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Default Extension="png" ContentType="image/png"/>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notesSlides/notesSlide48.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Layouts/slideLayout3.xml" ContentType="application/vnd.openxmlformats-officedocument.presentationml.slideLayout+xml"/>
  <Default Extension="emf" ContentType="image/x-emf"/>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notesSlides/notesSlide51.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Default Extension="gif" ContentType="image/gif"/>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notesSlides/notesSlide18.xml" ContentType="application/vnd.openxmlformats-officedocument.presentationml.notesSlide+xml"/>
  <Default Extension="wmf" ContentType="image/x-wmf"/>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4313" r:id="rId1"/>
  </p:sldMasterIdLst>
  <p:notesMasterIdLst>
    <p:notesMasterId r:id="rId60"/>
  </p:notesMasterIdLst>
  <p:handoutMasterIdLst>
    <p:handoutMasterId r:id="rId61"/>
  </p:handoutMasterIdLst>
  <p:sldIdLst>
    <p:sldId id="666" r:id="rId2"/>
    <p:sldId id="422" r:id="rId3"/>
    <p:sldId id="425" r:id="rId4"/>
    <p:sldId id="624" r:id="rId5"/>
    <p:sldId id="629" r:id="rId6"/>
    <p:sldId id="625" r:id="rId7"/>
    <p:sldId id="631" r:id="rId8"/>
    <p:sldId id="546" r:id="rId9"/>
    <p:sldId id="429" r:id="rId10"/>
    <p:sldId id="549" r:id="rId11"/>
    <p:sldId id="430" r:id="rId12"/>
    <p:sldId id="633" r:id="rId13"/>
    <p:sldId id="668" r:id="rId14"/>
    <p:sldId id="611" r:id="rId15"/>
    <p:sldId id="553" r:id="rId16"/>
    <p:sldId id="554" r:id="rId17"/>
    <p:sldId id="635" r:id="rId18"/>
    <p:sldId id="636" r:id="rId19"/>
    <p:sldId id="640" r:id="rId20"/>
    <p:sldId id="557" r:id="rId21"/>
    <p:sldId id="558" r:id="rId22"/>
    <p:sldId id="656" r:id="rId23"/>
    <p:sldId id="563" r:id="rId24"/>
    <p:sldId id="566" r:id="rId25"/>
    <p:sldId id="567" r:id="rId26"/>
    <p:sldId id="568" r:id="rId27"/>
    <p:sldId id="569" r:id="rId28"/>
    <p:sldId id="570" r:id="rId29"/>
    <p:sldId id="613" r:id="rId30"/>
    <p:sldId id="614" r:id="rId31"/>
    <p:sldId id="620" r:id="rId32"/>
    <p:sldId id="621" r:id="rId33"/>
    <p:sldId id="622" r:id="rId34"/>
    <p:sldId id="671" r:id="rId35"/>
    <p:sldId id="665" r:id="rId36"/>
    <p:sldId id="583" r:id="rId37"/>
    <p:sldId id="585" r:id="rId38"/>
    <p:sldId id="577" r:id="rId39"/>
    <p:sldId id="586" r:id="rId40"/>
    <p:sldId id="587" r:id="rId41"/>
    <p:sldId id="588" r:id="rId42"/>
    <p:sldId id="589" r:id="rId43"/>
    <p:sldId id="590" r:id="rId44"/>
    <p:sldId id="657" r:id="rId45"/>
    <p:sldId id="686" r:id="rId46"/>
    <p:sldId id="680" r:id="rId47"/>
    <p:sldId id="681" r:id="rId48"/>
    <p:sldId id="595" r:id="rId49"/>
    <p:sldId id="682" r:id="rId50"/>
    <p:sldId id="688" r:id="rId51"/>
    <p:sldId id="683" r:id="rId52"/>
    <p:sldId id="684" r:id="rId53"/>
    <p:sldId id="685" r:id="rId54"/>
    <p:sldId id="596" r:id="rId55"/>
    <p:sldId id="672" r:id="rId56"/>
    <p:sldId id="599" r:id="rId57"/>
    <p:sldId id="655" r:id="rId58"/>
    <p:sldId id="664" r:id="rId59"/>
  </p:sldIdLst>
  <p:sldSz cx="9144000" cy="6858000" type="screen4x3"/>
  <p:notesSz cx="6858000" cy="9199563"/>
  <p:defaultTextStyle>
    <a:defPPr>
      <a:defRPr lang="en-US"/>
    </a:defPPr>
    <a:lvl1pPr algn="l" rtl="0" eaLnBrk="0" fontAlgn="base" hangingPunct="0">
      <a:spcBef>
        <a:spcPct val="0"/>
      </a:spcBef>
      <a:spcAft>
        <a:spcPct val="0"/>
      </a:spcAft>
      <a:defRPr sz="3600" kern="1200">
        <a:solidFill>
          <a:schemeClr val="tx1"/>
        </a:solidFill>
        <a:latin typeface="Times New Roman" pitchFamily="18" charset="0"/>
        <a:ea typeface="+mn-ea"/>
        <a:cs typeface="+mn-cs"/>
      </a:defRPr>
    </a:lvl1pPr>
    <a:lvl2pPr marL="457200" algn="l" rtl="0" eaLnBrk="0" fontAlgn="base" hangingPunct="0">
      <a:spcBef>
        <a:spcPct val="0"/>
      </a:spcBef>
      <a:spcAft>
        <a:spcPct val="0"/>
      </a:spcAft>
      <a:defRPr sz="3600" kern="1200">
        <a:solidFill>
          <a:schemeClr val="tx1"/>
        </a:solidFill>
        <a:latin typeface="Times New Roman" pitchFamily="18" charset="0"/>
        <a:ea typeface="+mn-ea"/>
        <a:cs typeface="+mn-cs"/>
      </a:defRPr>
    </a:lvl2pPr>
    <a:lvl3pPr marL="914400" algn="l" rtl="0" eaLnBrk="0" fontAlgn="base" hangingPunct="0">
      <a:spcBef>
        <a:spcPct val="0"/>
      </a:spcBef>
      <a:spcAft>
        <a:spcPct val="0"/>
      </a:spcAft>
      <a:defRPr sz="3600" kern="1200">
        <a:solidFill>
          <a:schemeClr val="tx1"/>
        </a:solidFill>
        <a:latin typeface="Times New Roman" pitchFamily="18" charset="0"/>
        <a:ea typeface="+mn-ea"/>
        <a:cs typeface="+mn-cs"/>
      </a:defRPr>
    </a:lvl3pPr>
    <a:lvl4pPr marL="1371600" algn="l" rtl="0" eaLnBrk="0" fontAlgn="base" hangingPunct="0">
      <a:spcBef>
        <a:spcPct val="0"/>
      </a:spcBef>
      <a:spcAft>
        <a:spcPct val="0"/>
      </a:spcAft>
      <a:defRPr sz="3600" kern="1200">
        <a:solidFill>
          <a:schemeClr val="tx1"/>
        </a:solidFill>
        <a:latin typeface="Times New Roman" pitchFamily="18" charset="0"/>
        <a:ea typeface="+mn-ea"/>
        <a:cs typeface="+mn-cs"/>
      </a:defRPr>
    </a:lvl4pPr>
    <a:lvl5pPr marL="1828800" algn="l" rtl="0" eaLnBrk="0" fontAlgn="base" hangingPunct="0">
      <a:spcBef>
        <a:spcPct val="0"/>
      </a:spcBef>
      <a:spcAft>
        <a:spcPct val="0"/>
      </a:spcAft>
      <a:defRPr sz="3600" kern="1200">
        <a:solidFill>
          <a:schemeClr val="tx1"/>
        </a:solidFill>
        <a:latin typeface="Times New Roman" pitchFamily="18" charset="0"/>
        <a:ea typeface="+mn-ea"/>
        <a:cs typeface="+mn-cs"/>
      </a:defRPr>
    </a:lvl5pPr>
    <a:lvl6pPr marL="2286000" algn="l" defTabSz="914400" rtl="0" eaLnBrk="1" latinLnBrk="0" hangingPunct="1">
      <a:defRPr sz="3600" kern="1200">
        <a:solidFill>
          <a:schemeClr val="tx1"/>
        </a:solidFill>
        <a:latin typeface="Times New Roman" pitchFamily="18" charset="0"/>
        <a:ea typeface="+mn-ea"/>
        <a:cs typeface="+mn-cs"/>
      </a:defRPr>
    </a:lvl6pPr>
    <a:lvl7pPr marL="2743200" algn="l" defTabSz="914400" rtl="0" eaLnBrk="1" latinLnBrk="0" hangingPunct="1">
      <a:defRPr sz="3600" kern="1200">
        <a:solidFill>
          <a:schemeClr val="tx1"/>
        </a:solidFill>
        <a:latin typeface="Times New Roman" pitchFamily="18" charset="0"/>
        <a:ea typeface="+mn-ea"/>
        <a:cs typeface="+mn-cs"/>
      </a:defRPr>
    </a:lvl7pPr>
    <a:lvl8pPr marL="3200400" algn="l" defTabSz="914400" rtl="0" eaLnBrk="1" latinLnBrk="0" hangingPunct="1">
      <a:defRPr sz="3600" kern="1200">
        <a:solidFill>
          <a:schemeClr val="tx1"/>
        </a:solidFill>
        <a:latin typeface="Times New Roman" pitchFamily="18" charset="0"/>
        <a:ea typeface="+mn-ea"/>
        <a:cs typeface="+mn-cs"/>
      </a:defRPr>
    </a:lvl8pPr>
    <a:lvl9pPr marL="3657600" algn="l" defTabSz="914400" rtl="0" eaLnBrk="1" latinLnBrk="0" hangingPunct="1">
      <a:defRPr sz="36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C00"/>
    <a:srgbClr val="FFFF00"/>
    <a:srgbClr val="E11313"/>
    <a:srgbClr val="006600"/>
    <a:srgbClr val="000099"/>
    <a:srgbClr val="003300"/>
    <a:srgbClr val="F8F8F8"/>
    <a:srgbClr val="FF00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106" autoAdjust="0"/>
    <p:restoredTop sz="99225" autoAdjust="0"/>
  </p:normalViewPr>
  <p:slideViewPr>
    <p:cSldViewPr snapToGrid="0">
      <p:cViewPr varScale="1">
        <p:scale>
          <a:sx n="92" d="100"/>
          <a:sy n="92" d="100"/>
        </p:scale>
        <p:origin x="-1008" y="-108"/>
      </p:cViewPr>
      <p:guideLst>
        <p:guide orient="horz" pos="690"/>
        <p:guide orient="horz" pos="1083"/>
        <p:guide pos="3140"/>
        <p:guide pos="1057"/>
        <p:guide pos="5577"/>
        <p:guide pos="1320"/>
        <p:guide pos="2026"/>
        <p:guide pos="2740"/>
        <p:guide pos="4963"/>
      </p:guideLst>
    </p:cSldViewPr>
  </p:slideViewPr>
  <p:outlineViewPr>
    <p:cViewPr>
      <p:scale>
        <a:sx n="33" d="100"/>
        <a:sy n="33" d="100"/>
      </p:scale>
      <p:origin x="0" y="28818"/>
    </p:cViewPr>
  </p:outlineViewPr>
  <p:notesTextViewPr>
    <p:cViewPr>
      <p:scale>
        <a:sx n="100" d="100"/>
        <a:sy n="100" d="100"/>
      </p:scale>
      <p:origin x="0" y="0"/>
    </p:cViewPr>
  </p:notesTextViewPr>
  <p:sorterViewPr>
    <p:cViewPr varScale="1">
      <p:scale>
        <a:sx n="100" d="100"/>
        <a:sy n="100" d="100"/>
      </p:scale>
      <p:origin x="0" y="0"/>
    </p:cViewPr>
  </p:sorterViewPr>
  <p:notesViewPr>
    <p:cSldViewPr snapToGrid="0">
      <p:cViewPr varScale="1">
        <p:scale>
          <a:sx n="70" d="100"/>
          <a:sy n="70" d="100"/>
        </p:scale>
        <p:origin x="-2814" y="-102"/>
      </p:cViewPr>
      <p:guideLst>
        <p:guide orient="horz" pos="2897"/>
        <p:guide pos="2160"/>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2"/>
          <p:cNvSpPr>
            <a:spLocks noGrp="1" noChangeArrowheads="1"/>
          </p:cNvSpPr>
          <p:nvPr>
            <p:ph type="hdr" sz="quarter"/>
          </p:nvPr>
        </p:nvSpPr>
        <p:spPr bwMode="auto">
          <a:xfrm>
            <a:off x="0" y="0"/>
            <a:ext cx="2971800" cy="460375"/>
          </a:xfrm>
          <a:prstGeom prst="rect">
            <a:avLst/>
          </a:prstGeom>
          <a:noFill/>
          <a:ln w="9525">
            <a:noFill/>
            <a:miter lim="800000"/>
            <a:headEnd/>
            <a:tailEnd/>
          </a:ln>
        </p:spPr>
        <p:txBody>
          <a:bodyPr vert="horz" wrap="square" lIns="91744" tIns="45872" rIns="91744" bIns="45872" numCol="1" anchor="t" anchorCtr="0" compatLnSpc="1">
            <a:prstTxWarp prst="textNoShape">
              <a:avLst/>
            </a:prstTxWarp>
          </a:bodyPr>
          <a:lstStyle>
            <a:lvl1pPr defTabSz="917575">
              <a:defRPr sz="1200"/>
            </a:lvl1pPr>
          </a:lstStyle>
          <a:p>
            <a:pPr>
              <a:defRPr/>
            </a:pPr>
            <a:endParaRPr lang="en-US"/>
          </a:p>
        </p:txBody>
      </p:sp>
      <p:sp>
        <p:nvSpPr>
          <p:cNvPr id="58371" name="Rectangle 3"/>
          <p:cNvSpPr>
            <a:spLocks noGrp="1" noChangeArrowheads="1"/>
          </p:cNvSpPr>
          <p:nvPr>
            <p:ph type="dt" sz="quarter" idx="1"/>
          </p:nvPr>
        </p:nvSpPr>
        <p:spPr bwMode="auto">
          <a:xfrm>
            <a:off x="3884613" y="0"/>
            <a:ext cx="2971800" cy="460375"/>
          </a:xfrm>
          <a:prstGeom prst="rect">
            <a:avLst/>
          </a:prstGeom>
          <a:noFill/>
          <a:ln w="9525">
            <a:noFill/>
            <a:miter lim="800000"/>
            <a:headEnd/>
            <a:tailEnd/>
          </a:ln>
        </p:spPr>
        <p:txBody>
          <a:bodyPr vert="horz" wrap="square" lIns="91744" tIns="45872" rIns="91744" bIns="45872" numCol="1" anchor="t" anchorCtr="0" compatLnSpc="1">
            <a:prstTxWarp prst="textNoShape">
              <a:avLst/>
            </a:prstTxWarp>
          </a:bodyPr>
          <a:lstStyle>
            <a:lvl1pPr algn="r" defTabSz="917575">
              <a:defRPr sz="1200"/>
            </a:lvl1pPr>
          </a:lstStyle>
          <a:p>
            <a:pPr>
              <a:defRPr/>
            </a:pPr>
            <a:endParaRPr lang="en-US"/>
          </a:p>
        </p:txBody>
      </p:sp>
      <p:sp>
        <p:nvSpPr>
          <p:cNvPr id="58372" name="Rectangle 4"/>
          <p:cNvSpPr>
            <a:spLocks noGrp="1" noChangeArrowheads="1"/>
          </p:cNvSpPr>
          <p:nvPr>
            <p:ph type="ftr" sz="quarter" idx="2"/>
          </p:nvPr>
        </p:nvSpPr>
        <p:spPr bwMode="auto">
          <a:xfrm>
            <a:off x="0" y="8737600"/>
            <a:ext cx="2971800" cy="460375"/>
          </a:xfrm>
          <a:prstGeom prst="rect">
            <a:avLst/>
          </a:prstGeom>
          <a:noFill/>
          <a:ln w="9525">
            <a:noFill/>
            <a:miter lim="800000"/>
            <a:headEnd/>
            <a:tailEnd/>
          </a:ln>
        </p:spPr>
        <p:txBody>
          <a:bodyPr vert="horz" wrap="square" lIns="91744" tIns="45872" rIns="91744" bIns="45872" numCol="1" anchor="b" anchorCtr="0" compatLnSpc="1">
            <a:prstTxWarp prst="textNoShape">
              <a:avLst/>
            </a:prstTxWarp>
          </a:bodyPr>
          <a:lstStyle>
            <a:lvl1pPr defTabSz="917575">
              <a:defRPr sz="1200"/>
            </a:lvl1pPr>
          </a:lstStyle>
          <a:p>
            <a:pPr>
              <a:defRPr/>
            </a:pPr>
            <a:endParaRPr lang="en-US"/>
          </a:p>
        </p:txBody>
      </p:sp>
      <p:sp>
        <p:nvSpPr>
          <p:cNvPr id="58373" name="Rectangle 5"/>
          <p:cNvSpPr>
            <a:spLocks noGrp="1" noChangeArrowheads="1"/>
          </p:cNvSpPr>
          <p:nvPr>
            <p:ph type="sldNum" sz="quarter" idx="3"/>
          </p:nvPr>
        </p:nvSpPr>
        <p:spPr bwMode="auto">
          <a:xfrm>
            <a:off x="3884613" y="8737600"/>
            <a:ext cx="2971800" cy="460375"/>
          </a:xfrm>
          <a:prstGeom prst="rect">
            <a:avLst/>
          </a:prstGeom>
          <a:noFill/>
          <a:ln w="9525">
            <a:noFill/>
            <a:miter lim="800000"/>
            <a:headEnd/>
            <a:tailEnd/>
          </a:ln>
        </p:spPr>
        <p:txBody>
          <a:bodyPr vert="horz" wrap="square" lIns="91744" tIns="45872" rIns="91744" bIns="45872" numCol="1" anchor="b" anchorCtr="0" compatLnSpc="1">
            <a:prstTxWarp prst="textNoShape">
              <a:avLst/>
            </a:prstTxWarp>
          </a:bodyPr>
          <a:lstStyle>
            <a:lvl1pPr algn="r" defTabSz="917575">
              <a:defRPr sz="1200"/>
            </a:lvl1pPr>
          </a:lstStyle>
          <a:p>
            <a:pPr>
              <a:defRPr/>
            </a:pPr>
            <a:fld id="{7AB68E17-2B67-44D9-A31E-DB7198934D6B}" type="slidenum">
              <a:rPr lang="en-US"/>
              <a:pPr>
                <a:defRPr/>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hdr" sz="quarter"/>
          </p:nvPr>
        </p:nvSpPr>
        <p:spPr bwMode="auto">
          <a:xfrm>
            <a:off x="0" y="0"/>
            <a:ext cx="2971800" cy="460375"/>
          </a:xfrm>
          <a:prstGeom prst="rect">
            <a:avLst/>
          </a:prstGeom>
          <a:noFill/>
          <a:ln w="9525">
            <a:noFill/>
            <a:miter lim="800000"/>
            <a:headEnd/>
            <a:tailEnd/>
          </a:ln>
        </p:spPr>
        <p:txBody>
          <a:bodyPr vert="horz" wrap="square" lIns="91744" tIns="45872" rIns="91744" bIns="45872" numCol="1" anchor="t" anchorCtr="0" compatLnSpc="1">
            <a:prstTxWarp prst="textNoShape">
              <a:avLst/>
            </a:prstTxWarp>
          </a:bodyPr>
          <a:lstStyle>
            <a:lvl1pPr defTabSz="917575">
              <a:defRPr sz="1200"/>
            </a:lvl1pPr>
          </a:lstStyle>
          <a:p>
            <a:pPr>
              <a:defRPr/>
            </a:pPr>
            <a:endParaRPr lang="en-US"/>
          </a:p>
        </p:txBody>
      </p:sp>
      <p:sp>
        <p:nvSpPr>
          <p:cNvPr id="56323" name="Rectangle 3"/>
          <p:cNvSpPr>
            <a:spLocks noGrp="1" noChangeArrowheads="1"/>
          </p:cNvSpPr>
          <p:nvPr>
            <p:ph type="dt" idx="1"/>
          </p:nvPr>
        </p:nvSpPr>
        <p:spPr bwMode="auto">
          <a:xfrm>
            <a:off x="3884613" y="0"/>
            <a:ext cx="2971800" cy="460375"/>
          </a:xfrm>
          <a:prstGeom prst="rect">
            <a:avLst/>
          </a:prstGeom>
          <a:noFill/>
          <a:ln w="9525">
            <a:noFill/>
            <a:miter lim="800000"/>
            <a:headEnd/>
            <a:tailEnd/>
          </a:ln>
        </p:spPr>
        <p:txBody>
          <a:bodyPr vert="horz" wrap="square" lIns="91744" tIns="45872" rIns="91744" bIns="45872" numCol="1" anchor="t" anchorCtr="0" compatLnSpc="1">
            <a:prstTxWarp prst="textNoShape">
              <a:avLst/>
            </a:prstTxWarp>
          </a:bodyPr>
          <a:lstStyle>
            <a:lvl1pPr algn="r" defTabSz="917575">
              <a:defRPr sz="1200"/>
            </a:lvl1pPr>
          </a:lstStyle>
          <a:p>
            <a:pPr>
              <a:defRPr/>
            </a:pPr>
            <a:endParaRPr lang="en-US"/>
          </a:p>
        </p:txBody>
      </p:sp>
      <p:sp>
        <p:nvSpPr>
          <p:cNvPr id="77828" name="Rectangle 4"/>
          <p:cNvSpPr>
            <a:spLocks noRot="1" noChangeArrowheads="1" noTextEdit="1"/>
          </p:cNvSpPr>
          <p:nvPr>
            <p:ph type="sldImg" idx="2"/>
          </p:nvPr>
        </p:nvSpPr>
        <p:spPr bwMode="auto">
          <a:xfrm>
            <a:off x="1128713" y="688975"/>
            <a:ext cx="4602162" cy="3451225"/>
          </a:xfrm>
          <a:prstGeom prst="rect">
            <a:avLst/>
          </a:prstGeom>
          <a:noFill/>
          <a:ln w="9525">
            <a:solidFill>
              <a:srgbClr val="000000"/>
            </a:solidFill>
            <a:miter lim="800000"/>
            <a:headEnd/>
            <a:tailEnd/>
          </a:ln>
        </p:spPr>
      </p:sp>
      <p:sp>
        <p:nvSpPr>
          <p:cNvPr id="56325" name="Rectangle 5"/>
          <p:cNvSpPr>
            <a:spLocks noGrp="1" noChangeArrowheads="1"/>
          </p:cNvSpPr>
          <p:nvPr>
            <p:ph type="body" sz="quarter" idx="3"/>
          </p:nvPr>
        </p:nvSpPr>
        <p:spPr bwMode="auto">
          <a:xfrm>
            <a:off x="685800" y="4370388"/>
            <a:ext cx="5486400" cy="4140200"/>
          </a:xfrm>
          <a:prstGeom prst="rect">
            <a:avLst/>
          </a:prstGeom>
          <a:noFill/>
          <a:ln w="9525">
            <a:noFill/>
            <a:miter lim="800000"/>
            <a:headEnd/>
            <a:tailEnd/>
          </a:ln>
        </p:spPr>
        <p:txBody>
          <a:bodyPr vert="horz" wrap="square" lIns="91744" tIns="45872" rIns="91744" bIns="4587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56326" name="Rectangle 6"/>
          <p:cNvSpPr>
            <a:spLocks noGrp="1" noChangeArrowheads="1"/>
          </p:cNvSpPr>
          <p:nvPr>
            <p:ph type="ftr" sz="quarter" idx="4"/>
          </p:nvPr>
        </p:nvSpPr>
        <p:spPr bwMode="auto">
          <a:xfrm>
            <a:off x="0" y="8737600"/>
            <a:ext cx="2971800" cy="460375"/>
          </a:xfrm>
          <a:prstGeom prst="rect">
            <a:avLst/>
          </a:prstGeom>
          <a:noFill/>
          <a:ln w="9525">
            <a:noFill/>
            <a:miter lim="800000"/>
            <a:headEnd/>
            <a:tailEnd/>
          </a:ln>
        </p:spPr>
        <p:txBody>
          <a:bodyPr vert="horz" wrap="square" lIns="91744" tIns="45872" rIns="91744" bIns="45872" numCol="1" anchor="b" anchorCtr="0" compatLnSpc="1">
            <a:prstTxWarp prst="textNoShape">
              <a:avLst/>
            </a:prstTxWarp>
          </a:bodyPr>
          <a:lstStyle>
            <a:lvl1pPr defTabSz="917575">
              <a:defRPr sz="1200"/>
            </a:lvl1pPr>
          </a:lstStyle>
          <a:p>
            <a:pPr>
              <a:defRPr/>
            </a:pPr>
            <a:endParaRPr lang="en-US"/>
          </a:p>
        </p:txBody>
      </p:sp>
      <p:sp>
        <p:nvSpPr>
          <p:cNvPr id="56327" name="Rectangle 7"/>
          <p:cNvSpPr>
            <a:spLocks noGrp="1" noChangeArrowheads="1"/>
          </p:cNvSpPr>
          <p:nvPr>
            <p:ph type="sldNum" sz="quarter" idx="5"/>
          </p:nvPr>
        </p:nvSpPr>
        <p:spPr bwMode="auto">
          <a:xfrm>
            <a:off x="3884613" y="8737600"/>
            <a:ext cx="2971800" cy="460375"/>
          </a:xfrm>
          <a:prstGeom prst="rect">
            <a:avLst/>
          </a:prstGeom>
          <a:noFill/>
          <a:ln w="9525">
            <a:noFill/>
            <a:miter lim="800000"/>
            <a:headEnd/>
            <a:tailEnd/>
          </a:ln>
        </p:spPr>
        <p:txBody>
          <a:bodyPr vert="horz" wrap="square" lIns="91744" tIns="45872" rIns="91744" bIns="45872" numCol="1" anchor="b" anchorCtr="0" compatLnSpc="1">
            <a:prstTxWarp prst="textNoShape">
              <a:avLst/>
            </a:prstTxWarp>
          </a:bodyPr>
          <a:lstStyle>
            <a:lvl1pPr algn="r" defTabSz="917575">
              <a:defRPr sz="1200"/>
            </a:lvl1pPr>
          </a:lstStyle>
          <a:p>
            <a:pPr>
              <a:defRPr/>
            </a:pPr>
            <a:fld id="{96EB0FBF-FD09-4EFC-81E3-83532885C478}"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Rot="1" noChangeArrowheads="1" noTextEdit="1"/>
          </p:cNvSpPr>
          <p:nvPr>
            <p:ph type="sldImg"/>
          </p:nvPr>
        </p:nvSpPr>
        <p:spPr>
          <a:xfrm>
            <a:off x="109538" y="942975"/>
            <a:ext cx="4262437" cy="3197225"/>
          </a:xfrm>
          <a:ln/>
        </p:spPr>
      </p:sp>
      <p:sp>
        <p:nvSpPr>
          <p:cNvPr id="7885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Rot="1" noChangeArrowheads="1" noTextEdit="1"/>
          </p:cNvSpPr>
          <p:nvPr>
            <p:ph type="sldImg"/>
          </p:nvPr>
        </p:nvSpPr>
        <p:spPr>
          <a:xfrm>
            <a:off x="109538" y="942975"/>
            <a:ext cx="4262437" cy="3197225"/>
          </a:xfrm>
          <a:ln/>
        </p:spPr>
      </p:sp>
      <p:sp>
        <p:nvSpPr>
          <p:cNvPr id="8806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a:ln/>
        </p:spPr>
      </p:sp>
      <p:sp>
        <p:nvSpPr>
          <p:cNvPr id="89091" name="Notes Placeholder 2"/>
          <p:cNvSpPr>
            <a:spLocks noGrp="1"/>
          </p:cNvSpPr>
          <p:nvPr>
            <p:ph type="body" idx="1"/>
          </p:nvPr>
        </p:nvSpPr>
        <p:spPr>
          <a:noFill/>
          <a:ln/>
        </p:spPr>
        <p:txBody>
          <a:bodyPr/>
          <a:lstStyle/>
          <a:p>
            <a:endParaRPr lang="en-US" smtClean="0"/>
          </a:p>
        </p:txBody>
      </p:sp>
      <p:sp>
        <p:nvSpPr>
          <p:cNvPr id="89092" name="Slide Number Placeholder 3"/>
          <p:cNvSpPr>
            <a:spLocks noGrp="1"/>
          </p:cNvSpPr>
          <p:nvPr>
            <p:ph type="sldNum" sz="quarter" idx="5"/>
          </p:nvPr>
        </p:nvSpPr>
        <p:spPr>
          <a:noFill/>
        </p:spPr>
        <p:txBody>
          <a:bodyPr/>
          <a:lstStyle/>
          <a:p>
            <a:fld id="{9674DC4A-2B4C-4AE9-967C-4528433042FE}" type="slidenum">
              <a:rPr lang="en-US" smtClean="0"/>
              <a:pPr/>
              <a:t>12</a:t>
            </a:fld>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p:spPr>
        <p:txBody>
          <a:bodyPr/>
          <a:lstStyle/>
          <a:p>
            <a:endParaRPr lang="en-US" smtClean="0"/>
          </a:p>
        </p:txBody>
      </p:sp>
      <p:sp>
        <p:nvSpPr>
          <p:cNvPr id="90116" name="Slide Number Placeholder 3"/>
          <p:cNvSpPr>
            <a:spLocks noGrp="1"/>
          </p:cNvSpPr>
          <p:nvPr>
            <p:ph type="sldNum" sz="quarter" idx="5"/>
          </p:nvPr>
        </p:nvSpPr>
        <p:spPr>
          <a:noFill/>
        </p:spPr>
        <p:txBody>
          <a:bodyPr/>
          <a:lstStyle/>
          <a:p>
            <a:fld id="{21C89497-E8AB-4706-8F68-3B7A397FC5F1}" type="slidenum">
              <a:rPr lang="en-US" smtClean="0"/>
              <a:pPr/>
              <a:t>14</a:t>
            </a:fld>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Rot="1" noChangeArrowheads="1" noTextEdit="1"/>
          </p:cNvSpPr>
          <p:nvPr>
            <p:ph type="sldImg"/>
          </p:nvPr>
        </p:nvSpPr>
        <p:spPr>
          <a:xfrm>
            <a:off x="109538" y="942975"/>
            <a:ext cx="4262437" cy="3197225"/>
          </a:xfrm>
          <a:ln/>
        </p:spPr>
      </p:sp>
      <p:sp>
        <p:nvSpPr>
          <p:cNvPr id="91139"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Rot="1" noChangeArrowheads="1" noTextEdit="1"/>
          </p:cNvSpPr>
          <p:nvPr>
            <p:ph type="sldImg"/>
          </p:nvPr>
        </p:nvSpPr>
        <p:spPr>
          <a:xfrm>
            <a:off x="109538" y="942975"/>
            <a:ext cx="4262437" cy="3197225"/>
          </a:xfrm>
          <a:ln/>
        </p:spPr>
      </p:sp>
      <p:sp>
        <p:nvSpPr>
          <p:cNvPr id="9216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Rot="1" noChangeArrowheads="1" noTextEdit="1"/>
          </p:cNvSpPr>
          <p:nvPr>
            <p:ph type="sldImg"/>
          </p:nvPr>
        </p:nvSpPr>
        <p:spPr>
          <a:xfrm>
            <a:off x="109538" y="942975"/>
            <a:ext cx="4262437" cy="3197225"/>
          </a:xfrm>
          <a:ln/>
        </p:spPr>
      </p:sp>
      <p:sp>
        <p:nvSpPr>
          <p:cNvPr id="9318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Rot="1" noChangeArrowheads="1" noTextEdit="1"/>
          </p:cNvSpPr>
          <p:nvPr>
            <p:ph type="sldImg"/>
          </p:nvPr>
        </p:nvSpPr>
        <p:spPr>
          <a:xfrm>
            <a:off x="109538" y="942975"/>
            <a:ext cx="4262437" cy="3197225"/>
          </a:xfrm>
          <a:ln/>
        </p:spPr>
      </p:sp>
      <p:sp>
        <p:nvSpPr>
          <p:cNvPr id="9421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Rot="1" noChangeArrowheads="1" noTextEdit="1"/>
          </p:cNvSpPr>
          <p:nvPr>
            <p:ph type="sldImg"/>
          </p:nvPr>
        </p:nvSpPr>
        <p:spPr>
          <a:xfrm>
            <a:off x="109538" y="942975"/>
            <a:ext cx="4262437" cy="3197225"/>
          </a:xfrm>
          <a:ln/>
        </p:spPr>
      </p:sp>
      <p:sp>
        <p:nvSpPr>
          <p:cNvPr id="95235"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ln/>
        </p:spPr>
      </p:sp>
      <p:sp>
        <p:nvSpPr>
          <p:cNvPr id="96259" name="Notes Placeholder 2"/>
          <p:cNvSpPr>
            <a:spLocks noGrp="1"/>
          </p:cNvSpPr>
          <p:nvPr>
            <p:ph type="body" idx="1"/>
          </p:nvPr>
        </p:nvSpPr>
        <p:spPr>
          <a:noFill/>
          <a:ln/>
        </p:spPr>
        <p:txBody>
          <a:bodyPr/>
          <a:lstStyle/>
          <a:p>
            <a:endParaRPr lang="en-US" smtClean="0"/>
          </a:p>
        </p:txBody>
      </p:sp>
      <p:sp>
        <p:nvSpPr>
          <p:cNvPr id="96260" name="Slide Number Placeholder 3"/>
          <p:cNvSpPr>
            <a:spLocks noGrp="1"/>
          </p:cNvSpPr>
          <p:nvPr>
            <p:ph type="sldNum" sz="quarter" idx="5"/>
          </p:nvPr>
        </p:nvSpPr>
        <p:spPr>
          <a:noFill/>
        </p:spPr>
        <p:txBody>
          <a:bodyPr/>
          <a:lstStyle/>
          <a:p>
            <a:fld id="{BCDC7DB0-37B1-4246-9BCF-7623A5C03B44}" type="slidenum">
              <a:rPr lang="en-US" smtClean="0"/>
              <a:pPr/>
              <a:t>20</a:t>
            </a:fld>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Rot="1" noChangeArrowheads="1" noTextEdit="1"/>
          </p:cNvSpPr>
          <p:nvPr>
            <p:ph type="sldImg"/>
          </p:nvPr>
        </p:nvSpPr>
        <p:spPr>
          <a:xfrm>
            <a:off x="109538" y="942975"/>
            <a:ext cx="4262437" cy="3197225"/>
          </a:xfrm>
          <a:ln/>
        </p:spPr>
      </p:sp>
      <p:sp>
        <p:nvSpPr>
          <p:cNvPr id="9728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Rot="1" noChangeArrowheads="1" noTextEdit="1"/>
          </p:cNvSpPr>
          <p:nvPr>
            <p:ph type="sldImg"/>
          </p:nvPr>
        </p:nvSpPr>
        <p:spPr>
          <a:xfrm>
            <a:off x="109538" y="942975"/>
            <a:ext cx="4262437" cy="3197225"/>
          </a:xfrm>
          <a:ln/>
        </p:spPr>
      </p:sp>
      <p:sp>
        <p:nvSpPr>
          <p:cNvPr id="79875"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Rot="1" noChangeArrowheads="1" noTextEdit="1"/>
          </p:cNvSpPr>
          <p:nvPr>
            <p:ph type="sldImg"/>
          </p:nvPr>
        </p:nvSpPr>
        <p:spPr>
          <a:xfrm>
            <a:off x="109538" y="942975"/>
            <a:ext cx="4262437" cy="3197225"/>
          </a:xfrm>
          <a:ln/>
        </p:spPr>
      </p:sp>
      <p:sp>
        <p:nvSpPr>
          <p:cNvPr id="9830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Rot="1" noChangeArrowheads="1" noTextEdit="1"/>
          </p:cNvSpPr>
          <p:nvPr>
            <p:ph type="sldImg"/>
          </p:nvPr>
        </p:nvSpPr>
        <p:spPr>
          <a:xfrm>
            <a:off x="109538" y="942975"/>
            <a:ext cx="4262437" cy="3197225"/>
          </a:xfrm>
          <a:ln/>
        </p:spPr>
      </p:sp>
      <p:sp>
        <p:nvSpPr>
          <p:cNvPr id="99331" name="Rectangle 3"/>
          <p:cNvSpPr>
            <a:spLocks noGrp="1" noChangeArrowheads="1"/>
          </p:cNvSpPr>
          <p:nvPr>
            <p:ph type="body" idx="1"/>
          </p:nvPr>
        </p:nvSpPr>
        <p:spPr>
          <a:xfrm>
            <a:off x="127000" y="4498975"/>
            <a:ext cx="6408738" cy="3941763"/>
          </a:xfrm>
          <a:noFill/>
          <a:ln/>
        </p:spPr>
        <p:txBody>
          <a:bodyPr/>
          <a:lstStyle/>
          <a:p>
            <a:endParaRPr lang="en-US" smtClean="0"/>
          </a:p>
        </p:txBody>
      </p:sp>
      <p:graphicFrame>
        <p:nvGraphicFramePr>
          <p:cNvPr id="178215" name="Group 39"/>
          <p:cNvGraphicFramePr>
            <a:graphicFrameLocks noGrp="1"/>
          </p:cNvGraphicFramePr>
          <p:nvPr/>
        </p:nvGraphicFramePr>
        <p:xfrm>
          <a:off x="360363" y="4570413"/>
          <a:ext cx="6124575" cy="4065587"/>
        </p:xfrm>
        <a:graphic>
          <a:graphicData uri="http://schemas.openxmlformats.org/drawingml/2006/table">
            <a:tbl>
              <a:tblPr/>
              <a:tblGrid>
                <a:gridCol w="873125"/>
                <a:gridCol w="1785937"/>
                <a:gridCol w="3465513"/>
              </a:tblGrid>
              <a:tr h="501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chemeClr val="tx1"/>
                          </a:solidFill>
                          <a:effectLst/>
                          <a:latin typeface="Times New Roman" pitchFamily="18" charset="0"/>
                        </a:rPr>
                        <a:t>KEY</a:t>
                      </a:r>
                      <a:r>
                        <a:rPr kumimoji="0" lang="en-US" sz="1200" b="0" i="0" u="none" strike="noStrike" cap="none" normalizeH="0" baseline="0" smtClean="0">
                          <a:ln>
                            <a:noFill/>
                          </a:ln>
                          <a:solidFill>
                            <a:schemeClr val="tx1"/>
                          </a:solidFill>
                          <a:effectLst/>
                          <a:latin typeface="Times New Roman" pitchFamily="18" charset="0"/>
                        </a:rPr>
                        <a:t>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chemeClr val="tx1"/>
                          </a:solidFill>
                          <a:effectLst/>
                          <a:latin typeface="Times New Roman" pitchFamily="18" charset="0"/>
                        </a:rPr>
                        <a:t>CONTROL / INDICATOR</a:t>
                      </a:r>
                      <a:r>
                        <a:rPr kumimoji="0" lang="en-US" sz="1200" b="0" i="0" u="none" strike="noStrike" cap="none" normalizeH="0" baseline="0" smtClean="0">
                          <a:ln>
                            <a:noFill/>
                          </a:ln>
                          <a:solidFill>
                            <a:schemeClr val="tx1"/>
                          </a:solidFill>
                          <a:effectLst/>
                          <a:latin typeface="Times New Roman" pitchFamily="18" charset="0"/>
                        </a:rPr>
                        <a:t>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chemeClr val="tx1"/>
                          </a:solidFill>
                          <a:effectLst/>
                          <a:latin typeface="Times New Roman" pitchFamily="18" charset="0"/>
                        </a:rPr>
                        <a:t>FUNCTION</a:t>
                      </a:r>
                      <a:r>
                        <a:rPr kumimoji="0" lang="en-US" sz="1200" b="0" i="0" u="none" strike="noStrike" cap="none" normalizeH="0" baseline="0" smtClean="0">
                          <a:ln>
                            <a:noFill/>
                          </a:ln>
                          <a:solidFill>
                            <a:schemeClr val="tx1"/>
                          </a:solidFill>
                          <a:effectLst/>
                          <a:latin typeface="Times New Roman" pitchFamily="18" charset="0"/>
                        </a:rPr>
                        <a:t>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56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1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rPr>
                        <a:t>H sample button</a:t>
                      </a:r>
                      <a:r>
                        <a:rPr kumimoji="0" lang="en-US" sz="1000" b="0" i="0" u="none" strike="noStrike" cap="none" normalizeH="0" baseline="0" smtClean="0">
                          <a:ln>
                            <a:noFill/>
                          </a:ln>
                          <a:solidFill>
                            <a:schemeClr val="tx1"/>
                          </a:solidFill>
                          <a:effectLst/>
                          <a:latin typeface="Times New Roman" pitchFamily="18" charset="0"/>
                        </a:rPr>
                        <a:t>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When pressed, releases a small amount of blister (H) stimulant from the confidence checker.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1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 2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G sample button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When pressed, releases a small amount of nerve (G) stimulant from the confidence checker.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207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 3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Stimulant End Cap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Seals stimulant vapor inside confidence checker; ensure end caps are in place when confidence checker is not in use .Opening for stimulant vapor to escape from confidence checker.</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561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 4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Stimulant End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Opening for stimulant vapor to escape from confidence checker.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191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 5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Alignment Guides</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Prevents stimulant end from touching body of detector.  Guides can be fitted into raised mark on detector cap to ensure proper placement for confidence check.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1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 6 </a:t>
                      </a:r>
                    </a:p>
                  </a:txBody>
                  <a:tcPr marL="91423" marR="91423" marT="45712" marB="4571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Tactile (touch) Identification Nub </a:t>
                      </a:r>
                    </a:p>
                  </a:txBody>
                  <a:tcPr marL="91423" marR="91423" marT="45712" marB="4571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chemeClr val="tx1"/>
                          </a:solidFill>
                          <a:effectLst/>
                          <a:latin typeface="Times New Roman" pitchFamily="18" charset="0"/>
                        </a:rPr>
                        <a:t>Allows operator to identify H sample button side of confidence checker by touch. </a:t>
                      </a:r>
                    </a:p>
                  </a:txBody>
                  <a:tcPr marL="91423" marR="91423"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Rot="1" noChangeArrowheads="1" noTextEdit="1"/>
          </p:cNvSpPr>
          <p:nvPr>
            <p:ph type="sldImg"/>
          </p:nvPr>
        </p:nvSpPr>
        <p:spPr>
          <a:xfrm>
            <a:off x="109538" y="942975"/>
            <a:ext cx="4262437" cy="3197225"/>
          </a:xfrm>
          <a:ln/>
        </p:spPr>
      </p:sp>
      <p:pic>
        <p:nvPicPr>
          <p:cNvPr id="100355" name="Picture 3"/>
          <p:cNvPicPr>
            <a:picLocks noChangeAspect="1" noChangeArrowheads="1"/>
          </p:cNvPicPr>
          <p:nvPr>
            <p:ph type="body" idx="1"/>
          </p:nvPr>
        </p:nvPicPr>
        <p:blipFill>
          <a:blip r:embed="rId3"/>
          <a:srcRect/>
          <a:stretch>
            <a:fillRect/>
          </a:stretch>
        </p:blipFill>
        <p:spPr>
          <a:xfrm>
            <a:off x="127000" y="4843463"/>
            <a:ext cx="6408738" cy="3255962"/>
          </a:xfrm>
        </p:spPr>
      </p:pic>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ln/>
        </p:spPr>
      </p:sp>
      <p:sp>
        <p:nvSpPr>
          <p:cNvPr id="101379" name="Notes Placeholder 2"/>
          <p:cNvSpPr>
            <a:spLocks noGrp="1"/>
          </p:cNvSpPr>
          <p:nvPr>
            <p:ph type="body" idx="1"/>
          </p:nvPr>
        </p:nvSpPr>
        <p:spPr>
          <a:noFill/>
          <a:ln/>
        </p:spPr>
        <p:txBody>
          <a:bodyPr/>
          <a:lstStyle/>
          <a:p>
            <a:endParaRPr lang="en-US" smtClean="0"/>
          </a:p>
        </p:txBody>
      </p:sp>
      <p:sp>
        <p:nvSpPr>
          <p:cNvPr id="101380" name="Slide Number Placeholder 3"/>
          <p:cNvSpPr>
            <a:spLocks noGrp="1"/>
          </p:cNvSpPr>
          <p:nvPr>
            <p:ph type="sldNum" sz="quarter" idx="5"/>
          </p:nvPr>
        </p:nvSpPr>
        <p:spPr>
          <a:noFill/>
        </p:spPr>
        <p:txBody>
          <a:bodyPr/>
          <a:lstStyle/>
          <a:p>
            <a:fld id="{008117BE-DB5D-43D0-94AF-1D5CF73CA98B}" type="slidenum">
              <a:rPr lang="en-US" smtClean="0"/>
              <a:pPr/>
              <a:t>25</a:t>
            </a:fld>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Rot="1" noChangeArrowheads="1" noTextEdit="1"/>
          </p:cNvSpPr>
          <p:nvPr>
            <p:ph type="sldImg"/>
          </p:nvPr>
        </p:nvSpPr>
        <p:spPr>
          <a:xfrm>
            <a:off x="109538" y="942975"/>
            <a:ext cx="4262437" cy="3197225"/>
          </a:xfrm>
          <a:ln/>
        </p:spPr>
      </p:sp>
      <p:sp>
        <p:nvSpPr>
          <p:cNvPr id="102403" name="Rectangle 3"/>
          <p:cNvSpPr>
            <a:spLocks noGrp="1" noChangeArrowheads="1"/>
          </p:cNvSpPr>
          <p:nvPr>
            <p:ph type="body" idx="1"/>
          </p:nvPr>
        </p:nvSpPr>
        <p:spPr>
          <a:xfrm>
            <a:off x="127000" y="4498975"/>
            <a:ext cx="6408738" cy="3941763"/>
          </a:xfrm>
          <a:noFill/>
          <a:ln/>
        </p:spPr>
        <p:txBody>
          <a:bodyPr/>
          <a:lstStyle/>
          <a:p>
            <a:pPr algn="ctr"/>
            <a:r>
              <a:rPr lang="en-US" smtClean="0"/>
              <a:t>WARNING</a:t>
            </a:r>
          </a:p>
          <a:p>
            <a:r>
              <a:rPr lang="en-US" smtClean="0"/>
              <a:t>Do not return the confidence checker to the accessories pouch without the end caps in place.  Not installing the end caps could result in contamination of the pouch and continuous alarms. </a:t>
            </a:r>
          </a:p>
        </p:txBody>
      </p:sp>
      <p:pic>
        <p:nvPicPr>
          <p:cNvPr id="102404" name="Picture 4"/>
          <p:cNvPicPr>
            <a:picLocks noChangeAspect="1" noChangeArrowheads="1"/>
          </p:cNvPicPr>
          <p:nvPr/>
        </p:nvPicPr>
        <p:blipFill>
          <a:blip r:embed="rId3"/>
          <a:srcRect/>
          <a:stretch>
            <a:fillRect/>
          </a:stretch>
        </p:blipFill>
        <p:spPr bwMode="auto">
          <a:xfrm>
            <a:off x="3203575" y="5688013"/>
            <a:ext cx="450850" cy="368300"/>
          </a:xfrm>
          <a:prstGeom prst="rect">
            <a:avLst/>
          </a:prstGeom>
          <a:noFill/>
          <a:ln w="9525">
            <a:noFill/>
            <a:miter lim="800000"/>
            <a:headEnd/>
            <a:tailEnd/>
          </a:ln>
        </p:spPr>
      </p:pic>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Rot="1" noChangeArrowheads="1" noTextEdit="1"/>
          </p:cNvSpPr>
          <p:nvPr>
            <p:ph type="sldImg"/>
          </p:nvPr>
        </p:nvSpPr>
        <p:spPr>
          <a:xfrm>
            <a:off x="109538" y="942975"/>
            <a:ext cx="4262437" cy="3197225"/>
          </a:xfrm>
          <a:ln/>
        </p:spPr>
      </p:sp>
      <p:sp>
        <p:nvSpPr>
          <p:cNvPr id="103427" name="Rectangle 3"/>
          <p:cNvSpPr>
            <a:spLocks noGrp="1" noChangeArrowheads="1"/>
          </p:cNvSpPr>
          <p:nvPr>
            <p:ph type="body" idx="1"/>
          </p:nvPr>
        </p:nvSpPr>
        <p:spPr>
          <a:xfrm>
            <a:off x="127000" y="4498975"/>
            <a:ext cx="6408738" cy="3941763"/>
          </a:xfrm>
          <a:noFill/>
          <a:ln/>
        </p:spPr>
        <p:txBody>
          <a:bodyPr/>
          <a:lstStyle/>
          <a:p>
            <a:pPr algn="ctr"/>
            <a:r>
              <a:rPr lang="en-US" smtClean="0"/>
              <a:t>WARNING</a:t>
            </a:r>
          </a:p>
          <a:p>
            <a:r>
              <a:rPr lang="en-US" smtClean="0"/>
              <a:t>Do not return the confidence checker to the accessories pouch without the end caps in place.  Not installing the end caps could result in contamination of the pouch and continuous alarms. </a:t>
            </a:r>
          </a:p>
        </p:txBody>
      </p:sp>
      <p:pic>
        <p:nvPicPr>
          <p:cNvPr id="103428" name="Picture 4"/>
          <p:cNvPicPr>
            <a:picLocks noChangeAspect="1" noChangeArrowheads="1"/>
          </p:cNvPicPr>
          <p:nvPr/>
        </p:nvPicPr>
        <p:blipFill>
          <a:blip r:embed="rId3"/>
          <a:srcRect/>
          <a:stretch>
            <a:fillRect/>
          </a:stretch>
        </p:blipFill>
        <p:spPr bwMode="auto">
          <a:xfrm>
            <a:off x="3203575" y="5688013"/>
            <a:ext cx="450850" cy="368300"/>
          </a:xfrm>
          <a:prstGeom prst="rect">
            <a:avLst/>
          </a:prstGeom>
          <a:noFill/>
          <a:ln w="9525">
            <a:noFill/>
            <a:miter lim="800000"/>
            <a:headEnd/>
            <a:tailEnd/>
          </a:ln>
        </p:spPr>
      </p:pic>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Rot="1" noChangeArrowheads="1" noTextEdit="1"/>
          </p:cNvSpPr>
          <p:nvPr>
            <p:ph type="sldImg"/>
          </p:nvPr>
        </p:nvSpPr>
        <p:spPr>
          <a:xfrm>
            <a:off x="109538" y="942975"/>
            <a:ext cx="4262437" cy="3197225"/>
          </a:xfrm>
          <a:ln/>
        </p:spPr>
      </p:sp>
      <p:sp>
        <p:nvSpPr>
          <p:cNvPr id="104451" name="Rectangle 3"/>
          <p:cNvSpPr>
            <a:spLocks noGrp="1" noChangeArrowheads="1"/>
          </p:cNvSpPr>
          <p:nvPr>
            <p:ph type="body" idx="1"/>
          </p:nvPr>
        </p:nvSpPr>
        <p:spPr>
          <a:xfrm>
            <a:off x="127000" y="4498975"/>
            <a:ext cx="6408738" cy="3941763"/>
          </a:xfrm>
          <a:noFill/>
          <a:ln/>
        </p:spPr>
        <p:txBody>
          <a:bodyPr/>
          <a:lstStyle/>
          <a:p>
            <a:pPr algn="ctr"/>
            <a:r>
              <a:rPr lang="en-US" smtClean="0"/>
              <a:t>WARNING</a:t>
            </a:r>
          </a:p>
          <a:p>
            <a:r>
              <a:rPr lang="en-US" smtClean="0"/>
              <a:t>Do not return the confidence checker to the accessories pouch without the end caps in place.  Not installing the end caps could result in contamination of the pouch and continuous alarms. </a:t>
            </a:r>
          </a:p>
        </p:txBody>
      </p:sp>
      <p:pic>
        <p:nvPicPr>
          <p:cNvPr id="104452" name="Picture 4"/>
          <p:cNvPicPr>
            <a:picLocks noChangeAspect="1" noChangeArrowheads="1"/>
          </p:cNvPicPr>
          <p:nvPr/>
        </p:nvPicPr>
        <p:blipFill>
          <a:blip r:embed="rId3"/>
          <a:srcRect/>
          <a:stretch>
            <a:fillRect/>
          </a:stretch>
        </p:blipFill>
        <p:spPr bwMode="auto">
          <a:xfrm>
            <a:off x="3203575" y="5688013"/>
            <a:ext cx="450850" cy="368300"/>
          </a:xfrm>
          <a:prstGeom prst="rect">
            <a:avLst/>
          </a:prstGeom>
          <a:noFill/>
          <a:ln w="9525">
            <a:noFill/>
            <a:miter lim="800000"/>
            <a:headEnd/>
            <a:tailEnd/>
          </a:ln>
        </p:spPr>
      </p:pic>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Rot="1" noChangeArrowheads="1" noTextEdit="1"/>
          </p:cNvSpPr>
          <p:nvPr>
            <p:ph type="sldImg"/>
          </p:nvPr>
        </p:nvSpPr>
        <p:spPr>
          <a:xfrm>
            <a:off x="109538" y="942975"/>
            <a:ext cx="4262437" cy="3197225"/>
          </a:xfrm>
          <a:ln/>
        </p:spPr>
      </p:sp>
      <p:sp>
        <p:nvSpPr>
          <p:cNvPr id="105475"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Rot="1" noChangeArrowheads="1" noTextEdit="1"/>
          </p:cNvSpPr>
          <p:nvPr>
            <p:ph type="sldImg"/>
          </p:nvPr>
        </p:nvSpPr>
        <p:spPr>
          <a:xfrm>
            <a:off x="109538" y="942975"/>
            <a:ext cx="4262437" cy="3197225"/>
          </a:xfrm>
          <a:ln/>
        </p:spPr>
      </p:sp>
      <p:sp>
        <p:nvSpPr>
          <p:cNvPr id="106499"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Rot="1" noChangeArrowheads="1" noTextEdit="1"/>
          </p:cNvSpPr>
          <p:nvPr>
            <p:ph type="sldImg"/>
          </p:nvPr>
        </p:nvSpPr>
        <p:spPr>
          <a:xfrm>
            <a:off x="109538" y="942975"/>
            <a:ext cx="4262437" cy="3197225"/>
          </a:xfrm>
          <a:ln/>
        </p:spPr>
      </p:sp>
      <p:sp>
        <p:nvSpPr>
          <p:cNvPr id="10752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Rot="1" noChangeArrowheads="1" noTextEdit="1"/>
          </p:cNvSpPr>
          <p:nvPr>
            <p:ph type="sldImg"/>
          </p:nvPr>
        </p:nvSpPr>
        <p:spPr>
          <a:xfrm>
            <a:off x="109538" y="942975"/>
            <a:ext cx="4262437" cy="3197225"/>
          </a:xfrm>
          <a:ln/>
        </p:spPr>
      </p:sp>
      <p:sp>
        <p:nvSpPr>
          <p:cNvPr id="80899"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Rot="1" noChangeArrowheads="1" noTextEdit="1"/>
          </p:cNvSpPr>
          <p:nvPr>
            <p:ph type="sldImg"/>
          </p:nvPr>
        </p:nvSpPr>
        <p:spPr>
          <a:xfrm>
            <a:off x="109538" y="942975"/>
            <a:ext cx="4262437" cy="3197225"/>
          </a:xfrm>
          <a:ln/>
        </p:spPr>
      </p:sp>
      <p:sp>
        <p:nvSpPr>
          <p:cNvPr id="10854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Rot="1" noChangeArrowheads="1" noTextEdit="1"/>
          </p:cNvSpPr>
          <p:nvPr>
            <p:ph type="sldImg"/>
          </p:nvPr>
        </p:nvSpPr>
        <p:spPr>
          <a:xfrm>
            <a:off x="109538" y="942975"/>
            <a:ext cx="4262437" cy="3197225"/>
          </a:xfrm>
          <a:ln/>
        </p:spPr>
      </p:sp>
      <p:sp>
        <p:nvSpPr>
          <p:cNvPr id="10957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Rot="1" noChangeArrowheads="1" noTextEdit="1"/>
          </p:cNvSpPr>
          <p:nvPr>
            <p:ph type="sldImg"/>
          </p:nvPr>
        </p:nvSpPr>
        <p:spPr>
          <a:xfrm>
            <a:off x="109538" y="942975"/>
            <a:ext cx="4262437" cy="3197225"/>
          </a:xfrm>
          <a:ln/>
        </p:spPr>
      </p:sp>
      <p:sp>
        <p:nvSpPr>
          <p:cNvPr id="110595" name="Rectangle 3"/>
          <p:cNvSpPr>
            <a:spLocks noGrp="1" noChangeArrowheads="1"/>
          </p:cNvSpPr>
          <p:nvPr>
            <p:ph type="body" idx="1"/>
          </p:nvPr>
        </p:nvSpPr>
        <p:spPr>
          <a:xfrm>
            <a:off x="127000" y="4498975"/>
            <a:ext cx="6408738" cy="3941763"/>
          </a:xfrm>
          <a:noFill/>
          <a:ln/>
        </p:spPr>
        <p:txBody>
          <a:bodyPr/>
          <a:lstStyle/>
          <a:p>
            <a:r>
              <a:rPr lang="en-US" smtClean="0"/>
              <a:t>If the detector is masked from airflow by obstructions or is positioned near local ventilation or sources of interference, the detector may give false alarms. Always make sure the detector is appropriately sited.</a:t>
            </a:r>
          </a:p>
          <a:p>
            <a:r>
              <a:rPr lang="en-US" smtClean="0"/>
              <a:t>Do the BEFORE operation PMCS procedures (WP 0013) </a:t>
            </a:r>
          </a:p>
          <a:p>
            <a:r>
              <a:rPr lang="en-US" smtClean="0"/>
              <a:t>SEQUENCEINDICATOR(S)ACTION1All LED indicators light (LED test).Alarm sounds (Audible alarm/malfunction alert test).LEDs flash at daylight level for 1 second, then go out. Alert tone sounds to indicate that sounder works.2“Hour glass” indicators on both the front and top displays blink on and off every second until startup completes.Hour glass LEDs blink on and off while the software completes initialization and the unit performs self-test.  The time to complete start up is usually 1 minute. The time may be longer if detector has been in storage. NOTEIf the detector startup routine is not completed in 5 minutes, see WP 0011.3“</a:t>
            </a:r>
            <a:r>
              <a:rPr lang="en-US" smtClean="0">
                <a:sym typeface="Wingdings" pitchFamily="2" charset="2"/>
              </a:rPr>
              <a:t></a:t>
            </a:r>
            <a:r>
              <a:rPr lang="en-US" smtClean="0"/>
              <a:t>” indicator blinks on and off once per 5 second cycle while unit is sampling.Indicates the detector is operating correctly and is in the default mode (CW).</a:t>
            </a:r>
          </a:p>
          <a:p>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Rot="1" noChangeArrowheads="1" noTextEdit="1"/>
          </p:cNvSpPr>
          <p:nvPr>
            <p:ph type="sldImg"/>
          </p:nvPr>
        </p:nvSpPr>
        <p:spPr>
          <a:xfrm>
            <a:off x="109538" y="942975"/>
            <a:ext cx="4262437" cy="3197225"/>
          </a:xfrm>
          <a:ln/>
        </p:spPr>
      </p:sp>
      <p:sp>
        <p:nvSpPr>
          <p:cNvPr id="111619" name="Rectangle 3"/>
          <p:cNvSpPr>
            <a:spLocks noGrp="1" noChangeArrowheads="1"/>
          </p:cNvSpPr>
          <p:nvPr>
            <p:ph type="body" idx="1"/>
          </p:nvPr>
        </p:nvSpPr>
        <p:spPr>
          <a:xfrm>
            <a:off x="127000" y="4498975"/>
            <a:ext cx="6408738" cy="3941763"/>
          </a:xfrm>
          <a:noFill/>
          <a:ln/>
        </p:spPr>
        <p:txBody>
          <a:bodyPr/>
          <a:lstStyle/>
          <a:p>
            <a:r>
              <a:rPr lang="en-US" smtClean="0"/>
              <a:t>Press and hold the control button (Figure 1, Item 2) until alert tone sounds.</a:t>
            </a:r>
          </a:p>
          <a:p>
            <a:endParaRPr lang="en-US" smtClean="0"/>
          </a:p>
          <a:p>
            <a:r>
              <a:rPr lang="en-US" smtClean="0"/>
              <a:t>Release control button (Figure 1, Item 2) to change detection </a:t>
            </a:r>
          </a:p>
          <a:p>
            <a:r>
              <a:rPr lang="en-US" smtClean="0"/>
              <a:t>mode.Confirm detection mode selection by observing flashing icon </a:t>
            </a:r>
          </a:p>
          <a:p>
            <a:r>
              <a:rPr lang="en-US" smtClean="0"/>
              <a:t>associated with that mode. </a:t>
            </a:r>
          </a:p>
          <a:p>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Rot="1" noChangeArrowheads="1" noTextEdit="1"/>
          </p:cNvSpPr>
          <p:nvPr>
            <p:ph type="sldImg"/>
          </p:nvPr>
        </p:nvSpPr>
        <p:spPr>
          <a:xfrm>
            <a:off x="109538" y="942975"/>
            <a:ext cx="4262437" cy="3197225"/>
          </a:xfrm>
          <a:ln/>
        </p:spPr>
      </p:sp>
      <p:sp>
        <p:nvSpPr>
          <p:cNvPr id="112643" name="Rectangle 3"/>
          <p:cNvSpPr>
            <a:spLocks noGrp="1" noChangeArrowheads="1"/>
          </p:cNvSpPr>
          <p:nvPr>
            <p:ph type="body" idx="1"/>
          </p:nvPr>
        </p:nvSpPr>
        <p:spPr>
          <a:xfrm>
            <a:off x="127000" y="4498975"/>
            <a:ext cx="6408738" cy="3941763"/>
          </a:xfrm>
          <a:noFill/>
          <a:ln/>
        </p:spPr>
        <p:txBody>
          <a:bodyPr/>
          <a:lstStyle/>
          <a:p>
            <a:pPr algn="ctr"/>
            <a:r>
              <a:rPr lang="en-US" smtClean="0"/>
              <a:t>WARNING</a:t>
            </a:r>
          </a:p>
          <a:p>
            <a:r>
              <a:rPr lang="en-US" smtClean="0"/>
              <a:t>Do not return the confidence checker to the accessories pouch without the end caps in place.  Not installing the end caps could result in contamination of the pouch and continuous alarms. </a:t>
            </a:r>
          </a:p>
        </p:txBody>
      </p:sp>
      <p:pic>
        <p:nvPicPr>
          <p:cNvPr id="112644" name="Picture 4"/>
          <p:cNvPicPr>
            <a:picLocks noChangeAspect="1" noChangeArrowheads="1"/>
          </p:cNvPicPr>
          <p:nvPr/>
        </p:nvPicPr>
        <p:blipFill>
          <a:blip r:embed="rId3"/>
          <a:srcRect/>
          <a:stretch>
            <a:fillRect/>
          </a:stretch>
        </p:blipFill>
        <p:spPr bwMode="auto">
          <a:xfrm>
            <a:off x="3203575" y="5688013"/>
            <a:ext cx="450850" cy="368300"/>
          </a:xfrm>
          <a:prstGeom prst="rect">
            <a:avLst/>
          </a:prstGeom>
          <a:noFill/>
          <a:ln w="9525">
            <a:noFill/>
            <a:miter lim="800000"/>
            <a:headEnd/>
            <a:tailEnd/>
          </a:ln>
        </p:spPr>
      </p:pic>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Rot="1" noChangeArrowheads="1" noTextEdit="1"/>
          </p:cNvSpPr>
          <p:nvPr>
            <p:ph type="sldImg"/>
          </p:nvPr>
        </p:nvSpPr>
        <p:spPr>
          <a:xfrm>
            <a:off x="109538" y="942975"/>
            <a:ext cx="4262437" cy="3197225"/>
          </a:xfrm>
          <a:ln/>
        </p:spPr>
      </p:sp>
      <p:sp>
        <p:nvSpPr>
          <p:cNvPr id="11366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Rot="1" noChangeArrowheads="1" noTextEdit="1"/>
          </p:cNvSpPr>
          <p:nvPr>
            <p:ph type="sldImg"/>
          </p:nvPr>
        </p:nvSpPr>
        <p:spPr>
          <a:xfrm>
            <a:off x="109538" y="942975"/>
            <a:ext cx="4262437" cy="3197225"/>
          </a:xfrm>
          <a:ln/>
        </p:spPr>
      </p:sp>
      <p:sp>
        <p:nvSpPr>
          <p:cNvPr id="11469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Rot="1" noChangeArrowheads="1" noTextEdit="1"/>
          </p:cNvSpPr>
          <p:nvPr>
            <p:ph type="sldImg"/>
          </p:nvPr>
        </p:nvSpPr>
        <p:spPr>
          <a:xfrm>
            <a:off x="109538" y="942975"/>
            <a:ext cx="4262437" cy="3197225"/>
          </a:xfrm>
          <a:ln/>
        </p:spPr>
      </p:sp>
      <p:sp>
        <p:nvSpPr>
          <p:cNvPr id="115715" name="Rectangle 3"/>
          <p:cNvSpPr>
            <a:spLocks noGrp="1" noChangeArrowheads="1"/>
          </p:cNvSpPr>
          <p:nvPr>
            <p:ph type="body" idx="1"/>
          </p:nvPr>
        </p:nvSpPr>
        <p:spPr>
          <a:xfrm>
            <a:off x="127000" y="4498975"/>
            <a:ext cx="6408738" cy="3941763"/>
          </a:xfrm>
          <a:noFill/>
          <a:ln/>
        </p:spPr>
        <p:txBody>
          <a:bodyPr/>
          <a:lstStyle/>
          <a:p>
            <a:endParaRPr lang="en-GB" smtClean="0"/>
          </a:p>
          <a:p>
            <a:r>
              <a:rPr lang="en-GB" smtClean="0"/>
              <a:t>When the nozzle is attached, the detector is always ON.  The only way to power the detector off is by removing the power source, i.e., the battery cassette, or by removing the nozzle.</a:t>
            </a:r>
          </a:p>
          <a:p>
            <a:r>
              <a:rPr lang="en-GB" smtClean="0"/>
              <a:t>With the nozzle attached, the detector can identify agent contamination in specific areas.  To use the detector with the nozzle attached, hold the nozzle inlet (or extension inlet, if installed) as close to the item being screened as possible without touching the surface, or any source of liquid contamination on the surface. If the nozzle becomes contaminated with CWA and a persistent alarm is present, then the nozzle should be removed and replaced or decontaminated.</a:t>
            </a:r>
            <a:endParaRPr lang="en-US" b="1" smtClean="0"/>
          </a:p>
          <a:p>
            <a:pPr lvl="1"/>
            <a:r>
              <a:rPr lang="en-US" b="1" smtClean="0"/>
              <a:t>When startup sequence completes, change to mission-appropriate mode and perform confidence check, (WP 0006) by holding confidence checker stimulant vent close to, but not touching, nozzle inlet (Figure 3, Item 14) (or open end of extension, if installed). </a:t>
            </a:r>
          </a:p>
          <a:p>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Rot="1" noChangeArrowheads="1" noTextEdit="1"/>
          </p:cNvSpPr>
          <p:nvPr>
            <p:ph type="sldImg"/>
          </p:nvPr>
        </p:nvSpPr>
        <p:spPr>
          <a:xfrm>
            <a:off x="109538" y="942975"/>
            <a:ext cx="4262437" cy="3197225"/>
          </a:xfrm>
          <a:ln/>
        </p:spPr>
      </p:sp>
      <p:sp>
        <p:nvSpPr>
          <p:cNvPr id="116739"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Rot="1" noChangeArrowheads="1" noTextEdit="1"/>
          </p:cNvSpPr>
          <p:nvPr>
            <p:ph type="sldImg"/>
          </p:nvPr>
        </p:nvSpPr>
        <p:spPr>
          <a:xfrm>
            <a:off x="109538" y="942975"/>
            <a:ext cx="4262437" cy="3197225"/>
          </a:xfrm>
          <a:ln/>
        </p:spPr>
      </p:sp>
      <p:sp>
        <p:nvSpPr>
          <p:cNvPr id="117763" name="Rectangle 3"/>
          <p:cNvSpPr>
            <a:spLocks noGrp="1" noChangeArrowheads="1"/>
          </p:cNvSpPr>
          <p:nvPr>
            <p:ph type="body" idx="1"/>
          </p:nvPr>
        </p:nvSpPr>
        <p:spPr>
          <a:xfrm>
            <a:off x="127000" y="4498975"/>
            <a:ext cx="6408738" cy="3941763"/>
          </a:xfrm>
          <a:noFill/>
          <a:ln/>
        </p:spPr>
        <p:txBody>
          <a:bodyPr/>
          <a:lstStyle/>
          <a:p>
            <a:r>
              <a:rPr lang="en-US" smtClean="0"/>
              <a:t>                                                      </a:t>
            </a:r>
            <a:r>
              <a:rPr lang="en-US" b="1" smtClean="0"/>
              <a:t>WARNING</a:t>
            </a:r>
          </a:p>
          <a:p>
            <a:r>
              <a:rPr lang="en-US" smtClean="0"/>
              <a:t>When using the earpiece, care should be taken to ensure the earpiece cord does not impede the seal during donning or doffing of protective masks or overgarments.</a:t>
            </a:r>
          </a:p>
          <a:p>
            <a:r>
              <a:rPr lang="en-US" smtClean="0"/>
              <a:t>                                                        </a:t>
            </a:r>
            <a:r>
              <a:rPr lang="en-US" b="1" smtClean="0"/>
              <a:t>CAUTION</a:t>
            </a:r>
          </a:p>
          <a:p>
            <a:r>
              <a:rPr lang="en-US" b="1" smtClean="0"/>
              <a:t>When using the earpiece, care should be taken to ensure earpiece cord does not become trapped beneath rain cap when powering off detector.</a:t>
            </a:r>
            <a:endParaRPr lang="en-US" smtClean="0"/>
          </a:p>
          <a:p>
            <a:r>
              <a:rPr lang="en-US" smtClean="0"/>
              <a:t>                                                      Use Sounder</a:t>
            </a:r>
            <a:endParaRPr lang="en-US" b="1" smtClean="0"/>
          </a:p>
          <a:p>
            <a:r>
              <a:rPr lang="en-US" b="1" smtClean="0"/>
              <a:t>Pull earpiece (Figure X, Item X) out of earpiece socket (Figure X, Item X).  </a:t>
            </a:r>
          </a:p>
          <a:p>
            <a:r>
              <a:rPr lang="en-US" b="1" smtClean="0"/>
              <a:t>Insert earpiece socket protective cap (Figure X, Item X) firmly into earpiece socket (Figure X, Item X).  Alerts/alarms now sound from the sounder area.</a:t>
            </a:r>
            <a:endParaRPr lang="en-US" smtClean="0"/>
          </a:p>
          <a:p>
            <a:r>
              <a:rPr lang="en-US" smtClean="0"/>
              <a:t>                                                        Use Earpiece</a:t>
            </a:r>
            <a:endParaRPr lang="en-US" b="1" smtClean="0"/>
          </a:p>
          <a:p>
            <a:r>
              <a:rPr lang="en-US" b="1" smtClean="0"/>
              <a:t>Pull earpiece socket protective cap (Figure X, Item X) out of earpiece socket (Figure X, Item X).</a:t>
            </a:r>
          </a:p>
          <a:p>
            <a:r>
              <a:rPr lang="en-US" b="1" smtClean="0"/>
              <a:t>Insert earpiece (Figure X, Item X) firmly into earpiece socket (Figure X, Item X).  Alerts/alarms now sound from the earpiece.</a:t>
            </a:r>
            <a:endParaRPr lang="en-US" smtClean="0"/>
          </a:p>
          <a:p>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Rot="1" noChangeArrowheads="1" noTextEdit="1"/>
          </p:cNvSpPr>
          <p:nvPr>
            <p:ph type="sldImg"/>
          </p:nvPr>
        </p:nvSpPr>
        <p:spPr>
          <a:xfrm>
            <a:off x="109538" y="942975"/>
            <a:ext cx="4262437" cy="3197225"/>
          </a:xfrm>
          <a:ln/>
        </p:spPr>
      </p:sp>
      <p:sp>
        <p:nvSpPr>
          <p:cNvPr id="8192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Rot="1" noChangeArrowheads="1" noTextEdit="1"/>
          </p:cNvSpPr>
          <p:nvPr>
            <p:ph type="sldImg"/>
          </p:nvPr>
        </p:nvSpPr>
        <p:spPr>
          <a:xfrm>
            <a:off x="109538" y="942975"/>
            <a:ext cx="4262437" cy="3197225"/>
          </a:xfrm>
          <a:ln/>
        </p:spPr>
      </p:sp>
      <p:sp>
        <p:nvSpPr>
          <p:cNvPr id="11878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Rot="1" noChangeArrowheads="1" noTextEdit="1"/>
          </p:cNvSpPr>
          <p:nvPr>
            <p:ph type="sldImg"/>
          </p:nvPr>
        </p:nvSpPr>
        <p:spPr>
          <a:xfrm>
            <a:off x="109538" y="942975"/>
            <a:ext cx="4262437" cy="3197225"/>
          </a:xfrm>
          <a:ln/>
        </p:spPr>
      </p:sp>
      <p:sp>
        <p:nvSpPr>
          <p:cNvPr id="11981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a:ln/>
        </p:spPr>
      </p:sp>
      <p:sp>
        <p:nvSpPr>
          <p:cNvPr id="120835" name="Notes Placeholder 2"/>
          <p:cNvSpPr>
            <a:spLocks noGrp="1"/>
          </p:cNvSpPr>
          <p:nvPr>
            <p:ph type="body" idx="1"/>
          </p:nvPr>
        </p:nvSpPr>
        <p:spPr>
          <a:noFill/>
          <a:ln/>
        </p:spPr>
        <p:txBody>
          <a:bodyPr/>
          <a:lstStyle/>
          <a:p>
            <a:endParaRPr lang="en-US" smtClean="0"/>
          </a:p>
        </p:txBody>
      </p:sp>
      <p:sp>
        <p:nvSpPr>
          <p:cNvPr id="120836" name="Slide Number Placeholder 3"/>
          <p:cNvSpPr txBox="1">
            <a:spLocks noGrp="1"/>
          </p:cNvSpPr>
          <p:nvPr/>
        </p:nvSpPr>
        <p:spPr bwMode="auto">
          <a:xfrm>
            <a:off x="3884613" y="8737600"/>
            <a:ext cx="2971800" cy="460375"/>
          </a:xfrm>
          <a:prstGeom prst="rect">
            <a:avLst/>
          </a:prstGeom>
          <a:noFill/>
          <a:ln w="9525">
            <a:noFill/>
            <a:miter lim="800000"/>
            <a:headEnd/>
            <a:tailEnd/>
          </a:ln>
        </p:spPr>
        <p:txBody>
          <a:bodyPr lIns="91744" tIns="45872" rIns="91744" bIns="45872" anchor="b"/>
          <a:lstStyle/>
          <a:p>
            <a:pPr algn="r" defTabSz="917575"/>
            <a:fld id="{7E9A927C-A0CA-4A8E-92B1-5033A873B6AC}" type="slidenum">
              <a:rPr lang="en-US" sz="1200"/>
              <a:pPr algn="r" defTabSz="917575"/>
              <a:t>46</a:t>
            </a:fld>
            <a:endParaRPr lang="en-US" sz="120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Rot="1" noChangeArrowheads="1" noTextEdit="1"/>
          </p:cNvSpPr>
          <p:nvPr>
            <p:ph type="sldImg"/>
          </p:nvPr>
        </p:nvSpPr>
        <p:spPr>
          <a:xfrm>
            <a:off x="109538" y="942975"/>
            <a:ext cx="4262437" cy="3197225"/>
          </a:xfrm>
          <a:ln/>
        </p:spPr>
      </p:sp>
      <p:sp>
        <p:nvSpPr>
          <p:cNvPr id="121859" name="Rectangle 3"/>
          <p:cNvSpPr>
            <a:spLocks noGrp="1" noChangeArrowheads="1"/>
          </p:cNvSpPr>
          <p:nvPr>
            <p:ph type="body" idx="1"/>
          </p:nvPr>
        </p:nvSpPr>
        <p:spPr>
          <a:xfrm>
            <a:off x="127000" y="4498975"/>
            <a:ext cx="6408738" cy="3941763"/>
          </a:xfrm>
          <a:noFill/>
          <a:ln/>
        </p:spPr>
        <p:txBody>
          <a:bodyPr/>
          <a:lstStyle/>
          <a:p>
            <a:endParaRPr lang="en-US" smtClean="0"/>
          </a:p>
          <a:p>
            <a:r>
              <a:rPr lang="en-US" smtClean="0"/>
              <a:t>WARNING</a:t>
            </a:r>
          </a:p>
          <a:p>
            <a:r>
              <a:rPr lang="en-US" smtClean="0"/>
              <a:t>Do not connect more than one detector to the same M42 alarm.  This will </a:t>
            </a:r>
          </a:p>
          <a:p>
            <a:r>
              <a:rPr lang="en-US" smtClean="0"/>
              <a:t>cause the M42 alarm to stop functioning, causing danger to the warfighter</a:t>
            </a:r>
          </a:p>
          <a:p>
            <a:r>
              <a:rPr lang="en-US" smtClean="0"/>
              <a:t> in case of chemical attack.</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Rot="1" noChangeArrowheads="1" noTextEdit="1"/>
          </p:cNvSpPr>
          <p:nvPr>
            <p:ph type="sldImg"/>
          </p:nvPr>
        </p:nvSpPr>
        <p:spPr>
          <a:xfrm>
            <a:off x="109538" y="942975"/>
            <a:ext cx="4262437" cy="3197225"/>
          </a:xfrm>
          <a:ln/>
        </p:spPr>
      </p:sp>
      <p:sp>
        <p:nvSpPr>
          <p:cNvPr id="12288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Rot="1" noChangeArrowheads="1" noTextEdit="1"/>
          </p:cNvSpPr>
          <p:nvPr>
            <p:ph type="sldImg"/>
          </p:nvPr>
        </p:nvSpPr>
        <p:spPr>
          <a:xfrm>
            <a:off x="109538" y="942975"/>
            <a:ext cx="4262437" cy="3197225"/>
          </a:xfrm>
          <a:ln/>
        </p:spPr>
      </p:sp>
      <p:sp>
        <p:nvSpPr>
          <p:cNvPr id="12390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Rot="1" noChangeArrowheads="1" noTextEdit="1"/>
          </p:cNvSpPr>
          <p:nvPr>
            <p:ph type="sldImg"/>
          </p:nvPr>
        </p:nvSpPr>
        <p:spPr>
          <a:xfrm>
            <a:off x="109538" y="942975"/>
            <a:ext cx="4262437" cy="3197225"/>
          </a:xfrm>
          <a:ln/>
        </p:spPr>
      </p:sp>
      <p:sp>
        <p:nvSpPr>
          <p:cNvPr id="12493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Rot="1" noChangeArrowheads="1" noTextEdit="1"/>
          </p:cNvSpPr>
          <p:nvPr>
            <p:ph type="sldImg"/>
          </p:nvPr>
        </p:nvSpPr>
        <p:spPr>
          <a:xfrm>
            <a:off x="109538" y="942975"/>
            <a:ext cx="4262437" cy="3197225"/>
          </a:xfrm>
          <a:ln/>
        </p:spPr>
      </p:sp>
      <p:sp>
        <p:nvSpPr>
          <p:cNvPr id="125955"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Rot="1" noChangeArrowheads="1" noTextEdit="1"/>
          </p:cNvSpPr>
          <p:nvPr>
            <p:ph type="sldImg"/>
          </p:nvPr>
        </p:nvSpPr>
        <p:spPr>
          <a:xfrm>
            <a:off x="109538" y="942975"/>
            <a:ext cx="4262437" cy="3197225"/>
          </a:xfrm>
          <a:ln/>
        </p:spPr>
      </p:sp>
      <p:sp>
        <p:nvSpPr>
          <p:cNvPr id="126979"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Rot="1" noChangeArrowheads="1" noTextEdit="1"/>
          </p:cNvSpPr>
          <p:nvPr>
            <p:ph type="sldImg"/>
          </p:nvPr>
        </p:nvSpPr>
        <p:spPr>
          <a:xfrm>
            <a:off x="109538" y="942975"/>
            <a:ext cx="4262437" cy="3197225"/>
          </a:xfrm>
          <a:ln/>
        </p:spPr>
      </p:sp>
      <p:sp>
        <p:nvSpPr>
          <p:cNvPr id="12800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Rot="1" noChangeArrowheads="1" noTextEdit="1"/>
          </p:cNvSpPr>
          <p:nvPr>
            <p:ph type="sldImg"/>
          </p:nvPr>
        </p:nvSpPr>
        <p:spPr>
          <a:xfrm>
            <a:off x="109538" y="942975"/>
            <a:ext cx="4262437" cy="3197225"/>
          </a:xfrm>
          <a:ln/>
        </p:spPr>
      </p:sp>
      <p:sp>
        <p:nvSpPr>
          <p:cNvPr id="82947"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Rot="1" noChangeArrowheads="1" noTextEdit="1"/>
          </p:cNvSpPr>
          <p:nvPr>
            <p:ph type="sldImg"/>
          </p:nvPr>
        </p:nvSpPr>
        <p:spPr>
          <a:xfrm>
            <a:off x="109538" y="942975"/>
            <a:ext cx="4262437" cy="3197225"/>
          </a:xfrm>
          <a:ln/>
        </p:spPr>
      </p:sp>
      <p:sp>
        <p:nvSpPr>
          <p:cNvPr id="129027" name="Rectangle 3"/>
          <p:cNvSpPr>
            <a:spLocks noGrp="1" noChangeArrowheads="1"/>
          </p:cNvSpPr>
          <p:nvPr>
            <p:ph type="body" idx="1"/>
          </p:nvPr>
        </p:nvSpPr>
        <p:spPr>
          <a:xfrm>
            <a:off x="127000" y="4498975"/>
            <a:ext cx="6408738" cy="3941763"/>
          </a:xfrm>
          <a:noFill/>
          <a:ln/>
        </p:spPr>
        <p:txBody>
          <a:bodyPr/>
          <a:lstStyle/>
          <a:p>
            <a:pPr marL="266700" indent="-266700">
              <a:tabLst>
                <a:tab pos="341313" algn="l"/>
              </a:tabLst>
            </a:pPr>
            <a:endParaRPr lang="en-US" smtClean="0"/>
          </a:p>
          <a:p>
            <a:pPr marL="266700" indent="-266700">
              <a:tabLst>
                <a:tab pos="341313" algn="l"/>
              </a:tabLst>
            </a:pPr>
            <a:endParaRPr lang="en-US" smtClean="0"/>
          </a:p>
          <a:p>
            <a:pPr marL="266700" indent="-266700">
              <a:tabLst>
                <a:tab pos="341313" algn="l"/>
              </a:tabLst>
            </a:pPr>
            <a:r>
              <a:rPr lang="en-US" b="1" smtClean="0"/>
              <a:t>If the detector will not be used soon (i.e., within 72 hours), remove batteries (WP 0014).</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Rot="1" noChangeArrowheads="1" noTextEdit="1"/>
          </p:cNvSpPr>
          <p:nvPr>
            <p:ph type="sldImg"/>
          </p:nvPr>
        </p:nvSpPr>
        <p:spPr>
          <a:xfrm>
            <a:off x="109538" y="942975"/>
            <a:ext cx="4262437" cy="3197225"/>
          </a:xfrm>
          <a:ln/>
        </p:spPr>
      </p:sp>
      <p:pic>
        <p:nvPicPr>
          <p:cNvPr id="130051" name="Picture 3"/>
          <p:cNvPicPr>
            <a:picLocks noChangeAspect="1" noChangeArrowheads="1"/>
          </p:cNvPicPr>
          <p:nvPr>
            <p:ph type="body" idx="1"/>
          </p:nvPr>
        </p:nvPicPr>
        <p:blipFill>
          <a:blip r:embed="rId3"/>
          <a:srcRect/>
          <a:stretch>
            <a:fillRect/>
          </a:stretch>
        </p:blipFill>
        <p:spPr>
          <a:xfrm>
            <a:off x="127000" y="5319713"/>
            <a:ext cx="6408738" cy="2303462"/>
          </a:xfrm>
        </p:spPr>
      </p:pic>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Rot="1" noChangeArrowheads="1" noTextEdit="1"/>
          </p:cNvSpPr>
          <p:nvPr>
            <p:ph type="sldImg"/>
          </p:nvPr>
        </p:nvSpPr>
        <p:spPr>
          <a:xfrm>
            <a:off x="109538" y="942975"/>
            <a:ext cx="4262437" cy="3197225"/>
          </a:xfrm>
          <a:ln/>
        </p:spPr>
      </p:sp>
      <p:pic>
        <p:nvPicPr>
          <p:cNvPr id="131075" name="Picture 3"/>
          <p:cNvPicPr>
            <a:picLocks noChangeAspect="1" noChangeArrowheads="1"/>
          </p:cNvPicPr>
          <p:nvPr>
            <p:ph type="body" idx="1"/>
          </p:nvPr>
        </p:nvPicPr>
        <p:blipFill>
          <a:blip r:embed="rId3"/>
          <a:srcRect/>
          <a:stretch>
            <a:fillRect/>
          </a:stretch>
        </p:blipFill>
        <p:spPr>
          <a:xfrm>
            <a:off x="127000" y="5319713"/>
            <a:ext cx="6408738" cy="2303462"/>
          </a:xfrm>
        </p:spPr>
      </p:pic>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Rot="1" noChangeArrowheads="1" noTextEdit="1"/>
          </p:cNvSpPr>
          <p:nvPr>
            <p:ph type="sldImg"/>
          </p:nvPr>
        </p:nvSpPr>
        <p:spPr>
          <a:xfrm>
            <a:off x="109538" y="942975"/>
            <a:ext cx="4262437" cy="3197225"/>
          </a:xfrm>
          <a:ln/>
        </p:spPr>
      </p:sp>
      <p:sp>
        <p:nvSpPr>
          <p:cNvPr id="83971"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p:spPr>
        <p:txBody>
          <a:bodyPr/>
          <a:lstStyle/>
          <a:p>
            <a:endParaRPr lang="en-US" smtClean="0"/>
          </a:p>
        </p:txBody>
      </p:sp>
      <p:sp>
        <p:nvSpPr>
          <p:cNvPr id="84996" name="Slide Number Placeholder 3"/>
          <p:cNvSpPr>
            <a:spLocks noGrp="1"/>
          </p:cNvSpPr>
          <p:nvPr>
            <p:ph type="sldNum" sz="quarter" idx="5"/>
          </p:nvPr>
        </p:nvSpPr>
        <p:spPr>
          <a:noFill/>
        </p:spPr>
        <p:txBody>
          <a:bodyPr/>
          <a:lstStyle/>
          <a:p>
            <a:fld id="{0961D455-4BD0-4A49-B16B-A63DBAC9CA9B}" type="slidenum">
              <a:rPr lang="en-US" smtClean="0"/>
              <a:pPr/>
              <a:t>8</a:t>
            </a:fld>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a:ln/>
        </p:spPr>
      </p:sp>
      <p:sp>
        <p:nvSpPr>
          <p:cNvPr id="86019" name="Notes Placeholder 2"/>
          <p:cNvSpPr>
            <a:spLocks noGrp="1"/>
          </p:cNvSpPr>
          <p:nvPr>
            <p:ph type="body" idx="1"/>
          </p:nvPr>
        </p:nvSpPr>
        <p:spPr>
          <a:noFill/>
          <a:ln/>
        </p:spPr>
        <p:txBody>
          <a:bodyPr/>
          <a:lstStyle/>
          <a:p>
            <a:endParaRPr lang="en-US" smtClean="0"/>
          </a:p>
        </p:txBody>
      </p:sp>
      <p:sp>
        <p:nvSpPr>
          <p:cNvPr id="86020" name="Slide Number Placeholder 3"/>
          <p:cNvSpPr>
            <a:spLocks noGrp="1"/>
          </p:cNvSpPr>
          <p:nvPr>
            <p:ph type="sldNum" sz="quarter" idx="5"/>
          </p:nvPr>
        </p:nvSpPr>
        <p:spPr>
          <a:noFill/>
        </p:spPr>
        <p:txBody>
          <a:bodyPr/>
          <a:lstStyle/>
          <a:p>
            <a:fld id="{8EA58C67-119C-4F79-A754-93EC31BCB63A}" type="slidenum">
              <a:rPr lang="en-US" smtClean="0"/>
              <a:pPr/>
              <a:t>9</a:t>
            </a:fld>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Rot="1" noChangeArrowheads="1" noTextEdit="1"/>
          </p:cNvSpPr>
          <p:nvPr>
            <p:ph type="sldImg"/>
          </p:nvPr>
        </p:nvSpPr>
        <p:spPr>
          <a:xfrm>
            <a:off x="109538" y="942975"/>
            <a:ext cx="4262437" cy="3197225"/>
          </a:xfrm>
          <a:ln/>
        </p:spPr>
      </p:sp>
      <p:sp>
        <p:nvSpPr>
          <p:cNvPr id="87043" name="Rectangle 3"/>
          <p:cNvSpPr>
            <a:spLocks noGrp="1" noChangeArrowheads="1"/>
          </p:cNvSpPr>
          <p:nvPr>
            <p:ph type="body" idx="1"/>
          </p:nvPr>
        </p:nvSpPr>
        <p:spPr>
          <a:xfrm>
            <a:off x="127000" y="4498975"/>
            <a:ext cx="6408738" cy="3941763"/>
          </a:xfrm>
          <a:noFill/>
          <a:ln/>
        </p:spPr>
        <p:txBody>
          <a:bodyPr/>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2" name="Text Box 5"/>
          <p:cNvSpPr txBox="1">
            <a:spLocks noChangeArrowheads="1"/>
          </p:cNvSpPr>
          <p:nvPr/>
        </p:nvSpPr>
        <p:spPr bwMode="auto">
          <a:xfrm>
            <a:off x="1565275" y="-11113"/>
            <a:ext cx="7578725" cy="244476"/>
          </a:xfrm>
          <a:prstGeom prst="rect">
            <a:avLst/>
          </a:prstGeom>
          <a:noFill/>
          <a:ln w="9525">
            <a:noFill/>
            <a:miter lim="800000"/>
            <a:headEnd/>
            <a:tailEnd/>
          </a:ln>
          <a:effectLst/>
        </p:spPr>
        <p:txBody>
          <a:bodyPr>
            <a:spAutoFit/>
          </a:bodyPr>
          <a:lstStyle/>
          <a:p>
            <a:pPr algn="ctr" eaLnBrk="1" hangingPunct="1">
              <a:defRPr/>
            </a:pPr>
            <a:r>
              <a:rPr lang="en-US" sz="1000" b="1" dirty="0">
                <a:latin typeface="Arial" pitchFamily="34" charset="0"/>
              </a:rPr>
              <a:t>UNCLASSIFIED</a:t>
            </a:r>
          </a:p>
        </p:txBody>
      </p:sp>
      <p:sp>
        <p:nvSpPr>
          <p:cNvPr id="3" name="Text Box 7"/>
          <p:cNvSpPr txBox="1">
            <a:spLocks noChangeArrowheads="1"/>
          </p:cNvSpPr>
          <p:nvPr/>
        </p:nvSpPr>
        <p:spPr bwMode="auto">
          <a:xfrm>
            <a:off x="1581150" y="6610350"/>
            <a:ext cx="7570788" cy="244475"/>
          </a:xfrm>
          <a:prstGeom prst="rect">
            <a:avLst/>
          </a:prstGeom>
          <a:noFill/>
          <a:ln w="9525">
            <a:noFill/>
            <a:miter lim="800000"/>
            <a:headEnd/>
            <a:tailEnd/>
          </a:ln>
          <a:effectLst/>
        </p:spPr>
        <p:txBody>
          <a:bodyPr>
            <a:spAutoFit/>
          </a:bodyPr>
          <a:lstStyle/>
          <a:p>
            <a:pPr algn="ctr" eaLnBrk="1" hangingPunct="1">
              <a:defRPr/>
            </a:pPr>
            <a:r>
              <a:rPr lang="en-US" sz="1000" b="1">
                <a:latin typeface="Arial" pitchFamily="34" charset="0"/>
              </a:rPr>
              <a:t>UNCLASSIFIED</a:t>
            </a:r>
          </a:p>
        </p:txBody>
      </p:sp>
    </p:spTree>
  </p:cSld>
  <p:clrMapOvr>
    <a:masterClrMapping/>
  </p:clrMapOvr>
  <p:transition>
    <p:cover dir="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1573213" y="153988"/>
            <a:ext cx="7570787" cy="6985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0CAC4849-260A-47DD-86F8-C981AB2C0EBA}"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fld id="{1BCEE821-1FEE-4300-B4E5-52A03DA4303A}" type="datetime4">
              <a:rPr lang="en-US"/>
              <a:pPr>
                <a:defRPr/>
              </a:pPr>
              <a:t>October 31, 2011</a:t>
            </a:fld>
            <a:endParaRPr lang="en-US"/>
          </a:p>
        </p:txBody>
      </p:sp>
    </p:spTree>
  </p:cSld>
  <p:clrMapOvr>
    <a:masterClrMapping/>
  </p:clrMapOvr>
  <p:transition>
    <p:cover dir="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51700" y="153988"/>
            <a:ext cx="1892300" cy="6364287"/>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73213" y="153988"/>
            <a:ext cx="5526087" cy="636428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4F12AE24-FB42-4D5E-A0A2-4ED52007C2F2}"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fld id="{A0A64ACE-4D4A-44BE-A6C8-B266E2251C1B}" type="datetime4">
              <a:rPr lang="en-US"/>
              <a:pPr>
                <a:defRPr/>
              </a:pPr>
              <a:t>October 31, 2011</a:t>
            </a:fld>
            <a:endParaRPr lang="en-US"/>
          </a:p>
        </p:txBody>
      </p:sp>
    </p:spTree>
  </p:cSld>
  <p:clrMapOvr>
    <a:masterClrMapping/>
  </p:clrMapOvr>
  <p:transition>
    <p:cover dir="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573213" y="153988"/>
            <a:ext cx="7570787" cy="698500"/>
          </a:xfrm>
          <a:prstGeom prst="rect">
            <a:avLst/>
          </a:prstGeom>
        </p:spPr>
        <p:txBody>
          <a:bodyPr/>
          <a:lstStyle/>
          <a:p>
            <a:r>
              <a:rPr lang="en-US" smtClean="0"/>
              <a:t>Click to edit Master title style</a:t>
            </a:r>
            <a:endParaRPr lang="en-US"/>
          </a:p>
        </p:txBody>
      </p:sp>
      <p:sp>
        <p:nvSpPr>
          <p:cNvPr id="3" name="Rectangle 4"/>
          <p:cNvSpPr>
            <a:spLocks noGrp="1" noChangeArrowheads="1"/>
          </p:cNvSpPr>
          <p:nvPr>
            <p:ph type="sldNum" sz="quarter" idx="10"/>
          </p:nvPr>
        </p:nvSpPr>
        <p:spPr>
          <a:ln/>
        </p:spPr>
        <p:txBody>
          <a:bodyPr/>
          <a:lstStyle>
            <a:lvl1pPr>
              <a:defRPr/>
            </a:lvl1pPr>
          </a:lstStyle>
          <a:p>
            <a:pPr>
              <a:defRPr/>
            </a:pPr>
            <a:fld id="{E1C84A30-FB98-4B6E-A555-BE1B07802CA3}"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fld id="{8F39B8AD-A9B1-415A-B12A-634014D1064B}" type="datetime4">
              <a:rPr lang="en-US"/>
              <a:pPr>
                <a:defRPr/>
              </a:pPr>
              <a:t>October 31, 2011</a:t>
            </a:fld>
            <a:endParaRPr lang="en-US"/>
          </a:p>
        </p:txBody>
      </p:sp>
    </p:spTree>
  </p:cSld>
  <p:clrMapOvr>
    <a:masterClrMapping/>
  </p:clrMapOvr>
  <p:transition>
    <p:cover dir="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573213" y="153988"/>
            <a:ext cx="7570787" cy="698500"/>
          </a:xfrm>
          <a:prstGeom prst="rect">
            <a:avLst/>
          </a:prstGeom>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4"/>
          <p:cNvSpPr>
            <a:spLocks noGrp="1" noChangeArrowheads="1"/>
          </p:cNvSpPr>
          <p:nvPr>
            <p:ph type="sldNum" sz="quarter" idx="10"/>
          </p:nvPr>
        </p:nvSpPr>
        <p:spPr/>
        <p:txBody>
          <a:bodyPr/>
          <a:lstStyle>
            <a:lvl1pPr>
              <a:defRPr/>
            </a:lvl1pPr>
          </a:lstStyle>
          <a:p>
            <a:pPr>
              <a:defRPr/>
            </a:pPr>
            <a:fld id="{DD2B0FC1-F131-4FC8-826D-86550CE264EF}" type="slidenum">
              <a:rPr lang="en-US"/>
              <a:pPr>
                <a:defRPr/>
              </a:pPr>
              <a:t>‹#›</a:t>
            </a:fld>
            <a:endParaRPr lang="en-US"/>
          </a:p>
        </p:txBody>
      </p:sp>
    </p:spTree>
  </p:cSld>
  <p:clrMapOvr>
    <a:masterClrMapping/>
  </p:clrMapOvr>
  <p:transition>
    <p:cover dir="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sldNum" sz="quarter" idx="10"/>
          </p:nvPr>
        </p:nvSpPr>
        <p:spPr>
          <a:ln/>
        </p:spPr>
        <p:txBody>
          <a:bodyPr/>
          <a:lstStyle>
            <a:lvl1pPr>
              <a:defRPr/>
            </a:lvl1pPr>
          </a:lstStyle>
          <a:p>
            <a:pPr>
              <a:defRPr/>
            </a:pPr>
            <a:fld id="{22483E26-F89A-4B58-B9F6-3BB47CAC4C4E}" type="slidenum">
              <a:rPr lang="en-US"/>
              <a:pPr>
                <a:defRPr/>
              </a:pPr>
              <a:t>‹#›</a:t>
            </a:fld>
            <a:endParaRPr lang="en-US"/>
          </a:p>
        </p:txBody>
      </p:sp>
      <p:sp>
        <p:nvSpPr>
          <p:cNvPr id="5" name="Rectangle 6"/>
          <p:cNvSpPr>
            <a:spLocks noGrp="1" noChangeArrowheads="1"/>
          </p:cNvSpPr>
          <p:nvPr>
            <p:ph type="dt" sz="half" idx="11"/>
          </p:nvPr>
        </p:nvSpPr>
        <p:spPr>
          <a:ln/>
        </p:spPr>
        <p:txBody>
          <a:bodyPr/>
          <a:lstStyle>
            <a:lvl1pPr>
              <a:defRPr/>
            </a:lvl1pPr>
          </a:lstStyle>
          <a:p>
            <a:pPr>
              <a:defRPr/>
            </a:pPr>
            <a:fld id="{38E7A2B4-BC54-42B5-9B5A-F64C3DBE99E1}" type="datetime4">
              <a:rPr lang="en-US"/>
              <a:pPr>
                <a:defRPr/>
              </a:pPr>
              <a:t>October 31, 2011</a:t>
            </a:fld>
            <a:endParaRPr lang="en-US"/>
          </a:p>
        </p:txBody>
      </p:sp>
    </p:spTree>
  </p:cSld>
  <p:clrMapOvr>
    <a:masterClrMapping/>
  </p:clrMapOvr>
  <p:transition>
    <p:cover dir="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573213" y="153988"/>
            <a:ext cx="7570787" cy="6985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1646238" y="1179513"/>
            <a:ext cx="3671887" cy="53387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470525" y="1179513"/>
            <a:ext cx="3673475" cy="53387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nvPr>
        </p:nvSpPr>
        <p:spPr>
          <a:ln/>
        </p:spPr>
        <p:txBody>
          <a:bodyPr/>
          <a:lstStyle>
            <a:lvl1pPr>
              <a:defRPr/>
            </a:lvl1pPr>
          </a:lstStyle>
          <a:p>
            <a:pPr>
              <a:defRPr/>
            </a:pPr>
            <a:fld id="{71377765-AF87-4033-AD35-11D09276A0AE}"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fld id="{7502077E-03D9-4FEF-A12B-5D2501475E19}" type="datetime4">
              <a:rPr lang="en-US"/>
              <a:pPr>
                <a:defRPr/>
              </a:pPr>
              <a:t>October 31, 2011</a:t>
            </a:fld>
            <a:endParaRPr lang="en-US"/>
          </a:p>
        </p:txBody>
      </p:sp>
    </p:spTree>
  </p:cSld>
  <p:clrMapOvr>
    <a:masterClrMapping/>
  </p:clrMapOvr>
  <p:transition>
    <p:cover dir="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nvPr>
        </p:nvSpPr>
        <p:spPr>
          <a:ln/>
        </p:spPr>
        <p:txBody>
          <a:bodyPr/>
          <a:lstStyle>
            <a:lvl1pPr>
              <a:defRPr/>
            </a:lvl1pPr>
          </a:lstStyle>
          <a:p>
            <a:pPr>
              <a:defRPr/>
            </a:pPr>
            <a:fld id="{4F138B02-D645-4EC4-9308-2E914F0706FC}" type="slidenum">
              <a:rPr lang="en-US"/>
              <a:pPr>
                <a:defRPr/>
              </a:pPr>
              <a:t>‹#›</a:t>
            </a:fld>
            <a:endParaRPr lang="en-US"/>
          </a:p>
        </p:txBody>
      </p:sp>
      <p:sp>
        <p:nvSpPr>
          <p:cNvPr id="8" name="Rectangle 6"/>
          <p:cNvSpPr>
            <a:spLocks noGrp="1" noChangeArrowheads="1"/>
          </p:cNvSpPr>
          <p:nvPr>
            <p:ph type="dt" sz="half" idx="11"/>
          </p:nvPr>
        </p:nvSpPr>
        <p:spPr>
          <a:ln/>
        </p:spPr>
        <p:txBody>
          <a:bodyPr/>
          <a:lstStyle>
            <a:lvl1pPr>
              <a:defRPr/>
            </a:lvl1pPr>
          </a:lstStyle>
          <a:p>
            <a:pPr>
              <a:defRPr/>
            </a:pPr>
            <a:fld id="{C12A00FD-77A6-419D-B298-5B2C65D7298D}" type="datetime4">
              <a:rPr lang="en-US"/>
              <a:pPr>
                <a:defRPr/>
              </a:pPr>
              <a:t>October 31, 2011</a:t>
            </a:fld>
            <a:endParaRPr lang="en-US"/>
          </a:p>
        </p:txBody>
      </p:sp>
    </p:spTree>
  </p:cSld>
  <p:clrMapOvr>
    <a:masterClrMapping/>
  </p:clrMapOvr>
  <p:transition>
    <p:cover dir="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573213" y="153988"/>
            <a:ext cx="7570787" cy="698500"/>
          </a:xfrm>
          <a:prstGeom prst="rect">
            <a:avLst/>
          </a:prstGeom>
        </p:spPr>
        <p:txBody>
          <a:bodyPr/>
          <a:lstStyle/>
          <a:p>
            <a:r>
              <a:rPr lang="en-US" smtClean="0"/>
              <a:t>Click to edit Master title style</a:t>
            </a:r>
            <a:endParaRPr lang="en-US"/>
          </a:p>
        </p:txBody>
      </p:sp>
      <p:sp>
        <p:nvSpPr>
          <p:cNvPr id="3" name="Rectangle 4"/>
          <p:cNvSpPr>
            <a:spLocks noGrp="1" noChangeArrowheads="1"/>
          </p:cNvSpPr>
          <p:nvPr>
            <p:ph type="sldNum" sz="quarter" idx="10"/>
          </p:nvPr>
        </p:nvSpPr>
        <p:spPr>
          <a:ln/>
        </p:spPr>
        <p:txBody>
          <a:bodyPr/>
          <a:lstStyle>
            <a:lvl1pPr>
              <a:defRPr/>
            </a:lvl1pPr>
          </a:lstStyle>
          <a:p>
            <a:pPr>
              <a:defRPr/>
            </a:pPr>
            <a:fld id="{1C4116F4-4B57-4F93-9CB2-DD580F393C57}" type="slidenum">
              <a:rPr lang="en-US"/>
              <a:pPr>
                <a:defRPr/>
              </a:pPr>
              <a:t>‹#›</a:t>
            </a:fld>
            <a:endParaRPr lang="en-US"/>
          </a:p>
        </p:txBody>
      </p:sp>
      <p:sp>
        <p:nvSpPr>
          <p:cNvPr id="4" name="Rectangle 6"/>
          <p:cNvSpPr>
            <a:spLocks noGrp="1" noChangeArrowheads="1"/>
          </p:cNvSpPr>
          <p:nvPr>
            <p:ph type="dt" sz="half" idx="11"/>
          </p:nvPr>
        </p:nvSpPr>
        <p:spPr>
          <a:ln/>
        </p:spPr>
        <p:txBody>
          <a:bodyPr/>
          <a:lstStyle>
            <a:lvl1pPr>
              <a:defRPr/>
            </a:lvl1pPr>
          </a:lstStyle>
          <a:p>
            <a:pPr>
              <a:defRPr/>
            </a:pPr>
            <a:fld id="{9E7EEA05-6793-4E44-BA24-B8F454FA810B}" type="datetime4">
              <a:rPr lang="en-US"/>
              <a:pPr>
                <a:defRPr/>
              </a:pPr>
              <a:t>October 31, 2011</a:t>
            </a:fld>
            <a:endParaRPr lang="en-US"/>
          </a:p>
        </p:txBody>
      </p:sp>
    </p:spTree>
  </p:cSld>
  <p:clrMapOvr>
    <a:masterClrMapping/>
  </p:clrMapOvr>
  <p:transition>
    <p:cover dir="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FE35B653-1A0E-4A30-A6C1-72FE20F243CF}" type="slidenum">
              <a:rPr lang="en-US"/>
              <a:pPr>
                <a:defRPr/>
              </a:pPr>
              <a:t>‹#›</a:t>
            </a:fld>
            <a:endParaRPr lang="en-US"/>
          </a:p>
        </p:txBody>
      </p:sp>
      <p:sp>
        <p:nvSpPr>
          <p:cNvPr id="3" name="Rectangle 6"/>
          <p:cNvSpPr>
            <a:spLocks noGrp="1" noChangeArrowheads="1"/>
          </p:cNvSpPr>
          <p:nvPr>
            <p:ph type="dt" sz="half" idx="11"/>
          </p:nvPr>
        </p:nvSpPr>
        <p:spPr>
          <a:ln/>
        </p:spPr>
        <p:txBody>
          <a:bodyPr/>
          <a:lstStyle>
            <a:lvl1pPr>
              <a:defRPr/>
            </a:lvl1pPr>
          </a:lstStyle>
          <a:p>
            <a:pPr>
              <a:defRPr/>
            </a:pPr>
            <a:fld id="{C306CAB1-F7DA-4585-B06C-E6612E79CBE4}" type="datetime4">
              <a:rPr lang="en-US"/>
              <a:pPr>
                <a:defRPr/>
              </a:pPr>
              <a:t>October 31, 2011</a:t>
            </a:fld>
            <a:endParaRPr lang="en-US"/>
          </a:p>
        </p:txBody>
      </p:sp>
    </p:spTree>
  </p:cSld>
  <p:clrMapOvr>
    <a:masterClrMapping/>
  </p:clrMapOvr>
  <p:transition>
    <p:cover dir="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7BDAD6AE-85B2-489F-86C0-7136D5369527}"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fld id="{F34CFB89-C6A2-45F9-9799-1C4CA0CD5B1A}" type="datetime4">
              <a:rPr lang="en-US"/>
              <a:pPr>
                <a:defRPr/>
              </a:pPr>
              <a:t>October 31, 2011</a:t>
            </a:fld>
            <a:endParaRPr lang="en-US"/>
          </a:p>
        </p:txBody>
      </p:sp>
    </p:spTree>
  </p:cSld>
  <p:clrMapOvr>
    <a:masterClrMapping/>
  </p:clrMapOvr>
  <p:transition>
    <p:cover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9C8FE3DE-A89E-4910-8D61-6E6398CDDA7F}" type="slidenum">
              <a:rPr lang="en-US"/>
              <a:pPr>
                <a:defRPr/>
              </a:pPr>
              <a:t>‹#›</a:t>
            </a:fld>
            <a:endParaRPr lang="en-US"/>
          </a:p>
        </p:txBody>
      </p:sp>
      <p:sp>
        <p:nvSpPr>
          <p:cNvPr id="6" name="Rectangle 6"/>
          <p:cNvSpPr>
            <a:spLocks noGrp="1" noChangeArrowheads="1"/>
          </p:cNvSpPr>
          <p:nvPr>
            <p:ph type="dt" sz="half" idx="11"/>
          </p:nvPr>
        </p:nvSpPr>
        <p:spPr>
          <a:ln/>
        </p:spPr>
        <p:txBody>
          <a:bodyPr/>
          <a:lstStyle>
            <a:lvl1pPr>
              <a:defRPr/>
            </a:lvl1pPr>
          </a:lstStyle>
          <a:p>
            <a:pPr>
              <a:defRPr/>
            </a:pPr>
            <a:fld id="{79A1B412-D7CC-4ABA-B346-4275837EE626}" type="datetime4">
              <a:rPr lang="en-US"/>
              <a:pPr>
                <a:defRPr/>
              </a:pPr>
              <a:t>October 31, 2011</a:t>
            </a:fld>
            <a:endParaRPr lang="en-US"/>
          </a:p>
        </p:txBody>
      </p:sp>
    </p:spTree>
  </p:cSld>
  <p:clrMapOvr>
    <a:masterClrMapping/>
  </p:clrMapOvr>
  <p:transition>
    <p:cover dir="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black">
      <p:bgRef idx="1002">
        <a:schemeClr val="bg1"/>
      </p:bgRef>
    </p:bg>
    <p:spTree>
      <p:nvGrpSpPr>
        <p:cNvPr id="1" name=""/>
        <p:cNvGrpSpPr/>
        <p:nvPr/>
      </p:nvGrpSpPr>
      <p:grpSpPr>
        <a:xfrm>
          <a:off x="0" y="0"/>
          <a:ext cx="0" cy="0"/>
          <a:chOff x="0" y="0"/>
          <a:chExt cx="0" cy="0"/>
        </a:xfrm>
      </p:grpSpPr>
      <p:sp>
        <p:nvSpPr>
          <p:cNvPr id="302083" name="Rectangle 3"/>
          <p:cNvSpPr>
            <a:spLocks noGrp="1" noChangeArrowheads="1"/>
          </p:cNvSpPr>
          <p:nvPr>
            <p:ph type="body" idx="1"/>
          </p:nvPr>
        </p:nvSpPr>
        <p:spPr bwMode="auto">
          <a:xfrm>
            <a:off x="1646238" y="1179513"/>
            <a:ext cx="7497762" cy="533876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2084" name="Rectangle 4"/>
          <p:cNvSpPr>
            <a:spLocks noGrp="1" noChangeArrowheads="1"/>
          </p:cNvSpPr>
          <p:nvPr>
            <p:ph type="sldNum" sz="quarter" idx="4"/>
          </p:nvPr>
        </p:nvSpPr>
        <p:spPr bwMode="auto">
          <a:xfrm>
            <a:off x="8255000" y="6619875"/>
            <a:ext cx="590550" cy="2286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eaLnBrk="1" hangingPunct="1">
              <a:defRPr sz="900">
                <a:latin typeface="+mn-lt"/>
              </a:defRPr>
            </a:lvl1pPr>
          </a:lstStyle>
          <a:p>
            <a:pPr>
              <a:defRPr/>
            </a:pPr>
            <a:fld id="{AE6E9450-741A-4D09-87EB-D963A98E82E2}" type="slidenum">
              <a:rPr lang="en-US"/>
              <a:pPr>
                <a:defRPr/>
              </a:pPr>
              <a:t>‹#›</a:t>
            </a:fld>
            <a:endParaRPr lang="en-US"/>
          </a:p>
        </p:txBody>
      </p:sp>
      <p:sp>
        <p:nvSpPr>
          <p:cNvPr id="302086" name="Rectangle 6"/>
          <p:cNvSpPr>
            <a:spLocks noGrp="1" noChangeArrowheads="1"/>
          </p:cNvSpPr>
          <p:nvPr>
            <p:ph type="dt" sz="half" idx="2"/>
          </p:nvPr>
        </p:nvSpPr>
        <p:spPr bwMode="auto">
          <a:xfrm>
            <a:off x="1558925" y="6619875"/>
            <a:ext cx="1439863" cy="228600"/>
          </a:xfrm>
          <a:prstGeom prst="rect">
            <a:avLst/>
          </a:prstGeom>
          <a:noFill/>
          <a:ln w="9525" algn="ctr">
            <a:noFill/>
            <a:miter lim="800000"/>
            <a:headEnd/>
            <a:tailEnd/>
          </a:ln>
          <a:effectLst/>
        </p:spPr>
        <p:txBody>
          <a:bodyPr vert="horz" wrap="square" lIns="91440" tIns="45720" rIns="91440" bIns="45720" numCol="1" anchor="b" anchorCtr="0" compatLnSpc="1">
            <a:prstTxWarp prst="textNoShape">
              <a:avLst/>
            </a:prstTxWarp>
            <a:spAutoFit/>
          </a:bodyPr>
          <a:lstStyle>
            <a:lvl1pPr eaLnBrk="1" hangingPunct="1">
              <a:defRPr sz="900">
                <a:latin typeface="+mn-lt"/>
              </a:defRPr>
            </a:lvl1pPr>
          </a:lstStyle>
          <a:p>
            <a:pPr>
              <a:defRPr/>
            </a:pPr>
            <a:fld id="{F74970C7-F8C7-47E4-A0FD-D8E10CE3C198}" type="datetime4">
              <a:rPr lang="en-US"/>
              <a:pPr>
                <a:defRPr/>
              </a:pPr>
              <a:t>October 31, 2011</a:t>
            </a:fld>
            <a:endParaRPr lang="en-US"/>
          </a:p>
        </p:txBody>
      </p:sp>
      <p:sp>
        <p:nvSpPr>
          <p:cNvPr id="302087" name="Text Box 7"/>
          <p:cNvSpPr txBox="1">
            <a:spLocks noChangeArrowheads="1"/>
          </p:cNvSpPr>
          <p:nvPr/>
        </p:nvSpPr>
        <p:spPr bwMode="auto">
          <a:xfrm>
            <a:off x="1555750" y="-11113"/>
            <a:ext cx="7588250" cy="228601"/>
          </a:xfrm>
          <a:prstGeom prst="rect">
            <a:avLst/>
          </a:prstGeom>
          <a:noFill/>
          <a:ln w="9525">
            <a:noFill/>
            <a:miter lim="800000"/>
            <a:headEnd/>
            <a:tailEnd/>
          </a:ln>
          <a:effectLst/>
        </p:spPr>
        <p:txBody>
          <a:bodyPr lIns="0" rIns="0">
            <a:spAutoFit/>
          </a:bodyPr>
          <a:lstStyle/>
          <a:p>
            <a:pPr algn="ctr" eaLnBrk="1" hangingPunct="1">
              <a:defRPr/>
            </a:pPr>
            <a:r>
              <a:rPr lang="en-US" sz="900" b="1">
                <a:latin typeface="Arial" pitchFamily="34" charset="0"/>
              </a:rPr>
              <a:t>UNCLASSIFIED</a:t>
            </a:r>
          </a:p>
        </p:txBody>
      </p:sp>
    </p:spTree>
  </p:cSld>
  <p:clrMap bg1="lt1" tx1="dk1" bg2="lt2" tx2="dk2" accent1="accent1" accent2="accent2" accent3="accent3" accent4="accent4" accent5="accent5" accent6="accent6" hlink="hlink" folHlink="folHlink"/>
  <p:sldLayoutIdLst>
    <p:sldLayoutId id="2147484410" r:id="rId1"/>
    <p:sldLayoutId id="2147484411"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 id="2147484409" r:id="rId12"/>
  </p:sldLayoutIdLst>
  <p:transition>
    <p:cover dir="r"/>
  </p:transition>
  <p:hf hdr="0"/>
  <p:txStyles>
    <p:titleStyle>
      <a:lvl1pPr algn="ctr" rtl="0" eaLnBrk="0" fontAlgn="base" hangingPunct="0">
        <a:lnSpc>
          <a:spcPct val="90000"/>
        </a:lnSpc>
        <a:spcBef>
          <a:spcPct val="0"/>
        </a:spcBef>
        <a:spcAft>
          <a:spcPct val="0"/>
        </a:spcAft>
        <a:defRPr sz="2800" b="1">
          <a:solidFill>
            <a:schemeClr val="accent2"/>
          </a:solidFill>
          <a:latin typeface="+mj-lt"/>
          <a:ea typeface="+mj-ea"/>
          <a:cs typeface="+mj-cs"/>
        </a:defRPr>
      </a:lvl1pPr>
      <a:lvl2pPr algn="ctr" rtl="0" eaLnBrk="0" fontAlgn="base" hangingPunct="0">
        <a:lnSpc>
          <a:spcPct val="90000"/>
        </a:lnSpc>
        <a:spcBef>
          <a:spcPct val="0"/>
        </a:spcBef>
        <a:spcAft>
          <a:spcPct val="0"/>
        </a:spcAft>
        <a:defRPr sz="2800" b="1">
          <a:solidFill>
            <a:schemeClr val="accent2"/>
          </a:solidFill>
          <a:latin typeface="Times New Roman" pitchFamily="18" charset="0"/>
        </a:defRPr>
      </a:lvl2pPr>
      <a:lvl3pPr algn="ctr" rtl="0" eaLnBrk="0" fontAlgn="base" hangingPunct="0">
        <a:lnSpc>
          <a:spcPct val="90000"/>
        </a:lnSpc>
        <a:spcBef>
          <a:spcPct val="0"/>
        </a:spcBef>
        <a:spcAft>
          <a:spcPct val="0"/>
        </a:spcAft>
        <a:defRPr sz="2800" b="1">
          <a:solidFill>
            <a:schemeClr val="accent2"/>
          </a:solidFill>
          <a:latin typeface="Times New Roman" pitchFamily="18" charset="0"/>
        </a:defRPr>
      </a:lvl3pPr>
      <a:lvl4pPr algn="ctr" rtl="0" eaLnBrk="0" fontAlgn="base" hangingPunct="0">
        <a:lnSpc>
          <a:spcPct val="90000"/>
        </a:lnSpc>
        <a:spcBef>
          <a:spcPct val="0"/>
        </a:spcBef>
        <a:spcAft>
          <a:spcPct val="0"/>
        </a:spcAft>
        <a:defRPr sz="2800" b="1">
          <a:solidFill>
            <a:schemeClr val="accent2"/>
          </a:solidFill>
          <a:latin typeface="Times New Roman" pitchFamily="18" charset="0"/>
        </a:defRPr>
      </a:lvl4pPr>
      <a:lvl5pPr algn="ctr" rtl="0" eaLnBrk="0" fontAlgn="base" hangingPunct="0">
        <a:lnSpc>
          <a:spcPct val="90000"/>
        </a:lnSpc>
        <a:spcBef>
          <a:spcPct val="0"/>
        </a:spcBef>
        <a:spcAft>
          <a:spcPct val="0"/>
        </a:spcAft>
        <a:defRPr sz="2800" b="1">
          <a:solidFill>
            <a:schemeClr val="accent2"/>
          </a:solidFill>
          <a:latin typeface="Times New Roman" pitchFamily="18" charset="0"/>
        </a:defRPr>
      </a:lvl5pPr>
      <a:lvl6pPr marL="457200" algn="ctr" rtl="0" fontAlgn="base">
        <a:lnSpc>
          <a:spcPct val="90000"/>
        </a:lnSpc>
        <a:spcBef>
          <a:spcPct val="0"/>
        </a:spcBef>
        <a:spcAft>
          <a:spcPct val="0"/>
        </a:spcAft>
        <a:defRPr sz="2800" b="1">
          <a:solidFill>
            <a:schemeClr val="accent2"/>
          </a:solidFill>
          <a:latin typeface="Times New Roman" pitchFamily="18" charset="0"/>
        </a:defRPr>
      </a:lvl6pPr>
      <a:lvl7pPr marL="914400" algn="ctr" rtl="0" fontAlgn="base">
        <a:lnSpc>
          <a:spcPct val="90000"/>
        </a:lnSpc>
        <a:spcBef>
          <a:spcPct val="0"/>
        </a:spcBef>
        <a:spcAft>
          <a:spcPct val="0"/>
        </a:spcAft>
        <a:defRPr sz="2800" b="1">
          <a:solidFill>
            <a:schemeClr val="accent2"/>
          </a:solidFill>
          <a:latin typeface="Times New Roman" pitchFamily="18" charset="0"/>
        </a:defRPr>
      </a:lvl7pPr>
      <a:lvl8pPr marL="1371600" algn="ctr" rtl="0" fontAlgn="base">
        <a:lnSpc>
          <a:spcPct val="90000"/>
        </a:lnSpc>
        <a:spcBef>
          <a:spcPct val="0"/>
        </a:spcBef>
        <a:spcAft>
          <a:spcPct val="0"/>
        </a:spcAft>
        <a:defRPr sz="2800" b="1">
          <a:solidFill>
            <a:schemeClr val="accent2"/>
          </a:solidFill>
          <a:latin typeface="Times New Roman" pitchFamily="18" charset="0"/>
        </a:defRPr>
      </a:lvl8pPr>
      <a:lvl9pPr marL="1828800" algn="ctr" rtl="0" fontAlgn="base">
        <a:lnSpc>
          <a:spcPct val="90000"/>
        </a:lnSpc>
        <a:spcBef>
          <a:spcPct val="0"/>
        </a:spcBef>
        <a:spcAft>
          <a:spcPct val="0"/>
        </a:spcAft>
        <a:defRPr sz="2800" b="1">
          <a:solidFill>
            <a:schemeClr val="accent2"/>
          </a:solidFill>
          <a:latin typeface="Times New Roman" pitchFamily="18" charset="0"/>
        </a:defRPr>
      </a:lvl9pPr>
    </p:titleStyle>
    <p:bodyStyle>
      <a:lvl1pPr marL="234950" indent="-234950" algn="l" rtl="0" eaLnBrk="0" fontAlgn="base" hangingPunct="0">
        <a:spcBef>
          <a:spcPct val="20000"/>
        </a:spcBef>
        <a:spcAft>
          <a:spcPct val="0"/>
        </a:spcAft>
        <a:buClr>
          <a:schemeClr val="accent2"/>
        </a:buClr>
        <a:buFont typeface="Wingdings" pitchFamily="2" charset="2"/>
        <a:buChar char="w"/>
        <a:tabLst>
          <a:tab pos="341313" algn="l"/>
        </a:tabLst>
        <a:defRPr>
          <a:solidFill>
            <a:schemeClr val="tx1"/>
          </a:solidFill>
          <a:effectLst>
            <a:outerShdw blurRad="38100" dist="38100" dir="2700000" algn="tl">
              <a:srgbClr val="FFFFFF"/>
            </a:outerShdw>
          </a:effectLst>
          <a:latin typeface="+mn-lt"/>
          <a:ea typeface="+mn-ea"/>
          <a:cs typeface="+mn-cs"/>
        </a:defRPr>
      </a:lvl1pPr>
      <a:lvl2pPr marL="581025" indent="-231775" algn="l" rtl="0" eaLnBrk="0" fontAlgn="base" hangingPunct="0">
        <a:spcBef>
          <a:spcPct val="20000"/>
        </a:spcBef>
        <a:spcAft>
          <a:spcPct val="0"/>
        </a:spcAft>
        <a:buClr>
          <a:schemeClr val="accent2"/>
        </a:buClr>
        <a:buSzPct val="50000"/>
        <a:buFont typeface="Wingdings" pitchFamily="2" charset="2"/>
        <a:buChar char="l"/>
        <a:tabLst>
          <a:tab pos="341313" algn="l"/>
        </a:tabLst>
        <a:defRPr>
          <a:solidFill>
            <a:schemeClr val="tx1"/>
          </a:solidFill>
          <a:effectLst>
            <a:outerShdw blurRad="38100" dist="38100" dir="2700000" algn="tl">
              <a:srgbClr val="FFFFFF"/>
            </a:outerShdw>
          </a:effectLst>
          <a:latin typeface="+mn-lt"/>
        </a:defRPr>
      </a:lvl2pPr>
      <a:lvl3pPr marL="942975" indent="-247650" algn="l" rtl="0" eaLnBrk="0" fontAlgn="base" hangingPunct="0">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3pPr>
      <a:lvl4pPr marL="1273175" indent="-215900" algn="l" rtl="0" eaLnBrk="0" fontAlgn="base" hangingPunct="0">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4pPr>
      <a:lvl5pPr marL="1657350" indent="-269875" algn="l" rtl="0" eaLnBrk="0" fontAlgn="base" hangingPunct="0">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5pPr>
      <a:lvl6pPr marL="2114550" indent="-269875" algn="l" rtl="0" fontAlgn="base">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6pPr>
      <a:lvl7pPr marL="2571750" indent="-269875" algn="l" rtl="0" fontAlgn="base">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7pPr>
      <a:lvl8pPr marL="3028950" indent="-269875" algn="l" rtl="0" fontAlgn="base">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8pPr>
      <a:lvl9pPr marL="3486150" indent="-269875" algn="l" rtl="0" fontAlgn="base">
        <a:spcBef>
          <a:spcPct val="20000"/>
        </a:spcBef>
        <a:spcAft>
          <a:spcPct val="0"/>
        </a:spcAft>
        <a:buClr>
          <a:schemeClr val="accent2"/>
        </a:buClr>
        <a:buSzPct val="75000"/>
        <a:buChar char="–"/>
        <a:tabLst>
          <a:tab pos="341313" algn="l"/>
        </a:tabLst>
        <a:defRPr>
          <a:solidFill>
            <a:schemeClr val="tx1"/>
          </a:solidFill>
          <a:effectLst>
            <a:outerShdw blurRad="38100" dist="38100" dir="2700000" algn="tl">
              <a:srgbClr val="FFFFFF"/>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26.gif"/><Relationship Id="rId3" Type="http://schemas.openxmlformats.org/officeDocument/2006/relationships/image" Target="../media/image21.gif"/><Relationship Id="rId7"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 Id="rId9" Type="http://schemas.openxmlformats.org/officeDocument/2006/relationships/image" Target="../media/image27.gif"/></Relationships>
</file>

<file path=ppt/slides/_rels/slide1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1.jpeg"/></Relationships>
</file>

<file path=ppt/slides/_rels/slide2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pn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42.wmf"/><Relationship Id="rId4" Type="http://schemas.openxmlformats.org/officeDocument/2006/relationships/image" Target="../media/image41.wmf"/></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3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49.jpeg"/><Relationship Id="rId5" Type="http://schemas.openxmlformats.org/officeDocument/2006/relationships/image" Target="../media/image31.jpeg"/><Relationship Id="rId4" Type="http://schemas.openxmlformats.org/officeDocument/2006/relationships/image" Target="../media/image48.png"/></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3.xml"/><Relationship Id="rId1" Type="http://schemas.openxmlformats.org/officeDocument/2006/relationships/slideLayout" Target="../slideLayouts/slideLayout7.xml"/><Relationship Id="rId4" Type="http://schemas.openxmlformats.org/officeDocument/2006/relationships/image" Target="../media/image51.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55.jpeg"/><Relationship Id="rId4" Type="http://schemas.openxmlformats.org/officeDocument/2006/relationships/image" Target="../media/image54.jpeg"/></Relationships>
</file>

<file path=ppt/slides/_rels/slide4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58.png"/></Relationships>
</file>

<file path=ppt/slides/_rels/slide4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60.jpeg"/></Relationships>
</file>

<file path=ppt/slides/_rels/slide4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31.jpeg"/></Relationships>
</file>

<file path=ppt/slides/_rels/slide4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7.xml"/><Relationship Id="rId5" Type="http://schemas.openxmlformats.org/officeDocument/2006/relationships/image" Target="../media/image65.jpeg"/><Relationship Id="rId4" Type="http://schemas.openxmlformats.org/officeDocument/2006/relationships/image" Target="../media/image64.jpe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4"/>
          <p:cNvSpPr>
            <a:spLocks noGrp="1" noChangeArrowheads="1"/>
          </p:cNvSpPr>
          <p:nvPr>
            <p:ph type="ctrTitle" idx="4294967295"/>
          </p:nvPr>
        </p:nvSpPr>
        <p:spPr bwMode="white">
          <a:xfrm>
            <a:off x="773113" y="2230438"/>
            <a:ext cx="7578725" cy="1143000"/>
          </a:xfrm>
          <a:prstGeom prst="rect">
            <a:avLst/>
          </a:prstGeom>
          <a:noFill/>
          <a:ln>
            <a:miter lim="800000"/>
            <a:headEnd/>
            <a:tailEnd/>
          </a:ln>
        </p:spPr>
        <p:txBody>
          <a:bodyPr/>
          <a:lstStyle/>
          <a:p>
            <a:pPr eaLnBrk="1" hangingPunct="1"/>
            <a:r>
              <a:rPr lang="en-US" sz="4400" smtClean="0"/>
              <a:t>Joint Chemical Agent Detector</a:t>
            </a:r>
            <a:br>
              <a:rPr lang="en-US" sz="4400" smtClean="0"/>
            </a:br>
            <a:r>
              <a:rPr lang="en-US" sz="4400" smtClean="0"/>
              <a:t>(M4 JCAD)</a:t>
            </a:r>
          </a:p>
        </p:txBody>
      </p:sp>
    </p:spTree>
  </p:cSld>
  <p:clrMapOvr>
    <a:masterClrMapping/>
  </p:clrMapOvr>
  <p:transition>
    <p:cover dir="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lide Number Placeholder 1"/>
          <p:cNvSpPr>
            <a:spLocks noGrp="1"/>
          </p:cNvSpPr>
          <p:nvPr>
            <p:ph type="sldNum" sz="quarter" idx="10"/>
          </p:nvPr>
        </p:nvSpPr>
        <p:spPr/>
        <p:txBody>
          <a:bodyPr/>
          <a:lstStyle/>
          <a:p>
            <a:pPr>
              <a:defRPr/>
            </a:pPr>
            <a:fld id="{6AA2F8F1-9552-4905-9663-D9ED9E9BD118}" type="slidenum">
              <a:rPr lang="en-US"/>
              <a:pPr>
                <a:defRPr/>
              </a:pPr>
              <a:t>10</a:t>
            </a:fld>
            <a:endParaRPr lang="en-US"/>
          </a:p>
        </p:txBody>
      </p:sp>
      <p:pic>
        <p:nvPicPr>
          <p:cNvPr id="13315" name="Picture 22" descr="JCAD-09Nov09"/>
          <p:cNvPicPr>
            <a:picLocks noChangeAspect="1" noChangeArrowheads="1"/>
          </p:cNvPicPr>
          <p:nvPr/>
        </p:nvPicPr>
        <p:blipFill>
          <a:blip r:embed="rId3" cstate="print"/>
          <a:srcRect l="19830" t="19943" r="6860" b="12001"/>
          <a:stretch>
            <a:fillRect/>
          </a:stretch>
        </p:blipFill>
        <p:spPr bwMode="auto">
          <a:xfrm>
            <a:off x="5591175" y="1866900"/>
            <a:ext cx="3054350" cy="4248150"/>
          </a:xfrm>
          <a:prstGeom prst="rect">
            <a:avLst/>
          </a:prstGeom>
          <a:noFill/>
          <a:ln w="9525">
            <a:noFill/>
            <a:miter lim="800000"/>
            <a:headEnd/>
            <a:tailEnd/>
          </a:ln>
        </p:spPr>
      </p:pic>
      <p:sp>
        <p:nvSpPr>
          <p:cNvPr id="14342" name="Rectangle 2"/>
          <p:cNvSpPr>
            <a:spLocks noGrp="1" noChangeArrowheads="1"/>
          </p:cNvSpPr>
          <p:nvPr>
            <p:ph type="title" idx="4294967295"/>
          </p:nvPr>
        </p:nvSpPr>
        <p:spPr bwMode="white">
          <a:xfrm>
            <a:off x="0" y="320675"/>
            <a:ext cx="9144000" cy="698500"/>
          </a:xfrm>
          <a:prstGeom prst="rect">
            <a:avLst/>
          </a:prstGeom>
        </p:spPr>
        <p:txBody>
          <a:bodyPr/>
          <a:lstStyle/>
          <a:p>
            <a:pPr eaLnBrk="1" hangingPunct="1">
              <a:defRPr/>
            </a:pPr>
            <a:r>
              <a:rPr lang="en-US" dirty="0" smtClean="0">
                <a:effectLst>
                  <a:outerShdw blurRad="38100" dist="38100" dir="2700000" algn="tl">
                    <a:srgbClr val="000000">
                      <a:alpha val="43137"/>
                    </a:srgbClr>
                  </a:outerShdw>
                </a:effectLst>
              </a:rPr>
              <a:t>Theory of Operation</a:t>
            </a:r>
          </a:p>
        </p:txBody>
      </p:sp>
      <p:sp>
        <p:nvSpPr>
          <p:cNvPr id="805891" name="Rectangle 3"/>
          <p:cNvSpPr>
            <a:spLocks noGrp="1" noChangeArrowheads="1"/>
          </p:cNvSpPr>
          <p:nvPr>
            <p:ph type="body" sz="half" idx="4294967295"/>
          </p:nvPr>
        </p:nvSpPr>
        <p:spPr bwMode="white">
          <a:xfrm>
            <a:off x="384175" y="1112838"/>
            <a:ext cx="4429125" cy="3595687"/>
          </a:xfrm>
        </p:spPr>
        <p:txBody>
          <a:bodyPr/>
          <a:lstStyle/>
          <a:p>
            <a:pPr eaLnBrk="1" hangingPunct="1">
              <a:defRPr/>
            </a:pPr>
            <a:r>
              <a:rPr lang="en-US" sz="2400" dirty="0" smtClean="0">
                <a:effectLst>
                  <a:outerShdw blurRad="38100" dist="38100" dir="2700000" algn="tl">
                    <a:srgbClr val="000000">
                      <a:alpha val="43137"/>
                    </a:srgbClr>
                  </a:outerShdw>
                </a:effectLst>
              </a:rPr>
              <a:t>Detection System:</a:t>
            </a:r>
          </a:p>
          <a:p>
            <a:pPr lvl="1" eaLnBrk="1" hangingPunct="1">
              <a:defRPr/>
            </a:pPr>
            <a:r>
              <a:rPr lang="en-US" sz="2000" dirty="0" smtClean="0">
                <a:effectLst>
                  <a:outerShdw blurRad="38100" dist="38100" dir="2700000" algn="tl">
                    <a:srgbClr val="000000">
                      <a:alpha val="43137"/>
                    </a:srgbClr>
                  </a:outerShdw>
                </a:effectLst>
              </a:rPr>
              <a:t>An internal fan, located underneath the rain cap, continuously draws air into the detector body through the inlet, across two pinhole Ion Mobility Spectrometry (IMS) sample ports, and expels the air through the exhaust</a:t>
            </a:r>
          </a:p>
          <a:p>
            <a:pPr lvl="1" eaLnBrk="1" hangingPunct="1">
              <a:defRPr/>
            </a:pPr>
            <a:r>
              <a:rPr lang="en-US" sz="2000" dirty="0" smtClean="0">
                <a:effectLst>
                  <a:outerShdw blurRad="38100" dist="38100" dir="2700000" algn="tl">
                    <a:srgbClr val="000000">
                      <a:alpha val="43137"/>
                    </a:srgbClr>
                  </a:outerShdw>
                </a:effectLst>
              </a:rPr>
              <a:t>A small sample of this air is periodically drawn down through the two pinholes into the two IMS cells at a rate determined by the operator-selected detection mode</a:t>
            </a:r>
          </a:p>
        </p:txBody>
      </p:sp>
      <p:sp>
        <p:nvSpPr>
          <p:cNvPr id="13318" name="TextBox 15"/>
          <p:cNvSpPr txBox="1">
            <a:spLocks noChangeArrowheads="1"/>
          </p:cNvSpPr>
          <p:nvPr/>
        </p:nvSpPr>
        <p:spPr bwMode="auto">
          <a:xfrm>
            <a:off x="7778750" y="1466850"/>
            <a:ext cx="1174750" cy="366713"/>
          </a:xfrm>
          <a:prstGeom prst="rect">
            <a:avLst/>
          </a:prstGeom>
          <a:noFill/>
          <a:ln w="9525">
            <a:noFill/>
            <a:miter lim="800000"/>
            <a:headEnd/>
            <a:tailEnd/>
          </a:ln>
        </p:spPr>
        <p:txBody>
          <a:bodyPr wrap="none">
            <a:spAutoFit/>
          </a:bodyPr>
          <a:lstStyle/>
          <a:p>
            <a:r>
              <a:rPr lang="en-US" sz="1800" b="1">
                <a:solidFill>
                  <a:srgbClr val="000099"/>
                </a:solidFill>
                <a:latin typeface="Arial" charset="0"/>
              </a:rPr>
              <a:t>Inlet Port</a:t>
            </a:r>
          </a:p>
        </p:txBody>
      </p:sp>
      <p:sp>
        <p:nvSpPr>
          <p:cNvPr id="13319" name="TextBox 20"/>
          <p:cNvSpPr txBox="1">
            <a:spLocks noChangeArrowheads="1"/>
          </p:cNvSpPr>
          <p:nvPr/>
        </p:nvSpPr>
        <p:spPr bwMode="auto">
          <a:xfrm>
            <a:off x="5589588" y="1428750"/>
            <a:ext cx="1174750" cy="366713"/>
          </a:xfrm>
          <a:prstGeom prst="rect">
            <a:avLst/>
          </a:prstGeom>
          <a:noFill/>
          <a:ln w="9525">
            <a:noFill/>
            <a:miter lim="800000"/>
            <a:headEnd/>
            <a:tailEnd/>
          </a:ln>
        </p:spPr>
        <p:txBody>
          <a:bodyPr wrap="none">
            <a:spAutoFit/>
          </a:bodyPr>
          <a:lstStyle/>
          <a:p>
            <a:r>
              <a:rPr lang="en-US" sz="1800" b="1">
                <a:solidFill>
                  <a:srgbClr val="000099"/>
                </a:solidFill>
                <a:latin typeface="Arial" charset="0"/>
              </a:rPr>
              <a:t>Rain Cap</a:t>
            </a:r>
          </a:p>
        </p:txBody>
      </p:sp>
      <p:sp>
        <p:nvSpPr>
          <p:cNvPr id="13320" name="TextBox 32"/>
          <p:cNvSpPr txBox="1">
            <a:spLocks noChangeArrowheads="1"/>
          </p:cNvSpPr>
          <p:nvPr/>
        </p:nvSpPr>
        <p:spPr bwMode="auto">
          <a:xfrm>
            <a:off x="4772025" y="1870075"/>
            <a:ext cx="1593850" cy="366713"/>
          </a:xfrm>
          <a:prstGeom prst="rect">
            <a:avLst/>
          </a:prstGeom>
          <a:noFill/>
          <a:ln w="9525">
            <a:noFill/>
            <a:miter lim="800000"/>
            <a:headEnd/>
            <a:tailEnd/>
          </a:ln>
        </p:spPr>
        <p:txBody>
          <a:bodyPr wrap="none">
            <a:spAutoFit/>
          </a:bodyPr>
          <a:lstStyle/>
          <a:p>
            <a:r>
              <a:rPr lang="en-US" sz="1800" b="1">
                <a:solidFill>
                  <a:srgbClr val="000099"/>
                </a:solidFill>
                <a:latin typeface="Arial" charset="0"/>
              </a:rPr>
              <a:t>Exhaust Port</a:t>
            </a:r>
          </a:p>
        </p:txBody>
      </p:sp>
      <p:sp>
        <p:nvSpPr>
          <p:cNvPr id="13321" name="Line 18"/>
          <p:cNvSpPr>
            <a:spLocks noChangeShapeType="1"/>
          </p:cNvSpPr>
          <p:nvPr/>
        </p:nvSpPr>
        <p:spPr bwMode="auto">
          <a:xfrm flipV="1">
            <a:off x="7707313" y="1874838"/>
            <a:ext cx="658812" cy="1231900"/>
          </a:xfrm>
          <a:prstGeom prst="line">
            <a:avLst/>
          </a:prstGeom>
          <a:noFill/>
          <a:ln w="38100">
            <a:solidFill>
              <a:srgbClr val="000099"/>
            </a:solidFill>
            <a:round/>
            <a:headEnd type="triangle" w="med" len="med"/>
            <a:tailEnd/>
          </a:ln>
        </p:spPr>
        <p:txBody>
          <a:bodyPr/>
          <a:lstStyle/>
          <a:p>
            <a:endParaRPr lang="en-US"/>
          </a:p>
        </p:txBody>
      </p:sp>
      <p:sp>
        <p:nvSpPr>
          <p:cNvPr id="13322" name="Line 19"/>
          <p:cNvSpPr>
            <a:spLocks noChangeShapeType="1"/>
          </p:cNvSpPr>
          <p:nvPr/>
        </p:nvSpPr>
        <p:spPr bwMode="auto">
          <a:xfrm flipH="1" flipV="1">
            <a:off x="5664200" y="2168525"/>
            <a:ext cx="1065213" cy="877888"/>
          </a:xfrm>
          <a:prstGeom prst="line">
            <a:avLst/>
          </a:prstGeom>
          <a:noFill/>
          <a:ln w="38100">
            <a:solidFill>
              <a:srgbClr val="000099"/>
            </a:solidFill>
            <a:round/>
            <a:headEnd type="triangle" w="med" len="med"/>
            <a:tailEnd/>
          </a:ln>
        </p:spPr>
        <p:txBody>
          <a:bodyPr/>
          <a:lstStyle/>
          <a:p>
            <a:endParaRPr lang="en-US"/>
          </a:p>
        </p:txBody>
      </p:sp>
      <p:sp>
        <p:nvSpPr>
          <p:cNvPr id="13323" name="Line 20"/>
          <p:cNvSpPr>
            <a:spLocks noChangeShapeType="1"/>
          </p:cNvSpPr>
          <p:nvPr/>
        </p:nvSpPr>
        <p:spPr bwMode="auto">
          <a:xfrm flipH="1" flipV="1">
            <a:off x="6203950" y="1770063"/>
            <a:ext cx="687388" cy="574675"/>
          </a:xfrm>
          <a:prstGeom prst="line">
            <a:avLst/>
          </a:prstGeom>
          <a:noFill/>
          <a:ln w="38100">
            <a:solidFill>
              <a:srgbClr val="000099"/>
            </a:solidFill>
            <a:round/>
            <a:headEnd type="triangle" w="med" len="med"/>
            <a:tailEnd/>
          </a:ln>
        </p:spPr>
        <p:txBody>
          <a:bodyPr/>
          <a:lstStyle/>
          <a:p>
            <a:endParaRPr lang="en-US"/>
          </a:p>
        </p:txBody>
      </p:sp>
    </p:spTree>
  </p:cSld>
  <p:clrMapOvr>
    <a:masterClrMapping/>
  </p:clrMapOvr>
  <p:transition>
    <p:cover dir="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59741A19-47E6-4F0A-83EC-350615FE9A5E}" type="slidenum">
              <a:rPr lang="en-US"/>
              <a:pPr>
                <a:defRPr/>
              </a:pPr>
              <a:t>11</a:t>
            </a:fld>
            <a:endParaRPr lang="en-US"/>
          </a:p>
        </p:txBody>
      </p:sp>
      <p:sp>
        <p:nvSpPr>
          <p:cNvPr id="14339" name="Rectangle 3"/>
          <p:cNvSpPr>
            <a:spLocks noGrp="1" noChangeArrowheads="1"/>
          </p:cNvSpPr>
          <p:nvPr>
            <p:ph type="title" idx="4294967295"/>
          </p:nvPr>
        </p:nvSpPr>
        <p:spPr bwMode="white">
          <a:xfrm>
            <a:off x="0" y="350838"/>
            <a:ext cx="9144000" cy="698500"/>
          </a:xfrm>
          <a:prstGeom prst="rect">
            <a:avLst/>
          </a:prstGeom>
          <a:noFill/>
          <a:ln>
            <a:miter lim="800000"/>
            <a:headEnd/>
            <a:tailEnd/>
          </a:ln>
        </p:spPr>
        <p:txBody>
          <a:bodyPr/>
          <a:lstStyle/>
          <a:p>
            <a:pPr eaLnBrk="1" hangingPunct="1"/>
            <a:r>
              <a:rPr lang="en-US" smtClean="0"/>
              <a:t>Theory of Operation</a:t>
            </a:r>
          </a:p>
        </p:txBody>
      </p:sp>
      <p:sp>
        <p:nvSpPr>
          <p:cNvPr id="530447" name="Rectangle 15"/>
          <p:cNvSpPr>
            <a:spLocks noGrp="1" noChangeArrowheads="1"/>
          </p:cNvSpPr>
          <p:nvPr>
            <p:ph type="body" sz="half" idx="4294967295"/>
          </p:nvPr>
        </p:nvSpPr>
        <p:spPr bwMode="white">
          <a:xfrm>
            <a:off x="-11113" y="1474788"/>
            <a:ext cx="5557838" cy="3683000"/>
          </a:xfrm>
        </p:spPr>
        <p:txBody>
          <a:bodyPr/>
          <a:lstStyle/>
          <a:p>
            <a:pPr eaLnBrk="1" hangingPunct="1">
              <a:defRPr/>
            </a:pPr>
            <a:r>
              <a:rPr lang="en-US" sz="2400" dirty="0" smtClean="0"/>
              <a:t>Detection System (</a:t>
            </a:r>
            <a:r>
              <a:rPr lang="en-US" sz="2400" dirty="0" err="1" smtClean="0"/>
              <a:t>con’t</a:t>
            </a:r>
            <a:r>
              <a:rPr lang="en-US" sz="2400" dirty="0" smtClean="0"/>
              <a:t>)</a:t>
            </a:r>
          </a:p>
          <a:p>
            <a:pPr lvl="1" eaLnBrk="1" hangingPunct="1">
              <a:defRPr/>
            </a:pPr>
            <a:r>
              <a:rPr lang="en-US" sz="2000" dirty="0" smtClean="0"/>
              <a:t>IMS cell Corona Discharge (CD) Ionizer charges the sampled air </a:t>
            </a:r>
            <a:br>
              <a:rPr lang="en-US" sz="2000" dirty="0" smtClean="0"/>
            </a:br>
            <a:r>
              <a:rPr lang="en-US" sz="2000" dirty="0" smtClean="0"/>
              <a:t>into particles (ions)</a:t>
            </a:r>
          </a:p>
          <a:p>
            <a:pPr lvl="1" eaLnBrk="1" hangingPunct="1">
              <a:defRPr/>
            </a:pPr>
            <a:r>
              <a:rPr lang="en-US" sz="2000" dirty="0" smtClean="0"/>
              <a:t>Charged particles (ions) are swept towards a collector electrode at the end of each IMS cell</a:t>
            </a:r>
          </a:p>
          <a:p>
            <a:pPr lvl="1" eaLnBrk="1" hangingPunct="1">
              <a:defRPr/>
            </a:pPr>
            <a:r>
              <a:rPr lang="en-US" sz="2000" dirty="0" smtClean="0"/>
              <a:t>Charged ions contact collector electrodes, producing a signal</a:t>
            </a:r>
          </a:p>
          <a:p>
            <a:pPr lvl="1" eaLnBrk="1" hangingPunct="1">
              <a:defRPr/>
            </a:pPr>
            <a:r>
              <a:rPr lang="en-US" sz="2000" dirty="0" smtClean="0"/>
              <a:t>Signal is analyzed by a microprocessor/software</a:t>
            </a:r>
          </a:p>
          <a:p>
            <a:pPr lvl="1" eaLnBrk="1" hangingPunct="1">
              <a:defRPr/>
            </a:pPr>
            <a:r>
              <a:rPr lang="en-US" sz="2000" dirty="0" smtClean="0"/>
              <a:t>Detector alerts via visual and audible alarms if a CWA is detected</a:t>
            </a:r>
          </a:p>
        </p:txBody>
      </p:sp>
      <p:pic>
        <p:nvPicPr>
          <p:cNvPr id="14341" name="Picture 9" descr="ELO2SLIDE23"/>
          <p:cNvPicPr>
            <a:picLocks noChangeAspect="1" noChangeArrowheads="1"/>
          </p:cNvPicPr>
          <p:nvPr/>
        </p:nvPicPr>
        <p:blipFill>
          <a:blip r:embed="rId3" cstate="print"/>
          <a:srcRect/>
          <a:stretch>
            <a:fillRect/>
          </a:stretch>
        </p:blipFill>
        <p:spPr bwMode="white">
          <a:xfrm>
            <a:off x="5035550" y="1220788"/>
            <a:ext cx="4000500" cy="4605337"/>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2BCCEF4B-BDCC-4A96-B5E5-4594A566A418}" type="slidenum">
              <a:rPr lang="en-US"/>
              <a:pPr>
                <a:defRPr/>
              </a:pPr>
              <a:t>12</a:t>
            </a:fld>
            <a:endParaRPr lang="en-US"/>
          </a:p>
        </p:txBody>
      </p:sp>
      <p:sp>
        <p:nvSpPr>
          <p:cNvPr id="15363" name="Title 6"/>
          <p:cNvSpPr>
            <a:spLocks noGrp="1"/>
          </p:cNvSpPr>
          <p:nvPr>
            <p:ph type="title" idx="4294967295"/>
          </p:nvPr>
        </p:nvSpPr>
        <p:spPr bwMode="white">
          <a:xfrm>
            <a:off x="0" y="236538"/>
            <a:ext cx="9144000" cy="698500"/>
          </a:xfrm>
          <a:prstGeom prst="rect">
            <a:avLst/>
          </a:prstGeom>
          <a:noFill/>
          <a:ln>
            <a:miter lim="800000"/>
            <a:headEnd/>
            <a:tailEnd/>
          </a:ln>
        </p:spPr>
        <p:txBody>
          <a:bodyPr/>
          <a:lstStyle/>
          <a:p>
            <a:pPr eaLnBrk="1" hangingPunct="1"/>
            <a:r>
              <a:rPr lang="en-US" smtClean="0"/>
              <a:t>Theory of Operation</a:t>
            </a:r>
          </a:p>
        </p:txBody>
      </p:sp>
      <p:sp>
        <p:nvSpPr>
          <p:cNvPr id="8" name="Content Placeholder 7"/>
          <p:cNvSpPr>
            <a:spLocks noGrp="1"/>
          </p:cNvSpPr>
          <p:nvPr>
            <p:ph idx="4294967295"/>
          </p:nvPr>
        </p:nvSpPr>
        <p:spPr bwMode="white">
          <a:xfrm>
            <a:off x="0" y="1112838"/>
            <a:ext cx="9036050" cy="3459162"/>
          </a:xfrm>
        </p:spPr>
        <p:txBody>
          <a:bodyPr/>
          <a:lstStyle/>
          <a:p>
            <a:pPr eaLnBrk="1" hangingPunct="1">
              <a:defRPr/>
            </a:pPr>
            <a:r>
              <a:rPr lang="en-US" sz="2400" dirty="0" smtClean="0"/>
              <a:t>Sieve Pack</a:t>
            </a:r>
          </a:p>
          <a:p>
            <a:pPr lvl="1" eaLnBrk="1" hangingPunct="1">
              <a:defRPr/>
            </a:pPr>
            <a:r>
              <a:rPr lang="en-US" sz="2000" dirty="0" smtClean="0"/>
              <a:t>The replaceable molecular sieve pack maintains the required dry internal environment by trapping ambient moisture drawn in with the sample air</a:t>
            </a:r>
          </a:p>
          <a:p>
            <a:pPr lvl="1" eaLnBrk="1" hangingPunct="1">
              <a:defRPr/>
            </a:pPr>
            <a:r>
              <a:rPr lang="en-US" sz="2000" dirty="0" smtClean="0"/>
              <a:t>Eventually, trapped moisture will exhaust the sieve pack's capacity to dry the air</a:t>
            </a:r>
          </a:p>
          <a:p>
            <a:pPr lvl="1" eaLnBrk="1" hangingPunct="1">
              <a:defRPr/>
            </a:pPr>
            <a:r>
              <a:rPr lang="en-US" sz="2000" dirty="0" smtClean="0"/>
              <a:t> Every time the detector is powered on, the microprocessor calculates the life of the sieve pack based on temperature and compares this with the known capacity of the sieve pack.</a:t>
            </a:r>
          </a:p>
          <a:p>
            <a:pPr lvl="1" eaLnBrk="1" hangingPunct="1">
              <a:defRPr/>
            </a:pPr>
            <a:r>
              <a:rPr lang="en-US" sz="2000" dirty="0" smtClean="0"/>
              <a:t>The detector will alert the operator when the sieve pack life is low (72 hours or less).  When the sieve pack is expended, a second alert is given to the operator to replace the sieve pack, and the detector will stop sampling.</a:t>
            </a:r>
          </a:p>
          <a:p>
            <a:pPr eaLnBrk="1" hangingPunct="1">
              <a:defRPr/>
            </a:pPr>
            <a:r>
              <a:rPr lang="en-US" sz="2400" dirty="0" smtClean="0"/>
              <a:t>Breather</a:t>
            </a:r>
          </a:p>
          <a:p>
            <a:pPr lvl="1" eaLnBrk="1" hangingPunct="1">
              <a:defRPr/>
            </a:pPr>
            <a:r>
              <a:rPr lang="en-US" sz="2000" dirty="0" smtClean="0"/>
              <a:t>Equalizes pressure within the case</a:t>
            </a:r>
          </a:p>
          <a:p>
            <a:pPr lvl="1" eaLnBrk="1" hangingPunct="1">
              <a:defRPr/>
            </a:pPr>
            <a:r>
              <a:rPr lang="en-US" sz="2000" dirty="0" smtClean="0"/>
              <a:t>Maintains waterproof integrity</a:t>
            </a:r>
          </a:p>
        </p:txBody>
      </p:sp>
      <p:pic>
        <p:nvPicPr>
          <p:cNvPr id="15365" name="Picture 2" descr="F:\DCIM\100K7330\100_0864.JPG"/>
          <p:cNvPicPr>
            <a:picLocks noChangeAspect="1" noChangeArrowheads="1"/>
          </p:cNvPicPr>
          <p:nvPr/>
        </p:nvPicPr>
        <p:blipFill>
          <a:blip r:embed="rId3" cstate="print"/>
          <a:srcRect/>
          <a:stretch>
            <a:fillRect/>
          </a:stretch>
        </p:blipFill>
        <p:spPr bwMode="auto">
          <a:xfrm>
            <a:off x="4953000" y="4735513"/>
            <a:ext cx="3798888" cy="2122487"/>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p:cNvSpPr>
            <a:spLocks noGrp="1"/>
          </p:cNvSpPr>
          <p:nvPr>
            <p:ph type="sldNum" sz="quarter" idx="10"/>
          </p:nvPr>
        </p:nvSpPr>
        <p:spPr/>
        <p:txBody>
          <a:bodyPr/>
          <a:lstStyle/>
          <a:p>
            <a:pPr>
              <a:defRPr/>
            </a:pPr>
            <a:fld id="{C953F9B4-F2DA-4F09-B7C7-5FDD0BDCCAD6}" type="slidenum">
              <a:rPr lang="en-US"/>
              <a:pPr>
                <a:defRPr/>
              </a:pPr>
              <a:t>13</a:t>
            </a:fld>
            <a:endParaRPr lang="en-US"/>
          </a:p>
        </p:txBody>
      </p:sp>
      <p:sp>
        <p:nvSpPr>
          <p:cNvPr id="16387" name="Rectangle 2"/>
          <p:cNvSpPr>
            <a:spLocks noGrp="1" noChangeArrowheads="1"/>
          </p:cNvSpPr>
          <p:nvPr>
            <p:ph type="title"/>
          </p:nvPr>
        </p:nvSpPr>
        <p:spPr bwMode="white">
          <a:xfrm>
            <a:off x="0" y="320675"/>
            <a:ext cx="9144000" cy="6985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mtClean="0"/>
              <a:t>Check on Learning</a:t>
            </a:r>
          </a:p>
        </p:txBody>
      </p:sp>
      <p:sp>
        <p:nvSpPr>
          <p:cNvPr id="348163" name="Rectangle 3"/>
          <p:cNvSpPr>
            <a:spLocks noGrp="1" noChangeArrowheads="1"/>
          </p:cNvSpPr>
          <p:nvPr>
            <p:ph type="body" idx="1"/>
          </p:nvPr>
        </p:nvSpPr>
        <p:spPr bwMode="white">
          <a:xfrm>
            <a:off x="628650" y="1044575"/>
            <a:ext cx="7829550" cy="5338763"/>
          </a:xfrm>
        </p:spPr>
        <p:txBody>
          <a:bodyPr/>
          <a:lstStyle/>
          <a:p>
            <a:pPr marL="342900" indent="-342900" eaLnBrk="1" hangingPunct="1">
              <a:defRPr/>
            </a:pPr>
            <a:r>
              <a:rPr lang="en-US" sz="2000" dirty="0" smtClean="0">
                <a:solidFill>
                  <a:srgbClr val="000099"/>
                </a:solidFill>
                <a:effectLst/>
              </a:rPr>
              <a:t>What are the three operating modes of the M4 JCAD?</a:t>
            </a:r>
          </a:p>
          <a:p>
            <a:pPr marL="342900" indent="-342900" eaLnBrk="1" hangingPunct="1">
              <a:buFont typeface="Wingdings" pitchFamily="2" charset="2"/>
              <a:buNone/>
              <a:defRPr/>
            </a:pPr>
            <a:r>
              <a:rPr lang="en-US" sz="2000" dirty="0" smtClean="0"/>
              <a:t>       A. CWA 5-Second mode, CWA 1-Second mode, and TIC mode</a:t>
            </a:r>
          </a:p>
          <a:p>
            <a:pPr marL="342900" indent="-342900" eaLnBrk="1" hangingPunct="1">
              <a:buFont typeface="Wingdings" pitchFamily="2" charset="2"/>
              <a:buNone/>
              <a:defRPr/>
            </a:pPr>
            <a:endParaRPr lang="en-US" sz="2000" dirty="0" smtClean="0"/>
          </a:p>
          <a:p>
            <a:pPr marL="342900" indent="-342900" eaLnBrk="1" hangingPunct="1">
              <a:defRPr/>
            </a:pPr>
            <a:r>
              <a:rPr lang="en-US" sz="2000" dirty="0" smtClean="0">
                <a:solidFill>
                  <a:srgbClr val="000099"/>
                </a:solidFill>
                <a:effectLst/>
              </a:rPr>
              <a:t>What type of Chemical Warfare agents does the M4 JCAD detect?</a:t>
            </a:r>
          </a:p>
          <a:p>
            <a:pPr marL="342900" indent="-342900" eaLnBrk="1" hangingPunct="1">
              <a:buFont typeface="Wingdings" pitchFamily="2" charset="2"/>
              <a:buNone/>
              <a:defRPr/>
            </a:pPr>
            <a:r>
              <a:rPr lang="en-US" sz="2000" dirty="0" smtClean="0"/>
              <a:t>      A. Nerve, Blister and Blood agents</a:t>
            </a:r>
          </a:p>
          <a:p>
            <a:pPr marL="342900" indent="-342900" eaLnBrk="1" hangingPunct="1">
              <a:buFont typeface="Wingdings" pitchFamily="2" charset="2"/>
              <a:buNone/>
              <a:defRPr/>
            </a:pPr>
            <a:endParaRPr lang="en-US" sz="2000" dirty="0" smtClean="0"/>
          </a:p>
          <a:p>
            <a:pPr marL="342900" indent="-342900" eaLnBrk="1" hangingPunct="1">
              <a:defRPr/>
            </a:pPr>
            <a:r>
              <a:rPr lang="en-US" sz="2000" dirty="0" smtClean="0">
                <a:solidFill>
                  <a:srgbClr val="000099"/>
                </a:solidFill>
                <a:effectLst/>
              </a:rPr>
              <a:t>Does the detector have a radioactive source?</a:t>
            </a:r>
          </a:p>
          <a:p>
            <a:pPr marL="342900" indent="-342900" eaLnBrk="1" hangingPunct="1">
              <a:buFont typeface="Wingdings" pitchFamily="2" charset="2"/>
              <a:buNone/>
              <a:defRPr/>
            </a:pPr>
            <a:r>
              <a:rPr lang="en-US" sz="2000" dirty="0" smtClean="0"/>
              <a:t>      A.  No</a:t>
            </a:r>
          </a:p>
          <a:p>
            <a:pPr marL="342900" indent="-342900" eaLnBrk="1" hangingPunct="1">
              <a:buFont typeface="Wingdings" pitchFamily="2" charset="2"/>
              <a:buNone/>
              <a:defRPr/>
            </a:pPr>
            <a:endParaRPr lang="en-US" sz="2000" dirty="0" smtClean="0"/>
          </a:p>
          <a:p>
            <a:pPr marL="342900" indent="-342900" eaLnBrk="1" hangingPunct="1">
              <a:defRPr/>
            </a:pPr>
            <a:r>
              <a:rPr lang="en-US" sz="2000" dirty="0" smtClean="0">
                <a:solidFill>
                  <a:srgbClr val="000099"/>
                </a:solidFill>
                <a:effectLst/>
              </a:rPr>
              <a:t>What’s the normal operating temperature for the detector?</a:t>
            </a:r>
          </a:p>
          <a:p>
            <a:pPr marL="342900" indent="-342900" eaLnBrk="1" hangingPunct="1">
              <a:buFont typeface="Wingdings" pitchFamily="2" charset="2"/>
              <a:buNone/>
              <a:defRPr/>
            </a:pPr>
            <a:r>
              <a:rPr lang="en-US" sz="2000" dirty="0" smtClean="0"/>
              <a:t>      A.   -26ºF to 120°F (-32°C to 49°C)</a:t>
            </a:r>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48163">
                                            <p:txEl>
                                              <p:pRg st="0" end="0"/>
                                            </p:txEl>
                                          </p:spTgt>
                                        </p:tgtEl>
                                        <p:attrNameLst>
                                          <p:attrName>style.visibility</p:attrName>
                                        </p:attrNameLst>
                                      </p:cBhvr>
                                      <p:to>
                                        <p:strVal val="visible"/>
                                      </p:to>
                                    </p:set>
                                    <p:animEffect transition="in" filter="wipe(down)">
                                      <p:cBhvr>
                                        <p:cTn id="7" dur="1000"/>
                                        <p:tgtEl>
                                          <p:spTgt spid="3481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48163">
                                            <p:txEl>
                                              <p:pRg st="1" end="1"/>
                                            </p:txEl>
                                          </p:spTgt>
                                        </p:tgtEl>
                                        <p:attrNameLst>
                                          <p:attrName>style.visibility</p:attrName>
                                        </p:attrNameLst>
                                      </p:cBhvr>
                                      <p:to>
                                        <p:strVal val="visible"/>
                                      </p:to>
                                    </p:set>
                                    <p:animEffect transition="in" filter="wipe(down)">
                                      <p:cBhvr>
                                        <p:cTn id="12" dur="1000"/>
                                        <p:tgtEl>
                                          <p:spTgt spid="3481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48163">
                                            <p:txEl>
                                              <p:pRg st="3" end="3"/>
                                            </p:txEl>
                                          </p:spTgt>
                                        </p:tgtEl>
                                        <p:attrNameLst>
                                          <p:attrName>style.visibility</p:attrName>
                                        </p:attrNameLst>
                                      </p:cBhvr>
                                      <p:to>
                                        <p:strVal val="visible"/>
                                      </p:to>
                                    </p:set>
                                    <p:animEffect transition="in" filter="wipe(down)">
                                      <p:cBhvr>
                                        <p:cTn id="17" dur="1000"/>
                                        <p:tgtEl>
                                          <p:spTgt spid="34816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48163">
                                            <p:txEl>
                                              <p:pRg st="4" end="4"/>
                                            </p:txEl>
                                          </p:spTgt>
                                        </p:tgtEl>
                                        <p:attrNameLst>
                                          <p:attrName>style.visibility</p:attrName>
                                        </p:attrNameLst>
                                      </p:cBhvr>
                                      <p:to>
                                        <p:strVal val="visible"/>
                                      </p:to>
                                    </p:set>
                                    <p:animEffect transition="in" filter="wipe(down)">
                                      <p:cBhvr>
                                        <p:cTn id="22" dur="1000"/>
                                        <p:tgtEl>
                                          <p:spTgt spid="34816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48163">
                                            <p:txEl>
                                              <p:pRg st="6" end="6"/>
                                            </p:txEl>
                                          </p:spTgt>
                                        </p:tgtEl>
                                        <p:attrNameLst>
                                          <p:attrName>style.visibility</p:attrName>
                                        </p:attrNameLst>
                                      </p:cBhvr>
                                      <p:to>
                                        <p:strVal val="visible"/>
                                      </p:to>
                                    </p:set>
                                    <p:animEffect transition="in" filter="wipe(down)">
                                      <p:cBhvr>
                                        <p:cTn id="27" dur="1000"/>
                                        <p:tgtEl>
                                          <p:spTgt spid="348163">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48163">
                                            <p:txEl>
                                              <p:pRg st="7" end="7"/>
                                            </p:txEl>
                                          </p:spTgt>
                                        </p:tgtEl>
                                        <p:attrNameLst>
                                          <p:attrName>style.visibility</p:attrName>
                                        </p:attrNameLst>
                                      </p:cBhvr>
                                      <p:to>
                                        <p:strVal val="visible"/>
                                      </p:to>
                                    </p:set>
                                    <p:animEffect transition="in" filter="wipe(down)">
                                      <p:cBhvr>
                                        <p:cTn id="32" dur="1000"/>
                                        <p:tgtEl>
                                          <p:spTgt spid="34816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48163">
                                            <p:txEl>
                                              <p:pRg st="9" end="9"/>
                                            </p:txEl>
                                          </p:spTgt>
                                        </p:tgtEl>
                                        <p:attrNameLst>
                                          <p:attrName>style.visibility</p:attrName>
                                        </p:attrNameLst>
                                      </p:cBhvr>
                                      <p:to>
                                        <p:strVal val="visible"/>
                                      </p:to>
                                    </p:set>
                                    <p:animEffect transition="in" filter="wipe(down)">
                                      <p:cBhvr>
                                        <p:cTn id="37" dur="1000"/>
                                        <p:tgtEl>
                                          <p:spTgt spid="348163">
                                            <p:txEl>
                                              <p:pRg st="9" end="9"/>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48163">
                                            <p:txEl>
                                              <p:pRg st="10" end="10"/>
                                            </p:txEl>
                                          </p:spTgt>
                                        </p:tgtEl>
                                        <p:attrNameLst>
                                          <p:attrName>style.visibility</p:attrName>
                                        </p:attrNameLst>
                                      </p:cBhvr>
                                      <p:to>
                                        <p:strVal val="visible"/>
                                      </p:to>
                                    </p:set>
                                    <p:animEffect transition="in" filter="wipe(down)">
                                      <p:cBhvr>
                                        <p:cTn id="42" dur="1000"/>
                                        <p:tgtEl>
                                          <p:spTgt spid="34816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3" grpId="0" build="p" bldLvl="2"/>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4F058216-3E8F-4889-987E-C4505C31375D}" type="slidenum">
              <a:rPr lang="en-US"/>
              <a:pPr>
                <a:defRPr/>
              </a:pPr>
              <a:t>14</a:t>
            </a:fld>
            <a:endParaRPr lang="en-US"/>
          </a:p>
        </p:txBody>
      </p:sp>
      <p:sp>
        <p:nvSpPr>
          <p:cNvPr id="17411" name="Rectangle 2"/>
          <p:cNvSpPr>
            <a:spLocks noGrp="1" noChangeArrowheads="1"/>
          </p:cNvSpPr>
          <p:nvPr>
            <p:ph type="title" idx="4294967295"/>
          </p:nvPr>
        </p:nvSpPr>
        <p:spPr bwMode="white">
          <a:xfrm>
            <a:off x="0" y="236538"/>
            <a:ext cx="9144000" cy="698500"/>
          </a:xfrm>
          <a:prstGeom prst="rect">
            <a:avLst/>
          </a:prstGeom>
          <a:noFill/>
          <a:ln>
            <a:miter lim="800000"/>
            <a:headEnd/>
            <a:tailEnd/>
          </a:ln>
        </p:spPr>
        <p:txBody>
          <a:bodyPr/>
          <a:lstStyle/>
          <a:p>
            <a:pPr eaLnBrk="1" hangingPunct="1"/>
            <a:r>
              <a:rPr lang="en-US" smtClean="0"/>
              <a:t>M4 Communications Adapter</a:t>
            </a:r>
          </a:p>
        </p:txBody>
      </p:sp>
      <p:sp>
        <p:nvSpPr>
          <p:cNvPr id="1025027" name="Rectangle 3"/>
          <p:cNvSpPr>
            <a:spLocks noGrp="1" noChangeArrowheads="1"/>
          </p:cNvSpPr>
          <p:nvPr>
            <p:ph type="body" sz="half" idx="4294967295"/>
          </p:nvPr>
        </p:nvSpPr>
        <p:spPr bwMode="white">
          <a:xfrm>
            <a:off x="0" y="1035050"/>
            <a:ext cx="4533900" cy="4711700"/>
          </a:xfrm>
        </p:spPr>
        <p:txBody>
          <a:bodyPr/>
          <a:lstStyle/>
          <a:p>
            <a:pPr eaLnBrk="1" hangingPunct="1">
              <a:defRPr/>
            </a:pPr>
            <a:r>
              <a:rPr lang="en-US" sz="2000" dirty="0" smtClean="0"/>
              <a:t>Inspection before use:</a:t>
            </a:r>
            <a:endParaRPr lang="en-US" dirty="0" smtClean="0"/>
          </a:p>
          <a:p>
            <a:pPr lvl="1" eaLnBrk="1" hangingPunct="1">
              <a:defRPr/>
            </a:pPr>
            <a:r>
              <a:rPr lang="en-US" dirty="0" smtClean="0"/>
              <a:t>M4 CA</a:t>
            </a:r>
          </a:p>
          <a:p>
            <a:pPr lvl="2" eaLnBrk="1" hangingPunct="1">
              <a:defRPr/>
            </a:pPr>
            <a:r>
              <a:rPr lang="en-US" dirty="0" smtClean="0"/>
              <a:t>Gasket at bottom of power post</a:t>
            </a:r>
          </a:p>
          <a:p>
            <a:pPr lvl="2" eaLnBrk="1" hangingPunct="1">
              <a:defRPr/>
            </a:pPr>
            <a:r>
              <a:rPr lang="en-US" dirty="0" smtClean="0"/>
              <a:t>GB62 Connector</a:t>
            </a:r>
          </a:p>
          <a:p>
            <a:pPr lvl="2" eaLnBrk="1" hangingPunct="1">
              <a:defRPr/>
            </a:pPr>
            <a:r>
              <a:rPr lang="en-US" dirty="0" smtClean="0"/>
              <a:t>Binding Posts </a:t>
            </a:r>
          </a:p>
          <a:p>
            <a:pPr lvl="2" eaLnBrk="1" hangingPunct="1">
              <a:defRPr/>
            </a:pPr>
            <a:r>
              <a:rPr lang="en-US" dirty="0" smtClean="0"/>
              <a:t>Muting Plug</a:t>
            </a:r>
          </a:p>
          <a:p>
            <a:pPr lvl="2" eaLnBrk="1" hangingPunct="1">
              <a:defRPr/>
            </a:pPr>
            <a:r>
              <a:rPr lang="en-US" dirty="0" smtClean="0"/>
              <a:t>Detector locking cover</a:t>
            </a:r>
          </a:p>
          <a:p>
            <a:pPr lvl="1" eaLnBrk="1" hangingPunct="1">
              <a:defRPr/>
            </a:pPr>
            <a:endParaRPr lang="en-US" dirty="0" smtClean="0"/>
          </a:p>
          <a:p>
            <a:pPr lvl="1" eaLnBrk="1" hangingPunct="1">
              <a:defRPr/>
            </a:pPr>
            <a:r>
              <a:rPr lang="en-US" dirty="0" smtClean="0"/>
              <a:t>Power cable</a:t>
            </a:r>
          </a:p>
          <a:p>
            <a:pPr lvl="2" eaLnBrk="1" hangingPunct="1">
              <a:defRPr/>
            </a:pPr>
            <a:r>
              <a:rPr lang="en-US" dirty="0" smtClean="0"/>
              <a:t>USB Connector</a:t>
            </a:r>
          </a:p>
          <a:p>
            <a:pPr lvl="2" eaLnBrk="1" hangingPunct="1">
              <a:defRPr/>
            </a:pPr>
            <a:r>
              <a:rPr lang="en-US" dirty="0" smtClean="0"/>
              <a:t>GB62 Connector</a:t>
            </a:r>
          </a:p>
          <a:p>
            <a:pPr lvl="2" eaLnBrk="1" hangingPunct="1">
              <a:defRPr/>
            </a:pPr>
            <a:r>
              <a:rPr lang="en-US" dirty="0" smtClean="0"/>
              <a:t>Power Connector</a:t>
            </a:r>
          </a:p>
          <a:p>
            <a:pPr lvl="1" eaLnBrk="1" hangingPunct="1">
              <a:defRPr/>
            </a:pPr>
            <a:endParaRPr lang="en-US" dirty="0" smtClean="0"/>
          </a:p>
          <a:p>
            <a:pPr lvl="1" eaLnBrk="1" hangingPunct="1">
              <a:defRPr/>
            </a:pPr>
            <a:r>
              <a:rPr lang="en-US" dirty="0" smtClean="0"/>
              <a:t>Pouch</a:t>
            </a:r>
          </a:p>
          <a:p>
            <a:pPr lvl="2" eaLnBrk="1" hangingPunct="1">
              <a:defRPr/>
            </a:pPr>
            <a:r>
              <a:rPr lang="en-US" dirty="0" smtClean="0"/>
              <a:t>D-Rings</a:t>
            </a:r>
          </a:p>
          <a:p>
            <a:pPr lvl="2" eaLnBrk="1" hangingPunct="1">
              <a:defRPr/>
            </a:pPr>
            <a:r>
              <a:rPr lang="en-US" dirty="0" smtClean="0"/>
              <a:t>Bottom opening</a:t>
            </a:r>
          </a:p>
          <a:p>
            <a:pPr lvl="2" eaLnBrk="1" hangingPunct="1">
              <a:defRPr/>
            </a:pPr>
            <a:r>
              <a:rPr lang="en-US" dirty="0" smtClean="0"/>
              <a:t>Front Hook/Pile Closure</a:t>
            </a:r>
          </a:p>
        </p:txBody>
      </p:sp>
      <p:pic>
        <p:nvPicPr>
          <p:cNvPr id="17413" name="Picture 4" descr="100_0827"/>
          <p:cNvPicPr>
            <a:picLocks noGrp="1" noChangeAspect="1" noChangeArrowheads="1"/>
          </p:cNvPicPr>
          <p:nvPr>
            <p:ph sz="quarter" idx="4294967295"/>
          </p:nvPr>
        </p:nvPicPr>
        <p:blipFill>
          <a:blip r:embed="rId3" cstate="print"/>
          <a:srcRect/>
          <a:stretch>
            <a:fillRect/>
          </a:stretch>
        </p:blipFill>
        <p:spPr>
          <a:xfrm>
            <a:off x="4664075" y="1112838"/>
            <a:ext cx="4371975" cy="3109912"/>
          </a:xfrm>
        </p:spPr>
      </p:pic>
      <p:pic>
        <p:nvPicPr>
          <p:cNvPr id="17414" name="Picture 7" descr="100_0831"/>
          <p:cNvPicPr>
            <a:picLocks noGrp="1" noChangeAspect="1" noChangeArrowheads="1"/>
          </p:cNvPicPr>
          <p:nvPr>
            <p:ph sz="quarter" idx="4294967295"/>
          </p:nvPr>
        </p:nvPicPr>
        <p:blipFill>
          <a:blip r:embed="rId4" cstate="print"/>
          <a:srcRect/>
          <a:stretch>
            <a:fillRect/>
          </a:stretch>
        </p:blipFill>
        <p:spPr>
          <a:xfrm>
            <a:off x="4664075" y="3748088"/>
            <a:ext cx="4371975" cy="3109912"/>
          </a:xfrm>
        </p:spPr>
      </p:pic>
    </p:spTree>
  </p:cSld>
  <p:clrMapOvr>
    <a:masterClrMapping/>
  </p:clrMapOvr>
  <p:transition>
    <p:cover dir="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4" name="Slide Number Placeholder 1"/>
          <p:cNvSpPr>
            <a:spLocks noGrp="1"/>
          </p:cNvSpPr>
          <p:nvPr>
            <p:ph type="sldNum" sz="quarter" idx="10"/>
          </p:nvPr>
        </p:nvSpPr>
        <p:spPr/>
        <p:txBody>
          <a:bodyPr/>
          <a:lstStyle/>
          <a:p>
            <a:pPr>
              <a:defRPr/>
            </a:pPr>
            <a:fld id="{1719C190-AC8F-4583-B832-CB9F80F4B879}" type="slidenum">
              <a:rPr lang="en-US"/>
              <a:pPr>
                <a:defRPr/>
              </a:pPr>
              <a:t>15</a:t>
            </a:fld>
            <a:endParaRPr lang="en-US"/>
          </a:p>
        </p:txBody>
      </p:sp>
      <p:sp>
        <p:nvSpPr>
          <p:cNvPr id="18435" name="Rectangle 2"/>
          <p:cNvSpPr>
            <a:spLocks noGrp="1" noChangeArrowheads="1"/>
          </p:cNvSpPr>
          <p:nvPr>
            <p:ph type="title" idx="4294967295"/>
          </p:nvPr>
        </p:nvSpPr>
        <p:spPr bwMode="white">
          <a:xfrm>
            <a:off x="0" y="153988"/>
            <a:ext cx="9144000" cy="698500"/>
          </a:xfrm>
          <a:prstGeom prst="rect">
            <a:avLst/>
          </a:prstGeom>
          <a:noFill/>
          <a:ln>
            <a:miter lim="800000"/>
            <a:headEnd/>
            <a:tailEnd/>
          </a:ln>
        </p:spPr>
        <p:txBody>
          <a:bodyPr/>
          <a:lstStyle/>
          <a:p>
            <a:pPr eaLnBrk="1" hangingPunct="1"/>
            <a:r>
              <a:rPr lang="en-US" smtClean="0"/>
              <a:t>Operator Controls and Indicators</a:t>
            </a:r>
          </a:p>
        </p:txBody>
      </p:sp>
      <p:graphicFrame>
        <p:nvGraphicFramePr>
          <p:cNvPr id="339902" name="Group 8126"/>
          <p:cNvGraphicFramePr>
            <a:graphicFrameLocks noGrp="1"/>
          </p:cNvGraphicFramePr>
          <p:nvPr>
            <p:ph idx="4294967295"/>
          </p:nvPr>
        </p:nvGraphicFramePr>
        <p:xfrm>
          <a:off x="722313" y="644525"/>
          <a:ext cx="3692525" cy="5949950"/>
        </p:xfrm>
        <a:graphic>
          <a:graphicData uri="http://schemas.openxmlformats.org/drawingml/2006/table">
            <a:tbl>
              <a:tblPr/>
              <a:tblGrid>
                <a:gridCol w="704850"/>
                <a:gridCol w="1166812"/>
                <a:gridCol w="1820863"/>
              </a:tblGrid>
              <a:tr h="18891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Key</a:t>
                      </a:r>
                    </a:p>
                  </a:txBody>
                  <a:tcPr marL="18288" marR="18288" marT="18288" marB="18288"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Control / Indicator</a:t>
                      </a:r>
                    </a:p>
                  </a:txBody>
                  <a:tcPr marL="18288" marR="18288" marT="18288" marB="18288"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marL="18288" marR="18288" marT="18288" marB="18288"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420688">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1</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53975"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Top Display</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Displays detector status and detection information</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431800">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2</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53975"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Rain Cap</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Powers detector on and off; protects inlet area from moisture and environmental damage</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92150">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3</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Earpiece</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Provides user-only audible indication of detection and equipment status when earpiece is connected </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93738">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4</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Audible Alarm Sounder</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Audible alarm of detection; sounding rate of alarm tone depends on detection mode</a:t>
                      </a:r>
                    </a:p>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a:t>
                      </a:r>
                    </a:p>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Malfunction Alert - audible indication of equipment status with half-second tones, for 60 seconds, unless muted by operator.</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439738">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5</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Control Button</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Cancels alarms or alerts, changes detection modes, bright/dim display, and resets sieve pack timer</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457200">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6</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Front Display</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Displays the detector status and mode information</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304800">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7</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Sieve Pack </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Maintains humidity level of detector interior</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457200">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8</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Battery Cassette</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53975"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Holds detector batteries. When using the nozzle, used to power the detector ON/OFF</a:t>
                      </a:r>
                    </a:p>
                  </a:txBody>
                  <a:tcPr marL="18288" marR="18288" marT="18288" marB="18288"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bl>
          </a:graphicData>
        </a:graphic>
      </p:graphicFrame>
      <p:grpSp>
        <p:nvGrpSpPr>
          <p:cNvPr id="18478" name="Group 57"/>
          <p:cNvGrpSpPr>
            <a:grpSpLocks noChangeAspect="1"/>
          </p:cNvGrpSpPr>
          <p:nvPr/>
        </p:nvGrpSpPr>
        <p:grpSpPr bwMode="auto">
          <a:xfrm>
            <a:off x="4614863" y="2124075"/>
            <a:ext cx="4529137" cy="3175000"/>
            <a:chOff x="3545" y="1226"/>
            <a:chExt cx="2147" cy="1505"/>
          </a:xfrm>
        </p:grpSpPr>
        <p:sp>
          <p:nvSpPr>
            <p:cNvPr id="18479" name="AutoShape 56"/>
            <p:cNvSpPr>
              <a:spLocks noChangeAspect="1" noChangeArrowheads="1" noTextEdit="1"/>
            </p:cNvSpPr>
            <p:nvPr/>
          </p:nvSpPr>
          <p:spPr bwMode="white">
            <a:xfrm>
              <a:off x="3545" y="1226"/>
              <a:ext cx="2147" cy="1505"/>
            </a:xfrm>
            <a:prstGeom prst="rect">
              <a:avLst/>
            </a:prstGeom>
            <a:noFill/>
            <a:ln w="9525">
              <a:noFill/>
              <a:miter lim="800000"/>
              <a:headEnd/>
              <a:tailEnd/>
            </a:ln>
          </p:spPr>
          <p:txBody>
            <a:bodyPr/>
            <a:lstStyle/>
            <a:p>
              <a:endParaRPr lang="en-US"/>
            </a:p>
          </p:txBody>
        </p:sp>
        <p:grpSp>
          <p:nvGrpSpPr>
            <p:cNvPr id="18480" name="Group 258"/>
            <p:cNvGrpSpPr>
              <a:grpSpLocks/>
            </p:cNvGrpSpPr>
            <p:nvPr/>
          </p:nvGrpSpPr>
          <p:grpSpPr bwMode="auto">
            <a:xfrm>
              <a:off x="3855" y="1375"/>
              <a:ext cx="799" cy="872"/>
              <a:chOff x="3855" y="1375"/>
              <a:chExt cx="799" cy="872"/>
            </a:xfrm>
          </p:grpSpPr>
          <p:sp>
            <p:nvSpPr>
              <p:cNvPr id="26347" name="Freeform 58"/>
              <p:cNvSpPr>
                <a:spLocks/>
              </p:cNvSpPr>
              <p:nvPr/>
            </p:nvSpPr>
            <p:spPr bwMode="white">
              <a:xfrm>
                <a:off x="4001" y="1860"/>
                <a:ext cx="67" cy="82"/>
              </a:xfrm>
              <a:custGeom>
                <a:avLst/>
                <a:gdLst>
                  <a:gd name="T0" fmla="*/ 1 w 534"/>
                  <a:gd name="T1" fmla="*/ 0 h 656"/>
                  <a:gd name="T2" fmla="*/ 1 w 534"/>
                  <a:gd name="T3" fmla="*/ 0 h 656"/>
                  <a:gd name="T4" fmla="*/ 1 w 534"/>
                  <a:gd name="T5" fmla="*/ 0 h 656"/>
                  <a:gd name="T6" fmla="*/ 1 w 534"/>
                  <a:gd name="T7" fmla="*/ 0 h 656"/>
                  <a:gd name="T8" fmla="*/ 1 w 534"/>
                  <a:gd name="T9" fmla="*/ 0 h 656"/>
                  <a:gd name="T10" fmla="*/ 1 w 534"/>
                  <a:gd name="T11" fmla="*/ 0 h 656"/>
                  <a:gd name="T12" fmla="*/ 1 w 534"/>
                  <a:gd name="T13" fmla="*/ 1 h 656"/>
                  <a:gd name="T14" fmla="*/ 1 w 534"/>
                  <a:gd name="T15" fmla="*/ 1 h 656"/>
                  <a:gd name="T16" fmla="*/ 1 w 534"/>
                  <a:gd name="T17" fmla="*/ 1 h 656"/>
                  <a:gd name="T18" fmla="*/ 1 w 534"/>
                  <a:gd name="T19" fmla="*/ 1 h 656"/>
                  <a:gd name="T20" fmla="*/ 1 w 534"/>
                  <a:gd name="T21" fmla="*/ 1 h 656"/>
                  <a:gd name="T22" fmla="*/ 1 w 534"/>
                  <a:gd name="T23" fmla="*/ 1 h 656"/>
                  <a:gd name="T24" fmla="*/ 1 w 534"/>
                  <a:gd name="T25" fmla="*/ 1 h 656"/>
                  <a:gd name="T26" fmla="*/ 1 w 534"/>
                  <a:gd name="T27" fmla="*/ 1 h 656"/>
                  <a:gd name="T28" fmla="*/ 1 w 534"/>
                  <a:gd name="T29" fmla="*/ 1 h 656"/>
                  <a:gd name="T30" fmla="*/ 1 w 534"/>
                  <a:gd name="T31" fmla="*/ 1 h 656"/>
                  <a:gd name="T32" fmla="*/ 1 w 534"/>
                  <a:gd name="T33" fmla="*/ 1 h 656"/>
                  <a:gd name="T34" fmla="*/ 1 w 534"/>
                  <a:gd name="T35" fmla="*/ 1 h 656"/>
                  <a:gd name="T36" fmla="*/ 1 w 534"/>
                  <a:gd name="T37" fmla="*/ 1 h 656"/>
                  <a:gd name="T38" fmla="*/ 1 w 534"/>
                  <a:gd name="T39" fmla="*/ 1 h 656"/>
                  <a:gd name="T40" fmla="*/ 1 w 534"/>
                  <a:gd name="T41" fmla="*/ 1 h 656"/>
                  <a:gd name="T42" fmla="*/ 1 w 534"/>
                  <a:gd name="T43" fmla="*/ 1 h 656"/>
                  <a:gd name="T44" fmla="*/ 1 w 534"/>
                  <a:gd name="T45" fmla="*/ 1 h 656"/>
                  <a:gd name="T46" fmla="*/ 1 w 534"/>
                  <a:gd name="T47" fmla="*/ 1 h 656"/>
                  <a:gd name="T48" fmla="*/ 1 w 534"/>
                  <a:gd name="T49" fmla="*/ 1 h 656"/>
                  <a:gd name="T50" fmla="*/ 1 w 534"/>
                  <a:gd name="T51" fmla="*/ 1 h 656"/>
                  <a:gd name="T52" fmla="*/ 1 w 534"/>
                  <a:gd name="T53" fmla="*/ 1 h 656"/>
                  <a:gd name="T54" fmla="*/ 1 w 534"/>
                  <a:gd name="T55" fmla="*/ 1 h 656"/>
                  <a:gd name="T56" fmla="*/ 1 w 534"/>
                  <a:gd name="T57" fmla="*/ 1 h 656"/>
                  <a:gd name="T58" fmla="*/ 1 w 534"/>
                  <a:gd name="T59" fmla="*/ 1 h 656"/>
                  <a:gd name="T60" fmla="*/ 0 w 534"/>
                  <a:gd name="T61" fmla="*/ 1 h 656"/>
                  <a:gd name="T62" fmla="*/ 0 w 534"/>
                  <a:gd name="T63" fmla="*/ 1 h 656"/>
                  <a:gd name="T64" fmla="*/ 0 w 534"/>
                  <a:gd name="T65" fmla="*/ 1 h 656"/>
                  <a:gd name="T66" fmla="*/ 0 w 534"/>
                  <a:gd name="T67" fmla="*/ 1 h 656"/>
                  <a:gd name="T68" fmla="*/ 0 w 534"/>
                  <a:gd name="T69" fmla="*/ 1 h 656"/>
                  <a:gd name="T70" fmla="*/ 0 w 534"/>
                  <a:gd name="T71" fmla="*/ 1 h 656"/>
                  <a:gd name="T72" fmla="*/ 0 w 534"/>
                  <a:gd name="T73" fmla="*/ 1 h 656"/>
                  <a:gd name="T74" fmla="*/ 0 w 534"/>
                  <a:gd name="T75" fmla="*/ 1 h 656"/>
                  <a:gd name="T76" fmla="*/ 0 w 534"/>
                  <a:gd name="T77" fmla="*/ 1 h 656"/>
                  <a:gd name="T78" fmla="*/ 0 w 534"/>
                  <a:gd name="T79" fmla="*/ 1 h 656"/>
                  <a:gd name="T80" fmla="*/ 0 w 534"/>
                  <a:gd name="T81" fmla="*/ 0 h 656"/>
                  <a:gd name="T82" fmla="*/ 0 w 534"/>
                  <a:gd name="T83" fmla="*/ 0 h 656"/>
                  <a:gd name="T84" fmla="*/ 0 w 534"/>
                  <a:gd name="T85" fmla="*/ 0 h 656"/>
                  <a:gd name="T86" fmla="*/ 0 w 534"/>
                  <a:gd name="T87" fmla="*/ 0 h 656"/>
                  <a:gd name="T88" fmla="*/ 0 w 534"/>
                  <a:gd name="T89" fmla="*/ 0 h 656"/>
                  <a:gd name="T90" fmla="*/ 0 w 534"/>
                  <a:gd name="T91" fmla="*/ 0 h 656"/>
                  <a:gd name="T92" fmla="*/ 0 w 534"/>
                  <a:gd name="T93" fmla="*/ 0 h 656"/>
                  <a:gd name="T94" fmla="*/ 0 w 534"/>
                  <a:gd name="T95" fmla="*/ 0 h 656"/>
                  <a:gd name="T96" fmla="*/ 0 w 534"/>
                  <a:gd name="T97" fmla="*/ 0 h 656"/>
                  <a:gd name="T98" fmla="*/ 0 w 534"/>
                  <a:gd name="T99" fmla="*/ 0 h 656"/>
                  <a:gd name="T100" fmla="*/ 0 w 534"/>
                  <a:gd name="T101" fmla="*/ 0 h 656"/>
                  <a:gd name="T102" fmla="*/ 0 w 534"/>
                  <a:gd name="T103" fmla="*/ 0 h 656"/>
                  <a:gd name="T104" fmla="*/ 0 w 534"/>
                  <a:gd name="T105" fmla="*/ 0 h 656"/>
                  <a:gd name="T106" fmla="*/ 0 w 534"/>
                  <a:gd name="T107" fmla="*/ 0 h 656"/>
                  <a:gd name="T108" fmla="*/ 0 w 534"/>
                  <a:gd name="T109" fmla="*/ 0 h 656"/>
                  <a:gd name="T110" fmla="*/ 0 w 534"/>
                  <a:gd name="T111" fmla="*/ 0 h 656"/>
                  <a:gd name="T112" fmla="*/ 1 w 534"/>
                  <a:gd name="T113" fmla="*/ 0 h 656"/>
                  <a:gd name="T114" fmla="*/ 1 w 534"/>
                  <a:gd name="T115" fmla="*/ 0 h 6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6"/>
                  <a:gd name="T176" fmla="*/ 534 w 534"/>
                  <a:gd name="T177" fmla="*/ 656 h 6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6">
                    <a:moveTo>
                      <a:pt x="267" y="38"/>
                    </a:moveTo>
                    <a:lnTo>
                      <a:pt x="281" y="46"/>
                    </a:lnTo>
                    <a:lnTo>
                      <a:pt x="294" y="55"/>
                    </a:lnTo>
                    <a:lnTo>
                      <a:pt x="308" y="65"/>
                    </a:lnTo>
                    <a:lnTo>
                      <a:pt x="321" y="75"/>
                    </a:lnTo>
                    <a:lnTo>
                      <a:pt x="334" y="85"/>
                    </a:lnTo>
                    <a:lnTo>
                      <a:pt x="346" y="97"/>
                    </a:lnTo>
                    <a:lnTo>
                      <a:pt x="359" y="108"/>
                    </a:lnTo>
                    <a:lnTo>
                      <a:pt x="371" y="121"/>
                    </a:lnTo>
                    <a:lnTo>
                      <a:pt x="394" y="146"/>
                    </a:lnTo>
                    <a:lnTo>
                      <a:pt x="417" y="172"/>
                    </a:lnTo>
                    <a:lnTo>
                      <a:pt x="437" y="202"/>
                    </a:lnTo>
                    <a:lnTo>
                      <a:pt x="456" y="231"/>
                    </a:lnTo>
                    <a:lnTo>
                      <a:pt x="473" y="261"/>
                    </a:lnTo>
                    <a:lnTo>
                      <a:pt x="489" y="292"/>
                    </a:lnTo>
                    <a:lnTo>
                      <a:pt x="502" y="324"/>
                    </a:lnTo>
                    <a:lnTo>
                      <a:pt x="514" y="355"/>
                    </a:lnTo>
                    <a:lnTo>
                      <a:pt x="518" y="372"/>
                    </a:lnTo>
                    <a:lnTo>
                      <a:pt x="522" y="387"/>
                    </a:lnTo>
                    <a:lnTo>
                      <a:pt x="526" y="403"/>
                    </a:lnTo>
                    <a:lnTo>
                      <a:pt x="529" y="418"/>
                    </a:lnTo>
                    <a:lnTo>
                      <a:pt x="531" y="434"/>
                    </a:lnTo>
                    <a:lnTo>
                      <a:pt x="533" y="449"/>
                    </a:lnTo>
                    <a:lnTo>
                      <a:pt x="534" y="465"/>
                    </a:lnTo>
                    <a:lnTo>
                      <a:pt x="534" y="480"/>
                    </a:lnTo>
                    <a:lnTo>
                      <a:pt x="534" y="495"/>
                    </a:lnTo>
                    <a:lnTo>
                      <a:pt x="533" y="509"/>
                    </a:lnTo>
                    <a:lnTo>
                      <a:pt x="531" y="523"/>
                    </a:lnTo>
                    <a:lnTo>
                      <a:pt x="529" y="535"/>
                    </a:lnTo>
                    <a:lnTo>
                      <a:pt x="526" y="548"/>
                    </a:lnTo>
                    <a:lnTo>
                      <a:pt x="522" y="559"/>
                    </a:lnTo>
                    <a:lnTo>
                      <a:pt x="518" y="571"/>
                    </a:lnTo>
                    <a:lnTo>
                      <a:pt x="514" y="581"/>
                    </a:lnTo>
                    <a:lnTo>
                      <a:pt x="508" y="590"/>
                    </a:lnTo>
                    <a:lnTo>
                      <a:pt x="502" y="600"/>
                    </a:lnTo>
                    <a:lnTo>
                      <a:pt x="496" y="608"/>
                    </a:lnTo>
                    <a:lnTo>
                      <a:pt x="489" y="616"/>
                    </a:lnTo>
                    <a:lnTo>
                      <a:pt x="481" y="623"/>
                    </a:lnTo>
                    <a:lnTo>
                      <a:pt x="473" y="630"/>
                    </a:lnTo>
                    <a:lnTo>
                      <a:pt x="465" y="636"/>
                    </a:lnTo>
                    <a:lnTo>
                      <a:pt x="456" y="640"/>
                    </a:lnTo>
                    <a:lnTo>
                      <a:pt x="447" y="645"/>
                    </a:lnTo>
                    <a:lnTo>
                      <a:pt x="437" y="648"/>
                    </a:lnTo>
                    <a:lnTo>
                      <a:pt x="427" y="651"/>
                    </a:lnTo>
                    <a:lnTo>
                      <a:pt x="417" y="654"/>
                    </a:lnTo>
                    <a:lnTo>
                      <a:pt x="406" y="655"/>
                    </a:lnTo>
                    <a:lnTo>
                      <a:pt x="394" y="656"/>
                    </a:lnTo>
                    <a:lnTo>
                      <a:pt x="383" y="656"/>
                    </a:lnTo>
                    <a:lnTo>
                      <a:pt x="371" y="655"/>
                    </a:lnTo>
                    <a:lnTo>
                      <a:pt x="359" y="653"/>
                    </a:lnTo>
                    <a:lnTo>
                      <a:pt x="346" y="650"/>
                    </a:lnTo>
                    <a:lnTo>
                      <a:pt x="334" y="646"/>
                    </a:lnTo>
                    <a:lnTo>
                      <a:pt x="321" y="642"/>
                    </a:lnTo>
                    <a:lnTo>
                      <a:pt x="308" y="638"/>
                    </a:lnTo>
                    <a:lnTo>
                      <a:pt x="294" y="632"/>
                    </a:lnTo>
                    <a:lnTo>
                      <a:pt x="281" y="626"/>
                    </a:lnTo>
                    <a:lnTo>
                      <a:pt x="267" y="618"/>
                    </a:lnTo>
                    <a:lnTo>
                      <a:pt x="254" y="610"/>
                    </a:lnTo>
                    <a:lnTo>
                      <a:pt x="240" y="601"/>
                    </a:lnTo>
                    <a:lnTo>
                      <a:pt x="227" y="591"/>
                    </a:lnTo>
                    <a:lnTo>
                      <a:pt x="213" y="581"/>
                    </a:lnTo>
                    <a:lnTo>
                      <a:pt x="201" y="571"/>
                    </a:lnTo>
                    <a:lnTo>
                      <a:pt x="187" y="559"/>
                    </a:lnTo>
                    <a:lnTo>
                      <a:pt x="175" y="548"/>
                    </a:lnTo>
                    <a:lnTo>
                      <a:pt x="163" y="536"/>
                    </a:lnTo>
                    <a:lnTo>
                      <a:pt x="151" y="523"/>
                    </a:lnTo>
                    <a:lnTo>
                      <a:pt x="140" y="510"/>
                    </a:lnTo>
                    <a:lnTo>
                      <a:pt x="129" y="497"/>
                    </a:lnTo>
                    <a:lnTo>
                      <a:pt x="118" y="484"/>
                    </a:lnTo>
                    <a:lnTo>
                      <a:pt x="97" y="454"/>
                    </a:lnTo>
                    <a:lnTo>
                      <a:pt x="78" y="425"/>
                    </a:lnTo>
                    <a:lnTo>
                      <a:pt x="61" y="395"/>
                    </a:lnTo>
                    <a:lnTo>
                      <a:pt x="46" y="364"/>
                    </a:lnTo>
                    <a:lnTo>
                      <a:pt x="39" y="349"/>
                    </a:lnTo>
                    <a:lnTo>
                      <a:pt x="33" y="332"/>
                    </a:lnTo>
                    <a:lnTo>
                      <a:pt x="26" y="317"/>
                    </a:lnTo>
                    <a:lnTo>
                      <a:pt x="21" y="301"/>
                    </a:lnTo>
                    <a:lnTo>
                      <a:pt x="16" y="284"/>
                    </a:lnTo>
                    <a:lnTo>
                      <a:pt x="12" y="269"/>
                    </a:lnTo>
                    <a:lnTo>
                      <a:pt x="9" y="253"/>
                    </a:lnTo>
                    <a:lnTo>
                      <a:pt x="6" y="238"/>
                    </a:lnTo>
                    <a:lnTo>
                      <a:pt x="3" y="222"/>
                    </a:lnTo>
                    <a:lnTo>
                      <a:pt x="1" y="207"/>
                    </a:lnTo>
                    <a:lnTo>
                      <a:pt x="0" y="191"/>
                    </a:lnTo>
                    <a:lnTo>
                      <a:pt x="0" y="176"/>
                    </a:lnTo>
                    <a:lnTo>
                      <a:pt x="0" y="161"/>
                    </a:lnTo>
                    <a:lnTo>
                      <a:pt x="1" y="148"/>
                    </a:lnTo>
                    <a:lnTo>
                      <a:pt x="3" y="133"/>
                    </a:lnTo>
                    <a:lnTo>
                      <a:pt x="6" y="121"/>
                    </a:lnTo>
                    <a:lnTo>
                      <a:pt x="9" y="108"/>
                    </a:lnTo>
                    <a:lnTo>
                      <a:pt x="12" y="97"/>
                    </a:lnTo>
                    <a:lnTo>
                      <a:pt x="16" y="85"/>
                    </a:lnTo>
                    <a:lnTo>
                      <a:pt x="21" y="75"/>
                    </a:lnTo>
                    <a:lnTo>
                      <a:pt x="26" y="66"/>
                    </a:lnTo>
                    <a:lnTo>
                      <a:pt x="33" y="56"/>
                    </a:lnTo>
                    <a:lnTo>
                      <a:pt x="39" y="48"/>
                    </a:lnTo>
                    <a:lnTo>
                      <a:pt x="46" y="40"/>
                    </a:lnTo>
                    <a:lnTo>
                      <a:pt x="53" y="32"/>
                    </a:lnTo>
                    <a:lnTo>
                      <a:pt x="61" y="26"/>
                    </a:lnTo>
                    <a:lnTo>
                      <a:pt x="70" y="21"/>
                    </a:lnTo>
                    <a:lnTo>
                      <a:pt x="78" y="16"/>
                    </a:lnTo>
                    <a:lnTo>
                      <a:pt x="88" y="12"/>
                    </a:lnTo>
                    <a:lnTo>
                      <a:pt x="97" y="8"/>
                    </a:lnTo>
                    <a:lnTo>
                      <a:pt x="107" y="5"/>
                    </a:lnTo>
                    <a:lnTo>
                      <a:pt x="118" y="2"/>
                    </a:lnTo>
                    <a:lnTo>
                      <a:pt x="129" y="1"/>
                    </a:lnTo>
                    <a:lnTo>
                      <a:pt x="140" y="0"/>
                    </a:lnTo>
                    <a:lnTo>
                      <a:pt x="151" y="0"/>
                    </a:lnTo>
                    <a:lnTo>
                      <a:pt x="163" y="1"/>
                    </a:lnTo>
                    <a:lnTo>
                      <a:pt x="175" y="3"/>
                    </a:lnTo>
                    <a:lnTo>
                      <a:pt x="187" y="6"/>
                    </a:lnTo>
                    <a:lnTo>
                      <a:pt x="201" y="10"/>
                    </a:lnTo>
                    <a:lnTo>
                      <a:pt x="213" y="14"/>
                    </a:lnTo>
                    <a:lnTo>
                      <a:pt x="227" y="18"/>
                    </a:lnTo>
                    <a:lnTo>
                      <a:pt x="240" y="24"/>
                    </a:lnTo>
                    <a:lnTo>
                      <a:pt x="254" y="30"/>
                    </a:lnTo>
                    <a:lnTo>
                      <a:pt x="267" y="38"/>
                    </a:lnTo>
                    <a:close/>
                  </a:path>
                </a:pathLst>
              </a:custGeom>
              <a:solidFill>
                <a:srgbClr val="FFFFFF"/>
              </a:solidFill>
              <a:ln w="9525">
                <a:noFill/>
                <a:round/>
                <a:headEnd/>
                <a:tailEnd/>
              </a:ln>
            </p:spPr>
            <p:txBody>
              <a:bodyPr/>
              <a:lstStyle/>
              <a:p>
                <a:endParaRPr lang="en-US"/>
              </a:p>
            </p:txBody>
          </p:sp>
          <p:sp>
            <p:nvSpPr>
              <p:cNvPr id="26348" name="Freeform 59"/>
              <p:cNvSpPr>
                <a:spLocks/>
              </p:cNvSpPr>
              <p:nvPr/>
            </p:nvSpPr>
            <p:spPr bwMode="white">
              <a:xfrm>
                <a:off x="4001" y="1860"/>
                <a:ext cx="67" cy="82"/>
              </a:xfrm>
              <a:custGeom>
                <a:avLst/>
                <a:gdLst>
                  <a:gd name="T0" fmla="*/ 1 w 534"/>
                  <a:gd name="T1" fmla="*/ 0 h 656"/>
                  <a:gd name="T2" fmla="*/ 1 w 534"/>
                  <a:gd name="T3" fmla="*/ 0 h 656"/>
                  <a:gd name="T4" fmla="*/ 1 w 534"/>
                  <a:gd name="T5" fmla="*/ 0 h 656"/>
                  <a:gd name="T6" fmla="*/ 1 w 534"/>
                  <a:gd name="T7" fmla="*/ 0 h 656"/>
                  <a:gd name="T8" fmla="*/ 1 w 534"/>
                  <a:gd name="T9" fmla="*/ 0 h 656"/>
                  <a:gd name="T10" fmla="*/ 1 w 534"/>
                  <a:gd name="T11" fmla="*/ 0 h 656"/>
                  <a:gd name="T12" fmla="*/ 1 w 534"/>
                  <a:gd name="T13" fmla="*/ 1 h 656"/>
                  <a:gd name="T14" fmla="*/ 1 w 534"/>
                  <a:gd name="T15" fmla="*/ 1 h 656"/>
                  <a:gd name="T16" fmla="*/ 1 w 534"/>
                  <a:gd name="T17" fmla="*/ 1 h 656"/>
                  <a:gd name="T18" fmla="*/ 1 w 534"/>
                  <a:gd name="T19" fmla="*/ 1 h 656"/>
                  <a:gd name="T20" fmla="*/ 1 w 534"/>
                  <a:gd name="T21" fmla="*/ 1 h 656"/>
                  <a:gd name="T22" fmla="*/ 1 w 534"/>
                  <a:gd name="T23" fmla="*/ 1 h 656"/>
                  <a:gd name="T24" fmla="*/ 1 w 534"/>
                  <a:gd name="T25" fmla="*/ 1 h 656"/>
                  <a:gd name="T26" fmla="*/ 1 w 534"/>
                  <a:gd name="T27" fmla="*/ 1 h 656"/>
                  <a:gd name="T28" fmla="*/ 1 w 534"/>
                  <a:gd name="T29" fmla="*/ 1 h 656"/>
                  <a:gd name="T30" fmla="*/ 1 w 534"/>
                  <a:gd name="T31" fmla="*/ 1 h 656"/>
                  <a:gd name="T32" fmla="*/ 1 w 534"/>
                  <a:gd name="T33" fmla="*/ 1 h 656"/>
                  <a:gd name="T34" fmla="*/ 1 w 534"/>
                  <a:gd name="T35" fmla="*/ 1 h 656"/>
                  <a:gd name="T36" fmla="*/ 1 w 534"/>
                  <a:gd name="T37" fmla="*/ 1 h 656"/>
                  <a:gd name="T38" fmla="*/ 1 w 534"/>
                  <a:gd name="T39" fmla="*/ 1 h 656"/>
                  <a:gd name="T40" fmla="*/ 1 w 534"/>
                  <a:gd name="T41" fmla="*/ 1 h 656"/>
                  <a:gd name="T42" fmla="*/ 1 w 534"/>
                  <a:gd name="T43" fmla="*/ 1 h 656"/>
                  <a:gd name="T44" fmla="*/ 1 w 534"/>
                  <a:gd name="T45" fmla="*/ 1 h 656"/>
                  <a:gd name="T46" fmla="*/ 1 w 534"/>
                  <a:gd name="T47" fmla="*/ 1 h 656"/>
                  <a:gd name="T48" fmla="*/ 1 w 534"/>
                  <a:gd name="T49" fmla="*/ 1 h 656"/>
                  <a:gd name="T50" fmla="*/ 1 w 534"/>
                  <a:gd name="T51" fmla="*/ 1 h 656"/>
                  <a:gd name="T52" fmla="*/ 1 w 534"/>
                  <a:gd name="T53" fmla="*/ 1 h 656"/>
                  <a:gd name="T54" fmla="*/ 1 w 534"/>
                  <a:gd name="T55" fmla="*/ 1 h 656"/>
                  <a:gd name="T56" fmla="*/ 1 w 534"/>
                  <a:gd name="T57" fmla="*/ 1 h 656"/>
                  <a:gd name="T58" fmla="*/ 1 w 534"/>
                  <a:gd name="T59" fmla="*/ 1 h 656"/>
                  <a:gd name="T60" fmla="*/ 0 w 534"/>
                  <a:gd name="T61" fmla="*/ 1 h 656"/>
                  <a:gd name="T62" fmla="*/ 0 w 534"/>
                  <a:gd name="T63" fmla="*/ 1 h 656"/>
                  <a:gd name="T64" fmla="*/ 0 w 534"/>
                  <a:gd name="T65" fmla="*/ 1 h 656"/>
                  <a:gd name="T66" fmla="*/ 0 w 534"/>
                  <a:gd name="T67" fmla="*/ 1 h 656"/>
                  <a:gd name="T68" fmla="*/ 0 w 534"/>
                  <a:gd name="T69" fmla="*/ 1 h 656"/>
                  <a:gd name="T70" fmla="*/ 0 w 534"/>
                  <a:gd name="T71" fmla="*/ 1 h 656"/>
                  <a:gd name="T72" fmla="*/ 0 w 534"/>
                  <a:gd name="T73" fmla="*/ 1 h 656"/>
                  <a:gd name="T74" fmla="*/ 0 w 534"/>
                  <a:gd name="T75" fmla="*/ 1 h 656"/>
                  <a:gd name="T76" fmla="*/ 0 w 534"/>
                  <a:gd name="T77" fmla="*/ 1 h 656"/>
                  <a:gd name="T78" fmla="*/ 0 w 534"/>
                  <a:gd name="T79" fmla="*/ 1 h 656"/>
                  <a:gd name="T80" fmla="*/ 0 w 534"/>
                  <a:gd name="T81" fmla="*/ 0 h 656"/>
                  <a:gd name="T82" fmla="*/ 0 w 534"/>
                  <a:gd name="T83" fmla="*/ 0 h 656"/>
                  <a:gd name="T84" fmla="*/ 0 w 534"/>
                  <a:gd name="T85" fmla="*/ 0 h 656"/>
                  <a:gd name="T86" fmla="*/ 0 w 534"/>
                  <a:gd name="T87" fmla="*/ 0 h 656"/>
                  <a:gd name="T88" fmla="*/ 0 w 534"/>
                  <a:gd name="T89" fmla="*/ 0 h 656"/>
                  <a:gd name="T90" fmla="*/ 0 w 534"/>
                  <a:gd name="T91" fmla="*/ 0 h 656"/>
                  <a:gd name="T92" fmla="*/ 0 w 534"/>
                  <a:gd name="T93" fmla="*/ 0 h 656"/>
                  <a:gd name="T94" fmla="*/ 0 w 534"/>
                  <a:gd name="T95" fmla="*/ 0 h 656"/>
                  <a:gd name="T96" fmla="*/ 0 w 534"/>
                  <a:gd name="T97" fmla="*/ 0 h 656"/>
                  <a:gd name="T98" fmla="*/ 0 w 534"/>
                  <a:gd name="T99" fmla="*/ 0 h 656"/>
                  <a:gd name="T100" fmla="*/ 0 w 534"/>
                  <a:gd name="T101" fmla="*/ 0 h 656"/>
                  <a:gd name="T102" fmla="*/ 0 w 534"/>
                  <a:gd name="T103" fmla="*/ 0 h 656"/>
                  <a:gd name="T104" fmla="*/ 0 w 534"/>
                  <a:gd name="T105" fmla="*/ 0 h 656"/>
                  <a:gd name="T106" fmla="*/ 0 w 534"/>
                  <a:gd name="T107" fmla="*/ 0 h 656"/>
                  <a:gd name="T108" fmla="*/ 0 w 534"/>
                  <a:gd name="T109" fmla="*/ 0 h 656"/>
                  <a:gd name="T110" fmla="*/ 0 w 534"/>
                  <a:gd name="T111" fmla="*/ 0 h 656"/>
                  <a:gd name="T112" fmla="*/ 1 w 534"/>
                  <a:gd name="T113" fmla="*/ 0 h 656"/>
                  <a:gd name="T114" fmla="*/ 1 w 534"/>
                  <a:gd name="T115" fmla="*/ 0 h 6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6"/>
                  <a:gd name="T176" fmla="*/ 534 w 534"/>
                  <a:gd name="T177" fmla="*/ 656 h 6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6">
                    <a:moveTo>
                      <a:pt x="267" y="38"/>
                    </a:moveTo>
                    <a:lnTo>
                      <a:pt x="281" y="46"/>
                    </a:lnTo>
                    <a:lnTo>
                      <a:pt x="294" y="55"/>
                    </a:lnTo>
                    <a:lnTo>
                      <a:pt x="308" y="65"/>
                    </a:lnTo>
                    <a:lnTo>
                      <a:pt x="321" y="75"/>
                    </a:lnTo>
                    <a:lnTo>
                      <a:pt x="334" y="85"/>
                    </a:lnTo>
                    <a:lnTo>
                      <a:pt x="346" y="97"/>
                    </a:lnTo>
                    <a:lnTo>
                      <a:pt x="359" y="108"/>
                    </a:lnTo>
                    <a:lnTo>
                      <a:pt x="371" y="121"/>
                    </a:lnTo>
                    <a:lnTo>
                      <a:pt x="394" y="146"/>
                    </a:lnTo>
                    <a:lnTo>
                      <a:pt x="417" y="172"/>
                    </a:lnTo>
                    <a:lnTo>
                      <a:pt x="437" y="202"/>
                    </a:lnTo>
                    <a:lnTo>
                      <a:pt x="456" y="231"/>
                    </a:lnTo>
                    <a:lnTo>
                      <a:pt x="473" y="261"/>
                    </a:lnTo>
                    <a:lnTo>
                      <a:pt x="489" y="292"/>
                    </a:lnTo>
                    <a:lnTo>
                      <a:pt x="502" y="324"/>
                    </a:lnTo>
                    <a:lnTo>
                      <a:pt x="514" y="355"/>
                    </a:lnTo>
                    <a:lnTo>
                      <a:pt x="518" y="372"/>
                    </a:lnTo>
                    <a:lnTo>
                      <a:pt x="522" y="387"/>
                    </a:lnTo>
                    <a:lnTo>
                      <a:pt x="526" y="403"/>
                    </a:lnTo>
                    <a:lnTo>
                      <a:pt x="529" y="418"/>
                    </a:lnTo>
                    <a:lnTo>
                      <a:pt x="531" y="434"/>
                    </a:lnTo>
                    <a:lnTo>
                      <a:pt x="533" y="449"/>
                    </a:lnTo>
                    <a:lnTo>
                      <a:pt x="534" y="465"/>
                    </a:lnTo>
                    <a:lnTo>
                      <a:pt x="534" y="480"/>
                    </a:lnTo>
                    <a:lnTo>
                      <a:pt x="534" y="495"/>
                    </a:lnTo>
                    <a:lnTo>
                      <a:pt x="533" y="509"/>
                    </a:lnTo>
                    <a:lnTo>
                      <a:pt x="531" y="523"/>
                    </a:lnTo>
                    <a:lnTo>
                      <a:pt x="529" y="535"/>
                    </a:lnTo>
                    <a:lnTo>
                      <a:pt x="526" y="548"/>
                    </a:lnTo>
                    <a:lnTo>
                      <a:pt x="522" y="559"/>
                    </a:lnTo>
                    <a:lnTo>
                      <a:pt x="518" y="571"/>
                    </a:lnTo>
                    <a:lnTo>
                      <a:pt x="514" y="581"/>
                    </a:lnTo>
                    <a:lnTo>
                      <a:pt x="508" y="590"/>
                    </a:lnTo>
                    <a:lnTo>
                      <a:pt x="502" y="600"/>
                    </a:lnTo>
                    <a:lnTo>
                      <a:pt x="496" y="608"/>
                    </a:lnTo>
                    <a:lnTo>
                      <a:pt x="489" y="616"/>
                    </a:lnTo>
                    <a:lnTo>
                      <a:pt x="481" y="623"/>
                    </a:lnTo>
                    <a:lnTo>
                      <a:pt x="473" y="630"/>
                    </a:lnTo>
                    <a:lnTo>
                      <a:pt x="465" y="636"/>
                    </a:lnTo>
                    <a:lnTo>
                      <a:pt x="456" y="640"/>
                    </a:lnTo>
                    <a:lnTo>
                      <a:pt x="447" y="645"/>
                    </a:lnTo>
                    <a:lnTo>
                      <a:pt x="437" y="648"/>
                    </a:lnTo>
                    <a:lnTo>
                      <a:pt x="427" y="651"/>
                    </a:lnTo>
                    <a:lnTo>
                      <a:pt x="417" y="654"/>
                    </a:lnTo>
                    <a:lnTo>
                      <a:pt x="406" y="655"/>
                    </a:lnTo>
                    <a:lnTo>
                      <a:pt x="394" y="656"/>
                    </a:lnTo>
                    <a:lnTo>
                      <a:pt x="383" y="656"/>
                    </a:lnTo>
                    <a:lnTo>
                      <a:pt x="371" y="655"/>
                    </a:lnTo>
                    <a:lnTo>
                      <a:pt x="359" y="653"/>
                    </a:lnTo>
                    <a:lnTo>
                      <a:pt x="346" y="650"/>
                    </a:lnTo>
                    <a:lnTo>
                      <a:pt x="334" y="646"/>
                    </a:lnTo>
                    <a:lnTo>
                      <a:pt x="321" y="642"/>
                    </a:lnTo>
                    <a:lnTo>
                      <a:pt x="308" y="638"/>
                    </a:lnTo>
                    <a:lnTo>
                      <a:pt x="294" y="632"/>
                    </a:lnTo>
                    <a:lnTo>
                      <a:pt x="281" y="626"/>
                    </a:lnTo>
                    <a:lnTo>
                      <a:pt x="267" y="618"/>
                    </a:lnTo>
                    <a:lnTo>
                      <a:pt x="254" y="610"/>
                    </a:lnTo>
                    <a:lnTo>
                      <a:pt x="240" y="601"/>
                    </a:lnTo>
                    <a:lnTo>
                      <a:pt x="227" y="591"/>
                    </a:lnTo>
                    <a:lnTo>
                      <a:pt x="213" y="581"/>
                    </a:lnTo>
                    <a:lnTo>
                      <a:pt x="201" y="571"/>
                    </a:lnTo>
                    <a:lnTo>
                      <a:pt x="187" y="559"/>
                    </a:lnTo>
                    <a:lnTo>
                      <a:pt x="175" y="548"/>
                    </a:lnTo>
                    <a:lnTo>
                      <a:pt x="163" y="536"/>
                    </a:lnTo>
                    <a:lnTo>
                      <a:pt x="151" y="523"/>
                    </a:lnTo>
                    <a:lnTo>
                      <a:pt x="140" y="510"/>
                    </a:lnTo>
                    <a:lnTo>
                      <a:pt x="129" y="497"/>
                    </a:lnTo>
                    <a:lnTo>
                      <a:pt x="118" y="484"/>
                    </a:lnTo>
                    <a:lnTo>
                      <a:pt x="97" y="454"/>
                    </a:lnTo>
                    <a:lnTo>
                      <a:pt x="78" y="425"/>
                    </a:lnTo>
                    <a:lnTo>
                      <a:pt x="61" y="395"/>
                    </a:lnTo>
                    <a:lnTo>
                      <a:pt x="46" y="364"/>
                    </a:lnTo>
                    <a:lnTo>
                      <a:pt x="39" y="349"/>
                    </a:lnTo>
                    <a:lnTo>
                      <a:pt x="33" y="332"/>
                    </a:lnTo>
                    <a:lnTo>
                      <a:pt x="26" y="317"/>
                    </a:lnTo>
                    <a:lnTo>
                      <a:pt x="21" y="301"/>
                    </a:lnTo>
                    <a:lnTo>
                      <a:pt x="16" y="284"/>
                    </a:lnTo>
                    <a:lnTo>
                      <a:pt x="12" y="269"/>
                    </a:lnTo>
                    <a:lnTo>
                      <a:pt x="9" y="253"/>
                    </a:lnTo>
                    <a:lnTo>
                      <a:pt x="6" y="238"/>
                    </a:lnTo>
                    <a:lnTo>
                      <a:pt x="3" y="222"/>
                    </a:lnTo>
                    <a:lnTo>
                      <a:pt x="1" y="207"/>
                    </a:lnTo>
                    <a:lnTo>
                      <a:pt x="0" y="191"/>
                    </a:lnTo>
                    <a:lnTo>
                      <a:pt x="0" y="176"/>
                    </a:lnTo>
                    <a:lnTo>
                      <a:pt x="0" y="161"/>
                    </a:lnTo>
                    <a:lnTo>
                      <a:pt x="1" y="148"/>
                    </a:lnTo>
                    <a:lnTo>
                      <a:pt x="3" y="133"/>
                    </a:lnTo>
                    <a:lnTo>
                      <a:pt x="6" y="121"/>
                    </a:lnTo>
                    <a:lnTo>
                      <a:pt x="9" y="108"/>
                    </a:lnTo>
                    <a:lnTo>
                      <a:pt x="12" y="97"/>
                    </a:lnTo>
                    <a:lnTo>
                      <a:pt x="16" y="85"/>
                    </a:lnTo>
                    <a:lnTo>
                      <a:pt x="21" y="75"/>
                    </a:lnTo>
                    <a:lnTo>
                      <a:pt x="26" y="66"/>
                    </a:lnTo>
                    <a:lnTo>
                      <a:pt x="33" y="56"/>
                    </a:lnTo>
                    <a:lnTo>
                      <a:pt x="39" y="48"/>
                    </a:lnTo>
                    <a:lnTo>
                      <a:pt x="46" y="40"/>
                    </a:lnTo>
                    <a:lnTo>
                      <a:pt x="53" y="32"/>
                    </a:lnTo>
                    <a:lnTo>
                      <a:pt x="61" y="26"/>
                    </a:lnTo>
                    <a:lnTo>
                      <a:pt x="70" y="21"/>
                    </a:lnTo>
                    <a:lnTo>
                      <a:pt x="78" y="16"/>
                    </a:lnTo>
                    <a:lnTo>
                      <a:pt x="88" y="12"/>
                    </a:lnTo>
                    <a:lnTo>
                      <a:pt x="97" y="8"/>
                    </a:lnTo>
                    <a:lnTo>
                      <a:pt x="107" y="5"/>
                    </a:lnTo>
                    <a:lnTo>
                      <a:pt x="118" y="2"/>
                    </a:lnTo>
                    <a:lnTo>
                      <a:pt x="129" y="1"/>
                    </a:lnTo>
                    <a:lnTo>
                      <a:pt x="140" y="0"/>
                    </a:lnTo>
                    <a:lnTo>
                      <a:pt x="151" y="0"/>
                    </a:lnTo>
                    <a:lnTo>
                      <a:pt x="163" y="1"/>
                    </a:lnTo>
                    <a:lnTo>
                      <a:pt x="175" y="3"/>
                    </a:lnTo>
                    <a:lnTo>
                      <a:pt x="187" y="6"/>
                    </a:lnTo>
                    <a:lnTo>
                      <a:pt x="201" y="10"/>
                    </a:lnTo>
                    <a:lnTo>
                      <a:pt x="213" y="14"/>
                    </a:lnTo>
                    <a:lnTo>
                      <a:pt x="227" y="18"/>
                    </a:lnTo>
                    <a:lnTo>
                      <a:pt x="240" y="24"/>
                    </a:lnTo>
                    <a:lnTo>
                      <a:pt x="254" y="30"/>
                    </a:lnTo>
                    <a:lnTo>
                      <a:pt x="267" y="38"/>
                    </a:lnTo>
                  </a:path>
                </a:pathLst>
              </a:custGeom>
              <a:noFill/>
              <a:ln w="6350">
                <a:solidFill>
                  <a:srgbClr val="1F1A17"/>
                </a:solidFill>
                <a:prstDash val="solid"/>
                <a:round/>
                <a:headEnd/>
                <a:tailEnd/>
              </a:ln>
            </p:spPr>
            <p:txBody>
              <a:bodyPr/>
              <a:lstStyle/>
              <a:p>
                <a:endParaRPr lang="en-US"/>
              </a:p>
            </p:txBody>
          </p:sp>
          <p:sp>
            <p:nvSpPr>
              <p:cNvPr id="26349" name="Freeform 60"/>
              <p:cNvSpPr>
                <a:spLocks/>
              </p:cNvSpPr>
              <p:nvPr/>
            </p:nvSpPr>
            <p:spPr bwMode="white">
              <a:xfrm>
                <a:off x="4001" y="1948"/>
                <a:ext cx="67" cy="82"/>
              </a:xfrm>
              <a:custGeom>
                <a:avLst/>
                <a:gdLst>
                  <a:gd name="T0" fmla="*/ 1 w 534"/>
                  <a:gd name="T1" fmla="*/ 0 h 655"/>
                  <a:gd name="T2" fmla="*/ 1 w 534"/>
                  <a:gd name="T3" fmla="*/ 0 h 655"/>
                  <a:gd name="T4" fmla="*/ 1 w 534"/>
                  <a:gd name="T5" fmla="*/ 0 h 655"/>
                  <a:gd name="T6" fmla="*/ 1 w 534"/>
                  <a:gd name="T7" fmla="*/ 0 h 655"/>
                  <a:gd name="T8" fmla="*/ 1 w 534"/>
                  <a:gd name="T9" fmla="*/ 0 h 655"/>
                  <a:gd name="T10" fmla="*/ 1 w 534"/>
                  <a:gd name="T11" fmla="*/ 0 h 655"/>
                  <a:gd name="T12" fmla="*/ 1 w 534"/>
                  <a:gd name="T13" fmla="*/ 1 h 655"/>
                  <a:gd name="T14" fmla="*/ 1 w 534"/>
                  <a:gd name="T15" fmla="*/ 1 h 655"/>
                  <a:gd name="T16" fmla="*/ 1 w 534"/>
                  <a:gd name="T17" fmla="*/ 1 h 655"/>
                  <a:gd name="T18" fmla="*/ 1 w 534"/>
                  <a:gd name="T19" fmla="*/ 1 h 655"/>
                  <a:gd name="T20" fmla="*/ 1 w 534"/>
                  <a:gd name="T21" fmla="*/ 1 h 655"/>
                  <a:gd name="T22" fmla="*/ 1 w 534"/>
                  <a:gd name="T23" fmla="*/ 1 h 655"/>
                  <a:gd name="T24" fmla="*/ 1 w 534"/>
                  <a:gd name="T25" fmla="*/ 1 h 655"/>
                  <a:gd name="T26" fmla="*/ 1 w 534"/>
                  <a:gd name="T27" fmla="*/ 1 h 655"/>
                  <a:gd name="T28" fmla="*/ 1 w 534"/>
                  <a:gd name="T29" fmla="*/ 1 h 655"/>
                  <a:gd name="T30" fmla="*/ 1 w 534"/>
                  <a:gd name="T31" fmla="*/ 1 h 655"/>
                  <a:gd name="T32" fmla="*/ 1 w 534"/>
                  <a:gd name="T33" fmla="*/ 1 h 655"/>
                  <a:gd name="T34" fmla="*/ 1 w 534"/>
                  <a:gd name="T35" fmla="*/ 1 h 655"/>
                  <a:gd name="T36" fmla="*/ 1 w 534"/>
                  <a:gd name="T37" fmla="*/ 1 h 655"/>
                  <a:gd name="T38" fmla="*/ 1 w 534"/>
                  <a:gd name="T39" fmla="*/ 1 h 655"/>
                  <a:gd name="T40" fmla="*/ 1 w 534"/>
                  <a:gd name="T41" fmla="*/ 1 h 655"/>
                  <a:gd name="T42" fmla="*/ 1 w 534"/>
                  <a:gd name="T43" fmla="*/ 1 h 655"/>
                  <a:gd name="T44" fmla="*/ 1 w 534"/>
                  <a:gd name="T45" fmla="*/ 1 h 655"/>
                  <a:gd name="T46" fmla="*/ 1 w 534"/>
                  <a:gd name="T47" fmla="*/ 1 h 655"/>
                  <a:gd name="T48" fmla="*/ 1 w 534"/>
                  <a:gd name="T49" fmla="*/ 1 h 655"/>
                  <a:gd name="T50" fmla="*/ 1 w 534"/>
                  <a:gd name="T51" fmla="*/ 1 h 655"/>
                  <a:gd name="T52" fmla="*/ 1 w 534"/>
                  <a:gd name="T53" fmla="*/ 1 h 655"/>
                  <a:gd name="T54" fmla="*/ 1 w 534"/>
                  <a:gd name="T55" fmla="*/ 1 h 655"/>
                  <a:gd name="T56" fmla="*/ 1 w 534"/>
                  <a:gd name="T57" fmla="*/ 1 h 655"/>
                  <a:gd name="T58" fmla="*/ 1 w 534"/>
                  <a:gd name="T59" fmla="*/ 1 h 655"/>
                  <a:gd name="T60" fmla="*/ 0 w 534"/>
                  <a:gd name="T61" fmla="*/ 1 h 655"/>
                  <a:gd name="T62" fmla="*/ 0 w 534"/>
                  <a:gd name="T63" fmla="*/ 1 h 655"/>
                  <a:gd name="T64" fmla="*/ 0 w 534"/>
                  <a:gd name="T65" fmla="*/ 1 h 655"/>
                  <a:gd name="T66" fmla="*/ 0 w 534"/>
                  <a:gd name="T67" fmla="*/ 1 h 655"/>
                  <a:gd name="T68" fmla="*/ 0 w 534"/>
                  <a:gd name="T69" fmla="*/ 1 h 655"/>
                  <a:gd name="T70" fmla="*/ 0 w 534"/>
                  <a:gd name="T71" fmla="*/ 1 h 655"/>
                  <a:gd name="T72" fmla="*/ 0 w 534"/>
                  <a:gd name="T73" fmla="*/ 1 h 655"/>
                  <a:gd name="T74" fmla="*/ 0 w 534"/>
                  <a:gd name="T75" fmla="*/ 1 h 655"/>
                  <a:gd name="T76" fmla="*/ 0 w 534"/>
                  <a:gd name="T77" fmla="*/ 1 h 655"/>
                  <a:gd name="T78" fmla="*/ 0 w 534"/>
                  <a:gd name="T79" fmla="*/ 1 h 655"/>
                  <a:gd name="T80" fmla="*/ 0 w 534"/>
                  <a:gd name="T81" fmla="*/ 1 h 655"/>
                  <a:gd name="T82" fmla="*/ 0 w 534"/>
                  <a:gd name="T83" fmla="*/ 0 h 655"/>
                  <a:gd name="T84" fmla="*/ 0 w 534"/>
                  <a:gd name="T85" fmla="*/ 0 h 655"/>
                  <a:gd name="T86" fmla="*/ 0 w 534"/>
                  <a:gd name="T87" fmla="*/ 0 h 655"/>
                  <a:gd name="T88" fmla="*/ 0 w 534"/>
                  <a:gd name="T89" fmla="*/ 0 h 655"/>
                  <a:gd name="T90" fmla="*/ 0 w 534"/>
                  <a:gd name="T91" fmla="*/ 0 h 655"/>
                  <a:gd name="T92" fmla="*/ 0 w 534"/>
                  <a:gd name="T93" fmla="*/ 0 h 655"/>
                  <a:gd name="T94" fmla="*/ 0 w 534"/>
                  <a:gd name="T95" fmla="*/ 0 h 655"/>
                  <a:gd name="T96" fmla="*/ 0 w 534"/>
                  <a:gd name="T97" fmla="*/ 0 h 655"/>
                  <a:gd name="T98" fmla="*/ 0 w 534"/>
                  <a:gd name="T99" fmla="*/ 0 h 655"/>
                  <a:gd name="T100" fmla="*/ 0 w 534"/>
                  <a:gd name="T101" fmla="*/ 0 h 655"/>
                  <a:gd name="T102" fmla="*/ 0 w 534"/>
                  <a:gd name="T103" fmla="*/ 0 h 655"/>
                  <a:gd name="T104" fmla="*/ 0 w 534"/>
                  <a:gd name="T105" fmla="*/ 0 h 655"/>
                  <a:gd name="T106" fmla="*/ 0 w 534"/>
                  <a:gd name="T107" fmla="*/ 0 h 655"/>
                  <a:gd name="T108" fmla="*/ 0 w 534"/>
                  <a:gd name="T109" fmla="*/ 0 h 655"/>
                  <a:gd name="T110" fmla="*/ 0 w 534"/>
                  <a:gd name="T111" fmla="*/ 0 h 655"/>
                  <a:gd name="T112" fmla="*/ 1 w 534"/>
                  <a:gd name="T113" fmla="*/ 0 h 655"/>
                  <a:gd name="T114" fmla="*/ 1 w 534"/>
                  <a:gd name="T115" fmla="*/ 0 h 6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5"/>
                  <a:gd name="T176" fmla="*/ 534 w 534"/>
                  <a:gd name="T177" fmla="*/ 655 h 6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5">
                    <a:moveTo>
                      <a:pt x="267" y="39"/>
                    </a:moveTo>
                    <a:lnTo>
                      <a:pt x="281" y="46"/>
                    </a:lnTo>
                    <a:lnTo>
                      <a:pt x="294" y="55"/>
                    </a:lnTo>
                    <a:lnTo>
                      <a:pt x="308" y="64"/>
                    </a:lnTo>
                    <a:lnTo>
                      <a:pt x="321" y="75"/>
                    </a:lnTo>
                    <a:lnTo>
                      <a:pt x="334" y="85"/>
                    </a:lnTo>
                    <a:lnTo>
                      <a:pt x="346" y="97"/>
                    </a:lnTo>
                    <a:lnTo>
                      <a:pt x="359" y="108"/>
                    </a:lnTo>
                    <a:lnTo>
                      <a:pt x="371" y="120"/>
                    </a:lnTo>
                    <a:lnTo>
                      <a:pt x="394" y="145"/>
                    </a:lnTo>
                    <a:lnTo>
                      <a:pt x="417" y="172"/>
                    </a:lnTo>
                    <a:lnTo>
                      <a:pt x="437" y="201"/>
                    </a:lnTo>
                    <a:lnTo>
                      <a:pt x="456" y="230"/>
                    </a:lnTo>
                    <a:lnTo>
                      <a:pt x="473" y="261"/>
                    </a:lnTo>
                    <a:lnTo>
                      <a:pt x="489" y="292"/>
                    </a:lnTo>
                    <a:lnTo>
                      <a:pt x="502" y="324"/>
                    </a:lnTo>
                    <a:lnTo>
                      <a:pt x="514" y="355"/>
                    </a:lnTo>
                    <a:lnTo>
                      <a:pt x="518" y="371"/>
                    </a:lnTo>
                    <a:lnTo>
                      <a:pt x="522" y="387"/>
                    </a:lnTo>
                    <a:lnTo>
                      <a:pt x="526" y="402"/>
                    </a:lnTo>
                    <a:lnTo>
                      <a:pt x="529" y="418"/>
                    </a:lnTo>
                    <a:lnTo>
                      <a:pt x="531" y="435"/>
                    </a:lnTo>
                    <a:lnTo>
                      <a:pt x="533" y="449"/>
                    </a:lnTo>
                    <a:lnTo>
                      <a:pt x="534" y="465"/>
                    </a:lnTo>
                    <a:lnTo>
                      <a:pt x="534" y="480"/>
                    </a:lnTo>
                    <a:lnTo>
                      <a:pt x="534" y="495"/>
                    </a:lnTo>
                    <a:lnTo>
                      <a:pt x="533" y="509"/>
                    </a:lnTo>
                    <a:lnTo>
                      <a:pt x="531" y="523"/>
                    </a:lnTo>
                    <a:lnTo>
                      <a:pt x="529" y="535"/>
                    </a:lnTo>
                    <a:lnTo>
                      <a:pt x="526" y="548"/>
                    </a:lnTo>
                    <a:lnTo>
                      <a:pt x="522" y="559"/>
                    </a:lnTo>
                    <a:lnTo>
                      <a:pt x="518" y="570"/>
                    </a:lnTo>
                    <a:lnTo>
                      <a:pt x="514" y="581"/>
                    </a:lnTo>
                    <a:lnTo>
                      <a:pt x="508" y="591"/>
                    </a:lnTo>
                    <a:lnTo>
                      <a:pt x="502" y="599"/>
                    </a:lnTo>
                    <a:lnTo>
                      <a:pt x="496" y="609"/>
                    </a:lnTo>
                    <a:lnTo>
                      <a:pt x="489" y="616"/>
                    </a:lnTo>
                    <a:lnTo>
                      <a:pt x="481" y="623"/>
                    </a:lnTo>
                    <a:lnTo>
                      <a:pt x="473" y="630"/>
                    </a:lnTo>
                    <a:lnTo>
                      <a:pt x="465" y="636"/>
                    </a:lnTo>
                    <a:lnTo>
                      <a:pt x="456" y="640"/>
                    </a:lnTo>
                    <a:lnTo>
                      <a:pt x="447" y="645"/>
                    </a:lnTo>
                    <a:lnTo>
                      <a:pt x="437" y="648"/>
                    </a:lnTo>
                    <a:lnTo>
                      <a:pt x="427" y="651"/>
                    </a:lnTo>
                    <a:lnTo>
                      <a:pt x="417" y="653"/>
                    </a:lnTo>
                    <a:lnTo>
                      <a:pt x="406" y="654"/>
                    </a:lnTo>
                    <a:lnTo>
                      <a:pt x="394" y="655"/>
                    </a:lnTo>
                    <a:lnTo>
                      <a:pt x="383" y="655"/>
                    </a:lnTo>
                    <a:lnTo>
                      <a:pt x="371" y="654"/>
                    </a:lnTo>
                    <a:lnTo>
                      <a:pt x="359" y="652"/>
                    </a:lnTo>
                    <a:lnTo>
                      <a:pt x="346" y="650"/>
                    </a:lnTo>
                    <a:lnTo>
                      <a:pt x="334" y="647"/>
                    </a:lnTo>
                    <a:lnTo>
                      <a:pt x="321" y="643"/>
                    </a:lnTo>
                    <a:lnTo>
                      <a:pt x="308" y="638"/>
                    </a:lnTo>
                    <a:lnTo>
                      <a:pt x="294" y="632"/>
                    </a:lnTo>
                    <a:lnTo>
                      <a:pt x="281" y="625"/>
                    </a:lnTo>
                    <a:lnTo>
                      <a:pt x="267" y="618"/>
                    </a:lnTo>
                    <a:lnTo>
                      <a:pt x="254" y="610"/>
                    </a:lnTo>
                    <a:lnTo>
                      <a:pt x="240" y="600"/>
                    </a:lnTo>
                    <a:lnTo>
                      <a:pt x="227" y="591"/>
                    </a:lnTo>
                    <a:lnTo>
                      <a:pt x="213" y="581"/>
                    </a:lnTo>
                    <a:lnTo>
                      <a:pt x="201" y="570"/>
                    </a:lnTo>
                    <a:lnTo>
                      <a:pt x="187" y="560"/>
                    </a:lnTo>
                    <a:lnTo>
                      <a:pt x="175" y="548"/>
                    </a:lnTo>
                    <a:lnTo>
                      <a:pt x="163" y="536"/>
                    </a:lnTo>
                    <a:lnTo>
                      <a:pt x="151" y="524"/>
                    </a:lnTo>
                    <a:lnTo>
                      <a:pt x="140" y="510"/>
                    </a:lnTo>
                    <a:lnTo>
                      <a:pt x="129" y="497"/>
                    </a:lnTo>
                    <a:lnTo>
                      <a:pt x="118" y="483"/>
                    </a:lnTo>
                    <a:lnTo>
                      <a:pt x="97" y="455"/>
                    </a:lnTo>
                    <a:lnTo>
                      <a:pt x="78" y="425"/>
                    </a:lnTo>
                    <a:lnTo>
                      <a:pt x="61" y="395"/>
                    </a:lnTo>
                    <a:lnTo>
                      <a:pt x="46" y="364"/>
                    </a:lnTo>
                    <a:lnTo>
                      <a:pt x="39" y="349"/>
                    </a:lnTo>
                    <a:lnTo>
                      <a:pt x="33" y="332"/>
                    </a:lnTo>
                    <a:lnTo>
                      <a:pt x="26" y="316"/>
                    </a:lnTo>
                    <a:lnTo>
                      <a:pt x="21" y="301"/>
                    </a:lnTo>
                    <a:lnTo>
                      <a:pt x="16" y="284"/>
                    </a:lnTo>
                    <a:lnTo>
                      <a:pt x="12" y="269"/>
                    </a:lnTo>
                    <a:lnTo>
                      <a:pt x="9" y="253"/>
                    </a:lnTo>
                    <a:lnTo>
                      <a:pt x="6" y="238"/>
                    </a:lnTo>
                    <a:lnTo>
                      <a:pt x="3" y="222"/>
                    </a:lnTo>
                    <a:lnTo>
                      <a:pt x="1" y="206"/>
                    </a:lnTo>
                    <a:lnTo>
                      <a:pt x="0" y="191"/>
                    </a:lnTo>
                    <a:lnTo>
                      <a:pt x="0" y="175"/>
                    </a:lnTo>
                    <a:lnTo>
                      <a:pt x="0" y="161"/>
                    </a:lnTo>
                    <a:lnTo>
                      <a:pt x="1" y="147"/>
                    </a:lnTo>
                    <a:lnTo>
                      <a:pt x="3" y="134"/>
                    </a:lnTo>
                    <a:lnTo>
                      <a:pt x="6" y="120"/>
                    </a:lnTo>
                    <a:lnTo>
                      <a:pt x="9" y="108"/>
                    </a:lnTo>
                    <a:lnTo>
                      <a:pt x="12" y="97"/>
                    </a:lnTo>
                    <a:lnTo>
                      <a:pt x="16" y="85"/>
                    </a:lnTo>
                    <a:lnTo>
                      <a:pt x="21" y="75"/>
                    </a:lnTo>
                    <a:lnTo>
                      <a:pt x="26" y="65"/>
                    </a:lnTo>
                    <a:lnTo>
                      <a:pt x="33" y="56"/>
                    </a:lnTo>
                    <a:lnTo>
                      <a:pt x="39" y="48"/>
                    </a:lnTo>
                    <a:lnTo>
                      <a:pt x="46" y="40"/>
                    </a:lnTo>
                    <a:lnTo>
                      <a:pt x="53" y="32"/>
                    </a:lnTo>
                    <a:lnTo>
                      <a:pt x="61" y="26"/>
                    </a:lnTo>
                    <a:lnTo>
                      <a:pt x="70" y="21"/>
                    </a:lnTo>
                    <a:lnTo>
                      <a:pt x="78" y="16"/>
                    </a:lnTo>
                    <a:lnTo>
                      <a:pt x="88" y="12"/>
                    </a:lnTo>
                    <a:lnTo>
                      <a:pt x="97" y="7"/>
                    </a:lnTo>
                    <a:lnTo>
                      <a:pt x="107" y="4"/>
                    </a:lnTo>
                    <a:lnTo>
                      <a:pt x="118" y="2"/>
                    </a:lnTo>
                    <a:lnTo>
                      <a:pt x="129" y="1"/>
                    </a:lnTo>
                    <a:lnTo>
                      <a:pt x="140" y="0"/>
                    </a:lnTo>
                    <a:lnTo>
                      <a:pt x="151" y="1"/>
                    </a:lnTo>
                    <a:lnTo>
                      <a:pt x="163" y="1"/>
                    </a:lnTo>
                    <a:lnTo>
                      <a:pt x="175" y="3"/>
                    </a:lnTo>
                    <a:lnTo>
                      <a:pt x="187" y="6"/>
                    </a:lnTo>
                    <a:lnTo>
                      <a:pt x="201" y="9"/>
                    </a:lnTo>
                    <a:lnTo>
                      <a:pt x="213" y="14"/>
                    </a:lnTo>
                    <a:lnTo>
                      <a:pt x="227" y="18"/>
                    </a:lnTo>
                    <a:lnTo>
                      <a:pt x="240" y="24"/>
                    </a:lnTo>
                    <a:lnTo>
                      <a:pt x="254" y="30"/>
                    </a:lnTo>
                    <a:lnTo>
                      <a:pt x="267" y="39"/>
                    </a:lnTo>
                    <a:close/>
                  </a:path>
                </a:pathLst>
              </a:custGeom>
              <a:solidFill>
                <a:srgbClr val="FFFFFF"/>
              </a:solidFill>
              <a:ln w="9525">
                <a:noFill/>
                <a:round/>
                <a:headEnd/>
                <a:tailEnd/>
              </a:ln>
            </p:spPr>
            <p:txBody>
              <a:bodyPr/>
              <a:lstStyle/>
              <a:p>
                <a:endParaRPr lang="en-US"/>
              </a:p>
            </p:txBody>
          </p:sp>
          <p:sp>
            <p:nvSpPr>
              <p:cNvPr id="26350" name="Freeform 61"/>
              <p:cNvSpPr>
                <a:spLocks/>
              </p:cNvSpPr>
              <p:nvPr/>
            </p:nvSpPr>
            <p:spPr bwMode="white">
              <a:xfrm>
                <a:off x="4001" y="1948"/>
                <a:ext cx="67" cy="82"/>
              </a:xfrm>
              <a:custGeom>
                <a:avLst/>
                <a:gdLst>
                  <a:gd name="T0" fmla="*/ 1 w 534"/>
                  <a:gd name="T1" fmla="*/ 0 h 655"/>
                  <a:gd name="T2" fmla="*/ 1 w 534"/>
                  <a:gd name="T3" fmla="*/ 0 h 655"/>
                  <a:gd name="T4" fmla="*/ 1 w 534"/>
                  <a:gd name="T5" fmla="*/ 0 h 655"/>
                  <a:gd name="T6" fmla="*/ 1 w 534"/>
                  <a:gd name="T7" fmla="*/ 0 h 655"/>
                  <a:gd name="T8" fmla="*/ 1 w 534"/>
                  <a:gd name="T9" fmla="*/ 0 h 655"/>
                  <a:gd name="T10" fmla="*/ 1 w 534"/>
                  <a:gd name="T11" fmla="*/ 0 h 655"/>
                  <a:gd name="T12" fmla="*/ 1 w 534"/>
                  <a:gd name="T13" fmla="*/ 1 h 655"/>
                  <a:gd name="T14" fmla="*/ 1 w 534"/>
                  <a:gd name="T15" fmla="*/ 1 h 655"/>
                  <a:gd name="T16" fmla="*/ 1 w 534"/>
                  <a:gd name="T17" fmla="*/ 1 h 655"/>
                  <a:gd name="T18" fmla="*/ 1 w 534"/>
                  <a:gd name="T19" fmla="*/ 1 h 655"/>
                  <a:gd name="T20" fmla="*/ 1 w 534"/>
                  <a:gd name="T21" fmla="*/ 1 h 655"/>
                  <a:gd name="T22" fmla="*/ 1 w 534"/>
                  <a:gd name="T23" fmla="*/ 1 h 655"/>
                  <a:gd name="T24" fmla="*/ 1 w 534"/>
                  <a:gd name="T25" fmla="*/ 1 h 655"/>
                  <a:gd name="T26" fmla="*/ 1 w 534"/>
                  <a:gd name="T27" fmla="*/ 1 h 655"/>
                  <a:gd name="T28" fmla="*/ 1 w 534"/>
                  <a:gd name="T29" fmla="*/ 1 h 655"/>
                  <a:gd name="T30" fmla="*/ 1 w 534"/>
                  <a:gd name="T31" fmla="*/ 1 h 655"/>
                  <a:gd name="T32" fmla="*/ 1 w 534"/>
                  <a:gd name="T33" fmla="*/ 1 h 655"/>
                  <a:gd name="T34" fmla="*/ 1 w 534"/>
                  <a:gd name="T35" fmla="*/ 1 h 655"/>
                  <a:gd name="T36" fmla="*/ 1 w 534"/>
                  <a:gd name="T37" fmla="*/ 1 h 655"/>
                  <a:gd name="T38" fmla="*/ 1 w 534"/>
                  <a:gd name="T39" fmla="*/ 1 h 655"/>
                  <a:gd name="T40" fmla="*/ 1 w 534"/>
                  <a:gd name="T41" fmla="*/ 1 h 655"/>
                  <a:gd name="T42" fmla="*/ 1 w 534"/>
                  <a:gd name="T43" fmla="*/ 1 h 655"/>
                  <a:gd name="T44" fmla="*/ 1 w 534"/>
                  <a:gd name="T45" fmla="*/ 1 h 655"/>
                  <a:gd name="T46" fmla="*/ 1 w 534"/>
                  <a:gd name="T47" fmla="*/ 1 h 655"/>
                  <a:gd name="T48" fmla="*/ 1 w 534"/>
                  <a:gd name="T49" fmla="*/ 1 h 655"/>
                  <a:gd name="T50" fmla="*/ 1 w 534"/>
                  <a:gd name="T51" fmla="*/ 1 h 655"/>
                  <a:gd name="T52" fmla="*/ 1 w 534"/>
                  <a:gd name="T53" fmla="*/ 1 h 655"/>
                  <a:gd name="T54" fmla="*/ 1 w 534"/>
                  <a:gd name="T55" fmla="*/ 1 h 655"/>
                  <a:gd name="T56" fmla="*/ 1 w 534"/>
                  <a:gd name="T57" fmla="*/ 1 h 655"/>
                  <a:gd name="T58" fmla="*/ 1 w 534"/>
                  <a:gd name="T59" fmla="*/ 1 h 655"/>
                  <a:gd name="T60" fmla="*/ 0 w 534"/>
                  <a:gd name="T61" fmla="*/ 1 h 655"/>
                  <a:gd name="T62" fmla="*/ 0 w 534"/>
                  <a:gd name="T63" fmla="*/ 1 h 655"/>
                  <a:gd name="T64" fmla="*/ 0 w 534"/>
                  <a:gd name="T65" fmla="*/ 1 h 655"/>
                  <a:gd name="T66" fmla="*/ 0 w 534"/>
                  <a:gd name="T67" fmla="*/ 1 h 655"/>
                  <a:gd name="T68" fmla="*/ 0 w 534"/>
                  <a:gd name="T69" fmla="*/ 1 h 655"/>
                  <a:gd name="T70" fmla="*/ 0 w 534"/>
                  <a:gd name="T71" fmla="*/ 1 h 655"/>
                  <a:gd name="T72" fmla="*/ 0 w 534"/>
                  <a:gd name="T73" fmla="*/ 1 h 655"/>
                  <a:gd name="T74" fmla="*/ 0 w 534"/>
                  <a:gd name="T75" fmla="*/ 1 h 655"/>
                  <a:gd name="T76" fmla="*/ 0 w 534"/>
                  <a:gd name="T77" fmla="*/ 1 h 655"/>
                  <a:gd name="T78" fmla="*/ 0 w 534"/>
                  <a:gd name="T79" fmla="*/ 1 h 655"/>
                  <a:gd name="T80" fmla="*/ 0 w 534"/>
                  <a:gd name="T81" fmla="*/ 1 h 655"/>
                  <a:gd name="T82" fmla="*/ 0 w 534"/>
                  <a:gd name="T83" fmla="*/ 0 h 655"/>
                  <a:gd name="T84" fmla="*/ 0 w 534"/>
                  <a:gd name="T85" fmla="*/ 0 h 655"/>
                  <a:gd name="T86" fmla="*/ 0 w 534"/>
                  <a:gd name="T87" fmla="*/ 0 h 655"/>
                  <a:gd name="T88" fmla="*/ 0 w 534"/>
                  <a:gd name="T89" fmla="*/ 0 h 655"/>
                  <a:gd name="T90" fmla="*/ 0 w 534"/>
                  <a:gd name="T91" fmla="*/ 0 h 655"/>
                  <a:gd name="T92" fmla="*/ 0 w 534"/>
                  <a:gd name="T93" fmla="*/ 0 h 655"/>
                  <a:gd name="T94" fmla="*/ 0 w 534"/>
                  <a:gd name="T95" fmla="*/ 0 h 655"/>
                  <a:gd name="T96" fmla="*/ 0 w 534"/>
                  <a:gd name="T97" fmla="*/ 0 h 655"/>
                  <a:gd name="T98" fmla="*/ 0 w 534"/>
                  <a:gd name="T99" fmla="*/ 0 h 655"/>
                  <a:gd name="T100" fmla="*/ 0 w 534"/>
                  <a:gd name="T101" fmla="*/ 0 h 655"/>
                  <a:gd name="T102" fmla="*/ 0 w 534"/>
                  <a:gd name="T103" fmla="*/ 0 h 655"/>
                  <a:gd name="T104" fmla="*/ 0 w 534"/>
                  <a:gd name="T105" fmla="*/ 0 h 655"/>
                  <a:gd name="T106" fmla="*/ 0 w 534"/>
                  <a:gd name="T107" fmla="*/ 0 h 655"/>
                  <a:gd name="T108" fmla="*/ 0 w 534"/>
                  <a:gd name="T109" fmla="*/ 0 h 655"/>
                  <a:gd name="T110" fmla="*/ 0 w 534"/>
                  <a:gd name="T111" fmla="*/ 0 h 655"/>
                  <a:gd name="T112" fmla="*/ 1 w 534"/>
                  <a:gd name="T113" fmla="*/ 0 h 655"/>
                  <a:gd name="T114" fmla="*/ 1 w 534"/>
                  <a:gd name="T115" fmla="*/ 0 h 6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5"/>
                  <a:gd name="T176" fmla="*/ 534 w 534"/>
                  <a:gd name="T177" fmla="*/ 655 h 6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5">
                    <a:moveTo>
                      <a:pt x="267" y="39"/>
                    </a:moveTo>
                    <a:lnTo>
                      <a:pt x="281" y="46"/>
                    </a:lnTo>
                    <a:lnTo>
                      <a:pt x="294" y="55"/>
                    </a:lnTo>
                    <a:lnTo>
                      <a:pt x="308" y="64"/>
                    </a:lnTo>
                    <a:lnTo>
                      <a:pt x="321" y="75"/>
                    </a:lnTo>
                    <a:lnTo>
                      <a:pt x="334" y="85"/>
                    </a:lnTo>
                    <a:lnTo>
                      <a:pt x="346" y="97"/>
                    </a:lnTo>
                    <a:lnTo>
                      <a:pt x="359" y="108"/>
                    </a:lnTo>
                    <a:lnTo>
                      <a:pt x="371" y="120"/>
                    </a:lnTo>
                    <a:lnTo>
                      <a:pt x="394" y="145"/>
                    </a:lnTo>
                    <a:lnTo>
                      <a:pt x="417" y="172"/>
                    </a:lnTo>
                    <a:lnTo>
                      <a:pt x="437" y="201"/>
                    </a:lnTo>
                    <a:lnTo>
                      <a:pt x="456" y="230"/>
                    </a:lnTo>
                    <a:lnTo>
                      <a:pt x="473" y="261"/>
                    </a:lnTo>
                    <a:lnTo>
                      <a:pt x="489" y="292"/>
                    </a:lnTo>
                    <a:lnTo>
                      <a:pt x="502" y="324"/>
                    </a:lnTo>
                    <a:lnTo>
                      <a:pt x="514" y="355"/>
                    </a:lnTo>
                    <a:lnTo>
                      <a:pt x="518" y="371"/>
                    </a:lnTo>
                    <a:lnTo>
                      <a:pt x="522" y="387"/>
                    </a:lnTo>
                    <a:lnTo>
                      <a:pt x="526" y="402"/>
                    </a:lnTo>
                    <a:lnTo>
                      <a:pt x="529" y="418"/>
                    </a:lnTo>
                    <a:lnTo>
                      <a:pt x="531" y="435"/>
                    </a:lnTo>
                    <a:lnTo>
                      <a:pt x="533" y="449"/>
                    </a:lnTo>
                    <a:lnTo>
                      <a:pt x="534" y="465"/>
                    </a:lnTo>
                    <a:lnTo>
                      <a:pt x="534" y="480"/>
                    </a:lnTo>
                    <a:lnTo>
                      <a:pt x="534" y="495"/>
                    </a:lnTo>
                    <a:lnTo>
                      <a:pt x="533" y="509"/>
                    </a:lnTo>
                    <a:lnTo>
                      <a:pt x="531" y="523"/>
                    </a:lnTo>
                    <a:lnTo>
                      <a:pt x="529" y="535"/>
                    </a:lnTo>
                    <a:lnTo>
                      <a:pt x="526" y="548"/>
                    </a:lnTo>
                    <a:lnTo>
                      <a:pt x="522" y="559"/>
                    </a:lnTo>
                    <a:lnTo>
                      <a:pt x="518" y="570"/>
                    </a:lnTo>
                    <a:lnTo>
                      <a:pt x="514" y="581"/>
                    </a:lnTo>
                    <a:lnTo>
                      <a:pt x="508" y="591"/>
                    </a:lnTo>
                    <a:lnTo>
                      <a:pt x="502" y="599"/>
                    </a:lnTo>
                    <a:lnTo>
                      <a:pt x="496" y="609"/>
                    </a:lnTo>
                    <a:lnTo>
                      <a:pt x="489" y="616"/>
                    </a:lnTo>
                    <a:lnTo>
                      <a:pt x="481" y="623"/>
                    </a:lnTo>
                    <a:lnTo>
                      <a:pt x="473" y="630"/>
                    </a:lnTo>
                    <a:lnTo>
                      <a:pt x="465" y="636"/>
                    </a:lnTo>
                    <a:lnTo>
                      <a:pt x="456" y="640"/>
                    </a:lnTo>
                    <a:lnTo>
                      <a:pt x="447" y="645"/>
                    </a:lnTo>
                    <a:lnTo>
                      <a:pt x="437" y="648"/>
                    </a:lnTo>
                    <a:lnTo>
                      <a:pt x="427" y="651"/>
                    </a:lnTo>
                    <a:lnTo>
                      <a:pt x="417" y="653"/>
                    </a:lnTo>
                    <a:lnTo>
                      <a:pt x="406" y="654"/>
                    </a:lnTo>
                    <a:lnTo>
                      <a:pt x="394" y="655"/>
                    </a:lnTo>
                    <a:lnTo>
                      <a:pt x="383" y="655"/>
                    </a:lnTo>
                    <a:lnTo>
                      <a:pt x="371" y="654"/>
                    </a:lnTo>
                    <a:lnTo>
                      <a:pt x="359" y="652"/>
                    </a:lnTo>
                    <a:lnTo>
                      <a:pt x="346" y="650"/>
                    </a:lnTo>
                    <a:lnTo>
                      <a:pt x="334" y="647"/>
                    </a:lnTo>
                    <a:lnTo>
                      <a:pt x="321" y="643"/>
                    </a:lnTo>
                    <a:lnTo>
                      <a:pt x="308" y="638"/>
                    </a:lnTo>
                    <a:lnTo>
                      <a:pt x="294" y="632"/>
                    </a:lnTo>
                    <a:lnTo>
                      <a:pt x="281" y="625"/>
                    </a:lnTo>
                    <a:lnTo>
                      <a:pt x="267" y="618"/>
                    </a:lnTo>
                    <a:lnTo>
                      <a:pt x="254" y="610"/>
                    </a:lnTo>
                    <a:lnTo>
                      <a:pt x="240" y="600"/>
                    </a:lnTo>
                    <a:lnTo>
                      <a:pt x="227" y="591"/>
                    </a:lnTo>
                    <a:lnTo>
                      <a:pt x="213" y="581"/>
                    </a:lnTo>
                    <a:lnTo>
                      <a:pt x="201" y="570"/>
                    </a:lnTo>
                    <a:lnTo>
                      <a:pt x="187" y="560"/>
                    </a:lnTo>
                    <a:lnTo>
                      <a:pt x="175" y="548"/>
                    </a:lnTo>
                    <a:lnTo>
                      <a:pt x="163" y="536"/>
                    </a:lnTo>
                    <a:lnTo>
                      <a:pt x="151" y="524"/>
                    </a:lnTo>
                    <a:lnTo>
                      <a:pt x="140" y="510"/>
                    </a:lnTo>
                    <a:lnTo>
                      <a:pt x="129" y="497"/>
                    </a:lnTo>
                    <a:lnTo>
                      <a:pt x="118" y="483"/>
                    </a:lnTo>
                    <a:lnTo>
                      <a:pt x="97" y="455"/>
                    </a:lnTo>
                    <a:lnTo>
                      <a:pt x="78" y="425"/>
                    </a:lnTo>
                    <a:lnTo>
                      <a:pt x="61" y="395"/>
                    </a:lnTo>
                    <a:lnTo>
                      <a:pt x="46" y="364"/>
                    </a:lnTo>
                    <a:lnTo>
                      <a:pt x="39" y="349"/>
                    </a:lnTo>
                    <a:lnTo>
                      <a:pt x="33" y="332"/>
                    </a:lnTo>
                    <a:lnTo>
                      <a:pt x="26" y="316"/>
                    </a:lnTo>
                    <a:lnTo>
                      <a:pt x="21" y="301"/>
                    </a:lnTo>
                    <a:lnTo>
                      <a:pt x="16" y="284"/>
                    </a:lnTo>
                    <a:lnTo>
                      <a:pt x="12" y="269"/>
                    </a:lnTo>
                    <a:lnTo>
                      <a:pt x="9" y="253"/>
                    </a:lnTo>
                    <a:lnTo>
                      <a:pt x="6" y="238"/>
                    </a:lnTo>
                    <a:lnTo>
                      <a:pt x="3" y="222"/>
                    </a:lnTo>
                    <a:lnTo>
                      <a:pt x="1" y="206"/>
                    </a:lnTo>
                    <a:lnTo>
                      <a:pt x="0" y="191"/>
                    </a:lnTo>
                    <a:lnTo>
                      <a:pt x="0" y="175"/>
                    </a:lnTo>
                    <a:lnTo>
                      <a:pt x="0" y="161"/>
                    </a:lnTo>
                    <a:lnTo>
                      <a:pt x="1" y="147"/>
                    </a:lnTo>
                    <a:lnTo>
                      <a:pt x="3" y="134"/>
                    </a:lnTo>
                    <a:lnTo>
                      <a:pt x="6" y="120"/>
                    </a:lnTo>
                    <a:lnTo>
                      <a:pt x="9" y="108"/>
                    </a:lnTo>
                    <a:lnTo>
                      <a:pt x="12" y="97"/>
                    </a:lnTo>
                    <a:lnTo>
                      <a:pt x="16" y="85"/>
                    </a:lnTo>
                    <a:lnTo>
                      <a:pt x="21" y="75"/>
                    </a:lnTo>
                    <a:lnTo>
                      <a:pt x="26" y="65"/>
                    </a:lnTo>
                    <a:lnTo>
                      <a:pt x="33" y="56"/>
                    </a:lnTo>
                    <a:lnTo>
                      <a:pt x="39" y="48"/>
                    </a:lnTo>
                    <a:lnTo>
                      <a:pt x="46" y="40"/>
                    </a:lnTo>
                    <a:lnTo>
                      <a:pt x="53" y="32"/>
                    </a:lnTo>
                    <a:lnTo>
                      <a:pt x="61" y="26"/>
                    </a:lnTo>
                    <a:lnTo>
                      <a:pt x="70" y="21"/>
                    </a:lnTo>
                    <a:lnTo>
                      <a:pt x="78" y="16"/>
                    </a:lnTo>
                    <a:lnTo>
                      <a:pt x="88" y="12"/>
                    </a:lnTo>
                    <a:lnTo>
                      <a:pt x="97" y="7"/>
                    </a:lnTo>
                    <a:lnTo>
                      <a:pt x="107" y="4"/>
                    </a:lnTo>
                    <a:lnTo>
                      <a:pt x="118" y="2"/>
                    </a:lnTo>
                    <a:lnTo>
                      <a:pt x="129" y="1"/>
                    </a:lnTo>
                    <a:lnTo>
                      <a:pt x="140" y="0"/>
                    </a:lnTo>
                    <a:lnTo>
                      <a:pt x="151" y="1"/>
                    </a:lnTo>
                    <a:lnTo>
                      <a:pt x="163" y="1"/>
                    </a:lnTo>
                    <a:lnTo>
                      <a:pt x="175" y="3"/>
                    </a:lnTo>
                    <a:lnTo>
                      <a:pt x="187" y="6"/>
                    </a:lnTo>
                    <a:lnTo>
                      <a:pt x="201" y="9"/>
                    </a:lnTo>
                    <a:lnTo>
                      <a:pt x="213" y="14"/>
                    </a:lnTo>
                    <a:lnTo>
                      <a:pt x="227" y="18"/>
                    </a:lnTo>
                    <a:lnTo>
                      <a:pt x="240" y="24"/>
                    </a:lnTo>
                    <a:lnTo>
                      <a:pt x="254" y="30"/>
                    </a:lnTo>
                    <a:lnTo>
                      <a:pt x="267" y="39"/>
                    </a:lnTo>
                  </a:path>
                </a:pathLst>
              </a:custGeom>
              <a:noFill/>
              <a:ln w="6350">
                <a:solidFill>
                  <a:srgbClr val="1F1A17"/>
                </a:solidFill>
                <a:prstDash val="solid"/>
                <a:round/>
                <a:headEnd/>
                <a:tailEnd/>
              </a:ln>
            </p:spPr>
            <p:txBody>
              <a:bodyPr/>
              <a:lstStyle/>
              <a:p>
                <a:endParaRPr lang="en-US"/>
              </a:p>
            </p:txBody>
          </p:sp>
          <p:sp>
            <p:nvSpPr>
              <p:cNvPr id="26351" name="Freeform 62"/>
              <p:cNvSpPr>
                <a:spLocks/>
              </p:cNvSpPr>
              <p:nvPr/>
            </p:nvSpPr>
            <p:spPr bwMode="white">
              <a:xfrm>
                <a:off x="4076" y="1967"/>
                <a:ext cx="40" cy="49"/>
              </a:xfrm>
              <a:custGeom>
                <a:avLst/>
                <a:gdLst>
                  <a:gd name="T0" fmla="*/ 0 w 319"/>
                  <a:gd name="T1" fmla="*/ 0 h 390"/>
                  <a:gd name="T2" fmla="*/ 0 w 319"/>
                  <a:gd name="T3" fmla="*/ 0 h 390"/>
                  <a:gd name="T4" fmla="*/ 1 w 319"/>
                  <a:gd name="T5" fmla="*/ 0 h 390"/>
                  <a:gd name="T6" fmla="*/ 1 w 319"/>
                  <a:gd name="T7" fmla="*/ 0 h 390"/>
                  <a:gd name="T8" fmla="*/ 1 w 319"/>
                  <a:gd name="T9" fmla="*/ 0 h 390"/>
                  <a:gd name="T10" fmla="*/ 1 w 319"/>
                  <a:gd name="T11" fmla="*/ 0 h 390"/>
                  <a:gd name="T12" fmla="*/ 1 w 319"/>
                  <a:gd name="T13" fmla="*/ 1 h 390"/>
                  <a:gd name="T14" fmla="*/ 1 w 319"/>
                  <a:gd name="T15" fmla="*/ 1 h 390"/>
                  <a:gd name="T16" fmla="*/ 1 w 319"/>
                  <a:gd name="T17" fmla="*/ 1 h 390"/>
                  <a:gd name="T18" fmla="*/ 1 w 319"/>
                  <a:gd name="T19" fmla="*/ 1 h 390"/>
                  <a:gd name="T20" fmla="*/ 1 w 319"/>
                  <a:gd name="T21" fmla="*/ 1 h 390"/>
                  <a:gd name="T22" fmla="*/ 1 w 319"/>
                  <a:gd name="T23" fmla="*/ 1 h 390"/>
                  <a:gd name="T24" fmla="*/ 1 w 319"/>
                  <a:gd name="T25" fmla="*/ 1 h 390"/>
                  <a:gd name="T26" fmla="*/ 1 w 319"/>
                  <a:gd name="T27" fmla="*/ 1 h 390"/>
                  <a:gd name="T28" fmla="*/ 0 w 319"/>
                  <a:gd name="T29" fmla="*/ 1 h 390"/>
                  <a:gd name="T30" fmla="*/ 0 w 319"/>
                  <a:gd name="T31" fmla="*/ 1 h 390"/>
                  <a:gd name="T32" fmla="*/ 0 w 319"/>
                  <a:gd name="T33" fmla="*/ 1 h 390"/>
                  <a:gd name="T34" fmla="*/ 0 w 319"/>
                  <a:gd name="T35" fmla="*/ 1 h 390"/>
                  <a:gd name="T36" fmla="*/ 0 w 319"/>
                  <a:gd name="T37" fmla="*/ 1 h 390"/>
                  <a:gd name="T38" fmla="*/ 0 w 319"/>
                  <a:gd name="T39" fmla="*/ 1 h 390"/>
                  <a:gd name="T40" fmla="*/ 0 w 319"/>
                  <a:gd name="T41" fmla="*/ 1 h 390"/>
                  <a:gd name="T42" fmla="*/ 0 w 319"/>
                  <a:gd name="T43" fmla="*/ 0 h 390"/>
                  <a:gd name="T44" fmla="*/ 0 w 319"/>
                  <a:gd name="T45" fmla="*/ 0 h 390"/>
                  <a:gd name="T46" fmla="*/ 0 w 319"/>
                  <a:gd name="T47" fmla="*/ 0 h 390"/>
                  <a:gd name="T48" fmla="*/ 0 w 319"/>
                  <a:gd name="T49" fmla="*/ 0 h 390"/>
                  <a:gd name="T50" fmla="*/ 0 w 319"/>
                  <a:gd name="T51" fmla="*/ 0 h 390"/>
                  <a:gd name="T52" fmla="*/ 0 w 319"/>
                  <a:gd name="T53" fmla="*/ 0 h 390"/>
                  <a:gd name="T54" fmla="*/ 0 w 319"/>
                  <a:gd name="T55" fmla="*/ 0 h 390"/>
                  <a:gd name="T56" fmla="*/ 0 w 319"/>
                  <a:gd name="T57" fmla="*/ 0 h 390"/>
                  <a:gd name="T58" fmla="*/ 0 w 319"/>
                  <a:gd name="T59" fmla="*/ 0 h 390"/>
                  <a:gd name="T60" fmla="*/ 0 w 319"/>
                  <a:gd name="T61" fmla="*/ 0 h 390"/>
                  <a:gd name="T62" fmla="*/ 0 w 319"/>
                  <a:gd name="T63" fmla="*/ 0 h 3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9"/>
                  <a:gd name="T97" fmla="*/ 0 h 390"/>
                  <a:gd name="T98" fmla="*/ 319 w 319"/>
                  <a:gd name="T99" fmla="*/ 390 h 3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9" h="390">
                    <a:moveTo>
                      <a:pt x="159" y="21"/>
                    </a:moveTo>
                    <a:lnTo>
                      <a:pt x="175" y="32"/>
                    </a:lnTo>
                    <a:lnTo>
                      <a:pt x="191" y="44"/>
                    </a:lnTo>
                    <a:lnTo>
                      <a:pt x="207" y="57"/>
                    </a:lnTo>
                    <a:lnTo>
                      <a:pt x="221" y="71"/>
                    </a:lnTo>
                    <a:lnTo>
                      <a:pt x="235" y="86"/>
                    </a:lnTo>
                    <a:lnTo>
                      <a:pt x="248" y="102"/>
                    </a:lnTo>
                    <a:lnTo>
                      <a:pt x="261" y="119"/>
                    </a:lnTo>
                    <a:lnTo>
                      <a:pt x="272" y="136"/>
                    </a:lnTo>
                    <a:lnTo>
                      <a:pt x="283" y="155"/>
                    </a:lnTo>
                    <a:lnTo>
                      <a:pt x="292" y="174"/>
                    </a:lnTo>
                    <a:lnTo>
                      <a:pt x="299" y="192"/>
                    </a:lnTo>
                    <a:lnTo>
                      <a:pt x="306" y="211"/>
                    </a:lnTo>
                    <a:lnTo>
                      <a:pt x="312" y="231"/>
                    </a:lnTo>
                    <a:lnTo>
                      <a:pt x="316" y="249"/>
                    </a:lnTo>
                    <a:lnTo>
                      <a:pt x="318" y="268"/>
                    </a:lnTo>
                    <a:lnTo>
                      <a:pt x="319" y="286"/>
                    </a:lnTo>
                    <a:lnTo>
                      <a:pt x="318" y="303"/>
                    </a:lnTo>
                    <a:lnTo>
                      <a:pt x="316" y="319"/>
                    </a:lnTo>
                    <a:lnTo>
                      <a:pt x="312" y="333"/>
                    </a:lnTo>
                    <a:lnTo>
                      <a:pt x="306" y="346"/>
                    </a:lnTo>
                    <a:lnTo>
                      <a:pt x="299" y="357"/>
                    </a:lnTo>
                    <a:lnTo>
                      <a:pt x="292" y="368"/>
                    </a:lnTo>
                    <a:lnTo>
                      <a:pt x="283" y="375"/>
                    </a:lnTo>
                    <a:lnTo>
                      <a:pt x="272" y="382"/>
                    </a:lnTo>
                    <a:lnTo>
                      <a:pt x="261" y="386"/>
                    </a:lnTo>
                    <a:lnTo>
                      <a:pt x="248" y="389"/>
                    </a:lnTo>
                    <a:lnTo>
                      <a:pt x="235" y="390"/>
                    </a:lnTo>
                    <a:lnTo>
                      <a:pt x="221" y="390"/>
                    </a:lnTo>
                    <a:lnTo>
                      <a:pt x="207" y="387"/>
                    </a:lnTo>
                    <a:lnTo>
                      <a:pt x="191" y="383"/>
                    </a:lnTo>
                    <a:lnTo>
                      <a:pt x="175" y="377"/>
                    </a:lnTo>
                    <a:lnTo>
                      <a:pt x="159" y="369"/>
                    </a:lnTo>
                    <a:lnTo>
                      <a:pt x="143" y="358"/>
                    </a:lnTo>
                    <a:lnTo>
                      <a:pt x="127" y="347"/>
                    </a:lnTo>
                    <a:lnTo>
                      <a:pt x="112" y="333"/>
                    </a:lnTo>
                    <a:lnTo>
                      <a:pt x="98" y="319"/>
                    </a:lnTo>
                    <a:lnTo>
                      <a:pt x="83" y="304"/>
                    </a:lnTo>
                    <a:lnTo>
                      <a:pt x="70" y="288"/>
                    </a:lnTo>
                    <a:lnTo>
                      <a:pt x="58" y="271"/>
                    </a:lnTo>
                    <a:lnTo>
                      <a:pt x="47" y="254"/>
                    </a:lnTo>
                    <a:lnTo>
                      <a:pt x="36" y="235"/>
                    </a:lnTo>
                    <a:lnTo>
                      <a:pt x="27" y="216"/>
                    </a:lnTo>
                    <a:lnTo>
                      <a:pt x="19" y="198"/>
                    </a:lnTo>
                    <a:lnTo>
                      <a:pt x="12" y="179"/>
                    </a:lnTo>
                    <a:lnTo>
                      <a:pt x="7" y="160"/>
                    </a:lnTo>
                    <a:lnTo>
                      <a:pt x="3" y="141"/>
                    </a:lnTo>
                    <a:lnTo>
                      <a:pt x="0" y="122"/>
                    </a:lnTo>
                    <a:lnTo>
                      <a:pt x="0" y="104"/>
                    </a:lnTo>
                    <a:lnTo>
                      <a:pt x="0" y="87"/>
                    </a:lnTo>
                    <a:lnTo>
                      <a:pt x="3" y="71"/>
                    </a:lnTo>
                    <a:lnTo>
                      <a:pt x="7" y="57"/>
                    </a:lnTo>
                    <a:lnTo>
                      <a:pt x="12" y="44"/>
                    </a:lnTo>
                    <a:lnTo>
                      <a:pt x="19" y="33"/>
                    </a:lnTo>
                    <a:lnTo>
                      <a:pt x="27" y="22"/>
                    </a:lnTo>
                    <a:lnTo>
                      <a:pt x="36" y="15"/>
                    </a:lnTo>
                    <a:lnTo>
                      <a:pt x="47" y="8"/>
                    </a:lnTo>
                    <a:lnTo>
                      <a:pt x="58" y="4"/>
                    </a:lnTo>
                    <a:lnTo>
                      <a:pt x="70" y="1"/>
                    </a:lnTo>
                    <a:lnTo>
                      <a:pt x="83" y="0"/>
                    </a:lnTo>
                    <a:lnTo>
                      <a:pt x="98" y="0"/>
                    </a:lnTo>
                    <a:lnTo>
                      <a:pt x="112" y="3"/>
                    </a:lnTo>
                    <a:lnTo>
                      <a:pt x="127" y="7"/>
                    </a:lnTo>
                    <a:lnTo>
                      <a:pt x="143" y="13"/>
                    </a:lnTo>
                    <a:lnTo>
                      <a:pt x="159" y="21"/>
                    </a:lnTo>
                    <a:close/>
                  </a:path>
                </a:pathLst>
              </a:custGeom>
              <a:solidFill>
                <a:srgbClr val="FFFFFF"/>
              </a:solidFill>
              <a:ln w="9525">
                <a:noFill/>
                <a:round/>
                <a:headEnd/>
                <a:tailEnd/>
              </a:ln>
            </p:spPr>
            <p:txBody>
              <a:bodyPr/>
              <a:lstStyle/>
              <a:p>
                <a:endParaRPr lang="en-US"/>
              </a:p>
            </p:txBody>
          </p:sp>
          <p:sp>
            <p:nvSpPr>
              <p:cNvPr id="26352" name="Freeform 63"/>
              <p:cNvSpPr>
                <a:spLocks/>
              </p:cNvSpPr>
              <p:nvPr/>
            </p:nvSpPr>
            <p:spPr bwMode="white">
              <a:xfrm>
                <a:off x="4076" y="1967"/>
                <a:ext cx="40" cy="49"/>
              </a:xfrm>
              <a:custGeom>
                <a:avLst/>
                <a:gdLst>
                  <a:gd name="T0" fmla="*/ 0 w 319"/>
                  <a:gd name="T1" fmla="*/ 0 h 390"/>
                  <a:gd name="T2" fmla="*/ 0 w 319"/>
                  <a:gd name="T3" fmla="*/ 0 h 390"/>
                  <a:gd name="T4" fmla="*/ 1 w 319"/>
                  <a:gd name="T5" fmla="*/ 0 h 390"/>
                  <a:gd name="T6" fmla="*/ 1 w 319"/>
                  <a:gd name="T7" fmla="*/ 0 h 390"/>
                  <a:gd name="T8" fmla="*/ 1 w 319"/>
                  <a:gd name="T9" fmla="*/ 0 h 390"/>
                  <a:gd name="T10" fmla="*/ 1 w 319"/>
                  <a:gd name="T11" fmla="*/ 0 h 390"/>
                  <a:gd name="T12" fmla="*/ 1 w 319"/>
                  <a:gd name="T13" fmla="*/ 1 h 390"/>
                  <a:gd name="T14" fmla="*/ 1 w 319"/>
                  <a:gd name="T15" fmla="*/ 1 h 390"/>
                  <a:gd name="T16" fmla="*/ 1 w 319"/>
                  <a:gd name="T17" fmla="*/ 1 h 390"/>
                  <a:gd name="T18" fmla="*/ 1 w 319"/>
                  <a:gd name="T19" fmla="*/ 1 h 390"/>
                  <a:gd name="T20" fmla="*/ 1 w 319"/>
                  <a:gd name="T21" fmla="*/ 1 h 390"/>
                  <a:gd name="T22" fmla="*/ 1 w 319"/>
                  <a:gd name="T23" fmla="*/ 1 h 390"/>
                  <a:gd name="T24" fmla="*/ 1 w 319"/>
                  <a:gd name="T25" fmla="*/ 1 h 390"/>
                  <a:gd name="T26" fmla="*/ 1 w 319"/>
                  <a:gd name="T27" fmla="*/ 1 h 390"/>
                  <a:gd name="T28" fmla="*/ 0 w 319"/>
                  <a:gd name="T29" fmla="*/ 1 h 390"/>
                  <a:gd name="T30" fmla="*/ 0 w 319"/>
                  <a:gd name="T31" fmla="*/ 1 h 390"/>
                  <a:gd name="T32" fmla="*/ 0 w 319"/>
                  <a:gd name="T33" fmla="*/ 1 h 390"/>
                  <a:gd name="T34" fmla="*/ 0 w 319"/>
                  <a:gd name="T35" fmla="*/ 1 h 390"/>
                  <a:gd name="T36" fmla="*/ 0 w 319"/>
                  <a:gd name="T37" fmla="*/ 1 h 390"/>
                  <a:gd name="T38" fmla="*/ 0 w 319"/>
                  <a:gd name="T39" fmla="*/ 1 h 390"/>
                  <a:gd name="T40" fmla="*/ 0 w 319"/>
                  <a:gd name="T41" fmla="*/ 1 h 390"/>
                  <a:gd name="T42" fmla="*/ 0 w 319"/>
                  <a:gd name="T43" fmla="*/ 0 h 390"/>
                  <a:gd name="T44" fmla="*/ 0 w 319"/>
                  <a:gd name="T45" fmla="*/ 0 h 390"/>
                  <a:gd name="T46" fmla="*/ 0 w 319"/>
                  <a:gd name="T47" fmla="*/ 0 h 390"/>
                  <a:gd name="T48" fmla="*/ 0 w 319"/>
                  <a:gd name="T49" fmla="*/ 0 h 390"/>
                  <a:gd name="T50" fmla="*/ 0 w 319"/>
                  <a:gd name="T51" fmla="*/ 0 h 390"/>
                  <a:gd name="T52" fmla="*/ 0 w 319"/>
                  <a:gd name="T53" fmla="*/ 0 h 390"/>
                  <a:gd name="T54" fmla="*/ 0 w 319"/>
                  <a:gd name="T55" fmla="*/ 0 h 390"/>
                  <a:gd name="T56" fmla="*/ 0 w 319"/>
                  <a:gd name="T57" fmla="*/ 0 h 390"/>
                  <a:gd name="T58" fmla="*/ 0 w 319"/>
                  <a:gd name="T59" fmla="*/ 0 h 390"/>
                  <a:gd name="T60" fmla="*/ 0 w 319"/>
                  <a:gd name="T61" fmla="*/ 0 h 390"/>
                  <a:gd name="T62" fmla="*/ 0 w 319"/>
                  <a:gd name="T63" fmla="*/ 0 h 3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9"/>
                  <a:gd name="T97" fmla="*/ 0 h 390"/>
                  <a:gd name="T98" fmla="*/ 319 w 319"/>
                  <a:gd name="T99" fmla="*/ 390 h 3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9" h="390">
                    <a:moveTo>
                      <a:pt x="159" y="21"/>
                    </a:moveTo>
                    <a:lnTo>
                      <a:pt x="175" y="32"/>
                    </a:lnTo>
                    <a:lnTo>
                      <a:pt x="191" y="44"/>
                    </a:lnTo>
                    <a:lnTo>
                      <a:pt x="207" y="57"/>
                    </a:lnTo>
                    <a:lnTo>
                      <a:pt x="221" y="71"/>
                    </a:lnTo>
                    <a:lnTo>
                      <a:pt x="235" y="86"/>
                    </a:lnTo>
                    <a:lnTo>
                      <a:pt x="248" y="102"/>
                    </a:lnTo>
                    <a:lnTo>
                      <a:pt x="261" y="119"/>
                    </a:lnTo>
                    <a:lnTo>
                      <a:pt x="272" y="136"/>
                    </a:lnTo>
                    <a:lnTo>
                      <a:pt x="283" y="155"/>
                    </a:lnTo>
                    <a:lnTo>
                      <a:pt x="292" y="174"/>
                    </a:lnTo>
                    <a:lnTo>
                      <a:pt x="299" y="192"/>
                    </a:lnTo>
                    <a:lnTo>
                      <a:pt x="306" y="211"/>
                    </a:lnTo>
                    <a:lnTo>
                      <a:pt x="312" y="231"/>
                    </a:lnTo>
                    <a:lnTo>
                      <a:pt x="316" y="249"/>
                    </a:lnTo>
                    <a:lnTo>
                      <a:pt x="318" y="268"/>
                    </a:lnTo>
                    <a:lnTo>
                      <a:pt x="319" y="286"/>
                    </a:lnTo>
                    <a:lnTo>
                      <a:pt x="318" y="303"/>
                    </a:lnTo>
                    <a:lnTo>
                      <a:pt x="316" y="319"/>
                    </a:lnTo>
                    <a:lnTo>
                      <a:pt x="312" y="333"/>
                    </a:lnTo>
                    <a:lnTo>
                      <a:pt x="306" y="346"/>
                    </a:lnTo>
                    <a:lnTo>
                      <a:pt x="299" y="357"/>
                    </a:lnTo>
                    <a:lnTo>
                      <a:pt x="292" y="368"/>
                    </a:lnTo>
                    <a:lnTo>
                      <a:pt x="283" y="375"/>
                    </a:lnTo>
                    <a:lnTo>
                      <a:pt x="272" y="382"/>
                    </a:lnTo>
                    <a:lnTo>
                      <a:pt x="261" y="386"/>
                    </a:lnTo>
                    <a:lnTo>
                      <a:pt x="248" y="389"/>
                    </a:lnTo>
                    <a:lnTo>
                      <a:pt x="235" y="390"/>
                    </a:lnTo>
                    <a:lnTo>
                      <a:pt x="221" y="390"/>
                    </a:lnTo>
                    <a:lnTo>
                      <a:pt x="207" y="387"/>
                    </a:lnTo>
                    <a:lnTo>
                      <a:pt x="191" y="383"/>
                    </a:lnTo>
                    <a:lnTo>
                      <a:pt x="175" y="377"/>
                    </a:lnTo>
                    <a:lnTo>
                      <a:pt x="159" y="369"/>
                    </a:lnTo>
                    <a:lnTo>
                      <a:pt x="143" y="358"/>
                    </a:lnTo>
                    <a:lnTo>
                      <a:pt x="127" y="347"/>
                    </a:lnTo>
                    <a:lnTo>
                      <a:pt x="112" y="333"/>
                    </a:lnTo>
                    <a:lnTo>
                      <a:pt x="98" y="319"/>
                    </a:lnTo>
                    <a:lnTo>
                      <a:pt x="83" y="304"/>
                    </a:lnTo>
                    <a:lnTo>
                      <a:pt x="70" y="288"/>
                    </a:lnTo>
                    <a:lnTo>
                      <a:pt x="58" y="271"/>
                    </a:lnTo>
                    <a:lnTo>
                      <a:pt x="47" y="254"/>
                    </a:lnTo>
                    <a:lnTo>
                      <a:pt x="36" y="235"/>
                    </a:lnTo>
                    <a:lnTo>
                      <a:pt x="27" y="216"/>
                    </a:lnTo>
                    <a:lnTo>
                      <a:pt x="19" y="198"/>
                    </a:lnTo>
                    <a:lnTo>
                      <a:pt x="12" y="179"/>
                    </a:lnTo>
                    <a:lnTo>
                      <a:pt x="7" y="160"/>
                    </a:lnTo>
                    <a:lnTo>
                      <a:pt x="3" y="141"/>
                    </a:lnTo>
                    <a:lnTo>
                      <a:pt x="0" y="122"/>
                    </a:lnTo>
                    <a:lnTo>
                      <a:pt x="0" y="104"/>
                    </a:lnTo>
                    <a:lnTo>
                      <a:pt x="0" y="87"/>
                    </a:lnTo>
                    <a:lnTo>
                      <a:pt x="3" y="71"/>
                    </a:lnTo>
                    <a:lnTo>
                      <a:pt x="7" y="57"/>
                    </a:lnTo>
                    <a:lnTo>
                      <a:pt x="12" y="44"/>
                    </a:lnTo>
                    <a:lnTo>
                      <a:pt x="19" y="33"/>
                    </a:lnTo>
                    <a:lnTo>
                      <a:pt x="27" y="22"/>
                    </a:lnTo>
                    <a:lnTo>
                      <a:pt x="36" y="15"/>
                    </a:lnTo>
                    <a:lnTo>
                      <a:pt x="47" y="8"/>
                    </a:lnTo>
                    <a:lnTo>
                      <a:pt x="58" y="4"/>
                    </a:lnTo>
                    <a:lnTo>
                      <a:pt x="70" y="1"/>
                    </a:lnTo>
                    <a:lnTo>
                      <a:pt x="83" y="0"/>
                    </a:lnTo>
                    <a:lnTo>
                      <a:pt x="98" y="0"/>
                    </a:lnTo>
                    <a:lnTo>
                      <a:pt x="112" y="3"/>
                    </a:lnTo>
                    <a:lnTo>
                      <a:pt x="127" y="7"/>
                    </a:lnTo>
                    <a:lnTo>
                      <a:pt x="143" y="13"/>
                    </a:lnTo>
                    <a:lnTo>
                      <a:pt x="159" y="21"/>
                    </a:lnTo>
                  </a:path>
                </a:pathLst>
              </a:custGeom>
              <a:noFill/>
              <a:ln w="6350">
                <a:solidFill>
                  <a:srgbClr val="1F1A17"/>
                </a:solidFill>
                <a:prstDash val="solid"/>
                <a:round/>
                <a:headEnd/>
                <a:tailEnd/>
              </a:ln>
            </p:spPr>
            <p:txBody>
              <a:bodyPr/>
              <a:lstStyle/>
              <a:p>
                <a:endParaRPr lang="en-US"/>
              </a:p>
            </p:txBody>
          </p:sp>
          <p:sp>
            <p:nvSpPr>
              <p:cNvPr id="26353" name="Freeform 64"/>
              <p:cNvSpPr>
                <a:spLocks/>
              </p:cNvSpPr>
              <p:nvPr/>
            </p:nvSpPr>
            <p:spPr bwMode="white">
              <a:xfrm>
                <a:off x="4076" y="2034"/>
                <a:ext cx="40" cy="49"/>
              </a:xfrm>
              <a:custGeom>
                <a:avLst/>
                <a:gdLst>
                  <a:gd name="T0" fmla="*/ 0 w 319"/>
                  <a:gd name="T1" fmla="*/ 0 h 391"/>
                  <a:gd name="T2" fmla="*/ 0 w 319"/>
                  <a:gd name="T3" fmla="*/ 0 h 391"/>
                  <a:gd name="T4" fmla="*/ 1 w 319"/>
                  <a:gd name="T5" fmla="*/ 0 h 391"/>
                  <a:gd name="T6" fmla="*/ 1 w 319"/>
                  <a:gd name="T7" fmla="*/ 0 h 391"/>
                  <a:gd name="T8" fmla="*/ 1 w 319"/>
                  <a:gd name="T9" fmla="*/ 0 h 391"/>
                  <a:gd name="T10" fmla="*/ 1 w 319"/>
                  <a:gd name="T11" fmla="*/ 0 h 391"/>
                  <a:gd name="T12" fmla="*/ 1 w 319"/>
                  <a:gd name="T13" fmla="*/ 1 h 391"/>
                  <a:gd name="T14" fmla="*/ 1 w 319"/>
                  <a:gd name="T15" fmla="*/ 1 h 391"/>
                  <a:gd name="T16" fmla="*/ 1 w 319"/>
                  <a:gd name="T17" fmla="*/ 1 h 391"/>
                  <a:gd name="T18" fmla="*/ 1 w 319"/>
                  <a:gd name="T19" fmla="*/ 1 h 391"/>
                  <a:gd name="T20" fmla="*/ 1 w 319"/>
                  <a:gd name="T21" fmla="*/ 1 h 391"/>
                  <a:gd name="T22" fmla="*/ 1 w 319"/>
                  <a:gd name="T23" fmla="*/ 1 h 391"/>
                  <a:gd name="T24" fmla="*/ 1 w 319"/>
                  <a:gd name="T25" fmla="*/ 1 h 391"/>
                  <a:gd name="T26" fmla="*/ 1 w 319"/>
                  <a:gd name="T27" fmla="*/ 1 h 391"/>
                  <a:gd name="T28" fmla="*/ 0 w 319"/>
                  <a:gd name="T29" fmla="*/ 1 h 391"/>
                  <a:gd name="T30" fmla="*/ 0 w 319"/>
                  <a:gd name="T31" fmla="*/ 1 h 391"/>
                  <a:gd name="T32" fmla="*/ 0 w 319"/>
                  <a:gd name="T33" fmla="*/ 1 h 391"/>
                  <a:gd name="T34" fmla="*/ 0 w 319"/>
                  <a:gd name="T35" fmla="*/ 1 h 391"/>
                  <a:gd name="T36" fmla="*/ 0 w 319"/>
                  <a:gd name="T37" fmla="*/ 1 h 391"/>
                  <a:gd name="T38" fmla="*/ 0 w 319"/>
                  <a:gd name="T39" fmla="*/ 1 h 391"/>
                  <a:gd name="T40" fmla="*/ 0 w 319"/>
                  <a:gd name="T41" fmla="*/ 1 h 391"/>
                  <a:gd name="T42" fmla="*/ 0 w 319"/>
                  <a:gd name="T43" fmla="*/ 0 h 391"/>
                  <a:gd name="T44" fmla="*/ 0 w 319"/>
                  <a:gd name="T45" fmla="*/ 0 h 391"/>
                  <a:gd name="T46" fmla="*/ 0 w 319"/>
                  <a:gd name="T47" fmla="*/ 0 h 391"/>
                  <a:gd name="T48" fmla="*/ 0 w 319"/>
                  <a:gd name="T49" fmla="*/ 0 h 391"/>
                  <a:gd name="T50" fmla="*/ 0 w 319"/>
                  <a:gd name="T51" fmla="*/ 0 h 391"/>
                  <a:gd name="T52" fmla="*/ 0 w 319"/>
                  <a:gd name="T53" fmla="*/ 0 h 391"/>
                  <a:gd name="T54" fmla="*/ 0 w 319"/>
                  <a:gd name="T55" fmla="*/ 0 h 391"/>
                  <a:gd name="T56" fmla="*/ 0 w 319"/>
                  <a:gd name="T57" fmla="*/ 0 h 391"/>
                  <a:gd name="T58" fmla="*/ 0 w 319"/>
                  <a:gd name="T59" fmla="*/ 0 h 391"/>
                  <a:gd name="T60" fmla="*/ 0 w 319"/>
                  <a:gd name="T61" fmla="*/ 0 h 391"/>
                  <a:gd name="T62" fmla="*/ 0 w 319"/>
                  <a:gd name="T63" fmla="*/ 0 h 3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9"/>
                  <a:gd name="T97" fmla="*/ 0 h 391"/>
                  <a:gd name="T98" fmla="*/ 319 w 319"/>
                  <a:gd name="T99" fmla="*/ 391 h 3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9" h="391">
                    <a:moveTo>
                      <a:pt x="159" y="22"/>
                    </a:moveTo>
                    <a:lnTo>
                      <a:pt x="175" y="33"/>
                    </a:lnTo>
                    <a:lnTo>
                      <a:pt x="191" y="44"/>
                    </a:lnTo>
                    <a:lnTo>
                      <a:pt x="207" y="57"/>
                    </a:lnTo>
                    <a:lnTo>
                      <a:pt x="221" y="71"/>
                    </a:lnTo>
                    <a:lnTo>
                      <a:pt x="235" y="87"/>
                    </a:lnTo>
                    <a:lnTo>
                      <a:pt x="248" y="102"/>
                    </a:lnTo>
                    <a:lnTo>
                      <a:pt x="261" y="120"/>
                    </a:lnTo>
                    <a:lnTo>
                      <a:pt x="272" y="138"/>
                    </a:lnTo>
                    <a:lnTo>
                      <a:pt x="283" y="155"/>
                    </a:lnTo>
                    <a:lnTo>
                      <a:pt x="292" y="174"/>
                    </a:lnTo>
                    <a:lnTo>
                      <a:pt x="299" y="192"/>
                    </a:lnTo>
                    <a:lnTo>
                      <a:pt x="306" y="212"/>
                    </a:lnTo>
                    <a:lnTo>
                      <a:pt x="312" y="231"/>
                    </a:lnTo>
                    <a:lnTo>
                      <a:pt x="316" y="249"/>
                    </a:lnTo>
                    <a:lnTo>
                      <a:pt x="318" y="268"/>
                    </a:lnTo>
                    <a:lnTo>
                      <a:pt x="319" y="286"/>
                    </a:lnTo>
                    <a:lnTo>
                      <a:pt x="318" y="303"/>
                    </a:lnTo>
                    <a:lnTo>
                      <a:pt x="316" y="319"/>
                    </a:lnTo>
                    <a:lnTo>
                      <a:pt x="312" y="333"/>
                    </a:lnTo>
                    <a:lnTo>
                      <a:pt x="306" y="347"/>
                    </a:lnTo>
                    <a:lnTo>
                      <a:pt x="299" y="357"/>
                    </a:lnTo>
                    <a:lnTo>
                      <a:pt x="292" y="368"/>
                    </a:lnTo>
                    <a:lnTo>
                      <a:pt x="283" y="376"/>
                    </a:lnTo>
                    <a:lnTo>
                      <a:pt x="272" y="382"/>
                    </a:lnTo>
                    <a:lnTo>
                      <a:pt x="261" y="386"/>
                    </a:lnTo>
                    <a:lnTo>
                      <a:pt x="248" y="389"/>
                    </a:lnTo>
                    <a:lnTo>
                      <a:pt x="235" y="391"/>
                    </a:lnTo>
                    <a:lnTo>
                      <a:pt x="221" y="391"/>
                    </a:lnTo>
                    <a:lnTo>
                      <a:pt x="207" y="387"/>
                    </a:lnTo>
                    <a:lnTo>
                      <a:pt x="191" y="383"/>
                    </a:lnTo>
                    <a:lnTo>
                      <a:pt x="175" y="377"/>
                    </a:lnTo>
                    <a:lnTo>
                      <a:pt x="159" y="369"/>
                    </a:lnTo>
                    <a:lnTo>
                      <a:pt x="143" y="358"/>
                    </a:lnTo>
                    <a:lnTo>
                      <a:pt x="127" y="347"/>
                    </a:lnTo>
                    <a:lnTo>
                      <a:pt x="112" y="333"/>
                    </a:lnTo>
                    <a:lnTo>
                      <a:pt x="98" y="320"/>
                    </a:lnTo>
                    <a:lnTo>
                      <a:pt x="83" y="304"/>
                    </a:lnTo>
                    <a:lnTo>
                      <a:pt x="70" y="288"/>
                    </a:lnTo>
                    <a:lnTo>
                      <a:pt x="58" y="271"/>
                    </a:lnTo>
                    <a:lnTo>
                      <a:pt x="47" y="254"/>
                    </a:lnTo>
                    <a:lnTo>
                      <a:pt x="36" y="235"/>
                    </a:lnTo>
                    <a:lnTo>
                      <a:pt x="27" y="216"/>
                    </a:lnTo>
                    <a:lnTo>
                      <a:pt x="19" y="198"/>
                    </a:lnTo>
                    <a:lnTo>
                      <a:pt x="12" y="179"/>
                    </a:lnTo>
                    <a:lnTo>
                      <a:pt x="7" y="160"/>
                    </a:lnTo>
                    <a:lnTo>
                      <a:pt x="3" y="142"/>
                    </a:lnTo>
                    <a:lnTo>
                      <a:pt x="0" y="123"/>
                    </a:lnTo>
                    <a:lnTo>
                      <a:pt x="0" y="104"/>
                    </a:lnTo>
                    <a:lnTo>
                      <a:pt x="0" y="87"/>
                    </a:lnTo>
                    <a:lnTo>
                      <a:pt x="3" y="71"/>
                    </a:lnTo>
                    <a:lnTo>
                      <a:pt x="7" y="57"/>
                    </a:lnTo>
                    <a:lnTo>
                      <a:pt x="12" y="44"/>
                    </a:lnTo>
                    <a:lnTo>
                      <a:pt x="19" y="33"/>
                    </a:lnTo>
                    <a:lnTo>
                      <a:pt x="27" y="23"/>
                    </a:lnTo>
                    <a:lnTo>
                      <a:pt x="36" y="15"/>
                    </a:lnTo>
                    <a:lnTo>
                      <a:pt x="47" y="9"/>
                    </a:lnTo>
                    <a:lnTo>
                      <a:pt x="58" y="4"/>
                    </a:lnTo>
                    <a:lnTo>
                      <a:pt x="70" y="1"/>
                    </a:lnTo>
                    <a:lnTo>
                      <a:pt x="83" y="0"/>
                    </a:lnTo>
                    <a:lnTo>
                      <a:pt x="98" y="1"/>
                    </a:lnTo>
                    <a:lnTo>
                      <a:pt x="112" y="3"/>
                    </a:lnTo>
                    <a:lnTo>
                      <a:pt x="127" y="7"/>
                    </a:lnTo>
                    <a:lnTo>
                      <a:pt x="143" y="14"/>
                    </a:lnTo>
                    <a:lnTo>
                      <a:pt x="159" y="22"/>
                    </a:lnTo>
                    <a:close/>
                  </a:path>
                </a:pathLst>
              </a:custGeom>
              <a:solidFill>
                <a:srgbClr val="FFFFFF"/>
              </a:solidFill>
              <a:ln w="9525">
                <a:noFill/>
                <a:round/>
                <a:headEnd/>
                <a:tailEnd/>
              </a:ln>
            </p:spPr>
            <p:txBody>
              <a:bodyPr/>
              <a:lstStyle/>
              <a:p>
                <a:endParaRPr lang="en-US"/>
              </a:p>
            </p:txBody>
          </p:sp>
          <p:sp>
            <p:nvSpPr>
              <p:cNvPr id="26354" name="Freeform 65"/>
              <p:cNvSpPr>
                <a:spLocks/>
              </p:cNvSpPr>
              <p:nvPr/>
            </p:nvSpPr>
            <p:spPr bwMode="white">
              <a:xfrm>
                <a:off x="4076" y="2034"/>
                <a:ext cx="40" cy="49"/>
              </a:xfrm>
              <a:custGeom>
                <a:avLst/>
                <a:gdLst>
                  <a:gd name="T0" fmla="*/ 0 w 319"/>
                  <a:gd name="T1" fmla="*/ 0 h 391"/>
                  <a:gd name="T2" fmla="*/ 0 w 319"/>
                  <a:gd name="T3" fmla="*/ 0 h 391"/>
                  <a:gd name="T4" fmla="*/ 1 w 319"/>
                  <a:gd name="T5" fmla="*/ 0 h 391"/>
                  <a:gd name="T6" fmla="*/ 1 w 319"/>
                  <a:gd name="T7" fmla="*/ 0 h 391"/>
                  <a:gd name="T8" fmla="*/ 1 w 319"/>
                  <a:gd name="T9" fmla="*/ 0 h 391"/>
                  <a:gd name="T10" fmla="*/ 1 w 319"/>
                  <a:gd name="T11" fmla="*/ 0 h 391"/>
                  <a:gd name="T12" fmla="*/ 1 w 319"/>
                  <a:gd name="T13" fmla="*/ 1 h 391"/>
                  <a:gd name="T14" fmla="*/ 1 w 319"/>
                  <a:gd name="T15" fmla="*/ 1 h 391"/>
                  <a:gd name="T16" fmla="*/ 1 w 319"/>
                  <a:gd name="T17" fmla="*/ 1 h 391"/>
                  <a:gd name="T18" fmla="*/ 1 w 319"/>
                  <a:gd name="T19" fmla="*/ 1 h 391"/>
                  <a:gd name="T20" fmla="*/ 1 w 319"/>
                  <a:gd name="T21" fmla="*/ 1 h 391"/>
                  <a:gd name="T22" fmla="*/ 1 w 319"/>
                  <a:gd name="T23" fmla="*/ 1 h 391"/>
                  <a:gd name="T24" fmla="*/ 1 w 319"/>
                  <a:gd name="T25" fmla="*/ 1 h 391"/>
                  <a:gd name="T26" fmla="*/ 1 w 319"/>
                  <a:gd name="T27" fmla="*/ 1 h 391"/>
                  <a:gd name="T28" fmla="*/ 0 w 319"/>
                  <a:gd name="T29" fmla="*/ 1 h 391"/>
                  <a:gd name="T30" fmla="*/ 0 w 319"/>
                  <a:gd name="T31" fmla="*/ 1 h 391"/>
                  <a:gd name="T32" fmla="*/ 0 w 319"/>
                  <a:gd name="T33" fmla="*/ 1 h 391"/>
                  <a:gd name="T34" fmla="*/ 0 w 319"/>
                  <a:gd name="T35" fmla="*/ 1 h 391"/>
                  <a:gd name="T36" fmla="*/ 0 w 319"/>
                  <a:gd name="T37" fmla="*/ 1 h 391"/>
                  <a:gd name="T38" fmla="*/ 0 w 319"/>
                  <a:gd name="T39" fmla="*/ 1 h 391"/>
                  <a:gd name="T40" fmla="*/ 0 w 319"/>
                  <a:gd name="T41" fmla="*/ 1 h 391"/>
                  <a:gd name="T42" fmla="*/ 0 w 319"/>
                  <a:gd name="T43" fmla="*/ 0 h 391"/>
                  <a:gd name="T44" fmla="*/ 0 w 319"/>
                  <a:gd name="T45" fmla="*/ 0 h 391"/>
                  <a:gd name="T46" fmla="*/ 0 w 319"/>
                  <a:gd name="T47" fmla="*/ 0 h 391"/>
                  <a:gd name="T48" fmla="*/ 0 w 319"/>
                  <a:gd name="T49" fmla="*/ 0 h 391"/>
                  <a:gd name="T50" fmla="*/ 0 w 319"/>
                  <a:gd name="T51" fmla="*/ 0 h 391"/>
                  <a:gd name="T52" fmla="*/ 0 w 319"/>
                  <a:gd name="T53" fmla="*/ 0 h 391"/>
                  <a:gd name="T54" fmla="*/ 0 w 319"/>
                  <a:gd name="T55" fmla="*/ 0 h 391"/>
                  <a:gd name="T56" fmla="*/ 0 w 319"/>
                  <a:gd name="T57" fmla="*/ 0 h 391"/>
                  <a:gd name="T58" fmla="*/ 0 w 319"/>
                  <a:gd name="T59" fmla="*/ 0 h 391"/>
                  <a:gd name="T60" fmla="*/ 0 w 319"/>
                  <a:gd name="T61" fmla="*/ 0 h 391"/>
                  <a:gd name="T62" fmla="*/ 0 w 319"/>
                  <a:gd name="T63" fmla="*/ 0 h 3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9"/>
                  <a:gd name="T97" fmla="*/ 0 h 391"/>
                  <a:gd name="T98" fmla="*/ 319 w 319"/>
                  <a:gd name="T99" fmla="*/ 391 h 3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9" h="391">
                    <a:moveTo>
                      <a:pt x="159" y="22"/>
                    </a:moveTo>
                    <a:lnTo>
                      <a:pt x="175" y="33"/>
                    </a:lnTo>
                    <a:lnTo>
                      <a:pt x="191" y="44"/>
                    </a:lnTo>
                    <a:lnTo>
                      <a:pt x="207" y="57"/>
                    </a:lnTo>
                    <a:lnTo>
                      <a:pt x="221" y="71"/>
                    </a:lnTo>
                    <a:lnTo>
                      <a:pt x="235" y="87"/>
                    </a:lnTo>
                    <a:lnTo>
                      <a:pt x="248" y="102"/>
                    </a:lnTo>
                    <a:lnTo>
                      <a:pt x="261" y="120"/>
                    </a:lnTo>
                    <a:lnTo>
                      <a:pt x="272" y="138"/>
                    </a:lnTo>
                    <a:lnTo>
                      <a:pt x="283" y="155"/>
                    </a:lnTo>
                    <a:lnTo>
                      <a:pt x="292" y="174"/>
                    </a:lnTo>
                    <a:lnTo>
                      <a:pt x="299" y="192"/>
                    </a:lnTo>
                    <a:lnTo>
                      <a:pt x="306" y="212"/>
                    </a:lnTo>
                    <a:lnTo>
                      <a:pt x="312" y="231"/>
                    </a:lnTo>
                    <a:lnTo>
                      <a:pt x="316" y="249"/>
                    </a:lnTo>
                    <a:lnTo>
                      <a:pt x="318" y="268"/>
                    </a:lnTo>
                    <a:lnTo>
                      <a:pt x="319" y="286"/>
                    </a:lnTo>
                    <a:lnTo>
                      <a:pt x="318" y="303"/>
                    </a:lnTo>
                    <a:lnTo>
                      <a:pt x="316" y="319"/>
                    </a:lnTo>
                    <a:lnTo>
                      <a:pt x="312" y="333"/>
                    </a:lnTo>
                    <a:lnTo>
                      <a:pt x="306" y="347"/>
                    </a:lnTo>
                    <a:lnTo>
                      <a:pt x="299" y="357"/>
                    </a:lnTo>
                    <a:lnTo>
                      <a:pt x="292" y="368"/>
                    </a:lnTo>
                    <a:lnTo>
                      <a:pt x="283" y="376"/>
                    </a:lnTo>
                    <a:lnTo>
                      <a:pt x="272" y="382"/>
                    </a:lnTo>
                    <a:lnTo>
                      <a:pt x="261" y="386"/>
                    </a:lnTo>
                    <a:lnTo>
                      <a:pt x="248" y="389"/>
                    </a:lnTo>
                    <a:lnTo>
                      <a:pt x="235" y="391"/>
                    </a:lnTo>
                    <a:lnTo>
                      <a:pt x="221" y="391"/>
                    </a:lnTo>
                    <a:lnTo>
                      <a:pt x="207" y="387"/>
                    </a:lnTo>
                    <a:lnTo>
                      <a:pt x="191" y="383"/>
                    </a:lnTo>
                    <a:lnTo>
                      <a:pt x="175" y="377"/>
                    </a:lnTo>
                    <a:lnTo>
                      <a:pt x="159" y="369"/>
                    </a:lnTo>
                    <a:lnTo>
                      <a:pt x="143" y="358"/>
                    </a:lnTo>
                    <a:lnTo>
                      <a:pt x="127" y="347"/>
                    </a:lnTo>
                    <a:lnTo>
                      <a:pt x="112" y="333"/>
                    </a:lnTo>
                    <a:lnTo>
                      <a:pt x="98" y="320"/>
                    </a:lnTo>
                    <a:lnTo>
                      <a:pt x="83" y="304"/>
                    </a:lnTo>
                    <a:lnTo>
                      <a:pt x="70" y="288"/>
                    </a:lnTo>
                    <a:lnTo>
                      <a:pt x="58" y="271"/>
                    </a:lnTo>
                    <a:lnTo>
                      <a:pt x="47" y="254"/>
                    </a:lnTo>
                    <a:lnTo>
                      <a:pt x="36" y="235"/>
                    </a:lnTo>
                    <a:lnTo>
                      <a:pt x="27" y="216"/>
                    </a:lnTo>
                    <a:lnTo>
                      <a:pt x="19" y="198"/>
                    </a:lnTo>
                    <a:lnTo>
                      <a:pt x="12" y="179"/>
                    </a:lnTo>
                    <a:lnTo>
                      <a:pt x="7" y="160"/>
                    </a:lnTo>
                    <a:lnTo>
                      <a:pt x="3" y="142"/>
                    </a:lnTo>
                    <a:lnTo>
                      <a:pt x="0" y="123"/>
                    </a:lnTo>
                    <a:lnTo>
                      <a:pt x="0" y="104"/>
                    </a:lnTo>
                    <a:lnTo>
                      <a:pt x="0" y="87"/>
                    </a:lnTo>
                    <a:lnTo>
                      <a:pt x="3" y="71"/>
                    </a:lnTo>
                    <a:lnTo>
                      <a:pt x="7" y="57"/>
                    </a:lnTo>
                    <a:lnTo>
                      <a:pt x="12" y="44"/>
                    </a:lnTo>
                    <a:lnTo>
                      <a:pt x="19" y="33"/>
                    </a:lnTo>
                    <a:lnTo>
                      <a:pt x="27" y="23"/>
                    </a:lnTo>
                    <a:lnTo>
                      <a:pt x="36" y="15"/>
                    </a:lnTo>
                    <a:lnTo>
                      <a:pt x="47" y="9"/>
                    </a:lnTo>
                    <a:lnTo>
                      <a:pt x="58" y="4"/>
                    </a:lnTo>
                    <a:lnTo>
                      <a:pt x="70" y="1"/>
                    </a:lnTo>
                    <a:lnTo>
                      <a:pt x="83" y="0"/>
                    </a:lnTo>
                    <a:lnTo>
                      <a:pt x="98" y="1"/>
                    </a:lnTo>
                    <a:lnTo>
                      <a:pt x="112" y="3"/>
                    </a:lnTo>
                    <a:lnTo>
                      <a:pt x="127" y="7"/>
                    </a:lnTo>
                    <a:lnTo>
                      <a:pt x="143" y="14"/>
                    </a:lnTo>
                    <a:lnTo>
                      <a:pt x="159" y="22"/>
                    </a:lnTo>
                  </a:path>
                </a:pathLst>
              </a:custGeom>
              <a:noFill/>
              <a:ln w="6350">
                <a:solidFill>
                  <a:srgbClr val="1F1A17"/>
                </a:solidFill>
                <a:prstDash val="solid"/>
                <a:round/>
                <a:headEnd/>
                <a:tailEnd/>
              </a:ln>
            </p:spPr>
            <p:txBody>
              <a:bodyPr/>
              <a:lstStyle/>
              <a:p>
                <a:endParaRPr lang="en-US"/>
              </a:p>
            </p:txBody>
          </p:sp>
          <p:sp>
            <p:nvSpPr>
              <p:cNvPr id="26355" name="Freeform 66"/>
              <p:cNvSpPr>
                <a:spLocks/>
              </p:cNvSpPr>
              <p:nvPr/>
            </p:nvSpPr>
            <p:spPr bwMode="white">
              <a:xfrm>
                <a:off x="4115" y="2023"/>
                <a:ext cx="37" cy="46"/>
              </a:xfrm>
              <a:custGeom>
                <a:avLst/>
                <a:gdLst>
                  <a:gd name="T0" fmla="*/ 0 w 297"/>
                  <a:gd name="T1" fmla="*/ 0 h 364"/>
                  <a:gd name="T2" fmla="*/ 0 w 297"/>
                  <a:gd name="T3" fmla="*/ 0 h 364"/>
                  <a:gd name="T4" fmla="*/ 0 w 297"/>
                  <a:gd name="T5" fmla="*/ 0 h 364"/>
                  <a:gd name="T6" fmla="*/ 0 w 297"/>
                  <a:gd name="T7" fmla="*/ 0 h 364"/>
                  <a:gd name="T8" fmla="*/ 0 w 297"/>
                  <a:gd name="T9" fmla="*/ 0 h 364"/>
                  <a:gd name="T10" fmla="*/ 0 w 297"/>
                  <a:gd name="T11" fmla="*/ 0 h 364"/>
                  <a:gd name="T12" fmla="*/ 0 w 297"/>
                  <a:gd name="T13" fmla="*/ 0 h 364"/>
                  <a:gd name="T14" fmla="*/ 1 w 297"/>
                  <a:gd name="T15" fmla="*/ 1 h 364"/>
                  <a:gd name="T16" fmla="*/ 1 w 297"/>
                  <a:gd name="T17" fmla="*/ 1 h 364"/>
                  <a:gd name="T18" fmla="*/ 0 w 297"/>
                  <a:gd name="T19" fmla="*/ 1 h 364"/>
                  <a:gd name="T20" fmla="*/ 0 w 297"/>
                  <a:gd name="T21" fmla="*/ 1 h 364"/>
                  <a:gd name="T22" fmla="*/ 0 w 297"/>
                  <a:gd name="T23" fmla="*/ 1 h 364"/>
                  <a:gd name="T24" fmla="*/ 0 w 297"/>
                  <a:gd name="T25" fmla="*/ 1 h 364"/>
                  <a:gd name="T26" fmla="*/ 0 w 297"/>
                  <a:gd name="T27" fmla="*/ 1 h 364"/>
                  <a:gd name="T28" fmla="*/ 0 w 297"/>
                  <a:gd name="T29" fmla="*/ 1 h 364"/>
                  <a:gd name="T30" fmla="*/ 0 w 297"/>
                  <a:gd name="T31" fmla="*/ 1 h 364"/>
                  <a:gd name="T32" fmla="*/ 0 w 297"/>
                  <a:gd name="T33" fmla="*/ 1 h 364"/>
                  <a:gd name="T34" fmla="*/ 0 w 297"/>
                  <a:gd name="T35" fmla="*/ 1 h 364"/>
                  <a:gd name="T36" fmla="*/ 0 w 297"/>
                  <a:gd name="T37" fmla="*/ 1 h 364"/>
                  <a:gd name="T38" fmla="*/ 0 w 297"/>
                  <a:gd name="T39" fmla="*/ 1 h 364"/>
                  <a:gd name="T40" fmla="*/ 0 w 297"/>
                  <a:gd name="T41" fmla="*/ 1 h 364"/>
                  <a:gd name="T42" fmla="*/ 0 w 297"/>
                  <a:gd name="T43" fmla="*/ 0 h 364"/>
                  <a:gd name="T44" fmla="*/ 0 w 297"/>
                  <a:gd name="T45" fmla="*/ 0 h 364"/>
                  <a:gd name="T46" fmla="*/ 0 w 297"/>
                  <a:gd name="T47" fmla="*/ 0 h 364"/>
                  <a:gd name="T48" fmla="*/ 0 w 297"/>
                  <a:gd name="T49" fmla="*/ 0 h 364"/>
                  <a:gd name="T50" fmla="*/ 0 w 297"/>
                  <a:gd name="T51" fmla="*/ 0 h 364"/>
                  <a:gd name="T52" fmla="*/ 0 w 297"/>
                  <a:gd name="T53" fmla="*/ 0 h 364"/>
                  <a:gd name="T54" fmla="*/ 0 w 297"/>
                  <a:gd name="T55" fmla="*/ 0 h 364"/>
                  <a:gd name="T56" fmla="*/ 0 w 297"/>
                  <a:gd name="T57" fmla="*/ 0 h 364"/>
                  <a:gd name="T58" fmla="*/ 0 w 297"/>
                  <a:gd name="T59" fmla="*/ 0 h 364"/>
                  <a:gd name="T60" fmla="*/ 0 w 297"/>
                  <a:gd name="T61" fmla="*/ 0 h 364"/>
                  <a:gd name="T62" fmla="*/ 0 w 297"/>
                  <a:gd name="T63" fmla="*/ 0 h 3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64"/>
                  <a:gd name="T98" fmla="*/ 297 w 297"/>
                  <a:gd name="T99" fmla="*/ 364 h 3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64">
                    <a:moveTo>
                      <a:pt x="148" y="20"/>
                    </a:moveTo>
                    <a:lnTo>
                      <a:pt x="164" y="30"/>
                    </a:lnTo>
                    <a:lnTo>
                      <a:pt x="178" y="40"/>
                    </a:lnTo>
                    <a:lnTo>
                      <a:pt x="192" y="53"/>
                    </a:lnTo>
                    <a:lnTo>
                      <a:pt x="206" y="66"/>
                    </a:lnTo>
                    <a:lnTo>
                      <a:pt x="219" y="81"/>
                    </a:lnTo>
                    <a:lnTo>
                      <a:pt x="231" y="95"/>
                    </a:lnTo>
                    <a:lnTo>
                      <a:pt x="243" y="111"/>
                    </a:lnTo>
                    <a:lnTo>
                      <a:pt x="253" y="127"/>
                    </a:lnTo>
                    <a:lnTo>
                      <a:pt x="263" y="145"/>
                    </a:lnTo>
                    <a:lnTo>
                      <a:pt x="272" y="161"/>
                    </a:lnTo>
                    <a:lnTo>
                      <a:pt x="279" y="179"/>
                    </a:lnTo>
                    <a:lnTo>
                      <a:pt x="285" y="197"/>
                    </a:lnTo>
                    <a:lnTo>
                      <a:pt x="291" y="214"/>
                    </a:lnTo>
                    <a:lnTo>
                      <a:pt x="294" y="232"/>
                    </a:lnTo>
                    <a:lnTo>
                      <a:pt x="296" y="250"/>
                    </a:lnTo>
                    <a:lnTo>
                      <a:pt x="297" y="266"/>
                    </a:lnTo>
                    <a:lnTo>
                      <a:pt x="296" y="283"/>
                    </a:lnTo>
                    <a:lnTo>
                      <a:pt x="294" y="297"/>
                    </a:lnTo>
                    <a:lnTo>
                      <a:pt x="291" y="311"/>
                    </a:lnTo>
                    <a:lnTo>
                      <a:pt x="285" y="322"/>
                    </a:lnTo>
                    <a:lnTo>
                      <a:pt x="279" y="334"/>
                    </a:lnTo>
                    <a:lnTo>
                      <a:pt x="272" y="342"/>
                    </a:lnTo>
                    <a:lnTo>
                      <a:pt x="263" y="350"/>
                    </a:lnTo>
                    <a:lnTo>
                      <a:pt x="253" y="355"/>
                    </a:lnTo>
                    <a:lnTo>
                      <a:pt x="243" y="361"/>
                    </a:lnTo>
                    <a:lnTo>
                      <a:pt x="231" y="363"/>
                    </a:lnTo>
                    <a:lnTo>
                      <a:pt x="219" y="364"/>
                    </a:lnTo>
                    <a:lnTo>
                      <a:pt x="206" y="364"/>
                    </a:lnTo>
                    <a:lnTo>
                      <a:pt x="192" y="362"/>
                    </a:lnTo>
                    <a:lnTo>
                      <a:pt x="178" y="357"/>
                    </a:lnTo>
                    <a:lnTo>
                      <a:pt x="164" y="351"/>
                    </a:lnTo>
                    <a:lnTo>
                      <a:pt x="148" y="343"/>
                    </a:lnTo>
                    <a:lnTo>
                      <a:pt x="133" y="334"/>
                    </a:lnTo>
                    <a:lnTo>
                      <a:pt x="118" y="323"/>
                    </a:lnTo>
                    <a:lnTo>
                      <a:pt x="104" y="311"/>
                    </a:lnTo>
                    <a:lnTo>
                      <a:pt x="90" y="297"/>
                    </a:lnTo>
                    <a:lnTo>
                      <a:pt x="78" y="284"/>
                    </a:lnTo>
                    <a:lnTo>
                      <a:pt x="65" y="268"/>
                    </a:lnTo>
                    <a:lnTo>
                      <a:pt x="54" y="253"/>
                    </a:lnTo>
                    <a:lnTo>
                      <a:pt x="43" y="236"/>
                    </a:lnTo>
                    <a:lnTo>
                      <a:pt x="33" y="220"/>
                    </a:lnTo>
                    <a:lnTo>
                      <a:pt x="25" y="202"/>
                    </a:lnTo>
                    <a:lnTo>
                      <a:pt x="17" y="184"/>
                    </a:lnTo>
                    <a:lnTo>
                      <a:pt x="11" y="167"/>
                    </a:lnTo>
                    <a:lnTo>
                      <a:pt x="6" y="149"/>
                    </a:lnTo>
                    <a:lnTo>
                      <a:pt x="3" y="131"/>
                    </a:lnTo>
                    <a:lnTo>
                      <a:pt x="0" y="114"/>
                    </a:lnTo>
                    <a:lnTo>
                      <a:pt x="0" y="97"/>
                    </a:lnTo>
                    <a:lnTo>
                      <a:pt x="0" y="81"/>
                    </a:lnTo>
                    <a:lnTo>
                      <a:pt x="3" y="66"/>
                    </a:lnTo>
                    <a:lnTo>
                      <a:pt x="6" y="53"/>
                    </a:lnTo>
                    <a:lnTo>
                      <a:pt x="11" y="41"/>
                    </a:lnTo>
                    <a:lnTo>
                      <a:pt x="17" y="30"/>
                    </a:lnTo>
                    <a:lnTo>
                      <a:pt x="25" y="21"/>
                    </a:lnTo>
                    <a:lnTo>
                      <a:pt x="33" y="13"/>
                    </a:lnTo>
                    <a:lnTo>
                      <a:pt x="43" y="8"/>
                    </a:lnTo>
                    <a:lnTo>
                      <a:pt x="54" y="3"/>
                    </a:lnTo>
                    <a:lnTo>
                      <a:pt x="65" y="1"/>
                    </a:lnTo>
                    <a:lnTo>
                      <a:pt x="78" y="0"/>
                    </a:lnTo>
                    <a:lnTo>
                      <a:pt x="90" y="0"/>
                    </a:lnTo>
                    <a:lnTo>
                      <a:pt x="104" y="2"/>
                    </a:lnTo>
                    <a:lnTo>
                      <a:pt x="118" y="6"/>
                    </a:lnTo>
                    <a:lnTo>
                      <a:pt x="133" y="12"/>
                    </a:lnTo>
                    <a:lnTo>
                      <a:pt x="148" y="20"/>
                    </a:lnTo>
                    <a:close/>
                  </a:path>
                </a:pathLst>
              </a:custGeom>
              <a:solidFill>
                <a:srgbClr val="FFFFFF"/>
              </a:solidFill>
              <a:ln w="9525">
                <a:noFill/>
                <a:round/>
                <a:headEnd/>
                <a:tailEnd/>
              </a:ln>
            </p:spPr>
            <p:txBody>
              <a:bodyPr/>
              <a:lstStyle/>
              <a:p>
                <a:endParaRPr lang="en-US"/>
              </a:p>
            </p:txBody>
          </p:sp>
          <p:sp>
            <p:nvSpPr>
              <p:cNvPr id="26356" name="Freeform 67"/>
              <p:cNvSpPr>
                <a:spLocks/>
              </p:cNvSpPr>
              <p:nvPr/>
            </p:nvSpPr>
            <p:spPr bwMode="white">
              <a:xfrm>
                <a:off x="4115" y="2023"/>
                <a:ext cx="37" cy="46"/>
              </a:xfrm>
              <a:custGeom>
                <a:avLst/>
                <a:gdLst>
                  <a:gd name="T0" fmla="*/ 0 w 297"/>
                  <a:gd name="T1" fmla="*/ 0 h 364"/>
                  <a:gd name="T2" fmla="*/ 0 w 297"/>
                  <a:gd name="T3" fmla="*/ 0 h 364"/>
                  <a:gd name="T4" fmla="*/ 0 w 297"/>
                  <a:gd name="T5" fmla="*/ 0 h 364"/>
                  <a:gd name="T6" fmla="*/ 0 w 297"/>
                  <a:gd name="T7" fmla="*/ 0 h 364"/>
                  <a:gd name="T8" fmla="*/ 0 w 297"/>
                  <a:gd name="T9" fmla="*/ 0 h 364"/>
                  <a:gd name="T10" fmla="*/ 0 w 297"/>
                  <a:gd name="T11" fmla="*/ 0 h 364"/>
                  <a:gd name="T12" fmla="*/ 0 w 297"/>
                  <a:gd name="T13" fmla="*/ 0 h 364"/>
                  <a:gd name="T14" fmla="*/ 1 w 297"/>
                  <a:gd name="T15" fmla="*/ 1 h 364"/>
                  <a:gd name="T16" fmla="*/ 1 w 297"/>
                  <a:gd name="T17" fmla="*/ 1 h 364"/>
                  <a:gd name="T18" fmla="*/ 0 w 297"/>
                  <a:gd name="T19" fmla="*/ 1 h 364"/>
                  <a:gd name="T20" fmla="*/ 0 w 297"/>
                  <a:gd name="T21" fmla="*/ 1 h 364"/>
                  <a:gd name="T22" fmla="*/ 0 w 297"/>
                  <a:gd name="T23" fmla="*/ 1 h 364"/>
                  <a:gd name="T24" fmla="*/ 0 w 297"/>
                  <a:gd name="T25" fmla="*/ 1 h 364"/>
                  <a:gd name="T26" fmla="*/ 0 w 297"/>
                  <a:gd name="T27" fmla="*/ 1 h 364"/>
                  <a:gd name="T28" fmla="*/ 0 w 297"/>
                  <a:gd name="T29" fmla="*/ 1 h 364"/>
                  <a:gd name="T30" fmla="*/ 0 w 297"/>
                  <a:gd name="T31" fmla="*/ 1 h 364"/>
                  <a:gd name="T32" fmla="*/ 0 w 297"/>
                  <a:gd name="T33" fmla="*/ 1 h 364"/>
                  <a:gd name="T34" fmla="*/ 0 w 297"/>
                  <a:gd name="T35" fmla="*/ 1 h 364"/>
                  <a:gd name="T36" fmla="*/ 0 w 297"/>
                  <a:gd name="T37" fmla="*/ 1 h 364"/>
                  <a:gd name="T38" fmla="*/ 0 w 297"/>
                  <a:gd name="T39" fmla="*/ 1 h 364"/>
                  <a:gd name="T40" fmla="*/ 0 w 297"/>
                  <a:gd name="T41" fmla="*/ 1 h 364"/>
                  <a:gd name="T42" fmla="*/ 0 w 297"/>
                  <a:gd name="T43" fmla="*/ 0 h 364"/>
                  <a:gd name="T44" fmla="*/ 0 w 297"/>
                  <a:gd name="T45" fmla="*/ 0 h 364"/>
                  <a:gd name="T46" fmla="*/ 0 w 297"/>
                  <a:gd name="T47" fmla="*/ 0 h 364"/>
                  <a:gd name="T48" fmla="*/ 0 w 297"/>
                  <a:gd name="T49" fmla="*/ 0 h 364"/>
                  <a:gd name="T50" fmla="*/ 0 w 297"/>
                  <a:gd name="T51" fmla="*/ 0 h 364"/>
                  <a:gd name="T52" fmla="*/ 0 w 297"/>
                  <a:gd name="T53" fmla="*/ 0 h 364"/>
                  <a:gd name="T54" fmla="*/ 0 w 297"/>
                  <a:gd name="T55" fmla="*/ 0 h 364"/>
                  <a:gd name="T56" fmla="*/ 0 w 297"/>
                  <a:gd name="T57" fmla="*/ 0 h 364"/>
                  <a:gd name="T58" fmla="*/ 0 w 297"/>
                  <a:gd name="T59" fmla="*/ 0 h 364"/>
                  <a:gd name="T60" fmla="*/ 0 w 297"/>
                  <a:gd name="T61" fmla="*/ 0 h 364"/>
                  <a:gd name="T62" fmla="*/ 0 w 297"/>
                  <a:gd name="T63" fmla="*/ 0 h 3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7"/>
                  <a:gd name="T97" fmla="*/ 0 h 364"/>
                  <a:gd name="T98" fmla="*/ 297 w 297"/>
                  <a:gd name="T99" fmla="*/ 364 h 3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7" h="364">
                    <a:moveTo>
                      <a:pt x="148" y="20"/>
                    </a:moveTo>
                    <a:lnTo>
                      <a:pt x="164" y="30"/>
                    </a:lnTo>
                    <a:lnTo>
                      <a:pt x="178" y="40"/>
                    </a:lnTo>
                    <a:lnTo>
                      <a:pt x="192" y="53"/>
                    </a:lnTo>
                    <a:lnTo>
                      <a:pt x="206" y="66"/>
                    </a:lnTo>
                    <a:lnTo>
                      <a:pt x="219" y="81"/>
                    </a:lnTo>
                    <a:lnTo>
                      <a:pt x="231" y="95"/>
                    </a:lnTo>
                    <a:lnTo>
                      <a:pt x="243" y="111"/>
                    </a:lnTo>
                    <a:lnTo>
                      <a:pt x="253" y="127"/>
                    </a:lnTo>
                    <a:lnTo>
                      <a:pt x="263" y="145"/>
                    </a:lnTo>
                    <a:lnTo>
                      <a:pt x="272" y="161"/>
                    </a:lnTo>
                    <a:lnTo>
                      <a:pt x="279" y="179"/>
                    </a:lnTo>
                    <a:lnTo>
                      <a:pt x="285" y="197"/>
                    </a:lnTo>
                    <a:lnTo>
                      <a:pt x="291" y="214"/>
                    </a:lnTo>
                    <a:lnTo>
                      <a:pt x="294" y="232"/>
                    </a:lnTo>
                    <a:lnTo>
                      <a:pt x="296" y="250"/>
                    </a:lnTo>
                    <a:lnTo>
                      <a:pt x="297" y="266"/>
                    </a:lnTo>
                    <a:lnTo>
                      <a:pt x="296" y="283"/>
                    </a:lnTo>
                    <a:lnTo>
                      <a:pt x="294" y="297"/>
                    </a:lnTo>
                    <a:lnTo>
                      <a:pt x="291" y="311"/>
                    </a:lnTo>
                    <a:lnTo>
                      <a:pt x="285" y="322"/>
                    </a:lnTo>
                    <a:lnTo>
                      <a:pt x="279" y="334"/>
                    </a:lnTo>
                    <a:lnTo>
                      <a:pt x="272" y="342"/>
                    </a:lnTo>
                    <a:lnTo>
                      <a:pt x="263" y="350"/>
                    </a:lnTo>
                    <a:lnTo>
                      <a:pt x="253" y="355"/>
                    </a:lnTo>
                    <a:lnTo>
                      <a:pt x="243" y="361"/>
                    </a:lnTo>
                    <a:lnTo>
                      <a:pt x="231" y="363"/>
                    </a:lnTo>
                    <a:lnTo>
                      <a:pt x="219" y="364"/>
                    </a:lnTo>
                    <a:lnTo>
                      <a:pt x="206" y="364"/>
                    </a:lnTo>
                    <a:lnTo>
                      <a:pt x="192" y="362"/>
                    </a:lnTo>
                    <a:lnTo>
                      <a:pt x="178" y="357"/>
                    </a:lnTo>
                    <a:lnTo>
                      <a:pt x="164" y="351"/>
                    </a:lnTo>
                    <a:lnTo>
                      <a:pt x="148" y="343"/>
                    </a:lnTo>
                    <a:lnTo>
                      <a:pt x="133" y="334"/>
                    </a:lnTo>
                    <a:lnTo>
                      <a:pt x="118" y="323"/>
                    </a:lnTo>
                    <a:lnTo>
                      <a:pt x="104" y="311"/>
                    </a:lnTo>
                    <a:lnTo>
                      <a:pt x="90" y="297"/>
                    </a:lnTo>
                    <a:lnTo>
                      <a:pt x="78" y="284"/>
                    </a:lnTo>
                    <a:lnTo>
                      <a:pt x="65" y="268"/>
                    </a:lnTo>
                    <a:lnTo>
                      <a:pt x="54" y="253"/>
                    </a:lnTo>
                    <a:lnTo>
                      <a:pt x="43" y="236"/>
                    </a:lnTo>
                    <a:lnTo>
                      <a:pt x="33" y="220"/>
                    </a:lnTo>
                    <a:lnTo>
                      <a:pt x="25" y="202"/>
                    </a:lnTo>
                    <a:lnTo>
                      <a:pt x="17" y="184"/>
                    </a:lnTo>
                    <a:lnTo>
                      <a:pt x="11" y="167"/>
                    </a:lnTo>
                    <a:lnTo>
                      <a:pt x="6" y="149"/>
                    </a:lnTo>
                    <a:lnTo>
                      <a:pt x="3" y="131"/>
                    </a:lnTo>
                    <a:lnTo>
                      <a:pt x="0" y="114"/>
                    </a:lnTo>
                    <a:lnTo>
                      <a:pt x="0" y="97"/>
                    </a:lnTo>
                    <a:lnTo>
                      <a:pt x="0" y="81"/>
                    </a:lnTo>
                    <a:lnTo>
                      <a:pt x="3" y="66"/>
                    </a:lnTo>
                    <a:lnTo>
                      <a:pt x="6" y="53"/>
                    </a:lnTo>
                    <a:lnTo>
                      <a:pt x="11" y="41"/>
                    </a:lnTo>
                    <a:lnTo>
                      <a:pt x="17" y="30"/>
                    </a:lnTo>
                    <a:lnTo>
                      <a:pt x="25" y="21"/>
                    </a:lnTo>
                    <a:lnTo>
                      <a:pt x="33" y="13"/>
                    </a:lnTo>
                    <a:lnTo>
                      <a:pt x="43" y="8"/>
                    </a:lnTo>
                    <a:lnTo>
                      <a:pt x="54" y="3"/>
                    </a:lnTo>
                    <a:lnTo>
                      <a:pt x="65" y="1"/>
                    </a:lnTo>
                    <a:lnTo>
                      <a:pt x="78" y="0"/>
                    </a:lnTo>
                    <a:lnTo>
                      <a:pt x="90" y="0"/>
                    </a:lnTo>
                    <a:lnTo>
                      <a:pt x="104" y="2"/>
                    </a:lnTo>
                    <a:lnTo>
                      <a:pt x="118" y="6"/>
                    </a:lnTo>
                    <a:lnTo>
                      <a:pt x="133" y="12"/>
                    </a:lnTo>
                    <a:lnTo>
                      <a:pt x="148" y="20"/>
                    </a:lnTo>
                  </a:path>
                </a:pathLst>
              </a:custGeom>
              <a:noFill/>
              <a:ln w="6350">
                <a:solidFill>
                  <a:srgbClr val="1F1A17"/>
                </a:solidFill>
                <a:prstDash val="solid"/>
                <a:round/>
                <a:headEnd/>
                <a:tailEnd/>
              </a:ln>
            </p:spPr>
            <p:txBody>
              <a:bodyPr/>
              <a:lstStyle/>
              <a:p>
                <a:endParaRPr lang="en-US"/>
              </a:p>
            </p:txBody>
          </p:sp>
          <p:sp>
            <p:nvSpPr>
              <p:cNvPr id="26357" name="Freeform 68"/>
              <p:cNvSpPr>
                <a:spLocks/>
              </p:cNvSpPr>
              <p:nvPr/>
            </p:nvSpPr>
            <p:spPr bwMode="white">
              <a:xfrm>
                <a:off x="4001" y="2037"/>
                <a:ext cx="67" cy="81"/>
              </a:xfrm>
              <a:custGeom>
                <a:avLst/>
                <a:gdLst>
                  <a:gd name="T0" fmla="*/ 1 w 534"/>
                  <a:gd name="T1" fmla="*/ 0 h 655"/>
                  <a:gd name="T2" fmla="*/ 1 w 534"/>
                  <a:gd name="T3" fmla="*/ 0 h 655"/>
                  <a:gd name="T4" fmla="*/ 1 w 534"/>
                  <a:gd name="T5" fmla="*/ 0 h 655"/>
                  <a:gd name="T6" fmla="*/ 1 w 534"/>
                  <a:gd name="T7" fmla="*/ 0 h 655"/>
                  <a:gd name="T8" fmla="*/ 1 w 534"/>
                  <a:gd name="T9" fmla="*/ 0 h 655"/>
                  <a:gd name="T10" fmla="*/ 1 w 534"/>
                  <a:gd name="T11" fmla="*/ 0 h 655"/>
                  <a:gd name="T12" fmla="*/ 1 w 534"/>
                  <a:gd name="T13" fmla="*/ 0 h 655"/>
                  <a:gd name="T14" fmla="*/ 1 w 534"/>
                  <a:gd name="T15" fmla="*/ 1 h 655"/>
                  <a:gd name="T16" fmla="*/ 1 w 534"/>
                  <a:gd name="T17" fmla="*/ 1 h 655"/>
                  <a:gd name="T18" fmla="*/ 1 w 534"/>
                  <a:gd name="T19" fmla="*/ 1 h 655"/>
                  <a:gd name="T20" fmla="*/ 1 w 534"/>
                  <a:gd name="T21" fmla="*/ 1 h 655"/>
                  <a:gd name="T22" fmla="*/ 1 w 534"/>
                  <a:gd name="T23" fmla="*/ 1 h 655"/>
                  <a:gd name="T24" fmla="*/ 1 w 534"/>
                  <a:gd name="T25" fmla="*/ 1 h 655"/>
                  <a:gd name="T26" fmla="*/ 1 w 534"/>
                  <a:gd name="T27" fmla="*/ 1 h 655"/>
                  <a:gd name="T28" fmla="*/ 1 w 534"/>
                  <a:gd name="T29" fmla="*/ 1 h 655"/>
                  <a:gd name="T30" fmla="*/ 1 w 534"/>
                  <a:gd name="T31" fmla="*/ 1 h 655"/>
                  <a:gd name="T32" fmla="*/ 1 w 534"/>
                  <a:gd name="T33" fmla="*/ 1 h 655"/>
                  <a:gd name="T34" fmla="*/ 1 w 534"/>
                  <a:gd name="T35" fmla="*/ 1 h 655"/>
                  <a:gd name="T36" fmla="*/ 1 w 534"/>
                  <a:gd name="T37" fmla="*/ 1 h 655"/>
                  <a:gd name="T38" fmla="*/ 1 w 534"/>
                  <a:gd name="T39" fmla="*/ 1 h 655"/>
                  <a:gd name="T40" fmla="*/ 1 w 534"/>
                  <a:gd name="T41" fmla="*/ 1 h 655"/>
                  <a:gd name="T42" fmla="*/ 1 w 534"/>
                  <a:gd name="T43" fmla="*/ 1 h 655"/>
                  <a:gd name="T44" fmla="*/ 1 w 534"/>
                  <a:gd name="T45" fmla="*/ 1 h 655"/>
                  <a:gd name="T46" fmla="*/ 1 w 534"/>
                  <a:gd name="T47" fmla="*/ 1 h 655"/>
                  <a:gd name="T48" fmla="*/ 1 w 534"/>
                  <a:gd name="T49" fmla="*/ 1 h 655"/>
                  <a:gd name="T50" fmla="*/ 1 w 534"/>
                  <a:gd name="T51" fmla="*/ 1 h 655"/>
                  <a:gd name="T52" fmla="*/ 1 w 534"/>
                  <a:gd name="T53" fmla="*/ 1 h 655"/>
                  <a:gd name="T54" fmla="*/ 1 w 534"/>
                  <a:gd name="T55" fmla="*/ 1 h 655"/>
                  <a:gd name="T56" fmla="*/ 1 w 534"/>
                  <a:gd name="T57" fmla="*/ 1 h 655"/>
                  <a:gd name="T58" fmla="*/ 1 w 534"/>
                  <a:gd name="T59" fmla="*/ 1 h 655"/>
                  <a:gd name="T60" fmla="*/ 0 w 534"/>
                  <a:gd name="T61" fmla="*/ 1 h 655"/>
                  <a:gd name="T62" fmla="*/ 0 w 534"/>
                  <a:gd name="T63" fmla="*/ 1 h 655"/>
                  <a:gd name="T64" fmla="*/ 0 w 534"/>
                  <a:gd name="T65" fmla="*/ 1 h 655"/>
                  <a:gd name="T66" fmla="*/ 0 w 534"/>
                  <a:gd name="T67" fmla="*/ 1 h 655"/>
                  <a:gd name="T68" fmla="*/ 0 w 534"/>
                  <a:gd name="T69" fmla="*/ 1 h 655"/>
                  <a:gd name="T70" fmla="*/ 0 w 534"/>
                  <a:gd name="T71" fmla="*/ 1 h 655"/>
                  <a:gd name="T72" fmla="*/ 0 w 534"/>
                  <a:gd name="T73" fmla="*/ 1 h 655"/>
                  <a:gd name="T74" fmla="*/ 0 w 534"/>
                  <a:gd name="T75" fmla="*/ 1 h 655"/>
                  <a:gd name="T76" fmla="*/ 0 w 534"/>
                  <a:gd name="T77" fmla="*/ 0 h 655"/>
                  <a:gd name="T78" fmla="*/ 0 w 534"/>
                  <a:gd name="T79" fmla="*/ 0 h 655"/>
                  <a:gd name="T80" fmla="*/ 0 w 534"/>
                  <a:gd name="T81" fmla="*/ 0 h 655"/>
                  <a:gd name="T82" fmla="*/ 0 w 534"/>
                  <a:gd name="T83" fmla="*/ 0 h 655"/>
                  <a:gd name="T84" fmla="*/ 0 w 534"/>
                  <a:gd name="T85" fmla="*/ 0 h 655"/>
                  <a:gd name="T86" fmla="*/ 0 w 534"/>
                  <a:gd name="T87" fmla="*/ 0 h 655"/>
                  <a:gd name="T88" fmla="*/ 0 w 534"/>
                  <a:gd name="T89" fmla="*/ 0 h 655"/>
                  <a:gd name="T90" fmla="*/ 0 w 534"/>
                  <a:gd name="T91" fmla="*/ 0 h 655"/>
                  <a:gd name="T92" fmla="*/ 0 w 534"/>
                  <a:gd name="T93" fmla="*/ 0 h 655"/>
                  <a:gd name="T94" fmla="*/ 0 w 534"/>
                  <a:gd name="T95" fmla="*/ 0 h 655"/>
                  <a:gd name="T96" fmla="*/ 0 w 534"/>
                  <a:gd name="T97" fmla="*/ 0 h 655"/>
                  <a:gd name="T98" fmla="*/ 0 w 534"/>
                  <a:gd name="T99" fmla="*/ 0 h 655"/>
                  <a:gd name="T100" fmla="*/ 0 w 534"/>
                  <a:gd name="T101" fmla="*/ 0 h 655"/>
                  <a:gd name="T102" fmla="*/ 0 w 534"/>
                  <a:gd name="T103" fmla="*/ 0 h 655"/>
                  <a:gd name="T104" fmla="*/ 0 w 534"/>
                  <a:gd name="T105" fmla="*/ 0 h 655"/>
                  <a:gd name="T106" fmla="*/ 0 w 534"/>
                  <a:gd name="T107" fmla="*/ 0 h 655"/>
                  <a:gd name="T108" fmla="*/ 0 w 534"/>
                  <a:gd name="T109" fmla="*/ 0 h 655"/>
                  <a:gd name="T110" fmla="*/ 0 w 534"/>
                  <a:gd name="T111" fmla="*/ 0 h 655"/>
                  <a:gd name="T112" fmla="*/ 1 w 534"/>
                  <a:gd name="T113" fmla="*/ 0 h 655"/>
                  <a:gd name="T114" fmla="*/ 1 w 534"/>
                  <a:gd name="T115" fmla="*/ 0 h 6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5"/>
                  <a:gd name="T176" fmla="*/ 534 w 534"/>
                  <a:gd name="T177" fmla="*/ 655 h 6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5">
                    <a:moveTo>
                      <a:pt x="267" y="38"/>
                    </a:moveTo>
                    <a:lnTo>
                      <a:pt x="281" y="46"/>
                    </a:lnTo>
                    <a:lnTo>
                      <a:pt x="294" y="54"/>
                    </a:lnTo>
                    <a:lnTo>
                      <a:pt x="308" y="64"/>
                    </a:lnTo>
                    <a:lnTo>
                      <a:pt x="321" y="74"/>
                    </a:lnTo>
                    <a:lnTo>
                      <a:pt x="334" y="84"/>
                    </a:lnTo>
                    <a:lnTo>
                      <a:pt x="346" y="96"/>
                    </a:lnTo>
                    <a:lnTo>
                      <a:pt x="359" y="107"/>
                    </a:lnTo>
                    <a:lnTo>
                      <a:pt x="371" y="120"/>
                    </a:lnTo>
                    <a:lnTo>
                      <a:pt x="394" y="145"/>
                    </a:lnTo>
                    <a:lnTo>
                      <a:pt x="417" y="173"/>
                    </a:lnTo>
                    <a:lnTo>
                      <a:pt x="437" y="201"/>
                    </a:lnTo>
                    <a:lnTo>
                      <a:pt x="456" y="230"/>
                    </a:lnTo>
                    <a:lnTo>
                      <a:pt x="473" y="261"/>
                    </a:lnTo>
                    <a:lnTo>
                      <a:pt x="489" y="292"/>
                    </a:lnTo>
                    <a:lnTo>
                      <a:pt x="502" y="323"/>
                    </a:lnTo>
                    <a:lnTo>
                      <a:pt x="514" y="355"/>
                    </a:lnTo>
                    <a:lnTo>
                      <a:pt x="518" y="371"/>
                    </a:lnTo>
                    <a:lnTo>
                      <a:pt x="522" y="386"/>
                    </a:lnTo>
                    <a:lnTo>
                      <a:pt x="526" y="403"/>
                    </a:lnTo>
                    <a:lnTo>
                      <a:pt x="529" y="418"/>
                    </a:lnTo>
                    <a:lnTo>
                      <a:pt x="531" y="434"/>
                    </a:lnTo>
                    <a:lnTo>
                      <a:pt x="533" y="449"/>
                    </a:lnTo>
                    <a:lnTo>
                      <a:pt x="534" y="464"/>
                    </a:lnTo>
                    <a:lnTo>
                      <a:pt x="534" y="479"/>
                    </a:lnTo>
                    <a:lnTo>
                      <a:pt x="534" y="494"/>
                    </a:lnTo>
                    <a:lnTo>
                      <a:pt x="533" y="508"/>
                    </a:lnTo>
                    <a:lnTo>
                      <a:pt x="531" y="522"/>
                    </a:lnTo>
                    <a:lnTo>
                      <a:pt x="529" y="534"/>
                    </a:lnTo>
                    <a:lnTo>
                      <a:pt x="526" y="547"/>
                    </a:lnTo>
                    <a:lnTo>
                      <a:pt x="522" y="559"/>
                    </a:lnTo>
                    <a:lnTo>
                      <a:pt x="518" y="570"/>
                    </a:lnTo>
                    <a:lnTo>
                      <a:pt x="514" y="580"/>
                    </a:lnTo>
                    <a:lnTo>
                      <a:pt x="508" y="590"/>
                    </a:lnTo>
                    <a:lnTo>
                      <a:pt x="502" y="600"/>
                    </a:lnTo>
                    <a:lnTo>
                      <a:pt x="496" y="608"/>
                    </a:lnTo>
                    <a:lnTo>
                      <a:pt x="489" y="615"/>
                    </a:lnTo>
                    <a:lnTo>
                      <a:pt x="481" y="623"/>
                    </a:lnTo>
                    <a:lnTo>
                      <a:pt x="473" y="629"/>
                    </a:lnTo>
                    <a:lnTo>
                      <a:pt x="465" y="635"/>
                    </a:lnTo>
                    <a:lnTo>
                      <a:pt x="456" y="640"/>
                    </a:lnTo>
                    <a:lnTo>
                      <a:pt x="447" y="644"/>
                    </a:lnTo>
                    <a:lnTo>
                      <a:pt x="437" y="647"/>
                    </a:lnTo>
                    <a:lnTo>
                      <a:pt x="427" y="651"/>
                    </a:lnTo>
                    <a:lnTo>
                      <a:pt x="417" y="653"/>
                    </a:lnTo>
                    <a:lnTo>
                      <a:pt x="406" y="654"/>
                    </a:lnTo>
                    <a:lnTo>
                      <a:pt x="394" y="655"/>
                    </a:lnTo>
                    <a:lnTo>
                      <a:pt x="383" y="655"/>
                    </a:lnTo>
                    <a:lnTo>
                      <a:pt x="371" y="654"/>
                    </a:lnTo>
                    <a:lnTo>
                      <a:pt x="359" y="652"/>
                    </a:lnTo>
                    <a:lnTo>
                      <a:pt x="346" y="649"/>
                    </a:lnTo>
                    <a:lnTo>
                      <a:pt x="334" y="646"/>
                    </a:lnTo>
                    <a:lnTo>
                      <a:pt x="321" y="642"/>
                    </a:lnTo>
                    <a:lnTo>
                      <a:pt x="308" y="637"/>
                    </a:lnTo>
                    <a:lnTo>
                      <a:pt x="294" y="631"/>
                    </a:lnTo>
                    <a:lnTo>
                      <a:pt x="281" y="625"/>
                    </a:lnTo>
                    <a:lnTo>
                      <a:pt x="267" y="617"/>
                    </a:lnTo>
                    <a:lnTo>
                      <a:pt x="254" y="609"/>
                    </a:lnTo>
                    <a:lnTo>
                      <a:pt x="240" y="600"/>
                    </a:lnTo>
                    <a:lnTo>
                      <a:pt x="227" y="590"/>
                    </a:lnTo>
                    <a:lnTo>
                      <a:pt x="213" y="581"/>
                    </a:lnTo>
                    <a:lnTo>
                      <a:pt x="201" y="570"/>
                    </a:lnTo>
                    <a:lnTo>
                      <a:pt x="187" y="559"/>
                    </a:lnTo>
                    <a:lnTo>
                      <a:pt x="175" y="548"/>
                    </a:lnTo>
                    <a:lnTo>
                      <a:pt x="163" y="535"/>
                    </a:lnTo>
                    <a:lnTo>
                      <a:pt x="151" y="523"/>
                    </a:lnTo>
                    <a:lnTo>
                      <a:pt x="140" y="510"/>
                    </a:lnTo>
                    <a:lnTo>
                      <a:pt x="129" y="496"/>
                    </a:lnTo>
                    <a:lnTo>
                      <a:pt x="118" y="483"/>
                    </a:lnTo>
                    <a:lnTo>
                      <a:pt x="97" y="455"/>
                    </a:lnTo>
                    <a:lnTo>
                      <a:pt x="78" y="424"/>
                    </a:lnTo>
                    <a:lnTo>
                      <a:pt x="61" y="394"/>
                    </a:lnTo>
                    <a:lnTo>
                      <a:pt x="46" y="363"/>
                    </a:lnTo>
                    <a:lnTo>
                      <a:pt x="39" y="348"/>
                    </a:lnTo>
                    <a:lnTo>
                      <a:pt x="33" y="332"/>
                    </a:lnTo>
                    <a:lnTo>
                      <a:pt x="26" y="316"/>
                    </a:lnTo>
                    <a:lnTo>
                      <a:pt x="21" y="300"/>
                    </a:lnTo>
                    <a:lnTo>
                      <a:pt x="16" y="285"/>
                    </a:lnTo>
                    <a:lnTo>
                      <a:pt x="12" y="268"/>
                    </a:lnTo>
                    <a:lnTo>
                      <a:pt x="9" y="252"/>
                    </a:lnTo>
                    <a:lnTo>
                      <a:pt x="6" y="237"/>
                    </a:lnTo>
                    <a:lnTo>
                      <a:pt x="3" y="221"/>
                    </a:lnTo>
                    <a:lnTo>
                      <a:pt x="1" y="206"/>
                    </a:lnTo>
                    <a:lnTo>
                      <a:pt x="0" y="190"/>
                    </a:lnTo>
                    <a:lnTo>
                      <a:pt x="0" y="176"/>
                    </a:lnTo>
                    <a:lnTo>
                      <a:pt x="0" y="161"/>
                    </a:lnTo>
                    <a:lnTo>
                      <a:pt x="1" y="147"/>
                    </a:lnTo>
                    <a:lnTo>
                      <a:pt x="3" y="133"/>
                    </a:lnTo>
                    <a:lnTo>
                      <a:pt x="6" y="120"/>
                    </a:lnTo>
                    <a:lnTo>
                      <a:pt x="9" y="107"/>
                    </a:lnTo>
                    <a:lnTo>
                      <a:pt x="12" y="96"/>
                    </a:lnTo>
                    <a:lnTo>
                      <a:pt x="16" y="84"/>
                    </a:lnTo>
                    <a:lnTo>
                      <a:pt x="21" y="74"/>
                    </a:lnTo>
                    <a:lnTo>
                      <a:pt x="26" y="65"/>
                    </a:lnTo>
                    <a:lnTo>
                      <a:pt x="33" y="55"/>
                    </a:lnTo>
                    <a:lnTo>
                      <a:pt x="39" y="47"/>
                    </a:lnTo>
                    <a:lnTo>
                      <a:pt x="46" y="39"/>
                    </a:lnTo>
                    <a:lnTo>
                      <a:pt x="53" y="33"/>
                    </a:lnTo>
                    <a:lnTo>
                      <a:pt x="61" y="25"/>
                    </a:lnTo>
                    <a:lnTo>
                      <a:pt x="70" y="20"/>
                    </a:lnTo>
                    <a:lnTo>
                      <a:pt x="78" y="15"/>
                    </a:lnTo>
                    <a:lnTo>
                      <a:pt x="88" y="11"/>
                    </a:lnTo>
                    <a:lnTo>
                      <a:pt x="97" y="7"/>
                    </a:lnTo>
                    <a:lnTo>
                      <a:pt x="107" y="5"/>
                    </a:lnTo>
                    <a:lnTo>
                      <a:pt x="118" y="2"/>
                    </a:lnTo>
                    <a:lnTo>
                      <a:pt x="129" y="0"/>
                    </a:lnTo>
                    <a:lnTo>
                      <a:pt x="140" y="0"/>
                    </a:lnTo>
                    <a:lnTo>
                      <a:pt x="151" y="0"/>
                    </a:lnTo>
                    <a:lnTo>
                      <a:pt x="163" y="1"/>
                    </a:lnTo>
                    <a:lnTo>
                      <a:pt x="175" y="2"/>
                    </a:lnTo>
                    <a:lnTo>
                      <a:pt x="187" y="6"/>
                    </a:lnTo>
                    <a:lnTo>
                      <a:pt x="201" y="9"/>
                    </a:lnTo>
                    <a:lnTo>
                      <a:pt x="213" y="13"/>
                    </a:lnTo>
                    <a:lnTo>
                      <a:pt x="227" y="18"/>
                    </a:lnTo>
                    <a:lnTo>
                      <a:pt x="240" y="23"/>
                    </a:lnTo>
                    <a:lnTo>
                      <a:pt x="254" y="30"/>
                    </a:lnTo>
                    <a:lnTo>
                      <a:pt x="267" y="38"/>
                    </a:lnTo>
                    <a:close/>
                  </a:path>
                </a:pathLst>
              </a:custGeom>
              <a:solidFill>
                <a:srgbClr val="FFFFFF"/>
              </a:solidFill>
              <a:ln w="9525">
                <a:noFill/>
                <a:round/>
                <a:headEnd/>
                <a:tailEnd/>
              </a:ln>
            </p:spPr>
            <p:txBody>
              <a:bodyPr/>
              <a:lstStyle/>
              <a:p>
                <a:endParaRPr lang="en-US"/>
              </a:p>
            </p:txBody>
          </p:sp>
          <p:sp>
            <p:nvSpPr>
              <p:cNvPr id="26358" name="Freeform 69"/>
              <p:cNvSpPr>
                <a:spLocks/>
              </p:cNvSpPr>
              <p:nvPr/>
            </p:nvSpPr>
            <p:spPr bwMode="white">
              <a:xfrm>
                <a:off x="4001" y="2037"/>
                <a:ext cx="67" cy="81"/>
              </a:xfrm>
              <a:custGeom>
                <a:avLst/>
                <a:gdLst>
                  <a:gd name="T0" fmla="*/ 1 w 534"/>
                  <a:gd name="T1" fmla="*/ 0 h 655"/>
                  <a:gd name="T2" fmla="*/ 1 w 534"/>
                  <a:gd name="T3" fmla="*/ 0 h 655"/>
                  <a:gd name="T4" fmla="*/ 1 w 534"/>
                  <a:gd name="T5" fmla="*/ 0 h 655"/>
                  <a:gd name="T6" fmla="*/ 1 w 534"/>
                  <a:gd name="T7" fmla="*/ 0 h 655"/>
                  <a:gd name="T8" fmla="*/ 1 w 534"/>
                  <a:gd name="T9" fmla="*/ 0 h 655"/>
                  <a:gd name="T10" fmla="*/ 1 w 534"/>
                  <a:gd name="T11" fmla="*/ 0 h 655"/>
                  <a:gd name="T12" fmla="*/ 1 w 534"/>
                  <a:gd name="T13" fmla="*/ 0 h 655"/>
                  <a:gd name="T14" fmla="*/ 1 w 534"/>
                  <a:gd name="T15" fmla="*/ 1 h 655"/>
                  <a:gd name="T16" fmla="*/ 1 w 534"/>
                  <a:gd name="T17" fmla="*/ 1 h 655"/>
                  <a:gd name="T18" fmla="*/ 1 w 534"/>
                  <a:gd name="T19" fmla="*/ 1 h 655"/>
                  <a:gd name="T20" fmla="*/ 1 w 534"/>
                  <a:gd name="T21" fmla="*/ 1 h 655"/>
                  <a:gd name="T22" fmla="*/ 1 w 534"/>
                  <a:gd name="T23" fmla="*/ 1 h 655"/>
                  <a:gd name="T24" fmla="*/ 1 w 534"/>
                  <a:gd name="T25" fmla="*/ 1 h 655"/>
                  <a:gd name="T26" fmla="*/ 1 w 534"/>
                  <a:gd name="T27" fmla="*/ 1 h 655"/>
                  <a:gd name="T28" fmla="*/ 1 w 534"/>
                  <a:gd name="T29" fmla="*/ 1 h 655"/>
                  <a:gd name="T30" fmla="*/ 1 w 534"/>
                  <a:gd name="T31" fmla="*/ 1 h 655"/>
                  <a:gd name="T32" fmla="*/ 1 w 534"/>
                  <a:gd name="T33" fmla="*/ 1 h 655"/>
                  <a:gd name="T34" fmla="*/ 1 w 534"/>
                  <a:gd name="T35" fmla="*/ 1 h 655"/>
                  <a:gd name="T36" fmla="*/ 1 w 534"/>
                  <a:gd name="T37" fmla="*/ 1 h 655"/>
                  <a:gd name="T38" fmla="*/ 1 w 534"/>
                  <a:gd name="T39" fmla="*/ 1 h 655"/>
                  <a:gd name="T40" fmla="*/ 1 w 534"/>
                  <a:gd name="T41" fmla="*/ 1 h 655"/>
                  <a:gd name="T42" fmla="*/ 1 w 534"/>
                  <a:gd name="T43" fmla="*/ 1 h 655"/>
                  <a:gd name="T44" fmla="*/ 1 w 534"/>
                  <a:gd name="T45" fmla="*/ 1 h 655"/>
                  <a:gd name="T46" fmla="*/ 1 w 534"/>
                  <a:gd name="T47" fmla="*/ 1 h 655"/>
                  <a:gd name="T48" fmla="*/ 1 w 534"/>
                  <a:gd name="T49" fmla="*/ 1 h 655"/>
                  <a:gd name="T50" fmla="*/ 1 w 534"/>
                  <a:gd name="T51" fmla="*/ 1 h 655"/>
                  <a:gd name="T52" fmla="*/ 1 w 534"/>
                  <a:gd name="T53" fmla="*/ 1 h 655"/>
                  <a:gd name="T54" fmla="*/ 1 w 534"/>
                  <a:gd name="T55" fmla="*/ 1 h 655"/>
                  <a:gd name="T56" fmla="*/ 1 w 534"/>
                  <a:gd name="T57" fmla="*/ 1 h 655"/>
                  <a:gd name="T58" fmla="*/ 1 w 534"/>
                  <a:gd name="T59" fmla="*/ 1 h 655"/>
                  <a:gd name="T60" fmla="*/ 0 w 534"/>
                  <a:gd name="T61" fmla="*/ 1 h 655"/>
                  <a:gd name="T62" fmla="*/ 0 w 534"/>
                  <a:gd name="T63" fmla="*/ 1 h 655"/>
                  <a:gd name="T64" fmla="*/ 0 w 534"/>
                  <a:gd name="T65" fmla="*/ 1 h 655"/>
                  <a:gd name="T66" fmla="*/ 0 w 534"/>
                  <a:gd name="T67" fmla="*/ 1 h 655"/>
                  <a:gd name="T68" fmla="*/ 0 w 534"/>
                  <a:gd name="T69" fmla="*/ 1 h 655"/>
                  <a:gd name="T70" fmla="*/ 0 w 534"/>
                  <a:gd name="T71" fmla="*/ 1 h 655"/>
                  <a:gd name="T72" fmla="*/ 0 w 534"/>
                  <a:gd name="T73" fmla="*/ 1 h 655"/>
                  <a:gd name="T74" fmla="*/ 0 w 534"/>
                  <a:gd name="T75" fmla="*/ 1 h 655"/>
                  <a:gd name="T76" fmla="*/ 0 w 534"/>
                  <a:gd name="T77" fmla="*/ 0 h 655"/>
                  <a:gd name="T78" fmla="*/ 0 w 534"/>
                  <a:gd name="T79" fmla="*/ 0 h 655"/>
                  <a:gd name="T80" fmla="*/ 0 w 534"/>
                  <a:gd name="T81" fmla="*/ 0 h 655"/>
                  <a:gd name="T82" fmla="*/ 0 w 534"/>
                  <a:gd name="T83" fmla="*/ 0 h 655"/>
                  <a:gd name="T84" fmla="*/ 0 w 534"/>
                  <a:gd name="T85" fmla="*/ 0 h 655"/>
                  <a:gd name="T86" fmla="*/ 0 w 534"/>
                  <a:gd name="T87" fmla="*/ 0 h 655"/>
                  <a:gd name="T88" fmla="*/ 0 w 534"/>
                  <a:gd name="T89" fmla="*/ 0 h 655"/>
                  <a:gd name="T90" fmla="*/ 0 w 534"/>
                  <a:gd name="T91" fmla="*/ 0 h 655"/>
                  <a:gd name="T92" fmla="*/ 0 w 534"/>
                  <a:gd name="T93" fmla="*/ 0 h 655"/>
                  <a:gd name="T94" fmla="*/ 0 w 534"/>
                  <a:gd name="T95" fmla="*/ 0 h 655"/>
                  <a:gd name="T96" fmla="*/ 0 w 534"/>
                  <a:gd name="T97" fmla="*/ 0 h 655"/>
                  <a:gd name="T98" fmla="*/ 0 w 534"/>
                  <a:gd name="T99" fmla="*/ 0 h 655"/>
                  <a:gd name="T100" fmla="*/ 0 w 534"/>
                  <a:gd name="T101" fmla="*/ 0 h 655"/>
                  <a:gd name="T102" fmla="*/ 0 w 534"/>
                  <a:gd name="T103" fmla="*/ 0 h 655"/>
                  <a:gd name="T104" fmla="*/ 0 w 534"/>
                  <a:gd name="T105" fmla="*/ 0 h 655"/>
                  <a:gd name="T106" fmla="*/ 0 w 534"/>
                  <a:gd name="T107" fmla="*/ 0 h 655"/>
                  <a:gd name="T108" fmla="*/ 0 w 534"/>
                  <a:gd name="T109" fmla="*/ 0 h 655"/>
                  <a:gd name="T110" fmla="*/ 0 w 534"/>
                  <a:gd name="T111" fmla="*/ 0 h 655"/>
                  <a:gd name="T112" fmla="*/ 1 w 534"/>
                  <a:gd name="T113" fmla="*/ 0 h 655"/>
                  <a:gd name="T114" fmla="*/ 1 w 534"/>
                  <a:gd name="T115" fmla="*/ 0 h 6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4"/>
                  <a:gd name="T175" fmla="*/ 0 h 655"/>
                  <a:gd name="T176" fmla="*/ 534 w 534"/>
                  <a:gd name="T177" fmla="*/ 655 h 6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4" h="655">
                    <a:moveTo>
                      <a:pt x="267" y="38"/>
                    </a:moveTo>
                    <a:lnTo>
                      <a:pt x="281" y="46"/>
                    </a:lnTo>
                    <a:lnTo>
                      <a:pt x="294" y="54"/>
                    </a:lnTo>
                    <a:lnTo>
                      <a:pt x="308" y="64"/>
                    </a:lnTo>
                    <a:lnTo>
                      <a:pt x="321" y="74"/>
                    </a:lnTo>
                    <a:lnTo>
                      <a:pt x="334" y="84"/>
                    </a:lnTo>
                    <a:lnTo>
                      <a:pt x="346" y="96"/>
                    </a:lnTo>
                    <a:lnTo>
                      <a:pt x="359" y="107"/>
                    </a:lnTo>
                    <a:lnTo>
                      <a:pt x="371" y="120"/>
                    </a:lnTo>
                    <a:lnTo>
                      <a:pt x="394" y="145"/>
                    </a:lnTo>
                    <a:lnTo>
                      <a:pt x="417" y="173"/>
                    </a:lnTo>
                    <a:lnTo>
                      <a:pt x="437" y="201"/>
                    </a:lnTo>
                    <a:lnTo>
                      <a:pt x="456" y="230"/>
                    </a:lnTo>
                    <a:lnTo>
                      <a:pt x="473" y="261"/>
                    </a:lnTo>
                    <a:lnTo>
                      <a:pt x="489" y="292"/>
                    </a:lnTo>
                    <a:lnTo>
                      <a:pt x="502" y="323"/>
                    </a:lnTo>
                    <a:lnTo>
                      <a:pt x="514" y="355"/>
                    </a:lnTo>
                    <a:lnTo>
                      <a:pt x="518" y="371"/>
                    </a:lnTo>
                    <a:lnTo>
                      <a:pt x="522" y="386"/>
                    </a:lnTo>
                    <a:lnTo>
                      <a:pt x="526" y="403"/>
                    </a:lnTo>
                    <a:lnTo>
                      <a:pt x="529" y="418"/>
                    </a:lnTo>
                    <a:lnTo>
                      <a:pt x="531" y="434"/>
                    </a:lnTo>
                    <a:lnTo>
                      <a:pt x="533" y="449"/>
                    </a:lnTo>
                    <a:lnTo>
                      <a:pt x="534" y="464"/>
                    </a:lnTo>
                    <a:lnTo>
                      <a:pt x="534" y="479"/>
                    </a:lnTo>
                    <a:lnTo>
                      <a:pt x="534" y="494"/>
                    </a:lnTo>
                    <a:lnTo>
                      <a:pt x="533" y="508"/>
                    </a:lnTo>
                    <a:lnTo>
                      <a:pt x="531" y="522"/>
                    </a:lnTo>
                    <a:lnTo>
                      <a:pt x="529" y="534"/>
                    </a:lnTo>
                    <a:lnTo>
                      <a:pt x="526" y="547"/>
                    </a:lnTo>
                    <a:lnTo>
                      <a:pt x="522" y="559"/>
                    </a:lnTo>
                    <a:lnTo>
                      <a:pt x="518" y="570"/>
                    </a:lnTo>
                    <a:lnTo>
                      <a:pt x="514" y="580"/>
                    </a:lnTo>
                    <a:lnTo>
                      <a:pt x="508" y="590"/>
                    </a:lnTo>
                    <a:lnTo>
                      <a:pt x="502" y="600"/>
                    </a:lnTo>
                    <a:lnTo>
                      <a:pt x="496" y="608"/>
                    </a:lnTo>
                    <a:lnTo>
                      <a:pt x="489" y="615"/>
                    </a:lnTo>
                    <a:lnTo>
                      <a:pt x="481" y="623"/>
                    </a:lnTo>
                    <a:lnTo>
                      <a:pt x="473" y="629"/>
                    </a:lnTo>
                    <a:lnTo>
                      <a:pt x="465" y="635"/>
                    </a:lnTo>
                    <a:lnTo>
                      <a:pt x="456" y="640"/>
                    </a:lnTo>
                    <a:lnTo>
                      <a:pt x="447" y="644"/>
                    </a:lnTo>
                    <a:lnTo>
                      <a:pt x="437" y="647"/>
                    </a:lnTo>
                    <a:lnTo>
                      <a:pt x="427" y="651"/>
                    </a:lnTo>
                    <a:lnTo>
                      <a:pt x="417" y="653"/>
                    </a:lnTo>
                    <a:lnTo>
                      <a:pt x="406" y="654"/>
                    </a:lnTo>
                    <a:lnTo>
                      <a:pt x="394" y="655"/>
                    </a:lnTo>
                    <a:lnTo>
                      <a:pt x="383" y="655"/>
                    </a:lnTo>
                    <a:lnTo>
                      <a:pt x="371" y="654"/>
                    </a:lnTo>
                    <a:lnTo>
                      <a:pt x="359" y="652"/>
                    </a:lnTo>
                    <a:lnTo>
                      <a:pt x="346" y="649"/>
                    </a:lnTo>
                    <a:lnTo>
                      <a:pt x="334" y="646"/>
                    </a:lnTo>
                    <a:lnTo>
                      <a:pt x="321" y="642"/>
                    </a:lnTo>
                    <a:lnTo>
                      <a:pt x="308" y="637"/>
                    </a:lnTo>
                    <a:lnTo>
                      <a:pt x="294" y="631"/>
                    </a:lnTo>
                    <a:lnTo>
                      <a:pt x="281" y="625"/>
                    </a:lnTo>
                    <a:lnTo>
                      <a:pt x="267" y="617"/>
                    </a:lnTo>
                    <a:lnTo>
                      <a:pt x="254" y="609"/>
                    </a:lnTo>
                    <a:lnTo>
                      <a:pt x="240" y="600"/>
                    </a:lnTo>
                    <a:lnTo>
                      <a:pt x="227" y="590"/>
                    </a:lnTo>
                    <a:lnTo>
                      <a:pt x="213" y="581"/>
                    </a:lnTo>
                    <a:lnTo>
                      <a:pt x="201" y="570"/>
                    </a:lnTo>
                    <a:lnTo>
                      <a:pt x="187" y="559"/>
                    </a:lnTo>
                    <a:lnTo>
                      <a:pt x="175" y="548"/>
                    </a:lnTo>
                    <a:lnTo>
                      <a:pt x="163" y="535"/>
                    </a:lnTo>
                    <a:lnTo>
                      <a:pt x="151" y="523"/>
                    </a:lnTo>
                    <a:lnTo>
                      <a:pt x="140" y="510"/>
                    </a:lnTo>
                    <a:lnTo>
                      <a:pt x="129" y="496"/>
                    </a:lnTo>
                    <a:lnTo>
                      <a:pt x="118" y="483"/>
                    </a:lnTo>
                    <a:lnTo>
                      <a:pt x="97" y="455"/>
                    </a:lnTo>
                    <a:lnTo>
                      <a:pt x="78" y="424"/>
                    </a:lnTo>
                    <a:lnTo>
                      <a:pt x="61" y="394"/>
                    </a:lnTo>
                    <a:lnTo>
                      <a:pt x="46" y="363"/>
                    </a:lnTo>
                    <a:lnTo>
                      <a:pt x="39" y="348"/>
                    </a:lnTo>
                    <a:lnTo>
                      <a:pt x="33" y="332"/>
                    </a:lnTo>
                    <a:lnTo>
                      <a:pt x="26" y="316"/>
                    </a:lnTo>
                    <a:lnTo>
                      <a:pt x="21" y="300"/>
                    </a:lnTo>
                    <a:lnTo>
                      <a:pt x="16" y="285"/>
                    </a:lnTo>
                    <a:lnTo>
                      <a:pt x="12" y="268"/>
                    </a:lnTo>
                    <a:lnTo>
                      <a:pt x="9" y="252"/>
                    </a:lnTo>
                    <a:lnTo>
                      <a:pt x="6" y="237"/>
                    </a:lnTo>
                    <a:lnTo>
                      <a:pt x="3" y="221"/>
                    </a:lnTo>
                    <a:lnTo>
                      <a:pt x="1" y="206"/>
                    </a:lnTo>
                    <a:lnTo>
                      <a:pt x="0" y="190"/>
                    </a:lnTo>
                    <a:lnTo>
                      <a:pt x="0" y="176"/>
                    </a:lnTo>
                    <a:lnTo>
                      <a:pt x="0" y="161"/>
                    </a:lnTo>
                    <a:lnTo>
                      <a:pt x="1" y="147"/>
                    </a:lnTo>
                    <a:lnTo>
                      <a:pt x="3" y="133"/>
                    </a:lnTo>
                    <a:lnTo>
                      <a:pt x="6" y="120"/>
                    </a:lnTo>
                    <a:lnTo>
                      <a:pt x="9" y="107"/>
                    </a:lnTo>
                    <a:lnTo>
                      <a:pt x="12" y="96"/>
                    </a:lnTo>
                    <a:lnTo>
                      <a:pt x="16" y="84"/>
                    </a:lnTo>
                    <a:lnTo>
                      <a:pt x="21" y="74"/>
                    </a:lnTo>
                    <a:lnTo>
                      <a:pt x="26" y="65"/>
                    </a:lnTo>
                    <a:lnTo>
                      <a:pt x="33" y="55"/>
                    </a:lnTo>
                    <a:lnTo>
                      <a:pt x="39" y="47"/>
                    </a:lnTo>
                    <a:lnTo>
                      <a:pt x="46" y="39"/>
                    </a:lnTo>
                    <a:lnTo>
                      <a:pt x="53" y="33"/>
                    </a:lnTo>
                    <a:lnTo>
                      <a:pt x="61" y="25"/>
                    </a:lnTo>
                    <a:lnTo>
                      <a:pt x="70" y="20"/>
                    </a:lnTo>
                    <a:lnTo>
                      <a:pt x="78" y="15"/>
                    </a:lnTo>
                    <a:lnTo>
                      <a:pt x="88" y="11"/>
                    </a:lnTo>
                    <a:lnTo>
                      <a:pt x="97" y="7"/>
                    </a:lnTo>
                    <a:lnTo>
                      <a:pt x="107" y="5"/>
                    </a:lnTo>
                    <a:lnTo>
                      <a:pt x="118" y="2"/>
                    </a:lnTo>
                    <a:lnTo>
                      <a:pt x="129" y="0"/>
                    </a:lnTo>
                    <a:lnTo>
                      <a:pt x="140" y="0"/>
                    </a:lnTo>
                    <a:lnTo>
                      <a:pt x="151" y="0"/>
                    </a:lnTo>
                    <a:lnTo>
                      <a:pt x="163" y="1"/>
                    </a:lnTo>
                    <a:lnTo>
                      <a:pt x="175" y="2"/>
                    </a:lnTo>
                    <a:lnTo>
                      <a:pt x="187" y="6"/>
                    </a:lnTo>
                    <a:lnTo>
                      <a:pt x="201" y="9"/>
                    </a:lnTo>
                    <a:lnTo>
                      <a:pt x="213" y="13"/>
                    </a:lnTo>
                    <a:lnTo>
                      <a:pt x="227" y="18"/>
                    </a:lnTo>
                    <a:lnTo>
                      <a:pt x="240" y="23"/>
                    </a:lnTo>
                    <a:lnTo>
                      <a:pt x="254" y="30"/>
                    </a:lnTo>
                    <a:lnTo>
                      <a:pt x="267" y="38"/>
                    </a:lnTo>
                  </a:path>
                </a:pathLst>
              </a:custGeom>
              <a:noFill/>
              <a:ln w="6350">
                <a:solidFill>
                  <a:srgbClr val="1F1A17"/>
                </a:solidFill>
                <a:prstDash val="solid"/>
                <a:round/>
                <a:headEnd/>
                <a:tailEnd/>
              </a:ln>
            </p:spPr>
            <p:txBody>
              <a:bodyPr/>
              <a:lstStyle/>
              <a:p>
                <a:endParaRPr lang="en-US"/>
              </a:p>
            </p:txBody>
          </p:sp>
          <p:sp>
            <p:nvSpPr>
              <p:cNvPr id="26359" name="Freeform 70"/>
              <p:cNvSpPr>
                <a:spLocks/>
              </p:cNvSpPr>
              <p:nvPr/>
            </p:nvSpPr>
            <p:spPr bwMode="white">
              <a:xfrm>
                <a:off x="4019" y="1962"/>
                <a:ext cx="32" cy="56"/>
              </a:xfrm>
              <a:custGeom>
                <a:avLst/>
                <a:gdLst>
                  <a:gd name="T0" fmla="*/ 0 w 256"/>
                  <a:gd name="T1" fmla="*/ 1 h 443"/>
                  <a:gd name="T2" fmla="*/ 0 w 256"/>
                  <a:gd name="T3" fmla="*/ 0 h 443"/>
                  <a:gd name="T4" fmla="*/ 0 w 256"/>
                  <a:gd name="T5" fmla="*/ 0 h 443"/>
                  <a:gd name="T6" fmla="*/ 0 w 256"/>
                  <a:gd name="T7" fmla="*/ 0 h 443"/>
                  <a:gd name="T8" fmla="*/ 1 w 256"/>
                  <a:gd name="T9" fmla="*/ 0 h 443"/>
                  <a:gd name="T10" fmla="*/ 1 w 256"/>
                  <a:gd name="T11" fmla="*/ 0 h 443"/>
                  <a:gd name="T12" fmla="*/ 0 w 256"/>
                  <a:gd name="T13" fmla="*/ 0 h 443"/>
                  <a:gd name="T14" fmla="*/ 0 w 256"/>
                  <a:gd name="T15" fmla="*/ 1 h 443"/>
                  <a:gd name="T16" fmla="*/ 0 w 256"/>
                  <a:gd name="T17" fmla="*/ 1 h 4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443"/>
                  <a:gd name="T29" fmla="*/ 256 w 256"/>
                  <a:gd name="T30" fmla="*/ 443 h 4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443">
                    <a:moveTo>
                      <a:pt x="95" y="406"/>
                    </a:moveTo>
                    <a:lnTo>
                      <a:pt x="95" y="114"/>
                    </a:lnTo>
                    <a:lnTo>
                      <a:pt x="0" y="60"/>
                    </a:lnTo>
                    <a:lnTo>
                      <a:pt x="0" y="0"/>
                    </a:lnTo>
                    <a:lnTo>
                      <a:pt x="256" y="147"/>
                    </a:lnTo>
                    <a:lnTo>
                      <a:pt x="256" y="207"/>
                    </a:lnTo>
                    <a:lnTo>
                      <a:pt x="161" y="152"/>
                    </a:lnTo>
                    <a:lnTo>
                      <a:pt x="161" y="443"/>
                    </a:lnTo>
                    <a:lnTo>
                      <a:pt x="95" y="406"/>
                    </a:lnTo>
                    <a:close/>
                  </a:path>
                </a:pathLst>
              </a:custGeom>
              <a:solidFill>
                <a:srgbClr val="1F1A17"/>
              </a:solidFill>
              <a:ln w="9525">
                <a:noFill/>
                <a:round/>
                <a:headEnd/>
                <a:tailEnd/>
              </a:ln>
            </p:spPr>
            <p:txBody>
              <a:bodyPr/>
              <a:lstStyle/>
              <a:p>
                <a:endParaRPr lang="en-US"/>
              </a:p>
            </p:txBody>
          </p:sp>
          <p:sp>
            <p:nvSpPr>
              <p:cNvPr id="26360" name="Freeform 71"/>
              <p:cNvSpPr>
                <a:spLocks/>
              </p:cNvSpPr>
              <p:nvPr/>
            </p:nvSpPr>
            <p:spPr bwMode="white">
              <a:xfrm>
                <a:off x="4079" y="1977"/>
                <a:ext cx="13" cy="17"/>
              </a:xfrm>
              <a:custGeom>
                <a:avLst/>
                <a:gdLst>
                  <a:gd name="T0" fmla="*/ 0 w 106"/>
                  <a:gd name="T1" fmla="*/ 0 h 142"/>
                  <a:gd name="T2" fmla="*/ 0 w 106"/>
                  <a:gd name="T3" fmla="*/ 0 h 142"/>
                  <a:gd name="T4" fmla="*/ 0 w 106"/>
                  <a:gd name="T5" fmla="*/ 0 h 142"/>
                  <a:gd name="T6" fmla="*/ 0 w 106"/>
                  <a:gd name="T7" fmla="*/ 0 h 142"/>
                  <a:gd name="T8" fmla="*/ 0 w 106"/>
                  <a:gd name="T9" fmla="*/ 0 h 142"/>
                  <a:gd name="T10" fmla="*/ 0 w 106"/>
                  <a:gd name="T11" fmla="*/ 0 h 142"/>
                  <a:gd name="T12" fmla="*/ 0 w 106"/>
                  <a:gd name="T13" fmla="*/ 0 h 142"/>
                  <a:gd name="T14" fmla="*/ 0 w 106"/>
                  <a:gd name="T15" fmla="*/ 0 h 142"/>
                  <a:gd name="T16" fmla="*/ 0 w 106"/>
                  <a:gd name="T17" fmla="*/ 0 h 142"/>
                  <a:gd name="T18" fmla="*/ 0 w 106"/>
                  <a:gd name="T19" fmla="*/ 0 h 142"/>
                  <a:gd name="T20" fmla="*/ 0 w 106"/>
                  <a:gd name="T21" fmla="*/ 0 h 142"/>
                  <a:gd name="T22" fmla="*/ 0 w 106"/>
                  <a:gd name="T23" fmla="*/ 0 h 142"/>
                  <a:gd name="T24" fmla="*/ 0 w 106"/>
                  <a:gd name="T25" fmla="*/ 0 h 142"/>
                  <a:gd name="T26" fmla="*/ 0 w 106"/>
                  <a:gd name="T27" fmla="*/ 0 h 142"/>
                  <a:gd name="T28" fmla="*/ 0 w 106"/>
                  <a:gd name="T29" fmla="*/ 0 h 142"/>
                  <a:gd name="T30" fmla="*/ 0 w 106"/>
                  <a:gd name="T31" fmla="*/ 0 h 142"/>
                  <a:gd name="T32" fmla="*/ 0 w 106"/>
                  <a:gd name="T33" fmla="*/ 0 h 142"/>
                  <a:gd name="T34" fmla="*/ 0 w 106"/>
                  <a:gd name="T35" fmla="*/ 0 h 142"/>
                  <a:gd name="T36" fmla="*/ 0 w 106"/>
                  <a:gd name="T37" fmla="*/ 0 h 142"/>
                  <a:gd name="T38" fmla="*/ 0 w 106"/>
                  <a:gd name="T39" fmla="*/ 0 h 142"/>
                  <a:gd name="T40" fmla="*/ 0 w 106"/>
                  <a:gd name="T41" fmla="*/ 0 h 142"/>
                  <a:gd name="T42" fmla="*/ 0 w 106"/>
                  <a:gd name="T43" fmla="*/ 0 h 142"/>
                  <a:gd name="T44" fmla="*/ 0 w 106"/>
                  <a:gd name="T45" fmla="*/ 0 h 142"/>
                  <a:gd name="T46" fmla="*/ 0 w 106"/>
                  <a:gd name="T47" fmla="*/ 0 h 142"/>
                  <a:gd name="T48" fmla="*/ 0 w 106"/>
                  <a:gd name="T49" fmla="*/ 0 h 142"/>
                  <a:gd name="T50" fmla="*/ 0 w 106"/>
                  <a:gd name="T51" fmla="*/ 0 h 142"/>
                  <a:gd name="T52" fmla="*/ 0 w 106"/>
                  <a:gd name="T53" fmla="*/ 0 h 142"/>
                  <a:gd name="T54" fmla="*/ 0 w 106"/>
                  <a:gd name="T55" fmla="*/ 0 h 142"/>
                  <a:gd name="T56" fmla="*/ 0 w 106"/>
                  <a:gd name="T57" fmla="*/ 0 h 142"/>
                  <a:gd name="T58" fmla="*/ 0 w 106"/>
                  <a:gd name="T59" fmla="*/ 0 h 142"/>
                  <a:gd name="T60" fmla="*/ 0 w 106"/>
                  <a:gd name="T61" fmla="*/ 0 h 142"/>
                  <a:gd name="T62" fmla="*/ 0 w 106"/>
                  <a:gd name="T63" fmla="*/ 0 h 142"/>
                  <a:gd name="T64" fmla="*/ 0 w 106"/>
                  <a:gd name="T65" fmla="*/ 0 h 142"/>
                  <a:gd name="T66" fmla="*/ 0 w 106"/>
                  <a:gd name="T67" fmla="*/ 0 h 142"/>
                  <a:gd name="T68" fmla="*/ 0 w 106"/>
                  <a:gd name="T69" fmla="*/ 0 h 142"/>
                  <a:gd name="T70" fmla="*/ 0 w 106"/>
                  <a:gd name="T71" fmla="*/ 0 h 142"/>
                  <a:gd name="T72" fmla="*/ 0 w 106"/>
                  <a:gd name="T73" fmla="*/ 0 h 142"/>
                  <a:gd name="T74" fmla="*/ 0 w 106"/>
                  <a:gd name="T75" fmla="*/ 0 h 142"/>
                  <a:gd name="T76" fmla="*/ 0 w 106"/>
                  <a:gd name="T77" fmla="*/ 0 h 1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6"/>
                  <a:gd name="T118" fmla="*/ 0 h 142"/>
                  <a:gd name="T119" fmla="*/ 106 w 106"/>
                  <a:gd name="T120" fmla="*/ 142 h 14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6" h="142">
                    <a:moveTo>
                      <a:pt x="77" y="95"/>
                    </a:moveTo>
                    <a:lnTo>
                      <a:pt x="106" y="121"/>
                    </a:lnTo>
                    <a:lnTo>
                      <a:pt x="105" y="127"/>
                    </a:lnTo>
                    <a:lnTo>
                      <a:pt x="103" y="131"/>
                    </a:lnTo>
                    <a:lnTo>
                      <a:pt x="100" y="135"/>
                    </a:lnTo>
                    <a:lnTo>
                      <a:pt x="96" y="138"/>
                    </a:lnTo>
                    <a:lnTo>
                      <a:pt x="93" y="140"/>
                    </a:lnTo>
                    <a:lnTo>
                      <a:pt x="89" y="142"/>
                    </a:lnTo>
                    <a:lnTo>
                      <a:pt x="85" y="142"/>
                    </a:lnTo>
                    <a:lnTo>
                      <a:pt x="81" y="142"/>
                    </a:lnTo>
                    <a:lnTo>
                      <a:pt x="76" y="141"/>
                    </a:lnTo>
                    <a:lnTo>
                      <a:pt x="69" y="140"/>
                    </a:lnTo>
                    <a:lnTo>
                      <a:pt x="63" y="137"/>
                    </a:lnTo>
                    <a:lnTo>
                      <a:pt x="57" y="133"/>
                    </a:lnTo>
                    <a:lnTo>
                      <a:pt x="48" y="128"/>
                    </a:lnTo>
                    <a:lnTo>
                      <a:pt x="40" y="123"/>
                    </a:lnTo>
                    <a:lnTo>
                      <a:pt x="33" y="118"/>
                    </a:lnTo>
                    <a:lnTo>
                      <a:pt x="28" y="111"/>
                    </a:lnTo>
                    <a:lnTo>
                      <a:pt x="22" y="105"/>
                    </a:lnTo>
                    <a:lnTo>
                      <a:pt x="16" y="98"/>
                    </a:lnTo>
                    <a:lnTo>
                      <a:pt x="12" y="90"/>
                    </a:lnTo>
                    <a:lnTo>
                      <a:pt x="8" y="80"/>
                    </a:lnTo>
                    <a:lnTo>
                      <a:pt x="4" y="71"/>
                    </a:lnTo>
                    <a:lnTo>
                      <a:pt x="2" y="61"/>
                    </a:lnTo>
                    <a:lnTo>
                      <a:pt x="0" y="50"/>
                    </a:lnTo>
                    <a:lnTo>
                      <a:pt x="0" y="40"/>
                    </a:lnTo>
                    <a:lnTo>
                      <a:pt x="0" y="33"/>
                    </a:lnTo>
                    <a:lnTo>
                      <a:pt x="1" y="26"/>
                    </a:lnTo>
                    <a:lnTo>
                      <a:pt x="2" y="20"/>
                    </a:lnTo>
                    <a:lnTo>
                      <a:pt x="3" y="16"/>
                    </a:lnTo>
                    <a:lnTo>
                      <a:pt x="5" y="11"/>
                    </a:lnTo>
                    <a:lnTo>
                      <a:pt x="8" y="8"/>
                    </a:lnTo>
                    <a:lnTo>
                      <a:pt x="10" y="5"/>
                    </a:lnTo>
                    <a:lnTo>
                      <a:pt x="14" y="2"/>
                    </a:lnTo>
                    <a:lnTo>
                      <a:pt x="17" y="0"/>
                    </a:lnTo>
                    <a:lnTo>
                      <a:pt x="22" y="0"/>
                    </a:lnTo>
                    <a:lnTo>
                      <a:pt x="27" y="0"/>
                    </a:lnTo>
                    <a:lnTo>
                      <a:pt x="31" y="0"/>
                    </a:lnTo>
                    <a:lnTo>
                      <a:pt x="42" y="3"/>
                    </a:lnTo>
                    <a:lnTo>
                      <a:pt x="55" y="10"/>
                    </a:lnTo>
                    <a:lnTo>
                      <a:pt x="64" y="16"/>
                    </a:lnTo>
                    <a:lnTo>
                      <a:pt x="74" y="22"/>
                    </a:lnTo>
                    <a:lnTo>
                      <a:pt x="81" y="29"/>
                    </a:lnTo>
                    <a:lnTo>
                      <a:pt x="87" y="38"/>
                    </a:lnTo>
                    <a:lnTo>
                      <a:pt x="93" y="46"/>
                    </a:lnTo>
                    <a:lnTo>
                      <a:pt x="97" y="54"/>
                    </a:lnTo>
                    <a:lnTo>
                      <a:pt x="102" y="65"/>
                    </a:lnTo>
                    <a:lnTo>
                      <a:pt x="105" y="75"/>
                    </a:lnTo>
                    <a:lnTo>
                      <a:pt x="76" y="66"/>
                    </a:lnTo>
                    <a:lnTo>
                      <a:pt x="74" y="59"/>
                    </a:lnTo>
                    <a:lnTo>
                      <a:pt x="71" y="55"/>
                    </a:lnTo>
                    <a:lnTo>
                      <a:pt x="68" y="50"/>
                    </a:lnTo>
                    <a:lnTo>
                      <a:pt x="65" y="45"/>
                    </a:lnTo>
                    <a:lnTo>
                      <a:pt x="60" y="41"/>
                    </a:lnTo>
                    <a:lnTo>
                      <a:pt x="56" y="38"/>
                    </a:lnTo>
                    <a:lnTo>
                      <a:pt x="51" y="36"/>
                    </a:lnTo>
                    <a:lnTo>
                      <a:pt x="46" y="35"/>
                    </a:lnTo>
                    <a:lnTo>
                      <a:pt x="41" y="36"/>
                    </a:lnTo>
                    <a:lnTo>
                      <a:pt x="38" y="38"/>
                    </a:lnTo>
                    <a:lnTo>
                      <a:pt x="36" y="41"/>
                    </a:lnTo>
                    <a:lnTo>
                      <a:pt x="35" y="45"/>
                    </a:lnTo>
                    <a:lnTo>
                      <a:pt x="34" y="51"/>
                    </a:lnTo>
                    <a:lnTo>
                      <a:pt x="33" y="58"/>
                    </a:lnTo>
                    <a:lnTo>
                      <a:pt x="34" y="68"/>
                    </a:lnTo>
                    <a:lnTo>
                      <a:pt x="35" y="76"/>
                    </a:lnTo>
                    <a:lnTo>
                      <a:pt x="36" y="83"/>
                    </a:lnTo>
                    <a:lnTo>
                      <a:pt x="39" y="88"/>
                    </a:lnTo>
                    <a:lnTo>
                      <a:pt x="42" y="94"/>
                    </a:lnTo>
                    <a:lnTo>
                      <a:pt x="46" y="98"/>
                    </a:lnTo>
                    <a:lnTo>
                      <a:pt x="50" y="102"/>
                    </a:lnTo>
                    <a:lnTo>
                      <a:pt x="55" y="105"/>
                    </a:lnTo>
                    <a:lnTo>
                      <a:pt x="59" y="107"/>
                    </a:lnTo>
                    <a:lnTo>
                      <a:pt x="63" y="108"/>
                    </a:lnTo>
                    <a:lnTo>
                      <a:pt x="66" y="108"/>
                    </a:lnTo>
                    <a:lnTo>
                      <a:pt x="69" y="107"/>
                    </a:lnTo>
                    <a:lnTo>
                      <a:pt x="71" y="105"/>
                    </a:lnTo>
                    <a:lnTo>
                      <a:pt x="74" y="103"/>
                    </a:lnTo>
                    <a:lnTo>
                      <a:pt x="75" y="99"/>
                    </a:lnTo>
                    <a:lnTo>
                      <a:pt x="77" y="95"/>
                    </a:lnTo>
                    <a:close/>
                  </a:path>
                </a:pathLst>
              </a:custGeom>
              <a:solidFill>
                <a:srgbClr val="1F1A17"/>
              </a:solidFill>
              <a:ln w="9525">
                <a:noFill/>
                <a:round/>
                <a:headEnd/>
                <a:tailEnd/>
              </a:ln>
            </p:spPr>
            <p:txBody>
              <a:bodyPr/>
              <a:lstStyle/>
              <a:p>
                <a:endParaRPr lang="en-US"/>
              </a:p>
            </p:txBody>
          </p:sp>
          <p:sp>
            <p:nvSpPr>
              <p:cNvPr id="26361" name="Freeform 72"/>
              <p:cNvSpPr>
                <a:spLocks/>
              </p:cNvSpPr>
              <p:nvPr/>
            </p:nvSpPr>
            <p:spPr bwMode="white">
              <a:xfrm>
                <a:off x="4093" y="1982"/>
                <a:ext cx="19" cy="24"/>
              </a:xfrm>
              <a:custGeom>
                <a:avLst/>
                <a:gdLst>
                  <a:gd name="T0" fmla="*/ 0 w 153"/>
                  <a:gd name="T1" fmla="*/ 0 h 192"/>
                  <a:gd name="T2" fmla="*/ 0 w 153"/>
                  <a:gd name="T3" fmla="*/ 0 h 192"/>
                  <a:gd name="T4" fmla="*/ 0 w 153"/>
                  <a:gd name="T5" fmla="*/ 0 h 192"/>
                  <a:gd name="T6" fmla="*/ 0 w 153"/>
                  <a:gd name="T7" fmla="*/ 0 h 192"/>
                  <a:gd name="T8" fmla="*/ 0 w 153"/>
                  <a:gd name="T9" fmla="*/ 0 h 192"/>
                  <a:gd name="T10" fmla="*/ 0 w 153"/>
                  <a:gd name="T11" fmla="*/ 0 h 192"/>
                  <a:gd name="T12" fmla="*/ 0 w 153"/>
                  <a:gd name="T13" fmla="*/ 0 h 192"/>
                  <a:gd name="T14" fmla="*/ 0 w 153"/>
                  <a:gd name="T15" fmla="*/ 0 h 192"/>
                  <a:gd name="T16" fmla="*/ 0 w 153"/>
                  <a:gd name="T17" fmla="*/ 0 h 192"/>
                  <a:gd name="T18" fmla="*/ 0 w 153"/>
                  <a:gd name="T19" fmla="*/ 0 h 192"/>
                  <a:gd name="T20" fmla="*/ 0 w 153"/>
                  <a:gd name="T21" fmla="*/ 0 h 192"/>
                  <a:gd name="T22" fmla="*/ 0 w 153"/>
                  <a:gd name="T23" fmla="*/ 0 h 192"/>
                  <a:gd name="T24" fmla="*/ 0 w 153"/>
                  <a:gd name="T25" fmla="*/ 0 h 192"/>
                  <a:gd name="T26" fmla="*/ 0 w 153"/>
                  <a:gd name="T27" fmla="*/ 0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3"/>
                  <a:gd name="T43" fmla="*/ 0 h 192"/>
                  <a:gd name="T44" fmla="*/ 153 w 153"/>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3" h="192">
                    <a:moveTo>
                      <a:pt x="0" y="0"/>
                    </a:moveTo>
                    <a:lnTo>
                      <a:pt x="32" y="19"/>
                    </a:lnTo>
                    <a:lnTo>
                      <a:pt x="44" y="91"/>
                    </a:lnTo>
                    <a:lnTo>
                      <a:pt x="60" y="34"/>
                    </a:lnTo>
                    <a:lnTo>
                      <a:pt x="92" y="53"/>
                    </a:lnTo>
                    <a:lnTo>
                      <a:pt x="110" y="128"/>
                    </a:lnTo>
                    <a:lnTo>
                      <a:pt x="122" y="68"/>
                    </a:lnTo>
                    <a:lnTo>
                      <a:pt x="153" y="87"/>
                    </a:lnTo>
                    <a:lnTo>
                      <a:pt x="129" y="192"/>
                    </a:lnTo>
                    <a:lnTo>
                      <a:pt x="96" y="173"/>
                    </a:lnTo>
                    <a:lnTo>
                      <a:pt x="77" y="87"/>
                    </a:lnTo>
                    <a:lnTo>
                      <a:pt x="57" y="151"/>
                    </a:lnTo>
                    <a:lnTo>
                      <a:pt x="25" y="133"/>
                    </a:lnTo>
                    <a:lnTo>
                      <a:pt x="0" y="0"/>
                    </a:lnTo>
                    <a:close/>
                  </a:path>
                </a:pathLst>
              </a:custGeom>
              <a:solidFill>
                <a:srgbClr val="1F1A17"/>
              </a:solidFill>
              <a:ln w="9525">
                <a:noFill/>
                <a:round/>
                <a:headEnd/>
                <a:tailEnd/>
              </a:ln>
            </p:spPr>
            <p:txBody>
              <a:bodyPr/>
              <a:lstStyle/>
              <a:p>
                <a:endParaRPr lang="en-US"/>
              </a:p>
            </p:txBody>
          </p:sp>
          <p:sp>
            <p:nvSpPr>
              <p:cNvPr id="26362" name="Freeform 73"/>
              <p:cNvSpPr>
                <a:spLocks/>
              </p:cNvSpPr>
              <p:nvPr/>
            </p:nvSpPr>
            <p:spPr bwMode="white">
              <a:xfrm>
                <a:off x="4079" y="2041"/>
                <a:ext cx="12" cy="20"/>
              </a:xfrm>
              <a:custGeom>
                <a:avLst/>
                <a:gdLst>
                  <a:gd name="T0" fmla="*/ 0 w 102"/>
                  <a:gd name="T1" fmla="*/ 0 h 157"/>
                  <a:gd name="T2" fmla="*/ 0 w 102"/>
                  <a:gd name="T3" fmla="*/ 0 h 157"/>
                  <a:gd name="T4" fmla="*/ 0 w 102"/>
                  <a:gd name="T5" fmla="*/ 0 h 157"/>
                  <a:gd name="T6" fmla="*/ 0 w 102"/>
                  <a:gd name="T7" fmla="*/ 0 h 157"/>
                  <a:gd name="T8" fmla="*/ 0 w 102"/>
                  <a:gd name="T9" fmla="*/ 0 h 157"/>
                  <a:gd name="T10" fmla="*/ 0 w 102"/>
                  <a:gd name="T11" fmla="*/ 0 h 157"/>
                  <a:gd name="T12" fmla="*/ 0 w 102"/>
                  <a:gd name="T13" fmla="*/ 0 h 157"/>
                  <a:gd name="T14" fmla="*/ 0 w 102"/>
                  <a:gd name="T15" fmla="*/ 0 h 157"/>
                  <a:gd name="T16" fmla="*/ 0 w 102"/>
                  <a:gd name="T17" fmla="*/ 0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57"/>
                  <a:gd name="T29" fmla="*/ 102 w 102"/>
                  <a:gd name="T30" fmla="*/ 157 h 1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57">
                    <a:moveTo>
                      <a:pt x="0" y="0"/>
                    </a:moveTo>
                    <a:lnTo>
                      <a:pt x="102" y="59"/>
                    </a:lnTo>
                    <a:lnTo>
                      <a:pt x="102" y="88"/>
                    </a:lnTo>
                    <a:lnTo>
                      <a:pt x="67" y="68"/>
                    </a:lnTo>
                    <a:lnTo>
                      <a:pt x="67" y="157"/>
                    </a:lnTo>
                    <a:lnTo>
                      <a:pt x="34" y="139"/>
                    </a:lnTo>
                    <a:lnTo>
                      <a:pt x="34" y="50"/>
                    </a:lnTo>
                    <a:lnTo>
                      <a:pt x="0" y="30"/>
                    </a:lnTo>
                    <a:lnTo>
                      <a:pt x="0" y="0"/>
                    </a:lnTo>
                    <a:close/>
                  </a:path>
                </a:pathLst>
              </a:custGeom>
              <a:solidFill>
                <a:srgbClr val="1F1A17"/>
              </a:solidFill>
              <a:ln w="9525">
                <a:noFill/>
                <a:round/>
                <a:headEnd/>
                <a:tailEnd/>
              </a:ln>
            </p:spPr>
            <p:txBody>
              <a:bodyPr/>
              <a:lstStyle/>
              <a:p>
                <a:endParaRPr lang="en-US"/>
              </a:p>
            </p:txBody>
          </p:sp>
          <p:sp>
            <p:nvSpPr>
              <p:cNvPr id="26363" name="Freeform 74"/>
              <p:cNvSpPr>
                <a:spLocks/>
              </p:cNvSpPr>
              <p:nvPr/>
            </p:nvSpPr>
            <p:spPr bwMode="white">
              <a:xfrm>
                <a:off x="4093" y="2050"/>
                <a:ext cx="5" cy="17"/>
              </a:xfrm>
              <a:custGeom>
                <a:avLst/>
                <a:gdLst>
                  <a:gd name="T0" fmla="*/ 0 w 34"/>
                  <a:gd name="T1" fmla="*/ 0 h 138"/>
                  <a:gd name="T2" fmla="*/ 0 w 34"/>
                  <a:gd name="T3" fmla="*/ 0 h 138"/>
                  <a:gd name="T4" fmla="*/ 0 w 34"/>
                  <a:gd name="T5" fmla="*/ 0 h 138"/>
                  <a:gd name="T6" fmla="*/ 0 w 34"/>
                  <a:gd name="T7" fmla="*/ 0 h 138"/>
                  <a:gd name="T8" fmla="*/ 0 w 34"/>
                  <a:gd name="T9" fmla="*/ 0 h 138"/>
                  <a:gd name="T10" fmla="*/ 0 60000 65536"/>
                  <a:gd name="T11" fmla="*/ 0 60000 65536"/>
                  <a:gd name="T12" fmla="*/ 0 60000 65536"/>
                  <a:gd name="T13" fmla="*/ 0 60000 65536"/>
                  <a:gd name="T14" fmla="*/ 0 60000 65536"/>
                  <a:gd name="T15" fmla="*/ 0 w 34"/>
                  <a:gd name="T16" fmla="*/ 0 h 138"/>
                  <a:gd name="T17" fmla="*/ 34 w 34"/>
                  <a:gd name="T18" fmla="*/ 138 h 138"/>
                </a:gdLst>
                <a:ahLst/>
                <a:cxnLst>
                  <a:cxn ang="T10">
                    <a:pos x="T0" y="T1"/>
                  </a:cxn>
                  <a:cxn ang="T11">
                    <a:pos x="T2" y="T3"/>
                  </a:cxn>
                  <a:cxn ang="T12">
                    <a:pos x="T4" y="T5"/>
                  </a:cxn>
                  <a:cxn ang="T13">
                    <a:pos x="T6" y="T7"/>
                  </a:cxn>
                  <a:cxn ang="T14">
                    <a:pos x="T8" y="T9"/>
                  </a:cxn>
                </a:cxnLst>
                <a:rect l="T15" t="T16" r="T17" b="T18"/>
                <a:pathLst>
                  <a:path w="34" h="138">
                    <a:moveTo>
                      <a:pt x="0" y="0"/>
                    </a:moveTo>
                    <a:lnTo>
                      <a:pt x="34" y="19"/>
                    </a:lnTo>
                    <a:lnTo>
                      <a:pt x="34" y="138"/>
                    </a:lnTo>
                    <a:lnTo>
                      <a:pt x="0" y="118"/>
                    </a:lnTo>
                    <a:lnTo>
                      <a:pt x="0" y="0"/>
                    </a:lnTo>
                    <a:close/>
                  </a:path>
                </a:pathLst>
              </a:custGeom>
              <a:solidFill>
                <a:srgbClr val="1F1A17"/>
              </a:solidFill>
              <a:ln w="9525">
                <a:noFill/>
                <a:round/>
                <a:headEnd/>
                <a:tailEnd/>
              </a:ln>
            </p:spPr>
            <p:txBody>
              <a:bodyPr/>
              <a:lstStyle/>
              <a:p>
                <a:endParaRPr lang="en-US"/>
              </a:p>
            </p:txBody>
          </p:sp>
          <p:sp>
            <p:nvSpPr>
              <p:cNvPr id="26364" name="Freeform 75"/>
              <p:cNvSpPr>
                <a:spLocks/>
              </p:cNvSpPr>
              <p:nvPr/>
            </p:nvSpPr>
            <p:spPr bwMode="white">
              <a:xfrm>
                <a:off x="4100" y="2056"/>
                <a:ext cx="14" cy="18"/>
              </a:xfrm>
              <a:custGeom>
                <a:avLst/>
                <a:gdLst>
                  <a:gd name="T0" fmla="*/ 0 w 106"/>
                  <a:gd name="T1" fmla="*/ 0 h 143"/>
                  <a:gd name="T2" fmla="*/ 0 w 106"/>
                  <a:gd name="T3" fmla="*/ 0 h 143"/>
                  <a:gd name="T4" fmla="*/ 0 w 106"/>
                  <a:gd name="T5" fmla="*/ 0 h 143"/>
                  <a:gd name="T6" fmla="*/ 0 w 106"/>
                  <a:gd name="T7" fmla="*/ 0 h 143"/>
                  <a:gd name="T8" fmla="*/ 0 w 106"/>
                  <a:gd name="T9" fmla="*/ 0 h 143"/>
                  <a:gd name="T10" fmla="*/ 0 w 106"/>
                  <a:gd name="T11" fmla="*/ 0 h 143"/>
                  <a:gd name="T12" fmla="*/ 0 w 106"/>
                  <a:gd name="T13" fmla="*/ 0 h 143"/>
                  <a:gd name="T14" fmla="*/ 0 w 106"/>
                  <a:gd name="T15" fmla="*/ 0 h 143"/>
                  <a:gd name="T16" fmla="*/ 0 w 106"/>
                  <a:gd name="T17" fmla="*/ 0 h 143"/>
                  <a:gd name="T18" fmla="*/ 0 w 106"/>
                  <a:gd name="T19" fmla="*/ 0 h 143"/>
                  <a:gd name="T20" fmla="*/ 0 w 106"/>
                  <a:gd name="T21" fmla="*/ 0 h 143"/>
                  <a:gd name="T22" fmla="*/ 0 w 106"/>
                  <a:gd name="T23" fmla="*/ 0 h 143"/>
                  <a:gd name="T24" fmla="*/ 0 w 106"/>
                  <a:gd name="T25" fmla="*/ 0 h 143"/>
                  <a:gd name="T26" fmla="*/ 0 w 106"/>
                  <a:gd name="T27" fmla="*/ 0 h 143"/>
                  <a:gd name="T28" fmla="*/ 0 w 106"/>
                  <a:gd name="T29" fmla="*/ 0 h 143"/>
                  <a:gd name="T30" fmla="*/ 0 w 106"/>
                  <a:gd name="T31" fmla="*/ 0 h 143"/>
                  <a:gd name="T32" fmla="*/ 0 w 106"/>
                  <a:gd name="T33" fmla="*/ 0 h 143"/>
                  <a:gd name="T34" fmla="*/ 0 w 106"/>
                  <a:gd name="T35" fmla="*/ 0 h 143"/>
                  <a:gd name="T36" fmla="*/ 0 w 106"/>
                  <a:gd name="T37" fmla="*/ 0 h 143"/>
                  <a:gd name="T38" fmla="*/ 0 w 106"/>
                  <a:gd name="T39" fmla="*/ 0 h 143"/>
                  <a:gd name="T40" fmla="*/ 0 w 106"/>
                  <a:gd name="T41" fmla="*/ 0 h 143"/>
                  <a:gd name="T42" fmla="*/ 0 w 106"/>
                  <a:gd name="T43" fmla="*/ 0 h 143"/>
                  <a:gd name="T44" fmla="*/ 0 w 106"/>
                  <a:gd name="T45" fmla="*/ 0 h 143"/>
                  <a:gd name="T46" fmla="*/ 0 w 106"/>
                  <a:gd name="T47" fmla="*/ 0 h 143"/>
                  <a:gd name="T48" fmla="*/ 0 w 106"/>
                  <a:gd name="T49" fmla="*/ 0 h 143"/>
                  <a:gd name="T50" fmla="*/ 0 w 106"/>
                  <a:gd name="T51" fmla="*/ 0 h 143"/>
                  <a:gd name="T52" fmla="*/ 0 w 106"/>
                  <a:gd name="T53" fmla="*/ 0 h 143"/>
                  <a:gd name="T54" fmla="*/ 0 w 106"/>
                  <a:gd name="T55" fmla="*/ 0 h 143"/>
                  <a:gd name="T56" fmla="*/ 0 w 106"/>
                  <a:gd name="T57" fmla="*/ 0 h 143"/>
                  <a:gd name="T58" fmla="*/ 0 w 106"/>
                  <a:gd name="T59" fmla="*/ 0 h 143"/>
                  <a:gd name="T60" fmla="*/ 0 w 106"/>
                  <a:gd name="T61" fmla="*/ 0 h 143"/>
                  <a:gd name="T62" fmla="*/ 0 w 106"/>
                  <a:gd name="T63" fmla="*/ 0 h 143"/>
                  <a:gd name="T64" fmla="*/ 0 w 106"/>
                  <a:gd name="T65" fmla="*/ 0 h 143"/>
                  <a:gd name="T66" fmla="*/ 0 w 106"/>
                  <a:gd name="T67" fmla="*/ 0 h 143"/>
                  <a:gd name="T68" fmla="*/ 0 w 106"/>
                  <a:gd name="T69" fmla="*/ 0 h 143"/>
                  <a:gd name="T70" fmla="*/ 0 w 106"/>
                  <a:gd name="T71" fmla="*/ 0 h 143"/>
                  <a:gd name="T72" fmla="*/ 0 w 106"/>
                  <a:gd name="T73" fmla="*/ 0 h 143"/>
                  <a:gd name="T74" fmla="*/ 0 w 106"/>
                  <a:gd name="T75" fmla="*/ 0 h 143"/>
                  <a:gd name="T76" fmla="*/ 0 w 106"/>
                  <a:gd name="T77" fmla="*/ 0 h 1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6"/>
                  <a:gd name="T118" fmla="*/ 0 h 143"/>
                  <a:gd name="T119" fmla="*/ 106 w 106"/>
                  <a:gd name="T120" fmla="*/ 143 h 1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6" h="143">
                    <a:moveTo>
                      <a:pt x="77" y="95"/>
                    </a:moveTo>
                    <a:lnTo>
                      <a:pt x="106" y="121"/>
                    </a:lnTo>
                    <a:lnTo>
                      <a:pt x="104" y="126"/>
                    </a:lnTo>
                    <a:lnTo>
                      <a:pt x="102" y="132"/>
                    </a:lnTo>
                    <a:lnTo>
                      <a:pt x="100" y="136"/>
                    </a:lnTo>
                    <a:lnTo>
                      <a:pt x="97" y="139"/>
                    </a:lnTo>
                    <a:lnTo>
                      <a:pt x="94" y="141"/>
                    </a:lnTo>
                    <a:lnTo>
                      <a:pt x="90" y="143"/>
                    </a:lnTo>
                    <a:lnTo>
                      <a:pt x="85" y="143"/>
                    </a:lnTo>
                    <a:lnTo>
                      <a:pt x="81" y="143"/>
                    </a:lnTo>
                    <a:lnTo>
                      <a:pt x="76" y="142"/>
                    </a:lnTo>
                    <a:lnTo>
                      <a:pt x="70" y="141"/>
                    </a:lnTo>
                    <a:lnTo>
                      <a:pt x="64" y="138"/>
                    </a:lnTo>
                    <a:lnTo>
                      <a:pt x="56" y="134"/>
                    </a:lnTo>
                    <a:lnTo>
                      <a:pt x="48" y="129"/>
                    </a:lnTo>
                    <a:lnTo>
                      <a:pt x="41" y="123"/>
                    </a:lnTo>
                    <a:lnTo>
                      <a:pt x="33" y="118"/>
                    </a:lnTo>
                    <a:lnTo>
                      <a:pt x="27" y="112"/>
                    </a:lnTo>
                    <a:lnTo>
                      <a:pt x="22" y="106"/>
                    </a:lnTo>
                    <a:lnTo>
                      <a:pt x="17" y="98"/>
                    </a:lnTo>
                    <a:lnTo>
                      <a:pt x="13" y="90"/>
                    </a:lnTo>
                    <a:lnTo>
                      <a:pt x="9" y="81"/>
                    </a:lnTo>
                    <a:lnTo>
                      <a:pt x="4" y="71"/>
                    </a:lnTo>
                    <a:lnTo>
                      <a:pt x="2" y="61"/>
                    </a:lnTo>
                    <a:lnTo>
                      <a:pt x="0" y="51"/>
                    </a:lnTo>
                    <a:lnTo>
                      <a:pt x="0" y="40"/>
                    </a:lnTo>
                    <a:lnTo>
                      <a:pt x="0" y="33"/>
                    </a:lnTo>
                    <a:lnTo>
                      <a:pt x="1" y="27"/>
                    </a:lnTo>
                    <a:lnTo>
                      <a:pt x="2" y="21"/>
                    </a:lnTo>
                    <a:lnTo>
                      <a:pt x="3" y="17"/>
                    </a:lnTo>
                    <a:lnTo>
                      <a:pt x="5" y="11"/>
                    </a:lnTo>
                    <a:lnTo>
                      <a:pt x="8" y="8"/>
                    </a:lnTo>
                    <a:lnTo>
                      <a:pt x="11" y="5"/>
                    </a:lnTo>
                    <a:lnTo>
                      <a:pt x="15" y="3"/>
                    </a:lnTo>
                    <a:lnTo>
                      <a:pt x="18" y="1"/>
                    </a:lnTo>
                    <a:lnTo>
                      <a:pt x="22" y="1"/>
                    </a:lnTo>
                    <a:lnTo>
                      <a:pt x="27" y="0"/>
                    </a:lnTo>
                    <a:lnTo>
                      <a:pt x="31" y="1"/>
                    </a:lnTo>
                    <a:lnTo>
                      <a:pt x="43" y="4"/>
                    </a:lnTo>
                    <a:lnTo>
                      <a:pt x="55" y="10"/>
                    </a:lnTo>
                    <a:lnTo>
                      <a:pt x="65" y="17"/>
                    </a:lnTo>
                    <a:lnTo>
                      <a:pt x="74" y="23"/>
                    </a:lnTo>
                    <a:lnTo>
                      <a:pt x="81" y="30"/>
                    </a:lnTo>
                    <a:lnTo>
                      <a:pt x="88" y="38"/>
                    </a:lnTo>
                    <a:lnTo>
                      <a:pt x="93" y="47"/>
                    </a:lnTo>
                    <a:lnTo>
                      <a:pt x="98" y="55"/>
                    </a:lnTo>
                    <a:lnTo>
                      <a:pt x="102" y="65"/>
                    </a:lnTo>
                    <a:lnTo>
                      <a:pt x="105" y="76"/>
                    </a:lnTo>
                    <a:lnTo>
                      <a:pt x="75" y="66"/>
                    </a:lnTo>
                    <a:lnTo>
                      <a:pt x="74" y="60"/>
                    </a:lnTo>
                    <a:lnTo>
                      <a:pt x="72" y="56"/>
                    </a:lnTo>
                    <a:lnTo>
                      <a:pt x="69" y="51"/>
                    </a:lnTo>
                    <a:lnTo>
                      <a:pt x="65" y="46"/>
                    </a:lnTo>
                    <a:lnTo>
                      <a:pt x="60" y="41"/>
                    </a:lnTo>
                    <a:lnTo>
                      <a:pt x="56" y="38"/>
                    </a:lnTo>
                    <a:lnTo>
                      <a:pt x="50" y="36"/>
                    </a:lnTo>
                    <a:lnTo>
                      <a:pt x="46" y="35"/>
                    </a:lnTo>
                    <a:lnTo>
                      <a:pt x="42" y="36"/>
                    </a:lnTo>
                    <a:lnTo>
                      <a:pt x="39" y="38"/>
                    </a:lnTo>
                    <a:lnTo>
                      <a:pt x="37" y="41"/>
                    </a:lnTo>
                    <a:lnTo>
                      <a:pt x="35" y="46"/>
                    </a:lnTo>
                    <a:lnTo>
                      <a:pt x="35" y="52"/>
                    </a:lnTo>
                    <a:lnTo>
                      <a:pt x="33" y="59"/>
                    </a:lnTo>
                    <a:lnTo>
                      <a:pt x="35" y="68"/>
                    </a:lnTo>
                    <a:lnTo>
                      <a:pt x="36" y="77"/>
                    </a:lnTo>
                    <a:lnTo>
                      <a:pt x="37" y="84"/>
                    </a:lnTo>
                    <a:lnTo>
                      <a:pt x="40" y="89"/>
                    </a:lnTo>
                    <a:lnTo>
                      <a:pt x="42" y="94"/>
                    </a:lnTo>
                    <a:lnTo>
                      <a:pt x="46" y="98"/>
                    </a:lnTo>
                    <a:lnTo>
                      <a:pt x="50" y="103"/>
                    </a:lnTo>
                    <a:lnTo>
                      <a:pt x="54" y="106"/>
                    </a:lnTo>
                    <a:lnTo>
                      <a:pt x="59" y="108"/>
                    </a:lnTo>
                    <a:lnTo>
                      <a:pt x="64" y="109"/>
                    </a:lnTo>
                    <a:lnTo>
                      <a:pt x="67" y="109"/>
                    </a:lnTo>
                    <a:lnTo>
                      <a:pt x="70" y="108"/>
                    </a:lnTo>
                    <a:lnTo>
                      <a:pt x="72" y="106"/>
                    </a:lnTo>
                    <a:lnTo>
                      <a:pt x="74" y="103"/>
                    </a:lnTo>
                    <a:lnTo>
                      <a:pt x="75" y="99"/>
                    </a:lnTo>
                    <a:lnTo>
                      <a:pt x="77" y="95"/>
                    </a:lnTo>
                    <a:close/>
                  </a:path>
                </a:pathLst>
              </a:custGeom>
              <a:solidFill>
                <a:srgbClr val="1F1A17"/>
              </a:solidFill>
              <a:ln w="9525">
                <a:noFill/>
                <a:round/>
                <a:headEnd/>
                <a:tailEnd/>
              </a:ln>
            </p:spPr>
            <p:txBody>
              <a:bodyPr/>
              <a:lstStyle/>
              <a:p>
                <a:endParaRPr lang="en-US"/>
              </a:p>
            </p:txBody>
          </p:sp>
          <p:sp>
            <p:nvSpPr>
              <p:cNvPr id="26365" name="Freeform 76"/>
              <p:cNvSpPr>
                <a:spLocks/>
              </p:cNvSpPr>
              <p:nvPr/>
            </p:nvSpPr>
            <p:spPr bwMode="white">
              <a:xfrm>
                <a:off x="4014" y="1875"/>
                <a:ext cx="38" cy="53"/>
              </a:xfrm>
              <a:custGeom>
                <a:avLst/>
                <a:gdLst>
                  <a:gd name="T0" fmla="*/ 1 w 302"/>
                  <a:gd name="T1" fmla="*/ 1 h 422"/>
                  <a:gd name="T2" fmla="*/ 1 w 302"/>
                  <a:gd name="T3" fmla="*/ 1 h 422"/>
                  <a:gd name="T4" fmla="*/ 1 w 302"/>
                  <a:gd name="T5" fmla="*/ 1 h 422"/>
                  <a:gd name="T6" fmla="*/ 0 w 302"/>
                  <a:gd name="T7" fmla="*/ 1 h 422"/>
                  <a:gd name="T8" fmla="*/ 0 w 302"/>
                  <a:gd name="T9" fmla="*/ 1 h 422"/>
                  <a:gd name="T10" fmla="*/ 0 w 302"/>
                  <a:gd name="T11" fmla="*/ 1 h 422"/>
                  <a:gd name="T12" fmla="*/ 0 w 302"/>
                  <a:gd name="T13" fmla="*/ 1 h 422"/>
                  <a:gd name="T14" fmla="*/ 0 w 302"/>
                  <a:gd name="T15" fmla="*/ 1 h 422"/>
                  <a:gd name="T16" fmla="*/ 0 w 302"/>
                  <a:gd name="T17" fmla="*/ 1 h 422"/>
                  <a:gd name="T18" fmla="*/ 0 w 302"/>
                  <a:gd name="T19" fmla="*/ 1 h 422"/>
                  <a:gd name="T20" fmla="*/ 0 w 302"/>
                  <a:gd name="T21" fmla="*/ 0 h 422"/>
                  <a:gd name="T22" fmla="*/ 0 w 302"/>
                  <a:gd name="T23" fmla="*/ 0 h 422"/>
                  <a:gd name="T24" fmla="*/ 0 w 302"/>
                  <a:gd name="T25" fmla="*/ 0 h 422"/>
                  <a:gd name="T26" fmla="*/ 0 w 302"/>
                  <a:gd name="T27" fmla="*/ 0 h 422"/>
                  <a:gd name="T28" fmla="*/ 0 w 302"/>
                  <a:gd name="T29" fmla="*/ 0 h 422"/>
                  <a:gd name="T30" fmla="*/ 0 w 302"/>
                  <a:gd name="T31" fmla="*/ 0 h 422"/>
                  <a:gd name="T32" fmla="*/ 0 w 302"/>
                  <a:gd name="T33" fmla="*/ 0 h 422"/>
                  <a:gd name="T34" fmla="*/ 0 w 302"/>
                  <a:gd name="T35" fmla="*/ 0 h 422"/>
                  <a:gd name="T36" fmla="*/ 0 w 302"/>
                  <a:gd name="T37" fmla="*/ 0 h 422"/>
                  <a:gd name="T38" fmla="*/ 0 w 302"/>
                  <a:gd name="T39" fmla="*/ 0 h 422"/>
                  <a:gd name="T40" fmla="*/ 0 w 302"/>
                  <a:gd name="T41" fmla="*/ 0 h 422"/>
                  <a:gd name="T42" fmla="*/ 0 w 302"/>
                  <a:gd name="T43" fmla="*/ 0 h 422"/>
                  <a:gd name="T44" fmla="*/ 1 w 302"/>
                  <a:gd name="T45" fmla="*/ 0 h 422"/>
                  <a:gd name="T46" fmla="*/ 1 w 302"/>
                  <a:gd name="T47" fmla="*/ 0 h 422"/>
                  <a:gd name="T48" fmla="*/ 1 w 302"/>
                  <a:gd name="T49" fmla="*/ 0 h 422"/>
                  <a:gd name="T50" fmla="*/ 1 w 302"/>
                  <a:gd name="T51" fmla="*/ 0 h 422"/>
                  <a:gd name="T52" fmla="*/ 1 w 302"/>
                  <a:gd name="T53" fmla="*/ 0 h 422"/>
                  <a:gd name="T54" fmla="*/ 0 w 302"/>
                  <a:gd name="T55" fmla="*/ 0 h 422"/>
                  <a:gd name="T56" fmla="*/ 0 w 302"/>
                  <a:gd name="T57" fmla="*/ 0 h 422"/>
                  <a:gd name="T58" fmla="*/ 0 w 302"/>
                  <a:gd name="T59" fmla="*/ 0 h 422"/>
                  <a:gd name="T60" fmla="*/ 0 w 302"/>
                  <a:gd name="T61" fmla="*/ 0 h 422"/>
                  <a:gd name="T62" fmla="*/ 0 w 302"/>
                  <a:gd name="T63" fmla="*/ 0 h 422"/>
                  <a:gd name="T64" fmla="*/ 0 w 302"/>
                  <a:gd name="T65" fmla="*/ 0 h 422"/>
                  <a:gd name="T66" fmla="*/ 0 w 302"/>
                  <a:gd name="T67" fmla="*/ 0 h 422"/>
                  <a:gd name="T68" fmla="*/ 0 w 302"/>
                  <a:gd name="T69" fmla="*/ 0 h 422"/>
                  <a:gd name="T70" fmla="*/ 0 w 302"/>
                  <a:gd name="T71" fmla="*/ 1 h 422"/>
                  <a:gd name="T72" fmla="*/ 0 w 302"/>
                  <a:gd name="T73" fmla="*/ 1 h 422"/>
                  <a:gd name="T74" fmla="*/ 0 w 302"/>
                  <a:gd name="T75" fmla="*/ 1 h 422"/>
                  <a:gd name="T76" fmla="*/ 0 w 302"/>
                  <a:gd name="T77" fmla="*/ 1 h 422"/>
                  <a:gd name="T78" fmla="*/ 0 w 302"/>
                  <a:gd name="T79" fmla="*/ 1 h 422"/>
                  <a:gd name="T80" fmla="*/ 0 w 302"/>
                  <a:gd name="T81" fmla="*/ 1 h 422"/>
                  <a:gd name="T82" fmla="*/ 1 w 302"/>
                  <a:gd name="T83" fmla="*/ 1 h 422"/>
                  <a:gd name="T84" fmla="*/ 0 w 302"/>
                  <a:gd name="T85" fmla="*/ 1 h 4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2"/>
                  <a:gd name="T130" fmla="*/ 0 h 422"/>
                  <a:gd name="T131" fmla="*/ 302 w 302"/>
                  <a:gd name="T132" fmla="*/ 422 h 4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2" h="422">
                    <a:moveTo>
                      <a:pt x="161" y="256"/>
                    </a:moveTo>
                    <a:lnTo>
                      <a:pt x="161" y="196"/>
                    </a:lnTo>
                    <a:lnTo>
                      <a:pt x="302" y="276"/>
                    </a:lnTo>
                    <a:lnTo>
                      <a:pt x="302" y="416"/>
                    </a:lnTo>
                    <a:lnTo>
                      <a:pt x="297" y="418"/>
                    </a:lnTo>
                    <a:lnTo>
                      <a:pt x="290" y="420"/>
                    </a:lnTo>
                    <a:lnTo>
                      <a:pt x="284" y="421"/>
                    </a:lnTo>
                    <a:lnTo>
                      <a:pt x="277" y="422"/>
                    </a:lnTo>
                    <a:lnTo>
                      <a:pt x="261" y="422"/>
                    </a:lnTo>
                    <a:lnTo>
                      <a:pt x="243" y="420"/>
                    </a:lnTo>
                    <a:lnTo>
                      <a:pt x="223" y="416"/>
                    </a:lnTo>
                    <a:lnTo>
                      <a:pt x="204" y="410"/>
                    </a:lnTo>
                    <a:lnTo>
                      <a:pt x="184" y="402"/>
                    </a:lnTo>
                    <a:lnTo>
                      <a:pt x="164" y="391"/>
                    </a:lnTo>
                    <a:lnTo>
                      <a:pt x="151" y="384"/>
                    </a:lnTo>
                    <a:lnTo>
                      <a:pt x="140" y="376"/>
                    </a:lnTo>
                    <a:lnTo>
                      <a:pt x="128" y="368"/>
                    </a:lnTo>
                    <a:lnTo>
                      <a:pt x="117" y="359"/>
                    </a:lnTo>
                    <a:lnTo>
                      <a:pt x="105" y="350"/>
                    </a:lnTo>
                    <a:lnTo>
                      <a:pt x="95" y="340"/>
                    </a:lnTo>
                    <a:lnTo>
                      <a:pt x="86" y="329"/>
                    </a:lnTo>
                    <a:lnTo>
                      <a:pt x="75" y="319"/>
                    </a:lnTo>
                    <a:lnTo>
                      <a:pt x="66" y="307"/>
                    </a:lnTo>
                    <a:lnTo>
                      <a:pt x="58" y="296"/>
                    </a:lnTo>
                    <a:lnTo>
                      <a:pt x="50" y="284"/>
                    </a:lnTo>
                    <a:lnTo>
                      <a:pt x="43" y="271"/>
                    </a:lnTo>
                    <a:lnTo>
                      <a:pt x="36" y="259"/>
                    </a:lnTo>
                    <a:lnTo>
                      <a:pt x="30" y="246"/>
                    </a:lnTo>
                    <a:lnTo>
                      <a:pt x="24" y="234"/>
                    </a:lnTo>
                    <a:lnTo>
                      <a:pt x="19" y="220"/>
                    </a:lnTo>
                    <a:lnTo>
                      <a:pt x="14" y="207"/>
                    </a:lnTo>
                    <a:lnTo>
                      <a:pt x="11" y="193"/>
                    </a:lnTo>
                    <a:lnTo>
                      <a:pt x="8" y="180"/>
                    </a:lnTo>
                    <a:lnTo>
                      <a:pt x="5" y="167"/>
                    </a:lnTo>
                    <a:lnTo>
                      <a:pt x="2" y="154"/>
                    </a:lnTo>
                    <a:lnTo>
                      <a:pt x="1" y="141"/>
                    </a:lnTo>
                    <a:lnTo>
                      <a:pt x="0" y="128"/>
                    </a:lnTo>
                    <a:lnTo>
                      <a:pt x="0" y="116"/>
                    </a:lnTo>
                    <a:lnTo>
                      <a:pt x="0" y="102"/>
                    </a:lnTo>
                    <a:lnTo>
                      <a:pt x="1" y="90"/>
                    </a:lnTo>
                    <a:lnTo>
                      <a:pt x="2" y="78"/>
                    </a:lnTo>
                    <a:lnTo>
                      <a:pt x="6" y="67"/>
                    </a:lnTo>
                    <a:lnTo>
                      <a:pt x="8" y="56"/>
                    </a:lnTo>
                    <a:lnTo>
                      <a:pt x="12" y="47"/>
                    </a:lnTo>
                    <a:lnTo>
                      <a:pt x="16" y="39"/>
                    </a:lnTo>
                    <a:lnTo>
                      <a:pt x="21" y="31"/>
                    </a:lnTo>
                    <a:lnTo>
                      <a:pt x="26" y="23"/>
                    </a:lnTo>
                    <a:lnTo>
                      <a:pt x="33" y="17"/>
                    </a:lnTo>
                    <a:lnTo>
                      <a:pt x="40" y="12"/>
                    </a:lnTo>
                    <a:lnTo>
                      <a:pt x="47" y="8"/>
                    </a:lnTo>
                    <a:lnTo>
                      <a:pt x="55" y="5"/>
                    </a:lnTo>
                    <a:lnTo>
                      <a:pt x="64" y="3"/>
                    </a:lnTo>
                    <a:lnTo>
                      <a:pt x="73" y="0"/>
                    </a:lnTo>
                    <a:lnTo>
                      <a:pt x="84" y="0"/>
                    </a:lnTo>
                    <a:lnTo>
                      <a:pt x="91" y="0"/>
                    </a:lnTo>
                    <a:lnTo>
                      <a:pt x="99" y="3"/>
                    </a:lnTo>
                    <a:lnTo>
                      <a:pt x="108" y="5"/>
                    </a:lnTo>
                    <a:lnTo>
                      <a:pt x="118" y="7"/>
                    </a:lnTo>
                    <a:lnTo>
                      <a:pt x="128" y="11"/>
                    </a:lnTo>
                    <a:lnTo>
                      <a:pt x="139" y="15"/>
                    </a:lnTo>
                    <a:lnTo>
                      <a:pt x="149" y="21"/>
                    </a:lnTo>
                    <a:lnTo>
                      <a:pt x="160" y="27"/>
                    </a:lnTo>
                    <a:lnTo>
                      <a:pt x="175" y="36"/>
                    </a:lnTo>
                    <a:lnTo>
                      <a:pt x="188" y="45"/>
                    </a:lnTo>
                    <a:lnTo>
                      <a:pt x="202" y="54"/>
                    </a:lnTo>
                    <a:lnTo>
                      <a:pt x="214" y="65"/>
                    </a:lnTo>
                    <a:lnTo>
                      <a:pt x="226" y="75"/>
                    </a:lnTo>
                    <a:lnTo>
                      <a:pt x="236" y="86"/>
                    </a:lnTo>
                    <a:lnTo>
                      <a:pt x="246" y="97"/>
                    </a:lnTo>
                    <a:lnTo>
                      <a:pt x="254" y="108"/>
                    </a:lnTo>
                    <a:lnTo>
                      <a:pt x="262" y="120"/>
                    </a:lnTo>
                    <a:lnTo>
                      <a:pt x="270" y="132"/>
                    </a:lnTo>
                    <a:lnTo>
                      <a:pt x="277" y="144"/>
                    </a:lnTo>
                    <a:lnTo>
                      <a:pt x="282" y="156"/>
                    </a:lnTo>
                    <a:lnTo>
                      <a:pt x="287" y="169"/>
                    </a:lnTo>
                    <a:lnTo>
                      <a:pt x="291" y="182"/>
                    </a:lnTo>
                    <a:lnTo>
                      <a:pt x="295" y="195"/>
                    </a:lnTo>
                    <a:lnTo>
                      <a:pt x="298" y="209"/>
                    </a:lnTo>
                    <a:lnTo>
                      <a:pt x="233" y="185"/>
                    </a:lnTo>
                    <a:lnTo>
                      <a:pt x="229" y="171"/>
                    </a:lnTo>
                    <a:lnTo>
                      <a:pt x="224" y="156"/>
                    </a:lnTo>
                    <a:lnTo>
                      <a:pt x="217" y="143"/>
                    </a:lnTo>
                    <a:lnTo>
                      <a:pt x="207" y="129"/>
                    </a:lnTo>
                    <a:lnTo>
                      <a:pt x="198" y="117"/>
                    </a:lnTo>
                    <a:lnTo>
                      <a:pt x="186" y="106"/>
                    </a:lnTo>
                    <a:lnTo>
                      <a:pt x="174" y="96"/>
                    </a:lnTo>
                    <a:lnTo>
                      <a:pt x="160" y="88"/>
                    </a:lnTo>
                    <a:lnTo>
                      <a:pt x="150" y="82"/>
                    </a:lnTo>
                    <a:lnTo>
                      <a:pt x="140" y="78"/>
                    </a:lnTo>
                    <a:lnTo>
                      <a:pt x="130" y="75"/>
                    </a:lnTo>
                    <a:lnTo>
                      <a:pt x="122" y="73"/>
                    </a:lnTo>
                    <a:lnTo>
                      <a:pt x="114" y="72"/>
                    </a:lnTo>
                    <a:lnTo>
                      <a:pt x="106" y="73"/>
                    </a:lnTo>
                    <a:lnTo>
                      <a:pt x="99" y="75"/>
                    </a:lnTo>
                    <a:lnTo>
                      <a:pt x="93" y="78"/>
                    </a:lnTo>
                    <a:lnTo>
                      <a:pt x="87" y="82"/>
                    </a:lnTo>
                    <a:lnTo>
                      <a:pt x="81" y="89"/>
                    </a:lnTo>
                    <a:lnTo>
                      <a:pt x="77" y="96"/>
                    </a:lnTo>
                    <a:lnTo>
                      <a:pt x="73" y="104"/>
                    </a:lnTo>
                    <a:lnTo>
                      <a:pt x="71" y="113"/>
                    </a:lnTo>
                    <a:lnTo>
                      <a:pt x="69" y="125"/>
                    </a:lnTo>
                    <a:lnTo>
                      <a:pt x="68" y="137"/>
                    </a:lnTo>
                    <a:lnTo>
                      <a:pt x="67" y="151"/>
                    </a:lnTo>
                    <a:lnTo>
                      <a:pt x="68" y="166"/>
                    </a:lnTo>
                    <a:lnTo>
                      <a:pt x="69" y="181"/>
                    </a:lnTo>
                    <a:lnTo>
                      <a:pt x="71" y="195"/>
                    </a:lnTo>
                    <a:lnTo>
                      <a:pt x="73" y="210"/>
                    </a:lnTo>
                    <a:lnTo>
                      <a:pt x="77" y="222"/>
                    </a:lnTo>
                    <a:lnTo>
                      <a:pt x="81" y="236"/>
                    </a:lnTo>
                    <a:lnTo>
                      <a:pt x="87" y="247"/>
                    </a:lnTo>
                    <a:lnTo>
                      <a:pt x="93" y="260"/>
                    </a:lnTo>
                    <a:lnTo>
                      <a:pt x="99" y="270"/>
                    </a:lnTo>
                    <a:lnTo>
                      <a:pt x="106" y="281"/>
                    </a:lnTo>
                    <a:lnTo>
                      <a:pt x="114" y="291"/>
                    </a:lnTo>
                    <a:lnTo>
                      <a:pt x="122" y="300"/>
                    </a:lnTo>
                    <a:lnTo>
                      <a:pt x="131" y="308"/>
                    </a:lnTo>
                    <a:lnTo>
                      <a:pt x="140" y="316"/>
                    </a:lnTo>
                    <a:lnTo>
                      <a:pt x="150" y="323"/>
                    </a:lnTo>
                    <a:lnTo>
                      <a:pt x="159" y="329"/>
                    </a:lnTo>
                    <a:lnTo>
                      <a:pt x="170" y="334"/>
                    </a:lnTo>
                    <a:lnTo>
                      <a:pt x="180" y="338"/>
                    </a:lnTo>
                    <a:lnTo>
                      <a:pt x="191" y="342"/>
                    </a:lnTo>
                    <a:lnTo>
                      <a:pt x="201" y="344"/>
                    </a:lnTo>
                    <a:lnTo>
                      <a:pt x="211" y="345"/>
                    </a:lnTo>
                    <a:lnTo>
                      <a:pt x="220" y="345"/>
                    </a:lnTo>
                    <a:lnTo>
                      <a:pt x="229" y="344"/>
                    </a:lnTo>
                    <a:lnTo>
                      <a:pt x="236" y="343"/>
                    </a:lnTo>
                    <a:lnTo>
                      <a:pt x="236" y="298"/>
                    </a:lnTo>
                    <a:lnTo>
                      <a:pt x="161" y="256"/>
                    </a:lnTo>
                    <a:close/>
                  </a:path>
                </a:pathLst>
              </a:custGeom>
              <a:solidFill>
                <a:srgbClr val="1F1A17"/>
              </a:solidFill>
              <a:ln w="9525">
                <a:noFill/>
                <a:round/>
                <a:headEnd/>
                <a:tailEnd/>
              </a:ln>
            </p:spPr>
            <p:txBody>
              <a:bodyPr/>
              <a:lstStyle/>
              <a:p>
                <a:endParaRPr lang="en-US"/>
              </a:p>
            </p:txBody>
          </p:sp>
          <p:sp>
            <p:nvSpPr>
              <p:cNvPr id="26366" name="Freeform 77"/>
              <p:cNvSpPr>
                <a:spLocks/>
              </p:cNvSpPr>
              <p:nvPr/>
            </p:nvSpPr>
            <p:spPr bwMode="white">
              <a:xfrm>
                <a:off x="4019" y="2047"/>
                <a:ext cx="32" cy="62"/>
              </a:xfrm>
              <a:custGeom>
                <a:avLst/>
                <a:gdLst>
                  <a:gd name="T0" fmla="*/ 0 w 258"/>
                  <a:gd name="T1" fmla="*/ 1 h 498"/>
                  <a:gd name="T2" fmla="*/ 0 w 258"/>
                  <a:gd name="T3" fmla="*/ 0 h 498"/>
                  <a:gd name="T4" fmla="*/ 0 w 258"/>
                  <a:gd name="T5" fmla="*/ 0 h 498"/>
                  <a:gd name="T6" fmla="*/ 0 w 258"/>
                  <a:gd name="T7" fmla="*/ 0 h 498"/>
                  <a:gd name="T8" fmla="*/ 0 w 258"/>
                  <a:gd name="T9" fmla="*/ 0 h 498"/>
                  <a:gd name="T10" fmla="*/ 0 w 258"/>
                  <a:gd name="T11" fmla="*/ 0 h 498"/>
                  <a:gd name="T12" fmla="*/ 0 w 258"/>
                  <a:gd name="T13" fmla="*/ 0 h 498"/>
                  <a:gd name="T14" fmla="*/ 0 w 258"/>
                  <a:gd name="T15" fmla="*/ 1 h 498"/>
                  <a:gd name="T16" fmla="*/ 0 w 258"/>
                  <a:gd name="T17" fmla="*/ 1 h 498"/>
                  <a:gd name="T18" fmla="*/ 0 w 258"/>
                  <a:gd name="T19" fmla="*/ 1 h 498"/>
                  <a:gd name="T20" fmla="*/ 0 w 258"/>
                  <a:gd name="T21" fmla="*/ 0 h 498"/>
                  <a:gd name="T22" fmla="*/ 0 w 258"/>
                  <a:gd name="T23" fmla="*/ 1 h 498"/>
                  <a:gd name="T24" fmla="*/ 0 w 258"/>
                  <a:gd name="T25" fmla="*/ 1 h 4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8"/>
                  <a:gd name="T40" fmla="*/ 0 h 498"/>
                  <a:gd name="T41" fmla="*/ 258 w 258"/>
                  <a:gd name="T42" fmla="*/ 498 h 4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8" h="498">
                    <a:moveTo>
                      <a:pt x="0" y="351"/>
                    </a:moveTo>
                    <a:lnTo>
                      <a:pt x="0" y="0"/>
                    </a:lnTo>
                    <a:lnTo>
                      <a:pt x="64" y="38"/>
                    </a:lnTo>
                    <a:lnTo>
                      <a:pt x="64" y="176"/>
                    </a:lnTo>
                    <a:lnTo>
                      <a:pt x="192" y="248"/>
                    </a:lnTo>
                    <a:lnTo>
                      <a:pt x="192" y="110"/>
                    </a:lnTo>
                    <a:lnTo>
                      <a:pt x="258" y="148"/>
                    </a:lnTo>
                    <a:lnTo>
                      <a:pt x="258" y="498"/>
                    </a:lnTo>
                    <a:lnTo>
                      <a:pt x="192" y="461"/>
                    </a:lnTo>
                    <a:lnTo>
                      <a:pt x="192" y="307"/>
                    </a:lnTo>
                    <a:lnTo>
                      <a:pt x="64" y="235"/>
                    </a:lnTo>
                    <a:lnTo>
                      <a:pt x="64" y="388"/>
                    </a:lnTo>
                    <a:lnTo>
                      <a:pt x="0" y="351"/>
                    </a:lnTo>
                    <a:close/>
                  </a:path>
                </a:pathLst>
              </a:custGeom>
              <a:solidFill>
                <a:srgbClr val="1F1A17"/>
              </a:solidFill>
              <a:ln w="9525">
                <a:noFill/>
                <a:round/>
                <a:headEnd/>
                <a:tailEnd/>
              </a:ln>
            </p:spPr>
            <p:txBody>
              <a:bodyPr/>
              <a:lstStyle/>
              <a:p>
                <a:endParaRPr lang="en-US"/>
              </a:p>
            </p:txBody>
          </p:sp>
          <p:sp>
            <p:nvSpPr>
              <p:cNvPr id="26367" name="Freeform 78"/>
              <p:cNvSpPr>
                <a:spLocks/>
              </p:cNvSpPr>
              <p:nvPr/>
            </p:nvSpPr>
            <p:spPr bwMode="white">
              <a:xfrm>
                <a:off x="4084" y="1911"/>
                <a:ext cx="21" cy="46"/>
              </a:xfrm>
              <a:custGeom>
                <a:avLst/>
                <a:gdLst>
                  <a:gd name="T0" fmla="*/ 0 w 169"/>
                  <a:gd name="T1" fmla="*/ 0 h 364"/>
                  <a:gd name="T2" fmla="*/ 0 w 169"/>
                  <a:gd name="T3" fmla="*/ 0 h 364"/>
                  <a:gd name="T4" fmla="*/ 0 w 169"/>
                  <a:gd name="T5" fmla="*/ 1 h 364"/>
                  <a:gd name="T6" fmla="*/ 0 w 169"/>
                  <a:gd name="T7" fmla="*/ 1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5"/>
                    </a:lnTo>
                    <a:lnTo>
                      <a:pt x="169" y="364"/>
                    </a:lnTo>
                    <a:lnTo>
                      <a:pt x="0" y="267"/>
                    </a:lnTo>
                    <a:lnTo>
                      <a:pt x="0" y="0"/>
                    </a:lnTo>
                    <a:close/>
                  </a:path>
                </a:pathLst>
              </a:custGeom>
              <a:solidFill>
                <a:srgbClr val="FFFFFF"/>
              </a:solidFill>
              <a:ln w="9525">
                <a:noFill/>
                <a:round/>
                <a:headEnd/>
                <a:tailEnd/>
              </a:ln>
            </p:spPr>
            <p:txBody>
              <a:bodyPr/>
              <a:lstStyle/>
              <a:p>
                <a:endParaRPr lang="en-US"/>
              </a:p>
            </p:txBody>
          </p:sp>
          <p:sp>
            <p:nvSpPr>
              <p:cNvPr id="26368" name="Freeform 79"/>
              <p:cNvSpPr>
                <a:spLocks/>
              </p:cNvSpPr>
              <p:nvPr/>
            </p:nvSpPr>
            <p:spPr bwMode="white">
              <a:xfrm>
                <a:off x="4084" y="1911"/>
                <a:ext cx="21" cy="46"/>
              </a:xfrm>
              <a:custGeom>
                <a:avLst/>
                <a:gdLst>
                  <a:gd name="T0" fmla="*/ 0 w 169"/>
                  <a:gd name="T1" fmla="*/ 0 h 364"/>
                  <a:gd name="T2" fmla="*/ 0 w 169"/>
                  <a:gd name="T3" fmla="*/ 0 h 364"/>
                  <a:gd name="T4" fmla="*/ 0 w 169"/>
                  <a:gd name="T5" fmla="*/ 1 h 364"/>
                  <a:gd name="T6" fmla="*/ 0 w 169"/>
                  <a:gd name="T7" fmla="*/ 1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5"/>
                    </a:lnTo>
                    <a:lnTo>
                      <a:pt x="169" y="364"/>
                    </a:lnTo>
                    <a:lnTo>
                      <a:pt x="0" y="267"/>
                    </a:lnTo>
                    <a:lnTo>
                      <a:pt x="0" y="0"/>
                    </a:lnTo>
                    <a:close/>
                  </a:path>
                </a:pathLst>
              </a:custGeom>
              <a:noFill/>
              <a:ln w="6350">
                <a:solidFill>
                  <a:srgbClr val="1F1A17"/>
                </a:solidFill>
                <a:prstDash val="solid"/>
                <a:round/>
                <a:headEnd/>
                <a:tailEnd/>
              </a:ln>
            </p:spPr>
            <p:txBody>
              <a:bodyPr/>
              <a:lstStyle/>
              <a:p>
                <a:endParaRPr lang="en-US"/>
              </a:p>
            </p:txBody>
          </p:sp>
          <p:sp>
            <p:nvSpPr>
              <p:cNvPr id="26369" name="Freeform 80"/>
              <p:cNvSpPr>
                <a:spLocks/>
              </p:cNvSpPr>
              <p:nvPr/>
            </p:nvSpPr>
            <p:spPr bwMode="white">
              <a:xfrm>
                <a:off x="4084" y="2087"/>
                <a:ext cx="21" cy="46"/>
              </a:xfrm>
              <a:custGeom>
                <a:avLst/>
                <a:gdLst>
                  <a:gd name="T0" fmla="*/ 0 w 169"/>
                  <a:gd name="T1" fmla="*/ 0 h 364"/>
                  <a:gd name="T2" fmla="*/ 0 w 169"/>
                  <a:gd name="T3" fmla="*/ 0 h 364"/>
                  <a:gd name="T4" fmla="*/ 0 w 169"/>
                  <a:gd name="T5" fmla="*/ 1 h 364"/>
                  <a:gd name="T6" fmla="*/ 0 w 169"/>
                  <a:gd name="T7" fmla="*/ 1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5"/>
                    </a:lnTo>
                    <a:lnTo>
                      <a:pt x="169" y="364"/>
                    </a:lnTo>
                    <a:lnTo>
                      <a:pt x="0" y="268"/>
                    </a:lnTo>
                    <a:lnTo>
                      <a:pt x="0" y="0"/>
                    </a:lnTo>
                    <a:close/>
                  </a:path>
                </a:pathLst>
              </a:custGeom>
              <a:solidFill>
                <a:srgbClr val="FFFFFF"/>
              </a:solidFill>
              <a:ln w="9525">
                <a:noFill/>
                <a:round/>
                <a:headEnd/>
                <a:tailEnd/>
              </a:ln>
            </p:spPr>
            <p:txBody>
              <a:bodyPr/>
              <a:lstStyle/>
              <a:p>
                <a:endParaRPr lang="en-US"/>
              </a:p>
            </p:txBody>
          </p:sp>
          <p:sp>
            <p:nvSpPr>
              <p:cNvPr id="26370" name="Freeform 81"/>
              <p:cNvSpPr>
                <a:spLocks/>
              </p:cNvSpPr>
              <p:nvPr/>
            </p:nvSpPr>
            <p:spPr bwMode="white">
              <a:xfrm>
                <a:off x="4084" y="2087"/>
                <a:ext cx="21" cy="46"/>
              </a:xfrm>
              <a:custGeom>
                <a:avLst/>
                <a:gdLst>
                  <a:gd name="T0" fmla="*/ 0 w 169"/>
                  <a:gd name="T1" fmla="*/ 0 h 364"/>
                  <a:gd name="T2" fmla="*/ 0 w 169"/>
                  <a:gd name="T3" fmla="*/ 0 h 364"/>
                  <a:gd name="T4" fmla="*/ 0 w 169"/>
                  <a:gd name="T5" fmla="*/ 1 h 364"/>
                  <a:gd name="T6" fmla="*/ 0 w 169"/>
                  <a:gd name="T7" fmla="*/ 1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5"/>
                    </a:lnTo>
                    <a:lnTo>
                      <a:pt x="169" y="364"/>
                    </a:lnTo>
                    <a:lnTo>
                      <a:pt x="0" y="268"/>
                    </a:lnTo>
                    <a:lnTo>
                      <a:pt x="0" y="0"/>
                    </a:lnTo>
                    <a:close/>
                  </a:path>
                </a:pathLst>
              </a:custGeom>
              <a:noFill/>
              <a:ln w="6350">
                <a:solidFill>
                  <a:srgbClr val="1F1A17"/>
                </a:solidFill>
                <a:prstDash val="solid"/>
                <a:round/>
                <a:headEnd/>
                <a:tailEnd/>
              </a:ln>
            </p:spPr>
            <p:txBody>
              <a:bodyPr/>
              <a:lstStyle/>
              <a:p>
                <a:endParaRPr lang="en-US"/>
              </a:p>
            </p:txBody>
          </p:sp>
          <p:sp>
            <p:nvSpPr>
              <p:cNvPr id="26371" name="Freeform 82"/>
              <p:cNvSpPr>
                <a:spLocks/>
              </p:cNvSpPr>
              <p:nvPr/>
            </p:nvSpPr>
            <p:spPr bwMode="white">
              <a:xfrm>
                <a:off x="4123" y="1933"/>
                <a:ext cx="21" cy="45"/>
              </a:xfrm>
              <a:custGeom>
                <a:avLst/>
                <a:gdLst>
                  <a:gd name="T0" fmla="*/ 0 w 168"/>
                  <a:gd name="T1" fmla="*/ 0 h 364"/>
                  <a:gd name="T2" fmla="*/ 0 w 168"/>
                  <a:gd name="T3" fmla="*/ 0 h 364"/>
                  <a:gd name="T4" fmla="*/ 0 w 168"/>
                  <a:gd name="T5" fmla="*/ 1 h 364"/>
                  <a:gd name="T6" fmla="*/ 0 w 168"/>
                  <a:gd name="T7" fmla="*/ 0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solidFill>
                <a:srgbClr val="FFFFFF"/>
              </a:solidFill>
              <a:ln w="9525">
                <a:noFill/>
                <a:round/>
                <a:headEnd/>
                <a:tailEnd/>
              </a:ln>
            </p:spPr>
            <p:txBody>
              <a:bodyPr/>
              <a:lstStyle/>
              <a:p>
                <a:endParaRPr lang="en-US"/>
              </a:p>
            </p:txBody>
          </p:sp>
          <p:sp>
            <p:nvSpPr>
              <p:cNvPr id="26372" name="Freeform 83"/>
              <p:cNvSpPr>
                <a:spLocks/>
              </p:cNvSpPr>
              <p:nvPr/>
            </p:nvSpPr>
            <p:spPr bwMode="white">
              <a:xfrm>
                <a:off x="4123" y="1933"/>
                <a:ext cx="21" cy="45"/>
              </a:xfrm>
              <a:custGeom>
                <a:avLst/>
                <a:gdLst>
                  <a:gd name="T0" fmla="*/ 0 w 168"/>
                  <a:gd name="T1" fmla="*/ 0 h 364"/>
                  <a:gd name="T2" fmla="*/ 0 w 168"/>
                  <a:gd name="T3" fmla="*/ 0 h 364"/>
                  <a:gd name="T4" fmla="*/ 0 w 168"/>
                  <a:gd name="T5" fmla="*/ 1 h 364"/>
                  <a:gd name="T6" fmla="*/ 0 w 168"/>
                  <a:gd name="T7" fmla="*/ 0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noFill/>
              <a:ln w="6350">
                <a:solidFill>
                  <a:srgbClr val="1F1A17"/>
                </a:solidFill>
                <a:prstDash val="solid"/>
                <a:round/>
                <a:headEnd/>
                <a:tailEnd/>
              </a:ln>
            </p:spPr>
            <p:txBody>
              <a:bodyPr/>
              <a:lstStyle/>
              <a:p>
                <a:endParaRPr lang="en-US"/>
              </a:p>
            </p:txBody>
          </p:sp>
          <p:sp>
            <p:nvSpPr>
              <p:cNvPr id="26373" name="Freeform 84"/>
              <p:cNvSpPr>
                <a:spLocks/>
              </p:cNvSpPr>
              <p:nvPr/>
            </p:nvSpPr>
            <p:spPr bwMode="white">
              <a:xfrm>
                <a:off x="4123" y="2109"/>
                <a:ext cx="21" cy="45"/>
              </a:xfrm>
              <a:custGeom>
                <a:avLst/>
                <a:gdLst>
                  <a:gd name="T0" fmla="*/ 0 w 168"/>
                  <a:gd name="T1" fmla="*/ 0 h 364"/>
                  <a:gd name="T2" fmla="*/ 0 w 168"/>
                  <a:gd name="T3" fmla="*/ 0 h 364"/>
                  <a:gd name="T4" fmla="*/ 0 w 168"/>
                  <a:gd name="T5" fmla="*/ 1 h 364"/>
                  <a:gd name="T6" fmla="*/ 0 w 168"/>
                  <a:gd name="T7" fmla="*/ 0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solidFill>
                <a:srgbClr val="FFFFFF"/>
              </a:solidFill>
              <a:ln w="9525">
                <a:noFill/>
                <a:round/>
                <a:headEnd/>
                <a:tailEnd/>
              </a:ln>
            </p:spPr>
            <p:txBody>
              <a:bodyPr/>
              <a:lstStyle/>
              <a:p>
                <a:endParaRPr lang="en-US"/>
              </a:p>
            </p:txBody>
          </p:sp>
          <p:sp>
            <p:nvSpPr>
              <p:cNvPr id="26374" name="Freeform 85"/>
              <p:cNvSpPr>
                <a:spLocks/>
              </p:cNvSpPr>
              <p:nvPr/>
            </p:nvSpPr>
            <p:spPr bwMode="white">
              <a:xfrm>
                <a:off x="4123" y="2109"/>
                <a:ext cx="21" cy="45"/>
              </a:xfrm>
              <a:custGeom>
                <a:avLst/>
                <a:gdLst>
                  <a:gd name="T0" fmla="*/ 0 w 168"/>
                  <a:gd name="T1" fmla="*/ 0 h 364"/>
                  <a:gd name="T2" fmla="*/ 0 w 168"/>
                  <a:gd name="T3" fmla="*/ 0 h 364"/>
                  <a:gd name="T4" fmla="*/ 0 w 168"/>
                  <a:gd name="T5" fmla="*/ 1 h 364"/>
                  <a:gd name="T6" fmla="*/ 0 w 168"/>
                  <a:gd name="T7" fmla="*/ 0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noFill/>
              <a:ln w="6350">
                <a:solidFill>
                  <a:srgbClr val="1F1A17"/>
                </a:solidFill>
                <a:prstDash val="solid"/>
                <a:round/>
                <a:headEnd/>
                <a:tailEnd/>
              </a:ln>
            </p:spPr>
            <p:txBody>
              <a:bodyPr/>
              <a:lstStyle/>
              <a:p>
                <a:endParaRPr lang="en-US"/>
              </a:p>
            </p:txBody>
          </p:sp>
          <p:sp>
            <p:nvSpPr>
              <p:cNvPr id="26375" name="Freeform 86"/>
              <p:cNvSpPr>
                <a:spLocks/>
              </p:cNvSpPr>
              <p:nvPr/>
            </p:nvSpPr>
            <p:spPr bwMode="white">
              <a:xfrm>
                <a:off x="4161" y="1955"/>
                <a:ext cx="21" cy="45"/>
              </a:xfrm>
              <a:custGeom>
                <a:avLst/>
                <a:gdLst>
                  <a:gd name="T0" fmla="*/ 0 w 169"/>
                  <a:gd name="T1" fmla="*/ 0 h 364"/>
                  <a:gd name="T2" fmla="*/ 0 w 169"/>
                  <a:gd name="T3" fmla="*/ 0 h 364"/>
                  <a:gd name="T4" fmla="*/ 0 w 169"/>
                  <a:gd name="T5" fmla="*/ 1 h 364"/>
                  <a:gd name="T6" fmla="*/ 0 w 169"/>
                  <a:gd name="T7" fmla="*/ 0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7"/>
                    </a:lnTo>
                    <a:lnTo>
                      <a:pt x="169" y="364"/>
                    </a:lnTo>
                    <a:lnTo>
                      <a:pt x="0" y="269"/>
                    </a:lnTo>
                    <a:lnTo>
                      <a:pt x="0" y="0"/>
                    </a:lnTo>
                    <a:close/>
                  </a:path>
                </a:pathLst>
              </a:custGeom>
              <a:solidFill>
                <a:srgbClr val="FFFFFF"/>
              </a:solidFill>
              <a:ln w="9525">
                <a:noFill/>
                <a:round/>
                <a:headEnd/>
                <a:tailEnd/>
              </a:ln>
            </p:spPr>
            <p:txBody>
              <a:bodyPr/>
              <a:lstStyle/>
              <a:p>
                <a:endParaRPr lang="en-US"/>
              </a:p>
            </p:txBody>
          </p:sp>
          <p:sp>
            <p:nvSpPr>
              <p:cNvPr id="26376" name="Freeform 87"/>
              <p:cNvSpPr>
                <a:spLocks/>
              </p:cNvSpPr>
              <p:nvPr/>
            </p:nvSpPr>
            <p:spPr bwMode="white">
              <a:xfrm>
                <a:off x="4161" y="1955"/>
                <a:ext cx="21" cy="45"/>
              </a:xfrm>
              <a:custGeom>
                <a:avLst/>
                <a:gdLst>
                  <a:gd name="T0" fmla="*/ 0 w 169"/>
                  <a:gd name="T1" fmla="*/ 0 h 364"/>
                  <a:gd name="T2" fmla="*/ 0 w 169"/>
                  <a:gd name="T3" fmla="*/ 0 h 364"/>
                  <a:gd name="T4" fmla="*/ 0 w 169"/>
                  <a:gd name="T5" fmla="*/ 1 h 364"/>
                  <a:gd name="T6" fmla="*/ 0 w 169"/>
                  <a:gd name="T7" fmla="*/ 0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7"/>
                    </a:lnTo>
                    <a:lnTo>
                      <a:pt x="169" y="364"/>
                    </a:lnTo>
                    <a:lnTo>
                      <a:pt x="0" y="269"/>
                    </a:lnTo>
                    <a:lnTo>
                      <a:pt x="0" y="0"/>
                    </a:lnTo>
                    <a:close/>
                  </a:path>
                </a:pathLst>
              </a:custGeom>
              <a:noFill/>
              <a:ln w="6350">
                <a:solidFill>
                  <a:srgbClr val="1F1A17"/>
                </a:solidFill>
                <a:prstDash val="solid"/>
                <a:round/>
                <a:headEnd/>
                <a:tailEnd/>
              </a:ln>
            </p:spPr>
            <p:txBody>
              <a:bodyPr/>
              <a:lstStyle/>
              <a:p>
                <a:endParaRPr lang="en-US"/>
              </a:p>
            </p:txBody>
          </p:sp>
          <p:sp>
            <p:nvSpPr>
              <p:cNvPr id="26377" name="Freeform 88"/>
              <p:cNvSpPr>
                <a:spLocks/>
              </p:cNvSpPr>
              <p:nvPr/>
            </p:nvSpPr>
            <p:spPr bwMode="white">
              <a:xfrm>
                <a:off x="4161" y="2131"/>
                <a:ext cx="21" cy="45"/>
              </a:xfrm>
              <a:custGeom>
                <a:avLst/>
                <a:gdLst>
                  <a:gd name="T0" fmla="*/ 0 w 169"/>
                  <a:gd name="T1" fmla="*/ 0 h 364"/>
                  <a:gd name="T2" fmla="*/ 0 w 169"/>
                  <a:gd name="T3" fmla="*/ 0 h 364"/>
                  <a:gd name="T4" fmla="*/ 0 w 169"/>
                  <a:gd name="T5" fmla="*/ 1 h 364"/>
                  <a:gd name="T6" fmla="*/ 0 w 169"/>
                  <a:gd name="T7" fmla="*/ 0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6"/>
                    </a:lnTo>
                    <a:lnTo>
                      <a:pt x="169" y="364"/>
                    </a:lnTo>
                    <a:lnTo>
                      <a:pt x="0" y="269"/>
                    </a:lnTo>
                    <a:lnTo>
                      <a:pt x="0" y="0"/>
                    </a:lnTo>
                    <a:close/>
                  </a:path>
                </a:pathLst>
              </a:custGeom>
              <a:solidFill>
                <a:srgbClr val="FFFFFF"/>
              </a:solidFill>
              <a:ln w="9525">
                <a:noFill/>
                <a:round/>
                <a:headEnd/>
                <a:tailEnd/>
              </a:ln>
            </p:spPr>
            <p:txBody>
              <a:bodyPr/>
              <a:lstStyle/>
              <a:p>
                <a:endParaRPr lang="en-US"/>
              </a:p>
            </p:txBody>
          </p:sp>
          <p:sp>
            <p:nvSpPr>
              <p:cNvPr id="26378" name="Freeform 89"/>
              <p:cNvSpPr>
                <a:spLocks/>
              </p:cNvSpPr>
              <p:nvPr/>
            </p:nvSpPr>
            <p:spPr bwMode="white">
              <a:xfrm>
                <a:off x="4161" y="2131"/>
                <a:ext cx="21" cy="45"/>
              </a:xfrm>
              <a:custGeom>
                <a:avLst/>
                <a:gdLst>
                  <a:gd name="T0" fmla="*/ 0 w 169"/>
                  <a:gd name="T1" fmla="*/ 0 h 364"/>
                  <a:gd name="T2" fmla="*/ 0 w 169"/>
                  <a:gd name="T3" fmla="*/ 0 h 364"/>
                  <a:gd name="T4" fmla="*/ 0 w 169"/>
                  <a:gd name="T5" fmla="*/ 1 h 364"/>
                  <a:gd name="T6" fmla="*/ 0 w 169"/>
                  <a:gd name="T7" fmla="*/ 0 h 364"/>
                  <a:gd name="T8" fmla="*/ 0 w 169"/>
                  <a:gd name="T9" fmla="*/ 0 h 364"/>
                  <a:gd name="T10" fmla="*/ 0 60000 65536"/>
                  <a:gd name="T11" fmla="*/ 0 60000 65536"/>
                  <a:gd name="T12" fmla="*/ 0 60000 65536"/>
                  <a:gd name="T13" fmla="*/ 0 60000 65536"/>
                  <a:gd name="T14" fmla="*/ 0 60000 65536"/>
                  <a:gd name="T15" fmla="*/ 0 w 169"/>
                  <a:gd name="T16" fmla="*/ 0 h 364"/>
                  <a:gd name="T17" fmla="*/ 169 w 169"/>
                  <a:gd name="T18" fmla="*/ 364 h 364"/>
                </a:gdLst>
                <a:ahLst/>
                <a:cxnLst>
                  <a:cxn ang="T10">
                    <a:pos x="T0" y="T1"/>
                  </a:cxn>
                  <a:cxn ang="T11">
                    <a:pos x="T2" y="T3"/>
                  </a:cxn>
                  <a:cxn ang="T12">
                    <a:pos x="T4" y="T5"/>
                  </a:cxn>
                  <a:cxn ang="T13">
                    <a:pos x="T6" y="T7"/>
                  </a:cxn>
                  <a:cxn ang="T14">
                    <a:pos x="T8" y="T9"/>
                  </a:cxn>
                </a:cxnLst>
                <a:rect l="T15" t="T16" r="T17" b="T18"/>
                <a:pathLst>
                  <a:path w="169" h="364">
                    <a:moveTo>
                      <a:pt x="0" y="0"/>
                    </a:moveTo>
                    <a:lnTo>
                      <a:pt x="169" y="96"/>
                    </a:lnTo>
                    <a:lnTo>
                      <a:pt x="169" y="364"/>
                    </a:lnTo>
                    <a:lnTo>
                      <a:pt x="0" y="269"/>
                    </a:lnTo>
                    <a:lnTo>
                      <a:pt x="0" y="0"/>
                    </a:lnTo>
                    <a:close/>
                  </a:path>
                </a:pathLst>
              </a:custGeom>
              <a:noFill/>
              <a:ln w="6350">
                <a:solidFill>
                  <a:srgbClr val="1F1A17"/>
                </a:solidFill>
                <a:prstDash val="solid"/>
                <a:round/>
                <a:headEnd/>
                <a:tailEnd/>
              </a:ln>
            </p:spPr>
            <p:txBody>
              <a:bodyPr/>
              <a:lstStyle/>
              <a:p>
                <a:endParaRPr lang="en-US"/>
              </a:p>
            </p:txBody>
          </p:sp>
          <p:sp>
            <p:nvSpPr>
              <p:cNvPr id="26379" name="Freeform 90"/>
              <p:cNvSpPr>
                <a:spLocks/>
              </p:cNvSpPr>
              <p:nvPr/>
            </p:nvSpPr>
            <p:spPr bwMode="white">
              <a:xfrm>
                <a:off x="4200" y="1977"/>
                <a:ext cx="20" cy="45"/>
              </a:xfrm>
              <a:custGeom>
                <a:avLst/>
                <a:gdLst>
                  <a:gd name="T0" fmla="*/ 0 w 167"/>
                  <a:gd name="T1" fmla="*/ 0 h 364"/>
                  <a:gd name="T2" fmla="*/ 0 w 167"/>
                  <a:gd name="T3" fmla="*/ 0 h 364"/>
                  <a:gd name="T4" fmla="*/ 0 w 167"/>
                  <a:gd name="T5" fmla="*/ 1 h 364"/>
                  <a:gd name="T6" fmla="*/ 0 w 167"/>
                  <a:gd name="T7" fmla="*/ 0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6"/>
                    </a:lnTo>
                    <a:lnTo>
                      <a:pt x="167" y="364"/>
                    </a:lnTo>
                    <a:lnTo>
                      <a:pt x="0" y="269"/>
                    </a:lnTo>
                    <a:lnTo>
                      <a:pt x="0" y="0"/>
                    </a:lnTo>
                    <a:close/>
                  </a:path>
                </a:pathLst>
              </a:custGeom>
              <a:solidFill>
                <a:srgbClr val="FFFFFF"/>
              </a:solidFill>
              <a:ln w="9525">
                <a:noFill/>
                <a:round/>
                <a:headEnd/>
                <a:tailEnd/>
              </a:ln>
            </p:spPr>
            <p:txBody>
              <a:bodyPr/>
              <a:lstStyle/>
              <a:p>
                <a:endParaRPr lang="en-US"/>
              </a:p>
            </p:txBody>
          </p:sp>
          <p:sp>
            <p:nvSpPr>
              <p:cNvPr id="26380" name="Freeform 91"/>
              <p:cNvSpPr>
                <a:spLocks/>
              </p:cNvSpPr>
              <p:nvPr/>
            </p:nvSpPr>
            <p:spPr bwMode="white">
              <a:xfrm>
                <a:off x="4200" y="1977"/>
                <a:ext cx="20" cy="45"/>
              </a:xfrm>
              <a:custGeom>
                <a:avLst/>
                <a:gdLst>
                  <a:gd name="T0" fmla="*/ 0 w 167"/>
                  <a:gd name="T1" fmla="*/ 0 h 364"/>
                  <a:gd name="T2" fmla="*/ 0 w 167"/>
                  <a:gd name="T3" fmla="*/ 0 h 364"/>
                  <a:gd name="T4" fmla="*/ 0 w 167"/>
                  <a:gd name="T5" fmla="*/ 1 h 364"/>
                  <a:gd name="T6" fmla="*/ 0 w 167"/>
                  <a:gd name="T7" fmla="*/ 0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6"/>
                    </a:lnTo>
                    <a:lnTo>
                      <a:pt x="167" y="364"/>
                    </a:lnTo>
                    <a:lnTo>
                      <a:pt x="0" y="269"/>
                    </a:lnTo>
                    <a:lnTo>
                      <a:pt x="0" y="0"/>
                    </a:lnTo>
                    <a:close/>
                  </a:path>
                </a:pathLst>
              </a:custGeom>
              <a:noFill/>
              <a:ln w="6350">
                <a:solidFill>
                  <a:srgbClr val="1F1A17"/>
                </a:solidFill>
                <a:prstDash val="solid"/>
                <a:round/>
                <a:headEnd/>
                <a:tailEnd/>
              </a:ln>
            </p:spPr>
            <p:txBody>
              <a:bodyPr/>
              <a:lstStyle/>
              <a:p>
                <a:endParaRPr lang="en-US"/>
              </a:p>
            </p:txBody>
          </p:sp>
          <p:sp>
            <p:nvSpPr>
              <p:cNvPr id="26381" name="Freeform 92"/>
              <p:cNvSpPr>
                <a:spLocks/>
              </p:cNvSpPr>
              <p:nvPr/>
            </p:nvSpPr>
            <p:spPr bwMode="white">
              <a:xfrm>
                <a:off x="4200" y="2153"/>
                <a:ext cx="20" cy="45"/>
              </a:xfrm>
              <a:custGeom>
                <a:avLst/>
                <a:gdLst>
                  <a:gd name="T0" fmla="*/ 0 w 167"/>
                  <a:gd name="T1" fmla="*/ 0 h 364"/>
                  <a:gd name="T2" fmla="*/ 0 w 167"/>
                  <a:gd name="T3" fmla="*/ 0 h 364"/>
                  <a:gd name="T4" fmla="*/ 0 w 167"/>
                  <a:gd name="T5" fmla="*/ 1 h 364"/>
                  <a:gd name="T6" fmla="*/ 0 w 167"/>
                  <a:gd name="T7" fmla="*/ 0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7"/>
                    </a:lnTo>
                    <a:lnTo>
                      <a:pt x="167" y="364"/>
                    </a:lnTo>
                    <a:lnTo>
                      <a:pt x="0" y="269"/>
                    </a:lnTo>
                    <a:lnTo>
                      <a:pt x="0" y="0"/>
                    </a:lnTo>
                    <a:close/>
                  </a:path>
                </a:pathLst>
              </a:custGeom>
              <a:solidFill>
                <a:srgbClr val="FFFFFF"/>
              </a:solidFill>
              <a:ln w="9525">
                <a:noFill/>
                <a:round/>
                <a:headEnd/>
                <a:tailEnd/>
              </a:ln>
            </p:spPr>
            <p:txBody>
              <a:bodyPr/>
              <a:lstStyle/>
              <a:p>
                <a:endParaRPr lang="en-US"/>
              </a:p>
            </p:txBody>
          </p:sp>
          <p:sp>
            <p:nvSpPr>
              <p:cNvPr id="26382" name="Freeform 93"/>
              <p:cNvSpPr>
                <a:spLocks/>
              </p:cNvSpPr>
              <p:nvPr/>
            </p:nvSpPr>
            <p:spPr bwMode="white">
              <a:xfrm>
                <a:off x="4200" y="2153"/>
                <a:ext cx="20" cy="45"/>
              </a:xfrm>
              <a:custGeom>
                <a:avLst/>
                <a:gdLst>
                  <a:gd name="T0" fmla="*/ 0 w 167"/>
                  <a:gd name="T1" fmla="*/ 0 h 364"/>
                  <a:gd name="T2" fmla="*/ 0 w 167"/>
                  <a:gd name="T3" fmla="*/ 0 h 364"/>
                  <a:gd name="T4" fmla="*/ 0 w 167"/>
                  <a:gd name="T5" fmla="*/ 1 h 364"/>
                  <a:gd name="T6" fmla="*/ 0 w 167"/>
                  <a:gd name="T7" fmla="*/ 0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7"/>
                    </a:lnTo>
                    <a:lnTo>
                      <a:pt x="167" y="364"/>
                    </a:lnTo>
                    <a:lnTo>
                      <a:pt x="0" y="269"/>
                    </a:lnTo>
                    <a:lnTo>
                      <a:pt x="0" y="0"/>
                    </a:lnTo>
                    <a:close/>
                  </a:path>
                </a:pathLst>
              </a:custGeom>
              <a:noFill/>
              <a:ln w="6350">
                <a:solidFill>
                  <a:srgbClr val="1F1A17"/>
                </a:solidFill>
                <a:prstDash val="solid"/>
                <a:round/>
                <a:headEnd/>
                <a:tailEnd/>
              </a:ln>
            </p:spPr>
            <p:txBody>
              <a:bodyPr/>
              <a:lstStyle/>
              <a:p>
                <a:endParaRPr lang="en-US"/>
              </a:p>
            </p:txBody>
          </p:sp>
          <p:sp>
            <p:nvSpPr>
              <p:cNvPr id="26383" name="Freeform 94"/>
              <p:cNvSpPr>
                <a:spLocks/>
              </p:cNvSpPr>
              <p:nvPr/>
            </p:nvSpPr>
            <p:spPr bwMode="white">
              <a:xfrm>
                <a:off x="4238" y="1998"/>
                <a:ext cx="21" cy="46"/>
              </a:xfrm>
              <a:custGeom>
                <a:avLst/>
                <a:gdLst>
                  <a:gd name="T0" fmla="*/ 0 w 167"/>
                  <a:gd name="T1" fmla="*/ 0 h 363"/>
                  <a:gd name="T2" fmla="*/ 0 w 167"/>
                  <a:gd name="T3" fmla="*/ 0 h 363"/>
                  <a:gd name="T4" fmla="*/ 0 w 167"/>
                  <a:gd name="T5" fmla="*/ 1 h 363"/>
                  <a:gd name="T6" fmla="*/ 0 w 167"/>
                  <a:gd name="T7" fmla="*/ 1 h 363"/>
                  <a:gd name="T8" fmla="*/ 0 w 167"/>
                  <a:gd name="T9" fmla="*/ 0 h 363"/>
                  <a:gd name="T10" fmla="*/ 0 60000 65536"/>
                  <a:gd name="T11" fmla="*/ 0 60000 65536"/>
                  <a:gd name="T12" fmla="*/ 0 60000 65536"/>
                  <a:gd name="T13" fmla="*/ 0 60000 65536"/>
                  <a:gd name="T14" fmla="*/ 0 60000 65536"/>
                  <a:gd name="T15" fmla="*/ 0 w 167"/>
                  <a:gd name="T16" fmla="*/ 0 h 363"/>
                  <a:gd name="T17" fmla="*/ 167 w 167"/>
                  <a:gd name="T18" fmla="*/ 363 h 363"/>
                </a:gdLst>
                <a:ahLst/>
                <a:cxnLst>
                  <a:cxn ang="T10">
                    <a:pos x="T0" y="T1"/>
                  </a:cxn>
                  <a:cxn ang="T11">
                    <a:pos x="T2" y="T3"/>
                  </a:cxn>
                  <a:cxn ang="T12">
                    <a:pos x="T4" y="T5"/>
                  </a:cxn>
                  <a:cxn ang="T13">
                    <a:pos x="T6" y="T7"/>
                  </a:cxn>
                  <a:cxn ang="T14">
                    <a:pos x="T8" y="T9"/>
                  </a:cxn>
                </a:cxnLst>
                <a:rect l="T15" t="T16" r="T17" b="T18"/>
                <a:pathLst>
                  <a:path w="167" h="363">
                    <a:moveTo>
                      <a:pt x="0" y="0"/>
                    </a:moveTo>
                    <a:lnTo>
                      <a:pt x="167" y="95"/>
                    </a:lnTo>
                    <a:lnTo>
                      <a:pt x="167" y="363"/>
                    </a:lnTo>
                    <a:lnTo>
                      <a:pt x="0" y="268"/>
                    </a:lnTo>
                    <a:lnTo>
                      <a:pt x="0" y="0"/>
                    </a:lnTo>
                    <a:close/>
                  </a:path>
                </a:pathLst>
              </a:custGeom>
              <a:solidFill>
                <a:srgbClr val="FFFFFF"/>
              </a:solidFill>
              <a:ln w="9525">
                <a:noFill/>
                <a:round/>
                <a:headEnd/>
                <a:tailEnd/>
              </a:ln>
            </p:spPr>
            <p:txBody>
              <a:bodyPr/>
              <a:lstStyle/>
              <a:p>
                <a:endParaRPr lang="en-US"/>
              </a:p>
            </p:txBody>
          </p:sp>
          <p:sp>
            <p:nvSpPr>
              <p:cNvPr id="26384" name="Freeform 95"/>
              <p:cNvSpPr>
                <a:spLocks/>
              </p:cNvSpPr>
              <p:nvPr/>
            </p:nvSpPr>
            <p:spPr bwMode="white">
              <a:xfrm>
                <a:off x="4238" y="1998"/>
                <a:ext cx="21" cy="46"/>
              </a:xfrm>
              <a:custGeom>
                <a:avLst/>
                <a:gdLst>
                  <a:gd name="T0" fmla="*/ 0 w 167"/>
                  <a:gd name="T1" fmla="*/ 0 h 363"/>
                  <a:gd name="T2" fmla="*/ 0 w 167"/>
                  <a:gd name="T3" fmla="*/ 0 h 363"/>
                  <a:gd name="T4" fmla="*/ 0 w 167"/>
                  <a:gd name="T5" fmla="*/ 1 h 363"/>
                  <a:gd name="T6" fmla="*/ 0 w 167"/>
                  <a:gd name="T7" fmla="*/ 1 h 363"/>
                  <a:gd name="T8" fmla="*/ 0 w 167"/>
                  <a:gd name="T9" fmla="*/ 0 h 363"/>
                  <a:gd name="T10" fmla="*/ 0 60000 65536"/>
                  <a:gd name="T11" fmla="*/ 0 60000 65536"/>
                  <a:gd name="T12" fmla="*/ 0 60000 65536"/>
                  <a:gd name="T13" fmla="*/ 0 60000 65536"/>
                  <a:gd name="T14" fmla="*/ 0 60000 65536"/>
                  <a:gd name="T15" fmla="*/ 0 w 167"/>
                  <a:gd name="T16" fmla="*/ 0 h 363"/>
                  <a:gd name="T17" fmla="*/ 167 w 167"/>
                  <a:gd name="T18" fmla="*/ 363 h 363"/>
                </a:gdLst>
                <a:ahLst/>
                <a:cxnLst>
                  <a:cxn ang="T10">
                    <a:pos x="T0" y="T1"/>
                  </a:cxn>
                  <a:cxn ang="T11">
                    <a:pos x="T2" y="T3"/>
                  </a:cxn>
                  <a:cxn ang="T12">
                    <a:pos x="T4" y="T5"/>
                  </a:cxn>
                  <a:cxn ang="T13">
                    <a:pos x="T6" y="T7"/>
                  </a:cxn>
                  <a:cxn ang="T14">
                    <a:pos x="T8" y="T9"/>
                  </a:cxn>
                </a:cxnLst>
                <a:rect l="T15" t="T16" r="T17" b="T18"/>
                <a:pathLst>
                  <a:path w="167" h="363">
                    <a:moveTo>
                      <a:pt x="0" y="0"/>
                    </a:moveTo>
                    <a:lnTo>
                      <a:pt x="167" y="95"/>
                    </a:lnTo>
                    <a:lnTo>
                      <a:pt x="167" y="363"/>
                    </a:lnTo>
                    <a:lnTo>
                      <a:pt x="0" y="268"/>
                    </a:lnTo>
                    <a:lnTo>
                      <a:pt x="0" y="0"/>
                    </a:lnTo>
                    <a:close/>
                  </a:path>
                </a:pathLst>
              </a:custGeom>
              <a:noFill/>
              <a:ln w="6350">
                <a:solidFill>
                  <a:srgbClr val="1F1A17"/>
                </a:solidFill>
                <a:prstDash val="solid"/>
                <a:round/>
                <a:headEnd/>
                <a:tailEnd/>
              </a:ln>
            </p:spPr>
            <p:txBody>
              <a:bodyPr/>
              <a:lstStyle/>
              <a:p>
                <a:endParaRPr lang="en-US"/>
              </a:p>
            </p:txBody>
          </p:sp>
          <p:sp>
            <p:nvSpPr>
              <p:cNvPr id="26385" name="Freeform 96"/>
              <p:cNvSpPr>
                <a:spLocks/>
              </p:cNvSpPr>
              <p:nvPr/>
            </p:nvSpPr>
            <p:spPr bwMode="white">
              <a:xfrm>
                <a:off x="4238" y="2174"/>
                <a:ext cx="21" cy="46"/>
              </a:xfrm>
              <a:custGeom>
                <a:avLst/>
                <a:gdLst>
                  <a:gd name="T0" fmla="*/ 0 w 167"/>
                  <a:gd name="T1" fmla="*/ 0 h 364"/>
                  <a:gd name="T2" fmla="*/ 0 w 167"/>
                  <a:gd name="T3" fmla="*/ 0 h 364"/>
                  <a:gd name="T4" fmla="*/ 0 w 167"/>
                  <a:gd name="T5" fmla="*/ 1 h 364"/>
                  <a:gd name="T6" fmla="*/ 0 w 167"/>
                  <a:gd name="T7" fmla="*/ 1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5"/>
                    </a:lnTo>
                    <a:lnTo>
                      <a:pt x="167" y="364"/>
                    </a:lnTo>
                    <a:lnTo>
                      <a:pt x="0" y="267"/>
                    </a:lnTo>
                    <a:lnTo>
                      <a:pt x="0" y="0"/>
                    </a:lnTo>
                    <a:close/>
                  </a:path>
                </a:pathLst>
              </a:custGeom>
              <a:solidFill>
                <a:srgbClr val="FFFFFF"/>
              </a:solidFill>
              <a:ln w="9525">
                <a:noFill/>
                <a:round/>
                <a:headEnd/>
                <a:tailEnd/>
              </a:ln>
            </p:spPr>
            <p:txBody>
              <a:bodyPr/>
              <a:lstStyle/>
              <a:p>
                <a:endParaRPr lang="en-US"/>
              </a:p>
            </p:txBody>
          </p:sp>
          <p:sp>
            <p:nvSpPr>
              <p:cNvPr id="26386" name="Freeform 97"/>
              <p:cNvSpPr>
                <a:spLocks/>
              </p:cNvSpPr>
              <p:nvPr/>
            </p:nvSpPr>
            <p:spPr bwMode="white">
              <a:xfrm>
                <a:off x="4238" y="2174"/>
                <a:ext cx="21" cy="46"/>
              </a:xfrm>
              <a:custGeom>
                <a:avLst/>
                <a:gdLst>
                  <a:gd name="T0" fmla="*/ 0 w 167"/>
                  <a:gd name="T1" fmla="*/ 0 h 364"/>
                  <a:gd name="T2" fmla="*/ 0 w 167"/>
                  <a:gd name="T3" fmla="*/ 0 h 364"/>
                  <a:gd name="T4" fmla="*/ 0 w 167"/>
                  <a:gd name="T5" fmla="*/ 1 h 364"/>
                  <a:gd name="T6" fmla="*/ 0 w 167"/>
                  <a:gd name="T7" fmla="*/ 1 h 364"/>
                  <a:gd name="T8" fmla="*/ 0 w 167"/>
                  <a:gd name="T9" fmla="*/ 0 h 364"/>
                  <a:gd name="T10" fmla="*/ 0 60000 65536"/>
                  <a:gd name="T11" fmla="*/ 0 60000 65536"/>
                  <a:gd name="T12" fmla="*/ 0 60000 65536"/>
                  <a:gd name="T13" fmla="*/ 0 60000 65536"/>
                  <a:gd name="T14" fmla="*/ 0 60000 65536"/>
                  <a:gd name="T15" fmla="*/ 0 w 167"/>
                  <a:gd name="T16" fmla="*/ 0 h 364"/>
                  <a:gd name="T17" fmla="*/ 167 w 167"/>
                  <a:gd name="T18" fmla="*/ 364 h 364"/>
                </a:gdLst>
                <a:ahLst/>
                <a:cxnLst>
                  <a:cxn ang="T10">
                    <a:pos x="T0" y="T1"/>
                  </a:cxn>
                  <a:cxn ang="T11">
                    <a:pos x="T2" y="T3"/>
                  </a:cxn>
                  <a:cxn ang="T12">
                    <a:pos x="T4" y="T5"/>
                  </a:cxn>
                  <a:cxn ang="T13">
                    <a:pos x="T6" y="T7"/>
                  </a:cxn>
                  <a:cxn ang="T14">
                    <a:pos x="T8" y="T9"/>
                  </a:cxn>
                </a:cxnLst>
                <a:rect l="T15" t="T16" r="T17" b="T18"/>
                <a:pathLst>
                  <a:path w="167" h="364">
                    <a:moveTo>
                      <a:pt x="0" y="0"/>
                    </a:moveTo>
                    <a:lnTo>
                      <a:pt x="167" y="95"/>
                    </a:lnTo>
                    <a:lnTo>
                      <a:pt x="167" y="364"/>
                    </a:lnTo>
                    <a:lnTo>
                      <a:pt x="0" y="267"/>
                    </a:lnTo>
                    <a:lnTo>
                      <a:pt x="0" y="0"/>
                    </a:lnTo>
                    <a:close/>
                  </a:path>
                </a:pathLst>
              </a:custGeom>
              <a:noFill/>
              <a:ln w="6350">
                <a:solidFill>
                  <a:srgbClr val="1F1A17"/>
                </a:solidFill>
                <a:prstDash val="solid"/>
                <a:round/>
                <a:headEnd/>
                <a:tailEnd/>
              </a:ln>
            </p:spPr>
            <p:txBody>
              <a:bodyPr/>
              <a:lstStyle/>
              <a:p>
                <a:endParaRPr lang="en-US"/>
              </a:p>
            </p:txBody>
          </p:sp>
          <p:sp>
            <p:nvSpPr>
              <p:cNvPr id="26387" name="Freeform 98"/>
              <p:cNvSpPr>
                <a:spLocks/>
              </p:cNvSpPr>
              <p:nvPr/>
            </p:nvSpPr>
            <p:spPr bwMode="white">
              <a:xfrm>
                <a:off x="4276" y="2020"/>
                <a:ext cx="21" cy="46"/>
              </a:xfrm>
              <a:custGeom>
                <a:avLst/>
                <a:gdLst>
                  <a:gd name="T0" fmla="*/ 0 w 168"/>
                  <a:gd name="T1" fmla="*/ 0 h 364"/>
                  <a:gd name="T2" fmla="*/ 0 w 168"/>
                  <a:gd name="T3" fmla="*/ 0 h 364"/>
                  <a:gd name="T4" fmla="*/ 0 w 168"/>
                  <a:gd name="T5" fmla="*/ 1 h 364"/>
                  <a:gd name="T6" fmla="*/ 0 w 168"/>
                  <a:gd name="T7" fmla="*/ 1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7"/>
                    </a:lnTo>
                    <a:lnTo>
                      <a:pt x="0" y="0"/>
                    </a:lnTo>
                    <a:close/>
                  </a:path>
                </a:pathLst>
              </a:custGeom>
              <a:solidFill>
                <a:srgbClr val="FFFFFF"/>
              </a:solidFill>
              <a:ln w="9525">
                <a:noFill/>
                <a:round/>
                <a:headEnd/>
                <a:tailEnd/>
              </a:ln>
            </p:spPr>
            <p:txBody>
              <a:bodyPr/>
              <a:lstStyle/>
              <a:p>
                <a:endParaRPr lang="en-US"/>
              </a:p>
            </p:txBody>
          </p:sp>
          <p:sp>
            <p:nvSpPr>
              <p:cNvPr id="26388" name="Freeform 99"/>
              <p:cNvSpPr>
                <a:spLocks/>
              </p:cNvSpPr>
              <p:nvPr/>
            </p:nvSpPr>
            <p:spPr bwMode="white">
              <a:xfrm>
                <a:off x="4276" y="2020"/>
                <a:ext cx="21" cy="46"/>
              </a:xfrm>
              <a:custGeom>
                <a:avLst/>
                <a:gdLst>
                  <a:gd name="T0" fmla="*/ 0 w 168"/>
                  <a:gd name="T1" fmla="*/ 0 h 364"/>
                  <a:gd name="T2" fmla="*/ 0 w 168"/>
                  <a:gd name="T3" fmla="*/ 0 h 364"/>
                  <a:gd name="T4" fmla="*/ 0 w 168"/>
                  <a:gd name="T5" fmla="*/ 1 h 364"/>
                  <a:gd name="T6" fmla="*/ 0 w 168"/>
                  <a:gd name="T7" fmla="*/ 1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7"/>
                    </a:lnTo>
                    <a:lnTo>
                      <a:pt x="0" y="0"/>
                    </a:lnTo>
                    <a:close/>
                  </a:path>
                </a:pathLst>
              </a:custGeom>
              <a:noFill/>
              <a:ln w="6350">
                <a:solidFill>
                  <a:srgbClr val="1F1A17"/>
                </a:solidFill>
                <a:prstDash val="solid"/>
                <a:round/>
                <a:headEnd/>
                <a:tailEnd/>
              </a:ln>
            </p:spPr>
            <p:txBody>
              <a:bodyPr/>
              <a:lstStyle/>
              <a:p>
                <a:endParaRPr lang="en-US"/>
              </a:p>
            </p:txBody>
          </p:sp>
          <p:sp>
            <p:nvSpPr>
              <p:cNvPr id="26389" name="Freeform 100"/>
              <p:cNvSpPr>
                <a:spLocks/>
              </p:cNvSpPr>
              <p:nvPr/>
            </p:nvSpPr>
            <p:spPr bwMode="white">
              <a:xfrm>
                <a:off x="4276" y="2196"/>
                <a:ext cx="21" cy="46"/>
              </a:xfrm>
              <a:custGeom>
                <a:avLst/>
                <a:gdLst>
                  <a:gd name="T0" fmla="*/ 0 w 168"/>
                  <a:gd name="T1" fmla="*/ 0 h 364"/>
                  <a:gd name="T2" fmla="*/ 0 w 168"/>
                  <a:gd name="T3" fmla="*/ 0 h 364"/>
                  <a:gd name="T4" fmla="*/ 0 w 168"/>
                  <a:gd name="T5" fmla="*/ 1 h 364"/>
                  <a:gd name="T6" fmla="*/ 0 w 168"/>
                  <a:gd name="T7" fmla="*/ 1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solidFill>
                <a:srgbClr val="FFFFFF"/>
              </a:solidFill>
              <a:ln w="9525">
                <a:noFill/>
                <a:round/>
                <a:headEnd/>
                <a:tailEnd/>
              </a:ln>
            </p:spPr>
            <p:txBody>
              <a:bodyPr/>
              <a:lstStyle/>
              <a:p>
                <a:endParaRPr lang="en-US"/>
              </a:p>
            </p:txBody>
          </p:sp>
          <p:sp>
            <p:nvSpPr>
              <p:cNvPr id="26390" name="Freeform 101"/>
              <p:cNvSpPr>
                <a:spLocks/>
              </p:cNvSpPr>
              <p:nvPr/>
            </p:nvSpPr>
            <p:spPr bwMode="white">
              <a:xfrm>
                <a:off x="4276" y="2196"/>
                <a:ext cx="21" cy="46"/>
              </a:xfrm>
              <a:custGeom>
                <a:avLst/>
                <a:gdLst>
                  <a:gd name="T0" fmla="*/ 0 w 168"/>
                  <a:gd name="T1" fmla="*/ 0 h 364"/>
                  <a:gd name="T2" fmla="*/ 0 w 168"/>
                  <a:gd name="T3" fmla="*/ 0 h 364"/>
                  <a:gd name="T4" fmla="*/ 0 w 168"/>
                  <a:gd name="T5" fmla="*/ 1 h 364"/>
                  <a:gd name="T6" fmla="*/ 0 w 168"/>
                  <a:gd name="T7" fmla="*/ 1 h 364"/>
                  <a:gd name="T8" fmla="*/ 0 w 168"/>
                  <a:gd name="T9" fmla="*/ 0 h 364"/>
                  <a:gd name="T10" fmla="*/ 0 60000 65536"/>
                  <a:gd name="T11" fmla="*/ 0 60000 65536"/>
                  <a:gd name="T12" fmla="*/ 0 60000 65536"/>
                  <a:gd name="T13" fmla="*/ 0 60000 65536"/>
                  <a:gd name="T14" fmla="*/ 0 60000 65536"/>
                  <a:gd name="T15" fmla="*/ 0 w 168"/>
                  <a:gd name="T16" fmla="*/ 0 h 364"/>
                  <a:gd name="T17" fmla="*/ 168 w 168"/>
                  <a:gd name="T18" fmla="*/ 364 h 364"/>
                </a:gdLst>
                <a:ahLst/>
                <a:cxnLst>
                  <a:cxn ang="T10">
                    <a:pos x="T0" y="T1"/>
                  </a:cxn>
                  <a:cxn ang="T11">
                    <a:pos x="T2" y="T3"/>
                  </a:cxn>
                  <a:cxn ang="T12">
                    <a:pos x="T4" y="T5"/>
                  </a:cxn>
                  <a:cxn ang="T13">
                    <a:pos x="T6" y="T7"/>
                  </a:cxn>
                  <a:cxn ang="T14">
                    <a:pos x="T8" y="T9"/>
                  </a:cxn>
                </a:cxnLst>
                <a:rect l="T15" t="T16" r="T17" b="T18"/>
                <a:pathLst>
                  <a:path w="168" h="364">
                    <a:moveTo>
                      <a:pt x="0" y="0"/>
                    </a:moveTo>
                    <a:lnTo>
                      <a:pt x="168" y="95"/>
                    </a:lnTo>
                    <a:lnTo>
                      <a:pt x="168" y="364"/>
                    </a:lnTo>
                    <a:lnTo>
                      <a:pt x="0" y="268"/>
                    </a:lnTo>
                    <a:lnTo>
                      <a:pt x="0" y="0"/>
                    </a:lnTo>
                    <a:close/>
                  </a:path>
                </a:pathLst>
              </a:custGeom>
              <a:noFill/>
              <a:ln w="6350">
                <a:solidFill>
                  <a:srgbClr val="1F1A17"/>
                </a:solidFill>
                <a:prstDash val="solid"/>
                <a:round/>
                <a:headEnd/>
                <a:tailEnd/>
              </a:ln>
            </p:spPr>
            <p:txBody>
              <a:bodyPr/>
              <a:lstStyle/>
              <a:p>
                <a:endParaRPr lang="en-US"/>
              </a:p>
            </p:txBody>
          </p:sp>
          <p:sp>
            <p:nvSpPr>
              <p:cNvPr id="26391" name="Freeform 102"/>
              <p:cNvSpPr>
                <a:spLocks/>
              </p:cNvSpPr>
              <p:nvPr/>
            </p:nvSpPr>
            <p:spPr bwMode="white">
              <a:xfrm>
                <a:off x="4311" y="2024"/>
                <a:ext cx="38" cy="44"/>
              </a:xfrm>
              <a:custGeom>
                <a:avLst/>
                <a:gdLst>
                  <a:gd name="T0" fmla="*/ 1 w 303"/>
                  <a:gd name="T1" fmla="*/ 0 h 355"/>
                  <a:gd name="T2" fmla="*/ 1 w 303"/>
                  <a:gd name="T3" fmla="*/ 0 h 355"/>
                  <a:gd name="T4" fmla="*/ 1 w 303"/>
                  <a:gd name="T5" fmla="*/ 0 h 355"/>
                  <a:gd name="T6" fmla="*/ 1 w 303"/>
                  <a:gd name="T7" fmla="*/ 0 h 355"/>
                  <a:gd name="T8" fmla="*/ 1 w 303"/>
                  <a:gd name="T9" fmla="*/ 0 h 355"/>
                  <a:gd name="T10" fmla="*/ 1 w 303"/>
                  <a:gd name="T11" fmla="*/ 0 h 355"/>
                  <a:gd name="T12" fmla="*/ 1 w 303"/>
                  <a:gd name="T13" fmla="*/ 0 h 355"/>
                  <a:gd name="T14" fmla="*/ 1 w 303"/>
                  <a:gd name="T15" fmla="*/ 0 h 355"/>
                  <a:gd name="T16" fmla="*/ 1 w 303"/>
                  <a:gd name="T17" fmla="*/ 0 h 355"/>
                  <a:gd name="T18" fmla="*/ 1 w 303"/>
                  <a:gd name="T19" fmla="*/ 1 h 355"/>
                  <a:gd name="T20" fmla="*/ 1 w 303"/>
                  <a:gd name="T21" fmla="*/ 1 h 355"/>
                  <a:gd name="T22" fmla="*/ 1 w 303"/>
                  <a:gd name="T23" fmla="*/ 1 h 355"/>
                  <a:gd name="T24" fmla="*/ 1 w 303"/>
                  <a:gd name="T25" fmla="*/ 1 h 355"/>
                  <a:gd name="T26" fmla="*/ 1 w 303"/>
                  <a:gd name="T27" fmla="*/ 1 h 355"/>
                  <a:gd name="T28" fmla="*/ 1 w 303"/>
                  <a:gd name="T29" fmla="*/ 1 h 355"/>
                  <a:gd name="T30" fmla="*/ 1 w 303"/>
                  <a:gd name="T31" fmla="*/ 1 h 355"/>
                  <a:gd name="T32" fmla="*/ 1 w 303"/>
                  <a:gd name="T33" fmla="*/ 1 h 355"/>
                  <a:gd name="T34" fmla="*/ 0 w 303"/>
                  <a:gd name="T35" fmla="*/ 0 h 355"/>
                  <a:gd name="T36" fmla="*/ 0 w 303"/>
                  <a:gd name="T37" fmla="*/ 0 h 355"/>
                  <a:gd name="T38" fmla="*/ 0 w 303"/>
                  <a:gd name="T39" fmla="*/ 0 h 355"/>
                  <a:gd name="T40" fmla="*/ 0 w 303"/>
                  <a:gd name="T41" fmla="*/ 0 h 355"/>
                  <a:gd name="T42" fmla="*/ 0 w 303"/>
                  <a:gd name="T43" fmla="*/ 0 h 355"/>
                  <a:gd name="T44" fmla="*/ 0 w 303"/>
                  <a:gd name="T45" fmla="*/ 0 h 355"/>
                  <a:gd name="T46" fmla="*/ 0 w 303"/>
                  <a:gd name="T47" fmla="*/ 0 h 355"/>
                  <a:gd name="T48" fmla="*/ 0 w 303"/>
                  <a:gd name="T49" fmla="*/ 0 h 355"/>
                  <a:gd name="T50" fmla="*/ 0 w 303"/>
                  <a:gd name="T51" fmla="*/ 0 h 355"/>
                  <a:gd name="T52" fmla="*/ 0 w 303"/>
                  <a:gd name="T53" fmla="*/ 0 h 355"/>
                  <a:gd name="T54" fmla="*/ 0 w 303"/>
                  <a:gd name="T55" fmla="*/ 0 h 355"/>
                  <a:gd name="T56" fmla="*/ 0 w 303"/>
                  <a:gd name="T57" fmla="*/ 0 h 355"/>
                  <a:gd name="T58" fmla="*/ 0 w 303"/>
                  <a:gd name="T59" fmla="*/ 0 h 355"/>
                  <a:gd name="T60" fmla="*/ 0 w 303"/>
                  <a:gd name="T61" fmla="*/ 0 h 355"/>
                  <a:gd name="T62" fmla="*/ 0 w 303"/>
                  <a:gd name="T63" fmla="*/ 0 h 355"/>
                  <a:gd name="T64" fmla="*/ 0 w 303"/>
                  <a:gd name="T65" fmla="*/ 0 h 355"/>
                  <a:gd name="T66" fmla="*/ 0 w 303"/>
                  <a:gd name="T67" fmla="*/ 0 h 3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5"/>
                  <a:gd name="T104" fmla="*/ 303 w 303"/>
                  <a:gd name="T105" fmla="*/ 355 h 3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5">
                    <a:moveTo>
                      <a:pt x="83" y="11"/>
                    </a:moveTo>
                    <a:lnTo>
                      <a:pt x="220" y="90"/>
                    </a:lnTo>
                    <a:lnTo>
                      <a:pt x="228" y="95"/>
                    </a:lnTo>
                    <a:lnTo>
                      <a:pt x="236" y="101"/>
                    </a:lnTo>
                    <a:lnTo>
                      <a:pt x="245" y="108"/>
                    </a:lnTo>
                    <a:lnTo>
                      <a:pt x="252" y="115"/>
                    </a:lnTo>
                    <a:lnTo>
                      <a:pt x="259" y="123"/>
                    </a:lnTo>
                    <a:lnTo>
                      <a:pt x="267" y="131"/>
                    </a:lnTo>
                    <a:lnTo>
                      <a:pt x="273" y="140"/>
                    </a:lnTo>
                    <a:lnTo>
                      <a:pt x="279" y="149"/>
                    </a:lnTo>
                    <a:lnTo>
                      <a:pt x="284" y="158"/>
                    </a:lnTo>
                    <a:lnTo>
                      <a:pt x="289" y="168"/>
                    </a:lnTo>
                    <a:lnTo>
                      <a:pt x="294" y="177"/>
                    </a:lnTo>
                    <a:lnTo>
                      <a:pt x="297" y="187"/>
                    </a:lnTo>
                    <a:lnTo>
                      <a:pt x="300" y="197"/>
                    </a:lnTo>
                    <a:lnTo>
                      <a:pt x="302" y="206"/>
                    </a:lnTo>
                    <a:lnTo>
                      <a:pt x="303" y="216"/>
                    </a:lnTo>
                    <a:lnTo>
                      <a:pt x="303" y="225"/>
                    </a:lnTo>
                    <a:lnTo>
                      <a:pt x="303" y="302"/>
                    </a:lnTo>
                    <a:lnTo>
                      <a:pt x="303" y="311"/>
                    </a:lnTo>
                    <a:lnTo>
                      <a:pt x="302" y="319"/>
                    </a:lnTo>
                    <a:lnTo>
                      <a:pt x="300" y="326"/>
                    </a:lnTo>
                    <a:lnTo>
                      <a:pt x="297" y="333"/>
                    </a:lnTo>
                    <a:lnTo>
                      <a:pt x="294" y="339"/>
                    </a:lnTo>
                    <a:lnTo>
                      <a:pt x="289" y="343"/>
                    </a:lnTo>
                    <a:lnTo>
                      <a:pt x="284" y="347"/>
                    </a:lnTo>
                    <a:lnTo>
                      <a:pt x="279" y="350"/>
                    </a:lnTo>
                    <a:lnTo>
                      <a:pt x="273" y="353"/>
                    </a:lnTo>
                    <a:lnTo>
                      <a:pt x="267" y="354"/>
                    </a:lnTo>
                    <a:lnTo>
                      <a:pt x="259" y="355"/>
                    </a:lnTo>
                    <a:lnTo>
                      <a:pt x="252" y="354"/>
                    </a:lnTo>
                    <a:lnTo>
                      <a:pt x="245" y="353"/>
                    </a:lnTo>
                    <a:lnTo>
                      <a:pt x="236" y="351"/>
                    </a:lnTo>
                    <a:lnTo>
                      <a:pt x="228" y="347"/>
                    </a:lnTo>
                    <a:lnTo>
                      <a:pt x="220" y="343"/>
                    </a:lnTo>
                    <a:lnTo>
                      <a:pt x="83" y="265"/>
                    </a:lnTo>
                    <a:lnTo>
                      <a:pt x="74" y="260"/>
                    </a:lnTo>
                    <a:lnTo>
                      <a:pt x="66" y="254"/>
                    </a:lnTo>
                    <a:lnTo>
                      <a:pt x="59" y="248"/>
                    </a:lnTo>
                    <a:lnTo>
                      <a:pt x="50" y="239"/>
                    </a:lnTo>
                    <a:lnTo>
                      <a:pt x="43" y="232"/>
                    </a:lnTo>
                    <a:lnTo>
                      <a:pt x="37" y="224"/>
                    </a:lnTo>
                    <a:lnTo>
                      <a:pt x="31" y="214"/>
                    </a:lnTo>
                    <a:lnTo>
                      <a:pt x="24" y="206"/>
                    </a:lnTo>
                    <a:lnTo>
                      <a:pt x="19" y="197"/>
                    </a:lnTo>
                    <a:lnTo>
                      <a:pt x="14" y="186"/>
                    </a:lnTo>
                    <a:lnTo>
                      <a:pt x="10" y="177"/>
                    </a:lnTo>
                    <a:lnTo>
                      <a:pt x="7" y="168"/>
                    </a:lnTo>
                    <a:lnTo>
                      <a:pt x="4" y="157"/>
                    </a:lnTo>
                    <a:lnTo>
                      <a:pt x="2" y="148"/>
                    </a:lnTo>
                    <a:lnTo>
                      <a:pt x="1" y="139"/>
                    </a:lnTo>
                    <a:lnTo>
                      <a:pt x="0" y="129"/>
                    </a:lnTo>
                    <a:lnTo>
                      <a:pt x="0" y="53"/>
                    </a:lnTo>
                    <a:lnTo>
                      <a:pt x="1" y="44"/>
                    </a:lnTo>
                    <a:lnTo>
                      <a:pt x="2" y="36"/>
                    </a:lnTo>
                    <a:lnTo>
                      <a:pt x="4" y="29"/>
                    </a:lnTo>
                    <a:lnTo>
                      <a:pt x="7" y="22"/>
                    </a:lnTo>
                    <a:lnTo>
                      <a:pt x="10" y="16"/>
                    </a:lnTo>
                    <a:lnTo>
                      <a:pt x="14" y="11"/>
                    </a:lnTo>
                    <a:lnTo>
                      <a:pt x="19" y="7"/>
                    </a:lnTo>
                    <a:lnTo>
                      <a:pt x="24" y="4"/>
                    </a:lnTo>
                    <a:lnTo>
                      <a:pt x="31" y="2"/>
                    </a:lnTo>
                    <a:lnTo>
                      <a:pt x="37" y="1"/>
                    </a:lnTo>
                    <a:lnTo>
                      <a:pt x="43" y="0"/>
                    </a:lnTo>
                    <a:lnTo>
                      <a:pt x="50" y="0"/>
                    </a:lnTo>
                    <a:lnTo>
                      <a:pt x="59" y="2"/>
                    </a:lnTo>
                    <a:lnTo>
                      <a:pt x="66" y="4"/>
                    </a:lnTo>
                    <a:lnTo>
                      <a:pt x="74" y="7"/>
                    </a:lnTo>
                    <a:lnTo>
                      <a:pt x="83" y="11"/>
                    </a:lnTo>
                    <a:close/>
                  </a:path>
                </a:pathLst>
              </a:custGeom>
              <a:solidFill>
                <a:srgbClr val="FFFFFF"/>
              </a:solidFill>
              <a:ln w="9525">
                <a:noFill/>
                <a:round/>
                <a:headEnd/>
                <a:tailEnd/>
              </a:ln>
            </p:spPr>
            <p:txBody>
              <a:bodyPr/>
              <a:lstStyle/>
              <a:p>
                <a:endParaRPr lang="en-US"/>
              </a:p>
            </p:txBody>
          </p:sp>
          <p:sp>
            <p:nvSpPr>
              <p:cNvPr id="26392" name="Freeform 103"/>
              <p:cNvSpPr>
                <a:spLocks/>
              </p:cNvSpPr>
              <p:nvPr/>
            </p:nvSpPr>
            <p:spPr bwMode="white">
              <a:xfrm>
                <a:off x="4311" y="2024"/>
                <a:ext cx="38" cy="44"/>
              </a:xfrm>
              <a:custGeom>
                <a:avLst/>
                <a:gdLst>
                  <a:gd name="T0" fmla="*/ 1 w 303"/>
                  <a:gd name="T1" fmla="*/ 0 h 355"/>
                  <a:gd name="T2" fmla="*/ 1 w 303"/>
                  <a:gd name="T3" fmla="*/ 0 h 355"/>
                  <a:gd name="T4" fmla="*/ 1 w 303"/>
                  <a:gd name="T5" fmla="*/ 0 h 355"/>
                  <a:gd name="T6" fmla="*/ 1 w 303"/>
                  <a:gd name="T7" fmla="*/ 0 h 355"/>
                  <a:gd name="T8" fmla="*/ 1 w 303"/>
                  <a:gd name="T9" fmla="*/ 0 h 355"/>
                  <a:gd name="T10" fmla="*/ 1 w 303"/>
                  <a:gd name="T11" fmla="*/ 0 h 355"/>
                  <a:gd name="T12" fmla="*/ 1 w 303"/>
                  <a:gd name="T13" fmla="*/ 0 h 355"/>
                  <a:gd name="T14" fmla="*/ 1 w 303"/>
                  <a:gd name="T15" fmla="*/ 0 h 355"/>
                  <a:gd name="T16" fmla="*/ 1 w 303"/>
                  <a:gd name="T17" fmla="*/ 0 h 355"/>
                  <a:gd name="T18" fmla="*/ 1 w 303"/>
                  <a:gd name="T19" fmla="*/ 1 h 355"/>
                  <a:gd name="T20" fmla="*/ 1 w 303"/>
                  <a:gd name="T21" fmla="*/ 1 h 355"/>
                  <a:gd name="T22" fmla="*/ 1 w 303"/>
                  <a:gd name="T23" fmla="*/ 1 h 355"/>
                  <a:gd name="T24" fmla="*/ 1 w 303"/>
                  <a:gd name="T25" fmla="*/ 1 h 355"/>
                  <a:gd name="T26" fmla="*/ 1 w 303"/>
                  <a:gd name="T27" fmla="*/ 1 h 355"/>
                  <a:gd name="T28" fmla="*/ 1 w 303"/>
                  <a:gd name="T29" fmla="*/ 1 h 355"/>
                  <a:gd name="T30" fmla="*/ 1 w 303"/>
                  <a:gd name="T31" fmla="*/ 1 h 355"/>
                  <a:gd name="T32" fmla="*/ 1 w 303"/>
                  <a:gd name="T33" fmla="*/ 1 h 355"/>
                  <a:gd name="T34" fmla="*/ 0 w 303"/>
                  <a:gd name="T35" fmla="*/ 0 h 355"/>
                  <a:gd name="T36" fmla="*/ 0 w 303"/>
                  <a:gd name="T37" fmla="*/ 0 h 355"/>
                  <a:gd name="T38" fmla="*/ 0 w 303"/>
                  <a:gd name="T39" fmla="*/ 0 h 355"/>
                  <a:gd name="T40" fmla="*/ 0 w 303"/>
                  <a:gd name="T41" fmla="*/ 0 h 355"/>
                  <a:gd name="T42" fmla="*/ 0 w 303"/>
                  <a:gd name="T43" fmla="*/ 0 h 355"/>
                  <a:gd name="T44" fmla="*/ 0 w 303"/>
                  <a:gd name="T45" fmla="*/ 0 h 355"/>
                  <a:gd name="T46" fmla="*/ 0 w 303"/>
                  <a:gd name="T47" fmla="*/ 0 h 355"/>
                  <a:gd name="T48" fmla="*/ 0 w 303"/>
                  <a:gd name="T49" fmla="*/ 0 h 355"/>
                  <a:gd name="T50" fmla="*/ 0 w 303"/>
                  <a:gd name="T51" fmla="*/ 0 h 355"/>
                  <a:gd name="T52" fmla="*/ 0 w 303"/>
                  <a:gd name="T53" fmla="*/ 0 h 355"/>
                  <a:gd name="T54" fmla="*/ 0 w 303"/>
                  <a:gd name="T55" fmla="*/ 0 h 355"/>
                  <a:gd name="T56" fmla="*/ 0 w 303"/>
                  <a:gd name="T57" fmla="*/ 0 h 355"/>
                  <a:gd name="T58" fmla="*/ 0 w 303"/>
                  <a:gd name="T59" fmla="*/ 0 h 355"/>
                  <a:gd name="T60" fmla="*/ 0 w 303"/>
                  <a:gd name="T61" fmla="*/ 0 h 355"/>
                  <a:gd name="T62" fmla="*/ 0 w 303"/>
                  <a:gd name="T63" fmla="*/ 0 h 355"/>
                  <a:gd name="T64" fmla="*/ 0 w 303"/>
                  <a:gd name="T65" fmla="*/ 0 h 355"/>
                  <a:gd name="T66" fmla="*/ 0 w 303"/>
                  <a:gd name="T67" fmla="*/ 0 h 3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5"/>
                  <a:gd name="T104" fmla="*/ 303 w 303"/>
                  <a:gd name="T105" fmla="*/ 355 h 3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5">
                    <a:moveTo>
                      <a:pt x="83" y="11"/>
                    </a:moveTo>
                    <a:lnTo>
                      <a:pt x="220" y="90"/>
                    </a:lnTo>
                    <a:lnTo>
                      <a:pt x="228" y="95"/>
                    </a:lnTo>
                    <a:lnTo>
                      <a:pt x="236" y="101"/>
                    </a:lnTo>
                    <a:lnTo>
                      <a:pt x="245" y="108"/>
                    </a:lnTo>
                    <a:lnTo>
                      <a:pt x="252" y="115"/>
                    </a:lnTo>
                    <a:lnTo>
                      <a:pt x="259" y="123"/>
                    </a:lnTo>
                    <a:lnTo>
                      <a:pt x="267" y="131"/>
                    </a:lnTo>
                    <a:lnTo>
                      <a:pt x="273" y="140"/>
                    </a:lnTo>
                    <a:lnTo>
                      <a:pt x="279" y="149"/>
                    </a:lnTo>
                    <a:lnTo>
                      <a:pt x="284" y="158"/>
                    </a:lnTo>
                    <a:lnTo>
                      <a:pt x="289" y="168"/>
                    </a:lnTo>
                    <a:lnTo>
                      <a:pt x="294" y="177"/>
                    </a:lnTo>
                    <a:lnTo>
                      <a:pt x="297" y="187"/>
                    </a:lnTo>
                    <a:lnTo>
                      <a:pt x="300" y="197"/>
                    </a:lnTo>
                    <a:lnTo>
                      <a:pt x="302" y="206"/>
                    </a:lnTo>
                    <a:lnTo>
                      <a:pt x="303" y="216"/>
                    </a:lnTo>
                    <a:lnTo>
                      <a:pt x="303" y="225"/>
                    </a:lnTo>
                    <a:lnTo>
                      <a:pt x="303" y="302"/>
                    </a:lnTo>
                    <a:lnTo>
                      <a:pt x="303" y="311"/>
                    </a:lnTo>
                    <a:lnTo>
                      <a:pt x="302" y="319"/>
                    </a:lnTo>
                    <a:lnTo>
                      <a:pt x="300" y="326"/>
                    </a:lnTo>
                    <a:lnTo>
                      <a:pt x="297" y="333"/>
                    </a:lnTo>
                    <a:lnTo>
                      <a:pt x="294" y="339"/>
                    </a:lnTo>
                    <a:lnTo>
                      <a:pt x="289" y="343"/>
                    </a:lnTo>
                    <a:lnTo>
                      <a:pt x="284" y="347"/>
                    </a:lnTo>
                    <a:lnTo>
                      <a:pt x="279" y="350"/>
                    </a:lnTo>
                    <a:lnTo>
                      <a:pt x="273" y="353"/>
                    </a:lnTo>
                    <a:lnTo>
                      <a:pt x="267" y="354"/>
                    </a:lnTo>
                    <a:lnTo>
                      <a:pt x="259" y="355"/>
                    </a:lnTo>
                    <a:lnTo>
                      <a:pt x="252" y="354"/>
                    </a:lnTo>
                    <a:lnTo>
                      <a:pt x="245" y="353"/>
                    </a:lnTo>
                    <a:lnTo>
                      <a:pt x="236" y="351"/>
                    </a:lnTo>
                    <a:lnTo>
                      <a:pt x="228" y="347"/>
                    </a:lnTo>
                    <a:lnTo>
                      <a:pt x="220" y="343"/>
                    </a:lnTo>
                    <a:lnTo>
                      <a:pt x="83" y="265"/>
                    </a:lnTo>
                    <a:lnTo>
                      <a:pt x="74" y="260"/>
                    </a:lnTo>
                    <a:lnTo>
                      <a:pt x="66" y="254"/>
                    </a:lnTo>
                    <a:lnTo>
                      <a:pt x="59" y="248"/>
                    </a:lnTo>
                    <a:lnTo>
                      <a:pt x="50" y="239"/>
                    </a:lnTo>
                    <a:lnTo>
                      <a:pt x="43" y="232"/>
                    </a:lnTo>
                    <a:lnTo>
                      <a:pt x="37" y="224"/>
                    </a:lnTo>
                    <a:lnTo>
                      <a:pt x="31" y="214"/>
                    </a:lnTo>
                    <a:lnTo>
                      <a:pt x="24" y="206"/>
                    </a:lnTo>
                    <a:lnTo>
                      <a:pt x="19" y="197"/>
                    </a:lnTo>
                    <a:lnTo>
                      <a:pt x="14" y="186"/>
                    </a:lnTo>
                    <a:lnTo>
                      <a:pt x="10" y="177"/>
                    </a:lnTo>
                    <a:lnTo>
                      <a:pt x="7" y="168"/>
                    </a:lnTo>
                    <a:lnTo>
                      <a:pt x="4" y="157"/>
                    </a:lnTo>
                    <a:lnTo>
                      <a:pt x="2" y="148"/>
                    </a:lnTo>
                    <a:lnTo>
                      <a:pt x="1" y="139"/>
                    </a:lnTo>
                    <a:lnTo>
                      <a:pt x="0" y="129"/>
                    </a:lnTo>
                    <a:lnTo>
                      <a:pt x="0" y="53"/>
                    </a:lnTo>
                    <a:lnTo>
                      <a:pt x="1" y="44"/>
                    </a:lnTo>
                    <a:lnTo>
                      <a:pt x="2" y="36"/>
                    </a:lnTo>
                    <a:lnTo>
                      <a:pt x="4" y="29"/>
                    </a:lnTo>
                    <a:lnTo>
                      <a:pt x="7" y="22"/>
                    </a:lnTo>
                    <a:lnTo>
                      <a:pt x="10" y="16"/>
                    </a:lnTo>
                    <a:lnTo>
                      <a:pt x="14" y="11"/>
                    </a:lnTo>
                    <a:lnTo>
                      <a:pt x="19" y="7"/>
                    </a:lnTo>
                    <a:lnTo>
                      <a:pt x="24" y="4"/>
                    </a:lnTo>
                    <a:lnTo>
                      <a:pt x="31" y="2"/>
                    </a:lnTo>
                    <a:lnTo>
                      <a:pt x="37" y="1"/>
                    </a:lnTo>
                    <a:lnTo>
                      <a:pt x="43" y="0"/>
                    </a:lnTo>
                    <a:lnTo>
                      <a:pt x="50" y="0"/>
                    </a:lnTo>
                    <a:lnTo>
                      <a:pt x="59" y="2"/>
                    </a:lnTo>
                    <a:lnTo>
                      <a:pt x="66" y="4"/>
                    </a:lnTo>
                    <a:lnTo>
                      <a:pt x="74" y="7"/>
                    </a:lnTo>
                    <a:lnTo>
                      <a:pt x="83" y="11"/>
                    </a:lnTo>
                    <a:close/>
                  </a:path>
                </a:pathLst>
              </a:custGeom>
              <a:noFill/>
              <a:ln w="6350">
                <a:solidFill>
                  <a:srgbClr val="1F1A17"/>
                </a:solidFill>
                <a:prstDash val="solid"/>
                <a:round/>
                <a:headEnd/>
                <a:tailEnd/>
              </a:ln>
            </p:spPr>
            <p:txBody>
              <a:bodyPr/>
              <a:lstStyle/>
              <a:p>
                <a:endParaRPr lang="en-US"/>
              </a:p>
            </p:txBody>
          </p:sp>
          <p:sp>
            <p:nvSpPr>
              <p:cNvPr id="26393" name="Freeform 104"/>
              <p:cNvSpPr>
                <a:spLocks/>
              </p:cNvSpPr>
              <p:nvPr/>
            </p:nvSpPr>
            <p:spPr bwMode="white">
              <a:xfrm>
                <a:off x="4311" y="2202"/>
                <a:ext cx="38" cy="45"/>
              </a:xfrm>
              <a:custGeom>
                <a:avLst/>
                <a:gdLst>
                  <a:gd name="T0" fmla="*/ 1 w 303"/>
                  <a:gd name="T1" fmla="*/ 0 h 356"/>
                  <a:gd name="T2" fmla="*/ 1 w 303"/>
                  <a:gd name="T3" fmla="*/ 0 h 356"/>
                  <a:gd name="T4" fmla="*/ 1 w 303"/>
                  <a:gd name="T5" fmla="*/ 0 h 356"/>
                  <a:gd name="T6" fmla="*/ 1 w 303"/>
                  <a:gd name="T7" fmla="*/ 0 h 356"/>
                  <a:gd name="T8" fmla="*/ 1 w 303"/>
                  <a:gd name="T9" fmla="*/ 0 h 356"/>
                  <a:gd name="T10" fmla="*/ 1 w 303"/>
                  <a:gd name="T11" fmla="*/ 0 h 356"/>
                  <a:gd name="T12" fmla="*/ 1 w 303"/>
                  <a:gd name="T13" fmla="*/ 0 h 356"/>
                  <a:gd name="T14" fmla="*/ 1 w 303"/>
                  <a:gd name="T15" fmla="*/ 0 h 356"/>
                  <a:gd name="T16" fmla="*/ 1 w 303"/>
                  <a:gd name="T17" fmla="*/ 1 h 356"/>
                  <a:gd name="T18" fmla="*/ 1 w 303"/>
                  <a:gd name="T19" fmla="*/ 1 h 356"/>
                  <a:gd name="T20" fmla="*/ 1 w 303"/>
                  <a:gd name="T21" fmla="*/ 1 h 356"/>
                  <a:gd name="T22" fmla="*/ 1 w 303"/>
                  <a:gd name="T23" fmla="*/ 1 h 356"/>
                  <a:gd name="T24" fmla="*/ 1 w 303"/>
                  <a:gd name="T25" fmla="*/ 1 h 356"/>
                  <a:gd name="T26" fmla="*/ 1 w 303"/>
                  <a:gd name="T27" fmla="*/ 1 h 356"/>
                  <a:gd name="T28" fmla="*/ 1 w 303"/>
                  <a:gd name="T29" fmla="*/ 1 h 356"/>
                  <a:gd name="T30" fmla="*/ 1 w 303"/>
                  <a:gd name="T31" fmla="*/ 1 h 356"/>
                  <a:gd name="T32" fmla="*/ 1 w 303"/>
                  <a:gd name="T33" fmla="*/ 1 h 356"/>
                  <a:gd name="T34" fmla="*/ 0 w 303"/>
                  <a:gd name="T35" fmla="*/ 1 h 356"/>
                  <a:gd name="T36" fmla="*/ 0 w 303"/>
                  <a:gd name="T37" fmla="*/ 1 h 356"/>
                  <a:gd name="T38" fmla="*/ 0 w 303"/>
                  <a:gd name="T39" fmla="*/ 1 h 356"/>
                  <a:gd name="T40" fmla="*/ 0 w 303"/>
                  <a:gd name="T41" fmla="*/ 1 h 356"/>
                  <a:gd name="T42" fmla="*/ 0 w 303"/>
                  <a:gd name="T43" fmla="*/ 0 h 356"/>
                  <a:gd name="T44" fmla="*/ 0 w 303"/>
                  <a:gd name="T45" fmla="*/ 0 h 356"/>
                  <a:gd name="T46" fmla="*/ 0 w 303"/>
                  <a:gd name="T47" fmla="*/ 0 h 356"/>
                  <a:gd name="T48" fmla="*/ 0 w 303"/>
                  <a:gd name="T49" fmla="*/ 0 h 356"/>
                  <a:gd name="T50" fmla="*/ 0 w 303"/>
                  <a:gd name="T51" fmla="*/ 0 h 356"/>
                  <a:gd name="T52" fmla="*/ 0 w 303"/>
                  <a:gd name="T53" fmla="*/ 0 h 356"/>
                  <a:gd name="T54" fmla="*/ 0 w 303"/>
                  <a:gd name="T55" fmla="*/ 0 h 356"/>
                  <a:gd name="T56" fmla="*/ 0 w 303"/>
                  <a:gd name="T57" fmla="*/ 0 h 356"/>
                  <a:gd name="T58" fmla="*/ 0 w 303"/>
                  <a:gd name="T59" fmla="*/ 0 h 356"/>
                  <a:gd name="T60" fmla="*/ 0 w 303"/>
                  <a:gd name="T61" fmla="*/ 0 h 356"/>
                  <a:gd name="T62" fmla="*/ 0 w 303"/>
                  <a:gd name="T63" fmla="*/ 0 h 356"/>
                  <a:gd name="T64" fmla="*/ 0 w 303"/>
                  <a:gd name="T65" fmla="*/ 0 h 356"/>
                  <a:gd name="T66" fmla="*/ 0 w 303"/>
                  <a:gd name="T67" fmla="*/ 0 h 3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6"/>
                  <a:gd name="T104" fmla="*/ 303 w 303"/>
                  <a:gd name="T105" fmla="*/ 356 h 3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6">
                    <a:moveTo>
                      <a:pt x="83" y="12"/>
                    </a:moveTo>
                    <a:lnTo>
                      <a:pt x="220" y="91"/>
                    </a:lnTo>
                    <a:lnTo>
                      <a:pt x="228" y="96"/>
                    </a:lnTo>
                    <a:lnTo>
                      <a:pt x="236" y="102"/>
                    </a:lnTo>
                    <a:lnTo>
                      <a:pt x="245" y="108"/>
                    </a:lnTo>
                    <a:lnTo>
                      <a:pt x="252" y="116"/>
                    </a:lnTo>
                    <a:lnTo>
                      <a:pt x="259" y="124"/>
                    </a:lnTo>
                    <a:lnTo>
                      <a:pt x="267" y="132"/>
                    </a:lnTo>
                    <a:lnTo>
                      <a:pt x="273" y="140"/>
                    </a:lnTo>
                    <a:lnTo>
                      <a:pt x="279" y="150"/>
                    </a:lnTo>
                    <a:lnTo>
                      <a:pt x="284" y="159"/>
                    </a:lnTo>
                    <a:lnTo>
                      <a:pt x="289" y="168"/>
                    </a:lnTo>
                    <a:lnTo>
                      <a:pt x="294" y="179"/>
                    </a:lnTo>
                    <a:lnTo>
                      <a:pt x="297" y="188"/>
                    </a:lnTo>
                    <a:lnTo>
                      <a:pt x="300" y="197"/>
                    </a:lnTo>
                    <a:lnTo>
                      <a:pt x="302" y="208"/>
                    </a:lnTo>
                    <a:lnTo>
                      <a:pt x="303" y="217"/>
                    </a:lnTo>
                    <a:lnTo>
                      <a:pt x="303" y="226"/>
                    </a:lnTo>
                    <a:lnTo>
                      <a:pt x="303" y="303"/>
                    </a:lnTo>
                    <a:lnTo>
                      <a:pt x="303" y="312"/>
                    </a:lnTo>
                    <a:lnTo>
                      <a:pt x="302" y="320"/>
                    </a:lnTo>
                    <a:lnTo>
                      <a:pt x="300" y="327"/>
                    </a:lnTo>
                    <a:lnTo>
                      <a:pt x="297" y="333"/>
                    </a:lnTo>
                    <a:lnTo>
                      <a:pt x="294" y="340"/>
                    </a:lnTo>
                    <a:lnTo>
                      <a:pt x="289" y="344"/>
                    </a:lnTo>
                    <a:lnTo>
                      <a:pt x="284" y="348"/>
                    </a:lnTo>
                    <a:lnTo>
                      <a:pt x="279" y="352"/>
                    </a:lnTo>
                    <a:lnTo>
                      <a:pt x="273" y="354"/>
                    </a:lnTo>
                    <a:lnTo>
                      <a:pt x="267" y="355"/>
                    </a:lnTo>
                    <a:lnTo>
                      <a:pt x="259" y="356"/>
                    </a:lnTo>
                    <a:lnTo>
                      <a:pt x="252" y="355"/>
                    </a:lnTo>
                    <a:lnTo>
                      <a:pt x="245" y="354"/>
                    </a:lnTo>
                    <a:lnTo>
                      <a:pt x="236" y="352"/>
                    </a:lnTo>
                    <a:lnTo>
                      <a:pt x="228" y="349"/>
                    </a:lnTo>
                    <a:lnTo>
                      <a:pt x="220" y="344"/>
                    </a:lnTo>
                    <a:lnTo>
                      <a:pt x="83" y="266"/>
                    </a:lnTo>
                    <a:lnTo>
                      <a:pt x="74" y="261"/>
                    </a:lnTo>
                    <a:lnTo>
                      <a:pt x="66" y="254"/>
                    </a:lnTo>
                    <a:lnTo>
                      <a:pt x="59" y="248"/>
                    </a:lnTo>
                    <a:lnTo>
                      <a:pt x="50" y="241"/>
                    </a:lnTo>
                    <a:lnTo>
                      <a:pt x="43" y="233"/>
                    </a:lnTo>
                    <a:lnTo>
                      <a:pt x="37" y="224"/>
                    </a:lnTo>
                    <a:lnTo>
                      <a:pt x="31" y="216"/>
                    </a:lnTo>
                    <a:lnTo>
                      <a:pt x="24" y="207"/>
                    </a:lnTo>
                    <a:lnTo>
                      <a:pt x="19" y="197"/>
                    </a:lnTo>
                    <a:lnTo>
                      <a:pt x="14" y="188"/>
                    </a:lnTo>
                    <a:lnTo>
                      <a:pt x="10" y="178"/>
                    </a:lnTo>
                    <a:lnTo>
                      <a:pt x="7" y="168"/>
                    </a:lnTo>
                    <a:lnTo>
                      <a:pt x="4" y="159"/>
                    </a:lnTo>
                    <a:lnTo>
                      <a:pt x="2" y="149"/>
                    </a:lnTo>
                    <a:lnTo>
                      <a:pt x="1" y="139"/>
                    </a:lnTo>
                    <a:lnTo>
                      <a:pt x="0" y="130"/>
                    </a:lnTo>
                    <a:lnTo>
                      <a:pt x="0" y="53"/>
                    </a:lnTo>
                    <a:lnTo>
                      <a:pt x="1" y="45"/>
                    </a:lnTo>
                    <a:lnTo>
                      <a:pt x="2" y="37"/>
                    </a:lnTo>
                    <a:lnTo>
                      <a:pt x="4" y="30"/>
                    </a:lnTo>
                    <a:lnTo>
                      <a:pt x="7" y="23"/>
                    </a:lnTo>
                    <a:lnTo>
                      <a:pt x="10" y="17"/>
                    </a:lnTo>
                    <a:lnTo>
                      <a:pt x="14" y="12"/>
                    </a:lnTo>
                    <a:lnTo>
                      <a:pt x="19" y="8"/>
                    </a:lnTo>
                    <a:lnTo>
                      <a:pt x="24" y="5"/>
                    </a:lnTo>
                    <a:lnTo>
                      <a:pt x="31" y="3"/>
                    </a:lnTo>
                    <a:lnTo>
                      <a:pt x="37" y="2"/>
                    </a:lnTo>
                    <a:lnTo>
                      <a:pt x="43" y="0"/>
                    </a:lnTo>
                    <a:lnTo>
                      <a:pt x="50" y="2"/>
                    </a:lnTo>
                    <a:lnTo>
                      <a:pt x="59" y="3"/>
                    </a:lnTo>
                    <a:lnTo>
                      <a:pt x="66" y="5"/>
                    </a:lnTo>
                    <a:lnTo>
                      <a:pt x="74" y="8"/>
                    </a:lnTo>
                    <a:lnTo>
                      <a:pt x="83" y="12"/>
                    </a:lnTo>
                    <a:close/>
                  </a:path>
                </a:pathLst>
              </a:custGeom>
              <a:solidFill>
                <a:srgbClr val="FFFFFF"/>
              </a:solidFill>
              <a:ln w="9525">
                <a:noFill/>
                <a:round/>
                <a:headEnd/>
                <a:tailEnd/>
              </a:ln>
            </p:spPr>
            <p:txBody>
              <a:bodyPr/>
              <a:lstStyle/>
              <a:p>
                <a:endParaRPr lang="en-US"/>
              </a:p>
            </p:txBody>
          </p:sp>
          <p:sp>
            <p:nvSpPr>
              <p:cNvPr id="26394" name="Freeform 105"/>
              <p:cNvSpPr>
                <a:spLocks/>
              </p:cNvSpPr>
              <p:nvPr/>
            </p:nvSpPr>
            <p:spPr bwMode="white">
              <a:xfrm>
                <a:off x="4311" y="2202"/>
                <a:ext cx="38" cy="45"/>
              </a:xfrm>
              <a:custGeom>
                <a:avLst/>
                <a:gdLst>
                  <a:gd name="T0" fmla="*/ 1 w 303"/>
                  <a:gd name="T1" fmla="*/ 0 h 356"/>
                  <a:gd name="T2" fmla="*/ 1 w 303"/>
                  <a:gd name="T3" fmla="*/ 0 h 356"/>
                  <a:gd name="T4" fmla="*/ 1 w 303"/>
                  <a:gd name="T5" fmla="*/ 0 h 356"/>
                  <a:gd name="T6" fmla="*/ 1 w 303"/>
                  <a:gd name="T7" fmla="*/ 0 h 356"/>
                  <a:gd name="T8" fmla="*/ 1 w 303"/>
                  <a:gd name="T9" fmla="*/ 0 h 356"/>
                  <a:gd name="T10" fmla="*/ 1 w 303"/>
                  <a:gd name="T11" fmla="*/ 0 h 356"/>
                  <a:gd name="T12" fmla="*/ 1 w 303"/>
                  <a:gd name="T13" fmla="*/ 0 h 356"/>
                  <a:gd name="T14" fmla="*/ 1 w 303"/>
                  <a:gd name="T15" fmla="*/ 0 h 356"/>
                  <a:gd name="T16" fmla="*/ 1 w 303"/>
                  <a:gd name="T17" fmla="*/ 1 h 356"/>
                  <a:gd name="T18" fmla="*/ 1 w 303"/>
                  <a:gd name="T19" fmla="*/ 1 h 356"/>
                  <a:gd name="T20" fmla="*/ 1 w 303"/>
                  <a:gd name="T21" fmla="*/ 1 h 356"/>
                  <a:gd name="T22" fmla="*/ 1 w 303"/>
                  <a:gd name="T23" fmla="*/ 1 h 356"/>
                  <a:gd name="T24" fmla="*/ 1 w 303"/>
                  <a:gd name="T25" fmla="*/ 1 h 356"/>
                  <a:gd name="T26" fmla="*/ 1 w 303"/>
                  <a:gd name="T27" fmla="*/ 1 h 356"/>
                  <a:gd name="T28" fmla="*/ 1 w 303"/>
                  <a:gd name="T29" fmla="*/ 1 h 356"/>
                  <a:gd name="T30" fmla="*/ 1 w 303"/>
                  <a:gd name="T31" fmla="*/ 1 h 356"/>
                  <a:gd name="T32" fmla="*/ 1 w 303"/>
                  <a:gd name="T33" fmla="*/ 1 h 356"/>
                  <a:gd name="T34" fmla="*/ 0 w 303"/>
                  <a:gd name="T35" fmla="*/ 1 h 356"/>
                  <a:gd name="T36" fmla="*/ 0 w 303"/>
                  <a:gd name="T37" fmla="*/ 1 h 356"/>
                  <a:gd name="T38" fmla="*/ 0 w 303"/>
                  <a:gd name="T39" fmla="*/ 1 h 356"/>
                  <a:gd name="T40" fmla="*/ 0 w 303"/>
                  <a:gd name="T41" fmla="*/ 1 h 356"/>
                  <a:gd name="T42" fmla="*/ 0 w 303"/>
                  <a:gd name="T43" fmla="*/ 0 h 356"/>
                  <a:gd name="T44" fmla="*/ 0 w 303"/>
                  <a:gd name="T45" fmla="*/ 0 h 356"/>
                  <a:gd name="T46" fmla="*/ 0 w 303"/>
                  <a:gd name="T47" fmla="*/ 0 h 356"/>
                  <a:gd name="T48" fmla="*/ 0 w 303"/>
                  <a:gd name="T49" fmla="*/ 0 h 356"/>
                  <a:gd name="T50" fmla="*/ 0 w 303"/>
                  <a:gd name="T51" fmla="*/ 0 h 356"/>
                  <a:gd name="T52" fmla="*/ 0 w 303"/>
                  <a:gd name="T53" fmla="*/ 0 h 356"/>
                  <a:gd name="T54" fmla="*/ 0 w 303"/>
                  <a:gd name="T55" fmla="*/ 0 h 356"/>
                  <a:gd name="T56" fmla="*/ 0 w 303"/>
                  <a:gd name="T57" fmla="*/ 0 h 356"/>
                  <a:gd name="T58" fmla="*/ 0 w 303"/>
                  <a:gd name="T59" fmla="*/ 0 h 356"/>
                  <a:gd name="T60" fmla="*/ 0 w 303"/>
                  <a:gd name="T61" fmla="*/ 0 h 356"/>
                  <a:gd name="T62" fmla="*/ 0 w 303"/>
                  <a:gd name="T63" fmla="*/ 0 h 356"/>
                  <a:gd name="T64" fmla="*/ 0 w 303"/>
                  <a:gd name="T65" fmla="*/ 0 h 356"/>
                  <a:gd name="T66" fmla="*/ 0 w 303"/>
                  <a:gd name="T67" fmla="*/ 0 h 3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6"/>
                  <a:gd name="T104" fmla="*/ 303 w 303"/>
                  <a:gd name="T105" fmla="*/ 356 h 3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6">
                    <a:moveTo>
                      <a:pt x="83" y="12"/>
                    </a:moveTo>
                    <a:lnTo>
                      <a:pt x="220" y="91"/>
                    </a:lnTo>
                    <a:lnTo>
                      <a:pt x="228" y="96"/>
                    </a:lnTo>
                    <a:lnTo>
                      <a:pt x="236" y="102"/>
                    </a:lnTo>
                    <a:lnTo>
                      <a:pt x="245" y="108"/>
                    </a:lnTo>
                    <a:lnTo>
                      <a:pt x="252" y="116"/>
                    </a:lnTo>
                    <a:lnTo>
                      <a:pt x="259" y="124"/>
                    </a:lnTo>
                    <a:lnTo>
                      <a:pt x="267" y="132"/>
                    </a:lnTo>
                    <a:lnTo>
                      <a:pt x="273" y="140"/>
                    </a:lnTo>
                    <a:lnTo>
                      <a:pt x="279" y="150"/>
                    </a:lnTo>
                    <a:lnTo>
                      <a:pt x="284" y="159"/>
                    </a:lnTo>
                    <a:lnTo>
                      <a:pt x="289" y="168"/>
                    </a:lnTo>
                    <a:lnTo>
                      <a:pt x="294" y="179"/>
                    </a:lnTo>
                    <a:lnTo>
                      <a:pt x="297" y="188"/>
                    </a:lnTo>
                    <a:lnTo>
                      <a:pt x="300" y="197"/>
                    </a:lnTo>
                    <a:lnTo>
                      <a:pt x="302" y="208"/>
                    </a:lnTo>
                    <a:lnTo>
                      <a:pt x="303" y="217"/>
                    </a:lnTo>
                    <a:lnTo>
                      <a:pt x="303" y="226"/>
                    </a:lnTo>
                    <a:lnTo>
                      <a:pt x="303" y="303"/>
                    </a:lnTo>
                    <a:lnTo>
                      <a:pt x="303" y="312"/>
                    </a:lnTo>
                    <a:lnTo>
                      <a:pt x="302" y="320"/>
                    </a:lnTo>
                    <a:lnTo>
                      <a:pt x="300" y="327"/>
                    </a:lnTo>
                    <a:lnTo>
                      <a:pt x="297" y="333"/>
                    </a:lnTo>
                    <a:lnTo>
                      <a:pt x="294" y="340"/>
                    </a:lnTo>
                    <a:lnTo>
                      <a:pt x="289" y="344"/>
                    </a:lnTo>
                    <a:lnTo>
                      <a:pt x="284" y="348"/>
                    </a:lnTo>
                    <a:lnTo>
                      <a:pt x="279" y="352"/>
                    </a:lnTo>
                    <a:lnTo>
                      <a:pt x="273" y="354"/>
                    </a:lnTo>
                    <a:lnTo>
                      <a:pt x="267" y="355"/>
                    </a:lnTo>
                    <a:lnTo>
                      <a:pt x="259" y="356"/>
                    </a:lnTo>
                    <a:lnTo>
                      <a:pt x="252" y="355"/>
                    </a:lnTo>
                    <a:lnTo>
                      <a:pt x="245" y="354"/>
                    </a:lnTo>
                    <a:lnTo>
                      <a:pt x="236" y="352"/>
                    </a:lnTo>
                    <a:lnTo>
                      <a:pt x="228" y="349"/>
                    </a:lnTo>
                    <a:lnTo>
                      <a:pt x="220" y="344"/>
                    </a:lnTo>
                    <a:lnTo>
                      <a:pt x="83" y="266"/>
                    </a:lnTo>
                    <a:lnTo>
                      <a:pt x="74" y="261"/>
                    </a:lnTo>
                    <a:lnTo>
                      <a:pt x="66" y="254"/>
                    </a:lnTo>
                    <a:lnTo>
                      <a:pt x="59" y="248"/>
                    </a:lnTo>
                    <a:lnTo>
                      <a:pt x="50" y="241"/>
                    </a:lnTo>
                    <a:lnTo>
                      <a:pt x="43" y="233"/>
                    </a:lnTo>
                    <a:lnTo>
                      <a:pt x="37" y="224"/>
                    </a:lnTo>
                    <a:lnTo>
                      <a:pt x="31" y="216"/>
                    </a:lnTo>
                    <a:lnTo>
                      <a:pt x="24" y="207"/>
                    </a:lnTo>
                    <a:lnTo>
                      <a:pt x="19" y="197"/>
                    </a:lnTo>
                    <a:lnTo>
                      <a:pt x="14" y="188"/>
                    </a:lnTo>
                    <a:lnTo>
                      <a:pt x="10" y="178"/>
                    </a:lnTo>
                    <a:lnTo>
                      <a:pt x="7" y="168"/>
                    </a:lnTo>
                    <a:lnTo>
                      <a:pt x="4" y="159"/>
                    </a:lnTo>
                    <a:lnTo>
                      <a:pt x="2" y="149"/>
                    </a:lnTo>
                    <a:lnTo>
                      <a:pt x="1" y="139"/>
                    </a:lnTo>
                    <a:lnTo>
                      <a:pt x="0" y="130"/>
                    </a:lnTo>
                    <a:lnTo>
                      <a:pt x="0" y="53"/>
                    </a:lnTo>
                    <a:lnTo>
                      <a:pt x="1" y="45"/>
                    </a:lnTo>
                    <a:lnTo>
                      <a:pt x="2" y="37"/>
                    </a:lnTo>
                    <a:lnTo>
                      <a:pt x="4" y="30"/>
                    </a:lnTo>
                    <a:lnTo>
                      <a:pt x="7" y="23"/>
                    </a:lnTo>
                    <a:lnTo>
                      <a:pt x="10" y="17"/>
                    </a:lnTo>
                    <a:lnTo>
                      <a:pt x="14" y="12"/>
                    </a:lnTo>
                    <a:lnTo>
                      <a:pt x="19" y="8"/>
                    </a:lnTo>
                    <a:lnTo>
                      <a:pt x="24" y="5"/>
                    </a:lnTo>
                    <a:lnTo>
                      <a:pt x="31" y="3"/>
                    </a:lnTo>
                    <a:lnTo>
                      <a:pt x="37" y="2"/>
                    </a:lnTo>
                    <a:lnTo>
                      <a:pt x="43" y="0"/>
                    </a:lnTo>
                    <a:lnTo>
                      <a:pt x="50" y="2"/>
                    </a:lnTo>
                    <a:lnTo>
                      <a:pt x="59" y="3"/>
                    </a:lnTo>
                    <a:lnTo>
                      <a:pt x="66" y="5"/>
                    </a:lnTo>
                    <a:lnTo>
                      <a:pt x="74" y="8"/>
                    </a:lnTo>
                    <a:lnTo>
                      <a:pt x="83" y="12"/>
                    </a:lnTo>
                    <a:close/>
                  </a:path>
                </a:pathLst>
              </a:custGeom>
              <a:noFill/>
              <a:ln w="6350">
                <a:solidFill>
                  <a:srgbClr val="1F1A17"/>
                </a:solidFill>
                <a:prstDash val="solid"/>
                <a:round/>
                <a:headEnd/>
                <a:tailEnd/>
              </a:ln>
            </p:spPr>
            <p:txBody>
              <a:bodyPr/>
              <a:lstStyle/>
              <a:p>
                <a:endParaRPr lang="en-US"/>
              </a:p>
            </p:txBody>
          </p:sp>
          <p:sp>
            <p:nvSpPr>
              <p:cNvPr id="26395" name="Freeform 106"/>
              <p:cNvSpPr>
                <a:spLocks/>
              </p:cNvSpPr>
              <p:nvPr/>
            </p:nvSpPr>
            <p:spPr bwMode="white">
              <a:xfrm>
                <a:off x="4311" y="2070"/>
                <a:ext cx="38" cy="44"/>
              </a:xfrm>
              <a:custGeom>
                <a:avLst/>
                <a:gdLst>
                  <a:gd name="T0" fmla="*/ 1 w 303"/>
                  <a:gd name="T1" fmla="*/ 0 h 354"/>
                  <a:gd name="T2" fmla="*/ 1 w 303"/>
                  <a:gd name="T3" fmla="*/ 0 h 354"/>
                  <a:gd name="T4" fmla="*/ 1 w 303"/>
                  <a:gd name="T5" fmla="*/ 0 h 354"/>
                  <a:gd name="T6" fmla="*/ 1 w 303"/>
                  <a:gd name="T7" fmla="*/ 0 h 354"/>
                  <a:gd name="T8" fmla="*/ 1 w 303"/>
                  <a:gd name="T9" fmla="*/ 0 h 354"/>
                  <a:gd name="T10" fmla="*/ 1 w 303"/>
                  <a:gd name="T11" fmla="*/ 0 h 354"/>
                  <a:gd name="T12" fmla="*/ 1 w 303"/>
                  <a:gd name="T13" fmla="*/ 0 h 354"/>
                  <a:gd name="T14" fmla="*/ 1 w 303"/>
                  <a:gd name="T15" fmla="*/ 0 h 354"/>
                  <a:gd name="T16" fmla="*/ 1 w 303"/>
                  <a:gd name="T17" fmla="*/ 0 h 354"/>
                  <a:gd name="T18" fmla="*/ 1 w 303"/>
                  <a:gd name="T19" fmla="*/ 1 h 354"/>
                  <a:gd name="T20" fmla="*/ 1 w 303"/>
                  <a:gd name="T21" fmla="*/ 1 h 354"/>
                  <a:gd name="T22" fmla="*/ 1 w 303"/>
                  <a:gd name="T23" fmla="*/ 1 h 354"/>
                  <a:gd name="T24" fmla="*/ 1 w 303"/>
                  <a:gd name="T25" fmla="*/ 1 h 354"/>
                  <a:gd name="T26" fmla="*/ 1 w 303"/>
                  <a:gd name="T27" fmla="*/ 1 h 354"/>
                  <a:gd name="T28" fmla="*/ 1 w 303"/>
                  <a:gd name="T29" fmla="*/ 1 h 354"/>
                  <a:gd name="T30" fmla="*/ 1 w 303"/>
                  <a:gd name="T31" fmla="*/ 1 h 354"/>
                  <a:gd name="T32" fmla="*/ 1 w 303"/>
                  <a:gd name="T33" fmla="*/ 1 h 354"/>
                  <a:gd name="T34" fmla="*/ 0 w 303"/>
                  <a:gd name="T35" fmla="*/ 0 h 354"/>
                  <a:gd name="T36" fmla="*/ 0 w 303"/>
                  <a:gd name="T37" fmla="*/ 0 h 354"/>
                  <a:gd name="T38" fmla="*/ 0 w 303"/>
                  <a:gd name="T39" fmla="*/ 0 h 354"/>
                  <a:gd name="T40" fmla="*/ 0 w 303"/>
                  <a:gd name="T41" fmla="*/ 0 h 354"/>
                  <a:gd name="T42" fmla="*/ 0 w 303"/>
                  <a:gd name="T43" fmla="*/ 0 h 354"/>
                  <a:gd name="T44" fmla="*/ 0 w 303"/>
                  <a:gd name="T45" fmla="*/ 0 h 354"/>
                  <a:gd name="T46" fmla="*/ 0 w 303"/>
                  <a:gd name="T47" fmla="*/ 0 h 354"/>
                  <a:gd name="T48" fmla="*/ 0 w 303"/>
                  <a:gd name="T49" fmla="*/ 0 h 354"/>
                  <a:gd name="T50" fmla="*/ 0 w 303"/>
                  <a:gd name="T51" fmla="*/ 0 h 354"/>
                  <a:gd name="T52" fmla="*/ 0 w 303"/>
                  <a:gd name="T53" fmla="*/ 0 h 354"/>
                  <a:gd name="T54" fmla="*/ 0 w 303"/>
                  <a:gd name="T55" fmla="*/ 0 h 354"/>
                  <a:gd name="T56" fmla="*/ 0 w 303"/>
                  <a:gd name="T57" fmla="*/ 0 h 354"/>
                  <a:gd name="T58" fmla="*/ 0 w 303"/>
                  <a:gd name="T59" fmla="*/ 0 h 354"/>
                  <a:gd name="T60" fmla="*/ 0 w 303"/>
                  <a:gd name="T61" fmla="*/ 0 h 354"/>
                  <a:gd name="T62" fmla="*/ 0 w 303"/>
                  <a:gd name="T63" fmla="*/ 0 h 354"/>
                  <a:gd name="T64" fmla="*/ 0 w 303"/>
                  <a:gd name="T65" fmla="*/ 0 h 354"/>
                  <a:gd name="T66" fmla="*/ 0 w 303"/>
                  <a:gd name="T67" fmla="*/ 0 h 3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4"/>
                  <a:gd name="T104" fmla="*/ 303 w 303"/>
                  <a:gd name="T105" fmla="*/ 354 h 3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4">
                    <a:moveTo>
                      <a:pt x="83" y="11"/>
                    </a:moveTo>
                    <a:lnTo>
                      <a:pt x="220" y="89"/>
                    </a:lnTo>
                    <a:lnTo>
                      <a:pt x="228" y="94"/>
                    </a:lnTo>
                    <a:lnTo>
                      <a:pt x="236" y="100"/>
                    </a:lnTo>
                    <a:lnTo>
                      <a:pt x="245" y="108"/>
                    </a:lnTo>
                    <a:lnTo>
                      <a:pt x="252" y="115"/>
                    </a:lnTo>
                    <a:lnTo>
                      <a:pt x="259" y="122"/>
                    </a:lnTo>
                    <a:lnTo>
                      <a:pt x="267" y="130"/>
                    </a:lnTo>
                    <a:lnTo>
                      <a:pt x="273" y="140"/>
                    </a:lnTo>
                    <a:lnTo>
                      <a:pt x="279" y="149"/>
                    </a:lnTo>
                    <a:lnTo>
                      <a:pt x="284" y="158"/>
                    </a:lnTo>
                    <a:lnTo>
                      <a:pt x="289" y="168"/>
                    </a:lnTo>
                    <a:lnTo>
                      <a:pt x="294" y="177"/>
                    </a:lnTo>
                    <a:lnTo>
                      <a:pt x="297" y="188"/>
                    </a:lnTo>
                    <a:lnTo>
                      <a:pt x="300" y="197"/>
                    </a:lnTo>
                    <a:lnTo>
                      <a:pt x="302" y="206"/>
                    </a:lnTo>
                    <a:lnTo>
                      <a:pt x="303" y="216"/>
                    </a:lnTo>
                    <a:lnTo>
                      <a:pt x="303" y="225"/>
                    </a:lnTo>
                    <a:lnTo>
                      <a:pt x="303" y="302"/>
                    </a:lnTo>
                    <a:lnTo>
                      <a:pt x="303" y="311"/>
                    </a:lnTo>
                    <a:lnTo>
                      <a:pt x="302" y="319"/>
                    </a:lnTo>
                    <a:lnTo>
                      <a:pt x="300" y="326"/>
                    </a:lnTo>
                    <a:lnTo>
                      <a:pt x="297" y="333"/>
                    </a:lnTo>
                    <a:lnTo>
                      <a:pt x="294" y="338"/>
                    </a:lnTo>
                    <a:lnTo>
                      <a:pt x="289" y="343"/>
                    </a:lnTo>
                    <a:lnTo>
                      <a:pt x="284" y="347"/>
                    </a:lnTo>
                    <a:lnTo>
                      <a:pt x="279" y="350"/>
                    </a:lnTo>
                    <a:lnTo>
                      <a:pt x="273" y="352"/>
                    </a:lnTo>
                    <a:lnTo>
                      <a:pt x="267" y="354"/>
                    </a:lnTo>
                    <a:lnTo>
                      <a:pt x="259" y="354"/>
                    </a:lnTo>
                    <a:lnTo>
                      <a:pt x="252" y="354"/>
                    </a:lnTo>
                    <a:lnTo>
                      <a:pt x="245" y="353"/>
                    </a:lnTo>
                    <a:lnTo>
                      <a:pt x="236" y="350"/>
                    </a:lnTo>
                    <a:lnTo>
                      <a:pt x="228" y="347"/>
                    </a:lnTo>
                    <a:lnTo>
                      <a:pt x="220" y="343"/>
                    </a:lnTo>
                    <a:lnTo>
                      <a:pt x="83" y="265"/>
                    </a:lnTo>
                    <a:lnTo>
                      <a:pt x="74" y="260"/>
                    </a:lnTo>
                    <a:lnTo>
                      <a:pt x="66" y="254"/>
                    </a:lnTo>
                    <a:lnTo>
                      <a:pt x="59" y="247"/>
                    </a:lnTo>
                    <a:lnTo>
                      <a:pt x="50" y="239"/>
                    </a:lnTo>
                    <a:lnTo>
                      <a:pt x="43" y="232"/>
                    </a:lnTo>
                    <a:lnTo>
                      <a:pt x="37" y="224"/>
                    </a:lnTo>
                    <a:lnTo>
                      <a:pt x="31" y="214"/>
                    </a:lnTo>
                    <a:lnTo>
                      <a:pt x="24" y="205"/>
                    </a:lnTo>
                    <a:lnTo>
                      <a:pt x="19" y="196"/>
                    </a:lnTo>
                    <a:lnTo>
                      <a:pt x="14" y="186"/>
                    </a:lnTo>
                    <a:lnTo>
                      <a:pt x="10" y="177"/>
                    </a:lnTo>
                    <a:lnTo>
                      <a:pt x="7" y="168"/>
                    </a:lnTo>
                    <a:lnTo>
                      <a:pt x="4" y="157"/>
                    </a:lnTo>
                    <a:lnTo>
                      <a:pt x="2" y="148"/>
                    </a:lnTo>
                    <a:lnTo>
                      <a:pt x="1" y="139"/>
                    </a:lnTo>
                    <a:lnTo>
                      <a:pt x="0" y="129"/>
                    </a:lnTo>
                    <a:lnTo>
                      <a:pt x="0" y="53"/>
                    </a:lnTo>
                    <a:lnTo>
                      <a:pt x="1" y="43"/>
                    </a:lnTo>
                    <a:lnTo>
                      <a:pt x="2" y="36"/>
                    </a:lnTo>
                    <a:lnTo>
                      <a:pt x="4" y="29"/>
                    </a:lnTo>
                    <a:lnTo>
                      <a:pt x="7" y="22"/>
                    </a:lnTo>
                    <a:lnTo>
                      <a:pt x="10" y="16"/>
                    </a:lnTo>
                    <a:lnTo>
                      <a:pt x="14" y="11"/>
                    </a:lnTo>
                    <a:lnTo>
                      <a:pt x="19" y="7"/>
                    </a:lnTo>
                    <a:lnTo>
                      <a:pt x="24" y="4"/>
                    </a:lnTo>
                    <a:lnTo>
                      <a:pt x="31" y="2"/>
                    </a:lnTo>
                    <a:lnTo>
                      <a:pt x="37" y="0"/>
                    </a:lnTo>
                    <a:lnTo>
                      <a:pt x="43" y="0"/>
                    </a:lnTo>
                    <a:lnTo>
                      <a:pt x="50" y="0"/>
                    </a:lnTo>
                    <a:lnTo>
                      <a:pt x="59" y="1"/>
                    </a:lnTo>
                    <a:lnTo>
                      <a:pt x="66" y="4"/>
                    </a:lnTo>
                    <a:lnTo>
                      <a:pt x="74" y="7"/>
                    </a:lnTo>
                    <a:lnTo>
                      <a:pt x="83" y="11"/>
                    </a:lnTo>
                    <a:close/>
                  </a:path>
                </a:pathLst>
              </a:custGeom>
              <a:solidFill>
                <a:srgbClr val="FFFFFF"/>
              </a:solidFill>
              <a:ln w="9525">
                <a:noFill/>
                <a:round/>
                <a:headEnd/>
                <a:tailEnd/>
              </a:ln>
            </p:spPr>
            <p:txBody>
              <a:bodyPr/>
              <a:lstStyle/>
              <a:p>
                <a:endParaRPr lang="en-US"/>
              </a:p>
            </p:txBody>
          </p:sp>
          <p:sp>
            <p:nvSpPr>
              <p:cNvPr id="26396" name="Freeform 107"/>
              <p:cNvSpPr>
                <a:spLocks/>
              </p:cNvSpPr>
              <p:nvPr/>
            </p:nvSpPr>
            <p:spPr bwMode="white">
              <a:xfrm>
                <a:off x="4311" y="2070"/>
                <a:ext cx="38" cy="44"/>
              </a:xfrm>
              <a:custGeom>
                <a:avLst/>
                <a:gdLst>
                  <a:gd name="T0" fmla="*/ 1 w 303"/>
                  <a:gd name="T1" fmla="*/ 0 h 354"/>
                  <a:gd name="T2" fmla="*/ 1 w 303"/>
                  <a:gd name="T3" fmla="*/ 0 h 354"/>
                  <a:gd name="T4" fmla="*/ 1 w 303"/>
                  <a:gd name="T5" fmla="*/ 0 h 354"/>
                  <a:gd name="T6" fmla="*/ 1 w 303"/>
                  <a:gd name="T7" fmla="*/ 0 h 354"/>
                  <a:gd name="T8" fmla="*/ 1 w 303"/>
                  <a:gd name="T9" fmla="*/ 0 h 354"/>
                  <a:gd name="T10" fmla="*/ 1 w 303"/>
                  <a:gd name="T11" fmla="*/ 0 h 354"/>
                  <a:gd name="T12" fmla="*/ 1 w 303"/>
                  <a:gd name="T13" fmla="*/ 0 h 354"/>
                  <a:gd name="T14" fmla="*/ 1 w 303"/>
                  <a:gd name="T15" fmla="*/ 0 h 354"/>
                  <a:gd name="T16" fmla="*/ 1 w 303"/>
                  <a:gd name="T17" fmla="*/ 0 h 354"/>
                  <a:gd name="T18" fmla="*/ 1 w 303"/>
                  <a:gd name="T19" fmla="*/ 1 h 354"/>
                  <a:gd name="T20" fmla="*/ 1 w 303"/>
                  <a:gd name="T21" fmla="*/ 1 h 354"/>
                  <a:gd name="T22" fmla="*/ 1 w 303"/>
                  <a:gd name="T23" fmla="*/ 1 h 354"/>
                  <a:gd name="T24" fmla="*/ 1 w 303"/>
                  <a:gd name="T25" fmla="*/ 1 h 354"/>
                  <a:gd name="T26" fmla="*/ 1 w 303"/>
                  <a:gd name="T27" fmla="*/ 1 h 354"/>
                  <a:gd name="T28" fmla="*/ 1 w 303"/>
                  <a:gd name="T29" fmla="*/ 1 h 354"/>
                  <a:gd name="T30" fmla="*/ 1 w 303"/>
                  <a:gd name="T31" fmla="*/ 1 h 354"/>
                  <a:gd name="T32" fmla="*/ 1 w 303"/>
                  <a:gd name="T33" fmla="*/ 1 h 354"/>
                  <a:gd name="T34" fmla="*/ 0 w 303"/>
                  <a:gd name="T35" fmla="*/ 0 h 354"/>
                  <a:gd name="T36" fmla="*/ 0 w 303"/>
                  <a:gd name="T37" fmla="*/ 0 h 354"/>
                  <a:gd name="T38" fmla="*/ 0 w 303"/>
                  <a:gd name="T39" fmla="*/ 0 h 354"/>
                  <a:gd name="T40" fmla="*/ 0 w 303"/>
                  <a:gd name="T41" fmla="*/ 0 h 354"/>
                  <a:gd name="T42" fmla="*/ 0 w 303"/>
                  <a:gd name="T43" fmla="*/ 0 h 354"/>
                  <a:gd name="T44" fmla="*/ 0 w 303"/>
                  <a:gd name="T45" fmla="*/ 0 h 354"/>
                  <a:gd name="T46" fmla="*/ 0 w 303"/>
                  <a:gd name="T47" fmla="*/ 0 h 354"/>
                  <a:gd name="T48" fmla="*/ 0 w 303"/>
                  <a:gd name="T49" fmla="*/ 0 h 354"/>
                  <a:gd name="T50" fmla="*/ 0 w 303"/>
                  <a:gd name="T51" fmla="*/ 0 h 354"/>
                  <a:gd name="T52" fmla="*/ 0 w 303"/>
                  <a:gd name="T53" fmla="*/ 0 h 354"/>
                  <a:gd name="T54" fmla="*/ 0 w 303"/>
                  <a:gd name="T55" fmla="*/ 0 h 354"/>
                  <a:gd name="T56" fmla="*/ 0 w 303"/>
                  <a:gd name="T57" fmla="*/ 0 h 354"/>
                  <a:gd name="T58" fmla="*/ 0 w 303"/>
                  <a:gd name="T59" fmla="*/ 0 h 354"/>
                  <a:gd name="T60" fmla="*/ 0 w 303"/>
                  <a:gd name="T61" fmla="*/ 0 h 354"/>
                  <a:gd name="T62" fmla="*/ 0 w 303"/>
                  <a:gd name="T63" fmla="*/ 0 h 354"/>
                  <a:gd name="T64" fmla="*/ 0 w 303"/>
                  <a:gd name="T65" fmla="*/ 0 h 354"/>
                  <a:gd name="T66" fmla="*/ 0 w 303"/>
                  <a:gd name="T67" fmla="*/ 0 h 3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3"/>
                  <a:gd name="T103" fmla="*/ 0 h 354"/>
                  <a:gd name="T104" fmla="*/ 303 w 303"/>
                  <a:gd name="T105" fmla="*/ 354 h 3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3" h="354">
                    <a:moveTo>
                      <a:pt x="83" y="11"/>
                    </a:moveTo>
                    <a:lnTo>
                      <a:pt x="220" y="89"/>
                    </a:lnTo>
                    <a:lnTo>
                      <a:pt x="228" y="94"/>
                    </a:lnTo>
                    <a:lnTo>
                      <a:pt x="236" y="100"/>
                    </a:lnTo>
                    <a:lnTo>
                      <a:pt x="245" y="108"/>
                    </a:lnTo>
                    <a:lnTo>
                      <a:pt x="252" y="115"/>
                    </a:lnTo>
                    <a:lnTo>
                      <a:pt x="259" y="122"/>
                    </a:lnTo>
                    <a:lnTo>
                      <a:pt x="267" y="130"/>
                    </a:lnTo>
                    <a:lnTo>
                      <a:pt x="273" y="140"/>
                    </a:lnTo>
                    <a:lnTo>
                      <a:pt x="279" y="149"/>
                    </a:lnTo>
                    <a:lnTo>
                      <a:pt x="284" y="158"/>
                    </a:lnTo>
                    <a:lnTo>
                      <a:pt x="289" y="168"/>
                    </a:lnTo>
                    <a:lnTo>
                      <a:pt x="294" y="177"/>
                    </a:lnTo>
                    <a:lnTo>
                      <a:pt x="297" y="188"/>
                    </a:lnTo>
                    <a:lnTo>
                      <a:pt x="300" y="197"/>
                    </a:lnTo>
                    <a:lnTo>
                      <a:pt x="302" y="206"/>
                    </a:lnTo>
                    <a:lnTo>
                      <a:pt x="303" y="216"/>
                    </a:lnTo>
                    <a:lnTo>
                      <a:pt x="303" y="225"/>
                    </a:lnTo>
                    <a:lnTo>
                      <a:pt x="303" y="302"/>
                    </a:lnTo>
                    <a:lnTo>
                      <a:pt x="303" y="311"/>
                    </a:lnTo>
                    <a:lnTo>
                      <a:pt x="302" y="319"/>
                    </a:lnTo>
                    <a:lnTo>
                      <a:pt x="300" y="326"/>
                    </a:lnTo>
                    <a:lnTo>
                      <a:pt x="297" y="333"/>
                    </a:lnTo>
                    <a:lnTo>
                      <a:pt x="294" y="338"/>
                    </a:lnTo>
                    <a:lnTo>
                      <a:pt x="289" y="343"/>
                    </a:lnTo>
                    <a:lnTo>
                      <a:pt x="284" y="347"/>
                    </a:lnTo>
                    <a:lnTo>
                      <a:pt x="279" y="350"/>
                    </a:lnTo>
                    <a:lnTo>
                      <a:pt x="273" y="352"/>
                    </a:lnTo>
                    <a:lnTo>
                      <a:pt x="267" y="354"/>
                    </a:lnTo>
                    <a:lnTo>
                      <a:pt x="259" y="354"/>
                    </a:lnTo>
                    <a:lnTo>
                      <a:pt x="252" y="354"/>
                    </a:lnTo>
                    <a:lnTo>
                      <a:pt x="245" y="353"/>
                    </a:lnTo>
                    <a:lnTo>
                      <a:pt x="236" y="350"/>
                    </a:lnTo>
                    <a:lnTo>
                      <a:pt x="228" y="347"/>
                    </a:lnTo>
                    <a:lnTo>
                      <a:pt x="220" y="343"/>
                    </a:lnTo>
                    <a:lnTo>
                      <a:pt x="83" y="265"/>
                    </a:lnTo>
                    <a:lnTo>
                      <a:pt x="74" y="260"/>
                    </a:lnTo>
                    <a:lnTo>
                      <a:pt x="66" y="254"/>
                    </a:lnTo>
                    <a:lnTo>
                      <a:pt x="59" y="247"/>
                    </a:lnTo>
                    <a:lnTo>
                      <a:pt x="50" y="239"/>
                    </a:lnTo>
                    <a:lnTo>
                      <a:pt x="43" y="232"/>
                    </a:lnTo>
                    <a:lnTo>
                      <a:pt x="37" y="224"/>
                    </a:lnTo>
                    <a:lnTo>
                      <a:pt x="31" y="214"/>
                    </a:lnTo>
                    <a:lnTo>
                      <a:pt x="24" y="205"/>
                    </a:lnTo>
                    <a:lnTo>
                      <a:pt x="19" y="196"/>
                    </a:lnTo>
                    <a:lnTo>
                      <a:pt x="14" y="186"/>
                    </a:lnTo>
                    <a:lnTo>
                      <a:pt x="10" y="177"/>
                    </a:lnTo>
                    <a:lnTo>
                      <a:pt x="7" y="168"/>
                    </a:lnTo>
                    <a:lnTo>
                      <a:pt x="4" y="157"/>
                    </a:lnTo>
                    <a:lnTo>
                      <a:pt x="2" y="148"/>
                    </a:lnTo>
                    <a:lnTo>
                      <a:pt x="1" y="139"/>
                    </a:lnTo>
                    <a:lnTo>
                      <a:pt x="0" y="129"/>
                    </a:lnTo>
                    <a:lnTo>
                      <a:pt x="0" y="53"/>
                    </a:lnTo>
                    <a:lnTo>
                      <a:pt x="1" y="43"/>
                    </a:lnTo>
                    <a:lnTo>
                      <a:pt x="2" y="36"/>
                    </a:lnTo>
                    <a:lnTo>
                      <a:pt x="4" y="29"/>
                    </a:lnTo>
                    <a:lnTo>
                      <a:pt x="7" y="22"/>
                    </a:lnTo>
                    <a:lnTo>
                      <a:pt x="10" y="16"/>
                    </a:lnTo>
                    <a:lnTo>
                      <a:pt x="14" y="11"/>
                    </a:lnTo>
                    <a:lnTo>
                      <a:pt x="19" y="7"/>
                    </a:lnTo>
                    <a:lnTo>
                      <a:pt x="24" y="4"/>
                    </a:lnTo>
                    <a:lnTo>
                      <a:pt x="31" y="2"/>
                    </a:lnTo>
                    <a:lnTo>
                      <a:pt x="37" y="0"/>
                    </a:lnTo>
                    <a:lnTo>
                      <a:pt x="43" y="0"/>
                    </a:lnTo>
                    <a:lnTo>
                      <a:pt x="50" y="0"/>
                    </a:lnTo>
                    <a:lnTo>
                      <a:pt x="59" y="1"/>
                    </a:lnTo>
                    <a:lnTo>
                      <a:pt x="66" y="4"/>
                    </a:lnTo>
                    <a:lnTo>
                      <a:pt x="74" y="7"/>
                    </a:lnTo>
                    <a:lnTo>
                      <a:pt x="83" y="11"/>
                    </a:lnTo>
                    <a:close/>
                  </a:path>
                </a:pathLst>
              </a:custGeom>
              <a:noFill/>
              <a:ln w="6350">
                <a:solidFill>
                  <a:srgbClr val="1F1A17"/>
                </a:solidFill>
                <a:prstDash val="solid"/>
                <a:round/>
                <a:headEnd/>
                <a:tailEnd/>
              </a:ln>
            </p:spPr>
            <p:txBody>
              <a:bodyPr/>
              <a:lstStyle/>
              <a:p>
                <a:endParaRPr lang="en-US"/>
              </a:p>
            </p:txBody>
          </p:sp>
          <p:sp>
            <p:nvSpPr>
              <p:cNvPr id="26397" name="Freeform 108"/>
              <p:cNvSpPr>
                <a:spLocks/>
              </p:cNvSpPr>
              <p:nvPr/>
            </p:nvSpPr>
            <p:spPr bwMode="white">
              <a:xfrm>
                <a:off x="4323" y="2037"/>
                <a:ext cx="10" cy="16"/>
              </a:xfrm>
              <a:custGeom>
                <a:avLst/>
                <a:gdLst>
                  <a:gd name="T0" fmla="*/ 0 w 75"/>
                  <a:gd name="T1" fmla="*/ 0 h 127"/>
                  <a:gd name="T2" fmla="*/ 0 w 75"/>
                  <a:gd name="T3" fmla="*/ 0 h 127"/>
                  <a:gd name="T4" fmla="*/ 0 w 75"/>
                  <a:gd name="T5" fmla="*/ 0 h 127"/>
                  <a:gd name="T6" fmla="*/ 0 w 75"/>
                  <a:gd name="T7" fmla="*/ 0 h 127"/>
                  <a:gd name="T8" fmla="*/ 0 w 75"/>
                  <a:gd name="T9" fmla="*/ 0 h 127"/>
                  <a:gd name="T10" fmla="*/ 0 w 75"/>
                  <a:gd name="T11" fmla="*/ 0 h 127"/>
                  <a:gd name="T12" fmla="*/ 0 w 75"/>
                  <a:gd name="T13" fmla="*/ 0 h 127"/>
                  <a:gd name="T14" fmla="*/ 0 w 75"/>
                  <a:gd name="T15" fmla="*/ 0 h 127"/>
                  <a:gd name="T16" fmla="*/ 0 w 75"/>
                  <a:gd name="T17" fmla="*/ 0 h 127"/>
                  <a:gd name="T18" fmla="*/ 0 w 75"/>
                  <a:gd name="T19" fmla="*/ 0 h 127"/>
                  <a:gd name="T20" fmla="*/ 0 w 75"/>
                  <a:gd name="T21" fmla="*/ 0 h 127"/>
                  <a:gd name="T22" fmla="*/ 0 w 75"/>
                  <a:gd name="T23" fmla="*/ 0 h 127"/>
                  <a:gd name="T24" fmla="*/ 0 w 75"/>
                  <a:gd name="T25" fmla="*/ 0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7"/>
                  <a:gd name="T41" fmla="*/ 75 w 75"/>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7">
                    <a:moveTo>
                      <a:pt x="0" y="0"/>
                    </a:moveTo>
                    <a:lnTo>
                      <a:pt x="24" y="13"/>
                    </a:lnTo>
                    <a:lnTo>
                      <a:pt x="24" y="43"/>
                    </a:lnTo>
                    <a:lnTo>
                      <a:pt x="51" y="58"/>
                    </a:lnTo>
                    <a:lnTo>
                      <a:pt x="51" y="28"/>
                    </a:lnTo>
                    <a:lnTo>
                      <a:pt x="75" y="42"/>
                    </a:lnTo>
                    <a:lnTo>
                      <a:pt x="75" y="127"/>
                    </a:lnTo>
                    <a:lnTo>
                      <a:pt x="51" y="114"/>
                    </a:lnTo>
                    <a:lnTo>
                      <a:pt x="51" y="78"/>
                    </a:lnTo>
                    <a:lnTo>
                      <a:pt x="24" y="64"/>
                    </a:lnTo>
                    <a:lnTo>
                      <a:pt x="24" y="98"/>
                    </a:lnTo>
                    <a:lnTo>
                      <a:pt x="0" y="85"/>
                    </a:lnTo>
                    <a:lnTo>
                      <a:pt x="0" y="0"/>
                    </a:lnTo>
                    <a:close/>
                  </a:path>
                </a:pathLst>
              </a:custGeom>
              <a:solidFill>
                <a:srgbClr val="1F1A17"/>
              </a:solidFill>
              <a:ln w="9525">
                <a:noFill/>
                <a:round/>
                <a:headEnd/>
                <a:tailEnd/>
              </a:ln>
            </p:spPr>
            <p:txBody>
              <a:bodyPr/>
              <a:lstStyle/>
              <a:p>
                <a:endParaRPr lang="en-US"/>
              </a:p>
            </p:txBody>
          </p:sp>
          <p:sp>
            <p:nvSpPr>
              <p:cNvPr id="26398" name="Freeform 109"/>
              <p:cNvSpPr>
                <a:spLocks/>
              </p:cNvSpPr>
              <p:nvPr/>
            </p:nvSpPr>
            <p:spPr bwMode="white">
              <a:xfrm>
                <a:off x="4335" y="2043"/>
                <a:ext cx="3" cy="13"/>
              </a:xfrm>
              <a:custGeom>
                <a:avLst/>
                <a:gdLst>
                  <a:gd name="T0" fmla="*/ 0 w 24"/>
                  <a:gd name="T1" fmla="*/ 0 h 100"/>
                  <a:gd name="T2" fmla="*/ 0 w 24"/>
                  <a:gd name="T3" fmla="*/ 0 h 100"/>
                  <a:gd name="T4" fmla="*/ 0 w 24"/>
                  <a:gd name="T5" fmla="*/ 0 h 100"/>
                  <a:gd name="T6" fmla="*/ 0 w 24"/>
                  <a:gd name="T7" fmla="*/ 0 h 100"/>
                  <a:gd name="T8" fmla="*/ 0 w 24"/>
                  <a:gd name="T9" fmla="*/ 0 h 100"/>
                  <a:gd name="T10" fmla="*/ 0 60000 65536"/>
                  <a:gd name="T11" fmla="*/ 0 60000 65536"/>
                  <a:gd name="T12" fmla="*/ 0 60000 65536"/>
                  <a:gd name="T13" fmla="*/ 0 60000 65536"/>
                  <a:gd name="T14" fmla="*/ 0 60000 65536"/>
                  <a:gd name="T15" fmla="*/ 0 w 24"/>
                  <a:gd name="T16" fmla="*/ 0 h 100"/>
                  <a:gd name="T17" fmla="*/ 24 w 24"/>
                  <a:gd name="T18" fmla="*/ 100 h 100"/>
                </a:gdLst>
                <a:ahLst/>
                <a:cxnLst>
                  <a:cxn ang="T10">
                    <a:pos x="T0" y="T1"/>
                  </a:cxn>
                  <a:cxn ang="T11">
                    <a:pos x="T2" y="T3"/>
                  </a:cxn>
                  <a:cxn ang="T12">
                    <a:pos x="T4" y="T5"/>
                  </a:cxn>
                  <a:cxn ang="T13">
                    <a:pos x="T6" y="T7"/>
                  </a:cxn>
                  <a:cxn ang="T14">
                    <a:pos x="T8" y="T9"/>
                  </a:cxn>
                </a:cxnLst>
                <a:rect l="T15" t="T16" r="T17" b="T18"/>
                <a:pathLst>
                  <a:path w="24" h="100">
                    <a:moveTo>
                      <a:pt x="0" y="0"/>
                    </a:moveTo>
                    <a:lnTo>
                      <a:pt x="24" y="15"/>
                    </a:lnTo>
                    <a:lnTo>
                      <a:pt x="24" y="100"/>
                    </a:lnTo>
                    <a:lnTo>
                      <a:pt x="0" y="85"/>
                    </a:lnTo>
                    <a:lnTo>
                      <a:pt x="0" y="0"/>
                    </a:lnTo>
                    <a:close/>
                  </a:path>
                </a:pathLst>
              </a:custGeom>
              <a:solidFill>
                <a:srgbClr val="1F1A17"/>
              </a:solidFill>
              <a:ln w="9525">
                <a:noFill/>
                <a:round/>
                <a:headEnd/>
                <a:tailEnd/>
              </a:ln>
            </p:spPr>
            <p:txBody>
              <a:bodyPr/>
              <a:lstStyle/>
              <a:p>
                <a:endParaRPr lang="en-US"/>
              </a:p>
            </p:txBody>
          </p:sp>
          <p:sp>
            <p:nvSpPr>
              <p:cNvPr id="26399" name="Freeform 110"/>
              <p:cNvSpPr>
                <a:spLocks/>
              </p:cNvSpPr>
              <p:nvPr/>
            </p:nvSpPr>
            <p:spPr bwMode="white">
              <a:xfrm>
                <a:off x="4323" y="2215"/>
                <a:ext cx="10" cy="16"/>
              </a:xfrm>
              <a:custGeom>
                <a:avLst/>
                <a:gdLst>
                  <a:gd name="T0" fmla="*/ 0 w 75"/>
                  <a:gd name="T1" fmla="*/ 0 h 128"/>
                  <a:gd name="T2" fmla="*/ 0 w 75"/>
                  <a:gd name="T3" fmla="*/ 0 h 128"/>
                  <a:gd name="T4" fmla="*/ 0 w 75"/>
                  <a:gd name="T5" fmla="*/ 0 h 128"/>
                  <a:gd name="T6" fmla="*/ 0 w 75"/>
                  <a:gd name="T7" fmla="*/ 0 h 128"/>
                  <a:gd name="T8" fmla="*/ 0 w 75"/>
                  <a:gd name="T9" fmla="*/ 0 h 128"/>
                  <a:gd name="T10" fmla="*/ 0 w 75"/>
                  <a:gd name="T11" fmla="*/ 0 h 128"/>
                  <a:gd name="T12" fmla="*/ 0 w 75"/>
                  <a:gd name="T13" fmla="*/ 0 h 128"/>
                  <a:gd name="T14" fmla="*/ 0 w 75"/>
                  <a:gd name="T15" fmla="*/ 0 h 128"/>
                  <a:gd name="T16" fmla="*/ 0 w 75"/>
                  <a:gd name="T17" fmla="*/ 0 h 128"/>
                  <a:gd name="T18" fmla="*/ 0 w 75"/>
                  <a:gd name="T19" fmla="*/ 0 h 128"/>
                  <a:gd name="T20" fmla="*/ 0 w 75"/>
                  <a:gd name="T21" fmla="*/ 0 h 128"/>
                  <a:gd name="T22" fmla="*/ 0 w 75"/>
                  <a:gd name="T23" fmla="*/ 0 h 128"/>
                  <a:gd name="T24" fmla="*/ 0 w 75"/>
                  <a:gd name="T25" fmla="*/ 0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5"/>
                  <a:gd name="T40" fmla="*/ 0 h 128"/>
                  <a:gd name="T41" fmla="*/ 75 w 75"/>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5" h="128">
                    <a:moveTo>
                      <a:pt x="0" y="0"/>
                    </a:moveTo>
                    <a:lnTo>
                      <a:pt x="24" y="14"/>
                    </a:lnTo>
                    <a:lnTo>
                      <a:pt x="24" y="44"/>
                    </a:lnTo>
                    <a:lnTo>
                      <a:pt x="51" y="58"/>
                    </a:lnTo>
                    <a:lnTo>
                      <a:pt x="51" y="29"/>
                    </a:lnTo>
                    <a:lnTo>
                      <a:pt x="75" y="43"/>
                    </a:lnTo>
                    <a:lnTo>
                      <a:pt x="75" y="128"/>
                    </a:lnTo>
                    <a:lnTo>
                      <a:pt x="51" y="114"/>
                    </a:lnTo>
                    <a:lnTo>
                      <a:pt x="51" y="80"/>
                    </a:lnTo>
                    <a:lnTo>
                      <a:pt x="24" y="65"/>
                    </a:lnTo>
                    <a:lnTo>
                      <a:pt x="24" y="99"/>
                    </a:lnTo>
                    <a:lnTo>
                      <a:pt x="0" y="85"/>
                    </a:lnTo>
                    <a:lnTo>
                      <a:pt x="0" y="0"/>
                    </a:lnTo>
                    <a:close/>
                  </a:path>
                </a:pathLst>
              </a:custGeom>
              <a:solidFill>
                <a:srgbClr val="1F1A17"/>
              </a:solidFill>
              <a:ln w="9525">
                <a:noFill/>
                <a:round/>
                <a:headEnd/>
                <a:tailEnd/>
              </a:ln>
            </p:spPr>
            <p:txBody>
              <a:bodyPr/>
              <a:lstStyle/>
              <a:p>
                <a:endParaRPr lang="en-US"/>
              </a:p>
            </p:txBody>
          </p:sp>
          <p:sp>
            <p:nvSpPr>
              <p:cNvPr id="26400" name="Freeform 111"/>
              <p:cNvSpPr>
                <a:spLocks/>
              </p:cNvSpPr>
              <p:nvPr/>
            </p:nvSpPr>
            <p:spPr bwMode="white">
              <a:xfrm>
                <a:off x="4335" y="2222"/>
                <a:ext cx="3" cy="12"/>
              </a:xfrm>
              <a:custGeom>
                <a:avLst/>
                <a:gdLst>
                  <a:gd name="T0" fmla="*/ 0 w 24"/>
                  <a:gd name="T1" fmla="*/ 0 h 100"/>
                  <a:gd name="T2" fmla="*/ 0 w 24"/>
                  <a:gd name="T3" fmla="*/ 0 h 100"/>
                  <a:gd name="T4" fmla="*/ 0 w 24"/>
                  <a:gd name="T5" fmla="*/ 0 h 100"/>
                  <a:gd name="T6" fmla="*/ 0 w 24"/>
                  <a:gd name="T7" fmla="*/ 0 h 100"/>
                  <a:gd name="T8" fmla="*/ 0 w 24"/>
                  <a:gd name="T9" fmla="*/ 0 h 100"/>
                  <a:gd name="T10" fmla="*/ 0 60000 65536"/>
                  <a:gd name="T11" fmla="*/ 0 60000 65536"/>
                  <a:gd name="T12" fmla="*/ 0 60000 65536"/>
                  <a:gd name="T13" fmla="*/ 0 60000 65536"/>
                  <a:gd name="T14" fmla="*/ 0 60000 65536"/>
                  <a:gd name="T15" fmla="*/ 0 w 24"/>
                  <a:gd name="T16" fmla="*/ 0 h 100"/>
                  <a:gd name="T17" fmla="*/ 24 w 24"/>
                  <a:gd name="T18" fmla="*/ 100 h 100"/>
                </a:gdLst>
                <a:ahLst/>
                <a:cxnLst>
                  <a:cxn ang="T10">
                    <a:pos x="T0" y="T1"/>
                  </a:cxn>
                  <a:cxn ang="T11">
                    <a:pos x="T2" y="T3"/>
                  </a:cxn>
                  <a:cxn ang="T12">
                    <a:pos x="T4" y="T5"/>
                  </a:cxn>
                  <a:cxn ang="T13">
                    <a:pos x="T6" y="T7"/>
                  </a:cxn>
                  <a:cxn ang="T14">
                    <a:pos x="T8" y="T9"/>
                  </a:cxn>
                </a:cxnLst>
                <a:rect l="T15" t="T16" r="T17" b="T18"/>
                <a:pathLst>
                  <a:path w="24" h="100">
                    <a:moveTo>
                      <a:pt x="0" y="0"/>
                    </a:moveTo>
                    <a:lnTo>
                      <a:pt x="24" y="15"/>
                    </a:lnTo>
                    <a:lnTo>
                      <a:pt x="24" y="100"/>
                    </a:lnTo>
                    <a:lnTo>
                      <a:pt x="0" y="86"/>
                    </a:lnTo>
                    <a:lnTo>
                      <a:pt x="0" y="0"/>
                    </a:lnTo>
                    <a:close/>
                  </a:path>
                </a:pathLst>
              </a:custGeom>
              <a:solidFill>
                <a:srgbClr val="1F1A17"/>
              </a:solidFill>
              <a:ln w="9525">
                <a:noFill/>
                <a:round/>
                <a:headEnd/>
                <a:tailEnd/>
              </a:ln>
            </p:spPr>
            <p:txBody>
              <a:bodyPr/>
              <a:lstStyle/>
              <a:p>
                <a:endParaRPr lang="en-US"/>
              </a:p>
            </p:txBody>
          </p:sp>
          <p:sp>
            <p:nvSpPr>
              <p:cNvPr id="26401" name="Freeform 112"/>
              <p:cNvSpPr>
                <a:spLocks/>
              </p:cNvSpPr>
              <p:nvPr/>
            </p:nvSpPr>
            <p:spPr bwMode="white">
              <a:xfrm>
                <a:off x="4315" y="2079"/>
                <a:ext cx="11" cy="17"/>
              </a:xfrm>
              <a:custGeom>
                <a:avLst/>
                <a:gdLst>
                  <a:gd name="T0" fmla="*/ 0 w 88"/>
                  <a:gd name="T1" fmla="*/ 0 h 136"/>
                  <a:gd name="T2" fmla="*/ 0 w 88"/>
                  <a:gd name="T3" fmla="*/ 0 h 136"/>
                  <a:gd name="T4" fmla="*/ 0 w 88"/>
                  <a:gd name="T5" fmla="*/ 0 h 136"/>
                  <a:gd name="T6" fmla="*/ 0 w 88"/>
                  <a:gd name="T7" fmla="*/ 0 h 136"/>
                  <a:gd name="T8" fmla="*/ 0 w 88"/>
                  <a:gd name="T9" fmla="*/ 0 h 136"/>
                  <a:gd name="T10" fmla="*/ 0 w 88"/>
                  <a:gd name="T11" fmla="*/ 0 h 136"/>
                  <a:gd name="T12" fmla="*/ 0 w 88"/>
                  <a:gd name="T13" fmla="*/ 0 h 136"/>
                  <a:gd name="T14" fmla="*/ 0 w 88"/>
                  <a:gd name="T15" fmla="*/ 0 h 136"/>
                  <a:gd name="T16" fmla="*/ 0 w 88"/>
                  <a:gd name="T17" fmla="*/ 0 h 136"/>
                  <a:gd name="T18" fmla="*/ 0 w 88"/>
                  <a:gd name="T19" fmla="*/ 0 h 136"/>
                  <a:gd name="T20" fmla="*/ 0 w 88"/>
                  <a:gd name="T21" fmla="*/ 0 h 136"/>
                  <a:gd name="T22" fmla="*/ 0 w 88"/>
                  <a:gd name="T23" fmla="*/ 0 h 136"/>
                  <a:gd name="T24" fmla="*/ 0 w 88"/>
                  <a:gd name="T25" fmla="*/ 0 h 136"/>
                  <a:gd name="T26" fmla="*/ 0 w 88"/>
                  <a:gd name="T27" fmla="*/ 0 h 1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8"/>
                  <a:gd name="T43" fmla="*/ 0 h 136"/>
                  <a:gd name="T44" fmla="*/ 88 w 88"/>
                  <a:gd name="T45" fmla="*/ 136 h 1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8" h="136">
                    <a:moveTo>
                      <a:pt x="0" y="0"/>
                    </a:moveTo>
                    <a:lnTo>
                      <a:pt x="32" y="19"/>
                    </a:lnTo>
                    <a:lnTo>
                      <a:pt x="44" y="77"/>
                    </a:lnTo>
                    <a:lnTo>
                      <a:pt x="57" y="33"/>
                    </a:lnTo>
                    <a:lnTo>
                      <a:pt x="88" y="51"/>
                    </a:lnTo>
                    <a:lnTo>
                      <a:pt x="88" y="136"/>
                    </a:lnTo>
                    <a:lnTo>
                      <a:pt x="68" y="125"/>
                    </a:lnTo>
                    <a:lnTo>
                      <a:pt x="68" y="59"/>
                    </a:lnTo>
                    <a:lnTo>
                      <a:pt x="53" y="115"/>
                    </a:lnTo>
                    <a:lnTo>
                      <a:pt x="35" y="106"/>
                    </a:lnTo>
                    <a:lnTo>
                      <a:pt x="19" y="31"/>
                    </a:lnTo>
                    <a:lnTo>
                      <a:pt x="19" y="97"/>
                    </a:lnTo>
                    <a:lnTo>
                      <a:pt x="0" y="85"/>
                    </a:lnTo>
                    <a:lnTo>
                      <a:pt x="0" y="0"/>
                    </a:lnTo>
                    <a:close/>
                  </a:path>
                </a:pathLst>
              </a:custGeom>
              <a:solidFill>
                <a:srgbClr val="1F1A17"/>
              </a:solidFill>
              <a:ln w="9525">
                <a:noFill/>
                <a:round/>
                <a:headEnd/>
                <a:tailEnd/>
              </a:ln>
            </p:spPr>
            <p:txBody>
              <a:bodyPr/>
              <a:lstStyle/>
              <a:p>
                <a:endParaRPr lang="en-US"/>
              </a:p>
            </p:txBody>
          </p:sp>
          <p:sp>
            <p:nvSpPr>
              <p:cNvPr id="26402" name="Freeform 113"/>
              <p:cNvSpPr>
                <a:spLocks/>
              </p:cNvSpPr>
              <p:nvPr/>
            </p:nvSpPr>
            <p:spPr bwMode="white">
              <a:xfrm>
                <a:off x="4328" y="2086"/>
                <a:ext cx="8" cy="15"/>
              </a:xfrm>
              <a:custGeom>
                <a:avLst/>
                <a:gdLst>
                  <a:gd name="T0" fmla="*/ 0 w 66"/>
                  <a:gd name="T1" fmla="*/ 0 h 124"/>
                  <a:gd name="T2" fmla="*/ 0 w 66"/>
                  <a:gd name="T3" fmla="*/ 0 h 124"/>
                  <a:gd name="T4" fmla="*/ 0 w 66"/>
                  <a:gd name="T5" fmla="*/ 0 h 124"/>
                  <a:gd name="T6" fmla="*/ 0 w 66"/>
                  <a:gd name="T7" fmla="*/ 0 h 124"/>
                  <a:gd name="T8" fmla="*/ 0 w 66"/>
                  <a:gd name="T9" fmla="*/ 0 h 124"/>
                  <a:gd name="T10" fmla="*/ 0 w 66"/>
                  <a:gd name="T11" fmla="*/ 0 h 124"/>
                  <a:gd name="T12" fmla="*/ 0 w 66"/>
                  <a:gd name="T13" fmla="*/ 0 h 124"/>
                  <a:gd name="T14" fmla="*/ 0 w 66"/>
                  <a:gd name="T15" fmla="*/ 0 h 124"/>
                  <a:gd name="T16" fmla="*/ 0 w 66"/>
                  <a:gd name="T17" fmla="*/ 0 h 124"/>
                  <a:gd name="T18" fmla="*/ 0 w 66"/>
                  <a:gd name="T19" fmla="*/ 0 h 124"/>
                  <a:gd name="T20" fmla="*/ 0 w 66"/>
                  <a:gd name="T21" fmla="*/ 0 h 124"/>
                  <a:gd name="T22" fmla="*/ 0 w 66"/>
                  <a:gd name="T23" fmla="*/ 0 h 124"/>
                  <a:gd name="T24" fmla="*/ 0 w 66"/>
                  <a:gd name="T25" fmla="*/ 0 h 1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
                  <a:gd name="T40" fmla="*/ 0 h 124"/>
                  <a:gd name="T41" fmla="*/ 66 w 66"/>
                  <a:gd name="T42" fmla="*/ 124 h 1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 h="124">
                    <a:moveTo>
                      <a:pt x="0" y="0"/>
                    </a:moveTo>
                    <a:lnTo>
                      <a:pt x="65" y="38"/>
                    </a:lnTo>
                    <a:lnTo>
                      <a:pt x="65" y="55"/>
                    </a:lnTo>
                    <a:lnTo>
                      <a:pt x="25" y="33"/>
                    </a:lnTo>
                    <a:lnTo>
                      <a:pt x="25" y="46"/>
                    </a:lnTo>
                    <a:lnTo>
                      <a:pt x="62" y="68"/>
                    </a:lnTo>
                    <a:lnTo>
                      <a:pt x="62" y="85"/>
                    </a:lnTo>
                    <a:lnTo>
                      <a:pt x="25" y="64"/>
                    </a:lnTo>
                    <a:lnTo>
                      <a:pt x="25" y="80"/>
                    </a:lnTo>
                    <a:lnTo>
                      <a:pt x="66" y="104"/>
                    </a:lnTo>
                    <a:lnTo>
                      <a:pt x="66" y="124"/>
                    </a:lnTo>
                    <a:lnTo>
                      <a:pt x="0" y="85"/>
                    </a:lnTo>
                    <a:lnTo>
                      <a:pt x="0" y="0"/>
                    </a:lnTo>
                    <a:close/>
                  </a:path>
                </a:pathLst>
              </a:custGeom>
              <a:solidFill>
                <a:srgbClr val="1F1A17"/>
              </a:solidFill>
              <a:ln w="9525">
                <a:noFill/>
                <a:round/>
                <a:headEnd/>
                <a:tailEnd/>
              </a:ln>
            </p:spPr>
            <p:txBody>
              <a:bodyPr/>
              <a:lstStyle/>
              <a:p>
                <a:endParaRPr lang="en-US"/>
              </a:p>
            </p:txBody>
          </p:sp>
          <p:sp>
            <p:nvSpPr>
              <p:cNvPr id="26403" name="Freeform 114"/>
              <p:cNvSpPr>
                <a:spLocks noEditPoints="1"/>
              </p:cNvSpPr>
              <p:nvPr/>
            </p:nvSpPr>
            <p:spPr bwMode="white">
              <a:xfrm>
                <a:off x="4338" y="2092"/>
                <a:ext cx="9" cy="14"/>
              </a:xfrm>
              <a:custGeom>
                <a:avLst/>
                <a:gdLst>
                  <a:gd name="T0" fmla="*/ 0 w 71"/>
                  <a:gd name="T1" fmla="*/ 0 h 112"/>
                  <a:gd name="T2" fmla="*/ 0 w 71"/>
                  <a:gd name="T3" fmla="*/ 0 h 112"/>
                  <a:gd name="T4" fmla="*/ 0 w 71"/>
                  <a:gd name="T5" fmla="*/ 0 h 112"/>
                  <a:gd name="T6" fmla="*/ 0 w 71"/>
                  <a:gd name="T7" fmla="*/ 0 h 112"/>
                  <a:gd name="T8" fmla="*/ 0 w 71"/>
                  <a:gd name="T9" fmla="*/ 0 h 112"/>
                  <a:gd name="T10" fmla="*/ 0 w 71"/>
                  <a:gd name="T11" fmla="*/ 0 h 112"/>
                  <a:gd name="T12" fmla="*/ 0 w 71"/>
                  <a:gd name="T13" fmla="*/ 0 h 112"/>
                  <a:gd name="T14" fmla="*/ 0 w 71"/>
                  <a:gd name="T15" fmla="*/ 0 h 112"/>
                  <a:gd name="T16" fmla="*/ 0 w 71"/>
                  <a:gd name="T17" fmla="*/ 0 h 112"/>
                  <a:gd name="T18" fmla="*/ 0 w 71"/>
                  <a:gd name="T19" fmla="*/ 0 h 112"/>
                  <a:gd name="T20" fmla="*/ 0 w 71"/>
                  <a:gd name="T21" fmla="*/ 0 h 112"/>
                  <a:gd name="T22" fmla="*/ 0 w 71"/>
                  <a:gd name="T23" fmla="*/ 0 h 112"/>
                  <a:gd name="T24" fmla="*/ 0 w 71"/>
                  <a:gd name="T25" fmla="*/ 0 h 112"/>
                  <a:gd name="T26" fmla="*/ 0 w 71"/>
                  <a:gd name="T27" fmla="*/ 0 h 112"/>
                  <a:gd name="T28" fmla="*/ 0 w 71"/>
                  <a:gd name="T29" fmla="*/ 0 h 112"/>
                  <a:gd name="T30" fmla="*/ 0 w 71"/>
                  <a:gd name="T31" fmla="*/ 0 h 112"/>
                  <a:gd name="T32" fmla="*/ 0 w 71"/>
                  <a:gd name="T33" fmla="*/ 0 h 112"/>
                  <a:gd name="T34" fmla="*/ 0 w 71"/>
                  <a:gd name="T35" fmla="*/ 0 h 112"/>
                  <a:gd name="T36" fmla="*/ 0 w 71"/>
                  <a:gd name="T37" fmla="*/ 0 h 112"/>
                  <a:gd name="T38" fmla="*/ 0 w 71"/>
                  <a:gd name="T39" fmla="*/ 0 h 112"/>
                  <a:gd name="T40" fmla="*/ 0 w 71"/>
                  <a:gd name="T41" fmla="*/ 0 h 112"/>
                  <a:gd name="T42" fmla="*/ 0 w 71"/>
                  <a:gd name="T43" fmla="*/ 0 h 112"/>
                  <a:gd name="T44" fmla="*/ 0 w 71"/>
                  <a:gd name="T45" fmla="*/ 0 h 112"/>
                  <a:gd name="T46" fmla="*/ 0 w 71"/>
                  <a:gd name="T47" fmla="*/ 0 h 112"/>
                  <a:gd name="T48" fmla="*/ 0 w 71"/>
                  <a:gd name="T49" fmla="*/ 0 h 112"/>
                  <a:gd name="T50" fmla="*/ 0 w 71"/>
                  <a:gd name="T51" fmla="*/ 0 h 112"/>
                  <a:gd name="T52" fmla="*/ 0 w 71"/>
                  <a:gd name="T53" fmla="*/ 0 h 112"/>
                  <a:gd name="T54" fmla="*/ 0 w 71"/>
                  <a:gd name="T55" fmla="*/ 0 h 112"/>
                  <a:gd name="T56" fmla="*/ 0 w 71"/>
                  <a:gd name="T57" fmla="*/ 0 h 112"/>
                  <a:gd name="T58" fmla="*/ 0 w 71"/>
                  <a:gd name="T59" fmla="*/ 0 h 112"/>
                  <a:gd name="T60" fmla="*/ 0 w 71"/>
                  <a:gd name="T61" fmla="*/ 0 h 112"/>
                  <a:gd name="T62" fmla="*/ 0 w 71"/>
                  <a:gd name="T63" fmla="*/ 0 h 112"/>
                  <a:gd name="T64" fmla="*/ 0 w 71"/>
                  <a:gd name="T65" fmla="*/ 0 h 112"/>
                  <a:gd name="T66" fmla="*/ 0 w 71"/>
                  <a:gd name="T67" fmla="*/ 0 h 112"/>
                  <a:gd name="T68" fmla="*/ 0 w 71"/>
                  <a:gd name="T69" fmla="*/ 0 h 112"/>
                  <a:gd name="T70" fmla="*/ 0 w 71"/>
                  <a:gd name="T71" fmla="*/ 0 h 112"/>
                  <a:gd name="T72" fmla="*/ 0 w 71"/>
                  <a:gd name="T73" fmla="*/ 0 h 112"/>
                  <a:gd name="T74" fmla="*/ 0 w 71"/>
                  <a:gd name="T75" fmla="*/ 0 h 112"/>
                  <a:gd name="T76" fmla="*/ 0 w 71"/>
                  <a:gd name="T77" fmla="*/ 0 h 112"/>
                  <a:gd name="T78" fmla="*/ 0 w 71"/>
                  <a:gd name="T79" fmla="*/ 0 h 1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
                  <a:gd name="T121" fmla="*/ 0 h 112"/>
                  <a:gd name="T122" fmla="*/ 71 w 71"/>
                  <a:gd name="T123" fmla="*/ 112 h 1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 h="112">
                    <a:moveTo>
                      <a:pt x="0" y="0"/>
                    </a:moveTo>
                    <a:lnTo>
                      <a:pt x="36" y="21"/>
                    </a:lnTo>
                    <a:lnTo>
                      <a:pt x="45" y="27"/>
                    </a:lnTo>
                    <a:lnTo>
                      <a:pt x="53" y="33"/>
                    </a:lnTo>
                    <a:lnTo>
                      <a:pt x="59" y="41"/>
                    </a:lnTo>
                    <a:lnTo>
                      <a:pt x="64" y="49"/>
                    </a:lnTo>
                    <a:lnTo>
                      <a:pt x="67" y="57"/>
                    </a:lnTo>
                    <a:lnTo>
                      <a:pt x="70" y="65"/>
                    </a:lnTo>
                    <a:lnTo>
                      <a:pt x="71" y="75"/>
                    </a:lnTo>
                    <a:lnTo>
                      <a:pt x="71" y="83"/>
                    </a:lnTo>
                    <a:lnTo>
                      <a:pt x="71" y="95"/>
                    </a:lnTo>
                    <a:lnTo>
                      <a:pt x="69" y="103"/>
                    </a:lnTo>
                    <a:lnTo>
                      <a:pt x="67" y="106"/>
                    </a:lnTo>
                    <a:lnTo>
                      <a:pt x="65" y="108"/>
                    </a:lnTo>
                    <a:lnTo>
                      <a:pt x="63" y="110"/>
                    </a:lnTo>
                    <a:lnTo>
                      <a:pt x="61" y="111"/>
                    </a:lnTo>
                    <a:lnTo>
                      <a:pt x="56" y="112"/>
                    </a:lnTo>
                    <a:lnTo>
                      <a:pt x="49" y="112"/>
                    </a:lnTo>
                    <a:lnTo>
                      <a:pt x="42" y="109"/>
                    </a:lnTo>
                    <a:lnTo>
                      <a:pt x="36" y="106"/>
                    </a:lnTo>
                    <a:lnTo>
                      <a:pt x="0" y="85"/>
                    </a:lnTo>
                    <a:lnTo>
                      <a:pt x="0" y="0"/>
                    </a:lnTo>
                    <a:close/>
                    <a:moveTo>
                      <a:pt x="24" y="33"/>
                    </a:moveTo>
                    <a:lnTo>
                      <a:pt x="24" y="80"/>
                    </a:lnTo>
                    <a:lnTo>
                      <a:pt x="30" y="83"/>
                    </a:lnTo>
                    <a:lnTo>
                      <a:pt x="36" y="86"/>
                    </a:lnTo>
                    <a:lnTo>
                      <a:pt x="40" y="87"/>
                    </a:lnTo>
                    <a:lnTo>
                      <a:pt x="43" y="86"/>
                    </a:lnTo>
                    <a:lnTo>
                      <a:pt x="45" y="84"/>
                    </a:lnTo>
                    <a:lnTo>
                      <a:pt x="46" y="79"/>
                    </a:lnTo>
                    <a:lnTo>
                      <a:pt x="47" y="70"/>
                    </a:lnTo>
                    <a:lnTo>
                      <a:pt x="47" y="63"/>
                    </a:lnTo>
                    <a:lnTo>
                      <a:pt x="46" y="58"/>
                    </a:lnTo>
                    <a:lnTo>
                      <a:pt x="45" y="53"/>
                    </a:lnTo>
                    <a:lnTo>
                      <a:pt x="43" y="49"/>
                    </a:lnTo>
                    <a:lnTo>
                      <a:pt x="41" y="46"/>
                    </a:lnTo>
                    <a:lnTo>
                      <a:pt x="38" y="43"/>
                    </a:lnTo>
                    <a:lnTo>
                      <a:pt x="34" y="39"/>
                    </a:lnTo>
                    <a:lnTo>
                      <a:pt x="30" y="36"/>
                    </a:lnTo>
                    <a:lnTo>
                      <a:pt x="24" y="33"/>
                    </a:lnTo>
                    <a:close/>
                  </a:path>
                </a:pathLst>
              </a:custGeom>
              <a:solidFill>
                <a:srgbClr val="1F1A17"/>
              </a:solidFill>
              <a:ln w="9525">
                <a:noFill/>
                <a:round/>
                <a:headEnd/>
                <a:tailEnd/>
              </a:ln>
            </p:spPr>
            <p:txBody>
              <a:bodyPr/>
              <a:lstStyle/>
              <a:p>
                <a:endParaRPr lang="en-US"/>
              </a:p>
            </p:txBody>
          </p:sp>
          <p:sp>
            <p:nvSpPr>
              <p:cNvPr id="26404" name="Freeform 115"/>
              <p:cNvSpPr>
                <a:spLocks/>
              </p:cNvSpPr>
              <p:nvPr/>
            </p:nvSpPr>
            <p:spPr bwMode="white">
              <a:xfrm>
                <a:off x="4125" y="2028"/>
                <a:ext cx="17" cy="36"/>
              </a:xfrm>
              <a:custGeom>
                <a:avLst/>
                <a:gdLst>
                  <a:gd name="T0" fmla="*/ 0 w 137"/>
                  <a:gd name="T1" fmla="*/ 0 h 285"/>
                  <a:gd name="T2" fmla="*/ 0 w 137"/>
                  <a:gd name="T3" fmla="*/ 0 h 285"/>
                  <a:gd name="T4" fmla="*/ 0 w 137"/>
                  <a:gd name="T5" fmla="*/ 0 h 285"/>
                  <a:gd name="T6" fmla="*/ 0 w 137"/>
                  <a:gd name="T7" fmla="*/ 0 h 285"/>
                  <a:gd name="T8" fmla="*/ 0 w 137"/>
                  <a:gd name="T9" fmla="*/ 0 h 285"/>
                  <a:gd name="T10" fmla="*/ 0 w 137"/>
                  <a:gd name="T11" fmla="*/ 0 h 285"/>
                  <a:gd name="T12" fmla="*/ 0 w 137"/>
                  <a:gd name="T13" fmla="*/ 0 h 285"/>
                  <a:gd name="T14" fmla="*/ 0 w 137"/>
                  <a:gd name="T15" fmla="*/ 1 h 285"/>
                  <a:gd name="T16" fmla="*/ 0 w 137"/>
                  <a:gd name="T17" fmla="*/ 1 h 285"/>
                  <a:gd name="T18" fmla="*/ 0 w 137"/>
                  <a:gd name="T19" fmla="*/ 1 h 285"/>
                  <a:gd name="T20" fmla="*/ 0 w 137"/>
                  <a:gd name="T21" fmla="*/ 0 h 285"/>
                  <a:gd name="T22" fmla="*/ 0 w 137"/>
                  <a:gd name="T23" fmla="*/ 0 h 285"/>
                  <a:gd name="T24" fmla="*/ 0 w 137"/>
                  <a:gd name="T25" fmla="*/ 0 h 285"/>
                  <a:gd name="T26" fmla="*/ 0 w 137"/>
                  <a:gd name="T27" fmla="*/ 0 h 285"/>
                  <a:gd name="T28" fmla="*/ 0 w 137"/>
                  <a:gd name="T29" fmla="*/ 0 h 285"/>
                  <a:gd name="T30" fmla="*/ 0 w 137"/>
                  <a:gd name="T31" fmla="*/ 0 h 285"/>
                  <a:gd name="T32" fmla="*/ 0 w 137"/>
                  <a:gd name="T33" fmla="*/ 0 h 285"/>
                  <a:gd name="T34" fmla="*/ 0 w 137"/>
                  <a:gd name="T35" fmla="*/ 0 h 285"/>
                  <a:gd name="T36" fmla="*/ 0 w 137"/>
                  <a:gd name="T37" fmla="*/ 0 h 2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7"/>
                  <a:gd name="T58" fmla="*/ 0 h 285"/>
                  <a:gd name="T59" fmla="*/ 137 w 137"/>
                  <a:gd name="T60" fmla="*/ 285 h 2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7" h="285">
                    <a:moveTo>
                      <a:pt x="0" y="0"/>
                    </a:moveTo>
                    <a:lnTo>
                      <a:pt x="137" y="78"/>
                    </a:lnTo>
                    <a:lnTo>
                      <a:pt x="137" y="106"/>
                    </a:lnTo>
                    <a:lnTo>
                      <a:pt x="120" y="97"/>
                    </a:lnTo>
                    <a:lnTo>
                      <a:pt x="120" y="157"/>
                    </a:lnTo>
                    <a:lnTo>
                      <a:pt x="104" y="166"/>
                    </a:lnTo>
                    <a:lnTo>
                      <a:pt x="120" y="193"/>
                    </a:lnTo>
                    <a:lnTo>
                      <a:pt x="120" y="251"/>
                    </a:lnTo>
                    <a:lnTo>
                      <a:pt x="137" y="260"/>
                    </a:lnTo>
                    <a:lnTo>
                      <a:pt x="137" y="285"/>
                    </a:lnTo>
                    <a:lnTo>
                      <a:pt x="0" y="207"/>
                    </a:lnTo>
                    <a:lnTo>
                      <a:pt x="0" y="183"/>
                    </a:lnTo>
                    <a:lnTo>
                      <a:pt x="16" y="192"/>
                    </a:lnTo>
                    <a:lnTo>
                      <a:pt x="16" y="134"/>
                    </a:lnTo>
                    <a:lnTo>
                      <a:pt x="33" y="126"/>
                    </a:lnTo>
                    <a:lnTo>
                      <a:pt x="15" y="97"/>
                    </a:lnTo>
                    <a:lnTo>
                      <a:pt x="15" y="36"/>
                    </a:lnTo>
                    <a:lnTo>
                      <a:pt x="0" y="28"/>
                    </a:lnTo>
                    <a:lnTo>
                      <a:pt x="0" y="0"/>
                    </a:lnTo>
                    <a:close/>
                  </a:path>
                </a:pathLst>
              </a:custGeom>
              <a:noFill/>
              <a:ln w="6350">
                <a:solidFill>
                  <a:srgbClr val="1F1A17"/>
                </a:solidFill>
                <a:prstDash val="solid"/>
                <a:round/>
                <a:headEnd/>
                <a:tailEnd/>
              </a:ln>
            </p:spPr>
            <p:txBody>
              <a:bodyPr/>
              <a:lstStyle/>
              <a:p>
                <a:endParaRPr lang="en-US"/>
              </a:p>
            </p:txBody>
          </p:sp>
          <p:sp>
            <p:nvSpPr>
              <p:cNvPr id="26405" name="Freeform 116"/>
              <p:cNvSpPr>
                <a:spLocks/>
              </p:cNvSpPr>
              <p:nvPr/>
            </p:nvSpPr>
            <p:spPr bwMode="white">
              <a:xfrm>
                <a:off x="4130" y="2052"/>
                <a:ext cx="8" cy="7"/>
              </a:xfrm>
              <a:custGeom>
                <a:avLst/>
                <a:gdLst>
                  <a:gd name="T0" fmla="*/ 0 w 67"/>
                  <a:gd name="T1" fmla="*/ 0 h 54"/>
                  <a:gd name="T2" fmla="*/ 0 w 67"/>
                  <a:gd name="T3" fmla="*/ 0 h 54"/>
                  <a:gd name="T4" fmla="*/ 0 w 67"/>
                  <a:gd name="T5" fmla="*/ 0 h 54"/>
                  <a:gd name="T6" fmla="*/ 0 w 67"/>
                  <a:gd name="T7" fmla="*/ 0 h 54"/>
                  <a:gd name="T8" fmla="*/ 0 w 67"/>
                  <a:gd name="T9" fmla="*/ 0 h 54"/>
                  <a:gd name="T10" fmla="*/ 0 w 67"/>
                  <a:gd name="T11" fmla="*/ 0 h 54"/>
                  <a:gd name="T12" fmla="*/ 0 w 67"/>
                  <a:gd name="T13" fmla="*/ 0 h 54"/>
                  <a:gd name="T14" fmla="*/ 0 60000 65536"/>
                  <a:gd name="T15" fmla="*/ 0 60000 65536"/>
                  <a:gd name="T16" fmla="*/ 0 60000 65536"/>
                  <a:gd name="T17" fmla="*/ 0 60000 65536"/>
                  <a:gd name="T18" fmla="*/ 0 60000 65536"/>
                  <a:gd name="T19" fmla="*/ 0 60000 65536"/>
                  <a:gd name="T20" fmla="*/ 0 60000 65536"/>
                  <a:gd name="T21" fmla="*/ 0 w 67"/>
                  <a:gd name="T22" fmla="*/ 0 h 54"/>
                  <a:gd name="T23" fmla="*/ 67 w 67"/>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54">
                    <a:moveTo>
                      <a:pt x="33" y="0"/>
                    </a:moveTo>
                    <a:lnTo>
                      <a:pt x="50" y="27"/>
                    </a:lnTo>
                    <a:lnTo>
                      <a:pt x="67" y="54"/>
                    </a:lnTo>
                    <a:lnTo>
                      <a:pt x="33" y="35"/>
                    </a:lnTo>
                    <a:lnTo>
                      <a:pt x="0" y="15"/>
                    </a:lnTo>
                    <a:lnTo>
                      <a:pt x="17" y="7"/>
                    </a:lnTo>
                    <a:lnTo>
                      <a:pt x="33" y="0"/>
                    </a:lnTo>
                    <a:close/>
                  </a:path>
                </a:pathLst>
              </a:custGeom>
              <a:solidFill>
                <a:srgbClr val="1F1A17"/>
              </a:solidFill>
              <a:ln w="9525">
                <a:noFill/>
                <a:round/>
                <a:headEnd/>
                <a:tailEnd/>
              </a:ln>
            </p:spPr>
            <p:txBody>
              <a:bodyPr/>
              <a:lstStyle/>
              <a:p>
                <a:endParaRPr lang="en-US"/>
              </a:p>
            </p:txBody>
          </p:sp>
          <p:sp>
            <p:nvSpPr>
              <p:cNvPr id="26406" name="Freeform 117"/>
              <p:cNvSpPr>
                <a:spLocks/>
              </p:cNvSpPr>
              <p:nvPr/>
            </p:nvSpPr>
            <p:spPr bwMode="white">
              <a:xfrm>
                <a:off x="4130" y="2040"/>
                <a:ext cx="8" cy="6"/>
              </a:xfrm>
              <a:custGeom>
                <a:avLst/>
                <a:gdLst>
                  <a:gd name="T0" fmla="*/ 0 w 67"/>
                  <a:gd name="T1" fmla="*/ 0 h 54"/>
                  <a:gd name="T2" fmla="*/ 0 w 67"/>
                  <a:gd name="T3" fmla="*/ 0 h 54"/>
                  <a:gd name="T4" fmla="*/ 0 w 67"/>
                  <a:gd name="T5" fmla="*/ 0 h 54"/>
                  <a:gd name="T6" fmla="*/ 0 w 67"/>
                  <a:gd name="T7" fmla="*/ 0 h 54"/>
                  <a:gd name="T8" fmla="*/ 0 w 67"/>
                  <a:gd name="T9" fmla="*/ 0 h 54"/>
                  <a:gd name="T10" fmla="*/ 0 w 67"/>
                  <a:gd name="T11" fmla="*/ 0 h 54"/>
                  <a:gd name="T12" fmla="*/ 0 w 67"/>
                  <a:gd name="T13" fmla="*/ 0 h 54"/>
                  <a:gd name="T14" fmla="*/ 0 60000 65536"/>
                  <a:gd name="T15" fmla="*/ 0 60000 65536"/>
                  <a:gd name="T16" fmla="*/ 0 60000 65536"/>
                  <a:gd name="T17" fmla="*/ 0 60000 65536"/>
                  <a:gd name="T18" fmla="*/ 0 60000 65536"/>
                  <a:gd name="T19" fmla="*/ 0 60000 65536"/>
                  <a:gd name="T20" fmla="*/ 0 60000 65536"/>
                  <a:gd name="T21" fmla="*/ 0 w 67"/>
                  <a:gd name="T22" fmla="*/ 0 h 54"/>
                  <a:gd name="T23" fmla="*/ 67 w 67"/>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54">
                    <a:moveTo>
                      <a:pt x="33" y="54"/>
                    </a:moveTo>
                    <a:lnTo>
                      <a:pt x="50" y="46"/>
                    </a:lnTo>
                    <a:lnTo>
                      <a:pt x="67" y="38"/>
                    </a:lnTo>
                    <a:lnTo>
                      <a:pt x="33" y="19"/>
                    </a:lnTo>
                    <a:lnTo>
                      <a:pt x="0" y="0"/>
                    </a:lnTo>
                    <a:lnTo>
                      <a:pt x="17" y="27"/>
                    </a:lnTo>
                    <a:lnTo>
                      <a:pt x="33" y="54"/>
                    </a:lnTo>
                    <a:close/>
                  </a:path>
                </a:pathLst>
              </a:custGeom>
              <a:solidFill>
                <a:srgbClr val="1F1A17"/>
              </a:solidFill>
              <a:ln w="9525">
                <a:noFill/>
                <a:round/>
                <a:headEnd/>
                <a:tailEnd/>
              </a:ln>
            </p:spPr>
            <p:txBody>
              <a:bodyPr/>
              <a:lstStyle/>
              <a:p>
                <a:endParaRPr lang="en-US"/>
              </a:p>
            </p:txBody>
          </p:sp>
          <p:sp>
            <p:nvSpPr>
              <p:cNvPr id="26407" name="Freeform 118"/>
              <p:cNvSpPr>
                <a:spLocks/>
              </p:cNvSpPr>
              <p:nvPr/>
            </p:nvSpPr>
            <p:spPr bwMode="white">
              <a:xfrm>
                <a:off x="4133" y="2048"/>
                <a:ext cx="2" cy="2"/>
              </a:xfrm>
              <a:custGeom>
                <a:avLst/>
                <a:gdLst>
                  <a:gd name="T0" fmla="*/ 0 w 12"/>
                  <a:gd name="T1" fmla="*/ 0 h 13"/>
                  <a:gd name="T2" fmla="*/ 0 w 12"/>
                  <a:gd name="T3" fmla="*/ 0 h 13"/>
                  <a:gd name="T4" fmla="*/ 0 w 12"/>
                  <a:gd name="T5" fmla="*/ 0 h 13"/>
                  <a:gd name="T6" fmla="*/ 0 w 12"/>
                  <a:gd name="T7" fmla="*/ 0 h 13"/>
                  <a:gd name="T8" fmla="*/ 0 w 12"/>
                  <a:gd name="T9" fmla="*/ 0 h 13"/>
                  <a:gd name="T10" fmla="*/ 0 w 12"/>
                  <a:gd name="T11" fmla="*/ 0 h 13"/>
                  <a:gd name="T12" fmla="*/ 0 w 12"/>
                  <a:gd name="T13" fmla="*/ 0 h 13"/>
                  <a:gd name="T14" fmla="*/ 0 w 12"/>
                  <a:gd name="T15" fmla="*/ 0 h 13"/>
                  <a:gd name="T16" fmla="*/ 0 w 12"/>
                  <a:gd name="T17" fmla="*/ 0 h 13"/>
                  <a:gd name="T18" fmla="*/ 0 w 12"/>
                  <a:gd name="T19" fmla="*/ 0 h 13"/>
                  <a:gd name="T20" fmla="*/ 0 w 12"/>
                  <a:gd name="T21" fmla="*/ 0 h 13"/>
                  <a:gd name="T22" fmla="*/ 0 w 12"/>
                  <a:gd name="T23" fmla="*/ 0 h 13"/>
                  <a:gd name="T24" fmla="*/ 0 w 12"/>
                  <a:gd name="T25" fmla="*/ 0 h 13"/>
                  <a:gd name="T26" fmla="*/ 0 w 12"/>
                  <a:gd name="T27" fmla="*/ 0 h 13"/>
                  <a:gd name="T28" fmla="*/ 0 w 12"/>
                  <a:gd name="T29" fmla="*/ 0 h 13"/>
                  <a:gd name="T30" fmla="*/ 0 w 12"/>
                  <a:gd name="T31" fmla="*/ 0 h 13"/>
                  <a:gd name="T32" fmla="*/ 0 w 1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3"/>
                  <a:gd name="T53" fmla="*/ 12 w 1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3">
                    <a:moveTo>
                      <a:pt x="5" y="1"/>
                    </a:moveTo>
                    <a:lnTo>
                      <a:pt x="7" y="2"/>
                    </a:lnTo>
                    <a:lnTo>
                      <a:pt x="9" y="5"/>
                    </a:lnTo>
                    <a:lnTo>
                      <a:pt x="10" y="7"/>
                    </a:lnTo>
                    <a:lnTo>
                      <a:pt x="12" y="10"/>
                    </a:lnTo>
                    <a:lnTo>
                      <a:pt x="10" y="12"/>
                    </a:lnTo>
                    <a:lnTo>
                      <a:pt x="9" y="13"/>
                    </a:lnTo>
                    <a:lnTo>
                      <a:pt x="7" y="13"/>
                    </a:lnTo>
                    <a:lnTo>
                      <a:pt x="5" y="13"/>
                    </a:lnTo>
                    <a:lnTo>
                      <a:pt x="3" y="11"/>
                    </a:lnTo>
                    <a:lnTo>
                      <a:pt x="1" y="9"/>
                    </a:lnTo>
                    <a:lnTo>
                      <a:pt x="0" y="6"/>
                    </a:lnTo>
                    <a:lnTo>
                      <a:pt x="0" y="3"/>
                    </a:lnTo>
                    <a:lnTo>
                      <a:pt x="0" y="1"/>
                    </a:lnTo>
                    <a:lnTo>
                      <a:pt x="1" y="0"/>
                    </a:lnTo>
                    <a:lnTo>
                      <a:pt x="3" y="0"/>
                    </a:lnTo>
                    <a:lnTo>
                      <a:pt x="5" y="1"/>
                    </a:lnTo>
                    <a:close/>
                  </a:path>
                </a:pathLst>
              </a:custGeom>
              <a:solidFill>
                <a:srgbClr val="1F1A17"/>
              </a:solidFill>
              <a:ln w="9525">
                <a:noFill/>
                <a:round/>
                <a:headEnd/>
                <a:tailEnd/>
              </a:ln>
            </p:spPr>
            <p:txBody>
              <a:bodyPr/>
              <a:lstStyle/>
              <a:p>
                <a:endParaRPr lang="en-US"/>
              </a:p>
            </p:txBody>
          </p:sp>
          <p:sp>
            <p:nvSpPr>
              <p:cNvPr id="26408" name="Freeform 119"/>
              <p:cNvSpPr>
                <a:spLocks/>
              </p:cNvSpPr>
              <p:nvPr/>
            </p:nvSpPr>
            <p:spPr bwMode="white">
              <a:xfrm>
                <a:off x="4071" y="1489"/>
                <a:ext cx="107" cy="63"/>
              </a:xfrm>
              <a:custGeom>
                <a:avLst/>
                <a:gdLst>
                  <a:gd name="T0" fmla="*/ 2 w 855"/>
                  <a:gd name="T1" fmla="*/ 1 h 505"/>
                  <a:gd name="T2" fmla="*/ 2 w 855"/>
                  <a:gd name="T3" fmla="*/ 1 h 505"/>
                  <a:gd name="T4" fmla="*/ 2 w 855"/>
                  <a:gd name="T5" fmla="*/ 1 h 505"/>
                  <a:gd name="T6" fmla="*/ 2 w 855"/>
                  <a:gd name="T7" fmla="*/ 1 h 505"/>
                  <a:gd name="T8" fmla="*/ 1 w 855"/>
                  <a:gd name="T9" fmla="*/ 1 h 505"/>
                  <a:gd name="T10" fmla="*/ 1 w 855"/>
                  <a:gd name="T11" fmla="*/ 1 h 505"/>
                  <a:gd name="T12" fmla="*/ 1 w 855"/>
                  <a:gd name="T13" fmla="*/ 1 h 505"/>
                  <a:gd name="T14" fmla="*/ 1 w 855"/>
                  <a:gd name="T15" fmla="*/ 1 h 505"/>
                  <a:gd name="T16" fmla="*/ 1 w 855"/>
                  <a:gd name="T17" fmla="*/ 1 h 505"/>
                  <a:gd name="T18" fmla="*/ 1 w 855"/>
                  <a:gd name="T19" fmla="*/ 1 h 505"/>
                  <a:gd name="T20" fmla="*/ 1 w 855"/>
                  <a:gd name="T21" fmla="*/ 1 h 505"/>
                  <a:gd name="T22" fmla="*/ 1 w 855"/>
                  <a:gd name="T23" fmla="*/ 1 h 505"/>
                  <a:gd name="T24" fmla="*/ 1 w 855"/>
                  <a:gd name="T25" fmla="*/ 1 h 505"/>
                  <a:gd name="T26" fmla="*/ 1 w 855"/>
                  <a:gd name="T27" fmla="*/ 1 h 505"/>
                  <a:gd name="T28" fmla="*/ 1 w 855"/>
                  <a:gd name="T29" fmla="*/ 1 h 505"/>
                  <a:gd name="T30" fmla="*/ 1 w 855"/>
                  <a:gd name="T31" fmla="*/ 1 h 505"/>
                  <a:gd name="T32" fmla="*/ 1 w 855"/>
                  <a:gd name="T33" fmla="*/ 1 h 505"/>
                  <a:gd name="T34" fmla="*/ 0 w 855"/>
                  <a:gd name="T35" fmla="*/ 1 h 505"/>
                  <a:gd name="T36" fmla="*/ 0 w 855"/>
                  <a:gd name="T37" fmla="*/ 1 h 505"/>
                  <a:gd name="T38" fmla="*/ 0 w 855"/>
                  <a:gd name="T39" fmla="*/ 1 h 505"/>
                  <a:gd name="T40" fmla="*/ 0 w 855"/>
                  <a:gd name="T41" fmla="*/ 1 h 505"/>
                  <a:gd name="T42" fmla="*/ 0 w 855"/>
                  <a:gd name="T43" fmla="*/ 1 h 505"/>
                  <a:gd name="T44" fmla="*/ 0 w 855"/>
                  <a:gd name="T45" fmla="*/ 1 h 505"/>
                  <a:gd name="T46" fmla="*/ 0 w 855"/>
                  <a:gd name="T47" fmla="*/ 1 h 505"/>
                  <a:gd name="T48" fmla="*/ 0 w 855"/>
                  <a:gd name="T49" fmla="*/ 1 h 505"/>
                  <a:gd name="T50" fmla="*/ 0 w 855"/>
                  <a:gd name="T51" fmla="*/ 1 h 505"/>
                  <a:gd name="T52" fmla="*/ 0 w 855"/>
                  <a:gd name="T53" fmla="*/ 0 h 505"/>
                  <a:gd name="T54" fmla="*/ 0 w 855"/>
                  <a:gd name="T55" fmla="*/ 0 h 505"/>
                  <a:gd name="T56" fmla="*/ 0 w 855"/>
                  <a:gd name="T57" fmla="*/ 0 h 505"/>
                  <a:gd name="T58" fmla="*/ 0 w 855"/>
                  <a:gd name="T59" fmla="*/ 0 h 505"/>
                  <a:gd name="T60" fmla="*/ 0 w 855"/>
                  <a:gd name="T61" fmla="*/ 0 h 505"/>
                  <a:gd name="T62" fmla="*/ 0 w 855"/>
                  <a:gd name="T63" fmla="*/ 0 h 505"/>
                  <a:gd name="T64" fmla="*/ 0 w 855"/>
                  <a:gd name="T65" fmla="*/ 0 h 505"/>
                  <a:gd name="T66" fmla="*/ 0 w 855"/>
                  <a:gd name="T67" fmla="*/ 0 h 505"/>
                  <a:gd name="T68" fmla="*/ 0 w 855"/>
                  <a:gd name="T69" fmla="*/ 0 h 505"/>
                  <a:gd name="T70" fmla="*/ 0 w 855"/>
                  <a:gd name="T71" fmla="*/ 0 h 505"/>
                  <a:gd name="T72" fmla="*/ 0 w 855"/>
                  <a:gd name="T73" fmla="*/ 0 h 505"/>
                  <a:gd name="T74" fmla="*/ 0 w 855"/>
                  <a:gd name="T75" fmla="*/ 0 h 505"/>
                  <a:gd name="T76" fmla="*/ 1 w 855"/>
                  <a:gd name="T77" fmla="*/ 0 h 505"/>
                  <a:gd name="T78" fmla="*/ 1 w 855"/>
                  <a:gd name="T79" fmla="*/ 0 h 505"/>
                  <a:gd name="T80" fmla="*/ 1 w 855"/>
                  <a:gd name="T81" fmla="*/ 0 h 505"/>
                  <a:gd name="T82" fmla="*/ 1 w 855"/>
                  <a:gd name="T83" fmla="*/ 0 h 505"/>
                  <a:gd name="T84" fmla="*/ 1 w 855"/>
                  <a:gd name="T85" fmla="*/ 0 h 505"/>
                  <a:gd name="T86" fmla="*/ 1 w 855"/>
                  <a:gd name="T87" fmla="*/ 0 h 505"/>
                  <a:gd name="T88" fmla="*/ 1 w 855"/>
                  <a:gd name="T89" fmla="*/ 0 h 505"/>
                  <a:gd name="T90" fmla="*/ 1 w 855"/>
                  <a:gd name="T91" fmla="*/ 0 h 505"/>
                  <a:gd name="T92" fmla="*/ 1 w 855"/>
                  <a:gd name="T93" fmla="*/ 0 h 505"/>
                  <a:gd name="T94" fmla="*/ 1 w 855"/>
                  <a:gd name="T95" fmla="*/ 0 h 505"/>
                  <a:gd name="T96" fmla="*/ 1 w 855"/>
                  <a:gd name="T97" fmla="*/ 0 h 505"/>
                  <a:gd name="T98" fmla="*/ 1 w 855"/>
                  <a:gd name="T99" fmla="*/ 0 h 505"/>
                  <a:gd name="T100" fmla="*/ 1 w 855"/>
                  <a:gd name="T101" fmla="*/ 0 h 505"/>
                  <a:gd name="T102" fmla="*/ 2 w 855"/>
                  <a:gd name="T103" fmla="*/ 0 h 505"/>
                  <a:gd name="T104" fmla="*/ 2 w 855"/>
                  <a:gd name="T105" fmla="*/ 0 h 505"/>
                  <a:gd name="T106" fmla="*/ 2 w 855"/>
                  <a:gd name="T107" fmla="*/ 0 h 505"/>
                  <a:gd name="T108" fmla="*/ 2 w 855"/>
                  <a:gd name="T109" fmla="*/ 0 h 505"/>
                  <a:gd name="T110" fmla="*/ 2 w 855"/>
                  <a:gd name="T111" fmla="*/ 0 h 5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5"/>
                  <a:gd name="T169" fmla="*/ 0 h 505"/>
                  <a:gd name="T170" fmla="*/ 855 w 855"/>
                  <a:gd name="T171" fmla="*/ 505 h 5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5" h="505">
                    <a:moveTo>
                      <a:pt x="836" y="353"/>
                    </a:moveTo>
                    <a:lnTo>
                      <a:pt x="828" y="364"/>
                    </a:lnTo>
                    <a:lnTo>
                      <a:pt x="818" y="374"/>
                    </a:lnTo>
                    <a:lnTo>
                      <a:pt x="808" y="383"/>
                    </a:lnTo>
                    <a:lnTo>
                      <a:pt x="797" y="393"/>
                    </a:lnTo>
                    <a:lnTo>
                      <a:pt x="785" y="402"/>
                    </a:lnTo>
                    <a:lnTo>
                      <a:pt x="772" y="411"/>
                    </a:lnTo>
                    <a:lnTo>
                      <a:pt x="759" y="420"/>
                    </a:lnTo>
                    <a:lnTo>
                      <a:pt x="745" y="429"/>
                    </a:lnTo>
                    <a:lnTo>
                      <a:pt x="729" y="437"/>
                    </a:lnTo>
                    <a:lnTo>
                      <a:pt x="711" y="447"/>
                    </a:lnTo>
                    <a:lnTo>
                      <a:pt x="694" y="454"/>
                    </a:lnTo>
                    <a:lnTo>
                      <a:pt x="676" y="461"/>
                    </a:lnTo>
                    <a:lnTo>
                      <a:pt x="657" y="468"/>
                    </a:lnTo>
                    <a:lnTo>
                      <a:pt x="638" y="475"/>
                    </a:lnTo>
                    <a:lnTo>
                      <a:pt x="619" y="480"/>
                    </a:lnTo>
                    <a:lnTo>
                      <a:pt x="599" y="485"/>
                    </a:lnTo>
                    <a:lnTo>
                      <a:pt x="579" y="489"/>
                    </a:lnTo>
                    <a:lnTo>
                      <a:pt x="558" y="493"/>
                    </a:lnTo>
                    <a:lnTo>
                      <a:pt x="539" y="496"/>
                    </a:lnTo>
                    <a:lnTo>
                      <a:pt x="518" y="500"/>
                    </a:lnTo>
                    <a:lnTo>
                      <a:pt x="497" y="502"/>
                    </a:lnTo>
                    <a:lnTo>
                      <a:pt x="475" y="504"/>
                    </a:lnTo>
                    <a:lnTo>
                      <a:pt x="455" y="505"/>
                    </a:lnTo>
                    <a:lnTo>
                      <a:pt x="434" y="505"/>
                    </a:lnTo>
                    <a:lnTo>
                      <a:pt x="413" y="505"/>
                    </a:lnTo>
                    <a:lnTo>
                      <a:pt x="392" y="504"/>
                    </a:lnTo>
                    <a:lnTo>
                      <a:pt x="370" y="503"/>
                    </a:lnTo>
                    <a:lnTo>
                      <a:pt x="350" y="501"/>
                    </a:lnTo>
                    <a:lnTo>
                      <a:pt x="330" y="498"/>
                    </a:lnTo>
                    <a:lnTo>
                      <a:pt x="309" y="495"/>
                    </a:lnTo>
                    <a:lnTo>
                      <a:pt x="289" y="491"/>
                    </a:lnTo>
                    <a:lnTo>
                      <a:pt x="270" y="487"/>
                    </a:lnTo>
                    <a:lnTo>
                      <a:pt x="250" y="483"/>
                    </a:lnTo>
                    <a:lnTo>
                      <a:pt x="230" y="478"/>
                    </a:lnTo>
                    <a:lnTo>
                      <a:pt x="211" y="472"/>
                    </a:lnTo>
                    <a:lnTo>
                      <a:pt x="194" y="465"/>
                    </a:lnTo>
                    <a:lnTo>
                      <a:pt x="176" y="458"/>
                    </a:lnTo>
                    <a:lnTo>
                      <a:pt x="158" y="450"/>
                    </a:lnTo>
                    <a:lnTo>
                      <a:pt x="142" y="441"/>
                    </a:lnTo>
                    <a:lnTo>
                      <a:pt x="125" y="433"/>
                    </a:lnTo>
                    <a:lnTo>
                      <a:pt x="110" y="424"/>
                    </a:lnTo>
                    <a:lnTo>
                      <a:pt x="96" y="415"/>
                    </a:lnTo>
                    <a:lnTo>
                      <a:pt x="83" y="404"/>
                    </a:lnTo>
                    <a:lnTo>
                      <a:pt x="70" y="394"/>
                    </a:lnTo>
                    <a:lnTo>
                      <a:pt x="59" y="383"/>
                    </a:lnTo>
                    <a:lnTo>
                      <a:pt x="48" y="372"/>
                    </a:lnTo>
                    <a:lnTo>
                      <a:pt x="39" y="362"/>
                    </a:lnTo>
                    <a:lnTo>
                      <a:pt x="31" y="350"/>
                    </a:lnTo>
                    <a:lnTo>
                      <a:pt x="23" y="339"/>
                    </a:lnTo>
                    <a:lnTo>
                      <a:pt x="17" y="327"/>
                    </a:lnTo>
                    <a:lnTo>
                      <a:pt x="12" y="315"/>
                    </a:lnTo>
                    <a:lnTo>
                      <a:pt x="8" y="304"/>
                    </a:lnTo>
                    <a:lnTo>
                      <a:pt x="5" y="291"/>
                    </a:lnTo>
                    <a:lnTo>
                      <a:pt x="3" y="280"/>
                    </a:lnTo>
                    <a:lnTo>
                      <a:pt x="2" y="267"/>
                    </a:lnTo>
                    <a:lnTo>
                      <a:pt x="0" y="256"/>
                    </a:lnTo>
                    <a:lnTo>
                      <a:pt x="2" y="243"/>
                    </a:lnTo>
                    <a:lnTo>
                      <a:pt x="4" y="231"/>
                    </a:lnTo>
                    <a:lnTo>
                      <a:pt x="6" y="220"/>
                    </a:lnTo>
                    <a:lnTo>
                      <a:pt x="10" y="207"/>
                    </a:lnTo>
                    <a:lnTo>
                      <a:pt x="15" y="195"/>
                    </a:lnTo>
                    <a:lnTo>
                      <a:pt x="20" y="183"/>
                    </a:lnTo>
                    <a:lnTo>
                      <a:pt x="28" y="172"/>
                    </a:lnTo>
                    <a:lnTo>
                      <a:pt x="35" y="160"/>
                    </a:lnTo>
                    <a:lnTo>
                      <a:pt x="44" y="149"/>
                    </a:lnTo>
                    <a:lnTo>
                      <a:pt x="53" y="138"/>
                    </a:lnTo>
                    <a:lnTo>
                      <a:pt x="64" y="126"/>
                    </a:lnTo>
                    <a:lnTo>
                      <a:pt x="76" y="116"/>
                    </a:lnTo>
                    <a:lnTo>
                      <a:pt x="89" y="106"/>
                    </a:lnTo>
                    <a:lnTo>
                      <a:pt x="102" y="95"/>
                    </a:lnTo>
                    <a:lnTo>
                      <a:pt x="117" y="86"/>
                    </a:lnTo>
                    <a:lnTo>
                      <a:pt x="133" y="75"/>
                    </a:lnTo>
                    <a:lnTo>
                      <a:pt x="149" y="67"/>
                    </a:lnTo>
                    <a:lnTo>
                      <a:pt x="167" y="59"/>
                    </a:lnTo>
                    <a:lnTo>
                      <a:pt x="184" y="51"/>
                    </a:lnTo>
                    <a:lnTo>
                      <a:pt x="202" y="43"/>
                    </a:lnTo>
                    <a:lnTo>
                      <a:pt x="221" y="36"/>
                    </a:lnTo>
                    <a:lnTo>
                      <a:pt x="241" y="30"/>
                    </a:lnTo>
                    <a:lnTo>
                      <a:pt x="259" y="25"/>
                    </a:lnTo>
                    <a:lnTo>
                      <a:pt x="279" y="19"/>
                    </a:lnTo>
                    <a:lnTo>
                      <a:pt x="299" y="15"/>
                    </a:lnTo>
                    <a:lnTo>
                      <a:pt x="319" y="11"/>
                    </a:lnTo>
                    <a:lnTo>
                      <a:pt x="340" y="8"/>
                    </a:lnTo>
                    <a:lnTo>
                      <a:pt x="361" y="5"/>
                    </a:lnTo>
                    <a:lnTo>
                      <a:pt x="382" y="3"/>
                    </a:lnTo>
                    <a:lnTo>
                      <a:pt x="403" y="1"/>
                    </a:lnTo>
                    <a:lnTo>
                      <a:pt x="423" y="0"/>
                    </a:lnTo>
                    <a:lnTo>
                      <a:pt x="444" y="0"/>
                    </a:lnTo>
                    <a:lnTo>
                      <a:pt x="466" y="0"/>
                    </a:lnTo>
                    <a:lnTo>
                      <a:pt x="487" y="1"/>
                    </a:lnTo>
                    <a:lnTo>
                      <a:pt x="508" y="2"/>
                    </a:lnTo>
                    <a:lnTo>
                      <a:pt x="528" y="4"/>
                    </a:lnTo>
                    <a:lnTo>
                      <a:pt x="549" y="6"/>
                    </a:lnTo>
                    <a:lnTo>
                      <a:pt x="569" y="9"/>
                    </a:lnTo>
                    <a:lnTo>
                      <a:pt x="590" y="13"/>
                    </a:lnTo>
                    <a:lnTo>
                      <a:pt x="609" y="17"/>
                    </a:lnTo>
                    <a:lnTo>
                      <a:pt x="628" y="22"/>
                    </a:lnTo>
                    <a:lnTo>
                      <a:pt x="648" y="28"/>
                    </a:lnTo>
                    <a:lnTo>
                      <a:pt x="666" y="33"/>
                    </a:lnTo>
                    <a:lnTo>
                      <a:pt x="685" y="40"/>
                    </a:lnTo>
                    <a:lnTo>
                      <a:pt x="703" y="46"/>
                    </a:lnTo>
                    <a:lnTo>
                      <a:pt x="719" y="55"/>
                    </a:lnTo>
                    <a:lnTo>
                      <a:pt x="736" y="63"/>
                    </a:lnTo>
                    <a:lnTo>
                      <a:pt x="753" y="71"/>
                    </a:lnTo>
                    <a:lnTo>
                      <a:pt x="770" y="82"/>
                    </a:lnTo>
                    <a:lnTo>
                      <a:pt x="786" y="93"/>
                    </a:lnTo>
                    <a:lnTo>
                      <a:pt x="801" y="104"/>
                    </a:lnTo>
                    <a:lnTo>
                      <a:pt x="814" y="116"/>
                    </a:lnTo>
                    <a:lnTo>
                      <a:pt x="825" y="128"/>
                    </a:lnTo>
                    <a:lnTo>
                      <a:pt x="837" y="141"/>
                    </a:lnTo>
                    <a:lnTo>
                      <a:pt x="846" y="153"/>
                    </a:lnTo>
                    <a:lnTo>
                      <a:pt x="855" y="166"/>
                    </a:lnTo>
                  </a:path>
                </a:pathLst>
              </a:custGeom>
              <a:noFill/>
              <a:ln w="6350">
                <a:solidFill>
                  <a:srgbClr val="1F1A17"/>
                </a:solidFill>
                <a:prstDash val="solid"/>
                <a:round/>
                <a:headEnd/>
                <a:tailEnd/>
              </a:ln>
            </p:spPr>
            <p:txBody>
              <a:bodyPr/>
              <a:lstStyle/>
              <a:p>
                <a:endParaRPr lang="en-US"/>
              </a:p>
            </p:txBody>
          </p:sp>
          <p:sp>
            <p:nvSpPr>
              <p:cNvPr id="26409" name="Freeform 120"/>
              <p:cNvSpPr>
                <a:spLocks/>
              </p:cNvSpPr>
              <p:nvPr/>
            </p:nvSpPr>
            <p:spPr bwMode="white">
              <a:xfrm>
                <a:off x="4033" y="1375"/>
                <a:ext cx="71" cy="40"/>
              </a:xfrm>
              <a:custGeom>
                <a:avLst/>
                <a:gdLst>
                  <a:gd name="T0" fmla="*/ 0 w 563"/>
                  <a:gd name="T1" fmla="*/ 0 h 325"/>
                  <a:gd name="T2" fmla="*/ 0 w 563"/>
                  <a:gd name="T3" fmla="*/ 0 h 325"/>
                  <a:gd name="T4" fmla="*/ 0 w 563"/>
                  <a:gd name="T5" fmla="*/ 0 h 325"/>
                  <a:gd name="T6" fmla="*/ 0 w 563"/>
                  <a:gd name="T7" fmla="*/ 0 h 325"/>
                  <a:gd name="T8" fmla="*/ 0 w 563"/>
                  <a:gd name="T9" fmla="*/ 0 h 325"/>
                  <a:gd name="T10" fmla="*/ 0 w 563"/>
                  <a:gd name="T11" fmla="*/ 0 h 325"/>
                  <a:gd name="T12" fmla="*/ 0 w 563"/>
                  <a:gd name="T13" fmla="*/ 0 h 325"/>
                  <a:gd name="T14" fmla="*/ 0 w 563"/>
                  <a:gd name="T15" fmla="*/ 0 h 325"/>
                  <a:gd name="T16" fmla="*/ 0 w 563"/>
                  <a:gd name="T17" fmla="*/ 0 h 325"/>
                  <a:gd name="T18" fmla="*/ 0 w 563"/>
                  <a:gd name="T19" fmla="*/ 0 h 325"/>
                  <a:gd name="T20" fmla="*/ 0 w 563"/>
                  <a:gd name="T21" fmla="*/ 0 h 325"/>
                  <a:gd name="T22" fmla="*/ 0 w 563"/>
                  <a:gd name="T23" fmla="*/ 0 h 325"/>
                  <a:gd name="T24" fmla="*/ 0 w 563"/>
                  <a:gd name="T25" fmla="*/ 0 h 325"/>
                  <a:gd name="T26" fmla="*/ 0 w 563"/>
                  <a:gd name="T27" fmla="*/ 0 h 325"/>
                  <a:gd name="T28" fmla="*/ 0 w 563"/>
                  <a:gd name="T29" fmla="*/ 0 h 325"/>
                  <a:gd name="T30" fmla="*/ 0 w 563"/>
                  <a:gd name="T31" fmla="*/ 0 h 325"/>
                  <a:gd name="T32" fmla="*/ 0 w 563"/>
                  <a:gd name="T33" fmla="*/ 0 h 325"/>
                  <a:gd name="T34" fmla="*/ 0 w 563"/>
                  <a:gd name="T35" fmla="*/ 0 h 325"/>
                  <a:gd name="T36" fmla="*/ 0 w 563"/>
                  <a:gd name="T37" fmla="*/ 0 h 325"/>
                  <a:gd name="T38" fmla="*/ 1 w 563"/>
                  <a:gd name="T39" fmla="*/ 0 h 325"/>
                  <a:gd name="T40" fmla="*/ 1 w 563"/>
                  <a:gd name="T41" fmla="*/ 0 h 325"/>
                  <a:gd name="T42" fmla="*/ 1 w 563"/>
                  <a:gd name="T43" fmla="*/ 0 h 325"/>
                  <a:gd name="T44" fmla="*/ 1 w 563"/>
                  <a:gd name="T45" fmla="*/ 0 h 325"/>
                  <a:gd name="T46" fmla="*/ 1 w 563"/>
                  <a:gd name="T47" fmla="*/ 0 h 325"/>
                  <a:gd name="T48" fmla="*/ 1 w 563"/>
                  <a:gd name="T49" fmla="*/ 0 h 325"/>
                  <a:gd name="T50" fmla="*/ 1 w 563"/>
                  <a:gd name="T51" fmla="*/ 0 h 325"/>
                  <a:gd name="T52" fmla="*/ 1 w 563"/>
                  <a:gd name="T53" fmla="*/ 0 h 325"/>
                  <a:gd name="T54" fmla="*/ 1 w 563"/>
                  <a:gd name="T55" fmla="*/ 0 h 325"/>
                  <a:gd name="T56" fmla="*/ 1 w 563"/>
                  <a:gd name="T57" fmla="*/ 0 h 325"/>
                  <a:gd name="T58" fmla="*/ 1 w 563"/>
                  <a:gd name="T59" fmla="*/ 0 h 325"/>
                  <a:gd name="T60" fmla="*/ 1 w 563"/>
                  <a:gd name="T61" fmla="*/ 0 h 325"/>
                  <a:gd name="T62" fmla="*/ 1 w 563"/>
                  <a:gd name="T63" fmla="*/ 0 h 325"/>
                  <a:gd name="T64" fmla="*/ 1 w 563"/>
                  <a:gd name="T65" fmla="*/ 0 h 325"/>
                  <a:gd name="T66" fmla="*/ 1 w 563"/>
                  <a:gd name="T67" fmla="*/ 0 h 325"/>
                  <a:gd name="T68" fmla="*/ 1 w 563"/>
                  <a:gd name="T69" fmla="*/ 0 h 325"/>
                  <a:gd name="T70" fmla="*/ 1 w 563"/>
                  <a:gd name="T71" fmla="*/ 0 h 325"/>
                  <a:gd name="T72" fmla="*/ 1 w 563"/>
                  <a:gd name="T73" fmla="*/ 0 h 325"/>
                  <a:gd name="T74" fmla="*/ 1 w 563"/>
                  <a:gd name="T75" fmla="*/ 0 h 325"/>
                  <a:gd name="T76" fmla="*/ 1 w 563"/>
                  <a:gd name="T77" fmla="*/ 0 h 325"/>
                  <a:gd name="T78" fmla="*/ 1 w 563"/>
                  <a:gd name="T79" fmla="*/ 0 h 325"/>
                  <a:gd name="T80" fmla="*/ 1 w 563"/>
                  <a:gd name="T81" fmla="*/ 0 h 325"/>
                  <a:gd name="T82" fmla="*/ 1 w 563"/>
                  <a:gd name="T83" fmla="*/ 1 h 325"/>
                  <a:gd name="T84" fmla="*/ 1 w 563"/>
                  <a:gd name="T85" fmla="*/ 1 h 325"/>
                  <a:gd name="T86" fmla="*/ 1 w 563"/>
                  <a:gd name="T87" fmla="*/ 1 h 325"/>
                  <a:gd name="T88" fmla="*/ 1 w 563"/>
                  <a:gd name="T89" fmla="*/ 1 h 325"/>
                  <a:gd name="T90" fmla="*/ 0 w 563"/>
                  <a:gd name="T91" fmla="*/ 1 h 325"/>
                  <a:gd name="T92" fmla="*/ 0 w 563"/>
                  <a:gd name="T93" fmla="*/ 1 h 325"/>
                  <a:gd name="T94" fmla="*/ 0 w 563"/>
                  <a:gd name="T95" fmla="*/ 0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3"/>
                  <a:gd name="T145" fmla="*/ 0 h 325"/>
                  <a:gd name="T146" fmla="*/ 563 w 563"/>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3" h="325">
                    <a:moveTo>
                      <a:pt x="80" y="279"/>
                    </a:moveTo>
                    <a:lnTo>
                      <a:pt x="71" y="273"/>
                    </a:lnTo>
                    <a:lnTo>
                      <a:pt x="61" y="267"/>
                    </a:lnTo>
                    <a:lnTo>
                      <a:pt x="52" y="260"/>
                    </a:lnTo>
                    <a:lnTo>
                      <a:pt x="45" y="254"/>
                    </a:lnTo>
                    <a:lnTo>
                      <a:pt x="37" y="247"/>
                    </a:lnTo>
                    <a:lnTo>
                      <a:pt x="30" y="240"/>
                    </a:lnTo>
                    <a:lnTo>
                      <a:pt x="25" y="234"/>
                    </a:lnTo>
                    <a:lnTo>
                      <a:pt x="20" y="226"/>
                    </a:lnTo>
                    <a:lnTo>
                      <a:pt x="15" y="219"/>
                    </a:lnTo>
                    <a:lnTo>
                      <a:pt x="10" y="211"/>
                    </a:lnTo>
                    <a:lnTo>
                      <a:pt x="7" y="203"/>
                    </a:lnTo>
                    <a:lnTo>
                      <a:pt x="4" y="196"/>
                    </a:lnTo>
                    <a:lnTo>
                      <a:pt x="2" y="188"/>
                    </a:lnTo>
                    <a:lnTo>
                      <a:pt x="1" y="181"/>
                    </a:lnTo>
                    <a:lnTo>
                      <a:pt x="0" y="172"/>
                    </a:lnTo>
                    <a:lnTo>
                      <a:pt x="0" y="165"/>
                    </a:lnTo>
                    <a:lnTo>
                      <a:pt x="0" y="157"/>
                    </a:lnTo>
                    <a:lnTo>
                      <a:pt x="2" y="150"/>
                    </a:lnTo>
                    <a:lnTo>
                      <a:pt x="3" y="141"/>
                    </a:lnTo>
                    <a:lnTo>
                      <a:pt x="6" y="134"/>
                    </a:lnTo>
                    <a:lnTo>
                      <a:pt x="9" y="127"/>
                    </a:lnTo>
                    <a:lnTo>
                      <a:pt x="13" y="118"/>
                    </a:lnTo>
                    <a:lnTo>
                      <a:pt x="17" y="111"/>
                    </a:lnTo>
                    <a:lnTo>
                      <a:pt x="22" y="104"/>
                    </a:lnTo>
                    <a:lnTo>
                      <a:pt x="28" y="97"/>
                    </a:lnTo>
                    <a:lnTo>
                      <a:pt x="34" y="89"/>
                    </a:lnTo>
                    <a:lnTo>
                      <a:pt x="41" y="82"/>
                    </a:lnTo>
                    <a:lnTo>
                      <a:pt x="49" y="75"/>
                    </a:lnTo>
                    <a:lnTo>
                      <a:pt x="56" y="69"/>
                    </a:lnTo>
                    <a:lnTo>
                      <a:pt x="66" y="62"/>
                    </a:lnTo>
                    <a:lnTo>
                      <a:pt x="75" y="55"/>
                    </a:lnTo>
                    <a:lnTo>
                      <a:pt x="85" y="50"/>
                    </a:lnTo>
                    <a:lnTo>
                      <a:pt x="107" y="39"/>
                    </a:lnTo>
                    <a:lnTo>
                      <a:pt x="130" y="28"/>
                    </a:lnTo>
                    <a:lnTo>
                      <a:pt x="154" y="20"/>
                    </a:lnTo>
                    <a:lnTo>
                      <a:pt x="179" y="14"/>
                    </a:lnTo>
                    <a:lnTo>
                      <a:pt x="205" y="7"/>
                    </a:lnTo>
                    <a:lnTo>
                      <a:pt x="232" y="4"/>
                    </a:lnTo>
                    <a:lnTo>
                      <a:pt x="259" y="1"/>
                    </a:lnTo>
                    <a:lnTo>
                      <a:pt x="286" y="0"/>
                    </a:lnTo>
                    <a:lnTo>
                      <a:pt x="313" y="1"/>
                    </a:lnTo>
                    <a:lnTo>
                      <a:pt x="339" y="3"/>
                    </a:lnTo>
                    <a:lnTo>
                      <a:pt x="366" y="6"/>
                    </a:lnTo>
                    <a:lnTo>
                      <a:pt x="391" y="12"/>
                    </a:lnTo>
                    <a:lnTo>
                      <a:pt x="416" y="18"/>
                    </a:lnTo>
                    <a:lnTo>
                      <a:pt x="440" y="26"/>
                    </a:lnTo>
                    <a:lnTo>
                      <a:pt x="462" y="35"/>
                    </a:lnTo>
                    <a:lnTo>
                      <a:pt x="483" y="47"/>
                    </a:lnTo>
                    <a:lnTo>
                      <a:pt x="494" y="53"/>
                    </a:lnTo>
                    <a:lnTo>
                      <a:pt x="503" y="59"/>
                    </a:lnTo>
                    <a:lnTo>
                      <a:pt x="511" y="66"/>
                    </a:lnTo>
                    <a:lnTo>
                      <a:pt x="520" y="72"/>
                    </a:lnTo>
                    <a:lnTo>
                      <a:pt x="527" y="79"/>
                    </a:lnTo>
                    <a:lnTo>
                      <a:pt x="533" y="85"/>
                    </a:lnTo>
                    <a:lnTo>
                      <a:pt x="539" y="93"/>
                    </a:lnTo>
                    <a:lnTo>
                      <a:pt x="545" y="100"/>
                    </a:lnTo>
                    <a:lnTo>
                      <a:pt x="549" y="107"/>
                    </a:lnTo>
                    <a:lnTo>
                      <a:pt x="553" y="115"/>
                    </a:lnTo>
                    <a:lnTo>
                      <a:pt x="556" y="123"/>
                    </a:lnTo>
                    <a:lnTo>
                      <a:pt x="559" y="130"/>
                    </a:lnTo>
                    <a:lnTo>
                      <a:pt x="561" y="138"/>
                    </a:lnTo>
                    <a:lnTo>
                      <a:pt x="562" y="145"/>
                    </a:lnTo>
                    <a:lnTo>
                      <a:pt x="563" y="154"/>
                    </a:lnTo>
                    <a:lnTo>
                      <a:pt x="563" y="161"/>
                    </a:lnTo>
                    <a:lnTo>
                      <a:pt x="563" y="169"/>
                    </a:lnTo>
                    <a:lnTo>
                      <a:pt x="562" y="177"/>
                    </a:lnTo>
                    <a:lnTo>
                      <a:pt x="560" y="185"/>
                    </a:lnTo>
                    <a:lnTo>
                      <a:pt x="558" y="192"/>
                    </a:lnTo>
                    <a:lnTo>
                      <a:pt x="555" y="199"/>
                    </a:lnTo>
                    <a:lnTo>
                      <a:pt x="551" y="208"/>
                    </a:lnTo>
                    <a:lnTo>
                      <a:pt x="547" y="215"/>
                    </a:lnTo>
                    <a:lnTo>
                      <a:pt x="541" y="222"/>
                    </a:lnTo>
                    <a:lnTo>
                      <a:pt x="536" y="229"/>
                    </a:lnTo>
                    <a:lnTo>
                      <a:pt x="530" y="237"/>
                    </a:lnTo>
                    <a:lnTo>
                      <a:pt x="523" y="244"/>
                    </a:lnTo>
                    <a:lnTo>
                      <a:pt x="515" y="250"/>
                    </a:lnTo>
                    <a:lnTo>
                      <a:pt x="507" y="257"/>
                    </a:lnTo>
                    <a:lnTo>
                      <a:pt x="499" y="264"/>
                    </a:lnTo>
                    <a:lnTo>
                      <a:pt x="488" y="270"/>
                    </a:lnTo>
                    <a:lnTo>
                      <a:pt x="479" y="276"/>
                    </a:lnTo>
                    <a:lnTo>
                      <a:pt x="457" y="287"/>
                    </a:lnTo>
                    <a:lnTo>
                      <a:pt x="434" y="298"/>
                    </a:lnTo>
                    <a:lnTo>
                      <a:pt x="409" y="306"/>
                    </a:lnTo>
                    <a:lnTo>
                      <a:pt x="385" y="312"/>
                    </a:lnTo>
                    <a:lnTo>
                      <a:pt x="359" y="319"/>
                    </a:lnTo>
                    <a:lnTo>
                      <a:pt x="333" y="322"/>
                    </a:lnTo>
                    <a:lnTo>
                      <a:pt x="306" y="325"/>
                    </a:lnTo>
                    <a:lnTo>
                      <a:pt x="279" y="325"/>
                    </a:lnTo>
                    <a:lnTo>
                      <a:pt x="252" y="325"/>
                    </a:lnTo>
                    <a:lnTo>
                      <a:pt x="224" y="323"/>
                    </a:lnTo>
                    <a:lnTo>
                      <a:pt x="199" y="320"/>
                    </a:lnTo>
                    <a:lnTo>
                      <a:pt x="173" y="314"/>
                    </a:lnTo>
                    <a:lnTo>
                      <a:pt x="148" y="307"/>
                    </a:lnTo>
                    <a:lnTo>
                      <a:pt x="124" y="300"/>
                    </a:lnTo>
                    <a:lnTo>
                      <a:pt x="101" y="291"/>
                    </a:lnTo>
                    <a:lnTo>
                      <a:pt x="80" y="279"/>
                    </a:lnTo>
                    <a:close/>
                  </a:path>
                </a:pathLst>
              </a:custGeom>
              <a:solidFill>
                <a:srgbClr val="FFFFFF"/>
              </a:solidFill>
              <a:ln w="9525">
                <a:noFill/>
                <a:round/>
                <a:headEnd/>
                <a:tailEnd/>
              </a:ln>
            </p:spPr>
            <p:txBody>
              <a:bodyPr/>
              <a:lstStyle/>
              <a:p>
                <a:endParaRPr lang="en-US"/>
              </a:p>
            </p:txBody>
          </p:sp>
          <p:sp>
            <p:nvSpPr>
              <p:cNvPr id="26410" name="Freeform 121"/>
              <p:cNvSpPr>
                <a:spLocks/>
              </p:cNvSpPr>
              <p:nvPr/>
            </p:nvSpPr>
            <p:spPr bwMode="white">
              <a:xfrm>
                <a:off x="4033" y="1375"/>
                <a:ext cx="71" cy="40"/>
              </a:xfrm>
              <a:custGeom>
                <a:avLst/>
                <a:gdLst>
                  <a:gd name="T0" fmla="*/ 0 w 563"/>
                  <a:gd name="T1" fmla="*/ 0 h 325"/>
                  <a:gd name="T2" fmla="*/ 0 w 563"/>
                  <a:gd name="T3" fmla="*/ 0 h 325"/>
                  <a:gd name="T4" fmla="*/ 0 w 563"/>
                  <a:gd name="T5" fmla="*/ 0 h 325"/>
                  <a:gd name="T6" fmla="*/ 0 w 563"/>
                  <a:gd name="T7" fmla="*/ 0 h 325"/>
                  <a:gd name="T8" fmla="*/ 0 w 563"/>
                  <a:gd name="T9" fmla="*/ 0 h 325"/>
                  <a:gd name="T10" fmla="*/ 0 w 563"/>
                  <a:gd name="T11" fmla="*/ 0 h 325"/>
                  <a:gd name="T12" fmla="*/ 0 w 563"/>
                  <a:gd name="T13" fmla="*/ 0 h 325"/>
                  <a:gd name="T14" fmla="*/ 0 w 563"/>
                  <a:gd name="T15" fmla="*/ 0 h 325"/>
                  <a:gd name="T16" fmla="*/ 0 w 563"/>
                  <a:gd name="T17" fmla="*/ 0 h 325"/>
                  <a:gd name="T18" fmla="*/ 0 w 563"/>
                  <a:gd name="T19" fmla="*/ 0 h 325"/>
                  <a:gd name="T20" fmla="*/ 0 w 563"/>
                  <a:gd name="T21" fmla="*/ 0 h 325"/>
                  <a:gd name="T22" fmla="*/ 0 w 563"/>
                  <a:gd name="T23" fmla="*/ 0 h 325"/>
                  <a:gd name="T24" fmla="*/ 0 w 563"/>
                  <a:gd name="T25" fmla="*/ 0 h 325"/>
                  <a:gd name="T26" fmla="*/ 0 w 563"/>
                  <a:gd name="T27" fmla="*/ 0 h 325"/>
                  <a:gd name="T28" fmla="*/ 0 w 563"/>
                  <a:gd name="T29" fmla="*/ 0 h 325"/>
                  <a:gd name="T30" fmla="*/ 0 w 563"/>
                  <a:gd name="T31" fmla="*/ 0 h 325"/>
                  <a:gd name="T32" fmla="*/ 0 w 563"/>
                  <a:gd name="T33" fmla="*/ 0 h 325"/>
                  <a:gd name="T34" fmla="*/ 0 w 563"/>
                  <a:gd name="T35" fmla="*/ 0 h 325"/>
                  <a:gd name="T36" fmla="*/ 0 w 563"/>
                  <a:gd name="T37" fmla="*/ 0 h 325"/>
                  <a:gd name="T38" fmla="*/ 1 w 563"/>
                  <a:gd name="T39" fmla="*/ 0 h 325"/>
                  <a:gd name="T40" fmla="*/ 1 w 563"/>
                  <a:gd name="T41" fmla="*/ 0 h 325"/>
                  <a:gd name="T42" fmla="*/ 1 w 563"/>
                  <a:gd name="T43" fmla="*/ 0 h 325"/>
                  <a:gd name="T44" fmla="*/ 1 w 563"/>
                  <a:gd name="T45" fmla="*/ 0 h 325"/>
                  <a:gd name="T46" fmla="*/ 1 w 563"/>
                  <a:gd name="T47" fmla="*/ 0 h 325"/>
                  <a:gd name="T48" fmla="*/ 1 w 563"/>
                  <a:gd name="T49" fmla="*/ 0 h 325"/>
                  <a:gd name="T50" fmla="*/ 1 w 563"/>
                  <a:gd name="T51" fmla="*/ 0 h 325"/>
                  <a:gd name="T52" fmla="*/ 1 w 563"/>
                  <a:gd name="T53" fmla="*/ 0 h 325"/>
                  <a:gd name="T54" fmla="*/ 1 w 563"/>
                  <a:gd name="T55" fmla="*/ 0 h 325"/>
                  <a:gd name="T56" fmla="*/ 1 w 563"/>
                  <a:gd name="T57" fmla="*/ 0 h 325"/>
                  <a:gd name="T58" fmla="*/ 1 w 563"/>
                  <a:gd name="T59" fmla="*/ 0 h 325"/>
                  <a:gd name="T60" fmla="*/ 1 w 563"/>
                  <a:gd name="T61" fmla="*/ 0 h 325"/>
                  <a:gd name="T62" fmla="*/ 1 w 563"/>
                  <a:gd name="T63" fmla="*/ 0 h 325"/>
                  <a:gd name="T64" fmla="*/ 1 w 563"/>
                  <a:gd name="T65" fmla="*/ 0 h 325"/>
                  <a:gd name="T66" fmla="*/ 1 w 563"/>
                  <a:gd name="T67" fmla="*/ 0 h 325"/>
                  <a:gd name="T68" fmla="*/ 1 w 563"/>
                  <a:gd name="T69" fmla="*/ 0 h 325"/>
                  <a:gd name="T70" fmla="*/ 1 w 563"/>
                  <a:gd name="T71" fmla="*/ 0 h 325"/>
                  <a:gd name="T72" fmla="*/ 1 w 563"/>
                  <a:gd name="T73" fmla="*/ 0 h 325"/>
                  <a:gd name="T74" fmla="*/ 1 w 563"/>
                  <a:gd name="T75" fmla="*/ 0 h 325"/>
                  <a:gd name="T76" fmla="*/ 1 w 563"/>
                  <a:gd name="T77" fmla="*/ 0 h 325"/>
                  <a:gd name="T78" fmla="*/ 1 w 563"/>
                  <a:gd name="T79" fmla="*/ 0 h 325"/>
                  <a:gd name="T80" fmla="*/ 1 w 563"/>
                  <a:gd name="T81" fmla="*/ 0 h 325"/>
                  <a:gd name="T82" fmla="*/ 1 w 563"/>
                  <a:gd name="T83" fmla="*/ 1 h 325"/>
                  <a:gd name="T84" fmla="*/ 1 w 563"/>
                  <a:gd name="T85" fmla="*/ 1 h 325"/>
                  <a:gd name="T86" fmla="*/ 1 w 563"/>
                  <a:gd name="T87" fmla="*/ 1 h 325"/>
                  <a:gd name="T88" fmla="*/ 1 w 563"/>
                  <a:gd name="T89" fmla="*/ 1 h 325"/>
                  <a:gd name="T90" fmla="*/ 0 w 563"/>
                  <a:gd name="T91" fmla="*/ 1 h 325"/>
                  <a:gd name="T92" fmla="*/ 0 w 563"/>
                  <a:gd name="T93" fmla="*/ 1 h 325"/>
                  <a:gd name="T94" fmla="*/ 0 w 563"/>
                  <a:gd name="T95" fmla="*/ 0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3"/>
                  <a:gd name="T145" fmla="*/ 0 h 325"/>
                  <a:gd name="T146" fmla="*/ 563 w 563"/>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3" h="325">
                    <a:moveTo>
                      <a:pt x="80" y="279"/>
                    </a:moveTo>
                    <a:lnTo>
                      <a:pt x="71" y="273"/>
                    </a:lnTo>
                    <a:lnTo>
                      <a:pt x="61" y="267"/>
                    </a:lnTo>
                    <a:lnTo>
                      <a:pt x="52" y="260"/>
                    </a:lnTo>
                    <a:lnTo>
                      <a:pt x="45" y="254"/>
                    </a:lnTo>
                    <a:lnTo>
                      <a:pt x="37" y="247"/>
                    </a:lnTo>
                    <a:lnTo>
                      <a:pt x="30" y="240"/>
                    </a:lnTo>
                    <a:lnTo>
                      <a:pt x="25" y="234"/>
                    </a:lnTo>
                    <a:lnTo>
                      <a:pt x="20" y="226"/>
                    </a:lnTo>
                    <a:lnTo>
                      <a:pt x="15" y="219"/>
                    </a:lnTo>
                    <a:lnTo>
                      <a:pt x="10" y="211"/>
                    </a:lnTo>
                    <a:lnTo>
                      <a:pt x="7" y="203"/>
                    </a:lnTo>
                    <a:lnTo>
                      <a:pt x="4" y="196"/>
                    </a:lnTo>
                    <a:lnTo>
                      <a:pt x="2" y="188"/>
                    </a:lnTo>
                    <a:lnTo>
                      <a:pt x="1" y="181"/>
                    </a:lnTo>
                    <a:lnTo>
                      <a:pt x="0" y="172"/>
                    </a:lnTo>
                    <a:lnTo>
                      <a:pt x="0" y="165"/>
                    </a:lnTo>
                    <a:lnTo>
                      <a:pt x="0" y="157"/>
                    </a:lnTo>
                    <a:lnTo>
                      <a:pt x="2" y="150"/>
                    </a:lnTo>
                    <a:lnTo>
                      <a:pt x="3" y="141"/>
                    </a:lnTo>
                    <a:lnTo>
                      <a:pt x="6" y="134"/>
                    </a:lnTo>
                    <a:lnTo>
                      <a:pt x="9" y="127"/>
                    </a:lnTo>
                    <a:lnTo>
                      <a:pt x="13" y="118"/>
                    </a:lnTo>
                    <a:lnTo>
                      <a:pt x="17" y="111"/>
                    </a:lnTo>
                    <a:lnTo>
                      <a:pt x="22" y="104"/>
                    </a:lnTo>
                    <a:lnTo>
                      <a:pt x="28" y="97"/>
                    </a:lnTo>
                    <a:lnTo>
                      <a:pt x="34" y="89"/>
                    </a:lnTo>
                    <a:lnTo>
                      <a:pt x="41" y="82"/>
                    </a:lnTo>
                    <a:lnTo>
                      <a:pt x="49" y="75"/>
                    </a:lnTo>
                    <a:lnTo>
                      <a:pt x="56" y="69"/>
                    </a:lnTo>
                    <a:lnTo>
                      <a:pt x="66" y="62"/>
                    </a:lnTo>
                    <a:lnTo>
                      <a:pt x="75" y="55"/>
                    </a:lnTo>
                    <a:lnTo>
                      <a:pt x="85" y="50"/>
                    </a:lnTo>
                    <a:lnTo>
                      <a:pt x="107" y="39"/>
                    </a:lnTo>
                    <a:lnTo>
                      <a:pt x="130" y="28"/>
                    </a:lnTo>
                    <a:lnTo>
                      <a:pt x="154" y="20"/>
                    </a:lnTo>
                    <a:lnTo>
                      <a:pt x="179" y="14"/>
                    </a:lnTo>
                    <a:lnTo>
                      <a:pt x="205" y="7"/>
                    </a:lnTo>
                    <a:lnTo>
                      <a:pt x="232" y="4"/>
                    </a:lnTo>
                    <a:lnTo>
                      <a:pt x="259" y="1"/>
                    </a:lnTo>
                    <a:lnTo>
                      <a:pt x="286" y="0"/>
                    </a:lnTo>
                    <a:lnTo>
                      <a:pt x="313" y="1"/>
                    </a:lnTo>
                    <a:lnTo>
                      <a:pt x="339" y="3"/>
                    </a:lnTo>
                    <a:lnTo>
                      <a:pt x="366" y="6"/>
                    </a:lnTo>
                    <a:lnTo>
                      <a:pt x="391" y="12"/>
                    </a:lnTo>
                    <a:lnTo>
                      <a:pt x="416" y="18"/>
                    </a:lnTo>
                    <a:lnTo>
                      <a:pt x="440" y="26"/>
                    </a:lnTo>
                    <a:lnTo>
                      <a:pt x="462" y="35"/>
                    </a:lnTo>
                    <a:lnTo>
                      <a:pt x="483" y="47"/>
                    </a:lnTo>
                    <a:lnTo>
                      <a:pt x="494" y="53"/>
                    </a:lnTo>
                    <a:lnTo>
                      <a:pt x="503" y="59"/>
                    </a:lnTo>
                    <a:lnTo>
                      <a:pt x="511" y="66"/>
                    </a:lnTo>
                    <a:lnTo>
                      <a:pt x="520" y="72"/>
                    </a:lnTo>
                    <a:lnTo>
                      <a:pt x="527" y="79"/>
                    </a:lnTo>
                    <a:lnTo>
                      <a:pt x="533" y="85"/>
                    </a:lnTo>
                    <a:lnTo>
                      <a:pt x="539" y="93"/>
                    </a:lnTo>
                    <a:lnTo>
                      <a:pt x="545" y="100"/>
                    </a:lnTo>
                    <a:lnTo>
                      <a:pt x="549" y="107"/>
                    </a:lnTo>
                    <a:lnTo>
                      <a:pt x="553" y="115"/>
                    </a:lnTo>
                    <a:lnTo>
                      <a:pt x="556" y="123"/>
                    </a:lnTo>
                    <a:lnTo>
                      <a:pt x="559" y="130"/>
                    </a:lnTo>
                    <a:lnTo>
                      <a:pt x="561" y="138"/>
                    </a:lnTo>
                    <a:lnTo>
                      <a:pt x="562" y="145"/>
                    </a:lnTo>
                    <a:lnTo>
                      <a:pt x="563" y="154"/>
                    </a:lnTo>
                    <a:lnTo>
                      <a:pt x="563" y="161"/>
                    </a:lnTo>
                    <a:lnTo>
                      <a:pt x="563" y="169"/>
                    </a:lnTo>
                    <a:lnTo>
                      <a:pt x="562" y="177"/>
                    </a:lnTo>
                    <a:lnTo>
                      <a:pt x="560" y="185"/>
                    </a:lnTo>
                    <a:lnTo>
                      <a:pt x="558" y="192"/>
                    </a:lnTo>
                    <a:lnTo>
                      <a:pt x="555" y="199"/>
                    </a:lnTo>
                    <a:lnTo>
                      <a:pt x="551" y="208"/>
                    </a:lnTo>
                    <a:lnTo>
                      <a:pt x="547" y="215"/>
                    </a:lnTo>
                    <a:lnTo>
                      <a:pt x="541" y="222"/>
                    </a:lnTo>
                    <a:lnTo>
                      <a:pt x="536" y="229"/>
                    </a:lnTo>
                    <a:lnTo>
                      <a:pt x="530" y="237"/>
                    </a:lnTo>
                    <a:lnTo>
                      <a:pt x="523" y="244"/>
                    </a:lnTo>
                    <a:lnTo>
                      <a:pt x="515" y="250"/>
                    </a:lnTo>
                    <a:lnTo>
                      <a:pt x="507" y="257"/>
                    </a:lnTo>
                    <a:lnTo>
                      <a:pt x="499" y="264"/>
                    </a:lnTo>
                    <a:lnTo>
                      <a:pt x="488" y="270"/>
                    </a:lnTo>
                    <a:lnTo>
                      <a:pt x="479" y="276"/>
                    </a:lnTo>
                    <a:lnTo>
                      <a:pt x="457" y="287"/>
                    </a:lnTo>
                    <a:lnTo>
                      <a:pt x="434" y="298"/>
                    </a:lnTo>
                    <a:lnTo>
                      <a:pt x="409" y="306"/>
                    </a:lnTo>
                    <a:lnTo>
                      <a:pt x="385" y="312"/>
                    </a:lnTo>
                    <a:lnTo>
                      <a:pt x="359" y="319"/>
                    </a:lnTo>
                    <a:lnTo>
                      <a:pt x="333" y="322"/>
                    </a:lnTo>
                    <a:lnTo>
                      <a:pt x="306" y="325"/>
                    </a:lnTo>
                    <a:lnTo>
                      <a:pt x="279" y="325"/>
                    </a:lnTo>
                    <a:lnTo>
                      <a:pt x="252" y="325"/>
                    </a:lnTo>
                    <a:lnTo>
                      <a:pt x="224" y="323"/>
                    </a:lnTo>
                    <a:lnTo>
                      <a:pt x="199" y="320"/>
                    </a:lnTo>
                    <a:lnTo>
                      <a:pt x="173" y="314"/>
                    </a:lnTo>
                    <a:lnTo>
                      <a:pt x="148" y="307"/>
                    </a:lnTo>
                    <a:lnTo>
                      <a:pt x="124" y="300"/>
                    </a:lnTo>
                    <a:lnTo>
                      <a:pt x="101" y="291"/>
                    </a:lnTo>
                    <a:lnTo>
                      <a:pt x="80" y="279"/>
                    </a:lnTo>
                  </a:path>
                </a:pathLst>
              </a:custGeom>
              <a:noFill/>
              <a:ln w="6350">
                <a:solidFill>
                  <a:srgbClr val="1F1A17"/>
                </a:solidFill>
                <a:prstDash val="solid"/>
                <a:round/>
                <a:headEnd/>
                <a:tailEnd/>
              </a:ln>
            </p:spPr>
            <p:txBody>
              <a:bodyPr/>
              <a:lstStyle/>
              <a:p>
                <a:endParaRPr lang="en-US"/>
              </a:p>
            </p:txBody>
          </p:sp>
          <p:sp>
            <p:nvSpPr>
              <p:cNvPr id="26411" name="Freeform 122"/>
              <p:cNvSpPr>
                <a:spLocks/>
              </p:cNvSpPr>
              <p:nvPr/>
            </p:nvSpPr>
            <p:spPr bwMode="white">
              <a:xfrm>
                <a:off x="3967" y="1413"/>
                <a:ext cx="70" cy="40"/>
              </a:xfrm>
              <a:custGeom>
                <a:avLst/>
                <a:gdLst>
                  <a:gd name="T0" fmla="*/ 0 w 563"/>
                  <a:gd name="T1" fmla="*/ 0 h 325"/>
                  <a:gd name="T2" fmla="*/ 0 w 563"/>
                  <a:gd name="T3" fmla="*/ 0 h 325"/>
                  <a:gd name="T4" fmla="*/ 0 w 563"/>
                  <a:gd name="T5" fmla="*/ 0 h 325"/>
                  <a:gd name="T6" fmla="*/ 0 w 563"/>
                  <a:gd name="T7" fmla="*/ 0 h 325"/>
                  <a:gd name="T8" fmla="*/ 0 w 563"/>
                  <a:gd name="T9" fmla="*/ 0 h 325"/>
                  <a:gd name="T10" fmla="*/ 0 w 563"/>
                  <a:gd name="T11" fmla="*/ 0 h 325"/>
                  <a:gd name="T12" fmla="*/ 0 w 563"/>
                  <a:gd name="T13" fmla="*/ 0 h 325"/>
                  <a:gd name="T14" fmla="*/ 0 w 563"/>
                  <a:gd name="T15" fmla="*/ 0 h 325"/>
                  <a:gd name="T16" fmla="*/ 0 w 563"/>
                  <a:gd name="T17" fmla="*/ 0 h 325"/>
                  <a:gd name="T18" fmla="*/ 0 w 563"/>
                  <a:gd name="T19" fmla="*/ 0 h 325"/>
                  <a:gd name="T20" fmla="*/ 0 w 563"/>
                  <a:gd name="T21" fmla="*/ 0 h 325"/>
                  <a:gd name="T22" fmla="*/ 0 w 563"/>
                  <a:gd name="T23" fmla="*/ 0 h 325"/>
                  <a:gd name="T24" fmla="*/ 0 w 563"/>
                  <a:gd name="T25" fmla="*/ 0 h 325"/>
                  <a:gd name="T26" fmla="*/ 0 w 563"/>
                  <a:gd name="T27" fmla="*/ 0 h 325"/>
                  <a:gd name="T28" fmla="*/ 0 w 563"/>
                  <a:gd name="T29" fmla="*/ 0 h 325"/>
                  <a:gd name="T30" fmla="*/ 0 w 563"/>
                  <a:gd name="T31" fmla="*/ 0 h 325"/>
                  <a:gd name="T32" fmla="*/ 0 w 563"/>
                  <a:gd name="T33" fmla="*/ 0 h 325"/>
                  <a:gd name="T34" fmla="*/ 0 w 563"/>
                  <a:gd name="T35" fmla="*/ 0 h 325"/>
                  <a:gd name="T36" fmla="*/ 0 w 563"/>
                  <a:gd name="T37" fmla="*/ 0 h 325"/>
                  <a:gd name="T38" fmla="*/ 0 w 563"/>
                  <a:gd name="T39" fmla="*/ 0 h 325"/>
                  <a:gd name="T40" fmla="*/ 1 w 563"/>
                  <a:gd name="T41" fmla="*/ 0 h 325"/>
                  <a:gd name="T42" fmla="*/ 1 w 563"/>
                  <a:gd name="T43" fmla="*/ 0 h 325"/>
                  <a:gd name="T44" fmla="*/ 1 w 563"/>
                  <a:gd name="T45" fmla="*/ 0 h 325"/>
                  <a:gd name="T46" fmla="*/ 1 w 563"/>
                  <a:gd name="T47" fmla="*/ 0 h 325"/>
                  <a:gd name="T48" fmla="*/ 1 w 563"/>
                  <a:gd name="T49" fmla="*/ 0 h 325"/>
                  <a:gd name="T50" fmla="*/ 1 w 563"/>
                  <a:gd name="T51" fmla="*/ 0 h 325"/>
                  <a:gd name="T52" fmla="*/ 1 w 563"/>
                  <a:gd name="T53" fmla="*/ 0 h 325"/>
                  <a:gd name="T54" fmla="*/ 1 w 563"/>
                  <a:gd name="T55" fmla="*/ 0 h 325"/>
                  <a:gd name="T56" fmla="*/ 1 w 563"/>
                  <a:gd name="T57" fmla="*/ 0 h 325"/>
                  <a:gd name="T58" fmla="*/ 1 w 563"/>
                  <a:gd name="T59" fmla="*/ 0 h 325"/>
                  <a:gd name="T60" fmla="*/ 1 w 563"/>
                  <a:gd name="T61" fmla="*/ 0 h 325"/>
                  <a:gd name="T62" fmla="*/ 1 w 563"/>
                  <a:gd name="T63" fmla="*/ 0 h 325"/>
                  <a:gd name="T64" fmla="*/ 1 w 563"/>
                  <a:gd name="T65" fmla="*/ 0 h 325"/>
                  <a:gd name="T66" fmla="*/ 1 w 563"/>
                  <a:gd name="T67" fmla="*/ 0 h 325"/>
                  <a:gd name="T68" fmla="*/ 1 w 563"/>
                  <a:gd name="T69" fmla="*/ 0 h 325"/>
                  <a:gd name="T70" fmla="*/ 1 w 563"/>
                  <a:gd name="T71" fmla="*/ 0 h 325"/>
                  <a:gd name="T72" fmla="*/ 1 w 563"/>
                  <a:gd name="T73" fmla="*/ 0 h 325"/>
                  <a:gd name="T74" fmla="*/ 1 w 563"/>
                  <a:gd name="T75" fmla="*/ 0 h 325"/>
                  <a:gd name="T76" fmla="*/ 1 w 563"/>
                  <a:gd name="T77" fmla="*/ 0 h 325"/>
                  <a:gd name="T78" fmla="*/ 1 w 563"/>
                  <a:gd name="T79" fmla="*/ 0 h 325"/>
                  <a:gd name="T80" fmla="*/ 1 w 563"/>
                  <a:gd name="T81" fmla="*/ 0 h 325"/>
                  <a:gd name="T82" fmla="*/ 1 w 563"/>
                  <a:gd name="T83" fmla="*/ 1 h 325"/>
                  <a:gd name="T84" fmla="*/ 1 w 563"/>
                  <a:gd name="T85" fmla="*/ 1 h 325"/>
                  <a:gd name="T86" fmla="*/ 1 w 563"/>
                  <a:gd name="T87" fmla="*/ 1 h 325"/>
                  <a:gd name="T88" fmla="*/ 0 w 563"/>
                  <a:gd name="T89" fmla="*/ 1 h 325"/>
                  <a:gd name="T90" fmla="*/ 0 w 563"/>
                  <a:gd name="T91" fmla="*/ 1 h 325"/>
                  <a:gd name="T92" fmla="*/ 0 w 563"/>
                  <a:gd name="T93" fmla="*/ 1 h 325"/>
                  <a:gd name="T94" fmla="*/ 0 w 563"/>
                  <a:gd name="T95" fmla="*/ 0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3"/>
                  <a:gd name="T145" fmla="*/ 0 h 325"/>
                  <a:gd name="T146" fmla="*/ 563 w 563"/>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3" h="325">
                    <a:moveTo>
                      <a:pt x="80" y="279"/>
                    </a:moveTo>
                    <a:lnTo>
                      <a:pt x="71" y="273"/>
                    </a:lnTo>
                    <a:lnTo>
                      <a:pt x="61" y="267"/>
                    </a:lnTo>
                    <a:lnTo>
                      <a:pt x="53" y="260"/>
                    </a:lnTo>
                    <a:lnTo>
                      <a:pt x="45" y="254"/>
                    </a:lnTo>
                    <a:lnTo>
                      <a:pt x="38" y="247"/>
                    </a:lnTo>
                    <a:lnTo>
                      <a:pt x="31" y="240"/>
                    </a:lnTo>
                    <a:lnTo>
                      <a:pt x="25" y="233"/>
                    </a:lnTo>
                    <a:lnTo>
                      <a:pt x="20" y="226"/>
                    </a:lnTo>
                    <a:lnTo>
                      <a:pt x="15" y="219"/>
                    </a:lnTo>
                    <a:lnTo>
                      <a:pt x="11" y="211"/>
                    </a:lnTo>
                    <a:lnTo>
                      <a:pt x="7" y="203"/>
                    </a:lnTo>
                    <a:lnTo>
                      <a:pt x="4" y="196"/>
                    </a:lnTo>
                    <a:lnTo>
                      <a:pt x="2" y="188"/>
                    </a:lnTo>
                    <a:lnTo>
                      <a:pt x="1" y="181"/>
                    </a:lnTo>
                    <a:lnTo>
                      <a:pt x="0" y="172"/>
                    </a:lnTo>
                    <a:lnTo>
                      <a:pt x="0" y="165"/>
                    </a:lnTo>
                    <a:lnTo>
                      <a:pt x="1" y="157"/>
                    </a:lnTo>
                    <a:lnTo>
                      <a:pt x="2" y="149"/>
                    </a:lnTo>
                    <a:lnTo>
                      <a:pt x="3" y="141"/>
                    </a:lnTo>
                    <a:lnTo>
                      <a:pt x="6" y="134"/>
                    </a:lnTo>
                    <a:lnTo>
                      <a:pt x="9" y="127"/>
                    </a:lnTo>
                    <a:lnTo>
                      <a:pt x="13" y="118"/>
                    </a:lnTo>
                    <a:lnTo>
                      <a:pt x="17" y="111"/>
                    </a:lnTo>
                    <a:lnTo>
                      <a:pt x="22" y="104"/>
                    </a:lnTo>
                    <a:lnTo>
                      <a:pt x="28" y="97"/>
                    </a:lnTo>
                    <a:lnTo>
                      <a:pt x="34" y="89"/>
                    </a:lnTo>
                    <a:lnTo>
                      <a:pt x="41" y="82"/>
                    </a:lnTo>
                    <a:lnTo>
                      <a:pt x="49" y="75"/>
                    </a:lnTo>
                    <a:lnTo>
                      <a:pt x="56" y="69"/>
                    </a:lnTo>
                    <a:lnTo>
                      <a:pt x="66" y="62"/>
                    </a:lnTo>
                    <a:lnTo>
                      <a:pt x="75" y="55"/>
                    </a:lnTo>
                    <a:lnTo>
                      <a:pt x="85" y="50"/>
                    </a:lnTo>
                    <a:lnTo>
                      <a:pt x="107" y="38"/>
                    </a:lnTo>
                    <a:lnTo>
                      <a:pt x="130" y="28"/>
                    </a:lnTo>
                    <a:lnTo>
                      <a:pt x="154" y="20"/>
                    </a:lnTo>
                    <a:lnTo>
                      <a:pt x="179" y="14"/>
                    </a:lnTo>
                    <a:lnTo>
                      <a:pt x="205" y="7"/>
                    </a:lnTo>
                    <a:lnTo>
                      <a:pt x="232" y="4"/>
                    </a:lnTo>
                    <a:lnTo>
                      <a:pt x="259" y="1"/>
                    </a:lnTo>
                    <a:lnTo>
                      <a:pt x="286" y="0"/>
                    </a:lnTo>
                    <a:lnTo>
                      <a:pt x="313" y="1"/>
                    </a:lnTo>
                    <a:lnTo>
                      <a:pt x="339" y="3"/>
                    </a:lnTo>
                    <a:lnTo>
                      <a:pt x="366" y="6"/>
                    </a:lnTo>
                    <a:lnTo>
                      <a:pt x="391" y="12"/>
                    </a:lnTo>
                    <a:lnTo>
                      <a:pt x="416" y="18"/>
                    </a:lnTo>
                    <a:lnTo>
                      <a:pt x="440" y="26"/>
                    </a:lnTo>
                    <a:lnTo>
                      <a:pt x="462" y="35"/>
                    </a:lnTo>
                    <a:lnTo>
                      <a:pt x="483" y="47"/>
                    </a:lnTo>
                    <a:lnTo>
                      <a:pt x="494" y="53"/>
                    </a:lnTo>
                    <a:lnTo>
                      <a:pt x="503" y="59"/>
                    </a:lnTo>
                    <a:lnTo>
                      <a:pt x="511" y="65"/>
                    </a:lnTo>
                    <a:lnTo>
                      <a:pt x="520" y="72"/>
                    </a:lnTo>
                    <a:lnTo>
                      <a:pt x="527" y="79"/>
                    </a:lnTo>
                    <a:lnTo>
                      <a:pt x="533" y="85"/>
                    </a:lnTo>
                    <a:lnTo>
                      <a:pt x="539" y="92"/>
                    </a:lnTo>
                    <a:lnTo>
                      <a:pt x="545" y="100"/>
                    </a:lnTo>
                    <a:lnTo>
                      <a:pt x="549" y="107"/>
                    </a:lnTo>
                    <a:lnTo>
                      <a:pt x="553" y="115"/>
                    </a:lnTo>
                    <a:lnTo>
                      <a:pt x="556" y="122"/>
                    </a:lnTo>
                    <a:lnTo>
                      <a:pt x="559" y="130"/>
                    </a:lnTo>
                    <a:lnTo>
                      <a:pt x="561" y="138"/>
                    </a:lnTo>
                    <a:lnTo>
                      <a:pt x="563" y="145"/>
                    </a:lnTo>
                    <a:lnTo>
                      <a:pt x="563" y="153"/>
                    </a:lnTo>
                    <a:lnTo>
                      <a:pt x="563" y="161"/>
                    </a:lnTo>
                    <a:lnTo>
                      <a:pt x="563" y="169"/>
                    </a:lnTo>
                    <a:lnTo>
                      <a:pt x="562" y="176"/>
                    </a:lnTo>
                    <a:lnTo>
                      <a:pt x="560" y="185"/>
                    </a:lnTo>
                    <a:lnTo>
                      <a:pt x="558" y="192"/>
                    </a:lnTo>
                    <a:lnTo>
                      <a:pt x="555" y="199"/>
                    </a:lnTo>
                    <a:lnTo>
                      <a:pt x="551" y="207"/>
                    </a:lnTo>
                    <a:lnTo>
                      <a:pt x="547" y="215"/>
                    </a:lnTo>
                    <a:lnTo>
                      <a:pt x="541" y="222"/>
                    </a:lnTo>
                    <a:lnTo>
                      <a:pt x="536" y="229"/>
                    </a:lnTo>
                    <a:lnTo>
                      <a:pt x="530" y="237"/>
                    </a:lnTo>
                    <a:lnTo>
                      <a:pt x="523" y="244"/>
                    </a:lnTo>
                    <a:lnTo>
                      <a:pt x="515" y="250"/>
                    </a:lnTo>
                    <a:lnTo>
                      <a:pt x="507" y="257"/>
                    </a:lnTo>
                    <a:lnTo>
                      <a:pt x="499" y="263"/>
                    </a:lnTo>
                    <a:lnTo>
                      <a:pt x="488" y="270"/>
                    </a:lnTo>
                    <a:lnTo>
                      <a:pt x="479" y="276"/>
                    </a:lnTo>
                    <a:lnTo>
                      <a:pt x="457" y="287"/>
                    </a:lnTo>
                    <a:lnTo>
                      <a:pt x="434" y="298"/>
                    </a:lnTo>
                    <a:lnTo>
                      <a:pt x="410" y="306"/>
                    </a:lnTo>
                    <a:lnTo>
                      <a:pt x="385" y="312"/>
                    </a:lnTo>
                    <a:lnTo>
                      <a:pt x="359" y="318"/>
                    </a:lnTo>
                    <a:lnTo>
                      <a:pt x="333" y="322"/>
                    </a:lnTo>
                    <a:lnTo>
                      <a:pt x="306" y="325"/>
                    </a:lnTo>
                    <a:lnTo>
                      <a:pt x="279" y="325"/>
                    </a:lnTo>
                    <a:lnTo>
                      <a:pt x="252" y="325"/>
                    </a:lnTo>
                    <a:lnTo>
                      <a:pt x="225" y="323"/>
                    </a:lnTo>
                    <a:lnTo>
                      <a:pt x="199" y="319"/>
                    </a:lnTo>
                    <a:lnTo>
                      <a:pt x="173" y="314"/>
                    </a:lnTo>
                    <a:lnTo>
                      <a:pt x="148" y="307"/>
                    </a:lnTo>
                    <a:lnTo>
                      <a:pt x="124" y="300"/>
                    </a:lnTo>
                    <a:lnTo>
                      <a:pt x="102" y="290"/>
                    </a:lnTo>
                    <a:lnTo>
                      <a:pt x="80" y="279"/>
                    </a:lnTo>
                    <a:close/>
                  </a:path>
                </a:pathLst>
              </a:custGeom>
              <a:solidFill>
                <a:srgbClr val="FFFFFF"/>
              </a:solidFill>
              <a:ln w="9525">
                <a:noFill/>
                <a:round/>
                <a:headEnd/>
                <a:tailEnd/>
              </a:ln>
            </p:spPr>
            <p:txBody>
              <a:bodyPr/>
              <a:lstStyle/>
              <a:p>
                <a:endParaRPr lang="en-US"/>
              </a:p>
            </p:txBody>
          </p:sp>
          <p:sp>
            <p:nvSpPr>
              <p:cNvPr id="26412" name="Freeform 123"/>
              <p:cNvSpPr>
                <a:spLocks/>
              </p:cNvSpPr>
              <p:nvPr/>
            </p:nvSpPr>
            <p:spPr bwMode="white">
              <a:xfrm>
                <a:off x="3967" y="1413"/>
                <a:ext cx="70" cy="40"/>
              </a:xfrm>
              <a:custGeom>
                <a:avLst/>
                <a:gdLst>
                  <a:gd name="T0" fmla="*/ 0 w 563"/>
                  <a:gd name="T1" fmla="*/ 0 h 325"/>
                  <a:gd name="T2" fmla="*/ 0 w 563"/>
                  <a:gd name="T3" fmla="*/ 0 h 325"/>
                  <a:gd name="T4" fmla="*/ 0 w 563"/>
                  <a:gd name="T5" fmla="*/ 0 h 325"/>
                  <a:gd name="T6" fmla="*/ 0 w 563"/>
                  <a:gd name="T7" fmla="*/ 0 h 325"/>
                  <a:gd name="T8" fmla="*/ 0 w 563"/>
                  <a:gd name="T9" fmla="*/ 0 h 325"/>
                  <a:gd name="T10" fmla="*/ 0 w 563"/>
                  <a:gd name="T11" fmla="*/ 0 h 325"/>
                  <a:gd name="T12" fmla="*/ 0 w 563"/>
                  <a:gd name="T13" fmla="*/ 0 h 325"/>
                  <a:gd name="T14" fmla="*/ 0 w 563"/>
                  <a:gd name="T15" fmla="*/ 0 h 325"/>
                  <a:gd name="T16" fmla="*/ 0 w 563"/>
                  <a:gd name="T17" fmla="*/ 0 h 325"/>
                  <a:gd name="T18" fmla="*/ 0 w 563"/>
                  <a:gd name="T19" fmla="*/ 0 h 325"/>
                  <a:gd name="T20" fmla="*/ 0 w 563"/>
                  <a:gd name="T21" fmla="*/ 0 h 325"/>
                  <a:gd name="T22" fmla="*/ 0 w 563"/>
                  <a:gd name="T23" fmla="*/ 0 h 325"/>
                  <a:gd name="T24" fmla="*/ 0 w 563"/>
                  <a:gd name="T25" fmla="*/ 0 h 325"/>
                  <a:gd name="T26" fmla="*/ 0 w 563"/>
                  <a:gd name="T27" fmla="*/ 0 h 325"/>
                  <a:gd name="T28" fmla="*/ 0 w 563"/>
                  <a:gd name="T29" fmla="*/ 0 h 325"/>
                  <a:gd name="T30" fmla="*/ 0 w 563"/>
                  <a:gd name="T31" fmla="*/ 0 h 325"/>
                  <a:gd name="T32" fmla="*/ 0 w 563"/>
                  <a:gd name="T33" fmla="*/ 0 h 325"/>
                  <a:gd name="T34" fmla="*/ 0 w 563"/>
                  <a:gd name="T35" fmla="*/ 0 h 325"/>
                  <a:gd name="T36" fmla="*/ 0 w 563"/>
                  <a:gd name="T37" fmla="*/ 0 h 325"/>
                  <a:gd name="T38" fmla="*/ 0 w 563"/>
                  <a:gd name="T39" fmla="*/ 0 h 325"/>
                  <a:gd name="T40" fmla="*/ 1 w 563"/>
                  <a:gd name="T41" fmla="*/ 0 h 325"/>
                  <a:gd name="T42" fmla="*/ 1 w 563"/>
                  <a:gd name="T43" fmla="*/ 0 h 325"/>
                  <a:gd name="T44" fmla="*/ 1 w 563"/>
                  <a:gd name="T45" fmla="*/ 0 h 325"/>
                  <a:gd name="T46" fmla="*/ 1 w 563"/>
                  <a:gd name="T47" fmla="*/ 0 h 325"/>
                  <a:gd name="T48" fmla="*/ 1 w 563"/>
                  <a:gd name="T49" fmla="*/ 0 h 325"/>
                  <a:gd name="T50" fmla="*/ 1 w 563"/>
                  <a:gd name="T51" fmla="*/ 0 h 325"/>
                  <a:gd name="T52" fmla="*/ 1 w 563"/>
                  <a:gd name="T53" fmla="*/ 0 h 325"/>
                  <a:gd name="T54" fmla="*/ 1 w 563"/>
                  <a:gd name="T55" fmla="*/ 0 h 325"/>
                  <a:gd name="T56" fmla="*/ 1 w 563"/>
                  <a:gd name="T57" fmla="*/ 0 h 325"/>
                  <a:gd name="T58" fmla="*/ 1 w 563"/>
                  <a:gd name="T59" fmla="*/ 0 h 325"/>
                  <a:gd name="T60" fmla="*/ 1 w 563"/>
                  <a:gd name="T61" fmla="*/ 0 h 325"/>
                  <a:gd name="T62" fmla="*/ 1 w 563"/>
                  <a:gd name="T63" fmla="*/ 0 h 325"/>
                  <a:gd name="T64" fmla="*/ 1 w 563"/>
                  <a:gd name="T65" fmla="*/ 0 h 325"/>
                  <a:gd name="T66" fmla="*/ 1 w 563"/>
                  <a:gd name="T67" fmla="*/ 0 h 325"/>
                  <a:gd name="T68" fmla="*/ 1 w 563"/>
                  <a:gd name="T69" fmla="*/ 0 h 325"/>
                  <a:gd name="T70" fmla="*/ 1 w 563"/>
                  <a:gd name="T71" fmla="*/ 0 h 325"/>
                  <a:gd name="T72" fmla="*/ 1 w 563"/>
                  <a:gd name="T73" fmla="*/ 0 h 325"/>
                  <a:gd name="T74" fmla="*/ 1 w 563"/>
                  <a:gd name="T75" fmla="*/ 0 h 325"/>
                  <a:gd name="T76" fmla="*/ 1 w 563"/>
                  <a:gd name="T77" fmla="*/ 0 h 325"/>
                  <a:gd name="T78" fmla="*/ 1 w 563"/>
                  <a:gd name="T79" fmla="*/ 0 h 325"/>
                  <a:gd name="T80" fmla="*/ 1 w 563"/>
                  <a:gd name="T81" fmla="*/ 0 h 325"/>
                  <a:gd name="T82" fmla="*/ 1 w 563"/>
                  <a:gd name="T83" fmla="*/ 1 h 325"/>
                  <a:gd name="T84" fmla="*/ 1 w 563"/>
                  <a:gd name="T85" fmla="*/ 1 h 325"/>
                  <a:gd name="T86" fmla="*/ 1 w 563"/>
                  <a:gd name="T87" fmla="*/ 1 h 325"/>
                  <a:gd name="T88" fmla="*/ 0 w 563"/>
                  <a:gd name="T89" fmla="*/ 1 h 325"/>
                  <a:gd name="T90" fmla="*/ 0 w 563"/>
                  <a:gd name="T91" fmla="*/ 1 h 325"/>
                  <a:gd name="T92" fmla="*/ 0 w 563"/>
                  <a:gd name="T93" fmla="*/ 1 h 325"/>
                  <a:gd name="T94" fmla="*/ 0 w 563"/>
                  <a:gd name="T95" fmla="*/ 0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3"/>
                  <a:gd name="T145" fmla="*/ 0 h 325"/>
                  <a:gd name="T146" fmla="*/ 563 w 563"/>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3" h="325">
                    <a:moveTo>
                      <a:pt x="80" y="279"/>
                    </a:moveTo>
                    <a:lnTo>
                      <a:pt x="71" y="273"/>
                    </a:lnTo>
                    <a:lnTo>
                      <a:pt x="61" y="267"/>
                    </a:lnTo>
                    <a:lnTo>
                      <a:pt x="53" y="260"/>
                    </a:lnTo>
                    <a:lnTo>
                      <a:pt x="45" y="254"/>
                    </a:lnTo>
                    <a:lnTo>
                      <a:pt x="38" y="247"/>
                    </a:lnTo>
                    <a:lnTo>
                      <a:pt x="31" y="240"/>
                    </a:lnTo>
                    <a:lnTo>
                      <a:pt x="25" y="233"/>
                    </a:lnTo>
                    <a:lnTo>
                      <a:pt x="20" y="226"/>
                    </a:lnTo>
                    <a:lnTo>
                      <a:pt x="15" y="219"/>
                    </a:lnTo>
                    <a:lnTo>
                      <a:pt x="11" y="211"/>
                    </a:lnTo>
                    <a:lnTo>
                      <a:pt x="7" y="203"/>
                    </a:lnTo>
                    <a:lnTo>
                      <a:pt x="4" y="196"/>
                    </a:lnTo>
                    <a:lnTo>
                      <a:pt x="2" y="188"/>
                    </a:lnTo>
                    <a:lnTo>
                      <a:pt x="1" y="181"/>
                    </a:lnTo>
                    <a:lnTo>
                      <a:pt x="0" y="172"/>
                    </a:lnTo>
                    <a:lnTo>
                      <a:pt x="0" y="165"/>
                    </a:lnTo>
                    <a:lnTo>
                      <a:pt x="1" y="157"/>
                    </a:lnTo>
                    <a:lnTo>
                      <a:pt x="2" y="149"/>
                    </a:lnTo>
                    <a:lnTo>
                      <a:pt x="3" y="141"/>
                    </a:lnTo>
                    <a:lnTo>
                      <a:pt x="6" y="134"/>
                    </a:lnTo>
                    <a:lnTo>
                      <a:pt x="9" y="127"/>
                    </a:lnTo>
                    <a:lnTo>
                      <a:pt x="13" y="118"/>
                    </a:lnTo>
                    <a:lnTo>
                      <a:pt x="17" y="111"/>
                    </a:lnTo>
                    <a:lnTo>
                      <a:pt x="22" y="104"/>
                    </a:lnTo>
                    <a:lnTo>
                      <a:pt x="28" y="97"/>
                    </a:lnTo>
                    <a:lnTo>
                      <a:pt x="34" y="89"/>
                    </a:lnTo>
                    <a:lnTo>
                      <a:pt x="41" y="82"/>
                    </a:lnTo>
                    <a:lnTo>
                      <a:pt x="49" y="75"/>
                    </a:lnTo>
                    <a:lnTo>
                      <a:pt x="56" y="69"/>
                    </a:lnTo>
                    <a:lnTo>
                      <a:pt x="66" y="62"/>
                    </a:lnTo>
                    <a:lnTo>
                      <a:pt x="75" y="55"/>
                    </a:lnTo>
                    <a:lnTo>
                      <a:pt x="85" y="50"/>
                    </a:lnTo>
                    <a:lnTo>
                      <a:pt x="107" y="38"/>
                    </a:lnTo>
                    <a:lnTo>
                      <a:pt x="130" y="28"/>
                    </a:lnTo>
                    <a:lnTo>
                      <a:pt x="154" y="20"/>
                    </a:lnTo>
                    <a:lnTo>
                      <a:pt x="179" y="14"/>
                    </a:lnTo>
                    <a:lnTo>
                      <a:pt x="205" y="7"/>
                    </a:lnTo>
                    <a:lnTo>
                      <a:pt x="232" y="4"/>
                    </a:lnTo>
                    <a:lnTo>
                      <a:pt x="259" y="1"/>
                    </a:lnTo>
                    <a:lnTo>
                      <a:pt x="286" y="0"/>
                    </a:lnTo>
                    <a:lnTo>
                      <a:pt x="313" y="1"/>
                    </a:lnTo>
                    <a:lnTo>
                      <a:pt x="339" y="3"/>
                    </a:lnTo>
                    <a:lnTo>
                      <a:pt x="366" y="6"/>
                    </a:lnTo>
                    <a:lnTo>
                      <a:pt x="391" y="12"/>
                    </a:lnTo>
                    <a:lnTo>
                      <a:pt x="416" y="18"/>
                    </a:lnTo>
                    <a:lnTo>
                      <a:pt x="440" y="26"/>
                    </a:lnTo>
                    <a:lnTo>
                      <a:pt x="462" y="35"/>
                    </a:lnTo>
                    <a:lnTo>
                      <a:pt x="483" y="47"/>
                    </a:lnTo>
                    <a:lnTo>
                      <a:pt x="494" y="53"/>
                    </a:lnTo>
                    <a:lnTo>
                      <a:pt x="503" y="59"/>
                    </a:lnTo>
                    <a:lnTo>
                      <a:pt x="511" y="65"/>
                    </a:lnTo>
                    <a:lnTo>
                      <a:pt x="520" y="72"/>
                    </a:lnTo>
                    <a:lnTo>
                      <a:pt x="527" y="79"/>
                    </a:lnTo>
                    <a:lnTo>
                      <a:pt x="533" y="85"/>
                    </a:lnTo>
                    <a:lnTo>
                      <a:pt x="539" y="92"/>
                    </a:lnTo>
                    <a:lnTo>
                      <a:pt x="545" y="100"/>
                    </a:lnTo>
                    <a:lnTo>
                      <a:pt x="549" y="107"/>
                    </a:lnTo>
                    <a:lnTo>
                      <a:pt x="553" y="115"/>
                    </a:lnTo>
                    <a:lnTo>
                      <a:pt x="556" y="122"/>
                    </a:lnTo>
                    <a:lnTo>
                      <a:pt x="559" y="130"/>
                    </a:lnTo>
                    <a:lnTo>
                      <a:pt x="561" y="138"/>
                    </a:lnTo>
                    <a:lnTo>
                      <a:pt x="563" y="145"/>
                    </a:lnTo>
                    <a:lnTo>
                      <a:pt x="563" y="153"/>
                    </a:lnTo>
                    <a:lnTo>
                      <a:pt x="563" y="161"/>
                    </a:lnTo>
                    <a:lnTo>
                      <a:pt x="563" y="169"/>
                    </a:lnTo>
                    <a:lnTo>
                      <a:pt x="562" y="176"/>
                    </a:lnTo>
                    <a:lnTo>
                      <a:pt x="560" y="185"/>
                    </a:lnTo>
                    <a:lnTo>
                      <a:pt x="558" y="192"/>
                    </a:lnTo>
                    <a:lnTo>
                      <a:pt x="555" y="199"/>
                    </a:lnTo>
                    <a:lnTo>
                      <a:pt x="551" y="207"/>
                    </a:lnTo>
                    <a:lnTo>
                      <a:pt x="547" y="215"/>
                    </a:lnTo>
                    <a:lnTo>
                      <a:pt x="541" y="222"/>
                    </a:lnTo>
                    <a:lnTo>
                      <a:pt x="536" y="229"/>
                    </a:lnTo>
                    <a:lnTo>
                      <a:pt x="530" y="237"/>
                    </a:lnTo>
                    <a:lnTo>
                      <a:pt x="523" y="244"/>
                    </a:lnTo>
                    <a:lnTo>
                      <a:pt x="515" y="250"/>
                    </a:lnTo>
                    <a:lnTo>
                      <a:pt x="507" y="257"/>
                    </a:lnTo>
                    <a:lnTo>
                      <a:pt x="499" y="263"/>
                    </a:lnTo>
                    <a:lnTo>
                      <a:pt x="488" y="270"/>
                    </a:lnTo>
                    <a:lnTo>
                      <a:pt x="479" y="276"/>
                    </a:lnTo>
                    <a:lnTo>
                      <a:pt x="457" y="287"/>
                    </a:lnTo>
                    <a:lnTo>
                      <a:pt x="434" y="298"/>
                    </a:lnTo>
                    <a:lnTo>
                      <a:pt x="410" y="306"/>
                    </a:lnTo>
                    <a:lnTo>
                      <a:pt x="385" y="312"/>
                    </a:lnTo>
                    <a:lnTo>
                      <a:pt x="359" y="318"/>
                    </a:lnTo>
                    <a:lnTo>
                      <a:pt x="333" y="322"/>
                    </a:lnTo>
                    <a:lnTo>
                      <a:pt x="306" y="325"/>
                    </a:lnTo>
                    <a:lnTo>
                      <a:pt x="279" y="325"/>
                    </a:lnTo>
                    <a:lnTo>
                      <a:pt x="252" y="325"/>
                    </a:lnTo>
                    <a:lnTo>
                      <a:pt x="225" y="323"/>
                    </a:lnTo>
                    <a:lnTo>
                      <a:pt x="199" y="319"/>
                    </a:lnTo>
                    <a:lnTo>
                      <a:pt x="173" y="314"/>
                    </a:lnTo>
                    <a:lnTo>
                      <a:pt x="148" y="307"/>
                    </a:lnTo>
                    <a:lnTo>
                      <a:pt x="124" y="300"/>
                    </a:lnTo>
                    <a:lnTo>
                      <a:pt x="102" y="290"/>
                    </a:lnTo>
                    <a:lnTo>
                      <a:pt x="80" y="279"/>
                    </a:lnTo>
                  </a:path>
                </a:pathLst>
              </a:custGeom>
              <a:noFill/>
              <a:ln w="6350">
                <a:solidFill>
                  <a:srgbClr val="1F1A17"/>
                </a:solidFill>
                <a:prstDash val="solid"/>
                <a:round/>
                <a:headEnd/>
                <a:tailEnd/>
              </a:ln>
            </p:spPr>
            <p:txBody>
              <a:bodyPr/>
              <a:lstStyle/>
              <a:p>
                <a:endParaRPr lang="en-US"/>
              </a:p>
            </p:txBody>
          </p:sp>
          <p:sp>
            <p:nvSpPr>
              <p:cNvPr id="26413" name="Freeform 124"/>
              <p:cNvSpPr>
                <a:spLocks/>
              </p:cNvSpPr>
              <p:nvPr/>
            </p:nvSpPr>
            <p:spPr bwMode="white">
              <a:xfrm>
                <a:off x="4095" y="1410"/>
                <a:ext cx="70" cy="41"/>
              </a:xfrm>
              <a:custGeom>
                <a:avLst/>
                <a:gdLst>
                  <a:gd name="T0" fmla="*/ 0 w 564"/>
                  <a:gd name="T1" fmla="*/ 1 h 325"/>
                  <a:gd name="T2" fmla="*/ 0 w 564"/>
                  <a:gd name="T3" fmla="*/ 1 h 325"/>
                  <a:gd name="T4" fmla="*/ 0 w 564"/>
                  <a:gd name="T5" fmla="*/ 1 h 325"/>
                  <a:gd name="T6" fmla="*/ 0 w 564"/>
                  <a:gd name="T7" fmla="*/ 1 h 325"/>
                  <a:gd name="T8" fmla="*/ 0 w 564"/>
                  <a:gd name="T9" fmla="*/ 1 h 325"/>
                  <a:gd name="T10" fmla="*/ 0 w 564"/>
                  <a:gd name="T11" fmla="*/ 0 h 325"/>
                  <a:gd name="T12" fmla="*/ 0 w 564"/>
                  <a:gd name="T13" fmla="*/ 0 h 325"/>
                  <a:gd name="T14" fmla="*/ 0 w 564"/>
                  <a:gd name="T15" fmla="*/ 0 h 325"/>
                  <a:gd name="T16" fmla="*/ 0 w 564"/>
                  <a:gd name="T17" fmla="*/ 0 h 325"/>
                  <a:gd name="T18" fmla="*/ 0 w 564"/>
                  <a:gd name="T19" fmla="*/ 0 h 325"/>
                  <a:gd name="T20" fmla="*/ 0 w 564"/>
                  <a:gd name="T21" fmla="*/ 0 h 325"/>
                  <a:gd name="T22" fmla="*/ 0 w 564"/>
                  <a:gd name="T23" fmla="*/ 0 h 325"/>
                  <a:gd name="T24" fmla="*/ 0 w 564"/>
                  <a:gd name="T25" fmla="*/ 0 h 325"/>
                  <a:gd name="T26" fmla="*/ 0 w 564"/>
                  <a:gd name="T27" fmla="*/ 0 h 325"/>
                  <a:gd name="T28" fmla="*/ 0 w 564"/>
                  <a:gd name="T29" fmla="*/ 0 h 325"/>
                  <a:gd name="T30" fmla="*/ 0 w 564"/>
                  <a:gd name="T31" fmla="*/ 0 h 325"/>
                  <a:gd name="T32" fmla="*/ 0 w 564"/>
                  <a:gd name="T33" fmla="*/ 0 h 325"/>
                  <a:gd name="T34" fmla="*/ 0 w 564"/>
                  <a:gd name="T35" fmla="*/ 0 h 325"/>
                  <a:gd name="T36" fmla="*/ 0 w 564"/>
                  <a:gd name="T37" fmla="*/ 0 h 325"/>
                  <a:gd name="T38" fmla="*/ 0 w 564"/>
                  <a:gd name="T39" fmla="*/ 0 h 325"/>
                  <a:gd name="T40" fmla="*/ 1 w 564"/>
                  <a:gd name="T41" fmla="*/ 0 h 325"/>
                  <a:gd name="T42" fmla="*/ 1 w 564"/>
                  <a:gd name="T43" fmla="*/ 0 h 325"/>
                  <a:gd name="T44" fmla="*/ 1 w 564"/>
                  <a:gd name="T45" fmla="*/ 0 h 325"/>
                  <a:gd name="T46" fmla="*/ 1 w 564"/>
                  <a:gd name="T47" fmla="*/ 0 h 325"/>
                  <a:gd name="T48" fmla="*/ 1 w 564"/>
                  <a:gd name="T49" fmla="*/ 0 h 325"/>
                  <a:gd name="T50" fmla="*/ 1 w 564"/>
                  <a:gd name="T51" fmla="*/ 0 h 325"/>
                  <a:gd name="T52" fmla="*/ 1 w 564"/>
                  <a:gd name="T53" fmla="*/ 0 h 325"/>
                  <a:gd name="T54" fmla="*/ 1 w 564"/>
                  <a:gd name="T55" fmla="*/ 0 h 325"/>
                  <a:gd name="T56" fmla="*/ 1 w 564"/>
                  <a:gd name="T57" fmla="*/ 0 h 325"/>
                  <a:gd name="T58" fmla="*/ 1 w 564"/>
                  <a:gd name="T59" fmla="*/ 0 h 325"/>
                  <a:gd name="T60" fmla="*/ 1 w 564"/>
                  <a:gd name="T61" fmla="*/ 0 h 325"/>
                  <a:gd name="T62" fmla="*/ 1 w 564"/>
                  <a:gd name="T63" fmla="*/ 0 h 325"/>
                  <a:gd name="T64" fmla="*/ 1 w 564"/>
                  <a:gd name="T65" fmla="*/ 0 h 325"/>
                  <a:gd name="T66" fmla="*/ 1 w 564"/>
                  <a:gd name="T67" fmla="*/ 0 h 325"/>
                  <a:gd name="T68" fmla="*/ 1 w 564"/>
                  <a:gd name="T69" fmla="*/ 0 h 325"/>
                  <a:gd name="T70" fmla="*/ 1 w 564"/>
                  <a:gd name="T71" fmla="*/ 0 h 325"/>
                  <a:gd name="T72" fmla="*/ 1 w 564"/>
                  <a:gd name="T73" fmla="*/ 1 h 325"/>
                  <a:gd name="T74" fmla="*/ 1 w 564"/>
                  <a:gd name="T75" fmla="*/ 1 h 325"/>
                  <a:gd name="T76" fmla="*/ 1 w 564"/>
                  <a:gd name="T77" fmla="*/ 1 h 325"/>
                  <a:gd name="T78" fmla="*/ 1 w 564"/>
                  <a:gd name="T79" fmla="*/ 1 h 325"/>
                  <a:gd name="T80" fmla="*/ 1 w 564"/>
                  <a:gd name="T81" fmla="*/ 1 h 325"/>
                  <a:gd name="T82" fmla="*/ 1 w 564"/>
                  <a:gd name="T83" fmla="*/ 1 h 325"/>
                  <a:gd name="T84" fmla="*/ 1 w 564"/>
                  <a:gd name="T85" fmla="*/ 1 h 325"/>
                  <a:gd name="T86" fmla="*/ 1 w 564"/>
                  <a:gd name="T87" fmla="*/ 1 h 325"/>
                  <a:gd name="T88" fmla="*/ 0 w 564"/>
                  <a:gd name="T89" fmla="*/ 1 h 325"/>
                  <a:gd name="T90" fmla="*/ 0 w 564"/>
                  <a:gd name="T91" fmla="*/ 1 h 325"/>
                  <a:gd name="T92" fmla="*/ 0 w 564"/>
                  <a:gd name="T93" fmla="*/ 1 h 325"/>
                  <a:gd name="T94" fmla="*/ 0 w 564"/>
                  <a:gd name="T95" fmla="*/ 1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
                  <a:gd name="T145" fmla="*/ 0 h 325"/>
                  <a:gd name="T146" fmla="*/ 564 w 564"/>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 h="325">
                    <a:moveTo>
                      <a:pt x="80" y="278"/>
                    </a:moveTo>
                    <a:lnTo>
                      <a:pt x="70" y="273"/>
                    </a:lnTo>
                    <a:lnTo>
                      <a:pt x="61" y="267"/>
                    </a:lnTo>
                    <a:lnTo>
                      <a:pt x="53" y="261"/>
                    </a:lnTo>
                    <a:lnTo>
                      <a:pt x="44" y="253"/>
                    </a:lnTo>
                    <a:lnTo>
                      <a:pt x="37" y="247"/>
                    </a:lnTo>
                    <a:lnTo>
                      <a:pt x="31" y="240"/>
                    </a:lnTo>
                    <a:lnTo>
                      <a:pt x="25" y="233"/>
                    </a:lnTo>
                    <a:lnTo>
                      <a:pt x="19" y="225"/>
                    </a:lnTo>
                    <a:lnTo>
                      <a:pt x="14" y="218"/>
                    </a:lnTo>
                    <a:lnTo>
                      <a:pt x="11" y="211"/>
                    </a:lnTo>
                    <a:lnTo>
                      <a:pt x="7" y="204"/>
                    </a:lnTo>
                    <a:lnTo>
                      <a:pt x="5" y="195"/>
                    </a:lnTo>
                    <a:lnTo>
                      <a:pt x="3" y="188"/>
                    </a:lnTo>
                    <a:lnTo>
                      <a:pt x="1" y="180"/>
                    </a:lnTo>
                    <a:lnTo>
                      <a:pt x="0" y="172"/>
                    </a:lnTo>
                    <a:lnTo>
                      <a:pt x="0" y="164"/>
                    </a:lnTo>
                    <a:lnTo>
                      <a:pt x="1" y="157"/>
                    </a:lnTo>
                    <a:lnTo>
                      <a:pt x="2" y="149"/>
                    </a:lnTo>
                    <a:lnTo>
                      <a:pt x="4" y="141"/>
                    </a:lnTo>
                    <a:lnTo>
                      <a:pt x="6" y="133"/>
                    </a:lnTo>
                    <a:lnTo>
                      <a:pt x="9" y="126"/>
                    </a:lnTo>
                    <a:lnTo>
                      <a:pt x="12" y="119"/>
                    </a:lnTo>
                    <a:lnTo>
                      <a:pt x="17" y="110"/>
                    </a:lnTo>
                    <a:lnTo>
                      <a:pt x="21" y="103"/>
                    </a:lnTo>
                    <a:lnTo>
                      <a:pt x="28" y="96"/>
                    </a:lnTo>
                    <a:lnTo>
                      <a:pt x="34" y="89"/>
                    </a:lnTo>
                    <a:lnTo>
                      <a:pt x="41" y="81"/>
                    </a:lnTo>
                    <a:lnTo>
                      <a:pt x="48" y="75"/>
                    </a:lnTo>
                    <a:lnTo>
                      <a:pt x="57" y="68"/>
                    </a:lnTo>
                    <a:lnTo>
                      <a:pt x="65" y="62"/>
                    </a:lnTo>
                    <a:lnTo>
                      <a:pt x="74" y="55"/>
                    </a:lnTo>
                    <a:lnTo>
                      <a:pt x="85" y="49"/>
                    </a:lnTo>
                    <a:lnTo>
                      <a:pt x="107" y="38"/>
                    </a:lnTo>
                    <a:lnTo>
                      <a:pt x="129" y="28"/>
                    </a:lnTo>
                    <a:lnTo>
                      <a:pt x="153" y="20"/>
                    </a:lnTo>
                    <a:lnTo>
                      <a:pt x="179" y="13"/>
                    </a:lnTo>
                    <a:lnTo>
                      <a:pt x="205" y="8"/>
                    </a:lnTo>
                    <a:lnTo>
                      <a:pt x="231" y="3"/>
                    </a:lnTo>
                    <a:lnTo>
                      <a:pt x="258" y="1"/>
                    </a:lnTo>
                    <a:lnTo>
                      <a:pt x="285" y="0"/>
                    </a:lnTo>
                    <a:lnTo>
                      <a:pt x="312" y="0"/>
                    </a:lnTo>
                    <a:lnTo>
                      <a:pt x="339" y="2"/>
                    </a:lnTo>
                    <a:lnTo>
                      <a:pt x="365" y="7"/>
                    </a:lnTo>
                    <a:lnTo>
                      <a:pt x="391" y="12"/>
                    </a:lnTo>
                    <a:lnTo>
                      <a:pt x="416" y="18"/>
                    </a:lnTo>
                    <a:lnTo>
                      <a:pt x="440" y="26"/>
                    </a:lnTo>
                    <a:lnTo>
                      <a:pt x="462" y="36"/>
                    </a:lnTo>
                    <a:lnTo>
                      <a:pt x="484" y="46"/>
                    </a:lnTo>
                    <a:lnTo>
                      <a:pt x="493" y="52"/>
                    </a:lnTo>
                    <a:lnTo>
                      <a:pt x="502" y="58"/>
                    </a:lnTo>
                    <a:lnTo>
                      <a:pt x="511" y="65"/>
                    </a:lnTo>
                    <a:lnTo>
                      <a:pt x="519" y="72"/>
                    </a:lnTo>
                    <a:lnTo>
                      <a:pt x="526" y="78"/>
                    </a:lnTo>
                    <a:lnTo>
                      <a:pt x="533" y="85"/>
                    </a:lnTo>
                    <a:lnTo>
                      <a:pt x="539" y="93"/>
                    </a:lnTo>
                    <a:lnTo>
                      <a:pt x="544" y="100"/>
                    </a:lnTo>
                    <a:lnTo>
                      <a:pt x="549" y="107"/>
                    </a:lnTo>
                    <a:lnTo>
                      <a:pt x="552" y="114"/>
                    </a:lnTo>
                    <a:lnTo>
                      <a:pt x="557" y="122"/>
                    </a:lnTo>
                    <a:lnTo>
                      <a:pt x="559" y="130"/>
                    </a:lnTo>
                    <a:lnTo>
                      <a:pt x="561" y="137"/>
                    </a:lnTo>
                    <a:lnTo>
                      <a:pt x="563" y="144"/>
                    </a:lnTo>
                    <a:lnTo>
                      <a:pt x="564" y="153"/>
                    </a:lnTo>
                    <a:lnTo>
                      <a:pt x="564" y="160"/>
                    </a:lnTo>
                    <a:lnTo>
                      <a:pt x="563" y="168"/>
                    </a:lnTo>
                    <a:lnTo>
                      <a:pt x="562" y="176"/>
                    </a:lnTo>
                    <a:lnTo>
                      <a:pt x="560" y="184"/>
                    </a:lnTo>
                    <a:lnTo>
                      <a:pt x="558" y="191"/>
                    </a:lnTo>
                    <a:lnTo>
                      <a:pt x="554" y="199"/>
                    </a:lnTo>
                    <a:lnTo>
                      <a:pt x="551" y="207"/>
                    </a:lnTo>
                    <a:lnTo>
                      <a:pt x="546" y="214"/>
                    </a:lnTo>
                    <a:lnTo>
                      <a:pt x="542" y="222"/>
                    </a:lnTo>
                    <a:lnTo>
                      <a:pt x="536" y="230"/>
                    </a:lnTo>
                    <a:lnTo>
                      <a:pt x="529" y="236"/>
                    </a:lnTo>
                    <a:lnTo>
                      <a:pt x="522" y="243"/>
                    </a:lnTo>
                    <a:lnTo>
                      <a:pt x="515" y="250"/>
                    </a:lnTo>
                    <a:lnTo>
                      <a:pt x="507" y="256"/>
                    </a:lnTo>
                    <a:lnTo>
                      <a:pt x="498" y="264"/>
                    </a:lnTo>
                    <a:lnTo>
                      <a:pt x="489" y="270"/>
                    </a:lnTo>
                    <a:lnTo>
                      <a:pt x="479" y="276"/>
                    </a:lnTo>
                    <a:lnTo>
                      <a:pt x="457" y="288"/>
                    </a:lnTo>
                    <a:lnTo>
                      <a:pt x="434" y="297"/>
                    </a:lnTo>
                    <a:lnTo>
                      <a:pt x="410" y="305"/>
                    </a:lnTo>
                    <a:lnTo>
                      <a:pt x="385" y="312"/>
                    </a:lnTo>
                    <a:lnTo>
                      <a:pt x="359" y="318"/>
                    </a:lnTo>
                    <a:lnTo>
                      <a:pt x="332" y="322"/>
                    </a:lnTo>
                    <a:lnTo>
                      <a:pt x="305" y="324"/>
                    </a:lnTo>
                    <a:lnTo>
                      <a:pt x="278" y="325"/>
                    </a:lnTo>
                    <a:lnTo>
                      <a:pt x="251" y="324"/>
                    </a:lnTo>
                    <a:lnTo>
                      <a:pt x="224" y="322"/>
                    </a:lnTo>
                    <a:lnTo>
                      <a:pt x="198" y="319"/>
                    </a:lnTo>
                    <a:lnTo>
                      <a:pt x="172" y="313"/>
                    </a:lnTo>
                    <a:lnTo>
                      <a:pt x="147" y="307"/>
                    </a:lnTo>
                    <a:lnTo>
                      <a:pt x="124" y="299"/>
                    </a:lnTo>
                    <a:lnTo>
                      <a:pt x="101" y="290"/>
                    </a:lnTo>
                    <a:lnTo>
                      <a:pt x="80" y="278"/>
                    </a:lnTo>
                    <a:close/>
                  </a:path>
                </a:pathLst>
              </a:custGeom>
              <a:solidFill>
                <a:srgbClr val="FFFFFF"/>
              </a:solidFill>
              <a:ln w="9525">
                <a:noFill/>
                <a:round/>
                <a:headEnd/>
                <a:tailEnd/>
              </a:ln>
            </p:spPr>
            <p:txBody>
              <a:bodyPr/>
              <a:lstStyle/>
              <a:p>
                <a:endParaRPr lang="en-US"/>
              </a:p>
            </p:txBody>
          </p:sp>
          <p:sp>
            <p:nvSpPr>
              <p:cNvPr id="26414" name="Freeform 125"/>
              <p:cNvSpPr>
                <a:spLocks/>
              </p:cNvSpPr>
              <p:nvPr/>
            </p:nvSpPr>
            <p:spPr bwMode="white">
              <a:xfrm>
                <a:off x="4095" y="1410"/>
                <a:ext cx="70" cy="41"/>
              </a:xfrm>
              <a:custGeom>
                <a:avLst/>
                <a:gdLst>
                  <a:gd name="T0" fmla="*/ 0 w 564"/>
                  <a:gd name="T1" fmla="*/ 1 h 325"/>
                  <a:gd name="T2" fmla="*/ 0 w 564"/>
                  <a:gd name="T3" fmla="*/ 1 h 325"/>
                  <a:gd name="T4" fmla="*/ 0 w 564"/>
                  <a:gd name="T5" fmla="*/ 1 h 325"/>
                  <a:gd name="T6" fmla="*/ 0 w 564"/>
                  <a:gd name="T7" fmla="*/ 1 h 325"/>
                  <a:gd name="T8" fmla="*/ 0 w 564"/>
                  <a:gd name="T9" fmla="*/ 1 h 325"/>
                  <a:gd name="T10" fmla="*/ 0 w 564"/>
                  <a:gd name="T11" fmla="*/ 0 h 325"/>
                  <a:gd name="T12" fmla="*/ 0 w 564"/>
                  <a:gd name="T13" fmla="*/ 0 h 325"/>
                  <a:gd name="T14" fmla="*/ 0 w 564"/>
                  <a:gd name="T15" fmla="*/ 0 h 325"/>
                  <a:gd name="T16" fmla="*/ 0 w 564"/>
                  <a:gd name="T17" fmla="*/ 0 h 325"/>
                  <a:gd name="T18" fmla="*/ 0 w 564"/>
                  <a:gd name="T19" fmla="*/ 0 h 325"/>
                  <a:gd name="T20" fmla="*/ 0 w 564"/>
                  <a:gd name="T21" fmla="*/ 0 h 325"/>
                  <a:gd name="T22" fmla="*/ 0 w 564"/>
                  <a:gd name="T23" fmla="*/ 0 h 325"/>
                  <a:gd name="T24" fmla="*/ 0 w 564"/>
                  <a:gd name="T25" fmla="*/ 0 h 325"/>
                  <a:gd name="T26" fmla="*/ 0 w 564"/>
                  <a:gd name="T27" fmla="*/ 0 h 325"/>
                  <a:gd name="T28" fmla="*/ 0 w 564"/>
                  <a:gd name="T29" fmla="*/ 0 h 325"/>
                  <a:gd name="T30" fmla="*/ 0 w 564"/>
                  <a:gd name="T31" fmla="*/ 0 h 325"/>
                  <a:gd name="T32" fmla="*/ 0 w 564"/>
                  <a:gd name="T33" fmla="*/ 0 h 325"/>
                  <a:gd name="T34" fmla="*/ 0 w 564"/>
                  <a:gd name="T35" fmla="*/ 0 h 325"/>
                  <a:gd name="T36" fmla="*/ 0 w 564"/>
                  <a:gd name="T37" fmla="*/ 0 h 325"/>
                  <a:gd name="T38" fmla="*/ 0 w 564"/>
                  <a:gd name="T39" fmla="*/ 0 h 325"/>
                  <a:gd name="T40" fmla="*/ 1 w 564"/>
                  <a:gd name="T41" fmla="*/ 0 h 325"/>
                  <a:gd name="T42" fmla="*/ 1 w 564"/>
                  <a:gd name="T43" fmla="*/ 0 h 325"/>
                  <a:gd name="T44" fmla="*/ 1 w 564"/>
                  <a:gd name="T45" fmla="*/ 0 h 325"/>
                  <a:gd name="T46" fmla="*/ 1 w 564"/>
                  <a:gd name="T47" fmla="*/ 0 h 325"/>
                  <a:gd name="T48" fmla="*/ 1 w 564"/>
                  <a:gd name="T49" fmla="*/ 0 h 325"/>
                  <a:gd name="T50" fmla="*/ 1 w 564"/>
                  <a:gd name="T51" fmla="*/ 0 h 325"/>
                  <a:gd name="T52" fmla="*/ 1 w 564"/>
                  <a:gd name="T53" fmla="*/ 0 h 325"/>
                  <a:gd name="T54" fmla="*/ 1 w 564"/>
                  <a:gd name="T55" fmla="*/ 0 h 325"/>
                  <a:gd name="T56" fmla="*/ 1 w 564"/>
                  <a:gd name="T57" fmla="*/ 0 h 325"/>
                  <a:gd name="T58" fmla="*/ 1 w 564"/>
                  <a:gd name="T59" fmla="*/ 0 h 325"/>
                  <a:gd name="T60" fmla="*/ 1 w 564"/>
                  <a:gd name="T61" fmla="*/ 0 h 325"/>
                  <a:gd name="T62" fmla="*/ 1 w 564"/>
                  <a:gd name="T63" fmla="*/ 0 h 325"/>
                  <a:gd name="T64" fmla="*/ 1 w 564"/>
                  <a:gd name="T65" fmla="*/ 0 h 325"/>
                  <a:gd name="T66" fmla="*/ 1 w 564"/>
                  <a:gd name="T67" fmla="*/ 0 h 325"/>
                  <a:gd name="T68" fmla="*/ 1 w 564"/>
                  <a:gd name="T69" fmla="*/ 0 h 325"/>
                  <a:gd name="T70" fmla="*/ 1 w 564"/>
                  <a:gd name="T71" fmla="*/ 0 h 325"/>
                  <a:gd name="T72" fmla="*/ 1 w 564"/>
                  <a:gd name="T73" fmla="*/ 1 h 325"/>
                  <a:gd name="T74" fmla="*/ 1 w 564"/>
                  <a:gd name="T75" fmla="*/ 1 h 325"/>
                  <a:gd name="T76" fmla="*/ 1 w 564"/>
                  <a:gd name="T77" fmla="*/ 1 h 325"/>
                  <a:gd name="T78" fmla="*/ 1 w 564"/>
                  <a:gd name="T79" fmla="*/ 1 h 325"/>
                  <a:gd name="T80" fmla="*/ 1 w 564"/>
                  <a:gd name="T81" fmla="*/ 1 h 325"/>
                  <a:gd name="T82" fmla="*/ 1 w 564"/>
                  <a:gd name="T83" fmla="*/ 1 h 325"/>
                  <a:gd name="T84" fmla="*/ 1 w 564"/>
                  <a:gd name="T85" fmla="*/ 1 h 325"/>
                  <a:gd name="T86" fmla="*/ 1 w 564"/>
                  <a:gd name="T87" fmla="*/ 1 h 325"/>
                  <a:gd name="T88" fmla="*/ 0 w 564"/>
                  <a:gd name="T89" fmla="*/ 1 h 325"/>
                  <a:gd name="T90" fmla="*/ 0 w 564"/>
                  <a:gd name="T91" fmla="*/ 1 h 325"/>
                  <a:gd name="T92" fmla="*/ 0 w 564"/>
                  <a:gd name="T93" fmla="*/ 1 h 325"/>
                  <a:gd name="T94" fmla="*/ 0 w 564"/>
                  <a:gd name="T95" fmla="*/ 1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
                  <a:gd name="T145" fmla="*/ 0 h 325"/>
                  <a:gd name="T146" fmla="*/ 564 w 564"/>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 h="325">
                    <a:moveTo>
                      <a:pt x="80" y="278"/>
                    </a:moveTo>
                    <a:lnTo>
                      <a:pt x="70" y="273"/>
                    </a:lnTo>
                    <a:lnTo>
                      <a:pt x="61" y="267"/>
                    </a:lnTo>
                    <a:lnTo>
                      <a:pt x="53" y="261"/>
                    </a:lnTo>
                    <a:lnTo>
                      <a:pt x="44" y="253"/>
                    </a:lnTo>
                    <a:lnTo>
                      <a:pt x="37" y="247"/>
                    </a:lnTo>
                    <a:lnTo>
                      <a:pt x="31" y="240"/>
                    </a:lnTo>
                    <a:lnTo>
                      <a:pt x="25" y="233"/>
                    </a:lnTo>
                    <a:lnTo>
                      <a:pt x="19" y="225"/>
                    </a:lnTo>
                    <a:lnTo>
                      <a:pt x="14" y="218"/>
                    </a:lnTo>
                    <a:lnTo>
                      <a:pt x="11" y="211"/>
                    </a:lnTo>
                    <a:lnTo>
                      <a:pt x="7" y="204"/>
                    </a:lnTo>
                    <a:lnTo>
                      <a:pt x="5" y="195"/>
                    </a:lnTo>
                    <a:lnTo>
                      <a:pt x="3" y="188"/>
                    </a:lnTo>
                    <a:lnTo>
                      <a:pt x="1" y="180"/>
                    </a:lnTo>
                    <a:lnTo>
                      <a:pt x="0" y="172"/>
                    </a:lnTo>
                    <a:lnTo>
                      <a:pt x="0" y="164"/>
                    </a:lnTo>
                    <a:lnTo>
                      <a:pt x="1" y="157"/>
                    </a:lnTo>
                    <a:lnTo>
                      <a:pt x="2" y="149"/>
                    </a:lnTo>
                    <a:lnTo>
                      <a:pt x="4" y="141"/>
                    </a:lnTo>
                    <a:lnTo>
                      <a:pt x="6" y="133"/>
                    </a:lnTo>
                    <a:lnTo>
                      <a:pt x="9" y="126"/>
                    </a:lnTo>
                    <a:lnTo>
                      <a:pt x="12" y="119"/>
                    </a:lnTo>
                    <a:lnTo>
                      <a:pt x="17" y="110"/>
                    </a:lnTo>
                    <a:lnTo>
                      <a:pt x="21" y="103"/>
                    </a:lnTo>
                    <a:lnTo>
                      <a:pt x="28" y="96"/>
                    </a:lnTo>
                    <a:lnTo>
                      <a:pt x="34" y="89"/>
                    </a:lnTo>
                    <a:lnTo>
                      <a:pt x="41" y="81"/>
                    </a:lnTo>
                    <a:lnTo>
                      <a:pt x="48" y="75"/>
                    </a:lnTo>
                    <a:lnTo>
                      <a:pt x="57" y="68"/>
                    </a:lnTo>
                    <a:lnTo>
                      <a:pt x="65" y="62"/>
                    </a:lnTo>
                    <a:lnTo>
                      <a:pt x="74" y="55"/>
                    </a:lnTo>
                    <a:lnTo>
                      <a:pt x="85" y="49"/>
                    </a:lnTo>
                    <a:lnTo>
                      <a:pt x="107" y="38"/>
                    </a:lnTo>
                    <a:lnTo>
                      <a:pt x="129" y="28"/>
                    </a:lnTo>
                    <a:lnTo>
                      <a:pt x="153" y="20"/>
                    </a:lnTo>
                    <a:lnTo>
                      <a:pt x="179" y="13"/>
                    </a:lnTo>
                    <a:lnTo>
                      <a:pt x="205" y="8"/>
                    </a:lnTo>
                    <a:lnTo>
                      <a:pt x="231" y="3"/>
                    </a:lnTo>
                    <a:lnTo>
                      <a:pt x="258" y="1"/>
                    </a:lnTo>
                    <a:lnTo>
                      <a:pt x="285" y="0"/>
                    </a:lnTo>
                    <a:lnTo>
                      <a:pt x="312" y="0"/>
                    </a:lnTo>
                    <a:lnTo>
                      <a:pt x="339" y="2"/>
                    </a:lnTo>
                    <a:lnTo>
                      <a:pt x="365" y="7"/>
                    </a:lnTo>
                    <a:lnTo>
                      <a:pt x="391" y="12"/>
                    </a:lnTo>
                    <a:lnTo>
                      <a:pt x="416" y="18"/>
                    </a:lnTo>
                    <a:lnTo>
                      <a:pt x="440" y="26"/>
                    </a:lnTo>
                    <a:lnTo>
                      <a:pt x="462" y="36"/>
                    </a:lnTo>
                    <a:lnTo>
                      <a:pt x="484" y="46"/>
                    </a:lnTo>
                    <a:lnTo>
                      <a:pt x="493" y="52"/>
                    </a:lnTo>
                    <a:lnTo>
                      <a:pt x="502" y="58"/>
                    </a:lnTo>
                    <a:lnTo>
                      <a:pt x="511" y="65"/>
                    </a:lnTo>
                    <a:lnTo>
                      <a:pt x="519" y="72"/>
                    </a:lnTo>
                    <a:lnTo>
                      <a:pt x="526" y="78"/>
                    </a:lnTo>
                    <a:lnTo>
                      <a:pt x="533" y="85"/>
                    </a:lnTo>
                    <a:lnTo>
                      <a:pt x="539" y="93"/>
                    </a:lnTo>
                    <a:lnTo>
                      <a:pt x="544" y="100"/>
                    </a:lnTo>
                    <a:lnTo>
                      <a:pt x="549" y="107"/>
                    </a:lnTo>
                    <a:lnTo>
                      <a:pt x="552" y="114"/>
                    </a:lnTo>
                    <a:lnTo>
                      <a:pt x="557" y="122"/>
                    </a:lnTo>
                    <a:lnTo>
                      <a:pt x="559" y="130"/>
                    </a:lnTo>
                    <a:lnTo>
                      <a:pt x="561" y="137"/>
                    </a:lnTo>
                    <a:lnTo>
                      <a:pt x="563" y="144"/>
                    </a:lnTo>
                    <a:lnTo>
                      <a:pt x="564" y="153"/>
                    </a:lnTo>
                    <a:lnTo>
                      <a:pt x="564" y="160"/>
                    </a:lnTo>
                    <a:lnTo>
                      <a:pt x="563" y="168"/>
                    </a:lnTo>
                    <a:lnTo>
                      <a:pt x="562" y="176"/>
                    </a:lnTo>
                    <a:lnTo>
                      <a:pt x="560" y="184"/>
                    </a:lnTo>
                    <a:lnTo>
                      <a:pt x="558" y="191"/>
                    </a:lnTo>
                    <a:lnTo>
                      <a:pt x="554" y="199"/>
                    </a:lnTo>
                    <a:lnTo>
                      <a:pt x="551" y="207"/>
                    </a:lnTo>
                    <a:lnTo>
                      <a:pt x="546" y="214"/>
                    </a:lnTo>
                    <a:lnTo>
                      <a:pt x="542" y="222"/>
                    </a:lnTo>
                    <a:lnTo>
                      <a:pt x="536" y="230"/>
                    </a:lnTo>
                    <a:lnTo>
                      <a:pt x="529" y="236"/>
                    </a:lnTo>
                    <a:lnTo>
                      <a:pt x="522" y="243"/>
                    </a:lnTo>
                    <a:lnTo>
                      <a:pt x="515" y="250"/>
                    </a:lnTo>
                    <a:lnTo>
                      <a:pt x="507" y="256"/>
                    </a:lnTo>
                    <a:lnTo>
                      <a:pt x="498" y="264"/>
                    </a:lnTo>
                    <a:lnTo>
                      <a:pt x="489" y="270"/>
                    </a:lnTo>
                    <a:lnTo>
                      <a:pt x="479" y="276"/>
                    </a:lnTo>
                    <a:lnTo>
                      <a:pt x="457" y="288"/>
                    </a:lnTo>
                    <a:lnTo>
                      <a:pt x="434" y="297"/>
                    </a:lnTo>
                    <a:lnTo>
                      <a:pt x="410" y="305"/>
                    </a:lnTo>
                    <a:lnTo>
                      <a:pt x="385" y="312"/>
                    </a:lnTo>
                    <a:lnTo>
                      <a:pt x="359" y="318"/>
                    </a:lnTo>
                    <a:lnTo>
                      <a:pt x="332" y="322"/>
                    </a:lnTo>
                    <a:lnTo>
                      <a:pt x="305" y="324"/>
                    </a:lnTo>
                    <a:lnTo>
                      <a:pt x="278" y="325"/>
                    </a:lnTo>
                    <a:lnTo>
                      <a:pt x="251" y="324"/>
                    </a:lnTo>
                    <a:lnTo>
                      <a:pt x="224" y="322"/>
                    </a:lnTo>
                    <a:lnTo>
                      <a:pt x="198" y="319"/>
                    </a:lnTo>
                    <a:lnTo>
                      <a:pt x="172" y="313"/>
                    </a:lnTo>
                    <a:lnTo>
                      <a:pt x="147" y="307"/>
                    </a:lnTo>
                    <a:lnTo>
                      <a:pt x="124" y="299"/>
                    </a:lnTo>
                    <a:lnTo>
                      <a:pt x="101" y="290"/>
                    </a:lnTo>
                    <a:lnTo>
                      <a:pt x="80" y="278"/>
                    </a:lnTo>
                  </a:path>
                </a:pathLst>
              </a:custGeom>
              <a:noFill/>
              <a:ln w="6350">
                <a:solidFill>
                  <a:srgbClr val="1F1A17"/>
                </a:solidFill>
                <a:prstDash val="solid"/>
                <a:round/>
                <a:headEnd/>
                <a:tailEnd/>
              </a:ln>
            </p:spPr>
            <p:txBody>
              <a:bodyPr/>
              <a:lstStyle/>
              <a:p>
                <a:endParaRPr lang="en-US"/>
              </a:p>
            </p:txBody>
          </p:sp>
          <p:sp>
            <p:nvSpPr>
              <p:cNvPr id="26415" name="Freeform 126"/>
              <p:cNvSpPr>
                <a:spLocks/>
              </p:cNvSpPr>
              <p:nvPr/>
            </p:nvSpPr>
            <p:spPr bwMode="white">
              <a:xfrm>
                <a:off x="4028" y="1448"/>
                <a:ext cx="71" cy="41"/>
              </a:xfrm>
              <a:custGeom>
                <a:avLst/>
                <a:gdLst>
                  <a:gd name="T0" fmla="*/ 0 w 564"/>
                  <a:gd name="T1" fmla="*/ 1 h 325"/>
                  <a:gd name="T2" fmla="*/ 0 w 564"/>
                  <a:gd name="T3" fmla="*/ 1 h 325"/>
                  <a:gd name="T4" fmla="*/ 0 w 564"/>
                  <a:gd name="T5" fmla="*/ 1 h 325"/>
                  <a:gd name="T6" fmla="*/ 0 w 564"/>
                  <a:gd name="T7" fmla="*/ 1 h 325"/>
                  <a:gd name="T8" fmla="*/ 0 w 564"/>
                  <a:gd name="T9" fmla="*/ 1 h 325"/>
                  <a:gd name="T10" fmla="*/ 0 w 564"/>
                  <a:gd name="T11" fmla="*/ 0 h 325"/>
                  <a:gd name="T12" fmla="*/ 0 w 564"/>
                  <a:gd name="T13" fmla="*/ 0 h 325"/>
                  <a:gd name="T14" fmla="*/ 0 w 564"/>
                  <a:gd name="T15" fmla="*/ 0 h 325"/>
                  <a:gd name="T16" fmla="*/ 0 w 564"/>
                  <a:gd name="T17" fmla="*/ 0 h 325"/>
                  <a:gd name="T18" fmla="*/ 0 w 564"/>
                  <a:gd name="T19" fmla="*/ 0 h 325"/>
                  <a:gd name="T20" fmla="*/ 0 w 564"/>
                  <a:gd name="T21" fmla="*/ 0 h 325"/>
                  <a:gd name="T22" fmla="*/ 0 w 564"/>
                  <a:gd name="T23" fmla="*/ 0 h 325"/>
                  <a:gd name="T24" fmla="*/ 0 w 564"/>
                  <a:gd name="T25" fmla="*/ 0 h 325"/>
                  <a:gd name="T26" fmla="*/ 0 w 564"/>
                  <a:gd name="T27" fmla="*/ 0 h 325"/>
                  <a:gd name="T28" fmla="*/ 0 w 564"/>
                  <a:gd name="T29" fmla="*/ 0 h 325"/>
                  <a:gd name="T30" fmla="*/ 0 w 564"/>
                  <a:gd name="T31" fmla="*/ 0 h 325"/>
                  <a:gd name="T32" fmla="*/ 0 w 564"/>
                  <a:gd name="T33" fmla="*/ 0 h 325"/>
                  <a:gd name="T34" fmla="*/ 0 w 564"/>
                  <a:gd name="T35" fmla="*/ 0 h 325"/>
                  <a:gd name="T36" fmla="*/ 0 w 564"/>
                  <a:gd name="T37" fmla="*/ 0 h 325"/>
                  <a:gd name="T38" fmla="*/ 1 w 564"/>
                  <a:gd name="T39" fmla="*/ 0 h 325"/>
                  <a:gd name="T40" fmla="*/ 1 w 564"/>
                  <a:gd name="T41" fmla="*/ 0 h 325"/>
                  <a:gd name="T42" fmla="*/ 1 w 564"/>
                  <a:gd name="T43" fmla="*/ 0 h 325"/>
                  <a:gd name="T44" fmla="*/ 1 w 564"/>
                  <a:gd name="T45" fmla="*/ 0 h 325"/>
                  <a:gd name="T46" fmla="*/ 1 w 564"/>
                  <a:gd name="T47" fmla="*/ 0 h 325"/>
                  <a:gd name="T48" fmla="*/ 1 w 564"/>
                  <a:gd name="T49" fmla="*/ 0 h 325"/>
                  <a:gd name="T50" fmla="*/ 1 w 564"/>
                  <a:gd name="T51" fmla="*/ 0 h 325"/>
                  <a:gd name="T52" fmla="*/ 1 w 564"/>
                  <a:gd name="T53" fmla="*/ 0 h 325"/>
                  <a:gd name="T54" fmla="*/ 1 w 564"/>
                  <a:gd name="T55" fmla="*/ 0 h 325"/>
                  <a:gd name="T56" fmla="*/ 1 w 564"/>
                  <a:gd name="T57" fmla="*/ 0 h 325"/>
                  <a:gd name="T58" fmla="*/ 1 w 564"/>
                  <a:gd name="T59" fmla="*/ 0 h 325"/>
                  <a:gd name="T60" fmla="*/ 1 w 564"/>
                  <a:gd name="T61" fmla="*/ 0 h 325"/>
                  <a:gd name="T62" fmla="*/ 1 w 564"/>
                  <a:gd name="T63" fmla="*/ 0 h 325"/>
                  <a:gd name="T64" fmla="*/ 1 w 564"/>
                  <a:gd name="T65" fmla="*/ 0 h 325"/>
                  <a:gd name="T66" fmla="*/ 1 w 564"/>
                  <a:gd name="T67" fmla="*/ 0 h 325"/>
                  <a:gd name="T68" fmla="*/ 1 w 564"/>
                  <a:gd name="T69" fmla="*/ 0 h 325"/>
                  <a:gd name="T70" fmla="*/ 1 w 564"/>
                  <a:gd name="T71" fmla="*/ 0 h 325"/>
                  <a:gd name="T72" fmla="*/ 1 w 564"/>
                  <a:gd name="T73" fmla="*/ 1 h 325"/>
                  <a:gd name="T74" fmla="*/ 1 w 564"/>
                  <a:gd name="T75" fmla="*/ 1 h 325"/>
                  <a:gd name="T76" fmla="*/ 1 w 564"/>
                  <a:gd name="T77" fmla="*/ 1 h 325"/>
                  <a:gd name="T78" fmla="*/ 1 w 564"/>
                  <a:gd name="T79" fmla="*/ 1 h 325"/>
                  <a:gd name="T80" fmla="*/ 1 w 564"/>
                  <a:gd name="T81" fmla="*/ 1 h 325"/>
                  <a:gd name="T82" fmla="*/ 1 w 564"/>
                  <a:gd name="T83" fmla="*/ 1 h 325"/>
                  <a:gd name="T84" fmla="*/ 1 w 564"/>
                  <a:gd name="T85" fmla="*/ 1 h 325"/>
                  <a:gd name="T86" fmla="*/ 1 w 564"/>
                  <a:gd name="T87" fmla="*/ 1 h 325"/>
                  <a:gd name="T88" fmla="*/ 1 w 564"/>
                  <a:gd name="T89" fmla="*/ 1 h 325"/>
                  <a:gd name="T90" fmla="*/ 0 w 564"/>
                  <a:gd name="T91" fmla="*/ 1 h 325"/>
                  <a:gd name="T92" fmla="*/ 0 w 564"/>
                  <a:gd name="T93" fmla="*/ 1 h 325"/>
                  <a:gd name="T94" fmla="*/ 0 w 564"/>
                  <a:gd name="T95" fmla="*/ 1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
                  <a:gd name="T145" fmla="*/ 0 h 325"/>
                  <a:gd name="T146" fmla="*/ 564 w 564"/>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 h="325">
                    <a:moveTo>
                      <a:pt x="81" y="278"/>
                    </a:moveTo>
                    <a:lnTo>
                      <a:pt x="70" y="273"/>
                    </a:lnTo>
                    <a:lnTo>
                      <a:pt x="61" y="267"/>
                    </a:lnTo>
                    <a:lnTo>
                      <a:pt x="53" y="260"/>
                    </a:lnTo>
                    <a:lnTo>
                      <a:pt x="44" y="253"/>
                    </a:lnTo>
                    <a:lnTo>
                      <a:pt x="37" y="247"/>
                    </a:lnTo>
                    <a:lnTo>
                      <a:pt x="31" y="240"/>
                    </a:lnTo>
                    <a:lnTo>
                      <a:pt x="25" y="232"/>
                    </a:lnTo>
                    <a:lnTo>
                      <a:pt x="19" y="225"/>
                    </a:lnTo>
                    <a:lnTo>
                      <a:pt x="14" y="218"/>
                    </a:lnTo>
                    <a:lnTo>
                      <a:pt x="11" y="211"/>
                    </a:lnTo>
                    <a:lnTo>
                      <a:pt x="7" y="203"/>
                    </a:lnTo>
                    <a:lnTo>
                      <a:pt x="5" y="195"/>
                    </a:lnTo>
                    <a:lnTo>
                      <a:pt x="3" y="188"/>
                    </a:lnTo>
                    <a:lnTo>
                      <a:pt x="1" y="180"/>
                    </a:lnTo>
                    <a:lnTo>
                      <a:pt x="1" y="172"/>
                    </a:lnTo>
                    <a:lnTo>
                      <a:pt x="0" y="164"/>
                    </a:lnTo>
                    <a:lnTo>
                      <a:pt x="1" y="157"/>
                    </a:lnTo>
                    <a:lnTo>
                      <a:pt x="2" y="149"/>
                    </a:lnTo>
                    <a:lnTo>
                      <a:pt x="4" y="141"/>
                    </a:lnTo>
                    <a:lnTo>
                      <a:pt x="6" y="133"/>
                    </a:lnTo>
                    <a:lnTo>
                      <a:pt x="9" y="126"/>
                    </a:lnTo>
                    <a:lnTo>
                      <a:pt x="13" y="118"/>
                    </a:lnTo>
                    <a:lnTo>
                      <a:pt x="17" y="110"/>
                    </a:lnTo>
                    <a:lnTo>
                      <a:pt x="23" y="103"/>
                    </a:lnTo>
                    <a:lnTo>
                      <a:pt x="28" y="96"/>
                    </a:lnTo>
                    <a:lnTo>
                      <a:pt x="34" y="88"/>
                    </a:lnTo>
                    <a:lnTo>
                      <a:pt x="41" y="81"/>
                    </a:lnTo>
                    <a:lnTo>
                      <a:pt x="49" y="75"/>
                    </a:lnTo>
                    <a:lnTo>
                      <a:pt x="57" y="68"/>
                    </a:lnTo>
                    <a:lnTo>
                      <a:pt x="65" y="61"/>
                    </a:lnTo>
                    <a:lnTo>
                      <a:pt x="74" y="55"/>
                    </a:lnTo>
                    <a:lnTo>
                      <a:pt x="85" y="49"/>
                    </a:lnTo>
                    <a:lnTo>
                      <a:pt x="107" y="38"/>
                    </a:lnTo>
                    <a:lnTo>
                      <a:pt x="130" y="28"/>
                    </a:lnTo>
                    <a:lnTo>
                      <a:pt x="153" y="20"/>
                    </a:lnTo>
                    <a:lnTo>
                      <a:pt x="179" y="13"/>
                    </a:lnTo>
                    <a:lnTo>
                      <a:pt x="205" y="7"/>
                    </a:lnTo>
                    <a:lnTo>
                      <a:pt x="231" y="3"/>
                    </a:lnTo>
                    <a:lnTo>
                      <a:pt x="258" y="1"/>
                    </a:lnTo>
                    <a:lnTo>
                      <a:pt x="285" y="0"/>
                    </a:lnTo>
                    <a:lnTo>
                      <a:pt x="312" y="0"/>
                    </a:lnTo>
                    <a:lnTo>
                      <a:pt x="339" y="2"/>
                    </a:lnTo>
                    <a:lnTo>
                      <a:pt x="365" y="6"/>
                    </a:lnTo>
                    <a:lnTo>
                      <a:pt x="391" y="12"/>
                    </a:lnTo>
                    <a:lnTo>
                      <a:pt x="416" y="18"/>
                    </a:lnTo>
                    <a:lnTo>
                      <a:pt x="440" y="26"/>
                    </a:lnTo>
                    <a:lnTo>
                      <a:pt x="462" y="35"/>
                    </a:lnTo>
                    <a:lnTo>
                      <a:pt x="484" y="46"/>
                    </a:lnTo>
                    <a:lnTo>
                      <a:pt x="493" y="52"/>
                    </a:lnTo>
                    <a:lnTo>
                      <a:pt x="503" y="58"/>
                    </a:lnTo>
                    <a:lnTo>
                      <a:pt x="511" y="65"/>
                    </a:lnTo>
                    <a:lnTo>
                      <a:pt x="519" y="72"/>
                    </a:lnTo>
                    <a:lnTo>
                      <a:pt x="526" y="78"/>
                    </a:lnTo>
                    <a:lnTo>
                      <a:pt x="533" y="85"/>
                    </a:lnTo>
                    <a:lnTo>
                      <a:pt x="539" y="93"/>
                    </a:lnTo>
                    <a:lnTo>
                      <a:pt x="544" y="100"/>
                    </a:lnTo>
                    <a:lnTo>
                      <a:pt x="549" y="107"/>
                    </a:lnTo>
                    <a:lnTo>
                      <a:pt x="553" y="114"/>
                    </a:lnTo>
                    <a:lnTo>
                      <a:pt x="557" y="122"/>
                    </a:lnTo>
                    <a:lnTo>
                      <a:pt x="559" y="130"/>
                    </a:lnTo>
                    <a:lnTo>
                      <a:pt x="561" y="137"/>
                    </a:lnTo>
                    <a:lnTo>
                      <a:pt x="563" y="144"/>
                    </a:lnTo>
                    <a:lnTo>
                      <a:pt x="564" y="153"/>
                    </a:lnTo>
                    <a:lnTo>
                      <a:pt x="564" y="160"/>
                    </a:lnTo>
                    <a:lnTo>
                      <a:pt x="563" y="168"/>
                    </a:lnTo>
                    <a:lnTo>
                      <a:pt x="562" y="175"/>
                    </a:lnTo>
                    <a:lnTo>
                      <a:pt x="561" y="184"/>
                    </a:lnTo>
                    <a:lnTo>
                      <a:pt x="558" y="191"/>
                    </a:lnTo>
                    <a:lnTo>
                      <a:pt x="554" y="199"/>
                    </a:lnTo>
                    <a:lnTo>
                      <a:pt x="551" y="207"/>
                    </a:lnTo>
                    <a:lnTo>
                      <a:pt x="546" y="214"/>
                    </a:lnTo>
                    <a:lnTo>
                      <a:pt x="542" y="221"/>
                    </a:lnTo>
                    <a:lnTo>
                      <a:pt x="536" y="229"/>
                    </a:lnTo>
                    <a:lnTo>
                      <a:pt x="530" y="236"/>
                    </a:lnTo>
                    <a:lnTo>
                      <a:pt x="523" y="243"/>
                    </a:lnTo>
                    <a:lnTo>
                      <a:pt x="515" y="250"/>
                    </a:lnTo>
                    <a:lnTo>
                      <a:pt x="507" y="256"/>
                    </a:lnTo>
                    <a:lnTo>
                      <a:pt x="498" y="264"/>
                    </a:lnTo>
                    <a:lnTo>
                      <a:pt x="489" y="270"/>
                    </a:lnTo>
                    <a:lnTo>
                      <a:pt x="479" y="276"/>
                    </a:lnTo>
                    <a:lnTo>
                      <a:pt x="457" y="287"/>
                    </a:lnTo>
                    <a:lnTo>
                      <a:pt x="434" y="297"/>
                    </a:lnTo>
                    <a:lnTo>
                      <a:pt x="410" y="305"/>
                    </a:lnTo>
                    <a:lnTo>
                      <a:pt x="385" y="312"/>
                    </a:lnTo>
                    <a:lnTo>
                      <a:pt x="359" y="318"/>
                    </a:lnTo>
                    <a:lnTo>
                      <a:pt x="332" y="322"/>
                    </a:lnTo>
                    <a:lnTo>
                      <a:pt x="305" y="324"/>
                    </a:lnTo>
                    <a:lnTo>
                      <a:pt x="278" y="325"/>
                    </a:lnTo>
                    <a:lnTo>
                      <a:pt x="251" y="324"/>
                    </a:lnTo>
                    <a:lnTo>
                      <a:pt x="225" y="322"/>
                    </a:lnTo>
                    <a:lnTo>
                      <a:pt x="198" y="319"/>
                    </a:lnTo>
                    <a:lnTo>
                      <a:pt x="172" y="313"/>
                    </a:lnTo>
                    <a:lnTo>
                      <a:pt x="148" y="307"/>
                    </a:lnTo>
                    <a:lnTo>
                      <a:pt x="124" y="299"/>
                    </a:lnTo>
                    <a:lnTo>
                      <a:pt x="101" y="290"/>
                    </a:lnTo>
                    <a:lnTo>
                      <a:pt x="81" y="278"/>
                    </a:lnTo>
                    <a:close/>
                  </a:path>
                </a:pathLst>
              </a:custGeom>
              <a:solidFill>
                <a:srgbClr val="FFFFFF"/>
              </a:solidFill>
              <a:ln w="9525">
                <a:noFill/>
                <a:round/>
                <a:headEnd/>
                <a:tailEnd/>
              </a:ln>
            </p:spPr>
            <p:txBody>
              <a:bodyPr/>
              <a:lstStyle/>
              <a:p>
                <a:endParaRPr lang="en-US"/>
              </a:p>
            </p:txBody>
          </p:sp>
          <p:sp>
            <p:nvSpPr>
              <p:cNvPr id="26416" name="Freeform 127"/>
              <p:cNvSpPr>
                <a:spLocks/>
              </p:cNvSpPr>
              <p:nvPr/>
            </p:nvSpPr>
            <p:spPr bwMode="white">
              <a:xfrm>
                <a:off x="4028" y="1448"/>
                <a:ext cx="71" cy="41"/>
              </a:xfrm>
              <a:custGeom>
                <a:avLst/>
                <a:gdLst>
                  <a:gd name="T0" fmla="*/ 0 w 564"/>
                  <a:gd name="T1" fmla="*/ 1 h 325"/>
                  <a:gd name="T2" fmla="*/ 0 w 564"/>
                  <a:gd name="T3" fmla="*/ 1 h 325"/>
                  <a:gd name="T4" fmla="*/ 0 w 564"/>
                  <a:gd name="T5" fmla="*/ 1 h 325"/>
                  <a:gd name="T6" fmla="*/ 0 w 564"/>
                  <a:gd name="T7" fmla="*/ 1 h 325"/>
                  <a:gd name="T8" fmla="*/ 0 w 564"/>
                  <a:gd name="T9" fmla="*/ 1 h 325"/>
                  <a:gd name="T10" fmla="*/ 0 w 564"/>
                  <a:gd name="T11" fmla="*/ 0 h 325"/>
                  <a:gd name="T12" fmla="*/ 0 w 564"/>
                  <a:gd name="T13" fmla="*/ 0 h 325"/>
                  <a:gd name="T14" fmla="*/ 0 w 564"/>
                  <a:gd name="T15" fmla="*/ 0 h 325"/>
                  <a:gd name="T16" fmla="*/ 0 w 564"/>
                  <a:gd name="T17" fmla="*/ 0 h 325"/>
                  <a:gd name="T18" fmla="*/ 0 w 564"/>
                  <a:gd name="T19" fmla="*/ 0 h 325"/>
                  <a:gd name="T20" fmla="*/ 0 w 564"/>
                  <a:gd name="T21" fmla="*/ 0 h 325"/>
                  <a:gd name="T22" fmla="*/ 0 w 564"/>
                  <a:gd name="T23" fmla="*/ 0 h 325"/>
                  <a:gd name="T24" fmla="*/ 0 w 564"/>
                  <a:gd name="T25" fmla="*/ 0 h 325"/>
                  <a:gd name="T26" fmla="*/ 0 w 564"/>
                  <a:gd name="T27" fmla="*/ 0 h 325"/>
                  <a:gd name="T28" fmla="*/ 0 w 564"/>
                  <a:gd name="T29" fmla="*/ 0 h 325"/>
                  <a:gd name="T30" fmla="*/ 0 w 564"/>
                  <a:gd name="T31" fmla="*/ 0 h 325"/>
                  <a:gd name="T32" fmla="*/ 0 w 564"/>
                  <a:gd name="T33" fmla="*/ 0 h 325"/>
                  <a:gd name="T34" fmla="*/ 0 w 564"/>
                  <a:gd name="T35" fmla="*/ 0 h 325"/>
                  <a:gd name="T36" fmla="*/ 0 w 564"/>
                  <a:gd name="T37" fmla="*/ 0 h 325"/>
                  <a:gd name="T38" fmla="*/ 1 w 564"/>
                  <a:gd name="T39" fmla="*/ 0 h 325"/>
                  <a:gd name="T40" fmla="*/ 1 w 564"/>
                  <a:gd name="T41" fmla="*/ 0 h 325"/>
                  <a:gd name="T42" fmla="*/ 1 w 564"/>
                  <a:gd name="T43" fmla="*/ 0 h 325"/>
                  <a:gd name="T44" fmla="*/ 1 w 564"/>
                  <a:gd name="T45" fmla="*/ 0 h 325"/>
                  <a:gd name="T46" fmla="*/ 1 w 564"/>
                  <a:gd name="T47" fmla="*/ 0 h 325"/>
                  <a:gd name="T48" fmla="*/ 1 w 564"/>
                  <a:gd name="T49" fmla="*/ 0 h 325"/>
                  <a:gd name="T50" fmla="*/ 1 w 564"/>
                  <a:gd name="T51" fmla="*/ 0 h 325"/>
                  <a:gd name="T52" fmla="*/ 1 w 564"/>
                  <a:gd name="T53" fmla="*/ 0 h 325"/>
                  <a:gd name="T54" fmla="*/ 1 w 564"/>
                  <a:gd name="T55" fmla="*/ 0 h 325"/>
                  <a:gd name="T56" fmla="*/ 1 w 564"/>
                  <a:gd name="T57" fmla="*/ 0 h 325"/>
                  <a:gd name="T58" fmla="*/ 1 w 564"/>
                  <a:gd name="T59" fmla="*/ 0 h 325"/>
                  <a:gd name="T60" fmla="*/ 1 w 564"/>
                  <a:gd name="T61" fmla="*/ 0 h 325"/>
                  <a:gd name="T62" fmla="*/ 1 w 564"/>
                  <a:gd name="T63" fmla="*/ 0 h 325"/>
                  <a:gd name="T64" fmla="*/ 1 w 564"/>
                  <a:gd name="T65" fmla="*/ 0 h 325"/>
                  <a:gd name="T66" fmla="*/ 1 w 564"/>
                  <a:gd name="T67" fmla="*/ 0 h 325"/>
                  <a:gd name="T68" fmla="*/ 1 w 564"/>
                  <a:gd name="T69" fmla="*/ 0 h 325"/>
                  <a:gd name="T70" fmla="*/ 1 w 564"/>
                  <a:gd name="T71" fmla="*/ 0 h 325"/>
                  <a:gd name="T72" fmla="*/ 1 w 564"/>
                  <a:gd name="T73" fmla="*/ 1 h 325"/>
                  <a:gd name="T74" fmla="*/ 1 w 564"/>
                  <a:gd name="T75" fmla="*/ 1 h 325"/>
                  <a:gd name="T76" fmla="*/ 1 w 564"/>
                  <a:gd name="T77" fmla="*/ 1 h 325"/>
                  <a:gd name="T78" fmla="*/ 1 w 564"/>
                  <a:gd name="T79" fmla="*/ 1 h 325"/>
                  <a:gd name="T80" fmla="*/ 1 w 564"/>
                  <a:gd name="T81" fmla="*/ 1 h 325"/>
                  <a:gd name="T82" fmla="*/ 1 w 564"/>
                  <a:gd name="T83" fmla="*/ 1 h 325"/>
                  <a:gd name="T84" fmla="*/ 1 w 564"/>
                  <a:gd name="T85" fmla="*/ 1 h 325"/>
                  <a:gd name="T86" fmla="*/ 1 w 564"/>
                  <a:gd name="T87" fmla="*/ 1 h 325"/>
                  <a:gd name="T88" fmla="*/ 1 w 564"/>
                  <a:gd name="T89" fmla="*/ 1 h 325"/>
                  <a:gd name="T90" fmla="*/ 0 w 564"/>
                  <a:gd name="T91" fmla="*/ 1 h 325"/>
                  <a:gd name="T92" fmla="*/ 0 w 564"/>
                  <a:gd name="T93" fmla="*/ 1 h 325"/>
                  <a:gd name="T94" fmla="*/ 0 w 564"/>
                  <a:gd name="T95" fmla="*/ 1 h 3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64"/>
                  <a:gd name="T145" fmla="*/ 0 h 325"/>
                  <a:gd name="T146" fmla="*/ 564 w 564"/>
                  <a:gd name="T147" fmla="*/ 325 h 3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64" h="325">
                    <a:moveTo>
                      <a:pt x="81" y="278"/>
                    </a:moveTo>
                    <a:lnTo>
                      <a:pt x="70" y="273"/>
                    </a:lnTo>
                    <a:lnTo>
                      <a:pt x="61" y="267"/>
                    </a:lnTo>
                    <a:lnTo>
                      <a:pt x="53" y="260"/>
                    </a:lnTo>
                    <a:lnTo>
                      <a:pt x="44" y="253"/>
                    </a:lnTo>
                    <a:lnTo>
                      <a:pt x="37" y="247"/>
                    </a:lnTo>
                    <a:lnTo>
                      <a:pt x="31" y="240"/>
                    </a:lnTo>
                    <a:lnTo>
                      <a:pt x="25" y="232"/>
                    </a:lnTo>
                    <a:lnTo>
                      <a:pt x="19" y="225"/>
                    </a:lnTo>
                    <a:lnTo>
                      <a:pt x="14" y="218"/>
                    </a:lnTo>
                    <a:lnTo>
                      <a:pt x="11" y="211"/>
                    </a:lnTo>
                    <a:lnTo>
                      <a:pt x="7" y="203"/>
                    </a:lnTo>
                    <a:lnTo>
                      <a:pt x="5" y="195"/>
                    </a:lnTo>
                    <a:lnTo>
                      <a:pt x="3" y="188"/>
                    </a:lnTo>
                    <a:lnTo>
                      <a:pt x="1" y="180"/>
                    </a:lnTo>
                    <a:lnTo>
                      <a:pt x="1" y="172"/>
                    </a:lnTo>
                    <a:lnTo>
                      <a:pt x="0" y="164"/>
                    </a:lnTo>
                    <a:lnTo>
                      <a:pt x="1" y="157"/>
                    </a:lnTo>
                    <a:lnTo>
                      <a:pt x="2" y="149"/>
                    </a:lnTo>
                    <a:lnTo>
                      <a:pt x="4" y="141"/>
                    </a:lnTo>
                    <a:lnTo>
                      <a:pt x="6" y="133"/>
                    </a:lnTo>
                    <a:lnTo>
                      <a:pt x="9" y="126"/>
                    </a:lnTo>
                    <a:lnTo>
                      <a:pt x="13" y="118"/>
                    </a:lnTo>
                    <a:lnTo>
                      <a:pt x="17" y="110"/>
                    </a:lnTo>
                    <a:lnTo>
                      <a:pt x="23" y="103"/>
                    </a:lnTo>
                    <a:lnTo>
                      <a:pt x="28" y="96"/>
                    </a:lnTo>
                    <a:lnTo>
                      <a:pt x="34" y="88"/>
                    </a:lnTo>
                    <a:lnTo>
                      <a:pt x="41" y="81"/>
                    </a:lnTo>
                    <a:lnTo>
                      <a:pt x="49" y="75"/>
                    </a:lnTo>
                    <a:lnTo>
                      <a:pt x="57" y="68"/>
                    </a:lnTo>
                    <a:lnTo>
                      <a:pt x="65" y="61"/>
                    </a:lnTo>
                    <a:lnTo>
                      <a:pt x="74" y="55"/>
                    </a:lnTo>
                    <a:lnTo>
                      <a:pt x="85" y="49"/>
                    </a:lnTo>
                    <a:lnTo>
                      <a:pt x="107" y="38"/>
                    </a:lnTo>
                    <a:lnTo>
                      <a:pt x="130" y="28"/>
                    </a:lnTo>
                    <a:lnTo>
                      <a:pt x="153" y="20"/>
                    </a:lnTo>
                    <a:lnTo>
                      <a:pt x="179" y="13"/>
                    </a:lnTo>
                    <a:lnTo>
                      <a:pt x="205" y="7"/>
                    </a:lnTo>
                    <a:lnTo>
                      <a:pt x="231" y="3"/>
                    </a:lnTo>
                    <a:lnTo>
                      <a:pt x="258" y="1"/>
                    </a:lnTo>
                    <a:lnTo>
                      <a:pt x="285" y="0"/>
                    </a:lnTo>
                    <a:lnTo>
                      <a:pt x="312" y="0"/>
                    </a:lnTo>
                    <a:lnTo>
                      <a:pt x="339" y="2"/>
                    </a:lnTo>
                    <a:lnTo>
                      <a:pt x="365" y="6"/>
                    </a:lnTo>
                    <a:lnTo>
                      <a:pt x="391" y="12"/>
                    </a:lnTo>
                    <a:lnTo>
                      <a:pt x="416" y="18"/>
                    </a:lnTo>
                    <a:lnTo>
                      <a:pt x="440" y="26"/>
                    </a:lnTo>
                    <a:lnTo>
                      <a:pt x="462" y="35"/>
                    </a:lnTo>
                    <a:lnTo>
                      <a:pt x="484" y="46"/>
                    </a:lnTo>
                    <a:lnTo>
                      <a:pt x="493" y="52"/>
                    </a:lnTo>
                    <a:lnTo>
                      <a:pt x="503" y="58"/>
                    </a:lnTo>
                    <a:lnTo>
                      <a:pt x="511" y="65"/>
                    </a:lnTo>
                    <a:lnTo>
                      <a:pt x="519" y="72"/>
                    </a:lnTo>
                    <a:lnTo>
                      <a:pt x="526" y="78"/>
                    </a:lnTo>
                    <a:lnTo>
                      <a:pt x="533" y="85"/>
                    </a:lnTo>
                    <a:lnTo>
                      <a:pt x="539" y="93"/>
                    </a:lnTo>
                    <a:lnTo>
                      <a:pt x="544" y="100"/>
                    </a:lnTo>
                    <a:lnTo>
                      <a:pt x="549" y="107"/>
                    </a:lnTo>
                    <a:lnTo>
                      <a:pt x="553" y="114"/>
                    </a:lnTo>
                    <a:lnTo>
                      <a:pt x="557" y="122"/>
                    </a:lnTo>
                    <a:lnTo>
                      <a:pt x="559" y="130"/>
                    </a:lnTo>
                    <a:lnTo>
                      <a:pt x="561" y="137"/>
                    </a:lnTo>
                    <a:lnTo>
                      <a:pt x="563" y="144"/>
                    </a:lnTo>
                    <a:lnTo>
                      <a:pt x="564" y="153"/>
                    </a:lnTo>
                    <a:lnTo>
                      <a:pt x="564" y="160"/>
                    </a:lnTo>
                    <a:lnTo>
                      <a:pt x="563" y="168"/>
                    </a:lnTo>
                    <a:lnTo>
                      <a:pt x="562" y="175"/>
                    </a:lnTo>
                    <a:lnTo>
                      <a:pt x="561" y="184"/>
                    </a:lnTo>
                    <a:lnTo>
                      <a:pt x="558" y="191"/>
                    </a:lnTo>
                    <a:lnTo>
                      <a:pt x="554" y="199"/>
                    </a:lnTo>
                    <a:lnTo>
                      <a:pt x="551" y="207"/>
                    </a:lnTo>
                    <a:lnTo>
                      <a:pt x="546" y="214"/>
                    </a:lnTo>
                    <a:lnTo>
                      <a:pt x="542" y="221"/>
                    </a:lnTo>
                    <a:lnTo>
                      <a:pt x="536" y="229"/>
                    </a:lnTo>
                    <a:lnTo>
                      <a:pt x="530" y="236"/>
                    </a:lnTo>
                    <a:lnTo>
                      <a:pt x="523" y="243"/>
                    </a:lnTo>
                    <a:lnTo>
                      <a:pt x="515" y="250"/>
                    </a:lnTo>
                    <a:lnTo>
                      <a:pt x="507" y="256"/>
                    </a:lnTo>
                    <a:lnTo>
                      <a:pt x="498" y="264"/>
                    </a:lnTo>
                    <a:lnTo>
                      <a:pt x="489" y="270"/>
                    </a:lnTo>
                    <a:lnTo>
                      <a:pt x="479" y="276"/>
                    </a:lnTo>
                    <a:lnTo>
                      <a:pt x="457" y="287"/>
                    </a:lnTo>
                    <a:lnTo>
                      <a:pt x="434" y="297"/>
                    </a:lnTo>
                    <a:lnTo>
                      <a:pt x="410" y="305"/>
                    </a:lnTo>
                    <a:lnTo>
                      <a:pt x="385" y="312"/>
                    </a:lnTo>
                    <a:lnTo>
                      <a:pt x="359" y="318"/>
                    </a:lnTo>
                    <a:lnTo>
                      <a:pt x="332" y="322"/>
                    </a:lnTo>
                    <a:lnTo>
                      <a:pt x="305" y="324"/>
                    </a:lnTo>
                    <a:lnTo>
                      <a:pt x="278" y="325"/>
                    </a:lnTo>
                    <a:lnTo>
                      <a:pt x="251" y="324"/>
                    </a:lnTo>
                    <a:lnTo>
                      <a:pt x="225" y="322"/>
                    </a:lnTo>
                    <a:lnTo>
                      <a:pt x="198" y="319"/>
                    </a:lnTo>
                    <a:lnTo>
                      <a:pt x="172" y="313"/>
                    </a:lnTo>
                    <a:lnTo>
                      <a:pt x="148" y="307"/>
                    </a:lnTo>
                    <a:lnTo>
                      <a:pt x="124" y="299"/>
                    </a:lnTo>
                    <a:lnTo>
                      <a:pt x="101" y="290"/>
                    </a:lnTo>
                    <a:lnTo>
                      <a:pt x="81" y="278"/>
                    </a:lnTo>
                  </a:path>
                </a:pathLst>
              </a:custGeom>
              <a:noFill/>
              <a:ln w="6350">
                <a:solidFill>
                  <a:srgbClr val="1F1A17"/>
                </a:solidFill>
                <a:prstDash val="solid"/>
                <a:round/>
                <a:headEnd/>
                <a:tailEnd/>
              </a:ln>
            </p:spPr>
            <p:txBody>
              <a:bodyPr/>
              <a:lstStyle/>
              <a:p>
                <a:endParaRPr lang="en-US"/>
              </a:p>
            </p:txBody>
          </p:sp>
          <p:sp>
            <p:nvSpPr>
              <p:cNvPr id="26417" name="Freeform 128"/>
              <p:cNvSpPr>
                <a:spLocks/>
              </p:cNvSpPr>
              <p:nvPr/>
            </p:nvSpPr>
            <p:spPr bwMode="white">
              <a:xfrm>
                <a:off x="4167" y="1445"/>
                <a:ext cx="16" cy="43"/>
              </a:xfrm>
              <a:custGeom>
                <a:avLst/>
                <a:gdLst>
                  <a:gd name="T0" fmla="*/ 0 w 132"/>
                  <a:gd name="T1" fmla="*/ 1 h 338"/>
                  <a:gd name="T2" fmla="*/ 0 w 132"/>
                  <a:gd name="T3" fmla="*/ 1 h 338"/>
                  <a:gd name="T4" fmla="*/ 0 w 132"/>
                  <a:gd name="T5" fmla="*/ 1 h 338"/>
                  <a:gd name="T6" fmla="*/ 0 w 132"/>
                  <a:gd name="T7" fmla="*/ 1 h 338"/>
                  <a:gd name="T8" fmla="*/ 0 w 132"/>
                  <a:gd name="T9" fmla="*/ 1 h 338"/>
                  <a:gd name="T10" fmla="*/ 0 w 132"/>
                  <a:gd name="T11" fmla="*/ 1 h 338"/>
                  <a:gd name="T12" fmla="*/ 0 w 132"/>
                  <a:gd name="T13" fmla="*/ 1 h 338"/>
                  <a:gd name="T14" fmla="*/ 0 w 132"/>
                  <a:gd name="T15" fmla="*/ 1 h 338"/>
                  <a:gd name="T16" fmla="*/ 0 w 132"/>
                  <a:gd name="T17" fmla="*/ 1 h 338"/>
                  <a:gd name="T18" fmla="*/ 0 w 132"/>
                  <a:gd name="T19" fmla="*/ 1 h 338"/>
                  <a:gd name="T20" fmla="*/ 0 w 132"/>
                  <a:gd name="T21" fmla="*/ 1 h 338"/>
                  <a:gd name="T22" fmla="*/ 0 w 132"/>
                  <a:gd name="T23" fmla="*/ 1 h 338"/>
                  <a:gd name="T24" fmla="*/ 0 w 132"/>
                  <a:gd name="T25" fmla="*/ 0 h 338"/>
                  <a:gd name="T26" fmla="*/ 0 w 132"/>
                  <a:gd name="T27" fmla="*/ 0 h 338"/>
                  <a:gd name="T28" fmla="*/ 0 w 132"/>
                  <a:gd name="T29" fmla="*/ 0 h 338"/>
                  <a:gd name="T30" fmla="*/ 0 w 132"/>
                  <a:gd name="T31" fmla="*/ 0 h 338"/>
                  <a:gd name="T32" fmla="*/ 0 w 132"/>
                  <a:gd name="T33" fmla="*/ 0 h 338"/>
                  <a:gd name="T34" fmla="*/ 0 w 132"/>
                  <a:gd name="T35" fmla="*/ 0 h 338"/>
                  <a:gd name="T36" fmla="*/ 0 w 132"/>
                  <a:gd name="T37" fmla="*/ 0 h 338"/>
                  <a:gd name="T38" fmla="*/ 0 w 132"/>
                  <a:gd name="T39" fmla="*/ 0 h 338"/>
                  <a:gd name="T40" fmla="*/ 0 w 132"/>
                  <a:gd name="T41" fmla="*/ 0 h 338"/>
                  <a:gd name="T42" fmla="*/ 0 w 132"/>
                  <a:gd name="T43" fmla="*/ 0 h 338"/>
                  <a:gd name="T44" fmla="*/ 0 w 132"/>
                  <a:gd name="T45" fmla="*/ 0 h 338"/>
                  <a:gd name="T46" fmla="*/ 0 w 132"/>
                  <a:gd name="T47" fmla="*/ 0 h 338"/>
                  <a:gd name="T48" fmla="*/ 0 w 132"/>
                  <a:gd name="T49" fmla="*/ 0 h 338"/>
                  <a:gd name="T50" fmla="*/ 0 w 132"/>
                  <a:gd name="T51" fmla="*/ 0 h 338"/>
                  <a:gd name="T52" fmla="*/ 0 w 132"/>
                  <a:gd name="T53" fmla="*/ 0 h 338"/>
                  <a:gd name="T54" fmla="*/ 0 w 132"/>
                  <a:gd name="T55" fmla="*/ 0 h 338"/>
                  <a:gd name="T56" fmla="*/ 0 w 132"/>
                  <a:gd name="T57" fmla="*/ 0 h 338"/>
                  <a:gd name="T58" fmla="*/ 0 w 132"/>
                  <a:gd name="T59" fmla="*/ 0 h 338"/>
                  <a:gd name="T60" fmla="*/ 0 w 132"/>
                  <a:gd name="T61" fmla="*/ 0 h 338"/>
                  <a:gd name="T62" fmla="*/ 0 w 132"/>
                  <a:gd name="T63" fmla="*/ 0 h 338"/>
                  <a:gd name="T64" fmla="*/ 0 w 132"/>
                  <a:gd name="T65" fmla="*/ 0 h 3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338"/>
                  <a:gd name="T101" fmla="*/ 132 w 132"/>
                  <a:gd name="T102" fmla="*/ 338 h 3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338">
                    <a:moveTo>
                      <a:pt x="95" y="338"/>
                    </a:moveTo>
                    <a:lnTo>
                      <a:pt x="82" y="329"/>
                    </a:lnTo>
                    <a:lnTo>
                      <a:pt x="71" y="320"/>
                    </a:lnTo>
                    <a:lnTo>
                      <a:pt x="60" y="309"/>
                    </a:lnTo>
                    <a:lnTo>
                      <a:pt x="50" y="299"/>
                    </a:lnTo>
                    <a:lnTo>
                      <a:pt x="42" y="289"/>
                    </a:lnTo>
                    <a:lnTo>
                      <a:pt x="33" y="278"/>
                    </a:lnTo>
                    <a:lnTo>
                      <a:pt x="26" y="268"/>
                    </a:lnTo>
                    <a:lnTo>
                      <a:pt x="20" y="257"/>
                    </a:lnTo>
                    <a:lnTo>
                      <a:pt x="15" y="246"/>
                    </a:lnTo>
                    <a:lnTo>
                      <a:pt x="9" y="235"/>
                    </a:lnTo>
                    <a:lnTo>
                      <a:pt x="6" y="224"/>
                    </a:lnTo>
                    <a:lnTo>
                      <a:pt x="3" y="213"/>
                    </a:lnTo>
                    <a:lnTo>
                      <a:pt x="1" y="202"/>
                    </a:lnTo>
                    <a:lnTo>
                      <a:pt x="0" y="190"/>
                    </a:lnTo>
                    <a:lnTo>
                      <a:pt x="0" y="179"/>
                    </a:lnTo>
                    <a:lnTo>
                      <a:pt x="1" y="167"/>
                    </a:lnTo>
                    <a:lnTo>
                      <a:pt x="2" y="156"/>
                    </a:lnTo>
                    <a:lnTo>
                      <a:pt x="5" y="144"/>
                    </a:lnTo>
                    <a:lnTo>
                      <a:pt x="8" y="133"/>
                    </a:lnTo>
                    <a:lnTo>
                      <a:pt x="13" y="123"/>
                    </a:lnTo>
                    <a:lnTo>
                      <a:pt x="18" y="111"/>
                    </a:lnTo>
                    <a:lnTo>
                      <a:pt x="24" y="100"/>
                    </a:lnTo>
                    <a:lnTo>
                      <a:pt x="30" y="90"/>
                    </a:lnTo>
                    <a:lnTo>
                      <a:pt x="39" y="78"/>
                    </a:lnTo>
                    <a:lnTo>
                      <a:pt x="47" y="68"/>
                    </a:lnTo>
                    <a:lnTo>
                      <a:pt x="56" y="57"/>
                    </a:lnTo>
                    <a:lnTo>
                      <a:pt x="67" y="47"/>
                    </a:lnTo>
                    <a:lnTo>
                      <a:pt x="78" y="38"/>
                    </a:lnTo>
                    <a:lnTo>
                      <a:pt x="91" y="27"/>
                    </a:lnTo>
                    <a:lnTo>
                      <a:pt x="104" y="18"/>
                    </a:lnTo>
                    <a:lnTo>
                      <a:pt x="118" y="9"/>
                    </a:lnTo>
                    <a:lnTo>
                      <a:pt x="132" y="0"/>
                    </a:lnTo>
                  </a:path>
                </a:pathLst>
              </a:custGeom>
              <a:noFill/>
              <a:ln w="6350">
                <a:solidFill>
                  <a:srgbClr val="1F1A17"/>
                </a:solidFill>
                <a:prstDash val="solid"/>
                <a:round/>
                <a:headEnd/>
                <a:tailEnd/>
              </a:ln>
            </p:spPr>
            <p:txBody>
              <a:bodyPr/>
              <a:lstStyle/>
              <a:p>
                <a:endParaRPr lang="en-US"/>
              </a:p>
            </p:txBody>
          </p:sp>
          <p:sp>
            <p:nvSpPr>
              <p:cNvPr id="26418" name="Freeform 129"/>
              <p:cNvSpPr>
                <a:spLocks/>
              </p:cNvSpPr>
              <p:nvPr/>
            </p:nvSpPr>
            <p:spPr bwMode="white">
              <a:xfrm>
                <a:off x="4092" y="1499"/>
                <a:ext cx="69" cy="42"/>
              </a:xfrm>
              <a:custGeom>
                <a:avLst/>
                <a:gdLst>
                  <a:gd name="T0" fmla="*/ 0 w 552"/>
                  <a:gd name="T1" fmla="*/ 0 h 333"/>
                  <a:gd name="T2" fmla="*/ 1 w 552"/>
                  <a:gd name="T3" fmla="*/ 0 h 333"/>
                  <a:gd name="T4" fmla="*/ 1 w 552"/>
                  <a:gd name="T5" fmla="*/ 0 h 333"/>
                  <a:gd name="T6" fmla="*/ 1 w 552"/>
                  <a:gd name="T7" fmla="*/ 0 h 333"/>
                  <a:gd name="T8" fmla="*/ 1 w 552"/>
                  <a:gd name="T9" fmla="*/ 0 h 333"/>
                  <a:gd name="T10" fmla="*/ 1 w 552"/>
                  <a:gd name="T11" fmla="*/ 0 h 333"/>
                  <a:gd name="T12" fmla="*/ 1 w 552"/>
                  <a:gd name="T13" fmla="*/ 0 h 333"/>
                  <a:gd name="T14" fmla="*/ 1 w 552"/>
                  <a:gd name="T15" fmla="*/ 0 h 333"/>
                  <a:gd name="T16" fmla="*/ 1 w 552"/>
                  <a:gd name="T17" fmla="*/ 0 h 333"/>
                  <a:gd name="T18" fmla="*/ 1 w 552"/>
                  <a:gd name="T19" fmla="*/ 0 h 333"/>
                  <a:gd name="T20" fmla="*/ 1 w 552"/>
                  <a:gd name="T21" fmla="*/ 1 h 333"/>
                  <a:gd name="T22" fmla="*/ 1 w 552"/>
                  <a:gd name="T23" fmla="*/ 1 h 333"/>
                  <a:gd name="T24" fmla="*/ 1 w 552"/>
                  <a:gd name="T25" fmla="*/ 1 h 333"/>
                  <a:gd name="T26" fmla="*/ 1 w 552"/>
                  <a:gd name="T27" fmla="*/ 1 h 333"/>
                  <a:gd name="T28" fmla="*/ 1 w 552"/>
                  <a:gd name="T29" fmla="*/ 1 h 333"/>
                  <a:gd name="T30" fmla="*/ 1 w 552"/>
                  <a:gd name="T31" fmla="*/ 1 h 333"/>
                  <a:gd name="T32" fmla="*/ 1 w 552"/>
                  <a:gd name="T33" fmla="*/ 1 h 333"/>
                  <a:gd name="T34" fmla="*/ 0 w 552"/>
                  <a:gd name="T35" fmla="*/ 1 h 333"/>
                  <a:gd name="T36" fmla="*/ 0 w 552"/>
                  <a:gd name="T37" fmla="*/ 1 h 333"/>
                  <a:gd name="T38" fmla="*/ 0 w 552"/>
                  <a:gd name="T39" fmla="*/ 1 h 333"/>
                  <a:gd name="T40" fmla="*/ 0 w 552"/>
                  <a:gd name="T41" fmla="*/ 1 h 333"/>
                  <a:gd name="T42" fmla="*/ 0 w 552"/>
                  <a:gd name="T43" fmla="*/ 1 h 333"/>
                  <a:gd name="T44" fmla="*/ 0 w 552"/>
                  <a:gd name="T45" fmla="*/ 0 h 333"/>
                  <a:gd name="T46" fmla="*/ 0 w 552"/>
                  <a:gd name="T47" fmla="*/ 0 h 333"/>
                  <a:gd name="T48" fmla="*/ 0 w 552"/>
                  <a:gd name="T49" fmla="*/ 0 h 333"/>
                  <a:gd name="T50" fmla="*/ 0 w 552"/>
                  <a:gd name="T51" fmla="*/ 0 h 333"/>
                  <a:gd name="T52" fmla="*/ 0 w 552"/>
                  <a:gd name="T53" fmla="*/ 0 h 333"/>
                  <a:gd name="T54" fmla="*/ 0 w 552"/>
                  <a:gd name="T55" fmla="*/ 0 h 333"/>
                  <a:gd name="T56" fmla="*/ 0 w 552"/>
                  <a:gd name="T57" fmla="*/ 0 h 333"/>
                  <a:gd name="T58" fmla="*/ 0 w 552"/>
                  <a:gd name="T59" fmla="*/ 1 h 333"/>
                  <a:gd name="T60" fmla="*/ 0 w 552"/>
                  <a:gd name="T61" fmla="*/ 1 h 333"/>
                  <a:gd name="T62" fmla="*/ 0 w 552"/>
                  <a:gd name="T63" fmla="*/ 1 h 333"/>
                  <a:gd name="T64" fmla="*/ 0 w 552"/>
                  <a:gd name="T65" fmla="*/ 1 h 333"/>
                  <a:gd name="T66" fmla="*/ 1 w 552"/>
                  <a:gd name="T67" fmla="*/ 1 h 333"/>
                  <a:gd name="T68" fmla="*/ 1 w 552"/>
                  <a:gd name="T69" fmla="*/ 1 h 333"/>
                  <a:gd name="T70" fmla="*/ 1 w 552"/>
                  <a:gd name="T71" fmla="*/ 1 h 333"/>
                  <a:gd name="T72" fmla="*/ 1 w 552"/>
                  <a:gd name="T73" fmla="*/ 1 h 333"/>
                  <a:gd name="T74" fmla="*/ 1 w 552"/>
                  <a:gd name="T75" fmla="*/ 0 h 333"/>
                  <a:gd name="T76" fmla="*/ 1 w 552"/>
                  <a:gd name="T77" fmla="*/ 0 h 333"/>
                  <a:gd name="T78" fmla="*/ 1 w 552"/>
                  <a:gd name="T79" fmla="*/ 0 h 333"/>
                  <a:gd name="T80" fmla="*/ 1 w 552"/>
                  <a:gd name="T81" fmla="*/ 0 h 333"/>
                  <a:gd name="T82" fmla="*/ 1 w 552"/>
                  <a:gd name="T83" fmla="*/ 0 h 333"/>
                  <a:gd name="T84" fmla="*/ 1 w 552"/>
                  <a:gd name="T85" fmla="*/ 0 h 333"/>
                  <a:gd name="T86" fmla="*/ 1 w 552"/>
                  <a:gd name="T87" fmla="*/ 0 h 333"/>
                  <a:gd name="T88" fmla="*/ 1 w 552"/>
                  <a:gd name="T89" fmla="*/ 0 h 33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52"/>
                  <a:gd name="T136" fmla="*/ 0 h 333"/>
                  <a:gd name="T137" fmla="*/ 552 w 552"/>
                  <a:gd name="T138" fmla="*/ 333 h 33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52" h="333">
                    <a:moveTo>
                      <a:pt x="325" y="143"/>
                    </a:moveTo>
                    <a:lnTo>
                      <a:pt x="260" y="179"/>
                    </a:lnTo>
                    <a:lnTo>
                      <a:pt x="99" y="87"/>
                    </a:lnTo>
                    <a:lnTo>
                      <a:pt x="251" y="0"/>
                    </a:lnTo>
                    <a:lnTo>
                      <a:pt x="275" y="1"/>
                    </a:lnTo>
                    <a:lnTo>
                      <a:pt x="302" y="4"/>
                    </a:lnTo>
                    <a:lnTo>
                      <a:pt x="330" y="8"/>
                    </a:lnTo>
                    <a:lnTo>
                      <a:pt x="360" y="15"/>
                    </a:lnTo>
                    <a:lnTo>
                      <a:pt x="390" y="24"/>
                    </a:lnTo>
                    <a:lnTo>
                      <a:pt x="418" y="33"/>
                    </a:lnTo>
                    <a:lnTo>
                      <a:pt x="432" y="39"/>
                    </a:lnTo>
                    <a:lnTo>
                      <a:pt x="444" y="44"/>
                    </a:lnTo>
                    <a:lnTo>
                      <a:pt x="457" y="50"/>
                    </a:lnTo>
                    <a:lnTo>
                      <a:pt x="468" y="57"/>
                    </a:lnTo>
                    <a:lnTo>
                      <a:pt x="482" y="65"/>
                    </a:lnTo>
                    <a:lnTo>
                      <a:pt x="494" y="74"/>
                    </a:lnTo>
                    <a:lnTo>
                      <a:pt x="506" y="83"/>
                    </a:lnTo>
                    <a:lnTo>
                      <a:pt x="516" y="92"/>
                    </a:lnTo>
                    <a:lnTo>
                      <a:pt x="525" y="101"/>
                    </a:lnTo>
                    <a:lnTo>
                      <a:pt x="533" y="111"/>
                    </a:lnTo>
                    <a:lnTo>
                      <a:pt x="539" y="120"/>
                    </a:lnTo>
                    <a:lnTo>
                      <a:pt x="544" y="129"/>
                    </a:lnTo>
                    <a:lnTo>
                      <a:pt x="548" y="140"/>
                    </a:lnTo>
                    <a:lnTo>
                      <a:pt x="551" y="149"/>
                    </a:lnTo>
                    <a:lnTo>
                      <a:pt x="552" y="159"/>
                    </a:lnTo>
                    <a:lnTo>
                      <a:pt x="552" y="169"/>
                    </a:lnTo>
                    <a:lnTo>
                      <a:pt x="550" y="179"/>
                    </a:lnTo>
                    <a:lnTo>
                      <a:pt x="547" y="188"/>
                    </a:lnTo>
                    <a:lnTo>
                      <a:pt x="543" y="199"/>
                    </a:lnTo>
                    <a:lnTo>
                      <a:pt x="538" y="208"/>
                    </a:lnTo>
                    <a:lnTo>
                      <a:pt x="532" y="217"/>
                    </a:lnTo>
                    <a:lnTo>
                      <a:pt x="523" y="228"/>
                    </a:lnTo>
                    <a:lnTo>
                      <a:pt x="515" y="237"/>
                    </a:lnTo>
                    <a:lnTo>
                      <a:pt x="506" y="245"/>
                    </a:lnTo>
                    <a:lnTo>
                      <a:pt x="495" y="255"/>
                    </a:lnTo>
                    <a:lnTo>
                      <a:pt x="484" y="263"/>
                    </a:lnTo>
                    <a:lnTo>
                      <a:pt x="471" y="271"/>
                    </a:lnTo>
                    <a:lnTo>
                      <a:pt x="459" y="279"/>
                    </a:lnTo>
                    <a:lnTo>
                      <a:pt x="443" y="287"/>
                    </a:lnTo>
                    <a:lnTo>
                      <a:pt x="428" y="295"/>
                    </a:lnTo>
                    <a:lnTo>
                      <a:pt x="412" y="301"/>
                    </a:lnTo>
                    <a:lnTo>
                      <a:pt x="397" y="308"/>
                    </a:lnTo>
                    <a:lnTo>
                      <a:pt x="380" y="313"/>
                    </a:lnTo>
                    <a:lnTo>
                      <a:pt x="363" y="318"/>
                    </a:lnTo>
                    <a:lnTo>
                      <a:pt x="347" y="322"/>
                    </a:lnTo>
                    <a:lnTo>
                      <a:pt x="329" y="326"/>
                    </a:lnTo>
                    <a:lnTo>
                      <a:pt x="311" y="328"/>
                    </a:lnTo>
                    <a:lnTo>
                      <a:pt x="294" y="330"/>
                    </a:lnTo>
                    <a:lnTo>
                      <a:pt x="276" y="331"/>
                    </a:lnTo>
                    <a:lnTo>
                      <a:pt x="258" y="333"/>
                    </a:lnTo>
                    <a:lnTo>
                      <a:pt x="241" y="331"/>
                    </a:lnTo>
                    <a:lnTo>
                      <a:pt x="223" y="330"/>
                    </a:lnTo>
                    <a:lnTo>
                      <a:pt x="205" y="328"/>
                    </a:lnTo>
                    <a:lnTo>
                      <a:pt x="187" y="325"/>
                    </a:lnTo>
                    <a:lnTo>
                      <a:pt x="173" y="323"/>
                    </a:lnTo>
                    <a:lnTo>
                      <a:pt x="160" y="319"/>
                    </a:lnTo>
                    <a:lnTo>
                      <a:pt x="146" y="316"/>
                    </a:lnTo>
                    <a:lnTo>
                      <a:pt x="133" y="311"/>
                    </a:lnTo>
                    <a:lnTo>
                      <a:pt x="119" y="306"/>
                    </a:lnTo>
                    <a:lnTo>
                      <a:pt x="106" y="299"/>
                    </a:lnTo>
                    <a:lnTo>
                      <a:pt x="93" y="293"/>
                    </a:lnTo>
                    <a:lnTo>
                      <a:pt x="80" y="286"/>
                    </a:lnTo>
                    <a:lnTo>
                      <a:pt x="63" y="275"/>
                    </a:lnTo>
                    <a:lnTo>
                      <a:pt x="48" y="265"/>
                    </a:lnTo>
                    <a:lnTo>
                      <a:pt x="36" y="256"/>
                    </a:lnTo>
                    <a:lnTo>
                      <a:pt x="26" y="245"/>
                    </a:lnTo>
                    <a:lnTo>
                      <a:pt x="16" y="236"/>
                    </a:lnTo>
                    <a:lnTo>
                      <a:pt x="10" y="226"/>
                    </a:lnTo>
                    <a:lnTo>
                      <a:pt x="5" y="216"/>
                    </a:lnTo>
                    <a:lnTo>
                      <a:pt x="2" y="206"/>
                    </a:lnTo>
                    <a:lnTo>
                      <a:pt x="0" y="197"/>
                    </a:lnTo>
                    <a:lnTo>
                      <a:pt x="0" y="186"/>
                    </a:lnTo>
                    <a:lnTo>
                      <a:pt x="2" y="177"/>
                    </a:lnTo>
                    <a:lnTo>
                      <a:pt x="5" y="168"/>
                    </a:lnTo>
                    <a:lnTo>
                      <a:pt x="10" y="158"/>
                    </a:lnTo>
                    <a:lnTo>
                      <a:pt x="16" y="149"/>
                    </a:lnTo>
                    <a:lnTo>
                      <a:pt x="24" y="140"/>
                    </a:lnTo>
                    <a:lnTo>
                      <a:pt x="34" y="130"/>
                    </a:lnTo>
                    <a:lnTo>
                      <a:pt x="122" y="165"/>
                    </a:lnTo>
                    <a:lnTo>
                      <a:pt x="117" y="170"/>
                    </a:lnTo>
                    <a:lnTo>
                      <a:pt x="114" y="175"/>
                    </a:lnTo>
                    <a:lnTo>
                      <a:pt x="111" y="180"/>
                    </a:lnTo>
                    <a:lnTo>
                      <a:pt x="109" y="185"/>
                    </a:lnTo>
                    <a:lnTo>
                      <a:pt x="107" y="191"/>
                    </a:lnTo>
                    <a:lnTo>
                      <a:pt x="107" y="197"/>
                    </a:lnTo>
                    <a:lnTo>
                      <a:pt x="107" y="202"/>
                    </a:lnTo>
                    <a:lnTo>
                      <a:pt x="108" y="207"/>
                    </a:lnTo>
                    <a:lnTo>
                      <a:pt x="109" y="212"/>
                    </a:lnTo>
                    <a:lnTo>
                      <a:pt x="112" y="217"/>
                    </a:lnTo>
                    <a:lnTo>
                      <a:pt x="115" y="224"/>
                    </a:lnTo>
                    <a:lnTo>
                      <a:pt x="119" y="228"/>
                    </a:lnTo>
                    <a:lnTo>
                      <a:pt x="124" y="233"/>
                    </a:lnTo>
                    <a:lnTo>
                      <a:pt x="131" y="238"/>
                    </a:lnTo>
                    <a:lnTo>
                      <a:pt x="138" y="243"/>
                    </a:lnTo>
                    <a:lnTo>
                      <a:pt x="145" y="247"/>
                    </a:lnTo>
                    <a:lnTo>
                      <a:pt x="158" y="254"/>
                    </a:lnTo>
                    <a:lnTo>
                      <a:pt x="170" y="260"/>
                    </a:lnTo>
                    <a:lnTo>
                      <a:pt x="184" y="265"/>
                    </a:lnTo>
                    <a:lnTo>
                      <a:pt x="197" y="268"/>
                    </a:lnTo>
                    <a:lnTo>
                      <a:pt x="211" y="271"/>
                    </a:lnTo>
                    <a:lnTo>
                      <a:pt x="225" y="273"/>
                    </a:lnTo>
                    <a:lnTo>
                      <a:pt x="240" y="274"/>
                    </a:lnTo>
                    <a:lnTo>
                      <a:pt x="255" y="274"/>
                    </a:lnTo>
                    <a:lnTo>
                      <a:pt x="270" y="273"/>
                    </a:lnTo>
                    <a:lnTo>
                      <a:pt x="285" y="271"/>
                    </a:lnTo>
                    <a:lnTo>
                      <a:pt x="301" y="268"/>
                    </a:lnTo>
                    <a:lnTo>
                      <a:pt x="317" y="264"/>
                    </a:lnTo>
                    <a:lnTo>
                      <a:pt x="331" y="259"/>
                    </a:lnTo>
                    <a:lnTo>
                      <a:pt x="347" y="253"/>
                    </a:lnTo>
                    <a:lnTo>
                      <a:pt x="362" y="244"/>
                    </a:lnTo>
                    <a:lnTo>
                      <a:pt x="378" y="236"/>
                    </a:lnTo>
                    <a:lnTo>
                      <a:pt x="394" y="227"/>
                    </a:lnTo>
                    <a:lnTo>
                      <a:pt x="408" y="217"/>
                    </a:lnTo>
                    <a:lnTo>
                      <a:pt x="420" y="207"/>
                    </a:lnTo>
                    <a:lnTo>
                      <a:pt x="430" y="198"/>
                    </a:lnTo>
                    <a:lnTo>
                      <a:pt x="438" y="188"/>
                    </a:lnTo>
                    <a:lnTo>
                      <a:pt x="444" y="179"/>
                    </a:lnTo>
                    <a:lnTo>
                      <a:pt x="448" y="170"/>
                    </a:lnTo>
                    <a:lnTo>
                      <a:pt x="451" y="161"/>
                    </a:lnTo>
                    <a:lnTo>
                      <a:pt x="451" y="152"/>
                    </a:lnTo>
                    <a:lnTo>
                      <a:pt x="450" y="144"/>
                    </a:lnTo>
                    <a:lnTo>
                      <a:pt x="446" y="136"/>
                    </a:lnTo>
                    <a:lnTo>
                      <a:pt x="442" y="127"/>
                    </a:lnTo>
                    <a:lnTo>
                      <a:pt x="436" y="119"/>
                    </a:lnTo>
                    <a:lnTo>
                      <a:pt x="428" y="112"/>
                    </a:lnTo>
                    <a:lnTo>
                      <a:pt x="418" y="104"/>
                    </a:lnTo>
                    <a:lnTo>
                      <a:pt x="407" y="97"/>
                    </a:lnTo>
                    <a:lnTo>
                      <a:pt x="395" y="91"/>
                    </a:lnTo>
                    <a:lnTo>
                      <a:pt x="381" y="85"/>
                    </a:lnTo>
                    <a:lnTo>
                      <a:pt x="366" y="81"/>
                    </a:lnTo>
                    <a:lnTo>
                      <a:pt x="351" y="75"/>
                    </a:lnTo>
                    <a:lnTo>
                      <a:pt x="334" y="72"/>
                    </a:lnTo>
                    <a:lnTo>
                      <a:pt x="319" y="69"/>
                    </a:lnTo>
                    <a:lnTo>
                      <a:pt x="303" y="67"/>
                    </a:lnTo>
                    <a:lnTo>
                      <a:pt x="287" y="65"/>
                    </a:lnTo>
                    <a:lnTo>
                      <a:pt x="240" y="93"/>
                    </a:lnTo>
                    <a:lnTo>
                      <a:pt x="325" y="143"/>
                    </a:lnTo>
                    <a:close/>
                  </a:path>
                </a:pathLst>
              </a:custGeom>
              <a:solidFill>
                <a:srgbClr val="1F1A17"/>
              </a:solidFill>
              <a:ln w="9525">
                <a:noFill/>
                <a:round/>
                <a:headEnd/>
                <a:tailEnd/>
              </a:ln>
            </p:spPr>
            <p:txBody>
              <a:bodyPr/>
              <a:lstStyle/>
              <a:p>
                <a:endParaRPr lang="en-US"/>
              </a:p>
            </p:txBody>
          </p:sp>
          <p:sp>
            <p:nvSpPr>
              <p:cNvPr id="26419" name="Freeform 130"/>
              <p:cNvSpPr>
                <a:spLocks/>
              </p:cNvSpPr>
              <p:nvPr/>
            </p:nvSpPr>
            <p:spPr bwMode="white">
              <a:xfrm>
                <a:off x="4041" y="1379"/>
                <a:ext cx="55" cy="32"/>
              </a:xfrm>
              <a:custGeom>
                <a:avLst/>
                <a:gdLst>
                  <a:gd name="T0" fmla="*/ 0 w 440"/>
                  <a:gd name="T1" fmla="*/ 1 h 253"/>
                  <a:gd name="T2" fmla="*/ 0 w 440"/>
                  <a:gd name="T3" fmla="*/ 0 h 253"/>
                  <a:gd name="T4" fmla="*/ 0 w 440"/>
                  <a:gd name="T5" fmla="*/ 0 h 253"/>
                  <a:gd name="T6" fmla="*/ 0 w 440"/>
                  <a:gd name="T7" fmla="*/ 0 h 253"/>
                  <a:gd name="T8" fmla="*/ 0 w 440"/>
                  <a:gd name="T9" fmla="*/ 0 h 253"/>
                  <a:gd name="T10" fmla="*/ 0 w 440"/>
                  <a:gd name="T11" fmla="*/ 0 h 253"/>
                  <a:gd name="T12" fmla="*/ 0 w 440"/>
                  <a:gd name="T13" fmla="*/ 0 h 253"/>
                  <a:gd name="T14" fmla="*/ 1 w 440"/>
                  <a:gd name="T15" fmla="*/ 0 h 253"/>
                  <a:gd name="T16" fmla="*/ 0 w 440"/>
                  <a:gd name="T17" fmla="*/ 0 h 253"/>
                  <a:gd name="T18" fmla="*/ 1 w 440"/>
                  <a:gd name="T19" fmla="*/ 0 h 253"/>
                  <a:gd name="T20" fmla="*/ 1 w 440"/>
                  <a:gd name="T21" fmla="*/ 0 h 253"/>
                  <a:gd name="T22" fmla="*/ 1 w 440"/>
                  <a:gd name="T23" fmla="*/ 0 h 253"/>
                  <a:gd name="T24" fmla="*/ 1 w 440"/>
                  <a:gd name="T25" fmla="*/ 0 h 253"/>
                  <a:gd name="T26" fmla="*/ 1 w 440"/>
                  <a:gd name="T27" fmla="*/ 0 h 253"/>
                  <a:gd name="T28" fmla="*/ 1 w 440"/>
                  <a:gd name="T29" fmla="*/ 0 h 253"/>
                  <a:gd name="T30" fmla="*/ 1 w 440"/>
                  <a:gd name="T31" fmla="*/ 0 h 253"/>
                  <a:gd name="T32" fmla="*/ 0 w 440"/>
                  <a:gd name="T33" fmla="*/ 1 h 253"/>
                  <a:gd name="T34" fmla="*/ 0 w 440"/>
                  <a:gd name="T35" fmla="*/ 1 h 253"/>
                  <a:gd name="T36" fmla="*/ 0 w 440"/>
                  <a:gd name="T37" fmla="*/ 1 h 2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0"/>
                  <a:gd name="T58" fmla="*/ 0 h 253"/>
                  <a:gd name="T59" fmla="*/ 440 w 440"/>
                  <a:gd name="T60" fmla="*/ 253 h 2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0" h="253">
                    <a:moveTo>
                      <a:pt x="181" y="253"/>
                    </a:moveTo>
                    <a:lnTo>
                      <a:pt x="0" y="148"/>
                    </a:lnTo>
                    <a:lnTo>
                      <a:pt x="35" y="128"/>
                    </a:lnTo>
                    <a:lnTo>
                      <a:pt x="57" y="141"/>
                    </a:lnTo>
                    <a:lnTo>
                      <a:pt x="132" y="97"/>
                    </a:lnTo>
                    <a:lnTo>
                      <a:pt x="176" y="97"/>
                    </a:lnTo>
                    <a:lnTo>
                      <a:pt x="177" y="71"/>
                    </a:lnTo>
                    <a:lnTo>
                      <a:pt x="250" y="30"/>
                    </a:lnTo>
                    <a:lnTo>
                      <a:pt x="228" y="17"/>
                    </a:lnTo>
                    <a:lnTo>
                      <a:pt x="258" y="0"/>
                    </a:lnTo>
                    <a:lnTo>
                      <a:pt x="440" y="104"/>
                    </a:lnTo>
                    <a:lnTo>
                      <a:pt x="409" y="122"/>
                    </a:lnTo>
                    <a:lnTo>
                      <a:pt x="387" y="109"/>
                    </a:lnTo>
                    <a:lnTo>
                      <a:pt x="314" y="151"/>
                    </a:lnTo>
                    <a:lnTo>
                      <a:pt x="270" y="151"/>
                    </a:lnTo>
                    <a:lnTo>
                      <a:pt x="271" y="178"/>
                    </a:lnTo>
                    <a:lnTo>
                      <a:pt x="196" y="221"/>
                    </a:lnTo>
                    <a:lnTo>
                      <a:pt x="215" y="233"/>
                    </a:lnTo>
                    <a:lnTo>
                      <a:pt x="181" y="253"/>
                    </a:lnTo>
                    <a:close/>
                  </a:path>
                </a:pathLst>
              </a:custGeom>
              <a:noFill/>
              <a:ln w="6350">
                <a:solidFill>
                  <a:srgbClr val="1F1A17"/>
                </a:solidFill>
                <a:prstDash val="solid"/>
                <a:round/>
                <a:headEnd/>
                <a:tailEnd/>
              </a:ln>
            </p:spPr>
            <p:txBody>
              <a:bodyPr/>
              <a:lstStyle/>
              <a:p>
                <a:endParaRPr lang="en-US"/>
              </a:p>
            </p:txBody>
          </p:sp>
          <p:sp>
            <p:nvSpPr>
              <p:cNvPr id="26420" name="Freeform 131"/>
              <p:cNvSpPr>
                <a:spLocks/>
              </p:cNvSpPr>
              <p:nvPr/>
            </p:nvSpPr>
            <p:spPr bwMode="white">
              <a:xfrm>
                <a:off x="4075" y="1384"/>
                <a:ext cx="12" cy="6"/>
              </a:xfrm>
              <a:custGeom>
                <a:avLst/>
                <a:gdLst>
                  <a:gd name="T0" fmla="*/ 0 w 88"/>
                  <a:gd name="T1" fmla="*/ 0 h 51"/>
                  <a:gd name="T2" fmla="*/ 0 w 88"/>
                  <a:gd name="T3" fmla="*/ 0 h 51"/>
                  <a:gd name="T4" fmla="*/ 0 w 88"/>
                  <a:gd name="T5" fmla="*/ 0 h 51"/>
                  <a:gd name="T6" fmla="*/ 0 w 88"/>
                  <a:gd name="T7" fmla="*/ 0 h 51"/>
                  <a:gd name="T8" fmla="*/ 0 w 88"/>
                  <a:gd name="T9" fmla="*/ 0 h 51"/>
                  <a:gd name="T10" fmla="*/ 0 w 88"/>
                  <a:gd name="T11" fmla="*/ 0 h 51"/>
                  <a:gd name="T12" fmla="*/ 0 w 88"/>
                  <a:gd name="T13" fmla="*/ 0 h 51"/>
                  <a:gd name="T14" fmla="*/ 0 60000 65536"/>
                  <a:gd name="T15" fmla="*/ 0 60000 65536"/>
                  <a:gd name="T16" fmla="*/ 0 60000 65536"/>
                  <a:gd name="T17" fmla="*/ 0 60000 65536"/>
                  <a:gd name="T18" fmla="*/ 0 60000 65536"/>
                  <a:gd name="T19" fmla="*/ 0 60000 65536"/>
                  <a:gd name="T20" fmla="*/ 0 60000 65536"/>
                  <a:gd name="T21" fmla="*/ 0 w 88"/>
                  <a:gd name="T22" fmla="*/ 0 h 51"/>
                  <a:gd name="T23" fmla="*/ 88 w 88"/>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51">
                    <a:moveTo>
                      <a:pt x="0" y="51"/>
                    </a:moveTo>
                    <a:lnTo>
                      <a:pt x="0" y="26"/>
                    </a:lnTo>
                    <a:lnTo>
                      <a:pt x="0" y="0"/>
                    </a:lnTo>
                    <a:lnTo>
                      <a:pt x="43" y="26"/>
                    </a:lnTo>
                    <a:lnTo>
                      <a:pt x="88" y="51"/>
                    </a:lnTo>
                    <a:lnTo>
                      <a:pt x="43" y="51"/>
                    </a:lnTo>
                    <a:lnTo>
                      <a:pt x="0" y="51"/>
                    </a:lnTo>
                    <a:close/>
                  </a:path>
                </a:pathLst>
              </a:custGeom>
              <a:solidFill>
                <a:srgbClr val="1F1A17"/>
              </a:solidFill>
              <a:ln w="9525">
                <a:noFill/>
                <a:round/>
                <a:headEnd/>
                <a:tailEnd/>
              </a:ln>
            </p:spPr>
            <p:txBody>
              <a:bodyPr/>
              <a:lstStyle/>
              <a:p>
                <a:endParaRPr lang="en-US"/>
              </a:p>
            </p:txBody>
          </p:sp>
          <p:sp>
            <p:nvSpPr>
              <p:cNvPr id="26421" name="Freeform 132"/>
              <p:cNvSpPr>
                <a:spLocks/>
              </p:cNvSpPr>
              <p:nvPr/>
            </p:nvSpPr>
            <p:spPr bwMode="white">
              <a:xfrm>
                <a:off x="4075" y="1384"/>
                <a:ext cx="12" cy="6"/>
              </a:xfrm>
              <a:custGeom>
                <a:avLst/>
                <a:gdLst>
                  <a:gd name="T0" fmla="*/ 0 w 88"/>
                  <a:gd name="T1" fmla="*/ 0 h 51"/>
                  <a:gd name="T2" fmla="*/ 0 w 88"/>
                  <a:gd name="T3" fmla="*/ 0 h 51"/>
                  <a:gd name="T4" fmla="*/ 0 w 88"/>
                  <a:gd name="T5" fmla="*/ 0 h 51"/>
                  <a:gd name="T6" fmla="*/ 0 w 88"/>
                  <a:gd name="T7" fmla="*/ 0 h 51"/>
                  <a:gd name="T8" fmla="*/ 0 w 88"/>
                  <a:gd name="T9" fmla="*/ 0 h 51"/>
                  <a:gd name="T10" fmla="*/ 0 w 88"/>
                  <a:gd name="T11" fmla="*/ 0 h 51"/>
                  <a:gd name="T12" fmla="*/ 0 w 88"/>
                  <a:gd name="T13" fmla="*/ 0 h 51"/>
                  <a:gd name="T14" fmla="*/ 0 60000 65536"/>
                  <a:gd name="T15" fmla="*/ 0 60000 65536"/>
                  <a:gd name="T16" fmla="*/ 0 60000 65536"/>
                  <a:gd name="T17" fmla="*/ 0 60000 65536"/>
                  <a:gd name="T18" fmla="*/ 0 60000 65536"/>
                  <a:gd name="T19" fmla="*/ 0 60000 65536"/>
                  <a:gd name="T20" fmla="*/ 0 60000 65536"/>
                  <a:gd name="T21" fmla="*/ 0 w 88"/>
                  <a:gd name="T22" fmla="*/ 0 h 51"/>
                  <a:gd name="T23" fmla="*/ 88 w 88"/>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51">
                    <a:moveTo>
                      <a:pt x="0" y="51"/>
                    </a:moveTo>
                    <a:lnTo>
                      <a:pt x="0" y="26"/>
                    </a:lnTo>
                    <a:lnTo>
                      <a:pt x="0" y="0"/>
                    </a:lnTo>
                    <a:lnTo>
                      <a:pt x="43" y="26"/>
                    </a:lnTo>
                    <a:lnTo>
                      <a:pt x="88" y="51"/>
                    </a:lnTo>
                    <a:lnTo>
                      <a:pt x="43" y="51"/>
                    </a:lnTo>
                    <a:lnTo>
                      <a:pt x="0" y="51"/>
                    </a:lnTo>
                    <a:close/>
                  </a:path>
                </a:pathLst>
              </a:custGeom>
              <a:noFill/>
              <a:ln w="3175">
                <a:solidFill>
                  <a:srgbClr val="1F1A17"/>
                </a:solidFill>
                <a:prstDash val="solid"/>
                <a:round/>
                <a:headEnd/>
                <a:tailEnd/>
              </a:ln>
            </p:spPr>
            <p:txBody>
              <a:bodyPr/>
              <a:lstStyle/>
              <a:p>
                <a:endParaRPr lang="en-US"/>
              </a:p>
            </p:txBody>
          </p:sp>
          <p:sp>
            <p:nvSpPr>
              <p:cNvPr id="26422" name="Freeform 133"/>
              <p:cNvSpPr>
                <a:spLocks/>
              </p:cNvSpPr>
              <p:nvPr/>
            </p:nvSpPr>
            <p:spPr bwMode="white">
              <a:xfrm>
                <a:off x="4057" y="1395"/>
                <a:ext cx="11" cy="6"/>
              </a:xfrm>
              <a:custGeom>
                <a:avLst/>
                <a:gdLst>
                  <a:gd name="T0" fmla="*/ 0 w 89"/>
                  <a:gd name="T1" fmla="*/ 0 h 51"/>
                  <a:gd name="T2" fmla="*/ 0 w 89"/>
                  <a:gd name="T3" fmla="*/ 0 h 51"/>
                  <a:gd name="T4" fmla="*/ 0 w 89"/>
                  <a:gd name="T5" fmla="*/ 0 h 51"/>
                  <a:gd name="T6" fmla="*/ 0 w 89"/>
                  <a:gd name="T7" fmla="*/ 0 h 51"/>
                  <a:gd name="T8" fmla="*/ 0 w 89"/>
                  <a:gd name="T9" fmla="*/ 0 h 51"/>
                  <a:gd name="T10" fmla="*/ 0 w 89"/>
                  <a:gd name="T11" fmla="*/ 0 h 51"/>
                  <a:gd name="T12" fmla="*/ 0 w 89"/>
                  <a:gd name="T13" fmla="*/ 0 h 51"/>
                  <a:gd name="T14" fmla="*/ 0 60000 65536"/>
                  <a:gd name="T15" fmla="*/ 0 60000 65536"/>
                  <a:gd name="T16" fmla="*/ 0 60000 65536"/>
                  <a:gd name="T17" fmla="*/ 0 60000 65536"/>
                  <a:gd name="T18" fmla="*/ 0 60000 65536"/>
                  <a:gd name="T19" fmla="*/ 0 60000 65536"/>
                  <a:gd name="T20" fmla="*/ 0 60000 65536"/>
                  <a:gd name="T21" fmla="*/ 0 w 89"/>
                  <a:gd name="T22" fmla="*/ 0 h 51"/>
                  <a:gd name="T23" fmla="*/ 89 w 89"/>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51">
                    <a:moveTo>
                      <a:pt x="89" y="0"/>
                    </a:moveTo>
                    <a:lnTo>
                      <a:pt x="45" y="0"/>
                    </a:lnTo>
                    <a:lnTo>
                      <a:pt x="0" y="0"/>
                    </a:lnTo>
                    <a:lnTo>
                      <a:pt x="45" y="26"/>
                    </a:lnTo>
                    <a:lnTo>
                      <a:pt x="89" y="51"/>
                    </a:lnTo>
                    <a:lnTo>
                      <a:pt x="89" y="26"/>
                    </a:lnTo>
                    <a:lnTo>
                      <a:pt x="89" y="0"/>
                    </a:lnTo>
                    <a:close/>
                  </a:path>
                </a:pathLst>
              </a:custGeom>
              <a:solidFill>
                <a:srgbClr val="1F1A17"/>
              </a:solidFill>
              <a:ln w="9525">
                <a:noFill/>
                <a:round/>
                <a:headEnd/>
                <a:tailEnd/>
              </a:ln>
            </p:spPr>
            <p:txBody>
              <a:bodyPr/>
              <a:lstStyle/>
              <a:p>
                <a:endParaRPr lang="en-US"/>
              </a:p>
            </p:txBody>
          </p:sp>
          <p:sp>
            <p:nvSpPr>
              <p:cNvPr id="26423" name="Freeform 134"/>
              <p:cNvSpPr>
                <a:spLocks/>
              </p:cNvSpPr>
              <p:nvPr/>
            </p:nvSpPr>
            <p:spPr bwMode="white">
              <a:xfrm>
                <a:off x="4070" y="1392"/>
                <a:ext cx="3" cy="2"/>
              </a:xfrm>
              <a:custGeom>
                <a:avLst/>
                <a:gdLst>
                  <a:gd name="T0" fmla="*/ 0 w 22"/>
                  <a:gd name="T1" fmla="*/ 0 h 13"/>
                  <a:gd name="T2" fmla="*/ 0 w 22"/>
                  <a:gd name="T3" fmla="*/ 0 h 13"/>
                  <a:gd name="T4" fmla="*/ 0 w 22"/>
                  <a:gd name="T5" fmla="*/ 0 h 13"/>
                  <a:gd name="T6" fmla="*/ 0 w 22"/>
                  <a:gd name="T7" fmla="*/ 0 h 13"/>
                  <a:gd name="T8" fmla="*/ 0 w 22"/>
                  <a:gd name="T9" fmla="*/ 0 h 13"/>
                  <a:gd name="T10" fmla="*/ 0 w 22"/>
                  <a:gd name="T11" fmla="*/ 0 h 13"/>
                  <a:gd name="T12" fmla="*/ 0 w 22"/>
                  <a:gd name="T13" fmla="*/ 0 h 13"/>
                  <a:gd name="T14" fmla="*/ 0 w 22"/>
                  <a:gd name="T15" fmla="*/ 0 h 13"/>
                  <a:gd name="T16" fmla="*/ 0 w 22"/>
                  <a:gd name="T17" fmla="*/ 0 h 13"/>
                  <a:gd name="T18" fmla="*/ 0 w 22"/>
                  <a:gd name="T19" fmla="*/ 0 h 13"/>
                  <a:gd name="T20" fmla="*/ 0 w 22"/>
                  <a:gd name="T21" fmla="*/ 0 h 13"/>
                  <a:gd name="T22" fmla="*/ 0 w 22"/>
                  <a:gd name="T23" fmla="*/ 0 h 13"/>
                  <a:gd name="T24" fmla="*/ 0 w 22"/>
                  <a:gd name="T25" fmla="*/ 0 h 13"/>
                  <a:gd name="T26" fmla="*/ 0 w 22"/>
                  <a:gd name="T27" fmla="*/ 0 h 13"/>
                  <a:gd name="T28" fmla="*/ 0 w 22"/>
                  <a:gd name="T29" fmla="*/ 0 h 13"/>
                  <a:gd name="T30" fmla="*/ 0 w 22"/>
                  <a:gd name="T31" fmla="*/ 0 h 13"/>
                  <a:gd name="T32" fmla="*/ 0 w 2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3"/>
                  <a:gd name="T53" fmla="*/ 22 w 2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3">
                    <a:moveTo>
                      <a:pt x="3" y="11"/>
                    </a:moveTo>
                    <a:lnTo>
                      <a:pt x="1" y="9"/>
                    </a:lnTo>
                    <a:lnTo>
                      <a:pt x="0" y="6"/>
                    </a:lnTo>
                    <a:lnTo>
                      <a:pt x="1" y="4"/>
                    </a:lnTo>
                    <a:lnTo>
                      <a:pt x="3" y="2"/>
                    </a:lnTo>
                    <a:lnTo>
                      <a:pt x="7" y="0"/>
                    </a:lnTo>
                    <a:lnTo>
                      <a:pt x="12" y="0"/>
                    </a:lnTo>
                    <a:lnTo>
                      <a:pt x="15" y="0"/>
                    </a:lnTo>
                    <a:lnTo>
                      <a:pt x="19" y="2"/>
                    </a:lnTo>
                    <a:lnTo>
                      <a:pt x="21" y="4"/>
                    </a:lnTo>
                    <a:lnTo>
                      <a:pt x="22" y="6"/>
                    </a:lnTo>
                    <a:lnTo>
                      <a:pt x="21" y="9"/>
                    </a:lnTo>
                    <a:lnTo>
                      <a:pt x="19" y="11"/>
                    </a:lnTo>
                    <a:lnTo>
                      <a:pt x="15" y="13"/>
                    </a:lnTo>
                    <a:lnTo>
                      <a:pt x="10" y="13"/>
                    </a:lnTo>
                    <a:lnTo>
                      <a:pt x="6" y="13"/>
                    </a:lnTo>
                    <a:lnTo>
                      <a:pt x="3" y="11"/>
                    </a:lnTo>
                    <a:close/>
                  </a:path>
                </a:pathLst>
              </a:custGeom>
              <a:solidFill>
                <a:srgbClr val="1F1A17"/>
              </a:solidFill>
              <a:ln w="9525">
                <a:noFill/>
                <a:round/>
                <a:headEnd/>
                <a:tailEnd/>
              </a:ln>
            </p:spPr>
            <p:txBody>
              <a:bodyPr/>
              <a:lstStyle/>
              <a:p>
                <a:endParaRPr lang="en-US"/>
              </a:p>
            </p:txBody>
          </p:sp>
          <p:sp>
            <p:nvSpPr>
              <p:cNvPr id="26424" name="Freeform 135"/>
              <p:cNvSpPr>
                <a:spLocks/>
              </p:cNvSpPr>
              <p:nvPr/>
            </p:nvSpPr>
            <p:spPr bwMode="white">
              <a:xfrm>
                <a:off x="4070" y="1392"/>
                <a:ext cx="3" cy="2"/>
              </a:xfrm>
              <a:custGeom>
                <a:avLst/>
                <a:gdLst>
                  <a:gd name="T0" fmla="*/ 0 w 22"/>
                  <a:gd name="T1" fmla="*/ 0 h 13"/>
                  <a:gd name="T2" fmla="*/ 0 w 22"/>
                  <a:gd name="T3" fmla="*/ 0 h 13"/>
                  <a:gd name="T4" fmla="*/ 0 w 22"/>
                  <a:gd name="T5" fmla="*/ 0 h 13"/>
                  <a:gd name="T6" fmla="*/ 0 w 22"/>
                  <a:gd name="T7" fmla="*/ 0 h 13"/>
                  <a:gd name="T8" fmla="*/ 0 w 22"/>
                  <a:gd name="T9" fmla="*/ 0 h 13"/>
                  <a:gd name="T10" fmla="*/ 0 w 22"/>
                  <a:gd name="T11" fmla="*/ 0 h 13"/>
                  <a:gd name="T12" fmla="*/ 0 w 22"/>
                  <a:gd name="T13" fmla="*/ 0 h 13"/>
                  <a:gd name="T14" fmla="*/ 0 w 22"/>
                  <a:gd name="T15" fmla="*/ 0 h 13"/>
                  <a:gd name="T16" fmla="*/ 0 w 22"/>
                  <a:gd name="T17" fmla="*/ 0 h 13"/>
                  <a:gd name="T18" fmla="*/ 0 w 22"/>
                  <a:gd name="T19" fmla="*/ 0 h 13"/>
                  <a:gd name="T20" fmla="*/ 0 w 22"/>
                  <a:gd name="T21" fmla="*/ 0 h 13"/>
                  <a:gd name="T22" fmla="*/ 0 w 22"/>
                  <a:gd name="T23" fmla="*/ 0 h 13"/>
                  <a:gd name="T24" fmla="*/ 0 w 22"/>
                  <a:gd name="T25" fmla="*/ 0 h 13"/>
                  <a:gd name="T26" fmla="*/ 0 w 22"/>
                  <a:gd name="T27" fmla="*/ 0 h 13"/>
                  <a:gd name="T28" fmla="*/ 0 w 22"/>
                  <a:gd name="T29" fmla="*/ 0 h 13"/>
                  <a:gd name="T30" fmla="*/ 0 w 22"/>
                  <a:gd name="T31" fmla="*/ 0 h 13"/>
                  <a:gd name="T32" fmla="*/ 0 w 2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13"/>
                  <a:gd name="T53" fmla="*/ 22 w 2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13">
                    <a:moveTo>
                      <a:pt x="3" y="11"/>
                    </a:moveTo>
                    <a:lnTo>
                      <a:pt x="1" y="9"/>
                    </a:lnTo>
                    <a:lnTo>
                      <a:pt x="0" y="6"/>
                    </a:lnTo>
                    <a:lnTo>
                      <a:pt x="1" y="4"/>
                    </a:lnTo>
                    <a:lnTo>
                      <a:pt x="3" y="2"/>
                    </a:lnTo>
                    <a:lnTo>
                      <a:pt x="7" y="0"/>
                    </a:lnTo>
                    <a:lnTo>
                      <a:pt x="12" y="0"/>
                    </a:lnTo>
                    <a:lnTo>
                      <a:pt x="15" y="0"/>
                    </a:lnTo>
                    <a:lnTo>
                      <a:pt x="19" y="2"/>
                    </a:lnTo>
                    <a:lnTo>
                      <a:pt x="21" y="4"/>
                    </a:lnTo>
                    <a:lnTo>
                      <a:pt x="22" y="6"/>
                    </a:lnTo>
                    <a:lnTo>
                      <a:pt x="21" y="9"/>
                    </a:lnTo>
                    <a:lnTo>
                      <a:pt x="19" y="11"/>
                    </a:lnTo>
                    <a:lnTo>
                      <a:pt x="15" y="13"/>
                    </a:lnTo>
                    <a:lnTo>
                      <a:pt x="10" y="13"/>
                    </a:lnTo>
                    <a:lnTo>
                      <a:pt x="6" y="13"/>
                    </a:lnTo>
                    <a:lnTo>
                      <a:pt x="3" y="11"/>
                    </a:lnTo>
                  </a:path>
                </a:pathLst>
              </a:custGeom>
              <a:noFill/>
              <a:ln w="6350">
                <a:solidFill>
                  <a:srgbClr val="1F1A17"/>
                </a:solidFill>
                <a:prstDash val="solid"/>
                <a:round/>
                <a:headEnd/>
                <a:tailEnd/>
              </a:ln>
            </p:spPr>
            <p:txBody>
              <a:bodyPr/>
              <a:lstStyle/>
              <a:p>
                <a:endParaRPr lang="en-US"/>
              </a:p>
            </p:txBody>
          </p:sp>
          <p:sp>
            <p:nvSpPr>
              <p:cNvPr id="26425" name="Freeform 136"/>
              <p:cNvSpPr>
                <a:spLocks/>
              </p:cNvSpPr>
              <p:nvPr/>
            </p:nvSpPr>
            <p:spPr bwMode="white">
              <a:xfrm>
                <a:off x="4046" y="1458"/>
                <a:ext cx="36" cy="21"/>
              </a:xfrm>
              <a:custGeom>
                <a:avLst/>
                <a:gdLst>
                  <a:gd name="T0" fmla="*/ 0 w 289"/>
                  <a:gd name="T1" fmla="*/ 0 h 167"/>
                  <a:gd name="T2" fmla="*/ 0 w 289"/>
                  <a:gd name="T3" fmla="*/ 0 h 167"/>
                  <a:gd name="T4" fmla="*/ 0 w 289"/>
                  <a:gd name="T5" fmla="*/ 0 h 167"/>
                  <a:gd name="T6" fmla="*/ 0 w 289"/>
                  <a:gd name="T7" fmla="*/ 0 h 167"/>
                  <a:gd name="T8" fmla="*/ 0 w 289"/>
                  <a:gd name="T9" fmla="*/ 0 h 167"/>
                  <a:gd name="T10" fmla="*/ 0 60000 65536"/>
                  <a:gd name="T11" fmla="*/ 0 60000 65536"/>
                  <a:gd name="T12" fmla="*/ 0 60000 65536"/>
                  <a:gd name="T13" fmla="*/ 0 60000 65536"/>
                  <a:gd name="T14" fmla="*/ 0 60000 65536"/>
                  <a:gd name="T15" fmla="*/ 0 w 289"/>
                  <a:gd name="T16" fmla="*/ 0 h 167"/>
                  <a:gd name="T17" fmla="*/ 289 w 289"/>
                  <a:gd name="T18" fmla="*/ 167 h 167"/>
                </a:gdLst>
                <a:ahLst/>
                <a:cxnLst>
                  <a:cxn ang="T10">
                    <a:pos x="T0" y="T1"/>
                  </a:cxn>
                  <a:cxn ang="T11">
                    <a:pos x="T2" y="T3"/>
                  </a:cxn>
                  <a:cxn ang="T12">
                    <a:pos x="T4" y="T5"/>
                  </a:cxn>
                  <a:cxn ang="T13">
                    <a:pos x="T6" y="T7"/>
                  </a:cxn>
                  <a:cxn ang="T14">
                    <a:pos x="T8" y="T9"/>
                  </a:cxn>
                </a:cxnLst>
                <a:rect l="T15" t="T16" r="T17" b="T18"/>
                <a:pathLst>
                  <a:path w="289" h="167">
                    <a:moveTo>
                      <a:pt x="0" y="167"/>
                    </a:moveTo>
                    <a:lnTo>
                      <a:pt x="3" y="2"/>
                    </a:lnTo>
                    <a:lnTo>
                      <a:pt x="289" y="0"/>
                    </a:lnTo>
                    <a:lnTo>
                      <a:pt x="285" y="165"/>
                    </a:lnTo>
                    <a:lnTo>
                      <a:pt x="0" y="167"/>
                    </a:lnTo>
                    <a:close/>
                  </a:path>
                </a:pathLst>
              </a:custGeom>
              <a:noFill/>
              <a:ln w="6350">
                <a:solidFill>
                  <a:srgbClr val="1F1A17"/>
                </a:solidFill>
                <a:prstDash val="solid"/>
                <a:round/>
                <a:headEnd/>
                <a:tailEnd/>
              </a:ln>
            </p:spPr>
            <p:txBody>
              <a:bodyPr/>
              <a:lstStyle/>
              <a:p>
                <a:endParaRPr lang="en-US"/>
              </a:p>
            </p:txBody>
          </p:sp>
          <p:sp>
            <p:nvSpPr>
              <p:cNvPr id="26426" name="Line 137"/>
              <p:cNvSpPr>
                <a:spLocks noChangeShapeType="1"/>
              </p:cNvSpPr>
              <p:nvPr/>
            </p:nvSpPr>
            <p:spPr bwMode="white">
              <a:xfrm flipV="1">
                <a:off x="4071" y="1473"/>
                <a:ext cx="10" cy="6"/>
              </a:xfrm>
              <a:prstGeom prst="line">
                <a:avLst/>
              </a:prstGeom>
              <a:noFill/>
              <a:ln w="6350">
                <a:solidFill>
                  <a:srgbClr val="1F1A17"/>
                </a:solidFill>
                <a:round/>
                <a:headEnd/>
                <a:tailEnd/>
              </a:ln>
            </p:spPr>
            <p:txBody>
              <a:bodyPr/>
              <a:lstStyle/>
              <a:p>
                <a:endParaRPr lang="en-US"/>
              </a:p>
            </p:txBody>
          </p:sp>
          <p:sp>
            <p:nvSpPr>
              <p:cNvPr id="26427" name="Line 138"/>
              <p:cNvSpPr>
                <a:spLocks noChangeShapeType="1"/>
              </p:cNvSpPr>
              <p:nvPr/>
            </p:nvSpPr>
            <p:spPr bwMode="white">
              <a:xfrm flipV="1">
                <a:off x="4061" y="1467"/>
                <a:ext cx="20" cy="12"/>
              </a:xfrm>
              <a:prstGeom prst="line">
                <a:avLst/>
              </a:prstGeom>
              <a:noFill/>
              <a:ln w="6350">
                <a:solidFill>
                  <a:srgbClr val="1F1A17"/>
                </a:solidFill>
                <a:round/>
                <a:headEnd/>
                <a:tailEnd/>
              </a:ln>
            </p:spPr>
            <p:txBody>
              <a:bodyPr/>
              <a:lstStyle/>
              <a:p>
                <a:endParaRPr lang="en-US"/>
              </a:p>
            </p:txBody>
          </p:sp>
          <p:sp>
            <p:nvSpPr>
              <p:cNvPr id="26428" name="Line 139"/>
              <p:cNvSpPr>
                <a:spLocks noChangeShapeType="1"/>
              </p:cNvSpPr>
              <p:nvPr/>
            </p:nvSpPr>
            <p:spPr bwMode="white">
              <a:xfrm flipV="1">
                <a:off x="4051" y="1461"/>
                <a:ext cx="30" cy="18"/>
              </a:xfrm>
              <a:prstGeom prst="line">
                <a:avLst/>
              </a:prstGeom>
              <a:noFill/>
              <a:ln w="6350">
                <a:solidFill>
                  <a:srgbClr val="1F1A17"/>
                </a:solidFill>
                <a:round/>
                <a:headEnd/>
                <a:tailEnd/>
              </a:ln>
            </p:spPr>
            <p:txBody>
              <a:bodyPr/>
              <a:lstStyle/>
              <a:p>
                <a:endParaRPr lang="en-US"/>
              </a:p>
            </p:txBody>
          </p:sp>
          <p:sp>
            <p:nvSpPr>
              <p:cNvPr id="26429" name="Line 140"/>
              <p:cNvSpPr>
                <a:spLocks noChangeShapeType="1"/>
              </p:cNvSpPr>
              <p:nvPr/>
            </p:nvSpPr>
            <p:spPr bwMode="white">
              <a:xfrm flipV="1">
                <a:off x="4046" y="1459"/>
                <a:ext cx="30" cy="17"/>
              </a:xfrm>
              <a:prstGeom prst="line">
                <a:avLst/>
              </a:prstGeom>
              <a:noFill/>
              <a:ln w="6350">
                <a:solidFill>
                  <a:srgbClr val="1F1A17"/>
                </a:solidFill>
                <a:round/>
                <a:headEnd/>
                <a:tailEnd/>
              </a:ln>
            </p:spPr>
            <p:txBody>
              <a:bodyPr/>
              <a:lstStyle/>
              <a:p>
                <a:endParaRPr lang="en-US"/>
              </a:p>
            </p:txBody>
          </p:sp>
          <p:sp>
            <p:nvSpPr>
              <p:cNvPr id="26430" name="Line 141"/>
              <p:cNvSpPr>
                <a:spLocks noChangeShapeType="1"/>
              </p:cNvSpPr>
              <p:nvPr/>
            </p:nvSpPr>
            <p:spPr bwMode="white">
              <a:xfrm flipV="1">
                <a:off x="4047" y="1459"/>
                <a:ext cx="19" cy="11"/>
              </a:xfrm>
              <a:prstGeom prst="line">
                <a:avLst/>
              </a:prstGeom>
              <a:noFill/>
              <a:ln w="6350">
                <a:solidFill>
                  <a:srgbClr val="1F1A17"/>
                </a:solidFill>
                <a:round/>
                <a:headEnd/>
                <a:tailEnd/>
              </a:ln>
            </p:spPr>
            <p:txBody>
              <a:bodyPr/>
              <a:lstStyle/>
              <a:p>
                <a:endParaRPr lang="en-US"/>
              </a:p>
            </p:txBody>
          </p:sp>
          <p:sp>
            <p:nvSpPr>
              <p:cNvPr id="26431" name="Line 142"/>
              <p:cNvSpPr>
                <a:spLocks noChangeShapeType="1"/>
              </p:cNvSpPr>
              <p:nvPr/>
            </p:nvSpPr>
            <p:spPr bwMode="white">
              <a:xfrm flipV="1">
                <a:off x="4047" y="1459"/>
                <a:ext cx="10" cy="6"/>
              </a:xfrm>
              <a:prstGeom prst="line">
                <a:avLst/>
              </a:prstGeom>
              <a:noFill/>
              <a:ln w="6350">
                <a:solidFill>
                  <a:srgbClr val="1F1A17"/>
                </a:solidFill>
                <a:round/>
                <a:headEnd/>
                <a:tailEnd/>
              </a:ln>
            </p:spPr>
            <p:txBody>
              <a:bodyPr/>
              <a:lstStyle/>
              <a:p>
                <a:endParaRPr lang="en-US"/>
              </a:p>
            </p:txBody>
          </p:sp>
          <p:sp>
            <p:nvSpPr>
              <p:cNvPr id="26432" name="Freeform 143"/>
              <p:cNvSpPr>
                <a:spLocks/>
              </p:cNvSpPr>
              <p:nvPr/>
            </p:nvSpPr>
            <p:spPr bwMode="white">
              <a:xfrm>
                <a:off x="4106" y="1415"/>
                <a:ext cx="51" cy="29"/>
              </a:xfrm>
              <a:custGeom>
                <a:avLst/>
                <a:gdLst>
                  <a:gd name="T0" fmla="*/ 1 w 402"/>
                  <a:gd name="T1" fmla="*/ 1 h 232"/>
                  <a:gd name="T2" fmla="*/ 0 w 402"/>
                  <a:gd name="T3" fmla="*/ 0 h 232"/>
                  <a:gd name="T4" fmla="*/ 0 w 402"/>
                  <a:gd name="T5" fmla="*/ 0 h 232"/>
                  <a:gd name="T6" fmla="*/ 1 w 402"/>
                  <a:gd name="T7" fmla="*/ 0 h 232"/>
                  <a:gd name="T8" fmla="*/ 1 w 402"/>
                  <a:gd name="T9" fmla="*/ 1 h 232"/>
                  <a:gd name="T10" fmla="*/ 0 60000 65536"/>
                  <a:gd name="T11" fmla="*/ 0 60000 65536"/>
                  <a:gd name="T12" fmla="*/ 0 60000 65536"/>
                  <a:gd name="T13" fmla="*/ 0 60000 65536"/>
                  <a:gd name="T14" fmla="*/ 0 60000 65536"/>
                  <a:gd name="T15" fmla="*/ 0 w 402"/>
                  <a:gd name="T16" fmla="*/ 0 h 232"/>
                  <a:gd name="T17" fmla="*/ 402 w 402"/>
                  <a:gd name="T18" fmla="*/ 232 h 232"/>
                </a:gdLst>
                <a:ahLst/>
                <a:cxnLst>
                  <a:cxn ang="T10">
                    <a:pos x="T0" y="T1"/>
                  </a:cxn>
                  <a:cxn ang="T11">
                    <a:pos x="T2" y="T3"/>
                  </a:cxn>
                  <a:cxn ang="T12">
                    <a:pos x="T4" y="T5"/>
                  </a:cxn>
                  <a:cxn ang="T13">
                    <a:pos x="T6" y="T7"/>
                  </a:cxn>
                  <a:cxn ang="T14">
                    <a:pos x="T8" y="T9"/>
                  </a:cxn>
                </a:cxnLst>
                <a:rect l="T15" t="T16" r="T17" b="T18"/>
                <a:pathLst>
                  <a:path w="402" h="232">
                    <a:moveTo>
                      <a:pt x="245" y="232"/>
                    </a:moveTo>
                    <a:lnTo>
                      <a:pt x="0" y="91"/>
                    </a:lnTo>
                    <a:lnTo>
                      <a:pt x="157" y="0"/>
                    </a:lnTo>
                    <a:lnTo>
                      <a:pt x="402" y="142"/>
                    </a:lnTo>
                    <a:lnTo>
                      <a:pt x="245" y="232"/>
                    </a:lnTo>
                    <a:close/>
                  </a:path>
                </a:pathLst>
              </a:custGeom>
              <a:noFill/>
              <a:ln w="6350">
                <a:solidFill>
                  <a:srgbClr val="1F1A17"/>
                </a:solidFill>
                <a:prstDash val="solid"/>
                <a:round/>
                <a:headEnd/>
                <a:tailEnd/>
              </a:ln>
            </p:spPr>
            <p:txBody>
              <a:bodyPr/>
              <a:lstStyle/>
              <a:p>
                <a:endParaRPr lang="en-US"/>
              </a:p>
            </p:txBody>
          </p:sp>
          <p:sp>
            <p:nvSpPr>
              <p:cNvPr id="26433" name="Freeform 144"/>
              <p:cNvSpPr>
                <a:spLocks/>
              </p:cNvSpPr>
              <p:nvPr/>
            </p:nvSpPr>
            <p:spPr bwMode="white">
              <a:xfrm>
                <a:off x="4125" y="1439"/>
                <a:ext cx="9" cy="6"/>
              </a:xfrm>
              <a:custGeom>
                <a:avLst/>
                <a:gdLst>
                  <a:gd name="T0" fmla="*/ 0 w 77"/>
                  <a:gd name="T1" fmla="*/ 0 h 44"/>
                  <a:gd name="T2" fmla="*/ 0 w 77"/>
                  <a:gd name="T3" fmla="*/ 0 h 44"/>
                  <a:gd name="T4" fmla="*/ 0 w 77"/>
                  <a:gd name="T5" fmla="*/ 0 h 44"/>
                  <a:gd name="T6" fmla="*/ 0 w 77"/>
                  <a:gd name="T7" fmla="*/ 0 h 44"/>
                  <a:gd name="T8" fmla="*/ 0 w 77"/>
                  <a:gd name="T9" fmla="*/ 0 h 44"/>
                  <a:gd name="T10" fmla="*/ 0 60000 65536"/>
                  <a:gd name="T11" fmla="*/ 0 60000 65536"/>
                  <a:gd name="T12" fmla="*/ 0 60000 65536"/>
                  <a:gd name="T13" fmla="*/ 0 60000 65536"/>
                  <a:gd name="T14" fmla="*/ 0 60000 65536"/>
                  <a:gd name="T15" fmla="*/ 0 w 77"/>
                  <a:gd name="T16" fmla="*/ 0 h 44"/>
                  <a:gd name="T17" fmla="*/ 77 w 77"/>
                  <a:gd name="T18" fmla="*/ 44 h 44"/>
                </a:gdLst>
                <a:ahLst/>
                <a:cxnLst>
                  <a:cxn ang="T10">
                    <a:pos x="T0" y="T1"/>
                  </a:cxn>
                  <a:cxn ang="T11">
                    <a:pos x="T2" y="T3"/>
                  </a:cxn>
                  <a:cxn ang="T12">
                    <a:pos x="T4" y="T5"/>
                  </a:cxn>
                  <a:cxn ang="T13">
                    <a:pos x="T6" y="T7"/>
                  </a:cxn>
                  <a:cxn ang="T14">
                    <a:pos x="T8" y="T9"/>
                  </a:cxn>
                </a:cxnLst>
                <a:rect l="T15" t="T16" r="T17" b="T18"/>
                <a:pathLst>
                  <a:path w="77" h="44">
                    <a:moveTo>
                      <a:pt x="43" y="44"/>
                    </a:moveTo>
                    <a:lnTo>
                      <a:pt x="0" y="19"/>
                    </a:lnTo>
                    <a:lnTo>
                      <a:pt x="34" y="0"/>
                    </a:lnTo>
                    <a:lnTo>
                      <a:pt x="77" y="24"/>
                    </a:lnTo>
                    <a:lnTo>
                      <a:pt x="43" y="44"/>
                    </a:lnTo>
                    <a:close/>
                  </a:path>
                </a:pathLst>
              </a:custGeom>
              <a:solidFill>
                <a:srgbClr val="1F1A17"/>
              </a:solidFill>
              <a:ln w="9525">
                <a:noFill/>
                <a:round/>
                <a:headEnd/>
                <a:tailEnd/>
              </a:ln>
            </p:spPr>
            <p:txBody>
              <a:bodyPr/>
              <a:lstStyle/>
              <a:p>
                <a:endParaRPr lang="en-US"/>
              </a:p>
            </p:txBody>
          </p:sp>
          <p:sp>
            <p:nvSpPr>
              <p:cNvPr id="26434" name="Freeform 145"/>
              <p:cNvSpPr>
                <a:spLocks/>
              </p:cNvSpPr>
              <p:nvPr/>
            </p:nvSpPr>
            <p:spPr bwMode="white">
              <a:xfrm>
                <a:off x="4105" y="1428"/>
                <a:ext cx="10" cy="5"/>
              </a:xfrm>
              <a:custGeom>
                <a:avLst/>
                <a:gdLst>
                  <a:gd name="T0" fmla="*/ 0 w 78"/>
                  <a:gd name="T1" fmla="*/ 0 h 45"/>
                  <a:gd name="T2" fmla="*/ 0 w 78"/>
                  <a:gd name="T3" fmla="*/ 0 h 45"/>
                  <a:gd name="T4" fmla="*/ 0 w 78"/>
                  <a:gd name="T5" fmla="*/ 0 h 45"/>
                  <a:gd name="T6" fmla="*/ 0 w 78"/>
                  <a:gd name="T7" fmla="*/ 0 h 45"/>
                  <a:gd name="T8" fmla="*/ 0 w 78"/>
                  <a:gd name="T9" fmla="*/ 0 h 45"/>
                  <a:gd name="T10" fmla="*/ 0 60000 65536"/>
                  <a:gd name="T11" fmla="*/ 0 60000 65536"/>
                  <a:gd name="T12" fmla="*/ 0 60000 65536"/>
                  <a:gd name="T13" fmla="*/ 0 60000 65536"/>
                  <a:gd name="T14" fmla="*/ 0 60000 65536"/>
                  <a:gd name="T15" fmla="*/ 0 w 78"/>
                  <a:gd name="T16" fmla="*/ 0 h 45"/>
                  <a:gd name="T17" fmla="*/ 78 w 78"/>
                  <a:gd name="T18" fmla="*/ 45 h 45"/>
                </a:gdLst>
                <a:ahLst/>
                <a:cxnLst>
                  <a:cxn ang="T10">
                    <a:pos x="T0" y="T1"/>
                  </a:cxn>
                  <a:cxn ang="T11">
                    <a:pos x="T2" y="T3"/>
                  </a:cxn>
                  <a:cxn ang="T12">
                    <a:pos x="T4" y="T5"/>
                  </a:cxn>
                  <a:cxn ang="T13">
                    <a:pos x="T6" y="T7"/>
                  </a:cxn>
                  <a:cxn ang="T14">
                    <a:pos x="T8" y="T9"/>
                  </a:cxn>
                </a:cxnLst>
                <a:rect l="T15" t="T16" r="T17" b="T18"/>
                <a:pathLst>
                  <a:path w="78" h="45">
                    <a:moveTo>
                      <a:pt x="43" y="45"/>
                    </a:moveTo>
                    <a:lnTo>
                      <a:pt x="0" y="20"/>
                    </a:lnTo>
                    <a:lnTo>
                      <a:pt x="34" y="0"/>
                    </a:lnTo>
                    <a:lnTo>
                      <a:pt x="78" y="25"/>
                    </a:lnTo>
                    <a:lnTo>
                      <a:pt x="43" y="45"/>
                    </a:lnTo>
                    <a:close/>
                  </a:path>
                </a:pathLst>
              </a:custGeom>
              <a:solidFill>
                <a:srgbClr val="1F1A17"/>
              </a:solidFill>
              <a:ln w="9525">
                <a:noFill/>
                <a:round/>
                <a:headEnd/>
                <a:tailEnd/>
              </a:ln>
            </p:spPr>
            <p:txBody>
              <a:bodyPr/>
              <a:lstStyle/>
              <a:p>
                <a:endParaRPr lang="en-US"/>
              </a:p>
            </p:txBody>
          </p:sp>
          <p:sp>
            <p:nvSpPr>
              <p:cNvPr id="26435" name="Freeform 146"/>
              <p:cNvSpPr>
                <a:spLocks/>
              </p:cNvSpPr>
              <p:nvPr/>
            </p:nvSpPr>
            <p:spPr bwMode="white">
              <a:xfrm>
                <a:off x="4137" y="1433"/>
                <a:ext cx="8" cy="5"/>
              </a:xfrm>
              <a:custGeom>
                <a:avLst/>
                <a:gdLst>
                  <a:gd name="T0" fmla="*/ 0 w 64"/>
                  <a:gd name="T1" fmla="*/ 0 h 37"/>
                  <a:gd name="T2" fmla="*/ 0 w 64"/>
                  <a:gd name="T3" fmla="*/ 0 h 37"/>
                  <a:gd name="T4" fmla="*/ 0 w 64"/>
                  <a:gd name="T5" fmla="*/ 0 h 37"/>
                  <a:gd name="T6" fmla="*/ 0 w 64"/>
                  <a:gd name="T7" fmla="*/ 0 h 37"/>
                  <a:gd name="T8" fmla="*/ 0 w 64"/>
                  <a:gd name="T9" fmla="*/ 0 h 37"/>
                  <a:gd name="T10" fmla="*/ 0 60000 65536"/>
                  <a:gd name="T11" fmla="*/ 0 60000 65536"/>
                  <a:gd name="T12" fmla="*/ 0 60000 65536"/>
                  <a:gd name="T13" fmla="*/ 0 60000 65536"/>
                  <a:gd name="T14" fmla="*/ 0 60000 65536"/>
                  <a:gd name="T15" fmla="*/ 0 w 64"/>
                  <a:gd name="T16" fmla="*/ 0 h 37"/>
                  <a:gd name="T17" fmla="*/ 64 w 64"/>
                  <a:gd name="T18" fmla="*/ 37 h 37"/>
                </a:gdLst>
                <a:ahLst/>
                <a:cxnLst>
                  <a:cxn ang="T10">
                    <a:pos x="T0" y="T1"/>
                  </a:cxn>
                  <a:cxn ang="T11">
                    <a:pos x="T2" y="T3"/>
                  </a:cxn>
                  <a:cxn ang="T12">
                    <a:pos x="T4" y="T5"/>
                  </a:cxn>
                  <a:cxn ang="T13">
                    <a:pos x="T6" y="T7"/>
                  </a:cxn>
                  <a:cxn ang="T14">
                    <a:pos x="T8" y="T9"/>
                  </a:cxn>
                </a:cxnLst>
                <a:rect l="T15" t="T16" r="T17" b="T18"/>
                <a:pathLst>
                  <a:path w="64" h="37">
                    <a:moveTo>
                      <a:pt x="50" y="37"/>
                    </a:moveTo>
                    <a:lnTo>
                      <a:pt x="0" y="8"/>
                    </a:lnTo>
                    <a:lnTo>
                      <a:pt x="13" y="0"/>
                    </a:lnTo>
                    <a:lnTo>
                      <a:pt x="64" y="29"/>
                    </a:lnTo>
                    <a:lnTo>
                      <a:pt x="50" y="37"/>
                    </a:lnTo>
                    <a:close/>
                  </a:path>
                </a:pathLst>
              </a:custGeom>
              <a:solidFill>
                <a:srgbClr val="1F1A17"/>
              </a:solidFill>
              <a:ln w="9525">
                <a:noFill/>
                <a:round/>
                <a:headEnd/>
                <a:tailEnd/>
              </a:ln>
            </p:spPr>
            <p:txBody>
              <a:bodyPr/>
              <a:lstStyle/>
              <a:p>
                <a:endParaRPr lang="en-US"/>
              </a:p>
            </p:txBody>
          </p:sp>
          <p:sp>
            <p:nvSpPr>
              <p:cNvPr id="26436" name="Freeform 147"/>
              <p:cNvSpPr>
                <a:spLocks/>
              </p:cNvSpPr>
              <p:nvPr/>
            </p:nvSpPr>
            <p:spPr bwMode="white">
              <a:xfrm>
                <a:off x="4117" y="1422"/>
                <a:ext cx="8" cy="4"/>
              </a:xfrm>
              <a:custGeom>
                <a:avLst/>
                <a:gdLst>
                  <a:gd name="T0" fmla="*/ 0 w 65"/>
                  <a:gd name="T1" fmla="*/ 0 h 36"/>
                  <a:gd name="T2" fmla="*/ 0 w 65"/>
                  <a:gd name="T3" fmla="*/ 0 h 36"/>
                  <a:gd name="T4" fmla="*/ 0 w 65"/>
                  <a:gd name="T5" fmla="*/ 0 h 36"/>
                  <a:gd name="T6" fmla="*/ 0 w 65"/>
                  <a:gd name="T7" fmla="*/ 0 h 36"/>
                  <a:gd name="T8" fmla="*/ 0 w 65"/>
                  <a:gd name="T9" fmla="*/ 0 h 36"/>
                  <a:gd name="T10" fmla="*/ 0 60000 65536"/>
                  <a:gd name="T11" fmla="*/ 0 60000 65536"/>
                  <a:gd name="T12" fmla="*/ 0 60000 65536"/>
                  <a:gd name="T13" fmla="*/ 0 60000 65536"/>
                  <a:gd name="T14" fmla="*/ 0 60000 65536"/>
                  <a:gd name="T15" fmla="*/ 0 w 65"/>
                  <a:gd name="T16" fmla="*/ 0 h 36"/>
                  <a:gd name="T17" fmla="*/ 65 w 65"/>
                  <a:gd name="T18" fmla="*/ 36 h 36"/>
                </a:gdLst>
                <a:ahLst/>
                <a:cxnLst>
                  <a:cxn ang="T10">
                    <a:pos x="T0" y="T1"/>
                  </a:cxn>
                  <a:cxn ang="T11">
                    <a:pos x="T2" y="T3"/>
                  </a:cxn>
                  <a:cxn ang="T12">
                    <a:pos x="T4" y="T5"/>
                  </a:cxn>
                  <a:cxn ang="T13">
                    <a:pos x="T6" y="T7"/>
                  </a:cxn>
                  <a:cxn ang="T14">
                    <a:pos x="T8" y="T9"/>
                  </a:cxn>
                </a:cxnLst>
                <a:rect l="T15" t="T16" r="T17" b="T18"/>
                <a:pathLst>
                  <a:path w="65" h="36">
                    <a:moveTo>
                      <a:pt x="51" y="36"/>
                    </a:moveTo>
                    <a:lnTo>
                      <a:pt x="0" y="7"/>
                    </a:lnTo>
                    <a:lnTo>
                      <a:pt x="14" y="0"/>
                    </a:lnTo>
                    <a:lnTo>
                      <a:pt x="65" y="29"/>
                    </a:lnTo>
                    <a:lnTo>
                      <a:pt x="51" y="36"/>
                    </a:lnTo>
                    <a:close/>
                  </a:path>
                </a:pathLst>
              </a:custGeom>
              <a:solidFill>
                <a:srgbClr val="1F1A17"/>
              </a:solidFill>
              <a:ln w="9525">
                <a:noFill/>
                <a:round/>
                <a:headEnd/>
                <a:tailEnd/>
              </a:ln>
            </p:spPr>
            <p:txBody>
              <a:bodyPr/>
              <a:lstStyle/>
              <a:p>
                <a:endParaRPr lang="en-US"/>
              </a:p>
            </p:txBody>
          </p:sp>
          <p:sp>
            <p:nvSpPr>
              <p:cNvPr id="26437" name="Freeform 148"/>
              <p:cNvSpPr>
                <a:spLocks/>
              </p:cNvSpPr>
              <p:nvPr/>
            </p:nvSpPr>
            <p:spPr bwMode="white">
              <a:xfrm>
                <a:off x="4117" y="1422"/>
                <a:ext cx="8" cy="5"/>
              </a:xfrm>
              <a:custGeom>
                <a:avLst/>
                <a:gdLst>
                  <a:gd name="T0" fmla="*/ 0 w 65"/>
                  <a:gd name="T1" fmla="*/ 0 h 37"/>
                  <a:gd name="T2" fmla="*/ 0 w 65"/>
                  <a:gd name="T3" fmla="*/ 0 h 37"/>
                  <a:gd name="T4" fmla="*/ 0 w 65"/>
                  <a:gd name="T5" fmla="*/ 0 h 37"/>
                  <a:gd name="T6" fmla="*/ 0 w 65"/>
                  <a:gd name="T7" fmla="*/ 0 h 37"/>
                  <a:gd name="T8" fmla="*/ 0 w 65"/>
                  <a:gd name="T9" fmla="*/ 0 h 37"/>
                  <a:gd name="T10" fmla="*/ 0 60000 65536"/>
                  <a:gd name="T11" fmla="*/ 0 60000 65536"/>
                  <a:gd name="T12" fmla="*/ 0 60000 65536"/>
                  <a:gd name="T13" fmla="*/ 0 60000 65536"/>
                  <a:gd name="T14" fmla="*/ 0 60000 65536"/>
                  <a:gd name="T15" fmla="*/ 0 w 65"/>
                  <a:gd name="T16" fmla="*/ 0 h 37"/>
                  <a:gd name="T17" fmla="*/ 65 w 65"/>
                  <a:gd name="T18" fmla="*/ 37 h 37"/>
                </a:gdLst>
                <a:ahLst/>
                <a:cxnLst>
                  <a:cxn ang="T10">
                    <a:pos x="T0" y="T1"/>
                  </a:cxn>
                  <a:cxn ang="T11">
                    <a:pos x="T2" y="T3"/>
                  </a:cxn>
                  <a:cxn ang="T12">
                    <a:pos x="T4" y="T5"/>
                  </a:cxn>
                  <a:cxn ang="T13">
                    <a:pos x="T6" y="T7"/>
                  </a:cxn>
                  <a:cxn ang="T14">
                    <a:pos x="T8" y="T9"/>
                  </a:cxn>
                </a:cxnLst>
                <a:rect l="T15" t="T16" r="T17" b="T18"/>
                <a:pathLst>
                  <a:path w="65" h="37">
                    <a:moveTo>
                      <a:pt x="65" y="7"/>
                    </a:moveTo>
                    <a:lnTo>
                      <a:pt x="13" y="37"/>
                    </a:lnTo>
                    <a:lnTo>
                      <a:pt x="0" y="29"/>
                    </a:lnTo>
                    <a:lnTo>
                      <a:pt x="52" y="0"/>
                    </a:lnTo>
                    <a:lnTo>
                      <a:pt x="65" y="7"/>
                    </a:lnTo>
                    <a:close/>
                  </a:path>
                </a:pathLst>
              </a:custGeom>
              <a:solidFill>
                <a:srgbClr val="1F1A17"/>
              </a:solidFill>
              <a:ln w="9525">
                <a:noFill/>
                <a:round/>
                <a:headEnd/>
                <a:tailEnd/>
              </a:ln>
            </p:spPr>
            <p:txBody>
              <a:bodyPr/>
              <a:lstStyle/>
              <a:p>
                <a:endParaRPr lang="en-US"/>
              </a:p>
            </p:txBody>
          </p:sp>
          <p:sp>
            <p:nvSpPr>
              <p:cNvPr id="26438" name="Freeform 149"/>
              <p:cNvSpPr>
                <a:spLocks/>
              </p:cNvSpPr>
              <p:nvPr/>
            </p:nvSpPr>
            <p:spPr bwMode="white">
              <a:xfrm>
                <a:off x="3973" y="1426"/>
                <a:ext cx="50" cy="12"/>
              </a:xfrm>
              <a:custGeom>
                <a:avLst/>
                <a:gdLst>
                  <a:gd name="T0" fmla="*/ 1 w 397"/>
                  <a:gd name="T1" fmla="*/ 0 h 96"/>
                  <a:gd name="T2" fmla="*/ 1 w 397"/>
                  <a:gd name="T3" fmla="*/ 0 h 96"/>
                  <a:gd name="T4" fmla="*/ 1 w 397"/>
                  <a:gd name="T5" fmla="*/ 0 h 96"/>
                  <a:gd name="T6" fmla="*/ 1 w 397"/>
                  <a:gd name="T7" fmla="*/ 0 h 96"/>
                  <a:gd name="T8" fmla="*/ 1 w 397"/>
                  <a:gd name="T9" fmla="*/ 0 h 96"/>
                  <a:gd name="T10" fmla="*/ 1 w 397"/>
                  <a:gd name="T11" fmla="*/ 0 h 96"/>
                  <a:gd name="T12" fmla="*/ 1 w 397"/>
                  <a:gd name="T13" fmla="*/ 0 h 96"/>
                  <a:gd name="T14" fmla="*/ 1 w 397"/>
                  <a:gd name="T15" fmla="*/ 0 h 96"/>
                  <a:gd name="T16" fmla="*/ 1 w 397"/>
                  <a:gd name="T17" fmla="*/ 0 h 96"/>
                  <a:gd name="T18" fmla="*/ 1 w 397"/>
                  <a:gd name="T19" fmla="*/ 0 h 96"/>
                  <a:gd name="T20" fmla="*/ 1 w 397"/>
                  <a:gd name="T21" fmla="*/ 0 h 96"/>
                  <a:gd name="T22" fmla="*/ 1 w 397"/>
                  <a:gd name="T23" fmla="*/ 0 h 96"/>
                  <a:gd name="T24" fmla="*/ 1 w 397"/>
                  <a:gd name="T25" fmla="*/ 0 h 96"/>
                  <a:gd name="T26" fmla="*/ 1 w 397"/>
                  <a:gd name="T27" fmla="*/ 0 h 96"/>
                  <a:gd name="T28" fmla="*/ 1 w 397"/>
                  <a:gd name="T29" fmla="*/ 0 h 96"/>
                  <a:gd name="T30" fmla="*/ 1 w 397"/>
                  <a:gd name="T31" fmla="*/ 0 h 96"/>
                  <a:gd name="T32" fmla="*/ 1 w 397"/>
                  <a:gd name="T33" fmla="*/ 0 h 96"/>
                  <a:gd name="T34" fmla="*/ 1 w 397"/>
                  <a:gd name="T35" fmla="*/ 0 h 96"/>
                  <a:gd name="T36" fmla="*/ 1 w 397"/>
                  <a:gd name="T37" fmla="*/ 0 h 96"/>
                  <a:gd name="T38" fmla="*/ 1 w 397"/>
                  <a:gd name="T39" fmla="*/ 0 h 96"/>
                  <a:gd name="T40" fmla="*/ 1 w 397"/>
                  <a:gd name="T41" fmla="*/ 0 h 96"/>
                  <a:gd name="T42" fmla="*/ 1 w 397"/>
                  <a:gd name="T43" fmla="*/ 0 h 96"/>
                  <a:gd name="T44" fmla="*/ 1 w 397"/>
                  <a:gd name="T45" fmla="*/ 0 h 96"/>
                  <a:gd name="T46" fmla="*/ 1 w 397"/>
                  <a:gd name="T47" fmla="*/ 0 h 96"/>
                  <a:gd name="T48" fmla="*/ 1 w 397"/>
                  <a:gd name="T49" fmla="*/ 0 h 96"/>
                  <a:gd name="T50" fmla="*/ 1 w 397"/>
                  <a:gd name="T51" fmla="*/ 0 h 96"/>
                  <a:gd name="T52" fmla="*/ 1 w 397"/>
                  <a:gd name="T53" fmla="*/ 0 h 96"/>
                  <a:gd name="T54" fmla="*/ 1 w 397"/>
                  <a:gd name="T55" fmla="*/ 0 h 96"/>
                  <a:gd name="T56" fmla="*/ 1 w 397"/>
                  <a:gd name="T57" fmla="*/ 0 h 96"/>
                  <a:gd name="T58" fmla="*/ 1 w 397"/>
                  <a:gd name="T59" fmla="*/ 0 h 96"/>
                  <a:gd name="T60" fmla="*/ 1 w 397"/>
                  <a:gd name="T61" fmla="*/ 0 h 96"/>
                  <a:gd name="T62" fmla="*/ 1 w 397"/>
                  <a:gd name="T63" fmla="*/ 0 h 96"/>
                  <a:gd name="T64" fmla="*/ 0 w 397"/>
                  <a:gd name="T65" fmla="*/ 0 h 96"/>
                  <a:gd name="T66" fmla="*/ 0 w 397"/>
                  <a:gd name="T67" fmla="*/ 0 h 96"/>
                  <a:gd name="T68" fmla="*/ 0 w 397"/>
                  <a:gd name="T69" fmla="*/ 0 h 96"/>
                  <a:gd name="T70" fmla="*/ 0 w 397"/>
                  <a:gd name="T71" fmla="*/ 0 h 96"/>
                  <a:gd name="T72" fmla="*/ 0 w 397"/>
                  <a:gd name="T73" fmla="*/ 0 h 96"/>
                  <a:gd name="T74" fmla="*/ 0 w 397"/>
                  <a:gd name="T75" fmla="*/ 0 h 96"/>
                  <a:gd name="T76" fmla="*/ 0 w 397"/>
                  <a:gd name="T77" fmla="*/ 0 h 96"/>
                  <a:gd name="T78" fmla="*/ 0 w 397"/>
                  <a:gd name="T79" fmla="*/ 0 h 96"/>
                  <a:gd name="T80" fmla="*/ 0 w 397"/>
                  <a:gd name="T81" fmla="*/ 0 h 96"/>
                  <a:gd name="T82" fmla="*/ 0 w 397"/>
                  <a:gd name="T83" fmla="*/ 0 h 96"/>
                  <a:gd name="T84" fmla="*/ 0 w 397"/>
                  <a:gd name="T85" fmla="*/ 0 h 96"/>
                  <a:gd name="T86" fmla="*/ 0 w 397"/>
                  <a:gd name="T87" fmla="*/ 0 h 96"/>
                  <a:gd name="T88" fmla="*/ 0 w 397"/>
                  <a:gd name="T89" fmla="*/ 0 h 96"/>
                  <a:gd name="T90" fmla="*/ 0 w 397"/>
                  <a:gd name="T91" fmla="*/ 0 h 96"/>
                  <a:gd name="T92" fmla="*/ 0 w 397"/>
                  <a:gd name="T93" fmla="*/ 0 h 96"/>
                  <a:gd name="T94" fmla="*/ 0 w 397"/>
                  <a:gd name="T95" fmla="*/ 0 h 96"/>
                  <a:gd name="T96" fmla="*/ 0 w 397"/>
                  <a:gd name="T97" fmla="*/ 0 h 96"/>
                  <a:gd name="T98" fmla="*/ 0 w 397"/>
                  <a:gd name="T99" fmla="*/ 0 h 96"/>
                  <a:gd name="T100" fmla="*/ 0 w 397"/>
                  <a:gd name="T101" fmla="*/ 0 h 96"/>
                  <a:gd name="T102" fmla="*/ 0 w 397"/>
                  <a:gd name="T103" fmla="*/ 0 h 96"/>
                  <a:gd name="T104" fmla="*/ 0 w 397"/>
                  <a:gd name="T105" fmla="*/ 0 h 96"/>
                  <a:gd name="T106" fmla="*/ 0 w 397"/>
                  <a:gd name="T107" fmla="*/ 0 h 96"/>
                  <a:gd name="T108" fmla="*/ 1 w 397"/>
                  <a:gd name="T109" fmla="*/ 0 h 96"/>
                  <a:gd name="T110" fmla="*/ 1 w 397"/>
                  <a:gd name="T111" fmla="*/ 0 h 96"/>
                  <a:gd name="T112" fmla="*/ 1 w 397"/>
                  <a:gd name="T113" fmla="*/ 0 h 96"/>
                  <a:gd name="T114" fmla="*/ 1 w 397"/>
                  <a:gd name="T115" fmla="*/ 0 h 96"/>
                  <a:gd name="T116" fmla="*/ 1 w 397"/>
                  <a:gd name="T117" fmla="*/ 0 h 96"/>
                  <a:gd name="T118" fmla="*/ 1 w 397"/>
                  <a:gd name="T119" fmla="*/ 0 h 96"/>
                  <a:gd name="T120" fmla="*/ 1 w 397"/>
                  <a:gd name="T121" fmla="*/ 0 h 96"/>
                  <a:gd name="T122" fmla="*/ 1 w 397"/>
                  <a:gd name="T123" fmla="*/ 0 h 96"/>
                  <a:gd name="T124" fmla="*/ 1 w 397"/>
                  <a:gd name="T125" fmla="*/ 0 h 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7"/>
                  <a:gd name="T190" fmla="*/ 0 h 96"/>
                  <a:gd name="T191" fmla="*/ 397 w 397"/>
                  <a:gd name="T192" fmla="*/ 96 h 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7" h="96">
                    <a:moveTo>
                      <a:pt x="310" y="79"/>
                    </a:moveTo>
                    <a:lnTo>
                      <a:pt x="313" y="83"/>
                    </a:lnTo>
                    <a:lnTo>
                      <a:pt x="316" y="86"/>
                    </a:lnTo>
                    <a:lnTo>
                      <a:pt x="321" y="88"/>
                    </a:lnTo>
                    <a:lnTo>
                      <a:pt x="325" y="90"/>
                    </a:lnTo>
                    <a:lnTo>
                      <a:pt x="337" y="94"/>
                    </a:lnTo>
                    <a:lnTo>
                      <a:pt x="348" y="95"/>
                    </a:lnTo>
                    <a:lnTo>
                      <a:pt x="360" y="96"/>
                    </a:lnTo>
                    <a:lnTo>
                      <a:pt x="370" y="94"/>
                    </a:lnTo>
                    <a:lnTo>
                      <a:pt x="375" y="92"/>
                    </a:lnTo>
                    <a:lnTo>
                      <a:pt x="378" y="91"/>
                    </a:lnTo>
                    <a:lnTo>
                      <a:pt x="381" y="88"/>
                    </a:lnTo>
                    <a:lnTo>
                      <a:pt x="385" y="85"/>
                    </a:lnTo>
                    <a:lnTo>
                      <a:pt x="387" y="68"/>
                    </a:lnTo>
                    <a:lnTo>
                      <a:pt x="389" y="57"/>
                    </a:lnTo>
                    <a:lnTo>
                      <a:pt x="392" y="45"/>
                    </a:lnTo>
                    <a:lnTo>
                      <a:pt x="397" y="31"/>
                    </a:lnTo>
                    <a:lnTo>
                      <a:pt x="397" y="28"/>
                    </a:lnTo>
                    <a:lnTo>
                      <a:pt x="397" y="25"/>
                    </a:lnTo>
                    <a:lnTo>
                      <a:pt x="395" y="22"/>
                    </a:lnTo>
                    <a:lnTo>
                      <a:pt x="393" y="18"/>
                    </a:lnTo>
                    <a:lnTo>
                      <a:pt x="387" y="12"/>
                    </a:lnTo>
                    <a:lnTo>
                      <a:pt x="379" y="7"/>
                    </a:lnTo>
                    <a:lnTo>
                      <a:pt x="370" y="3"/>
                    </a:lnTo>
                    <a:lnTo>
                      <a:pt x="361" y="1"/>
                    </a:lnTo>
                    <a:lnTo>
                      <a:pt x="355" y="0"/>
                    </a:lnTo>
                    <a:lnTo>
                      <a:pt x="350" y="0"/>
                    </a:lnTo>
                    <a:lnTo>
                      <a:pt x="346" y="0"/>
                    </a:lnTo>
                    <a:lnTo>
                      <a:pt x="342" y="1"/>
                    </a:lnTo>
                    <a:lnTo>
                      <a:pt x="305" y="9"/>
                    </a:lnTo>
                    <a:lnTo>
                      <a:pt x="268" y="16"/>
                    </a:lnTo>
                    <a:lnTo>
                      <a:pt x="231" y="24"/>
                    </a:lnTo>
                    <a:lnTo>
                      <a:pt x="193" y="29"/>
                    </a:lnTo>
                    <a:lnTo>
                      <a:pt x="153" y="34"/>
                    </a:lnTo>
                    <a:lnTo>
                      <a:pt x="110" y="37"/>
                    </a:lnTo>
                    <a:lnTo>
                      <a:pt x="65" y="39"/>
                    </a:lnTo>
                    <a:lnTo>
                      <a:pt x="15" y="40"/>
                    </a:lnTo>
                    <a:lnTo>
                      <a:pt x="11" y="41"/>
                    </a:lnTo>
                    <a:lnTo>
                      <a:pt x="6" y="43"/>
                    </a:lnTo>
                    <a:lnTo>
                      <a:pt x="3" y="45"/>
                    </a:lnTo>
                    <a:lnTo>
                      <a:pt x="1" y="47"/>
                    </a:lnTo>
                    <a:lnTo>
                      <a:pt x="0" y="50"/>
                    </a:lnTo>
                    <a:lnTo>
                      <a:pt x="0" y="51"/>
                    </a:lnTo>
                    <a:lnTo>
                      <a:pt x="1" y="53"/>
                    </a:lnTo>
                    <a:lnTo>
                      <a:pt x="3" y="55"/>
                    </a:lnTo>
                    <a:lnTo>
                      <a:pt x="25" y="66"/>
                    </a:lnTo>
                    <a:lnTo>
                      <a:pt x="42" y="72"/>
                    </a:lnTo>
                    <a:lnTo>
                      <a:pt x="53" y="75"/>
                    </a:lnTo>
                    <a:lnTo>
                      <a:pt x="60" y="76"/>
                    </a:lnTo>
                    <a:lnTo>
                      <a:pt x="80" y="78"/>
                    </a:lnTo>
                    <a:lnTo>
                      <a:pt x="106" y="76"/>
                    </a:lnTo>
                    <a:lnTo>
                      <a:pt x="135" y="74"/>
                    </a:lnTo>
                    <a:lnTo>
                      <a:pt x="168" y="71"/>
                    </a:lnTo>
                    <a:lnTo>
                      <a:pt x="203" y="66"/>
                    </a:lnTo>
                    <a:lnTo>
                      <a:pt x="239" y="61"/>
                    </a:lnTo>
                    <a:lnTo>
                      <a:pt x="275" y="55"/>
                    </a:lnTo>
                    <a:lnTo>
                      <a:pt x="311" y="47"/>
                    </a:lnTo>
                    <a:lnTo>
                      <a:pt x="309" y="55"/>
                    </a:lnTo>
                    <a:lnTo>
                      <a:pt x="307" y="62"/>
                    </a:lnTo>
                    <a:lnTo>
                      <a:pt x="307" y="65"/>
                    </a:lnTo>
                    <a:lnTo>
                      <a:pt x="307" y="69"/>
                    </a:lnTo>
                    <a:lnTo>
                      <a:pt x="308" y="73"/>
                    </a:lnTo>
                    <a:lnTo>
                      <a:pt x="310" y="79"/>
                    </a:lnTo>
                    <a:close/>
                  </a:path>
                </a:pathLst>
              </a:custGeom>
              <a:solidFill>
                <a:srgbClr val="1F1A17"/>
              </a:solidFill>
              <a:ln w="9525">
                <a:noFill/>
                <a:round/>
                <a:headEnd/>
                <a:tailEnd/>
              </a:ln>
            </p:spPr>
            <p:txBody>
              <a:bodyPr/>
              <a:lstStyle/>
              <a:p>
                <a:endParaRPr lang="en-US"/>
              </a:p>
            </p:txBody>
          </p:sp>
          <p:sp>
            <p:nvSpPr>
              <p:cNvPr id="26439" name="Freeform 150"/>
              <p:cNvSpPr>
                <a:spLocks/>
              </p:cNvSpPr>
              <p:nvPr/>
            </p:nvSpPr>
            <p:spPr bwMode="white">
              <a:xfrm>
                <a:off x="3867" y="1408"/>
                <a:ext cx="26" cy="15"/>
              </a:xfrm>
              <a:custGeom>
                <a:avLst/>
                <a:gdLst>
                  <a:gd name="T0" fmla="*/ 0 w 215"/>
                  <a:gd name="T1" fmla="*/ 0 h 123"/>
                  <a:gd name="T2" fmla="*/ 0 w 215"/>
                  <a:gd name="T3" fmla="*/ 0 h 123"/>
                  <a:gd name="T4" fmla="*/ 0 w 215"/>
                  <a:gd name="T5" fmla="*/ 0 h 123"/>
                  <a:gd name="T6" fmla="*/ 0 w 215"/>
                  <a:gd name="T7" fmla="*/ 0 h 123"/>
                  <a:gd name="T8" fmla="*/ 0 w 215"/>
                  <a:gd name="T9" fmla="*/ 0 h 123"/>
                  <a:gd name="T10" fmla="*/ 0 w 215"/>
                  <a:gd name="T11" fmla="*/ 0 h 123"/>
                  <a:gd name="T12" fmla="*/ 0 w 215"/>
                  <a:gd name="T13" fmla="*/ 0 h 123"/>
                  <a:gd name="T14" fmla="*/ 0 w 215"/>
                  <a:gd name="T15" fmla="*/ 0 h 123"/>
                  <a:gd name="T16" fmla="*/ 0 w 215"/>
                  <a:gd name="T17" fmla="*/ 0 h 123"/>
                  <a:gd name="T18" fmla="*/ 0 w 215"/>
                  <a:gd name="T19" fmla="*/ 0 h 123"/>
                  <a:gd name="T20" fmla="*/ 0 w 215"/>
                  <a:gd name="T21" fmla="*/ 0 h 123"/>
                  <a:gd name="T22" fmla="*/ 0 w 215"/>
                  <a:gd name="T23" fmla="*/ 0 h 123"/>
                  <a:gd name="T24" fmla="*/ 0 w 215"/>
                  <a:gd name="T25" fmla="*/ 0 h 123"/>
                  <a:gd name="T26" fmla="*/ 0 w 215"/>
                  <a:gd name="T27" fmla="*/ 0 h 123"/>
                  <a:gd name="T28" fmla="*/ 0 w 215"/>
                  <a:gd name="T29" fmla="*/ 0 h 123"/>
                  <a:gd name="T30" fmla="*/ 0 w 215"/>
                  <a:gd name="T31" fmla="*/ 0 h 123"/>
                  <a:gd name="T32" fmla="*/ 0 w 215"/>
                  <a:gd name="T33" fmla="*/ 0 h 123"/>
                  <a:gd name="T34" fmla="*/ 0 w 215"/>
                  <a:gd name="T35" fmla="*/ 0 h 123"/>
                  <a:gd name="T36" fmla="*/ 0 w 215"/>
                  <a:gd name="T37" fmla="*/ 0 h 123"/>
                  <a:gd name="T38" fmla="*/ 0 w 215"/>
                  <a:gd name="T39" fmla="*/ 0 h 123"/>
                  <a:gd name="T40" fmla="*/ 0 w 215"/>
                  <a:gd name="T41" fmla="*/ 0 h 123"/>
                  <a:gd name="T42" fmla="*/ 0 w 215"/>
                  <a:gd name="T43" fmla="*/ 0 h 123"/>
                  <a:gd name="T44" fmla="*/ 0 w 215"/>
                  <a:gd name="T45" fmla="*/ 0 h 123"/>
                  <a:gd name="T46" fmla="*/ 0 w 215"/>
                  <a:gd name="T47" fmla="*/ 0 h 123"/>
                  <a:gd name="T48" fmla="*/ 0 w 215"/>
                  <a:gd name="T49" fmla="*/ 0 h 123"/>
                  <a:gd name="T50" fmla="*/ 0 w 215"/>
                  <a:gd name="T51" fmla="*/ 0 h 123"/>
                  <a:gd name="T52" fmla="*/ 0 w 215"/>
                  <a:gd name="T53" fmla="*/ 0 h 123"/>
                  <a:gd name="T54" fmla="*/ 0 w 215"/>
                  <a:gd name="T55" fmla="*/ 0 h 123"/>
                  <a:gd name="T56" fmla="*/ 0 w 215"/>
                  <a:gd name="T57" fmla="*/ 0 h 123"/>
                  <a:gd name="T58" fmla="*/ 0 w 215"/>
                  <a:gd name="T59" fmla="*/ 0 h 123"/>
                  <a:gd name="T60" fmla="*/ 0 w 215"/>
                  <a:gd name="T61" fmla="*/ 0 h 123"/>
                  <a:gd name="T62" fmla="*/ 0 w 215"/>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5"/>
                  <a:gd name="T97" fmla="*/ 0 h 123"/>
                  <a:gd name="T98" fmla="*/ 215 w 215"/>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5" h="123">
                    <a:moveTo>
                      <a:pt x="0" y="62"/>
                    </a:moveTo>
                    <a:lnTo>
                      <a:pt x="1" y="68"/>
                    </a:lnTo>
                    <a:lnTo>
                      <a:pt x="3" y="74"/>
                    </a:lnTo>
                    <a:lnTo>
                      <a:pt x="5" y="80"/>
                    </a:lnTo>
                    <a:lnTo>
                      <a:pt x="9" y="86"/>
                    </a:lnTo>
                    <a:lnTo>
                      <a:pt x="14" y="91"/>
                    </a:lnTo>
                    <a:lnTo>
                      <a:pt x="19" y="96"/>
                    </a:lnTo>
                    <a:lnTo>
                      <a:pt x="25" y="101"/>
                    </a:lnTo>
                    <a:lnTo>
                      <a:pt x="32" y="105"/>
                    </a:lnTo>
                    <a:lnTo>
                      <a:pt x="40" y="110"/>
                    </a:lnTo>
                    <a:lnTo>
                      <a:pt x="48" y="113"/>
                    </a:lnTo>
                    <a:lnTo>
                      <a:pt x="57" y="116"/>
                    </a:lnTo>
                    <a:lnTo>
                      <a:pt x="67" y="119"/>
                    </a:lnTo>
                    <a:lnTo>
                      <a:pt x="76" y="121"/>
                    </a:lnTo>
                    <a:lnTo>
                      <a:pt x="86" y="122"/>
                    </a:lnTo>
                    <a:lnTo>
                      <a:pt x="97" y="123"/>
                    </a:lnTo>
                    <a:lnTo>
                      <a:pt x="108" y="123"/>
                    </a:lnTo>
                    <a:lnTo>
                      <a:pt x="118" y="123"/>
                    </a:lnTo>
                    <a:lnTo>
                      <a:pt x="130" y="122"/>
                    </a:lnTo>
                    <a:lnTo>
                      <a:pt x="140" y="121"/>
                    </a:lnTo>
                    <a:lnTo>
                      <a:pt x="150" y="119"/>
                    </a:lnTo>
                    <a:lnTo>
                      <a:pt x="159" y="116"/>
                    </a:lnTo>
                    <a:lnTo>
                      <a:pt x="168" y="113"/>
                    </a:lnTo>
                    <a:lnTo>
                      <a:pt x="177" y="110"/>
                    </a:lnTo>
                    <a:lnTo>
                      <a:pt x="184" y="105"/>
                    </a:lnTo>
                    <a:lnTo>
                      <a:pt x="191" y="101"/>
                    </a:lnTo>
                    <a:lnTo>
                      <a:pt x="197" y="96"/>
                    </a:lnTo>
                    <a:lnTo>
                      <a:pt x="203" y="91"/>
                    </a:lnTo>
                    <a:lnTo>
                      <a:pt x="207" y="86"/>
                    </a:lnTo>
                    <a:lnTo>
                      <a:pt x="211" y="80"/>
                    </a:lnTo>
                    <a:lnTo>
                      <a:pt x="213" y="74"/>
                    </a:lnTo>
                    <a:lnTo>
                      <a:pt x="215" y="68"/>
                    </a:lnTo>
                    <a:lnTo>
                      <a:pt x="215" y="62"/>
                    </a:lnTo>
                    <a:lnTo>
                      <a:pt x="215" y="55"/>
                    </a:lnTo>
                    <a:lnTo>
                      <a:pt x="213" y="49"/>
                    </a:lnTo>
                    <a:lnTo>
                      <a:pt x="211" y="43"/>
                    </a:lnTo>
                    <a:lnTo>
                      <a:pt x="207" y="37"/>
                    </a:lnTo>
                    <a:lnTo>
                      <a:pt x="203" y="32"/>
                    </a:lnTo>
                    <a:lnTo>
                      <a:pt x="197" y="27"/>
                    </a:lnTo>
                    <a:lnTo>
                      <a:pt x="191" y="22"/>
                    </a:lnTo>
                    <a:lnTo>
                      <a:pt x="184" y="17"/>
                    </a:lnTo>
                    <a:lnTo>
                      <a:pt x="177" y="14"/>
                    </a:lnTo>
                    <a:lnTo>
                      <a:pt x="168" y="10"/>
                    </a:lnTo>
                    <a:lnTo>
                      <a:pt x="159" y="7"/>
                    </a:lnTo>
                    <a:lnTo>
                      <a:pt x="150" y="5"/>
                    </a:lnTo>
                    <a:lnTo>
                      <a:pt x="140" y="3"/>
                    </a:lnTo>
                    <a:lnTo>
                      <a:pt x="130" y="1"/>
                    </a:lnTo>
                    <a:lnTo>
                      <a:pt x="118" y="0"/>
                    </a:lnTo>
                    <a:lnTo>
                      <a:pt x="108" y="0"/>
                    </a:lnTo>
                    <a:lnTo>
                      <a:pt x="97" y="0"/>
                    </a:lnTo>
                    <a:lnTo>
                      <a:pt x="86" y="1"/>
                    </a:lnTo>
                    <a:lnTo>
                      <a:pt x="76" y="3"/>
                    </a:lnTo>
                    <a:lnTo>
                      <a:pt x="67" y="5"/>
                    </a:lnTo>
                    <a:lnTo>
                      <a:pt x="57" y="7"/>
                    </a:lnTo>
                    <a:lnTo>
                      <a:pt x="48" y="10"/>
                    </a:lnTo>
                    <a:lnTo>
                      <a:pt x="40" y="14"/>
                    </a:lnTo>
                    <a:lnTo>
                      <a:pt x="32" y="17"/>
                    </a:lnTo>
                    <a:lnTo>
                      <a:pt x="25" y="22"/>
                    </a:lnTo>
                    <a:lnTo>
                      <a:pt x="19" y="27"/>
                    </a:lnTo>
                    <a:lnTo>
                      <a:pt x="14" y="32"/>
                    </a:lnTo>
                    <a:lnTo>
                      <a:pt x="9" y="37"/>
                    </a:lnTo>
                    <a:lnTo>
                      <a:pt x="5" y="43"/>
                    </a:lnTo>
                    <a:lnTo>
                      <a:pt x="3" y="49"/>
                    </a:lnTo>
                    <a:lnTo>
                      <a:pt x="1" y="55"/>
                    </a:lnTo>
                    <a:lnTo>
                      <a:pt x="0" y="62"/>
                    </a:lnTo>
                    <a:close/>
                  </a:path>
                </a:pathLst>
              </a:custGeom>
              <a:noFill/>
              <a:ln w="6350">
                <a:solidFill>
                  <a:srgbClr val="000000"/>
                </a:solidFill>
                <a:prstDash val="solid"/>
                <a:round/>
                <a:headEnd/>
                <a:tailEnd/>
              </a:ln>
            </p:spPr>
            <p:txBody>
              <a:bodyPr/>
              <a:lstStyle/>
              <a:p>
                <a:endParaRPr lang="en-US"/>
              </a:p>
            </p:txBody>
          </p:sp>
          <p:sp>
            <p:nvSpPr>
              <p:cNvPr id="26440" name="Freeform 151"/>
              <p:cNvSpPr>
                <a:spLocks/>
              </p:cNvSpPr>
              <p:nvPr/>
            </p:nvSpPr>
            <p:spPr bwMode="white">
              <a:xfrm>
                <a:off x="3889" y="1549"/>
                <a:ext cx="0" cy="1"/>
              </a:xfrm>
              <a:custGeom>
                <a:avLst/>
                <a:gdLst>
                  <a:gd name="T0" fmla="*/ 0 w 1"/>
                  <a:gd name="T1" fmla="*/ 1 h 1"/>
                  <a:gd name="T2" fmla="*/ 0 w 1"/>
                  <a:gd name="T3" fmla="*/ 0 h 1"/>
                  <a:gd name="T4" fmla="*/ 0 w 1"/>
                  <a:gd name="T5" fmla="*/ 0 h 1"/>
                  <a:gd name="T6" fmla="*/ 0 60000 65536"/>
                  <a:gd name="T7" fmla="*/ 0 60000 65536"/>
                  <a:gd name="T8" fmla="*/ 0 60000 65536"/>
                  <a:gd name="T9" fmla="*/ 0 w 1"/>
                  <a:gd name="T10" fmla="*/ 0 h 1"/>
                  <a:gd name="T11" fmla="*/ 0 w 1"/>
                  <a:gd name="T12" fmla="*/ 1 h 1"/>
                </a:gdLst>
                <a:ahLst/>
                <a:cxnLst>
                  <a:cxn ang="T6">
                    <a:pos x="T0" y="T1"/>
                  </a:cxn>
                  <a:cxn ang="T7">
                    <a:pos x="T2" y="T3"/>
                  </a:cxn>
                  <a:cxn ang="T8">
                    <a:pos x="T4" y="T5"/>
                  </a:cxn>
                </a:cxnLst>
                <a:rect l="T9" t="T10" r="T11" b="T12"/>
                <a:pathLst>
                  <a:path w="1" h="1">
                    <a:moveTo>
                      <a:pt x="0" y="1"/>
                    </a:moveTo>
                    <a:lnTo>
                      <a:pt x="1" y="0"/>
                    </a:lnTo>
                  </a:path>
                </a:pathLst>
              </a:custGeom>
              <a:noFill/>
              <a:ln w="6350">
                <a:solidFill>
                  <a:srgbClr val="000000"/>
                </a:solidFill>
                <a:prstDash val="solid"/>
                <a:round/>
                <a:headEnd/>
                <a:tailEnd/>
              </a:ln>
            </p:spPr>
            <p:txBody>
              <a:bodyPr/>
              <a:lstStyle/>
              <a:p>
                <a:endParaRPr lang="en-US"/>
              </a:p>
            </p:txBody>
          </p:sp>
          <p:sp>
            <p:nvSpPr>
              <p:cNvPr id="26441" name="Freeform 152"/>
              <p:cNvSpPr>
                <a:spLocks/>
              </p:cNvSpPr>
              <p:nvPr/>
            </p:nvSpPr>
            <p:spPr bwMode="white">
              <a:xfrm>
                <a:off x="3855" y="1429"/>
                <a:ext cx="50" cy="14"/>
              </a:xfrm>
              <a:custGeom>
                <a:avLst/>
                <a:gdLst>
                  <a:gd name="T0" fmla="*/ 0 w 395"/>
                  <a:gd name="T1" fmla="*/ 0 h 113"/>
                  <a:gd name="T2" fmla="*/ 0 w 395"/>
                  <a:gd name="T3" fmla="*/ 0 h 113"/>
                  <a:gd name="T4" fmla="*/ 0 w 395"/>
                  <a:gd name="T5" fmla="*/ 0 h 113"/>
                  <a:gd name="T6" fmla="*/ 0 w 395"/>
                  <a:gd name="T7" fmla="*/ 0 h 113"/>
                  <a:gd name="T8" fmla="*/ 0 w 395"/>
                  <a:gd name="T9" fmla="*/ 0 h 113"/>
                  <a:gd name="T10" fmla="*/ 0 w 395"/>
                  <a:gd name="T11" fmla="*/ 0 h 113"/>
                  <a:gd name="T12" fmla="*/ 0 w 395"/>
                  <a:gd name="T13" fmla="*/ 0 h 113"/>
                  <a:gd name="T14" fmla="*/ 0 w 395"/>
                  <a:gd name="T15" fmla="*/ 0 h 113"/>
                  <a:gd name="T16" fmla="*/ 0 w 395"/>
                  <a:gd name="T17" fmla="*/ 0 h 113"/>
                  <a:gd name="T18" fmla="*/ 0 w 395"/>
                  <a:gd name="T19" fmla="*/ 0 h 113"/>
                  <a:gd name="T20" fmla="*/ 0 w 395"/>
                  <a:gd name="T21" fmla="*/ 0 h 113"/>
                  <a:gd name="T22" fmla="*/ 0 w 395"/>
                  <a:gd name="T23" fmla="*/ 0 h 113"/>
                  <a:gd name="T24" fmla="*/ 0 w 395"/>
                  <a:gd name="T25" fmla="*/ 0 h 113"/>
                  <a:gd name="T26" fmla="*/ 0 w 395"/>
                  <a:gd name="T27" fmla="*/ 0 h 113"/>
                  <a:gd name="T28" fmla="*/ 0 w 395"/>
                  <a:gd name="T29" fmla="*/ 0 h 113"/>
                  <a:gd name="T30" fmla="*/ 0 w 395"/>
                  <a:gd name="T31" fmla="*/ 0 h 113"/>
                  <a:gd name="T32" fmla="*/ 0 w 395"/>
                  <a:gd name="T33" fmla="*/ 0 h 113"/>
                  <a:gd name="T34" fmla="*/ 0 w 395"/>
                  <a:gd name="T35" fmla="*/ 0 h 113"/>
                  <a:gd name="T36" fmla="*/ 0 w 395"/>
                  <a:gd name="T37" fmla="*/ 0 h 113"/>
                  <a:gd name="T38" fmla="*/ 0 w 395"/>
                  <a:gd name="T39" fmla="*/ 0 h 113"/>
                  <a:gd name="T40" fmla="*/ 0 w 395"/>
                  <a:gd name="T41" fmla="*/ 0 h 113"/>
                  <a:gd name="T42" fmla="*/ 0 w 395"/>
                  <a:gd name="T43" fmla="*/ 0 h 113"/>
                  <a:gd name="T44" fmla="*/ 0 w 395"/>
                  <a:gd name="T45" fmla="*/ 0 h 113"/>
                  <a:gd name="T46" fmla="*/ 1 w 395"/>
                  <a:gd name="T47" fmla="*/ 0 h 113"/>
                  <a:gd name="T48" fmla="*/ 1 w 395"/>
                  <a:gd name="T49" fmla="*/ 0 h 113"/>
                  <a:gd name="T50" fmla="*/ 1 w 395"/>
                  <a:gd name="T51" fmla="*/ 0 h 113"/>
                  <a:gd name="T52" fmla="*/ 1 w 395"/>
                  <a:gd name="T53" fmla="*/ 0 h 113"/>
                  <a:gd name="T54" fmla="*/ 1 w 395"/>
                  <a:gd name="T55" fmla="*/ 0 h 113"/>
                  <a:gd name="T56" fmla="*/ 1 w 395"/>
                  <a:gd name="T57" fmla="*/ 0 h 113"/>
                  <a:gd name="T58" fmla="*/ 1 w 395"/>
                  <a:gd name="T59" fmla="*/ 0 h 113"/>
                  <a:gd name="T60" fmla="*/ 1 w 395"/>
                  <a:gd name="T61" fmla="*/ 0 h 113"/>
                  <a:gd name="T62" fmla="*/ 1 w 395"/>
                  <a:gd name="T63" fmla="*/ 0 h 113"/>
                  <a:gd name="T64" fmla="*/ 1 w 395"/>
                  <a:gd name="T65" fmla="*/ 0 h 113"/>
                  <a:gd name="T66" fmla="*/ 1 w 395"/>
                  <a:gd name="T67" fmla="*/ 0 h 113"/>
                  <a:gd name="T68" fmla="*/ 1 w 395"/>
                  <a:gd name="T69" fmla="*/ 0 h 113"/>
                  <a:gd name="T70" fmla="*/ 1 w 395"/>
                  <a:gd name="T71" fmla="*/ 0 h 113"/>
                  <a:gd name="T72" fmla="*/ 1 w 395"/>
                  <a:gd name="T73" fmla="*/ 0 h 113"/>
                  <a:gd name="T74" fmla="*/ 1 w 395"/>
                  <a:gd name="T75" fmla="*/ 0 h 113"/>
                  <a:gd name="T76" fmla="*/ 1 w 395"/>
                  <a:gd name="T77" fmla="*/ 0 h 113"/>
                  <a:gd name="T78" fmla="*/ 1 w 395"/>
                  <a:gd name="T79" fmla="*/ 0 h 113"/>
                  <a:gd name="T80" fmla="*/ 1 w 395"/>
                  <a:gd name="T81" fmla="*/ 0 h 113"/>
                  <a:gd name="T82" fmla="*/ 1 w 395"/>
                  <a:gd name="T83" fmla="*/ 0 h 113"/>
                  <a:gd name="T84" fmla="*/ 1 w 395"/>
                  <a:gd name="T85" fmla="*/ 0 h 113"/>
                  <a:gd name="T86" fmla="*/ 1 w 395"/>
                  <a:gd name="T87" fmla="*/ 0 h 113"/>
                  <a:gd name="T88" fmla="*/ 1 w 395"/>
                  <a:gd name="T89" fmla="*/ 0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5"/>
                  <a:gd name="T136" fmla="*/ 0 h 113"/>
                  <a:gd name="T137" fmla="*/ 395 w 395"/>
                  <a:gd name="T138" fmla="*/ 113 h 1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5" h="113">
                    <a:moveTo>
                      <a:pt x="0" y="0"/>
                    </a:moveTo>
                    <a:lnTo>
                      <a:pt x="1" y="7"/>
                    </a:lnTo>
                    <a:lnTo>
                      <a:pt x="2" y="14"/>
                    </a:lnTo>
                    <a:lnTo>
                      <a:pt x="4" y="22"/>
                    </a:lnTo>
                    <a:lnTo>
                      <a:pt x="7" y="29"/>
                    </a:lnTo>
                    <a:lnTo>
                      <a:pt x="10" y="36"/>
                    </a:lnTo>
                    <a:lnTo>
                      <a:pt x="15" y="43"/>
                    </a:lnTo>
                    <a:lnTo>
                      <a:pt x="20" y="50"/>
                    </a:lnTo>
                    <a:lnTo>
                      <a:pt x="27" y="56"/>
                    </a:lnTo>
                    <a:lnTo>
                      <a:pt x="33" y="62"/>
                    </a:lnTo>
                    <a:lnTo>
                      <a:pt x="40" y="68"/>
                    </a:lnTo>
                    <a:lnTo>
                      <a:pt x="49" y="74"/>
                    </a:lnTo>
                    <a:lnTo>
                      <a:pt x="57" y="80"/>
                    </a:lnTo>
                    <a:lnTo>
                      <a:pt x="66" y="85"/>
                    </a:lnTo>
                    <a:lnTo>
                      <a:pt x="77" y="89"/>
                    </a:lnTo>
                    <a:lnTo>
                      <a:pt x="87" y="94"/>
                    </a:lnTo>
                    <a:lnTo>
                      <a:pt x="98" y="97"/>
                    </a:lnTo>
                    <a:lnTo>
                      <a:pt x="110" y="101"/>
                    </a:lnTo>
                    <a:lnTo>
                      <a:pt x="122" y="105"/>
                    </a:lnTo>
                    <a:lnTo>
                      <a:pt x="134" y="107"/>
                    </a:lnTo>
                    <a:lnTo>
                      <a:pt x="146" y="109"/>
                    </a:lnTo>
                    <a:lnTo>
                      <a:pt x="171" y="112"/>
                    </a:lnTo>
                    <a:lnTo>
                      <a:pt x="197" y="113"/>
                    </a:lnTo>
                    <a:lnTo>
                      <a:pt x="222" y="112"/>
                    </a:lnTo>
                    <a:lnTo>
                      <a:pt x="248" y="109"/>
                    </a:lnTo>
                    <a:lnTo>
                      <a:pt x="259" y="107"/>
                    </a:lnTo>
                    <a:lnTo>
                      <a:pt x="272" y="105"/>
                    </a:lnTo>
                    <a:lnTo>
                      <a:pt x="284" y="101"/>
                    </a:lnTo>
                    <a:lnTo>
                      <a:pt x="296" y="97"/>
                    </a:lnTo>
                    <a:lnTo>
                      <a:pt x="306" y="94"/>
                    </a:lnTo>
                    <a:lnTo>
                      <a:pt x="318" y="89"/>
                    </a:lnTo>
                    <a:lnTo>
                      <a:pt x="327" y="85"/>
                    </a:lnTo>
                    <a:lnTo>
                      <a:pt x="336" y="80"/>
                    </a:lnTo>
                    <a:lnTo>
                      <a:pt x="346" y="74"/>
                    </a:lnTo>
                    <a:lnTo>
                      <a:pt x="353" y="68"/>
                    </a:lnTo>
                    <a:lnTo>
                      <a:pt x="361" y="62"/>
                    </a:lnTo>
                    <a:lnTo>
                      <a:pt x="367" y="56"/>
                    </a:lnTo>
                    <a:lnTo>
                      <a:pt x="374" y="50"/>
                    </a:lnTo>
                    <a:lnTo>
                      <a:pt x="379" y="43"/>
                    </a:lnTo>
                    <a:lnTo>
                      <a:pt x="383" y="36"/>
                    </a:lnTo>
                    <a:lnTo>
                      <a:pt x="387" y="29"/>
                    </a:lnTo>
                    <a:lnTo>
                      <a:pt x="390" y="22"/>
                    </a:lnTo>
                    <a:lnTo>
                      <a:pt x="392" y="14"/>
                    </a:lnTo>
                    <a:lnTo>
                      <a:pt x="393" y="7"/>
                    </a:lnTo>
                    <a:lnTo>
                      <a:pt x="395" y="0"/>
                    </a:lnTo>
                  </a:path>
                </a:pathLst>
              </a:custGeom>
              <a:noFill/>
              <a:ln w="6350">
                <a:solidFill>
                  <a:srgbClr val="000000"/>
                </a:solidFill>
                <a:prstDash val="solid"/>
                <a:round/>
                <a:headEnd/>
                <a:tailEnd/>
              </a:ln>
            </p:spPr>
            <p:txBody>
              <a:bodyPr/>
              <a:lstStyle/>
              <a:p>
                <a:endParaRPr lang="en-US"/>
              </a:p>
            </p:txBody>
          </p:sp>
          <p:sp>
            <p:nvSpPr>
              <p:cNvPr id="26442" name="Freeform 153"/>
              <p:cNvSpPr>
                <a:spLocks/>
              </p:cNvSpPr>
              <p:nvPr/>
            </p:nvSpPr>
            <p:spPr bwMode="white">
              <a:xfrm>
                <a:off x="3893" y="1421"/>
                <a:ext cx="9" cy="14"/>
              </a:xfrm>
              <a:custGeom>
                <a:avLst/>
                <a:gdLst>
                  <a:gd name="T0" fmla="*/ 0 w 75"/>
                  <a:gd name="T1" fmla="*/ 0 h 110"/>
                  <a:gd name="T2" fmla="*/ 0 w 75"/>
                  <a:gd name="T3" fmla="*/ 0 h 110"/>
                  <a:gd name="T4" fmla="*/ 0 w 75"/>
                  <a:gd name="T5" fmla="*/ 0 h 110"/>
                  <a:gd name="T6" fmla="*/ 0 w 75"/>
                  <a:gd name="T7" fmla="*/ 0 h 110"/>
                  <a:gd name="T8" fmla="*/ 0 w 75"/>
                  <a:gd name="T9" fmla="*/ 0 h 110"/>
                  <a:gd name="T10" fmla="*/ 0 w 75"/>
                  <a:gd name="T11" fmla="*/ 0 h 110"/>
                  <a:gd name="T12" fmla="*/ 0 w 75"/>
                  <a:gd name="T13" fmla="*/ 0 h 110"/>
                  <a:gd name="T14" fmla="*/ 0 w 75"/>
                  <a:gd name="T15" fmla="*/ 0 h 110"/>
                  <a:gd name="T16" fmla="*/ 0 w 75"/>
                  <a:gd name="T17" fmla="*/ 0 h 110"/>
                  <a:gd name="T18" fmla="*/ 0 w 75"/>
                  <a:gd name="T19" fmla="*/ 0 h 110"/>
                  <a:gd name="T20" fmla="*/ 0 w 75"/>
                  <a:gd name="T21" fmla="*/ 0 h 110"/>
                  <a:gd name="T22" fmla="*/ 0 w 75"/>
                  <a:gd name="T23" fmla="*/ 0 h 110"/>
                  <a:gd name="T24" fmla="*/ 0 w 75"/>
                  <a:gd name="T25" fmla="*/ 0 h 110"/>
                  <a:gd name="T26" fmla="*/ 0 w 75"/>
                  <a:gd name="T27" fmla="*/ 0 h 110"/>
                  <a:gd name="T28" fmla="*/ 0 w 75"/>
                  <a:gd name="T29" fmla="*/ 0 h 110"/>
                  <a:gd name="T30" fmla="*/ 0 w 75"/>
                  <a:gd name="T31" fmla="*/ 0 h 110"/>
                  <a:gd name="T32" fmla="*/ 0 w 75"/>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10"/>
                  <a:gd name="T53" fmla="*/ 75 w 75"/>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10">
                    <a:moveTo>
                      <a:pt x="0" y="110"/>
                    </a:moveTo>
                    <a:lnTo>
                      <a:pt x="11" y="105"/>
                    </a:lnTo>
                    <a:lnTo>
                      <a:pt x="21" y="100"/>
                    </a:lnTo>
                    <a:lnTo>
                      <a:pt x="30" y="95"/>
                    </a:lnTo>
                    <a:lnTo>
                      <a:pt x="39" y="89"/>
                    </a:lnTo>
                    <a:lnTo>
                      <a:pt x="47" y="82"/>
                    </a:lnTo>
                    <a:lnTo>
                      <a:pt x="53" y="76"/>
                    </a:lnTo>
                    <a:lnTo>
                      <a:pt x="59" y="69"/>
                    </a:lnTo>
                    <a:lnTo>
                      <a:pt x="64" y="62"/>
                    </a:lnTo>
                    <a:lnTo>
                      <a:pt x="68" y="54"/>
                    </a:lnTo>
                    <a:lnTo>
                      <a:pt x="72" y="47"/>
                    </a:lnTo>
                    <a:lnTo>
                      <a:pt x="74" y="40"/>
                    </a:lnTo>
                    <a:lnTo>
                      <a:pt x="75" y="31"/>
                    </a:lnTo>
                    <a:lnTo>
                      <a:pt x="75" y="24"/>
                    </a:lnTo>
                    <a:lnTo>
                      <a:pt x="74" y="16"/>
                    </a:lnTo>
                    <a:lnTo>
                      <a:pt x="72" y="9"/>
                    </a:lnTo>
                    <a:lnTo>
                      <a:pt x="68" y="0"/>
                    </a:lnTo>
                  </a:path>
                </a:pathLst>
              </a:custGeom>
              <a:noFill/>
              <a:ln w="6350">
                <a:solidFill>
                  <a:srgbClr val="000000"/>
                </a:solidFill>
                <a:prstDash val="solid"/>
                <a:round/>
                <a:headEnd/>
                <a:tailEnd/>
              </a:ln>
            </p:spPr>
            <p:txBody>
              <a:bodyPr/>
              <a:lstStyle/>
              <a:p>
                <a:endParaRPr lang="en-US"/>
              </a:p>
            </p:txBody>
          </p:sp>
          <p:sp>
            <p:nvSpPr>
              <p:cNvPr id="26443" name="Freeform 154"/>
              <p:cNvSpPr>
                <a:spLocks/>
              </p:cNvSpPr>
              <p:nvPr/>
            </p:nvSpPr>
            <p:spPr bwMode="white">
              <a:xfrm>
                <a:off x="3858" y="1421"/>
                <a:ext cx="9" cy="14"/>
              </a:xfrm>
              <a:custGeom>
                <a:avLst/>
                <a:gdLst>
                  <a:gd name="T0" fmla="*/ 0 w 75"/>
                  <a:gd name="T1" fmla="*/ 0 h 110"/>
                  <a:gd name="T2" fmla="*/ 0 w 75"/>
                  <a:gd name="T3" fmla="*/ 0 h 110"/>
                  <a:gd name="T4" fmla="*/ 0 w 75"/>
                  <a:gd name="T5" fmla="*/ 0 h 110"/>
                  <a:gd name="T6" fmla="*/ 0 w 75"/>
                  <a:gd name="T7" fmla="*/ 0 h 110"/>
                  <a:gd name="T8" fmla="*/ 0 w 75"/>
                  <a:gd name="T9" fmla="*/ 0 h 110"/>
                  <a:gd name="T10" fmla="*/ 0 w 75"/>
                  <a:gd name="T11" fmla="*/ 0 h 110"/>
                  <a:gd name="T12" fmla="*/ 0 w 75"/>
                  <a:gd name="T13" fmla="*/ 0 h 110"/>
                  <a:gd name="T14" fmla="*/ 0 w 75"/>
                  <a:gd name="T15" fmla="*/ 0 h 110"/>
                  <a:gd name="T16" fmla="*/ 0 w 75"/>
                  <a:gd name="T17" fmla="*/ 0 h 110"/>
                  <a:gd name="T18" fmla="*/ 0 w 75"/>
                  <a:gd name="T19" fmla="*/ 0 h 110"/>
                  <a:gd name="T20" fmla="*/ 0 w 75"/>
                  <a:gd name="T21" fmla="*/ 0 h 110"/>
                  <a:gd name="T22" fmla="*/ 0 w 75"/>
                  <a:gd name="T23" fmla="*/ 0 h 110"/>
                  <a:gd name="T24" fmla="*/ 0 w 75"/>
                  <a:gd name="T25" fmla="*/ 0 h 110"/>
                  <a:gd name="T26" fmla="*/ 0 w 75"/>
                  <a:gd name="T27" fmla="*/ 0 h 110"/>
                  <a:gd name="T28" fmla="*/ 0 w 75"/>
                  <a:gd name="T29" fmla="*/ 0 h 110"/>
                  <a:gd name="T30" fmla="*/ 0 w 75"/>
                  <a:gd name="T31" fmla="*/ 0 h 110"/>
                  <a:gd name="T32" fmla="*/ 0 w 75"/>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10"/>
                  <a:gd name="T53" fmla="*/ 75 w 75"/>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10">
                    <a:moveTo>
                      <a:pt x="7" y="0"/>
                    </a:moveTo>
                    <a:lnTo>
                      <a:pt x="4" y="9"/>
                    </a:lnTo>
                    <a:lnTo>
                      <a:pt x="2" y="16"/>
                    </a:lnTo>
                    <a:lnTo>
                      <a:pt x="0" y="24"/>
                    </a:lnTo>
                    <a:lnTo>
                      <a:pt x="0" y="31"/>
                    </a:lnTo>
                    <a:lnTo>
                      <a:pt x="2" y="40"/>
                    </a:lnTo>
                    <a:lnTo>
                      <a:pt x="4" y="47"/>
                    </a:lnTo>
                    <a:lnTo>
                      <a:pt x="7" y="54"/>
                    </a:lnTo>
                    <a:lnTo>
                      <a:pt x="11" y="62"/>
                    </a:lnTo>
                    <a:lnTo>
                      <a:pt x="16" y="69"/>
                    </a:lnTo>
                    <a:lnTo>
                      <a:pt x="21" y="76"/>
                    </a:lnTo>
                    <a:lnTo>
                      <a:pt x="29" y="82"/>
                    </a:lnTo>
                    <a:lnTo>
                      <a:pt x="36" y="89"/>
                    </a:lnTo>
                    <a:lnTo>
                      <a:pt x="44" y="95"/>
                    </a:lnTo>
                    <a:lnTo>
                      <a:pt x="53" y="100"/>
                    </a:lnTo>
                    <a:lnTo>
                      <a:pt x="64" y="105"/>
                    </a:lnTo>
                    <a:lnTo>
                      <a:pt x="75" y="110"/>
                    </a:lnTo>
                  </a:path>
                </a:pathLst>
              </a:custGeom>
              <a:noFill/>
              <a:ln w="6350">
                <a:solidFill>
                  <a:srgbClr val="000000"/>
                </a:solidFill>
                <a:prstDash val="solid"/>
                <a:round/>
                <a:headEnd/>
                <a:tailEnd/>
              </a:ln>
            </p:spPr>
            <p:txBody>
              <a:bodyPr/>
              <a:lstStyle/>
              <a:p>
                <a:endParaRPr lang="en-US"/>
              </a:p>
            </p:txBody>
          </p:sp>
          <p:sp>
            <p:nvSpPr>
              <p:cNvPr id="26444" name="Line 155"/>
              <p:cNvSpPr>
                <a:spLocks noChangeShapeType="1"/>
              </p:cNvSpPr>
              <p:nvPr/>
            </p:nvSpPr>
            <p:spPr bwMode="white">
              <a:xfrm>
                <a:off x="3905" y="1424"/>
                <a:ext cx="0" cy="0"/>
              </a:xfrm>
              <a:prstGeom prst="line">
                <a:avLst/>
              </a:prstGeom>
              <a:noFill/>
              <a:ln w="6350">
                <a:solidFill>
                  <a:srgbClr val="000000"/>
                </a:solidFill>
                <a:round/>
                <a:headEnd/>
                <a:tailEnd/>
              </a:ln>
            </p:spPr>
            <p:txBody>
              <a:bodyPr/>
              <a:lstStyle/>
              <a:p>
                <a:endParaRPr lang="en-US"/>
              </a:p>
            </p:txBody>
          </p:sp>
          <p:sp>
            <p:nvSpPr>
              <p:cNvPr id="26445" name="Line 156"/>
              <p:cNvSpPr>
                <a:spLocks noChangeShapeType="1"/>
              </p:cNvSpPr>
              <p:nvPr/>
            </p:nvSpPr>
            <p:spPr bwMode="white">
              <a:xfrm>
                <a:off x="3905" y="1429"/>
                <a:ext cx="0" cy="0"/>
              </a:xfrm>
              <a:prstGeom prst="line">
                <a:avLst/>
              </a:prstGeom>
              <a:noFill/>
              <a:ln w="6350">
                <a:solidFill>
                  <a:srgbClr val="000000"/>
                </a:solidFill>
                <a:round/>
                <a:headEnd/>
                <a:tailEnd/>
              </a:ln>
            </p:spPr>
            <p:txBody>
              <a:bodyPr/>
              <a:lstStyle/>
              <a:p>
                <a:endParaRPr lang="en-US"/>
              </a:p>
            </p:txBody>
          </p:sp>
          <p:sp>
            <p:nvSpPr>
              <p:cNvPr id="26446" name="Line 157"/>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47" name="Line 158"/>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48" name="Line 159"/>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49" name="Line 160"/>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0" name="Line 161"/>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1" name="Line 162"/>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2" name="Line 163"/>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3" name="Line 164"/>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4" name="Line 165"/>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5" name="Line 166"/>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6" name="Line 167"/>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7" name="Line 168"/>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8" name="Line 169"/>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59" name="Line 170"/>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0" name="Line 171"/>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1" name="Line 172"/>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2" name="Line 173"/>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3" name="Line 174"/>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4" name="Line 175"/>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5" name="Line 176"/>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6" name="Line 177"/>
              <p:cNvSpPr>
                <a:spLocks noChangeShapeType="1"/>
              </p:cNvSpPr>
              <p:nvPr/>
            </p:nvSpPr>
            <p:spPr bwMode="white">
              <a:xfrm>
                <a:off x="3905" y="1424"/>
                <a:ext cx="0" cy="5"/>
              </a:xfrm>
              <a:prstGeom prst="line">
                <a:avLst/>
              </a:prstGeom>
              <a:noFill/>
              <a:ln w="6350">
                <a:solidFill>
                  <a:srgbClr val="000000"/>
                </a:solidFill>
                <a:round/>
                <a:headEnd/>
                <a:tailEnd/>
              </a:ln>
            </p:spPr>
            <p:txBody>
              <a:bodyPr/>
              <a:lstStyle/>
              <a:p>
                <a:endParaRPr lang="en-US"/>
              </a:p>
            </p:txBody>
          </p:sp>
          <p:sp>
            <p:nvSpPr>
              <p:cNvPr id="26467" name="Line 178"/>
              <p:cNvSpPr>
                <a:spLocks noChangeShapeType="1"/>
              </p:cNvSpPr>
              <p:nvPr/>
            </p:nvSpPr>
            <p:spPr bwMode="white">
              <a:xfrm>
                <a:off x="3855" y="1424"/>
                <a:ext cx="0" cy="0"/>
              </a:xfrm>
              <a:prstGeom prst="line">
                <a:avLst/>
              </a:prstGeom>
              <a:noFill/>
              <a:ln w="6350">
                <a:solidFill>
                  <a:srgbClr val="000000"/>
                </a:solidFill>
                <a:round/>
                <a:headEnd/>
                <a:tailEnd/>
              </a:ln>
            </p:spPr>
            <p:txBody>
              <a:bodyPr/>
              <a:lstStyle/>
              <a:p>
                <a:endParaRPr lang="en-US"/>
              </a:p>
            </p:txBody>
          </p:sp>
          <p:sp>
            <p:nvSpPr>
              <p:cNvPr id="26468" name="Line 179"/>
              <p:cNvSpPr>
                <a:spLocks noChangeShapeType="1"/>
              </p:cNvSpPr>
              <p:nvPr/>
            </p:nvSpPr>
            <p:spPr bwMode="white">
              <a:xfrm>
                <a:off x="3855" y="1429"/>
                <a:ext cx="0" cy="0"/>
              </a:xfrm>
              <a:prstGeom prst="line">
                <a:avLst/>
              </a:prstGeom>
              <a:noFill/>
              <a:ln w="6350">
                <a:solidFill>
                  <a:srgbClr val="000000"/>
                </a:solidFill>
                <a:round/>
                <a:headEnd/>
                <a:tailEnd/>
              </a:ln>
            </p:spPr>
            <p:txBody>
              <a:bodyPr/>
              <a:lstStyle/>
              <a:p>
                <a:endParaRPr lang="en-US"/>
              </a:p>
            </p:txBody>
          </p:sp>
          <p:sp>
            <p:nvSpPr>
              <p:cNvPr id="26469" name="Line 180"/>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0" name="Line 181"/>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1" name="Line 182"/>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2" name="Line 183"/>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3" name="Line 184"/>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4" name="Line 185"/>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5" name="Line 186"/>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6" name="Line 187"/>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7" name="Line 188"/>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8" name="Line 189"/>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79" name="Line 190"/>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0" name="Line 191"/>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1" name="Line 192"/>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2" name="Line 193"/>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3" name="Line 194"/>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4" name="Line 195"/>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5" name="Line 196"/>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6" name="Line 197"/>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7" name="Line 198"/>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8" name="Line 199"/>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89" name="Line 200"/>
              <p:cNvSpPr>
                <a:spLocks noChangeShapeType="1"/>
              </p:cNvSpPr>
              <p:nvPr/>
            </p:nvSpPr>
            <p:spPr bwMode="white">
              <a:xfrm>
                <a:off x="3855" y="1424"/>
                <a:ext cx="0" cy="5"/>
              </a:xfrm>
              <a:prstGeom prst="line">
                <a:avLst/>
              </a:prstGeom>
              <a:noFill/>
              <a:ln w="6350">
                <a:solidFill>
                  <a:srgbClr val="000000"/>
                </a:solidFill>
                <a:round/>
                <a:headEnd/>
                <a:tailEnd/>
              </a:ln>
            </p:spPr>
            <p:txBody>
              <a:bodyPr/>
              <a:lstStyle/>
              <a:p>
                <a:endParaRPr lang="en-US"/>
              </a:p>
            </p:txBody>
          </p:sp>
          <p:sp>
            <p:nvSpPr>
              <p:cNvPr id="26490" name="Freeform 201"/>
              <p:cNvSpPr>
                <a:spLocks/>
              </p:cNvSpPr>
              <p:nvPr/>
            </p:nvSpPr>
            <p:spPr bwMode="white">
              <a:xfrm>
                <a:off x="3859" y="1408"/>
                <a:ext cx="42" cy="13"/>
              </a:xfrm>
              <a:custGeom>
                <a:avLst/>
                <a:gdLst>
                  <a:gd name="T0" fmla="*/ 1 w 338"/>
                  <a:gd name="T1" fmla="*/ 0 h 104"/>
                  <a:gd name="T2" fmla="*/ 1 w 338"/>
                  <a:gd name="T3" fmla="*/ 0 h 104"/>
                  <a:gd name="T4" fmla="*/ 1 w 338"/>
                  <a:gd name="T5" fmla="*/ 0 h 104"/>
                  <a:gd name="T6" fmla="*/ 1 w 338"/>
                  <a:gd name="T7" fmla="*/ 0 h 104"/>
                  <a:gd name="T8" fmla="*/ 0 w 338"/>
                  <a:gd name="T9" fmla="*/ 0 h 104"/>
                  <a:gd name="T10" fmla="*/ 0 w 338"/>
                  <a:gd name="T11" fmla="*/ 0 h 104"/>
                  <a:gd name="T12" fmla="*/ 0 w 338"/>
                  <a:gd name="T13" fmla="*/ 0 h 104"/>
                  <a:gd name="T14" fmla="*/ 0 w 338"/>
                  <a:gd name="T15" fmla="*/ 0 h 104"/>
                  <a:gd name="T16" fmla="*/ 0 w 338"/>
                  <a:gd name="T17" fmla="*/ 0 h 104"/>
                  <a:gd name="T18" fmla="*/ 0 w 338"/>
                  <a:gd name="T19" fmla="*/ 0 h 104"/>
                  <a:gd name="T20" fmla="*/ 0 w 338"/>
                  <a:gd name="T21" fmla="*/ 0 h 104"/>
                  <a:gd name="T22" fmla="*/ 0 w 338"/>
                  <a:gd name="T23" fmla="*/ 0 h 104"/>
                  <a:gd name="T24" fmla="*/ 0 w 338"/>
                  <a:gd name="T25" fmla="*/ 0 h 104"/>
                  <a:gd name="T26" fmla="*/ 0 w 338"/>
                  <a:gd name="T27" fmla="*/ 0 h 104"/>
                  <a:gd name="T28" fmla="*/ 0 w 338"/>
                  <a:gd name="T29" fmla="*/ 0 h 104"/>
                  <a:gd name="T30" fmla="*/ 0 w 338"/>
                  <a:gd name="T31" fmla="*/ 0 h 104"/>
                  <a:gd name="T32" fmla="*/ 0 w 338"/>
                  <a:gd name="T33" fmla="*/ 0 h 104"/>
                  <a:gd name="T34" fmla="*/ 0 w 338"/>
                  <a:gd name="T35" fmla="*/ 0 h 104"/>
                  <a:gd name="T36" fmla="*/ 0 w 338"/>
                  <a:gd name="T37" fmla="*/ 0 h 104"/>
                  <a:gd name="T38" fmla="*/ 0 w 338"/>
                  <a:gd name="T39" fmla="*/ 0 h 104"/>
                  <a:gd name="T40" fmla="*/ 0 w 338"/>
                  <a:gd name="T41" fmla="*/ 0 h 104"/>
                  <a:gd name="T42" fmla="*/ 0 w 338"/>
                  <a:gd name="T43" fmla="*/ 0 h 104"/>
                  <a:gd name="T44" fmla="*/ 0 w 338"/>
                  <a:gd name="T45" fmla="*/ 0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8"/>
                  <a:gd name="T70" fmla="*/ 0 h 104"/>
                  <a:gd name="T71" fmla="*/ 338 w 338"/>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8" h="104">
                    <a:moveTo>
                      <a:pt x="338" y="104"/>
                    </a:moveTo>
                    <a:lnTo>
                      <a:pt x="328" y="86"/>
                    </a:lnTo>
                    <a:lnTo>
                      <a:pt x="317" y="69"/>
                    </a:lnTo>
                    <a:lnTo>
                      <a:pt x="304" y="56"/>
                    </a:lnTo>
                    <a:lnTo>
                      <a:pt x="292" y="44"/>
                    </a:lnTo>
                    <a:lnTo>
                      <a:pt x="280" y="35"/>
                    </a:lnTo>
                    <a:lnTo>
                      <a:pt x="268" y="27"/>
                    </a:lnTo>
                    <a:lnTo>
                      <a:pt x="246" y="15"/>
                    </a:lnTo>
                    <a:lnTo>
                      <a:pt x="225" y="8"/>
                    </a:lnTo>
                    <a:lnTo>
                      <a:pt x="205" y="3"/>
                    </a:lnTo>
                    <a:lnTo>
                      <a:pt x="187" y="1"/>
                    </a:lnTo>
                    <a:lnTo>
                      <a:pt x="169" y="0"/>
                    </a:lnTo>
                    <a:lnTo>
                      <a:pt x="150" y="1"/>
                    </a:lnTo>
                    <a:lnTo>
                      <a:pt x="133" y="3"/>
                    </a:lnTo>
                    <a:lnTo>
                      <a:pt x="113" y="8"/>
                    </a:lnTo>
                    <a:lnTo>
                      <a:pt x="92" y="15"/>
                    </a:lnTo>
                    <a:lnTo>
                      <a:pt x="69" y="27"/>
                    </a:lnTo>
                    <a:lnTo>
                      <a:pt x="58" y="35"/>
                    </a:lnTo>
                    <a:lnTo>
                      <a:pt x="46" y="44"/>
                    </a:lnTo>
                    <a:lnTo>
                      <a:pt x="34" y="56"/>
                    </a:lnTo>
                    <a:lnTo>
                      <a:pt x="22" y="69"/>
                    </a:lnTo>
                    <a:lnTo>
                      <a:pt x="10" y="86"/>
                    </a:lnTo>
                    <a:lnTo>
                      <a:pt x="0" y="104"/>
                    </a:lnTo>
                  </a:path>
                </a:pathLst>
              </a:custGeom>
              <a:noFill/>
              <a:ln w="6350">
                <a:solidFill>
                  <a:srgbClr val="000000"/>
                </a:solidFill>
                <a:prstDash val="solid"/>
                <a:round/>
                <a:headEnd/>
                <a:tailEnd/>
              </a:ln>
            </p:spPr>
            <p:txBody>
              <a:bodyPr/>
              <a:lstStyle/>
              <a:p>
                <a:endParaRPr lang="en-US"/>
              </a:p>
            </p:txBody>
          </p:sp>
          <p:sp>
            <p:nvSpPr>
              <p:cNvPr id="26491" name="Freeform 202"/>
              <p:cNvSpPr>
                <a:spLocks/>
              </p:cNvSpPr>
              <p:nvPr/>
            </p:nvSpPr>
            <p:spPr bwMode="white">
              <a:xfrm>
                <a:off x="4615" y="1639"/>
                <a:ext cx="27" cy="15"/>
              </a:xfrm>
              <a:custGeom>
                <a:avLst/>
                <a:gdLst>
                  <a:gd name="T0" fmla="*/ 0 w 215"/>
                  <a:gd name="T1" fmla="*/ 0 h 125"/>
                  <a:gd name="T2" fmla="*/ 0 w 215"/>
                  <a:gd name="T3" fmla="*/ 0 h 125"/>
                  <a:gd name="T4" fmla="*/ 0 w 215"/>
                  <a:gd name="T5" fmla="*/ 0 h 125"/>
                  <a:gd name="T6" fmla="*/ 0 w 215"/>
                  <a:gd name="T7" fmla="*/ 0 h 125"/>
                  <a:gd name="T8" fmla="*/ 0 w 215"/>
                  <a:gd name="T9" fmla="*/ 0 h 125"/>
                  <a:gd name="T10" fmla="*/ 0 w 215"/>
                  <a:gd name="T11" fmla="*/ 0 h 125"/>
                  <a:gd name="T12" fmla="*/ 0 w 215"/>
                  <a:gd name="T13" fmla="*/ 0 h 125"/>
                  <a:gd name="T14" fmla="*/ 0 w 215"/>
                  <a:gd name="T15" fmla="*/ 0 h 125"/>
                  <a:gd name="T16" fmla="*/ 0 w 215"/>
                  <a:gd name="T17" fmla="*/ 0 h 125"/>
                  <a:gd name="T18" fmla="*/ 0 w 215"/>
                  <a:gd name="T19" fmla="*/ 0 h 125"/>
                  <a:gd name="T20" fmla="*/ 0 w 215"/>
                  <a:gd name="T21" fmla="*/ 0 h 125"/>
                  <a:gd name="T22" fmla="*/ 0 w 215"/>
                  <a:gd name="T23" fmla="*/ 0 h 125"/>
                  <a:gd name="T24" fmla="*/ 0 w 215"/>
                  <a:gd name="T25" fmla="*/ 0 h 125"/>
                  <a:gd name="T26" fmla="*/ 0 w 215"/>
                  <a:gd name="T27" fmla="*/ 0 h 125"/>
                  <a:gd name="T28" fmla="*/ 0 w 215"/>
                  <a:gd name="T29" fmla="*/ 0 h 125"/>
                  <a:gd name="T30" fmla="*/ 0 w 215"/>
                  <a:gd name="T31" fmla="*/ 0 h 125"/>
                  <a:gd name="T32" fmla="*/ 0 w 215"/>
                  <a:gd name="T33" fmla="*/ 0 h 125"/>
                  <a:gd name="T34" fmla="*/ 0 w 215"/>
                  <a:gd name="T35" fmla="*/ 0 h 125"/>
                  <a:gd name="T36" fmla="*/ 0 w 215"/>
                  <a:gd name="T37" fmla="*/ 0 h 125"/>
                  <a:gd name="T38" fmla="*/ 0 w 215"/>
                  <a:gd name="T39" fmla="*/ 0 h 125"/>
                  <a:gd name="T40" fmla="*/ 0 w 215"/>
                  <a:gd name="T41" fmla="*/ 0 h 125"/>
                  <a:gd name="T42" fmla="*/ 0 w 215"/>
                  <a:gd name="T43" fmla="*/ 0 h 125"/>
                  <a:gd name="T44" fmla="*/ 0 w 215"/>
                  <a:gd name="T45" fmla="*/ 0 h 125"/>
                  <a:gd name="T46" fmla="*/ 0 w 215"/>
                  <a:gd name="T47" fmla="*/ 0 h 125"/>
                  <a:gd name="T48" fmla="*/ 0 w 215"/>
                  <a:gd name="T49" fmla="*/ 0 h 125"/>
                  <a:gd name="T50" fmla="*/ 0 w 215"/>
                  <a:gd name="T51" fmla="*/ 0 h 125"/>
                  <a:gd name="T52" fmla="*/ 0 w 215"/>
                  <a:gd name="T53" fmla="*/ 0 h 125"/>
                  <a:gd name="T54" fmla="*/ 0 w 215"/>
                  <a:gd name="T55" fmla="*/ 0 h 125"/>
                  <a:gd name="T56" fmla="*/ 0 w 215"/>
                  <a:gd name="T57" fmla="*/ 0 h 125"/>
                  <a:gd name="T58" fmla="*/ 0 w 215"/>
                  <a:gd name="T59" fmla="*/ 0 h 125"/>
                  <a:gd name="T60" fmla="*/ 0 w 215"/>
                  <a:gd name="T61" fmla="*/ 0 h 125"/>
                  <a:gd name="T62" fmla="*/ 0 w 215"/>
                  <a:gd name="T63" fmla="*/ 0 h 1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5"/>
                  <a:gd name="T97" fmla="*/ 0 h 125"/>
                  <a:gd name="T98" fmla="*/ 215 w 215"/>
                  <a:gd name="T99" fmla="*/ 125 h 1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5" h="125">
                    <a:moveTo>
                      <a:pt x="0" y="63"/>
                    </a:moveTo>
                    <a:lnTo>
                      <a:pt x="1" y="69"/>
                    </a:lnTo>
                    <a:lnTo>
                      <a:pt x="2" y="75"/>
                    </a:lnTo>
                    <a:lnTo>
                      <a:pt x="5" y="81"/>
                    </a:lnTo>
                    <a:lnTo>
                      <a:pt x="8" y="86"/>
                    </a:lnTo>
                    <a:lnTo>
                      <a:pt x="12" y="93"/>
                    </a:lnTo>
                    <a:lnTo>
                      <a:pt x="19" y="97"/>
                    </a:lnTo>
                    <a:lnTo>
                      <a:pt x="25" y="102"/>
                    </a:lnTo>
                    <a:lnTo>
                      <a:pt x="31" y="106"/>
                    </a:lnTo>
                    <a:lnTo>
                      <a:pt x="39" y="110"/>
                    </a:lnTo>
                    <a:lnTo>
                      <a:pt x="48" y="114"/>
                    </a:lnTo>
                    <a:lnTo>
                      <a:pt x="56" y="117"/>
                    </a:lnTo>
                    <a:lnTo>
                      <a:pt x="65" y="120"/>
                    </a:lnTo>
                    <a:lnTo>
                      <a:pt x="76" y="122"/>
                    </a:lnTo>
                    <a:lnTo>
                      <a:pt x="86" y="124"/>
                    </a:lnTo>
                    <a:lnTo>
                      <a:pt x="97" y="124"/>
                    </a:lnTo>
                    <a:lnTo>
                      <a:pt x="107" y="125"/>
                    </a:lnTo>
                    <a:lnTo>
                      <a:pt x="118" y="124"/>
                    </a:lnTo>
                    <a:lnTo>
                      <a:pt x="129" y="124"/>
                    </a:lnTo>
                    <a:lnTo>
                      <a:pt x="139" y="122"/>
                    </a:lnTo>
                    <a:lnTo>
                      <a:pt x="150" y="120"/>
                    </a:lnTo>
                    <a:lnTo>
                      <a:pt x="159" y="117"/>
                    </a:lnTo>
                    <a:lnTo>
                      <a:pt x="167" y="114"/>
                    </a:lnTo>
                    <a:lnTo>
                      <a:pt x="176" y="110"/>
                    </a:lnTo>
                    <a:lnTo>
                      <a:pt x="184" y="106"/>
                    </a:lnTo>
                    <a:lnTo>
                      <a:pt x="190" y="102"/>
                    </a:lnTo>
                    <a:lnTo>
                      <a:pt x="196" y="97"/>
                    </a:lnTo>
                    <a:lnTo>
                      <a:pt x="202" y="93"/>
                    </a:lnTo>
                    <a:lnTo>
                      <a:pt x="207" y="86"/>
                    </a:lnTo>
                    <a:lnTo>
                      <a:pt x="210" y="81"/>
                    </a:lnTo>
                    <a:lnTo>
                      <a:pt x="213" y="75"/>
                    </a:lnTo>
                    <a:lnTo>
                      <a:pt x="214" y="69"/>
                    </a:lnTo>
                    <a:lnTo>
                      <a:pt x="215" y="63"/>
                    </a:lnTo>
                    <a:lnTo>
                      <a:pt x="214" y="56"/>
                    </a:lnTo>
                    <a:lnTo>
                      <a:pt x="213" y="50"/>
                    </a:lnTo>
                    <a:lnTo>
                      <a:pt x="210" y="44"/>
                    </a:lnTo>
                    <a:lnTo>
                      <a:pt x="207" y="39"/>
                    </a:lnTo>
                    <a:lnTo>
                      <a:pt x="202" y="34"/>
                    </a:lnTo>
                    <a:lnTo>
                      <a:pt x="196" y="28"/>
                    </a:lnTo>
                    <a:lnTo>
                      <a:pt x="190" y="23"/>
                    </a:lnTo>
                    <a:lnTo>
                      <a:pt x="184" y="19"/>
                    </a:lnTo>
                    <a:lnTo>
                      <a:pt x="176" y="15"/>
                    </a:lnTo>
                    <a:lnTo>
                      <a:pt x="167" y="12"/>
                    </a:lnTo>
                    <a:lnTo>
                      <a:pt x="159" y="9"/>
                    </a:lnTo>
                    <a:lnTo>
                      <a:pt x="150" y="6"/>
                    </a:lnTo>
                    <a:lnTo>
                      <a:pt x="139" y="3"/>
                    </a:lnTo>
                    <a:lnTo>
                      <a:pt x="129" y="2"/>
                    </a:lnTo>
                    <a:lnTo>
                      <a:pt x="118" y="1"/>
                    </a:lnTo>
                    <a:lnTo>
                      <a:pt x="107" y="0"/>
                    </a:lnTo>
                    <a:lnTo>
                      <a:pt x="97" y="1"/>
                    </a:lnTo>
                    <a:lnTo>
                      <a:pt x="86" y="2"/>
                    </a:lnTo>
                    <a:lnTo>
                      <a:pt x="76" y="3"/>
                    </a:lnTo>
                    <a:lnTo>
                      <a:pt x="65" y="6"/>
                    </a:lnTo>
                    <a:lnTo>
                      <a:pt x="56" y="9"/>
                    </a:lnTo>
                    <a:lnTo>
                      <a:pt x="48" y="12"/>
                    </a:lnTo>
                    <a:lnTo>
                      <a:pt x="39" y="15"/>
                    </a:lnTo>
                    <a:lnTo>
                      <a:pt x="31" y="19"/>
                    </a:lnTo>
                    <a:lnTo>
                      <a:pt x="25" y="23"/>
                    </a:lnTo>
                    <a:lnTo>
                      <a:pt x="19" y="28"/>
                    </a:lnTo>
                    <a:lnTo>
                      <a:pt x="12" y="34"/>
                    </a:lnTo>
                    <a:lnTo>
                      <a:pt x="8" y="39"/>
                    </a:lnTo>
                    <a:lnTo>
                      <a:pt x="5" y="44"/>
                    </a:lnTo>
                    <a:lnTo>
                      <a:pt x="2" y="50"/>
                    </a:lnTo>
                    <a:lnTo>
                      <a:pt x="1" y="56"/>
                    </a:lnTo>
                    <a:lnTo>
                      <a:pt x="0" y="63"/>
                    </a:lnTo>
                    <a:close/>
                  </a:path>
                </a:pathLst>
              </a:custGeom>
              <a:noFill/>
              <a:ln w="6350">
                <a:solidFill>
                  <a:srgbClr val="000000"/>
                </a:solidFill>
                <a:prstDash val="solid"/>
                <a:round/>
                <a:headEnd/>
                <a:tailEnd/>
              </a:ln>
            </p:spPr>
            <p:txBody>
              <a:bodyPr/>
              <a:lstStyle/>
              <a:p>
                <a:endParaRPr lang="en-US"/>
              </a:p>
            </p:txBody>
          </p:sp>
          <p:sp>
            <p:nvSpPr>
              <p:cNvPr id="26492" name="Freeform 203"/>
              <p:cNvSpPr>
                <a:spLocks/>
              </p:cNvSpPr>
              <p:nvPr/>
            </p:nvSpPr>
            <p:spPr bwMode="white">
              <a:xfrm>
                <a:off x="4607" y="1644"/>
                <a:ext cx="7" cy="4"/>
              </a:xfrm>
              <a:custGeom>
                <a:avLst/>
                <a:gdLst>
                  <a:gd name="T0" fmla="*/ 0 w 55"/>
                  <a:gd name="T1" fmla="*/ 0 h 36"/>
                  <a:gd name="T2" fmla="*/ 0 w 55"/>
                  <a:gd name="T3" fmla="*/ 0 h 36"/>
                  <a:gd name="T4" fmla="*/ 0 w 55"/>
                  <a:gd name="T5" fmla="*/ 0 h 36"/>
                  <a:gd name="T6" fmla="*/ 0 w 55"/>
                  <a:gd name="T7" fmla="*/ 0 h 36"/>
                  <a:gd name="T8" fmla="*/ 0 w 55"/>
                  <a:gd name="T9" fmla="*/ 0 h 36"/>
                  <a:gd name="T10" fmla="*/ 0 60000 65536"/>
                  <a:gd name="T11" fmla="*/ 0 60000 65536"/>
                  <a:gd name="T12" fmla="*/ 0 60000 65536"/>
                  <a:gd name="T13" fmla="*/ 0 60000 65536"/>
                  <a:gd name="T14" fmla="*/ 0 60000 65536"/>
                  <a:gd name="T15" fmla="*/ 0 w 55"/>
                  <a:gd name="T16" fmla="*/ 0 h 36"/>
                  <a:gd name="T17" fmla="*/ 55 w 55"/>
                  <a:gd name="T18" fmla="*/ 36 h 36"/>
                </a:gdLst>
                <a:ahLst/>
                <a:cxnLst>
                  <a:cxn ang="T10">
                    <a:pos x="T0" y="T1"/>
                  </a:cxn>
                  <a:cxn ang="T11">
                    <a:pos x="T2" y="T3"/>
                  </a:cxn>
                  <a:cxn ang="T12">
                    <a:pos x="T4" y="T5"/>
                  </a:cxn>
                  <a:cxn ang="T13">
                    <a:pos x="T6" y="T7"/>
                  </a:cxn>
                  <a:cxn ang="T14">
                    <a:pos x="T8" y="T9"/>
                  </a:cxn>
                </a:cxnLst>
                <a:rect l="T15" t="T16" r="T17" b="T18"/>
                <a:pathLst>
                  <a:path w="55" h="36">
                    <a:moveTo>
                      <a:pt x="55" y="0"/>
                    </a:moveTo>
                    <a:lnTo>
                      <a:pt x="39" y="8"/>
                    </a:lnTo>
                    <a:lnTo>
                      <a:pt x="24" y="16"/>
                    </a:lnTo>
                    <a:lnTo>
                      <a:pt x="12" y="26"/>
                    </a:lnTo>
                    <a:lnTo>
                      <a:pt x="0" y="36"/>
                    </a:lnTo>
                  </a:path>
                </a:pathLst>
              </a:custGeom>
              <a:noFill/>
              <a:ln w="6350">
                <a:solidFill>
                  <a:srgbClr val="000000"/>
                </a:solidFill>
                <a:prstDash val="solid"/>
                <a:round/>
                <a:headEnd/>
                <a:tailEnd/>
              </a:ln>
            </p:spPr>
            <p:txBody>
              <a:bodyPr/>
              <a:lstStyle/>
              <a:p>
                <a:endParaRPr lang="en-US"/>
              </a:p>
            </p:txBody>
          </p:sp>
          <p:sp>
            <p:nvSpPr>
              <p:cNvPr id="26493" name="Freeform 204"/>
              <p:cNvSpPr>
                <a:spLocks/>
              </p:cNvSpPr>
              <p:nvPr/>
            </p:nvSpPr>
            <p:spPr bwMode="white">
              <a:xfrm>
                <a:off x="4612" y="1660"/>
                <a:ext cx="42" cy="15"/>
              </a:xfrm>
              <a:custGeom>
                <a:avLst/>
                <a:gdLst>
                  <a:gd name="T0" fmla="*/ 0 w 335"/>
                  <a:gd name="T1" fmla="*/ 0 h 115"/>
                  <a:gd name="T2" fmla="*/ 0 w 335"/>
                  <a:gd name="T3" fmla="*/ 0 h 115"/>
                  <a:gd name="T4" fmla="*/ 0 w 335"/>
                  <a:gd name="T5" fmla="*/ 0 h 115"/>
                  <a:gd name="T6" fmla="*/ 0 w 335"/>
                  <a:gd name="T7" fmla="*/ 0 h 115"/>
                  <a:gd name="T8" fmla="*/ 0 w 335"/>
                  <a:gd name="T9" fmla="*/ 0 h 115"/>
                  <a:gd name="T10" fmla="*/ 0 w 335"/>
                  <a:gd name="T11" fmla="*/ 0 h 115"/>
                  <a:gd name="T12" fmla="*/ 0 w 335"/>
                  <a:gd name="T13" fmla="*/ 0 h 115"/>
                  <a:gd name="T14" fmla="*/ 0 w 335"/>
                  <a:gd name="T15" fmla="*/ 0 h 115"/>
                  <a:gd name="T16" fmla="*/ 0 w 335"/>
                  <a:gd name="T17" fmla="*/ 0 h 115"/>
                  <a:gd name="T18" fmla="*/ 0 w 335"/>
                  <a:gd name="T19" fmla="*/ 0 h 115"/>
                  <a:gd name="T20" fmla="*/ 0 w 335"/>
                  <a:gd name="T21" fmla="*/ 0 h 115"/>
                  <a:gd name="T22" fmla="*/ 0 w 335"/>
                  <a:gd name="T23" fmla="*/ 0 h 115"/>
                  <a:gd name="T24" fmla="*/ 0 w 335"/>
                  <a:gd name="T25" fmla="*/ 0 h 115"/>
                  <a:gd name="T26" fmla="*/ 0 w 335"/>
                  <a:gd name="T27" fmla="*/ 0 h 115"/>
                  <a:gd name="T28" fmla="*/ 0 w 335"/>
                  <a:gd name="T29" fmla="*/ 0 h 115"/>
                  <a:gd name="T30" fmla="*/ 0 w 335"/>
                  <a:gd name="T31" fmla="*/ 0 h 115"/>
                  <a:gd name="T32" fmla="*/ 0 w 335"/>
                  <a:gd name="T33" fmla="*/ 0 h 115"/>
                  <a:gd name="T34" fmla="*/ 1 w 335"/>
                  <a:gd name="T35" fmla="*/ 0 h 115"/>
                  <a:gd name="T36" fmla="*/ 1 w 335"/>
                  <a:gd name="T37" fmla="*/ 0 h 115"/>
                  <a:gd name="T38" fmla="*/ 1 w 335"/>
                  <a:gd name="T39" fmla="*/ 0 h 115"/>
                  <a:gd name="T40" fmla="*/ 1 w 335"/>
                  <a:gd name="T41" fmla="*/ 0 h 115"/>
                  <a:gd name="T42" fmla="*/ 1 w 335"/>
                  <a:gd name="T43" fmla="*/ 0 h 115"/>
                  <a:gd name="T44" fmla="*/ 1 w 335"/>
                  <a:gd name="T45" fmla="*/ 0 h 115"/>
                  <a:gd name="T46" fmla="*/ 1 w 335"/>
                  <a:gd name="T47" fmla="*/ 0 h 115"/>
                  <a:gd name="T48" fmla="*/ 1 w 335"/>
                  <a:gd name="T49" fmla="*/ 0 h 115"/>
                  <a:gd name="T50" fmla="*/ 1 w 335"/>
                  <a:gd name="T51" fmla="*/ 0 h 115"/>
                  <a:gd name="T52" fmla="*/ 1 w 335"/>
                  <a:gd name="T53" fmla="*/ 0 h 115"/>
                  <a:gd name="T54" fmla="*/ 1 w 335"/>
                  <a:gd name="T55" fmla="*/ 0 h 115"/>
                  <a:gd name="T56" fmla="*/ 1 w 335"/>
                  <a:gd name="T57" fmla="*/ 0 h 115"/>
                  <a:gd name="T58" fmla="*/ 1 w 335"/>
                  <a:gd name="T59" fmla="*/ 0 h 115"/>
                  <a:gd name="T60" fmla="*/ 1 w 335"/>
                  <a:gd name="T61" fmla="*/ 0 h 115"/>
                  <a:gd name="T62" fmla="*/ 1 w 335"/>
                  <a:gd name="T63" fmla="*/ 0 h 115"/>
                  <a:gd name="T64" fmla="*/ 1 w 335"/>
                  <a:gd name="T65" fmla="*/ 0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5"/>
                  <a:gd name="T100" fmla="*/ 0 h 115"/>
                  <a:gd name="T101" fmla="*/ 335 w 335"/>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5" h="115">
                    <a:moveTo>
                      <a:pt x="0" y="81"/>
                    </a:moveTo>
                    <a:lnTo>
                      <a:pt x="10" y="87"/>
                    </a:lnTo>
                    <a:lnTo>
                      <a:pt x="22" y="92"/>
                    </a:lnTo>
                    <a:lnTo>
                      <a:pt x="34" y="97"/>
                    </a:lnTo>
                    <a:lnTo>
                      <a:pt x="47" y="101"/>
                    </a:lnTo>
                    <a:lnTo>
                      <a:pt x="59" y="104"/>
                    </a:lnTo>
                    <a:lnTo>
                      <a:pt x="73" y="107"/>
                    </a:lnTo>
                    <a:lnTo>
                      <a:pt x="86" y="110"/>
                    </a:lnTo>
                    <a:lnTo>
                      <a:pt x="101" y="111"/>
                    </a:lnTo>
                    <a:lnTo>
                      <a:pt x="114" y="113"/>
                    </a:lnTo>
                    <a:lnTo>
                      <a:pt x="129" y="113"/>
                    </a:lnTo>
                    <a:lnTo>
                      <a:pt x="143" y="115"/>
                    </a:lnTo>
                    <a:lnTo>
                      <a:pt x="158" y="113"/>
                    </a:lnTo>
                    <a:lnTo>
                      <a:pt x="172" y="112"/>
                    </a:lnTo>
                    <a:lnTo>
                      <a:pt x="186" y="110"/>
                    </a:lnTo>
                    <a:lnTo>
                      <a:pt x="200" y="108"/>
                    </a:lnTo>
                    <a:lnTo>
                      <a:pt x="214" y="105"/>
                    </a:lnTo>
                    <a:lnTo>
                      <a:pt x="227" y="102"/>
                    </a:lnTo>
                    <a:lnTo>
                      <a:pt x="241" y="98"/>
                    </a:lnTo>
                    <a:lnTo>
                      <a:pt x="252" y="93"/>
                    </a:lnTo>
                    <a:lnTo>
                      <a:pt x="264" y="88"/>
                    </a:lnTo>
                    <a:lnTo>
                      <a:pt x="275" y="82"/>
                    </a:lnTo>
                    <a:lnTo>
                      <a:pt x="284" y="76"/>
                    </a:lnTo>
                    <a:lnTo>
                      <a:pt x="294" y="70"/>
                    </a:lnTo>
                    <a:lnTo>
                      <a:pt x="302" y="64"/>
                    </a:lnTo>
                    <a:lnTo>
                      <a:pt x="309" y="56"/>
                    </a:lnTo>
                    <a:lnTo>
                      <a:pt x="317" y="49"/>
                    </a:lnTo>
                    <a:lnTo>
                      <a:pt x="322" y="42"/>
                    </a:lnTo>
                    <a:lnTo>
                      <a:pt x="327" y="34"/>
                    </a:lnTo>
                    <a:lnTo>
                      <a:pt x="330" y="25"/>
                    </a:lnTo>
                    <a:lnTo>
                      <a:pt x="333" y="17"/>
                    </a:lnTo>
                    <a:lnTo>
                      <a:pt x="335" y="9"/>
                    </a:lnTo>
                    <a:lnTo>
                      <a:pt x="335" y="0"/>
                    </a:lnTo>
                  </a:path>
                </a:pathLst>
              </a:custGeom>
              <a:noFill/>
              <a:ln w="6350">
                <a:solidFill>
                  <a:srgbClr val="000000"/>
                </a:solidFill>
                <a:prstDash val="solid"/>
                <a:round/>
                <a:headEnd/>
                <a:tailEnd/>
              </a:ln>
            </p:spPr>
            <p:txBody>
              <a:bodyPr/>
              <a:lstStyle/>
              <a:p>
                <a:endParaRPr lang="en-US"/>
              </a:p>
            </p:txBody>
          </p:sp>
          <p:sp>
            <p:nvSpPr>
              <p:cNvPr id="26494" name="Freeform 205"/>
              <p:cNvSpPr>
                <a:spLocks/>
              </p:cNvSpPr>
              <p:nvPr/>
            </p:nvSpPr>
            <p:spPr bwMode="white">
              <a:xfrm>
                <a:off x="4645" y="1652"/>
                <a:ext cx="6" cy="12"/>
              </a:xfrm>
              <a:custGeom>
                <a:avLst/>
                <a:gdLst>
                  <a:gd name="T0" fmla="*/ 0 w 48"/>
                  <a:gd name="T1" fmla="*/ 0 h 97"/>
                  <a:gd name="T2" fmla="*/ 0 w 48"/>
                  <a:gd name="T3" fmla="*/ 0 h 97"/>
                  <a:gd name="T4" fmla="*/ 0 w 48"/>
                  <a:gd name="T5" fmla="*/ 0 h 97"/>
                  <a:gd name="T6" fmla="*/ 0 w 48"/>
                  <a:gd name="T7" fmla="*/ 0 h 97"/>
                  <a:gd name="T8" fmla="*/ 0 w 48"/>
                  <a:gd name="T9" fmla="*/ 0 h 97"/>
                  <a:gd name="T10" fmla="*/ 0 w 48"/>
                  <a:gd name="T11" fmla="*/ 0 h 97"/>
                  <a:gd name="T12" fmla="*/ 0 w 48"/>
                  <a:gd name="T13" fmla="*/ 0 h 97"/>
                  <a:gd name="T14" fmla="*/ 0 w 48"/>
                  <a:gd name="T15" fmla="*/ 0 h 97"/>
                  <a:gd name="T16" fmla="*/ 0 w 48"/>
                  <a:gd name="T17" fmla="*/ 0 h 97"/>
                  <a:gd name="T18" fmla="*/ 0 w 48"/>
                  <a:gd name="T19" fmla="*/ 0 h 97"/>
                  <a:gd name="T20" fmla="*/ 0 w 48"/>
                  <a:gd name="T21" fmla="*/ 0 h 97"/>
                  <a:gd name="T22" fmla="*/ 0 w 48"/>
                  <a:gd name="T23" fmla="*/ 0 h 97"/>
                  <a:gd name="T24" fmla="*/ 0 w 48"/>
                  <a:gd name="T25" fmla="*/ 0 h 97"/>
                  <a:gd name="T26" fmla="*/ 0 w 48"/>
                  <a:gd name="T27" fmla="*/ 0 h 97"/>
                  <a:gd name="T28" fmla="*/ 0 w 48"/>
                  <a:gd name="T29" fmla="*/ 0 h 97"/>
                  <a:gd name="T30" fmla="*/ 0 w 48"/>
                  <a:gd name="T31" fmla="*/ 0 h 97"/>
                  <a:gd name="T32" fmla="*/ 0 w 48"/>
                  <a:gd name="T33" fmla="*/ 0 h 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97"/>
                  <a:gd name="T53" fmla="*/ 48 w 48"/>
                  <a:gd name="T54" fmla="*/ 97 h 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97">
                    <a:moveTo>
                      <a:pt x="0" y="97"/>
                    </a:moveTo>
                    <a:lnTo>
                      <a:pt x="7" y="91"/>
                    </a:lnTo>
                    <a:lnTo>
                      <a:pt x="14" y="86"/>
                    </a:lnTo>
                    <a:lnTo>
                      <a:pt x="21" y="81"/>
                    </a:lnTo>
                    <a:lnTo>
                      <a:pt x="26" y="76"/>
                    </a:lnTo>
                    <a:lnTo>
                      <a:pt x="31" y="70"/>
                    </a:lnTo>
                    <a:lnTo>
                      <a:pt x="36" y="64"/>
                    </a:lnTo>
                    <a:lnTo>
                      <a:pt x="39" y="58"/>
                    </a:lnTo>
                    <a:lnTo>
                      <a:pt x="42" y="52"/>
                    </a:lnTo>
                    <a:lnTo>
                      <a:pt x="44" y="46"/>
                    </a:lnTo>
                    <a:lnTo>
                      <a:pt x="47" y="39"/>
                    </a:lnTo>
                    <a:lnTo>
                      <a:pt x="48" y="32"/>
                    </a:lnTo>
                    <a:lnTo>
                      <a:pt x="48" y="26"/>
                    </a:lnTo>
                    <a:lnTo>
                      <a:pt x="48" y="20"/>
                    </a:lnTo>
                    <a:lnTo>
                      <a:pt x="47" y="13"/>
                    </a:lnTo>
                    <a:lnTo>
                      <a:pt x="44" y="6"/>
                    </a:lnTo>
                    <a:lnTo>
                      <a:pt x="41" y="0"/>
                    </a:lnTo>
                  </a:path>
                </a:pathLst>
              </a:custGeom>
              <a:noFill/>
              <a:ln w="6350">
                <a:solidFill>
                  <a:srgbClr val="000000"/>
                </a:solidFill>
                <a:prstDash val="solid"/>
                <a:round/>
                <a:headEnd/>
                <a:tailEnd/>
              </a:ln>
            </p:spPr>
            <p:txBody>
              <a:bodyPr/>
              <a:lstStyle/>
              <a:p>
                <a:endParaRPr lang="en-US"/>
              </a:p>
            </p:txBody>
          </p:sp>
          <p:sp>
            <p:nvSpPr>
              <p:cNvPr id="26495" name="Freeform 206"/>
              <p:cNvSpPr>
                <a:spLocks/>
              </p:cNvSpPr>
              <p:nvPr/>
            </p:nvSpPr>
            <p:spPr bwMode="white">
              <a:xfrm>
                <a:off x="4617" y="1666"/>
                <a:ext cx="19" cy="2"/>
              </a:xfrm>
              <a:custGeom>
                <a:avLst/>
                <a:gdLst>
                  <a:gd name="T0" fmla="*/ 0 w 151"/>
                  <a:gd name="T1" fmla="*/ 0 h 16"/>
                  <a:gd name="T2" fmla="*/ 0 w 151"/>
                  <a:gd name="T3" fmla="*/ 0 h 16"/>
                  <a:gd name="T4" fmla="*/ 0 w 151"/>
                  <a:gd name="T5" fmla="*/ 0 h 16"/>
                  <a:gd name="T6" fmla="*/ 0 w 151"/>
                  <a:gd name="T7" fmla="*/ 0 h 16"/>
                  <a:gd name="T8" fmla="*/ 0 w 151"/>
                  <a:gd name="T9" fmla="*/ 0 h 16"/>
                  <a:gd name="T10" fmla="*/ 0 w 151"/>
                  <a:gd name="T11" fmla="*/ 0 h 16"/>
                  <a:gd name="T12" fmla="*/ 0 w 151"/>
                  <a:gd name="T13" fmla="*/ 0 h 16"/>
                  <a:gd name="T14" fmla="*/ 0 w 151"/>
                  <a:gd name="T15" fmla="*/ 0 h 16"/>
                  <a:gd name="T16" fmla="*/ 0 w 15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1"/>
                  <a:gd name="T28" fmla="*/ 0 h 16"/>
                  <a:gd name="T29" fmla="*/ 151 w 15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1" h="16">
                    <a:moveTo>
                      <a:pt x="0" y="0"/>
                    </a:moveTo>
                    <a:lnTo>
                      <a:pt x="17" y="5"/>
                    </a:lnTo>
                    <a:lnTo>
                      <a:pt x="36" y="10"/>
                    </a:lnTo>
                    <a:lnTo>
                      <a:pt x="54" y="14"/>
                    </a:lnTo>
                    <a:lnTo>
                      <a:pt x="73" y="15"/>
                    </a:lnTo>
                    <a:lnTo>
                      <a:pt x="93" y="16"/>
                    </a:lnTo>
                    <a:lnTo>
                      <a:pt x="113" y="16"/>
                    </a:lnTo>
                    <a:lnTo>
                      <a:pt x="132" y="14"/>
                    </a:lnTo>
                    <a:lnTo>
                      <a:pt x="151" y="10"/>
                    </a:lnTo>
                  </a:path>
                </a:pathLst>
              </a:custGeom>
              <a:noFill/>
              <a:ln w="6350">
                <a:solidFill>
                  <a:srgbClr val="000000"/>
                </a:solidFill>
                <a:prstDash val="solid"/>
                <a:round/>
                <a:headEnd/>
                <a:tailEnd/>
              </a:ln>
            </p:spPr>
            <p:txBody>
              <a:bodyPr/>
              <a:lstStyle/>
              <a:p>
                <a:endParaRPr lang="en-US"/>
              </a:p>
            </p:txBody>
          </p:sp>
          <p:sp>
            <p:nvSpPr>
              <p:cNvPr id="26496" name="Line 207"/>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497" name="Line 208"/>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498" name="Line 209"/>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499" name="Line 210"/>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0" name="Line 211"/>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1" name="Line 212"/>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2" name="Line 213"/>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3" name="Line 214"/>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4" name="Line 215"/>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5" name="Line 216"/>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6" name="Line 217"/>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7" name="Line 218"/>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8" name="Line 219"/>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09" name="Line 220"/>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0" name="Line 221"/>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1" name="Line 222"/>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2" name="Line 223"/>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3" name="Line 224"/>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4" name="Line 225"/>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5" name="Line 226"/>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6" name="Line 227"/>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7" name="Line 228"/>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8" name="Line 229"/>
              <p:cNvSpPr>
                <a:spLocks noChangeShapeType="1"/>
              </p:cNvSpPr>
              <p:nvPr/>
            </p:nvSpPr>
            <p:spPr bwMode="white">
              <a:xfrm>
                <a:off x="4640" y="1682"/>
                <a:ext cx="0" cy="0"/>
              </a:xfrm>
              <a:prstGeom prst="line">
                <a:avLst/>
              </a:prstGeom>
              <a:noFill/>
              <a:ln w="6350">
                <a:solidFill>
                  <a:srgbClr val="000000"/>
                </a:solidFill>
                <a:round/>
                <a:headEnd/>
                <a:tailEnd/>
              </a:ln>
            </p:spPr>
            <p:txBody>
              <a:bodyPr/>
              <a:lstStyle/>
              <a:p>
                <a:endParaRPr lang="en-US"/>
              </a:p>
            </p:txBody>
          </p:sp>
          <p:sp>
            <p:nvSpPr>
              <p:cNvPr id="26519" name="Line 230"/>
              <p:cNvSpPr>
                <a:spLocks noChangeShapeType="1"/>
              </p:cNvSpPr>
              <p:nvPr/>
            </p:nvSpPr>
            <p:spPr bwMode="white">
              <a:xfrm>
                <a:off x="4654" y="1655"/>
                <a:ext cx="0" cy="0"/>
              </a:xfrm>
              <a:prstGeom prst="line">
                <a:avLst/>
              </a:prstGeom>
              <a:noFill/>
              <a:ln w="6350">
                <a:solidFill>
                  <a:srgbClr val="000000"/>
                </a:solidFill>
                <a:round/>
                <a:headEnd/>
                <a:tailEnd/>
              </a:ln>
            </p:spPr>
            <p:txBody>
              <a:bodyPr/>
              <a:lstStyle/>
              <a:p>
                <a:endParaRPr lang="en-US"/>
              </a:p>
            </p:txBody>
          </p:sp>
          <p:sp>
            <p:nvSpPr>
              <p:cNvPr id="26520" name="Line 231"/>
              <p:cNvSpPr>
                <a:spLocks noChangeShapeType="1"/>
              </p:cNvSpPr>
              <p:nvPr/>
            </p:nvSpPr>
            <p:spPr bwMode="white">
              <a:xfrm>
                <a:off x="4654" y="1660"/>
                <a:ext cx="0" cy="0"/>
              </a:xfrm>
              <a:prstGeom prst="line">
                <a:avLst/>
              </a:prstGeom>
              <a:noFill/>
              <a:ln w="6350">
                <a:solidFill>
                  <a:srgbClr val="000000"/>
                </a:solidFill>
                <a:round/>
                <a:headEnd/>
                <a:tailEnd/>
              </a:ln>
            </p:spPr>
            <p:txBody>
              <a:bodyPr/>
              <a:lstStyle/>
              <a:p>
                <a:endParaRPr lang="en-US"/>
              </a:p>
            </p:txBody>
          </p:sp>
          <p:sp>
            <p:nvSpPr>
              <p:cNvPr id="26521" name="Line 232"/>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2" name="Line 233"/>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3" name="Line 234"/>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4" name="Line 235"/>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5" name="Line 236"/>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6" name="Line 237"/>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7" name="Line 238"/>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8" name="Line 239"/>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29" name="Line 240"/>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0" name="Line 241"/>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1" name="Line 242"/>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2" name="Line 243"/>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3" name="Line 244"/>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4" name="Line 245"/>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5" name="Line 246"/>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6" name="Line 247"/>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7" name="Line 248"/>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8" name="Line 249"/>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39" name="Line 250"/>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40" name="Line 251"/>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41" name="Line 252"/>
              <p:cNvSpPr>
                <a:spLocks noChangeShapeType="1"/>
              </p:cNvSpPr>
              <p:nvPr/>
            </p:nvSpPr>
            <p:spPr bwMode="white">
              <a:xfrm>
                <a:off x="4654" y="1655"/>
                <a:ext cx="0" cy="5"/>
              </a:xfrm>
              <a:prstGeom prst="line">
                <a:avLst/>
              </a:prstGeom>
              <a:noFill/>
              <a:ln w="6350">
                <a:solidFill>
                  <a:srgbClr val="000000"/>
                </a:solidFill>
                <a:round/>
                <a:headEnd/>
                <a:tailEnd/>
              </a:ln>
            </p:spPr>
            <p:txBody>
              <a:bodyPr/>
              <a:lstStyle/>
              <a:p>
                <a:endParaRPr lang="en-US"/>
              </a:p>
            </p:txBody>
          </p:sp>
          <p:sp>
            <p:nvSpPr>
              <p:cNvPr id="26542" name="Freeform 253"/>
              <p:cNvSpPr>
                <a:spLocks/>
              </p:cNvSpPr>
              <p:nvPr/>
            </p:nvSpPr>
            <p:spPr bwMode="white">
              <a:xfrm>
                <a:off x="4609" y="1639"/>
                <a:ext cx="41" cy="13"/>
              </a:xfrm>
              <a:custGeom>
                <a:avLst/>
                <a:gdLst>
                  <a:gd name="T0" fmla="*/ 1 w 331"/>
                  <a:gd name="T1" fmla="*/ 0 h 106"/>
                  <a:gd name="T2" fmla="*/ 1 w 331"/>
                  <a:gd name="T3" fmla="*/ 0 h 106"/>
                  <a:gd name="T4" fmla="*/ 1 w 331"/>
                  <a:gd name="T5" fmla="*/ 0 h 106"/>
                  <a:gd name="T6" fmla="*/ 1 w 331"/>
                  <a:gd name="T7" fmla="*/ 0 h 106"/>
                  <a:gd name="T8" fmla="*/ 0 w 331"/>
                  <a:gd name="T9" fmla="*/ 0 h 106"/>
                  <a:gd name="T10" fmla="*/ 0 w 331"/>
                  <a:gd name="T11" fmla="*/ 0 h 106"/>
                  <a:gd name="T12" fmla="*/ 0 w 331"/>
                  <a:gd name="T13" fmla="*/ 0 h 106"/>
                  <a:gd name="T14" fmla="*/ 0 w 331"/>
                  <a:gd name="T15" fmla="*/ 0 h 106"/>
                  <a:gd name="T16" fmla="*/ 0 w 331"/>
                  <a:gd name="T17" fmla="*/ 0 h 106"/>
                  <a:gd name="T18" fmla="*/ 0 w 331"/>
                  <a:gd name="T19" fmla="*/ 0 h 106"/>
                  <a:gd name="T20" fmla="*/ 0 w 331"/>
                  <a:gd name="T21" fmla="*/ 0 h 106"/>
                  <a:gd name="T22" fmla="*/ 0 w 331"/>
                  <a:gd name="T23" fmla="*/ 0 h 106"/>
                  <a:gd name="T24" fmla="*/ 0 w 331"/>
                  <a:gd name="T25" fmla="*/ 0 h 106"/>
                  <a:gd name="T26" fmla="*/ 0 w 331"/>
                  <a:gd name="T27" fmla="*/ 0 h 106"/>
                  <a:gd name="T28" fmla="*/ 0 w 331"/>
                  <a:gd name="T29" fmla="*/ 0 h 106"/>
                  <a:gd name="T30" fmla="*/ 0 w 331"/>
                  <a:gd name="T31" fmla="*/ 0 h 106"/>
                  <a:gd name="T32" fmla="*/ 0 w 331"/>
                  <a:gd name="T33" fmla="*/ 0 h 106"/>
                  <a:gd name="T34" fmla="*/ 0 w 331"/>
                  <a:gd name="T35" fmla="*/ 0 h 106"/>
                  <a:gd name="T36" fmla="*/ 0 w 331"/>
                  <a:gd name="T37" fmla="*/ 0 h 106"/>
                  <a:gd name="T38" fmla="*/ 0 w 331"/>
                  <a:gd name="T39" fmla="*/ 0 h 106"/>
                  <a:gd name="T40" fmla="*/ 0 w 331"/>
                  <a:gd name="T41" fmla="*/ 0 h 106"/>
                  <a:gd name="T42" fmla="*/ 0 w 331"/>
                  <a:gd name="T43" fmla="*/ 0 h 106"/>
                  <a:gd name="T44" fmla="*/ 0 w 331"/>
                  <a:gd name="T45" fmla="*/ 0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1"/>
                  <a:gd name="T70" fmla="*/ 0 h 106"/>
                  <a:gd name="T71" fmla="*/ 331 w 331"/>
                  <a:gd name="T72" fmla="*/ 106 h 1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1" h="106">
                    <a:moveTo>
                      <a:pt x="331" y="106"/>
                    </a:moveTo>
                    <a:lnTo>
                      <a:pt x="322" y="87"/>
                    </a:lnTo>
                    <a:lnTo>
                      <a:pt x="311" y="71"/>
                    </a:lnTo>
                    <a:lnTo>
                      <a:pt x="298" y="57"/>
                    </a:lnTo>
                    <a:lnTo>
                      <a:pt x="287" y="46"/>
                    </a:lnTo>
                    <a:lnTo>
                      <a:pt x="274" y="37"/>
                    </a:lnTo>
                    <a:lnTo>
                      <a:pt x="263" y="29"/>
                    </a:lnTo>
                    <a:lnTo>
                      <a:pt x="241" y="17"/>
                    </a:lnTo>
                    <a:lnTo>
                      <a:pt x="221" y="10"/>
                    </a:lnTo>
                    <a:lnTo>
                      <a:pt x="201" y="4"/>
                    </a:lnTo>
                    <a:lnTo>
                      <a:pt x="184" y="1"/>
                    </a:lnTo>
                    <a:lnTo>
                      <a:pt x="165" y="0"/>
                    </a:lnTo>
                    <a:lnTo>
                      <a:pt x="147" y="1"/>
                    </a:lnTo>
                    <a:lnTo>
                      <a:pt x="130" y="3"/>
                    </a:lnTo>
                    <a:lnTo>
                      <a:pt x="111" y="8"/>
                    </a:lnTo>
                    <a:lnTo>
                      <a:pt x="90" y="15"/>
                    </a:lnTo>
                    <a:lnTo>
                      <a:pt x="69" y="24"/>
                    </a:lnTo>
                    <a:lnTo>
                      <a:pt x="58" y="31"/>
                    </a:lnTo>
                    <a:lnTo>
                      <a:pt x="47" y="40"/>
                    </a:lnTo>
                    <a:lnTo>
                      <a:pt x="34" y="50"/>
                    </a:lnTo>
                    <a:lnTo>
                      <a:pt x="23" y="61"/>
                    </a:lnTo>
                    <a:lnTo>
                      <a:pt x="11" y="76"/>
                    </a:lnTo>
                    <a:lnTo>
                      <a:pt x="0" y="94"/>
                    </a:lnTo>
                  </a:path>
                </a:pathLst>
              </a:custGeom>
              <a:noFill/>
              <a:ln w="6350">
                <a:solidFill>
                  <a:srgbClr val="000000"/>
                </a:solidFill>
                <a:prstDash val="solid"/>
                <a:round/>
                <a:headEnd/>
                <a:tailEnd/>
              </a:ln>
            </p:spPr>
            <p:txBody>
              <a:bodyPr/>
              <a:lstStyle/>
              <a:p>
                <a:endParaRPr lang="en-US"/>
              </a:p>
            </p:txBody>
          </p:sp>
          <p:sp>
            <p:nvSpPr>
              <p:cNvPr id="26543" name="Freeform 254"/>
              <p:cNvSpPr>
                <a:spLocks/>
              </p:cNvSpPr>
              <p:nvPr/>
            </p:nvSpPr>
            <p:spPr bwMode="white">
              <a:xfrm>
                <a:off x="4430" y="1746"/>
                <a:ext cx="27" cy="15"/>
              </a:xfrm>
              <a:custGeom>
                <a:avLst/>
                <a:gdLst>
                  <a:gd name="T0" fmla="*/ 0 w 215"/>
                  <a:gd name="T1" fmla="*/ 0 h 123"/>
                  <a:gd name="T2" fmla="*/ 0 w 215"/>
                  <a:gd name="T3" fmla="*/ 0 h 123"/>
                  <a:gd name="T4" fmla="*/ 0 w 215"/>
                  <a:gd name="T5" fmla="*/ 0 h 123"/>
                  <a:gd name="T6" fmla="*/ 0 w 215"/>
                  <a:gd name="T7" fmla="*/ 0 h 123"/>
                  <a:gd name="T8" fmla="*/ 0 w 215"/>
                  <a:gd name="T9" fmla="*/ 0 h 123"/>
                  <a:gd name="T10" fmla="*/ 0 w 215"/>
                  <a:gd name="T11" fmla="*/ 0 h 123"/>
                  <a:gd name="T12" fmla="*/ 0 w 215"/>
                  <a:gd name="T13" fmla="*/ 0 h 123"/>
                  <a:gd name="T14" fmla="*/ 0 w 215"/>
                  <a:gd name="T15" fmla="*/ 0 h 123"/>
                  <a:gd name="T16" fmla="*/ 0 w 215"/>
                  <a:gd name="T17" fmla="*/ 0 h 123"/>
                  <a:gd name="T18" fmla="*/ 0 w 215"/>
                  <a:gd name="T19" fmla="*/ 0 h 123"/>
                  <a:gd name="T20" fmla="*/ 0 w 215"/>
                  <a:gd name="T21" fmla="*/ 0 h 123"/>
                  <a:gd name="T22" fmla="*/ 0 w 215"/>
                  <a:gd name="T23" fmla="*/ 0 h 123"/>
                  <a:gd name="T24" fmla="*/ 0 w 215"/>
                  <a:gd name="T25" fmla="*/ 0 h 123"/>
                  <a:gd name="T26" fmla="*/ 0 w 215"/>
                  <a:gd name="T27" fmla="*/ 0 h 123"/>
                  <a:gd name="T28" fmla="*/ 0 w 215"/>
                  <a:gd name="T29" fmla="*/ 0 h 123"/>
                  <a:gd name="T30" fmla="*/ 0 w 215"/>
                  <a:gd name="T31" fmla="*/ 0 h 123"/>
                  <a:gd name="T32" fmla="*/ 0 w 215"/>
                  <a:gd name="T33" fmla="*/ 0 h 123"/>
                  <a:gd name="T34" fmla="*/ 0 w 215"/>
                  <a:gd name="T35" fmla="*/ 0 h 123"/>
                  <a:gd name="T36" fmla="*/ 0 w 215"/>
                  <a:gd name="T37" fmla="*/ 0 h 123"/>
                  <a:gd name="T38" fmla="*/ 0 w 215"/>
                  <a:gd name="T39" fmla="*/ 0 h 123"/>
                  <a:gd name="T40" fmla="*/ 0 w 215"/>
                  <a:gd name="T41" fmla="*/ 0 h 123"/>
                  <a:gd name="T42" fmla="*/ 0 w 215"/>
                  <a:gd name="T43" fmla="*/ 0 h 123"/>
                  <a:gd name="T44" fmla="*/ 0 w 215"/>
                  <a:gd name="T45" fmla="*/ 0 h 123"/>
                  <a:gd name="T46" fmla="*/ 0 w 215"/>
                  <a:gd name="T47" fmla="*/ 0 h 123"/>
                  <a:gd name="T48" fmla="*/ 0 w 215"/>
                  <a:gd name="T49" fmla="*/ 0 h 123"/>
                  <a:gd name="T50" fmla="*/ 0 w 215"/>
                  <a:gd name="T51" fmla="*/ 0 h 123"/>
                  <a:gd name="T52" fmla="*/ 0 w 215"/>
                  <a:gd name="T53" fmla="*/ 0 h 123"/>
                  <a:gd name="T54" fmla="*/ 0 w 215"/>
                  <a:gd name="T55" fmla="*/ 0 h 123"/>
                  <a:gd name="T56" fmla="*/ 0 w 215"/>
                  <a:gd name="T57" fmla="*/ 0 h 123"/>
                  <a:gd name="T58" fmla="*/ 0 w 215"/>
                  <a:gd name="T59" fmla="*/ 0 h 123"/>
                  <a:gd name="T60" fmla="*/ 0 w 215"/>
                  <a:gd name="T61" fmla="*/ 0 h 123"/>
                  <a:gd name="T62" fmla="*/ 0 w 215"/>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5"/>
                  <a:gd name="T97" fmla="*/ 0 h 123"/>
                  <a:gd name="T98" fmla="*/ 215 w 215"/>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5" h="123">
                    <a:moveTo>
                      <a:pt x="0" y="62"/>
                    </a:moveTo>
                    <a:lnTo>
                      <a:pt x="1" y="68"/>
                    </a:lnTo>
                    <a:lnTo>
                      <a:pt x="2" y="74"/>
                    </a:lnTo>
                    <a:lnTo>
                      <a:pt x="5" y="80"/>
                    </a:lnTo>
                    <a:lnTo>
                      <a:pt x="8" y="86"/>
                    </a:lnTo>
                    <a:lnTo>
                      <a:pt x="14" y="91"/>
                    </a:lnTo>
                    <a:lnTo>
                      <a:pt x="19" y="96"/>
                    </a:lnTo>
                    <a:lnTo>
                      <a:pt x="25" y="101"/>
                    </a:lnTo>
                    <a:lnTo>
                      <a:pt x="32" y="106"/>
                    </a:lnTo>
                    <a:lnTo>
                      <a:pt x="40" y="110"/>
                    </a:lnTo>
                    <a:lnTo>
                      <a:pt x="48" y="113"/>
                    </a:lnTo>
                    <a:lnTo>
                      <a:pt x="56" y="116"/>
                    </a:lnTo>
                    <a:lnTo>
                      <a:pt x="66" y="119"/>
                    </a:lnTo>
                    <a:lnTo>
                      <a:pt x="76" y="121"/>
                    </a:lnTo>
                    <a:lnTo>
                      <a:pt x="86" y="122"/>
                    </a:lnTo>
                    <a:lnTo>
                      <a:pt x="97" y="123"/>
                    </a:lnTo>
                    <a:lnTo>
                      <a:pt x="108" y="123"/>
                    </a:lnTo>
                    <a:lnTo>
                      <a:pt x="119" y="123"/>
                    </a:lnTo>
                    <a:lnTo>
                      <a:pt x="130" y="122"/>
                    </a:lnTo>
                    <a:lnTo>
                      <a:pt x="139" y="121"/>
                    </a:lnTo>
                    <a:lnTo>
                      <a:pt x="150" y="119"/>
                    </a:lnTo>
                    <a:lnTo>
                      <a:pt x="159" y="116"/>
                    </a:lnTo>
                    <a:lnTo>
                      <a:pt x="168" y="113"/>
                    </a:lnTo>
                    <a:lnTo>
                      <a:pt x="176" y="110"/>
                    </a:lnTo>
                    <a:lnTo>
                      <a:pt x="184" y="106"/>
                    </a:lnTo>
                    <a:lnTo>
                      <a:pt x="191" y="101"/>
                    </a:lnTo>
                    <a:lnTo>
                      <a:pt x="197" y="96"/>
                    </a:lnTo>
                    <a:lnTo>
                      <a:pt x="203" y="91"/>
                    </a:lnTo>
                    <a:lnTo>
                      <a:pt x="207" y="86"/>
                    </a:lnTo>
                    <a:lnTo>
                      <a:pt x="210" y="80"/>
                    </a:lnTo>
                    <a:lnTo>
                      <a:pt x="213" y="74"/>
                    </a:lnTo>
                    <a:lnTo>
                      <a:pt x="215" y="68"/>
                    </a:lnTo>
                    <a:lnTo>
                      <a:pt x="215" y="62"/>
                    </a:lnTo>
                    <a:lnTo>
                      <a:pt x="215" y="55"/>
                    </a:lnTo>
                    <a:lnTo>
                      <a:pt x="213" y="50"/>
                    </a:lnTo>
                    <a:lnTo>
                      <a:pt x="210" y="43"/>
                    </a:lnTo>
                    <a:lnTo>
                      <a:pt x="207" y="37"/>
                    </a:lnTo>
                    <a:lnTo>
                      <a:pt x="203" y="32"/>
                    </a:lnTo>
                    <a:lnTo>
                      <a:pt x="197" y="27"/>
                    </a:lnTo>
                    <a:lnTo>
                      <a:pt x="191" y="23"/>
                    </a:lnTo>
                    <a:lnTo>
                      <a:pt x="184" y="17"/>
                    </a:lnTo>
                    <a:lnTo>
                      <a:pt x="176" y="13"/>
                    </a:lnTo>
                    <a:lnTo>
                      <a:pt x="168" y="10"/>
                    </a:lnTo>
                    <a:lnTo>
                      <a:pt x="159" y="7"/>
                    </a:lnTo>
                    <a:lnTo>
                      <a:pt x="150" y="5"/>
                    </a:lnTo>
                    <a:lnTo>
                      <a:pt x="139" y="3"/>
                    </a:lnTo>
                    <a:lnTo>
                      <a:pt x="130" y="1"/>
                    </a:lnTo>
                    <a:lnTo>
                      <a:pt x="119" y="0"/>
                    </a:lnTo>
                    <a:lnTo>
                      <a:pt x="108" y="0"/>
                    </a:lnTo>
                    <a:lnTo>
                      <a:pt x="97" y="0"/>
                    </a:lnTo>
                    <a:lnTo>
                      <a:pt x="86" y="1"/>
                    </a:lnTo>
                    <a:lnTo>
                      <a:pt x="76" y="3"/>
                    </a:lnTo>
                    <a:lnTo>
                      <a:pt x="66" y="5"/>
                    </a:lnTo>
                    <a:lnTo>
                      <a:pt x="56" y="7"/>
                    </a:lnTo>
                    <a:lnTo>
                      <a:pt x="48" y="10"/>
                    </a:lnTo>
                    <a:lnTo>
                      <a:pt x="40" y="13"/>
                    </a:lnTo>
                    <a:lnTo>
                      <a:pt x="32" y="17"/>
                    </a:lnTo>
                    <a:lnTo>
                      <a:pt x="25" y="23"/>
                    </a:lnTo>
                    <a:lnTo>
                      <a:pt x="19" y="27"/>
                    </a:lnTo>
                    <a:lnTo>
                      <a:pt x="14" y="32"/>
                    </a:lnTo>
                    <a:lnTo>
                      <a:pt x="8" y="37"/>
                    </a:lnTo>
                    <a:lnTo>
                      <a:pt x="5" y="43"/>
                    </a:lnTo>
                    <a:lnTo>
                      <a:pt x="2" y="50"/>
                    </a:lnTo>
                    <a:lnTo>
                      <a:pt x="1" y="55"/>
                    </a:lnTo>
                    <a:lnTo>
                      <a:pt x="0" y="62"/>
                    </a:lnTo>
                    <a:close/>
                  </a:path>
                </a:pathLst>
              </a:custGeom>
              <a:noFill/>
              <a:ln w="6350">
                <a:solidFill>
                  <a:srgbClr val="000000"/>
                </a:solidFill>
                <a:prstDash val="solid"/>
                <a:round/>
                <a:headEnd/>
                <a:tailEnd/>
              </a:ln>
            </p:spPr>
            <p:txBody>
              <a:bodyPr/>
              <a:lstStyle/>
              <a:p>
                <a:endParaRPr lang="en-US"/>
              </a:p>
            </p:txBody>
          </p:sp>
          <p:sp>
            <p:nvSpPr>
              <p:cNvPr id="26544" name="Freeform 255"/>
              <p:cNvSpPr>
                <a:spLocks/>
              </p:cNvSpPr>
              <p:nvPr/>
            </p:nvSpPr>
            <p:spPr bwMode="white">
              <a:xfrm>
                <a:off x="4419" y="1767"/>
                <a:ext cx="49" cy="14"/>
              </a:xfrm>
              <a:custGeom>
                <a:avLst/>
                <a:gdLst>
                  <a:gd name="T0" fmla="*/ 0 w 394"/>
                  <a:gd name="T1" fmla="*/ 0 h 113"/>
                  <a:gd name="T2" fmla="*/ 0 w 394"/>
                  <a:gd name="T3" fmla="*/ 0 h 113"/>
                  <a:gd name="T4" fmla="*/ 0 w 394"/>
                  <a:gd name="T5" fmla="*/ 0 h 113"/>
                  <a:gd name="T6" fmla="*/ 0 w 394"/>
                  <a:gd name="T7" fmla="*/ 0 h 113"/>
                  <a:gd name="T8" fmla="*/ 0 w 394"/>
                  <a:gd name="T9" fmla="*/ 0 h 113"/>
                  <a:gd name="T10" fmla="*/ 0 w 394"/>
                  <a:gd name="T11" fmla="*/ 0 h 113"/>
                  <a:gd name="T12" fmla="*/ 0 w 394"/>
                  <a:gd name="T13" fmla="*/ 0 h 113"/>
                  <a:gd name="T14" fmla="*/ 0 w 394"/>
                  <a:gd name="T15" fmla="*/ 0 h 113"/>
                  <a:gd name="T16" fmla="*/ 0 w 394"/>
                  <a:gd name="T17" fmla="*/ 0 h 113"/>
                  <a:gd name="T18" fmla="*/ 0 w 394"/>
                  <a:gd name="T19" fmla="*/ 0 h 113"/>
                  <a:gd name="T20" fmla="*/ 0 w 394"/>
                  <a:gd name="T21" fmla="*/ 0 h 113"/>
                  <a:gd name="T22" fmla="*/ 0 w 394"/>
                  <a:gd name="T23" fmla="*/ 0 h 113"/>
                  <a:gd name="T24" fmla="*/ 0 w 394"/>
                  <a:gd name="T25" fmla="*/ 0 h 113"/>
                  <a:gd name="T26" fmla="*/ 0 w 394"/>
                  <a:gd name="T27" fmla="*/ 0 h 113"/>
                  <a:gd name="T28" fmla="*/ 0 w 394"/>
                  <a:gd name="T29" fmla="*/ 0 h 113"/>
                  <a:gd name="T30" fmla="*/ 0 w 394"/>
                  <a:gd name="T31" fmla="*/ 0 h 113"/>
                  <a:gd name="T32" fmla="*/ 0 w 394"/>
                  <a:gd name="T33" fmla="*/ 0 h 113"/>
                  <a:gd name="T34" fmla="*/ 0 w 394"/>
                  <a:gd name="T35" fmla="*/ 0 h 113"/>
                  <a:gd name="T36" fmla="*/ 0 w 394"/>
                  <a:gd name="T37" fmla="*/ 0 h 113"/>
                  <a:gd name="T38" fmla="*/ 0 w 394"/>
                  <a:gd name="T39" fmla="*/ 0 h 113"/>
                  <a:gd name="T40" fmla="*/ 0 w 394"/>
                  <a:gd name="T41" fmla="*/ 0 h 113"/>
                  <a:gd name="T42" fmla="*/ 0 w 394"/>
                  <a:gd name="T43" fmla="*/ 0 h 113"/>
                  <a:gd name="T44" fmla="*/ 0 w 394"/>
                  <a:gd name="T45" fmla="*/ 0 h 113"/>
                  <a:gd name="T46" fmla="*/ 0 w 394"/>
                  <a:gd name="T47" fmla="*/ 0 h 113"/>
                  <a:gd name="T48" fmla="*/ 0 w 394"/>
                  <a:gd name="T49" fmla="*/ 0 h 113"/>
                  <a:gd name="T50" fmla="*/ 0 w 394"/>
                  <a:gd name="T51" fmla="*/ 0 h 113"/>
                  <a:gd name="T52" fmla="*/ 0 w 394"/>
                  <a:gd name="T53" fmla="*/ 0 h 113"/>
                  <a:gd name="T54" fmla="*/ 0 w 394"/>
                  <a:gd name="T55" fmla="*/ 0 h 113"/>
                  <a:gd name="T56" fmla="*/ 1 w 394"/>
                  <a:gd name="T57" fmla="*/ 0 h 113"/>
                  <a:gd name="T58" fmla="*/ 1 w 394"/>
                  <a:gd name="T59" fmla="*/ 0 h 113"/>
                  <a:gd name="T60" fmla="*/ 1 w 394"/>
                  <a:gd name="T61" fmla="*/ 0 h 113"/>
                  <a:gd name="T62" fmla="*/ 1 w 394"/>
                  <a:gd name="T63" fmla="*/ 0 h 113"/>
                  <a:gd name="T64" fmla="*/ 1 w 394"/>
                  <a:gd name="T65" fmla="*/ 0 h 113"/>
                  <a:gd name="T66" fmla="*/ 1 w 394"/>
                  <a:gd name="T67" fmla="*/ 0 h 113"/>
                  <a:gd name="T68" fmla="*/ 1 w 394"/>
                  <a:gd name="T69" fmla="*/ 0 h 113"/>
                  <a:gd name="T70" fmla="*/ 1 w 394"/>
                  <a:gd name="T71" fmla="*/ 0 h 113"/>
                  <a:gd name="T72" fmla="*/ 1 w 394"/>
                  <a:gd name="T73" fmla="*/ 0 h 113"/>
                  <a:gd name="T74" fmla="*/ 1 w 394"/>
                  <a:gd name="T75" fmla="*/ 0 h 113"/>
                  <a:gd name="T76" fmla="*/ 1 w 394"/>
                  <a:gd name="T77" fmla="*/ 0 h 113"/>
                  <a:gd name="T78" fmla="*/ 1 w 394"/>
                  <a:gd name="T79" fmla="*/ 0 h 113"/>
                  <a:gd name="T80" fmla="*/ 1 w 394"/>
                  <a:gd name="T81" fmla="*/ 0 h 113"/>
                  <a:gd name="T82" fmla="*/ 1 w 394"/>
                  <a:gd name="T83" fmla="*/ 0 h 113"/>
                  <a:gd name="T84" fmla="*/ 1 w 394"/>
                  <a:gd name="T85" fmla="*/ 0 h 113"/>
                  <a:gd name="T86" fmla="*/ 1 w 394"/>
                  <a:gd name="T87" fmla="*/ 0 h 113"/>
                  <a:gd name="T88" fmla="*/ 1 w 394"/>
                  <a:gd name="T89" fmla="*/ 0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4"/>
                  <a:gd name="T136" fmla="*/ 0 h 113"/>
                  <a:gd name="T137" fmla="*/ 394 w 394"/>
                  <a:gd name="T138" fmla="*/ 113 h 1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4" h="113">
                    <a:moveTo>
                      <a:pt x="0" y="0"/>
                    </a:moveTo>
                    <a:lnTo>
                      <a:pt x="0" y="7"/>
                    </a:lnTo>
                    <a:lnTo>
                      <a:pt x="2" y="14"/>
                    </a:lnTo>
                    <a:lnTo>
                      <a:pt x="4" y="22"/>
                    </a:lnTo>
                    <a:lnTo>
                      <a:pt x="7" y="29"/>
                    </a:lnTo>
                    <a:lnTo>
                      <a:pt x="10" y="36"/>
                    </a:lnTo>
                    <a:lnTo>
                      <a:pt x="15" y="43"/>
                    </a:lnTo>
                    <a:lnTo>
                      <a:pt x="21" y="50"/>
                    </a:lnTo>
                    <a:lnTo>
                      <a:pt x="26" y="56"/>
                    </a:lnTo>
                    <a:lnTo>
                      <a:pt x="33" y="62"/>
                    </a:lnTo>
                    <a:lnTo>
                      <a:pt x="40" y="68"/>
                    </a:lnTo>
                    <a:lnTo>
                      <a:pt x="49" y="75"/>
                    </a:lnTo>
                    <a:lnTo>
                      <a:pt x="57" y="80"/>
                    </a:lnTo>
                    <a:lnTo>
                      <a:pt x="66" y="85"/>
                    </a:lnTo>
                    <a:lnTo>
                      <a:pt x="77" y="89"/>
                    </a:lnTo>
                    <a:lnTo>
                      <a:pt x="87" y="94"/>
                    </a:lnTo>
                    <a:lnTo>
                      <a:pt x="99" y="97"/>
                    </a:lnTo>
                    <a:lnTo>
                      <a:pt x="110" y="102"/>
                    </a:lnTo>
                    <a:lnTo>
                      <a:pt x="121" y="105"/>
                    </a:lnTo>
                    <a:lnTo>
                      <a:pt x="134" y="107"/>
                    </a:lnTo>
                    <a:lnTo>
                      <a:pt x="146" y="109"/>
                    </a:lnTo>
                    <a:lnTo>
                      <a:pt x="171" y="112"/>
                    </a:lnTo>
                    <a:lnTo>
                      <a:pt x="197" y="113"/>
                    </a:lnTo>
                    <a:lnTo>
                      <a:pt x="222" y="112"/>
                    </a:lnTo>
                    <a:lnTo>
                      <a:pt x="247" y="109"/>
                    </a:lnTo>
                    <a:lnTo>
                      <a:pt x="260" y="107"/>
                    </a:lnTo>
                    <a:lnTo>
                      <a:pt x="272" y="105"/>
                    </a:lnTo>
                    <a:lnTo>
                      <a:pt x="283" y="102"/>
                    </a:lnTo>
                    <a:lnTo>
                      <a:pt x="296" y="97"/>
                    </a:lnTo>
                    <a:lnTo>
                      <a:pt x="306" y="94"/>
                    </a:lnTo>
                    <a:lnTo>
                      <a:pt x="317" y="89"/>
                    </a:lnTo>
                    <a:lnTo>
                      <a:pt x="327" y="85"/>
                    </a:lnTo>
                    <a:lnTo>
                      <a:pt x="336" y="80"/>
                    </a:lnTo>
                    <a:lnTo>
                      <a:pt x="345" y="75"/>
                    </a:lnTo>
                    <a:lnTo>
                      <a:pt x="353" y="68"/>
                    </a:lnTo>
                    <a:lnTo>
                      <a:pt x="360" y="62"/>
                    </a:lnTo>
                    <a:lnTo>
                      <a:pt x="368" y="56"/>
                    </a:lnTo>
                    <a:lnTo>
                      <a:pt x="374" y="50"/>
                    </a:lnTo>
                    <a:lnTo>
                      <a:pt x="379" y="43"/>
                    </a:lnTo>
                    <a:lnTo>
                      <a:pt x="383" y="36"/>
                    </a:lnTo>
                    <a:lnTo>
                      <a:pt x="387" y="29"/>
                    </a:lnTo>
                    <a:lnTo>
                      <a:pt x="390" y="22"/>
                    </a:lnTo>
                    <a:lnTo>
                      <a:pt x="393" y="14"/>
                    </a:lnTo>
                    <a:lnTo>
                      <a:pt x="394" y="7"/>
                    </a:lnTo>
                    <a:lnTo>
                      <a:pt x="394" y="0"/>
                    </a:lnTo>
                  </a:path>
                </a:pathLst>
              </a:custGeom>
              <a:noFill/>
              <a:ln w="6350">
                <a:solidFill>
                  <a:srgbClr val="000000"/>
                </a:solidFill>
                <a:prstDash val="solid"/>
                <a:round/>
                <a:headEnd/>
                <a:tailEnd/>
              </a:ln>
            </p:spPr>
            <p:txBody>
              <a:bodyPr/>
              <a:lstStyle/>
              <a:p>
                <a:endParaRPr lang="en-US"/>
              </a:p>
            </p:txBody>
          </p:sp>
          <p:sp>
            <p:nvSpPr>
              <p:cNvPr id="26545" name="Freeform 256"/>
              <p:cNvSpPr>
                <a:spLocks/>
              </p:cNvSpPr>
              <p:nvPr/>
            </p:nvSpPr>
            <p:spPr bwMode="white">
              <a:xfrm>
                <a:off x="4456" y="1759"/>
                <a:ext cx="9" cy="14"/>
              </a:xfrm>
              <a:custGeom>
                <a:avLst/>
                <a:gdLst>
                  <a:gd name="T0" fmla="*/ 0 w 75"/>
                  <a:gd name="T1" fmla="*/ 0 h 110"/>
                  <a:gd name="T2" fmla="*/ 0 w 75"/>
                  <a:gd name="T3" fmla="*/ 0 h 110"/>
                  <a:gd name="T4" fmla="*/ 0 w 75"/>
                  <a:gd name="T5" fmla="*/ 0 h 110"/>
                  <a:gd name="T6" fmla="*/ 0 w 75"/>
                  <a:gd name="T7" fmla="*/ 0 h 110"/>
                  <a:gd name="T8" fmla="*/ 0 w 75"/>
                  <a:gd name="T9" fmla="*/ 0 h 110"/>
                  <a:gd name="T10" fmla="*/ 0 w 75"/>
                  <a:gd name="T11" fmla="*/ 0 h 110"/>
                  <a:gd name="T12" fmla="*/ 0 w 75"/>
                  <a:gd name="T13" fmla="*/ 0 h 110"/>
                  <a:gd name="T14" fmla="*/ 0 w 75"/>
                  <a:gd name="T15" fmla="*/ 0 h 110"/>
                  <a:gd name="T16" fmla="*/ 0 w 75"/>
                  <a:gd name="T17" fmla="*/ 0 h 110"/>
                  <a:gd name="T18" fmla="*/ 0 w 75"/>
                  <a:gd name="T19" fmla="*/ 0 h 110"/>
                  <a:gd name="T20" fmla="*/ 0 w 75"/>
                  <a:gd name="T21" fmla="*/ 0 h 110"/>
                  <a:gd name="T22" fmla="*/ 0 w 75"/>
                  <a:gd name="T23" fmla="*/ 0 h 110"/>
                  <a:gd name="T24" fmla="*/ 0 w 75"/>
                  <a:gd name="T25" fmla="*/ 0 h 110"/>
                  <a:gd name="T26" fmla="*/ 0 w 75"/>
                  <a:gd name="T27" fmla="*/ 0 h 110"/>
                  <a:gd name="T28" fmla="*/ 0 w 75"/>
                  <a:gd name="T29" fmla="*/ 0 h 110"/>
                  <a:gd name="T30" fmla="*/ 0 w 75"/>
                  <a:gd name="T31" fmla="*/ 0 h 110"/>
                  <a:gd name="T32" fmla="*/ 0 w 75"/>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10"/>
                  <a:gd name="T53" fmla="*/ 75 w 75"/>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10">
                    <a:moveTo>
                      <a:pt x="0" y="110"/>
                    </a:moveTo>
                    <a:lnTo>
                      <a:pt x="10" y="105"/>
                    </a:lnTo>
                    <a:lnTo>
                      <a:pt x="21" y="100"/>
                    </a:lnTo>
                    <a:lnTo>
                      <a:pt x="30" y="95"/>
                    </a:lnTo>
                    <a:lnTo>
                      <a:pt x="38" y="89"/>
                    </a:lnTo>
                    <a:lnTo>
                      <a:pt x="47" y="82"/>
                    </a:lnTo>
                    <a:lnTo>
                      <a:pt x="53" y="76"/>
                    </a:lnTo>
                    <a:lnTo>
                      <a:pt x="59" y="69"/>
                    </a:lnTo>
                    <a:lnTo>
                      <a:pt x="64" y="62"/>
                    </a:lnTo>
                    <a:lnTo>
                      <a:pt x="69" y="54"/>
                    </a:lnTo>
                    <a:lnTo>
                      <a:pt x="71" y="47"/>
                    </a:lnTo>
                    <a:lnTo>
                      <a:pt x="73" y="40"/>
                    </a:lnTo>
                    <a:lnTo>
                      <a:pt x="75" y="32"/>
                    </a:lnTo>
                    <a:lnTo>
                      <a:pt x="75" y="24"/>
                    </a:lnTo>
                    <a:lnTo>
                      <a:pt x="74" y="16"/>
                    </a:lnTo>
                    <a:lnTo>
                      <a:pt x="72" y="9"/>
                    </a:lnTo>
                    <a:lnTo>
                      <a:pt x="69" y="0"/>
                    </a:lnTo>
                  </a:path>
                </a:pathLst>
              </a:custGeom>
              <a:noFill/>
              <a:ln w="6350">
                <a:solidFill>
                  <a:srgbClr val="000000"/>
                </a:solidFill>
                <a:prstDash val="solid"/>
                <a:round/>
                <a:headEnd/>
                <a:tailEnd/>
              </a:ln>
            </p:spPr>
            <p:txBody>
              <a:bodyPr/>
              <a:lstStyle/>
              <a:p>
                <a:endParaRPr lang="en-US"/>
              </a:p>
            </p:txBody>
          </p:sp>
          <p:sp>
            <p:nvSpPr>
              <p:cNvPr id="26546" name="Freeform 257"/>
              <p:cNvSpPr>
                <a:spLocks/>
              </p:cNvSpPr>
              <p:nvPr/>
            </p:nvSpPr>
            <p:spPr bwMode="white">
              <a:xfrm>
                <a:off x="4421" y="1759"/>
                <a:ext cx="10" cy="14"/>
              </a:xfrm>
              <a:custGeom>
                <a:avLst/>
                <a:gdLst>
                  <a:gd name="T0" fmla="*/ 0 w 74"/>
                  <a:gd name="T1" fmla="*/ 0 h 110"/>
                  <a:gd name="T2" fmla="*/ 0 w 74"/>
                  <a:gd name="T3" fmla="*/ 0 h 110"/>
                  <a:gd name="T4" fmla="*/ 0 w 74"/>
                  <a:gd name="T5" fmla="*/ 0 h 110"/>
                  <a:gd name="T6" fmla="*/ 0 w 74"/>
                  <a:gd name="T7" fmla="*/ 0 h 110"/>
                  <a:gd name="T8" fmla="*/ 0 w 74"/>
                  <a:gd name="T9" fmla="*/ 0 h 110"/>
                  <a:gd name="T10" fmla="*/ 0 w 74"/>
                  <a:gd name="T11" fmla="*/ 0 h 110"/>
                  <a:gd name="T12" fmla="*/ 0 w 74"/>
                  <a:gd name="T13" fmla="*/ 0 h 110"/>
                  <a:gd name="T14" fmla="*/ 0 w 74"/>
                  <a:gd name="T15" fmla="*/ 0 h 110"/>
                  <a:gd name="T16" fmla="*/ 0 w 74"/>
                  <a:gd name="T17" fmla="*/ 0 h 110"/>
                  <a:gd name="T18" fmla="*/ 0 w 74"/>
                  <a:gd name="T19" fmla="*/ 0 h 110"/>
                  <a:gd name="T20" fmla="*/ 0 w 74"/>
                  <a:gd name="T21" fmla="*/ 0 h 110"/>
                  <a:gd name="T22" fmla="*/ 0 w 74"/>
                  <a:gd name="T23" fmla="*/ 0 h 110"/>
                  <a:gd name="T24" fmla="*/ 0 w 74"/>
                  <a:gd name="T25" fmla="*/ 0 h 110"/>
                  <a:gd name="T26" fmla="*/ 0 w 74"/>
                  <a:gd name="T27" fmla="*/ 0 h 110"/>
                  <a:gd name="T28" fmla="*/ 0 w 74"/>
                  <a:gd name="T29" fmla="*/ 0 h 110"/>
                  <a:gd name="T30" fmla="*/ 0 w 74"/>
                  <a:gd name="T31" fmla="*/ 0 h 110"/>
                  <a:gd name="T32" fmla="*/ 0 w 74"/>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10"/>
                  <a:gd name="T53" fmla="*/ 74 w 74"/>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10">
                    <a:moveTo>
                      <a:pt x="6" y="0"/>
                    </a:moveTo>
                    <a:lnTo>
                      <a:pt x="3" y="9"/>
                    </a:lnTo>
                    <a:lnTo>
                      <a:pt x="1" y="16"/>
                    </a:lnTo>
                    <a:lnTo>
                      <a:pt x="0" y="24"/>
                    </a:lnTo>
                    <a:lnTo>
                      <a:pt x="0" y="32"/>
                    </a:lnTo>
                    <a:lnTo>
                      <a:pt x="1" y="40"/>
                    </a:lnTo>
                    <a:lnTo>
                      <a:pt x="3" y="47"/>
                    </a:lnTo>
                    <a:lnTo>
                      <a:pt x="6" y="54"/>
                    </a:lnTo>
                    <a:lnTo>
                      <a:pt x="10" y="62"/>
                    </a:lnTo>
                    <a:lnTo>
                      <a:pt x="14" y="69"/>
                    </a:lnTo>
                    <a:lnTo>
                      <a:pt x="20" y="76"/>
                    </a:lnTo>
                    <a:lnTo>
                      <a:pt x="28" y="82"/>
                    </a:lnTo>
                    <a:lnTo>
                      <a:pt x="35" y="89"/>
                    </a:lnTo>
                    <a:lnTo>
                      <a:pt x="43" y="95"/>
                    </a:lnTo>
                    <a:lnTo>
                      <a:pt x="53" y="100"/>
                    </a:lnTo>
                    <a:lnTo>
                      <a:pt x="63" y="105"/>
                    </a:lnTo>
                    <a:lnTo>
                      <a:pt x="74" y="110"/>
                    </a:lnTo>
                  </a:path>
                </a:pathLst>
              </a:custGeom>
              <a:noFill/>
              <a:ln w="6350">
                <a:solidFill>
                  <a:srgbClr val="000000"/>
                </a:solidFill>
                <a:prstDash val="solid"/>
                <a:round/>
                <a:headEnd/>
                <a:tailEnd/>
              </a:ln>
            </p:spPr>
            <p:txBody>
              <a:bodyPr/>
              <a:lstStyle/>
              <a:p>
                <a:endParaRPr lang="en-US"/>
              </a:p>
            </p:txBody>
          </p:sp>
        </p:grpSp>
        <p:grpSp>
          <p:nvGrpSpPr>
            <p:cNvPr id="18481" name="Group 459"/>
            <p:cNvGrpSpPr>
              <a:grpSpLocks/>
            </p:cNvGrpSpPr>
            <p:nvPr/>
          </p:nvGrpSpPr>
          <p:grpSpPr bwMode="auto">
            <a:xfrm>
              <a:off x="4037" y="1303"/>
              <a:ext cx="557" cy="464"/>
              <a:chOff x="4037" y="1303"/>
              <a:chExt cx="557" cy="464"/>
            </a:xfrm>
          </p:grpSpPr>
          <p:sp>
            <p:nvSpPr>
              <p:cNvPr id="26147" name="Line 259"/>
              <p:cNvSpPr>
                <a:spLocks noChangeShapeType="1"/>
              </p:cNvSpPr>
              <p:nvPr/>
            </p:nvSpPr>
            <p:spPr bwMode="white">
              <a:xfrm>
                <a:off x="4468" y="1762"/>
                <a:ext cx="0" cy="0"/>
              </a:xfrm>
              <a:prstGeom prst="line">
                <a:avLst/>
              </a:prstGeom>
              <a:noFill/>
              <a:ln w="6350">
                <a:solidFill>
                  <a:srgbClr val="1F1A17"/>
                </a:solidFill>
                <a:round/>
                <a:headEnd/>
                <a:tailEnd/>
              </a:ln>
            </p:spPr>
            <p:txBody>
              <a:bodyPr/>
              <a:lstStyle/>
              <a:p>
                <a:endParaRPr lang="en-US"/>
              </a:p>
            </p:txBody>
          </p:sp>
          <p:sp>
            <p:nvSpPr>
              <p:cNvPr id="26148" name="Line 260"/>
              <p:cNvSpPr>
                <a:spLocks noChangeShapeType="1"/>
              </p:cNvSpPr>
              <p:nvPr/>
            </p:nvSpPr>
            <p:spPr bwMode="white">
              <a:xfrm>
                <a:off x="4468" y="1767"/>
                <a:ext cx="0" cy="0"/>
              </a:xfrm>
              <a:prstGeom prst="line">
                <a:avLst/>
              </a:prstGeom>
              <a:noFill/>
              <a:ln w="6350">
                <a:solidFill>
                  <a:srgbClr val="1F1A17"/>
                </a:solidFill>
                <a:round/>
                <a:headEnd/>
                <a:tailEnd/>
              </a:ln>
            </p:spPr>
            <p:txBody>
              <a:bodyPr/>
              <a:lstStyle/>
              <a:p>
                <a:endParaRPr lang="en-US"/>
              </a:p>
            </p:txBody>
          </p:sp>
          <p:sp>
            <p:nvSpPr>
              <p:cNvPr id="26149" name="Line 261"/>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0" name="Line 262"/>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1" name="Line 263"/>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2" name="Line 264"/>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3" name="Line 265"/>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4" name="Line 266"/>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5" name="Line 267"/>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6" name="Line 268"/>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7" name="Line 269"/>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8" name="Line 270"/>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59" name="Line 271"/>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0" name="Line 272"/>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1" name="Line 273"/>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2" name="Line 274"/>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3" name="Line 275"/>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4" name="Line 276"/>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5" name="Line 277"/>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6" name="Line 278"/>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7" name="Line 279"/>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8" name="Line 280"/>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69" name="Line 281"/>
              <p:cNvSpPr>
                <a:spLocks noChangeShapeType="1"/>
              </p:cNvSpPr>
              <p:nvPr/>
            </p:nvSpPr>
            <p:spPr bwMode="white">
              <a:xfrm>
                <a:off x="4468" y="1762"/>
                <a:ext cx="0" cy="5"/>
              </a:xfrm>
              <a:prstGeom prst="line">
                <a:avLst/>
              </a:prstGeom>
              <a:noFill/>
              <a:ln w="6350">
                <a:solidFill>
                  <a:srgbClr val="1F1A17"/>
                </a:solidFill>
                <a:round/>
                <a:headEnd/>
                <a:tailEnd/>
              </a:ln>
            </p:spPr>
            <p:txBody>
              <a:bodyPr/>
              <a:lstStyle/>
              <a:p>
                <a:endParaRPr lang="en-US"/>
              </a:p>
            </p:txBody>
          </p:sp>
          <p:sp>
            <p:nvSpPr>
              <p:cNvPr id="26170" name="Line 282"/>
              <p:cNvSpPr>
                <a:spLocks noChangeShapeType="1"/>
              </p:cNvSpPr>
              <p:nvPr/>
            </p:nvSpPr>
            <p:spPr bwMode="white">
              <a:xfrm>
                <a:off x="4419" y="1762"/>
                <a:ext cx="0" cy="0"/>
              </a:xfrm>
              <a:prstGeom prst="line">
                <a:avLst/>
              </a:prstGeom>
              <a:noFill/>
              <a:ln w="6350">
                <a:solidFill>
                  <a:srgbClr val="1F1A17"/>
                </a:solidFill>
                <a:round/>
                <a:headEnd/>
                <a:tailEnd/>
              </a:ln>
            </p:spPr>
            <p:txBody>
              <a:bodyPr/>
              <a:lstStyle/>
              <a:p>
                <a:endParaRPr lang="en-US"/>
              </a:p>
            </p:txBody>
          </p:sp>
          <p:sp>
            <p:nvSpPr>
              <p:cNvPr id="26171" name="Line 283"/>
              <p:cNvSpPr>
                <a:spLocks noChangeShapeType="1"/>
              </p:cNvSpPr>
              <p:nvPr/>
            </p:nvSpPr>
            <p:spPr bwMode="white">
              <a:xfrm>
                <a:off x="4419" y="1767"/>
                <a:ext cx="0" cy="0"/>
              </a:xfrm>
              <a:prstGeom prst="line">
                <a:avLst/>
              </a:prstGeom>
              <a:noFill/>
              <a:ln w="6350">
                <a:solidFill>
                  <a:srgbClr val="1F1A17"/>
                </a:solidFill>
                <a:round/>
                <a:headEnd/>
                <a:tailEnd/>
              </a:ln>
            </p:spPr>
            <p:txBody>
              <a:bodyPr/>
              <a:lstStyle/>
              <a:p>
                <a:endParaRPr lang="en-US"/>
              </a:p>
            </p:txBody>
          </p:sp>
          <p:sp>
            <p:nvSpPr>
              <p:cNvPr id="26172" name="Line 284"/>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3" name="Line 285"/>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4" name="Line 286"/>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5" name="Line 287"/>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6" name="Line 288"/>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7" name="Line 289"/>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8" name="Line 290"/>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79" name="Line 291"/>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0" name="Line 292"/>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1" name="Line 293"/>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2" name="Line 294"/>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3" name="Line 295"/>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4" name="Line 296"/>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5" name="Line 297"/>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6" name="Line 298"/>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7" name="Line 299"/>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8" name="Line 300"/>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89" name="Line 301"/>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90" name="Line 302"/>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91" name="Line 303"/>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92" name="Line 304"/>
              <p:cNvSpPr>
                <a:spLocks noChangeShapeType="1"/>
              </p:cNvSpPr>
              <p:nvPr/>
            </p:nvSpPr>
            <p:spPr bwMode="white">
              <a:xfrm>
                <a:off x="4419" y="1762"/>
                <a:ext cx="0" cy="5"/>
              </a:xfrm>
              <a:prstGeom prst="line">
                <a:avLst/>
              </a:prstGeom>
              <a:noFill/>
              <a:ln w="6350">
                <a:solidFill>
                  <a:srgbClr val="1F1A17"/>
                </a:solidFill>
                <a:round/>
                <a:headEnd/>
                <a:tailEnd/>
              </a:ln>
            </p:spPr>
            <p:txBody>
              <a:bodyPr/>
              <a:lstStyle/>
              <a:p>
                <a:endParaRPr lang="en-US"/>
              </a:p>
            </p:txBody>
          </p:sp>
          <p:sp>
            <p:nvSpPr>
              <p:cNvPr id="26193" name="Freeform 305"/>
              <p:cNvSpPr>
                <a:spLocks/>
              </p:cNvSpPr>
              <p:nvPr/>
            </p:nvSpPr>
            <p:spPr bwMode="white">
              <a:xfrm>
                <a:off x="4422" y="1746"/>
                <a:ext cx="42" cy="13"/>
              </a:xfrm>
              <a:custGeom>
                <a:avLst/>
                <a:gdLst>
                  <a:gd name="T0" fmla="*/ 1 w 339"/>
                  <a:gd name="T1" fmla="*/ 0 h 104"/>
                  <a:gd name="T2" fmla="*/ 1 w 339"/>
                  <a:gd name="T3" fmla="*/ 0 h 104"/>
                  <a:gd name="T4" fmla="*/ 1 w 339"/>
                  <a:gd name="T5" fmla="*/ 0 h 104"/>
                  <a:gd name="T6" fmla="*/ 1 w 339"/>
                  <a:gd name="T7" fmla="*/ 0 h 104"/>
                  <a:gd name="T8" fmla="*/ 0 w 339"/>
                  <a:gd name="T9" fmla="*/ 0 h 104"/>
                  <a:gd name="T10" fmla="*/ 0 w 339"/>
                  <a:gd name="T11" fmla="*/ 0 h 104"/>
                  <a:gd name="T12" fmla="*/ 0 w 339"/>
                  <a:gd name="T13" fmla="*/ 0 h 104"/>
                  <a:gd name="T14" fmla="*/ 0 w 339"/>
                  <a:gd name="T15" fmla="*/ 0 h 104"/>
                  <a:gd name="T16" fmla="*/ 0 w 339"/>
                  <a:gd name="T17" fmla="*/ 0 h 104"/>
                  <a:gd name="T18" fmla="*/ 0 w 339"/>
                  <a:gd name="T19" fmla="*/ 0 h 104"/>
                  <a:gd name="T20" fmla="*/ 0 w 339"/>
                  <a:gd name="T21" fmla="*/ 0 h 104"/>
                  <a:gd name="T22" fmla="*/ 0 w 339"/>
                  <a:gd name="T23" fmla="*/ 0 h 104"/>
                  <a:gd name="T24" fmla="*/ 0 w 339"/>
                  <a:gd name="T25" fmla="*/ 0 h 104"/>
                  <a:gd name="T26" fmla="*/ 0 w 339"/>
                  <a:gd name="T27" fmla="*/ 0 h 104"/>
                  <a:gd name="T28" fmla="*/ 0 w 339"/>
                  <a:gd name="T29" fmla="*/ 0 h 104"/>
                  <a:gd name="T30" fmla="*/ 0 w 339"/>
                  <a:gd name="T31" fmla="*/ 0 h 104"/>
                  <a:gd name="T32" fmla="*/ 0 w 339"/>
                  <a:gd name="T33" fmla="*/ 0 h 104"/>
                  <a:gd name="T34" fmla="*/ 0 w 339"/>
                  <a:gd name="T35" fmla="*/ 0 h 104"/>
                  <a:gd name="T36" fmla="*/ 0 w 339"/>
                  <a:gd name="T37" fmla="*/ 0 h 104"/>
                  <a:gd name="T38" fmla="*/ 0 w 339"/>
                  <a:gd name="T39" fmla="*/ 0 h 104"/>
                  <a:gd name="T40" fmla="*/ 0 w 339"/>
                  <a:gd name="T41" fmla="*/ 0 h 104"/>
                  <a:gd name="T42" fmla="*/ 0 w 339"/>
                  <a:gd name="T43" fmla="*/ 0 h 104"/>
                  <a:gd name="T44" fmla="*/ 0 w 339"/>
                  <a:gd name="T45" fmla="*/ 0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9"/>
                  <a:gd name="T70" fmla="*/ 0 h 104"/>
                  <a:gd name="T71" fmla="*/ 339 w 339"/>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9" h="104">
                    <a:moveTo>
                      <a:pt x="339" y="104"/>
                    </a:moveTo>
                    <a:lnTo>
                      <a:pt x="328" y="86"/>
                    </a:lnTo>
                    <a:lnTo>
                      <a:pt x="316" y="69"/>
                    </a:lnTo>
                    <a:lnTo>
                      <a:pt x="304" y="56"/>
                    </a:lnTo>
                    <a:lnTo>
                      <a:pt x="292" y="44"/>
                    </a:lnTo>
                    <a:lnTo>
                      <a:pt x="279" y="35"/>
                    </a:lnTo>
                    <a:lnTo>
                      <a:pt x="268" y="27"/>
                    </a:lnTo>
                    <a:lnTo>
                      <a:pt x="246" y="15"/>
                    </a:lnTo>
                    <a:lnTo>
                      <a:pt x="225" y="8"/>
                    </a:lnTo>
                    <a:lnTo>
                      <a:pt x="206" y="3"/>
                    </a:lnTo>
                    <a:lnTo>
                      <a:pt x="187" y="1"/>
                    </a:lnTo>
                    <a:lnTo>
                      <a:pt x="169" y="0"/>
                    </a:lnTo>
                    <a:lnTo>
                      <a:pt x="151" y="1"/>
                    </a:lnTo>
                    <a:lnTo>
                      <a:pt x="132" y="3"/>
                    </a:lnTo>
                    <a:lnTo>
                      <a:pt x="113" y="8"/>
                    </a:lnTo>
                    <a:lnTo>
                      <a:pt x="92" y="15"/>
                    </a:lnTo>
                    <a:lnTo>
                      <a:pt x="69" y="27"/>
                    </a:lnTo>
                    <a:lnTo>
                      <a:pt x="58" y="35"/>
                    </a:lnTo>
                    <a:lnTo>
                      <a:pt x="46" y="44"/>
                    </a:lnTo>
                    <a:lnTo>
                      <a:pt x="34" y="56"/>
                    </a:lnTo>
                    <a:lnTo>
                      <a:pt x="22" y="69"/>
                    </a:lnTo>
                    <a:lnTo>
                      <a:pt x="10" y="86"/>
                    </a:lnTo>
                    <a:lnTo>
                      <a:pt x="0" y="104"/>
                    </a:lnTo>
                  </a:path>
                </a:pathLst>
              </a:custGeom>
              <a:noFill/>
              <a:ln w="6350">
                <a:solidFill>
                  <a:srgbClr val="1F1A17"/>
                </a:solidFill>
                <a:prstDash val="solid"/>
                <a:round/>
                <a:headEnd/>
                <a:tailEnd/>
              </a:ln>
            </p:spPr>
            <p:txBody>
              <a:bodyPr/>
              <a:lstStyle/>
              <a:p>
                <a:endParaRPr lang="en-US"/>
              </a:p>
            </p:txBody>
          </p:sp>
          <p:sp>
            <p:nvSpPr>
              <p:cNvPr id="26194" name="Freeform 306"/>
              <p:cNvSpPr>
                <a:spLocks/>
              </p:cNvSpPr>
              <p:nvPr/>
            </p:nvSpPr>
            <p:spPr bwMode="white">
              <a:xfrm>
                <a:off x="4048" y="1303"/>
                <a:ext cx="27" cy="16"/>
              </a:xfrm>
              <a:custGeom>
                <a:avLst/>
                <a:gdLst>
                  <a:gd name="T0" fmla="*/ 0 w 216"/>
                  <a:gd name="T1" fmla="*/ 0 h 123"/>
                  <a:gd name="T2" fmla="*/ 0 w 216"/>
                  <a:gd name="T3" fmla="*/ 0 h 123"/>
                  <a:gd name="T4" fmla="*/ 0 w 216"/>
                  <a:gd name="T5" fmla="*/ 0 h 123"/>
                  <a:gd name="T6" fmla="*/ 0 w 216"/>
                  <a:gd name="T7" fmla="*/ 0 h 123"/>
                  <a:gd name="T8" fmla="*/ 0 w 216"/>
                  <a:gd name="T9" fmla="*/ 0 h 123"/>
                  <a:gd name="T10" fmla="*/ 0 w 216"/>
                  <a:gd name="T11" fmla="*/ 0 h 123"/>
                  <a:gd name="T12" fmla="*/ 0 w 216"/>
                  <a:gd name="T13" fmla="*/ 0 h 123"/>
                  <a:gd name="T14" fmla="*/ 0 w 216"/>
                  <a:gd name="T15" fmla="*/ 0 h 123"/>
                  <a:gd name="T16" fmla="*/ 0 w 216"/>
                  <a:gd name="T17" fmla="*/ 0 h 123"/>
                  <a:gd name="T18" fmla="*/ 0 w 216"/>
                  <a:gd name="T19" fmla="*/ 0 h 123"/>
                  <a:gd name="T20" fmla="*/ 0 w 216"/>
                  <a:gd name="T21" fmla="*/ 0 h 123"/>
                  <a:gd name="T22" fmla="*/ 0 w 216"/>
                  <a:gd name="T23" fmla="*/ 0 h 123"/>
                  <a:gd name="T24" fmla="*/ 0 w 216"/>
                  <a:gd name="T25" fmla="*/ 0 h 123"/>
                  <a:gd name="T26" fmla="*/ 0 w 216"/>
                  <a:gd name="T27" fmla="*/ 0 h 123"/>
                  <a:gd name="T28" fmla="*/ 0 w 216"/>
                  <a:gd name="T29" fmla="*/ 0 h 123"/>
                  <a:gd name="T30" fmla="*/ 0 w 216"/>
                  <a:gd name="T31" fmla="*/ 0 h 123"/>
                  <a:gd name="T32" fmla="*/ 0 w 216"/>
                  <a:gd name="T33" fmla="*/ 0 h 123"/>
                  <a:gd name="T34" fmla="*/ 0 w 216"/>
                  <a:gd name="T35" fmla="*/ 0 h 123"/>
                  <a:gd name="T36" fmla="*/ 0 w 216"/>
                  <a:gd name="T37" fmla="*/ 0 h 123"/>
                  <a:gd name="T38" fmla="*/ 0 w 216"/>
                  <a:gd name="T39" fmla="*/ 0 h 123"/>
                  <a:gd name="T40" fmla="*/ 0 w 216"/>
                  <a:gd name="T41" fmla="*/ 0 h 123"/>
                  <a:gd name="T42" fmla="*/ 0 w 216"/>
                  <a:gd name="T43" fmla="*/ 0 h 123"/>
                  <a:gd name="T44" fmla="*/ 0 w 216"/>
                  <a:gd name="T45" fmla="*/ 0 h 123"/>
                  <a:gd name="T46" fmla="*/ 0 w 216"/>
                  <a:gd name="T47" fmla="*/ 0 h 123"/>
                  <a:gd name="T48" fmla="*/ 0 w 216"/>
                  <a:gd name="T49" fmla="*/ 0 h 123"/>
                  <a:gd name="T50" fmla="*/ 0 w 216"/>
                  <a:gd name="T51" fmla="*/ 0 h 123"/>
                  <a:gd name="T52" fmla="*/ 0 w 216"/>
                  <a:gd name="T53" fmla="*/ 0 h 123"/>
                  <a:gd name="T54" fmla="*/ 0 w 216"/>
                  <a:gd name="T55" fmla="*/ 0 h 123"/>
                  <a:gd name="T56" fmla="*/ 0 w 216"/>
                  <a:gd name="T57" fmla="*/ 0 h 123"/>
                  <a:gd name="T58" fmla="*/ 0 w 216"/>
                  <a:gd name="T59" fmla="*/ 0 h 123"/>
                  <a:gd name="T60" fmla="*/ 0 w 216"/>
                  <a:gd name="T61" fmla="*/ 0 h 123"/>
                  <a:gd name="T62" fmla="*/ 0 w 216"/>
                  <a:gd name="T63" fmla="*/ 0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6"/>
                  <a:gd name="T97" fmla="*/ 0 h 123"/>
                  <a:gd name="T98" fmla="*/ 216 w 216"/>
                  <a:gd name="T99" fmla="*/ 123 h 1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6" h="123">
                    <a:moveTo>
                      <a:pt x="0" y="62"/>
                    </a:moveTo>
                    <a:lnTo>
                      <a:pt x="2" y="68"/>
                    </a:lnTo>
                    <a:lnTo>
                      <a:pt x="3" y="75"/>
                    </a:lnTo>
                    <a:lnTo>
                      <a:pt x="6" y="81"/>
                    </a:lnTo>
                    <a:lnTo>
                      <a:pt x="9" y="86"/>
                    </a:lnTo>
                    <a:lnTo>
                      <a:pt x="14" y="91"/>
                    </a:lnTo>
                    <a:lnTo>
                      <a:pt x="19" y="96"/>
                    </a:lnTo>
                    <a:lnTo>
                      <a:pt x="25" y="102"/>
                    </a:lnTo>
                    <a:lnTo>
                      <a:pt x="33" y="106"/>
                    </a:lnTo>
                    <a:lnTo>
                      <a:pt x="40" y="110"/>
                    </a:lnTo>
                    <a:lnTo>
                      <a:pt x="48" y="113"/>
                    </a:lnTo>
                    <a:lnTo>
                      <a:pt x="57" y="116"/>
                    </a:lnTo>
                    <a:lnTo>
                      <a:pt x="66" y="119"/>
                    </a:lnTo>
                    <a:lnTo>
                      <a:pt x="76" y="121"/>
                    </a:lnTo>
                    <a:lnTo>
                      <a:pt x="87" y="122"/>
                    </a:lnTo>
                    <a:lnTo>
                      <a:pt x="97" y="123"/>
                    </a:lnTo>
                    <a:lnTo>
                      <a:pt x="109" y="123"/>
                    </a:lnTo>
                    <a:lnTo>
                      <a:pt x="119" y="123"/>
                    </a:lnTo>
                    <a:lnTo>
                      <a:pt x="130" y="122"/>
                    </a:lnTo>
                    <a:lnTo>
                      <a:pt x="140" y="121"/>
                    </a:lnTo>
                    <a:lnTo>
                      <a:pt x="150" y="119"/>
                    </a:lnTo>
                    <a:lnTo>
                      <a:pt x="159" y="116"/>
                    </a:lnTo>
                    <a:lnTo>
                      <a:pt x="169" y="113"/>
                    </a:lnTo>
                    <a:lnTo>
                      <a:pt x="176" y="110"/>
                    </a:lnTo>
                    <a:lnTo>
                      <a:pt x="184" y="106"/>
                    </a:lnTo>
                    <a:lnTo>
                      <a:pt x="192" y="102"/>
                    </a:lnTo>
                    <a:lnTo>
                      <a:pt x="197" y="96"/>
                    </a:lnTo>
                    <a:lnTo>
                      <a:pt x="203" y="91"/>
                    </a:lnTo>
                    <a:lnTo>
                      <a:pt x="207" y="86"/>
                    </a:lnTo>
                    <a:lnTo>
                      <a:pt x="210" y="81"/>
                    </a:lnTo>
                    <a:lnTo>
                      <a:pt x="213" y="75"/>
                    </a:lnTo>
                    <a:lnTo>
                      <a:pt x="216" y="68"/>
                    </a:lnTo>
                    <a:lnTo>
                      <a:pt x="216" y="62"/>
                    </a:lnTo>
                    <a:lnTo>
                      <a:pt x="216" y="56"/>
                    </a:lnTo>
                    <a:lnTo>
                      <a:pt x="213" y="50"/>
                    </a:lnTo>
                    <a:lnTo>
                      <a:pt x="210" y="44"/>
                    </a:lnTo>
                    <a:lnTo>
                      <a:pt x="207" y="37"/>
                    </a:lnTo>
                    <a:lnTo>
                      <a:pt x="203" y="32"/>
                    </a:lnTo>
                    <a:lnTo>
                      <a:pt x="197" y="27"/>
                    </a:lnTo>
                    <a:lnTo>
                      <a:pt x="192" y="23"/>
                    </a:lnTo>
                    <a:lnTo>
                      <a:pt x="184" y="18"/>
                    </a:lnTo>
                    <a:lnTo>
                      <a:pt x="176" y="14"/>
                    </a:lnTo>
                    <a:lnTo>
                      <a:pt x="169" y="10"/>
                    </a:lnTo>
                    <a:lnTo>
                      <a:pt x="159" y="7"/>
                    </a:lnTo>
                    <a:lnTo>
                      <a:pt x="150" y="5"/>
                    </a:lnTo>
                    <a:lnTo>
                      <a:pt x="140" y="3"/>
                    </a:lnTo>
                    <a:lnTo>
                      <a:pt x="130" y="1"/>
                    </a:lnTo>
                    <a:lnTo>
                      <a:pt x="119" y="0"/>
                    </a:lnTo>
                    <a:lnTo>
                      <a:pt x="109" y="0"/>
                    </a:lnTo>
                    <a:lnTo>
                      <a:pt x="97" y="0"/>
                    </a:lnTo>
                    <a:lnTo>
                      <a:pt x="87" y="1"/>
                    </a:lnTo>
                    <a:lnTo>
                      <a:pt x="76" y="3"/>
                    </a:lnTo>
                    <a:lnTo>
                      <a:pt x="66" y="5"/>
                    </a:lnTo>
                    <a:lnTo>
                      <a:pt x="57" y="7"/>
                    </a:lnTo>
                    <a:lnTo>
                      <a:pt x="48" y="10"/>
                    </a:lnTo>
                    <a:lnTo>
                      <a:pt x="40" y="14"/>
                    </a:lnTo>
                    <a:lnTo>
                      <a:pt x="33" y="18"/>
                    </a:lnTo>
                    <a:lnTo>
                      <a:pt x="25" y="23"/>
                    </a:lnTo>
                    <a:lnTo>
                      <a:pt x="19" y="27"/>
                    </a:lnTo>
                    <a:lnTo>
                      <a:pt x="14" y="32"/>
                    </a:lnTo>
                    <a:lnTo>
                      <a:pt x="9" y="37"/>
                    </a:lnTo>
                    <a:lnTo>
                      <a:pt x="6" y="44"/>
                    </a:lnTo>
                    <a:lnTo>
                      <a:pt x="3" y="50"/>
                    </a:lnTo>
                    <a:lnTo>
                      <a:pt x="2" y="56"/>
                    </a:lnTo>
                    <a:lnTo>
                      <a:pt x="0" y="62"/>
                    </a:lnTo>
                    <a:close/>
                  </a:path>
                </a:pathLst>
              </a:custGeom>
              <a:noFill/>
              <a:ln w="6350">
                <a:solidFill>
                  <a:srgbClr val="1F1A17"/>
                </a:solidFill>
                <a:prstDash val="solid"/>
                <a:round/>
                <a:headEnd/>
                <a:tailEnd/>
              </a:ln>
            </p:spPr>
            <p:txBody>
              <a:bodyPr/>
              <a:lstStyle/>
              <a:p>
                <a:endParaRPr lang="en-US"/>
              </a:p>
            </p:txBody>
          </p:sp>
          <p:sp>
            <p:nvSpPr>
              <p:cNvPr id="26195" name="Freeform 307"/>
              <p:cNvSpPr>
                <a:spLocks/>
              </p:cNvSpPr>
              <p:nvPr/>
            </p:nvSpPr>
            <p:spPr bwMode="white">
              <a:xfrm>
                <a:off x="4037" y="1325"/>
                <a:ext cx="49" cy="14"/>
              </a:xfrm>
              <a:custGeom>
                <a:avLst/>
                <a:gdLst>
                  <a:gd name="T0" fmla="*/ 0 w 394"/>
                  <a:gd name="T1" fmla="*/ 0 h 113"/>
                  <a:gd name="T2" fmla="*/ 0 w 394"/>
                  <a:gd name="T3" fmla="*/ 0 h 113"/>
                  <a:gd name="T4" fmla="*/ 0 w 394"/>
                  <a:gd name="T5" fmla="*/ 0 h 113"/>
                  <a:gd name="T6" fmla="*/ 0 w 394"/>
                  <a:gd name="T7" fmla="*/ 0 h 113"/>
                  <a:gd name="T8" fmla="*/ 0 w 394"/>
                  <a:gd name="T9" fmla="*/ 0 h 113"/>
                  <a:gd name="T10" fmla="*/ 0 w 394"/>
                  <a:gd name="T11" fmla="*/ 0 h 113"/>
                  <a:gd name="T12" fmla="*/ 0 w 394"/>
                  <a:gd name="T13" fmla="*/ 0 h 113"/>
                  <a:gd name="T14" fmla="*/ 0 w 394"/>
                  <a:gd name="T15" fmla="*/ 0 h 113"/>
                  <a:gd name="T16" fmla="*/ 0 w 394"/>
                  <a:gd name="T17" fmla="*/ 0 h 113"/>
                  <a:gd name="T18" fmla="*/ 0 w 394"/>
                  <a:gd name="T19" fmla="*/ 0 h 113"/>
                  <a:gd name="T20" fmla="*/ 0 w 394"/>
                  <a:gd name="T21" fmla="*/ 0 h 113"/>
                  <a:gd name="T22" fmla="*/ 0 w 394"/>
                  <a:gd name="T23" fmla="*/ 0 h 113"/>
                  <a:gd name="T24" fmla="*/ 0 w 394"/>
                  <a:gd name="T25" fmla="*/ 0 h 113"/>
                  <a:gd name="T26" fmla="*/ 0 w 394"/>
                  <a:gd name="T27" fmla="*/ 0 h 113"/>
                  <a:gd name="T28" fmla="*/ 0 w 394"/>
                  <a:gd name="T29" fmla="*/ 0 h 113"/>
                  <a:gd name="T30" fmla="*/ 0 w 394"/>
                  <a:gd name="T31" fmla="*/ 0 h 113"/>
                  <a:gd name="T32" fmla="*/ 0 w 394"/>
                  <a:gd name="T33" fmla="*/ 0 h 113"/>
                  <a:gd name="T34" fmla="*/ 0 w 394"/>
                  <a:gd name="T35" fmla="*/ 0 h 113"/>
                  <a:gd name="T36" fmla="*/ 0 w 394"/>
                  <a:gd name="T37" fmla="*/ 0 h 113"/>
                  <a:gd name="T38" fmla="*/ 0 w 394"/>
                  <a:gd name="T39" fmla="*/ 0 h 113"/>
                  <a:gd name="T40" fmla="*/ 0 w 394"/>
                  <a:gd name="T41" fmla="*/ 0 h 113"/>
                  <a:gd name="T42" fmla="*/ 0 w 394"/>
                  <a:gd name="T43" fmla="*/ 0 h 113"/>
                  <a:gd name="T44" fmla="*/ 0 w 394"/>
                  <a:gd name="T45" fmla="*/ 0 h 113"/>
                  <a:gd name="T46" fmla="*/ 0 w 394"/>
                  <a:gd name="T47" fmla="*/ 0 h 113"/>
                  <a:gd name="T48" fmla="*/ 0 w 394"/>
                  <a:gd name="T49" fmla="*/ 0 h 113"/>
                  <a:gd name="T50" fmla="*/ 0 w 394"/>
                  <a:gd name="T51" fmla="*/ 0 h 113"/>
                  <a:gd name="T52" fmla="*/ 0 w 394"/>
                  <a:gd name="T53" fmla="*/ 0 h 113"/>
                  <a:gd name="T54" fmla="*/ 0 w 394"/>
                  <a:gd name="T55" fmla="*/ 0 h 113"/>
                  <a:gd name="T56" fmla="*/ 1 w 394"/>
                  <a:gd name="T57" fmla="*/ 0 h 113"/>
                  <a:gd name="T58" fmla="*/ 1 w 394"/>
                  <a:gd name="T59" fmla="*/ 0 h 113"/>
                  <a:gd name="T60" fmla="*/ 1 w 394"/>
                  <a:gd name="T61" fmla="*/ 0 h 113"/>
                  <a:gd name="T62" fmla="*/ 1 w 394"/>
                  <a:gd name="T63" fmla="*/ 0 h 113"/>
                  <a:gd name="T64" fmla="*/ 1 w 394"/>
                  <a:gd name="T65" fmla="*/ 0 h 113"/>
                  <a:gd name="T66" fmla="*/ 1 w 394"/>
                  <a:gd name="T67" fmla="*/ 0 h 113"/>
                  <a:gd name="T68" fmla="*/ 1 w 394"/>
                  <a:gd name="T69" fmla="*/ 0 h 113"/>
                  <a:gd name="T70" fmla="*/ 1 w 394"/>
                  <a:gd name="T71" fmla="*/ 0 h 113"/>
                  <a:gd name="T72" fmla="*/ 1 w 394"/>
                  <a:gd name="T73" fmla="*/ 0 h 113"/>
                  <a:gd name="T74" fmla="*/ 1 w 394"/>
                  <a:gd name="T75" fmla="*/ 0 h 113"/>
                  <a:gd name="T76" fmla="*/ 1 w 394"/>
                  <a:gd name="T77" fmla="*/ 0 h 113"/>
                  <a:gd name="T78" fmla="*/ 1 w 394"/>
                  <a:gd name="T79" fmla="*/ 0 h 113"/>
                  <a:gd name="T80" fmla="*/ 1 w 394"/>
                  <a:gd name="T81" fmla="*/ 0 h 113"/>
                  <a:gd name="T82" fmla="*/ 1 w 394"/>
                  <a:gd name="T83" fmla="*/ 0 h 113"/>
                  <a:gd name="T84" fmla="*/ 1 w 394"/>
                  <a:gd name="T85" fmla="*/ 0 h 113"/>
                  <a:gd name="T86" fmla="*/ 1 w 394"/>
                  <a:gd name="T87" fmla="*/ 0 h 113"/>
                  <a:gd name="T88" fmla="*/ 1 w 394"/>
                  <a:gd name="T89" fmla="*/ 0 h 1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4"/>
                  <a:gd name="T136" fmla="*/ 0 h 113"/>
                  <a:gd name="T137" fmla="*/ 394 w 394"/>
                  <a:gd name="T138" fmla="*/ 113 h 1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4" h="113">
                    <a:moveTo>
                      <a:pt x="0" y="0"/>
                    </a:moveTo>
                    <a:lnTo>
                      <a:pt x="0" y="7"/>
                    </a:lnTo>
                    <a:lnTo>
                      <a:pt x="2" y="15"/>
                    </a:lnTo>
                    <a:lnTo>
                      <a:pt x="4" y="22"/>
                    </a:lnTo>
                    <a:lnTo>
                      <a:pt x="7" y="29"/>
                    </a:lnTo>
                    <a:lnTo>
                      <a:pt x="11" y="36"/>
                    </a:lnTo>
                    <a:lnTo>
                      <a:pt x="16" y="44"/>
                    </a:lnTo>
                    <a:lnTo>
                      <a:pt x="21" y="50"/>
                    </a:lnTo>
                    <a:lnTo>
                      <a:pt x="26" y="56"/>
                    </a:lnTo>
                    <a:lnTo>
                      <a:pt x="33" y="62"/>
                    </a:lnTo>
                    <a:lnTo>
                      <a:pt x="41" y="69"/>
                    </a:lnTo>
                    <a:lnTo>
                      <a:pt x="49" y="75"/>
                    </a:lnTo>
                    <a:lnTo>
                      <a:pt x="57" y="80"/>
                    </a:lnTo>
                    <a:lnTo>
                      <a:pt x="67" y="85"/>
                    </a:lnTo>
                    <a:lnTo>
                      <a:pt x="77" y="89"/>
                    </a:lnTo>
                    <a:lnTo>
                      <a:pt x="87" y="94"/>
                    </a:lnTo>
                    <a:lnTo>
                      <a:pt x="99" y="99"/>
                    </a:lnTo>
                    <a:lnTo>
                      <a:pt x="110" y="102"/>
                    </a:lnTo>
                    <a:lnTo>
                      <a:pt x="122" y="105"/>
                    </a:lnTo>
                    <a:lnTo>
                      <a:pt x="134" y="107"/>
                    </a:lnTo>
                    <a:lnTo>
                      <a:pt x="147" y="110"/>
                    </a:lnTo>
                    <a:lnTo>
                      <a:pt x="172" y="112"/>
                    </a:lnTo>
                    <a:lnTo>
                      <a:pt x="198" y="113"/>
                    </a:lnTo>
                    <a:lnTo>
                      <a:pt x="222" y="112"/>
                    </a:lnTo>
                    <a:lnTo>
                      <a:pt x="247" y="110"/>
                    </a:lnTo>
                    <a:lnTo>
                      <a:pt x="260" y="107"/>
                    </a:lnTo>
                    <a:lnTo>
                      <a:pt x="272" y="105"/>
                    </a:lnTo>
                    <a:lnTo>
                      <a:pt x="284" y="102"/>
                    </a:lnTo>
                    <a:lnTo>
                      <a:pt x="296" y="99"/>
                    </a:lnTo>
                    <a:lnTo>
                      <a:pt x="307" y="94"/>
                    </a:lnTo>
                    <a:lnTo>
                      <a:pt x="317" y="89"/>
                    </a:lnTo>
                    <a:lnTo>
                      <a:pt x="327" y="85"/>
                    </a:lnTo>
                    <a:lnTo>
                      <a:pt x="337" y="80"/>
                    </a:lnTo>
                    <a:lnTo>
                      <a:pt x="346" y="75"/>
                    </a:lnTo>
                    <a:lnTo>
                      <a:pt x="353" y="69"/>
                    </a:lnTo>
                    <a:lnTo>
                      <a:pt x="361" y="62"/>
                    </a:lnTo>
                    <a:lnTo>
                      <a:pt x="368" y="56"/>
                    </a:lnTo>
                    <a:lnTo>
                      <a:pt x="374" y="50"/>
                    </a:lnTo>
                    <a:lnTo>
                      <a:pt x="379" y="44"/>
                    </a:lnTo>
                    <a:lnTo>
                      <a:pt x="384" y="36"/>
                    </a:lnTo>
                    <a:lnTo>
                      <a:pt x="388" y="29"/>
                    </a:lnTo>
                    <a:lnTo>
                      <a:pt x="391" y="22"/>
                    </a:lnTo>
                    <a:lnTo>
                      <a:pt x="393" y="15"/>
                    </a:lnTo>
                    <a:lnTo>
                      <a:pt x="394" y="7"/>
                    </a:lnTo>
                    <a:lnTo>
                      <a:pt x="394" y="0"/>
                    </a:lnTo>
                  </a:path>
                </a:pathLst>
              </a:custGeom>
              <a:noFill/>
              <a:ln w="6350">
                <a:solidFill>
                  <a:srgbClr val="1F1A17"/>
                </a:solidFill>
                <a:prstDash val="solid"/>
                <a:round/>
                <a:headEnd/>
                <a:tailEnd/>
              </a:ln>
            </p:spPr>
            <p:txBody>
              <a:bodyPr/>
              <a:lstStyle/>
              <a:p>
                <a:endParaRPr lang="en-US"/>
              </a:p>
            </p:txBody>
          </p:sp>
          <p:sp>
            <p:nvSpPr>
              <p:cNvPr id="26196" name="Freeform 308"/>
              <p:cNvSpPr>
                <a:spLocks/>
              </p:cNvSpPr>
              <p:nvPr/>
            </p:nvSpPr>
            <p:spPr bwMode="white">
              <a:xfrm>
                <a:off x="4074" y="1316"/>
                <a:ext cx="9" cy="14"/>
              </a:xfrm>
              <a:custGeom>
                <a:avLst/>
                <a:gdLst>
                  <a:gd name="T0" fmla="*/ 0 w 75"/>
                  <a:gd name="T1" fmla="*/ 0 h 110"/>
                  <a:gd name="T2" fmla="*/ 0 w 75"/>
                  <a:gd name="T3" fmla="*/ 0 h 110"/>
                  <a:gd name="T4" fmla="*/ 0 w 75"/>
                  <a:gd name="T5" fmla="*/ 0 h 110"/>
                  <a:gd name="T6" fmla="*/ 0 w 75"/>
                  <a:gd name="T7" fmla="*/ 0 h 110"/>
                  <a:gd name="T8" fmla="*/ 0 w 75"/>
                  <a:gd name="T9" fmla="*/ 0 h 110"/>
                  <a:gd name="T10" fmla="*/ 0 w 75"/>
                  <a:gd name="T11" fmla="*/ 0 h 110"/>
                  <a:gd name="T12" fmla="*/ 0 w 75"/>
                  <a:gd name="T13" fmla="*/ 0 h 110"/>
                  <a:gd name="T14" fmla="*/ 0 w 75"/>
                  <a:gd name="T15" fmla="*/ 0 h 110"/>
                  <a:gd name="T16" fmla="*/ 0 w 75"/>
                  <a:gd name="T17" fmla="*/ 0 h 110"/>
                  <a:gd name="T18" fmla="*/ 0 w 75"/>
                  <a:gd name="T19" fmla="*/ 0 h 110"/>
                  <a:gd name="T20" fmla="*/ 0 w 75"/>
                  <a:gd name="T21" fmla="*/ 0 h 110"/>
                  <a:gd name="T22" fmla="*/ 0 w 75"/>
                  <a:gd name="T23" fmla="*/ 0 h 110"/>
                  <a:gd name="T24" fmla="*/ 0 w 75"/>
                  <a:gd name="T25" fmla="*/ 0 h 110"/>
                  <a:gd name="T26" fmla="*/ 0 w 75"/>
                  <a:gd name="T27" fmla="*/ 0 h 110"/>
                  <a:gd name="T28" fmla="*/ 0 w 75"/>
                  <a:gd name="T29" fmla="*/ 0 h 110"/>
                  <a:gd name="T30" fmla="*/ 0 w 75"/>
                  <a:gd name="T31" fmla="*/ 0 h 110"/>
                  <a:gd name="T32" fmla="*/ 0 w 75"/>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10"/>
                  <a:gd name="T53" fmla="*/ 75 w 75"/>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10">
                    <a:moveTo>
                      <a:pt x="0" y="110"/>
                    </a:moveTo>
                    <a:lnTo>
                      <a:pt x="11" y="104"/>
                    </a:lnTo>
                    <a:lnTo>
                      <a:pt x="21" y="99"/>
                    </a:lnTo>
                    <a:lnTo>
                      <a:pt x="30" y="94"/>
                    </a:lnTo>
                    <a:lnTo>
                      <a:pt x="39" y="88"/>
                    </a:lnTo>
                    <a:lnTo>
                      <a:pt x="47" y="82"/>
                    </a:lnTo>
                    <a:lnTo>
                      <a:pt x="53" y="75"/>
                    </a:lnTo>
                    <a:lnTo>
                      <a:pt x="60" y="68"/>
                    </a:lnTo>
                    <a:lnTo>
                      <a:pt x="65" y="61"/>
                    </a:lnTo>
                    <a:lnTo>
                      <a:pt x="69" y="54"/>
                    </a:lnTo>
                    <a:lnTo>
                      <a:pt x="72" y="46"/>
                    </a:lnTo>
                    <a:lnTo>
                      <a:pt x="74" y="39"/>
                    </a:lnTo>
                    <a:lnTo>
                      <a:pt x="75" y="31"/>
                    </a:lnTo>
                    <a:lnTo>
                      <a:pt x="75" y="24"/>
                    </a:lnTo>
                    <a:lnTo>
                      <a:pt x="74" y="15"/>
                    </a:lnTo>
                    <a:lnTo>
                      <a:pt x="72" y="8"/>
                    </a:lnTo>
                    <a:lnTo>
                      <a:pt x="69" y="0"/>
                    </a:lnTo>
                  </a:path>
                </a:pathLst>
              </a:custGeom>
              <a:noFill/>
              <a:ln w="6350">
                <a:solidFill>
                  <a:srgbClr val="1F1A17"/>
                </a:solidFill>
                <a:prstDash val="solid"/>
                <a:round/>
                <a:headEnd/>
                <a:tailEnd/>
              </a:ln>
            </p:spPr>
            <p:txBody>
              <a:bodyPr/>
              <a:lstStyle/>
              <a:p>
                <a:endParaRPr lang="en-US"/>
              </a:p>
            </p:txBody>
          </p:sp>
          <p:sp>
            <p:nvSpPr>
              <p:cNvPr id="26197" name="Freeform 309"/>
              <p:cNvSpPr>
                <a:spLocks/>
              </p:cNvSpPr>
              <p:nvPr/>
            </p:nvSpPr>
            <p:spPr bwMode="white">
              <a:xfrm>
                <a:off x="4039" y="1316"/>
                <a:ext cx="10" cy="14"/>
              </a:xfrm>
              <a:custGeom>
                <a:avLst/>
                <a:gdLst>
                  <a:gd name="T0" fmla="*/ 0 w 75"/>
                  <a:gd name="T1" fmla="*/ 0 h 110"/>
                  <a:gd name="T2" fmla="*/ 0 w 75"/>
                  <a:gd name="T3" fmla="*/ 0 h 110"/>
                  <a:gd name="T4" fmla="*/ 0 w 75"/>
                  <a:gd name="T5" fmla="*/ 0 h 110"/>
                  <a:gd name="T6" fmla="*/ 0 w 75"/>
                  <a:gd name="T7" fmla="*/ 0 h 110"/>
                  <a:gd name="T8" fmla="*/ 0 w 75"/>
                  <a:gd name="T9" fmla="*/ 0 h 110"/>
                  <a:gd name="T10" fmla="*/ 0 w 75"/>
                  <a:gd name="T11" fmla="*/ 0 h 110"/>
                  <a:gd name="T12" fmla="*/ 0 w 75"/>
                  <a:gd name="T13" fmla="*/ 0 h 110"/>
                  <a:gd name="T14" fmla="*/ 0 w 75"/>
                  <a:gd name="T15" fmla="*/ 0 h 110"/>
                  <a:gd name="T16" fmla="*/ 0 w 75"/>
                  <a:gd name="T17" fmla="*/ 0 h 110"/>
                  <a:gd name="T18" fmla="*/ 0 w 75"/>
                  <a:gd name="T19" fmla="*/ 0 h 110"/>
                  <a:gd name="T20" fmla="*/ 0 w 75"/>
                  <a:gd name="T21" fmla="*/ 0 h 110"/>
                  <a:gd name="T22" fmla="*/ 0 w 75"/>
                  <a:gd name="T23" fmla="*/ 0 h 110"/>
                  <a:gd name="T24" fmla="*/ 0 w 75"/>
                  <a:gd name="T25" fmla="*/ 0 h 110"/>
                  <a:gd name="T26" fmla="*/ 0 w 75"/>
                  <a:gd name="T27" fmla="*/ 0 h 110"/>
                  <a:gd name="T28" fmla="*/ 0 w 75"/>
                  <a:gd name="T29" fmla="*/ 0 h 110"/>
                  <a:gd name="T30" fmla="*/ 0 w 75"/>
                  <a:gd name="T31" fmla="*/ 0 h 110"/>
                  <a:gd name="T32" fmla="*/ 0 w 75"/>
                  <a:gd name="T33" fmla="*/ 0 h 1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110"/>
                  <a:gd name="T53" fmla="*/ 75 w 75"/>
                  <a:gd name="T54" fmla="*/ 110 h 1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110">
                    <a:moveTo>
                      <a:pt x="6" y="0"/>
                    </a:moveTo>
                    <a:lnTo>
                      <a:pt x="3" y="8"/>
                    </a:lnTo>
                    <a:lnTo>
                      <a:pt x="1" y="15"/>
                    </a:lnTo>
                    <a:lnTo>
                      <a:pt x="0" y="24"/>
                    </a:lnTo>
                    <a:lnTo>
                      <a:pt x="0" y="31"/>
                    </a:lnTo>
                    <a:lnTo>
                      <a:pt x="1" y="39"/>
                    </a:lnTo>
                    <a:lnTo>
                      <a:pt x="3" y="46"/>
                    </a:lnTo>
                    <a:lnTo>
                      <a:pt x="6" y="54"/>
                    </a:lnTo>
                    <a:lnTo>
                      <a:pt x="10" y="61"/>
                    </a:lnTo>
                    <a:lnTo>
                      <a:pt x="14" y="68"/>
                    </a:lnTo>
                    <a:lnTo>
                      <a:pt x="21" y="75"/>
                    </a:lnTo>
                    <a:lnTo>
                      <a:pt x="28" y="82"/>
                    </a:lnTo>
                    <a:lnTo>
                      <a:pt x="35" y="88"/>
                    </a:lnTo>
                    <a:lnTo>
                      <a:pt x="44" y="94"/>
                    </a:lnTo>
                    <a:lnTo>
                      <a:pt x="53" y="99"/>
                    </a:lnTo>
                    <a:lnTo>
                      <a:pt x="63" y="104"/>
                    </a:lnTo>
                    <a:lnTo>
                      <a:pt x="75" y="110"/>
                    </a:lnTo>
                  </a:path>
                </a:pathLst>
              </a:custGeom>
              <a:noFill/>
              <a:ln w="6350">
                <a:solidFill>
                  <a:srgbClr val="1F1A17"/>
                </a:solidFill>
                <a:prstDash val="solid"/>
                <a:round/>
                <a:headEnd/>
                <a:tailEnd/>
              </a:ln>
            </p:spPr>
            <p:txBody>
              <a:bodyPr/>
              <a:lstStyle/>
              <a:p>
                <a:endParaRPr lang="en-US"/>
              </a:p>
            </p:txBody>
          </p:sp>
          <p:sp>
            <p:nvSpPr>
              <p:cNvPr id="26198" name="Line 310"/>
              <p:cNvSpPr>
                <a:spLocks noChangeShapeType="1"/>
              </p:cNvSpPr>
              <p:nvPr/>
            </p:nvSpPr>
            <p:spPr bwMode="white">
              <a:xfrm>
                <a:off x="4086" y="1320"/>
                <a:ext cx="0" cy="0"/>
              </a:xfrm>
              <a:prstGeom prst="line">
                <a:avLst/>
              </a:prstGeom>
              <a:noFill/>
              <a:ln w="6350">
                <a:solidFill>
                  <a:srgbClr val="1F1A17"/>
                </a:solidFill>
                <a:round/>
                <a:headEnd/>
                <a:tailEnd/>
              </a:ln>
            </p:spPr>
            <p:txBody>
              <a:bodyPr/>
              <a:lstStyle/>
              <a:p>
                <a:endParaRPr lang="en-US"/>
              </a:p>
            </p:txBody>
          </p:sp>
          <p:sp>
            <p:nvSpPr>
              <p:cNvPr id="26199" name="Line 311"/>
              <p:cNvSpPr>
                <a:spLocks noChangeShapeType="1"/>
              </p:cNvSpPr>
              <p:nvPr/>
            </p:nvSpPr>
            <p:spPr bwMode="white">
              <a:xfrm>
                <a:off x="4086" y="1325"/>
                <a:ext cx="0" cy="0"/>
              </a:xfrm>
              <a:prstGeom prst="line">
                <a:avLst/>
              </a:prstGeom>
              <a:noFill/>
              <a:ln w="6350">
                <a:solidFill>
                  <a:srgbClr val="1F1A17"/>
                </a:solidFill>
                <a:round/>
                <a:headEnd/>
                <a:tailEnd/>
              </a:ln>
            </p:spPr>
            <p:txBody>
              <a:bodyPr/>
              <a:lstStyle/>
              <a:p>
                <a:endParaRPr lang="en-US"/>
              </a:p>
            </p:txBody>
          </p:sp>
          <p:sp>
            <p:nvSpPr>
              <p:cNvPr id="26200" name="Line 312"/>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1" name="Line 313"/>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2" name="Line 314"/>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3" name="Line 315"/>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4" name="Line 316"/>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5" name="Line 317"/>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6" name="Line 318"/>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7" name="Line 319"/>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8" name="Line 320"/>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09" name="Line 321"/>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0" name="Line 322"/>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1" name="Line 323"/>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2" name="Line 324"/>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3" name="Line 325"/>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4" name="Line 326"/>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5" name="Line 327"/>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6" name="Line 328"/>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7" name="Line 329"/>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8" name="Line 330"/>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19" name="Line 331"/>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20" name="Line 332"/>
              <p:cNvSpPr>
                <a:spLocks noChangeShapeType="1"/>
              </p:cNvSpPr>
              <p:nvPr/>
            </p:nvSpPr>
            <p:spPr bwMode="white">
              <a:xfrm>
                <a:off x="4086" y="1320"/>
                <a:ext cx="0" cy="5"/>
              </a:xfrm>
              <a:prstGeom prst="line">
                <a:avLst/>
              </a:prstGeom>
              <a:noFill/>
              <a:ln w="6350">
                <a:solidFill>
                  <a:srgbClr val="1F1A17"/>
                </a:solidFill>
                <a:round/>
                <a:headEnd/>
                <a:tailEnd/>
              </a:ln>
            </p:spPr>
            <p:txBody>
              <a:bodyPr/>
              <a:lstStyle/>
              <a:p>
                <a:endParaRPr lang="en-US"/>
              </a:p>
            </p:txBody>
          </p:sp>
          <p:sp>
            <p:nvSpPr>
              <p:cNvPr id="26221" name="Line 333"/>
              <p:cNvSpPr>
                <a:spLocks noChangeShapeType="1"/>
              </p:cNvSpPr>
              <p:nvPr/>
            </p:nvSpPr>
            <p:spPr bwMode="white">
              <a:xfrm>
                <a:off x="4037" y="1320"/>
                <a:ext cx="0" cy="0"/>
              </a:xfrm>
              <a:prstGeom prst="line">
                <a:avLst/>
              </a:prstGeom>
              <a:noFill/>
              <a:ln w="6350">
                <a:solidFill>
                  <a:srgbClr val="1F1A17"/>
                </a:solidFill>
                <a:round/>
                <a:headEnd/>
                <a:tailEnd/>
              </a:ln>
            </p:spPr>
            <p:txBody>
              <a:bodyPr/>
              <a:lstStyle/>
              <a:p>
                <a:endParaRPr lang="en-US"/>
              </a:p>
            </p:txBody>
          </p:sp>
          <p:sp>
            <p:nvSpPr>
              <p:cNvPr id="26222" name="Line 334"/>
              <p:cNvSpPr>
                <a:spLocks noChangeShapeType="1"/>
              </p:cNvSpPr>
              <p:nvPr/>
            </p:nvSpPr>
            <p:spPr bwMode="white">
              <a:xfrm>
                <a:off x="4037" y="1325"/>
                <a:ext cx="0" cy="0"/>
              </a:xfrm>
              <a:prstGeom prst="line">
                <a:avLst/>
              </a:prstGeom>
              <a:noFill/>
              <a:ln w="6350">
                <a:solidFill>
                  <a:srgbClr val="1F1A17"/>
                </a:solidFill>
                <a:round/>
                <a:headEnd/>
                <a:tailEnd/>
              </a:ln>
            </p:spPr>
            <p:txBody>
              <a:bodyPr/>
              <a:lstStyle/>
              <a:p>
                <a:endParaRPr lang="en-US"/>
              </a:p>
            </p:txBody>
          </p:sp>
          <p:sp>
            <p:nvSpPr>
              <p:cNvPr id="26223" name="Line 335"/>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4" name="Line 336"/>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5" name="Line 337"/>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6" name="Line 338"/>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7" name="Line 339"/>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8" name="Line 340"/>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29" name="Line 341"/>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0" name="Line 342"/>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1" name="Line 343"/>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2" name="Line 344"/>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3" name="Line 345"/>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4" name="Line 346"/>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5" name="Line 347"/>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6" name="Line 348"/>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7" name="Line 349"/>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8" name="Line 350"/>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39" name="Line 351"/>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40" name="Line 352"/>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41" name="Line 353"/>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42" name="Line 354"/>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43" name="Line 355"/>
              <p:cNvSpPr>
                <a:spLocks noChangeShapeType="1"/>
              </p:cNvSpPr>
              <p:nvPr/>
            </p:nvSpPr>
            <p:spPr bwMode="white">
              <a:xfrm>
                <a:off x="4037" y="1320"/>
                <a:ext cx="0" cy="5"/>
              </a:xfrm>
              <a:prstGeom prst="line">
                <a:avLst/>
              </a:prstGeom>
              <a:noFill/>
              <a:ln w="6350">
                <a:solidFill>
                  <a:srgbClr val="1F1A17"/>
                </a:solidFill>
                <a:round/>
                <a:headEnd/>
                <a:tailEnd/>
              </a:ln>
            </p:spPr>
            <p:txBody>
              <a:bodyPr/>
              <a:lstStyle/>
              <a:p>
                <a:endParaRPr lang="en-US"/>
              </a:p>
            </p:txBody>
          </p:sp>
          <p:sp>
            <p:nvSpPr>
              <p:cNvPr id="26244" name="Freeform 356"/>
              <p:cNvSpPr>
                <a:spLocks/>
              </p:cNvSpPr>
              <p:nvPr/>
            </p:nvSpPr>
            <p:spPr bwMode="white">
              <a:xfrm>
                <a:off x="4040" y="1303"/>
                <a:ext cx="42" cy="13"/>
              </a:xfrm>
              <a:custGeom>
                <a:avLst/>
                <a:gdLst>
                  <a:gd name="T0" fmla="*/ 1 w 339"/>
                  <a:gd name="T1" fmla="*/ 0 h 105"/>
                  <a:gd name="T2" fmla="*/ 1 w 339"/>
                  <a:gd name="T3" fmla="*/ 0 h 105"/>
                  <a:gd name="T4" fmla="*/ 1 w 339"/>
                  <a:gd name="T5" fmla="*/ 0 h 105"/>
                  <a:gd name="T6" fmla="*/ 1 w 339"/>
                  <a:gd name="T7" fmla="*/ 0 h 105"/>
                  <a:gd name="T8" fmla="*/ 0 w 339"/>
                  <a:gd name="T9" fmla="*/ 0 h 105"/>
                  <a:gd name="T10" fmla="*/ 0 w 339"/>
                  <a:gd name="T11" fmla="*/ 0 h 105"/>
                  <a:gd name="T12" fmla="*/ 0 w 339"/>
                  <a:gd name="T13" fmla="*/ 0 h 105"/>
                  <a:gd name="T14" fmla="*/ 0 w 339"/>
                  <a:gd name="T15" fmla="*/ 0 h 105"/>
                  <a:gd name="T16" fmla="*/ 0 w 339"/>
                  <a:gd name="T17" fmla="*/ 0 h 105"/>
                  <a:gd name="T18" fmla="*/ 0 w 339"/>
                  <a:gd name="T19" fmla="*/ 0 h 105"/>
                  <a:gd name="T20" fmla="*/ 0 w 339"/>
                  <a:gd name="T21" fmla="*/ 0 h 105"/>
                  <a:gd name="T22" fmla="*/ 0 w 339"/>
                  <a:gd name="T23" fmla="*/ 0 h 105"/>
                  <a:gd name="T24" fmla="*/ 0 w 339"/>
                  <a:gd name="T25" fmla="*/ 0 h 105"/>
                  <a:gd name="T26" fmla="*/ 0 w 339"/>
                  <a:gd name="T27" fmla="*/ 0 h 105"/>
                  <a:gd name="T28" fmla="*/ 0 w 339"/>
                  <a:gd name="T29" fmla="*/ 0 h 105"/>
                  <a:gd name="T30" fmla="*/ 0 w 339"/>
                  <a:gd name="T31" fmla="*/ 0 h 105"/>
                  <a:gd name="T32" fmla="*/ 0 w 339"/>
                  <a:gd name="T33" fmla="*/ 0 h 105"/>
                  <a:gd name="T34" fmla="*/ 0 w 339"/>
                  <a:gd name="T35" fmla="*/ 0 h 105"/>
                  <a:gd name="T36" fmla="*/ 0 w 339"/>
                  <a:gd name="T37" fmla="*/ 0 h 105"/>
                  <a:gd name="T38" fmla="*/ 0 w 339"/>
                  <a:gd name="T39" fmla="*/ 0 h 105"/>
                  <a:gd name="T40" fmla="*/ 0 w 339"/>
                  <a:gd name="T41" fmla="*/ 0 h 105"/>
                  <a:gd name="T42" fmla="*/ 0 w 339"/>
                  <a:gd name="T43" fmla="*/ 0 h 105"/>
                  <a:gd name="T44" fmla="*/ 0 w 339"/>
                  <a:gd name="T45" fmla="*/ 0 h 1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39"/>
                  <a:gd name="T70" fmla="*/ 0 h 105"/>
                  <a:gd name="T71" fmla="*/ 339 w 339"/>
                  <a:gd name="T72" fmla="*/ 105 h 1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39" h="105">
                    <a:moveTo>
                      <a:pt x="339" y="105"/>
                    </a:moveTo>
                    <a:lnTo>
                      <a:pt x="329" y="86"/>
                    </a:lnTo>
                    <a:lnTo>
                      <a:pt x="316" y="69"/>
                    </a:lnTo>
                    <a:lnTo>
                      <a:pt x="305" y="56"/>
                    </a:lnTo>
                    <a:lnTo>
                      <a:pt x="292" y="45"/>
                    </a:lnTo>
                    <a:lnTo>
                      <a:pt x="280" y="35"/>
                    </a:lnTo>
                    <a:lnTo>
                      <a:pt x="268" y="28"/>
                    </a:lnTo>
                    <a:lnTo>
                      <a:pt x="246" y="16"/>
                    </a:lnTo>
                    <a:lnTo>
                      <a:pt x="226" y="8"/>
                    </a:lnTo>
                    <a:lnTo>
                      <a:pt x="206" y="3"/>
                    </a:lnTo>
                    <a:lnTo>
                      <a:pt x="187" y="1"/>
                    </a:lnTo>
                    <a:lnTo>
                      <a:pt x="170" y="0"/>
                    </a:lnTo>
                    <a:lnTo>
                      <a:pt x="151" y="1"/>
                    </a:lnTo>
                    <a:lnTo>
                      <a:pt x="132" y="3"/>
                    </a:lnTo>
                    <a:lnTo>
                      <a:pt x="113" y="8"/>
                    </a:lnTo>
                    <a:lnTo>
                      <a:pt x="93" y="16"/>
                    </a:lnTo>
                    <a:lnTo>
                      <a:pt x="70" y="28"/>
                    </a:lnTo>
                    <a:lnTo>
                      <a:pt x="58" y="35"/>
                    </a:lnTo>
                    <a:lnTo>
                      <a:pt x="46" y="45"/>
                    </a:lnTo>
                    <a:lnTo>
                      <a:pt x="34" y="56"/>
                    </a:lnTo>
                    <a:lnTo>
                      <a:pt x="22" y="70"/>
                    </a:lnTo>
                    <a:lnTo>
                      <a:pt x="11" y="86"/>
                    </a:lnTo>
                    <a:lnTo>
                      <a:pt x="0" y="105"/>
                    </a:lnTo>
                  </a:path>
                </a:pathLst>
              </a:custGeom>
              <a:noFill/>
              <a:ln w="6350">
                <a:solidFill>
                  <a:srgbClr val="1F1A17"/>
                </a:solidFill>
                <a:prstDash val="solid"/>
                <a:round/>
                <a:headEnd/>
                <a:tailEnd/>
              </a:ln>
            </p:spPr>
            <p:txBody>
              <a:bodyPr/>
              <a:lstStyle/>
              <a:p>
                <a:endParaRPr lang="en-US"/>
              </a:p>
            </p:txBody>
          </p:sp>
          <p:sp>
            <p:nvSpPr>
              <p:cNvPr id="26245" name="Freeform 357"/>
              <p:cNvSpPr>
                <a:spLocks/>
              </p:cNvSpPr>
              <p:nvPr/>
            </p:nvSpPr>
            <p:spPr bwMode="white">
              <a:xfrm>
                <a:off x="4591" y="1667"/>
                <a:ext cx="0" cy="1"/>
              </a:xfrm>
              <a:custGeom>
                <a:avLst/>
                <a:gdLst>
                  <a:gd name="T0" fmla="*/ 0 w 7"/>
                  <a:gd name="T1" fmla="*/ 0 h 10"/>
                  <a:gd name="T2" fmla="*/ 0 w 7"/>
                  <a:gd name="T3" fmla="*/ 0 h 10"/>
                  <a:gd name="T4" fmla="*/ 0 w 7"/>
                  <a:gd name="T5" fmla="*/ 0 h 10"/>
                  <a:gd name="T6" fmla="*/ 0 60000 65536"/>
                  <a:gd name="T7" fmla="*/ 0 60000 65536"/>
                  <a:gd name="T8" fmla="*/ 0 60000 65536"/>
                  <a:gd name="T9" fmla="*/ 0 w 7"/>
                  <a:gd name="T10" fmla="*/ 0 h 10"/>
                  <a:gd name="T11" fmla="*/ 0 w 7"/>
                  <a:gd name="T12" fmla="*/ 10 h 10"/>
                </a:gdLst>
                <a:ahLst/>
                <a:cxnLst>
                  <a:cxn ang="T6">
                    <a:pos x="T0" y="T1"/>
                  </a:cxn>
                  <a:cxn ang="T7">
                    <a:pos x="T2" y="T3"/>
                  </a:cxn>
                  <a:cxn ang="T8">
                    <a:pos x="T4" y="T5"/>
                  </a:cxn>
                </a:cxnLst>
                <a:rect l="T9" t="T10" r="T11" b="T12"/>
                <a:pathLst>
                  <a:path w="7" h="10">
                    <a:moveTo>
                      <a:pt x="0" y="10"/>
                    </a:moveTo>
                    <a:lnTo>
                      <a:pt x="4" y="4"/>
                    </a:lnTo>
                    <a:lnTo>
                      <a:pt x="7" y="0"/>
                    </a:lnTo>
                  </a:path>
                </a:pathLst>
              </a:custGeom>
              <a:noFill/>
              <a:ln w="6350">
                <a:solidFill>
                  <a:srgbClr val="1F1A17"/>
                </a:solidFill>
                <a:prstDash val="solid"/>
                <a:round/>
                <a:headEnd/>
                <a:tailEnd/>
              </a:ln>
            </p:spPr>
            <p:txBody>
              <a:bodyPr/>
              <a:lstStyle/>
              <a:p>
                <a:endParaRPr lang="en-US"/>
              </a:p>
            </p:txBody>
          </p:sp>
          <p:sp>
            <p:nvSpPr>
              <p:cNvPr id="26246" name="Freeform 358"/>
              <p:cNvSpPr>
                <a:spLocks/>
              </p:cNvSpPr>
              <p:nvPr/>
            </p:nvSpPr>
            <p:spPr bwMode="white">
              <a:xfrm>
                <a:off x="4531" y="1660"/>
                <a:ext cx="52" cy="18"/>
              </a:xfrm>
              <a:custGeom>
                <a:avLst/>
                <a:gdLst>
                  <a:gd name="T0" fmla="*/ 0 w 419"/>
                  <a:gd name="T1" fmla="*/ 0 h 146"/>
                  <a:gd name="T2" fmla="*/ 0 w 419"/>
                  <a:gd name="T3" fmla="*/ 0 h 146"/>
                  <a:gd name="T4" fmla="*/ 0 w 419"/>
                  <a:gd name="T5" fmla="*/ 0 h 146"/>
                  <a:gd name="T6" fmla="*/ 0 w 419"/>
                  <a:gd name="T7" fmla="*/ 0 h 146"/>
                  <a:gd name="T8" fmla="*/ 0 w 419"/>
                  <a:gd name="T9" fmla="*/ 0 h 146"/>
                  <a:gd name="T10" fmla="*/ 0 w 419"/>
                  <a:gd name="T11" fmla="*/ 0 h 146"/>
                  <a:gd name="T12" fmla="*/ 0 w 419"/>
                  <a:gd name="T13" fmla="*/ 0 h 146"/>
                  <a:gd name="T14" fmla="*/ 0 w 419"/>
                  <a:gd name="T15" fmla="*/ 0 h 146"/>
                  <a:gd name="T16" fmla="*/ 0 w 419"/>
                  <a:gd name="T17" fmla="*/ 0 h 146"/>
                  <a:gd name="T18" fmla="*/ 0 w 419"/>
                  <a:gd name="T19" fmla="*/ 0 h 146"/>
                  <a:gd name="T20" fmla="*/ 0 w 419"/>
                  <a:gd name="T21" fmla="*/ 0 h 146"/>
                  <a:gd name="T22" fmla="*/ 0 w 419"/>
                  <a:gd name="T23" fmla="*/ 0 h 146"/>
                  <a:gd name="T24" fmla="*/ 0 w 419"/>
                  <a:gd name="T25" fmla="*/ 0 h 146"/>
                  <a:gd name="T26" fmla="*/ 0 w 419"/>
                  <a:gd name="T27" fmla="*/ 0 h 146"/>
                  <a:gd name="T28" fmla="*/ 0 w 419"/>
                  <a:gd name="T29" fmla="*/ 0 h 146"/>
                  <a:gd name="T30" fmla="*/ 0 w 419"/>
                  <a:gd name="T31" fmla="*/ 0 h 146"/>
                  <a:gd name="T32" fmla="*/ 0 w 419"/>
                  <a:gd name="T33" fmla="*/ 0 h 146"/>
                  <a:gd name="T34" fmla="*/ 0 w 419"/>
                  <a:gd name="T35" fmla="*/ 0 h 146"/>
                  <a:gd name="T36" fmla="*/ 0 w 419"/>
                  <a:gd name="T37" fmla="*/ 0 h 146"/>
                  <a:gd name="T38" fmla="*/ 0 w 419"/>
                  <a:gd name="T39" fmla="*/ 0 h 146"/>
                  <a:gd name="T40" fmla="*/ 0 w 419"/>
                  <a:gd name="T41" fmla="*/ 0 h 146"/>
                  <a:gd name="T42" fmla="*/ 0 w 419"/>
                  <a:gd name="T43" fmla="*/ 0 h 146"/>
                  <a:gd name="T44" fmla="*/ 0 w 419"/>
                  <a:gd name="T45" fmla="*/ 0 h 146"/>
                  <a:gd name="T46" fmla="*/ 0 w 419"/>
                  <a:gd name="T47" fmla="*/ 0 h 146"/>
                  <a:gd name="T48" fmla="*/ 0 w 419"/>
                  <a:gd name="T49" fmla="*/ 0 h 146"/>
                  <a:gd name="T50" fmla="*/ 1 w 419"/>
                  <a:gd name="T51" fmla="*/ 0 h 146"/>
                  <a:gd name="T52" fmla="*/ 1 w 419"/>
                  <a:gd name="T53" fmla="*/ 0 h 146"/>
                  <a:gd name="T54" fmla="*/ 1 w 419"/>
                  <a:gd name="T55" fmla="*/ 0 h 146"/>
                  <a:gd name="T56" fmla="*/ 1 w 419"/>
                  <a:gd name="T57" fmla="*/ 0 h 146"/>
                  <a:gd name="T58" fmla="*/ 1 w 419"/>
                  <a:gd name="T59" fmla="*/ 0 h 146"/>
                  <a:gd name="T60" fmla="*/ 1 w 419"/>
                  <a:gd name="T61" fmla="*/ 0 h 146"/>
                  <a:gd name="T62" fmla="*/ 1 w 419"/>
                  <a:gd name="T63" fmla="*/ 0 h 146"/>
                  <a:gd name="T64" fmla="*/ 1 w 419"/>
                  <a:gd name="T65" fmla="*/ 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9"/>
                  <a:gd name="T100" fmla="*/ 0 h 146"/>
                  <a:gd name="T101" fmla="*/ 419 w 419"/>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9" h="146">
                    <a:moveTo>
                      <a:pt x="0" y="0"/>
                    </a:moveTo>
                    <a:lnTo>
                      <a:pt x="1" y="11"/>
                    </a:lnTo>
                    <a:lnTo>
                      <a:pt x="3" y="22"/>
                    </a:lnTo>
                    <a:lnTo>
                      <a:pt x="6" y="31"/>
                    </a:lnTo>
                    <a:lnTo>
                      <a:pt x="10" y="42"/>
                    </a:lnTo>
                    <a:lnTo>
                      <a:pt x="16" y="52"/>
                    </a:lnTo>
                    <a:lnTo>
                      <a:pt x="22" y="62"/>
                    </a:lnTo>
                    <a:lnTo>
                      <a:pt x="31" y="71"/>
                    </a:lnTo>
                    <a:lnTo>
                      <a:pt x="40" y="79"/>
                    </a:lnTo>
                    <a:lnTo>
                      <a:pt x="50" y="87"/>
                    </a:lnTo>
                    <a:lnTo>
                      <a:pt x="62" y="96"/>
                    </a:lnTo>
                    <a:lnTo>
                      <a:pt x="74" y="103"/>
                    </a:lnTo>
                    <a:lnTo>
                      <a:pt x="87" y="110"/>
                    </a:lnTo>
                    <a:lnTo>
                      <a:pt x="101" y="116"/>
                    </a:lnTo>
                    <a:lnTo>
                      <a:pt x="116" y="123"/>
                    </a:lnTo>
                    <a:lnTo>
                      <a:pt x="133" y="128"/>
                    </a:lnTo>
                    <a:lnTo>
                      <a:pt x="149" y="133"/>
                    </a:lnTo>
                    <a:lnTo>
                      <a:pt x="166" y="136"/>
                    </a:lnTo>
                    <a:lnTo>
                      <a:pt x="183" y="139"/>
                    </a:lnTo>
                    <a:lnTo>
                      <a:pt x="201" y="142"/>
                    </a:lnTo>
                    <a:lnTo>
                      <a:pt x="219" y="143"/>
                    </a:lnTo>
                    <a:lnTo>
                      <a:pt x="236" y="144"/>
                    </a:lnTo>
                    <a:lnTo>
                      <a:pt x="255" y="146"/>
                    </a:lnTo>
                    <a:lnTo>
                      <a:pt x="273" y="144"/>
                    </a:lnTo>
                    <a:lnTo>
                      <a:pt x="290" y="143"/>
                    </a:lnTo>
                    <a:lnTo>
                      <a:pt x="308" y="141"/>
                    </a:lnTo>
                    <a:lnTo>
                      <a:pt x="325" y="138"/>
                    </a:lnTo>
                    <a:lnTo>
                      <a:pt x="342" y="135"/>
                    </a:lnTo>
                    <a:lnTo>
                      <a:pt x="358" y="131"/>
                    </a:lnTo>
                    <a:lnTo>
                      <a:pt x="375" y="126"/>
                    </a:lnTo>
                    <a:lnTo>
                      <a:pt x="390" y="121"/>
                    </a:lnTo>
                    <a:lnTo>
                      <a:pt x="405" y="114"/>
                    </a:lnTo>
                    <a:lnTo>
                      <a:pt x="419" y="107"/>
                    </a:lnTo>
                  </a:path>
                </a:pathLst>
              </a:custGeom>
              <a:noFill/>
              <a:ln w="6350">
                <a:solidFill>
                  <a:srgbClr val="1F1A17"/>
                </a:solidFill>
                <a:prstDash val="solid"/>
                <a:round/>
                <a:headEnd/>
                <a:tailEnd/>
              </a:ln>
            </p:spPr>
            <p:txBody>
              <a:bodyPr/>
              <a:lstStyle/>
              <a:p>
                <a:endParaRPr lang="en-US"/>
              </a:p>
            </p:txBody>
          </p:sp>
          <p:sp>
            <p:nvSpPr>
              <p:cNvPr id="26247" name="Freeform 359"/>
              <p:cNvSpPr>
                <a:spLocks/>
              </p:cNvSpPr>
              <p:nvPr/>
            </p:nvSpPr>
            <p:spPr bwMode="white">
              <a:xfrm>
                <a:off x="4531" y="1649"/>
                <a:ext cx="46" cy="20"/>
              </a:xfrm>
              <a:custGeom>
                <a:avLst/>
                <a:gdLst>
                  <a:gd name="T0" fmla="*/ 0 w 368"/>
                  <a:gd name="T1" fmla="*/ 0 h 159"/>
                  <a:gd name="T2" fmla="*/ 0 w 368"/>
                  <a:gd name="T3" fmla="*/ 0 h 159"/>
                  <a:gd name="T4" fmla="*/ 0 w 368"/>
                  <a:gd name="T5" fmla="*/ 0 h 159"/>
                  <a:gd name="T6" fmla="*/ 0 w 368"/>
                  <a:gd name="T7" fmla="*/ 0 h 159"/>
                  <a:gd name="T8" fmla="*/ 0 w 368"/>
                  <a:gd name="T9" fmla="*/ 0 h 159"/>
                  <a:gd name="T10" fmla="*/ 0 w 368"/>
                  <a:gd name="T11" fmla="*/ 0 h 159"/>
                  <a:gd name="T12" fmla="*/ 0 w 368"/>
                  <a:gd name="T13" fmla="*/ 0 h 159"/>
                  <a:gd name="T14" fmla="*/ 0 w 368"/>
                  <a:gd name="T15" fmla="*/ 0 h 159"/>
                  <a:gd name="T16" fmla="*/ 0 w 368"/>
                  <a:gd name="T17" fmla="*/ 0 h 159"/>
                  <a:gd name="T18" fmla="*/ 0 w 368"/>
                  <a:gd name="T19" fmla="*/ 0 h 159"/>
                  <a:gd name="T20" fmla="*/ 0 w 368"/>
                  <a:gd name="T21" fmla="*/ 0 h 159"/>
                  <a:gd name="T22" fmla="*/ 0 w 368"/>
                  <a:gd name="T23" fmla="*/ 0 h 159"/>
                  <a:gd name="T24" fmla="*/ 0 w 368"/>
                  <a:gd name="T25" fmla="*/ 0 h 159"/>
                  <a:gd name="T26" fmla="*/ 0 w 368"/>
                  <a:gd name="T27" fmla="*/ 0 h 159"/>
                  <a:gd name="T28" fmla="*/ 0 w 368"/>
                  <a:gd name="T29" fmla="*/ 0 h 159"/>
                  <a:gd name="T30" fmla="*/ 0 w 368"/>
                  <a:gd name="T31" fmla="*/ 0 h 159"/>
                  <a:gd name="T32" fmla="*/ 0 w 368"/>
                  <a:gd name="T33" fmla="*/ 0 h 159"/>
                  <a:gd name="T34" fmla="*/ 0 w 368"/>
                  <a:gd name="T35" fmla="*/ 0 h 159"/>
                  <a:gd name="T36" fmla="*/ 0 w 368"/>
                  <a:gd name="T37" fmla="*/ 0 h 159"/>
                  <a:gd name="T38" fmla="*/ 0 w 368"/>
                  <a:gd name="T39" fmla="*/ 0 h 159"/>
                  <a:gd name="T40" fmla="*/ 0 w 368"/>
                  <a:gd name="T41" fmla="*/ 0 h 159"/>
                  <a:gd name="T42" fmla="*/ 0 w 368"/>
                  <a:gd name="T43" fmla="*/ 0 h 159"/>
                  <a:gd name="T44" fmla="*/ 0 w 368"/>
                  <a:gd name="T45" fmla="*/ 0 h 159"/>
                  <a:gd name="T46" fmla="*/ 0 w 368"/>
                  <a:gd name="T47" fmla="*/ 0 h 159"/>
                  <a:gd name="T48" fmla="*/ 1 w 368"/>
                  <a:gd name="T49" fmla="*/ 0 h 159"/>
                  <a:gd name="T50" fmla="*/ 1 w 368"/>
                  <a:gd name="T51" fmla="*/ 0 h 159"/>
                  <a:gd name="T52" fmla="*/ 1 w 368"/>
                  <a:gd name="T53" fmla="*/ 0 h 159"/>
                  <a:gd name="T54" fmla="*/ 1 w 368"/>
                  <a:gd name="T55" fmla="*/ 0 h 159"/>
                  <a:gd name="T56" fmla="*/ 1 w 368"/>
                  <a:gd name="T57" fmla="*/ 0 h 159"/>
                  <a:gd name="T58" fmla="*/ 1 w 368"/>
                  <a:gd name="T59" fmla="*/ 0 h 159"/>
                  <a:gd name="T60" fmla="*/ 1 w 368"/>
                  <a:gd name="T61" fmla="*/ 0 h 159"/>
                  <a:gd name="T62" fmla="*/ 1 w 368"/>
                  <a:gd name="T63" fmla="*/ 0 h 159"/>
                  <a:gd name="T64" fmla="*/ 1 w 368"/>
                  <a:gd name="T65" fmla="*/ 0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159"/>
                  <a:gd name="T101" fmla="*/ 368 w 368"/>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159">
                    <a:moveTo>
                      <a:pt x="1" y="0"/>
                    </a:moveTo>
                    <a:lnTo>
                      <a:pt x="0" y="10"/>
                    </a:lnTo>
                    <a:lnTo>
                      <a:pt x="0" y="20"/>
                    </a:lnTo>
                    <a:lnTo>
                      <a:pt x="1" y="29"/>
                    </a:lnTo>
                    <a:lnTo>
                      <a:pt x="4" y="39"/>
                    </a:lnTo>
                    <a:lnTo>
                      <a:pt x="7" y="49"/>
                    </a:lnTo>
                    <a:lnTo>
                      <a:pt x="11" y="58"/>
                    </a:lnTo>
                    <a:lnTo>
                      <a:pt x="17" y="67"/>
                    </a:lnTo>
                    <a:lnTo>
                      <a:pt x="23" y="76"/>
                    </a:lnTo>
                    <a:lnTo>
                      <a:pt x="31" y="84"/>
                    </a:lnTo>
                    <a:lnTo>
                      <a:pt x="40" y="93"/>
                    </a:lnTo>
                    <a:lnTo>
                      <a:pt x="49" y="101"/>
                    </a:lnTo>
                    <a:lnTo>
                      <a:pt x="60" y="108"/>
                    </a:lnTo>
                    <a:lnTo>
                      <a:pt x="71" y="115"/>
                    </a:lnTo>
                    <a:lnTo>
                      <a:pt x="84" y="123"/>
                    </a:lnTo>
                    <a:lnTo>
                      <a:pt x="97" y="129"/>
                    </a:lnTo>
                    <a:lnTo>
                      <a:pt x="111" y="134"/>
                    </a:lnTo>
                    <a:lnTo>
                      <a:pt x="125" y="139"/>
                    </a:lnTo>
                    <a:lnTo>
                      <a:pt x="141" y="145"/>
                    </a:lnTo>
                    <a:lnTo>
                      <a:pt x="156" y="149"/>
                    </a:lnTo>
                    <a:lnTo>
                      <a:pt x="172" y="152"/>
                    </a:lnTo>
                    <a:lnTo>
                      <a:pt x="189" y="155"/>
                    </a:lnTo>
                    <a:lnTo>
                      <a:pt x="204" y="157"/>
                    </a:lnTo>
                    <a:lnTo>
                      <a:pt x="221" y="158"/>
                    </a:lnTo>
                    <a:lnTo>
                      <a:pt x="237" y="159"/>
                    </a:lnTo>
                    <a:lnTo>
                      <a:pt x="255" y="159"/>
                    </a:lnTo>
                    <a:lnTo>
                      <a:pt x="272" y="158"/>
                    </a:lnTo>
                    <a:lnTo>
                      <a:pt x="288" y="157"/>
                    </a:lnTo>
                    <a:lnTo>
                      <a:pt x="305" y="156"/>
                    </a:lnTo>
                    <a:lnTo>
                      <a:pt x="322" y="153"/>
                    </a:lnTo>
                    <a:lnTo>
                      <a:pt x="337" y="150"/>
                    </a:lnTo>
                    <a:lnTo>
                      <a:pt x="353" y="147"/>
                    </a:lnTo>
                    <a:lnTo>
                      <a:pt x="368" y="141"/>
                    </a:lnTo>
                  </a:path>
                </a:pathLst>
              </a:custGeom>
              <a:noFill/>
              <a:ln w="6350">
                <a:solidFill>
                  <a:srgbClr val="1F1A17"/>
                </a:solidFill>
                <a:prstDash val="solid"/>
                <a:round/>
                <a:headEnd/>
                <a:tailEnd/>
              </a:ln>
            </p:spPr>
            <p:txBody>
              <a:bodyPr/>
              <a:lstStyle/>
              <a:p>
                <a:endParaRPr lang="en-US"/>
              </a:p>
            </p:txBody>
          </p:sp>
          <p:sp>
            <p:nvSpPr>
              <p:cNvPr id="26248" name="Freeform 360"/>
              <p:cNvSpPr>
                <a:spLocks/>
              </p:cNvSpPr>
              <p:nvPr/>
            </p:nvSpPr>
            <p:spPr bwMode="white">
              <a:xfrm>
                <a:off x="4531" y="1640"/>
                <a:ext cx="39" cy="18"/>
              </a:xfrm>
              <a:custGeom>
                <a:avLst/>
                <a:gdLst>
                  <a:gd name="T0" fmla="*/ 0 w 311"/>
                  <a:gd name="T1" fmla="*/ 0 h 144"/>
                  <a:gd name="T2" fmla="*/ 0 w 311"/>
                  <a:gd name="T3" fmla="*/ 0 h 144"/>
                  <a:gd name="T4" fmla="*/ 0 w 311"/>
                  <a:gd name="T5" fmla="*/ 0 h 144"/>
                  <a:gd name="T6" fmla="*/ 0 w 311"/>
                  <a:gd name="T7" fmla="*/ 0 h 144"/>
                  <a:gd name="T8" fmla="*/ 0 w 311"/>
                  <a:gd name="T9" fmla="*/ 0 h 144"/>
                  <a:gd name="T10" fmla="*/ 0 w 311"/>
                  <a:gd name="T11" fmla="*/ 0 h 144"/>
                  <a:gd name="T12" fmla="*/ 0 w 311"/>
                  <a:gd name="T13" fmla="*/ 0 h 144"/>
                  <a:gd name="T14" fmla="*/ 0 w 311"/>
                  <a:gd name="T15" fmla="*/ 0 h 144"/>
                  <a:gd name="T16" fmla="*/ 0 w 311"/>
                  <a:gd name="T17" fmla="*/ 0 h 144"/>
                  <a:gd name="T18" fmla="*/ 0 w 311"/>
                  <a:gd name="T19" fmla="*/ 0 h 144"/>
                  <a:gd name="T20" fmla="*/ 0 w 311"/>
                  <a:gd name="T21" fmla="*/ 0 h 144"/>
                  <a:gd name="T22" fmla="*/ 0 w 311"/>
                  <a:gd name="T23" fmla="*/ 0 h 144"/>
                  <a:gd name="T24" fmla="*/ 0 w 311"/>
                  <a:gd name="T25" fmla="*/ 0 h 144"/>
                  <a:gd name="T26" fmla="*/ 0 w 311"/>
                  <a:gd name="T27" fmla="*/ 0 h 144"/>
                  <a:gd name="T28" fmla="*/ 0 w 311"/>
                  <a:gd name="T29" fmla="*/ 0 h 144"/>
                  <a:gd name="T30" fmla="*/ 0 w 311"/>
                  <a:gd name="T31" fmla="*/ 0 h 144"/>
                  <a:gd name="T32" fmla="*/ 0 w 311"/>
                  <a:gd name="T33" fmla="*/ 0 h 144"/>
                  <a:gd name="T34" fmla="*/ 0 w 311"/>
                  <a:gd name="T35" fmla="*/ 0 h 144"/>
                  <a:gd name="T36" fmla="*/ 0 w 311"/>
                  <a:gd name="T37" fmla="*/ 0 h 144"/>
                  <a:gd name="T38" fmla="*/ 0 w 311"/>
                  <a:gd name="T39" fmla="*/ 0 h 144"/>
                  <a:gd name="T40" fmla="*/ 0 w 311"/>
                  <a:gd name="T41" fmla="*/ 0 h 144"/>
                  <a:gd name="T42" fmla="*/ 0 w 311"/>
                  <a:gd name="T43" fmla="*/ 0 h 144"/>
                  <a:gd name="T44" fmla="*/ 0 w 311"/>
                  <a:gd name="T45" fmla="*/ 0 h 144"/>
                  <a:gd name="T46" fmla="*/ 1 w 311"/>
                  <a:gd name="T47" fmla="*/ 0 h 144"/>
                  <a:gd name="T48" fmla="*/ 1 w 311"/>
                  <a:gd name="T49" fmla="*/ 0 h 144"/>
                  <a:gd name="T50" fmla="*/ 1 w 311"/>
                  <a:gd name="T51" fmla="*/ 0 h 144"/>
                  <a:gd name="T52" fmla="*/ 1 w 311"/>
                  <a:gd name="T53" fmla="*/ 0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1"/>
                  <a:gd name="T82" fmla="*/ 0 h 144"/>
                  <a:gd name="T83" fmla="*/ 311 w 311"/>
                  <a:gd name="T84" fmla="*/ 144 h 1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1" h="144">
                    <a:moveTo>
                      <a:pt x="0" y="0"/>
                    </a:moveTo>
                    <a:lnTo>
                      <a:pt x="0" y="8"/>
                    </a:lnTo>
                    <a:lnTo>
                      <a:pt x="2" y="16"/>
                    </a:lnTo>
                    <a:lnTo>
                      <a:pt x="4" y="25"/>
                    </a:lnTo>
                    <a:lnTo>
                      <a:pt x="6" y="33"/>
                    </a:lnTo>
                    <a:lnTo>
                      <a:pt x="10" y="40"/>
                    </a:lnTo>
                    <a:lnTo>
                      <a:pt x="14" y="48"/>
                    </a:lnTo>
                    <a:lnTo>
                      <a:pt x="19" y="56"/>
                    </a:lnTo>
                    <a:lnTo>
                      <a:pt x="24" y="63"/>
                    </a:lnTo>
                    <a:lnTo>
                      <a:pt x="32" y="70"/>
                    </a:lnTo>
                    <a:lnTo>
                      <a:pt x="39" y="78"/>
                    </a:lnTo>
                    <a:lnTo>
                      <a:pt x="46" y="84"/>
                    </a:lnTo>
                    <a:lnTo>
                      <a:pt x="56" y="91"/>
                    </a:lnTo>
                    <a:lnTo>
                      <a:pt x="64" y="97"/>
                    </a:lnTo>
                    <a:lnTo>
                      <a:pt x="74" y="102"/>
                    </a:lnTo>
                    <a:lnTo>
                      <a:pt x="85" y="109"/>
                    </a:lnTo>
                    <a:lnTo>
                      <a:pt x="96" y="114"/>
                    </a:lnTo>
                    <a:lnTo>
                      <a:pt x="108" y="119"/>
                    </a:lnTo>
                    <a:lnTo>
                      <a:pt x="119" y="123"/>
                    </a:lnTo>
                    <a:lnTo>
                      <a:pt x="132" y="127"/>
                    </a:lnTo>
                    <a:lnTo>
                      <a:pt x="145" y="130"/>
                    </a:lnTo>
                    <a:lnTo>
                      <a:pt x="171" y="137"/>
                    </a:lnTo>
                    <a:lnTo>
                      <a:pt x="198" y="141"/>
                    </a:lnTo>
                    <a:lnTo>
                      <a:pt x="226" y="144"/>
                    </a:lnTo>
                    <a:lnTo>
                      <a:pt x="254" y="144"/>
                    </a:lnTo>
                    <a:lnTo>
                      <a:pt x="282" y="143"/>
                    </a:lnTo>
                    <a:lnTo>
                      <a:pt x="311" y="140"/>
                    </a:lnTo>
                  </a:path>
                </a:pathLst>
              </a:custGeom>
              <a:noFill/>
              <a:ln w="6350">
                <a:solidFill>
                  <a:srgbClr val="1F1A17"/>
                </a:solidFill>
                <a:prstDash val="solid"/>
                <a:round/>
                <a:headEnd/>
                <a:tailEnd/>
              </a:ln>
            </p:spPr>
            <p:txBody>
              <a:bodyPr/>
              <a:lstStyle/>
              <a:p>
                <a:endParaRPr lang="en-US"/>
              </a:p>
            </p:txBody>
          </p:sp>
          <p:sp>
            <p:nvSpPr>
              <p:cNvPr id="26249" name="Freeform 361"/>
              <p:cNvSpPr>
                <a:spLocks/>
              </p:cNvSpPr>
              <p:nvPr/>
            </p:nvSpPr>
            <p:spPr bwMode="white">
              <a:xfrm>
                <a:off x="4590" y="1640"/>
                <a:ext cx="4" cy="9"/>
              </a:xfrm>
              <a:custGeom>
                <a:avLst/>
                <a:gdLst>
                  <a:gd name="T0" fmla="*/ 0 w 29"/>
                  <a:gd name="T1" fmla="*/ 0 h 67"/>
                  <a:gd name="T2" fmla="*/ 0 w 29"/>
                  <a:gd name="T3" fmla="*/ 0 h 67"/>
                  <a:gd name="T4" fmla="*/ 0 w 29"/>
                  <a:gd name="T5" fmla="*/ 0 h 67"/>
                  <a:gd name="T6" fmla="*/ 0 w 29"/>
                  <a:gd name="T7" fmla="*/ 0 h 67"/>
                  <a:gd name="T8" fmla="*/ 0 w 29"/>
                  <a:gd name="T9" fmla="*/ 0 h 67"/>
                  <a:gd name="T10" fmla="*/ 0 w 29"/>
                  <a:gd name="T11" fmla="*/ 0 h 67"/>
                  <a:gd name="T12" fmla="*/ 0 w 29"/>
                  <a:gd name="T13" fmla="*/ 0 h 67"/>
                  <a:gd name="T14" fmla="*/ 0 w 29"/>
                  <a:gd name="T15" fmla="*/ 0 h 67"/>
                  <a:gd name="T16" fmla="*/ 0 w 29"/>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67"/>
                  <a:gd name="T29" fmla="*/ 29 w 29"/>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67">
                    <a:moveTo>
                      <a:pt x="0" y="67"/>
                    </a:moveTo>
                    <a:lnTo>
                      <a:pt x="8" y="59"/>
                    </a:lnTo>
                    <a:lnTo>
                      <a:pt x="13" y="51"/>
                    </a:lnTo>
                    <a:lnTo>
                      <a:pt x="18" y="43"/>
                    </a:lnTo>
                    <a:lnTo>
                      <a:pt x="22" y="34"/>
                    </a:lnTo>
                    <a:lnTo>
                      <a:pt x="25" y="26"/>
                    </a:lnTo>
                    <a:lnTo>
                      <a:pt x="27" y="17"/>
                    </a:lnTo>
                    <a:lnTo>
                      <a:pt x="28" y="9"/>
                    </a:lnTo>
                    <a:lnTo>
                      <a:pt x="29" y="0"/>
                    </a:lnTo>
                  </a:path>
                </a:pathLst>
              </a:custGeom>
              <a:noFill/>
              <a:ln w="6350">
                <a:solidFill>
                  <a:srgbClr val="1F1A17"/>
                </a:solidFill>
                <a:prstDash val="solid"/>
                <a:round/>
                <a:headEnd/>
                <a:tailEnd/>
              </a:ln>
            </p:spPr>
            <p:txBody>
              <a:bodyPr/>
              <a:lstStyle/>
              <a:p>
                <a:endParaRPr lang="en-US"/>
              </a:p>
            </p:txBody>
          </p:sp>
          <p:sp>
            <p:nvSpPr>
              <p:cNvPr id="26250" name="Line 362"/>
              <p:cNvSpPr>
                <a:spLocks noChangeShapeType="1"/>
              </p:cNvSpPr>
              <p:nvPr/>
            </p:nvSpPr>
            <p:spPr bwMode="white">
              <a:xfrm>
                <a:off x="4570" y="1661"/>
                <a:ext cx="0" cy="0"/>
              </a:xfrm>
              <a:prstGeom prst="line">
                <a:avLst/>
              </a:prstGeom>
              <a:noFill/>
              <a:ln w="6350">
                <a:solidFill>
                  <a:srgbClr val="1F1A17"/>
                </a:solidFill>
                <a:round/>
                <a:headEnd/>
                <a:tailEnd/>
              </a:ln>
            </p:spPr>
            <p:txBody>
              <a:bodyPr/>
              <a:lstStyle/>
              <a:p>
                <a:endParaRPr lang="en-US"/>
              </a:p>
            </p:txBody>
          </p:sp>
          <p:sp>
            <p:nvSpPr>
              <p:cNvPr id="26251" name="Line 363"/>
              <p:cNvSpPr>
                <a:spLocks noChangeShapeType="1"/>
              </p:cNvSpPr>
              <p:nvPr/>
            </p:nvSpPr>
            <p:spPr bwMode="white">
              <a:xfrm>
                <a:off x="4575" y="1666"/>
                <a:ext cx="0" cy="0"/>
              </a:xfrm>
              <a:prstGeom prst="line">
                <a:avLst/>
              </a:prstGeom>
              <a:noFill/>
              <a:ln w="6350">
                <a:solidFill>
                  <a:srgbClr val="1F1A17"/>
                </a:solidFill>
                <a:round/>
                <a:headEnd/>
                <a:tailEnd/>
              </a:ln>
            </p:spPr>
            <p:txBody>
              <a:bodyPr/>
              <a:lstStyle/>
              <a:p>
                <a:endParaRPr lang="en-US"/>
              </a:p>
            </p:txBody>
          </p:sp>
          <p:sp>
            <p:nvSpPr>
              <p:cNvPr id="26252" name="Line 364"/>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3" name="Line 365"/>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4" name="Line 366"/>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5" name="Line 367"/>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6" name="Line 368"/>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7" name="Line 369"/>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8" name="Line 370"/>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59" name="Line 371"/>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0" name="Line 372"/>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1" name="Line 373"/>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2" name="Line 374"/>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3" name="Line 375"/>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4" name="Line 376"/>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5" name="Line 377"/>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6" name="Line 378"/>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7" name="Line 379"/>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8" name="Line 380"/>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69" name="Line 381"/>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70" name="Line 382"/>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71" name="Line 383"/>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72" name="Line 384"/>
              <p:cNvSpPr>
                <a:spLocks noChangeShapeType="1"/>
              </p:cNvSpPr>
              <p:nvPr/>
            </p:nvSpPr>
            <p:spPr bwMode="white">
              <a:xfrm>
                <a:off x="4570" y="1661"/>
                <a:ext cx="5" cy="5"/>
              </a:xfrm>
              <a:prstGeom prst="line">
                <a:avLst/>
              </a:prstGeom>
              <a:noFill/>
              <a:ln w="6350">
                <a:solidFill>
                  <a:srgbClr val="1F1A17"/>
                </a:solidFill>
                <a:round/>
                <a:headEnd/>
                <a:tailEnd/>
              </a:ln>
            </p:spPr>
            <p:txBody>
              <a:bodyPr/>
              <a:lstStyle/>
              <a:p>
                <a:endParaRPr lang="en-US"/>
              </a:p>
            </p:txBody>
          </p:sp>
          <p:sp>
            <p:nvSpPr>
              <p:cNvPr id="26273" name="Freeform 385"/>
              <p:cNvSpPr>
                <a:spLocks/>
              </p:cNvSpPr>
              <p:nvPr/>
            </p:nvSpPr>
            <p:spPr bwMode="white">
              <a:xfrm>
                <a:off x="4575" y="1666"/>
                <a:ext cx="18" cy="2"/>
              </a:xfrm>
              <a:custGeom>
                <a:avLst/>
                <a:gdLst>
                  <a:gd name="T0" fmla="*/ 0 w 143"/>
                  <a:gd name="T1" fmla="*/ 0 h 23"/>
                  <a:gd name="T2" fmla="*/ 0 w 143"/>
                  <a:gd name="T3" fmla="*/ 0 h 23"/>
                  <a:gd name="T4" fmla="*/ 0 w 143"/>
                  <a:gd name="T5" fmla="*/ 0 h 23"/>
                  <a:gd name="T6" fmla="*/ 0 w 143"/>
                  <a:gd name="T7" fmla="*/ 0 h 23"/>
                  <a:gd name="T8" fmla="*/ 0 w 143"/>
                  <a:gd name="T9" fmla="*/ 0 h 23"/>
                  <a:gd name="T10" fmla="*/ 0 w 143"/>
                  <a:gd name="T11" fmla="*/ 0 h 23"/>
                  <a:gd name="T12" fmla="*/ 0 w 143"/>
                  <a:gd name="T13" fmla="*/ 0 h 23"/>
                  <a:gd name="T14" fmla="*/ 0 w 143"/>
                  <a:gd name="T15" fmla="*/ 0 h 23"/>
                  <a:gd name="T16" fmla="*/ 0 w 143"/>
                  <a:gd name="T17" fmla="*/ 0 h 23"/>
                  <a:gd name="T18" fmla="*/ 0 w 143"/>
                  <a:gd name="T19" fmla="*/ 0 h 23"/>
                  <a:gd name="T20" fmla="*/ 0 w 143"/>
                  <a:gd name="T21" fmla="*/ 0 h 23"/>
                  <a:gd name="T22" fmla="*/ 0 w 143"/>
                  <a:gd name="T23" fmla="*/ 0 h 23"/>
                  <a:gd name="T24" fmla="*/ 0 w 143"/>
                  <a:gd name="T25" fmla="*/ 0 h 23"/>
                  <a:gd name="T26" fmla="*/ 0 w 143"/>
                  <a:gd name="T27" fmla="*/ 0 h 23"/>
                  <a:gd name="T28" fmla="*/ 0 w 143"/>
                  <a:gd name="T29" fmla="*/ 0 h 23"/>
                  <a:gd name="T30" fmla="*/ 0 w 143"/>
                  <a:gd name="T31" fmla="*/ 0 h 23"/>
                  <a:gd name="T32" fmla="*/ 0 w 143"/>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3"/>
                  <a:gd name="T52" fmla="*/ 0 h 23"/>
                  <a:gd name="T53" fmla="*/ 143 w 143"/>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3" h="23">
                    <a:moveTo>
                      <a:pt x="0" y="1"/>
                    </a:moveTo>
                    <a:lnTo>
                      <a:pt x="6" y="6"/>
                    </a:lnTo>
                    <a:lnTo>
                      <a:pt x="13" y="10"/>
                    </a:lnTo>
                    <a:lnTo>
                      <a:pt x="22" y="15"/>
                    </a:lnTo>
                    <a:lnTo>
                      <a:pt x="31" y="18"/>
                    </a:lnTo>
                    <a:lnTo>
                      <a:pt x="40" y="20"/>
                    </a:lnTo>
                    <a:lnTo>
                      <a:pt x="51" y="22"/>
                    </a:lnTo>
                    <a:lnTo>
                      <a:pt x="61" y="23"/>
                    </a:lnTo>
                    <a:lnTo>
                      <a:pt x="71" y="23"/>
                    </a:lnTo>
                    <a:lnTo>
                      <a:pt x="83" y="23"/>
                    </a:lnTo>
                    <a:lnTo>
                      <a:pt x="93" y="21"/>
                    </a:lnTo>
                    <a:lnTo>
                      <a:pt x="103" y="20"/>
                    </a:lnTo>
                    <a:lnTo>
                      <a:pt x="112" y="17"/>
                    </a:lnTo>
                    <a:lnTo>
                      <a:pt x="121" y="13"/>
                    </a:lnTo>
                    <a:lnTo>
                      <a:pt x="130" y="9"/>
                    </a:lnTo>
                    <a:lnTo>
                      <a:pt x="137" y="5"/>
                    </a:lnTo>
                    <a:lnTo>
                      <a:pt x="143" y="0"/>
                    </a:lnTo>
                  </a:path>
                </a:pathLst>
              </a:custGeom>
              <a:noFill/>
              <a:ln w="6350">
                <a:solidFill>
                  <a:srgbClr val="1F1A17"/>
                </a:solidFill>
                <a:prstDash val="solid"/>
                <a:round/>
                <a:headEnd/>
                <a:tailEnd/>
              </a:ln>
            </p:spPr>
            <p:txBody>
              <a:bodyPr/>
              <a:lstStyle/>
              <a:p>
                <a:endParaRPr lang="en-US"/>
              </a:p>
            </p:txBody>
          </p:sp>
          <p:sp>
            <p:nvSpPr>
              <p:cNvPr id="26274" name="Freeform 386"/>
              <p:cNvSpPr>
                <a:spLocks/>
              </p:cNvSpPr>
              <p:nvPr/>
            </p:nvSpPr>
            <p:spPr bwMode="white">
              <a:xfrm>
                <a:off x="4575" y="1662"/>
                <a:ext cx="17" cy="3"/>
              </a:xfrm>
              <a:custGeom>
                <a:avLst/>
                <a:gdLst>
                  <a:gd name="T0" fmla="*/ 0 w 134"/>
                  <a:gd name="T1" fmla="*/ 0 h 22"/>
                  <a:gd name="T2" fmla="*/ 0 w 134"/>
                  <a:gd name="T3" fmla="*/ 0 h 22"/>
                  <a:gd name="T4" fmla="*/ 0 w 134"/>
                  <a:gd name="T5" fmla="*/ 0 h 22"/>
                  <a:gd name="T6" fmla="*/ 0 w 134"/>
                  <a:gd name="T7" fmla="*/ 0 h 22"/>
                  <a:gd name="T8" fmla="*/ 0 w 134"/>
                  <a:gd name="T9" fmla="*/ 0 h 22"/>
                  <a:gd name="T10" fmla="*/ 0 w 134"/>
                  <a:gd name="T11" fmla="*/ 0 h 22"/>
                  <a:gd name="T12" fmla="*/ 0 w 134"/>
                  <a:gd name="T13" fmla="*/ 0 h 22"/>
                  <a:gd name="T14" fmla="*/ 0 w 134"/>
                  <a:gd name="T15" fmla="*/ 0 h 22"/>
                  <a:gd name="T16" fmla="*/ 0 w 134"/>
                  <a:gd name="T17" fmla="*/ 0 h 22"/>
                  <a:gd name="T18" fmla="*/ 0 w 134"/>
                  <a:gd name="T19" fmla="*/ 0 h 22"/>
                  <a:gd name="T20" fmla="*/ 0 w 134"/>
                  <a:gd name="T21" fmla="*/ 0 h 22"/>
                  <a:gd name="T22" fmla="*/ 0 w 134"/>
                  <a:gd name="T23" fmla="*/ 0 h 22"/>
                  <a:gd name="T24" fmla="*/ 0 w 134"/>
                  <a:gd name="T25" fmla="*/ 0 h 22"/>
                  <a:gd name="T26" fmla="*/ 0 w 134"/>
                  <a:gd name="T27" fmla="*/ 0 h 22"/>
                  <a:gd name="T28" fmla="*/ 0 w 134"/>
                  <a:gd name="T29" fmla="*/ 0 h 22"/>
                  <a:gd name="T30" fmla="*/ 0 w 134"/>
                  <a:gd name="T31" fmla="*/ 0 h 22"/>
                  <a:gd name="T32" fmla="*/ 0 w 134"/>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22"/>
                  <a:gd name="T53" fmla="*/ 134 w 13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22">
                    <a:moveTo>
                      <a:pt x="0" y="0"/>
                    </a:moveTo>
                    <a:lnTo>
                      <a:pt x="5" y="4"/>
                    </a:lnTo>
                    <a:lnTo>
                      <a:pt x="12" y="8"/>
                    </a:lnTo>
                    <a:lnTo>
                      <a:pt x="20" y="11"/>
                    </a:lnTo>
                    <a:lnTo>
                      <a:pt x="28" y="15"/>
                    </a:lnTo>
                    <a:lnTo>
                      <a:pt x="36" y="18"/>
                    </a:lnTo>
                    <a:lnTo>
                      <a:pt x="45" y="20"/>
                    </a:lnTo>
                    <a:lnTo>
                      <a:pt x="55" y="21"/>
                    </a:lnTo>
                    <a:lnTo>
                      <a:pt x="64" y="22"/>
                    </a:lnTo>
                    <a:lnTo>
                      <a:pt x="74" y="22"/>
                    </a:lnTo>
                    <a:lnTo>
                      <a:pt x="84" y="21"/>
                    </a:lnTo>
                    <a:lnTo>
                      <a:pt x="93" y="20"/>
                    </a:lnTo>
                    <a:lnTo>
                      <a:pt x="103" y="18"/>
                    </a:lnTo>
                    <a:lnTo>
                      <a:pt x="111" y="16"/>
                    </a:lnTo>
                    <a:lnTo>
                      <a:pt x="119" y="12"/>
                    </a:lnTo>
                    <a:lnTo>
                      <a:pt x="127" y="9"/>
                    </a:lnTo>
                    <a:lnTo>
                      <a:pt x="134" y="5"/>
                    </a:lnTo>
                  </a:path>
                </a:pathLst>
              </a:custGeom>
              <a:noFill/>
              <a:ln w="6350">
                <a:solidFill>
                  <a:srgbClr val="000000"/>
                </a:solidFill>
                <a:prstDash val="solid"/>
                <a:round/>
                <a:headEnd/>
                <a:tailEnd/>
              </a:ln>
            </p:spPr>
            <p:txBody>
              <a:bodyPr/>
              <a:lstStyle/>
              <a:p>
                <a:endParaRPr lang="en-US"/>
              </a:p>
            </p:txBody>
          </p:sp>
          <p:sp>
            <p:nvSpPr>
              <p:cNvPr id="26275" name="Freeform 387"/>
              <p:cNvSpPr>
                <a:spLocks/>
              </p:cNvSpPr>
              <p:nvPr/>
            </p:nvSpPr>
            <p:spPr bwMode="white">
              <a:xfrm>
                <a:off x="4570" y="1655"/>
                <a:ext cx="10" cy="3"/>
              </a:xfrm>
              <a:custGeom>
                <a:avLst/>
                <a:gdLst>
                  <a:gd name="T0" fmla="*/ 0 w 77"/>
                  <a:gd name="T1" fmla="*/ 0 h 19"/>
                  <a:gd name="T2" fmla="*/ 0 w 77"/>
                  <a:gd name="T3" fmla="*/ 0 h 19"/>
                  <a:gd name="T4" fmla="*/ 0 w 77"/>
                  <a:gd name="T5" fmla="*/ 0 h 19"/>
                  <a:gd name="T6" fmla="*/ 0 w 77"/>
                  <a:gd name="T7" fmla="*/ 0 h 19"/>
                  <a:gd name="T8" fmla="*/ 0 w 77"/>
                  <a:gd name="T9" fmla="*/ 0 h 19"/>
                  <a:gd name="T10" fmla="*/ 0 60000 65536"/>
                  <a:gd name="T11" fmla="*/ 0 60000 65536"/>
                  <a:gd name="T12" fmla="*/ 0 60000 65536"/>
                  <a:gd name="T13" fmla="*/ 0 60000 65536"/>
                  <a:gd name="T14" fmla="*/ 0 60000 65536"/>
                  <a:gd name="T15" fmla="*/ 0 w 77"/>
                  <a:gd name="T16" fmla="*/ 0 h 19"/>
                  <a:gd name="T17" fmla="*/ 77 w 77"/>
                  <a:gd name="T18" fmla="*/ 19 h 19"/>
                </a:gdLst>
                <a:ahLst/>
                <a:cxnLst>
                  <a:cxn ang="T10">
                    <a:pos x="T0" y="T1"/>
                  </a:cxn>
                  <a:cxn ang="T11">
                    <a:pos x="T2" y="T3"/>
                  </a:cxn>
                  <a:cxn ang="T12">
                    <a:pos x="T4" y="T5"/>
                  </a:cxn>
                  <a:cxn ang="T13">
                    <a:pos x="T6" y="T7"/>
                  </a:cxn>
                  <a:cxn ang="T14">
                    <a:pos x="T8" y="T9"/>
                  </a:cxn>
                </a:cxnLst>
                <a:rect l="T15" t="T16" r="T17" b="T18"/>
                <a:pathLst>
                  <a:path w="77" h="19">
                    <a:moveTo>
                      <a:pt x="0" y="19"/>
                    </a:moveTo>
                    <a:lnTo>
                      <a:pt x="20" y="16"/>
                    </a:lnTo>
                    <a:lnTo>
                      <a:pt x="40" y="11"/>
                    </a:lnTo>
                    <a:lnTo>
                      <a:pt x="58" y="6"/>
                    </a:lnTo>
                    <a:lnTo>
                      <a:pt x="77" y="0"/>
                    </a:lnTo>
                  </a:path>
                </a:pathLst>
              </a:custGeom>
              <a:noFill/>
              <a:ln w="6350">
                <a:solidFill>
                  <a:srgbClr val="000000"/>
                </a:solidFill>
                <a:prstDash val="solid"/>
                <a:round/>
                <a:headEnd/>
                <a:tailEnd/>
              </a:ln>
            </p:spPr>
            <p:txBody>
              <a:bodyPr/>
              <a:lstStyle/>
              <a:p>
                <a:endParaRPr lang="en-US"/>
              </a:p>
            </p:txBody>
          </p:sp>
          <p:sp>
            <p:nvSpPr>
              <p:cNvPr id="26276" name="Line 388"/>
              <p:cNvSpPr>
                <a:spLocks noChangeShapeType="1"/>
              </p:cNvSpPr>
              <p:nvPr/>
            </p:nvSpPr>
            <p:spPr bwMode="white">
              <a:xfrm>
                <a:off x="4575" y="1662"/>
                <a:ext cx="0" cy="0"/>
              </a:xfrm>
              <a:prstGeom prst="line">
                <a:avLst/>
              </a:prstGeom>
              <a:noFill/>
              <a:ln w="6350">
                <a:solidFill>
                  <a:srgbClr val="000000"/>
                </a:solidFill>
                <a:round/>
                <a:headEnd/>
                <a:tailEnd/>
              </a:ln>
            </p:spPr>
            <p:txBody>
              <a:bodyPr/>
              <a:lstStyle/>
              <a:p>
                <a:endParaRPr lang="en-US"/>
              </a:p>
            </p:txBody>
          </p:sp>
          <p:sp>
            <p:nvSpPr>
              <p:cNvPr id="26277" name="Line 389"/>
              <p:cNvSpPr>
                <a:spLocks noChangeShapeType="1"/>
              </p:cNvSpPr>
              <p:nvPr/>
            </p:nvSpPr>
            <p:spPr bwMode="white">
              <a:xfrm>
                <a:off x="4570" y="1658"/>
                <a:ext cx="0" cy="0"/>
              </a:xfrm>
              <a:prstGeom prst="line">
                <a:avLst/>
              </a:prstGeom>
              <a:noFill/>
              <a:ln w="6350">
                <a:solidFill>
                  <a:srgbClr val="000000"/>
                </a:solidFill>
                <a:round/>
                <a:headEnd/>
                <a:tailEnd/>
              </a:ln>
            </p:spPr>
            <p:txBody>
              <a:bodyPr/>
              <a:lstStyle/>
              <a:p>
                <a:endParaRPr lang="en-US"/>
              </a:p>
            </p:txBody>
          </p:sp>
          <p:sp>
            <p:nvSpPr>
              <p:cNvPr id="26278" name="Line 390"/>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79" name="Line 391"/>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0" name="Line 392"/>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1" name="Line 393"/>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2" name="Line 394"/>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3" name="Line 395"/>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4" name="Line 396"/>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5" name="Line 397"/>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6" name="Line 398"/>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7" name="Line 399"/>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8" name="Line 400"/>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89" name="Line 401"/>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0" name="Line 402"/>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1" name="Line 403"/>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2" name="Line 404"/>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3" name="Line 405"/>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4" name="Line 406"/>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5" name="Line 407"/>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6" name="Line 408"/>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7" name="Line 409"/>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8" name="Line 410"/>
              <p:cNvSpPr>
                <a:spLocks noChangeShapeType="1"/>
              </p:cNvSpPr>
              <p:nvPr/>
            </p:nvSpPr>
            <p:spPr bwMode="white">
              <a:xfrm flipH="1" flipV="1">
                <a:off x="4570" y="1658"/>
                <a:ext cx="5" cy="4"/>
              </a:xfrm>
              <a:prstGeom prst="line">
                <a:avLst/>
              </a:prstGeom>
              <a:noFill/>
              <a:ln w="6350">
                <a:solidFill>
                  <a:srgbClr val="000000"/>
                </a:solidFill>
                <a:round/>
                <a:headEnd/>
                <a:tailEnd/>
              </a:ln>
            </p:spPr>
            <p:txBody>
              <a:bodyPr/>
              <a:lstStyle/>
              <a:p>
                <a:endParaRPr lang="en-US"/>
              </a:p>
            </p:txBody>
          </p:sp>
          <p:sp>
            <p:nvSpPr>
              <p:cNvPr id="26299" name="Freeform 411"/>
              <p:cNvSpPr>
                <a:spLocks/>
              </p:cNvSpPr>
              <p:nvPr/>
            </p:nvSpPr>
            <p:spPr bwMode="white">
              <a:xfrm>
                <a:off x="4578" y="1657"/>
                <a:ext cx="11" cy="5"/>
              </a:xfrm>
              <a:custGeom>
                <a:avLst/>
                <a:gdLst>
                  <a:gd name="T0" fmla="*/ 0 w 86"/>
                  <a:gd name="T1" fmla="*/ 0 h 38"/>
                  <a:gd name="T2" fmla="*/ 0 w 86"/>
                  <a:gd name="T3" fmla="*/ 0 h 38"/>
                  <a:gd name="T4" fmla="*/ 0 w 86"/>
                  <a:gd name="T5" fmla="*/ 0 h 38"/>
                  <a:gd name="T6" fmla="*/ 0 w 86"/>
                  <a:gd name="T7" fmla="*/ 0 h 38"/>
                  <a:gd name="T8" fmla="*/ 0 w 86"/>
                  <a:gd name="T9" fmla="*/ 0 h 38"/>
                  <a:gd name="T10" fmla="*/ 0 w 86"/>
                  <a:gd name="T11" fmla="*/ 0 h 38"/>
                  <a:gd name="T12" fmla="*/ 0 w 86"/>
                  <a:gd name="T13" fmla="*/ 0 h 38"/>
                  <a:gd name="T14" fmla="*/ 0 w 86"/>
                  <a:gd name="T15" fmla="*/ 0 h 38"/>
                  <a:gd name="T16" fmla="*/ 0 w 86"/>
                  <a:gd name="T17" fmla="*/ 0 h 38"/>
                  <a:gd name="T18" fmla="*/ 0 w 86"/>
                  <a:gd name="T19" fmla="*/ 0 h 38"/>
                  <a:gd name="T20" fmla="*/ 0 w 86"/>
                  <a:gd name="T21" fmla="*/ 0 h 38"/>
                  <a:gd name="T22" fmla="*/ 0 w 86"/>
                  <a:gd name="T23" fmla="*/ 0 h 38"/>
                  <a:gd name="T24" fmla="*/ 0 w 86"/>
                  <a:gd name="T25" fmla="*/ 0 h 38"/>
                  <a:gd name="T26" fmla="*/ 0 w 86"/>
                  <a:gd name="T27" fmla="*/ 0 h 38"/>
                  <a:gd name="T28" fmla="*/ 0 w 86"/>
                  <a:gd name="T29" fmla="*/ 0 h 38"/>
                  <a:gd name="T30" fmla="*/ 0 w 86"/>
                  <a:gd name="T31" fmla="*/ 0 h 38"/>
                  <a:gd name="T32" fmla="*/ 0 w 86"/>
                  <a:gd name="T33" fmla="*/ 0 h 38"/>
                  <a:gd name="T34" fmla="*/ 0 w 86"/>
                  <a:gd name="T35" fmla="*/ 0 h 38"/>
                  <a:gd name="T36" fmla="*/ 0 w 86"/>
                  <a:gd name="T37" fmla="*/ 0 h 38"/>
                  <a:gd name="T38" fmla="*/ 0 w 86"/>
                  <a:gd name="T39" fmla="*/ 0 h 38"/>
                  <a:gd name="T40" fmla="*/ 0 w 86"/>
                  <a:gd name="T41" fmla="*/ 0 h 38"/>
                  <a:gd name="T42" fmla="*/ 0 w 86"/>
                  <a:gd name="T43" fmla="*/ 0 h 38"/>
                  <a:gd name="T44" fmla="*/ 0 w 86"/>
                  <a:gd name="T45" fmla="*/ 0 h 38"/>
                  <a:gd name="T46" fmla="*/ 0 w 86"/>
                  <a:gd name="T47" fmla="*/ 0 h 38"/>
                  <a:gd name="T48" fmla="*/ 0 w 86"/>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6"/>
                  <a:gd name="T76" fmla="*/ 0 h 38"/>
                  <a:gd name="T77" fmla="*/ 86 w 86"/>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6" h="38">
                    <a:moveTo>
                      <a:pt x="6" y="0"/>
                    </a:moveTo>
                    <a:lnTo>
                      <a:pt x="3" y="4"/>
                    </a:lnTo>
                    <a:lnTo>
                      <a:pt x="1" y="7"/>
                    </a:lnTo>
                    <a:lnTo>
                      <a:pt x="0" y="11"/>
                    </a:lnTo>
                    <a:lnTo>
                      <a:pt x="0" y="14"/>
                    </a:lnTo>
                    <a:lnTo>
                      <a:pt x="1" y="18"/>
                    </a:lnTo>
                    <a:lnTo>
                      <a:pt x="2" y="21"/>
                    </a:lnTo>
                    <a:lnTo>
                      <a:pt x="5" y="25"/>
                    </a:lnTo>
                    <a:lnTo>
                      <a:pt x="9" y="29"/>
                    </a:lnTo>
                    <a:lnTo>
                      <a:pt x="13" y="31"/>
                    </a:lnTo>
                    <a:lnTo>
                      <a:pt x="19" y="34"/>
                    </a:lnTo>
                    <a:lnTo>
                      <a:pt x="24" y="36"/>
                    </a:lnTo>
                    <a:lnTo>
                      <a:pt x="30" y="37"/>
                    </a:lnTo>
                    <a:lnTo>
                      <a:pt x="36" y="38"/>
                    </a:lnTo>
                    <a:lnTo>
                      <a:pt x="42" y="38"/>
                    </a:lnTo>
                    <a:lnTo>
                      <a:pt x="49" y="38"/>
                    </a:lnTo>
                    <a:lnTo>
                      <a:pt x="56" y="37"/>
                    </a:lnTo>
                    <a:lnTo>
                      <a:pt x="61" y="35"/>
                    </a:lnTo>
                    <a:lnTo>
                      <a:pt x="67" y="34"/>
                    </a:lnTo>
                    <a:lnTo>
                      <a:pt x="73" y="31"/>
                    </a:lnTo>
                    <a:lnTo>
                      <a:pt x="77" y="29"/>
                    </a:lnTo>
                    <a:lnTo>
                      <a:pt x="80" y="25"/>
                    </a:lnTo>
                    <a:lnTo>
                      <a:pt x="83" y="21"/>
                    </a:lnTo>
                    <a:lnTo>
                      <a:pt x="85" y="18"/>
                    </a:lnTo>
                    <a:lnTo>
                      <a:pt x="86" y="14"/>
                    </a:lnTo>
                  </a:path>
                </a:pathLst>
              </a:custGeom>
              <a:noFill/>
              <a:ln w="6350">
                <a:solidFill>
                  <a:srgbClr val="000000"/>
                </a:solidFill>
                <a:prstDash val="solid"/>
                <a:round/>
                <a:headEnd/>
                <a:tailEnd/>
              </a:ln>
            </p:spPr>
            <p:txBody>
              <a:bodyPr/>
              <a:lstStyle/>
              <a:p>
                <a:endParaRPr lang="en-US"/>
              </a:p>
            </p:txBody>
          </p:sp>
          <p:sp>
            <p:nvSpPr>
              <p:cNvPr id="26300" name="Freeform 412"/>
              <p:cNvSpPr>
                <a:spLocks/>
              </p:cNvSpPr>
              <p:nvPr/>
            </p:nvSpPr>
            <p:spPr bwMode="white">
              <a:xfrm>
                <a:off x="4593" y="1647"/>
                <a:ext cx="1" cy="3"/>
              </a:xfrm>
              <a:custGeom>
                <a:avLst/>
                <a:gdLst>
                  <a:gd name="T0" fmla="*/ 0 w 3"/>
                  <a:gd name="T1" fmla="*/ 0 h 23"/>
                  <a:gd name="T2" fmla="*/ 0 w 3"/>
                  <a:gd name="T3" fmla="*/ 0 h 23"/>
                  <a:gd name="T4" fmla="*/ 0 w 3"/>
                  <a:gd name="T5" fmla="*/ 0 h 23"/>
                  <a:gd name="T6" fmla="*/ 0 60000 65536"/>
                  <a:gd name="T7" fmla="*/ 0 60000 65536"/>
                  <a:gd name="T8" fmla="*/ 0 60000 65536"/>
                  <a:gd name="T9" fmla="*/ 0 w 3"/>
                  <a:gd name="T10" fmla="*/ 0 h 23"/>
                  <a:gd name="T11" fmla="*/ 3 w 3"/>
                  <a:gd name="T12" fmla="*/ 23 h 23"/>
                </a:gdLst>
                <a:ahLst/>
                <a:cxnLst>
                  <a:cxn ang="T6">
                    <a:pos x="T0" y="T1"/>
                  </a:cxn>
                  <a:cxn ang="T7">
                    <a:pos x="T2" y="T3"/>
                  </a:cxn>
                  <a:cxn ang="T8">
                    <a:pos x="T4" y="T5"/>
                  </a:cxn>
                </a:cxnLst>
                <a:rect l="T9" t="T10" r="T11" b="T12"/>
                <a:pathLst>
                  <a:path w="3" h="23">
                    <a:moveTo>
                      <a:pt x="0" y="23"/>
                    </a:moveTo>
                    <a:lnTo>
                      <a:pt x="2" y="11"/>
                    </a:lnTo>
                    <a:lnTo>
                      <a:pt x="3" y="0"/>
                    </a:lnTo>
                  </a:path>
                </a:pathLst>
              </a:custGeom>
              <a:noFill/>
              <a:ln w="6350">
                <a:solidFill>
                  <a:srgbClr val="000000"/>
                </a:solidFill>
                <a:prstDash val="solid"/>
                <a:round/>
                <a:headEnd/>
                <a:tailEnd/>
              </a:ln>
            </p:spPr>
            <p:txBody>
              <a:bodyPr/>
              <a:lstStyle/>
              <a:p>
                <a:endParaRPr lang="en-US"/>
              </a:p>
            </p:txBody>
          </p:sp>
          <p:sp>
            <p:nvSpPr>
              <p:cNvPr id="26301" name="Freeform 413"/>
              <p:cNvSpPr>
                <a:spLocks/>
              </p:cNvSpPr>
              <p:nvPr/>
            </p:nvSpPr>
            <p:spPr bwMode="white">
              <a:xfrm>
                <a:off x="4531" y="1642"/>
                <a:ext cx="39" cy="20"/>
              </a:xfrm>
              <a:custGeom>
                <a:avLst/>
                <a:gdLst>
                  <a:gd name="T0" fmla="*/ 0 w 311"/>
                  <a:gd name="T1" fmla="*/ 0 h 160"/>
                  <a:gd name="T2" fmla="*/ 0 w 311"/>
                  <a:gd name="T3" fmla="*/ 0 h 160"/>
                  <a:gd name="T4" fmla="*/ 0 w 311"/>
                  <a:gd name="T5" fmla="*/ 0 h 160"/>
                  <a:gd name="T6" fmla="*/ 0 w 311"/>
                  <a:gd name="T7" fmla="*/ 0 h 160"/>
                  <a:gd name="T8" fmla="*/ 0 w 311"/>
                  <a:gd name="T9" fmla="*/ 0 h 160"/>
                  <a:gd name="T10" fmla="*/ 0 w 311"/>
                  <a:gd name="T11" fmla="*/ 0 h 160"/>
                  <a:gd name="T12" fmla="*/ 0 w 311"/>
                  <a:gd name="T13" fmla="*/ 0 h 160"/>
                  <a:gd name="T14" fmla="*/ 0 w 311"/>
                  <a:gd name="T15" fmla="*/ 0 h 160"/>
                  <a:gd name="T16" fmla="*/ 0 w 311"/>
                  <a:gd name="T17" fmla="*/ 0 h 160"/>
                  <a:gd name="T18" fmla="*/ 0 w 311"/>
                  <a:gd name="T19" fmla="*/ 0 h 160"/>
                  <a:gd name="T20" fmla="*/ 0 w 311"/>
                  <a:gd name="T21" fmla="*/ 0 h 160"/>
                  <a:gd name="T22" fmla="*/ 0 w 311"/>
                  <a:gd name="T23" fmla="*/ 0 h 160"/>
                  <a:gd name="T24" fmla="*/ 0 w 311"/>
                  <a:gd name="T25" fmla="*/ 0 h 160"/>
                  <a:gd name="T26" fmla="*/ 0 w 311"/>
                  <a:gd name="T27" fmla="*/ 0 h 160"/>
                  <a:gd name="T28" fmla="*/ 0 w 311"/>
                  <a:gd name="T29" fmla="*/ 0 h 160"/>
                  <a:gd name="T30" fmla="*/ 0 w 311"/>
                  <a:gd name="T31" fmla="*/ 0 h 160"/>
                  <a:gd name="T32" fmla="*/ 0 w 311"/>
                  <a:gd name="T33" fmla="*/ 0 h 160"/>
                  <a:gd name="T34" fmla="*/ 0 w 311"/>
                  <a:gd name="T35" fmla="*/ 0 h 160"/>
                  <a:gd name="T36" fmla="*/ 0 w 311"/>
                  <a:gd name="T37" fmla="*/ 0 h 160"/>
                  <a:gd name="T38" fmla="*/ 0 w 311"/>
                  <a:gd name="T39" fmla="*/ 0 h 160"/>
                  <a:gd name="T40" fmla="*/ 0 w 311"/>
                  <a:gd name="T41" fmla="*/ 0 h 160"/>
                  <a:gd name="T42" fmla="*/ 0 w 311"/>
                  <a:gd name="T43" fmla="*/ 0 h 160"/>
                  <a:gd name="T44" fmla="*/ 0 w 311"/>
                  <a:gd name="T45" fmla="*/ 0 h 160"/>
                  <a:gd name="T46" fmla="*/ 0 w 311"/>
                  <a:gd name="T47" fmla="*/ 0 h 160"/>
                  <a:gd name="T48" fmla="*/ 0 w 311"/>
                  <a:gd name="T49" fmla="*/ 0 h 160"/>
                  <a:gd name="T50" fmla="*/ 0 w 311"/>
                  <a:gd name="T51" fmla="*/ 0 h 160"/>
                  <a:gd name="T52" fmla="*/ 1 w 311"/>
                  <a:gd name="T53" fmla="*/ 0 h 160"/>
                  <a:gd name="T54" fmla="*/ 1 w 311"/>
                  <a:gd name="T55" fmla="*/ 0 h 160"/>
                  <a:gd name="T56" fmla="*/ 1 w 311"/>
                  <a:gd name="T57" fmla="*/ 0 h 160"/>
                  <a:gd name="T58" fmla="*/ 1 w 311"/>
                  <a:gd name="T59" fmla="*/ 0 h 160"/>
                  <a:gd name="T60" fmla="*/ 1 w 311"/>
                  <a:gd name="T61" fmla="*/ 0 h 160"/>
                  <a:gd name="T62" fmla="*/ 1 w 311"/>
                  <a:gd name="T63" fmla="*/ 0 h 160"/>
                  <a:gd name="T64" fmla="*/ 1 w 311"/>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60"/>
                  <a:gd name="T101" fmla="*/ 311 w 311"/>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60">
                    <a:moveTo>
                      <a:pt x="1" y="0"/>
                    </a:moveTo>
                    <a:lnTo>
                      <a:pt x="0" y="10"/>
                    </a:lnTo>
                    <a:lnTo>
                      <a:pt x="0" y="18"/>
                    </a:lnTo>
                    <a:lnTo>
                      <a:pt x="1" y="26"/>
                    </a:lnTo>
                    <a:lnTo>
                      <a:pt x="2" y="36"/>
                    </a:lnTo>
                    <a:lnTo>
                      <a:pt x="5" y="44"/>
                    </a:lnTo>
                    <a:lnTo>
                      <a:pt x="8" y="52"/>
                    </a:lnTo>
                    <a:lnTo>
                      <a:pt x="12" y="60"/>
                    </a:lnTo>
                    <a:lnTo>
                      <a:pt x="17" y="69"/>
                    </a:lnTo>
                    <a:lnTo>
                      <a:pt x="23" y="76"/>
                    </a:lnTo>
                    <a:lnTo>
                      <a:pt x="30" y="84"/>
                    </a:lnTo>
                    <a:lnTo>
                      <a:pt x="37" y="92"/>
                    </a:lnTo>
                    <a:lnTo>
                      <a:pt x="45" y="99"/>
                    </a:lnTo>
                    <a:lnTo>
                      <a:pt x="55" y="105"/>
                    </a:lnTo>
                    <a:lnTo>
                      <a:pt x="64" y="112"/>
                    </a:lnTo>
                    <a:lnTo>
                      <a:pt x="74" y="118"/>
                    </a:lnTo>
                    <a:lnTo>
                      <a:pt x="86" y="125"/>
                    </a:lnTo>
                    <a:lnTo>
                      <a:pt x="98" y="130"/>
                    </a:lnTo>
                    <a:lnTo>
                      <a:pt x="110" y="135"/>
                    </a:lnTo>
                    <a:lnTo>
                      <a:pt x="123" y="139"/>
                    </a:lnTo>
                    <a:lnTo>
                      <a:pt x="136" y="143"/>
                    </a:lnTo>
                    <a:lnTo>
                      <a:pt x="149" y="148"/>
                    </a:lnTo>
                    <a:lnTo>
                      <a:pt x="164" y="151"/>
                    </a:lnTo>
                    <a:lnTo>
                      <a:pt x="177" y="154"/>
                    </a:lnTo>
                    <a:lnTo>
                      <a:pt x="192" y="156"/>
                    </a:lnTo>
                    <a:lnTo>
                      <a:pt x="206" y="158"/>
                    </a:lnTo>
                    <a:lnTo>
                      <a:pt x="221" y="159"/>
                    </a:lnTo>
                    <a:lnTo>
                      <a:pt x="236" y="159"/>
                    </a:lnTo>
                    <a:lnTo>
                      <a:pt x="251" y="160"/>
                    </a:lnTo>
                    <a:lnTo>
                      <a:pt x="266" y="159"/>
                    </a:lnTo>
                    <a:lnTo>
                      <a:pt x="281" y="159"/>
                    </a:lnTo>
                    <a:lnTo>
                      <a:pt x="296" y="157"/>
                    </a:lnTo>
                    <a:lnTo>
                      <a:pt x="311" y="156"/>
                    </a:lnTo>
                  </a:path>
                </a:pathLst>
              </a:custGeom>
              <a:noFill/>
              <a:ln w="6350">
                <a:solidFill>
                  <a:srgbClr val="000000"/>
                </a:solidFill>
                <a:prstDash val="solid"/>
                <a:round/>
                <a:headEnd/>
                <a:tailEnd/>
              </a:ln>
            </p:spPr>
            <p:txBody>
              <a:bodyPr/>
              <a:lstStyle/>
              <a:p>
                <a:endParaRPr lang="en-US"/>
              </a:p>
            </p:txBody>
          </p:sp>
          <p:sp>
            <p:nvSpPr>
              <p:cNvPr id="26302" name="Freeform 414"/>
              <p:cNvSpPr>
                <a:spLocks/>
              </p:cNvSpPr>
              <p:nvPr/>
            </p:nvSpPr>
            <p:spPr bwMode="white">
              <a:xfrm>
                <a:off x="4531" y="1616"/>
                <a:ext cx="63" cy="18"/>
              </a:xfrm>
              <a:custGeom>
                <a:avLst/>
                <a:gdLst>
                  <a:gd name="T0" fmla="*/ 1 w 501"/>
                  <a:gd name="T1" fmla="*/ 0 h 144"/>
                  <a:gd name="T2" fmla="*/ 1 w 501"/>
                  <a:gd name="T3" fmla="*/ 0 h 144"/>
                  <a:gd name="T4" fmla="*/ 1 w 501"/>
                  <a:gd name="T5" fmla="*/ 0 h 144"/>
                  <a:gd name="T6" fmla="*/ 1 w 501"/>
                  <a:gd name="T7" fmla="*/ 0 h 144"/>
                  <a:gd name="T8" fmla="*/ 1 w 501"/>
                  <a:gd name="T9" fmla="*/ 0 h 144"/>
                  <a:gd name="T10" fmla="*/ 1 w 501"/>
                  <a:gd name="T11" fmla="*/ 0 h 144"/>
                  <a:gd name="T12" fmla="*/ 1 w 501"/>
                  <a:gd name="T13" fmla="*/ 0 h 144"/>
                  <a:gd name="T14" fmla="*/ 1 w 501"/>
                  <a:gd name="T15" fmla="*/ 0 h 144"/>
                  <a:gd name="T16" fmla="*/ 1 w 501"/>
                  <a:gd name="T17" fmla="*/ 0 h 144"/>
                  <a:gd name="T18" fmla="*/ 1 w 501"/>
                  <a:gd name="T19" fmla="*/ 0 h 144"/>
                  <a:gd name="T20" fmla="*/ 1 w 501"/>
                  <a:gd name="T21" fmla="*/ 0 h 144"/>
                  <a:gd name="T22" fmla="*/ 1 w 501"/>
                  <a:gd name="T23" fmla="*/ 0 h 144"/>
                  <a:gd name="T24" fmla="*/ 1 w 501"/>
                  <a:gd name="T25" fmla="*/ 0 h 144"/>
                  <a:gd name="T26" fmla="*/ 1 w 501"/>
                  <a:gd name="T27" fmla="*/ 0 h 144"/>
                  <a:gd name="T28" fmla="*/ 1 w 501"/>
                  <a:gd name="T29" fmla="*/ 0 h 144"/>
                  <a:gd name="T30" fmla="*/ 1 w 501"/>
                  <a:gd name="T31" fmla="*/ 0 h 144"/>
                  <a:gd name="T32" fmla="*/ 1 w 501"/>
                  <a:gd name="T33" fmla="*/ 0 h 144"/>
                  <a:gd name="T34" fmla="*/ 1 w 501"/>
                  <a:gd name="T35" fmla="*/ 0 h 144"/>
                  <a:gd name="T36" fmla="*/ 1 w 501"/>
                  <a:gd name="T37" fmla="*/ 0 h 144"/>
                  <a:gd name="T38" fmla="*/ 1 w 501"/>
                  <a:gd name="T39" fmla="*/ 0 h 144"/>
                  <a:gd name="T40" fmla="*/ 1 w 501"/>
                  <a:gd name="T41" fmla="*/ 0 h 144"/>
                  <a:gd name="T42" fmla="*/ 1 w 501"/>
                  <a:gd name="T43" fmla="*/ 0 h 144"/>
                  <a:gd name="T44" fmla="*/ 0 w 501"/>
                  <a:gd name="T45" fmla="*/ 0 h 144"/>
                  <a:gd name="T46" fmla="*/ 0 w 501"/>
                  <a:gd name="T47" fmla="*/ 0 h 144"/>
                  <a:gd name="T48" fmla="*/ 0 w 501"/>
                  <a:gd name="T49" fmla="*/ 0 h 144"/>
                  <a:gd name="T50" fmla="*/ 0 w 501"/>
                  <a:gd name="T51" fmla="*/ 0 h 144"/>
                  <a:gd name="T52" fmla="*/ 0 w 501"/>
                  <a:gd name="T53" fmla="*/ 0 h 144"/>
                  <a:gd name="T54" fmla="*/ 0 w 501"/>
                  <a:gd name="T55" fmla="*/ 0 h 144"/>
                  <a:gd name="T56" fmla="*/ 0 w 501"/>
                  <a:gd name="T57" fmla="*/ 0 h 144"/>
                  <a:gd name="T58" fmla="*/ 0 w 501"/>
                  <a:gd name="T59" fmla="*/ 0 h 144"/>
                  <a:gd name="T60" fmla="*/ 0 w 501"/>
                  <a:gd name="T61" fmla="*/ 0 h 144"/>
                  <a:gd name="T62" fmla="*/ 0 w 501"/>
                  <a:gd name="T63" fmla="*/ 0 h 144"/>
                  <a:gd name="T64" fmla="*/ 0 w 501"/>
                  <a:gd name="T65" fmla="*/ 0 h 144"/>
                  <a:gd name="T66" fmla="*/ 0 w 501"/>
                  <a:gd name="T67" fmla="*/ 0 h 144"/>
                  <a:gd name="T68" fmla="*/ 0 w 501"/>
                  <a:gd name="T69" fmla="*/ 0 h 144"/>
                  <a:gd name="T70" fmla="*/ 0 w 501"/>
                  <a:gd name="T71" fmla="*/ 0 h 144"/>
                  <a:gd name="T72" fmla="*/ 0 w 501"/>
                  <a:gd name="T73" fmla="*/ 0 h 144"/>
                  <a:gd name="T74" fmla="*/ 0 w 501"/>
                  <a:gd name="T75" fmla="*/ 0 h 144"/>
                  <a:gd name="T76" fmla="*/ 0 w 501"/>
                  <a:gd name="T77" fmla="*/ 0 h 144"/>
                  <a:gd name="T78" fmla="*/ 0 w 501"/>
                  <a:gd name="T79" fmla="*/ 0 h 144"/>
                  <a:gd name="T80" fmla="*/ 0 w 501"/>
                  <a:gd name="T81" fmla="*/ 0 h 1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1"/>
                  <a:gd name="T124" fmla="*/ 0 h 144"/>
                  <a:gd name="T125" fmla="*/ 501 w 501"/>
                  <a:gd name="T126" fmla="*/ 144 h 14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1" h="144">
                    <a:moveTo>
                      <a:pt x="501" y="144"/>
                    </a:moveTo>
                    <a:lnTo>
                      <a:pt x="500" y="137"/>
                    </a:lnTo>
                    <a:lnTo>
                      <a:pt x="500" y="130"/>
                    </a:lnTo>
                    <a:lnTo>
                      <a:pt x="498" y="122"/>
                    </a:lnTo>
                    <a:lnTo>
                      <a:pt x="496" y="115"/>
                    </a:lnTo>
                    <a:lnTo>
                      <a:pt x="493" y="108"/>
                    </a:lnTo>
                    <a:lnTo>
                      <a:pt x="490" y="102"/>
                    </a:lnTo>
                    <a:lnTo>
                      <a:pt x="486" y="94"/>
                    </a:lnTo>
                    <a:lnTo>
                      <a:pt x="482" y="88"/>
                    </a:lnTo>
                    <a:lnTo>
                      <a:pt x="471" y="76"/>
                    </a:lnTo>
                    <a:lnTo>
                      <a:pt x="459" y="63"/>
                    </a:lnTo>
                    <a:lnTo>
                      <a:pt x="444" y="52"/>
                    </a:lnTo>
                    <a:lnTo>
                      <a:pt x="428" y="42"/>
                    </a:lnTo>
                    <a:lnTo>
                      <a:pt x="410" y="33"/>
                    </a:lnTo>
                    <a:lnTo>
                      <a:pt x="390" y="25"/>
                    </a:lnTo>
                    <a:lnTo>
                      <a:pt x="369" y="18"/>
                    </a:lnTo>
                    <a:lnTo>
                      <a:pt x="348" y="11"/>
                    </a:lnTo>
                    <a:lnTo>
                      <a:pt x="325" y="6"/>
                    </a:lnTo>
                    <a:lnTo>
                      <a:pt x="301" y="3"/>
                    </a:lnTo>
                    <a:lnTo>
                      <a:pt x="276" y="0"/>
                    </a:lnTo>
                    <a:lnTo>
                      <a:pt x="250" y="0"/>
                    </a:lnTo>
                    <a:lnTo>
                      <a:pt x="225" y="0"/>
                    </a:lnTo>
                    <a:lnTo>
                      <a:pt x="200" y="3"/>
                    </a:lnTo>
                    <a:lnTo>
                      <a:pt x="176" y="6"/>
                    </a:lnTo>
                    <a:lnTo>
                      <a:pt x="152" y="11"/>
                    </a:lnTo>
                    <a:lnTo>
                      <a:pt x="130" y="18"/>
                    </a:lnTo>
                    <a:lnTo>
                      <a:pt x="110" y="25"/>
                    </a:lnTo>
                    <a:lnTo>
                      <a:pt x="91" y="33"/>
                    </a:lnTo>
                    <a:lnTo>
                      <a:pt x="73" y="42"/>
                    </a:lnTo>
                    <a:lnTo>
                      <a:pt x="57" y="52"/>
                    </a:lnTo>
                    <a:lnTo>
                      <a:pt x="42" y="63"/>
                    </a:lnTo>
                    <a:lnTo>
                      <a:pt x="30" y="76"/>
                    </a:lnTo>
                    <a:lnTo>
                      <a:pt x="19" y="88"/>
                    </a:lnTo>
                    <a:lnTo>
                      <a:pt x="15" y="94"/>
                    </a:lnTo>
                    <a:lnTo>
                      <a:pt x="11" y="102"/>
                    </a:lnTo>
                    <a:lnTo>
                      <a:pt x="8" y="108"/>
                    </a:lnTo>
                    <a:lnTo>
                      <a:pt x="5" y="115"/>
                    </a:lnTo>
                    <a:lnTo>
                      <a:pt x="3" y="122"/>
                    </a:lnTo>
                    <a:lnTo>
                      <a:pt x="1" y="130"/>
                    </a:lnTo>
                    <a:lnTo>
                      <a:pt x="0" y="137"/>
                    </a:lnTo>
                    <a:lnTo>
                      <a:pt x="0" y="144"/>
                    </a:lnTo>
                  </a:path>
                </a:pathLst>
              </a:custGeom>
              <a:noFill/>
              <a:ln w="6350">
                <a:solidFill>
                  <a:srgbClr val="000000"/>
                </a:solidFill>
                <a:prstDash val="solid"/>
                <a:round/>
                <a:headEnd/>
                <a:tailEnd/>
              </a:ln>
            </p:spPr>
            <p:txBody>
              <a:bodyPr/>
              <a:lstStyle/>
              <a:p>
                <a:endParaRPr lang="en-US"/>
              </a:p>
            </p:txBody>
          </p:sp>
          <p:sp>
            <p:nvSpPr>
              <p:cNvPr id="26303" name="Freeform 415"/>
              <p:cNvSpPr>
                <a:spLocks/>
              </p:cNvSpPr>
              <p:nvPr/>
            </p:nvSpPr>
            <p:spPr bwMode="white">
              <a:xfrm>
                <a:off x="4535" y="1619"/>
                <a:ext cx="54" cy="31"/>
              </a:xfrm>
              <a:custGeom>
                <a:avLst/>
                <a:gdLst>
                  <a:gd name="T0" fmla="*/ 0 w 428"/>
                  <a:gd name="T1" fmla="*/ 0 h 246"/>
                  <a:gd name="T2" fmla="*/ 0 w 428"/>
                  <a:gd name="T3" fmla="*/ 0 h 246"/>
                  <a:gd name="T4" fmla="*/ 0 w 428"/>
                  <a:gd name="T5" fmla="*/ 0 h 246"/>
                  <a:gd name="T6" fmla="*/ 0 w 428"/>
                  <a:gd name="T7" fmla="*/ 0 h 246"/>
                  <a:gd name="T8" fmla="*/ 0 w 428"/>
                  <a:gd name="T9" fmla="*/ 0 h 246"/>
                  <a:gd name="T10" fmla="*/ 0 w 428"/>
                  <a:gd name="T11" fmla="*/ 0 h 246"/>
                  <a:gd name="T12" fmla="*/ 0 w 428"/>
                  <a:gd name="T13" fmla="*/ 1 h 246"/>
                  <a:gd name="T14" fmla="*/ 0 w 428"/>
                  <a:gd name="T15" fmla="*/ 1 h 246"/>
                  <a:gd name="T16" fmla="*/ 0 w 428"/>
                  <a:gd name="T17" fmla="*/ 1 h 246"/>
                  <a:gd name="T18" fmla="*/ 1 w 428"/>
                  <a:gd name="T19" fmla="*/ 1 h 246"/>
                  <a:gd name="T20" fmla="*/ 1 w 428"/>
                  <a:gd name="T21" fmla="*/ 1 h 246"/>
                  <a:gd name="T22" fmla="*/ 1 w 428"/>
                  <a:gd name="T23" fmla="*/ 1 h 246"/>
                  <a:gd name="T24" fmla="*/ 1 w 428"/>
                  <a:gd name="T25" fmla="*/ 0 h 246"/>
                  <a:gd name="T26" fmla="*/ 1 w 428"/>
                  <a:gd name="T27" fmla="*/ 0 h 246"/>
                  <a:gd name="T28" fmla="*/ 1 w 428"/>
                  <a:gd name="T29" fmla="*/ 0 h 246"/>
                  <a:gd name="T30" fmla="*/ 1 w 428"/>
                  <a:gd name="T31" fmla="*/ 0 h 246"/>
                  <a:gd name="T32" fmla="*/ 1 w 428"/>
                  <a:gd name="T33" fmla="*/ 0 h 246"/>
                  <a:gd name="T34" fmla="*/ 1 w 428"/>
                  <a:gd name="T35" fmla="*/ 0 h 246"/>
                  <a:gd name="T36" fmla="*/ 1 w 428"/>
                  <a:gd name="T37" fmla="*/ 0 h 246"/>
                  <a:gd name="T38" fmla="*/ 1 w 428"/>
                  <a:gd name="T39" fmla="*/ 0 h 246"/>
                  <a:gd name="T40" fmla="*/ 1 w 428"/>
                  <a:gd name="T41" fmla="*/ 0 h 246"/>
                  <a:gd name="T42" fmla="*/ 1 w 428"/>
                  <a:gd name="T43" fmla="*/ 0 h 246"/>
                  <a:gd name="T44" fmla="*/ 1 w 428"/>
                  <a:gd name="T45" fmla="*/ 0 h 246"/>
                  <a:gd name="T46" fmla="*/ 1 w 428"/>
                  <a:gd name="T47" fmla="*/ 0 h 246"/>
                  <a:gd name="T48" fmla="*/ 1 w 428"/>
                  <a:gd name="T49" fmla="*/ 0 h 246"/>
                  <a:gd name="T50" fmla="*/ 1 w 428"/>
                  <a:gd name="T51" fmla="*/ 0 h 246"/>
                  <a:gd name="T52" fmla="*/ 1 w 428"/>
                  <a:gd name="T53" fmla="*/ 0 h 246"/>
                  <a:gd name="T54" fmla="*/ 0 w 428"/>
                  <a:gd name="T55" fmla="*/ 0 h 246"/>
                  <a:gd name="T56" fmla="*/ 0 w 428"/>
                  <a:gd name="T57" fmla="*/ 0 h 246"/>
                  <a:gd name="T58" fmla="*/ 0 w 428"/>
                  <a:gd name="T59" fmla="*/ 0 h 246"/>
                  <a:gd name="T60" fmla="*/ 0 w 428"/>
                  <a:gd name="T61" fmla="*/ 0 h 246"/>
                  <a:gd name="T62" fmla="*/ 0 w 428"/>
                  <a:gd name="T63" fmla="*/ 0 h 246"/>
                  <a:gd name="T64" fmla="*/ 0 w 428"/>
                  <a:gd name="T65" fmla="*/ 0 h 246"/>
                  <a:gd name="T66" fmla="*/ 0 w 428"/>
                  <a:gd name="T67" fmla="*/ 0 h 246"/>
                  <a:gd name="T68" fmla="*/ 0 w 428"/>
                  <a:gd name="T69" fmla="*/ 0 h 246"/>
                  <a:gd name="T70" fmla="*/ 0 w 428"/>
                  <a:gd name="T71" fmla="*/ 0 h 2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8"/>
                  <a:gd name="T109" fmla="*/ 0 h 246"/>
                  <a:gd name="T110" fmla="*/ 428 w 428"/>
                  <a:gd name="T111" fmla="*/ 246 h 2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8" h="246">
                    <a:moveTo>
                      <a:pt x="0" y="123"/>
                    </a:moveTo>
                    <a:lnTo>
                      <a:pt x="1" y="129"/>
                    </a:lnTo>
                    <a:lnTo>
                      <a:pt x="1" y="136"/>
                    </a:lnTo>
                    <a:lnTo>
                      <a:pt x="3" y="142"/>
                    </a:lnTo>
                    <a:lnTo>
                      <a:pt x="5" y="148"/>
                    </a:lnTo>
                    <a:lnTo>
                      <a:pt x="10" y="159"/>
                    </a:lnTo>
                    <a:lnTo>
                      <a:pt x="18" y="171"/>
                    </a:lnTo>
                    <a:lnTo>
                      <a:pt x="26" y="182"/>
                    </a:lnTo>
                    <a:lnTo>
                      <a:pt x="36" y="193"/>
                    </a:lnTo>
                    <a:lnTo>
                      <a:pt x="49" y="202"/>
                    </a:lnTo>
                    <a:lnTo>
                      <a:pt x="63" y="210"/>
                    </a:lnTo>
                    <a:lnTo>
                      <a:pt x="78" y="218"/>
                    </a:lnTo>
                    <a:lnTo>
                      <a:pt x="94" y="226"/>
                    </a:lnTo>
                    <a:lnTo>
                      <a:pt x="112" y="232"/>
                    </a:lnTo>
                    <a:lnTo>
                      <a:pt x="131" y="237"/>
                    </a:lnTo>
                    <a:lnTo>
                      <a:pt x="151" y="241"/>
                    </a:lnTo>
                    <a:lnTo>
                      <a:pt x="171" y="244"/>
                    </a:lnTo>
                    <a:lnTo>
                      <a:pt x="192" y="245"/>
                    </a:lnTo>
                    <a:lnTo>
                      <a:pt x="214" y="246"/>
                    </a:lnTo>
                    <a:lnTo>
                      <a:pt x="236" y="245"/>
                    </a:lnTo>
                    <a:lnTo>
                      <a:pt x="258" y="244"/>
                    </a:lnTo>
                    <a:lnTo>
                      <a:pt x="278" y="241"/>
                    </a:lnTo>
                    <a:lnTo>
                      <a:pt x="298" y="237"/>
                    </a:lnTo>
                    <a:lnTo>
                      <a:pt x="317" y="232"/>
                    </a:lnTo>
                    <a:lnTo>
                      <a:pt x="334" y="226"/>
                    </a:lnTo>
                    <a:lnTo>
                      <a:pt x="350" y="218"/>
                    </a:lnTo>
                    <a:lnTo>
                      <a:pt x="366" y="210"/>
                    </a:lnTo>
                    <a:lnTo>
                      <a:pt x="379" y="202"/>
                    </a:lnTo>
                    <a:lnTo>
                      <a:pt x="392" y="193"/>
                    </a:lnTo>
                    <a:lnTo>
                      <a:pt x="403" y="182"/>
                    </a:lnTo>
                    <a:lnTo>
                      <a:pt x="411" y="171"/>
                    </a:lnTo>
                    <a:lnTo>
                      <a:pt x="419" y="159"/>
                    </a:lnTo>
                    <a:lnTo>
                      <a:pt x="424" y="148"/>
                    </a:lnTo>
                    <a:lnTo>
                      <a:pt x="426" y="142"/>
                    </a:lnTo>
                    <a:lnTo>
                      <a:pt x="427" y="136"/>
                    </a:lnTo>
                    <a:lnTo>
                      <a:pt x="428" y="129"/>
                    </a:lnTo>
                    <a:lnTo>
                      <a:pt x="428" y="123"/>
                    </a:lnTo>
                    <a:lnTo>
                      <a:pt x="428" y="117"/>
                    </a:lnTo>
                    <a:lnTo>
                      <a:pt x="427" y="111"/>
                    </a:lnTo>
                    <a:lnTo>
                      <a:pt x="426" y="104"/>
                    </a:lnTo>
                    <a:lnTo>
                      <a:pt x="424" y="98"/>
                    </a:lnTo>
                    <a:lnTo>
                      <a:pt x="419" y="87"/>
                    </a:lnTo>
                    <a:lnTo>
                      <a:pt x="411" y="75"/>
                    </a:lnTo>
                    <a:lnTo>
                      <a:pt x="403" y="64"/>
                    </a:lnTo>
                    <a:lnTo>
                      <a:pt x="392" y="55"/>
                    </a:lnTo>
                    <a:lnTo>
                      <a:pt x="379" y="44"/>
                    </a:lnTo>
                    <a:lnTo>
                      <a:pt x="366" y="36"/>
                    </a:lnTo>
                    <a:lnTo>
                      <a:pt x="350" y="28"/>
                    </a:lnTo>
                    <a:lnTo>
                      <a:pt x="334" y="20"/>
                    </a:lnTo>
                    <a:lnTo>
                      <a:pt x="317" y="15"/>
                    </a:lnTo>
                    <a:lnTo>
                      <a:pt x="298" y="9"/>
                    </a:lnTo>
                    <a:lnTo>
                      <a:pt x="278" y="5"/>
                    </a:lnTo>
                    <a:lnTo>
                      <a:pt x="258" y="3"/>
                    </a:lnTo>
                    <a:lnTo>
                      <a:pt x="236" y="1"/>
                    </a:lnTo>
                    <a:lnTo>
                      <a:pt x="214" y="0"/>
                    </a:lnTo>
                    <a:lnTo>
                      <a:pt x="192" y="1"/>
                    </a:lnTo>
                    <a:lnTo>
                      <a:pt x="171" y="3"/>
                    </a:lnTo>
                    <a:lnTo>
                      <a:pt x="151" y="5"/>
                    </a:lnTo>
                    <a:lnTo>
                      <a:pt x="131" y="9"/>
                    </a:lnTo>
                    <a:lnTo>
                      <a:pt x="112" y="15"/>
                    </a:lnTo>
                    <a:lnTo>
                      <a:pt x="94" y="20"/>
                    </a:lnTo>
                    <a:lnTo>
                      <a:pt x="78" y="28"/>
                    </a:lnTo>
                    <a:lnTo>
                      <a:pt x="63" y="36"/>
                    </a:lnTo>
                    <a:lnTo>
                      <a:pt x="49" y="44"/>
                    </a:lnTo>
                    <a:lnTo>
                      <a:pt x="36" y="55"/>
                    </a:lnTo>
                    <a:lnTo>
                      <a:pt x="26" y="64"/>
                    </a:lnTo>
                    <a:lnTo>
                      <a:pt x="18" y="75"/>
                    </a:lnTo>
                    <a:lnTo>
                      <a:pt x="10" y="87"/>
                    </a:lnTo>
                    <a:lnTo>
                      <a:pt x="5" y="98"/>
                    </a:lnTo>
                    <a:lnTo>
                      <a:pt x="3" y="104"/>
                    </a:lnTo>
                    <a:lnTo>
                      <a:pt x="1" y="111"/>
                    </a:lnTo>
                    <a:lnTo>
                      <a:pt x="1" y="117"/>
                    </a:lnTo>
                    <a:lnTo>
                      <a:pt x="0" y="123"/>
                    </a:lnTo>
                    <a:close/>
                  </a:path>
                </a:pathLst>
              </a:custGeom>
              <a:noFill/>
              <a:ln w="6350">
                <a:solidFill>
                  <a:srgbClr val="000000"/>
                </a:solidFill>
                <a:prstDash val="solid"/>
                <a:round/>
                <a:headEnd/>
                <a:tailEnd/>
              </a:ln>
            </p:spPr>
            <p:txBody>
              <a:bodyPr/>
              <a:lstStyle/>
              <a:p>
                <a:endParaRPr lang="en-US"/>
              </a:p>
            </p:txBody>
          </p:sp>
          <p:sp>
            <p:nvSpPr>
              <p:cNvPr id="26304" name="Freeform 416"/>
              <p:cNvSpPr>
                <a:spLocks/>
              </p:cNvSpPr>
              <p:nvPr/>
            </p:nvSpPr>
            <p:spPr bwMode="white">
              <a:xfrm>
                <a:off x="4536" y="1621"/>
                <a:ext cx="53" cy="14"/>
              </a:xfrm>
              <a:custGeom>
                <a:avLst/>
                <a:gdLst>
                  <a:gd name="T0" fmla="*/ 1 w 427"/>
                  <a:gd name="T1" fmla="*/ 0 h 116"/>
                  <a:gd name="T2" fmla="*/ 1 w 427"/>
                  <a:gd name="T3" fmla="*/ 0 h 116"/>
                  <a:gd name="T4" fmla="*/ 1 w 427"/>
                  <a:gd name="T5" fmla="*/ 0 h 116"/>
                  <a:gd name="T6" fmla="*/ 1 w 427"/>
                  <a:gd name="T7" fmla="*/ 0 h 116"/>
                  <a:gd name="T8" fmla="*/ 1 w 427"/>
                  <a:gd name="T9" fmla="*/ 0 h 116"/>
                  <a:gd name="T10" fmla="*/ 1 w 427"/>
                  <a:gd name="T11" fmla="*/ 0 h 116"/>
                  <a:gd name="T12" fmla="*/ 1 w 427"/>
                  <a:gd name="T13" fmla="*/ 0 h 116"/>
                  <a:gd name="T14" fmla="*/ 1 w 427"/>
                  <a:gd name="T15" fmla="*/ 0 h 116"/>
                  <a:gd name="T16" fmla="*/ 1 w 427"/>
                  <a:gd name="T17" fmla="*/ 0 h 116"/>
                  <a:gd name="T18" fmla="*/ 1 w 427"/>
                  <a:gd name="T19" fmla="*/ 0 h 116"/>
                  <a:gd name="T20" fmla="*/ 1 w 427"/>
                  <a:gd name="T21" fmla="*/ 0 h 116"/>
                  <a:gd name="T22" fmla="*/ 1 w 427"/>
                  <a:gd name="T23" fmla="*/ 0 h 116"/>
                  <a:gd name="T24" fmla="*/ 0 w 427"/>
                  <a:gd name="T25" fmla="*/ 0 h 116"/>
                  <a:gd name="T26" fmla="*/ 0 w 427"/>
                  <a:gd name="T27" fmla="*/ 0 h 116"/>
                  <a:gd name="T28" fmla="*/ 0 w 427"/>
                  <a:gd name="T29" fmla="*/ 0 h 116"/>
                  <a:gd name="T30" fmla="*/ 0 w 427"/>
                  <a:gd name="T31" fmla="*/ 0 h 116"/>
                  <a:gd name="T32" fmla="*/ 0 w 427"/>
                  <a:gd name="T33" fmla="*/ 0 h 116"/>
                  <a:gd name="T34" fmla="*/ 0 w 427"/>
                  <a:gd name="T35" fmla="*/ 0 h 116"/>
                  <a:gd name="T36" fmla="*/ 0 w 427"/>
                  <a:gd name="T37" fmla="*/ 0 h 116"/>
                  <a:gd name="T38" fmla="*/ 0 w 427"/>
                  <a:gd name="T39" fmla="*/ 0 h 116"/>
                  <a:gd name="T40" fmla="*/ 0 w 427"/>
                  <a:gd name="T41" fmla="*/ 0 h 116"/>
                  <a:gd name="T42" fmla="*/ 0 w 427"/>
                  <a:gd name="T43" fmla="*/ 0 h 116"/>
                  <a:gd name="T44" fmla="*/ 0 w 427"/>
                  <a:gd name="T45" fmla="*/ 0 h 116"/>
                  <a:gd name="T46" fmla="*/ 0 w 427"/>
                  <a:gd name="T47" fmla="*/ 0 h 116"/>
                  <a:gd name="T48" fmla="*/ 0 w 427"/>
                  <a:gd name="T49" fmla="*/ 0 h 116"/>
                  <a:gd name="T50" fmla="*/ 0 w 427"/>
                  <a:gd name="T51" fmla="*/ 0 h 116"/>
                  <a:gd name="T52" fmla="*/ 0 w 427"/>
                  <a:gd name="T53" fmla="*/ 0 h 116"/>
                  <a:gd name="T54" fmla="*/ 0 w 427"/>
                  <a:gd name="T55" fmla="*/ 0 h 116"/>
                  <a:gd name="T56" fmla="*/ 0 w 427"/>
                  <a:gd name="T57" fmla="*/ 0 h 116"/>
                  <a:gd name="T58" fmla="*/ 0 w 427"/>
                  <a:gd name="T59" fmla="*/ 0 h 116"/>
                  <a:gd name="T60" fmla="*/ 0 w 427"/>
                  <a:gd name="T61" fmla="*/ 0 h 116"/>
                  <a:gd name="T62" fmla="*/ 0 w 427"/>
                  <a:gd name="T63" fmla="*/ 0 h 116"/>
                  <a:gd name="T64" fmla="*/ 0 w 427"/>
                  <a:gd name="T65" fmla="*/ 0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7"/>
                  <a:gd name="T100" fmla="*/ 0 h 116"/>
                  <a:gd name="T101" fmla="*/ 427 w 427"/>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7" h="116">
                    <a:moveTo>
                      <a:pt x="427" y="116"/>
                    </a:moveTo>
                    <a:lnTo>
                      <a:pt x="425" y="104"/>
                    </a:lnTo>
                    <a:lnTo>
                      <a:pt x="421" y="93"/>
                    </a:lnTo>
                    <a:lnTo>
                      <a:pt x="415" y="81"/>
                    </a:lnTo>
                    <a:lnTo>
                      <a:pt x="407" y="71"/>
                    </a:lnTo>
                    <a:lnTo>
                      <a:pt x="397" y="60"/>
                    </a:lnTo>
                    <a:lnTo>
                      <a:pt x="386" y="51"/>
                    </a:lnTo>
                    <a:lnTo>
                      <a:pt x="374" y="42"/>
                    </a:lnTo>
                    <a:lnTo>
                      <a:pt x="360" y="34"/>
                    </a:lnTo>
                    <a:lnTo>
                      <a:pt x="345" y="26"/>
                    </a:lnTo>
                    <a:lnTo>
                      <a:pt x="329" y="20"/>
                    </a:lnTo>
                    <a:lnTo>
                      <a:pt x="312" y="14"/>
                    </a:lnTo>
                    <a:lnTo>
                      <a:pt x="294" y="10"/>
                    </a:lnTo>
                    <a:lnTo>
                      <a:pt x="274" y="5"/>
                    </a:lnTo>
                    <a:lnTo>
                      <a:pt x="255" y="2"/>
                    </a:lnTo>
                    <a:lnTo>
                      <a:pt x="235" y="1"/>
                    </a:lnTo>
                    <a:lnTo>
                      <a:pt x="213" y="0"/>
                    </a:lnTo>
                    <a:lnTo>
                      <a:pt x="192" y="1"/>
                    </a:lnTo>
                    <a:lnTo>
                      <a:pt x="171" y="2"/>
                    </a:lnTo>
                    <a:lnTo>
                      <a:pt x="152" y="5"/>
                    </a:lnTo>
                    <a:lnTo>
                      <a:pt x="133" y="10"/>
                    </a:lnTo>
                    <a:lnTo>
                      <a:pt x="115" y="14"/>
                    </a:lnTo>
                    <a:lnTo>
                      <a:pt x="98" y="20"/>
                    </a:lnTo>
                    <a:lnTo>
                      <a:pt x="81" y="26"/>
                    </a:lnTo>
                    <a:lnTo>
                      <a:pt x="66" y="34"/>
                    </a:lnTo>
                    <a:lnTo>
                      <a:pt x="53" y="42"/>
                    </a:lnTo>
                    <a:lnTo>
                      <a:pt x="40" y="51"/>
                    </a:lnTo>
                    <a:lnTo>
                      <a:pt x="29" y="60"/>
                    </a:lnTo>
                    <a:lnTo>
                      <a:pt x="20" y="71"/>
                    </a:lnTo>
                    <a:lnTo>
                      <a:pt x="12" y="81"/>
                    </a:lnTo>
                    <a:lnTo>
                      <a:pt x="6" y="93"/>
                    </a:lnTo>
                    <a:lnTo>
                      <a:pt x="2" y="104"/>
                    </a:lnTo>
                    <a:lnTo>
                      <a:pt x="0" y="116"/>
                    </a:lnTo>
                  </a:path>
                </a:pathLst>
              </a:custGeom>
              <a:noFill/>
              <a:ln w="6350">
                <a:solidFill>
                  <a:srgbClr val="000000"/>
                </a:solidFill>
                <a:prstDash val="solid"/>
                <a:round/>
                <a:headEnd/>
                <a:tailEnd/>
              </a:ln>
            </p:spPr>
            <p:txBody>
              <a:bodyPr/>
              <a:lstStyle/>
              <a:p>
                <a:endParaRPr lang="en-US"/>
              </a:p>
            </p:txBody>
          </p:sp>
          <p:sp>
            <p:nvSpPr>
              <p:cNvPr id="26305" name="Line 417"/>
              <p:cNvSpPr>
                <a:spLocks noChangeShapeType="1"/>
              </p:cNvSpPr>
              <p:nvPr/>
            </p:nvSpPr>
            <p:spPr bwMode="white">
              <a:xfrm>
                <a:off x="4531" y="1660"/>
                <a:ext cx="0" cy="0"/>
              </a:xfrm>
              <a:prstGeom prst="line">
                <a:avLst/>
              </a:prstGeom>
              <a:noFill/>
              <a:ln w="6350">
                <a:solidFill>
                  <a:srgbClr val="000000"/>
                </a:solidFill>
                <a:round/>
                <a:headEnd/>
                <a:tailEnd/>
              </a:ln>
            </p:spPr>
            <p:txBody>
              <a:bodyPr/>
              <a:lstStyle/>
              <a:p>
                <a:endParaRPr lang="en-US"/>
              </a:p>
            </p:txBody>
          </p:sp>
          <p:sp>
            <p:nvSpPr>
              <p:cNvPr id="26306" name="Line 418"/>
              <p:cNvSpPr>
                <a:spLocks noChangeShapeType="1"/>
              </p:cNvSpPr>
              <p:nvPr/>
            </p:nvSpPr>
            <p:spPr bwMode="white">
              <a:xfrm>
                <a:off x="4531" y="1651"/>
                <a:ext cx="0" cy="0"/>
              </a:xfrm>
              <a:prstGeom prst="line">
                <a:avLst/>
              </a:prstGeom>
              <a:noFill/>
              <a:ln w="6350">
                <a:solidFill>
                  <a:srgbClr val="000000"/>
                </a:solidFill>
                <a:round/>
                <a:headEnd/>
                <a:tailEnd/>
              </a:ln>
            </p:spPr>
            <p:txBody>
              <a:bodyPr/>
              <a:lstStyle/>
              <a:p>
                <a:endParaRPr lang="en-US"/>
              </a:p>
            </p:txBody>
          </p:sp>
          <p:sp>
            <p:nvSpPr>
              <p:cNvPr id="26307" name="Line 419"/>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08" name="Line 420"/>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09" name="Line 421"/>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0" name="Line 422"/>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1" name="Line 423"/>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2" name="Line 424"/>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3" name="Line 425"/>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4" name="Line 426"/>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5" name="Line 427"/>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6" name="Line 428"/>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7" name="Line 429"/>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8" name="Line 430"/>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19" name="Line 431"/>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0" name="Line 432"/>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1" name="Line 433"/>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2" name="Line 434"/>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3" name="Line 435"/>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4" name="Line 436"/>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5" name="Line 437"/>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6" name="Line 438"/>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7" name="Line 439"/>
              <p:cNvSpPr>
                <a:spLocks noChangeShapeType="1"/>
              </p:cNvSpPr>
              <p:nvPr/>
            </p:nvSpPr>
            <p:spPr bwMode="white">
              <a:xfrm flipV="1">
                <a:off x="4531" y="1651"/>
                <a:ext cx="0" cy="9"/>
              </a:xfrm>
              <a:prstGeom prst="line">
                <a:avLst/>
              </a:prstGeom>
              <a:noFill/>
              <a:ln w="6350">
                <a:solidFill>
                  <a:srgbClr val="000000"/>
                </a:solidFill>
                <a:round/>
                <a:headEnd/>
                <a:tailEnd/>
              </a:ln>
            </p:spPr>
            <p:txBody>
              <a:bodyPr/>
              <a:lstStyle/>
              <a:p>
                <a:endParaRPr lang="en-US"/>
              </a:p>
            </p:txBody>
          </p:sp>
          <p:sp>
            <p:nvSpPr>
              <p:cNvPr id="26328" name="Line 440"/>
              <p:cNvSpPr>
                <a:spLocks noChangeShapeType="1"/>
              </p:cNvSpPr>
              <p:nvPr/>
            </p:nvSpPr>
            <p:spPr bwMode="white">
              <a:xfrm>
                <a:off x="4531" y="1647"/>
                <a:ext cx="0" cy="0"/>
              </a:xfrm>
              <a:prstGeom prst="line">
                <a:avLst/>
              </a:prstGeom>
              <a:noFill/>
              <a:ln w="6350">
                <a:solidFill>
                  <a:srgbClr val="000000"/>
                </a:solidFill>
                <a:round/>
                <a:headEnd/>
                <a:tailEnd/>
              </a:ln>
            </p:spPr>
            <p:txBody>
              <a:bodyPr/>
              <a:lstStyle/>
              <a:p>
                <a:endParaRPr lang="en-US"/>
              </a:p>
            </p:txBody>
          </p:sp>
          <p:sp>
            <p:nvSpPr>
              <p:cNvPr id="26329" name="Line 441"/>
              <p:cNvSpPr>
                <a:spLocks noChangeShapeType="1"/>
              </p:cNvSpPr>
              <p:nvPr/>
            </p:nvSpPr>
            <p:spPr bwMode="white">
              <a:xfrm>
                <a:off x="4531" y="1644"/>
                <a:ext cx="0" cy="0"/>
              </a:xfrm>
              <a:prstGeom prst="line">
                <a:avLst/>
              </a:prstGeom>
              <a:noFill/>
              <a:ln w="6350">
                <a:solidFill>
                  <a:srgbClr val="000000"/>
                </a:solidFill>
                <a:round/>
                <a:headEnd/>
                <a:tailEnd/>
              </a:ln>
            </p:spPr>
            <p:txBody>
              <a:bodyPr/>
              <a:lstStyle/>
              <a:p>
                <a:endParaRPr lang="en-US"/>
              </a:p>
            </p:txBody>
          </p:sp>
          <p:sp>
            <p:nvSpPr>
              <p:cNvPr id="26330" name="Line 442"/>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1" name="Line 443"/>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2" name="Line 444"/>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3" name="Line 445"/>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4" name="Line 446"/>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5" name="Line 447"/>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6" name="Line 448"/>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7" name="Line 449"/>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8" name="Line 450"/>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39" name="Line 451"/>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0" name="Line 452"/>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1" name="Line 453"/>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2" name="Line 454"/>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3" name="Line 455"/>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4" name="Line 456"/>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5" name="Line 457"/>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6346" name="Line 458"/>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grpSp>
        <p:grpSp>
          <p:nvGrpSpPr>
            <p:cNvPr id="18482" name="Group 660"/>
            <p:cNvGrpSpPr>
              <a:grpSpLocks/>
            </p:cNvGrpSpPr>
            <p:nvPr/>
          </p:nvGrpSpPr>
          <p:grpSpPr bwMode="auto">
            <a:xfrm>
              <a:off x="4531" y="1634"/>
              <a:ext cx="87" cy="176"/>
              <a:chOff x="4531" y="1634"/>
              <a:chExt cx="87" cy="176"/>
            </a:xfrm>
          </p:grpSpPr>
          <p:sp>
            <p:nvSpPr>
              <p:cNvPr id="25947" name="Line 460"/>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5948" name="Line 461"/>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5949" name="Line 462"/>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5950" name="Line 463"/>
              <p:cNvSpPr>
                <a:spLocks noChangeShapeType="1"/>
              </p:cNvSpPr>
              <p:nvPr/>
            </p:nvSpPr>
            <p:spPr bwMode="white">
              <a:xfrm flipV="1">
                <a:off x="4531" y="1644"/>
                <a:ext cx="0" cy="3"/>
              </a:xfrm>
              <a:prstGeom prst="line">
                <a:avLst/>
              </a:prstGeom>
              <a:noFill/>
              <a:ln w="6350">
                <a:solidFill>
                  <a:srgbClr val="000000"/>
                </a:solidFill>
                <a:round/>
                <a:headEnd/>
                <a:tailEnd/>
              </a:ln>
            </p:spPr>
            <p:txBody>
              <a:bodyPr/>
              <a:lstStyle/>
              <a:p>
                <a:endParaRPr lang="en-US"/>
              </a:p>
            </p:txBody>
          </p:sp>
          <p:sp>
            <p:nvSpPr>
              <p:cNvPr id="25951" name="Line 464"/>
              <p:cNvSpPr>
                <a:spLocks noChangeShapeType="1"/>
              </p:cNvSpPr>
              <p:nvPr/>
            </p:nvSpPr>
            <p:spPr bwMode="white">
              <a:xfrm>
                <a:off x="4594" y="1647"/>
                <a:ext cx="0" cy="0"/>
              </a:xfrm>
              <a:prstGeom prst="line">
                <a:avLst/>
              </a:prstGeom>
              <a:noFill/>
              <a:ln w="6350">
                <a:solidFill>
                  <a:srgbClr val="000000"/>
                </a:solidFill>
                <a:round/>
                <a:headEnd/>
                <a:tailEnd/>
              </a:ln>
            </p:spPr>
            <p:txBody>
              <a:bodyPr/>
              <a:lstStyle/>
              <a:p>
                <a:endParaRPr lang="en-US"/>
              </a:p>
            </p:txBody>
          </p:sp>
          <p:sp>
            <p:nvSpPr>
              <p:cNvPr id="25952" name="Line 465"/>
              <p:cNvSpPr>
                <a:spLocks noChangeShapeType="1"/>
              </p:cNvSpPr>
              <p:nvPr/>
            </p:nvSpPr>
            <p:spPr bwMode="white">
              <a:xfrm>
                <a:off x="4594" y="1644"/>
                <a:ext cx="0" cy="0"/>
              </a:xfrm>
              <a:prstGeom prst="line">
                <a:avLst/>
              </a:prstGeom>
              <a:noFill/>
              <a:ln w="6350">
                <a:solidFill>
                  <a:srgbClr val="000000"/>
                </a:solidFill>
                <a:round/>
                <a:headEnd/>
                <a:tailEnd/>
              </a:ln>
            </p:spPr>
            <p:txBody>
              <a:bodyPr/>
              <a:lstStyle/>
              <a:p>
                <a:endParaRPr lang="en-US"/>
              </a:p>
            </p:txBody>
          </p:sp>
          <p:sp>
            <p:nvSpPr>
              <p:cNvPr id="25953" name="Line 466"/>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4" name="Line 467"/>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5" name="Line 468"/>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6" name="Line 469"/>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7" name="Line 470"/>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8" name="Line 471"/>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59" name="Line 472"/>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0" name="Line 473"/>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1" name="Line 474"/>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2" name="Line 475"/>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3" name="Line 476"/>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4" name="Line 477"/>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5" name="Line 478"/>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6" name="Line 479"/>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7" name="Line 480"/>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8" name="Line 481"/>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69" name="Line 482"/>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70" name="Line 483"/>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71" name="Line 484"/>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72" name="Line 485"/>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73" name="Line 486"/>
              <p:cNvSpPr>
                <a:spLocks noChangeShapeType="1"/>
              </p:cNvSpPr>
              <p:nvPr/>
            </p:nvSpPr>
            <p:spPr bwMode="white">
              <a:xfrm flipV="1">
                <a:off x="4594" y="1644"/>
                <a:ext cx="0" cy="3"/>
              </a:xfrm>
              <a:prstGeom prst="line">
                <a:avLst/>
              </a:prstGeom>
              <a:noFill/>
              <a:ln w="6350">
                <a:solidFill>
                  <a:srgbClr val="000000"/>
                </a:solidFill>
                <a:round/>
                <a:headEnd/>
                <a:tailEnd/>
              </a:ln>
            </p:spPr>
            <p:txBody>
              <a:bodyPr/>
              <a:lstStyle/>
              <a:p>
                <a:endParaRPr lang="en-US"/>
              </a:p>
            </p:txBody>
          </p:sp>
          <p:sp>
            <p:nvSpPr>
              <p:cNvPr id="25974" name="Line 487"/>
              <p:cNvSpPr>
                <a:spLocks noChangeShapeType="1"/>
              </p:cNvSpPr>
              <p:nvPr/>
            </p:nvSpPr>
            <p:spPr bwMode="white">
              <a:xfrm>
                <a:off x="4531" y="1640"/>
                <a:ext cx="0" cy="0"/>
              </a:xfrm>
              <a:prstGeom prst="line">
                <a:avLst/>
              </a:prstGeom>
              <a:noFill/>
              <a:ln w="6350">
                <a:solidFill>
                  <a:srgbClr val="000000"/>
                </a:solidFill>
                <a:round/>
                <a:headEnd/>
                <a:tailEnd/>
              </a:ln>
            </p:spPr>
            <p:txBody>
              <a:bodyPr/>
              <a:lstStyle/>
              <a:p>
                <a:endParaRPr lang="en-US"/>
              </a:p>
            </p:txBody>
          </p:sp>
          <p:sp>
            <p:nvSpPr>
              <p:cNvPr id="25975" name="Line 488"/>
              <p:cNvSpPr>
                <a:spLocks noChangeShapeType="1"/>
              </p:cNvSpPr>
              <p:nvPr/>
            </p:nvSpPr>
            <p:spPr bwMode="white">
              <a:xfrm>
                <a:off x="4531" y="1634"/>
                <a:ext cx="0" cy="0"/>
              </a:xfrm>
              <a:prstGeom prst="line">
                <a:avLst/>
              </a:prstGeom>
              <a:noFill/>
              <a:ln w="6350">
                <a:solidFill>
                  <a:srgbClr val="000000"/>
                </a:solidFill>
                <a:round/>
                <a:headEnd/>
                <a:tailEnd/>
              </a:ln>
            </p:spPr>
            <p:txBody>
              <a:bodyPr/>
              <a:lstStyle/>
              <a:p>
                <a:endParaRPr lang="en-US"/>
              </a:p>
            </p:txBody>
          </p:sp>
          <p:sp>
            <p:nvSpPr>
              <p:cNvPr id="25976" name="Line 489"/>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77" name="Line 490"/>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78" name="Line 491"/>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79" name="Line 492"/>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0" name="Line 493"/>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1" name="Line 494"/>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2" name="Line 495"/>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3" name="Line 496"/>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4" name="Line 497"/>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5" name="Line 498"/>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6" name="Line 499"/>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7" name="Line 500"/>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8" name="Line 501"/>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89" name="Line 502"/>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0" name="Line 503"/>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1" name="Line 504"/>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2" name="Line 505"/>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3" name="Line 506"/>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4" name="Line 507"/>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5" name="Line 508"/>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6" name="Line 509"/>
              <p:cNvSpPr>
                <a:spLocks noChangeShapeType="1"/>
              </p:cNvSpPr>
              <p:nvPr/>
            </p:nvSpPr>
            <p:spPr bwMode="white">
              <a:xfrm flipV="1">
                <a:off x="4531" y="1634"/>
                <a:ext cx="0" cy="6"/>
              </a:xfrm>
              <a:prstGeom prst="line">
                <a:avLst/>
              </a:prstGeom>
              <a:noFill/>
              <a:ln w="6350">
                <a:solidFill>
                  <a:srgbClr val="000000"/>
                </a:solidFill>
                <a:round/>
                <a:headEnd/>
                <a:tailEnd/>
              </a:ln>
            </p:spPr>
            <p:txBody>
              <a:bodyPr/>
              <a:lstStyle/>
              <a:p>
                <a:endParaRPr lang="en-US"/>
              </a:p>
            </p:txBody>
          </p:sp>
          <p:sp>
            <p:nvSpPr>
              <p:cNvPr id="25997" name="Line 510"/>
              <p:cNvSpPr>
                <a:spLocks noChangeShapeType="1"/>
              </p:cNvSpPr>
              <p:nvPr/>
            </p:nvSpPr>
            <p:spPr bwMode="white">
              <a:xfrm>
                <a:off x="4594" y="1640"/>
                <a:ext cx="0" cy="0"/>
              </a:xfrm>
              <a:prstGeom prst="line">
                <a:avLst/>
              </a:prstGeom>
              <a:noFill/>
              <a:ln w="6350">
                <a:solidFill>
                  <a:srgbClr val="000000"/>
                </a:solidFill>
                <a:round/>
                <a:headEnd/>
                <a:tailEnd/>
              </a:ln>
            </p:spPr>
            <p:txBody>
              <a:bodyPr/>
              <a:lstStyle/>
              <a:p>
                <a:endParaRPr lang="en-US"/>
              </a:p>
            </p:txBody>
          </p:sp>
          <p:sp>
            <p:nvSpPr>
              <p:cNvPr id="25998" name="Line 511"/>
              <p:cNvSpPr>
                <a:spLocks noChangeShapeType="1"/>
              </p:cNvSpPr>
              <p:nvPr/>
            </p:nvSpPr>
            <p:spPr bwMode="white">
              <a:xfrm>
                <a:off x="4594" y="1634"/>
                <a:ext cx="0" cy="0"/>
              </a:xfrm>
              <a:prstGeom prst="line">
                <a:avLst/>
              </a:prstGeom>
              <a:noFill/>
              <a:ln w="6350">
                <a:solidFill>
                  <a:srgbClr val="000000"/>
                </a:solidFill>
                <a:round/>
                <a:headEnd/>
                <a:tailEnd/>
              </a:ln>
            </p:spPr>
            <p:txBody>
              <a:bodyPr/>
              <a:lstStyle/>
              <a:p>
                <a:endParaRPr lang="en-US"/>
              </a:p>
            </p:txBody>
          </p:sp>
          <p:sp>
            <p:nvSpPr>
              <p:cNvPr id="25999" name="Line 512"/>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0" name="Line 513"/>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1" name="Line 514"/>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2" name="Line 515"/>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3" name="Line 516"/>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4" name="Line 517"/>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5" name="Line 518"/>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6" name="Line 519"/>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7" name="Line 520"/>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8" name="Line 521"/>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09" name="Line 522"/>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0" name="Line 523"/>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1" name="Line 524"/>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2" name="Line 525"/>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3" name="Line 526"/>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4" name="Line 527"/>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5" name="Line 528"/>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6" name="Line 529"/>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7" name="Line 530"/>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8" name="Line 531"/>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19" name="Line 532"/>
              <p:cNvSpPr>
                <a:spLocks noChangeShapeType="1"/>
              </p:cNvSpPr>
              <p:nvPr/>
            </p:nvSpPr>
            <p:spPr bwMode="white">
              <a:xfrm flipV="1">
                <a:off x="4594" y="1634"/>
                <a:ext cx="0" cy="6"/>
              </a:xfrm>
              <a:prstGeom prst="line">
                <a:avLst/>
              </a:prstGeom>
              <a:noFill/>
              <a:ln w="6350">
                <a:solidFill>
                  <a:srgbClr val="000000"/>
                </a:solidFill>
                <a:round/>
                <a:headEnd/>
                <a:tailEnd/>
              </a:ln>
            </p:spPr>
            <p:txBody>
              <a:bodyPr/>
              <a:lstStyle/>
              <a:p>
                <a:endParaRPr lang="en-US"/>
              </a:p>
            </p:txBody>
          </p:sp>
          <p:sp>
            <p:nvSpPr>
              <p:cNvPr id="26020" name="Freeform 533"/>
              <p:cNvSpPr>
                <a:spLocks/>
              </p:cNvSpPr>
              <p:nvPr/>
            </p:nvSpPr>
            <p:spPr bwMode="white">
              <a:xfrm>
                <a:off x="4577" y="1781"/>
                <a:ext cx="9" cy="3"/>
              </a:xfrm>
              <a:custGeom>
                <a:avLst/>
                <a:gdLst>
                  <a:gd name="T0" fmla="*/ 0 w 72"/>
                  <a:gd name="T1" fmla="*/ 0 h 21"/>
                  <a:gd name="T2" fmla="*/ 0 w 72"/>
                  <a:gd name="T3" fmla="*/ 0 h 21"/>
                  <a:gd name="T4" fmla="*/ 0 w 72"/>
                  <a:gd name="T5" fmla="*/ 0 h 21"/>
                  <a:gd name="T6" fmla="*/ 0 w 72"/>
                  <a:gd name="T7" fmla="*/ 0 h 21"/>
                  <a:gd name="T8" fmla="*/ 0 w 72"/>
                  <a:gd name="T9" fmla="*/ 0 h 21"/>
                  <a:gd name="T10" fmla="*/ 0 w 72"/>
                  <a:gd name="T11" fmla="*/ 0 h 21"/>
                  <a:gd name="T12" fmla="*/ 0 w 72"/>
                  <a:gd name="T13" fmla="*/ 0 h 21"/>
                  <a:gd name="T14" fmla="*/ 0 w 72"/>
                  <a:gd name="T15" fmla="*/ 0 h 21"/>
                  <a:gd name="T16" fmla="*/ 0 w 72"/>
                  <a:gd name="T17" fmla="*/ 0 h 21"/>
                  <a:gd name="T18" fmla="*/ 0 w 72"/>
                  <a:gd name="T19" fmla="*/ 0 h 21"/>
                  <a:gd name="T20" fmla="*/ 0 w 72"/>
                  <a:gd name="T21" fmla="*/ 0 h 21"/>
                  <a:gd name="T22" fmla="*/ 0 w 72"/>
                  <a:gd name="T23" fmla="*/ 0 h 21"/>
                  <a:gd name="T24" fmla="*/ 0 w 72"/>
                  <a:gd name="T25" fmla="*/ 0 h 21"/>
                  <a:gd name="T26" fmla="*/ 0 w 72"/>
                  <a:gd name="T27" fmla="*/ 0 h 21"/>
                  <a:gd name="T28" fmla="*/ 0 w 72"/>
                  <a:gd name="T29" fmla="*/ 0 h 21"/>
                  <a:gd name="T30" fmla="*/ 0 w 72"/>
                  <a:gd name="T31" fmla="*/ 0 h 21"/>
                  <a:gd name="T32" fmla="*/ 0 w 72"/>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1"/>
                  <a:gd name="T53" fmla="*/ 72 w 7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1">
                    <a:moveTo>
                      <a:pt x="0" y="0"/>
                    </a:moveTo>
                    <a:lnTo>
                      <a:pt x="0" y="3"/>
                    </a:lnTo>
                    <a:lnTo>
                      <a:pt x="1" y="5"/>
                    </a:lnTo>
                    <a:lnTo>
                      <a:pt x="3" y="8"/>
                    </a:lnTo>
                    <a:lnTo>
                      <a:pt x="5" y="10"/>
                    </a:lnTo>
                    <a:lnTo>
                      <a:pt x="11" y="14"/>
                    </a:lnTo>
                    <a:lnTo>
                      <a:pt x="18" y="17"/>
                    </a:lnTo>
                    <a:lnTo>
                      <a:pt x="27" y="20"/>
                    </a:lnTo>
                    <a:lnTo>
                      <a:pt x="37" y="21"/>
                    </a:lnTo>
                    <a:lnTo>
                      <a:pt x="45" y="20"/>
                    </a:lnTo>
                    <a:lnTo>
                      <a:pt x="54" y="17"/>
                    </a:lnTo>
                    <a:lnTo>
                      <a:pt x="62" y="14"/>
                    </a:lnTo>
                    <a:lnTo>
                      <a:pt x="67" y="10"/>
                    </a:lnTo>
                    <a:lnTo>
                      <a:pt x="69" y="8"/>
                    </a:lnTo>
                    <a:lnTo>
                      <a:pt x="71" y="5"/>
                    </a:lnTo>
                    <a:lnTo>
                      <a:pt x="72" y="3"/>
                    </a:lnTo>
                    <a:lnTo>
                      <a:pt x="72" y="0"/>
                    </a:lnTo>
                  </a:path>
                </a:pathLst>
              </a:custGeom>
              <a:noFill/>
              <a:ln w="6350">
                <a:solidFill>
                  <a:srgbClr val="000000"/>
                </a:solidFill>
                <a:prstDash val="solid"/>
                <a:round/>
                <a:headEnd/>
                <a:tailEnd/>
              </a:ln>
            </p:spPr>
            <p:txBody>
              <a:bodyPr/>
              <a:lstStyle/>
              <a:p>
                <a:endParaRPr lang="en-US"/>
              </a:p>
            </p:txBody>
          </p:sp>
          <p:sp>
            <p:nvSpPr>
              <p:cNvPr id="26021" name="Freeform 534"/>
              <p:cNvSpPr>
                <a:spLocks/>
              </p:cNvSpPr>
              <p:nvPr/>
            </p:nvSpPr>
            <p:spPr bwMode="white">
              <a:xfrm>
                <a:off x="4593" y="1804"/>
                <a:ext cx="2" cy="2"/>
              </a:xfrm>
              <a:custGeom>
                <a:avLst/>
                <a:gdLst>
                  <a:gd name="T0" fmla="*/ 0 w 20"/>
                  <a:gd name="T1" fmla="*/ 0 h 21"/>
                  <a:gd name="T2" fmla="*/ 0 w 20"/>
                  <a:gd name="T3" fmla="*/ 0 h 21"/>
                  <a:gd name="T4" fmla="*/ 0 w 20"/>
                  <a:gd name="T5" fmla="*/ 0 h 21"/>
                  <a:gd name="T6" fmla="*/ 0 w 20"/>
                  <a:gd name="T7" fmla="*/ 0 h 21"/>
                  <a:gd name="T8" fmla="*/ 0 w 20"/>
                  <a:gd name="T9" fmla="*/ 0 h 21"/>
                  <a:gd name="T10" fmla="*/ 0 w 20"/>
                  <a:gd name="T11" fmla="*/ 0 h 21"/>
                  <a:gd name="T12" fmla="*/ 0 w 20"/>
                  <a:gd name="T13" fmla="*/ 0 h 21"/>
                  <a:gd name="T14" fmla="*/ 0 60000 65536"/>
                  <a:gd name="T15" fmla="*/ 0 60000 65536"/>
                  <a:gd name="T16" fmla="*/ 0 60000 65536"/>
                  <a:gd name="T17" fmla="*/ 0 60000 65536"/>
                  <a:gd name="T18" fmla="*/ 0 60000 65536"/>
                  <a:gd name="T19" fmla="*/ 0 60000 65536"/>
                  <a:gd name="T20" fmla="*/ 0 60000 65536"/>
                  <a:gd name="T21" fmla="*/ 0 w 20"/>
                  <a:gd name="T22" fmla="*/ 0 h 21"/>
                  <a:gd name="T23" fmla="*/ 20 w 20"/>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1">
                    <a:moveTo>
                      <a:pt x="0" y="21"/>
                    </a:moveTo>
                    <a:lnTo>
                      <a:pt x="7" y="17"/>
                    </a:lnTo>
                    <a:lnTo>
                      <a:pt x="14" y="12"/>
                    </a:lnTo>
                    <a:lnTo>
                      <a:pt x="17" y="10"/>
                    </a:lnTo>
                    <a:lnTo>
                      <a:pt x="18" y="6"/>
                    </a:lnTo>
                    <a:lnTo>
                      <a:pt x="19" y="3"/>
                    </a:lnTo>
                    <a:lnTo>
                      <a:pt x="20" y="0"/>
                    </a:lnTo>
                  </a:path>
                </a:pathLst>
              </a:custGeom>
              <a:noFill/>
              <a:ln w="6350">
                <a:solidFill>
                  <a:srgbClr val="000000"/>
                </a:solidFill>
                <a:prstDash val="solid"/>
                <a:round/>
                <a:headEnd/>
                <a:tailEnd/>
              </a:ln>
            </p:spPr>
            <p:txBody>
              <a:bodyPr/>
              <a:lstStyle/>
              <a:p>
                <a:endParaRPr lang="en-US"/>
              </a:p>
            </p:txBody>
          </p:sp>
          <p:sp>
            <p:nvSpPr>
              <p:cNvPr id="26022" name="Freeform 535"/>
              <p:cNvSpPr>
                <a:spLocks/>
              </p:cNvSpPr>
              <p:nvPr/>
            </p:nvSpPr>
            <p:spPr bwMode="white">
              <a:xfrm>
                <a:off x="4593" y="1776"/>
                <a:ext cx="2" cy="5"/>
              </a:xfrm>
              <a:custGeom>
                <a:avLst/>
                <a:gdLst>
                  <a:gd name="T0" fmla="*/ 0 w 19"/>
                  <a:gd name="T1" fmla="*/ 0 h 37"/>
                  <a:gd name="T2" fmla="*/ 0 w 19"/>
                  <a:gd name="T3" fmla="*/ 0 h 37"/>
                  <a:gd name="T4" fmla="*/ 0 w 19"/>
                  <a:gd name="T5" fmla="*/ 0 h 37"/>
                  <a:gd name="T6" fmla="*/ 0 w 19"/>
                  <a:gd name="T7" fmla="*/ 0 h 37"/>
                  <a:gd name="T8" fmla="*/ 0 w 19"/>
                  <a:gd name="T9" fmla="*/ 0 h 37"/>
                  <a:gd name="T10" fmla="*/ 0 w 19"/>
                  <a:gd name="T11" fmla="*/ 0 h 37"/>
                  <a:gd name="T12" fmla="*/ 0 w 19"/>
                  <a:gd name="T13" fmla="*/ 0 h 37"/>
                  <a:gd name="T14" fmla="*/ 0 w 19"/>
                  <a:gd name="T15" fmla="*/ 0 h 37"/>
                  <a:gd name="T16" fmla="*/ 0 w 19"/>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37"/>
                  <a:gd name="T29" fmla="*/ 19 w 19"/>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37">
                    <a:moveTo>
                      <a:pt x="0" y="37"/>
                    </a:moveTo>
                    <a:lnTo>
                      <a:pt x="6" y="34"/>
                    </a:lnTo>
                    <a:lnTo>
                      <a:pt x="13" y="29"/>
                    </a:lnTo>
                    <a:lnTo>
                      <a:pt x="17" y="25"/>
                    </a:lnTo>
                    <a:lnTo>
                      <a:pt x="19" y="20"/>
                    </a:lnTo>
                    <a:lnTo>
                      <a:pt x="19" y="15"/>
                    </a:lnTo>
                    <a:lnTo>
                      <a:pt x="18" y="10"/>
                    </a:lnTo>
                    <a:lnTo>
                      <a:pt x="15" y="5"/>
                    </a:lnTo>
                    <a:lnTo>
                      <a:pt x="10" y="0"/>
                    </a:lnTo>
                  </a:path>
                </a:pathLst>
              </a:custGeom>
              <a:noFill/>
              <a:ln w="6350">
                <a:solidFill>
                  <a:srgbClr val="000000"/>
                </a:solidFill>
                <a:prstDash val="solid"/>
                <a:round/>
                <a:headEnd/>
                <a:tailEnd/>
              </a:ln>
            </p:spPr>
            <p:txBody>
              <a:bodyPr/>
              <a:lstStyle/>
              <a:p>
                <a:endParaRPr lang="en-US"/>
              </a:p>
            </p:txBody>
          </p:sp>
          <p:sp>
            <p:nvSpPr>
              <p:cNvPr id="26023" name="Line 536"/>
              <p:cNvSpPr>
                <a:spLocks noChangeShapeType="1"/>
              </p:cNvSpPr>
              <p:nvPr/>
            </p:nvSpPr>
            <p:spPr bwMode="white">
              <a:xfrm>
                <a:off x="4593" y="1806"/>
                <a:ext cx="0" cy="0"/>
              </a:xfrm>
              <a:prstGeom prst="line">
                <a:avLst/>
              </a:prstGeom>
              <a:noFill/>
              <a:ln w="6350">
                <a:solidFill>
                  <a:srgbClr val="000000"/>
                </a:solidFill>
                <a:round/>
                <a:headEnd/>
                <a:tailEnd/>
              </a:ln>
            </p:spPr>
            <p:txBody>
              <a:bodyPr/>
              <a:lstStyle/>
              <a:p>
                <a:endParaRPr lang="en-US"/>
              </a:p>
            </p:txBody>
          </p:sp>
          <p:sp>
            <p:nvSpPr>
              <p:cNvPr id="26024" name="Line 537"/>
              <p:cNvSpPr>
                <a:spLocks noChangeShapeType="1"/>
              </p:cNvSpPr>
              <p:nvPr/>
            </p:nvSpPr>
            <p:spPr bwMode="white">
              <a:xfrm>
                <a:off x="4584" y="1809"/>
                <a:ext cx="0" cy="0"/>
              </a:xfrm>
              <a:prstGeom prst="line">
                <a:avLst/>
              </a:prstGeom>
              <a:noFill/>
              <a:ln w="6350">
                <a:solidFill>
                  <a:srgbClr val="000000"/>
                </a:solidFill>
                <a:round/>
                <a:headEnd/>
                <a:tailEnd/>
              </a:ln>
            </p:spPr>
            <p:txBody>
              <a:bodyPr/>
              <a:lstStyle/>
              <a:p>
                <a:endParaRPr lang="en-US"/>
              </a:p>
            </p:txBody>
          </p:sp>
          <p:sp>
            <p:nvSpPr>
              <p:cNvPr id="26025" name="Line 538"/>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26" name="Line 539"/>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27" name="Line 540"/>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28" name="Line 541"/>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29" name="Line 542"/>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0" name="Line 543"/>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1" name="Line 544"/>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2" name="Line 545"/>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3" name="Line 546"/>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4" name="Line 547"/>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5" name="Line 548"/>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6" name="Line 549"/>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7" name="Line 550"/>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8" name="Line 551"/>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39" name="Line 552"/>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0" name="Line 553"/>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1" name="Line 554"/>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2" name="Line 555"/>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3" name="Line 556"/>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4" name="Line 557"/>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5" name="Line 558"/>
              <p:cNvSpPr>
                <a:spLocks noChangeShapeType="1"/>
              </p:cNvSpPr>
              <p:nvPr/>
            </p:nvSpPr>
            <p:spPr bwMode="white">
              <a:xfrm flipH="1">
                <a:off x="4584" y="1806"/>
                <a:ext cx="9" cy="3"/>
              </a:xfrm>
              <a:prstGeom prst="line">
                <a:avLst/>
              </a:prstGeom>
              <a:noFill/>
              <a:ln w="6350">
                <a:solidFill>
                  <a:srgbClr val="000000"/>
                </a:solidFill>
                <a:round/>
                <a:headEnd/>
                <a:tailEnd/>
              </a:ln>
            </p:spPr>
            <p:txBody>
              <a:bodyPr/>
              <a:lstStyle/>
              <a:p>
                <a:endParaRPr lang="en-US"/>
              </a:p>
            </p:txBody>
          </p:sp>
          <p:sp>
            <p:nvSpPr>
              <p:cNvPr id="26046" name="Line 559"/>
              <p:cNvSpPr>
                <a:spLocks noChangeShapeType="1"/>
              </p:cNvSpPr>
              <p:nvPr/>
            </p:nvSpPr>
            <p:spPr bwMode="white">
              <a:xfrm>
                <a:off x="4593" y="1781"/>
                <a:ext cx="0" cy="0"/>
              </a:xfrm>
              <a:prstGeom prst="line">
                <a:avLst/>
              </a:prstGeom>
              <a:noFill/>
              <a:ln w="6350">
                <a:solidFill>
                  <a:srgbClr val="000000"/>
                </a:solidFill>
                <a:round/>
                <a:headEnd/>
                <a:tailEnd/>
              </a:ln>
            </p:spPr>
            <p:txBody>
              <a:bodyPr/>
              <a:lstStyle/>
              <a:p>
                <a:endParaRPr lang="en-US"/>
              </a:p>
            </p:txBody>
          </p:sp>
          <p:sp>
            <p:nvSpPr>
              <p:cNvPr id="26047" name="Line 560"/>
              <p:cNvSpPr>
                <a:spLocks noChangeShapeType="1"/>
              </p:cNvSpPr>
              <p:nvPr/>
            </p:nvSpPr>
            <p:spPr bwMode="white">
              <a:xfrm>
                <a:off x="4584" y="1784"/>
                <a:ext cx="0" cy="0"/>
              </a:xfrm>
              <a:prstGeom prst="line">
                <a:avLst/>
              </a:prstGeom>
              <a:noFill/>
              <a:ln w="6350">
                <a:solidFill>
                  <a:srgbClr val="000000"/>
                </a:solidFill>
                <a:round/>
                <a:headEnd/>
                <a:tailEnd/>
              </a:ln>
            </p:spPr>
            <p:txBody>
              <a:bodyPr/>
              <a:lstStyle/>
              <a:p>
                <a:endParaRPr lang="en-US"/>
              </a:p>
            </p:txBody>
          </p:sp>
          <p:sp>
            <p:nvSpPr>
              <p:cNvPr id="26048" name="Line 561"/>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49" name="Line 562"/>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0" name="Line 563"/>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1" name="Line 564"/>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2" name="Line 565"/>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3" name="Line 566"/>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4" name="Line 567"/>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5" name="Line 568"/>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6" name="Line 569"/>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7" name="Line 570"/>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8" name="Line 571"/>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59" name="Line 572"/>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0" name="Line 573"/>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1" name="Line 574"/>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2" name="Line 575"/>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3" name="Line 576"/>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4" name="Line 577"/>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5" name="Line 578"/>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6" name="Line 579"/>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7" name="Line 580"/>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8" name="Line 581"/>
              <p:cNvSpPr>
                <a:spLocks noChangeShapeType="1"/>
              </p:cNvSpPr>
              <p:nvPr/>
            </p:nvSpPr>
            <p:spPr bwMode="white">
              <a:xfrm flipH="1">
                <a:off x="4584" y="1781"/>
                <a:ext cx="9" cy="3"/>
              </a:xfrm>
              <a:prstGeom prst="line">
                <a:avLst/>
              </a:prstGeom>
              <a:noFill/>
              <a:ln w="6350">
                <a:solidFill>
                  <a:srgbClr val="000000"/>
                </a:solidFill>
                <a:round/>
                <a:headEnd/>
                <a:tailEnd/>
              </a:ln>
            </p:spPr>
            <p:txBody>
              <a:bodyPr/>
              <a:lstStyle/>
              <a:p>
                <a:endParaRPr lang="en-US"/>
              </a:p>
            </p:txBody>
          </p:sp>
          <p:sp>
            <p:nvSpPr>
              <p:cNvPr id="26069" name="Freeform 582"/>
              <p:cNvSpPr>
                <a:spLocks/>
              </p:cNvSpPr>
              <p:nvPr/>
            </p:nvSpPr>
            <p:spPr bwMode="white">
              <a:xfrm>
                <a:off x="4575" y="1807"/>
                <a:ext cx="9" cy="3"/>
              </a:xfrm>
              <a:custGeom>
                <a:avLst/>
                <a:gdLst>
                  <a:gd name="T0" fmla="*/ 0 w 71"/>
                  <a:gd name="T1" fmla="*/ 0 h 26"/>
                  <a:gd name="T2" fmla="*/ 0 w 71"/>
                  <a:gd name="T3" fmla="*/ 0 h 26"/>
                  <a:gd name="T4" fmla="*/ 0 w 71"/>
                  <a:gd name="T5" fmla="*/ 0 h 26"/>
                  <a:gd name="T6" fmla="*/ 0 w 71"/>
                  <a:gd name="T7" fmla="*/ 0 h 26"/>
                  <a:gd name="T8" fmla="*/ 0 w 71"/>
                  <a:gd name="T9" fmla="*/ 0 h 26"/>
                  <a:gd name="T10" fmla="*/ 0 w 71"/>
                  <a:gd name="T11" fmla="*/ 0 h 26"/>
                  <a:gd name="T12" fmla="*/ 0 w 71"/>
                  <a:gd name="T13" fmla="*/ 0 h 26"/>
                  <a:gd name="T14" fmla="*/ 0 w 71"/>
                  <a:gd name="T15" fmla="*/ 0 h 26"/>
                  <a:gd name="T16" fmla="*/ 0 w 71"/>
                  <a:gd name="T17" fmla="*/ 0 h 26"/>
                  <a:gd name="T18" fmla="*/ 0 w 71"/>
                  <a:gd name="T19" fmla="*/ 0 h 26"/>
                  <a:gd name="T20" fmla="*/ 0 w 71"/>
                  <a:gd name="T21" fmla="*/ 0 h 26"/>
                  <a:gd name="T22" fmla="*/ 0 w 71"/>
                  <a:gd name="T23" fmla="*/ 0 h 26"/>
                  <a:gd name="T24" fmla="*/ 0 w 71"/>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
                  <a:gd name="T40" fmla="*/ 0 h 26"/>
                  <a:gd name="T41" fmla="*/ 71 w 71"/>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1" h="26">
                    <a:moveTo>
                      <a:pt x="0" y="0"/>
                    </a:moveTo>
                    <a:lnTo>
                      <a:pt x="1" y="4"/>
                    </a:lnTo>
                    <a:lnTo>
                      <a:pt x="2" y="7"/>
                    </a:lnTo>
                    <a:lnTo>
                      <a:pt x="4" y="10"/>
                    </a:lnTo>
                    <a:lnTo>
                      <a:pt x="7" y="14"/>
                    </a:lnTo>
                    <a:lnTo>
                      <a:pt x="10" y="17"/>
                    </a:lnTo>
                    <a:lnTo>
                      <a:pt x="14" y="19"/>
                    </a:lnTo>
                    <a:lnTo>
                      <a:pt x="19" y="21"/>
                    </a:lnTo>
                    <a:lnTo>
                      <a:pt x="24" y="23"/>
                    </a:lnTo>
                    <a:lnTo>
                      <a:pt x="35" y="25"/>
                    </a:lnTo>
                    <a:lnTo>
                      <a:pt x="48" y="26"/>
                    </a:lnTo>
                    <a:lnTo>
                      <a:pt x="59" y="25"/>
                    </a:lnTo>
                    <a:lnTo>
                      <a:pt x="71" y="22"/>
                    </a:lnTo>
                  </a:path>
                </a:pathLst>
              </a:custGeom>
              <a:noFill/>
              <a:ln w="6350">
                <a:solidFill>
                  <a:srgbClr val="000000"/>
                </a:solidFill>
                <a:prstDash val="solid"/>
                <a:round/>
                <a:headEnd/>
                <a:tailEnd/>
              </a:ln>
            </p:spPr>
            <p:txBody>
              <a:bodyPr/>
              <a:lstStyle/>
              <a:p>
                <a:endParaRPr lang="en-US"/>
              </a:p>
            </p:txBody>
          </p:sp>
          <p:sp>
            <p:nvSpPr>
              <p:cNvPr id="26070" name="Freeform 583"/>
              <p:cNvSpPr>
                <a:spLocks/>
              </p:cNvSpPr>
              <p:nvPr/>
            </p:nvSpPr>
            <p:spPr bwMode="white">
              <a:xfrm>
                <a:off x="4605" y="1710"/>
                <a:ext cx="4" cy="2"/>
              </a:xfrm>
              <a:custGeom>
                <a:avLst/>
                <a:gdLst>
                  <a:gd name="T0" fmla="*/ 0 w 31"/>
                  <a:gd name="T1" fmla="*/ 0 h 17"/>
                  <a:gd name="T2" fmla="*/ 0 w 31"/>
                  <a:gd name="T3" fmla="*/ 0 h 17"/>
                  <a:gd name="T4" fmla="*/ 0 w 31"/>
                  <a:gd name="T5" fmla="*/ 0 h 17"/>
                  <a:gd name="T6" fmla="*/ 0 w 31"/>
                  <a:gd name="T7" fmla="*/ 0 h 17"/>
                  <a:gd name="T8" fmla="*/ 0 w 31"/>
                  <a:gd name="T9" fmla="*/ 0 h 17"/>
                  <a:gd name="T10" fmla="*/ 0 60000 65536"/>
                  <a:gd name="T11" fmla="*/ 0 60000 65536"/>
                  <a:gd name="T12" fmla="*/ 0 60000 65536"/>
                  <a:gd name="T13" fmla="*/ 0 60000 65536"/>
                  <a:gd name="T14" fmla="*/ 0 60000 65536"/>
                  <a:gd name="T15" fmla="*/ 0 w 31"/>
                  <a:gd name="T16" fmla="*/ 0 h 17"/>
                  <a:gd name="T17" fmla="*/ 31 w 31"/>
                  <a:gd name="T18" fmla="*/ 17 h 17"/>
                </a:gdLst>
                <a:ahLst/>
                <a:cxnLst>
                  <a:cxn ang="T10">
                    <a:pos x="T0" y="T1"/>
                  </a:cxn>
                  <a:cxn ang="T11">
                    <a:pos x="T2" y="T3"/>
                  </a:cxn>
                  <a:cxn ang="T12">
                    <a:pos x="T4" y="T5"/>
                  </a:cxn>
                  <a:cxn ang="T13">
                    <a:pos x="T6" y="T7"/>
                  </a:cxn>
                  <a:cxn ang="T14">
                    <a:pos x="T8" y="T9"/>
                  </a:cxn>
                </a:cxnLst>
                <a:rect l="T15" t="T16" r="T17" b="T18"/>
                <a:pathLst>
                  <a:path w="31" h="17">
                    <a:moveTo>
                      <a:pt x="31" y="0"/>
                    </a:moveTo>
                    <a:lnTo>
                      <a:pt x="18" y="5"/>
                    </a:lnTo>
                    <a:lnTo>
                      <a:pt x="8" y="11"/>
                    </a:lnTo>
                    <a:lnTo>
                      <a:pt x="2" y="15"/>
                    </a:lnTo>
                    <a:lnTo>
                      <a:pt x="0" y="17"/>
                    </a:lnTo>
                  </a:path>
                </a:pathLst>
              </a:custGeom>
              <a:noFill/>
              <a:ln w="6350">
                <a:solidFill>
                  <a:srgbClr val="000000"/>
                </a:solidFill>
                <a:prstDash val="solid"/>
                <a:round/>
                <a:headEnd/>
                <a:tailEnd/>
              </a:ln>
            </p:spPr>
            <p:txBody>
              <a:bodyPr/>
              <a:lstStyle/>
              <a:p>
                <a:endParaRPr lang="en-US"/>
              </a:p>
            </p:txBody>
          </p:sp>
          <p:sp>
            <p:nvSpPr>
              <p:cNvPr id="26071" name="Freeform 584"/>
              <p:cNvSpPr>
                <a:spLocks/>
              </p:cNvSpPr>
              <p:nvPr/>
            </p:nvSpPr>
            <p:spPr bwMode="white">
              <a:xfrm>
                <a:off x="4604" y="1712"/>
                <a:ext cx="1" cy="1"/>
              </a:xfrm>
              <a:custGeom>
                <a:avLst/>
                <a:gdLst>
                  <a:gd name="T0" fmla="*/ 0 w 8"/>
                  <a:gd name="T1" fmla="*/ 0 h 4"/>
                  <a:gd name="T2" fmla="*/ 0 w 8"/>
                  <a:gd name="T3" fmla="*/ 0 h 4"/>
                  <a:gd name="T4" fmla="*/ 0 w 8"/>
                  <a:gd name="T5" fmla="*/ 0 h 4"/>
                  <a:gd name="T6" fmla="*/ 0 w 8"/>
                  <a:gd name="T7" fmla="*/ 0 h 4"/>
                  <a:gd name="T8" fmla="*/ 0 w 8"/>
                  <a:gd name="T9" fmla="*/ 0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0"/>
                    </a:moveTo>
                    <a:lnTo>
                      <a:pt x="0" y="3"/>
                    </a:lnTo>
                    <a:lnTo>
                      <a:pt x="0" y="4"/>
                    </a:lnTo>
                    <a:lnTo>
                      <a:pt x="2" y="4"/>
                    </a:lnTo>
                    <a:lnTo>
                      <a:pt x="8" y="3"/>
                    </a:lnTo>
                  </a:path>
                </a:pathLst>
              </a:custGeom>
              <a:noFill/>
              <a:ln w="6350">
                <a:solidFill>
                  <a:srgbClr val="000000"/>
                </a:solidFill>
                <a:prstDash val="solid"/>
                <a:round/>
                <a:headEnd/>
                <a:tailEnd/>
              </a:ln>
            </p:spPr>
            <p:txBody>
              <a:bodyPr/>
              <a:lstStyle/>
              <a:p>
                <a:endParaRPr lang="en-US"/>
              </a:p>
            </p:txBody>
          </p:sp>
          <p:sp>
            <p:nvSpPr>
              <p:cNvPr id="26072" name="Line 585"/>
              <p:cNvSpPr>
                <a:spLocks noChangeShapeType="1"/>
              </p:cNvSpPr>
              <p:nvPr/>
            </p:nvSpPr>
            <p:spPr bwMode="white">
              <a:xfrm>
                <a:off x="4617" y="1706"/>
                <a:ext cx="0" cy="0"/>
              </a:xfrm>
              <a:prstGeom prst="line">
                <a:avLst/>
              </a:prstGeom>
              <a:noFill/>
              <a:ln w="6350">
                <a:solidFill>
                  <a:srgbClr val="000000"/>
                </a:solidFill>
                <a:round/>
                <a:headEnd/>
                <a:tailEnd/>
              </a:ln>
            </p:spPr>
            <p:txBody>
              <a:bodyPr/>
              <a:lstStyle/>
              <a:p>
                <a:endParaRPr lang="en-US"/>
              </a:p>
            </p:txBody>
          </p:sp>
          <p:sp>
            <p:nvSpPr>
              <p:cNvPr id="26073" name="Line 586"/>
              <p:cNvSpPr>
                <a:spLocks noChangeShapeType="1"/>
              </p:cNvSpPr>
              <p:nvPr/>
            </p:nvSpPr>
            <p:spPr bwMode="white">
              <a:xfrm>
                <a:off x="4617" y="1706"/>
                <a:ext cx="0" cy="0"/>
              </a:xfrm>
              <a:prstGeom prst="line">
                <a:avLst/>
              </a:prstGeom>
              <a:noFill/>
              <a:ln w="6350">
                <a:solidFill>
                  <a:srgbClr val="000000"/>
                </a:solidFill>
                <a:round/>
                <a:headEnd/>
                <a:tailEnd/>
              </a:ln>
            </p:spPr>
            <p:txBody>
              <a:bodyPr/>
              <a:lstStyle/>
              <a:p>
                <a:endParaRPr lang="en-US"/>
              </a:p>
            </p:txBody>
          </p:sp>
          <p:sp>
            <p:nvSpPr>
              <p:cNvPr id="26074" name="Line 587"/>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75" name="Line 588"/>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76" name="Line 589"/>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77" name="Line 590"/>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78" name="Line 591"/>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79" name="Line 592"/>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0" name="Line 593"/>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1" name="Line 594"/>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2" name="Line 595"/>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3" name="Line 596"/>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4" name="Line 597"/>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5" name="Line 598"/>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6" name="Line 599"/>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7" name="Line 600"/>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8" name="Line 601"/>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89" name="Line 602"/>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0" name="Line 603"/>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1" name="Line 604"/>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2" name="Line 605"/>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3" name="Line 606"/>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4" name="Line 607"/>
              <p:cNvSpPr>
                <a:spLocks noChangeShapeType="1"/>
              </p:cNvSpPr>
              <p:nvPr/>
            </p:nvSpPr>
            <p:spPr bwMode="white">
              <a:xfrm flipV="1">
                <a:off x="4617" y="1706"/>
                <a:ext cx="0" cy="0"/>
              </a:xfrm>
              <a:prstGeom prst="line">
                <a:avLst/>
              </a:prstGeom>
              <a:noFill/>
              <a:ln w="6350">
                <a:solidFill>
                  <a:srgbClr val="000000"/>
                </a:solidFill>
                <a:round/>
                <a:headEnd/>
                <a:tailEnd/>
              </a:ln>
            </p:spPr>
            <p:txBody>
              <a:bodyPr/>
              <a:lstStyle/>
              <a:p>
                <a:endParaRPr lang="en-US"/>
              </a:p>
            </p:txBody>
          </p:sp>
          <p:sp>
            <p:nvSpPr>
              <p:cNvPr id="26095" name="Freeform 608"/>
              <p:cNvSpPr>
                <a:spLocks/>
              </p:cNvSpPr>
              <p:nvPr/>
            </p:nvSpPr>
            <p:spPr bwMode="white">
              <a:xfrm>
                <a:off x="4608" y="1705"/>
                <a:ext cx="10" cy="5"/>
              </a:xfrm>
              <a:custGeom>
                <a:avLst/>
                <a:gdLst>
                  <a:gd name="T0" fmla="*/ 0 w 78"/>
                  <a:gd name="T1" fmla="*/ 0 h 33"/>
                  <a:gd name="T2" fmla="*/ 0 w 78"/>
                  <a:gd name="T3" fmla="*/ 0 h 33"/>
                  <a:gd name="T4" fmla="*/ 0 w 78"/>
                  <a:gd name="T5" fmla="*/ 0 h 33"/>
                  <a:gd name="T6" fmla="*/ 0 w 78"/>
                  <a:gd name="T7" fmla="*/ 0 h 33"/>
                  <a:gd name="T8" fmla="*/ 0 w 78"/>
                  <a:gd name="T9" fmla="*/ 0 h 33"/>
                  <a:gd name="T10" fmla="*/ 0 w 78"/>
                  <a:gd name="T11" fmla="*/ 0 h 33"/>
                  <a:gd name="T12" fmla="*/ 0 w 78"/>
                  <a:gd name="T13" fmla="*/ 0 h 33"/>
                  <a:gd name="T14" fmla="*/ 0 w 78"/>
                  <a:gd name="T15" fmla="*/ 0 h 33"/>
                  <a:gd name="T16" fmla="*/ 0 w 78"/>
                  <a:gd name="T17" fmla="*/ 0 h 33"/>
                  <a:gd name="T18" fmla="*/ 0 w 78"/>
                  <a:gd name="T19" fmla="*/ 0 h 33"/>
                  <a:gd name="T20" fmla="*/ 0 w 78"/>
                  <a:gd name="T21" fmla="*/ 0 h 33"/>
                  <a:gd name="T22" fmla="*/ 0 w 78"/>
                  <a:gd name="T23" fmla="*/ 0 h 33"/>
                  <a:gd name="T24" fmla="*/ 0 w 78"/>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8"/>
                  <a:gd name="T40" fmla="*/ 0 h 33"/>
                  <a:gd name="T41" fmla="*/ 78 w 78"/>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8" h="33">
                    <a:moveTo>
                      <a:pt x="74" y="4"/>
                    </a:moveTo>
                    <a:lnTo>
                      <a:pt x="77" y="2"/>
                    </a:lnTo>
                    <a:lnTo>
                      <a:pt x="78" y="1"/>
                    </a:lnTo>
                    <a:lnTo>
                      <a:pt x="75" y="0"/>
                    </a:lnTo>
                    <a:lnTo>
                      <a:pt x="70" y="1"/>
                    </a:lnTo>
                    <a:lnTo>
                      <a:pt x="63" y="4"/>
                    </a:lnTo>
                    <a:lnTo>
                      <a:pt x="54" y="8"/>
                    </a:lnTo>
                    <a:lnTo>
                      <a:pt x="43" y="12"/>
                    </a:lnTo>
                    <a:lnTo>
                      <a:pt x="33" y="16"/>
                    </a:lnTo>
                    <a:lnTo>
                      <a:pt x="23" y="21"/>
                    </a:lnTo>
                    <a:lnTo>
                      <a:pt x="13" y="26"/>
                    </a:lnTo>
                    <a:lnTo>
                      <a:pt x="5" y="30"/>
                    </a:lnTo>
                    <a:lnTo>
                      <a:pt x="0" y="33"/>
                    </a:lnTo>
                  </a:path>
                </a:pathLst>
              </a:custGeom>
              <a:noFill/>
              <a:ln w="6350">
                <a:solidFill>
                  <a:srgbClr val="000000"/>
                </a:solidFill>
                <a:prstDash val="solid"/>
                <a:round/>
                <a:headEnd/>
                <a:tailEnd/>
              </a:ln>
            </p:spPr>
            <p:txBody>
              <a:bodyPr/>
              <a:lstStyle/>
              <a:p>
                <a:endParaRPr lang="en-US"/>
              </a:p>
            </p:txBody>
          </p:sp>
          <p:sp>
            <p:nvSpPr>
              <p:cNvPr id="26096" name="Line 609"/>
              <p:cNvSpPr>
                <a:spLocks noChangeShapeType="1"/>
              </p:cNvSpPr>
              <p:nvPr/>
            </p:nvSpPr>
            <p:spPr bwMode="white">
              <a:xfrm>
                <a:off x="4608" y="1710"/>
                <a:ext cx="0" cy="0"/>
              </a:xfrm>
              <a:prstGeom prst="line">
                <a:avLst/>
              </a:prstGeom>
              <a:noFill/>
              <a:ln w="6350">
                <a:solidFill>
                  <a:srgbClr val="000000"/>
                </a:solidFill>
                <a:round/>
                <a:headEnd/>
                <a:tailEnd/>
              </a:ln>
            </p:spPr>
            <p:txBody>
              <a:bodyPr/>
              <a:lstStyle/>
              <a:p>
                <a:endParaRPr lang="en-US"/>
              </a:p>
            </p:txBody>
          </p:sp>
          <p:sp>
            <p:nvSpPr>
              <p:cNvPr id="26097" name="Line 610"/>
              <p:cNvSpPr>
                <a:spLocks noChangeShapeType="1"/>
              </p:cNvSpPr>
              <p:nvPr/>
            </p:nvSpPr>
            <p:spPr bwMode="white">
              <a:xfrm>
                <a:off x="4604" y="1712"/>
                <a:ext cx="0" cy="0"/>
              </a:xfrm>
              <a:prstGeom prst="line">
                <a:avLst/>
              </a:prstGeom>
              <a:noFill/>
              <a:ln w="6350">
                <a:solidFill>
                  <a:srgbClr val="000000"/>
                </a:solidFill>
                <a:round/>
                <a:headEnd/>
                <a:tailEnd/>
              </a:ln>
            </p:spPr>
            <p:txBody>
              <a:bodyPr/>
              <a:lstStyle/>
              <a:p>
                <a:endParaRPr lang="en-US"/>
              </a:p>
            </p:txBody>
          </p:sp>
          <p:sp>
            <p:nvSpPr>
              <p:cNvPr id="26098" name="Line 611"/>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099" name="Line 612"/>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0" name="Line 613"/>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1" name="Line 614"/>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2" name="Line 615"/>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3" name="Line 616"/>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4" name="Line 617"/>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5" name="Line 618"/>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6" name="Line 619"/>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7" name="Line 620"/>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8" name="Line 621"/>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09" name="Line 622"/>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0" name="Line 623"/>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1" name="Line 624"/>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2" name="Line 625"/>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3" name="Line 626"/>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4" name="Line 627"/>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5" name="Line 628"/>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6" name="Line 629"/>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7" name="Line 630"/>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8" name="Line 631"/>
              <p:cNvSpPr>
                <a:spLocks noChangeShapeType="1"/>
              </p:cNvSpPr>
              <p:nvPr/>
            </p:nvSpPr>
            <p:spPr bwMode="white">
              <a:xfrm flipH="1">
                <a:off x="4604" y="1710"/>
                <a:ext cx="4" cy="2"/>
              </a:xfrm>
              <a:prstGeom prst="line">
                <a:avLst/>
              </a:prstGeom>
              <a:noFill/>
              <a:ln w="6350">
                <a:solidFill>
                  <a:srgbClr val="000000"/>
                </a:solidFill>
                <a:round/>
                <a:headEnd/>
                <a:tailEnd/>
              </a:ln>
            </p:spPr>
            <p:txBody>
              <a:bodyPr/>
              <a:lstStyle/>
              <a:p>
                <a:endParaRPr lang="en-US"/>
              </a:p>
            </p:txBody>
          </p:sp>
          <p:sp>
            <p:nvSpPr>
              <p:cNvPr id="26119" name="Freeform 632"/>
              <p:cNvSpPr>
                <a:spLocks/>
              </p:cNvSpPr>
              <p:nvPr/>
            </p:nvSpPr>
            <p:spPr bwMode="white">
              <a:xfrm>
                <a:off x="4609" y="1706"/>
                <a:ext cx="8" cy="4"/>
              </a:xfrm>
              <a:custGeom>
                <a:avLst/>
                <a:gdLst>
                  <a:gd name="T0" fmla="*/ 0 w 65"/>
                  <a:gd name="T1" fmla="*/ 0 h 31"/>
                  <a:gd name="T2" fmla="*/ 0 w 65"/>
                  <a:gd name="T3" fmla="*/ 0 h 31"/>
                  <a:gd name="T4" fmla="*/ 0 w 65"/>
                  <a:gd name="T5" fmla="*/ 0 h 31"/>
                  <a:gd name="T6" fmla="*/ 0 w 65"/>
                  <a:gd name="T7" fmla="*/ 0 h 31"/>
                  <a:gd name="T8" fmla="*/ 0 w 65"/>
                  <a:gd name="T9" fmla="*/ 0 h 31"/>
                  <a:gd name="T10" fmla="*/ 0 w 65"/>
                  <a:gd name="T11" fmla="*/ 0 h 31"/>
                  <a:gd name="T12" fmla="*/ 0 w 65"/>
                  <a:gd name="T13" fmla="*/ 0 h 31"/>
                  <a:gd name="T14" fmla="*/ 0 w 65"/>
                  <a:gd name="T15" fmla="*/ 0 h 31"/>
                  <a:gd name="T16" fmla="*/ 0 w 6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31"/>
                  <a:gd name="T29" fmla="*/ 65 w 6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31">
                    <a:moveTo>
                      <a:pt x="65" y="0"/>
                    </a:moveTo>
                    <a:lnTo>
                      <a:pt x="60" y="1"/>
                    </a:lnTo>
                    <a:lnTo>
                      <a:pt x="48" y="6"/>
                    </a:lnTo>
                    <a:lnTo>
                      <a:pt x="39" y="9"/>
                    </a:lnTo>
                    <a:lnTo>
                      <a:pt x="31" y="12"/>
                    </a:lnTo>
                    <a:lnTo>
                      <a:pt x="23" y="16"/>
                    </a:lnTo>
                    <a:lnTo>
                      <a:pt x="16" y="20"/>
                    </a:lnTo>
                    <a:lnTo>
                      <a:pt x="4" y="26"/>
                    </a:lnTo>
                    <a:lnTo>
                      <a:pt x="0" y="31"/>
                    </a:lnTo>
                  </a:path>
                </a:pathLst>
              </a:custGeom>
              <a:noFill/>
              <a:ln w="6350">
                <a:solidFill>
                  <a:srgbClr val="000000"/>
                </a:solidFill>
                <a:prstDash val="solid"/>
                <a:round/>
                <a:headEnd/>
                <a:tailEnd/>
              </a:ln>
            </p:spPr>
            <p:txBody>
              <a:bodyPr/>
              <a:lstStyle/>
              <a:p>
                <a:endParaRPr lang="en-US"/>
              </a:p>
            </p:txBody>
          </p:sp>
          <p:sp>
            <p:nvSpPr>
              <p:cNvPr id="26120" name="Freeform 633"/>
              <p:cNvSpPr>
                <a:spLocks/>
              </p:cNvSpPr>
              <p:nvPr/>
            </p:nvSpPr>
            <p:spPr bwMode="white">
              <a:xfrm>
                <a:off x="4591" y="1684"/>
                <a:ext cx="1" cy="0"/>
              </a:xfrm>
              <a:custGeom>
                <a:avLst/>
                <a:gdLst>
                  <a:gd name="T0" fmla="*/ 0 w 3"/>
                  <a:gd name="T1" fmla="*/ 0 h 4"/>
                  <a:gd name="T2" fmla="*/ 0 w 3"/>
                  <a:gd name="T3" fmla="*/ 0 h 4"/>
                  <a:gd name="T4" fmla="*/ 0 w 3"/>
                  <a:gd name="T5" fmla="*/ 0 h 4"/>
                  <a:gd name="T6" fmla="*/ 0 60000 65536"/>
                  <a:gd name="T7" fmla="*/ 0 60000 65536"/>
                  <a:gd name="T8" fmla="*/ 0 60000 65536"/>
                  <a:gd name="T9" fmla="*/ 0 w 3"/>
                  <a:gd name="T10" fmla="*/ 0 h 4"/>
                  <a:gd name="T11" fmla="*/ 3 w 3"/>
                  <a:gd name="T12" fmla="*/ 0 h 4"/>
                </a:gdLst>
                <a:ahLst/>
                <a:cxnLst>
                  <a:cxn ang="T6">
                    <a:pos x="T0" y="T1"/>
                  </a:cxn>
                  <a:cxn ang="T7">
                    <a:pos x="T2" y="T3"/>
                  </a:cxn>
                  <a:cxn ang="T8">
                    <a:pos x="T4" y="T5"/>
                  </a:cxn>
                </a:cxnLst>
                <a:rect l="T9" t="T10" r="T11" b="T12"/>
                <a:pathLst>
                  <a:path w="3" h="4">
                    <a:moveTo>
                      <a:pt x="3" y="0"/>
                    </a:moveTo>
                    <a:lnTo>
                      <a:pt x="0" y="2"/>
                    </a:lnTo>
                    <a:lnTo>
                      <a:pt x="0" y="4"/>
                    </a:lnTo>
                  </a:path>
                </a:pathLst>
              </a:custGeom>
              <a:noFill/>
              <a:ln w="6350">
                <a:solidFill>
                  <a:srgbClr val="000000"/>
                </a:solidFill>
                <a:prstDash val="solid"/>
                <a:round/>
                <a:headEnd/>
                <a:tailEnd/>
              </a:ln>
            </p:spPr>
            <p:txBody>
              <a:bodyPr/>
              <a:lstStyle/>
              <a:p>
                <a:endParaRPr lang="en-US"/>
              </a:p>
            </p:txBody>
          </p:sp>
          <p:sp>
            <p:nvSpPr>
              <p:cNvPr id="26121" name="Line 634"/>
              <p:cNvSpPr>
                <a:spLocks noChangeShapeType="1"/>
              </p:cNvSpPr>
              <p:nvPr/>
            </p:nvSpPr>
            <p:spPr bwMode="white">
              <a:xfrm>
                <a:off x="4595" y="1681"/>
                <a:ext cx="0" cy="0"/>
              </a:xfrm>
              <a:prstGeom prst="line">
                <a:avLst/>
              </a:prstGeom>
              <a:noFill/>
              <a:ln w="6350">
                <a:solidFill>
                  <a:srgbClr val="000000"/>
                </a:solidFill>
                <a:round/>
                <a:headEnd/>
                <a:tailEnd/>
              </a:ln>
            </p:spPr>
            <p:txBody>
              <a:bodyPr/>
              <a:lstStyle/>
              <a:p>
                <a:endParaRPr lang="en-US"/>
              </a:p>
            </p:txBody>
          </p:sp>
          <p:sp>
            <p:nvSpPr>
              <p:cNvPr id="26122" name="Line 635"/>
              <p:cNvSpPr>
                <a:spLocks noChangeShapeType="1"/>
              </p:cNvSpPr>
              <p:nvPr/>
            </p:nvSpPr>
            <p:spPr bwMode="white">
              <a:xfrm>
                <a:off x="4592" y="1684"/>
                <a:ext cx="0" cy="0"/>
              </a:xfrm>
              <a:prstGeom prst="line">
                <a:avLst/>
              </a:prstGeom>
              <a:noFill/>
              <a:ln w="6350">
                <a:solidFill>
                  <a:srgbClr val="000000"/>
                </a:solidFill>
                <a:round/>
                <a:headEnd/>
                <a:tailEnd/>
              </a:ln>
            </p:spPr>
            <p:txBody>
              <a:bodyPr/>
              <a:lstStyle/>
              <a:p>
                <a:endParaRPr lang="en-US"/>
              </a:p>
            </p:txBody>
          </p:sp>
          <p:sp>
            <p:nvSpPr>
              <p:cNvPr id="26123" name="Line 636"/>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4" name="Line 637"/>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5" name="Line 638"/>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6" name="Line 639"/>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7" name="Line 640"/>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8" name="Line 641"/>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29" name="Line 642"/>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0" name="Line 643"/>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1" name="Line 644"/>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2" name="Line 645"/>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3" name="Line 646"/>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4" name="Line 647"/>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5" name="Line 648"/>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6" name="Line 649"/>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7" name="Line 650"/>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8" name="Line 651"/>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39" name="Line 652"/>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40" name="Line 653"/>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41" name="Line 654"/>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42" name="Line 655"/>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43" name="Line 656"/>
              <p:cNvSpPr>
                <a:spLocks noChangeShapeType="1"/>
              </p:cNvSpPr>
              <p:nvPr/>
            </p:nvSpPr>
            <p:spPr bwMode="white">
              <a:xfrm flipH="1">
                <a:off x="4592" y="1681"/>
                <a:ext cx="3" cy="3"/>
              </a:xfrm>
              <a:prstGeom prst="line">
                <a:avLst/>
              </a:prstGeom>
              <a:noFill/>
              <a:ln w="6350">
                <a:solidFill>
                  <a:srgbClr val="000000"/>
                </a:solidFill>
                <a:round/>
                <a:headEnd/>
                <a:tailEnd/>
              </a:ln>
            </p:spPr>
            <p:txBody>
              <a:bodyPr/>
              <a:lstStyle/>
              <a:p>
                <a:endParaRPr lang="en-US"/>
              </a:p>
            </p:txBody>
          </p:sp>
          <p:sp>
            <p:nvSpPr>
              <p:cNvPr id="26144" name="Freeform 657"/>
              <p:cNvSpPr>
                <a:spLocks/>
              </p:cNvSpPr>
              <p:nvPr/>
            </p:nvSpPr>
            <p:spPr bwMode="white">
              <a:xfrm>
                <a:off x="4595" y="1677"/>
                <a:ext cx="10" cy="4"/>
              </a:xfrm>
              <a:custGeom>
                <a:avLst/>
                <a:gdLst>
                  <a:gd name="T0" fmla="*/ 0 w 78"/>
                  <a:gd name="T1" fmla="*/ 0 h 33"/>
                  <a:gd name="T2" fmla="*/ 0 w 78"/>
                  <a:gd name="T3" fmla="*/ 0 h 33"/>
                  <a:gd name="T4" fmla="*/ 0 w 78"/>
                  <a:gd name="T5" fmla="*/ 0 h 33"/>
                  <a:gd name="T6" fmla="*/ 0 w 78"/>
                  <a:gd name="T7" fmla="*/ 0 h 33"/>
                  <a:gd name="T8" fmla="*/ 0 w 78"/>
                  <a:gd name="T9" fmla="*/ 0 h 33"/>
                  <a:gd name="T10" fmla="*/ 0 w 78"/>
                  <a:gd name="T11" fmla="*/ 0 h 33"/>
                  <a:gd name="T12" fmla="*/ 0 w 78"/>
                  <a:gd name="T13" fmla="*/ 0 h 33"/>
                  <a:gd name="T14" fmla="*/ 0 w 78"/>
                  <a:gd name="T15" fmla="*/ 0 h 33"/>
                  <a:gd name="T16" fmla="*/ 0 w 78"/>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8"/>
                  <a:gd name="T28" fmla="*/ 0 h 33"/>
                  <a:gd name="T29" fmla="*/ 78 w 78"/>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8" h="33">
                    <a:moveTo>
                      <a:pt x="78" y="1"/>
                    </a:moveTo>
                    <a:lnTo>
                      <a:pt x="75" y="0"/>
                    </a:lnTo>
                    <a:lnTo>
                      <a:pt x="68" y="2"/>
                    </a:lnTo>
                    <a:lnTo>
                      <a:pt x="58" y="6"/>
                    </a:lnTo>
                    <a:lnTo>
                      <a:pt x="45" y="11"/>
                    </a:lnTo>
                    <a:lnTo>
                      <a:pt x="31" y="17"/>
                    </a:lnTo>
                    <a:lnTo>
                      <a:pt x="19" y="23"/>
                    </a:lnTo>
                    <a:lnTo>
                      <a:pt x="7" y="29"/>
                    </a:lnTo>
                    <a:lnTo>
                      <a:pt x="0" y="33"/>
                    </a:lnTo>
                  </a:path>
                </a:pathLst>
              </a:custGeom>
              <a:noFill/>
              <a:ln w="6350">
                <a:solidFill>
                  <a:srgbClr val="000000"/>
                </a:solidFill>
                <a:prstDash val="solid"/>
                <a:round/>
                <a:headEnd/>
                <a:tailEnd/>
              </a:ln>
            </p:spPr>
            <p:txBody>
              <a:bodyPr/>
              <a:lstStyle/>
              <a:p>
                <a:endParaRPr lang="en-US"/>
              </a:p>
            </p:txBody>
          </p:sp>
          <p:sp>
            <p:nvSpPr>
              <p:cNvPr id="26145" name="Freeform 658"/>
              <p:cNvSpPr>
                <a:spLocks/>
              </p:cNvSpPr>
              <p:nvPr/>
            </p:nvSpPr>
            <p:spPr bwMode="white">
              <a:xfrm>
                <a:off x="4610" y="1708"/>
                <a:ext cx="8" cy="4"/>
              </a:xfrm>
              <a:custGeom>
                <a:avLst/>
                <a:gdLst>
                  <a:gd name="T0" fmla="*/ 0 w 66"/>
                  <a:gd name="T1" fmla="*/ 0 h 29"/>
                  <a:gd name="T2" fmla="*/ 0 w 66"/>
                  <a:gd name="T3" fmla="*/ 0 h 29"/>
                  <a:gd name="T4" fmla="*/ 0 w 66"/>
                  <a:gd name="T5" fmla="*/ 0 h 29"/>
                  <a:gd name="T6" fmla="*/ 0 w 66"/>
                  <a:gd name="T7" fmla="*/ 0 h 29"/>
                  <a:gd name="T8" fmla="*/ 0 w 66"/>
                  <a:gd name="T9" fmla="*/ 0 h 29"/>
                  <a:gd name="T10" fmla="*/ 0 w 66"/>
                  <a:gd name="T11" fmla="*/ 0 h 29"/>
                  <a:gd name="T12" fmla="*/ 0 w 66"/>
                  <a:gd name="T13" fmla="*/ 0 h 29"/>
                  <a:gd name="T14" fmla="*/ 0 w 66"/>
                  <a:gd name="T15" fmla="*/ 0 h 29"/>
                  <a:gd name="T16" fmla="*/ 0 w 66"/>
                  <a:gd name="T17" fmla="*/ 0 h 29"/>
                  <a:gd name="T18" fmla="*/ 0 w 66"/>
                  <a:gd name="T19" fmla="*/ 0 h 29"/>
                  <a:gd name="T20" fmla="*/ 0 w 66"/>
                  <a:gd name="T21" fmla="*/ 0 h 29"/>
                  <a:gd name="T22" fmla="*/ 0 w 66"/>
                  <a:gd name="T23" fmla="*/ 0 h 29"/>
                  <a:gd name="T24" fmla="*/ 0 w 66"/>
                  <a:gd name="T25" fmla="*/ 0 h 29"/>
                  <a:gd name="T26" fmla="*/ 0 w 66"/>
                  <a:gd name="T27" fmla="*/ 0 h 29"/>
                  <a:gd name="T28" fmla="*/ 0 w 66"/>
                  <a:gd name="T29" fmla="*/ 0 h 29"/>
                  <a:gd name="T30" fmla="*/ 0 w 66"/>
                  <a:gd name="T31" fmla="*/ 0 h 29"/>
                  <a:gd name="T32" fmla="*/ 0 w 6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9"/>
                  <a:gd name="T53" fmla="*/ 66 w 6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9">
                    <a:moveTo>
                      <a:pt x="66" y="0"/>
                    </a:moveTo>
                    <a:lnTo>
                      <a:pt x="63" y="0"/>
                    </a:lnTo>
                    <a:lnTo>
                      <a:pt x="55" y="2"/>
                    </a:lnTo>
                    <a:lnTo>
                      <a:pt x="45" y="6"/>
                    </a:lnTo>
                    <a:lnTo>
                      <a:pt x="31" y="12"/>
                    </a:lnTo>
                    <a:lnTo>
                      <a:pt x="19" y="18"/>
                    </a:lnTo>
                    <a:lnTo>
                      <a:pt x="10" y="23"/>
                    </a:lnTo>
                    <a:lnTo>
                      <a:pt x="2" y="27"/>
                    </a:lnTo>
                    <a:lnTo>
                      <a:pt x="0" y="29"/>
                    </a:lnTo>
                    <a:lnTo>
                      <a:pt x="3" y="29"/>
                    </a:lnTo>
                    <a:lnTo>
                      <a:pt x="12" y="27"/>
                    </a:lnTo>
                    <a:lnTo>
                      <a:pt x="22" y="24"/>
                    </a:lnTo>
                    <a:lnTo>
                      <a:pt x="35" y="18"/>
                    </a:lnTo>
                    <a:lnTo>
                      <a:pt x="47" y="12"/>
                    </a:lnTo>
                    <a:lnTo>
                      <a:pt x="57" y="6"/>
                    </a:lnTo>
                    <a:lnTo>
                      <a:pt x="64" y="2"/>
                    </a:lnTo>
                    <a:lnTo>
                      <a:pt x="66" y="0"/>
                    </a:lnTo>
                    <a:close/>
                  </a:path>
                </a:pathLst>
              </a:custGeom>
              <a:noFill/>
              <a:ln w="6350">
                <a:solidFill>
                  <a:srgbClr val="000000"/>
                </a:solidFill>
                <a:prstDash val="solid"/>
                <a:round/>
                <a:headEnd/>
                <a:tailEnd/>
              </a:ln>
            </p:spPr>
            <p:txBody>
              <a:bodyPr/>
              <a:lstStyle/>
              <a:p>
                <a:endParaRPr lang="en-US"/>
              </a:p>
            </p:txBody>
          </p:sp>
          <p:sp>
            <p:nvSpPr>
              <p:cNvPr id="26146" name="Freeform 659"/>
              <p:cNvSpPr>
                <a:spLocks/>
              </p:cNvSpPr>
              <p:nvPr/>
            </p:nvSpPr>
            <p:spPr bwMode="white">
              <a:xfrm>
                <a:off x="4586" y="1772"/>
                <a:ext cx="8" cy="5"/>
              </a:xfrm>
              <a:custGeom>
                <a:avLst/>
                <a:gdLst>
                  <a:gd name="T0" fmla="*/ 0 w 64"/>
                  <a:gd name="T1" fmla="*/ 0 h 41"/>
                  <a:gd name="T2" fmla="*/ 0 w 64"/>
                  <a:gd name="T3" fmla="*/ 0 h 41"/>
                  <a:gd name="T4" fmla="*/ 0 w 64"/>
                  <a:gd name="T5" fmla="*/ 0 h 41"/>
                  <a:gd name="T6" fmla="*/ 0 w 64"/>
                  <a:gd name="T7" fmla="*/ 0 h 41"/>
                  <a:gd name="T8" fmla="*/ 0 w 64"/>
                  <a:gd name="T9" fmla="*/ 0 h 41"/>
                  <a:gd name="T10" fmla="*/ 0 w 64"/>
                  <a:gd name="T11" fmla="*/ 0 h 41"/>
                  <a:gd name="T12" fmla="*/ 0 w 64"/>
                  <a:gd name="T13" fmla="*/ 0 h 41"/>
                  <a:gd name="T14" fmla="*/ 0 w 64"/>
                  <a:gd name="T15" fmla="*/ 0 h 41"/>
                  <a:gd name="T16" fmla="*/ 0 w 64"/>
                  <a:gd name="T17" fmla="*/ 0 h 41"/>
                  <a:gd name="T18" fmla="*/ 0 w 64"/>
                  <a:gd name="T19" fmla="*/ 0 h 41"/>
                  <a:gd name="T20" fmla="*/ 0 w 64"/>
                  <a:gd name="T21" fmla="*/ 0 h 41"/>
                  <a:gd name="T22" fmla="*/ 0 w 64"/>
                  <a:gd name="T23" fmla="*/ 0 h 41"/>
                  <a:gd name="T24" fmla="*/ 0 w 64"/>
                  <a:gd name="T25" fmla="*/ 0 h 41"/>
                  <a:gd name="T26" fmla="*/ 0 w 64"/>
                  <a:gd name="T27" fmla="*/ 0 h 41"/>
                  <a:gd name="T28" fmla="*/ 0 w 64"/>
                  <a:gd name="T29" fmla="*/ 0 h 41"/>
                  <a:gd name="T30" fmla="*/ 0 w 64"/>
                  <a:gd name="T31" fmla="*/ 0 h 41"/>
                  <a:gd name="T32" fmla="*/ 0 w 64"/>
                  <a:gd name="T33" fmla="*/ 0 h 41"/>
                  <a:gd name="T34" fmla="*/ 0 w 64"/>
                  <a:gd name="T35" fmla="*/ 0 h 41"/>
                  <a:gd name="T36" fmla="*/ 0 w 64"/>
                  <a:gd name="T37" fmla="*/ 0 h 41"/>
                  <a:gd name="T38" fmla="*/ 0 w 64"/>
                  <a:gd name="T39" fmla="*/ 0 h 41"/>
                  <a:gd name="T40" fmla="*/ 0 w 64"/>
                  <a:gd name="T41" fmla="*/ 0 h 41"/>
                  <a:gd name="T42" fmla="*/ 0 w 64"/>
                  <a:gd name="T43" fmla="*/ 0 h 41"/>
                  <a:gd name="T44" fmla="*/ 0 w 64"/>
                  <a:gd name="T45" fmla="*/ 0 h 41"/>
                  <a:gd name="T46" fmla="*/ 0 w 64"/>
                  <a:gd name="T47" fmla="*/ 0 h 41"/>
                  <a:gd name="T48" fmla="*/ 0 w 64"/>
                  <a:gd name="T49" fmla="*/ 0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41"/>
                  <a:gd name="T77" fmla="*/ 64 w 64"/>
                  <a:gd name="T78" fmla="*/ 41 h 4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41">
                    <a:moveTo>
                      <a:pt x="0" y="32"/>
                    </a:moveTo>
                    <a:lnTo>
                      <a:pt x="5" y="35"/>
                    </a:lnTo>
                    <a:lnTo>
                      <a:pt x="10" y="39"/>
                    </a:lnTo>
                    <a:lnTo>
                      <a:pt x="17" y="40"/>
                    </a:lnTo>
                    <a:lnTo>
                      <a:pt x="23" y="41"/>
                    </a:lnTo>
                    <a:lnTo>
                      <a:pt x="30" y="41"/>
                    </a:lnTo>
                    <a:lnTo>
                      <a:pt x="36" y="41"/>
                    </a:lnTo>
                    <a:lnTo>
                      <a:pt x="44" y="40"/>
                    </a:lnTo>
                    <a:lnTo>
                      <a:pt x="50" y="36"/>
                    </a:lnTo>
                    <a:lnTo>
                      <a:pt x="55" y="34"/>
                    </a:lnTo>
                    <a:lnTo>
                      <a:pt x="59" y="31"/>
                    </a:lnTo>
                    <a:lnTo>
                      <a:pt x="62" y="27"/>
                    </a:lnTo>
                    <a:lnTo>
                      <a:pt x="63" y="24"/>
                    </a:lnTo>
                    <a:lnTo>
                      <a:pt x="64" y="20"/>
                    </a:lnTo>
                    <a:lnTo>
                      <a:pt x="63" y="16"/>
                    </a:lnTo>
                    <a:lnTo>
                      <a:pt x="61" y="12"/>
                    </a:lnTo>
                    <a:lnTo>
                      <a:pt x="58" y="8"/>
                    </a:lnTo>
                    <a:lnTo>
                      <a:pt x="53" y="5"/>
                    </a:lnTo>
                    <a:lnTo>
                      <a:pt x="48" y="3"/>
                    </a:lnTo>
                    <a:lnTo>
                      <a:pt x="42" y="1"/>
                    </a:lnTo>
                    <a:lnTo>
                      <a:pt x="34" y="0"/>
                    </a:lnTo>
                    <a:lnTo>
                      <a:pt x="28" y="0"/>
                    </a:lnTo>
                    <a:lnTo>
                      <a:pt x="21" y="0"/>
                    </a:lnTo>
                    <a:lnTo>
                      <a:pt x="15" y="1"/>
                    </a:lnTo>
                    <a:lnTo>
                      <a:pt x="8" y="3"/>
                    </a:lnTo>
                  </a:path>
                </a:pathLst>
              </a:custGeom>
              <a:noFill/>
              <a:ln w="6350">
                <a:solidFill>
                  <a:srgbClr val="000000"/>
                </a:solidFill>
                <a:prstDash val="solid"/>
                <a:round/>
                <a:headEnd/>
                <a:tailEnd/>
              </a:ln>
            </p:spPr>
            <p:txBody>
              <a:bodyPr/>
              <a:lstStyle/>
              <a:p>
                <a:endParaRPr lang="en-US"/>
              </a:p>
            </p:txBody>
          </p:sp>
        </p:grpSp>
        <p:grpSp>
          <p:nvGrpSpPr>
            <p:cNvPr id="18483" name="Group 861"/>
            <p:cNvGrpSpPr>
              <a:grpSpLocks/>
            </p:cNvGrpSpPr>
            <p:nvPr/>
          </p:nvGrpSpPr>
          <p:grpSpPr bwMode="auto">
            <a:xfrm>
              <a:off x="4568" y="1648"/>
              <a:ext cx="68" cy="192"/>
              <a:chOff x="4568" y="1648"/>
              <a:chExt cx="68" cy="192"/>
            </a:xfrm>
          </p:grpSpPr>
          <p:sp>
            <p:nvSpPr>
              <p:cNvPr id="25747" name="Freeform 661"/>
              <p:cNvSpPr>
                <a:spLocks/>
              </p:cNvSpPr>
              <p:nvPr/>
            </p:nvSpPr>
            <p:spPr bwMode="white">
              <a:xfrm>
                <a:off x="4586" y="1778"/>
                <a:ext cx="8" cy="3"/>
              </a:xfrm>
              <a:custGeom>
                <a:avLst/>
                <a:gdLst>
                  <a:gd name="T0" fmla="*/ 0 w 65"/>
                  <a:gd name="T1" fmla="*/ 0 h 20"/>
                  <a:gd name="T2" fmla="*/ 0 w 65"/>
                  <a:gd name="T3" fmla="*/ 0 h 20"/>
                  <a:gd name="T4" fmla="*/ 0 w 65"/>
                  <a:gd name="T5" fmla="*/ 0 h 20"/>
                  <a:gd name="T6" fmla="*/ 0 w 65"/>
                  <a:gd name="T7" fmla="*/ 0 h 20"/>
                  <a:gd name="T8" fmla="*/ 0 w 65"/>
                  <a:gd name="T9" fmla="*/ 0 h 20"/>
                  <a:gd name="T10" fmla="*/ 0 w 65"/>
                  <a:gd name="T11" fmla="*/ 0 h 20"/>
                  <a:gd name="T12" fmla="*/ 0 w 65"/>
                  <a:gd name="T13" fmla="*/ 0 h 20"/>
                  <a:gd name="T14" fmla="*/ 0 w 65"/>
                  <a:gd name="T15" fmla="*/ 0 h 20"/>
                  <a:gd name="T16" fmla="*/ 0 w 65"/>
                  <a:gd name="T17" fmla="*/ 0 h 20"/>
                  <a:gd name="T18" fmla="*/ 0 w 65"/>
                  <a:gd name="T19" fmla="*/ 0 h 20"/>
                  <a:gd name="T20" fmla="*/ 0 w 65"/>
                  <a:gd name="T21" fmla="*/ 0 h 20"/>
                  <a:gd name="T22" fmla="*/ 0 w 65"/>
                  <a:gd name="T23" fmla="*/ 0 h 20"/>
                  <a:gd name="T24" fmla="*/ 0 w 65"/>
                  <a:gd name="T25" fmla="*/ 0 h 20"/>
                  <a:gd name="T26" fmla="*/ 0 w 65"/>
                  <a:gd name="T27" fmla="*/ 0 h 20"/>
                  <a:gd name="T28" fmla="*/ 0 w 65"/>
                  <a:gd name="T29" fmla="*/ 0 h 20"/>
                  <a:gd name="T30" fmla="*/ 0 w 65"/>
                  <a:gd name="T31" fmla="*/ 0 h 20"/>
                  <a:gd name="T32" fmla="*/ 0 w 6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0"/>
                  <a:gd name="T53" fmla="*/ 65 w 6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0">
                    <a:moveTo>
                      <a:pt x="0" y="11"/>
                    </a:moveTo>
                    <a:lnTo>
                      <a:pt x="4" y="13"/>
                    </a:lnTo>
                    <a:lnTo>
                      <a:pt x="8" y="16"/>
                    </a:lnTo>
                    <a:lnTo>
                      <a:pt x="12" y="18"/>
                    </a:lnTo>
                    <a:lnTo>
                      <a:pt x="18" y="19"/>
                    </a:lnTo>
                    <a:lnTo>
                      <a:pt x="23" y="20"/>
                    </a:lnTo>
                    <a:lnTo>
                      <a:pt x="29" y="20"/>
                    </a:lnTo>
                    <a:lnTo>
                      <a:pt x="34" y="20"/>
                    </a:lnTo>
                    <a:lnTo>
                      <a:pt x="40" y="20"/>
                    </a:lnTo>
                    <a:lnTo>
                      <a:pt x="46" y="18"/>
                    </a:lnTo>
                    <a:lnTo>
                      <a:pt x="51" y="17"/>
                    </a:lnTo>
                    <a:lnTo>
                      <a:pt x="55" y="14"/>
                    </a:lnTo>
                    <a:lnTo>
                      <a:pt x="58" y="11"/>
                    </a:lnTo>
                    <a:lnTo>
                      <a:pt x="61" y="9"/>
                    </a:lnTo>
                    <a:lnTo>
                      <a:pt x="63" y="6"/>
                    </a:lnTo>
                    <a:lnTo>
                      <a:pt x="64" y="3"/>
                    </a:lnTo>
                    <a:lnTo>
                      <a:pt x="65" y="0"/>
                    </a:lnTo>
                  </a:path>
                </a:pathLst>
              </a:custGeom>
              <a:noFill/>
              <a:ln w="6350">
                <a:solidFill>
                  <a:srgbClr val="000000"/>
                </a:solidFill>
                <a:prstDash val="solid"/>
                <a:round/>
                <a:headEnd/>
                <a:tailEnd/>
              </a:ln>
            </p:spPr>
            <p:txBody>
              <a:bodyPr/>
              <a:lstStyle/>
              <a:p>
                <a:endParaRPr lang="en-US"/>
              </a:p>
            </p:txBody>
          </p:sp>
          <p:sp>
            <p:nvSpPr>
              <p:cNvPr id="25748" name="Freeform 662"/>
              <p:cNvSpPr>
                <a:spLocks/>
              </p:cNvSpPr>
              <p:nvPr/>
            </p:nvSpPr>
            <p:spPr bwMode="white">
              <a:xfrm>
                <a:off x="4575" y="1779"/>
                <a:ext cx="9" cy="5"/>
              </a:xfrm>
              <a:custGeom>
                <a:avLst/>
                <a:gdLst>
                  <a:gd name="T0" fmla="*/ 0 w 71"/>
                  <a:gd name="T1" fmla="*/ 0 h 42"/>
                  <a:gd name="T2" fmla="*/ 0 w 71"/>
                  <a:gd name="T3" fmla="*/ 0 h 42"/>
                  <a:gd name="T4" fmla="*/ 0 w 71"/>
                  <a:gd name="T5" fmla="*/ 0 h 42"/>
                  <a:gd name="T6" fmla="*/ 0 w 71"/>
                  <a:gd name="T7" fmla="*/ 0 h 42"/>
                  <a:gd name="T8" fmla="*/ 0 w 71"/>
                  <a:gd name="T9" fmla="*/ 0 h 42"/>
                  <a:gd name="T10" fmla="*/ 0 w 71"/>
                  <a:gd name="T11" fmla="*/ 0 h 42"/>
                  <a:gd name="T12" fmla="*/ 0 w 71"/>
                  <a:gd name="T13" fmla="*/ 0 h 42"/>
                  <a:gd name="T14" fmla="*/ 0 w 71"/>
                  <a:gd name="T15" fmla="*/ 0 h 42"/>
                  <a:gd name="T16" fmla="*/ 0 w 71"/>
                  <a:gd name="T17" fmla="*/ 0 h 42"/>
                  <a:gd name="T18" fmla="*/ 0 w 71"/>
                  <a:gd name="T19" fmla="*/ 0 h 42"/>
                  <a:gd name="T20" fmla="*/ 0 w 71"/>
                  <a:gd name="T21" fmla="*/ 0 h 42"/>
                  <a:gd name="T22" fmla="*/ 0 w 71"/>
                  <a:gd name="T23" fmla="*/ 0 h 42"/>
                  <a:gd name="T24" fmla="*/ 0 w 71"/>
                  <a:gd name="T25" fmla="*/ 0 h 42"/>
                  <a:gd name="T26" fmla="*/ 0 w 71"/>
                  <a:gd name="T27" fmla="*/ 0 h 42"/>
                  <a:gd name="T28" fmla="*/ 0 w 71"/>
                  <a:gd name="T29" fmla="*/ 0 h 42"/>
                  <a:gd name="T30" fmla="*/ 0 w 71"/>
                  <a:gd name="T31" fmla="*/ 0 h 42"/>
                  <a:gd name="T32" fmla="*/ 0 w 71"/>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2"/>
                  <a:gd name="T53" fmla="*/ 71 w 71"/>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2">
                    <a:moveTo>
                      <a:pt x="9" y="0"/>
                    </a:moveTo>
                    <a:lnTo>
                      <a:pt x="5" y="4"/>
                    </a:lnTo>
                    <a:lnTo>
                      <a:pt x="2" y="9"/>
                    </a:lnTo>
                    <a:lnTo>
                      <a:pt x="1" y="13"/>
                    </a:lnTo>
                    <a:lnTo>
                      <a:pt x="0" y="18"/>
                    </a:lnTo>
                    <a:lnTo>
                      <a:pt x="2" y="22"/>
                    </a:lnTo>
                    <a:lnTo>
                      <a:pt x="4" y="26"/>
                    </a:lnTo>
                    <a:lnTo>
                      <a:pt x="7" y="30"/>
                    </a:lnTo>
                    <a:lnTo>
                      <a:pt x="12" y="33"/>
                    </a:lnTo>
                    <a:lnTo>
                      <a:pt x="19" y="37"/>
                    </a:lnTo>
                    <a:lnTo>
                      <a:pt x="26" y="39"/>
                    </a:lnTo>
                    <a:lnTo>
                      <a:pt x="33" y="41"/>
                    </a:lnTo>
                    <a:lnTo>
                      <a:pt x="40" y="42"/>
                    </a:lnTo>
                    <a:lnTo>
                      <a:pt x="48" y="42"/>
                    </a:lnTo>
                    <a:lnTo>
                      <a:pt x="56" y="41"/>
                    </a:lnTo>
                    <a:lnTo>
                      <a:pt x="63" y="40"/>
                    </a:lnTo>
                    <a:lnTo>
                      <a:pt x="71" y="38"/>
                    </a:lnTo>
                  </a:path>
                </a:pathLst>
              </a:custGeom>
              <a:noFill/>
              <a:ln w="6350">
                <a:solidFill>
                  <a:srgbClr val="000000"/>
                </a:solidFill>
                <a:prstDash val="solid"/>
                <a:round/>
                <a:headEnd/>
                <a:tailEnd/>
              </a:ln>
            </p:spPr>
            <p:txBody>
              <a:bodyPr/>
              <a:lstStyle/>
              <a:p>
                <a:endParaRPr lang="en-US"/>
              </a:p>
            </p:txBody>
          </p:sp>
          <p:sp>
            <p:nvSpPr>
              <p:cNvPr id="25749" name="Line 663"/>
              <p:cNvSpPr>
                <a:spLocks noChangeShapeType="1"/>
              </p:cNvSpPr>
              <p:nvPr/>
            </p:nvSpPr>
            <p:spPr bwMode="white">
              <a:xfrm>
                <a:off x="4577" y="1781"/>
                <a:ext cx="0" cy="0"/>
              </a:xfrm>
              <a:prstGeom prst="line">
                <a:avLst/>
              </a:prstGeom>
              <a:noFill/>
              <a:ln w="6350">
                <a:solidFill>
                  <a:srgbClr val="000000"/>
                </a:solidFill>
                <a:round/>
                <a:headEnd/>
                <a:tailEnd/>
              </a:ln>
            </p:spPr>
            <p:txBody>
              <a:bodyPr/>
              <a:lstStyle/>
              <a:p>
                <a:endParaRPr lang="en-US"/>
              </a:p>
            </p:txBody>
          </p:sp>
          <p:sp>
            <p:nvSpPr>
              <p:cNvPr id="25750" name="Line 664"/>
              <p:cNvSpPr>
                <a:spLocks noChangeShapeType="1"/>
              </p:cNvSpPr>
              <p:nvPr/>
            </p:nvSpPr>
            <p:spPr bwMode="white">
              <a:xfrm>
                <a:off x="4577" y="1778"/>
                <a:ext cx="0" cy="0"/>
              </a:xfrm>
              <a:prstGeom prst="line">
                <a:avLst/>
              </a:prstGeom>
              <a:noFill/>
              <a:ln w="6350">
                <a:solidFill>
                  <a:srgbClr val="000000"/>
                </a:solidFill>
                <a:round/>
                <a:headEnd/>
                <a:tailEnd/>
              </a:ln>
            </p:spPr>
            <p:txBody>
              <a:bodyPr/>
              <a:lstStyle/>
              <a:p>
                <a:endParaRPr lang="en-US"/>
              </a:p>
            </p:txBody>
          </p:sp>
          <p:sp>
            <p:nvSpPr>
              <p:cNvPr id="25751" name="Line 665"/>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2" name="Line 666"/>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3" name="Line 667"/>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4" name="Line 668"/>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5" name="Line 669"/>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6" name="Line 670"/>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7" name="Line 671"/>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8" name="Line 672"/>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59" name="Line 673"/>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0" name="Line 674"/>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1" name="Line 675"/>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2" name="Line 676"/>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3" name="Line 677"/>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4" name="Line 678"/>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5" name="Line 679"/>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6" name="Line 680"/>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7" name="Line 681"/>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8" name="Line 682"/>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69" name="Line 683"/>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70" name="Line 684"/>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71" name="Line 685"/>
              <p:cNvSpPr>
                <a:spLocks noChangeShapeType="1"/>
              </p:cNvSpPr>
              <p:nvPr/>
            </p:nvSpPr>
            <p:spPr bwMode="white">
              <a:xfrm flipV="1">
                <a:off x="4577" y="1778"/>
                <a:ext cx="0" cy="3"/>
              </a:xfrm>
              <a:prstGeom prst="line">
                <a:avLst/>
              </a:prstGeom>
              <a:noFill/>
              <a:ln w="6350">
                <a:solidFill>
                  <a:srgbClr val="000000"/>
                </a:solidFill>
                <a:round/>
                <a:headEnd/>
                <a:tailEnd/>
              </a:ln>
            </p:spPr>
            <p:txBody>
              <a:bodyPr/>
              <a:lstStyle/>
              <a:p>
                <a:endParaRPr lang="en-US"/>
              </a:p>
            </p:txBody>
          </p:sp>
          <p:sp>
            <p:nvSpPr>
              <p:cNvPr id="25772" name="Line 686"/>
              <p:cNvSpPr>
                <a:spLocks noChangeShapeType="1"/>
              </p:cNvSpPr>
              <p:nvPr/>
            </p:nvSpPr>
            <p:spPr bwMode="white">
              <a:xfrm>
                <a:off x="4586" y="1781"/>
                <a:ext cx="0" cy="0"/>
              </a:xfrm>
              <a:prstGeom prst="line">
                <a:avLst/>
              </a:prstGeom>
              <a:noFill/>
              <a:ln w="6350">
                <a:solidFill>
                  <a:srgbClr val="000000"/>
                </a:solidFill>
                <a:round/>
                <a:headEnd/>
                <a:tailEnd/>
              </a:ln>
            </p:spPr>
            <p:txBody>
              <a:bodyPr/>
              <a:lstStyle/>
              <a:p>
                <a:endParaRPr lang="en-US"/>
              </a:p>
            </p:txBody>
          </p:sp>
          <p:sp>
            <p:nvSpPr>
              <p:cNvPr id="25773" name="Line 687"/>
              <p:cNvSpPr>
                <a:spLocks noChangeShapeType="1"/>
              </p:cNvSpPr>
              <p:nvPr/>
            </p:nvSpPr>
            <p:spPr bwMode="white">
              <a:xfrm>
                <a:off x="4586" y="1778"/>
                <a:ext cx="0" cy="0"/>
              </a:xfrm>
              <a:prstGeom prst="line">
                <a:avLst/>
              </a:prstGeom>
              <a:noFill/>
              <a:ln w="6350">
                <a:solidFill>
                  <a:srgbClr val="000000"/>
                </a:solidFill>
                <a:round/>
                <a:headEnd/>
                <a:tailEnd/>
              </a:ln>
            </p:spPr>
            <p:txBody>
              <a:bodyPr/>
              <a:lstStyle/>
              <a:p>
                <a:endParaRPr lang="en-US"/>
              </a:p>
            </p:txBody>
          </p:sp>
          <p:sp>
            <p:nvSpPr>
              <p:cNvPr id="25774" name="Line 688"/>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75" name="Line 689"/>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76" name="Line 690"/>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77" name="Line 691"/>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78" name="Line 692"/>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79" name="Line 693"/>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0" name="Line 694"/>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1" name="Line 695"/>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2" name="Line 696"/>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3" name="Line 697"/>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4" name="Line 698"/>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5" name="Line 699"/>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6" name="Line 700"/>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7" name="Line 701"/>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8" name="Line 702"/>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89" name="Line 703"/>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0" name="Line 704"/>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1" name="Line 705"/>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2" name="Line 706"/>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3" name="Line 707"/>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4" name="Line 708"/>
              <p:cNvSpPr>
                <a:spLocks noChangeShapeType="1"/>
              </p:cNvSpPr>
              <p:nvPr/>
            </p:nvSpPr>
            <p:spPr bwMode="white">
              <a:xfrm flipV="1">
                <a:off x="4586" y="1778"/>
                <a:ext cx="0" cy="3"/>
              </a:xfrm>
              <a:prstGeom prst="line">
                <a:avLst/>
              </a:prstGeom>
              <a:noFill/>
              <a:ln w="6350">
                <a:solidFill>
                  <a:srgbClr val="000000"/>
                </a:solidFill>
                <a:round/>
                <a:headEnd/>
                <a:tailEnd/>
              </a:ln>
            </p:spPr>
            <p:txBody>
              <a:bodyPr/>
              <a:lstStyle/>
              <a:p>
                <a:endParaRPr lang="en-US"/>
              </a:p>
            </p:txBody>
          </p:sp>
          <p:sp>
            <p:nvSpPr>
              <p:cNvPr id="25795" name="Line 709"/>
              <p:cNvSpPr>
                <a:spLocks noChangeShapeType="1"/>
              </p:cNvSpPr>
              <p:nvPr/>
            </p:nvSpPr>
            <p:spPr bwMode="white">
              <a:xfrm>
                <a:off x="4595" y="1804"/>
                <a:ext cx="0" cy="0"/>
              </a:xfrm>
              <a:prstGeom prst="line">
                <a:avLst/>
              </a:prstGeom>
              <a:noFill/>
              <a:ln w="6350">
                <a:solidFill>
                  <a:srgbClr val="000000"/>
                </a:solidFill>
                <a:round/>
                <a:headEnd/>
                <a:tailEnd/>
              </a:ln>
            </p:spPr>
            <p:txBody>
              <a:bodyPr/>
              <a:lstStyle/>
              <a:p>
                <a:endParaRPr lang="en-US"/>
              </a:p>
            </p:txBody>
          </p:sp>
          <p:sp>
            <p:nvSpPr>
              <p:cNvPr id="25796" name="Line 710"/>
              <p:cNvSpPr>
                <a:spLocks noChangeShapeType="1"/>
              </p:cNvSpPr>
              <p:nvPr/>
            </p:nvSpPr>
            <p:spPr bwMode="white">
              <a:xfrm>
                <a:off x="4595" y="1778"/>
                <a:ext cx="0" cy="0"/>
              </a:xfrm>
              <a:prstGeom prst="line">
                <a:avLst/>
              </a:prstGeom>
              <a:noFill/>
              <a:ln w="6350">
                <a:solidFill>
                  <a:srgbClr val="000000"/>
                </a:solidFill>
                <a:round/>
                <a:headEnd/>
                <a:tailEnd/>
              </a:ln>
            </p:spPr>
            <p:txBody>
              <a:bodyPr/>
              <a:lstStyle/>
              <a:p>
                <a:endParaRPr lang="en-US"/>
              </a:p>
            </p:txBody>
          </p:sp>
          <p:sp>
            <p:nvSpPr>
              <p:cNvPr id="25797" name="Line 711"/>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798" name="Line 712"/>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799" name="Line 713"/>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0" name="Line 714"/>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1" name="Line 715"/>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2" name="Line 716"/>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3" name="Line 717"/>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4" name="Line 718"/>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5" name="Line 719"/>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6" name="Line 720"/>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7" name="Line 721"/>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8" name="Line 722"/>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09" name="Line 723"/>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0" name="Line 724"/>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1" name="Line 725"/>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2" name="Line 726"/>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3" name="Line 727"/>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4" name="Line 728"/>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5" name="Line 729"/>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6" name="Line 730"/>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7" name="Line 731"/>
              <p:cNvSpPr>
                <a:spLocks noChangeShapeType="1"/>
              </p:cNvSpPr>
              <p:nvPr/>
            </p:nvSpPr>
            <p:spPr bwMode="white">
              <a:xfrm flipV="1">
                <a:off x="4595" y="1778"/>
                <a:ext cx="0" cy="26"/>
              </a:xfrm>
              <a:prstGeom prst="line">
                <a:avLst/>
              </a:prstGeom>
              <a:noFill/>
              <a:ln w="6350">
                <a:solidFill>
                  <a:srgbClr val="000000"/>
                </a:solidFill>
                <a:round/>
                <a:headEnd/>
                <a:tailEnd/>
              </a:ln>
            </p:spPr>
            <p:txBody>
              <a:bodyPr/>
              <a:lstStyle/>
              <a:p>
                <a:endParaRPr lang="en-US"/>
              </a:p>
            </p:txBody>
          </p:sp>
          <p:sp>
            <p:nvSpPr>
              <p:cNvPr id="25818" name="Line 732"/>
              <p:cNvSpPr>
                <a:spLocks noChangeShapeType="1"/>
              </p:cNvSpPr>
              <p:nvPr/>
            </p:nvSpPr>
            <p:spPr bwMode="white">
              <a:xfrm>
                <a:off x="4610" y="1724"/>
                <a:ext cx="0" cy="0"/>
              </a:xfrm>
              <a:prstGeom prst="line">
                <a:avLst/>
              </a:prstGeom>
              <a:noFill/>
              <a:ln w="6350">
                <a:solidFill>
                  <a:srgbClr val="000000"/>
                </a:solidFill>
                <a:round/>
                <a:headEnd/>
                <a:tailEnd/>
              </a:ln>
            </p:spPr>
            <p:txBody>
              <a:bodyPr/>
              <a:lstStyle/>
              <a:p>
                <a:endParaRPr lang="en-US"/>
              </a:p>
            </p:txBody>
          </p:sp>
          <p:sp>
            <p:nvSpPr>
              <p:cNvPr id="25819" name="Line 733"/>
              <p:cNvSpPr>
                <a:spLocks noChangeShapeType="1"/>
              </p:cNvSpPr>
              <p:nvPr/>
            </p:nvSpPr>
            <p:spPr bwMode="white">
              <a:xfrm>
                <a:off x="4605" y="1712"/>
                <a:ext cx="0" cy="0"/>
              </a:xfrm>
              <a:prstGeom prst="line">
                <a:avLst/>
              </a:prstGeom>
              <a:noFill/>
              <a:ln w="6350">
                <a:solidFill>
                  <a:srgbClr val="000000"/>
                </a:solidFill>
                <a:round/>
                <a:headEnd/>
                <a:tailEnd/>
              </a:ln>
            </p:spPr>
            <p:txBody>
              <a:bodyPr/>
              <a:lstStyle/>
              <a:p>
                <a:endParaRPr lang="en-US"/>
              </a:p>
            </p:txBody>
          </p:sp>
          <p:sp>
            <p:nvSpPr>
              <p:cNvPr id="25820" name="Line 734"/>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1" name="Line 735"/>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2" name="Line 736"/>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3" name="Line 737"/>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4" name="Line 738"/>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5" name="Line 739"/>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6" name="Line 740"/>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7" name="Line 741"/>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8" name="Line 742"/>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29" name="Line 743"/>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0" name="Line 744"/>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1" name="Line 745"/>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2" name="Line 746"/>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3" name="Line 747"/>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4" name="Line 748"/>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5" name="Line 749"/>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6" name="Line 750"/>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7" name="Line 751"/>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8" name="Line 752"/>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39" name="Line 753"/>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40" name="Line 754"/>
              <p:cNvSpPr>
                <a:spLocks noChangeShapeType="1"/>
              </p:cNvSpPr>
              <p:nvPr/>
            </p:nvSpPr>
            <p:spPr bwMode="white">
              <a:xfrm flipH="1" flipV="1">
                <a:off x="4605" y="1712"/>
                <a:ext cx="5" cy="12"/>
              </a:xfrm>
              <a:prstGeom prst="line">
                <a:avLst/>
              </a:prstGeom>
              <a:noFill/>
              <a:ln w="6350">
                <a:solidFill>
                  <a:srgbClr val="000000"/>
                </a:solidFill>
                <a:round/>
                <a:headEnd/>
                <a:tailEnd/>
              </a:ln>
            </p:spPr>
            <p:txBody>
              <a:bodyPr/>
              <a:lstStyle/>
              <a:p>
                <a:endParaRPr lang="en-US"/>
              </a:p>
            </p:txBody>
          </p:sp>
          <p:sp>
            <p:nvSpPr>
              <p:cNvPr id="25841" name="Line 755"/>
              <p:cNvSpPr>
                <a:spLocks noChangeShapeType="1"/>
              </p:cNvSpPr>
              <p:nvPr/>
            </p:nvSpPr>
            <p:spPr bwMode="white">
              <a:xfrm>
                <a:off x="4619" y="1721"/>
                <a:ext cx="0" cy="0"/>
              </a:xfrm>
              <a:prstGeom prst="line">
                <a:avLst/>
              </a:prstGeom>
              <a:noFill/>
              <a:ln w="6350">
                <a:solidFill>
                  <a:srgbClr val="000000"/>
                </a:solidFill>
                <a:round/>
                <a:headEnd/>
                <a:tailEnd/>
              </a:ln>
            </p:spPr>
            <p:txBody>
              <a:bodyPr/>
              <a:lstStyle/>
              <a:p>
                <a:endParaRPr lang="en-US"/>
              </a:p>
            </p:txBody>
          </p:sp>
          <p:sp>
            <p:nvSpPr>
              <p:cNvPr id="25842" name="Line 756"/>
              <p:cNvSpPr>
                <a:spLocks noChangeShapeType="1"/>
              </p:cNvSpPr>
              <p:nvPr/>
            </p:nvSpPr>
            <p:spPr bwMode="white">
              <a:xfrm>
                <a:off x="4614" y="1711"/>
                <a:ext cx="0" cy="0"/>
              </a:xfrm>
              <a:prstGeom prst="line">
                <a:avLst/>
              </a:prstGeom>
              <a:noFill/>
              <a:ln w="6350">
                <a:solidFill>
                  <a:srgbClr val="000000"/>
                </a:solidFill>
                <a:round/>
                <a:headEnd/>
                <a:tailEnd/>
              </a:ln>
            </p:spPr>
            <p:txBody>
              <a:bodyPr/>
              <a:lstStyle/>
              <a:p>
                <a:endParaRPr lang="en-US"/>
              </a:p>
            </p:txBody>
          </p:sp>
          <p:sp>
            <p:nvSpPr>
              <p:cNvPr id="25843" name="Line 757"/>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4" name="Line 758"/>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5" name="Line 759"/>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6" name="Line 760"/>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7" name="Line 761"/>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8" name="Line 762"/>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49" name="Line 763"/>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0" name="Line 764"/>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1" name="Line 765"/>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2" name="Line 766"/>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3" name="Line 767"/>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4" name="Line 768"/>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5" name="Line 769"/>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6" name="Line 770"/>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7" name="Line 771"/>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8" name="Line 772"/>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59" name="Line 773"/>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60" name="Line 774"/>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61" name="Line 775"/>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62" name="Line 776"/>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63" name="Line 777"/>
              <p:cNvSpPr>
                <a:spLocks noChangeShapeType="1"/>
              </p:cNvSpPr>
              <p:nvPr/>
            </p:nvSpPr>
            <p:spPr bwMode="white">
              <a:xfrm flipH="1" flipV="1">
                <a:off x="4614" y="1711"/>
                <a:ext cx="5" cy="10"/>
              </a:xfrm>
              <a:prstGeom prst="line">
                <a:avLst/>
              </a:prstGeom>
              <a:noFill/>
              <a:ln w="6350">
                <a:solidFill>
                  <a:srgbClr val="000000"/>
                </a:solidFill>
                <a:round/>
                <a:headEnd/>
                <a:tailEnd/>
              </a:ln>
            </p:spPr>
            <p:txBody>
              <a:bodyPr/>
              <a:lstStyle/>
              <a:p>
                <a:endParaRPr lang="en-US"/>
              </a:p>
            </p:txBody>
          </p:sp>
          <p:sp>
            <p:nvSpPr>
              <p:cNvPr id="25864" name="Freeform 778"/>
              <p:cNvSpPr>
                <a:spLocks/>
              </p:cNvSpPr>
              <p:nvPr/>
            </p:nvSpPr>
            <p:spPr bwMode="white">
              <a:xfrm>
                <a:off x="4610" y="1724"/>
                <a:ext cx="4" cy="16"/>
              </a:xfrm>
              <a:custGeom>
                <a:avLst/>
                <a:gdLst>
                  <a:gd name="T0" fmla="*/ 0 w 31"/>
                  <a:gd name="T1" fmla="*/ 0 h 122"/>
                  <a:gd name="T2" fmla="*/ 0 w 31"/>
                  <a:gd name="T3" fmla="*/ 0 h 122"/>
                  <a:gd name="T4" fmla="*/ 0 w 31"/>
                  <a:gd name="T5" fmla="*/ 0 h 122"/>
                  <a:gd name="T6" fmla="*/ 0 w 31"/>
                  <a:gd name="T7" fmla="*/ 0 h 122"/>
                  <a:gd name="T8" fmla="*/ 0 w 31"/>
                  <a:gd name="T9" fmla="*/ 0 h 122"/>
                  <a:gd name="T10" fmla="*/ 0 w 31"/>
                  <a:gd name="T11" fmla="*/ 0 h 122"/>
                  <a:gd name="T12" fmla="*/ 0 w 31"/>
                  <a:gd name="T13" fmla="*/ 0 h 122"/>
                  <a:gd name="T14" fmla="*/ 0 w 31"/>
                  <a:gd name="T15" fmla="*/ 0 h 122"/>
                  <a:gd name="T16" fmla="*/ 0 w 31"/>
                  <a:gd name="T17" fmla="*/ 0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122"/>
                  <a:gd name="T29" fmla="*/ 31 w 31"/>
                  <a:gd name="T30" fmla="*/ 122 h 1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122">
                    <a:moveTo>
                      <a:pt x="0" y="0"/>
                    </a:moveTo>
                    <a:lnTo>
                      <a:pt x="8" y="15"/>
                    </a:lnTo>
                    <a:lnTo>
                      <a:pt x="14" y="32"/>
                    </a:lnTo>
                    <a:lnTo>
                      <a:pt x="18" y="47"/>
                    </a:lnTo>
                    <a:lnTo>
                      <a:pt x="23" y="64"/>
                    </a:lnTo>
                    <a:lnTo>
                      <a:pt x="26" y="80"/>
                    </a:lnTo>
                    <a:lnTo>
                      <a:pt x="28" y="94"/>
                    </a:lnTo>
                    <a:lnTo>
                      <a:pt x="30" y="109"/>
                    </a:lnTo>
                    <a:lnTo>
                      <a:pt x="31" y="122"/>
                    </a:lnTo>
                  </a:path>
                </a:pathLst>
              </a:custGeom>
              <a:noFill/>
              <a:ln w="6350">
                <a:solidFill>
                  <a:srgbClr val="000000"/>
                </a:solidFill>
                <a:prstDash val="solid"/>
                <a:round/>
                <a:headEnd/>
                <a:tailEnd/>
              </a:ln>
            </p:spPr>
            <p:txBody>
              <a:bodyPr/>
              <a:lstStyle/>
              <a:p>
                <a:endParaRPr lang="en-US"/>
              </a:p>
            </p:txBody>
          </p:sp>
          <p:sp>
            <p:nvSpPr>
              <p:cNvPr id="25865" name="Freeform 779"/>
              <p:cNvSpPr>
                <a:spLocks/>
              </p:cNvSpPr>
              <p:nvPr/>
            </p:nvSpPr>
            <p:spPr bwMode="white">
              <a:xfrm>
                <a:off x="4619" y="1721"/>
                <a:ext cx="4" cy="19"/>
              </a:xfrm>
              <a:custGeom>
                <a:avLst/>
                <a:gdLst>
                  <a:gd name="T0" fmla="*/ 0 w 36"/>
                  <a:gd name="T1" fmla="*/ 0 h 151"/>
                  <a:gd name="T2" fmla="*/ 0 w 36"/>
                  <a:gd name="T3" fmla="*/ 0 h 151"/>
                  <a:gd name="T4" fmla="*/ 0 w 36"/>
                  <a:gd name="T5" fmla="*/ 0 h 151"/>
                  <a:gd name="T6" fmla="*/ 0 w 36"/>
                  <a:gd name="T7" fmla="*/ 0 h 151"/>
                  <a:gd name="T8" fmla="*/ 0 w 36"/>
                  <a:gd name="T9" fmla="*/ 0 h 151"/>
                  <a:gd name="T10" fmla="*/ 0 w 36"/>
                  <a:gd name="T11" fmla="*/ 0 h 151"/>
                  <a:gd name="T12" fmla="*/ 0 w 36"/>
                  <a:gd name="T13" fmla="*/ 0 h 151"/>
                  <a:gd name="T14" fmla="*/ 0 w 36"/>
                  <a:gd name="T15" fmla="*/ 0 h 151"/>
                  <a:gd name="T16" fmla="*/ 0 w 36"/>
                  <a:gd name="T17" fmla="*/ 0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151"/>
                  <a:gd name="T29" fmla="*/ 36 w 36"/>
                  <a:gd name="T30" fmla="*/ 151 h 1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151">
                    <a:moveTo>
                      <a:pt x="0" y="0"/>
                    </a:moveTo>
                    <a:lnTo>
                      <a:pt x="8" y="18"/>
                    </a:lnTo>
                    <a:lnTo>
                      <a:pt x="15" y="37"/>
                    </a:lnTo>
                    <a:lnTo>
                      <a:pt x="22" y="57"/>
                    </a:lnTo>
                    <a:lnTo>
                      <a:pt x="27" y="76"/>
                    </a:lnTo>
                    <a:lnTo>
                      <a:pt x="31" y="95"/>
                    </a:lnTo>
                    <a:lnTo>
                      <a:pt x="33" y="115"/>
                    </a:lnTo>
                    <a:lnTo>
                      <a:pt x="35" y="133"/>
                    </a:lnTo>
                    <a:lnTo>
                      <a:pt x="36" y="151"/>
                    </a:lnTo>
                  </a:path>
                </a:pathLst>
              </a:custGeom>
              <a:noFill/>
              <a:ln w="6350">
                <a:solidFill>
                  <a:srgbClr val="000000"/>
                </a:solidFill>
                <a:prstDash val="solid"/>
                <a:round/>
                <a:headEnd/>
                <a:tailEnd/>
              </a:ln>
            </p:spPr>
            <p:txBody>
              <a:bodyPr/>
              <a:lstStyle/>
              <a:p>
                <a:endParaRPr lang="en-US"/>
              </a:p>
            </p:txBody>
          </p:sp>
          <p:sp>
            <p:nvSpPr>
              <p:cNvPr id="25866" name="Line 780"/>
              <p:cNvSpPr>
                <a:spLocks noChangeShapeType="1"/>
              </p:cNvSpPr>
              <p:nvPr/>
            </p:nvSpPr>
            <p:spPr bwMode="white">
              <a:xfrm>
                <a:off x="4617" y="1706"/>
                <a:ext cx="0" cy="0"/>
              </a:xfrm>
              <a:prstGeom prst="line">
                <a:avLst/>
              </a:prstGeom>
              <a:noFill/>
              <a:ln w="6350">
                <a:solidFill>
                  <a:srgbClr val="000000"/>
                </a:solidFill>
                <a:round/>
                <a:headEnd/>
                <a:tailEnd/>
              </a:ln>
            </p:spPr>
            <p:txBody>
              <a:bodyPr/>
              <a:lstStyle/>
              <a:p>
                <a:endParaRPr lang="en-US"/>
              </a:p>
            </p:txBody>
          </p:sp>
          <p:sp>
            <p:nvSpPr>
              <p:cNvPr id="25867" name="Line 781"/>
              <p:cNvSpPr>
                <a:spLocks noChangeShapeType="1"/>
              </p:cNvSpPr>
              <p:nvPr/>
            </p:nvSpPr>
            <p:spPr bwMode="white">
              <a:xfrm>
                <a:off x="4618" y="1708"/>
                <a:ext cx="0" cy="0"/>
              </a:xfrm>
              <a:prstGeom prst="line">
                <a:avLst/>
              </a:prstGeom>
              <a:noFill/>
              <a:ln w="6350">
                <a:solidFill>
                  <a:srgbClr val="000000"/>
                </a:solidFill>
                <a:round/>
                <a:headEnd/>
                <a:tailEnd/>
              </a:ln>
            </p:spPr>
            <p:txBody>
              <a:bodyPr/>
              <a:lstStyle/>
              <a:p>
                <a:endParaRPr lang="en-US"/>
              </a:p>
            </p:txBody>
          </p:sp>
          <p:sp>
            <p:nvSpPr>
              <p:cNvPr id="25868" name="Line 782"/>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69" name="Line 783"/>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0" name="Line 784"/>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1" name="Line 785"/>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2" name="Line 786"/>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3" name="Line 787"/>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4" name="Line 788"/>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5" name="Line 789"/>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6" name="Line 790"/>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7" name="Line 791"/>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8" name="Line 792"/>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79" name="Line 793"/>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0" name="Line 794"/>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1" name="Line 795"/>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2" name="Line 796"/>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3" name="Line 797"/>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4" name="Line 798"/>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5" name="Line 799"/>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6" name="Line 800"/>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7" name="Line 801"/>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8" name="Line 802"/>
              <p:cNvSpPr>
                <a:spLocks noChangeShapeType="1"/>
              </p:cNvSpPr>
              <p:nvPr/>
            </p:nvSpPr>
            <p:spPr bwMode="white">
              <a:xfrm>
                <a:off x="4617" y="1706"/>
                <a:ext cx="1" cy="2"/>
              </a:xfrm>
              <a:prstGeom prst="line">
                <a:avLst/>
              </a:prstGeom>
              <a:noFill/>
              <a:ln w="6350">
                <a:solidFill>
                  <a:srgbClr val="000000"/>
                </a:solidFill>
                <a:round/>
                <a:headEnd/>
                <a:tailEnd/>
              </a:ln>
            </p:spPr>
            <p:txBody>
              <a:bodyPr/>
              <a:lstStyle/>
              <a:p>
                <a:endParaRPr lang="en-US"/>
              </a:p>
            </p:txBody>
          </p:sp>
          <p:sp>
            <p:nvSpPr>
              <p:cNvPr id="25889" name="Line 803"/>
              <p:cNvSpPr>
                <a:spLocks noChangeShapeType="1"/>
              </p:cNvSpPr>
              <p:nvPr/>
            </p:nvSpPr>
            <p:spPr bwMode="white">
              <a:xfrm>
                <a:off x="4609" y="1710"/>
                <a:ext cx="0" cy="0"/>
              </a:xfrm>
              <a:prstGeom prst="line">
                <a:avLst/>
              </a:prstGeom>
              <a:noFill/>
              <a:ln w="6350">
                <a:solidFill>
                  <a:srgbClr val="000000"/>
                </a:solidFill>
                <a:round/>
                <a:headEnd/>
                <a:tailEnd/>
              </a:ln>
            </p:spPr>
            <p:txBody>
              <a:bodyPr/>
              <a:lstStyle/>
              <a:p>
                <a:endParaRPr lang="en-US"/>
              </a:p>
            </p:txBody>
          </p:sp>
          <p:sp>
            <p:nvSpPr>
              <p:cNvPr id="25890" name="Line 804"/>
              <p:cNvSpPr>
                <a:spLocks noChangeShapeType="1"/>
              </p:cNvSpPr>
              <p:nvPr/>
            </p:nvSpPr>
            <p:spPr bwMode="white">
              <a:xfrm>
                <a:off x="4610" y="1712"/>
                <a:ext cx="0" cy="0"/>
              </a:xfrm>
              <a:prstGeom prst="line">
                <a:avLst/>
              </a:prstGeom>
              <a:noFill/>
              <a:ln w="6350">
                <a:solidFill>
                  <a:srgbClr val="000000"/>
                </a:solidFill>
                <a:round/>
                <a:headEnd/>
                <a:tailEnd/>
              </a:ln>
            </p:spPr>
            <p:txBody>
              <a:bodyPr/>
              <a:lstStyle/>
              <a:p>
                <a:endParaRPr lang="en-US"/>
              </a:p>
            </p:txBody>
          </p:sp>
          <p:sp>
            <p:nvSpPr>
              <p:cNvPr id="25891" name="Line 805"/>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2" name="Line 806"/>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3" name="Line 807"/>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4" name="Line 808"/>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5" name="Line 809"/>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6" name="Line 810"/>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7" name="Line 811"/>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8" name="Line 812"/>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899" name="Line 813"/>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0" name="Line 814"/>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1" name="Line 815"/>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2" name="Line 816"/>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3" name="Line 817"/>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4" name="Line 818"/>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5" name="Line 819"/>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6" name="Line 820"/>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7" name="Line 821"/>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8" name="Line 822"/>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09" name="Line 823"/>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10" name="Line 824"/>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11" name="Line 825"/>
              <p:cNvSpPr>
                <a:spLocks noChangeShapeType="1"/>
              </p:cNvSpPr>
              <p:nvPr/>
            </p:nvSpPr>
            <p:spPr bwMode="white">
              <a:xfrm>
                <a:off x="4609" y="1710"/>
                <a:ext cx="1" cy="2"/>
              </a:xfrm>
              <a:prstGeom prst="line">
                <a:avLst/>
              </a:prstGeom>
              <a:noFill/>
              <a:ln w="6350">
                <a:solidFill>
                  <a:srgbClr val="000000"/>
                </a:solidFill>
                <a:round/>
                <a:headEnd/>
                <a:tailEnd/>
              </a:ln>
            </p:spPr>
            <p:txBody>
              <a:bodyPr/>
              <a:lstStyle/>
              <a:p>
                <a:endParaRPr lang="en-US"/>
              </a:p>
            </p:txBody>
          </p:sp>
          <p:sp>
            <p:nvSpPr>
              <p:cNvPr id="25912" name="Freeform 826"/>
              <p:cNvSpPr>
                <a:spLocks/>
              </p:cNvSpPr>
              <p:nvPr/>
            </p:nvSpPr>
            <p:spPr bwMode="white">
              <a:xfrm>
                <a:off x="4614" y="1740"/>
                <a:ext cx="22" cy="9"/>
              </a:xfrm>
              <a:custGeom>
                <a:avLst/>
                <a:gdLst>
                  <a:gd name="T0" fmla="*/ 0 w 173"/>
                  <a:gd name="T1" fmla="*/ 0 h 74"/>
                  <a:gd name="T2" fmla="*/ 0 w 173"/>
                  <a:gd name="T3" fmla="*/ 0 h 74"/>
                  <a:gd name="T4" fmla="*/ 0 w 173"/>
                  <a:gd name="T5" fmla="*/ 0 h 74"/>
                  <a:gd name="T6" fmla="*/ 0 w 173"/>
                  <a:gd name="T7" fmla="*/ 0 h 74"/>
                  <a:gd name="T8" fmla="*/ 0 w 173"/>
                  <a:gd name="T9" fmla="*/ 0 h 74"/>
                  <a:gd name="T10" fmla="*/ 0 w 173"/>
                  <a:gd name="T11" fmla="*/ 0 h 74"/>
                  <a:gd name="T12" fmla="*/ 0 w 173"/>
                  <a:gd name="T13" fmla="*/ 0 h 74"/>
                  <a:gd name="T14" fmla="*/ 0 w 173"/>
                  <a:gd name="T15" fmla="*/ 0 h 74"/>
                  <a:gd name="T16" fmla="*/ 0 w 173"/>
                  <a:gd name="T17" fmla="*/ 0 h 74"/>
                  <a:gd name="T18" fmla="*/ 0 w 173"/>
                  <a:gd name="T19" fmla="*/ 0 h 74"/>
                  <a:gd name="T20" fmla="*/ 0 w 173"/>
                  <a:gd name="T21" fmla="*/ 0 h 74"/>
                  <a:gd name="T22" fmla="*/ 0 w 173"/>
                  <a:gd name="T23" fmla="*/ 0 h 74"/>
                  <a:gd name="T24" fmla="*/ 0 w 173"/>
                  <a:gd name="T25" fmla="*/ 0 h 74"/>
                  <a:gd name="T26" fmla="*/ 0 w 173"/>
                  <a:gd name="T27" fmla="*/ 0 h 74"/>
                  <a:gd name="T28" fmla="*/ 0 w 173"/>
                  <a:gd name="T29" fmla="*/ 0 h 74"/>
                  <a:gd name="T30" fmla="*/ 0 w 173"/>
                  <a:gd name="T31" fmla="*/ 0 h 74"/>
                  <a:gd name="T32" fmla="*/ 0 w 173"/>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3"/>
                  <a:gd name="T52" fmla="*/ 0 h 74"/>
                  <a:gd name="T53" fmla="*/ 173 w 173"/>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3" h="74">
                    <a:moveTo>
                      <a:pt x="0" y="0"/>
                    </a:moveTo>
                    <a:lnTo>
                      <a:pt x="1" y="16"/>
                    </a:lnTo>
                    <a:lnTo>
                      <a:pt x="5" y="30"/>
                    </a:lnTo>
                    <a:lnTo>
                      <a:pt x="12" y="44"/>
                    </a:lnTo>
                    <a:lnTo>
                      <a:pt x="22" y="56"/>
                    </a:lnTo>
                    <a:lnTo>
                      <a:pt x="35" y="65"/>
                    </a:lnTo>
                    <a:lnTo>
                      <a:pt x="49" y="72"/>
                    </a:lnTo>
                    <a:lnTo>
                      <a:pt x="65" y="74"/>
                    </a:lnTo>
                    <a:lnTo>
                      <a:pt x="80" y="74"/>
                    </a:lnTo>
                    <a:lnTo>
                      <a:pt x="94" y="72"/>
                    </a:lnTo>
                    <a:lnTo>
                      <a:pt x="109" y="66"/>
                    </a:lnTo>
                    <a:lnTo>
                      <a:pt x="122" y="60"/>
                    </a:lnTo>
                    <a:lnTo>
                      <a:pt x="134" y="52"/>
                    </a:lnTo>
                    <a:lnTo>
                      <a:pt x="145" y="42"/>
                    </a:lnTo>
                    <a:lnTo>
                      <a:pt x="155" y="31"/>
                    </a:lnTo>
                    <a:lnTo>
                      <a:pt x="165" y="19"/>
                    </a:lnTo>
                    <a:lnTo>
                      <a:pt x="173" y="6"/>
                    </a:lnTo>
                  </a:path>
                </a:pathLst>
              </a:custGeom>
              <a:noFill/>
              <a:ln w="6350">
                <a:solidFill>
                  <a:srgbClr val="000000"/>
                </a:solidFill>
                <a:prstDash val="solid"/>
                <a:round/>
                <a:headEnd/>
                <a:tailEnd/>
              </a:ln>
            </p:spPr>
            <p:txBody>
              <a:bodyPr/>
              <a:lstStyle/>
              <a:p>
                <a:endParaRPr lang="en-US"/>
              </a:p>
            </p:txBody>
          </p:sp>
          <p:sp>
            <p:nvSpPr>
              <p:cNvPr id="25913" name="Freeform 827"/>
              <p:cNvSpPr>
                <a:spLocks/>
              </p:cNvSpPr>
              <p:nvPr/>
            </p:nvSpPr>
            <p:spPr bwMode="white">
              <a:xfrm>
                <a:off x="4623" y="1740"/>
                <a:ext cx="0" cy="0"/>
              </a:xfrm>
              <a:custGeom>
                <a:avLst/>
                <a:gdLst>
                  <a:gd name="T0" fmla="*/ 0 h 4"/>
                  <a:gd name="T1" fmla="*/ 0 h 4"/>
                  <a:gd name="T2" fmla="*/ 0 h 4"/>
                  <a:gd name="T3" fmla="*/ 0 60000 65536"/>
                  <a:gd name="T4" fmla="*/ 0 60000 65536"/>
                  <a:gd name="T5" fmla="*/ 0 60000 65536"/>
                  <a:gd name="T6" fmla="*/ 0 h 4"/>
                  <a:gd name="T7" fmla="*/ 4 h 4"/>
                </a:gdLst>
                <a:ahLst/>
                <a:cxnLst>
                  <a:cxn ang="T3">
                    <a:pos x="0" y="T0"/>
                  </a:cxn>
                  <a:cxn ang="T4">
                    <a:pos x="0" y="T1"/>
                  </a:cxn>
                  <a:cxn ang="T5">
                    <a:pos x="0" y="T2"/>
                  </a:cxn>
                </a:cxnLst>
                <a:rect l="0" t="T6" r="0" b="T7"/>
                <a:pathLst>
                  <a:path h="4">
                    <a:moveTo>
                      <a:pt x="0" y="0"/>
                    </a:moveTo>
                    <a:lnTo>
                      <a:pt x="0" y="3"/>
                    </a:lnTo>
                    <a:lnTo>
                      <a:pt x="0" y="4"/>
                    </a:lnTo>
                  </a:path>
                </a:pathLst>
              </a:custGeom>
              <a:noFill/>
              <a:ln w="6350">
                <a:solidFill>
                  <a:srgbClr val="000000"/>
                </a:solidFill>
                <a:prstDash val="solid"/>
                <a:round/>
                <a:headEnd/>
                <a:tailEnd/>
              </a:ln>
            </p:spPr>
            <p:txBody>
              <a:bodyPr/>
              <a:lstStyle/>
              <a:p>
                <a:endParaRPr lang="en-US"/>
              </a:p>
            </p:txBody>
          </p:sp>
          <p:sp>
            <p:nvSpPr>
              <p:cNvPr id="25914" name="Freeform 828"/>
              <p:cNvSpPr>
                <a:spLocks/>
              </p:cNvSpPr>
              <p:nvPr/>
            </p:nvSpPr>
            <p:spPr bwMode="white">
              <a:xfrm>
                <a:off x="4623" y="1736"/>
                <a:ext cx="5" cy="4"/>
              </a:xfrm>
              <a:custGeom>
                <a:avLst/>
                <a:gdLst>
                  <a:gd name="T0" fmla="*/ 0 w 38"/>
                  <a:gd name="T1" fmla="*/ 0 h 30"/>
                  <a:gd name="T2" fmla="*/ 0 w 38"/>
                  <a:gd name="T3" fmla="*/ 0 h 30"/>
                  <a:gd name="T4" fmla="*/ 0 w 38"/>
                  <a:gd name="T5" fmla="*/ 0 h 30"/>
                  <a:gd name="T6" fmla="*/ 0 w 38"/>
                  <a:gd name="T7" fmla="*/ 0 h 30"/>
                  <a:gd name="T8" fmla="*/ 0 w 38"/>
                  <a:gd name="T9" fmla="*/ 0 h 30"/>
                  <a:gd name="T10" fmla="*/ 0 w 38"/>
                  <a:gd name="T11" fmla="*/ 0 h 30"/>
                  <a:gd name="T12" fmla="*/ 0 w 38"/>
                  <a:gd name="T13" fmla="*/ 0 h 30"/>
                  <a:gd name="T14" fmla="*/ 0 w 38"/>
                  <a:gd name="T15" fmla="*/ 0 h 30"/>
                  <a:gd name="T16" fmla="*/ 0 w 38"/>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30"/>
                  <a:gd name="T29" fmla="*/ 38 w 38"/>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30">
                    <a:moveTo>
                      <a:pt x="0" y="30"/>
                    </a:moveTo>
                    <a:lnTo>
                      <a:pt x="3" y="29"/>
                    </a:lnTo>
                    <a:lnTo>
                      <a:pt x="8" y="28"/>
                    </a:lnTo>
                    <a:lnTo>
                      <a:pt x="13" y="26"/>
                    </a:lnTo>
                    <a:lnTo>
                      <a:pt x="18" y="23"/>
                    </a:lnTo>
                    <a:lnTo>
                      <a:pt x="24" y="19"/>
                    </a:lnTo>
                    <a:lnTo>
                      <a:pt x="29" y="13"/>
                    </a:lnTo>
                    <a:lnTo>
                      <a:pt x="35" y="6"/>
                    </a:lnTo>
                    <a:lnTo>
                      <a:pt x="38" y="0"/>
                    </a:lnTo>
                  </a:path>
                </a:pathLst>
              </a:custGeom>
              <a:noFill/>
              <a:ln w="6350">
                <a:solidFill>
                  <a:srgbClr val="000000"/>
                </a:solidFill>
                <a:prstDash val="solid"/>
                <a:round/>
                <a:headEnd/>
                <a:tailEnd/>
              </a:ln>
            </p:spPr>
            <p:txBody>
              <a:bodyPr/>
              <a:lstStyle/>
              <a:p>
                <a:endParaRPr lang="en-US"/>
              </a:p>
            </p:txBody>
          </p:sp>
          <p:sp>
            <p:nvSpPr>
              <p:cNvPr id="25915" name="Freeform 829"/>
              <p:cNvSpPr>
                <a:spLocks/>
              </p:cNvSpPr>
              <p:nvPr/>
            </p:nvSpPr>
            <p:spPr bwMode="white">
              <a:xfrm>
                <a:off x="4577" y="1754"/>
                <a:ext cx="15" cy="24"/>
              </a:xfrm>
              <a:custGeom>
                <a:avLst/>
                <a:gdLst>
                  <a:gd name="T0" fmla="*/ 0 w 121"/>
                  <a:gd name="T1" fmla="*/ 0 h 188"/>
                  <a:gd name="T2" fmla="*/ 0 w 121"/>
                  <a:gd name="T3" fmla="*/ 0 h 188"/>
                  <a:gd name="T4" fmla="*/ 0 w 121"/>
                  <a:gd name="T5" fmla="*/ 0 h 188"/>
                  <a:gd name="T6" fmla="*/ 0 w 121"/>
                  <a:gd name="T7" fmla="*/ 0 h 188"/>
                  <a:gd name="T8" fmla="*/ 0 w 121"/>
                  <a:gd name="T9" fmla="*/ 0 h 188"/>
                  <a:gd name="T10" fmla="*/ 0 w 121"/>
                  <a:gd name="T11" fmla="*/ 0 h 188"/>
                  <a:gd name="T12" fmla="*/ 0 w 121"/>
                  <a:gd name="T13" fmla="*/ 0 h 188"/>
                  <a:gd name="T14" fmla="*/ 0 w 121"/>
                  <a:gd name="T15" fmla="*/ 0 h 188"/>
                  <a:gd name="T16" fmla="*/ 0 w 121"/>
                  <a:gd name="T17" fmla="*/ 0 h 1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1"/>
                  <a:gd name="T28" fmla="*/ 0 h 188"/>
                  <a:gd name="T29" fmla="*/ 121 w 121"/>
                  <a:gd name="T30" fmla="*/ 188 h 1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1" h="188">
                    <a:moveTo>
                      <a:pt x="121" y="0"/>
                    </a:moveTo>
                    <a:lnTo>
                      <a:pt x="97" y="16"/>
                    </a:lnTo>
                    <a:lnTo>
                      <a:pt x="74" y="34"/>
                    </a:lnTo>
                    <a:lnTo>
                      <a:pt x="53" y="56"/>
                    </a:lnTo>
                    <a:lnTo>
                      <a:pt x="36" y="80"/>
                    </a:lnTo>
                    <a:lnTo>
                      <a:pt x="20" y="106"/>
                    </a:lnTo>
                    <a:lnTo>
                      <a:pt x="10" y="133"/>
                    </a:lnTo>
                    <a:lnTo>
                      <a:pt x="2" y="160"/>
                    </a:lnTo>
                    <a:lnTo>
                      <a:pt x="0" y="188"/>
                    </a:lnTo>
                  </a:path>
                </a:pathLst>
              </a:custGeom>
              <a:noFill/>
              <a:ln w="6350">
                <a:solidFill>
                  <a:srgbClr val="000000"/>
                </a:solidFill>
                <a:prstDash val="solid"/>
                <a:round/>
                <a:headEnd/>
                <a:tailEnd/>
              </a:ln>
            </p:spPr>
            <p:txBody>
              <a:bodyPr/>
              <a:lstStyle/>
              <a:p>
                <a:endParaRPr lang="en-US"/>
              </a:p>
            </p:txBody>
          </p:sp>
          <p:sp>
            <p:nvSpPr>
              <p:cNvPr id="25916" name="Freeform 830"/>
              <p:cNvSpPr>
                <a:spLocks/>
              </p:cNvSpPr>
              <p:nvPr/>
            </p:nvSpPr>
            <p:spPr bwMode="white">
              <a:xfrm>
                <a:off x="4586" y="1762"/>
                <a:ext cx="10" cy="16"/>
              </a:xfrm>
              <a:custGeom>
                <a:avLst/>
                <a:gdLst>
                  <a:gd name="T0" fmla="*/ 0 w 83"/>
                  <a:gd name="T1" fmla="*/ 0 h 125"/>
                  <a:gd name="T2" fmla="*/ 0 w 83"/>
                  <a:gd name="T3" fmla="*/ 0 h 125"/>
                  <a:gd name="T4" fmla="*/ 0 w 83"/>
                  <a:gd name="T5" fmla="*/ 0 h 125"/>
                  <a:gd name="T6" fmla="*/ 0 w 83"/>
                  <a:gd name="T7" fmla="*/ 0 h 125"/>
                  <a:gd name="T8" fmla="*/ 0 w 83"/>
                  <a:gd name="T9" fmla="*/ 0 h 125"/>
                  <a:gd name="T10" fmla="*/ 0 w 83"/>
                  <a:gd name="T11" fmla="*/ 0 h 125"/>
                  <a:gd name="T12" fmla="*/ 0 w 83"/>
                  <a:gd name="T13" fmla="*/ 0 h 125"/>
                  <a:gd name="T14" fmla="*/ 0 w 83"/>
                  <a:gd name="T15" fmla="*/ 0 h 125"/>
                  <a:gd name="T16" fmla="*/ 0 w 83"/>
                  <a:gd name="T17" fmla="*/ 0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125"/>
                  <a:gd name="T29" fmla="*/ 83 w 83"/>
                  <a:gd name="T30" fmla="*/ 125 h 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125">
                    <a:moveTo>
                      <a:pt x="83" y="0"/>
                    </a:moveTo>
                    <a:lnTo>
                      <a:pt x="66" y="11"/>
                    </a:lnTo>
                    <a:lnTo>
                      <a:pt x="51" y="23"/>
                    </a:lnTo>
                    <a:lnTo>
                      <a:pt x="35" y="39"/>
                    </a:lnTo>
                    <a:lnTo>
                      <a:pt x="23" y="56"/>
                    </a:lnTo>
                    <a:lnTo>
                      <a:pt x="13" y="74"/>
                    </a:lnTo>
                    <a:lnTo>
                      <a:pt x="5" y="92"/>
                    </a:lnTo>
                    <a:lnTo>
                      <a:pt x="1" y="109"/>
                    </a:lnTo>
                    <a:lnTo>
                      <a:pt x="0" y="125"/>
                    </a:lnTo>
                  </a:path>
                </a:pathLst>
              </a:custGeom>
              <a:noFill/>
              <a:ln w="6350">
                <a:solidFill>
                  <a:srgbClr val="000000"/>
                </a:solidFill>
                <a:prstDash val="solid"/>
                <a:round/>
                <a:headEnd/>
                <a:tailEnd/>
              </a:ln>
            </p:spPr>
            <p:txBody>
              <a:bodyPr/>
              <a:lstStyle/>
              <a:p>
                <a:endParaRPr lang="en-US"/>
              </a:p>
            </p:txBody>
          </p:sp>
          <p:sp>
            <p:nvSpPr>
              <p:cNvPr id="25917" name="Freeform 831"/>
              <p:cNvSpPr>
                <a:spLocks/>
              </p:cNvSpPr>
              <p:nvPr/>
            </p:nvSpPr>
            <p:spPr bwMode="white">
              <a:xfrm>
                <a:off x="4590" y="1680"/>
                <a:ext cx="2" cy="4"/>
              </a:xfrm>
              <a:custGeom>
                <a:avLst/>
                <a:gdLst>
                  <a:gd name="T0" fmla="*/ 0 w 19"/>
                  <a:gd name="T1" fmla="*/ 0 h 26"/>
                  <a:gd name="T2" fmla="*/ 0 w 19"/>
                  <a:gd name="T3" fmla="*/ 0 h 26"/>
                  <a:gd name="T4" fmla="*/ 0 w 19"/>
                  <a:gd name="T5" fmla="*/ 0 h 26"/>
                  <a:gd name="T6" fmla="*/ 0 w 19"/>
                  <a:gd name="T7" fmla="*/ 0 h 26"/>
                  <a:gd name="T8" fmla="*/ 0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0" y="0"/>
                    </a:moveTo>
                    <a:lnTo>
                      <a:pt x="3" y="3"/>
                    </a:lnTo>
                    <a:lnTo>
                      <a:pt x="8" y="8"/>
                    </a:lnTo>
                    <a:lnTo>
                      <a:pt x="14" y="16"/>
                    </a:lnTo>
                    <a:lnTo>
                      <a:pt x="19" y="26"/>
                    </a:lnTo>
                  </a:path>
                </a:pathLst>
              </a:custGeom>
              <a:noFill/>
              <a:ln w="6350">
                <a:solidFill>
                  <a:srgbClr val="000000"/>
                </a:solidFill>
                <a:prstDash val="solid"/>
                <a:round/>
                <a:headEnd/>
                <a:tailEnd/>
              </a:ln>
            </p:spPr>
            <p:txBody>
              <a:bodyPr/>
              <a:lstStyle/>
              <a:p>
                <a:endParaRPr lang="en-US"/>
              </a:p>
            </p:txBody>
          </p:sp>
          <p:sp>
            <p:nvSpPr>
              <p:cNvPr id="25918" name="Freeform 832"/>
              <p:cNvSpPr>
                <a:spLocks/>
              </p:cNvSpPr>
              <p:nvPr/>
            </p:nvSpPr>
            <p:spPr bwMode="white">
              <a:xfrm>
                <a:off x="4579" y="1648"/>
                <a:ext cx="24" cy="24"/>
              </a:xfrm>
              <a:custGeom>
                <a:avLst/>
                <a:gdLst>
                  <a:gd name="T0" fmla="*/ 0 w 189"/>
                  <a:gd name="T1" fmla="*/ 0 h 195"/>
                  <a:gd name="T2" fmla="*/ 0 w 189"/>
                  <a:gd name="T3" fmla="*/ 0 h 195"/>
                  <a:gd name="T4" fmla="*/ 0 w 189"/>
                  <a:gd name="T5" fmla="*/ 0 h 195"/>
                  <a:gd name="T6" fmla="*/ 0 w 189"/>
                  <a:gd name="T7" fmla="*/ 0 h 195"/>
                  <a:gd name="T8" fmla="*/ 0 w 189"/>
                  <a:gd name="T9" fmla="*/ 0 h 195"/>
                  <a:gd name="T10" fmla="*/ 0 w 189"/>
                  <a:gd name="T11" fmla="*/ 0 h 195"/>
                  <a:gd name="T12" fmla="*/ 0 w 189"/>
                  <a:gd name="T13" fmla="*/ 0 h 195"/>
                  <a:gd name="T14" fmla="*/ 0 w 189"/>
                  <a:gd name="T15" fmla="*/ 0 h 195"/>
                  <a:gd name="T16" fmla="*/ 0 w 189"/>
                  <a:gd name="T17" fmla="*/ 0 h 195"/>
                  <a:gd name="T18" fmla="*/ 0 w 189"/>
                  <a:gd name="T19" fmla="*/ 0 h 195"/>
                  <a:gd name="T20" fmla="*/ 0 w 189"/>
                  <a:gd name="T21" fmla="*/ 0 h 195"/>
                  <a:gd name="T22" fmla="*/ 0 w 189"/>
                  <a:gd name="T23" fmla="*/ 0 h 195"/>
                  <a:gd name="T24" fmla="*/ 0 w 189"/>
                  <a:gd name="T25" fmla="*/ 0 h 195"/>
                  <a:gd name="T26" fmla="*/ 0 w 189"/>
                  <a:gd name="T27" fmla="*/ 0 h 195"/>
                  <a:gd name="T28" fmla="*/ 0 w 189"/>
                  <a:gd name="T29" fmla="*/ 0 h 195"/>
                  <a:gd name="T30" fmla="*/ 0 w 189"/>
                  <a:gd name="T31" fmla="*/ 0 h 195"/>
                  <a:gd name="T32" fmla="*/ 0 w 189"/>
                  <a:gd name="T33" fmla="*/ 0 h 195"/>
                  <a:gd name="T34" fmla="*/ 0 w 189"/>
                  <a:gd name="T35" fmla="*/ 0 h 195"/>
                  <a:gd name="T36" fmla="*/ 0 w 189"/>
                  <a:gd name="T37" fmla="*/ 0 h 195"/>
                  <a:gd name="T38" fmla="*/ 0 w 189"/>
                  <a:gd name="T39" fmla="*/ 0 h 195"/>
                  <a:gd name="T40" fmla="*/ 0 w 189"/>
                  <a:gd name="T41" fmla="*/ 0 h 195"/>
                  <a:gd name="T42" fmla="*/ 0 w 189"/>
                  <a:gd name="T43" fmla="*/ 0 h 19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9"/>
                  <a:gd name="T67" fmla="*/ 0 h 195"/>
                  <a:gd name="T68" fmla="*/ 189 w 189"/>
                  <a:gd name="T69" fmla="*/ 195 h 19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9" h="195">
                    <a:moveTo>
                      <a:pt x="189" y="195"/>
                    </a:moveTo>
                    <a:lnTo>
                      <a:pt x="189" y="171"/>
                    </a:lnTo>
                    <a:lnTo>
                      <a:pt x="185" y="147"/>
                    </a:lnTo>
                    <a:lnTo>
                      <a:pt x="179" y="123"/>
                    </a:lnTo>
                    <a:lnTo>
                      <a:pt x="170" y="100"/>
                    </a:lnTo>
                    <a:lnTo>
                      <a:pt x="160" y="77"/>
                    </a:lnTo>
                    <a:lnTo>
                      <a:pt x="148" y="56"/>
                    </a:lnTo>
                    <a:lnTo>
                      <a:pt x="133" y="37"/>
                    </a:lnTo>
                    <a:lnTo>
                      <a:pt x="116" y="22"/>
                    </a:lnTo>
                    <a:lnTo>
                      <a:pt x="98" y="9"/>
                    </a:lnTo>
                    <a:lnTo>
                      <a:pt x="87" y="4"/>
                    </a:lnTo>
                    <a:lnTo>
                      <a:pt x="76" y="1"/>
                    </a:lnTo>
                    <a:lnTo>
                      <a:pt x="64" y="0"/>
                    </a:lnTo>
                    <a:lnTo>
                      <a:pt x="51" y="2"/>
                    </a:lnTo>
                    <a:lnTo>
                      <a:pt x="40" y="6"/>
                    </a:lnTo>
                    <a:lnTo>
                      <a:pt x="28" y="12"/>
                    </a:lnTo>
                    <a:lnTo>
                      <a:pt x="19" y="22"/>
                    </a:lnTo>
                    <a:lnTo>
                      <a:pt x="13" y="31"/>
                    </a:lnTo>
                    <a:lnTo>
                      <a:pt x="7" y="41"/>
                    </a:lnTo>
                    <a:lnTo>
                      <a:pt x="3" y="52"/>
                    </a:lnTo>
                    <a:lnTo>
                      <a:pt x="0" y="74"/>
                    </a:lnTo>
                    <a:lnTo>
                      <a:pt x="0" y="96"/>
                    </a:lnTo>
                  </a:path>
                </a:pathLst>
              </a:custGeom>
              <a:noFill/>
              <a:ln w="6350">
                <a:solidFill>
                  <a:srgbClr val="000000"/>
                </a:solidFill>
                <a:prstDash val="solid"/>
                <a:round/>
                <a:headEnd/>
                <a:tailEnd/>
              </a:ln>
            </p:spPr>
            <p:txBody>
              <a:bodyPr/>
              <a:lstStyle/>
              <a:p>
                <a:endParaRPr lang="en-US"/>
              </a:p>
            </p:txBody>
          </p:sp>
          <p:sp>
            <p:nvSpPr>
              <p:cNvPr id="25919" name="Freeform 833"/>
              <p:cNvSpPr>
                <a:spLocks/>
              </p:cNvSpPr>
              <p:nvPr/>
            </p:nvSpPr>
            <p:spPr bwMode="white">
              <a:xfrm>
                <a:off x="4581" y="1668"/>
                <a:ext cx="9" cy="12"/>
              </a:xfrm>
              <a:custGeom>
                <a:avLst/>
                <a:gdLst>
                  <a:gd name="T0" fmla="*/ 0 w 69"/>
                  <a:gd name="T1" fmla="*/ 0 h 97"/>
                  <a:gd name="T2" fmla="*/ 0 w 69"/>
                  <a:gd name="T3" fmla="*/ 0 h 97"/>
                  <a:gd name="T4" fmla="*/ 0 w 69"/>
                  <a:gd name="T5" fmla="*/ 0 h 97"/>
                  <a:gd name="T6" fmla="*/ 0 w 69"/>
                  <a:gd name="T7" fmla="*/ 0 h 97"/>
                  <a:gd name="T8" fmla="*/ 0 w 69"/>
                  <a:gd name="T9" fmla="*/ 0 h 97"/>
                  <a:gd name="T10" fmla="*/ 0 w 69"/>
                  <a:gd name="T11" fmla="*/ 0 h 97"/>
                  <a:gd name="T12" fmla="*/ 0 w 69"/>
                  <a:gd name="T13" fmla="*/ 0 h 97"/>
                  <a:gd name="T14" fmla="*/ 0 w 69"/>
                  <a:gd name="T15" fmla="*/ 0 h 97"/>
                  <a:gd name="T16" fmla="*/ 0 w 69"/>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97"/>
                  <a:gd name="T29" fmla="*/ 69 w 69"/>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97">
                    <a:moveTo>
                      <a:pt x="0" y="0"/>
                    </a:moveTo>
                    <a:lnTo>
                      <a:pt x="6" y="15"/>
                    </a:lnTo>
                    <a:lnTo>
                      <a:pt x="13" y="30"/>
                    </a:lnTo>
                    <a:lnTo>
                      <a:pt x="20" y="43"/>
                    </a:lnTo>
                    <a:lnTo>
                      <a:pt x="29" y="56"/>
                    </a:lnTo>
                    <a:lnTo>
                      <a:pt x="38" y="68"/>
                    </a:lnTo>
                    <a:lnTo>
                      <a:pt x="47" y="80"/>
                    </a:lnTo>
                    <a:lnTo>
                      <a:pt x="58" y="89"/>
                    </a:lnTo>
                    <a:lnTo>
                      <a:pt x="69" y="97"/>
                    </a:lnTo>
                  </a:path>
                </a:pathLst>
              </a:custGeom>
              <a:noFill/>
              <a:ln w="6350">
                <a:solidFill>
                  <a:srgbClr val="000000"/>
                </a:solidFill>
                <a:prstDash val="solid"/>
                <a:round/>
                <a:headEnd/>
                <a:tailEnd/>
              </a:ln>
            </p:spPr>
            <p:txBody>
              <a:bodyPr/>
              <a:lstStyle/>
              <a:p>
                <a:endParaRPr lang="en-US"/>
              </a:p>
            </p:txBody>
          </p:sp>
          <p:sp>
            <p:nvSpPr>
              <p:cNvPr id="25920" name="Freeform 834"/>
              <p:cNvSpPr>
                <a:spLocks/>
              </p:cNvSpPr>
              <p:nvPr/>
            </p:nvSpPr>
            <p:spPr bwMode="white">
              <a:xfrm>
                <a:off x="4587" y="1657"/>
                <a:ext cx="7" cy="15"/>
              </a:xfrm>
              <a:custGeom>
                <a:avLst/>
                <a:gdLst>
                  <a:gd name="T0" fmla="*/ 0 w 54"/>
                  <a:gd name="T1" fmla="*/ 0 h 119"/>
                  <a:gd name="T2" fmla="*/ 0 w 54"/>
                  <a:gd name="T3" fmla="*/ 0 h 119"/>
                  <a:gd name="T4" fmla="*/ 0 w 54"/>
                  <a:gd name="T5" fmla="*/ 0 h 119"/>
                  <a:gd name="T6" fmla="*/ 0 w 54"/>
                  <a:gd name="T7" fmla="*/ 0 h 119"/>
                  <a:gd name="T8" fmla="*/ 0 w 54"/>
                  <a:gd name="T9" fmla="*/ 0 h 119"/>
                  <a:gd name="T10" fmla="*/ 0 w 54"/>
                  <a:gd name="T11" fmla="*/ 0 h 119"/>
                  <a:gd name="T12" fmla="*/ 0 w 54"/>
                  <a:gd name="T13" fmla="*/ 0 h 119"/>
                  <a:gd name="T14" fmla="*/ 0 w 54"/>
                  <a:gd name="T15" fmla="*/ 0 h 119"/>
                  <a:gd name="T16" fmla="*/ 0 w 54"/>
                  <a:gd name="T17" fmla="*/ 0 h 119"/>
                  <a:gd name="T18" fmla="*/ 0 w 54"/>
                  <a:gd name="T19" fmla="*/ 0 h 119"/>
                  <a:gd name="T20" fmla="*/ 0 w 54"/>
                  <a:gd name="T21" fmla="*/ 0 h 119"/>
                  <a:gd name="T22" fmla="*/ 0 w 54"/>
                  <a:gd name="T23" fmla="*/ 0 h 119"/>
                  <a:gd name="T24" fmla="*/ 0 w 54"/>
                  <a:gd name="T25" fmla="*/ 0 h 119"/>
                  <a:gd name="T26" fmla="*/ 0 w 54"/>
                  <a:gd name="T27" fmla="*/ 0 h 119"/>
                  <a:gd name="T28" fmla="*/ 0 w 54"/>
                  <a:gd name="T29" fmla="*/ 0 h 119"/>
                  <a:gd name="T30" fmla="*/ 0 w 54"/>
                  <a:gd name="T31" fmla="*/ 0 h 119"/>
                  <a:gd name="T32" fmla="*/ 0 w 54"/>
                  <a:gd name="T33" fmla="*/ 0 h 1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19"/>
                  <a:gd name="T53" fmla="*/ 54 w 54"/>
                  <a:gd name="T54" fmla="*/ 119 h 1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19">
                    <a:moveTo>
                      <a:pt x="54" y="119"/>
                    </a:moveTo>
                    <a:lnTo>
                      <a:pt x="54" y="110"/>
                    </a:lnTo>
                    <a:lnTo>
                      <a:pt x="54" y="102"/>
                    </a:lnTo>
                    <a:lnTo>
                      <a:pt x="52" y="93"/>
                    </a:lnTo>
                    <a:lnTo>
                      <a:pt x="50" y="83"/>
                    </a:lnTo>
                    <a:lnTo>
                      <a:pt x="47" y="71"/>
                    </a:lnTo>
                    <a:lnTo>
                      <a:pt x="44" y="61"/>
                    </a:lnTo>
                    <a:lnTo>
                      <a:pt x="39" y="50"/>
                    </a:lnTo>
                    <a:lnTo>
                      <a:pt x="35" y="40"/>
                    </a:lnTo>
                    <a:lnTo>
                      <a:pt x="30" y="32"/>
                    </a:lnTo>
                    <a:lnTo>
                      <a:pt x="23" y="22"/>
                    </a:lnTo>
                    <a:lnTo>
                      <a:pt x="18" y="15"/>
                    </a:lnTo>
                    <a:lnTo>
                      <a:pt x="13" y="9"/>
                    </a:lnTo>
                    <a:lnTo>
                      <a:pt x="8" y="5"/>
                    </a:lnTo>
                    <a:lnTo>
                      <a:pt x="4" y="2"/>
                    </a:lnTo>
                    <a:lnTo>
                      <a:pt x="1" y="0"/>
                    </a:lnTo>
                    <a:lnTo>
                      <a:pt x="0" y="0"/>
                    </a:lnTo>
                  </a:path>
                </a:pathLst>
              </a:custGeom>
              <a:noFill/>
              <a:ln w="6350">
                <a:solidFill>
                  <a:srgbClr val="000000"/>
                </a:solidFill>
                <a:prstDash val="solid"/>
                <a:round/>
                <a:headEnd/>
                <a:tailEnd/>
              </a:ln>
            </p:spPr>
            <p:txBody>
              <a:bodyPr/>
              <a:lstStyle/>
              <a:p>
                <a:endParaRPr lang="en-US"/>
              </a:p>
            </p:txBody>
          </p:sp>
          <p:sp>
            <p:nvSpPr>
              <p:cNvPr id="25921" name="Freeform 835"/>
              <p:cNvSpPr>
                <a:spLocks/>
              </p:cNvSpPr>
              <p:nvPr/>
            </p:nvSpPr>
            <p:spPr bwMode="white">
              <a:xfrm>
                <a:off x="4588" y="1658"/>
                <a:ext cx="0" cy="2"/>
              </a:xfrm>
              <a:custGeom>
                <a:avLst/>
                <a:gdLst>
                  <a:gd name="T0" fmla="*/ 0 w 1"/>
                  <a:gd name="T1" fmla="*/ 0 h 22"/>
                  <a:gd name="T2" fmla="*/ 0 w 1"/>
                  <a:gd name="T3" fmla="*/ 0 h 22"/>
                  <a:gd name="T4" fmla="*/ 0 w 1"/>
                  <a:gd name="T5" fmla="*/ 0 h 22"/>
                  <a:gd name="T6" fmla="*/ 0 60000 65536"/>
                  <a:gd name="T7" fmla="*/ 0 60000 65536"/>
                  <a:gd name="T8" fmla="*/ 0 60000 65536"/>
                  <a:gd name="T9" fmla="*/ 0 w 1"/>
                  <a:gd name="T10" fmla="*/ 0 h 22"/>
                  <a:gd name="T11" fmla="*/ 0 w 1"/>
                  <a:gd name="T12" fmla="*/ 22 h 22"/>
                </a:gdLst>
                <a:ahLst/>
                <a:cxnLst>
                  <a:cxn ang="T6">
                    <a:pos x="T0" y="T1"/>
                  </a:cxn>
                  <a:cxn ang="T7">
                    <a:pos x="T2" y="T3"/>
                  </a:cxn>
                  <a:cxn ang="T8">
                    <a:pos x="T4" y="T5"/>
                  </a:cxn>
                </a:cxnLst>
                <a:rect l="T9" t="T10" r="T11" b="T12"/>
                <a:pathLst>
                  <a:path w="1" h="22">
                    <a:moveTo>
                      <a:pt x="1" y="0"/>
                    </a:moveTo>
                    <a:lnTo>
                      <a:pt x="0" y="10"/>
                    </a:lnTo>
                    <a:lnTo>
                      <a:pt x="1" y="22"/>
                    </a:lnTo>
                  </a:path>
                </a:pathLst>
              </a:custGeom>
              <a:noFill/>
              <a:ln w="6350">
                <a:solidFill>
                  <a:srgbClr val="000000"/>
                </a:solidFill>
                <a:prstDash val="solid"/>
                <a:round/>
                <a:headEnd/>
                <a:tailEnd/>
              </a:ln>
            </p:spPr>
            <p:txBody>
              <a:bodyPr/>
              <a:lstStyle/>
              <a:p>
                <a:endParaRPr lang="en-US"/>
              </a:p>
            </p:txBody>
          </p:sp>
          <p:sp>
            <p:nvSpPr>
              <p:cNvPr id="25922" name="Freeform 836"/>
              <p:cNvSpPr>
                <a:spLocks/>
              </p:cNvSpPr>
              <p:nvPr/>
            </p:nvSpPr>
            <p:spPr bwMode="white">
              <a:xfrm>
                <a:off x="4590" y="1667"/>
                <a:ext cx="4" cy="5"/>
              </a:xfrm>
              <a:custGeom>
                <a:avLst/>
                <a:gdLst>
                  <a:gd name="T0" fmla="*/ 0 w 29"/>
                  <a:gd name="T1" fmla="*/ 0 h 43"/>
                  <a:gd name="T2" fmla="*/ 0 w 29"/>
                  <a:gd name="T3" fmla="*/ 0 h 43"/>
                  <a:gd name="T4" fmla="*/ 0 w 29"/>
                  <a:gd name="T5" fmla="*/ 0 h 43"/>
                  <a:gd name="T6" fmla="*/ 0 w 29"/>
                  <a:gd name="T7" fmla="*/ 0 h 43"/>
                  <a:gd name="T8" fmla="*/ 0 w 29"/>
                  <a:gd name="T9" fmla="*/ 0 h 43"/>
                  <a:gd name="T10" fmla="*/ 0 60000 65536"/>
                  <a:gd name="T11" fmla="*/ 0 60000 65536"/>
                  <a:gd name="T12" fmla="*/ 0 60000 65536"/>
                  <a:gd name="T13" fmla="*/ 0 60000 65536"/>
                  <a:gd name="T14" fmla="*/ 0 60000 65536"/>
                  <a:gd name="T15" fmla="*/ 0 w 29"/>
                  <a:gd name="T16" fmla="*/ 0 h 43"/>
                  <a:gd name="T17" fmla="*/ 29 w 29"/>
                  <a:gd name="T18" fmla="*/ 43 h 43"/>
                </a:gdLst>
                <a:ahLst/>
                <a:cxnLst>
                  <a:cxn ang="T10">
                    <a:pos x="T0" y="T1"/>
                  </a:cxn>
                  <a:cxn ang="T11">
                    <a:pos x="T2" y="T3"/>
                  </a:cxn>
                  <a:cxn ang="T12">
                    <a:pos x="T4" y="T5"/>
                  </a:cxn>
                  <a:cxn ang="T13">
                    <a:pos x="T6" y="T7"/>
                  </a:cxn>
                  <a:cxn ang="T14">
                    <a:pos x="T8" y="T9"/>
                  </a:cxn>
                </a:cxnLst>
                <a:rect l="T15" t="T16" r="T17" b="T18"/>
                <a:pathLst>
                  <a:path w="29" h="43">
                    <a:moveTo>
                      <a:pt x="0" y="0"/>
                    </a:moveTo>
                    <a:lnTo>
                      <a:pt x="8" y="14"/>
                    </a:lnTo>
                    <a:lnTo>
                      <a:pt x="15" y="26"/>
                    </a:lnTo>
                    <a:lnTo>
                      <a:pt x="22" y="36"/>
                    </a:lnTo>
                    <a:lnTo>
                      <a:pt x="29" y="43"/>
                    </a:lnTo>
                  </a:path>
                </a:pathLst>
              </a:custGeom>
              <a:noFill/>
              <a:ln w="6350">
                <a:solidFill>
                  <a:srgbClr val="000000"/>
                </a:solidFill>
                <a:prstDash val="solid"/>
                <a:round/>
                <a:headEnd/>
                <a:tailEnd/>
              </a:ln>
            </p:spPr>
            <p:txBody>
              <a:bodyPr/>
              <a:lstStyle/>
              <a:p>
                <a:endParaRPr lang="en-US"/>
              </a:p>
            </p:txBody>
          </p:sp>
          <p:sp>
            <p:nvSpPr>
              <p:cNvPr id="25923" name="Freeform 837"/>
              <p:cNvSpPr>
                <a:spLocks/>
              </p:cNvSpPr>
              <p:nvPr/>
            </p:nvSpPr>
            <p:spPr bwMode="white">
              <a:xfrm>
                <a:off x="4575" y="1808"/>
                <a:ext cx="1" cy="3"/>
              </a:xfrm>
              <a:custGeom>
                <a:avLst/>
                <a:gdLst>
                  <a:gd name="T0" fmla="*/ 0 w 13"/>
                  <a:gd name="T1" fmla="*/ 0 h 20"/>
                  <a:gd name="T2" fmla="*/ 0 w 13"/>
                  <a:gd name="T3" fmla="*/ 0 h 20"/>
                  <a:gd name="T4" fmla="*/ 0 w 13"/>
                  <a:gd name="T5" fmla="*/ 0 h 20"/>
                  <a:gd name="T6" fmla="*/ 0 60000 65536"/>
                  <a:gd name="T7" fmla="*/ 0 60000 65536"/>
                  <a:gd name="T8" fmla="*/ 0 60000 65536"/>
                  <a:gd name="T9" fmla="*/ 0 w 13"/>
                  <a:gd name="T10" fmla="*/ 0 h 20"/>
                  <a:gd name="T11" fmla="*/ 13 w 13"/>
                  <a:gd name="T12" fmla="*/ 20 h 20"/>
                </a:gdLst>
                <a:ahLst/>
                <a:cxnLst>
                  <a:cxn ang="T6">
                    <a:pos x="T0" y="T1"/>
                  </a:cxn>
                  <a:cxn ang="T7">
                    <a:pos x="T2" y="T3"/>
                  </a:cxn>
                  <a:cxn ang="T8">
                    <a:pos x="T4" y="T5"/>
                  </a:cxn>
                </a:cxnLst>
                <a:rect l="T9" t="T10" r="T11" b="T12"/>
                <a:pathLst>
                  <a:path w="13" h="20">
                    <a:moveTo>
                      <a:pt x="13" y="0"/>
                    </a:moveTo>
                    <a:lnTo>
                      <a:pt x="8" y="10"/>
                    </a:lnTo>
                    <a:lnTo>
                      <a:pt x="0" y="20"/>
                    </a:lnTo>
                  </a:path>
                </a:pathLst>
              </a:custGeom>
              <a:noFill/>
              <a:ln w="6350">
                <a:solidFill>
                  <a:srgbClr val="000000"/>
                </a:solidFill>
                <a:prstDash val="solid"/>
                <a:round/>
                <a:headEnd/>
                <a:tailEnd/>
              </a:ln>
            </p:spPr>
            <p:txBody>
              <a:bodyPr/>
              <a:lstStyle/>
              <a:p>
                <a:endParaRPr lang="en-US"/>
              </a:p>
            </p:txBody>
          </p:sp>
          <p:sp>
            <p:nvSpPr>
              <p:cNvPr id="25924" name="Freeform 838"/>
              <p:cNvSpPr>
                <a:spLocks/>
              </p:cNvSpPr>
              <p:nvPr/>
            </p:nvSpPr>
            <p:spPr bwMode="white">
              <a:xfrm>
                <a:off x="4581" y="1809"/>
                <a:ext cx="4" cy="8"/>
              </a:xfrm>
              <a:custGeom>
                <a:avLst/>
                <a:gdLst>
                  <a:gd name="T0" fmla="*/ 0 w 33"/>
                  <a:gd name="T1" fmla="*/ 0 h 65"/>
                  <a:gd name="T2" fmla="*/ 0 w 33"/>
                  <a:gd name="T3" fmla="*/ 0 h 65"/>
                  <a:gd name="T4" fmla="*/ 0 w 33"/>
                  <a:gd name="T5" fmla="*/ 0 h 65"/>
                  <a:gd name="T6" fmla="*/ 0 w 33"/>
                  <a:gd name="T7" fmla="*/ 0 h 65"/>
                  <a:gd name="T8" fmla="*/ 0 w 33"/>
                  <a:gd name="T9" fmla="*/ 0 h 65"/>
                  <a:gd name="T10" fmla="*/ 0 60000 65536"/>
                  <a:gd name="T11" fmla="*/ 0 60000 65536"/>
                  <a:gd name="T12" fmla="*/ 0 60000 65536"/>
                  <a:gd name="T13" fmla="*/ 0 60000 65536"/>
                  <a:gd name="T14" fmla="*/ 0 60000 65536"/>
                  <a:gd name="T15" fmla="*/ 0 w 33"/>
                  <a:gd name="T16" fmla="*/ 0 h 65"/>
                  <a:gd name="T17" fmla="*/ 33 w 33"/>
                  <a:gd name="T18" fmla="*/ 65 h 65"/>
                </a:gdLst>
                <a:ahLst/>
                <a:cxnLst>
                  <a:cxn ang="T10">
                    <a:pos x="T0" y="T1"/>
                  </a:cxn>
                  <a:cxn ang="T11">
                    <a:pos x="T2" y="T3"/>
                  </a:cxn>
                  <a:cxn ang="T12">
                    <a:pos x="T4" y="T5"/>
                  </a:cxn>
                  <a:cxn ang="T13">
                    <a:pos x="T6" y="T7"/>
                  </a:cxn>
                  <a:cxn ang="T14">
                    <a:pos x="T8" y="T9"/>
                  </a:cxn>
                </a:cxnLst>
                <a:rect l="T15" t="T16" r="T17" b="T18"/>
                <a:pathLst>
                  <a:path w="33" h="65">
                    <a:moveTo>
                      <a:pt x="33" y="0"/>
                    </a:moveTo>
                    <a:lnTo>
                      <a:pt x="29" y="17"/>
                    </a:lnTo>
                    <a:lnTo>
                      <a:pt x="21" y="35"/>
                    </a:lnTo>
                    <a:lnTo>
                      <a:pt x="11" y="51"/>
                    </a:lnTo>
                    <a:lnTo>
                      <a:pt x="0" y="65"/>
                    </a:lnTo>
                  </a:path>
                </a:pathLst>
              </a:custGeom>
              <a:noFill/>
              <a:ln w="6350">
                <a:solidFill>
                  <a:srgbClr val="000000"/>
                </a:solidFill>
                <a:prstDash val="solid"/>
                <a:round/>
                <a:headEnd/>
                <a:tailEnd/>
              </a:ln>
            </p:spPr>
            <p:txBody>
              <a:bodyPr/>
              <a:lstStyle/>
              <a:p>
                <a:endParaRPr lang="en-US"/>
              </a:p>
            </p:txBody>
          </p:sp>
          <p:sp>
            <p:nvSpPr>
              <p:cNvPr id="25925" name="Freeform 839"/>
              <p:cNvSpPr>
                <a:spLocks/>
              </p:cNvSpPr>
              <p:nvPr/>
            </p:nvSpPr>
            <p:spPr bwMode="white">
              <a:xfrm>
                <a:off x="4568" y="1811"/>
                <a:ext cx="16" cy="29"/>
              </a:xfrm>
              <a:custGeom>
                <a:avLst/>
                <a:gdLst>
                  <a:gd name="T0" fmla="*/ 0 w 126"/>
                  <a:gd name="T1" fmla="*/ 0 h 232"/>
                  <a:gd name="T2" fmla="*/ 0 w 126"/>
                  <a:gd name="T3" fmla="*/ 0 h 232"/>
                  <a:gd name="T4" fmla="*/ 0 w 126"/>
                  <a:gd name="T5" fmla="*/ 0 h 232"/>
                  <a:gd name="T6" fmla="*/ 0 w 126"/>
                  <a:gd name="T7" fmla="*/ 0 h 232"/>
                  <a:gd name="T8" fmla="*/ 0 w 126"/>
                  <a:gd name="T9" fmla="*/ 0 h 232"/>
                  <a:gd name="T10" fmla="*/ 0 w 126"/>
                  <a:gd name="T11" fmla="*/ 0 h 232"/>
                  <a:gd name="T12" fmla="*/ 0 w 126"/>
                  <a:gd name="T13" fmla="*/ 0 h 232"/>
                  <a:gd name="T14" fmla="*/ 0 w 126"/>
                  <a:gd name="T15" fmla="*/ 0 h 232"/>
                  <a:gd name="T16" fmla="*/ 0 w 126"/>
                  <a:gd name="T17" fmla="*/ 0 h 232"/>
                  <a:gd name="T18" fmla="*/ 0 w 126"/>
                  <a:gd name="T19" fmla="*/ 0 h 232"/>
                  <a:gd name="T20" fmla="*/ 0 w 126"/>
                  <a:gd name="T21" fmla="*/ 0 h 232"/>
                  <a:gd name="T22" fmla="*/ 0 w 126"/>
                  <a:gd name="T23" fmla="*/ 0 h 232"/>
                  <a:gd name="T24" fmla="*/ 0 w 126"/>
                  <a:gd name="T25" fmla="*/ 0 h 232"/>
                  <a:gd name="T26" fmla="*/ 0 w 126"/>
                  <a:gd name="T27" fmla="*/ 1 h 232"/>
                  <a:gd name="T28" fmla="*/ 0 w 126"/>
                  <a:gd name="T29" fmla="*/ 1 h 232"/>
                  <a:gd name="T30" fmla="*/ 0 w 126"/>
                  <a:gd name="T31" fmla="*/ 1 h 232"/>
                  <a:gd name="T32" fmla="*/ 0 w 126"/>
                  <a:gd name="T33" fmla="*/ 1 h 2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6"/>
                  <a:gd name="T52" fmla="*/ 0 h 232"/>
                  <a:gd name="T53" fmla="*/ 126 w 126"/>
                  <a:gd name="T54" fmla="*/ 232 h 2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6" h="232">
                    <a:moveTo>
                      <a:pt x="54" y="0"/>
                    </a:moveTo>
                    <a:lnTo>
                      <a:pt x="40" y="17"/>
                    </a:lnTo>
                    <a:lnTo>
                      <a:pt x="28" y="35"/>
                    </a:lnTo>
                    <a:lnTo>
                      <a:pt x="17" y="54"/>
                    </a:lnTo>
                    <a:lnTo>
                      <a:pt x="9" y="74"/>
                    </a:lnTo>
                    <a:lnTo>
                      <a:pt x="3" y="94"/>
                    </a:lnTo>
                    <a:lnTo>
                      <a:pt x="0" y="114"/>
                    </a:lnTo>
                    <a:lnTo>
                      <a:pt x="0" y="134"/>
                    </a:lnTo>
                    <a:lnTo>
                      <a:pt x="2" y="155"/>
                    </a:lnTo>
                    <a:lnTo>
                      <a:pt x="8" y="173"/>
                    </a:lnTo>
                    <a:lnTo>
                      <a:pt x="18" y="191"/>
                    </a:lnTo>
                    <a:lnTo>
                      <a:pt x="32" y="207"/>
                    </a:lnTo>
                    <a:lnTo>
                      <a:pt x="47" y="218"/>
                    </a:lnTo>
                    <a:lnTo>
                      <a:pt x="66" y="226"/>
                    </a:lnTo>
                    <a:lnTo>
                      <a:pt x="86" y="230"/>
                    </a:lnTo>
                    <a:lnTo>
                      <a:pt x="107" y="232"/>
                    </a:lnTo>
                    <a:lnTo>
                      <a:pt x="126" y="229"/>
                    </a:lnTo>
                  </a:path>
                </a:pathLst>
              </a:custGeom>
              <a:noFill/>
              <a:ln w="6350">
                <a:solidFill>
                  <a:srgbClr val="000000"/>
                </a:solidFill>
                <a:prstDash val="solid"/>
                <a:round/>
                <a:headEnd/>
                <a:tailEnd/>
              </a:ln>
            </p:spPr>
            <p:txBody>
              <a:bodyPr/>
              <a:lstStyle/>
              <a:p>
                <a:endParaRPr lang="en-US"/>
              </a:p>
            </p:txBody>
          </p:sp>
          <p:sp>
            <p:nvSpPr>
              <p:cNvPr id="25926" name="Freeform 840"/>
              <p:cNvSpPr>
                <a:spLocks/>
              </p:cNvSpPr>
              <p:nvPr/>
            </p:nvSpPr>
            <p:spPr bwMode="white">
              <a:xfrm>
                <a:off x="4595" y="1804"/>
                <a:ext cx="8" cy="18"/>
              </a:xfrm>
              <a:custGeom>
                <a:avLst/>
                <a:gdLst>
                  <a:gd name="T0" fmla="*/ 0 w 63"/>
                  <a:gd name="T1" fmla="*/ 0 h 142"/>
                  <a:gd name="T2" fmla="*/ 0 w 63"/>
                  <a:gd name="T3" fmla="*/ 0 h 142"/>
                  <a:gd name="T4" fmla="*/ 0 w 63"/>
                  <a:gd name="T5" fmla="*/ 0 h 142"/>
                  <a:gd name="T6" fmla="*/ 0 w 63"/>
                  <a:gd name="T7" fmla="*/ 0 h 142"/>
                  <a:gd name="T8" fmla="*/ 0 w 63"/>
                  <a:gd name="T9" fmla="*/ 0 h 142"/>
                  <a:gd name="T10" fmla="*/ 0 w 63"/>
                  <a:gd name="T11" fmla="*/ 0 h 142"/>
                  <a:gd name="T12" fmla="*/ 0 w 63"/>
                  <a:gd name="T13" fmla="*/ 0 h 142"/>
                  <a:gd name="T14" fmla="*/ 0 w 63"/>
                  <a:gd name="T15" fmla="*/ 0 h 142"/>
                  <a:gd name="T16" fmla="*/ 0 w 63"/>
                  <a:gd name="T17" fmla="*/ 0 h 1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142"/>
                  <a:gd name="T29" fmla="*/ 63 w 63"/>
                  <a:gd name="T30" fmla="*/ 142 h 1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142">
                    <a:moveTo>
                      <a:pt x="57" y="142"/>
                    </a:moveTo>
                    <a:lnTo>
                      <a:pt x="62" y="122"/>
                    </a:lnTo>
                    <a:lnTo>
                      <a:pt x="63" y="100"/>
                    </a:lnTo>
                    <a:lnTo>
                      <a:pt x="62" y="79"/>
                    </a:lnTo>
                    <a:lnTo>
                      <a:pt x="57" y="59"/>
                    </a:lnTo>
                    <a:lnTo>
                      <a:pt x="48" y="40"/>
                    </a:lnTo>
                    <a:lnTo>
                      <a:pt x="35" y="23"/>
                    </a:lnTo>
                    <a:lnTo>
                      <a:pt x="18" y="10"/>
                    </a:lnTo>
                    <a:lnTo>
                      <a:pt x="0" y="0"/>
                    </a:lnTo>
                  </a:path>
                </a:pathLst>
              </a:custGeom>
              <a:noFill/>
              <a:ln w="6350">
                <a:solidFill>
                  <a:srgbClr val="000000"/>
                </a:solidFill>
                <a:prstDash val="solid"/>
                <a:round/>
                <a:headEnd/>
                <a:tailEnd/>
              </a:ln>
            </p:spPr>
            <p:txBody>
              <a:bodyPr/>
              <a:lstStyle/>
              <a:p>
                <a:endParaRPr lang="en-US"/>
              </a:p>
            </p:txBody>
          </p:sp>
          <p:sp>
            <p:nvSpPr>
              <p:cNvPr id="25927" name="Freeform 841"/>
              <p:cNvSpPr>
                <a:spLocks/>
              </p:cNvSpPr>
              <p:nvPr/>
            </p:nvSpPr>
            <p:spPr bwMode="white">
              <a:xfrm>
                <a:off x="4577" y="1817"/>
                <a:ext cx="4" cy="12"/>
              </a:xfrm>
              <a:custGeom>
                <a:avLst/>
                <a:gdLst>
                  <a:gd name="T0" fmla="*/ 0 w 37"/>
                  <a:gd name="T1" fmla="*/ 0 h 95"/>
                  <a:gd name="T2" fmla="*/ 0 w 37"/>
                  <a:gd name="T3" fmla="*/ 0 h 95"/>
                  <a:gd name="T4" fmla="*/ 0 w 37"/>
                  <a:gd name="T5" fmla="*/ 0 h 95"/>
                  <a:gd name="T6" fmla="*/ 0 w 37"/>
                  <a:gd name="T7" fmla="*/ 0 h 95"/>
                  <a:gd name="T8" fmla="*/ 0 w 37"/>
                  <a:gd name="T9" fmla="*/ 0 h 95"/>
                  <a:gd name="T10" fmla="*/ 0 w 37"/>
                  <a:gd name="T11" fmla="*/ 0 h 95"/>
                  <a:gd name="T12" fmla="*/ 0 w 37"/>
                  <a:gd name="T13" fmla="*/ 0 h 95"/>
                  <a:gd name="T14" fmla="*/ 0 w 37"/>
                  <a:gd name="T15" fmla="*/ 0 h 95"/>
                  <a:gd name="T16" fmla="*/ 0 w 37"/>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95"/>
                  <a:gd name="T29" fmla="*/ 37 w 37"/>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95">
                    <a:moveTo>
                      <a:pt x="37" y="0"/>
                    </a:moveTo>
                    <a:lnTo>
                      <a:pt x="25" y="12"/>
                    </a:lnTo>
                    <a:lnTo>
                      <a:pt x="17" y="26"/>
                    </a:lnTo>
                    <a:lnTo>
                      <a:pt x="10" y="40"/>
                    </a:lnTo>
                    <a:lnTo>
                      <a:pt x="4" y="54"/>
                    </a:lnTo>
                    <a:lnTo>
                      <a:pt x="1" y="67"/>
                    </a:lnTo>
                    <a:lnTo>
                      <a:pt x="0" y="79"/>
                    </a:lnTo>
                    <a:lnTo>
                      <a:pt x="1" y="88"/>
                    </a:lnTo>
                    <a:lnTo>
                      <a:pt x="3" y="95"/>
                    </a:lnTo>
                  </a:path>
                </a:pathLst>
              </a:custGeom>
              <a:noFill/>
              <a:ln w="6350">
                <a:solidFill>
                  <a:srgbClr val="000000"/>
                </a:solidFill>
                <a:prstDash val="solid"/>
                <a:round/>
                <a:headEnd/>
                <a:tailEnd/>
              </a:ln>
            </p:spPr>
            <p:txBody>
              <a:bodyPr/>
              <a:lstStyle/>
              <a:p>
                <a:endParaRPr lang="en-US"/>
              </a:p>
            </p:txBody>
          </p:sp>
          <p:sp>
            <p:nvSpPr>
              <p:cNvPr id="25928" name="Freeform 842"/>
              <p:cNvSpPr>
                <a:spLocks/>
              </p:cNvSpPr>
              <p:nvPr/>
            </p:nvSpPr>
            <p:spPr bwMode="white">
              <a:xfrm>
                <a:off x="4578" y="1830"/>
                <a:ext cx="1" cy="1"/>
              </a:xfrm>
              <a:custGeom>
                <a:avLst/>
                <a:gdLst>
                  <a:gd name="T0" fmla="*/ 0 w 11"/>
                  <a:gd name="T1" fmla="*/ 0 h 6"/>
                  <a:gd name="T2" fmla="*/ 0 w 11"/>
                  <a:gd name="T3" fmla="*/ 0 h 6"/>
                  <a:gd name="T4" fmla="*/ 0 w 11"/>
                  <a:gd name="T5" fmla="*/ 0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0" y="0"/>
                    </a:moveTo>
                    <a:lnTo>
                      <a:pt x="5" y="3"/>
                    </a:lnTo>
                    <a:lnTo>
                      <a:pt x="11" y="6"/>
                    </a:lnTo>
                  </a:path>
                </a:pathLst>
              </a:custGeom>
              <a:noFill/>
              <a:ln w="6350">
                <a:solidFill>
                  <a:srgbClr val="000000"/>
                </a:solidFill>
                <a:prstDash val="solid"/>
                <a:round/>
                <a:headEnd/>
                <a:tailEnd/>
              </a:ln>
            </p:spPr>
            <p:txBody>
              <a:bodyPr/>
              <a:lstStyle/>
              <a:p>
                <a:endParaRPr lang="en-US"/>
              </a:p>
            </p:txBody>
          </p:sp>
          <p:sp>
            <p:nvSpPr>
              <p:cNvPr id="25929" name="Line 843"/>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0" name="Line 844"/>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1" name="Line 845"/>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2" name="Line 846"/>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3" name="Line 847"/>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4" name="Line 848"/>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5" name="Line 849"/>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6" name="Line 850"/>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7" name="Line 851"/>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8" name="Line 852"/>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39" name="Line 853"/>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0" name="Line 854"/>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1" name="Line 855"/>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2" name="Line 856"/>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3" name="Line 857"/>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4" name="Line 858"/>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5" name="Line 859"/>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946" name="Line 860"/>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grpSp>
        <p:grpSp>
          <p:nvGrpSpPr>
            <p:cNvPr id="18484" name="Group 1062"/>
            <p:cNvGrpSpPr>
              <a:grpSpLocks/>
            </p:cNvGrpSpPr>
            <p:nvPr/>
          </p:nvGrpSpPr>
          <p:grpSpPr bwMode="auto">
            <a:xfrm>
              <a:off x="3877" y="1672"/>
              <a:ext cx="794" cy="771"/>
              <a:chOff x="3877" y="1672"/>
              <a:chExt cx="794" cy="771"/>
            </a:xfrm>
          </p:grpSpPr>
          <p:sp>
            <p:nvSpPr>
              <p:cNvPr id="25547" name="Line 862"/>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548" name="Line 863"/>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549" name="Line 864"/>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550" name="Line 865"/>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551" name="Line 866"/>
              <p:cNvSpPr>
                <a:spLocks noChangeShapeType="1"/>
              </p:cNvSpPr>
              <p:nvPr/>
            </p:nvSpPr>
            <p:spPr bwMode="white">
              <a:xfrm>
                <a:off x="4593" y="1814"/>
                <a:ext cx="0" cy="0"/>
              </a:xfrm>
              <a:prstGeom prst="line">
                <a:avLst/>
              </a:prstGeom>
              <a:noFill/>
              <a:ln w="6350">
                <a:solidFill>
                  <a:srgbClr val="000000"/>
                </a:solidFill>
                <a:round/>
                <a:headEnd/>
                <a:tailEnd/>
              </a:ln>
            </p:spPr>
            <p:txBody>
              <a:bodyPr/>
              <a:lstStyle/>
              <a:p>
                <a:endParaRPr lang="en-US"/>
              </a:p>
            </p:txBody>
          </p:sp>
          <p:sp>
            <p:nvSpPr>
              <p:cNvPr id="25552" name="Freeform 867"/>
              <p:cNvSpPr>
                <a:spLocks/>
              </p:cNvSpPr>
              <p:nvPr/>
            </p:nvSpPr>
            <p:spPr bwMode="white">
              <a:xfrm>
                <a:off x="4591" y="1813"/>
                <a:ext cx="2" cy="1"/>
              </a:xfrm>
              <a:custGeom>
                <a:avLst/>
                <a:gdLst>
                  <a:gd name="T0" fmla="*/ 0 w 13"/>
                  <a:gd name="T1" fmla="*/ 0 h 8"/>
                  <a:gd name="T2" fmla="*/ 0 w 13"/>
                  <a:gd name="T3" fmla="*/ 0 h 8"/>
                  <a:gd name="T4" fmla="*/ 0 w 13"/>
                  <a:gd name="T5" fmla="*/ 0 h 8"/>
                  <a:gd name="T6" fmla="*/ 0 60000 65536"/>
                  <a:gd name="T7" fmla="*/ 0 60000 65536"/>
                  <a:gd name="T8" fmla="*/ 0 60000 65536"/>
                  <a:gd name="T9" fmla="*/ 0 w 13"/>
                  <a:gd name="T10" fmla="*/ 0 h 8"/>
                  <a:gd name="T11" fmla="*/ 13 w 13"/>
                  <a:gd name="T12" fmla="*/ 8 h 8"/>
                </a:gdLst>
                <a:ahLst/>
                <a:cxnLst>
                  <a:cxn ang="T6">
                    <a:pos x="T0" y="T1"/>
                  </a:cxn>
                  <a:cxn ang="T7">
                    <a:pos x="T2" y="T3"/>
                  </a:cxn>
                  <a:cxn ang="T8">
                    <a:pos x="T4" y="T5"/>
                  </a:cxn>
                </a:cxnLst>
                <a:rect l="T9" t="T10" r="T11" b="T12"/>
                <a:pathLst>
                  <a:path w="13" h="8">
                    <a:moveTo>
                      <a:pt x="13" y="8"/>
                    </a:moveTo>
                    <a:lnTo>
                      <a:pt x="7" y="3"/>
                    </a:lnTo>
                    <a:lnTo>
                      <a:pt x="0" y="0"/>
                    </a:lnTo>
                  </a:path>
                </a:pathLst>
              </a:custGeom>
              <a:noFill/>
              <a:ln w="6350">
                <a:solidFill>
                  <a:srgbClr val="000000"/>
                </a:solidFill>
                <a:prstDash val="solid"/>
                <a:round/>
                <a:headEnd/>
                <a:tailEnd/>
              </a:ln>
            </p:spPr>
            <p:txBody>
              <a:bodyPr/>
              <a:lstStyle/>
              <a:p>
                <a:endParaRPr lang="en-US"/>
              </a:p>
            </p:txBody>
          </p:sp>
          <p:sp>
            <p:nvSpPr>
              <p:cNvPr id="25553" name="Freeform 868"/>
              <p:cNvSpPr>
                <a:spLocks/>
              </p:cNvSpPr>
              <p:nvPr/>
            </p:nvSpPr>
            <p:spPr bwMode="white">
              <a:xfrm>
                <a:off x="4586" y="1809"/>
                <a:ext cx="5" cy="4"/>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60000 65536"/>
                  <a:gd name="T11" fmla="*/ 0 60000 65536"/>
                  <a:gd name="T12" fmla="*/ 0 60000 65536"/>
                  <a:gd name="T13" fmla="*/ 0 60000 65536"/>
                  <a:gd name="T14" fmla="*/ 0 60000 65536"/>
                  <a:gd name="T15" fmla="*/ 0 w 42"/>
                  <a:gd name="T16" fmla="*/ 0 h 32"/>
                  <a:gd name="T17" fmla="*/ 42 w 42"/>
                  <a:gd name="T18" fmla="*/ 32 h 32"/>
                </a:gdLst>
                <a:ahLst/>
                <a:cxnLst>
                  <a:cxn ang="T10">
                    <a:pos x="T0" y="T1"/>
                  </a:cxn>
                  <a:cxn ang="T11">
                    <a:pos x="T2" y="T3"/>
                  </a:cxn>
                  <a:cxn ang="T12">
                    <a:pos x="T4" y="T5"/>
                  </a:cxn>
                  <a:cxn ang="T13">
                    <a:pos x="T6" y="T7"/>
                  </a:cxn>
                  <a:cxn ang="T14">
                    <a:pos x="T8" y="T9"/>
                  </a:cxn>
                </a:cxnLst>
                <a:rect l="T15" t="T16" r="T17" b="T18"/>
                <a:pathLst>
                  <a:path w="42" h="32">
                    <a:moveTo>
                      <a:pt x="42" y="32"/>
                    </a:moveTo>
                    <a:lnTo>
                      <a:pt x="29" y="27"/>
                    </a:lnTo>
                    <a:lnTo>
                      <a:pt x="18" y="19"/>
                    </a:lnTo>
                    <a:lnTo>
                      <a:pt x="8" y="10"/>
                    </a:lnTo>
                    <a:lnTo>
                      <a:pt x="0" y="0"/>
                    </a:lnTo>
                  </a:path>
                </a:pathLst>
              </a:custGeom>
              <a:noFill/>
              <a:ln w="6350">
                <a:solidFill>
                  <a:srgbClr val="000000"/>
                </a:solidFill>
                <a:prstDash val="solid"/>
                <a:round/>
                <a:headEnd/>
                <a:tailEnd/>
              </a:ln>
            </p:spPr>
            <p:txBody>
              <a:bodyPr/>
              <a:lstStyle/>
              <a:p>
                <a:endParaRPr lang="en-US"/>
              </a:p>
            </p:txBody>
          </p:sp>
          <p:sp>
            <p:nvSpPr>
              <p:cNvPr id="25554" name="Line 869"/>
              <p:cNvSpPr>
                <a:spLocks noChangeShapeType="1"/>
              </p:cNvSpPr>
              <p:nvPr/>
            </p:nvSpPr>
            <p:spPr bwMode="white">
              <a:xfrm>
                <a:off x="4594" y="1774"/>
                <a:ext cx="0" cy="0"/>
              </a:xfrm>
              <a:prstGeom prst="line">
                <a:avLst/>
              </a:prstGeom>
              <a:noFill/>
              <a:ln w="6350">
                <a:solidFill>
                  <a:srgbClr val="000000"/>
                </a:solidFill>
                <a:round/>
                <a:headEnd/>
                <a:tailEnd/>
              </a:ln>
            </p:spPr>
            <p:txBody>
              <a:bodyPr/>
              <a:lstStyle/>
              <a:p>
                <a:endParaRPr lang="en-US"/>
              </a:p>
            </p:txBody>
          </p:sp>
          <p:sp>
            <p:nvSpPr>
              <p:cNvPr id="25555" name="Line 870"/>
              <p:cNvSpPr>
                <a:spLocks noChangeShapeType="1"/>
              </p:cNvSpPr>
              <p:nvPr/>
            </p:nvSpPr>
            <p:spPr bwMode="white">
              <a:xfrm>
                <a:off x="4594" y="1778"/>
                <a:ext cx="0" cy="0"/>
              </a:xfrm>
              <a:prstGeom prst="line">
                <a:avLst/>
              </a:prstGeom>
              <a:noFill/>
              <a:ln w="6350">
                <a:solidFill>
                  <a:srgbClr val="000000"/>
                </a:solidFill>
                <a:round/>
                <a:headEnd/>
                <a:tailEnd/>
              </a:ln>
            </p:spPr>
            <p:txBody>
              <a:bodyPr/>
              <a:lstStyle/>
              <a:p>
                <a:endParaRPr lang="en-US"/>
              </a:p>
            </p:txBody>
          </p:sp>
          <p:sp>
            <p:nvSpPr>
              <p:cNvPr id="25556" name="Line 871"/>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57" name="Line 872"/>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58" name="Line 873"/>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59" name="Line 874"/>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0" name="Line 875"/>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1" name="Line 876"/>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2" name="Line 877"/>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3" name="Line 878"/>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4" name="Line 879"/>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5" name="Line 880"/>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6" name="Line 881"/>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7" name="Line 882"/>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8" name="Line 883"/>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69" name="Line 884"/>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0" name="Line 885"/>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1" name="Line 886"/>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2" name="Line 887"/>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3" name="Line 888"/>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4" name="Line 889"/>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5" name="Line 890"/>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6" name="Line 891"/>
              <p:cNvSpPr>
                <a:spLocks noChangeShapeType="1"/>
              </p:cNvSpPr>
              <p:nvPr/>
            </p:nvSpPr>
            <p:spPr bwMode="white">
              <a:xfrm>
                <a:off x="4594" y="1774"/>
                <a:ext cx="0" cy="4"/>
              </a:xfrm>
              <a:prstGeom prst="line">
                <a:avLst/>
              </a:prstGeom>
              <a:noFill/>
              <a:ln w="6350">
                <a:solidFill>
                  <a:srgbClr val="000000"/>
                </a:solidFill>
                <a:round/>
                <a:headEnd/>
                <a:tailEnd/>
              </a:ln>
            </p:spPr>
            <p:txBody>
              <a:bodyPr/>
              <a:lstStyle/>
              <a:p>
                <a:endParaRPr lang="en-US"/>
              </a:p>
            </p:txBody>
          </p:sp>
          <p:sp>
            <p:nvSpPr>
              <p:cNvPr id="25577" name="Freeform 892"/>
              <p:cNvSpPr>
                <a:spLocks/>
              </p:cNvSpPr>
              <p:nvPr/>
            </p:nvSpPr>
            <p:spPr bwMode="white">
              <a:xfrm>
                <a:off x="4636" y="1727"/>
                <a:ext cx="22" cy="14"/>
              </a:xfrm>
              <a:custGeom>
                <a:avLst/>
                <a:gdLst>
                  <a:gd name="T0" fmla="*/ 0 w 178"/>
                  <a:gd name="T1" fmla="*/ 0 h 104"/>
                  <a:gd name="T2" fmla="*/ 0 w 178"/>
                  <a:gd name="T3" fmla="*/ 0 h 104"/>
                  <a:gd name="T4" fmla="*/ 0 w 178"/>
                  <a:gd name="T5" fmla="*/ 0 h 104"/>
                  <a:gd name="T6" fmla="*/ 0 w 178"/>
                  <a:gd name="T7" fmla="*/ 0 h 104"/>
                  <a:gd name="T8" fmla="*/ 0 w 178"/>
                  <a:gd name="T9" fmla="*/ 0 h 104"/>
                  <a:gd name="T10" fmla="*/ 0 w 178"/>
                  <a:gd name="T11" fmla="*/ 0 h 104"/>
                  <a:gd name="T12" fmla="*/ 0 w 178"/>
                  <a:gd name="T13" fmla="*/ 0 h 104"/>
                  <a:gd name="T14" fmla="*/ 0 w 178"/>
                  <a:gd name="T15" fmla="*/ 0 h 104"/>
                  <a:gd name="T16" fmla="*/ 0 w 178"/>
                  <a:gd name="T17" fmla="*/ 0 h 104"/>
                  <a:gd name="T18" fmla="*/ 0 w 178"/>
                  <a:gd name="T19" fmla="*/ 0 h 104"/>
                  <a:gd name="T20" fmla="*/ 0 w 178"/>
                  <a:gd name="T21" fmla="*/ 0 h 104"/>
                  <a:gd name="T22" fmla="*/ 0 w 178"/>
                  <a:gd name="T23" fmla="*/ 0 h 104"/>
                  <a:gd name="T24" fmla="*/ 0 w 178"/>
                  <a:gd name="T25" fmla="*/ 0 h 104"/>
                  <a:gd name="T26" fmla="*/ 0 w 178"/>
                  <a:gd name="T27" fmla="*/ 0 h 104"/>
                  <a:gd name="T28" fmla="*/ 0 w 178"/>
                  <a:gd name="T29" fmla="*/ 0 h 104"/>
                  <a:gd name="T30" fmla="*/ 0 w 178"/>
                  <a:gd name="T31" fmla="*/ 0 h 104"/>
                  <a:gd name="T32" fmla="*/ 0 w 178"/>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8"/>
                  <a:gd name="T52" fmla="*/ 0 h 104"/>
                  <a:gd name="T53" fmla="*/ 178 w 178"/>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8" h="104">
                    <a:moveTo>
                      <a:pt x="0" y="104"/>
                    </a:moveTo>
                    <a:lnTo>
                      <a:pt x="8" y="90"/>
                    </a:lnTo>
                    <a:lnTo>
                      <a:pt x="18" y="76"/>
                    </a:lnTo>
                    <a:lnTo>
                      <a:pt x="28" y="63"/>
                    </a:lnTo>
                    <a:lnTo>
                      <a:pt x="41" y="49"/>
                    </a:lnTo>
                    <a:lnTo>
                      <a:pt x="53" y="38"/>
                    </a:lnTo>
                    <a:lnTo>
                      <a:pt x="67" y="29"/>
                    </a:lnTo>
                    <a:lnTo>
                      <a:pt x="80" y="19"/>
                    </a:lnTo>
                    <a:lnTo>
                      <a:pt x="94" y="12"/>
                    </a:lnTo>
                    <a:lnTo>
                      <a:pt x="107" y="7"/>
                    </a:lnTo>
                    <a:lnTo>
                      <a:pt x="120" y="3"/>
                    </a:lnTo>
                    <a:lnTo>
                      <a:pt x="132" y="1"/>
                    </a:lnTo>
                    <a:lnTo>
                      <a:pt x="143" y="0"/>
                    </a:lnTo>
                    <a:lnTo>
                      <a:pt x="154" y="0"/>
                    </a:lnTo>
                    <a:lnTo>
                      <a:pt x="163" y="2"/>
                    </a:lnTo>
                    <a:lnTo>
                      <a:pt x="172" y="5"/>
                    </a:lnTo>
                    <a:lnTo>
                      <a:pt x="178" y="8"/>
                    </a:lnTo>
                  </a:path>
                </a:pathLst>
              </a:custGeom>
              <a:noFill/>
              <a:ln w="6350">
                <a:solidFill>
                  <a:srgbClr val="000000"/>
                </a:solidFill>
                <a:prstDash val="solid"/>
                <a:round/>
                <a:headEnd/>
                <a:tailEnd/>
              </a:ln>
            </p:spPr>
            <p:txBody>
              <a:bodyPr/>
              <a:lstStyle/>
              <a:p>
                <a:endParaRPr lang="en-US"/>
              </a:p>
            </p:txBody>
          </p:sp>
          <p:sp>
            <p:nvSpPr>
              <p:cNvPr id="25578" name="Freeform 893"/>
              <p:cNvSpPr>
                <a:spLocks/>
              </p:cNvSpPr>
              <p:nvPr/>
            </p:nvSpPr>
            <p:spPr bwMode="white">
              <a:xfrm>
                <a:off x="4628" y="1719"/>
                <a:ext cx="35" cy="17"/>
              </a:xfrm>
              <a:custGeom>
                <a:avLst/>
                <a:gdLst>
                  <a:gd name="T0" fmla="*/ 0 w 282"/>
                  <a:gd name="T1" fmla="*/ 0 h 143"/>
                  <a:gd name="T2" fmla="*/ 0 w 282"/>
                  <a:gd name="T3" fmla="*/ 0 h 143"/>
                  <a:gd name="T4" fmla="*/ 0 w 282"/>
                  <a:gd name="T5" fmla="*/ 0 h 143"/>
                  <a:gd name="T6" fmla="*/ 0 w 282"/>
                  <a:gd name="T7" fmla="*/ 0 h 143"/>
                  <a:gd name="T8" fmla="*/ 0 w 282"/>
                  <a:gd name="T9" fmla="*/ 0 h 143"/>
                  <a:gd name="T10" fmla="*/ 0 w 282"/>
                  <a:gd name="T11" fmla="*/ 0 h 143"/>
                  <a:gd name="T12" fmla="*/ 0 w 282"/>
                  <a:gd name="T13" fmla="*/ 0 h 143"/>
                  <a:gd name="T14" fmla="*/ 0 w 282"/>
                  <a:gd name="T15" fmla="*/ 0 h 143"/>
                  <a:gd name="T16" fmla="*/ 0 w 282"/>
                  <a:gd name="T17" fmla="*/ 0 h 143"/>
                  <a:gd name="T18" fmla="*/ 0 w 282"/>
                  <a:gd name="T19" fmla="*/ 0 h 143"/>
                  <a:gd name="T20" fmla="*/ 0 w 282"/>
                  <a:gd name="T21" fmla="*/ 0 h 143"/>
                  <a:gd name="T22" fmla="*/ 0 w 282"/>
                  <a:gd name="T23" fmla="*/ 0 h 143"/>
                  <a:gd name="T24" fmla="*/ 0 w 282"/>
                  <a:gd name="T25" fmla="*/ 0 h 143"/>
                  <a:gd name="T26" fmla="*/ 0 w 282"/>
                  <a:gd name="T27" fmla="*/ 0 h 143"/>
                  <a:gd name="T28" fmla="*/ 0 w 282"/>
                  <a:gd name="T29" fmla="*/ 0 h 143"/>
                  <a:gd name="T30" fmla="*/ 0 w 282"/>
                  <a:gd name="T31" fmla="*/ 0 h 143"/>
                  <a:gd name="T32" fmla="*/ 0 w 282"/>
                  <a:gd name="T33" fmla="*/ 0 h 1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2"/>
                  <a:gd name="T52" fmla="*/ 0 h 143"/>
                  <a:gd name="T53" fmla="*/ 282 w 282"/>
                  <a:gd name="T54" fmla="*/ 143 h 1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2" h="143">
                    <a:moveTo>
                      <a:pt x="0" y="143"/>
                    </a:moveTo>
                    <a:lnTo>
                      <a:pt x="11" y="123"/>
                    </a:lnTo>
                    <a:lnTo>
                      <a:pt x="25" y="105"/>
                    </a:lnTo>
                    <a:lnTo>
                      <a:pt x="38" y="87"/>
                    </a:lnTo>
                    <a:lnTo>
                      <a:pt x="54" y="71"/>
                    </a:lnTo>
                    <a:lnTo>
                      <a:pt x="71" y="56"/>
                    </a:lnTo>
                    <a:lnTo>
                      <a:pt x="89" y="41"/>
                    </a:lnTo>
                    <a:lnTo>
                      <a:pt x="108" y="30"/>
                    </a:lnTo>
                    <a:lnTo>
                      <a:pt x="126" y="20"/>
                    </a:lnTo>
                    <a:lnTo>
                      <a:pt x="146" y="11"/>
                    </a:lnTo>
                    <a:lnTo>
                      <a:pt x="167" y="5"/>
                    </a:lnTo>
                    <a:lnTo>
                      <a:pt x="187" y="1"/>
                    </a:lnTo>
                    <a:lnTo>
                      <a:pt x="206" y="0"/>
                    </a:lnTo>
                    <a:lnTo>
                      <a:pt x="227" y="1"/>
                    </a:lnTo>
                    <a:lnTo>
                      <a:pt x="246" y="4"/>
                    </a:lnTo>
                    <a:lnTo>
                      <a:pt x="265" y="11"/>
                    </a:lnTo>
                    <a:lnTo>
                      <a:pt x="282" y="21"/>
                    </a:lnTo>
                  </a:path>
                </a:pathLst>
              </a:custGeom>
              <a:noFill/>
              <a:ln w="6350">
                <a:solidFill>
                  <a:srgbClr val="000000"/>
                </a:solidFill>
                <a:prstDash val="solid"/>
                <a:round/>
                <a:headEnd/>
                <a:tailEnd/>
              </a:ln>
            </p:spPr>
            <p:txBody>
              <a:bodyPr/>
              <a:lstStyle/>
              <a:p>
                <a:endParaRPr lang="en-US"/>
              </a:p>
            </p:txBody>
          </p:sp>
          <p:sp>
            <p:nvSpPr>
              <p:cNvPr id="25579" name="Freeform 894"/>
              <p:cNvSpPr>
                <a:spLocks/>
              </p:cNvSpPr>
              <p:nvPr/>
            </p:nvSpPr>
            <p:spPr bwMode="white">
              <a:xfrm>
                <a:off x="4629" y="1728"/>
                <a:ext cx="33" cy="36"/>
              </a:xfrm>
              <a:custGeom>
                <a:avLst/>
                <a:gdLst>
                  <a:gd name="T0" fmla="*/ 0 w 266"/>
                  <a:gd name="T1" fmla="*/ 0 h 286"/>
                  <a:gd name="T2" fmla="*/ 0 w 266"/>
                  <a:gd name="T3" fmla="*/ 0 h 286"/>
                  <a:gd name="T4" fmla="*/ 0 w 266"/>
                  <a:gd name="T5" fmla="*/ 0 h 286"/>
                  <a:gd name="T6" fmla="*/ 0 w 266"/>
                  <a:gd name="T7" fmla="*/ 0 h 286"/>
                  <a:gd name="T8" fmla="*/ 0 w 266"/>
                  <a:gd name="T9" fmla="*/ 0 h 286"/>
                  <a:gd name="T10" fmla="*/ 0 w 266"/>
                  <a:gd name="T11" fmla="*/ 0 h 286"/>
                  <a:gd name="T12" fmla="*/ 0 w 266"/>
                  <a:gd name="T13" fmla="*/ 0 h 286"/>
                  <a:gd name="T14" fmla="*/ 0 w 266"/>
                  <a:gd name="T15" fmla="*/ 0 h 286"/>
                  <a:gd name="T16" fmla="*/ 0 w 266"/>
                  <a:gd name="T17" fmla="*/ 0 h 286"/>
                  <a:gd name="T18" fmla="*/ 0 w 266"/>
                  <a:gd name="T19" fmla="*/ 0 h 286"/>
                  <a:gd name="T20" fmla="*/ 0 w 266"/>
                  <a:gd name="T21" fmla="*/ 0 h 286"/>
                  <a:gd name="T22" fmla="*/ 0 w 266"/>
                  <a:gd name="T23" fmla="*/ 0 h 286"/>
                  <a:gd name="T24" fmla="*/ 0 w 266"/>
                  <a:gd name="T25" fmla="*/ 0 h 286"/>
                  <a:gd name="T26" fmla="*/ 0 w 266"/>
                  <a:gd name="T27" fmla="*/ 0 h 286"/>
                  <a:gd name="T28" fmla="*/ 0 w 266"/>
                  <a:gd name="T29" fmla="*/ 0 h 286"/>
                  <a:gd name="T30" fmla="*/ 0 w 266"/>
                  <a:gd name="T31" fmla="*/ 0 h 286"/>
                  <a:gd name="T32" fmla="*/ 0 w 266"/>
                  <a:gd name="T33" fmla="*/ 0 h 286"/>
                  <a:gd name="T34" fmla="*/ 0 w 266"/>
                  <a:gd name="T35" fmla="*/ 1 h 286"/>
                  <a:gd name="T36" fmla="*/ 0 w 266"/>
                  <a:gd name="T37" fmla="*/ 1 h 286"/>
                  <a:gd name="T38" fmla="*/ 0 w 266"/>
                  <a:gd name="T39" fmla="*/ 1 h 286"/>
                  <a:gd name="T40" fmla="*/ 0 w 266"/>
                  <a:gd name="T41" fmla="*/ 1 h 286"/>
                  <a:gd name="T42" fmla="*/ 0 w 266"/>
                  <a:gd name="T43" fmla="*/ 1 h 286"/>
                  <a:gd name="T44" fmla="*/ 0 w 266"/>
                  <a:gd name="T45" fmla="*/ 1 h 286"/>
                  <a:gd name="T46" fmla="*/ 0 w 266"/>
                  <a:gd name="T47" fmla="*/ 1 h 286"/>
                  <a:gd name="T48" fmla="*/ 0 w 266"/>
                  <a:gd name="T49" fmla="*/ 1 h 286"/>
                  <a:gd name="T50" fmla="*/ 0 w 266"/>
                  <a:gd name="T51" fmla="*/ 1 h 286"/>
                  <a:gd name="T52" fmla="*/ 0 w 266"/>
                  <a:gd name="T53" fmla="*/ 1 h 286"/>
                  <a:gd name="T54" fmla="*/ 0 w 266"/>
                  <a:gd name="T55" fmla="*/ 1 h 286"/>
                  <a:gd name="T56" fmla="*/ 0 w 266"/>
                  <a:gd name="T57" fmla="*/ 1 h 286"/>
                  <a:gd name="T58" fmla="*/ 0 w 266"/>
                  <a:gd name="T59" fmla="*/ 1 h 286"/>
                  <a:gd name="T60" fmla="*/ 0 w 266"/>
                  <a:gd name="T61" fmla="*/ 1 h 286"/>
                  <a:gd name="T62" fmla="*/ 0 w 266"/>
                  <a:gd name="T63" fmla="*/ 1 h 286"/>
                  <a:gd name="T64" fmla="*/ 0 w 266"/>
                  <a:gd name="T65" fmla="*/ 1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6"/>
                  <a:gd name="T100" fmla="*/ 0 h 286"/>
                  <a:gd name="T101" fmla="*/ 266 w 266"/>
                  <a:gd name="T102" fmla="*/ 286 h 2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6" h="286">
                    <a:moveTo>
                      <a:pt x="235" y="0"/>
                    </a:moveTo>
                    <a:lnTo>
                      <a:pt x="243" y="6"/>
                    </a:lnTo>
                    <a:lnTo>
                      <a:pt x="249" y="13"/>
                    </a:lnTo>
                    <a:lnTo>
                      <a:pt x="256" y="22"/>
                    </a:lnTo>
                    <a:lnTo>
                      <a:pt x="260" y="32"/>
                    </a:lnTo>
                    <a:lnTo>
                      <a:pt x="263" y="43"/>
                    </a:lnTo>
                    <a:lnTo>
                      <a:pt x="265" y="56"/>
                    </a:lnTo>
                    <a:lnTo>
                      <a:pt x="266" y="70"/>
                    </a:lnTo>
                    <a:lnTo>
                      <a:pt x="265" y="85"/>
                    </a:lnTo>
                    <a:lnTo>
                      <a:pt x="263" y="101"/>
                    </a:lnTo>
                    <a:lnTo>
                      <a:pt x="259" y="118"/>
                    </a:lnTo>
                    <a:lnTo>
                      <a:pt x="252" y="135"/>
                    </a:lnTo>
                    <a:lnTo>
                      <a:pt x="244" y="152"/>
                    </a:lnTo>
                    <a:lnTo>
                      <a:pt x="235" y="169"/>
                    </a:lnTo>
                    <a:lnTo>
                      <a:pt x="224" y="185"/>
                    </a:lnTo>
                    <a:lnTo>
                      <a:pt x="212" y="202"/>
                    </a:lnTo>
                    <a:lnTo>
                      <a:pt x="199" y="217"/>
                    </a:lnTo>
                    <a:lnTo>
                      <a:pt x="185" y="231"/>
                    </a:lnTo>
                    <a:lnTo>
                      <a:pt x="169" y="244"/>
                    </a:lnTo>
                    <a:lnTo>
                      <a:pt x="154" y="255"/>
                    </a:lnTo>
                    <a:lnTo>
                      <a:pt x="138" y="264"/>
                    </a:lnTo>
                    <a:lnTo>
                      <a:pt x="123" y="273"/>
                    </a:lnTo>
                    <a:lnTo>
                      <a:pt x="107" y="278"/>
                    </a:lnTo>
                    <a:lnTo>
                      <a:pt x="91" y="283"/>
                    </a:lnTo>
                    <a:lnTo>
                      <a:pt x="77" y="285"/>
                    </a:lnTo>
                    <a:lnTo>
                      <a:pt x="63" y="286"/>
                    </a:lnTo>
                    <a:lnTo>
                      <a:pt x="51" y="285"/>
                    </a:lnTo>
                    <a:lnTo>
                      <a:pt x="39" y="283"/>
                    </a:lnTo>
                    <a:lnTo>
                      <a:pt x="29" y="279"/>
                    </a:lnTo>
                    <a:lnTo>
                      <a:pt x="21" y="275"/>
                    </a:lnTo>
                    <a:lnTo>
                      <a:pt x="12" y="268"/>
                    </a:lnTo>
                    <a:lnTo>
                      <a:pt x="6" y="261"/>
                    </a:lnTo>
                    <a:lnTo>
                      <a:pt x="0" y="253"/>
                    </a:lnTo>
                  </a:path>
                </a:pathLst>
              </a:custGeom>
              <a:noFill/>
              <a:ln w="6350">
                <a:solidFill>
                  <a:srgbClr val="000000"/>
                </a:solidFill>
                <a:prstDash val="solid"/>
                <a:round/>
                <a:headEnd/>
                <a:tailEnd/>
              </a:ln>
            </p:spPr>
            <p:txBody>
              <a:bodyPr/>
              <a:lstStyle/>
              <a:p>
                <a:endParaRPr lang="en-US"/>
              </a:p>
            </p:txBody>
          </p:sp>
          <p:sp>
            <p:nvSpPr>
              <p:cNvPr id="25580" name="Freeform 895"/>
              <p:cNvSpPr>
                <a:spLocks/>
              </p:cNvSpPr>
              <p:nvPr/>
            </p:nvSpPr>
            <p:spPr bwMode="white">
              <a:xfrm>
                <a:off x="4621" y="1721"/>
                <a:ext cx="50" cy="52"/>
              </a:xfrm>
              <a:custGeom>
                <a:avLst/>
                <a:gdLst>
                  <a:gd name="T0" fmla="*/ 1 w 399"/>
                  <a:gd name="T1" fmla="*/ 0 h 417"/>
                  <a:gd name="T2" fmla="*/ 1 w 399"/>
                  <a:gd name="T3" fmla="*/ 0 h 417"/>
                  <a:gd name="T4" fmla="*/ 1 w 399"/>
                  <a:gd name="T5" fmla="*/ 0 h 417"/>
                  <a:gd name="T6" fmla="*/ 1 w 399"/>
                  <a:gd name="T7" fmla="*/ 0 h 417"/>
                  <a:gd name="T8" fmla="*/ 1 w 399"/>
                  <a:gd name="T9" fmla="*/ 0 h 417"/>
                  <a:gd name="T10" fmla="*/ 1 w 399"/>
                  <a:gd name="T11" fmla="*/ 0 h 417"/>
                  <a:gd name="T12" fmla="*/ 1 w 399"/>
                  <a:gd name="T13" fmla="*/ 0 h 417"/>
                  <a:gd name="T14" fmla="*/ 1 w 399"/>
                  <a:gd name="T15" fmla="*/ 0 h 417"/>
                  <a:gd name="T16" fmla="*/ 1 w 399"/>
                  <a:gd name="T17" fmla="*/ 0 h 417"/>
                  <a:gd name="T18" fmla="*/ 1 w 399"/>
                  <a:gd name="T19" fmla="*/ 0 h 417"/>
                  <a:gd name="T20" fmla="*/ 1 w 399"/>
                  <a:gd name="T21" fmla="*/ 0 h 417"/>
                  <a:gd name="T22" fmla="*/ 1 w 399"/>
                  <a:gd name="T23" fmla="*/ 0 h 417"/>
                  <a:gd name="T24" fmla="*/ 1 w 399"/>
                  <a:gd name="T25" fmla="*/ 0 h 417"/>
                  <a:gd name="T26" fmla="*/ 1 w 399"/>
                  <a:gd name="T27" fmla="*/ 0 h 417"/>
                  <a:gd name="T28" fmla="*/ 1 w 399"/>
                  <a:gd name="T29" fmla="*/ 0 h 417"/>
                  <a:gd name="T30" fmla="*/ 1 w 399"/>
                  <a:gd name="T31" fmla="*/ 1 h 417"/>
                  <a:gd name="T32" fmla="*/ 1 w 399"/>
                  <a:gd name="T33" fmla="*/ 1 h 417"/>
                  <a:gd name="T34" fmla="*/ 1 w 399"/>
                  <a:gd name="T35" fmla="*/ 1 h 417"/>
                  <a:gd name="T36" fmla="*/ 1 w 399"/>
                  <a:gd name="T37" fmla="*/ 1 h 417"/>
                  <a:gd name="T38" fmla="*/ 1 w 399"/>
                  <a:gd name="T39" fmla="*/ 1 h 417"/>
                  <a:gd name="T40" fmla="*/ 1 w 399"/>
                  <a:gd name="T41" fmla="*/ 1 h 417"/>
                  <a:gd name="T42" fmla="*/ 0 w 399"/>
                  <a:gd name="T43" fmla="*/ 1 h 417"/>
                  <a:gd name="T44" fmla="*/ 0 w 399"/>
                  <a:gd name="T45" fmla="*/ 1 h 417"/>
                  <a:gd name="T46" fmla="*/ 0 w 399"/>
                  <a:gd name="T47" fmla="*/ 1 h 417"/>
                  <a:gd name="T48" fmla="*/ 0 w 399"/>
                  <a:gd name="T49" fmla="*/ 1 h 417"/>
                  <a:gd name="T50" fmla="*/ 0 w 399"/>
                  <a:gd name="T51" fmla="*/ 1 h 417"/>
                  <a:gd name="T52" fmla="*/ 0 w 399"/>
                  <a:gd name="T53" fmla="*/ 1 h 417"/>
                  <a:gd name="T54" fmla="*/ 0 w 399"/>
                  <a:gd name="T55" fmla="*/ 1 h 417"/>
                  <a:gd name="T56" fmla="*/ 0 w 399"/>
                  <a:gd name="T57" fmla="*/ 1 h 417"/>
                  <a:gd name="T58" fmla="*/ 0 w 399"/>
                  <a:gd name="T59" fmla="*/ 1 h 417"/>
                  <a:gd name="T60" fmla="*/ 0 w 399"/>
                  <a:gd name="T61" fmla="*/ 1 h 417"/>
                  <a:gd name="T62" fmla="*/ 0 w 399"/>
                  <a:gd name="T63" fmla="*/ 1 h 417"/>
                  <a:gd name="T64" fmla="*/ 0 w 399"/>
                  <a:gd name="T65" fmla="*/ 1 h 4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417"/>
                  <a:gd name="T101" fmla="*/ 399 w 399"/>
                  <a:gd name="T102" fmla="*/ 417 h 4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417">
                    <a:moveTo>
                      <a:pt x="336" y="0"/>
                    </a:moveTo>
                    <a:lnTo>
                      <a:pt x="353" y="13"/>
                    </a:lnTo>
                    <a:lnTo>
                      <a:pt x="366" y="29"/>
                    </a:lnTo>
                    <a:lnTo>
                      <a:pt x="379" y="45"/>
                    </a:lnTo>
                    <a:lnTo>
                      <a:pt x="387" y="65"/>
                    </a:lnTo>
                    <a:lnTo>
                      <a:pt x="394" y="86"/>
                    </a:lnTo>
                    <a:lnTo>
                      <a:pt x="398" y="108"/>
                    </a:lnTo>
                    <a:lnTo>
                      <a:pt x="399" y="129"/>
                    </a:lnTo>
                    <a:lnTo>
                      <a:pt x="398" y="152"/>
                    </a:lnTo>
                    <a:lnTo>
                      <a:pt x="393" y="175"/>
                    </a:lnTo>
                    <a:lnTo>
                      <a:pt x="388" y="198"/>
                    </a:lnTo>
                    <a:lnTo>
                      <a:pt x="380" y="221"/>
                    </a:lnTo>
                    <a:lnTo>
                      <a:pt x="370" y="243"/>
                    </a:lnTo>
                    <a:lnTo>
                      <a:pt x="358" y="265"/>
                    </a:lnTo>
                    <a:lnTo>
                      <a:pt x="344" y="286"/>
                    </a:lnTo>
                    <a:lnTo>
                      <a:pt x="329" y="306"/>
                    </a:lnTo>
                    <a:lnTo>
                      <a:pt x="312" y="325"/>
                    </a:lnTo>
                    <a:lnTo>
                      <a:pt x="294" y="343"/>
                    </a:lnTo>
                    <a:lnTo>
                      <a:pt x="275" y="358"/>
                    </a:lnTo>
                    <a:lnTo>
                      <a:pt x="254" y="373"/>
                    </a:lnTo>
                    <a:lnTo>
                      <a:pt x="233" y="385"/>
                    </a:lnTo>
                    <a:lnTo>
                      <a:pt x="213" y="397"/>
                    </a:lnTo>
                    <a:lnTo>
                      <a:pt x="190" y="405"/>
                    </a:lnTo>
                    <a:lnTo>
                      <a:pt x="168" y="411"/>
                    </a:lnTo>
                    <a:lnTo>
                      <a:pt x="146" y="414"/>
                    </a:lnTo>
                    <a:lnTo>
                      <a:pt x="123" y="417"/>
                    </a:lnTo>
                    <a:lnTo>
                      <a:pt x="102" y="414"/>
                    </a:lnTo>
                    <a:lnTo>
                      <a:pt x="81" y="410"/>
                    </a:lnTo>
                    <a:lnTo>
                      <a:pt x="61" y="403"/>
                    </a:lnTo>
                    <a:lnTo>
                      <a:pt x="42" y="394"/>
                    </a:lnTo>
                    <a:lnTo>
                      <a:pt x="26" y="380"/>
                    </a:lnTo>
                    <a:lnTo>
                      <a:pt x="11" y="366"/>
                    </a:lnTo>
                    <a:lnTo>
                      <a:pt x="0" y="348"/>
                    </a:lnTo>
                  </a:path>
                </a:pathLst>
              </a:custGeom>
              <a:noFill/>
              <a:ln w="6350">
                <a:solidFill>
                  <a:srgbClr val="000000"/>
                </a:solidFill>
                <a:prstDash val="solid"/>
                <a:round/>
                <a:headEnd/>
                <a:tailEnd/>
              </a:ln>
            </p:spPr>
            <p:txBody>
              <a:bodyPr/>
              <a:lstStyle/>
              <a:p>
                <a:endParaRPr lang="en-US"/>
              </a:p>
            </p:txBody>
          </p:sp>
          <p:sp>
            <p:nvSpPr>
              <p:cNvPr id="25581" name="Freeform 896"/>
              <p:cNvSpPr>
                <a:spLocks/>
              </p:cNvSpPr>
              <p:nvPr/>
            </p:nvSpPr>
            <p:spPr bwMode="white">
              <a:xfrm>
                <a:off x="4592" y="1749"/>
                <a:ext cx="37" cy="11"/>
              </a:xfrm>
              <a:custGeom>
                <a:avLst/>
                <a:gdLst>
                  <a:gd name="T0" fmla="*/ 1 w 296"/>
                  <a:gd name="T1" fmla="*/ 0 h 85"/>
                  <a:gd name="T2" fmla="*/ 1 w 296"/>
                  <a:gd name="T3" fmla="*/ 0 h 85"/>
                  <a:gd name="T4" fmla="*/ 1 w 296"/>
                  <a:gd name="T5" fmla="*/ 0 h 85"/>
                  <a:gd name="T6" fmla="*/ 1 w 296"/>
                  <a:gd name="T7" fmla="*/ 0 h 85"/>
                  <a:gd name="T8" fmla="*/ 1 w 296"/>
                  <a:gd name="T9" fmla="*/ 0 h 85"/>
                  <a:gd name="T10" fmla="*/ 0 w 296"/>
                  <a:gd name="T11" fmla="*/ 0 h 85"/>
                  <a:gd name="T12" fmla="*/ 0 w 296"/>
                  <a:gd name="T13" fmla="*/ 0 h 85"/>
                  <a:gd name="T14" fmla="*/ 0 w 296"/>
                  <a:gd name="T15" fmla="*/ 0 h 85"/>
                  <a:gd name="T16" fmla="*/ 0 w 296"/>
                  <a:gd name="T17" fmla="*/ 0 h 85"/>
                  <a:gd name="T18" fmla="*/ 0 w 296"/>
                  <a:gd name="T19" fmla="*/ 0 h 85"/>
                  <a:gd name="T20" fmla="*/ 0 w 296"/>
                  <a:gd name="T21" fmla="*/ 0 h 85"/>
                  <a:gd name="T22" fmla="*/ 0 w 296"/>
                  <a:gd name="T23" fmla="*/ 0 h 85"/>
                  <a:gd name="T24" fmla="*/ 0 w 296"/>
                  <a:gd name="T25" fmla="*/ 0 h 85"/>
                  <a:gd name="T26" fmla="*/ 0 w 296"/>
                  <a:gd name="T27" fmla="*/ 0 h 85"/>
                  <a:gd name="T28" fmla="*/ 0 w 296"/>
                  <a:gd name="T29" fmla="*/ 0 h 85"/>
                  <a:gd name="T30" fmla="*/ 0 w 296"/>
                  <a:gd name="T31" fmla="*/ 0 h 85"/>
                  <a:gd name="T32" fmla="*/ 0 w 296"/>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6"/>
                  <a:gd name="T52" fmla="*/ 0 h 85"/>
                  <a:gd name="T53" fmla="*/ 296 w 296"/>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6" h="85">
                    <a:moveTo>
                      <a:pt x="296" y="85"/>
                    </a:moveTo>
                    <a:lnTo>
                      <a:pt x="286" y="68"/>
                    </a:lnTo>
                    <a:lnTo>
                      <a:pt x="273" y="54"/>
                    </a:lnTo>
                    <a:lnTo>
                      <a:pt x="259" y="40"/>
                    </a:lnTo>
                    <a:lnTo>
                      <a:pt x="243" y="29"/>
                    </a:lnTo>
                    <a:lnTo>
                      <a:pt x="225" y="18"/>
                    </a:lnTo>
                    <a:lnTo>
                      <a:pt x="208" y="11"/>
                    </a:lnTo>
                    <a:lnTo>
                      <a:pt x="188" y="5"/>
                    </a:lnTo>
                    <a:lnTo>
                      <a:pt x="168" y="1"/>
                    </a:lnTo>
                    <a:lnTo>
                      <a:pt x="147" y="0"/>
                    </a:lnTo>
                    <a:lnTo>
                      <a:pt x="127" y="0"/>
                    </a:lnTo>
                    <a:lnTo>
                      <a:pt x="106" y="2"/>
                    </a:lnTo>
                    <a:lnTo>
                      <a:pt x="85" y="5"/>
                    </a:lnTo>
                    <a:lnTo>
                      <a:pt x="63" y="11"/>
                    </a:lnTo>
                    <a:lnTo>
                      <a:pt x="42" y="18"/>
                    </a:lnTo>
                    <a:lnTo>
                      <a:pt x="21" y="27"/>
                    </a:lnTo>
                    <a:lnTo>
                      <a:pt x="0" y="37"/>
                    </a:lnTo>
                  </a:path>
                </a:pathLst>
              </a:custGeom>
              <a:noFill/>
              <a:ln w="6350">
                <a:solidFill>
                  <a:srgbClr val="000000"/>
                </a:solidFill>
                <a:prstDash val="solid"/>
                <a:round/>
                <a:headEnd/>
                <a:tailEnd/>
              </a:ln>
            </p:spPr>
            <p:txBody>
              <a:bodyPr/>
              <a:lstStyle/>
              <a:p>
                <a:endParaRPr lang="en-US"/>
              </a:p>
            </p:txBody>
          </p:sp>
          <p:sp>
            <p:nvSpPr>
              <p:cNvPr id="25582" name="Freeform 897"/>
              <p:cNvSpPr>
                <a:spLocks/>
              </p:cNvSpPr>
              <p:nvPr/>
            </p:nvSpPr>
            <p:spPr bwMode="white">
              <a:xfrm>
                <a:off x="4596" y="1758"/>
                <a:ext cx="25" cy="7"/>
              </a:xfrm>
              <a:custGeom>
                <a:avLst/>
                <a:gdLst>
                  <a:gd name="T0" fmla="*/ 0 w 201"/>
                  <a:gd name="T1" fmla="*/ 0 h 51"/>
                  <a:gd name="T2" fmla="*/ 0 w 201"/>
                  <a:gd name="T3" fmla="*/ 0 h 51"/>
                  <a:gd name="T4" fmla="*/ 0 w 201"/>
                  <a:gd name="T5" fmla="*/ 0 h 51"/>
                  <a:gd name="T6" fmla="*/ 0 w 201"/>
                  <a:gd name="T7" fmla="*/ 0 h 51"/>
                  <a:gd name="T8" fmla="*/ 0 w 201"/>
                  <a:gd name="T9" fmla="*/ 0 h 51"/>
                  <a:gd name="T10" fmla="*/ 0 w 201"/>
                  <a:gd name="T11" fmla="*/ 0 h 51"/>
                  <a:gd name="T12" fmla="*/ 0 w 201"/>
                  <a:gd name="T13" fmla="*/ 0 h 51"/>
                  <a:gd name="T14" fmla="*/ 0 w 201"/>
                  <a:gd name="T15" fmla="*/ 0 h 51"/>
                  <a:gd name="T16" fmla="*/ 0 w 201"/>
                  <a:gd name="T17" fmla="*/ 0 h 51"/>
                  <a:gd name="T18" fmla="*/ 0 w 201"/>
                  <a:gd name="T19" fmla="*/ 0 h 51"/>
                  <a:gd name="T20" fmla="*/ 0 w 201"/>
                  <a:gd name="T21" fmla="*/ 0 h 51"/>
                  <a:gd name="T22" fmla="*/ 0 w 201"/>
                  <a:gd name="T23" fmla="*/ 0 h 51"/>
                  <a:gd name="T24" fmla="*/ 0 w 201"/>
                  <a:gd name="T25" fmla="*/ 0 h 51"/>
                  <a:gd name="T26" fmla="*/ 0 w 201"/>
                  <a:gd name="T27" fmla="*/ 0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1"/>
                  <a:gd name="T43" fmla="*/ 0 h 51"/>
                  <a:gd name="T44" fmla="*/ 201 w 201"/>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1" h="51">
                    <a:moveTo>
                      <a:pt x="201" y="51"/>
                    </a:moveTo>
                    <a:lnTo>
                      <a:pt x="186" y="32"/>
                    </a:lnTo>
                    <a:lnTo>
                      <a:pt x="169" y="18"/>
                    </a:lnTo>
                    <a:lnTo>
                      <a:pt x="149" y="8"/>
                    </a:lnTo>
                    <a:lnTo>
                      <a:pt x="137" y="4"/>
                    </a:lnTo>
                    <a:lnTo>
                      <a:pt x="125" y="2"/>
                    </a:lnTo>
                    <a:lnTo>
                      <a:pt x="111" y="0"/>
                    </a:lnTo>
                    <a:lnTo>
                      <a:pt x="97" y="1"/>
                    </a:lnTo>
                    <a:lnTo>
                      <a:pt x="81" y="2"/>
                    </a:lnTo>
                    <a:lnTo>
                      <a:pt x="66" y="6"/>
                    </a:lnTo>
                    <a:lnTo>
                      <a:pt x="50" y="10"/>
                    </a:lnTo>
                    <a:lnTo>
                      <a:pt x="33" y="15"/>
                    </a:lnTo>
                    <a:lnTo>
                      <a:pt x="17" y="22"/>
                    </a:lnTo>
                    <a:lnTo>
                      <a:pt x="0" y="30"/>
                    </a:lnTo>
                  </a:path>
                </a:pathLst>
              </a:custGeom>
              <a:noFill/>
              <a:ln w="6350">
                <a:solidFill>
                  <a:srgbClr val="000000"/>
                </a:solidFill>
                <a:prstDash val="solid"/>
                <a:round/>
                <a:headEnd/>
                <a:tailEnd/>
              </a:ln>
            </p:spPr>
            <p:txBody>
              <a:bodyPr/>
              <a:lstStyle/>
              <a:p>
                <a:endParaRPr lang="en-US"/>
              </a:p>
            </p:txBody>
          </p:sp>
          <p:sp>
            <p:nvSpPr>
              <p:cNvPr id="25583" name="Freeform 898"/>
              <p:cNvSpPr>
                <a:spLocks/>
              </p:cNvSpPr>
              <p:nvPr/>
            </p:nvSpPr>
            <p:spPr bwMode="white">
              <a:xfrm>
                <a:off x="4603" y="1672"/>
                <a:ext cx="1" cy="5"/>
              </a:xfrm>
              <a:custGeom>
                <a:avLst/>
                <a:gdLst>
                  <a:gd name="T0" fmla="*/ 0 w 8"/>
                  <a:gd name="T1" fmla="*/ 0 h 38"/>
                  <a:gd name="T2" fmla="*/ 0 w 8"/>
                  <a:gd name="T3" fmla="*/ 0 h 38"/>
                  <a:gd name="T4" fmla="*/ 0 w 8"/>
                  <a:gd name="T5" fmla="*/ 0 h 38"/>
                  <a:gd name="T6" fmla="*/ 0 w 8"/>
                  <a:gd name="T7" fmla="*/ 0 h 38"/>
                  <a:gd name="T8" fmla="*/ 0 w 8"/>
                  <a:gd name="T9" fmla="*/ 0 h 38"/>
                  <a:gd name="T10" fmla="*/ 0 60000 65536"/>
                  <a:gd name="T11" fmla="*/ 0 60000 65536"/>
                  <a:gd name="T12" fmla="*/ 0 60000 65536"/>
                  <a:gd name="T13" fmla="*/ 0 60000 65536"/>
                  <a:gd name="T14" fmla="*/ 0 60000 65536"/>
                  <a:gd name="T15" fmla="*/ 0 w 8"/>
                  <a:gd name="T16" fmla="*/ 0 h 38"/>
                  <a:gd name="T17" fmla="*/ 8 w 8"/>
                  <a:gd name="T18" fmla="*/ 38 h 38"/>
                </a:gdLst>
                <a:ahLst/>
                <a:cxnLst>
                  <a:cxn ang="T10">
                    <a:pos x="T0" y="T1"/>
                  </a:cxn>
                  <a:cxn ang="T11">
                    <a:pos x="T2" y="T3"/>
                  </a:cxn>
                  <a:cxn ang="T12">
                    <a:pos x="T4" y="T5"/>
                  </a:cxn>
                  <a:cxn ang="T13">
                    <a:pos x="T6" y="T7"/>
                  </a:cxn>
                  <a:cxn ang="T14">
                    <a:pos x="T8" y="T9"/>
                  </a:cxn>
                </a:cxnLst>
                <a:rect l="T15" t="T16" r="T17" b="T18"/>
                <a:pathLst>
                  <a:path w="8" h="38">
                    <a:moveTo>
                      <a:pt x="8" y="38"/>
                    </a:moveTo>
                    <a:lnTo>
                      <a:pt x="4" y="27"/>
                    </a:lnTo>
                    <a:lnTo>
                      <a:pt x="2" y="17"/>
                    </a:lnTo>
                    <a:lnTo>
                      <a:pt x="0" y="7"/>
                    </a:lnTo>
                    <a:lnTo>
                      <a:pt x="0" y="0"/>
                    </a:lnTo>
                  </a:path>
                </a:pathLst>
              </a:custGeom>
              <a:noFill/>
              <a:ln w="6350">
                <a:solidFill>
                  <a:srgbClr val="000000"/>
                </a:solidFill>
                <a:prstDash val="solid"/>
                <a:round/>
                <a:headEnd/>
                <a:tailEnd/>
              </a:ln>
            </p:spPr>
            <p:txBody>
              <a:bodyPr/>
              <a:lstStyle/>
              <a:p>
                <a:endParaRPr lang="en-US"/>
              </a:p>
            </p:txBody>
          </p:sp>
          <p:sp>
            <p:nvSpPr>
              <p:cNvPr id="25584" name="Freeform 899"/>
              <p:cNvSpPr>
                <a:spLocks/>
              </p:cNvSpPr>
              <p:nvPr/>
            </p:nvSpPr>
            <p:spPr bwMode="white">
              <a:xfrm>
                <a:off x="4594" y="1672"/>
                <a:ext cx="2" cy="9"/>
              </a:xfrm>
              <a:custGeom>
                <a:avLst/>
                <a:gdLst>
                  <a:gd name="T0" fmla="*/ 0 w 15"/>
                  <a:gd name="T1" fmla="*/ 0 h 71"/>
                  <a:gd name="T2" fmla="*/ 0 w 15"/>
                  <a:gd name="T3" fmla="*/ 0 h 71"/>
                  <a:gd name="T4" fmla="*/ 0 w 15"/>
                  <a:gd name="T5" fmla="*/ 0 h 71"/>
                  <a:gd name="T6" fmla="*/ 0 w 15"/>
                  <a:gd name="T7" fmla="*/ 0 h 71"/>
                  <a:gd name="T8" fmla="*/ 0 w 15"/>
                  <a:gd name="T9" fmla="*/ 0 h 71"/>
                  <a:gd name="T10" fmla="*/ 0 60000 65536"/>
                  <a:gd name="T11" fmla="*/ 0 60000 65536"/>
                  <a:gd name="T12" fmla="*/ 0 60000 65536"/>
                  <a:gd name="T13" fmla="*/ 0 60000 65536"/>
                  <a:gd name="T14" fmla="*/ 0 60000 65536"/>
                  <a:gd name="T15" fmla="*/ 0 w 15"/>
                  <a:gd name="T16" fmla="*/ 0 h 71"/>
                  <a:gd name="T17" fmla="*/ 15 w 15"/>
                  <a:gd name="T18" fmla="*/ 71 h 71"/>
                </a:gdLst>
                <a:ahLst/>
                <a:cxnLst>
                  <a:cxn ang="T10">
                    <a:pos x="T0" y="T1"/>
                  </a:cxn>
                  <a:cxn ang="T11">
                    <a:pos x="T2" y="T3"/>
                  </a:cxn>
                  <a:cxn ang="T12">
                    <a:pos x="T4" y="T5"/>
                  </a:cxn>
                  <a:cxn ang="T13">
                    <a:pos x="T6" y="T7"/>
                  </a:cxn>
                  <a:cxn ang="T14">
                    <a:pos x="T8" y="T9"/>
                  </a:cxn>
                </a:cxnLst>
                <a:rect l="T15" t="T16" r="T17" b="T18"/>
                <a:pathLst>
                  <a:path w="15" h="71">
                    <a:moveTo>
                      <a:pt x="15" y="71"/>
                    </a:moveTo>
                    <a:lnTo>
                      <a:pt x="9" y="54"/>
                    </a:lnTo>
                    <a:lnTo>
                      <a:pt x="4" y="36"/>
                    </a:lnTo>
                    <a:lnTo>
                      <a:pt x="2" y="17"/>
                    </a:lnTo>
                    <a:lnTo>
                      <a:pt x="0" y="0"/>
                    </a:lnTo>
                  </a:path>
                </a:pathLst>
              </a:custGeom>
              <a:noFill/>
              <a:ln w="6350">
                <a:solidFill>
                  <a:srgbClr val="000000"/>
                </a:solidFill>
                <a:prstDash val="solid"/>
                <a:round/>
                <a:headEnd/>
                <a:tailEnd/>
              </a:ln>
            </p:spPr>
            <p:txBody>
              <a:bodyPr/>
              <a:lstStyle/>
              <a:p>
                <a:endParaRPr lang="en-US"/>
              </a:p>
            </p:txBody>
          </p:sp>
          <p:sp>
            <p:nvSpPr>
              <p:cNvPr id="25585" name="Line 900"/>
              <p:cNvSpPr>
                <a:spLocks noChangeShapeType="1"/>
              </p:cNvSpPr>
              <p:nvPr/>
            </p:nvSpPr>
            <p:spPr bwMode="white">
              <a:xfrm>
                <a:off x="4591" y="1684"/>
                <a:ext cx="0" cy="0"/>
              </a:xfrm>
              <a:prstGeom prst="line">
                <a:avLst/>
              </a:prstGeom>
              <a:noFill/>
              <a:ln w="6350">
                <a:solidFill>
                  <a:srgbClr val="000000"/>
                </a:solidFill>
                <a:round/>
                <a:headEnd/>
                <a:tailEnd/>
              </a:ln>
            </p:spPr>
            <p:txBody>
              <a:bodyPr/>
              <a:lstStyle/>
              <a:p>
                <a:endParaRPr lang="en-US"/>
              </a:p>
            </p:txBody>
          </p:sp>
          <p:sp>
            <p:nvSpPr>
              <p:cNvPr id="25586" name="Line 901"/>
              <p:cNvSpPr>
                <a:spLocks noChangeShapeType="1"/>
              </p:cNvSpPr>
              <p:nvPr/>
            </p:nvSpPr>
            <p:spPr bwMode="white">
              <a:xfrm>
                <a:off x="4604" y="1713"/>
                <a:ext cx="0" cy="0"/>
              </a:xfrm>
              <a:prstGeom prst="line">
                <a:avLst/>
              </a:prstGeom>
              <a:noFill/>
              <a:ln w="6350">
                <a:solidFill>
                  <a:srgbClr val="000000"/>
                </a:solidFill>
                <a:round/>
                <a:headEnd/>
                <a:tailEnd/>
              </a:ln>
            </p:spPr>
            <p:txBody>
              <a:bodyPr/>
              <a:lstStyle/>
              <a:p>
                <a:endParaRPr lang="en-US"/>
              </a:p>
            </p:txBody>
          </p:sp>
          <p:sp>
            <p:nvSpPr>
              <p:cNvPr id="25587" name="Line 902"/>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88" name="Line 903"/>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89" name="Line 904"/>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0" name="Line 905"/>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1" name="Line 906"/>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2" name="Line 907"/>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3" name="Line 908"/>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4" name="Line 909"/>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5" name="Line 910"/>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6" name="Line 911"/>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7" name="Line 912"/>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8" name="Line 913"/>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599" name="Line 914"/>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0" name="Line 915"/>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1" name="Line 916"/>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2" name="Line 917"/>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3" name="Line 918"/>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4" name="Line 919"/>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5" name="Line 920"/>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6" name="Line 921"/>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7" name="Line 922"/>
              <p:cNvSpPr>
                <a:spLocks noChangeShapeType="1"/>
              </p:cNvSpPr>
              <p:nvPr/>
            </p:nvSpPr>
            <p:spPr bwMode="white">
              <a:xfrm>
                <a:off x="4591" y="1684"/>
                <a:ext cx="13" cy="29"/>
              </a:xfrm>
              <a:prstGeom prst="line">
                <a:avLst/>
              </a:prstGeom>
              <a:noFill/>
              <a:ln w="6350">
                <a:solidFill>
                  <a:srgbClr val="000000"/>
                </a:solidFill>
                <a:round/>
                <a:headEnd/>
                <a:tailEnd/>
              </a:ln>
            </p:spPr>
            <p:txBody>
              <a:bodyPr/>
              <a:lstStyle/>
              <a:p>
                <a:endParaRPr lang="en-US"/>
              </a:p>
            </p:txBody>
          </p:sp>
          <p:sp>
            <p:nvSpPr>
              <p:cNvPr id="25608" name="Line 923"/>
              <p:cNvSpPr>
                <a:spLocks noChangeShapeType="1"/>
              </p:cNvSpPr>
              <p:nvPr/>
            </p:nvSpPr>
            <p:spPr bwMode="white">
              <a:xfrm>
                <a:off x="4605" y="1677"/>
                <a:ext cx="0" cy="0"/>
              </a:xfrm>
              <a:prstGeom prst="line">
                <a:avLst/>
              </a:prstGeom>
              <a:noFill/>
              <a:ln w="6350">
                <a:solidFill>
                  <a:srgbClr val="000000"/>
                </a:solidFill>
                <a:round/>
                <a:headEnd/>
                <a:tailEnd/>
              </a:ln>
            </p:spPr>
            <p:txBody>
              <a:bodyPr/>
              <a:lstStyle/>
              <a:p>
                <a:endParaRPr lang="en-US"/>
              </a:p>
            </p:txBody>
          </p:sp>
          <p:sp>
            <p:nvSpPr>
              <p:cNvPr id="25609" name="Line 924"/>
              <p:cNvSpPr>
                <a:spLocks noChangeShapeType="1"/>
              </p:cNvSpPr>
              <p:nvPr/>
            </p:nvSpPr>
            <p:spPr bwMode="white">
              <a:xfrm>
                <a:off x="4618" y="1706"/>
                <a:ext cx="0" cy="0"/>
              </a:xfrm>
              <a:prstGeom prst="line">
                <a:avLst/>
              </a:prstGeom>
              <a:noFill/>
              <a:ln w="6350">
                <a:solidFill>
                  <a:srgbClr val="000000"/>
                </a:solidFill>
                <a:round/>
                <a:headEnd/>
                <a:tailEnd/>
              </a:ln>
            </p:spPr>
            <p:txBody>
              <a:bodyPr/>
              <a:lstStyle/>
              <a:p>
                <a:endParaRPr lang="en-US"/>
              </a:p>
            </p:txBody>
          </p:sp>
          <p:sp>
            <p:nvSpPr>
              <p:cNvPr id="25610" name="Line 925"/>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1" name="Line 926"/>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2" name="Line 927"/>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3" name="Line 928"/>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4" name="Line 929"/>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5" name="Line 930"/>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6" name="Line 931"/>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7" name="Line 932"/>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8" name="Line 933"/>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19" name="Line 934"/>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0" name="Line 935"/>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1" name="Line 936"/>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2" name="Line 937"/>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3" name="Line 938"/>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4" name="Line 939"/>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5" name="Line 940"/>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6" name="Line 941"/>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7" name="Line 942"/>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8" name="Line 943"/>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29" name="Line 944"/>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30" name="Line 945"/>
              <p:cNvSpPr>
                <a:spLocks noChangeShapeType="1"/>
              </p:cNvSpPr>
              <p:nvPr/>
            </p:nvSpPr>
            <p:spPr bwMode="white">
              <a:xfrm>
                <a:off x="4605" y="1677"/>
                <a:ext cx="13" cy="29"/>
              </a:xfrm>
              <a:prstGeom prst="line">
                <a:avLst/>
              </a:prstGeom>
              <a:noFill/>
              <a:ln w="6350">
                <a:solidFill>
                  <a:srgbClr val="000000"/>
                </a:solidFill>
                <a:round/>
                <a:headEnd/>
                <a:tailEnd/>
              </a:ln>
            </p:spPr>
            <p:txBody>
              <a:bodyPr/>
              <a:lstStyle/>
              <a:p>
                <a:endParaRPr lang="en-US"/>
              </a:p>
            </p:txBody>
          </p:sp>
          <p:sp>
            <p:nvSpPr>
              <p:cNvPr id="25631" name="Line 946"/>
              <p:cNvSpPr>
                <a:spLocks noChangeShapeType="1"/>
              </p:cNvSpPr>
              <p:nvPr/>
            </p:nvSpPr>
            <p:spPr bwMode="white">
              <a:xfrm>
                <a:off x="4575" y="1807"/>
                <a:ext cx="0" cy="0"/>
              </a:xfrm>
              <a:prstGeom prst="line">
                <a:avLst/>
              </a:prstGeom>
              <a:noFill/>
              <a:ln w="6350">
                <a:solidFill>
                  <a:srgbClr val="000000"/>
                </a:solidFill>
                <a:round/>
                <a:headEnd/>
                <a:tailEnd/>
              </a:ln>
            </p:spPr>
            <p:txBody>
              <a:bodyPr/>
              <a:lstStyle/>
              <a:p>
                <a:endParaRPr lang="en-US"/>
              </a:p>
            </p:txBody>
          </p:sp>
          <p:sp>
            <p:nvSpPr>
              <p:cNvPr id="25632" name="Line 947"/>
              <p:cNvSpPr>
                <a:spLocks noChangeShapeType="1"/>
              </p:cNvSpPr>
              <p:nvPr/>
            </p:nvSpPr>
            <p:spPr bwMode="white">
              <a:xfrm>
                <a:off x="4575" y="1781"/>
                <a:ext cx="0" cy="0"/>
              </a:xfrm>
              <a:prstGeom prst="line">
                <a:avLst/>
              </a:prstGeom>
              <a:noFill/>
              <a:ln w="6350">
                <a:solidFill>
                  <a:srgbClr val="000000"/>
                </a:solidFill>
                <a:round/>
                <a:headEnd/>
                <a:tailEnd/>
              </a:ln>
            </p:spPr>
            <p:txBody>
              <a:bodyPr/>
              <a:lstStyle/>
              <a:p>
                <a:endParaRPr lang="en-US"/>
              </a:p>
            </p:txBody>
          </p:sp>
          <p:sp>
            <p:nvSpPr>
              <p:cNvPr id="25633" name="Line 948"/>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4" name="Line 949"/>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5" name="Line 950"/>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6" name="Line 951"/>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7" name="Line 952"/>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8" name="Line 953"/>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39" name="Line 954"/>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0" name="Line 955"/>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1" name="Line 956"/>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2" name="Line 957"/>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3" name="Line 958"/>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4" name="Line 959"/>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5" name="Line 960"/>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6" name="Line 961"/>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7" name="Line 962"/>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8" name="Line 963"/>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49" name="Line 964"/>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50" name="Line 965"/>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51" name="Line 966"/>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52" name="Line 967"/>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53" name="Line 968"/>
              <p:cNvSpPr>
                <a:spLocks noChangeShapeType="1"/>
              </p:cNvSpPr>
              <p:nvPr/>
            </p:nvSpPr>
            <p:spPr bwMode="white">
              <a:xfrm flipV="1">
                <a:off x="4575" y="1781"/>
                <a:ext cx="0" cy="26"/>
              </a:xfrm>
              <a:prstGeom prst="line">
                <a:avLst/>
              </a:prstGeom>
              <a:noFill/>
              <a:ln w="6350">
                <a:solidFill>
                  <a:srgbClr val="000000"/>
                </a:solidFill>
                <a:round/>
                <a:headEnd/>
                <a:tailEnd/>
              </a:ln>
            </p:spPr>
            <p:txBody>
              <a:bodyPr/>
              <a:lstStyle/>
              <a:p>
                <a:endParaRPr lang="en-US"/>
              </a:p>
            </p:txBody>
          </p:sp>
          <p:sp>
            <p:nvSpPr>
              <p:cNvPr id="25654" name="Freeform 969"/>
              <p:cNvSpPr>
                <a:spLocks/>
              </p:cNvSpPr>
              <p:nvPr/>
            </p:nvSpPr>
            <p:spPr bwMode="white">
              <a:xfrm>
                <a:off x="3976" y="2437"/>
                <a:ext cx="1" cy="1"/>
              </a:xfrm>
              <a:custGeom>
                <a:avLst/>
                <a:gdLst>
                  <a:gd name="T0" fmla="*/ 0 w 6"/>
                  <a:gd name="T1" fmla="*/ 0 h 9"/>
                  <a:gd name="T2" fmla="*/ 0 w 6"/>
                  <a:gd name="T3" fmla="*/ 0 h 9"/>
                  <a:gd name="T4" fmla="*/ 0 w 6"/>
                  <a:gd name="T5" fmla="*/ 0 h 9"/>
                  <a:gd name="T6" fmla="*/ 0 w 6"/>
                  <a:gd name="T7" fmla="*/ 0 h 9"/>
                  <a:gd name="T8" fmla="*/ 0 w 6"/>
                  <a:gd name="T9" fmla="*/ 0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0" y="9"/>
                    </a:moveTo>
                    <a:lnTo>
                      <a:pt x="3" y="7"/>
                    </a:lnTo>
                    <a:lnTo>
                      <a:pt x="5" y="4"/>
                    </a:lnTo>
                    <a:lnTo>
                      <a:pt x="6" y="2"/>
                    </a:lnTo>
                    <a:lnTo>
                      <a:pt x="6" y="0"/>
                    </a:lnTo>
                  </a:path>
                </a:pathLst>
              </a:custGeom>
              <a:noFill/>
              <a:ln w="6350">
                <a:solidFill>
                  <a:srgbClr val="000000"/>
                </a:solidFill>
                <a:prstDash val="solid"/>
                <a:round/>
                <a:headEnd/>
                <a:tailEnd/>
              </a:ln>
            </p:spPr>
            <p:txBody>
              <a:bodyPr/>
              <a:lstStyle/>
              <a:p>
                <a:endParaRPr lang="en-US"/>
              </a:p>
            </p:txBody>
          </p:sp>
          <p:sp>
            <p:nvSpPr>
              <p:cNvPr id="25655" name="Line 970"/>
              <p:cNvSpPr>
                <a:spLocks noChangeShapeType="1"/>
              </p:cNvSpPr>
              <p:nvPr/>
            </p:nvSpPr>
            <p:spPr bwMode="white">
              <a:xfrm>
                <a:off x="3976" y="2438"/>
                <a:ext cx="0" cy="0"/>
              </a:xfrm>
              <a:prstGeom prst="line">
                <a:avLst/>
              </a:prstGeom>
              <a:noFill/>
              <a:ln w="6350">
                <a:solidFill>
                  <a:srgbClr val="000000"/>
                </a:solidFill>
                <a:round/>
                <a:headEnd/>
                <a:tailEnd/>
              </a:ln>
            </p:spPr>
            <p:txBody>
              <a:bodyPr/>
              <a:lstStyle/>
              <a:p>
                <a:endParaRPr lang="en-US"/>
              </a:p>
            </p:txBody>
          </p:sp>
          <p:sp>
            <p:nvSpPr>
              <p:cNvPr id="25656" name="Line 971"/>
              <p:cNvSpPr>
                <a:spLocks noChangeShapeType="1"/>
              </p:cNvSpPr>
              <p:nvPr/>
            </p:nvSpPr>
            <p:spPr bwMode="white">
              <a:xfrm>
                <a:off x="3968" y="2443"/>
                <a:ext cx="0" cy="0"/>
              </a:xfrm>
              <a:prstGeom prst="line">
                <a:avLst/>
              </a:prstGeom>
              <a:noFill/>
              <a:ln w="6350">
                <a:solidFill>
                  <a:srgbClr val="000000"/>
                </a:solidFill>
                <a:round/>
                <a:headEnd/>
                <a:tailEnd/>
              </a:ln>
            </p:spPr>
            <p:txBody>
              <a:bodyPr/>
              <a:lstStyle/>
              <a:p>
                <a:endParaRPr lang="en-US"/>
              </a:p>
            </p:txBody>
          </p:sp>
          <p:sp>
            <p:nvSpPr>
              <p:cNvPr id="25657" name="Line 972"/>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58" name="Line 973"/>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59" name="Line 974"/>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0" name="Line 975"/>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1" name="Line 976"/>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2" name="Line 977"/>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3" name="Line 978"/>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4" name="Line 979"/>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5" name="Line 980"/>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6" name="Line 981"/>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7" name="Line 982"/>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8" name="Line 983"/>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69" name="Line 984"/>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0" name="Line 985"/>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1" name="Line 986"/>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2" name="Line 987"/>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3" name="Line 988"/>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4" name="Line 989"/>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5" name="Line 990"/>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6" name="Line 991"/>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7" name="Line 992"/>
              <p:cNvSpPr>
                <a:spLocks noChangeShapeType="1"/>
              </p:cNvSpPr>
              <p:nvPr/>
            </p:nvSpPr>
            <p:spPr bwMode="white">
              <a:xfrm flipH="1">
                <a:off x="3968" y="2438"/>
                <a:ext cx="8" cy="5"/>
              </a:xfrm>
              <a:prstGeom prst="line">
                <a:avLst/>
              </a:prstGeom>
              <a:noFill/>
              <a:ln w="6350">
                <a:solidFill>
                  <a:srgbClr val="000000"/>
                </a:solidFill>
                <a:round/>
                <a:headEnd/>
                <a:tailEnd/>
              </a:ln>
            </p:spPr>
            <p:txBody>
              <a:bodyPr/>
              <a:lstStyle/>
              <a:p>
                <a:endParaRPr lang="en-US"/>
              </a:p>
            </p:txBody>
          </p:sp>
          <p:sp>
            <p:nvSpPr>
              <p:cNvPr id="25678" name="Freeform 993"/>
              <p:cNvSpPr>
                <a:spLocks/>
              </p:cNvSpPr>
              <p:nvPr/>
            </p:nvSpPr>
            <p:spPr bwMode="white">
              <a:xfrm>
                <a:off x="3964" y="2443"/>
                <a:ext cx="4" cy="0"/>
              </a:xfrm>
              <a:custGeom>
                <a:avLst/>
                <a:gdLst>
                  <a:gd name="T0" fmla="*/ 0 w 30"/>
                  <a:gd name="T1" fmla="*/ 0 h 4"/>
                  <a:gd name="T2" fmla="*/ 0 w 30"/>
                  <a:gd name="T3" fmla="*/ 0 h 4"/>
                  <a:gd name="T4" fmla="*/ 0 w 30"/>
                  <a:gd name="T5" fmla="*/ 0 h 4"/>
                  <a:gd name="T6" fmla="*/ 0 w 30"/>
                  <a:gd name="T7" fmla="*/ 0 h 4"/>
                  <a:gd name="T8" fmla="*/ 0 w 30"/>
                  <a:gd name="T9" fmla="*/ 0 h 4"/>
                  <a:gd name="T10" fmla="*/ 0 60000 65536"/>
                  <a:gd name="T11" fmla="*/ 0 60000 65536"/>
                  <a:gd name="T12" fmla="*/ 0 60000 65536"/>
                  <a:gd name="T13" fmla="*/ 0 60000 65536"/>
                  <a:gd name="T14" fmla="*/ 0 60000 65536"/>
                  <a:gd name="T15" fmla="*/ 0 w 30"/>
                  <a:gd name="T16" fmla="*/ 0 h 4"/>
                  <a:gd name="T17" fmla="*/ 30 w 30"/>
                  <a:gd name="T18" fmla="*/ 0 h 4"/>
                </a:gdLst>
                <a:ahLst/>
                <a:cxnLst>
                  <a:cxn ang="T10">
                    <a:pos x="T0" y="T1"/>
                  </a:cxn>
                  <a:cxn ang="T11">
                    <a:pos x="T2" y="T3"/>
                  </a:cxn>
                  <a:cxn ang="T12">
                    <a:pos x="T4" y="T5"/>
                  </a:cxn>
                  <a:cxn ang="T13">
                    <a:pos x="T6" y="T7"/>
                  </a:cxn>
                  <a:cxn ang="T14">
                    <a:pos x="T8" y="T9"/>
                  </a:cxn>
                </a:cxnLst>
                <a:rect l="T15" t="T16" r="T17" b="T18"/>
                <a:pathLst>
                  <a:path w="30" h="4">
                    <a:moveTo>
                      <a:pt x="0" y="0"/>
                    </a:moveTo>
                    <a:lnTo>
                      <a:pt x="8" y="3"/>
                    </a:lnTo>
                    <a:lnTo>
                      <a:pt x="15" y="4"/>
                    </a:lnTo>
                    <a:lnTo>
                      <a:pt x="23" y="3"/>
                    </a:lnTo>
                    <a:lnTo>
                      <a:pt x="30" y="0"/>
                    </a:lnTo>
                  </a:path>
                </a:pathLst>
              </a:custGeom>
              <a:noFill/>
              <a:ln w="6350">
                <a:solidFill>
                  <a:srgbClr val="000000"/>
                </a:solidFill>
                <a:prstDash val="solid"/>
                <a:round/>
                <a:headEnd/>
                <a:tailEnd/>
              </a:ln>
            </p:spPr>
            <p:txBody>
              <a:bodyPr/>
              <a:lstStyle/>
              <a:p>
                <a:endParaRPr lang="en-US"/>
              </a:p>
            </p:txBody>
          </p:sp>
          <p:sp>
            <p:nvSpPr>
              <p:cNvPr id="25679" name="Line 994"/>
              <p:cNvSpPr>
                <a:spLocks noChangeShapeType="1"/>
              </p:cNvSpPr>
              <p:nvPr/>
            </p:nvSpPr>
            <p:spPr bwMode="white">
              <a:xfrm>
                <a:off x="3964" y="2443"/>
                <a:ext cx="0" cy="0"/>
              </a:xfrm>
              <a:prstGeom prst="line">
                <a:avLst/>
              </a:prstGeom>
              <a:noFill/>
              <a:ln w="6350">
                <a:solidFill>
                  <a:srgbClr val="000000"/>
                </a:solidFill>
                <a:round/>
                <a:headEnd/>
                <a:tailEnd/>
              </a:ln>
            </p:spPr>
            <p:txBody>
              <a:bodyPr/>
              <a:lstStyle/>
              <a:p>
                <a:endParaRPr lang="en-US"/>
              </a:p>
            </p:txBody>
          </p:sp>
          <p:sp>
            <p:nvSpPr>
              <p:cNvPr id="25680" name="Line 995"/>
              <p:cNvSpPr>
                <a:spLocks noChangeShapeType="1"/>
              </p:cNvSpPr>
              <p:nvPr/>
            </p:nvSpPr>
            <p:spPr bwMode="white">
              <a:xfrm>
                <a:off x="3964" y="2443"/>
                <a:ext cx="0" cy="0"/>
              </a:xfrm>
              <a:prstGeom prst="line">
                <a:avLst/>
              </a:prstGeom>
              <a:noFill/>
              <a:ln w="6350">
                <a:solidFill>
                  <a:srgbClr val="000000"/>
                </a:solidFill>
                <a:round/>
                <a:headEnd/>
                <a:tailEnd/>
              </a:ln>
            </p:spPr>
            <p:txBody>
              <a:bodyPr/>
              <a:lstStyle/>
              <a:p>
                <a:endParaRPr lang="en-US"/>
              </a:p>
            </p:txBody>
          </p:sp>
          <p:sp>
            <p:nvSpPr>
              <p:cNvPr id="25681" name="Line 996"/>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2" name="Line 997"/>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3" name="Line 998"/>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4" name="Line 999"/>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5" name="Line 1000"/>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6" name="Line 1001"/>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7" name="Line 1002"/>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8" name="Line 1003"/>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89" name="Line 1004"/>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0" name="Line 1005"/>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1" name="Line 1006"/>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2" name="Line 1007"/>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3" name="Line 1008"/>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4" name="Line 1009"/>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5" name="Line 1010"/>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6" name="Line 1011"/>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7" name="Line 1012"/>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8" name="Line 1013"/>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699" name="Line 1014"/>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700" name="Line 1015"/>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701" name="Line 1016"/>
              <p:cNvSpPr>
                <a:spLocks noChangeShapeType="1"/>
              </p:cNvSpPr>
              <p:nvPr/>
            </p:nvSpPr>
            <p:spPr bwMode="white">
              <a:xfrm flipH="1" flipV="1">
                <a:off x="3964" y="2443"/>
                <a:ext cx="0" cy="0"/>
              </a:xfrm>
              <a:prstGeom prst="line">
                <a:avLst/>
              </a:prstGeom>
              <a:noFill/>
              <a:ln w="6350">
                <a:solidFill>
                  <a:srgbClr val="000000"/>
                </a:solidFill>
                <a:round/>
                <a:headEnd/>
                <a:tailEnd/>
              </a:ln>
            </p:spPr>
            <p:txBody>
              <a:bodyPr/>
              <a:lstStyle/>
              <a:p>
                <a:endParaRPr lang="en-US"/>
              </a:p>
            </p:txBody>
          </p:sp>
          <p:sp>
            <p:nvSpPr>
              <p:cNvPr id="25702" name="Line 1017"/>
              <p:cNvSpPr>
                <a:spLocks noChangeShapeType="1"/>
              </p:cNvSpPr>
              <p:nvPr/>
            </p:nvSpPr>
            <p:spPr bwMode="white">
              <a:xfrm>
                <a:off x="3975" y="2414"/>
                <a:ext cx="0" cy="0"/>
              </a:xfrm>
              <a:prstGeom prst="line">
                <a:avLst/>
              </a:prstGeom>
              <a:noFill/>
              <a:ln w="6350">
                <a:solidFill>
                  <a:srgbClr val="000000"/>
                </a:solidFill>
                <a:round/>
                <a:headEnd/>
                <a:tailEnd/>
              </a:ln>
            </p:spPr>
            <p:txBody>
              <a:bodyPr/>
              <a:lstStyle/>
              <a:p>
                <a:endParaRPr lang="en-US"/>
              </a:p>
            </p:txBody>
          </p:sp>
          <p:sp>
            <p:nvSpPr>
              <p:cNvPr id="25703" name="Line 1018"/>
              <p:cNvSpPr>
                <a:spLocks noChangeShapeType="1"/>
              </p:cNvSpPr>
              <p:nvPr/>
            </p:nvSpPr>
            <p:spPr bwMode="white">
              <a:xfrm>
                <a:off x="3976" y="2414"/>
                <a:ext cx="0" cy="0"/>
              </a:xfrm>
              <a:prstGeom prst="line">
                <a:avLst/>
              </a:prstGeom>
              <a:noFill/>
              <a:ln w="6350">
                <a:solidFill>
                  <a:srgbClr val="000000"/>
                </a:solidFill>
                <a:round/>
                <a:headEnd/>
                <a:tailEnd/>
              </a:ln>
            </p:spPr>
            <p:txBody>
              <a:bodyPr/>
              <a:lstStyle/>
              <a:p>
                <a:endParaRPr lang="en-US"/>
              </a:p>
            </p:txBody>
          </p:sp>
          <p:sp>
            <p:nvSpPr>
              <p:cNvPr id="25704" name="Line 1019"/>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05" name="Line 1020"/>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06" name="Line 1021"/>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07" name="Line 1022"/>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08" name="Line 1023"/>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09" name="Line 1024"/>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0" name="Line 1025"/>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1" name="Line 1026"/>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2" name="Line 1027"/>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3" name="Line 1028"/>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4" name="Line 1029"/>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5" name="Line 1030"/>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6" name="Line 1031"/>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7" name="Line 1032"/>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8" name="Line 1033"/>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19" name="Line 1034"/>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0" name="Line 1035"/>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1" name="Line 1036"/>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2" name="Line 1037"/>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3" name="Line 1038"/>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4" name="Line 1039"/>
              <p:cNvSpPr>
                <a:spLocks noChangeShapeType="1"/>
              </p:cNvSpPr>
              <p:nvPr/>
            </p:nvSpPr>
            <p:spPr bwMode="white">
              <a:xfrm>
                <a:off x="3975" y="2414"/>
                <a:ext cx="1" cy="0"/>
              </a:xfrm>
              <a:prstGeom prst="line">
                <a:avLst/>
              </a:prstGeom>
              <a:noFill/>
              <a:ln w="6350">
                <a:solidFill>
                  <a:srgbClr val="000000"/>
                </a:solidFill>
                <a:round/>
                <a:headEnd/>
                <a:tailEnd/>
              </a:ln>
            </p:spPr>
            <p:txBody>
              <a:bodyPr/>
              <a:lstStyle/>
              <a:p>
                <a:endParaRPr lang="en-US"/>
              </a:p>
            </p:txBody>
          </p:sp>
          <p:sp>
            <p:nvSpPr>
              <p:cNvPr id="25725" name="Freeform 1040"/>
              <p:cNvSpPr>
                <a:spLocks/>
              </p:cNvSpPr>
              <p:nvPr/>
            </p:nvSpPr>
            <p:spPr bwMode="white">
              <a:xfrm>
                <a:off x="3877" y="2354"/>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5726" name="Line 1041"/>
              <p:cNvSpPr>
                <a:spLocks noChangeShapeType="1"/>
              </p:cNvSpPr>
              <p:nvPr/>
            </p:nvSpPr>
            <p:spPr bwMode="white">
              <a:xfrm>
                <a:off x="3975" y="2416"/>
                <a:ext cx="0" cy="0"/>
              </a:xfrm>
              <a:prstGeom prst="line">
                <a:avLst/>
              </a:prstGeom>
              <a:noFill/>
              <a:ln w="6350">
                <a:solidFill>
                  <a:srgbClr val="000000"/>
                </a:solidFill>
                <a:round/>
                <a:headEnd/>
                <a:tailEnd/>
              </a:ln>
            </p:spPr>
            <p:txBody>
              <a:bodyPr/>
              <a:lstStyle/>
              <a:p>
                <a:endParaRPr lang="en-US"/>
              </a:p>
            </p:txBody>
          </p:sp>
          <p:sp>
            <p:nvSpPr>
              <p:cNvPr id="25727" name="Line 1042"/>
              <p:cNvSpPr>
                <a:spLocks noChangeShapeType="1"/>
              </p:cNvSpPr>
              <p:nvPr/>
            </p:nvSpPr>
            <p:spPr bwMode="white">
              <a:xfrm>
                <a:off x="3967" y="2420"/>
                <a:ext cx="0" cy="0"/>
              </a:xfrm>
              <a:prstGeom prst="line">
                <a:avLst/>
              </a:prstGeom>
              <a:noFill/>
              <a:ln w="6350">
                <a:solidFill>
                  <a:srgbClr val="000000"/>
                </a:solidFill>
                <a:round/>
                <a:headEnd/>
                <a:tailEnd/>
              </a:ln>
            </p:spPr>
            <p:txBody>
              <a:bodyPr/>
              <a:lstStyle/>
              <a:p>
                <a:endParaRPr lang="en-US"/>
              </a:p>
            </p:txBody>
          </p:sp>
          <p:sp>
            <p:nvSpPr>
              <p:cNvPr id="25728" name="Line 1043"/>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29" name="Line 1044"/>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0" name="Line 1045"/>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1" name="Line 1046"/>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2" name="Line 1047"/>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3" name="Line 1048"/>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4" name="Line 1049"/>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5" name="Line 1050"/>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6" name="Line 1051"/>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7" name="Line 1052"/>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8" name="Line 1053"/>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39" name="Line 1054"/>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0" name="Line 1055"/>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1" name="Line 1056"/>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2" name="Line 1057"/>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3" name="Line 1058"/>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4" name="Line 1059"/>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5" name="Line 1060"/>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746" name="Line 1061"/>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grpSp>
        <p:grpSp>
          <p:nvGrpSpPr>
            <p:cNvPr id="18485" name="Group 1263"/>
            <p:cNvGrpSpPr>
              <a:grpSpLocks/>
            </p:cNvGrpSpPr>
            <p:nvPr/>
          </p:nvGrpSpPr>
          <p:grpSpPr bwMode="auto">
            <a:xfrm>
              <a:off x="3959" y="2414"/>
              <a:ext cx="18" cy="32"/>
              <a:chOff x="3959" y="2414"/>
              <a:chExt cx="18" cy="32"/>
            </a:xfrm>
          </p:grpSpPr>
          <p:sp>
            <p:nvSpPr>
              <p:cNvPr id="25347" name="Line 1063"/>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348" name="Line 1064"/>
              <p:cNvSpPr>
                <a:spLocks noChangeShapeType="1"/>
              </p:cNvSpPr>
              <p:nvPr/>
            </p:nvSpPr>
            <p:spPr bwMode="white">
              <a:xfrm flipH="1">
                <a:off x="3967" y="2416"/>
                <a:ext cx="8" cy="4"/>
              </a:xfrm>
              <a:prstGeom prst="line">
                <a:avLst/>
              </a:prstGeom>
              <a:noFill/>
              <a:ln w="6350">
                <a:solidFill>
                  <a:srgbClr val="000000"/>
                </a:solidFill>
                <a:round/>
                <a:headEnd/>
                <a:tailEnd/>
              </a:ln>
            </p:spPr>
            <p:txBody>
              <a:bodyPr/>
              <a:lstStyle/>
              <a:p>
                <a:endParaRPr lang="en-US"/>
              </a:p>
            </p:txBody>
          </p:sp>
          <p:sp>
            <p:nvSpPr>
              <p:cNvPr id="25349" name="Freeform 1065"/>
              <p:cNvSpPr>
                <a:spLocks/>
              </p:cNvSpPr>
              <p:nvPr/>
            </p:nvSpPr>
            <p:spPr bwMode="white">
              <a:xfrm>
                <a:off x="3965" y="2420"/>
                <a:ext cx="2" cy="1"/>
              </a:xfrm>
              <a:custGeom>
                <a:avLst/>
                <a:gdLst>
                  <a:gd name="T0" fmla="*/ 0 w 15"/>
                  <a:gd name="T1" fmla="*/ 0 h 2"/>
                  <a:gd name="T2" fmla="*/ 0 w 15"/>
                  <a:gd name="T3" fmla="*/ 1 h 2"/>
                  <a:gd name="T4" fmla="*/ 0 w 15"/>
                  <a:gd name="T5" fmla="*/ 1 h 2"/>
                  <a:gd name="T6" fmla="*/ 0 w 15"/>
                  <a:gd name="T7" fmla="*/ 1 h 2"/>
                  <a:gd name="T8" fmla="*/ 0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0" y="0"/>
                    </a:moveTo>
                    <a:lnTo>
                      <a:pt x="3" y="1"/>
                    </a:lnTo>
                    <a:lnTo>
                      <a:pt x="7" y="2"/>
                    </a:lnTo>
                    <a:lnTo>
                      <a:pt x="11" y="1"/>
                    </a:lnTo>
                    <a:lnTo>
                      <a:pt x="15" y="0"/>
                    </a:lnTo>
                  </a:path>
                </a:pathLst>
              </a:custGeom>
              <a:noFill/>
              <a:ln w="6350">
                <a:solidFill>
                  <a:srgbClr val="000000"/>
                </a:solidFill>
                <a:prstDash val="solid"/>
                <a:round/>
                <a:headEnd/>
                <a:tailEnd/>
              </a:ln>
            </p:spPr>
            <p:txBody>
              <a:bodyPr/>
              <a:lstStyle/>
              <a:p>
                <a:endParaRPr lang="en-US"/>
              </a:p>
            </p:txBody>
          </p:sp>
          <p:sp>
            <p:nvSpPr>
              <p:cNvPr id="25350" name="Line 1066"/>
              <p:cNvSpPr>
                <a:spLocks noChangeShapeType="1"/>
              </p:cNvSpPr>
              <p:nvPr/>
            </p:nvSpPr>
            <p:spPr bwMode="white">
              <a:xfrm>
                <a:off x="3964" y="2421"/>
                <a:ext cx="0" cy="0"/>
              </a:xfrm>
              <a:prstGeom prst="line">
                <a:avLst/>
              </a:prstGeom>
              <a:noFill/>
              <a:ln w="6350">
                <a:solidFill>
                  <a:srgbClr val="000000"/>
                </a:solidFill>
                <a:round/>
                <a:headEnd/>
                <a:tailEnd/>
              </a:ln>
            </p:spPr>
            <p:txBody>
              <a:bodyPr/>
              <a:lstStyle/>
              <a:p>
                <a:endParaRPr lang="en-US"/>
              </a:p>
            </p:txBody>
          </p:sp>
          <p:sp>
            <p:nvSpPr>
              <p:cNvPr id="25351" name="Line 1067"/>
              <p:cNvSpPr>
                <a:spLocks noChangeShapeType="1"/>
              </p:cNvSpPr>
              <p:nvPr/>
            </p:nvSpPr>
            <p:spPr bwMode="white">
              <a:xfrm>
                <a:off x="3964" y="2421"/>
                <a:ext cx="0" cy="0"/>
              </a:xfrm>
              <a:prstGeom prst="line">
                <a:avLst/>
              </a:prstGeom>
              <a:noFill/>
              <a:ln w="6350">
                <a:solidFill>
                  <a:srgbClr val="000000"/>
                </a:solidFill>
                <a:round/>
                <a:headEnd/>
                <a:tailEnd/>
              </a:ln>
            </p:spPr>
            <p:txBody>
              <a:bodyPr/>
              <a:lstStyle/>
              <a:p>
                <a:endParaRPr lang="en-US"/>
              </a:p>
            </p:txBody>
          </p:sp>
          <p:sp>
            <p:nvSpPr>
              <p:cNvPr id="25352" name="Line 1068"/>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3" name="Line 1069"/>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4" name="Line 1070"/>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5" name="Line 1071"/>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6" name="Line 1072"/>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7" name="Line 1073"/>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8" name="Line 1074"/>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59" name="Line 1075"/>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0" name="Line 1076"/>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1" name="Line 1077"/>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2" name="Line 1078"/>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3" name="Line 1079"/>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4" name="Line 1080"/>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5" name="Line 1081"/>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6" name="Line 1082"/>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7" name="Line 1083"/>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8" name="Line 1084"/>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69" name="Line 1085"/>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70" name="Line 1086"/>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71" name="Line 1087"/>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72" name="Line 1088"/>
              <p:cNvSpPr>
                <a:spLocks noChangeShapeType="1"/>
              </p:cNvSpPr>
              <p:nvPr/>
            </p:nvSpPr>
            <p:spPr bwMode="white">
              <a:xfrm flipH="1" flipV="1">
                <a:off x="3964" y="2421"/>
                <a:ext cx="0" cy="0"/>
              </a:xfrm>
              <a:prstGeom prst="line">
                <a:avLst/>
              </a:prstGeom>
              <a:noFill/>
              <a:ln w="6350">
                <a:solidFill>
                  <a:srgbClr val="000000"/>
                </a:solidFill>
                <a:round/>
                <a:headEnd/>
                <a:tailEnd/>
              </a:ln>
            </p:spPr>
            <p:txBody>
              <a:bodyPr/>
              <a:lstStyle/>
              <a:p>
                <a:endParaRPr lang="en-US"/>
              </a:p>
            </p:txBody>
          </p:sp>
          <p:sp>
            <p:nvSpPr>
              <p:cNvPr id="25373" name="Freeform 1089"/>
              <p:cNvSpPr>
                <a:spLocks/>
              </p:cNvSpPr>
              <p:nvPr/>
            </p:nvSpPr>
            <p:spPr bwMode="white">
              <a:xfrm>
                <a:off x="3964" y="2421"/>
                <a:ext cx="4" cy="0"/>
              </a:xfrm>
              <a:custGeom>
                <a:avLst/>
                <a:gdLst>
                  <a:gd name="T0" fmla="*/ 0 w 30"/>
                  <a:gd name="T1" fmla="*/ 0 h 4"/>
                  <a:gd name="T2" fmla="*/ 0 w 30"/>
                  <a:gd name="T3" fmla="*/ 0 h 4"/>
                  <a:gd name="T4" fmla="*/ 0 w 30"/>
                  <a:gd name="T5" fmla="*/ 0 h 4"/>
                  <a:gd name="T6" fmla="*/ 0 w 30"/>
                  <a:gd name="T7" fmla="*/ 0 h 4"/>
                  <a:gd name="T8" fmla="*/ 0 w 30"/>
                  <a:gd name="T9" fmla="*/ 0 h 4"/>
                  <a:gd name="T10" fmla="*/ 0 60000 65536"/>
                  <a:gd name="T11" fmla="*/ 0 60000 65536"/>
                  <a:gd name="T12" fmla="*/ 0 60000 65536"/>
                  <a:gd name="T13" fmla="*/ 0 60000 65536"/>
                  <a:gd name="T14" fmla="*/ 0 60000 65536"/>
                  <a:gd name="T15" fmla="*/ 0 w 30"/>
                  <a:gd name="T16" fmla="*/ 0 h 4"/>
                  <a:gd name="T17" fmla="*/ 30 w 30"/>
                  <a:gd name="T18" fmla="*/ 0 h 4"/>
                </a:gdLst>
                <a:ahLst/>
                <a:cxnLst>
                  <a:cxn ang="T10">
                    <a:pos x="T0" y="T1"/>
                  </a:cxn>
                  <a:cxn ang="T11">
                    <a:pos x="T2" y="T3"/>
                  </a:cxn>
                  <a:cxn ang="T12">
                    <a:pos x="T4" y="T5"/>
                  </a:cxn>
                  <a:cxn ang="T13">
                    <a:pos x="T6" y="T7"/>
                  </a:cxn>
                  <a:cxn ang="T14">
                    <a:pos x="T8" y="T9"/>
                  </a:cxn>
                </a:cxnLst>
                <a:rect l="T15" t="T16" r="T17" b="T18"/>
                <a:pathLst>
                  <a:path w="30" h="4">
                    <a:moveTo>
                      <a:pt x="0" y="0"/>
                    </a:moveTo>
                    <a:lnTo>
                      <a:pt x="8" y="3"/>
                    </a:lnTo>
                    <a:lnTo>
                      <a:pt x="15" y="4"/>
                    </a:lnTo>
                    <a:lnTo>
                      <a:pt x="23" y="3"/>
                    </a:lnTo>
                    <a:lnTo>
                      <a:pt x="30" y="0"/>
                    </a:lnTo>
                  </a:path>
                </a:pathLst>
              </a:custGeom>
              <a:noFill/>
              <a:ln w="6350">
                <a:solidFill>
                  <a:srgbClr val="000000"/>
                </a:solidFill>
                <a:prstDash val="solid"/>
                <a:round/>
                <a:headEnd/>
                <a:tailEnd/>
              </a:ln>
            </p:spPr>
            <p:txBody>
              <a:bodyPr/>
              <a:lstStyle/>
              <a:p>
                <a:endParaRPr lang="en-US"/>
              </a:p>
            </p:txBody>
          </p:sp>
          <p:sp>
            <p:nvSpPr>
              <p:cNvPr id="25374" name="Line 1090"/>
              <p:cNvSpPr>
                <a:spLocks noChangeShapeType="1"/>
              </p:cNvSpPr>
              <p:nvPr/>
            </p:nvSpPr>
            <p:spPr bwMode="white">
              <a:xfrm>
                <a:off x="3976" y="2416"/>
                <a:ext cx="0" cy="0"/>
              </a:xfrm>
              <a:prstGeom prst="line">
                <a:avLst/>
              </a:prstGeom>
              <a:noFill/>
              <a:ln w="6350">
                <a:solidFill>
                  <a:srgbClr val="000000"/>
                </a:solidFill>
                <a:round/>
                <a:headEnd/>
                <a:tailEnd/>
              </a:ln>
            </p:spPr>
            <p:txBody>
              <a:bodyPr/>
              <a:lstStyle/>
              <a:p>
                <a:endParaRPr lang="en-US"/>
              </a:p>
            </p:txBody>
          </p:sp>
          <p:sp>
            <p:nvSpPr>
              <p:cNvPr id="25375" name="Line 1091"/>
              <p:cNvSpPr>
                <a:spLocks noChangeShapeType="1"/>
              </p:cNvSpPr>
              <p:nvPr/>
            </p:nvSpPr>
            <p:spPr bwMode="white">
              <a:xfrm>
                <a:off x="3968" y="2421"/>
                <a:ext cx="0" cy="0"/>
              </a:xfrm>
              <a:prstGeom prst="line">
                <a:avLst/>
              </a:prstGeom>
              <a:noFill/>
              <a:ln w="6350">
                <a:solidFill>
                  <a:srgbClr val="000000"/>
                </a:solidFill>
                <a:round/>
                <a:headEnd/>
                <a:tailEnd/>
              </a:ln>
            </p:spPr>
            <p:txBody>
              <a:bodyPr/>
              <a:lstStyle/>
              <a:p>
                <a:endParaRPr lang="en-US"/>
              </a:p>
            </p:txBody>
          </p:sp>
          <p:sp>
            <p:nvSpPr>
              <p:cNvPr id="25376" name="Line 1092"/>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77" name="Line 1093"/>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78" name="Line 1094"/>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79" name="Line 1095"/>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0" name="Line 1096"/>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1" name="Line 1097"/>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2" name="Line 1098"/>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3" name="Line 1099"/>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4" name="Line 1100"/>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5" name="Line 1101"/>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6" name="Line 1102"/>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7" name="Line 1103"/>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8" name="Line 1104"/>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89" name="Line 1105"/>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0" name="Line 1106"/>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1" name="Line 1107"/>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2" name="Line 1108"/>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3" name="Line 1109"/>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4" name="Line 1110"/>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5" name="Line 1111"/>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6" name="Line 1112"/>
              <p:cNvSpPr>
                <a:spLocks noChangeShapeType="1"/>
              </p:cNvSpPr>
              <p:nvPr/>
            </p:nvSpPr>
            <p:spPr bwMode="white">
              <a:xfrm flipH="1">
                <a:off x="3968" y="2416"/>
                <a:ext cx="8" cy="5"/>
              </a:xfrm>
              <a:prstGeom prst="line">
                <a:avLst/>
              </a:prstGeom>
              <a:noFill/>
              <a:ln w="6350">
                <a:solidFill>
                  <a:srgbClr val="000000"/>
                </a:solidFill>
                <a:round/>
                <a:headEnd/>
                <a:tailEnd/>
              </a:ln>
            </p:spPr>
            <p:txBody>
              <a:bodyPr/>
              <a:lstStyle/>
              <a:p>
                <a:endParaRPr lang="en-US"/>
              </a:p>
            </p:txBody>
          </p:sp>
          <p:sp>
            <p:nvSpPr>
              <p:cNvPr id="25397" name="Freeform 1113"/>
              <p:cNvSpPr>
                <a:spLocks/>
              </p:cNvSpPr>
              <p:nvPr/>
            </p:nvSpPr>
            <p:spPr bwMode="white">
              <a:xfrm>
                <a:off x="3976" y="2414"/>
                <a:ext cx="1" cy="2"/>
              </a:xfrm>
              <a:custGeom>
                <a:avLst/>
                <a:gdLst>
                  <a:gd name="T0" fmla="*/ 0 w 6"/>
                  <a:gd name="T1" fmla="*/ 0 h 17"/>
                  <a:gd name="T2" fmla="*/ 0 w 6"/>
                  <a:gd name="T3" fmla="*/ 0 h 17"/>
                  <a:gd name="T4" fmla="*/ 0 w 6"/>
                  <a:gd name="T5" fmla="*/ 0 h 17"/>
                  <a:gd name="T6" fmla="*/ 0 w 6"/>
                  <a:gd name="T7" fmla="*/ 0 h 17"/>
                  <a:gd name="T8" fmla="*/ 0 w 6"/>
                  <a:gd name="T9" fmla="*/ 0 h 17"/>
                  <a:gd name="T10" fmla="*/ 0 w 6"/>
                  <a:gd name="T11" fmla="*/ 0 h 17"/>
                  <a:gd name="T12" fmla="*/ 0 w 6"/>
                  <a:gd name="T13" fmla="*/ 0 h 17"/>
                  <a:gd name="T14" fmla="*/ 0 w 6"/>
                  <a:gd name="T15" fmla="*/ 0 h 17"/>
                  <a:gd name="T16" fmla="*/ 0 w 6"/>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7"/>
                  <a:gd name="T29" fmla="*/ 6 w 6"/>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7">
                    <a:moveTo>
                      <a:pt x="0" y="17"/>
                    </a:moveTo>
                    <a:lnTo>
                      <a:pt x="3" y="15"/>
                    </a:lnTo>
                    <a:lnTo>
                      <a:pt x="5" y="13"/>
                    </a:lnTo>
                    <a:lnTo>
                      <a:pt x="6" y="11"/>
                    </a:lnTo>
                    <a:lnTo>
                      <a:pt x="6" y="9"/>
                    </a:lnTo>
                    <a:lnTo>
                      <a:pt x="6" y="6"/>
                    </a:lnTo>
                    <a:lnTo>
                      <a:pt x="5" y="4"/>
                    </a:lnTo>
                    <a:lnTo>
                      <a:pt x="3" y="2"/>
                    </a:lnTo>
                    <a:lnTo>
                      <a:pt x="0" y="0"/>
                    </a:lnTo>
                  </a:path>
                </a:pathLst>
              </a:custGeom>
              <a:noFill/>
              <a:ln w="6350">
                <a:solidFill>
                  <a:srgbClr val="000000"/>
                </a:solidFill>
                <a:prstDash val="solid"/>
                <a:round/>
                <a:headEnd/>
                <a:tailEnd/>
              </a:ln>
            </p:spPr>
            <p:txBody>
              <a:bodyPr/>
              <a:lstStyle/>
              <a:p>
                <a:endParaRPr lang="en-US"/>
              </a:p>
            </p:txBody>
          </p:sp>
          <p:sp>
            <p:nvSpPr>
              <p:cNvPr id="25398" name="Line 1114"/>
              <p:cNvSpPr>
                <a:spLocks noChangeShapeType="1"/>
              </p:cNvSpPr>
              <p:nvPr/>
            </p:nvSpPr>
            <p:spPr bwMode="white">
              <a:xfrm>
                <a:off x="3977" y="2415"/>
                <a:ext cx="0" cy="0"/>
              </a:xfrm>
              <a:prstGeom prst="line">
                <a:avLst/>
              </a:prstGeom>
              <a:noFill/>
              <a:ln w="6350">
                <a:solidFill>
                  <a:srgbClr val="000000"/>
                </a:solidFill>
                <a:round/>
                <a:headEnd/>
                <a:tailEnd/>
              </a:ln>
            </p:spPr>
            <p:txBody>
              <a:bodyPr/>
              <a:lstStyle/>
              <a:p>
                <a:endParaRPr lang="en-US"/>
              </a:p>
            </p:txBody>
          </p:sp>
          <p:sp>
            <p:nvSpPr>
              <p:cNvPr id="25399" name="Line 1115"/>
              <p:cNvSpPr>
                <a:spLocks noChangeShapeType="1"/>
              </p:cNvSpPr>
              <p:nvPr/>
            </p:nvSpPr>
            <p:spPr bwMode="white">
              <a:xfrm>
                <a:off x="3977" y="2437"/>
                <a:ext cx="0" cy="0"/>
              </a:xfrm>
              <a:prstGeom prst="line">
                <a:avLst/>
              </a:prstGeom>
              <a:noFill/>
              <a:ln w="6350">
                <a:solidFill>
                  <a:srgbClr val="000000"/>
                </a:solidFill>
                <a:round/>
                <a:headEnd/>
                <a:tailEnd/>
              </a:ln>
            </p:spPr>
            <p:txBody>
              <a:bodyPr/>
              <a:lstStyle/>
              <a:p>
                <a:endParaRPr lang="en-US"/>
              </a:p>
            </p:txBody>
          </p:sp>
          <p:sp>
            <p:nvSpPr>
              <p:cNvPr id="25400" name="Line 1116"/>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1" name="Line 1117"/>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2" name="Line 1118"/>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3" name="Line 1119"/>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4" name="Line 1120"/>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5" name="Line 1121"/>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6" name="Line 1122"/>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7" name="Line 1123"/>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8" name="Line 1124"/>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09" name="Line 1125"/>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0" name="Line 1126"/>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1" name="Line 1127"/>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2" name="Line 1128"/>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3" name="Line 1129"/>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4" name="Line 1130"/>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5" name="Line 1131"/>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6" name="Line 1132"/>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7" name="Line 1133"/>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8" name="Line 1134"/>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19" name="Line 1135"/>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20" name="Line 1136"/>
              <p:cNvSpPr>
                <a:spLocks noChangeShapeType="1"/>
              </p:cNvSpPr>
              <p:nvPr/>
            </p:nvSpPr>
            <p:spPr bwMode="white">
              <a:xfrm>
                <a:off x="3977" y="2415"/>
                <a:ext cx="0" cy="22"/>
              </a:xfrm>
              <a:prstGeom prst="line">
                <a:avLst/>
              </a:prstGeom>
              <a:noFill/>
              <a:ln w="6350">
                <a:solidFill>
                  <a:srgbClr val="000000"/>
                </a:solidFill>
                <a:round/>
                <a:headEnd/>
                <a:tailEnd/>
              </a:ln>
            </p:spPr>
            <p:txBody>
              <a:bodyPr/>
              <a:lstStyle/>
              <a:p>
                <a:endParaRPr lang="en-US"/>
              </a:p>
            </p:txBody>
          </p:sp>
          <p:sp>
            <p:nvSpPr>
              <p:cNvPr id="25421" name="Line 1137"/>
              <p:cNvSpPr>
                <a:spLocks noChangeShapeType="1"/>
              </p:cNvSpPr>
              <p:nvPr/>
            </p:nvSpPr>
            <p:spPr bwMode="white">
              <a:xfrm>
                <a:off x="3959" y="2438"/>
                <a:ext cx="0" cy="0"/>
              </a:xfrm>
              <a:prstGeom prst="line">
                <a:avLst/>
              </a:prstGeom>
              <a:noFill/>
              <a:ln w="6350">
                <a:solidFill>
                  <a:srgbClr val="000000"/>
                </a:solidFill>
                <a:round/>
                <a:headEnd/>
                <a:tailEnd/>
              </a:ln>
            </p:spPr>
            <p:txBody>
              <a:bodyPr/>
              <a:lstStyle/>
              <a:p>
                <a:endParaRPr lang="en-US"/>
              </a:p>
            </p:txBody>
          </p:sp>
          <p:sp>
            <p:nvSpPr>
              <p:cNvPr id="25422" name="Line 1138"/>
              <p:cNvSpPr>
                <a:spLocks noChangeShapeType="1"/>
              </p:cNvSpPr>
              <p:nvPr/>
            </p:nvSpPr>
            <p:spPr bwMode="white">
              <a:xfrm>
                <a:off x="3964" y="2435"/>
                <a:ext cx="0" cy="0"/>
              </a:xfrm>
              <a:prstGeom prst="line">
                <a:avLst/>
              </a:prstGeom>
              <a:noFill/>
              <a:ln w="6350">
                <a:solidFill>
                  <a:srgbClr val="000000"/>
                </a:solidFill>
                <a:round/>
                <a:headEnd/>
                <a:tailEnd/>
              </a:ln>
            </p:spPr>
            <p:txBody>
              <a:bodyPr/>
              <a:lstStyle/>
              <a:p>
                <a:endParaRPr lang="en-US"/>
              </a:p>
            </p:txBody>
          </p:sp>
          <p:sp>
            <p:nvSpPr>
              <p:cNvPr id="25423" name="Line 1139"/>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4" name="Line 1140"/>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5" name="Line 1141"/>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6" name="Line 1142"/>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7" name="Line 1143"/>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8" name="Line 1144"/>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29" name="Line 1145"/>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0" name="Line 1146"/>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1" name="Line 1147"/>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2" name="Line 1148"/>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3" name="Line 1149"/>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4" name="Line 1150"/>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5" name="Line 1151"/>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6" name="Line 1152"/>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7" name="Line 1153"/>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8" name="Line 1154"/>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39" name="Line 1155"/>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40" name="Line 1156"/>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41" name="Line 1157"/>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42" name="Line 1158"/>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43" name="Line 1159"/>
              <p:cNvSpPr>
                <a:spLocks noChangeShapeType="1"/>
              </p:cNvSpPr>
              <p:nvPr/>
            </p:nvSpPr>
            <p:spPr bwMode="white">
              <a:xfrm flipV="1">
                <a:off x="3959" y="2435"/>
                <a:ext cx="5" cy="3"/>
              </a:xfrm>
              <a:prstGeom prst="line">
                <a:avLst/>
              </a:prstGeom>
              <a:noFill/>
              <a:ln w="6350">
                <a:solidFill>
                  <a:srgbClr val="000000"/>
                </a:solidFill>
                <a:round/>
                <a:headEnd/>
                <a:tailEnd/>
              </a:ln>
            </p:spPr>
            <p:txBody>
              <a:bodyPr/>
              <a:lstStyle/>
              <a:p>
                <a:endParaRPr lang="en-US"/>
              </a:p>
            </p:txBody>
          </p:sp>
          <p:sp>
            <p:nvSpPr>
              <p:cNvPr id="25444" name="Line 1160"/>
              <p:cNvSpPr>
                <a:spLocks noChangeShapeType="1"/>
              </p:cNvSpPr>
              <p:nvPr/>
            </p:nvSpPr>
            <p:spPr bwMode="white">
              <a:xfrm>
                <a:off x="3961" y="2433"/>
                <a:ext cx="0" cy="0"/>
              </a:xfrm>
              <a:prstGeom prst="line">
                <a:avLst/>
              </a:prstGeom>
              <a:noFill/>
              <a:ln w="6350">
                <a:solidFill>
                  <a:srgbClr val="000000"/>
                </a:solidFill>
                <a:round/>
                <a:headEnd/>
                <a:tailEnd/>
              </a:ln>
            </p:spPr>
            <p:txBody>
              <a:bodyPr/>
              <a:lstStyle/>
              <a:p>
                <a:endParaRPr lang="en-US"/>
              </a:p>
            </p:txBody>
          </p:sp>
          <p:sp>
            <p:nvSpPr>
              <p:cNvPr id="25445" name="Line 1161"/>
              <p:cNvSpPr>
                <a:spLocks noChangeShapeType="1"/>
              </p:cNvSpPr>
              <p:nvPr/>
            </p:nvSpPr>
            <p:spPr bwMode="white">
              <a:xfrm>
                <a:off x="3964" y="2435"/>
                <a:ext cx="0" cy="0"/>
              </a:xfrm>
              <a:prstGeom prst="line">
                <a:avLst/>
              </a:prstGeom>
              <a:noFill/>
              <a:ln w="6350">
                <a:solidFill>
                  <a:srgbClr val="000000"/>
                </a:solidFill>
                <a:round/>
                <a:headEnd/>
                <a:tailEnd/>
              </a:ln>
            </p:spPr>
            <p:txBody>
              <a:bodyPr/>
              <a:lstStyle/>
              <a:p>
                <a:endParaRPr lang="en-US"/>
              </a:p>
            </p:txBody>
          </p:sp>
          <p:sp>
            <p:nvSpPr>
              <p:cNvPr id="25446" name="Line 1162"/>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47" name="Line 1163"/>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48" name="Line 1164"/>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49" name="Line 1165"/>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0" name="Line 1166"/>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1" name="Line 1167"/>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2" name="Line 1168"/>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3" name="Line 1169"/>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4" name="Line 1170"/>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5" name="Line 1171"/>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6" name="Line 1172"/>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7" name="Line 1173"/>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8" name="Line 1174"/>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59" name="Line 1175"/>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0" name="Line 1176"/>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1" name="Line 1177"/>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2" name="Line 1178"/>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3" name="Line 1179"/>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4" name="Line 1180"/>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5" name="Line 1181"/>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6" name="Line 1182"/>
              <p:cNvSpPr>
                <a:spLocks noChangeShapeType="1"/>
              </p:cNvSpPr>
              <p:nvPr/>
            </p:nvSpPr>
            <p:spPr bwMode="white">
              <a:xfrm>
                <a:off x="3961" y="2433"/>
                <a:ext cx="3" cy="2"/>
              </a:xfrm>
              <a:prstGeom prst="line">
                <a:avLst/>
              </a:prstGeom>
              <a:noFill/>
              <a:ln w="6350">
                <a:solidFill>
                  <a:srgbClr val="000000"/>
                </a:solidFill>
                <a:round/>
                <a:headEnd/>
                <a:tailEnd/>
              </a:ln>
            </p:spPr>
            <p:txBody>
              <a:bodyPr/>
              <a:lstStyle/>
              <a:p>
                <a:endParaRPr lang="en-US"/>
              </a:p>
            </p:txBody>
          </p:sp>
          <p:sp>
            <p:nvSpPr>
              <p:cNvPr id="25467" name="Line 1183"/>
              <p:cNvSpPr>
                <a:spLocks noChangeShapeType="1"/>
              </p:cNvSpPr>
              <p:nvPr/>
            </p:nvSpPr>
            <p:spPr bwMode="white">
              <a:xfrm>
                <a:off x="3964" y="2420"/>
                <a:ext cx="0" cy="0"/>
              </a:xfrm>
              <a:prstGeom prst="line">
                <a:avLst/>
              </a:prstGeom>
              <a:noFill/>
              <a:ln w="6350">
                <a:solidFill>
                  <a:srgbClr val="000000"/>
                </a:solidFill>
                <a:round/>
                <a:headEnd/>
                <a:tailEnd/>
              </a:ln>
            </p:spPr>
            <p:txBody>
              <a:bodyPr/>
              <a:lstStyle/>
              <a:p>
                <a:endParaRPr lang="en-US"/>
              </a:p>
            </p:txBody>
          </p:sp>
          <p:sp>
            <p:nvSpPr>
              <p:cNvPr id="25468" name="Line 1184"/>
              <p:cNvSpPr>
                <a:spLocks noChangeShapeType="1"/>
              </p:cNvSpPr>
              <p:nvPr/>
            </p:nvSpPr>
            <p:spPr bwMode="white">
              <a:xfrm>
                <a:off x="3964" y="2431"/>
                <a:ext cx="0" cy="0"/>
              </a:xfrm>
              <a:prstGeom prst="line">
                <a:avLst/>
              </a:prstGeom>
              <a:noFill/>
              <a:ln w="6350">
                <a:solidFill>
                  <a:srgbClr val="000000"/>
                </a:solidFill>
                <a:round/>
                <a:headEnd/>
                <a:tailEnd/>
              </a:ln>
            </p:spPr>
            <p:txBody>
              <a:bodyPr/>
              <a:lstStyle/>
              <a:p>
                <a:endParaRPr lang="en-US"/>
              </a:p>
            </p:txBody>
          </p:sp>
          <p:sp>
            <p:nvSpPr>
              <p:cNvPr id="25469" name="Line 1185"/>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0" name="Line 1186"/>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1" name="Line 1187"/>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2" name="Line 1188"/>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3" name="Line 1189"/>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4" name="Line 1190"/>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5" name="Line 1191"/>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6" name="Line 1192"/>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7" name="Line 1193"/>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8" name="Line 1194"/>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79" name="Line 1195"/>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0" name="Line 1196"/>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1" name="Line 1197"/>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2" name="Line 1198"/>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3" name="Line 1199"/>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4" name="Line 1200"/>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5" name="Line 1201"/>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6" name="Line 1202"/>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7" name="Line 1203"/>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8" name="Line 1204"/>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89" name="Line 1205"/>
              <p:cNvSpPr>
                <a:spLocks noChangeShapeType="1"/>
              </p:cNvSpPr>
              <p:nvPr/>
            </p:nvSpPr>
            <p:spPr bwMode="white">
              <a:xfrm>
                <a:off x="3964" y="2420"/>
                <a:ext cx="0" cy="11"/>
              </a:xfrm>
              <a:prstGeom prst="line">
                <a:avLst/>
              </a:prstGeom>
              <a:noFill/>
              <a:ln w="6350">
                <a:solidFill>
                  <a:srgbClr val="000000"/>
                </a:solidFill>
                <a:round/>
                <a:headEnd/>
                <a:tailEnd/>
              </a:ln>
            </p:spPr>
            <p:txBody>
              <a:bodyPr/>
              <a:lstStyle/>
              <a:p>
                <a:endParaRPr lang="en-US"/>
              </a:p>
            </p:txBody>
          </p:sp>
          <p:sp>
            <p:nvSpPr>
              <p:cNvPr id="25490" name="Line 1206"/>
              <p:cNvSpPr>
                <a:spLocks noChangeShapeType="1"/>
              </p:cNvSpPr>
              <p:nvPr/>
            </p:nvSpPr>
            <p:spPr bwMode="white">
              <a:xfrm>
                <a:off x="3967" y="2444"/>
                <a:ext cx="0" cy="0"/>
              </a:xfrm>
              <a:prstGeom prst="line">
                <a:avLst/>
              </a:prstGeom>
              <a:noFill/>
              <a:ln w="6350">
                <a:solidFill>
                  <a:srgbClr val="000000"/>
                </a:solidFill>
                <a:round/>
                <a:headEnd/>
                <a:tailEnd/>
              </a:ln>
            </p:spPr>
            <p:txBody>
              <a:bodyPr/>
              <a:lstStyle/>
              <a:p>
                <a:endParaRPr lang="en-US"/>
              </a:p>
            </p:txBody>
          </p:sp>
          <p:sp>
            <p:nvSpPr>
              <p:cNvPr id="25491" name="Line 1207"/>
              <p:cNvSpPr>
                <a:spLocks noChangeShapeType="1"/>
              </p:cNvSpPr>
              <p:nvPr/>
            </p:nvSpPr>
            <p:spPr bwMode="white">
              <a:xfrm>
                <a:off x="3967" y="2443"/>
                <a:ext cx="0" cy="0"/>
              </a:xfrm>
              <a:prstGeom prst="line">
                <a:avLst/>
              </a:prstGeom>
              <a:noFill/>
              <a:ln w="6350">
                <a:solidFill>
                  <a:srgbClr val="000000"/>
                </a:solidFill>
                <a:round/>
                <a:headEnd/>
                <a:tailEnd/>
              </a:ln>
            </p:spPr>
            <p:txBody>
              <a:bodyPr/>
              <a:lstStyle/>
              <a:p>
                <a:endParaRPr lang="en-US"/>
              </a:p>
            </p:txBody>
          </p:sp>
          <p:sp>
            <p:nvSpPr>
              <p:cNvPr id="25492" name="Line 1208"/>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3" name="Line 1209"/>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4" name="Line 1210"/>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5" name="Line 1211"/>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6" name="Line 1212"/>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7" name="Line 1213"/>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8" name="Line 1214"/>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499" name="Line 1215"/>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0" name="Line 1216"/>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1" name="Line 1217"/>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2" name="Line 1218"/>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3" name="Line 1219"/>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4" name="Line 1220"/>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5" name="Line 1221"/>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6" name="Line 1222"/>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7" name="Line 1223"/>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8" name="Line 1224"/>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09" name="Line 1225"/>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10" name="Line 1226"/>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11" name="Line 1227"/>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12" name="Line 1228"/>
              <p:cNvSpPr>
                <a:spLocks noChangeShapeType="1"/>
              </p:cNvSpPr>
              <p:nvPr/>
            </p:nvSpPr>
            <p:spPr bwMode="white">
              <a:xfrm flipV="1">
                <a:off x="3967" y="2443"/>
                <a:ext cx="0" cy="1"/>
              </a:xfrm>
              <a:prstGeom prst="line">
                <a:avLst/>
              </a:prstGeom>
              <a:noFill/>
              <a:ln w="6350">
                <a:solidFill>
                  <a:srgbClr val="000000"/>
                </a:solidFill>
                <a:round/>
                <a:headEnd/>
                <a:tailEnd/>
              </a:ln>
            </p:spPr>
            <p:txBody>
              <a:bodyPr/>
              <a:lstStyle/>
              <a:p>
                <a:endParaRPr lang="en-US"/>
              </a:p>
            </p:txBody>
          </p:sp>
          <p:sp>
            <p:nvSpPr>
              <p:cNvPr id="25513" name="Line 1229"/>
              <p:cNvSpPr>
                <a:spLocks noChangeShapeType="1"/>
              </p:cNvSpPr>
              <p:nvPr/>
            </p:nvSpPr>
            <p:spPr bwMode="white">
              <a:xfrm>
                <a:off x="3964" y="2435"/>
                <a:ext cx="0" cy="0"/>
              </a:xfrm>
              <a:prstGeom prst="line">
                <a:avLst/>
              </a:prstGeom>
              <a:noFill/>
              <a:ln w="6350">
                <a:solidFill>
                  <a:srgbClr val="000000"/>
                </a:solidFill>
                <a:round/>
                <a:headEnd/>
                <a:tailEnd/>
              </a:ln>
            </p:spPr>
            <p:txBody>
              <a:bodyPr/>
              <a:lstStyle/>
              <a:p>
                <a:endParaRPr lang="en-US"/>
              </a:p>
            </p:txBody>
          </p:sp>
          <p:sp>
            <p:nvSpPr>
              <p:cNvPr id="25514" name="Line 1230"/>
              <p:cNvSpPr>
                <a:spLocks noChangeShapeType="1"/>
              </p:cNvSpPr>
              <p:nvPr/>
            </p:nvSpPr>
            <p:spPr bwMode="white">
              <a:xfrm>
                <a:off x="3964" y="2446"/>
                <a:ext cx="0" cy="0"/>
              </a:xfrm>
              <a:prstGeom prst="line">
                <a:avLst/>
              </a:prstGeom>
              <a:noFill/>
              <a:ln w="6350">
                <a:solidFill>
                  <a:srgbClr val="000000"/>
                </a:solidFill>
                <a:round/>
                <a:headEnd/>
                <a:tailEnd/>
              </a:ln>
            </p:spPr>
            <p:txBody>
              <a:bodyPr/>
              <a:lstStyle/>
              <a:p>
                <a:endParaRPr lang="en-US"/>
              </a:p>
            </p:txBody>
          </p:sp>
          <p:sp>
            <p:nvSpPr>
              <p:cNvPr id="25515" name="Line 1231"/>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16" name="Line 1232"/>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17" name="Line 1233"/>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18" name="Line 1234"/>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19" name="Line 1235"/>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0" name="Line 1236"/>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1" name="Line 1237"/>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2" name="Line 1238"/>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3" name="Line 1239"/>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4" name="Line 1240"/>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5" name="Line 1241"/>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6" name="Line 1242"/>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7" name="Line 1243"/>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8" name="Line 1244"/>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29" name="Line 1245"/>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0" name="Line 1246"/>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1" name="Line 1247"/>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2" name="Line 1248"/>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3" name="Line 1249"/>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4" name="Line 1250"/>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5" name="Line 1251"/>
              <p:cNvSpPr>
                <a:spLocks noChangeShapeType="1"/>
              </p:cNvSpPr>
              <p:nvPr/>
            </p:nvSpPr>
            <p:spPr bwMode="white">
              <a:xfrm>
                <a:off x="3964" y="2435"/>
                <a:ext cx="0" cy="11"/>
              </a:xfrm>
              <a:prstGeom prst="line">
                <a:avLst/>
              </a:prstGeom>
              <a:noFill/>
              <a:ln w="6350">
                <a:solidFill>
                  <a:srgbClr val="000000"/>
                </a:solidFill>
                <a:round/>
                <a:headEnd/>
                <a:tailEnd/>
              </a:ln>
            </p:spPr>
            <p:txBody>
              <a:bodyPr/>
              <a:lstStyle/>
              <a:p>
                <a:endParaRPr lang="en-US"/>
              </a:p>
            </p:txBody>
          </p:sp>
          <p:sp>
            <p:nvSpPr>
              <p:cNvPr id="25536" name="Line 1252"/>
              <p:cNvSpPr>
                <a:spLocks noChangeShapeType="1"/>
              </p:cNvSpPr>
              <p:nvPr/>
            </p:nvSpPr>
            <p:spPr bwMode="white">
              <a:xfrm>
                <a:off x="3959" y="2434"/>
                <a:ext cx="0" cy="0"/>
              </a:xfrm>
              <a:prstGeom prst="line">
                <a:avLst/>
              </a:prstGeom>
              <a:noFill/>
              <a:ln w="6350">
                <a:solidFill>
                  <a:srgbClr val="000000"/>
                </a:solidFill>
                <a:round/>
                <a:headEnd/>
                <a:tailEnd/>
              </a:ln>
            </p:spPr>
            <p:txBody>
              <a:bodyPr/>
              <a:lstStyle/>
              <a:p>
                <a:endParaRPr lang="en-US"/>
              </a:p>
            </p:txBody>
          </p:sp>
          <p:sp>
            <p:nvSpPr>
              <p:cNvPr id="25537" name="Line 1253"/>
              <p:cNvSpPr>
                <a:spLocks noChangeShapeType="1"/>
              </p:cNvSpPr>
              <p:nvPr/>
            </p:nvSpPr>
            <p:spPr bwMode="white">
              <a:xfrm>
                <a:off x="3959" y="2438"/>
                <a:ext cx="0" cy="0"/>
              </a:xfrm>
              <a:prstGeom prst="line">
                <a:avLst/>
              </a:prstGeom>
              <a:noFill/>
              <a:ln w="6350">
                <a:solidFill>
                  <a:srgbClr val="000000"/>
                </a:solidFill>
                <a:round/>
                <a:headEnd/>
                <a:tailEnd/>
              </a:ln>
            </p:spPr>
            <p:txBody>
              <a:bodyPr/>
              <a:lstStyle/>
              <a:p>
                <a:endParaRPr lang="en-US"/>
              </a:p>
            </p:txBody>
          </p:sp>
          <p:sp>
            <p:nvSpPr>
              <p:cNvPr id="25538" name="Line 1254"/>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39" name="Line 1255"/>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0" name="Line 1256"/>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1" name="Line 1257"/>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2" name="Line 1258"/>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3" name="Line 1259"/>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4" name="Line 1260"/>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5" name="Line 1261"/>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546" name="Line 1262"/>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grpSp>
        <p:grpSp>
          <p:nvGrpSpPr>
            <p:cNvPr id="18486" name="Group 1464"/>
            <p:cNvGrpSpPr>
              <a:grpSpLocks/>
            </p:cNvGrpSpPr>
            <p:nvPr/>
          </p:nvGrpSpPr>
          <p:grpSpPr bwMode="auto">
            <a:xfrm>
              <a:off x="3923" y="2394"/>
              <a:ext cx="129" cy="113"/>
              <a:chOff x="3923" y="2394"/>
              <a:chExt cx="129" cy="113"/>
            </a:xfrm>
          </p:grpSpPr>
          <p:sp>
            <p:nvSpPr>
              <p:cNvPr id="25147" name="Line 1264"/>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48" name="Line 1265"/>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49" name="Line 1266"/>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0" name="Line 1267"/>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1" name="Line 1268"/>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2" name="Line 1269"/>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3" name="Line 1270"/>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4" name="Line 1271"/>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5" name="Line 1272"/>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6" name="Line 1273"/>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7" name="Line 1274"/>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8" name="Line 1275"/>
              <p:cNvSpPr>
                <a:spLocks noChangeShapeType="1"/>
              </p:cNvSpPr>
              <p:nvPr/>
            </p:nvSpPr>
            <p:spPr bwMode="white">
              <a:xfrm>
                <a:off x="3959" y="2434"/>
                <a:ext cx="0" cy="4"/>
              </a:xfrm>
              <a:prstGeom prst="line">
                <a:avLst/>
              </a:prstGeom>
              <a:noFill/>
              <a:ln w="6350">
                <a:solidFill>
                  <a:srgbClr val="000000"/>
                </a:solidFill>
                <a:round/>
                <a:headEnd/>
                <a:tailEnd/>
              </a:ln>
            </p:spPr>
            <p:txBody>
              <a:bodyPr/>
              <a:lstStyle/>
              <a:p>
                <a:endParaRPr lang="en-US"/>
              </a:p>
            </p:txBody>
          </p:sp>
          <p:sp>
            <p:nvSpPr>
              <p:cNvPr id="25159" name="Line 1276"/>
              <p:cNvSpPr>
                <a:spLocks noChangeShapeType="1"/>
              </p:cNvSpPr>
              <p:nvPr/>
            </p:nvSpPr>
            <p:spPr bwMode="white">
              <a:xfrm>
                <a:off x="3964" y="2431"/>
                <a:ext cx="0" cy="0"/>
              </a:xfrm>
              <a:prstGeom prst="line">
                <a:avLst/>
              </a:prstGeom>
              <a:noFill/>
              <a:ln w="6350">
                <a:solidFill>
                  <a:srgbClr val="000000"/>
                </a:solidFill>
                <a:round/>
                <a:headEnd/>
                <a:tailEnd/>
              </a:ln>
            </p:spPr>
            <p:txBody>
              <a:bodyPr/>
              <a:lstStyle/>
              <a:p>
                <a:endParaRPr lang="en-US"/>
              </a:p>
            </p:txBody>
          </p:sp>
          <p:sp>
            <p:nvSpPr>
              <p:cNvPr id="25160" name="Line 1277"/>
              <p:cNvSpPr>
                <a:spLocks noChangeShapeType="1"/>
              </p:cNvSpPr>
              <p:nvPr/>
            </p:nvSpPr>
            <p:spPr bwMode="white">
              <a:xfrm>
                <a:off x="3959" y="2434"/>
                <a:ext cx="0" cy="0"/>
              </a:xfrm>
              <a:prstGeom prst="line">
                <a:avLst/>
              </a:prstGeom>
              <a:noFill/>
              <a:ln w="6350">
                <a:solidFill>
                  <a:srgbClr val="000000"/>
                </a:solidFill>
                <a:round/>
                <a:headEnd/>
                <a:tailEnd/>
              </a:ln>
            </p:spPr>
            <p:txBody>
              <a:bodyPr/>
              <a:lstStyle/>
              <a:p>
                <a:endParaRPr lang="en-US"/>
              </a:p>
            </p:txBody>
          </p:sp>
          <p:sp>
            <p:nvSpPr>
              <p:cNvPr id="25161" name="Line 1278"/>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2" name="Line 1279"/>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3" name="Line 1280"/>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4" name="Line 1281"/>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5" name="Line 1282"/>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6" name="Line 1283"/>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7" name="Line 1284"/>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8" name="Line 1285"/>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69" name="Line 1286"/>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0" name="Line 1287"/>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1" name="Line 1288"/>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2" name="Line 1289"/>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3" name="Line 1290"/>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4" name="Line 1291"/>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5" name="Line 1292"/>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6" name="Line 1293"/>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7" name="Line 1294"/>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8" name="Line 1295"/>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79" name="Line 1296"/>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80" name="Line 1297"/>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81" name="Line 1298"/>
              <p:cNvSpPr>
                <a:spLocks noChangeShapeType="1"/>
              </p:cNvSpPr>
              <p:nvPr/>
            </p:nvSpPr>
            <p:spPr bwMode="white">
              <a:xfrm flipH="1">
                <a:off x="3959" y="2431"/>
                <a:ext cx="5" cy="3"/>
              </a:xfrm>
              <a:prstGeom prst="line">
                <a:avLst/>
              </a:prstGeom>
              <a:noFill/>
              <a:ln w="6350">
                <a:solidFill>
                  <a:srgbClr val="000000"/>
                </a:solidFill>
                <a:round/>
                <a:headEnd/>
                <a:tailEnd/>
              </a:ln>
            </p:spPr>
            <p:txBody>
              <a:bodyPr/>
              <a:lstStyle/>
              <a:p>
                <a:endParaRPr lang="en-US"/>
              </a:p>
            </p:txBody>
          </p:sp>
          <p:sp>
            <p:nvSpPr>
              <p:cNvPr id="25182" name="Line 1299"/>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3" name="Line 1300"/>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4" name="Line 1301"/>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5" name="Line 1302"/>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6" name="Line 1303"/>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7" name="Line 1304"/>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8" name="Line 1305"/>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89" name="Line 1306"/>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0" name="Line 1307"/>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1" name="Line 1308"/>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2" name="Line 1309"/>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3" name="Line 1310"/>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4" name="Line 1311"/>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5" name="Line 1312"/>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6" name="Line 1313"/>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7" name="Line 1314"/>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8" name="Line 1315"/>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199" name="Line 1316"/>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0" name="Line 1317"/>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1" name="Line 1318"/>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2" name="Line 1319"/>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3" name="Line 1320"/>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4" name="Line 1321"/>
              <p:cNvSpPr>
                <a:spLocks noChangeShapeType="1"/>
              </p:cNvSpPr>
              <p:nvPr/>
            </p:nvSpPr>
            <p:spPr bwMode="white">
              <a:xfrm>
                <a:off x="3975" y="2394"/>
                <a:ext cx="0" cy="0"/>
              </a:xfrm>
              <a:prstGeom prst="line">
                <a:avLst/>
              </a:prstGeom>
              <a:noFill/>
              <a:ln w="6350">
                <a:solidFill>
                  <a:srgbClr val="000000"/>
                </a:solidFill>
                <a:round/>
                <a:headEnd/>
                <a:tailEnd/>
              </a:ln>
            </p:spPr>
            <p:txBody>
              <a:bodyPr/>
              <a:lstStyle/>
              <a:p>
                <a:endParaRPr lang="en-US"/>
              </a:p>
            </p:txBody>
          </p:sp>
          <p:sp>
            <p:nvSpPr>
              <p:cNvPr id="25205" name="Freeform 1322"/>
              <p:cNvSpPr>
                <a:spLocks/>
              </p:cNvSpPr>
              <p:nvPr/>
            </p:nvSpPr>
            <p:spPr bwMode="white">
              <a:xfrm>
                <a:off x="4001" y="2451"/>
                <a:ext cx="3" cy="5"/>
              </a:xfrm>
              <a:custGeom>
                <a:avLst/>
                <a:gdLst>
                  <a:gd name="T0" fmla="*/ 0 w 24"/>
                  <a:gd name="T1" fmla="*/ 0 h 38"/>
                  <a:gd name="T2" fmla="*/ 0 w 24"/>
                  <a:gd name="T3" fmla="*/ 0 h 38"/>
                  <a:gd name="T4" fmla="*/ 0 w 24"/>
                  <a:gd name="T5" fmla="*/ 0 h 38"/>
                  <a:gd name="T6" fmla="*/ 0 w 24"/>
                  <a:gd name="T7" fmla="*/ 0 h 38"/>
                  <a:gd name="T8" fmla="*/ 0 w 24"/>
                  <a:gd name="T9" fmla="*/ 0 h 38"/>
                  <a:gd name="T10" fmla="*/ 0 60000 65536"/>
                  <a:gd name="T11" fmla="*/ 0 60000 65536"/>
                  <a:gd name="T12" fmla="*/ 0 60000 65536"/>
                  <a:gd name="T13" fmla="*/ 0 60000 65536"/>
                  <a:gd name="T14" fmla="*/ 0 60000 65536"/>
                  <a:gd name="T15" fmla="*/ 0 w 24"/>
                  <a:gd name="T16" fmla="*/ 0 h 38"/>
                  <a:gd name="T17" fmla="*/ 24 w 24"/>
                  <a:gd name="T18" fmla="*/ 38 h 38"/>
                </a:gdLst>
                <a:ahLst/>
                <a:cxnLst>
                  <a:cxn ang="T10">
                    <a:pos x="T0" y="T1"/>
                  </a:cxn>
                  <a:cxn ang="T11">
                    <a:pos x="T2" y="T3"/>
                  </a:cxn>
                  <a:cxn ang="T12">
                    <a:pos x="T4" y="T5"/>
                  </a:cxn>
                  <a:cxn ang="T13">
                    <a:pos x="T6" y="T7"/>
                  </a:cxn>
                  <a:cxn ang="T14">
                    <a:pos x="T8" y="T9"/>
                  </a:cxn>
                </a:cxnLst>
                <a:rect l="T15" t="T16" r="T17" b="T18"/>
                <a:pathLst>
                  <a:path w="24" h="38">
                    <a:moveTo>
                      <a:pt x="24" y="0"/>
                    </a:moveTo>
                    <a:lnTo>
                      <a:pt x="22" y="13"/>
                    </a:lnTo>
                    <a:lnTo>
                      <a:pt x="17" y="23"/>
                    </a:lnTo>
                    <a:lnTo>
                      <a:pt x="9" y="31"/>
                    </a:lnTo>
                    <a:lnTo>
                      <a:pt x="0" y="38"/>
                    </a:lnTo>
                  </a:path>
                </a:pathLst>
              </a:custGeom>
              <a:noFill/>
              <a:ln w="6350">
                <a:solidFill>
                  <a:srgbClr val="000000"/>
                </a:solidFill>
                <a:prstDash val="solid"/>
                <a:round/>
                <a:headEnd/>
                <a:tailEnd/>
              </a:ln>
            </p:spPr>
            <p:txBody>
              <a:bodyPr/>
              <a:lstStyle/>
              <a:p>
                <a:endParaRPr lang="en-US"/>
              </a:p>
            </p:txBody>
          </p:sp>
          <p:sp>
            <p:nvSpPr>
              <p:cNvPr id="25206" name="Line 1323"/>
              <p:cNvSpPr>
                <a:spLocks noChangeShapeType="1"/>
              </p:cNvSpPr>
              <p:nvPr/>
            </p:nvSpPr>
            <p:spPr bwMode="white">
              <a:xfrm>
                <a:off x="4001" y="2456"/>
                <a:ext cx="0" cy="0"/>
              </a:xfrm>
              <a:prstGeom prst="line">
                <a:avLst/>
              </a:prstGeom>
              <a:noFill/>
              <a:ln w="6350">
                <a:solidFill>
                  <a:srgbClr val="000000"/>
                </a:solidFill>
                <a:round/>
                <a:headEnd/>
                <a:tailEnd/>
              </a:ln>
            </p:spPr>
            <p:txBody>
              <a:bodyPr/>
              <a:lstStyle/>
              <a:p>
                <a:endParaRPr lang="en-US"/>
              </a:p>
            </p:txBody>
          </p:sp>
          <p:sp>
            <p:nvSpPr>
              <p:cNvPr id="25207" name="Line 1324"/>
              <p:cNvSpPr>
                <a:spLocks noChangeShapeType="1"/>
              </p:cNvSpPr>
              <p:nvPr/>
            </p:nvSpPr>
            <p:spPr bwMode="white">
              <a:xfrm>
                <a:off x="3978" y="2470"/>
                <a:ext cx="0" cy="0"/>
              </a:xfrm>
              <a:prstGeom prst="line">
                <a:avLst/>
              </a:prstGeom>
              <a:noFill/>
              <a:ln w="6350">
                <a:solidFill>
                  <a:srgbClr val="000000"/>
                </a:solidFill>
                <a:round/>
                <a:headEnd/>
                <a:tailEnd/>
              </a:ln>
            </p:spPr>
            <p:txBody>
              <a:bodyPr/>
              <a:lstStyle/>
              <a:p>
                <a:endParaRPr lang="en-US"/>
              </a:p>
            </p:txBody>
          </p:sp>
          <p:sp>
            <p:nvSpPr>
              <p:cNvPr id="25208" name="Line 1325"/>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09" name="Line 1326"/>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0" name="Line 1327"/>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1" name="Line 1328"/>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2" name="Line 1329"/>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3" name="Line 1330"/>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4" name="Line 1331"/>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5" name="Line 1332"/>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6" name="Line 1333"/>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7" name="Line 1334"/>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8" name="Line 1335"/>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19" name="Line 1336"/>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0" name="Line 1337"/>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1" name="Line 1338"/>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2" name="Line 1339"/>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3" name="Line 1340"/>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4" name="Line 1341"/>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5" name="Line 1342"/>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6" name="Line 1343"/>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7" name="Line 1344"/>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8" name="Line 1345"/>
              <p:cNvSpPr>
                <a:spLocks noChangeShapeType="1"/>
              </p:cNvSpPr>
              <p:nvPr/>
            </p:nvSpPr>
            <p:spPr bwMode="white">
              <a:xfrm flipH="1">
                <a:off x="3978" y="2456"/>
                <a:ext cx="23" cy="14"/>
              </a:xfrm>
              <a:prstGeom prst="line">
                <a:avLst/>
              </a:prstGeom>
              <a:noFill/>
              <a:ln w="6350">
                <a:solidFill>
                  <a:srgbClr val="000000"/>
                </a:solidFill>
                <a:round/>
                <a:headEnd/>
                <a:tailEnd/>
              </a:ln>
            </p:spPr>
            <p:txBody>
              <a:bodyPr/>
              <a:lstStyle/>
              <a:p>
                <a:endParaRPr lang="en-US"/>
              </a:p>
            </p:txBody>
          </p:sp>
          <p:sp>
            <p:nvSpPr>
              <p:cNvPr id="25229" name="Freeform 1346"/>
              <p:cNvSpPr>
                <a:spLocks/>
              </p:cNvSpPr>
              <p:nvPr/>
            </p:nvSpPr>
            <p:spPr bwMode="white">
              <a:xfrm>
                <a:off x="3975" y="2470"/>
                <a:ext cx="3" cy="3"/>
              </a:xfrm>
              <a:custGeom>
                <a:avLst/>
                <a:gdLst>
                  <a:gd name="T0" fmla="*/ 0 w 16"/>
                  <a:gd name="T1" fmla="*/ 0 h 28"/>
                  <a:gd name="T2" fmla="*/ 0 w 16"/>
                  <a:gd name="T3" fmla="*/ 0 h 28"/>
                  <a:gd name="T4" fmla="*/ 0 w 16"/>
                  <a:gd name="T5" fmla="*/ 0 h 28"/>
                  <a:gd name="T6" fmla="*/ 0 w 16"/>
                  <a:gd name="T7" fmla="*/ 0 h 28"/>
                  <a:gd name="T8" fmla="*/ 0 w 16"/>
                  <a:gd name="T9" fmla="*/ 0 h 28"/>
                  <a:gd name="T10" fmla="*/ 0 60000 65536"/>
                  <a:gd name="T11" fmla="*/ 0 60000 65536"/>
                  <a:gd name="T12" fmla="*/ 0 60000 65536"/>
                  <a:gd name="T13" fmla="*/ 0 60000 65536"/>
                  <a:gd name="T14" fmla="*/ 0 60000 65536"/>
                  <a:gd name="T15" fmla="*/ 0 w 16"/>
                  <a:gd name="T16" fmla="*/ 0 h 28"/>
                  <a:gd name="T17" fmla="*/ 16 w 16"/>
                  <a:gd name="T18" fmla="*/ 28 h 28"/>
                </a:gdLst>
                <a:ahLst/>
                <a:cxnLst>
                  <a:cxn ang="T10">
                    <a:pos x="T0" y="T1"/>
                  </a:cxn>
                  <a:cxn ang="T11">
                    <a:pos x="T2" y="T3"/>
                  </a:cxn>
                  <a:cxn ang="T12">
                    <a:pos x="T4" y="T5"/>
                  </a:cxn>
                  <a:cxn ang="T13">
                    <a:pos x="T6" y="T7"/>
                  </a:cxn>
                  <a:cxn ang="T14">
                    <a:pos x="T8" y="T9"/>
                  </a:cxn>
                </a:cxnLst>
                <a:rect l="T15" t="T16" r="T17" b="T18"/>
                <a:pathLst>
                  <a:path w="16" h="28">
                    <a:moveTo>
                      <a:pt x="0" y="28"/>
                    </a:moveTo>
                    <a:lnTo>
                      <a:pt x="1" y="20"/>
                    </a:lnTo>
                    <a:lnTo>
                      <a:pt x="5" y="12"/>
                    </a:lnTo>
                    <a:lnTo>
                      <a:pt x="11" y="4"/>
                    </a:lnTo>
                    <a:lnTo>
                      <a:pt x="16" y="0"/>
                    </a:lnTo>
                  </a:path>
                </a:pathLst>
              </a:custGeom>
              <a:noFill/>
              <a:ln w="6350">
                <a:solidFill>
                  <a:srgbClr val="000000"/>
                </a:solidFill>
                <a:prstDash val="solid"/>
                <a:round/>
                <a:headEnd/>
                <a:tailEnd/>
              </a:ln>
            </p:spPr>
            <p:txBody>
              <a:bodyPr/>
              <a:lstStyle/>
              <a:p>
                <a:endParaRPr lang="en-US"/>
              </a:p>
            </p:txBody>
          </p:sp>
          <p:sp>
            <p:nvSpPr>
              <p:cNvPr id="25230" name="Line 1347"/>
              <p:cNvSpPr>
                <a:spLocks noChangeShapeType="1"/>
              </p:cNvSpPr>
              <p:nvPr/>
            </p:nvSpPr>
            <p:spPr bwMode="white">
              <a:xfrm>
                <a:off x="3975" y="2473"/>
                <a:ext cx="0" cy="0"/>
              </a:xfrm>
              <a:prstGeom prst="line">
                <a:avLst/>
              </a:prstGeom>
              <a:noFill/>
              <a:ln w="6350">
                <a:solidFill>
                  <a:srgbClr val="000000"/>
                </a:solidFill>
                <a:round/>
                <a:headEnd/>
                <a:tailEnd/>
              </a:ln>
            </p:spPr>
            <p:txBody>
              <a:bodyPr/>
              <a:lstStyle/>
              <a:p>
                <a:endParaRPr lang="en-US"/>
              </a:p>
            </p:txBody>
          </p:sp>
          <p:sp>
            <p:nvSpPr>
              <p:cNvPr id="25231" name="Line 1348"/>
              <p:cNvSpPr>
                <a:spLocks noChangeShapeType="1"/>
              </p:cNvSpPr>
              <p:nvPr/>
            </p:nvSpPr>
            <p:spPr bwMode="white">
              <a:xfrm>
                <a:off x="3975" y="2488"/>
                <a:ext cx="0" cy="0"/>
              </a:xfrm>
              <a:prstGeom prst="line">
                <a:avLst/>
              </a:prstGeom>
              <a:noFill/>
              <a:ln w="6350">
                <a:solidFill>
                  <a:srgbClr val="000000"/>
                </a:solidFill>
                <a:round/>
                <a:headEnd/>
                <a:tailEnd/>
              </a:ln>
            </p:spPr>
            <p:txBody>
              <a:bodyPr/>
              <a:lstStyle/>
              <a:p>
                <a:endParaRPr lang="en-US"/>
              </a:p>
            </p:txBody>
          </p:sp>
          <p:sp>
            <p:nvSpPr>
              <p:cNvPr id="25232" name="Line 1349"/>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3" name="Line 1350"/>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4" name="Line 1351"/>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5" name="Line 1352"/>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6" name="Line 1353"/>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7" name="Line 1354"/>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8" name="Line 1355"/>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39" name="Line 1356"/>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0" name="Line 1357"/>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1" name="Line 1358"/>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2" name="Line 1359"/>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3" name="Line 1360"/>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4" name="Line 1361"/>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5" name="Line 1362"/>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6" name="Line 1363"/>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7" name="Line 1364"/>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8" name="Line 1365"/>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49" name="Line 1366"/>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50" name="Line 1367"/>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51" name="Line 1368"/>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52" name="Line 1369"/>
              <p:cNvSpPr>
                <a:spLocks noChangeShapeType="1"/>
              </p:cNvSpPr>
              <p:nvPr/>
            </p:nvSpPr>
            <p:spPr bwMode="white">
              <a:xfrm>
                <a:off x="3975" y="2473"/>
                <a:ext cx="0" cy="15"/>
              </a:xfrm>
              <a:prstGeom prst="line">
                <a:avLst/>
              </a:prstGeom>
              <a:noFill/>
              <a:ln w="6350">
                <a:solidFill>
                  <a:srgbClr val="000000"/>
                </a:solidFill>
                <a:round/>
                <a:headEnd/>
                <a:tailEnd/>
              </a:ln>
            </p:spPr>
            <p:txBody>
              <a:bodyPr/>
              <a:lstStyle/>
              <a:p>
                <a:endParaRPr lang="en-US"/>
              </a:p>
            </p:txBody>
          </p:sp>
          <p:sp>
            <p:nvSpPr>
              <p:cNvPr id="25253" name="Freeform 1370"/>
              <p:cNvSpPr>
                <a:spLocks/>
              </p:cNvSpPr>
              <p:nvPr/>
            </p:nvSpPr>
            <p:spPr bwMode="white">
              <a:xfrm>
                <a:off x="3975" y="2488"/>
                <a:ext cx="1" cy="0"/>
              </a:xfrm>
              <a:custGeom>
                <a:avLst/>
                <a:gdLst>
                  <a:gd name="T0" fmla="*/ 1 w 1"/>
                  <a:gd name="T1" fmla="*/ 0 h 2"/>
                  <a:gd name="T2" fmla="*/ 1 w 1"/>
                  <a:gd name="T3" fmla="*/ 0 h 2"/>
                  <a:gd name="T4" fmla="*/ 0 w 1"/>
                  <a:gd name="T5" fmla="*/ 0 h 2"/>
                  <a:gd name="T6" fmla="*/ 0 60000 65536"/>
                  <a:gd name="T7" fmla="*/ 0 60000 65536"/>
                  <a:gd name="T8" fmla="*/ 0 60000 65536"/>
                  <a:gd name="T9" fmla="*/ 0 w 1"/>
                  <a:gd name="T10" fmla="*/ 0 h 2"/>
                  <a:gd name="T11" fmla="*/ 1 w 1"/>
                  <a:gd name="T12" fmla="*/ 0 h 2"/>
                </a:gdLst>
                <a:ahLst/>
                <a:cxnLst>
                  <a:cxn ang="T6">
                    <a:pos x="T0" y="T1"/>
                  </a:cxn>
                  <a:cxn ang="T7">
                    <a:pos x="T2" y="T3"/>
                  </a:cxn>
                  <a:cxn ang="T8">
                    <a:pos x="T4" y="T5"/>
                  </a:cxn>
                </a:cxnLst>
                <a:rect l="T9" t="T10" r="T11" b="T12"/>
                <a:pathLst>
                  <a:path w="1" h="2">
                    <a:moveTo>
                      <a:pt x="1" y="2"/>
                    </a:moveTo>
                    <a:lnTo>
                      <a:pt x="1" y="2"/>
                    </a:lnTo>
                    <a:lnTo>
                      <a:pt x="0" y="0"/>
                    </a:lnTo>
                  </a:path>
                </a:pathLst>
              </a:custGeom>
              <a:noFill/>
              <a:ln w="6350">
                <a:solidFill>
                  <a:srgbClr val="000000"/>
                </a:solidFill>
                <a:prstDash val="solid"/>
                <a:round/>
                <a:headEnd/>
                <a:tailEnd/>
              </a:ln>
            </p:spPr>
            <p:txBody>
              <a:bodyPr/>
              <a:lstStyle/>
              <a:p>
                <a:endParaRPr lang="en-US"/>
              </a:p>
            </p:txBody>
          </p:sp>
          <p:sp>
            <p:nvSpPr>
              <p:cNvPr id="25254" name="Line 1371"/>
              <p:cNvSpPr>
                <a:spLocks noChangeShapeType="1"/>
              </p:cNvSpPr>
              <p:nvPr/>
            </p:nvSpPr>
            <p:spPr bwMode="white">
              <a:xfrm>
                <a:off x="3977" y="2398"/>
                <a:ext cx="0" cy="0"/>
              </a:xfrm>
              <a:prstGeom prst="line">
                <a:avLst/>
              </a:prstGeom>
              <a:noFill/>
              <a:ln w="6350">
                <a:solidFill>
                  <a:srgbClr val="000000"/>
                </a:solidFill>
                <a:round/>
                <a:headEnd/>
                <a:tailEnd/>
              </a:ln>
            </p:spPr>
            <p:txBody>
              <a:bodyPr/>
              <a:lstStyle/>
              <a:p>
                <a:endParaRPr lang="en-US"/>
              </a:p>
            </p:txBody>
          </p:sp>
          <p:sp>
            <p:nvSpPr>
              <p:cNvPr id="25255" name="Line 1372"/>
              <p:cNvSpPr>
                <a:spLocks noChangeShapeType="1"/>
              </p:cNvSpPr>
              <p:nvPr/>
            </p:nvSpPr>
            <p:spPr bwMode="white">
              <a:xfrm>
                <a:off x="3977" y="2404"/>
                <a:ext cx="0" cy="0"/>
              </a:xfrm>
              <a:prstGeom prst="line">
                <a:avLst/>
              </a:prstGeom>
              <a:noFill/>
              <a:ln w="6350">
                <a:solidFill>
                  <a:srgbClr val="000000"/>
                </a:solidFill>
                <a:round/>
                <a:headEnd/>
                <a:tailEnd/>
              </a:ln>
            </p:spPr>
            <p:txBody>
              <a:bodyPr/>
              <a:lstStyle/>
              <a:p>
                <a:endParaRPr lang="en-US"/>
              </a:p>
            </p:txBody>
          </p:sp>
          <p:sp>
            <p:nvSpPr>
              <p:cNvPr id="25256" name="Line 1373"/>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57" name="Line 1374"/>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58" name="Line 1375"/>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59" name="Line 1376"/>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0" name="Line 1377"/>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1" name="Line 1378"/>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2" name="Line 1379"/>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3" name="Line 1380"/>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4" name="Line 1381"/>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5" name="Line 1382"/>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6" name="Line 1383"/>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7" name="Line 1384"/>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8" name="Line 1385"/>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69" name="Line 1386"/>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0" name="Line 1387"/>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1" name="Line 1388"/>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2" name="Line 1389"/>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3" name="Line 1390"/>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4" name="Line 1391"/>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5" name="Line 1392"/>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6" name="Line 1393"/>
              <p:cNvSpPr>
                <a:spLocks noChangeShapeType="1"/>
              </p:cNvSpPr>
              <p:nvPr/>
            </p:nvSpPr>
            <p:spPr bwMode="white">
              <a:xfrm>
                <a:off x="3977" y="2398"/>
                <a:ext cx="0" cy="6"/>
              </a:xfrm>
              <a:prstGeom prst="line">
                <a:avLst/>
              </a:prstGeom>
              <a:noFill/>
              <a:ln w="6350">
                <a:solidFill>
                  <a:srgbClr val="000000"/>
                </a:solidFill>
                <a:round/>
                <a:headEnd/>
                <a:tailEnd/>
              </a:ln>
            </p:spPr>
            <p:txBody>
              <a:bodyPr/>
              <a:lstStyle/>
              <a:p>
                <a:endParaRPr lang="en-US"/>
              </a:p>
            </p:txBody>
          </p:sp>
          <p:sp>
            <p:nvSpPr>
              <p:cNvPr id="25277" name="Freeform 1394"/>
              <p:cNvSpPr>
                <a:spLocks/>
              </p:cNvSpPr>
              <p:nvPr/>
            </p:nvSpPr>
            <p:spPr bwMode="white">
              <a:xfrm>
                <a:off x="3975" y="2394"/>
                <a:ext cx="2" cy="4"/>
              </a:xfrm>
              <a:custGeom>
                <a:avLst/>
                <a:gdLst>
                  <a:gd name="T0" fmla="*/ 0 w 15"/>
                  <a:gd name="T1" fmla="*/ 0 h 25"/>
                  <a:gd name="T2" fmla="*/ 0 w 15"/>
                  <a:gd name="T3" fmla="*/ 0 h 25"/>
                  <a:gd name="T4" fmla="*/ 0 w 15"/>
                  <a:gd name="T5" fmla="*/ 0 h 25"/>
                  <a:gd name="T6" fmla="*/ 0 w 15"/>
                  <a:gd name="T7" fmla="*/ 0 h 25"/>
                  <a:gd name="T8" fmla="*/ 0 w 15"/>
                  <a:gd name="T9" fmla="*/ 0 h 25"/>
                  <a:gd name="T10" fmla="*/ 0 60000 65536"/>
                  <a:gd name="T11" fmla="*/ 0 60000 65536"/>
                  <a:gd name="T12" fmla="*/ 0 60000 65536"/>
                  <a:gd name="T13" fmla="*/ 0 60000 65536"/>
                  <a:gd name="T14" fmla="*/ 0 60000 65536"/>
                  <a:gd name="T15" fmla="*/ 0 w 15"/>
                  <a:gd name="T16" fmla="*/ 0 h 25"/>
                  <a:gd name="T17" fmla="*/ 15 w 15"/>
                  <a:gd name="T18" fmla="*/ 25 h 25"/>
                </a:gdLst>
                <a:ahLst/>
                <a:cxnLst>
                  <a:cxn ang="T10">
                    <a:pos x="T0" y="T1"/>
                  </a:cxn>
                  <a:cxn ang="T11">
                    <a:pos x="T2" y="T3"/>
                  </a:cxn>
                  <a:cxn ang="T12">
                    <a:pos x="T4" y="T5"/>
                  </a:cxn>
                  <a:cxn ang="T13">
                    <a:pos x="T6" y="T7"/>
                  </a:cxn>
                  <a:cxn ang="T14">
                    <a:pos x="T8" y="T9"/>
                  </a:cxn>
                </a:cxnLst>
                <a:rect l="T15" t="T16" r="T17" b="T18"/>
                <a:pathLst>
                  <a:path w="15" h="25">
                    <a:moveTo>
                      <a:pt x="0" y="0"/>
                    </a:moveTo>
                    <a:lnTo>
                      <a:pt x="6" y="5"/>
                    </a:lnTo>
                    <a:lnTo>
                      <a:pt x="11" y="11"/>
                    </a:lnTo>
                    <a:lnTo>
                      <a:pt x="14" y="18"/>
                    </a:lnTo>
                    <a:lnTo>
                      <a:pt x="15" y="25"/>
                    </a:lnTo>
                  </a:path>
                </a:pathLst>
              </a:custGeom>
              <a:noFill/>
              <a:ln w="6350">
                <a:solidFill>
                  <a:srgbClr val="000000"/>
                </a:solidFill>
                <a:prstDash val="solid"/>
                <a:round/>
                <a:headEnd/>
                <a:tailEnd/>
              </a:ln>
            </p:spPr>
            <p:txBody>
              <a:bodyPr/>
              <a:lstStyle/>
              <a:p>
                <a:endParaRPr lang="en-US"/>
              </a:p>
            </p:txBody>
          </p:sp>
          <p:sp>
            <p:nvSpPr>
              <p:cNvPr id="25278" name="Line 1395"/>
              <p:cNvSpPr>
                <a:spLocks noChangeShapeType="1"/>
              </p:cNvSpPr>
              <p:nvPr/>
            </p:nvSpPr>
            <p:spPr bwMode="white">
              <a:xfrm>
                <a:off x="3957" y="2462"/>
                <a:ext cx="0" cy="0"/>
              </a:xfrm>
              <a:prstGeom prst="line">
                <a:avLst/>
              </a:prstGeom>
              <a:noFill/>
              <a:ln w="6350">
                <a:solidFill>
                  <a:srgbClr val="000000"/>
                </a:solidFill>
                <a:round/>
                <a:headEnd/>
                <a:tailEnd/>
              </a:ln>
            </p:spPr>
            <p:txBody>
              <a:bodyPr/>
              <a:lstStyle/>
              <a:p>
                <a:endParaRPr lang="en-US"/>
              </a:p>
            </p:txBody>
          </p:sp>
          <p:sp>
            <p:nvSpPr>
              <p:cNvPr id="25279" name="Line 1396"/>
              <p:cNvSpPr>
                <a:spLocks noChangeShapeType="1"/>
              </p:cNvSpPr>
              <p:nvPr/>
            </p:nvSpPr>
            <p:spPr bwMode="white">
              <a:xfrm>
                <a:off x="3961" y="2460"/>
                <a:ext cx="0" cy="0"/>
              </a:xfrm>
              <a:prstGeom prst="line">
                <a:avLst/>
              </a:prstGeom>
              <a:noFill/>
              <a:ln w="6350">
                <a:solidFill>
                  <a:srgbClr val="000000"/>
                </a:solidFill>
                <a:round/>
                <a:headEnd/>
                <a:tailEnd/>
              </a:ln>
            </p:spPr>
            <p:txBody>
              <a:bodyPr/>
              <a:lstStyle/>
              <a:p>
                <a:endParaRPr lang="en-US"/>
              </a:p>
            </p:txBody>
          </p:sp>
          <p:sp>
            <p:nvSpPr>
              <p:cNvPr id="25280" name="Line 1397"/>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1" name="Line 1398"/>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2" name="Line 1399"/>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3" name="Line 1400"/>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4" name="Line 1401"/>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5" name="Line 1402"/>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6" name="Line 1403"/>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7" name="Line 1404"/>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8" name="Line 1405"/>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89" name="Line 1406"/>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0" name="Line 1407"/>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1" name="Line 1408"/>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2" name="Line 1409"/>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3" name="Line 1410"/>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4" name="Line 1411"/>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5" name="Line 1412"/>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6" name="Line 1413"/>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7" name="Line 1414"/>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8" name="Line 1415"/>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299" name="Line 1416"/>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300" name="Line 1417"/>
              <p:cNvSpPr>
                <a:spLocks noChangeShapeType="1"/>
              </p:cNvSpPr>
              <p:nvPr/>
            </p:nvSpPr>
            <p:spPr bwMode="white">
              <a:xfrm flipV="1">
                <a:off x="3957" y="2460"/>
                <a:ext cx="4" cy="2"/>
              </a:xfrm>
              <a:prstGeom prst="line">
                <a:avLst/>
              </a:prstGeom>
              <a:noFill/>
              <a:ln w="6350">
                <a:solidFill>
                  <a:srgbClr val="000000"/>
                </a:solidFill>
                <a:round/>
                <a:headEnd/>
                <a:tailEnd/>
              </a:ln>
            </p:spPr>
            <p:txBody>
              <a:bodyPr/>
              <a:lstStyle/>
              <a:p>
                <a:endParaRPr lang="en-US"/>
              </a:p>
            </p:txBody>
          </p:sp>
          <p:sp>
            <p:nvSpPr>
              <p:cNvPr id="25301" name="Freeform 1418"/>
              <p:cNvSpPr>
                <a:spLocks/>
              </p:cNvSpPr>
              <p:nvPr/>
            </p:nvSpPr>
            <p:spPr bwMode="white">
              <a:xfrm>
                <a:off x="3961" y="2459"/>
                <a:ext cx="2" cy="1"/>
              </a:xfrm>
              <a:custGeom>
                <a:avLst/>
                <a:gdLst>
                  <a:gd name="T0" fmla="*/ 0 w 22"/>
                  <a:gd name="T1" fmla="*/ 0 h 9"/>
                  <a:gd name="T2" fmla="*/ 0 w 22"/>
                  <a:gd name="T3" fmla="*/ 0 h 9"/>
                  <a:gd name="T4" fmla="*/ 0 w 22"/>
                  <a:gd name="T5" fmla="*/ 0 h 9"/>
                  <a:gd name="T6" fmla="*/ 0 60000 65536"/>
                  <a:gd name="T7" fmla="*/ 0 60000 65536"/>
                  <a:gd name="T8" fmla="*/ 0 60000 65536"/>
                  <a:gd name="T9" fmla="*/ 0 w 22"/>
                  <a:gd name="T10" fmla="*/ 0 h 9"/>
                  <a:gd name="T11" fmla="*/ 22 w 22"/>
                  <a:gd name="T12" fmla="*/ 9 h 9"/>
                </a:gdLst>
                <a:ahLst/>
                <a:cxnLst>
                  <a:cxn ang="T6">
                    <a:pos x="T0" y="T1"/>
                  </a:cxn>
                  <a:cxn ang="T7">
                    <a:pos x="T2" y="T3"/>
                  </a:cxn>
                  <a:cxn ang="T8">
                    <a:pos x="T4" y="T5"/>
                  </a:cxn>
                </a:cxnLst>
                <a:rect l="T9" t="T10" r="T11" b="T12"/>
                <a:pathLst>
                  <a:path w="22" h="9">
                    <a:moveTo>
                      <a:pt x="0" y="9"/>
                    </a:moveTo>
                    <a:lnTo>
                      <a:pt x="16" y="1"/>
                    </a:lnTo>
                    <a:lnTo>
                      <a:pt x="22" y="0"/>
                    </a:lnTo>
                  </a:path>
                </a:pathLst>
              </a:custGeom>
              <a:noFill/>
              <a:ln w="6350">
                <a:solidFill>
                  <a:srgbClr val="000000"/>
                </a:solidFill>
                <a:prstDash val="solid"/>
                <a:round/>
                <a:headEnd/>
                <a:tailEnd/>
              </a:ln>
            </p:spPr>
            <p:txBody>
              <a:bodyPr/>
              <a:lstStyle/>
              <a:p>
                <a:endParaRPr lang="en-US"/>
              </a:p>
            </p:txBody>
          </p:sp>
          <p:sp>
            <p:nvSpPr>
              <p:cNvPr id="25302" name="Line 1419"/>
              <p:cNvSpPr>
                <a:spLocks noChangeShapeType="1"/>
              </p:cNvSpPr>
              <p:nvPr/>
            </p:nvSpPr>
            <p:spPr bwMode="white">
              <a:xfrm>
                <a:off x="4052" y="2459"/>
                <a:ext cx="0" cy="0"/>
              </a:xfrm>
              <a:prstGeom prst="line">
                <a:avLst/>
              </a:prstGeom>
              <a:noFill/>
              <a:ln w="6350">
                <a:solidFill>
                  <a:srgbClr val="000000"/>
                </a:solidFill>
                <a:round/>
                <a:headEnd/>
                <a:tailEnd/>
              </a:ln>
            </p:spPr>
            <p:txBody>
              <a:bodyPr/>
              <a:lstStyle/>
              <a:p>
                <a:endParaRPr lang="en-US"/>
              </a:p>
            </p:txBody>
          </p:sp>
          <p:sp>
            <p:nvSpPr>
              <p:cNvPr id="25303" name="Line 1420"/>
              <p:cNvSpPr>
                <a:spLocks noChangeShapeType="1"/>
              </p:cNvSpPr>
              <p:nvPr/>
            </p:nvSpPr>
            <p:spPr bwMode="white">
              <a:xfrm>
                <a:off x="3968" y="2507"/>
                <a:ext cx="0" cy="0"/>
              </a:xfrm>
              <a:prstGeom prst="line">
                <a:avLst/>
              </a:prstGeom>
              <a:noFill/>
              <a:ln w="6350">
                <a:solidFill>
                  <a:srgbClr val="000000"/>
                </a:solidFill>
                <a:round/>
                <a:headEnd/>
                <a:tailEnd/>
              </a:ln>
            </p:spPr>
            <p:txBody>
              <a:bodyPr/>
              <a:lstStyle/>
              <a:p>
                <a:endParaRPr lang="en-US"/>
              </a:p>
            </p:txBody>
          </p:sp>
          <p:sp>
            <p:nvSpPr>
              <p:cNvPr id="25304" name="Line 1421"/>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05" name="Line 1422"/>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06" name="Line 1423"/>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07" name="Line 1424"/>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08" name="Line 1425"/>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09" name="Line 1426"/>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0" name="Line 1427"/>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1" name="Line 1428"/>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2" name="Line 1429"/>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3" name="Line 1430"/>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4" name="Line 1431"/>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5" name="Line 1432"/>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6" name="Line 1433"/>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7" name="Line 1434"/>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8" name="Line 1435"/>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19" name="Line 1436"/>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0" name="Line 1437"/>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1" name="Line 1438"/>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2" name="Line 1439"/>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3" name="Line 1440"/>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4" name="Line 1441"/>
              <p:cNvSpPr>
                <a:spLocks noChangeShapeType="1"/>
              </p:cNvSpPr>
              <p:nvPr/>
            </p:nvSpPr>
            <p:spPr bwMode="white">
              <a:xfrm flipH="1">
                <a:off x="3968" y="2459"/>
                <a:ext cx="84" cy="48"/>
              </a:xfrm>
              <a:prstGeom prst="line">
                <a:avLst/>
              </a:prstGeom>
              <a:noFill/>
              <a:ln w="6350">
                <a:solidFill>
                  <a:srgbClr val="000000"/>
                </a:solidFill>
                <a:round/>
                <a:headEnd/>
                <a:tailEnd/>
              </a:ln>
            </p:spPr>
            <p:txBody>
              <a:bodyPr/>
              <a:lstStyle/>
              <a:p>
                <a:endParaRPr lang="en-US"/>
              </a:p>
            </p:txBody>
          </p:sp>
          <p:sp>
            <p:nvSpPr>
              <p:cNvPr id="25325" name="Freeform 1442"/>
              <p:cNvSpPr>
                <a:spLocks/>
              </p:cNvSpPr>
              <p:nvPr/>
            </p:nvSpPr>
            <p:spPr bwMode="white">
              <a:xfrm>
                <a:off x="3923" y="2445"/>
                <a:ext cx="0" cy="0"/>
              </a:xfrm>
              <a:custGeom>
                <a:avLst/>
                <a:gdLst>
                  <a:gd name="T0" fmla="*/ 0 w 5"/>
                  <a:gd name="T1" fmla="*/ 0 h 2"/>
                  <a:gd name="T2" fmla="*/ 0 w 5"/>
                  <a:gd name="T3" fmla="*/ 0 h 2"/>
                  <a:gd name="T4" fmla="*/ 0 w 5"/>
                  <a:gd name="T5" fmla="*/ 0 h 2"/>
                  <a:gd name="T6" fmla="*/ 0 60000 65536"/>
                  <a:gd name="T7" fmla="*/ 0 60000 65536"/>
                  <a:gd name="T8" fmla="*/ 0 60000 65536"/>
                  <a:gd name="T9" fmla="*/ 0 w 5"/>
                  <a:gd name="T10" fmla="*/ 0 h 2"/>
                  <a:gd name="T11" fmla="*/ 5 w 5"/>
                  <a:gd name="T12" fmla="*/ 2 h 2"/>
                </a:gdLst>
                <a:ahLst/>
                <a:cxnLst>
                  <a:cxn ang="T6">
                    <a:pos x="T0" y="T1"/>
                  </a:cxn>
                  <a:cxn ang="T7">
                    <a:pos x="T2" y="T3"/>
                  </a:cxn>
                  <a:cxn ang="T8">
                    <a:pos x="T4" y="T5"/>
                  </a:cxn>
                </a:cxnLst>
                <a:rect l="T9" t="T10" r="T11" b="T12"/>
                <a:pathLst>
                  <a:path w="5" h="2">
                    <a:moveTo>
                      <a:pt x="5" y="2"/>
                    </a:moveTo>
                    <a:lnTo>
                      <a:pt x="2" y="0"/>
                    </a:lnTo>
                    <a:lnTo>
                      <a:pt x="0" y="0"/>
                    </a:lnTo>
                  </a:path>
                </a:pathLst>
              </a:custGeom>
              <a:noFill/>
              <a:ln w="6350">
                <a:solidFill>
                  <a:srgbClr val="000000"/>
                </a:solidFill>
                <a:prstDash val="solid"/>
                <a:round/>
                <a:headEnd/>
                <a:tailEnd/>
              </a:ln>
            </p:spPr>
            <p:txBody>
              <a:bodyPr/>
              <a:lstStyle/>
              <a:p>
                <a:endParaRPr lang="en-US"/>
              </a:p>
            </p:txBody>
          </p:sp>
          <p:sp>
            <p:nvSpPr>
              <p:cNvPr id="25326" name="Line 1443"/>
              <p:cNvSpPr>
                <a:spLocks noChangeShapeType="1"/>
              </p:cNvSpPr>
              <p:nvPr/>
            </p:nvSpPr>
            <p:spPr bwMode="white">
              <a:xfrm>
                <a:off x="3953" y="2462"/>
                <a:ext cx="0" cy="0"/>
              </a:xfrm>
              <a:prstGeom prst="line">
                <a:avLst/>
              </a:prstGeom>
              <a:noFill/>
              <a:ln w="6350">
                <a:solidFill>
                  <a:srgbClr val="000000"/>
                </a:solidFill>
                <a:round/>
                <a:headEnd/>
                <a:tailEnd/>
              </a:ln>
            </p:spPr>
            <p:txBody>
              <a:bodyPr/>
              <a:lstStyle/>
              <a:p>
                <a:endParaRPr lang="en-US"/>
              </a:p>
            </p:txBody>
          </p:sp>
          <p:sp>
            <p:nvSpPr>
              <p:cNvPr id="25327" name="Line 1444"/>
              <p:cNvSpPr>
                <a:spLocks noChangeShapeType="1"/>
              </p:cNvSpPr>
              <p:nvPr/>
            </p:nvSpPr>
            <p:spPr bwMode="white">
              <a:xfrm>
                <a:off x="3923" y="2445"/>
                <a:ext cx="0" cy="0"/>
              </a:xfrm>
              <a:prstGeom prst="line">
                <a:avLst/>
              </a:prstGeom>
              <a:noFill/>
              <a:ln w="6350">
                <a:solidFill>
                  <a:srgbClr val="000000"/>
                </a:solidFill>
                <a:round/>
                <a:headEnd/>
                <a:tailEnd/>
              </a:ln>
            </p:spPr>
            <p:txBody>
              <a:bodyPr/>
              <a:lstStyle/>
              <a:p>
                <a:endParaRPr lang="en-US"/>
              </a:p>
            </p:txBody>
          </p:sp>
          <p:sp>
            <p:nvSpPr>
              <p:cNvPr id="25328" name="Line 1445"/>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29" name="Line 1446"/>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0" name="Line 1447"/>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1" name="Line 1448"/>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2" name="Line 1449"/>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3" name="Line 1450"/>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4" name="Line 1451"/>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5" name="Line 1452"/>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6" name="Line 1453"/>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7" name="Line 1454"/>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8" name="Line 1455"/>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39" name="Line 1456"/>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0" name="Line 1457"/>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1" name="Line 1458"/>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2" name="Line 1459"/>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3" name="Line 1460"/>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4" name="Line 1461"/>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5" name="Line 1462"/>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5346" name="Line 1463"/>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grpSp>
        <p:grpSp>
          <p:nvGrpSpPr>
            <p:cNvPr id="18487" name="Group 1665"/>
            <p:cNvGrpSpPr>
              <a:grpSpLocks/>
            </p:cNvGrpSpPr>
            <p:nvPr/>
          </p:nvGrpSpPr>
          <p:grpSpPr bwMode="auto">
            <a:xfrm>
              <a:off x="3845" y="2253"/>
              <a:ext cx="130" cy="254"/>
              <a:chOff x="3845" y="2253"/>
              <a:chExt cx="130" cy="254"/>
            </a:xfrm>
          </p:grpSpPr>
          <p:sp>
            <p:nvSpPr>
              <p:cNvPr id="24947" name="Line 1465"/>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4948" name="Line 1466"/>
              <p:cNvSpPr>
                <a:spLocks noChangeShapeType="1"/>
              </p:cNvSpPr>
              <p:nvPr/>
            </p:nvSpPr>
            <p:spPr bwMode="white">
              <a:xfrm flipH="1" flipV="1">
                <a:off x="3923" y="2445"/>
                <a:ext cx="30" cy="17"/>
              </a:xfrm>
              <a:prstGeom prst="line">
                <a:avLst/>
              </a:prstGeom>
              <a:noFill/>
              <a:ln w="6350">
                <a:solidFill>
                  <a:srgbClr val="000000"/>
                </a:solidFill>
                <a:round/>
                <a:headEnd/>
                <a:tailEnd/>
              </a:ln>
            </p:spPr>
            <p:txBody>
              <a:bodyPr/>
              <a:lstStyle/>
              <a:p>
                <a:endParaRPr lang="en-US"/>
              </a:p>
            </p:txBody>
          </p:sp>
          <p:sp>
            <p:nvSpPr>
              <p:cNvPr id="24949" name="Line 1467"/>
              <p:cNvSpPr>
                <a:spLocks noChangeShapeType="1"/>
              </p:cNvSpPr>
              <p:nvPr/>
            </p:nvSpPr>
            <p:spPr bwMode="white">
              <a:xfrm>
                <a:off x="3858" y="2355"/>
                <a:ext cx="0" cy="0"/>
              </a:xfrm>
              <a:prstGeom prst="line">
                <a:avLst/>
              </a:prstGeom>
              <a:noFill/>
              <a:ln w="6350">
                <a:solidFill>
                  <a:srgbClr val="000000"/>
                </a:solidFill>
                <a:round/>
                <a:headEnd/>
                <a:tailEnd/>
              </a:ln>
            </p:spPr>
            <p:txBody>
              <a:bodyPr/>
              <a:lstStyle/>
              <a:p>
                <a:endParaRPr lang="en-US"/>
              </a:p>
            </p:txBody>
          </p:sp>
          <p:sp>
            <p:nvSpPr>
              <p:cNvPr id="24950" name="Line 1468"/>
              <p:cNvSpPr>
                <a:spLocks noChangeShapeType="1"/>
              </p:cNvSpPr>
              <p:nvPr/>
            </p:nvSpPr>
            <p:spPr bwMode="white">
              <a:xfrm>
                <a:off x="3861" y="2457"/>
                <a:ext cx="0" cy="0"/>
              </a:xfrm>
              <a:prstGeom prst="line">
                <a:avLst/>
              </a:prstGeom>
              <a:noFill/>
              <a:ln w="6350">
                <a:solidFill>
                  <a:srgbClr val="000000"/>
                </a:solidFill>
                <a:round/>
                <a:headEnd/>
                <a:tailEnd/>
              </a:ln>
            </p:spPr>
            <p:txBody>
              <a:bodyPr/>
              <a:lstStyle/>
              <a:p>
                <a:endParaRPr lang="en-US"/>
              </a:p>
            </p:txBody>
          </p:sp>
          <p:sp>
            <p:nvSpPr>
              <p:cNvPr id="24951" name="Line 1469"/>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2" name="Line 1470"/>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3" name="Line 1471"/>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4" name="Line 1472"/>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5" name="Line 1473"/>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6" name="Line 1474"/>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7" name="Line 1475"/>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8" name="Line 1476"/>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59" name="Line 1477"/>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0" name="Line 1478"/>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1" name="Line 1479"/>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2" name="Line 1480"/>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3" name="Line 1481"/>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4" name="Line 1482"/>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5" name="Line 1483"/>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6" name="Line 1484"/>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7" name="Line 1485"/>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8" name="Line 1486"/>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69" name="Line 1487"/>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70" name="Line 1488"/>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71" name="Line 1489"/>
              <p:cNvSpPr>
                <a:spLocks noChangeShapeType="1"/>
              </p:cNvSpPr>
              <p:nvPr/>
            </p:nvSpPr>
            <p:spPr bwMode="white">
              <a:xfrm>
                <a:off x="3858" y="2355"/>
                <a:ext cx="3" cy="102"/>
              </a:xfrm>
              <a:prstGeom prst="line">
                <a:avLst/>
              </a:prstGeom>
              <a:noFill/>
              <a:ln w="6350">
                <a:solidFill>
                  <a:srgbClr val="000000"/>
                </a:solidFill>
                <a:round/>
                <a:headEnd/>
                <a:tailEnd/>
              </a:ln>
            </p:spPr>
            <p:txBody>
              <a:bodyPr/>
              <a:lstStyle/>
              <a:p>
                <a:endParaRPr lang="en-US"/>
              </a:p>
            </p:txBody>
          </p:sp>
          <p:sp>
            <p:nvSpPr>
              <p:cNvPr id="24972" name="Line 1490"/>
              <p:cNvSpPr>
                <a:spLocks noChangeShapeType="1"/>
              </p:cNvSpPr>
              <p:nvPr/>
            </p:nvSpPr>
            <p:spPr bwMode="white">
              <a:xfrm>
                <a:off x="3848" y="2409"/>
                <a:ext cx="0" cy="0"/>
              </a:xfrm>
              <a:prstGeom prst="line">
                <a:avLst/>
              </a:prstGeom>
              <a:noFill/>
              <a:ln w="6350">
                <a:solidFill>
                  <a:srgbClr val="000000"/>
                </a:solidFill>
                <a:round/>
                <a:headEnd/>
                <a:tailEnd/>
              </a:ln>
            </p:spPr>
            <p:txBody>
              <a:bodyPr/>
              <a:lstStyle/>
              <a:p>
                <a:endParaRPr lang="en-US"/>
              </a:p>
            </p:txBody>
          </p:sp>
          <p:sp>
            <p:nvSpPr>
              <p:cNvPr id="24973" name="Line 1491"/>
              <p:cNvSpPr>
                <a:spLocks noChangeShapeType="1"/>
              </p:cNvSpPr>
              <p:nvPr/>
            </p:nvSpPr>
            <p:spPr bwMode="white">
              <a:xfrm>
                <a:off x="3845" y="2307"/>
                <a:ext cx="0" cy="0"/>
              </a:xfrm>
              <a:prstGeom prst="line">
                <a:avLst/>
              </a:prstGeom>
              <a:noFill/>
              <a:ln w="6350">
                <a:solidFill>
                  <a:srgbClr val="000000"/>
                </a:solidFill>
                <a:round/>
                <a:headEnd/>
                <a:tailEnd/>
              </a:ln>
            </p:spPr>
            <p:txBody>
              <a:bodyPr/>
              <a:lstStyle/>
              <a:p>
                <a:endParaRPr lang="en-US"/>
              </a:p>
            </p:txBody>
          </p:sp>
          <p:sp>
            <p:nvSpPr>
              <p:cNvPr id="24974" name="Line 1492"/>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75" name="Line 1493"/>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76" name="Line 1494"/>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77" name="Line 1495"/>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78" name="Line 1496"/>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79" name="Line 1497"/>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0" name="Line 1498"/>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1" name="Line 1499"/>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2" name="Line 1500"/>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3" name="Line 1501"/>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4" name="Line 1502"/>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5" name="Line 1503"/>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6" name="Line 1504"/>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7" name="Line 1505"/>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8" name="Line 1506"/>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89" name="Line 1507"/>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0" name="Line 1508"/>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1" name="Line 1509"/>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2" name="Line 1510"/>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3" name="Line 1511"/>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4" name="Line 1512"/>
              <p:cNvSpPr>
                <a:spLocks noChangeShapeType="1"/>
              </p:cNvSpPr>
              <p:nvPr/>
            </p:nvSpPr>
            <p:spPr bwMode="white">
              <a:xfrm flipH="1" flipV="1">
                <a:off x="3845" y="2307"/>
                <a:ext cx="3" cy="102"/>
              </a:xfrm>
              <a:prstGeom prst="line">
                <a:avLst/>
              </a:prstGeom>
              <a:noFill/>
              <a:ln w="6350">
                <a:solidFill>
                  <a:srgbClr val="000000"/>
                </a:solidFill>
                <a:round/>
                <a:headEnd/>
                <a:tailEnd/>
              </a:ln>
            </p:spPr>
            <p:txBody>
              <a:bodyPr/>
              <a:lstStyle/>
              <a:p>
                <a:endParaRPr lang="en-US"/>
              </a:p>
            </p:txBody>
          </p:sp>
          <p:sp>
            <p:nvSpPr>
              <p:cNvPr id="24995" name="Freeform 1513"/>
              <p:cNvSpPr>
                <a:spLocks/>
              </p:cNvSpPr>
              <p:nvPr/>
            </p:nvSpPr>
            <p:spPr bwMode="white">
              <a:xfrm>
                <a:off x="3925" y="2489"/>
                <a:ext cx="8" cy="1"/>
              </a:xfrm>
              <a:custGeom>
                <a:avLst/>
                <a:gdLst>
                  <a:gd name="T0" fmla="*/ 0 w 65"/>
                  <a:gd name="T1" fmla="*/ 0 h 7"/>
                  <a:gd name="T2" fmla="*/ 0 w 65"/>
                  <a:gd name="T3" fmla="*/ 0 h 7"/>
                  <a:gd name="T4" fmla="*/ 0 w 65"/>
                  <a:gd name="T5" fmla="*/ 0 h 7"/>
                  <a:gd name="T6" fmla="*/ 0 w 65"/>
                  <a:gd name="T7" fmla="*/ 0 h 7"/>
                  <a:gd name="T8" fmla="*/ 0 w 65"/>
                  <a:gd name="T9" fmla="*/ 0 h 7"/>
                  <a:gd name="T10" fmla="*/ 0 w 65"/>
                  <a:gd name="T11" fmla="*/ 0 h 7"/>
                  <a:gd name="T12" fmla="*/ 0 w 65"/>
                  <a:gd name="T13" fmla="*/ 0 h 7"/>
                  <a:gd name="T14" fmla="*/ 0 w 65"/>
                  <a:gd name="T15" fmla="*/ 0 h 7"/>
                  <a:gd name="T16" fmla="*/ 0 w 6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7"/>
                  <a:gd name="T29" fmla="*/ 65 w 6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7">
                    <a:moveTo>
                      <a:pt x="65" y="7"/>
                    </a:moveTo>
                    <a:lnTo>
                      <a:pt x="60" y="5"/>
                    </a:lnTo>
                    <a:lnTo>
                      <a:pt x="51" y="2"/>
                    </a:lnTo>
                    <a:lnTo>
                      <a:pt x="42" y="1"/>
                    </a:lnTo>
                    <a:lnTo>
                      <a:pt x="33" y="0"/>
                    </a:lnTo>
                    <a:lnTo>
                      <a:pt x="22" y="1"/>
                    </a:lnTo>
                    <a:lnTo>
                      <a:pt x="14" y="2"/>
                    </a:lnTo>
                    <a:lnTo>
                      <a:pt x="6" y="5"/>
                    </a:lnTo>
                    <a:lnTo>
                      <a:pt x="0" y="7"/>
                    </a:lnTo>
                  </a:path>
                </a:pathLst>
              </a:custGeom>
              <a:noFill/>
              <a:ln w="6350">
                <a:solidFill>
                  <a:srgbClr val="000000"/>
                </a:solidFill>
                <a:prstDash val="solid"/>
                <a:round/>
                <a:headEnd/>
                <a:tailEnd/>
              </a:ln>
            </p:spPr>
            <p:txBody>
              <a:bodyPr/>
              <a:lstStyle/>
              <a:p>
                <a:endParaRPr lang="en-US"/>
              </a:p>
            </p:txBody>
          </p:sp>
          <p:sp>
            <p:nvSpPr>
              <p:cNvPr id="24996" name="Line 1514"/>
              <p:cNvSpPr>
                <a:spLocks noChangeShapeType="1"/>
              </p:cNvSpPr>
              <p:nvPr/>
            </p:nvSpPr>
            <p:spPr bwMode="white">
              <a:xfrm>
                <a:off x="3933" y="2490"/>
                <a:ext cx="0" cy="0"/>
              </a:xfrm>
              <a:prstGeom prst="line">
                <a:avLst/>
              </a:prstGeom>
              <a:noFill/>
              <a:ln w="6350">
                <a:solidFill>
                  <a:srgbClr val="000000"/>
                </a:solidFill>
                <a:round/>
                <a:headEnd/>
                <a:tailEnd/>
              </a:ln>
            </p:spPr>
            <p:txBody>
              <a:bodyPr/>
              <a:lstStyle/>
              <a:p>
                <a:endParaRPr lang="en-US"/>
              </a:p>
            </p:txBody>
          </p:sp>
          <p:sp>
            <p:nvSpPr>
              <p:cNvPr id="24997" name="Line 1515"/>
              <p:cNvSpPr>
                <a:spLocks noChangeShapeType="1"/>
              </p:cNvSpPr>
              <p:nvPr/>
            </p:nvSpPr>
            <p:spPr bwMode="white">
              <a:xfrm>
                <a:off x="3963" y="2507"/>
                <a:ext cx="0" cy="0"/>
              </a:xfrm>
              <a:prstGeom prst="line">
                <a:avLst/>
              </a:prstGeom>
              <a:noFill/>
              <a:ln w="6350">
                <a:solidFill>
                  <a:srgbClr val="000000"/>
                </a:solidFill>
                <a:round/>
                <a:headEnd/>
                <a:tailEnd/>
              </a:ln>
            </p:spPr>
            <p:txBody>
              <a:bodyPr/>
              <a:lstStyle/>
              <a:p>
                <a:endParaRPr lang="en-US"/>
              </a:p>
            </p:txBody>
          </p:sp>
          <p:sp>
            <p:nvSpPr>
              <p:cNvPr id="24998" name="Line 1516"/>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4999" name="Line 1517"/>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0" name="Line 1518"/>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1" name="Line 1519"/>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2" name="Line 1520"/>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3" name="Line 1521"/>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4" name="Line 1522"/>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5" name="Line 1523"/>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6" name="Line 1524"/>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7" name="Line 1525"/>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8" name="Line 1526"/>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09" name="Line 1527"/>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0" name="Line 1528"/>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1" name="Line 1529"/>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2" name="Line 1530"/>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3" name="Line 1531"/>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4" name="Line 1532"/>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5" name="Line 1533"/>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6" name="Line 1534"/>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7" name="Line 1535"/>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8" name="Line 1536"/>
              <p:cNvSpPr>
                <a:spLocks noChangeShapeType="1"/>
              </p:cNvSpPr>
              <p:nvPr/>
            </p:nvSpPr>
            <p:spPr bwMode="white">
              <a:xfrm>
                <a:off x="3933" y="2490"/>
                <a:ext cx="30" cy="17"/>
              </a:xfrm>
              <a:prstGeom prst="line">
                <a:avLst/>
              </a:prstGeom>
              <a:noFill/>
              <a:ln w="6350">
                <a:solidFill>
                  <a:srgbClr val="000000"/>
                </a:solidFill>
                <a:round/>
                <a:headEnd/>
                <a:tailEnd/>
              </a:ln>
            </p:spPr>
            <p:txBody>
              <a:bodyPr/>
              <a:lstStyle/>
              <a:p>
                <a:endParaRPr lang="en-US"/>
              </a:p>
            </p:txBody>
          </p:sp>
          <p:sp>
            <p:nvSpPr>
              <p:cNvPr id="25019" name="Line 1537"/>
              <p:cNvSpPr>
                <a:spLocks noChangeShapeType="1"/>
              </p:cNvSpPr>
              <p:nvPr/>
            </p:nvSpPr>
            <p:spPr bwMode="white">
              <a:xfrm>
                <a:off x="3922" y="2492"/>
                <a:ext cx="0" cy="0"/>
              </a:xfrm>
              <a:prstGeom prst="line">
                <a:avLst/>
              </a:prstGeom>
              <a:noFill/>
              <a:ln w="6350">
                <a:solidFill>
                  <a:srgbClr val="000000"/>
                </a:solidFill>
                <a:round/>
                <a:headEnd/>
                <a:tailEnd/>
              </a:ln>
            </p:spPr>
            <p:txBody>
              <a:bodyPr/>
              <a:lstStyle/>
              <a:p>
                <a:endParaRPr lang="en-US"/>
              </a:p>
            </p:txBody>
          </p:sp>
          <p:sp>
            <p:nvSpPr>
              <p:cNvPr id="25020" name="Line 1538"/>
              <p:cNvSpPr>
                <a:spLocks noChangeShapeType="1"/>
              </p:cNvSpPr>
              <p:nvPr/>
            </p:nvSpPr>
            <p:spPr bwMode="white">
              <a:xfrm>
                <a:off x="3925" y="2490"/>
                <a:ext cx="0" cy="0"/>
              </a:xfrm>
              <a:prstGeom prst="line">
                <a:avLst/>
              </a:prstGeom>
              <a:noFill/>
              <a:ln w="6350">
                <a:solidFill>
                  <a:srgbClr val="000000"/>
                </a:solidFill>
                <a:round/>
                <a:headEnd/>
                <a:tailEnd/>
              </a:ln>
            </p:spPr>
            <p:txBody>
              <a:bodyPr/>
              <a:lstStyle/>
              <a:p>
                <a:endParaRPr lang="en-US"/>
              </a:p>
            </p:txBody>
          </p:sp>
          <p:sp>
            <p:nvSpPr>
              <p:cNvPr id="25021" name="Line 1539"/>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2" name="Line 1540"/>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3" name="Line 1541"/>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4" name="Line 1542"/>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5" name="Line 1543"/>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6" name="Line 1544"/>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7" name="Line 1545"/>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8" name="Line 1546"/>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29" name="Line 1547"/>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0" name="Line 1548"/>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1" name="Line 1549"/>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2" name="Line 1550"/>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3" name="Line 1551"/>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4" name="Line 1552"/>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5" name="Line 1553"/>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6" name="Line 1554"/>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7" name="Line 1555"/>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8" name="Line 1556"/>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39" name="Line 1557"/>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40" name="Line 1558"/>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41" name="Line 1559"/>
              <p:cNvSpPr>
                <a:spLocks noChangeShapeType="1"/>
              </p:cNvSpPr>
              <p:nvPr/>
            </p:nvSpPr>
            <p:spPr bwMode="white">
              <a:xfrm flipV="1">
                <a:off x="3922" y="2490"/>
                <a:ext cx="3" cy="2"/>
              </a:xfrm>
              <a:prstGeom prst="line">
                <a:avLst/>
              </a:prstGeom>
              <a:noFill/>
              <a:ln w="6350">
                <a:solidFill>
                  <a:srgbClr val="000000"/>
                </a:solidFill>
                <a:round/>
                <a:headEnd/>
                <a:tailEnd/>
              </a:ln>
            </p:spPr>
            <p:txBody>
              <a:bodyPr/>
              <a:lstStyle/>
              <a:p>
                <a:endParaRPr lang="en-US"/>
              </a:p>
            </p:txBody>
          </p:sp>
          <p:sp>
            <p:nvSpPr>
              <p:cNvPr id="25042" name="Freeform 1560"/>
              <p:cNvSpPr>
                <a:spLocks/>
              </p:cNvSpPr>
              <p:nvPr/>
            </p:nvSpPr>
            <p:spPr bwMode="white">
              <a:xfrm>
                <a:off x="3858" y="2351"/>
                <a:ext cx="2" cy="4"/>
              </a:xfrm>
              <a:custGeom>
                <a:avLst/>
                <a:gdLst>
                  <a:gd name="T0" fmla="*/ 0 w 18"/>
                  <a:gd name="T1" fmla="*/ 0 h 32"/>
                  <a:gd name="T2" fmla="*/ 0 w 18"/>
                  <a:gd name="T3" fmla="*/ 0 h 32"/>
                  <a:gd name="T4" fmla="*/ 0 w 18"/>
                  <a:gd name="T5" fmla="*/ 0 h 32"/>
                  <a:gd name="T6" fmla="*/ 0 w 18"/>
                  <a:gd name="T7" fmla="*/ 0 h 32"/>
                  <a:gd name="T8" fmla="*/ 0 w 18"/>
                  <a:gd name="T9" fmla="*/ 0 h 32"/>
                  <a:gd name="T10" fmla="*/ 0 w 18"/>
                  <a:gd name="T11" fmla="*/ 0 h 32"/>
                  <a:gd name="T12" fmla="*/ 0 w 18"/>
                  <a:gd name="T13" fmla="*/ 0 h 32"/>
                  <a:gd name="T14" fmla="*/ 0 w 18"/>
                  <a:gd name="T15" fmla="*/ 0 h 32"/>
                  <a:gd name="T16" fmla="*/ 0 w 18"/>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2"/>
                  <a:gd name="T29" fmla="*/ 18 w 18"/>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2">
                    <a:moveTo>
                      <a:pt x="18" y="0"/>
                    </a:moveTo>
                    <a:lnTo>
                      <a:pt x="14" y="3"/>
                    </a:lnTo>
                    <a:lnTo>
                      <a:pt x="11" y="6"/>
                    </a:lnTo>
                    <a:lnTo>
                      <a:pt x="8" y="9"/>
                    </a:lnTo>
                    <a:lnTo>
                      <a:pt x="5" y="13"/>
                    </a:lnTo>
                    <a:lnTo>
                      <a:pt x="3" y="17"/>
                    </a:lnTo>
                    <a:lnTo>
                      <a:pt x="2" y="23"/>
                    </a:lnTo>
                    <a:lnTo>
                      <a:pt x="0" y="27"/>
                    </a:lnTo>
                    <a:lnTo>
                      <a:pt x="0" y="32"/>
                    </a:lnTo>
                  </a:path>
                </a:pathLst>
              </a:custGeom>
              <a:noFill/>
              <a:ln w="6350">
                <a:solidFill>
                  <a:srgbClr val="000000"/>
                </a:solidFill>
                <a:prstDash val="solid"/>
                <a:round/>
                <a:headEnd/>
                <a:tailEnd/>
              </a:ln>
            </p:spPr>
            <p:txBody>
              <a:bodyPr/>
              <a:lstStyle/>
              <a:p>
                <a:endParaRPr lang="en-US"/>
              </a:p>
            </p:txBody>
          </p:sp>
          <p:sp>
            <p:nvSpPr>
              <p:cNvPr id="25043" name="Line 1561"/>
              <p:cNvSpPr>
                <a:spLocks noChangeShapeType="1"/>
              </p:cNvSpPr>
              <p:nvPr/>
            </p:nvSpPr>
            <p:spPr bwMode="white">
              <a:xfrm>
                <a:off x="3866" y="2348"/>
                <a:ext cx="0" cy="0"/>
              </a:xfrm>
              <a:prstGeom prst="line">
                <a:avLst/>
              </a:prstGeom>
              <a:noFill/>
              <a:ln w="6350">
                <a:solidFill>
                  <a:srgbClr val="000000"/>
                </a:solidFill>
                <a:round/>
                <a:headEnd/>
                <a:tailEnd/>
              </a:ln>
            </p:spPr>
            <p:txBody>
              <a:bodyPr/>
              <a:lstStyle/>
              <a:p>
                <a:endParaRPr lang="en-US"/>
              </a:p>
            </p:txBody>
          </p:sp>
          <p:sp>
            <p:nvSpPr>
              <p:cNvPr id="25044" name="Line 1562"/>
              <p:cNvSpPr>
                <a:spLocks noChangeShapeType="1"/>
              </p:cNvSpPr>
              <p:nvPr/>
            </p:nvSpPr>
            <p:spPr bwMode="white">
              <a:xfrm>
                <a:off x="3860" y="2351"/>
                <a:ext cx="0" cy="0"/>
              </a:xfrm>
              <a:prstGeom prst="line">
                <a:avLst/>
              </a:prstGeom>
              <a:noFill/>
              <a:ln w="6350">
                <a:solidFill>
                  <a:srgbClr val="000000"/>
                </a:solidFill>
                <a:round/>
                <a:headEnd/>
                <a:tailEnd/>
              </a:ln>
            </p:spPr>
            <p:txBody>
              <a:bodyPr/>
              <a:lstStyle/>
              <a:p>
                <a:endParaRPr lang="en-US"/>
              </a:p>
            </p:txBody>
          </p:sp>
          <p:sp>
            <p:nvSpPr>
              <p:cNvPr id="25045" name="Line 1563"/>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46" name="Line 1564"/>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47" name="Line 1565"/>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48" name="Line 1566"/>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49" name="Line 1567"/>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0" name="Line 1568"/>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1" name="Line 1569"/>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2" name="Line 1570"/>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3" name="Line 1571"/>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4" name="Line 1572"/>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5" name="Line 1573"/>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6" name="Line 1574"/>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7" name="Line 1575"/>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8" name="Line 1576"/>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59" name="Line 1577"/>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0" name="Line 1578"/>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1" name="Line 1579"/>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2" name="Line 1580"/>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3" name="Line 1581"/>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4" name="Line 1582"/>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5" name="Line 1583"/>
              <p:cNvSpPr>
                <a:spLocks noChangeShapeType="1"/>
              </p:cNvSpPr>
              <p:nvPr/>
            </p:nvSpPr>
            <p:spPr bwMode="white">
              <a:xfrm flipH="1">
                <a:off x="3860" y="2348"/>
                <a:ext cx="6" cy="3"/>
              </a:xfrm>
              <a:prstGeom prst="line">
                <a:avLst/>
              </a:prstGeom>
              <a:noFill/>
              <a:ln w="6350">
                <a:solidFill>
                  <a:srgbClr val="000000"/>
                </a:solidFill>
                <a:round/>
                <a:headEnd/>
                <a:tailEnd/>
              </a:ln>
            </p:spPr>
            <p:txBody>
              <a:bodyPr/>
              <a:lstStyle/>
              <a:p>
                <a:endParaRPr lang="en-US"/>
              </a:p>
            </p:txBody>
          </p:sp>
          <p:sp>
            <p:nvSpPr>
              <p:cNvPr id="25066" name="Freeform 1584"/>
              <p:cNvSpPr>
                <a:spLocks/>
              </p:cNvSpPr>
              <p:nvPr/>
            </p:nvSpPr>
            <p:spPr bwMode="white">
              <a:xfrm>
                <a:off x="3866" y="2347"/>
                <a:ext cx="1" cy="1"/>
              </a:xfrm>
              <a:custGeom>
                <a:avLst/>
                <a:gdLst>
                  <a:gd name="T0" fmla="*/ 0 w 4"/>
                  <a:gd name="T1" fmla="*/ 0 h 3"/>
                  <a:gd name="T2" fmla="*/ 0 w 4"/>
                  <a:gd name="T3" fmla="*/ 0 h 3"/>
                  <a:gd name="T4" fmla="*/ 0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3"/>
                    </a:moveTo>
                    <a:lnTo>
                      <a:pt x="3" y="1"/>
                    </a:lnTo>
                    <a:lnTo>
                      <a:pt x="4" y="0"/>
                    </a:lnTo>
                  </a:path>
                </a:pathLst>
              </a:custGeom>
              <a:noFill/>
              <a:ln w="6350">
                <a:solidFill>
                  <a:srgbClr val="000000"/>
                </a:solidFill>
                <a:prstDash val="solid"/>
                <a:round/>
                <a:headEnd/>
                <a:tailEnd/>
              </a:ln>
            </p:spPr>
            <p:txBody>
              <a:bodyPr/>
              <a:lstStyle/>
              <a:p>
                <a:endParaRPr lang="en-US"/>
              </a:p>
            </p:txBody>
          </p:sp>
          <p:sp>
            <p:nvSpPr>
              <p:cNvPr id="25067" name="Freeform 1585"/>
              <p:cNvSpPr>
                <a:spLocks/>
              </p:cNvSpPr>
              <p:nvPr/>
            </p:nvSpPr>
            <p:spPr bwMode="white">
              <a:xfrm>
                <a:off x="3845" y="2253"/>
                <a:ext cx="33" cy="54"/>
              </a:xfrm>
              <a:custGeom>
                <a:avLst/>
                <a:gdLst>
                  <a:gd name="T0" fmla="*/ 1 w 264"/>
                  <a:gd name="T1" fmla="*/ 0 h 426"/>
                  <a:gd name="T2" fmla="*/ 1 w 264"/>
                  <a:gd name="T3" fmla="*/ 0 h 426"/>
                  <a:gd name="T4" fmla="*/ 0 w 264"/>
                  <a:gd name="T5" fmla="*/ 0 h 426"/>
                  <a:gd name="T6" fmla="*/ 0 w 264"/>
                  <a:gd name="T7" fmla="*/ 0 h 426"/>
                  <a:gd name="T8" fmla="*/ 0 w 264"/>
                  <a:gd name="T9" fmla="*/ 0 h 426"/>
                  <a:gd name="T10" fmla="*/ 0 w 264"/>
                  <a:gd name="T11" fmla="*/ 0 h 426"/>
                  <a:gd name="T12" fmla="*/ 0 w 264"/>
                  <a:gd name="T13" fmla="*/ 0 h 426"/>
                  <a:gd name="T14" fmla="*/ 0 w 264"/>
                  <a:gd name="T15" fmla="*/ 0 h 426"/>
                  <a:gd name="T16" fmla="*/ 0 w 264"/>
                  <a:gd name="T17" fmla="*/ 0 h 426"/>
                  <a:gd name="T18" fmla="*/ 0 w 264"/>
                  <a:gd name="T19" fmla="*/ 1 h 426"/>
                  <a:gd name="T20" fmla="*/ 0 w 264"/>
                  <a:gd name="T21" fmla="*/ 1 h 426"/>
                  <a:gd name="T22" fmla="*/ 0 w 264"/>
                  <a:gd name="T23" fmla="*/ 1 h 426"/>
                  <a:gd name="T24" fmla="*/ 0 w 264"/>
                  <a:gd name="T25" fmla="*/ 1 h 426"/>
                  <a:gd name="T26" fmla="*/ 0 w 264"/>
                  <a:gd name="T27" fmla="*/ 1 h 426"/>
                  <a:gd name="T28" fmla="*/ 0 w 264"/>
                  <a:gd name="T29" fmla="*/ 1 h 426"/>
                  <a:gd name="T30" fmla="*/ 0 w 264"/>
                  <a:gd name="T31" fmla="*/ 1 h 426"/>
                  <a:gd name="T32" fmla="*/ 0 w 264"/>
                  <a:gd name="T33" fmla="*/ 1 h 4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4"/>
                  <a:gd name="T52" fmla="*/ 0 h 426"/>
                  <a:gd name="T53" fmla="*/ 264 w 264"/>
                  <a:gd name="T54" fmla="*/ 426 h 4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4" h="426">
                    <a:moveTo>
                      <a:pt x="264" y="0"/>
                    </a:moveTo>
                    <a:lnTo>
                      <a:pt x="232" y="22"/>
                    </a:lnTo>
                    <a:lnTo>
                      <a:pt x="203" y="45"/>
                    </a:lnTo>
                    <a:lnTo>
                      <a:pt x="176" y="67"/>
                    </a:lnTo>
                    <a:lnTo>
                      <a:pt x="150" y="92"/>
                    </a:lnTo>
                    <a:lnTo>
                      <a:pt x="127" y="117"/>
                    </a:lnTo>
                    <a:lnTo>
                      <a:pt x="105" y="142"/>
                    </a:lnTo>
                    <a:lnTo>
                      <a:pt x="85" y="169"/>
                    </a:lnTo>
                    <a:lnTo>
                      <a:pt x="67" y="195"/>
                    </a:lnTo>
                    <a:lnTo>
                      <a:pt x="51" y="223"/>
                    </a:lnTo>
                    <a:lnTo>
                      <a:pt x="37" y="251"/>
                    </a:lnTo>
                    <a:lnTo>
                      <a:pt x="26" y="279"/>
                    </a:lnTo>
                    <a:lnTo>
                      <a:pt x="15" y="308"/>
                    </a:lnTo>
                    <a:lnTo>
                      <a:pt x="8" y="337"/>
                    </a:lnTo>
                    <a:lnTo>
                      <a:pt x="3" y="367"/>
                    </a:lnTo>
                    <a:lnTo>
                      <a:pt x="1" y="396"/>
                    </a:lnTo>
                    <a:lnTo>
                      <a:pt x="0" y="426"/>
                    </a:lnTo>
                  </a:path>
                </a:pathLst>
              </a:custGeom>
              <a:noFill/>
              <a:ln w="6350">
                <a:solidFill>
                  <a:srgbClr val="000000"/>
                </a:solidFill>
                <a:prstDash val="solid"/>
                <a:round/>
                <a:headEnd/>
                <a:tailEnd/>
              </a:ln>
            </p:spPr>
            <p:txBody>
              <a:bodyPr/>
              <a:lstStyle/>
              <a:p>
                <a:endParaRPr lang="en-US"/>
              </a:p>
            </p:txBody>
          </p:sp>
          <p:sp>
            <p:nvSpPr>
              <p:cNvPr id="25068" name="Freeform 1586"/>
              <p:cNvSpPr>
                <a:spLocks/>
              </p:cNvSpPr>
              <p:nvPr/>
            </p:nvSpPr>
            <p:spPr bwMode="white">
              <a:xfrm>
                <a:off x="3953" y="2372"/>
                <a:ext cx="22" cy="22"/>
              </a:xfrm>
              <a:custGeom>
                <a:avLst/>
                <a:gdLst>
                  <a:gd name="T0" fmla="*/ 0 w 179"/>
                  <a:gd name="T1" fmla="*/ 0 h 180"/>
                  <a:gd name="T2" fmla="*/ 0 w 179"/>
                  <a:gd name="T3" fmla="*/ 0 h 180"/>
                  <a:gd name="T4" fmla="*/ 0 w 179"/>
                  <a:gd name="T5" fmla="*/ 0 h 180"/>
                  <a:gd name="T6" fmla="*/ 0 w 179"/>
                  <a:gd name="T7" fmla="*/ 0 h 180"/>
                  <a:gd name="T8" fmla="*/ 0 w 179"/>
                  <a:gd name="T9" fmla="*/ 0 h 180"/>
                  <a:gd name="T10" fmla="*/ 0 w 179"/>
                  <a:gd name="T11" fmla="*/ 0 h 180"/>
                  <a:gd name="T12" fmla="*/ 0 w 179"/>
                  <a:gd name="T13" fmla="*/ 0 h 180"/>
                  <a:gd name="T14" fmla="*/ 0 w 179"/>
                  <a:gd name="T15" fmla="*/ 0 h 180"/>
                  <a:gd name="T16" fmla="*/ 0 w 179"/>
                  <a:gd name="T17" fmla="*/ 0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9"/>
                  <a:gd name="T28" fmla="*/ 0 h 180"/>
                  <a:gd name="T29" fmla="*/ 179 w 179"/>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9" h="180">
                    <a:moveTo>
                      <a:pt x="0" y="0"/>
                    </a:moveTo>
                    <a:lnTo>
                      <a:pt x="15" y="24"/>
                    </a:lnTo>
                    <a:lnTo>
                      <a:pt x="31" y="47"/>
                    </a:lnTo>
                    <a:lnTo>
                      <a:pt x="51" y="71"/>
                    </a:lnTo>
                    <a:lnTo>
                      <a:pt x="73" y="94"/>
                    </a:lnTo>
                    <a:lnTo>
                      <a:pt x="96" y="117"/>
                    </a:lnTo>
                    <a:lnTo>
                      <a:pt x="122" y="139"/>
                    </a:lnTo>
                    <a:lnTo>
                      <a:pt x="150" y="159"/>
                    </a:lnTo>
                    <a:lnTo>
                      <a:pt x="179" y="180"/>
                    </a:lnTo>
                  </a:path>
                </a:pathLst>
              </a:custGeom>
              <a:noFill/>
              <a:ln w="6350">
                <a:solidFill>
                  <a:srgbClr val="000000"/>
                </a:solidFill>
                <a:prstDash val="solid"/>
                <a:round/>
                <a:headEnd/>
                <a:tailEnd/>
              </a:ln>
            </p:spPr>
            <p:txBody>
              <a:bodyPr/>
              <a:lstStyle/>
              <a:p>
                <a:endParaRPr lang="en-US"/>
              </a:p>
            </p:txBody>
          </p:sp>
          <p:sp>
            <p:nvSpPr>
              <p:cNvPr id="25069" name="Freeform 1587"/>
              <p:cNvSpPr>
                <a:spLocks/>
              </p:cNvSpPr>
              <p:nvPr/>
            </p:nvSpPr>
            <p:spPr bwMode="white">
              <a:xfrm>
                <a:off x="3950" y="2369"/>
                <a:ext cx="3" cy="3"/>
              </a:xfrm>
              <a:custGeom>
                <a:avLst/>
                <a:gdLst>
                  <a:gd name="T0" fmla="*/ 0 w 22"/>
                  <a:gd name="T1" fmla="*/ 0 h 22"/>
                  <a:gd name="T2" fmla="*/ 0 w 22"/>
                  <a:gd name="T3" fmla="*/ 0 h 22"/>
                  <a:gd name="T4" fmla="*/ 0 w 22"/>
                  <a:gd name="T5" fmla="*/ 0 h 22"/>
                  <a:gd name="T6" fmla="*/ 0 60000 65536"/>
                  <a:gd name="T7" fmla="*/ 0 60000 65536"/>
                  <a:gd name="T8" fmla="*/ 0 60000 65536"/>
                  <a:gd name="T9" fmla="*/ 0 w 22"/>
                  <a:gd name="T10" fmla="*/ 0 h 22"/>
                  <a:gd name="T11" fmla="*/ 22 w 22"/>
                  <a:gd name="T12" fmla="*/ 22 h 22"/>
                </a:gdLst>
                <a:ahLst/>
                <a:cxnLst>
                  <a:cxn ang="T6">
                    <a:pos x="T0" y="T1"/>
                  </a:cxn>
                  <a:cxn ang="T7">
                    <a:pos x="T2" y="T3"/>
                  </a:cxn>
                  <a:cxn ang="T8">
                    <a:pos x="T4" y="T5"/>
                  </a:cxn>
                </a:cxnLst>
                <a:rect l="T9" t="T10" r="T11" b="T12"/>
                <a:pathLst>
                  <a:path w="22" h="22">
                    <a:moveTo>
                      <a:pt x="22" y="22"/>
                    </a:moveTo>
                    <a:lnTo>
                      <a:pt x="12" y="8"/>
                    </a:lnTo>
                    <a:lnTo>
                      <a:pt x="0" y="0"/>
                    </a:lnTo>
                  </a:path>
                </a:pathLst>
              </a:custGeom>
              <a:noFill/>
              <a:ln w="6350">
                <a:solidFill>
                  <a:srgbClr val="000000"/>
                </a:solidFill>
                <a:prstDash val="solid"/>
                <a:round/>
                <a:headEnd/>
                <a:tailEnd/>
              </a:ln>
            </p:spPr>
            <p:txBody>
              <a:bodyPr/>
              <a:lstStyle/>
              <a:p>
                <a:endParaRPr lang="en-US"/>
              </a:p>
            </p:txBody>
          </p:sp>
          <p:sp>
            <p:nvSpPr>
              <p:cNvPr id="25070" name="Line 1588"/>
              <p:cNvSpPr>
                <a:spLocks noChangeShapeType="1"/>
              </p:cNvSpPr>
              <p:nvPr/>
            </p:nvSpPr>
            <p:spPr bwMode="white">
              <a:xfrm>
                <a:off x="3911" y="2376"/>
                <a:ext cx="0" cy="0"/>
              </a:xfrm>
              <a:prstGeom prst="line">
                <a:avLst/>
              </a:prstGeom>
              <a:noFill/>
              <a:ln w="6350">
                <a:solidFill>
                  <a:srgbClr val="000000"/>
                </a:solidFill>
                <a:round/>
                <a:headEnd/>
                <a:tailEnd/>
              </a:ln>
            </p:spPr>
            <p:txBody>
              <a:bodyPr/>
              <a:lstStyle/>
              <a:p>
                <a:endParaRPr lang="en-US"/>
              </a:p>
            </p:txBody>
          </p:sp>
          <p:sp>
            <p:nvSpPr>
              <p:cNvPr id="25071" name="Line 1589"/>
              <p:cNvSpPr>
                <a:spLocks noChangeShapeType="1"/>
              </p:cNvSpPr>
              <p:nvPr/>
            </p:nvSpPr>
            <p:spPr bwMode="white">
              <a:xfrm>
                <a:off x="3908" y="2378"/>
                <a:ext cx="0" cy="0"/>
              </a:xfrm>
              <a:prstGeom prst="line">
                <a:avLst/>
              </a:prstGeom>
              <a:noFill/>
              <a:ln w="6350">
                <a:solidFill>
                  <a:srgbClr val="000000"/>
                </a:solidFill>
                <a:round/>
                <a:headEnd/>
                <a:tailEnd/>
              </a:ln>
            </p:spPr>
            <p:txBody>
              <a:bodyPr/>
              <a:lstStyle/>
              <a:p>
                <a:endParaRPr lang="en-US"/>
              </a:p>
            </p:txBody>
          </p:sp>
          <p:sp>
            <p:nvSpPr>
              <p:cNvPr id="25072" name="Line 1590"/>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3" name="Line 1591"/>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4" name="Line 1592"/>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5" name="Line 1593"/>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6" name="Line 1594"/>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7" name="Line 1595"/>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8" name="Line 1596"/>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79" name="Line 1597"/>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0" name="Line 1598"/>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1" name="Line 1599"/>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2" name="Line 1600"/>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3" name="Line 1601"/>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4" name="Line 1602"/>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5" name="Line 1603"/>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6" name="Line 1604"/>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7" name="Line 1605"/>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8" name="Line 1606"/>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89" name="Line 1607"/>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90" name="Line 1608"/>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91" name="Line 1609"/>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92" name="Line 1610"/>
              <p:cNvSpPr>
                <a:spLocks noChangeShapeType="1"/>
              </p:cNvSpPr>
              <p:nvPr/>
            </p:nvSpPr>
            <p:spPr bwMode="white">
              <a:xfrm flipH="1">
                <a:off x="3908" y="2376"/>
                <a:ext cx="3" cy="2"/>
              </a:xfrm>
              <a:prstGeom prst="line">
                <a:avLst/>
              </a:prstGeom>
              <a:noFill/>
              <a:ln w="6350">
                <a:solidFill>
                  <a:srgbClr val="000000"/>
                </a:solidFill>
                <a:round/>
                <a:headEnd/>
                <a:tailEnd/>
              </a:ln>
            </p:spPr>
            <p:txBody>
              <a:bodyPr/>
              <a:lstStyle/>
              <a:p>
                <a:endParaRPr lang="en-US"/>
              </a:p>
            </p:txBody>
          </p:sp>
          <p:sp>
            <p:nvSpPr>
              <p:cNvPr id="25093" name="Freeform 1611"/>
              <p:cNvSpPr>
                <a:spLocks/>
              </p:cNvSpPr>
              <p:nvPr/>
            </p:nvSpPr>
            <p:spPr bwMode="white">
              <a:xfrm>
                <a:off x="3911" y="2375"/>
                <a:ext cx="1" cy="1"/>
              </a:xfrm>
              <a:custGeom>
                <a:avLst/>
                <a:gdLst>
                  <a:gd name="T0" fmla="*/ 0 w 12"/>
                  <a:gd name="T1" fmla="*/ 0 h 8"/>
                  <a:gd name="T2" fmla="*/ 0 w 12"/>
                  <a:gd name="T3" fmla="*/ 0 h 8"/>
                  <a:gd name="T4" fmla="*/ 0 w 12"/>
                  <a:gd name="T5" fmla="*/ 0 h 8"/>
                  <a:gd name="T6" fmla="*/ 0 60000 65536"/>
                  <a:gd name="T7" fmla="*/ 0 60000 65536"/>
                  <a:gd name="T8" fmla="*/ 0 60000 65536"/>
                  <a:gd name="T9" fmla="*/ 0 w 12"/>
                  <a:gd name="T10" fmla="*/ 0 h 8"/>
                  <a:gd name="T11" fmla="*/ 12 w 12"/>
                  <a:gd name="T12" fmla="*/ 8 h 8"/>
                </a:gdLst>
                <a:ahLst/>
                <a:cxnLst>
                  <a:cxn ang="T6">
                    <a:pos x="T0" y="T1"/>
                  </a:cxn>
                  <a:cxn ang="T7">
                    <a:pos x="T2" y="T3"/>
                  </a:cxn>
                  <a:cxn ang="T8">
                    <a:pos x="T4" y="T5"/>
                  </a:cxn>
                </a:cxnLst>
                <a:rect l="T9" t="T10" r="T11" b="T12"/>
                <a:pathLst>
                  <a:path w="12" h="8">
                    <a:moveTo>
                      <a:pt x="0" y="8"/>
                    </a:moveTo>
                    <a:lnTo>
                      <a:pt x="10" y="2"/>
                    </a:lnTo>
                    <a:lnTo>
                      <a:pt x="12" y="0"/>
                    </a:lnTo>
                  </a:path>
                </a:pathLst>
              </a:custGeom>
              <a:noFill/>
              <a:ln w="6350">
                <a:solidFill>
                  <a:srgbClr val="000000"/>
                </a:solidFill>
                <a:prstDash val="solid"/>
                <a:round/>
                <a:headEnd/>
                <a:tailEnd/>
              </a:ln>
            </p:spPr>
            <p:txBody>
              <a:bodyPr/>
              <a:lstStyle/>
              <a:p>
                <a:endParaRPr lang="en-US"/>
              </a:p>
            </p:txBody>
          </p:sp>
          <p:sp>
            <p:nvSpPr>
              <p:cNvPr id="25094" name="Freeform 1612"/>
              <p:cNvSpPr>
                <a:spLocks/>
              </p:cNvSpPr>
              <p:nvPr/>
            </p:nvSpPr>
            <p:spPr bwMode="white">
              <a:xfrm>
                <a:off x="3848" y="2409"/>
                <a:ext cx="13" cy="33"/>
              </a:xfrm>
              <a:custGeom>
                <a:avLst/>
                <a:gdLst>
                  <a:gd name="T0" fmla="*/ 0 w 105"/>
                  <a:gd name="T1" fmla="*/ 0 h 266"/>
                  <a:gd name="T2" fmla="*/ 0 w 105"/>
                  <a:gd name="T3" fmla="*/ 0 h 266"/>
                  <a:gd name="T4" fmla="*/ 0 w 105"/>
                  <a:gd name="T5" fmla="*/ 0 h 266"/>
                  <a:gd name="T6" fmla="*/ 0 w 105"/>
                  <a:gd name="T7" fmla="*/ 0 h 266"/>
                  <a:gd name="T8" fmla="*/ 0 w 105"/>
                  <a:gd name="T9" fmla="*/ 0 h 266"/>
                  <a:gd name="T10" fmla="*/ 0 w 105"/>
                  <a:gd name="T11" fmla="*/ 0 h 266"/>
                  <a:gd name="T12" fmla="*/ 0 w 105"/>
                  <a:gd name="T13" fmla="*/ 0 h 266"/>
                  <a:gd name="T14" fmla="*/ 0 w 105"/>
                  <a:gd name="T15" fmla="*/ 0 h 266"/>
                  <a:gd name="T16" fmla="*/ 0 w 105"/>
                  <a:gd name="T17" fmla="*/ 0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266"/>
                  <a:gd name="T29" fmla="*/ 105 w 105"/>
                  <a:gd name="T30" fmla="*/ 266 h 2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266">
                    <a:moveTo>
                      <a:pt x="105" y="266"/>
                    </a:moveTo>
                    <a:lnTo>
                      <a:pt x="82" y="235"/>
                    </a:lnTo>
                    <a:lnTo>
                      <a:pt x="62" y="203"/>
                    </a:lnTo>
                    <a:lnTo>
                      <a:pt x="44" y="170"/>
                    </a:lnTo>
                    <a:lnTo>
                      <a:pt x="28" y="137"/>
                    </a:lnTo>
                    <a:lnTo>
                      <a:pt x="17" y="104"/>
                    </a:lnTo>
                    <a:lnTo>
                      <a:pt x="9" y="70"/>
                    </a:lnTo>
                    <a:lnTo>
                      <a:pt x="2" y="34"/>
                    </a:lnTo>
                    <a:lnTo>
                      <a:pt x="0" y="0"/>
                    </a:lnTo>
                  </a:path>
                </a:pathLst>
              </a:custGeom>
              <a:noFill/>
              <a:ln w="6350">
                <a:solidFill>
                  <a:srgbClr val="000000"/>
                </a:solidFill>
                <a:prstDash val="solid"/>
                <a:round/>
                <a:headEnd/>
                <a:tailEnd/>
              </a:ln>
            </p:spPr>
            <p:txBody>
              <a:bodyPr/>
              <a:lstStyle/>
              <a:p>
                <a:endParaRPr lang="en-US"/>
              </a:p>
            </p:txBody>
          </p:sp>
          <p:sp>
            <p:nvSpPr>
              <p:cNvPr id="25095" name="Freeform 1613"/>
              <p:cNvSpPr>
                <a:spLocks/>
              </p:cNvSpPr>
              <p:nvPr/>
            </p:nvSpPr>
            <p:spPr bwMode="white">
              <a:xfrm>
                <a:off x="3877" y="2462"/>
                <a:ext cx="9" cy="1"/>
              </a:xfrm>
              <a:custGeom>
                <a:avLst/>
                <a:gdLst>
                  <a:gd name="T0" fmla="*/ 0 w 66"/>
                  <a:gd name="T1" fmla="*/ 0 h 8"/>
                  <a:gd name="T2" fmla="*/ 0 w 66"/>
                  <a:gd name="T3" fmla="*/ 0 h 8"/>
                  <a:gd name="T4" fmla="*/ 0 w 66"/>
                  <a:gd name="T5" fmla="*/ 0 h 8"/>
                  <a:gd name="T6" fmla="*/ 0 w 66"/>
                  <a:gd name="T7" fmla="*/ 0 h 8"/>
                  <a:gd name="T8" fmla="*/ 0 w 66"/>
                  <a:gd name="T9" fmla="*/ 0 h 8"/>
                  <a:gd name="T10" fmla="*/ 0 w 66"/>
                  <a:gd name="T11" fmla="*/ 0 h 8"/>
                  <a:gd name="T12" fmla="*/ 0 w 66"/>
                  <a:gd name="T13" fmla="*/ 0 h 8"/>
                  <a:gd name="T14" fmla="*/ 0 w 66"/>
                  <a:gd name="T15" fmla="*/ 0 h 8"/>
                  <a:gd name="T16" fmla="*/ 0 w 6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
                  <a:gd name="T28" fmla="*/ 0 h 8"/>
                  <a:gd name="T29" fmla="*/ 66 w 6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 h="8">
                    <a:moveTo>
                      <a:pt x="66" y="8"/>
                    </a:moveTo>
                    <a:lnTo>
                      <a:pt x="60" y="5"/>
                    </a:lnTo>
                    <a:lnTo>
                      <a:pt x="52" y="2"/>
                    </a:lnTo>
                    <a:lnTo>
                      <a:pt x="43" y="1"/>
                    </a:lnTo>
                    <a:lnTo>
                      <a:pt x="34" y="0"/>
                    </a:lnTo>
                    <a:lnTo>
                      <a:pt x="23" y="0"/>
                    </a:lnTo>
                    <a:lnTo>
                      <a:pt x="14" y="2"/>
                    </a:lnTo>
                    <a:lnTo>
                      <a:pt x="6" y="4"/>
                    </a:lnTo>
                    <a:lnTo>
                      <a:pt x="0" y="8"/>
                    </a:lnTo>
                  </a:path>
                </a:pathLst>
              </a:custGeom>
              <a:noFill/>
              <a:ln w="6350">
                <a:solidFill>
                  <a:srgbClr val="000000"/>
                </a:solidFill>
                <a:prstDash val="solid"/>
                <a:round/>
                <a:headEnd/>
                <a:tailEnd/>
              </a:ln>
            </p:spPr>
            <p:txBody>
              <a:bodyPr/>
              <a:lstStyle/>
              <a:p>
                <a:endParaRPr lang="en-US"/>
              </a:p>
            </p:txBody>
          </p:sp>
          <p:sp>
            <p:nvSpPr>
              <p:cNvPr id="25096" name="Line 1614"/>
              <p:cNvSpPr>
                <a:spLocks noChangeShapeType="1"/>
              </p:cNvSpPr>
              <p:nvPr/>
            </p:nvSpPr>
            <p:spPr bwMode="white">
              <a:xfrm>
                <a:off x="3887" y="2463"/>
                <a:ext cx="0" cy="0"/>
              </a:xfrm>
              <a:prstGeom prst="line">
                <a:avLst/>
              </a:prstGeom>
              <a:noFill/>
              <a:ln w="6350">
                <a:solidFill>
                  <a:srgbClr val="000000"/>
                </a:solidFill>
                <a:round/>
                <a:headEnd/>
                <a:tailEnd/>
              </a:ln>
            </p:spPr>
            <p:txBody>
              <a:bodyPr/>
              <a:lstStyle/>
              <a:p>
                <a:endParaRPr lang="en-US"/>
              </a:p>
            </p:txBody>
          </p:sp>
          <p:sp>
            <p:nvSpPr>
              <p:cNvPr id="25097" name="Line 1615"/>
              <p:cNvSpPr>
                <a:spLocks noChangeShapeType="1"/>
              </p:cNvSpPr>
              <p:nvPr/>
            </p:nvSpPr>
            <p:spPr bwMode="white">
              <a:xfrm>
                <a:off x="3886" y="2463"/>
                <a:ext cx="0" cy="0"/>
              </a:xfrm>
              <a:prstGeom prst="line">
                <a:avLst/>
              </a:prstGeom>
              <a:noFill/>
              <a:ln w="6350">
                <a:solidFill>
                  <a:srgbClr val="000000"/>
                </a:solidFill>
                <a:round/>
                <a:headEnd/>
                <a:tailEnd/>
              </a:ln>
            </p:spPr>
            <p:txBody>
              <a:bodyPr/>
              <a:lstStyle/>
              <a:p>
                <a:endParaRPr lang="en-US"/>
              </a:p>
            </p:txBody>
          </p:sp>
          <p:sp>
            <p:nvSpPr>
              <p:cNvPr id="25098" name="Line 1616"/>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099" name="Line 1617"/>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0" name="Line 1618"/>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1" name="Line 1619"/>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2" name="Line 1620"/>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3" name="Line 1621"/>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4" name="Line 1622"/>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5" name="Line 1623"/>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6" name="Line 1624"/>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7" name="Line 1625"/>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8" name="Line 1626"/>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09" name="Line 1627"/>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0" name="Line 1628"/>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1" name="Line 1629"/>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2" name="Line 1630"/>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3" name="Line 1631"/>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4" name="Line 1632"/>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5" name="Line 1633"/>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6" name="Line 1634"/>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7" name="Line 1635"/>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8" name="Line 1636"/>
              <p:cNvSpPr>
                <a:spLocks noChangeShapeType="1"/>
              </p:cNvSpPr>
              <p:nvPr/>
            </p:nvSpPr>
            <p:spPr bwMode="white">
              <a:xfrm flipH="1" flipV="1">
                <a:off x="3886" y="2463"/>
                <a:ext cx="1" cy="0"/>
              </a:xfrm>
              <a:prstGeom prst="line">
                <a:avLst/>
              </a:prstGeom>
              <a:noFill/>
              <a:ln w="6350">
                <a:solidFill>
                  <a:srgbClr val="000000"/>
                </a:solidFill>
                <a:round/>
                <a:headEnd/>
                <a:tailEnd/>
              </a:ln>
            </p:spPr>
            <p:txBody>
              <a:bodyPr/>
              <a:lstStyle/>
              <a:p>
                <a:endParaRPr lang="en-US"/>
              </a:p>
            </p:txBody>
          </p:sp>
          <p:sp>
            <p:nvSpPr>
              <p:cNvPr id="25119" name="Line 1637"/>
              <p:cNvSpPr>
                <a:spLocks noChangeShapeType="1"/>
              </p:cNvSpPr>
              <p:nvPr/>
            </p:nvSpPr>
            <p:spPr bwMode="white">
              <a:xfrm>
                <a:off x="3877" y="2463"/>
                <a:ext cx="0" cy="0"/>
              </a:xfrm>
              <a:prstGeom prst="line">
                <a:avLst/>
              </a:prstGeom>
              <a:noFill/>
              <a:ln w="6350">
                <a:solidFill>
                  <a:srgbClr val="000000"/>
                </a:solidFill>
                <a:round/>
                <a:headEnd/>
                <a:tailEnd/>
              </a:ln>
            </p:spPr>
            <p:txBody>
              <a:bodyPr/>
              <a:lstStyle/>
              <a:p>
                <a:endParaRPr lang="en-US"/>
              </a:p>
            </p:txBody>
          </p:sp>
          <p:sp>
            <p:nvSpPr>
              <p:cNvPr id="25120" name="Line 1638"/>
              <p:cNvSpPr>
                <a:spLocks noChangeShapeType="1"/>
              </p:cNvSpPr>
              <p:nvPr/>
            </p:nvSpPr>
            <p:spPr bwMode="white">
              <a:xfrm>
                <a:off x="3874" y="2464"/>
                <a:ext cx="0" cy="0"/>
              </a:xfrm>
              <a:prstGeom prst="line">
                <a:avLst/>
              </a:prstGeom>
              <a:noFill/>
              <a:ln w="6350">
                <a:solidFill>
                  <a:srgbClr val="000000"/>
                </a:solidFill>
                <a:round/>
                <a:headEnd/>
                <a:tailEnd/>
              </a:ln>
            </p:spPr>
            <p:txBody>
              <a:bodyPr/>
              <a:lstStyle/>
              <a:p>
                <a:endParaRPr lang="en-US"/>
              </a:p>
            </p:txBody>
          </p:sp>
          <p:sp>
            <p:nvSpPr>
              <p:cNvPr id="25121" name="Line 1639"/>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2" name="Line 1640"/>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3" name="Line 1641"/>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4" name="Line 1642"/>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5" name="Line 1643"/>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6" name="Line 1644"/>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7" name="Line 1645"/>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8" name="Line 1646"/>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29" name="Line 1647"/>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0" name="Line 1648"/>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1" name="Line 1649"/>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2" name="Line 1650"/>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3" name="Line 1651"/>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4" name="Line 1652"/>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5" name="Line 1653"/>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6" name="Line 1654"/>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7" name="Line 1655"/>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8" name="Line 1656"/>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39" name="Line 1657"/>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40" name="Line 1658"/>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41" name="Line 1659"/>
              <p:cNvSpPr>
                <a:spLocks noChangeShapeType="1"/>
              </p:cNvSpPr>
              <p:nvPr/>
            </p:nvSpPr>
            <p:spPr bwMode="white">
              <a:xfrm flipH="1">
                <a:off x="3874" y="2463"/>
                <a:ext cx="3" cy="1"/>
              </a:xfrm>
              <a:prstGeom prst="line">
                <a:avLst/>
              </a:prstGeom>
              <a:noFill/>
              <a:ln w="6350">
                <a:solidFill>
                  <a:srgbClr val="000000"/>
                </a:solidFill>
                <a:round/>
                <a:headEnd/>
                <a:tailEnd/>
              </a:ln>
            </p:spPr>
            <p:txBody>
              <a:bodyPr/>
              <a:lstStyle/>
              <a:p>
                <a:endParaRPr lang="en-US"/>
              </a:p>
            </p:txBody>
          </p:sp>
          <p:sp>
            <p:nvSpPr>
              <p:cNvPr id="25142" name="Freeform 1660"/>
              <p:cNvSpPr>
                <a:spLocks/>
              </p:cNvSpPr>
              <p:nvPr/>
            </p:nvSpPr>
            <p:spPr bwMode="white">
              <a:xfrm>
                <a:off x="3870" y="2464"/>
                <a:ext cx="4" cy="1"/>
              </a:xfrm>
              <a:custGeom>
                <a:avLst/>
                <a:gdLst>
                  <a:gd name="T0" fmla="*/ 0 w 35"/>
                  <a:gd name="T1" fmla="*/ 0 h 5"/>
                  <a:gd name="T2" fmla="*/ 0 w 35"/>
                  <a:gd name="T3" fmla="*/ 0 h 5"/>
                  <a:gd name="T4" fmla="*/ 0 w 35"/>
                  <a:gd name="T5" fmla="*/ 0 h 5"/>
                  <a:gd name="T6" fmla="*/ 0 w 35"/>
                  <a:gd name="T7" fmla="*/ 0 h 5"/>
                  <a:gd name="T8" fmla="*/ 0 w 35"/>
                  <a:gd name="T9" fmla="*/ 0 h 5"/>
                  <a:gd name="T10" fmla="*/ 0 w 35"/>
                  <a:gd name="T11" fmla="*/ 0 h 5"/>
                  <a:gd name="T12" fmla="*/ 0 w 35"/>
                  <a:gd name="T13" fmla="*/ 0 h 5"/>
                  <a:gd name="T14" fmla="*/ 0 w 35"/>
                  <a:gd name="T15" fmla="*/ 0 h 5"/>
                  <a:gd name="T16" fmla="*/ 0 w 3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5"/>
                  <a:gd name="T29" fmla="*/ 35 w 3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5">
                    <a:moveTo>
                      <a:pt x="0" y="0"/>
                    </a:moveTo>
                    <a:lnTo>
                      <a:pt x="4" y="2"/>
                    </a:lnTo>
                    <a:lnTo>
                      <a:pt x="8" y="4"/>
                    </a:lnTo>
                    <a:lnTo>
                      <a:pt x="12" y="5"/>
                    </a:lnTo>
                    <a:lnTo>
                      <a:pt x="18" y="5"/>
                    </a:lnTo>
                    <a:lnTo>
                      <a:pt x="22" y="5"/>
                    </a:lnTo>
                    <a:lnTo>
                      <a:pt x="27" y="4"/>
                    </a:lnTo>
                    <a:lnTo>
                      <a:pt x="31" y="2"/>
                    </a:lnTo>
                    <a:lnTo>
                      <a:pt x="35" y="0"/>
                    </a:lnTo>
                  </a:path>
                </a:pathLst>
              </a:custGeom>
              <a:noFill/>
              <a:ln w="6350">
                <a:solidFill>
                  <a:srgbClr val="000000"/>
                </a:solidFill>
                <a:prstDash val="solid"/>
                <a:round/>
                <a:headEnd/>
                <a:tailEnd/>
              </a:ln>
            </p:spPr>
            <p:txBody>
              <a:bodyPr/>
              <a:lstStyle/>
              <a:p>
                <a:endParaRPr lang="en-US"/>
              </a:p>
            </p:txBody>
          </p:sp>
          <p:sp>
            <p:nvSpPr>
              <p:cNvPr id="25143" name="Line 1661"/>
              <p:cNvSpPr>
                <a:spLocks noChangeShapeType="1"/>
              </p:cNvSpPr>
              <p:nvPr/>
            </p:nvSpPr>
            <p:spPr bwMode="white">
              <a:xfrm>
                <a:off x="3870" y="2464"/>
                <a:ext cx="0" cy="0"/>
              </a:xfrm>
              <a:prstGeom prst="line">
                <a:avLst/>
              </a:prstGeom>
              <a:noFill/>
              <a:ln w="6350">
                <a:solidFill>
                  <a:srgbClr val="000000"/>
                </a:solidFill>
                <a:round/>
                <a:headEnd/>
                <a:tailEnd/>
              </a:ln>
            </p:spPr>
            <p:txBody>
              <a:bodyPr/>
              <a:lstStyle/>
              <a:p>
                <a:endParaRPr lang="en-US"/>
              </a:p>
            </p:txBody>
          </p:sp>
          <p:sp>
            <p:nvSpPr>
              <p:cNvPr id="25144" name="Line 1662"/>
              <p:cNvSpPr>
                <a:spLocks noChangeShapeType="1"/>
              </p:cNvSpPr>
              <p:nvPr/>
            </p:nvSpPr>
            <p:spPr bwMode="white">
              <a:xfrm>
                <a:off x="3863" y="2461"/>
                <a:ext cx="0" cy="0"/>
              </a:xfrm>
              <a:prstGeom prst="line">
                <a:avLst/>
              </a:prstGeom>
              <a:noFill/>
              <a:ln w="6350">
                <a:solidFill>
                  <a:srgbClr val="000000"/>
                </a:solidFill>
                <a:round/>
                <a:headEnd/>
                <a:tailEnd/>
              </a:ln>
            </p:spPr>
            <p:txBody>
              <a:bodyPr/>
              <a:lstStyle/>
              <a:p>
                <a:endParaRPr lang="en-US"/>
              </a:p>
            </p:txBody>
          </p:sp>
          <p:sp>
            <p:nvSpPr>
              <p:cNvPr id="25145" name="Line 1663"/>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5146" name="Line 1664"/>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grpSp>
        <p:grpSp>
          <p:nvGrpSpPr>
            <p:cNvPr id="18488" name="Group 1866"/>
            <p:cNvGrpSpPr>
              <a:grpSpLocks/>
            </p:cNvGrpSpPr>
            <p:nvPr/>
          </p:nvGrpSpPr>
          <p:grpSpPr bwMode="auto">
            <a:xfrm>
              <a:off x="3861" y="2305"/>
              <a:ext cx="143" cy="187"/>
              <a:chOff x="3861" y="2305"/>
              <a:chExt cx="143" cy="187"/>
            </a:xfrm>
          </p:grpSpPr>
          <p:sp>
            <p:nvSpPr>
              <p:cNvPr id="24747" name="Line 1666"/>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48" name="Line 1667"/>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49" name="Line 1668"/>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0" name="Line 1669"/>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1" name="Line 1670"/>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2" name="Line 1671"/>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3" name="Line 1672"/>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4" name="Line 1673"/>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5" name="Line 1674"/>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6" name="Line 1675"/>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7" name="Line 1676"/>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8" name="Line 1677"/>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59" name="Line 1678"/>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0" name="Line 1679"/>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1" name="Line 1680"/>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2" name="Line 1681"/>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3" name="Line 1682"/>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4" name="Line 1683"/>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5" name="Line 1684"/>
              <p:cNvSpPr>
                <a:spLocks noChangeShapeType="1"/>
              </p:cNvSpPr>
              <p:nvPr/>
            </p:nvSpPr>
            <p:spPr bwMode="white">
              <a:xfrm flipH="1" flipV="1">
                <a:off x="3863" y="2461"/>
                <a:ext cx="7" cy="3"/>
              </a:xfrm>
              <a:prstGeom prst="line">
                <a:avLst/>
              </a:prstGeom>
              <a:noFill/>
              <a:ln w="6350">
                <a:solidFill>
                  <a:srgbClr val="000000"/>
                </a:solidFill>
                <a:round/>
                <a:headEnd/>
                <a:tailEnd/>
              </a:ln>
            </p:spPr>
            <p:txBody>
              <a:bodyPr/>
              <a:lstStyle/>
              <a:p>
                <a:endParaRPr lang="en-US"/>
              </a:p>
            </p:txBody>
          </p:sp>
          <p:sp>
            <p:nvSpPr>
              <p:cNvPr id="24766" name="Freeform 1685"/>
              <p:cNvSpPr>
                <a:spLocks/>
              </p:cNvSpPr>
              <p:nvPr/>
            </p:nvSpPr>
            <p:spPr bwMode="white">
              <a:xfrm>
                <a:off x="3861" y="2457"/>
                <a:ext cx="2" cy="4"/>
              </a:xfrm>
              <a:custGeom>
                <a:avLst/>
                <a:gdLst>
                  <a:gd name="T0" fmla="*/ 0 w 18"/>
                  <a:gd name="T1" fmla="*/ 0 h 30"/>
                  <a:gd name="T2" fmla="*/ 0 w 18"/>
                  <a:gd name="T3" fmla="*/ 0 h 30"/>
                  <a:gd name="T4" fmla="*/ 0 w 18"/>
                  <a:gd name="T5" fmla="*/ 0 h 30"/>
                  <a:gd name="T6" fmla="*/ 0 w 18"/>
                  <a:gd name="T7" fmla="*/ 0 h 30"/>
                  <a:gd name="T8" fmla="*/ 0 w 18"/>
                  <a:gd name="T9" fmla="*/ 0 h 30"/>
                  <a:gd name="T10" fmla="*/ 0 w 18"/>
                  <a:gd name="T11" fmla="*/ 0 h 30"/>
                  <a:gd name="T12" fmla="*/ 0 w 18"/>
                  <a:gd name="T13" fmla="*/ 0 h 30"/>
                  <a:gd name="T14" fmla="*/ 0 w 18"/>
                  <a:gd name="T15" fmla="*/ 0 h 30"/>
                  <a:gd name="T16" fmla="*/ 0 w 18"/>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0"/>
                  <a:gd name="T29" fmla="*/ 18 w 18"/>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0">
                    <a:moveTo>
                      <a:pt x="0" y="0"/>
                    </a:moveTo>
                    <a:lnTo>
                      <a:pt x="0" y="5"/>
                    </a:lnTo>
                    <a:lnTo>
                      <a:pt x="1" y="9"/>
                    </a:lnTo>
                    <a:lnTo>
                      <a:pt x="4" y="13"/>
                    </a:lnTo>
                    <a:lnTo>
                      <a:pt x="6" y="18"/>
                    </a:lnTo>
                    <a:lnTo>
                      <a:pt x="8" y="22"/>
                    </a:lnTo>
                    <a:lnTo>
                      <a:pt x="11" y="25"/>
                    </a:lnTo>
                    <a:lnTo>
                      <a:pt x="14" y="28"/>
                    </a:lnTo>
                    <a:lnTo>
                      <a:pt x="18" y="30"/>
                    </a:lnTo>
                  </a:path>
                </a:pathLst>
              </a:custGeom>
              <a:noFill/>
              <a:ln w="6350">
                <a:solidFill>
                  <a:srgbClr val="000000"/>
                </a:solidFill>
                <a:prstDash val="solid"/>
                <a:round/>
                <a:headEnd/>
                <a:tailEnd/>
              </a:ln>
            </p:spPr>
            <p:txBody>
              <a:bodyPr/>
              <a:lstStyle/>
              <a:p>
                <a:endParaRPr lang="en-US"/>
              </a:p>
            </p:txBody>
          </p:sp>
          <p:sp>
            <p:nvSpPr>
              <p:cNvPr id="24767" name="Line 1686"/>
              <p:cNvSpPr>
                <a:spLocks noChangeShapeType="1"/>
              </p:cNvSpPr>
              <p:nvPr/>
            </p:nvSpPr>
            <p:spPr bwMode="white">
              <a:xfrm>
                <a:off x="3906" y="2382"/>
                <a:ext cx="0" cy="0"/>
              </a:xfrm>
              <a:prstGeom prst="line">
                <a:avLst/>
              </a:prstGeom>
              <a:noFill/>
              <a:ln w="6350">
                <a:solidFill>
                  <a:srgbClr val="000000"/>
                </a:solidFill>
                <a:round/>
                <a:headEnd/>
                <a:tailEnd/>
              </a:ln>
            </p:spPr>
            <p:txBody>
              <a:bodyPr/>
              <a:lstStyle/>
              <a:p>
                <a:endParaRPr lang="en-US"/>
              </a:p>
            </p:txBody>
          </p:sp>
          <p:sp>
            <p:nvSpPr>
              <p:cNvPr id="24768" name="Line 1687"/>
              <p:cNvSpPr>
                <a:spLocks noChangeShapeType="1"/>
              </p:cNvSpPr>
              <p:nvPr/>
            </p:nvSpPr>
            <p:spPr bwMode="white">
              <a:xfrm>
                <a:off x="3909" y="2484"/>
                <a:ext cx="0" cy="0"/>
              </a:xfrm>
              <a:prstGeom prst="line">
                <a:avLst/>
              </a:prstGeom>
              <a:noFill/>
              <a:ln w="6350">
                <a:solidFill>
                  <a:srgbClr val="000000"/>
                </a:solidFill>
                <a:round/>
                <a:headEnd/>
                <a:tailEnd/>
              </a:ln>
            </p:spPr>
            <p:txBody>
              <a:bodyPr/>
              <a:lstStyle/>
              <a:p>
                <a:endParaRPr lang="en-US"/>
              </a:p>
            </p:txBody>
          </p:sp>
          <p:sp>
            <p:nvSpPr>
              <p:cNvPr id="24769" name="Line 1688"/>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0" name="Line 1689"/>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1" name="Line 1690"/>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2" name="Line 1691"/>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3" name="Line 1692"/>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4" name="Line 1693"/>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5" name="Line 1694"/>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6" name="Line 1695"/>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7" name="Line 1696"/>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8" name="Line 1697"/>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79" name="Line 1698"/>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0" name="Line 1699"/>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1" name="Line 1700"/>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2" name="Line 1701"/>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3" name="Line 1702"/>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4" name="Line 1703"/>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5" name="Line 1704"/>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6" name="Line 1705"/>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7" name="Line 1706"/>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8" name="Line 1707"/>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89" name="Line 1708"/>
              <p:cNvSpPr>
                <a:spLocks noChangeShapeType="1"/>
              </p:cNvSpPr>
              <p:nvPr/>
            </p:nvSpPr>
            <p:spPr bwMode="white">
              <a:xfrm>
                <a:off x="3906" y="2382"/>
                <a:ext cx="3" cy="102"/>
              </a:xfrm>
              <a:prstGeom prst="line">
                <a:avLst/>
              </a:prstGeom>
              <a:noFill/>
              <a:ln w="6350">
                <a:solidFill>
                  <a:srgbClr val="000000"/>
                </a:solidFill>
                <a:round/>
                <a:headEnd/>
                <a:tailEnd/>
              </a:ln>
            </p:spPr>
            <p:txBody>
              <a:bodyPr/>
              <a:lstStyle/>
              <a:p>
                <a:endParaRPr lang="en-US"/>
              </a:p>
            </p:txBody>
          </p:sp>
          <p:sp>
            <p:nvSpPr>
              <p:cNvPr id="24790" name="Line 1709"/>
              <p:cNvSpPr>
                <a:spLocks noChangeShapeType="1"/>
              </p:cNvSpPr>
              <p:nvPr/>
            </p:nvSpPr>
            <p:spPr bwMode="white">
              <a:xfrm>
                <a:off x="3887" y="2463"/>
                <a:ext cx="0" cy="0"/>
              </a:xfrm>
              <a:prstGeom prst="line">
                <a:avLst/>
              </a:prstGeom>
              <a:noFill/>
              <a:ln w="6350">
                <a:solidFill>
                  <a:srgbClr val="000000"/>
                </a:solidFill>
                <a:round/>
                <a:headEnd/>
                <a:tailEnd/>
              </a:ln>
            </p:spPr>
            <p:txBody>
              <a:bodyPr/>
              <a:lstStyle/>
              <a:p>
                <a:endParaRPr lang="en-US"/>
              </a:p>
            </p:txBody>
          </p:sp>
          <p:sp>
            <p:nvSpPr>
              <p:cNvPr id="24791" name="Line 1710"/>
              <p:cNvSpPr>
                <a:spLocks noChangeShapeType="1"/>
              </p:cNvSpPr>
              <p:nvPr/>
            </p:nvSpPr>
            <p:spPr bwMode="white">
              <a:xfrm>
                <a:off x="3908" y="2476"/>
                <a:ext cx="0" cy="0"/>
              </a:xfrm>
              <a:prstGeom prst="line">
                <a:avLst/>
              </a:prstGeom>
              <a:noFill/>
              <a:ln w="6350">
                <a:solidFill>
                  <a:srgbClr val="000000"/>
                </a:solidFill>
                <a:round/>
                <a:headEnd/>
                <a:tailEnd/>
              </a:ln>
            </p:spPr>
            <p:txBody>
              <a:bodyPr/>
              <a:lstStyle/>
              <a:p>
                <a:endParaRPr lang="en-US"/>
              </a:p>
            </p:txBody>
          </p:sp>
          <p:sp>
            <p:nvSpPr>
              <p:cNvPr id="24792" name="Line 1711"/>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3" name="Line 1712"/>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4" name="Line 1713"/>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5" name="Line 1714"/>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6" name="Line 1715"/>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7" name="Line 1716"/>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8" name="Line 1717"/>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799" name="Line 1718"/>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0" name="Line 1719"/>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1" name="Line 1720"/>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2" name="Line 1721"/>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3" name="Line 1722"/>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4" name="Line 1723"/>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5" name="Line 1724"/>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6" name="Line 1725"/>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7" name="Line 1726"/>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8" name="Line 1727"/>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09" name="Line 1728"/>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10" name="Line 1729"/>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11" name="Line 1730"/>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12" name="Line 1731"/>
              <p:cNvSpPr>
                <a:spLocks noChangeShapeType="1"/>
              </p:cNvSpPr>
              <p:nvPr/>
            </p:nvSpPr>
            <p:spPr bwMode="white">
              <a:xfrm>
                <a:off x="3887" y="2463"/>
                <a:ext cx="21" cy="13"/>
              </a:xfrm>
              <a:prstGeom prst="line">
                <a:avLst/>
              </a:prstGeom>
              <a:noFill/>
              <a:ln w="6350">
                <a:solidFill>
                  <a:srgbClr val="000000"/>
                </a:solidFill>
                <a:round/>
                <a:headEnd/>
                <a:tailEnd/>
              </a:ln>
            </p:spPr>
            <p:txBody>
              <a:bodyPr/>
              <a:lstStyle/>
              <a:p>
                <a:endParaRPr lang="en-US"/>
              </a:p>
            </p:txBody>
          </p:sp>
          <p:sp>
            <p:nvSpPr>
              <p:cNvPr id="24813" name="Freeform 1732"/>
              <p:cNvSpPr>
                <a:spLocks/>
              </p:cNvSpPr>
              <p:nvPr/>
            </p:nvSpPr>
            <p:spPr bwMode="white">
              <a:xfrm>
                <a:off x="3917" y="2492"/>
                <a:ext cx="5" cy="0"/>
              </a:xfrm>
              <a:custGeom>
                <a:avLst/>
                <a:gdLst>
                  <a:gd name="T0" fmla="*/ 0 w 37"/>
                  <a:gd name="T1" fmla="*/ 0 h 5"/>
                  <a:gd name="T2" fmla="*/ 0 w 37"/>
                  <a:gd name="T3" fmla="*/ 0 h 5"/>
                  <a:gd name="T4" fmla="*/ 0 w 37"/>
                  <a:gd name="T5" fmla="*/ 0 h 5"/>
                  <a:gd name="T6" fmla="*/ 0 w 37"/>
                  <a:gd name="T7" fmla="*/ 0 h 5"/>
                  <a:gd name="T8" fmla="*/ 0 w 37"/>
                  <a:gd name="T9" fmla="*/ 0 h 5"/>
                  <a:gd name="T10" fmla="*/ 0 w 37"/>
                  <a:gd name="T11" fmla="*/ 0 h 5"/>
                  <a:gd name="T12" fmla="*/ 0 w 37"/>
                  <a:gd name="T13" fmla="*/ 0 h 5"/>
                  <a:gd name="T14" fmla="*/ 0 w 37"/>
                  <a:gd name="T15" fmla="*/ 0 h 5"/>
                  <a:gd name="T16" fmla="*/ 0 w 37"/>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5"/>
                  <a:gd name="T29" fmla="*/ 37 w 37"/>
                  <a:gd name="T30" fmla="*/ 0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5">
                    <a:moveTo>
                      <a:pt x="0" y="0"/>
                    </a:moveTo>
                    <a:lnTo>
                      <a:pt x="4" y="2"/>
                    </a:lnTo>
                    <a:lnTo>
                      <a:pt x="10" y="4"/>
                    </a:lnTo>
                    <a:lnTo>
                      <a:pt x="14" y="5"/>
                    </a:lnTo>
                    <a:lnTo>
                      <a:pt x="19" y="5"/>
                    </a:lnTo>
                    <a:lnTo>
                      <a:pt x="23" y="5"/>
                    </a:lnTo>
                    <a:lnTo>
                      <a:pt x="27" y="4"/>
                    </a:lnTo>
                    <a:lnTo>
                      <a:pt x="32" y="2"/>
                    </a:lnTo>
                    <a:lnTo>
                      <a:pt x="37" y="0"/>
                    </a:lnTo>
                  </a:path>
                </a:pathLst>
              </a:custGeom>
              <a:noFill/>
              <a:ln w="6350">
                <a:solidFill>
                  <a:srgbClr val="000000"/>
                </a:solidFill>
                <a:prstDash val="solid"/>
                <a:round/>
                <a:headEnd/>
                <a:tailEnd/>
              </a:ln>
            </p:spPr>
            <p:txBody>
              <a:bodyPr/>
              <a:lstStyle/>
              <a:p>
                <a:endParaRPr lang="en-US"/>
              </a:p>
            </p:txBody>
          </p:sp>
          <p:sp>
            <p:nvSpPr>
              <p:cNvPr id="24814" name="Line 1733"/>
              <p:cNvSpPr>
                <a:spLocks noChangeShapeType="1"/>
              </p:cNvSpPr>
              <p:nvPr/>
            </p:nvSpPr>
            <p:spPr bwMode="white">
              <a:xfrm>
                <a:off x="3975" y="2438"/>
                <a:ext cx="0" cy="0"/>
              </a:xfrm>
              <a:prstGeom prst="line">
                <a:avLst/>
              </a:prstGeom>
              <a:noFill/>
              <a:ln w="6350">
                <a:solidFill>
                  <a:srgbClr val="000000"/>
                </a:solidFill>
                <a:round/>
                <a:headEnd/>
                <a:tailEnd/>
              </a:ln>
            </p:spPr>
            <p:txBody>
              <a:bodyPr/>
              <a:lstStyle/>
              <a:p>
                <a:endParaRPr lang="en-US"/>
              </a:p>
            </p:txBody>
          </p:sp>
          <p:sp>
            <p:nvSpPr>
              <p:cNvPr id="24815" name="Line 1734"/>
              <p:cNvSpPr>
                <a:spLocks noChangeShapeType="1"/>
              </p:cNvSpPr>
              <p:nvPr/>
            </p:nvSpPr>
            <p:spPr bwMode="white">
              <a:xfrm>
                <a:off x="3975" y="2455"/>
                <a:ext cx="0" cy="0"/>
              </a:xfrm>
              <a:prstGeom prst="line">
                <a:avLst/>
              </a:prstGeom>
              <a:noFill/>
              <a:ln w="6350">
                <a:solidFill>
                  <a:srgbClr val="000000"/>
                </a:solidFill>
                <a:round/>
                <a:headEnd/>
                <a:tailEnd/>
              </a:ln>
            </p:spPr>
            <p:txBody>
              <a:bodyPr/>
              <a:lstStyle/>
              <a:p>
                <a:endParaRPr lang="en-US"/>
              </a:p>
            </p:txBody>
          </p:sp>
          <p:sp>
            <p:nvSpPr>
              <p:cNvPr id="24816" name="Line 1735"/>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17" name="Line 1736"/>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18" name="Line 1737"/>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19" name="Line 1738"/>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0" name="Line 1739"/>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1" name="Line 1740"/>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2" name="Line 1741"/>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3" name="Line 1742"/>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4" name="Line 1743"/>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5" name="Line 1744"/>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6" name="Line 1745"/>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7" name="Line 1746"/>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8" name="Line 1747"/>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29" name="Line 1748"/>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0" name="Line 1749"/>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1" name="Line 1750"/>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2" name="Line 1751"/>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3" name="Line 1752"/>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4" name="Line 1753"/>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5" name="Line 1754"/>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6" name="Line 1755"/>
              <p:cNvSpPr>
                <a:spLocks noChangeShapeType="1"/>
              </p:cNvSpPr>
              <p:nvPr/>
            </p:nvSpPr>
            <p:spPr bwMode="white">
              <a:xfrm>
                <a:off x="3975" y="2438"/>
                <a:ext cx="0" cy="17"/>
              </a:xfrm>
              <a:prstGeom prst="line">
                <a:avLst/>
              </a:prstGeom>
              <a:noFill/>
              <a:ln w="6350">
                <a:solidFill>
                  <a:srgbClr val="000000"/>
                </a:solidFill>
                <a:round/>
                <a:headEnd/>
                <a:tailEnd/>
              </a:ln>
            </p:spPr>
            <p:txBody>
              <a:bodyPr/>
              <a:lstStyle/>
              <a:p>
                <a:endParaRPr lang="en-US"/>
              </a:p>
            </p:txBody>
          </p:sp>
          <p:sp>
            <p:nvSpPr>
              <p:cNvPr id="24837" name="Freeform 1756"/>
              <p:cNvSpPr>
                <a:spLocks/>
              </p:cNvSpPr>
              <p:nvPr/>
            </p:nvSpPr>
            <p:spPr bwMode="white">
              <a:xfrm>
                <a:off x="3975" y="2455"/>
                <a:ext cx="1" cy="0"/>
              </a:xfrm>
              <a:custGeom>
                <a:avLst/>
                <a:gdLst>
                  <a:gd name="T0" fmla="*/ 1 w 1"/>
                  <a:gd name="T1" fmla="*/ 0 h 3"/>
                  <a:gd name="T2" fmla="*/ 0 w 1"/>
                  <a:gd name="T3" fmla="*/ 0 h 3"/>
                  <a:gd name="T4" fmla="*/ 0 w 1"/>
                  <a:gd name="T5" fmla="*/ 0 h 3"/>
                  <a:gd name="T6" fmla="*/ 0 60000 65536"/>
                  <a:gd name="T7" fmla="*/ 0 60000 65536"/>
                  <a:gd name="T8" fmla="*/ 0 60000 65536"/>
                  <a:gd name="T9" fmla="*/ 0 w 1"/>
                  <a:gd name="T10" fmla="*/ 0 h 3"/>
                  <a:gd name="T11" fmla="*/ 1 w 1"/>
                  <a:gd name="T12" fmla="*/ 0 h 3"/>
                </a:gdLst>
                <a:ahLst/>
                <a:cxnLst>
                  <a:cxn ang="T6">
                    <a:pos x="T0" y="T1"/>
                  </a:cxn>
                  <a:cxn ang="T7">
                    <a:pos x="T2" y="T3"/>
                  </a:cxn>
                  <a:cxn ang="T8">
                    <a:pos x="T4" y="T5"/>
                  </a:cxn>
                </a:cxnLst>
                <a:rect l="T9" t="T10" r="T11" b="T12"/>
                <a:pathLst>
                  <a:path w="1" h="3">
                    <a:moveTo>
                      <a:pt x="1" y="3"/>
                    </a:moveTo>
                    <a:lnTo>
                      <a:pt x="0" y="2"/>
                    </a:lnTo>
                    <a:lnTo>
                      <a:pt x="0" y="0"/>
                    </a:lnTo>
                  </a:path>
                </a:pathLst>
              </a:custGeom>
              <a:noFill/>
              <a:ln w="6350">
                <a:solidFill>
                  <a:srgbClr val="000000"/>
                </a:solidFill>
                <a:prstDash val="solid"/>
                <a:round/>
                <a:headEnd/>
                <a:tailEnd/>
              </a:ln>
            </p:spPr>
            <p:txBody>
              <a:bodyPr/>
              <a:lstStyle/>
              <a:p>
                <a:endParaRPr lang="en-US"/>
              </a:p>
            </p:txBody>
          </p:sp>
          <p:sp>
            <p:nvSpPr>
              <p:cNvPr id="24838" name="Line 1757"/>
              <p:cNvSpPr>
                <a:spLocks noChangeShapeType="1"/>
              </p:cNvSpPr>
              <p:nvPr/>
            </p:nvSpPr>
            <p:spPr bwMode="white">
              <a:xfrm>
                <a:off x="4004" y="2441"/>
                <a:ext cx="0" cy="0"/>
              </a:xfrm>
              <a:prstGeom prst="line">
                <a:avLst/>
              </a:prstGeom>
              <a:noFill/>
              <a:ln w="6350">
                <a:solidFill>
                  <a:srgbClr val="000000"/>
                </a:solidFill>
                <a:round/>
                <a:headEnd/>
                <a:tailEnd/>
              </a:ln>
            </p:spPr>
            <p:txBody>
              <a:bodyPr/>
              <a:lstStyle/>
              <a:p>
                <a:endParaRPr lang="en-US"/>
              </a:p>
            </p:txBody>
          </p:sp>
          <p:sp>
            <p:nvSpPr>
              <p:cNvPr id="24839" name="Line 1758"/>
              <p:cNvSpPr>
                <a:spLocks noChangeShapeType="1"/>
              </p:cNvSpPr>
              <p:nvPr/>
            </p:nvSpPr>
            <p:spPr bwMode="white">
              <a:xfrm>
                <a:off x="4004" y="2439"/>
                <a:ext cx="0" cy="0"/>
              </a:xfrm>
              <a:prstGeom prst="line">
                <a:avLst/>
              </a:prstGeom>
              <a:noFill/>
              <a:ln w="6350">
                <a:solidFill>
                  <a:srgbClr val="000000"/>
                </a:solidFill>
                <a:round/>
                <a:headEnd/>
                <a:tailEnd/>
              </a:ln>
            </p:spPr>
            <p:txBody>
              <a:bodyPr/>
              <a:lstStyle/>
              <a:p>
                <a:endParaRPr lang="en-US"/>
              </a:p>
            </p:txBody>
          </p:sp>
          <p:sp>
            <p:nvSpPr>
              <p:cNvPr id="24840" name="Line 1759"/>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1" name="Line 1760"/>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2" name="Line 1761"/>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3" name="Line 1762"/>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4" name="Line 1763"/>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5" name="Line 1764"/>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6" name="Line 1765"/>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7" name="Line 1766"/>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8" name="Line 1767"/>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49" name="Line 1768"/>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0" name="Line 1769"/>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1" name="Line 1770"/>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2" name="Line 1771"/>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3" name="Line 1772"/>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4" name="Line 1773"/>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5" name="Line 1774"/>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6" name="Line 1775"/>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7" name="Line 1776"/>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8" name="Line 1777"/>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59" name="Line 1778"/>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60" name="Line 1779"/>
              <p:cNvSpPr>
                <a:spLocks noChangeShapeType="1"/>
              </p:cNvSpPr>
              <p:nvPr/>
            </p:nvSpPr>
            <p:spPr bwMode="white">
              <a:xfrm flipH="1" flipV="1">
                <a:off x="4004" y="2439"/>
                <a:ext cx="0" cy="2"/>
              </a:xfrm>
              <a:prstGeom prst="line">
                <a:avLst/>
              </a:prstGeom>
              <a:noFill/>
              <a:ln w="6350">
                <a:solidFill>
                  <a:srgbClr val="000000"/>
                </a:solidFill>
                <a:round/>
                <a:headEnd/>
                <a:tailEnd/>
              </a:ln>
            </p:spPr>
            <p:txBody>
              <a:bodyPr/>
              <a:lstStyle/>
              <a:p>
                <a:endParaRPr lang="en-US"/>
              </a:p>
            </p:txBody>
          </p:sp>
          <p:sp>
            <p:nvSpPr>
              <p:cNvPr id="24861" name="Line 1780"/>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2" name="Line 1781"/>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3" name="Line 1782"/>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4" name="Line 1783"/>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5" name="Line 1784"/>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6" name="Line 1785"/>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7" name="Line 1786"/>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8" name="Line 1787"/>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69" name="Line 1788"/>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0" name="Line 1789"/>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1" name="Line 1790"/>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2" name="Line 1791"/>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3" name="Line 1792"/>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4" name="Line 1793"/>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5" name="Line 1794"/>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6" name="Line 1795"/>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7" name="Line 1796"/>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8" name="Line 1797"/>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79" name="Line 1798"/>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80" name="Line 1799"/>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81" name="Line 1800"/>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82" name="Line 1801"/>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83" name="Line 1802"/>
              <p:cNvSpPr>
                <a:spLocks noChangeShapeType="1"/>
              </p:cNvSpPr>
              <p:nvPr/>
            </p:nvSpPr>
            <p:spPr bwMode="white">
              <a:xfrm>
                <a:off x="3996" y="2433"/>
                <a:ext cx="0" cy="0"/>
              </a:xfrm>
              <a:prstGeom prst="line">
                <a:avLst/>
              </a:prstGeom>
              <a:noFill/>
              <a:ln w="6350">
                <a:solidFill>
                  <a:srgbClr val="000000"/>
                </a:solidFill>
                <a:round/>
                <a:headEnd/>
                <a:tailEnd/>
              </a:ln>
            </p:spPr>
            <p:txBody>
              <a:bodyPr/>
              <a:lstStyle/>
              <a:p>
                <a:endParaRPr lang="en-US"/>
              </a:p>
            </p:txBody>
          </p:sp>
          <p:sp>
            <p:nvSpPr>
              <p:cNvPr id="24884" name="Line 1803"/>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85" name="Line 1804"/>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86" name="Line 1805"/>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87" name="Line 1806"/>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88" name="Line 1807"/>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89" name="Line 1808"/>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0" name="Line 1809"/>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1" name="Line 1810"/>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2" name="Line 1811"/>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3" name="Line 1812"/>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4" name="Line 1813"/>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5" name="Line 1814"/>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6" name="Line 1815"/>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7" name="Line 1816"/>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8" name="Line 1817"/>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899" name="Line 1818"/>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0" name="Line 1819"/>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1" name="Line 1820"/>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2" name="Line 1821"/>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3" name="Line 1822"/>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4" name="Line 1823"/>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5" name="Line 1824"/>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6" name="Line 1825"/>
              <p:cNvSpPr>
                <a:spLocks noChangeShapeType="1"/>
              </p:cNvSpPr>
              <p:nvPr/>
            </p:nvSpPr>
            <p:spPr bwMode="white">
              <a:xfrm>
                <a:off x="3881" y="2307"/>
                <a:ext cx="0" cy="0"/>
              </a:xfrm>
              <a:prstGeom prst="line">
                <a:avLst/>
              </a:prstGeom>
              <a:noFill/>
              <a:ln w="6350">
                <a:solidFill>
                  <a:srgbClr val="000000"/>
                </a:solidFill>
                <a:round/>
                <a:headEnd/>
                <a:tailEnd/>
              </a:ln>
            </p:spPr>
            <p:txBody>
              <a:bodyPr/>
              <a:lstStyle/>
              <a:p>
                <a:endParaRPr lang="en-US"/>
              </a:p>
            </p:txBody>
          </p:sp>
          <p:sp>
            <p:nvSpPr>
              <p:cNvPr id="24907" name="Freeform 1826"/>
              <p:cNvSpPr>
                <a:spLocks/>
              </p:cNvSpPr>
              <p:nvPr/>
            </p:nvSpPr>
            <p:spPr bwMode="white">
              <a:xfrm>
                <a:off x="3879" y="2305"/>
                <a:ext cx="28" cy="39"/>
              </a:xfrm>
              <a:custGeom>
                <a:avLst/>
                <a:gdLst>
                  <a:gd name="T0" fmla="*/ 0 w 228"/>
                  <a:gd name="T1" fmla="*/ 0 h 312"/>
                  <a:gd name="T2" fmla="*/ 0 w 228"/>
                  <a:gd name="T3" fmla="*/ 0 h 312"/>
                  <a:gd name="T4" fmla="*/ 0 w 228"/>
                  <a:gd name="T5" fmla="*/ 0 h 312"/>
                  <a:gd name="T6" fmla="*/ 0 w 228"/>
                  <a:gd name="T7" fmla="*/ 0 h 312"/>
                  <a:gd name="T8" fmla="*/ 0 w 228"/>
                  <a:gd name="T9" fmla="*/ 0 h 312"/>
                  <a:gd name="T10" fmla="*/ 0 w 228"/>
                  <a:gd name="T11" fmla="*/ 0 h 312"/>
                  <a:gd name="T12" fmla="*/ 0 w 228"/>
                  <a:gd name="T13" fmla="*/ 0 h 312"/>
                  <a:gd name="T14" fmla="*/ 0 w 228"/>
                  <a:gd name="T15" fmla="*/ 0 h 312"/>
                  <a:gd name="T16" fmla="*/ 0 w 228"/>
                  <a:gd name="T17" fmla="*/ 0 h 312"/>
                  <a:gd name="T18" fmla="*/ 0 w 228"/>
                  <a:gd name="T19" fmla="*/ 0 h 312"/>
                  <a:gd name="T20" fmla="*/ 0 w 228"/>
                  <a:gd name="T21" fmla="*/ 0 h 312"/>
                  <a:gd name="T22" fmla="*/ 0 w 228"/>
                  <a:gd name="T23" fmla="*/ 0 h 312"/>
                  <a:gd name="T24" fmla="*/ 0 w 228"/>
                  <a:gd name="T25" fmla="*/ 1 h 312"/>
                  <a:gd name="T26" fmla="*/ 0 w 228"/>
                  <a:gd name="T27" fmla="*/ 1 h 312"/>
                  <a:gd name="T28" fmla="*/ 0 w 228"/>
                  <a:gd name="T29" fmla="*/ 1 h 312"/>
                  <a:gd name="T30" fmla="*/ 0 w 228"/>
                  <a:gd name="T31" fmla="*/ 1 h 312"/>
                  <a:gd name="T32" fmla="*/ 0 w 228"/>
                  <a:gd name="T33" fmla="*/ 1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8"/>
                  <a:gd name="T52" fmla="*/ 0 h 312"/>
                  <a:gd name="T53" fmla="*/ 228 w 228"/>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8" h="312">
                    <a:moveTo>
                      <a:pt x="0" y="0"/>
                    </a:moveTo>
                    <a:lnTo>
                      <a:pt x="1" y="21"/>
                    </a:lnTo>
                    <a:lnTo>
                      <a:pt x="3" y="41"/>
                    </a:lnTo>
                    <a:lnTo>
                      <a:pt x="8" y="62"/>
                    </a:lnTo>
                    <a:lnTo>
                      <a:pt x="14" y="83"/>
                    </a:lnTo>
                    <a:lnTo>
                      <a:pt x="22" y="104"/>
                    </a:lnTo>
                    <a:lnTo>
                      <a:pt x="32" y="124"/>
                    </a:lnTo>
                    <a:lnTo>
                      <a:pt x="43" y="144"/>
                    </a:lnTo>
                    <a:lnTo>
                      <a:pt x="57" y="165"/>
                    </a:lnTo>
                    <a:lnTo>
                      <a:pt x="72" y="184"/>
                    </a:lnTo>
                    <a:lnTo>
                      <a:pt x="90" y="204"/>
                    </a:lnTo>
                    <a:lnTo>
                      <a:pt x="109" y="224"/>
                    </a:lnTo>
                    <a:lnTo>
                      <a:pt x="130" y="242"/>
                    </a:lnTo>
                    <a:lnTo>
                      <a:pt x="151" y="260"/>
                    </a:lnTo>
                    <a:lnTo>
                      <a:pt x="175" y="278"/>
                    </a:lnTo>
                    <a:lnTo>
                      <a:pt x="201" y="295"/>
                    </a:lnTo>
                    <a:lnTo>
                      <a:pt x="228" y="312"/>
                    </a:lnTo>
                  </a:path>
                </a:pathLst>
              </a:custGeom>
              <a:noFill/>
              <a:ln w="6350">
                <a:solidFill>
                  <a:srgbClr val="000000"/>
                </a:solidFill>
                <a:prstDash val="solid"/>
                <a:round/>
                <a:headEnd/>
                <a:tailEnd/>
              </a:ln>
            </p:spPr>
            <p:txBody>
              <a:bodyPr/>
              <a:lstStyle/>
              <a:p>
                <a:endParaRPr lang="en-US"/>
              </a:p>
            </p:txBody>
          </p:sp>
          <p:sp>
            <p:nvSpPr>
              <p:cNvPr id="24908" name="Line 1827"/>
              <p:cNvSpPr>
                <a:spLocks noChangeShapeType="1"/>
              </p:cNvSpPr>
              <p:nvPr/>
            </p:nvSpPr>
            <p:spPr bwMode="white">
              <a:xfrm>
                <a:off x="3907" y="2344"/>
                <a:ext cx="0" cy="0"/>
              </a:xfrm>
              <a:prstGeom prst="line">
                <a:avLst/>
              </a:prstGeom>
              <a:noFill/>
              <a:ln w="6350">
                <a:solidFill>
                  <a:srgbClr val="000000"/>
                </a:solidFill>
                <a:round/>
                <a:headEnd/>
                <a:tailEnd/>
              </a:ln>
            </p:spPr>
            <p:txBody>
              <a:bodyPr/>
              <a:lstStyle/>
              <a:p>
                <a:endParaRPr lang="en-US"/>
              </a:p>
            </p:txBody>
          </p:sp>
          <p:sp>
            <p:nvSpPr>
              <p:cNvPr id="24909" name="Line 1828"/>
              <p:cNvSpPr>
                <a:spLocks noChangeShapeType="1"/>
              </p:cNvSpPr>
              <p:nvPr/>
            </p:nvSpPr>
            <p:spPr bwMode="white">
              <a:xfrm>
                <a:off x="3950" y="2369"/>
                <a:ext cx="0" cy="0"/>
              </a:xfrm>
              <a:prstGeom prst="line">
                <a:avLst/>
              </a:prstGeom>
              <a:noFill/>
              <a:ln w="6350">
                <a:solidFill>
                  <a:srgbClr val="000000"/>
                </a:solidFill>
                <a:round/>
                <a:headEnd/>
                <a:tailEnd/>
              </a:ln>
            </p:spPr>
            <p:txBody>
              <a:bodyPr/>
              <a:lstStyle/>
              <a:p>
                <a:endParaRPr lang="en-US"/>
              </a:p>
            </p:txBody>
          </p:sp>
          <p:sp>
            <p:nvSpPr>
              <p:cNvPr id="24910" name="Line 1829"/>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1" name="Line 1830"/>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2" name="Line 1831"/>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3" name="Line 1832"/>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4" name="Line 1833"/>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5" name="Line 1834"/>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6" name="Line 1835"/>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7" name="Line 1836"/>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8" name="Line 1837"/>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19" name="Line 1838"/>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0" name="Line 1839"/>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1" name="Line 1840"/>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2" name="Line 1841"/>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3" name="Line 1842"/>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4" name="Line 1843"/>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5" name="Line 1844"/>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6" name="Line 1845"/>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7" name="Line 1846"/>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8" name="Line 1847"/>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29" name="Line 1848"/>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30" name="Line 1849"/>
              <p:cNvSpPr>
                <a:spLocks noChangeShapeType="1"/>
              </p:cNvSpPr>
              <p:nvPr/>
            </p:nvSpPr>
            <p:spPr bwMode="white">
              <a:xfrm>
                <a:off x="3907" y="2344"/>
                <a:ext cx="43" cy="25"/>
              </a:xfrm>
              <a:prstGeom prst="line">
                <a:avLst/>
              </a:prstGeom>
              <a:noFill/>
              <a:ln w="6350">
                <a:solidFill>
                  <a:srgbClr val="000000"/>
                </a:solidFill>
                <a:round/>
                <a:headEnd/>
                <a:tailEnd/>
              </a:ln>
            </p:spPr>
            <p:txBody>
              <a:bodyPr/>
              <a:lstStyle/>
              <a:p>
                <a:endParaRPr lang="en-US"/>
              </a:p>
            </p:txBody>
          </p:sp>
          <p:sp>
            <p:nvSpPr>
              <p:cNvPr id="24931" name="Line 1850"/>
              <p:cNvSpPr>
                <a:spLocks noChangeShapeType="1"/>
              </p:cNvSpPr>
              <p:nvPr/>
            </p:nvSpPr>
            <p:spPr bwMode="white">
              <a:xfrm>
                <a:off x="4004" y="2441"/>
                <a:ext cx="0" cy="0"/>
              </a:xfrm>
              <a:prstGeom prst="line">
                <a:avLst/>
              </a:prstGeom>
              <a:noFill/>
              <a:ln w="6350">
                <a:solidFill>
                  <a:srgbClr val="000000"/>
                </a:solidFill>
                <a:round/>
                <a:headEnd/>
                <a:tailEnd/>
              </a:ln>
            </p:spPr>
            <p:txBody>
              <a:bodyPr/>
              <a:lstStyle/>
              <a:p>
                <a:endParaRPr lang="en-US"/>
              </a:p>
            </p:txBody>
          </p:sp>
          <p:sp>
            <p:nvSpPr>
              <p:cNvPr id="24932" name="Line 1851"/>
              <p:cNvSpPr>
                <a:spLocks noChangeShapeType="1"/>
              </p:cNvSpPr>
              <p:nvPr/>
            </p:nvSpPr>
            <p:spPr bwMode="white">
              <a:xfrm>
                <a:off x="4004" y="2451"/>
                <a:ext cx="0" cy="0"/>
              </a:xfrm>
              <a:prstGeom prst="line">
                <a:avLst/>
              </a:prstGeom>
              <a:noFill/>
              <a:ln w="6350">
                <a:solidFill>
                  <a:srgbClr val="000000"/>
                </a:solidFill>
                <a:round/>
                <a:headEnd/>
                <a:tailEnd/>
              </a:ln>
            </p:spPr>
            <p:txBody>
              <a:bodyPr/>
              <a:lstStyle/>
              <a:p>
                <a:endParaRPr lang="en-US"/>
              </a:p>
            </p:txBody>
          </p:sp>
          <p:sp>
            <p:nvSpPr>
              <p:cNvPr id="24933" name="Line 1852"/>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4" name="Line 1853"/>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5" name="Line 1854"/>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6" name="Line 1855"/>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7" name="Line 1856"/>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8" name="Line 1857"/>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39" name="Line 1858"/>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0" name="Line 1859"/>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1" name="Line 1860"/>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2" name="Line 1861"/>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3" name="Line 1862"/>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4" name="Line 1863"/>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5" name="Line 1864"/>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946" name="Line 1865"/>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grpSp>
        <p:grpSp>
          <p:nvGrpSpPr>
            <p:cNvPr id="18489" name="Group 2067"/>
            <p:cNvGrpSpPr>
              <a:grpSpLocks/>
            </p:cNvGrpSpPr>
            <p:nvPr/>
          </p:nvGrpSpPr>
          <p:grpSpPr bwMode="auto">
            <a:xfrm>
              <a:off x="3906" y="1520"/>
              <a:ext cx="794" cy="988"/>
              <a:chOff x="3906" y="1520"/>
              <a:chExt cx="794" cy="988"/>
            </a:xfrm>
          </p:grpSpPr>
          <p:sp>
            <p:nvSpPr>
              <p:cNvPr id="24547" name="Line 1867"/>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48" name="Line 1868"/>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49" name="Line 1869"/>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50" name="Line 1870"/>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51" name="Line 1871"/>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52" name="Line 1872"/>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53" name="Line 1873"/>
              <p:cNvSpPr>
                <a:spLocks noChangeShapeType="1"/>
              </p:cNvSpPr>
              <p:nvPr/>
            </p:nvSpPr>
            <p:spPr bwMode="white">
              <a:xfrm>
                <a:off x="4004" y="2441"/>
                <a:ext cx="0" cy="10"/>
              </a:xfrm>
              <a:prstGeom prst="line">
                <a:avLst/>
              </a:prstGeom>
              <a:noFill/>
              <a:ln w="6350">
                <a:solidFill>
                  <a:srgbClr val="000000"/>
                </a:solidFill>
                <a:round/>
                <a:headEnd/>
                <a:tailEnd/>
              </a:ln>
            </p:spPr>
            <p:txBody>
              <a:bodyPr/>
              <a:lstStyle/>
              <a:p>
                <a:endParaRPr lang="en-US"/>
              </a:p>
            </p:txBody>
          </p:sp>
          <p:sp>
            <p:nvSpPr>
              <p:cNvPr id="24554" name="Freeform 1874"/>
              <p:cNvSpPr>
                <a:spLocks/>
              </p:cNvSpPr>
              <p:nvPr/>
            </p:nvSpPr>
            <p:spPr bwMode="white">
              <a:xfrm>
                <a:off x="3963" y="2507"/>
                <a:ext cx="5" cy="1"/>
              </a:xfrm>
              <a:custGeom>
                <a:avLst/>
                <a:gdLst>
                  <a:gd name="T0" fmla="*/ 0 w 36"/>
                  <a:gd name="T1" fmla="*/ 0 h 5"/>
                  <a:gd name="T2" fmla="*/ 0 w 36"/>
                  <a:gd name="T3" fmla="*/ 0 h 5"/>
                  <a:gd name="T4" fmla="*/ 0 w 36"/>
                  <a:gd name="T5" fmla="*/ 0 h 5"/>
                  <a:gd name="T6" fmla="*/ 0 w 36"/>
                  <a:gd name="T7" fmla="*/ 0 h 5"/>
                  <a:gd name="T8" fmla="*/ 0 w 36"/>
                  <a:gd name="T9" fmla="*/ 0 h 5"/>
                  <a:gd name="T10" fmla="*/ 0 w 36"/>
                  <a:gd name="T11" fmla="*/ 0 h 5"/>
                  <a:gd name="T12" fmla="*/ 0 w 36"/>
                  <a:gd name="T13" fmla="*/ 0 h 5"/>
                  <a:gd name="T14" fmla="*/ 0 w 36"/>
                  <a:gd name="T15" fmla="*/ 0 h 5"/>
                  <a:gd name="T16" fmla="*/ 0 w 3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5"/>
                  <a:gd name="T29" fmla="*/ 36 w 3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5">
                    <a:moveTo>
                      <a:pt x="0" y="0"/>
                    </a:moveTo>
                    <a:lnTo>
                      <a:pt x="4" y="2"/>
                    </a:lnTo>
                    <a:lnTo>
                      <a:pt x="8" y="4"/>
                    </a:lnTo>
                    <a:lnTo>
                      <a:pt x="14" y="4"/>
                    </a:lnTo>
                    <a:lnTo>
                      <a:pt x="18" y="5"/>
                    </a:lnTo>
                    <a:lnTo>
                      <a:pt x="23" y="4"/>
                    </a:lnTo>
                    <a:lnTo>
                      <a:pt x="27" y="4"/>
                    </a:lnTo>
                    <a:lnTo>
                      <a:pt x="31" y="2"/>
                    </a:lnTo>
                    <a:lnTo>
                      <a:pt x="36" y="0"/>
                    </a:lnTo>
                  </a:path>
                </a:pathLst>
              </a:custGeom>
              <a:noFill/>
              <a:ln w="6350">
                <a:solidFill>
                  <a:srgbClr val="000000"/>
                </a:solidFill>
                <a:prstDash val="solid"/>
                <a:round/>
                <a:headEnd/>
                <a:tailEnd/>
              </a:ln>
            </p:spPr>
            <p:txBody>
              <a:bodyPr/>
              <a:lstStyle/>
              <a:p>
                <a:endParaRPr lang="en-US"/>
              </a:p>
            </p:txBody>
          </p:sp>
          <p:sp>
            <p:nvSpPr>
              <p:cNvPr id="24555" name="Freeform 1875"/>
              <p:cNvSpPr>
                <a:spLocks/>
              </p:cNvSpPr>
              <p:nvPr/>
            </p:nvSpPr>
            <p:spPr bwMode="white">
              <a:xfrm>
                <a:off x="3953" y="2462"/>
                <a:ext cx="4" cy="1"/>
              </a:xfrm>
              <a:custGeom>
                <a:avLst/>
                <a:gdLst>
                  <a:gd name="T0" fmla="*/ 0 w 35"/>
                  <a:gd name="T1" fmla="*/ 0 h 5"/>
                  <a:gd name="T2" fmla="*/ 0 w 35"/>
                  <a:gd name="T3" fmla="*/ 0 h 5"/>
                  <a:gd name="T4" fmla="*/ 0 w 35"/>
                  <a:gd name="T5" fmla="*/ 0 h 5"/>
                  <a:gd name="T6" fmla="*/ 0 w 35"/>
                  <a:gd name="T7" fmla="*/ 0 h 5"/>
                  <a:gd name="T8" fmla="*/ 0 w 35"/>
                  <a:gd name="T9" fmla="*/ 0 h 5"/>
                  <a:gd name="T10" fmla="*/ 0 w 35"/>
                  <a:gd name="T11" fmla="*/ 0 h 5"/>
                  <a:gd name="T12" fmla="*/ 0 w 35"/>
                  <a:gd name="T13" fmla="*/ 0 h 5"/>
                  <a:gd name="T14" fmla="*/ 0 w 35"/>
                  <a:gd name="T15" fmla="*/ 0 h 5"/>
                  <a:gd name="T16" fmla="*/ 0 w 3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5"/>
                  <a:gd name="T29" fmla="*/ 35 w 3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5">
                    <a:moveTo>
                      <a:pt x="0" y="0"/>
                    </a:moveTo>
                    <a:lnTo>
                      <a:pt x="4" y="2"/>
                    </a:lnTo>
                    <a:lnTo>
                      <a:pt x="8" y="4"/>
                    </a:lnTo>
                    <a:lnTo>
                      <a:pt x="13" y="5"/>
                    </a:lnTo>
                    <a:lnTo>
                      <a:pt x="18" y="5"/>
                    </a:lnTo>
                    <a:lnTo>
                      <a:pt x="23" y="5"/>
                    </a:lnTo>
                    <a:lnTo>
                      <a:pt x="27" y="4"/>
                    </a:lnTo>
                    <a:lnTo>
                      <a:pt x="31" y="2"/>
                    </a:lnTo>
                    <a:lnTo>
                      <a:pt x="35" y="0"/>
                    </a:lnTo>
                  </a:path>
                </a:pathLst>
              </a:custGeom>
              <a:noFill/>
              <a:ln w="6350">
                <a:solidFill>
                  <a:srgbClr val="000000"/>
                </a:solidFill>
                <a:prstDash val="solid"/>
                <a:round/>
                <a:headEnd/>
                <a:tailEnd/>
              </a:ln>
            </p:spPr>
            <p:txBody>
              <a:bodyPr/>
              <a:lstStyle/>
              <a:p>
                <a:endParaRPr lang="en-US"/>
              </a:p>
            </p:txBody>
          </p:sp>
          <p:sp>
            <p:nvSpPr>
              <p:cNvPr id="24556" name="Freeform 1876"/>
              <p:cNvSpPr>
                <a:spLocks/>
              </p:cNvSpPr>
              <p:nvPr/>
            </p:nvSpPr>
            <p:spPr bwMode="white">
              <a:xfrm>
                <a:off x="3906" y="2378"/>
                <a:ext cx="2" cy="4"/>
              </a:xfrm>
              <a:custGeom>
                <a:avLst/>
                <a:gdLst>
                  <a:gd name="T0" fmla="*/ 0 w 17"/>
                  <a:gd name="T1" fmla="*/ 0 h 32"/>
                  <a:gd name="T2" fmla="*/ 0 w 17"/>
                  <a:gd name="T3" fmla="*/ 0 h 32"/>
                  <a:gd name="T4" fmla="*/ 0 w 17"/>
                  <a:gd name="T5" fmla="*/ 0 h 32"/>
                  <a:gd name="T6" fmla="*/ 0 w 17"/>
                  <a:gd name="T7" fmla="*/ 0 h 32"/>
                  <a:gd name="T8" fmla="*/ 0 w 17"/>
                  <a:gd name="T9" fmla="*/ 0 h 32"/>
                  <a:gd name="T10" fmla="*/ 0 w 17"/>
                  <a:gd name="T11" fmla="*/ 0 h 32"/>
                  <a:gd name="T12" fmla="*/ 0 w 17"/>
                  <a:gd name="T13" fmla="*/ 0 h 32"/>
                  <a:gd name="T14" fmla="*/ 0 w 17"/>
                  <a:gd name="T15" fmla="*/ 0 h 32"/>
                  <a:gd name="T16" fmla="*/ 0 w 17"/>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2"/>
                  <a:gd name="T29" fmla="*/ 17 w 17"/>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2">
                    <a:moveTo>
                      <a:pt x="17" y="0"/>
                    </a:moveTo>
                    <a:lnTo>
                      <a:pt x="13" y="3"/>
                    </a:lnTo>
                    <a:lnTo>
                      <a:pt x="10" y="6"/>
                    </a:lnTo>
                    <a:lnTo>
                      <a:pt x="7" y="10"/>
                    </a:lnTo>
                    <a:lnTo>
                      <a:pt x="4" y="13"/>
                    </a:lnTo>
                    <a:lnTo>
                      <a:pt x="2" y="18"/>
                    </a:lnTo>
                    <a:lnTo>
                      <a:pt x="1" y="22"/>
                    </a:lnTo>
                    <a:lnTo>
                      <a:pt x="0" y="26"/>
                    </a:lnTo>
                    <a:lnTo>
                      <a:pt x="0" y="32"/>
                    </a:lnTo>
                  </a:path>
                </a:pathLst>
              </a:custGeom>
              <a:noFill/>
              <a:ln w="6350">
                <a:solidFill>
                  <a:srgbClr val="000000"/>
                </a:solidFill>
                <a:prstDash val="solid"/>
                <a:round/>
                <a:headEnd/>
                <a:tailEnd/>
              </a:ln>
            </p:spPr>
            <p:txBody>
              <a:bodyPr/>
              <a:lstStyle/>
              <a:p>
                <a:endParaRPr lang="en-US"/>
              </a:p>
            </p:txBody>
          </p:sp>
          <p:sp>
            <p:nvSpPr>
              <p:cNvPr id="24557" name="Line 1877"/>
              <p:cNvSpPr>
                <a:spLocks noChangeShapeType="1"/>
              </p:cNvSpPr>
              <p:nvPr/>
            </p:nvSpPr>
            <p:spPr bwMode="white">
              <a:xfrm>
                <a:off x="3911" y="2488"/>
                <a:ext cx="0" cy="0"/>
              </a:xfrm>
              <a:prstGeom prst="line">
                <a:avLst/>
              </a:prstGeom>
              <a:noFill/>
              <a:ln w="6350">
                <a:solidFill>
                  <a:srgbClr val="000000"/>
                </a:solidFill>
                <a:round/>
                <a:headEnd/>
                <a:tailEnd/>
              </a:ln>
            </p:spPr>
            <p:txBody>
              <a:bodyPr/>
              <a:lstStyle/>
              <a:p>
                <a:endParaRPr lang="en-US"/>
              </a:p>
            </p:txBody>
          </p:sp>
          <p:sp>
            <p:nvSpPr>
              <p:cNvPr id="24558" name="Line 1878"/>
              <p:cNvSpPr>
                <a:spLocks noChangeShapeType="1"/>
              </p:cNvSpPr>
              <p:nvPr/>
            </p:nvSpPr>
            <p:spPr bwMode="white">
              <a:xfrm>
                <a:off x="3917" y="2492"/>
                <a:ext cx="0" cy="0"/>
              </a:xfrm>
              <a:prstGeom prst="line">
                <a:avLst/>
              </a:prstGeom>
              <a:noFill/>
              <a:ln w="6350">
                <a:solidFill>
                  <a:srgbClr val="000000"/>
                </a:solidFill>
                <a:round/>
                <a:headEnd/>
                <a:tailEnd/>
              </a:ln>
            </p:spPr>
            <p:txBody>
              <a:bodyPr/>
              <a:lstStyle/>
              <a:p>
                <a:endParaRPr lang="en-US"/>
              </a:p>
            </p:txBody>
          </p:sp>
          <p:sp>
            <p:nvSpPr>
              <p:cNvPr id="24559" name="Line 1879"/>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0" name="Line 1880"/>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1" name="Line 1881"/>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2" name="Line 1882"/>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3" name="Line 1883"/>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4" name="Line 1884"/>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5" name="Line 1885"/>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6" name="Line 1886"/>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7" name="Line 1887"/>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8" name="Line 1888"/>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69" name="Line 1889"/>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0" name="Line 1890"/>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1" name="Line 1891"/>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2" name="Line 1892"/>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3" name="Line 1893"/>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4" name="Line 1894"/>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5" name="Line 1895"/>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6" name="Line 1896"/>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7" name="Line 1897"/>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8" name="Line 1898"/>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79" name="Line 1899"/>
              <p:cNvSpPr>
                <a:spLocks noChangeShapeType="1"/>
              </p:cNvSpPr>
              <p:nvPr/>
            </p:nvSpPr>
            <p:spPr bwMode="white">
              <a:xfrm>
                <a:off x="3911" y="2488"/>
                <a:ext cx="6" cy="4"/>
              </a:xfrm>
              <a:prstGeom prst="line">
                <a:avLst/>
              </a:prstGeom>
              <a:noFill/>
              <a:ln w="6350">
                <a:solidFill>
                  <a:srgbClr val="000000"/>
                </a:solidFill>
                <a:round/>
                <a:headEnd/>
                <a:tailEnd/>
              </a:ln>
            </p:spPr>
            <p:txBody>
              <a:bodyPr/>
              <a:lstStyle/>
              <a:p>
                <a:endParaRPr lang="en-US"/>
              </a:p>
            </p:txBody>
          </p:sp>
          <p:sp>
            <p:nvSpPr>
              <p:cNvPr id="24580" name="Freeform 1900"/>
              <p:cNvSpPr>
                <a:spLocks/>
              </p:cNvSpPr>
              <p:nvPr/>
            </p:nvSpPr>
            <p:spPr bwMode="white">
              <a:xfrm>
                <a:off x="3909" y="2484"/>
                <a:ext cx="2" cy="4"/>
              </a:xfrm>
              <a:custGeom>
                <a:avLst/>
                <a:gdLst>
                  <a:gd name="T0" fmla="*/ 0 w 17"/>
                  <a:gd name="T1" fmla="*/ 0 h 29"/>
                  <a:gd name="T2" fmla="*/ 0 w 17"/>
                  <a:gd name="T3" fmla="*/ 0 h 29"/>
                  <a:gd name="T4" fmla="*/ 0 w 17"/>
                  <a:gd name="T5" fmla="*/ 0 h 29"/>
                  <a:gd name="T6" fmla="*/ 0 w 17"/>
                  <a:gd name="T7" fmla="*/ 0 h 29"/>
                  <a:gd name="T8" fmla="*/ 0 w 17"/>
                  <a:gd name="T9" fmla="*/ 0 h 29"/>
                  <a:gd name="T10" fmla="*/ 0 w 17"/>
                  <a:gd name="T11" fmla="*/ 0 h 29"/>
                  <a:gd name="T12" fmla="*/ 0 w 17"/>
                  <a:gd name="T13" fmla="*/ 0 h 29"/>
                  <a:gd name="T14" fmla="*/ 0 w 17"/>
                  <a:gd name="T15" fmla="*/ 0 h 29"/>
                  <a:gd name="T16" fmla="*/ 0 w 17"/>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9"/>
                  <a:gd name="T29" fmla="*/ 17 w 17"/>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9">
                    <a:moveTo>
                      <a:pt x="0" y="0"/>
                    </a:moveTo>
                    <a:lnTo>
                      <a:pt x="0" y="4"/>
                    </a:lnTo>
                    <a:lnTo>
                      <a:pt x="1" y="8"/>
                    </a:lnTo>
                    <a:lnTo>
                      <a:pt x="3" y="12"/>
                    </a:lnTo>
                    <a:lnTo>
                      <a:pt x="5" y="16"/>
                    </a:lnTo>
                    <a:lnTo>
                      <a:pt x="7" y="20"/>
                    </a:lnTo>
                    <a:lnTo>
                      <a:pt x="10" y="24"/>
                    </a:lnTo>
                    <a:lnTo>
                      <a:pt x="13" y="27"/>
                    </a:lnTo>
                    <a:lnTo>
                      <a:pt x="17" y="29"/>
                    </a:lnTo>
                  </a:path>
                </a:pathLst>
              </a:custGeom>
              <a:noFill/>
              <a:ln w="6350">
                <a:solidFill>
                  <a:srgbClr val="000000"/>
                </a:solidFill>
                <a:prstDash val="solid"/>
                <a:round/>
                <a:headEnd/>
                <a:tailEnd/>
              </a:ln>
            </p:spPr>
            <p:txBody>
              <a:bodyPr/>
              <a:lstStyle/>
              <a:p>
                <a:endParaRPr lang="en-US"/>
              </a:p>
            </p:txBody>
          </p:sp>
          <p:sp>
            <p:nvSpPr>
              <p:cNvPr id="24581" name="Freeform 1901"/>
              <p:cNvSpPr>
                <a:spLocks/>
              </p:cNvSpPr>
              <p:nvPr/>
            </p:nvSpPr>
            <p:spPr bwMode="white">
              <a:xfrm>
                <a:off x="4010" y="2435"/>
                <a:ext cx="1" cy="1"/>
              </a:xfrm>
              <a:custGeom>
                <a:avLst/>
                <a:gdLst>
                  <a:gd name="T0" fmla="*/ 0 w 4"/>
                  <a:gd name="T1" fmla="*/ 0 h 8"/>
                  <a:gd name="T2" fmla="*/ 0 w 4"/>
                  <a:gd name="T3" fmla="*/ 0 h 8"/>
                  <a:gd name="T4" fmla="*/ 0 w 4"/>
                  <a:gd name="T5" fmla="*/ 0 h 8"/>
                  <a:gd name="T6" fmla="*/ 0 w 4"/>
                  <a:gd name="T7" fmla="*/ 0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0" y="8"/>
                    </a:moveTo>
                    <a:lnTo>
                      <a:pt x="2" y="7"/>
                    </a:lnTo>
                    <a:lnTo>
                      <a:pt x="3" y="5"/>
                    </a:lnTo>
                    <a:lnTo>
                      <a:pt x="3" y="3"/>
                    </a:lnTo>
                    <a:lnTo>
                      <a:pt x="4" y="0"/>
                    </a:lnTo>
                  </a:path>
                </a:pathLst>
              </a:custGeom>
              <a:noFill/>
              <a:ln w="6350">
                <a:solidFill>
                  <a:srgbClr val="000000"/>
                </a:solidFill>
                <a:prstDash val="solid"/>
                <a:round/>
                <a:headEnd/>
                <a:tailEnd/>
              </a:ln>
            </p:spPr>
            <p:txBody>
              <a:bodyPr/>
              <a:lstStyle/>
              <a:p>
                <a:endParaRPr lang="en-US"/>
              </a:p>
            </p:txBody>
          </p:sp>
          <p:sp>
            <p:nvSpPr>
              <p:cNvPr id="24582" name="Freeform 1902"/>
              <p:cNvSpPr>
                <a:spLocks/>
              </p:cNvSpPr>
              <p:nvPr/>
            </p:nvSpPr>
            <p:spPr bwMode="white">
              <a:xfrm>
                <a:off x="3982" y="152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583" name="Freeform 1903"/>
              <p:cNvSpPr>
                <a:spLocks/>
              </p:cNvSpPr>
              <p:nvPr/>
            </p:nvSpPr>
            <p:spPr bwMode="white">
              <a:xfrm>
                <a:off x="4009" y="2446"/>
                <a:ext cx="10" cy="6"/>
              </a:xfrm>
              <a:custGeom>
                <a:avLst/>
                <a:gdLst>
                  <a:gd name="T0" fmla="*/ 0 w 75"/>
                  <a:gd name="T1" fmla="*/ 0 h 43"/>
                  <a:gd name="T2" fmla="*/ 0 w 75"/>
                  <a:gd name="T3" fmla="*/ 0 h 43"/>
                  <a:gd name="T4" fmla="*/ 0 w 75"/>
                  <a:gd name="T5" fmla="*/ 0 h 43"/>
                  <a:gd name="T6" fmla="*/ 0 w 75"/>
                  <a:gd name="T7" fmla="*/ 0 h 43"/>
                  <a:gd name="T8" fmla="*/ 0 w 75"/>
                  <a:gd name="T9" fmla="*/ 0 h 43"/>
                  <a:gd name="T10" fmla="*/ 0 w 75"/>
                  <a:gd name="T11" fmla="*/ 0 h 43"/>
                  <a:gd name="T12" fmla="*/ 0 w 75"/>
                  <a:gd name="T13" fmla="*/ 0 h 43"/>
                  <a:gd name="T14" fmla="*/ 0 w 75"/>
                  <a:gd name="T15" fmla="*/ 0 h 43"/>
                  <a:gd name="T16" fmla="*/ 0 w 75"/>
                  <a:gd name="T17" fmla="*/ 0 h 43"/>
                  <a:gd name="T18" fmla="*/ 0 w 75"/>
                  <a:gd name="T19" fmla="*/ 0 h 43"/>
                  <a:gd name="T20" fmla="*/ 0 w 75"/>
                  <a:gd name="T21" fmla="*/ 0 h 43"/>
                  <a:gd name="T22" fmla="*/ 0 w 75"/>
                  <a:gd name="T23" fmla="*/ 0 h 43"/>
                  <a:gd name="T24" fmla="*/ 0 w 75"/>
                  <a:gd name="T25" fmla="*/ 0 h 43"/>
                  <a:gd name="T26" fmla="*/ 0 w 75"/>
                  <a:gd name="T27" fmla="*/ 0 h 43"/>
                  <a:gd name="T28" fmla="*/ 0 w 75"/>
                  <a:gd name="T29" fmla="*/ 0 h 43"/>
                  <a:gd name="T30" fmla="*/ 0 w 75"/>
                  <a:gd name="T31" fmla="*/ 0 h 43"/>
                  <a:gd name="T32" fmla="*/ 0 w 75"/>
                  <a:gd name="T33" fmla="*/ 0 h 43"/>
                  <a:gd name="T34" fmla="*/ 0 w 75"/>
                  <a:gd name="T35" fmla="*/ 0 h 43"/>
                  <a:gd name="T36" fmla="*/ 0 w 75"/>
                  <a:gd name="T37" fmla="*/ 0 h 43"/>
                  <a:gd name="T38" fmla="*/ 0 w 75"/>
                  <a:gd name="T39" fmla="*/ 0 h 43"/>
                  <a:gd name="T40" fmla="*/ 0 w 75"/>
                  <a:gd name="T41" fmla="*/ 0 h 43"/>
                  <a:gd name="T42" fmla="*/ 0 w 75"/>
                  <a:gd name="T43" fmla="*/ 0 h 43"/>
                  <a:gd name="T44" fmla="*/ 0 w 75"/>
                  <a:gd name="T45" fmla="*/ 0 h 43"/>
                  <a:gd name="T46" fmla="*/ 0 w 75"/>
                  <a:gd name="T47" fmla="*/ 0 h 43"/>
                  <a:gd name="T48" fmla="*/ 0 w 75"/>
                  <a:gd name="T49" fmla="*/ 0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43"/>
                  <a:gd name="T77" fmla="*/ 75 w 75"/>
                  <a:gd name="T78" fmla="*/ 43 h 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43">
                    <a:moveTo>
                      <a:pt x="0" y="43"/>
                    </a:moveTo>
                    <a:lnTo>
                      <a:pt x="3" y="42"/>
                    </a:lnTo>
                    <a:lnTo>
                      <a:pt x="6" y="41"/>
                    </a:lnTo>
                    <a:lnTo>
                      <a:pt x="10" y="40"/>
                    </a:lnTo>
                    <a:lnTo>
                      <a:pt x="13" y="38"/>
                    </a:lnTo>
                    <a:lnTo>
                      <a:pt x="17" y="37"/>
                    </a:lnTo>
                    <a:lnTo>
                      <a:pt x="20" y="35"/>
                    </a:lnTo>
                    <a:lnTo>
                      <a:pt x="24" y="34"/>
                    </a:lnTo>
                    <a:lnTo>
                      <a:pt x="27" y="32"/>
                    </a:lnTo>
                    <a:lnTo>
                      <a:pt x="30" y="31"/>
                    </a:lnTo>
                    <a:lnTo>
                      <a:pt x="33" y="29"/>
                    </a:lnTo>
                    <a:lnTo>
                      <a:pt x="36" y="27"/>
                    </a:lnTo>
                    <a:lnTo>
                      <a:pt x="39" y="26"/>
                    </a:lnTo>
                    <a:lnTo>
                      <a:pt x="42" y="24"/>
                    </a:lnTo>
                    <a:lnTo>
                      <a:pt x="46" y="22"/>
                    </a:lnTo>
                    <a:lnTo>
                      <a:pt x="49" y="20"/>
                    </a:lnTo>
                    <a:lnTo>
                      <a:pt x="52" y="18"/>
                    </a:lnTo>
                    <a:lnTo>
                      <a:pt x="55" y="16"/>
                    </a:lnTo>
                    <a:lnTo>
                      <a:pt x="58" y="13"/>
                    </a:lnTo>
                    <a:lnTo>
                      <a:pt x="61" y="11"/>
                    </a:lnTo>
                    <a:lnTo>
                      <a:pt x="63" y="9"/>
                    </a:lnTo>
                    <a:lnTo>
                      <a:pt x="66" y="7"/>
                    </a:lnTo>
                    <a:lnTo>
                      <a:pt x="70" y="5"/>
                    </a:lnTo>
                    <a:lnTo>
                      <a:pt x="72" y="2"/>
                    </a:lnTo>
                    <a:lnTo>
                      <a:pt x="75" y="0"/>
                    </a:lnTo>
                  </a:path>
                </a:pathLst>
              </a:custGeom>
              <a:noFill/>
              <a:ln w="6350">
                <a:solidFill>
                  <a:srgbClr val="000000"/>
                </a:solidFill>
                <a:prstDash val="solid"/>
                <a:round/>
                <a:headEnd/>
                <a:tailEnd/>
              </a:ln>
            </p:spPr>
            <p:txBody>
              <a:bodyPr/>
              <a:lstStyle/>
              <a:p>
                <a:endParaRPr lang="en-US"/>
              </a:p>
            </p:txBody>
          </p:sp>
          <p:sp>
            <p:nvSpPr>
              <p:cNvPr id="24584" name="Line 1904"/>
              <p:cNvSpPr>
                <a:spLocks noChangeShapeType="1"/>
              </p:cNvSpPr>
              <p:nvPr/>
            </p:nvSpPr>
            <p:spPr bwMode="white">
              <a:xfrm>
                <a:off x="4010" y="2436"/>
                <a:ext cx="0" cy="0"/>
              </a:xfrm>
              <a:prstGeom prst="line">
                <a:avLst/>
              </a:prstGeom>
              <a:noFill/>
              <a:ln w="6350">
                <a:solidFill>
                  <a:srgbClr val="000000"/>
                </a:solidFill>
                <a:round/>
                <a:headEnd/>
                <a:tailEnd/>
              </a:ln>
            </p:spPr>
            <p:txBody>
              <a:bodyPr/>
              <a:lstStyle/>
              <a:p>
                <a:endParaRPr lang="en-US"/>
              </a:p>
            </p:txBody>
          </p:sp>
          <p:sp>
            <p:nvSpPr>
              <p:cNvPr id="24585" name="Line 1905"/>
              <p:cNvSpPr>
                <a:spLocks noChangeShapeType="1"/>
              </p:cNvSpPr>
              <p:nvPr/>
            </p:nvSpPr>
            <p:spPr bwMode="white">
              <a:xfrm>
                <a:off x="4004" y="2439"/>
                <a:ext cx="0" cy="0"/>
              </a:xfrm>
              <a:prstGeom prst="line">
                <a:avLst/>
              </a:prstGeom>
              <a:noFill/>
              <a:ln w="6350">
                <a:solidFill>
                  <a:srgbClr val="000000"/>
                </a:solidFill>
                <a:round/>
                <a:headEnd/>
                <a:tailEnd/>
              </a:ln>
            </p:spPr>
            <p:txBody>
              <a:bodyPr/>
              <a:lstStyle/>
              <a:p>
                <a:endParaRPr lang="en-US"/>
              </a:p>
            </p:txBody>
          </p:sp>
          <p:sp>
            <p:nvSpPr>
              <p:cNvPr id="24586" name="Line 1906"/>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87" name="Line 1907"/>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88" name="Line 1908"/>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89" name="Line 1909"/>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0" name="Line 1910"/>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1" name="Line 1911"/>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2" name="Line 1912"/>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3" name="Line 1913"/>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4" name="Line 1914"/>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5" name="Line 1915"/>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6" name="Line 1916"/>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7" name="Line 1917"/>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8" name="Line 1918"/>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599" name="Line 1919"/>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0" name="Line 1920"/>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1" name="Line 1921"/>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2" name="Line 1922"/>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3" name="Line 1923"/>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4" name="Line 1924"/>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5" name="Line 1925"/>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6" name="Line 1926"/>
              <p:cNvSpPr>
                <a:spLocks noChangeShapeType="1"/>
              </p:cNvSpPr>
              <p:nvPr/>
            </p:nvSpPr>
            <p:spPr bwMode="white">
              <a:xfrm flipH="1">
                <a:off x="4004" y="2436"/>
                <a:ext cx="6" cy="3"/>
              </a:xfrm>
              <a:prstGeom prst="line">
                <a:avLst/>
              </a:prstGeom>
              <a:noFill/>
              <a:ln w="6350">
                <a:solidFill>
                  <a:srgbClr val="000000"/>
                </a:solidFill>
                <a:round/>
                <a:headEnd/>
                <a:tailEnd/>
              </a:ln>
            </p:spPr>
            <p:txBody>
              <a:bodyPr/>
              <a:lstStyle/>
              <a:p>
                <a:endParaRPr lang="en-US"/>
              </a:p>
            </p:txBody>
          </p:sp>
          <p:sp>
            <p:nvSpPr>
              <p:cNvPr id="24607" name="Freeform 1927"/>
              <p:cNvSpPr>
                <a:spLocks/>
              </p:cNvSpPr>
              <p:nvPr/>
            </p:nvSpPr>
            <p:spPr bwMode="white">
              <a:xfrm>
                <a:off x="4010" y="2435"/>
                <a:ext cx="2" cy="1"/>
              </a:xfrm>
              <a:custGeom>
                <a:avLst/>
                <a:gdLst>
                  <a:gd name="T0" fmla="*/ 0 w 15"/>
                  <a:gd name="T1" fmla="*/ 0 h 5"/>
                  <a:gd name="T2" fmla="*/ 0 w 15"/>
                  <a:gd name="T3" fmla="*/ 0 h 5"/>
                  <a:gd name="T4" fmla="*/ 0 w 15"/>
                  <a:gd name="T5" fmla="*/ 0 h 5"/>
                  <a:gd name="T6" fmla="*/ 0 60000 65536"/>
                  <a:gd name="T7" fmla="*/ 0 60000 65536"/>
                  <a:gd name="T8" fmla="*/ 0 60000 65536"/>
                  <a:gd name="T9" fmla="*/ 0 w 15"/>
                  <a:gd name="T10" fmla="*/ 0 h 5"/>
                  <a:gd name="T11" fmla="*/ 15 w 15"/>
                  <a:gd name="T12" fmla="*/ 5 h 5"/>
                </a:gdLst>
                <a:ahLst/>
                <a:cxnLst>
                  <a:cxn ang="T6">
                    <a:pos x="T0" y="T1"/>
                  </a:cxn>
                  <a:cxn ang="T7">
                    <a:pos x="T2" y="T3"/>
                  </a:cxn>
                  <a:cxn ang="T8">
                    <a:pos x="T4" y="T5"/>
                  </a:cxn>
                </a:cxnLst>
                <a:rect l="T9" t="T10" r="T11" b="T12"/>
                <a:pathLst>
                  <a:path w="15" h="5">
                    <a:moveTo>
                      <a:pt x="15" y="0"/>
                    </a:moveTo>
                    <a:lnTo>
                      <a:pt x="7" y="2"/>
                    </a:lnTo>
                    <a:lnTo>
                      <a:pt x="0" y="5"/>
                    </a:lnTo>
                  </a:path>
                </a:pathLst>
              </a:custGeom>
              <a:noFill/>
              <a:ln w="6350">
                <a:solidFill>
                  <a:srgbClr val="000000"/>
                </a:solidFill>
                <a:prstDash val="solid"/>
                <a:round/>
                <a:headEnd/>
                <a:tailEnd/>
              </a:ln>
            </p:spPr>
            <p:txBody>
              <a:bodyPr/>
              <a:lstStyle/>
              <a:p>
                <a:endParaRPr lang="en-US"/>
              </a:p>
            </p:txBody>
          </p:sp>
          <p:sp>
            <p:nvSpPr>
              <p:cNvPr id="24608" name="Line 1928"/>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09" name="Line 1929"/>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0" name="Line 1930"/>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1" name="Line 1931"/>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2" name="Line 1932"/>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3" name="Line 1933"/>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4" name="Line 1934"/>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5" name="Line 1935"/>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6" name="Line 1936"/>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7" name="Line 1937"/>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8" name="Line 1938"/>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19" name="Line 1939"/>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0" name="Line 1940"/>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1" name="Line 1941"/>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2" name="Line 1942"/>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3" name="Line 1943"/>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4" name="Line 1944"/>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5" name="Line 1945"/>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6" name="Line 1946"/>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7" name="Line 1947"/>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8" name="Line 1948"/>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29" name="Line 1949"/>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30" name="Line 1950"/>
              <p:cNvSpPr>
                <a:spLocks noChangeShapeType="1"/>
              </p:cNvSpPr>
              <p:nvPr/>
            </p:nvSpPr>
            <p:spPr bwMode="white">
              <a:xfrm>
                <a:off x="3909" y="2131"/>
                <a:ext cx="0" cy="0"/>
              </a:xfrm>
              <a:prstGeom prst="line">
                <a:avLst/>
              </a:prstGeom>
              <a:noFill/>
              <a:ln w="6350">
                <a:solidFill>
                  <a:srgbClr val="000000"/>
                </a:solidFill>
                <a:round/>
                <a:headEnd/>
                <a:tailEnd/>
              </a:ln>
            </p:spPr>
            <p:txBody>
              <a:bodyPr/>
              <a:lstStyle/>
              <a:p>
                <a:endParaRPr lang="en-US"/>
              </a:p>
            </p:txBody>
          </p:sp>
          <p:sp>
            <p:nvSpPr>
              <p:cNvPr id="24631" name="Freeform 1951"/>
              <p:cNvSpPr>
                <a:spLocks/>
              </p:cNvSpPr>
              <p:nvPr/>
            </p:nvSpPr>
            <p:spPr bwMode="white">
              <a:xfrm>
                <a:off x="3975" y="2473"/>
                <a:ext cx="24" cy="5"/>
              </a:xfrm>
              <a:custGeom>
                <a:avLst/>
                <a:gdLst>
                  <a:gd name="T0" fmla="*/ 0 w 185"/>
                  <a:gd name="T1" fmla="*/ 0 h 40"/>
                  <a:gd name="T2" fmla="*/ 0 w 185"/>
                  <a:gd name="T3" fmla="*/ 0 h 40"/>
                  <a:gd name="T4" fmla="*/ 0 w 185"/>
                  <a:gd name="T5" fmla="*/ 0 h 40"/>
                  <a:gd name="T6" fmla="*/ 0 w 185"/>
                  <a:gd name="T7" fmla="*/ 0 h 40"/>
                  <a:gd name="T8" fmla="*/ 0 w 185"/>
                  <a:gd name="T9" fmla="*/ 0 h 40"/>
                  <a:gd name="T10" fmla="*/ 0 w 185"/>
                  <a:gd name="T11" fmla="*/ 0 h 40"/>
                  <a:gd name="T12" fmla="*/ 0 w 185"/>
                  <a:gd name="T13" fmla="*/ 0 h 40"/>
                  <a:gd name="T14" fmla="*/ 0 w 185"/>
                  <a:gd name="T15" fmla="*/ 0 h 40"/>
                  <a:gd name="T16" fmla="*/ 0 w 185"/>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5"/>
                  <a:gd name="T28" fmla="*/ 0 h 40"/>
                  <a:gd name="T29" fmla="*/ 185 w 185"/>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5" h="40">
                    <a:moveTo>
                      <a:pt x="0" y="39"/>
                    </a:moveTo>
                    <a:lnTo>
                      <a:pt x="26" y="40"/>
                    </a:lnTo>
                    <a:lnTo>
                      <a:pt x="51" y="38"/>
                    </a:lnTo>
                    <a:lnTo>
                      <a:pt x="75" y="35"/>
                    </a:lnTo>
                    <a:lnTo>
                      <a:pt x="98" y="31"/>
                    </a:lnTo>
                    <a:lnTo>
                      <a:pt x="122" y="25"/>
                    </a:lnTo>
                    <a:lnTo>
                      <a:pt x="144" y="18"/>
                    </a:lnTo>
                    <a:lnTo>
                      <a:pt x="165" y="10"/>
                    </a:lnTo>
                    <a:lnTo>
                      <a:pt x="185" y="0"/>
                    </a:lnTo>
                  </a:path>
                </a:pathLst>
              </a:custGeom>
              <a:noFill/>
              <a:ln w="6350">
                <a:solidFill>
                  <a:srgbClr val="000000"/>
                </a:solidFill>
                <a:prstDash val="solid"/>
                <a:round/>
                <a:headEnd/>
                <a:tailEnd/>
              </a:ln>
            </p:spPr>
            <p:txBody>
              <a:bodyPr/>
              <a:lstStyle/>
              <a:p>
                <a:endParaRPr lang="en-US"/>
              </a:p>
            </p:txBody>
          </p:sp>
          <p:sp>
            <p:nvSpPr>
              <p:cNvPr id="24632" name="Line 1952"/>
              <p:cNvSpPr>
                <a:spLocks noChangeShapeType="1"/>
              </p:cNvSpPr>
              <p:nvPr/>
            </p:nvSpPr>
            <p:spPr bwMode="white">
              <a:xfrm>
                <a:off x="3999" y="2473"/>
                <a:ext cx="0" cy="0"/>
              </a:xfrm>
              <a:prstGeom prst="line">
                <a:avLst/>
              </a:prstGeom>
              <a:noFill/>
              <a:ln w="6350">
                <a:solidFill>
                  <a:srgbClr val="000000"/>
                </a:solidFill>
                <a:round/>
                <a:headEnd/>
                <a:tailEnd/>
              </a:ln>
            </p:spPr>
            <p:txBody>
              <a:bodyPr/>
              <a:lstStyle/>
              <a:p>
                <a:endParaRPr lang="en-US"/>
              </a:p>
            </p:txBody>
          </p:sp>
          <p:sp>
            <p:nvSpPr>
              <p:cNvPr id="24633" name="Line 1953"/>
              <p:cNvSpPr>
                <a:spLocks noChangeShapeType="1"/>
              </p:cNvSpPr>
              <p:nvPr/>
            </p:nvSpPr>
            <p:spPr bwMode="white">
              <a:xfrm>
                <a:off x="4039" y="2451"/>
                <a:ext cx="0" cy="0"/>
              </a:xfrm>
              <a:prstGeom prst="line">
                <a:avLst/>
              </a:prstGeom>
              <a:noFill/>
              <a:ln w="6350">
                <a:solidFill>
                  <a:srgbClr val="000000"/>
                </a:solidFill>
                <a:round/>
                <a:headEnd/>
                <a:tailEnd/>
              </a:ln>
            </p:spPr>
            <p:txBody>
              <a:bodyPr/>
              <a:lstStyle/>
              <a:p>
                <a:endParaRPr lang="en-US"/>
              </a:p>
            </p:txBody>
          </p:sp>
          <p:sp>
            <p:nvSpPr>
              <p:cNvPr id="24634" name="Line 1954"/>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35" name="Line 1955"/>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36" name="Line 1956"/>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37" name="Line 1957"/>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38" name="Line 1958"/>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39" name="Line 1959"/>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0" name="Line 1960"/>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1" name="Line 1961"/>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2" name="Line 1962"/>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3" name="Line 1963"/>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4" name="Line 1964"/>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5" name="Line 1965"/>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6" name="Line 1966"/>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7" name="Line 1967"/>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8" name="Line 1968"/>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49" name="Line 1969"/>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0" name="Line 1970"/>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1" name="Line 1971"/>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2" name="Line 1972"/>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3" name="Line 1973"/>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4" name="Line 1974"/>
              <p:cNvSpPr>
                <a:spLocks noChangeShapeType="1"/>
              </p:cNvSpPr>
              <p:nvPr/>
            </p:nvSpPr>
            <p:spPr bwMode="white">
              <a:xfrm flipV="1">
                <a:off x="3999" y="2451"/>
                <a:ext cx="40" cy="22"/>
              </a:xfrm>
              <a:prstGeom prst="line">
                <a:avLst/>
              </a:prstGeom>
              <a:noFill/>
              <a:ln w="6350">
                <a:solidFill>
                  <a:srgbClr val="000000"/>
                </a:solidFill>
                <a:round/>
                <a:headEnd/>
                <a:tailEnd/>
              </a:ln>
            </p:spPr>
            <p:txBody>
              <a:bodyPr/>
              <a:lstStyle/>
              <a:p>
                <a:endParaRPr lang="en-US"/>
              </a:p>
            </p:txBody>
          </p:sp>
          <p:sp>
            <p:nvSpPr>
              <p:cNvPr id="24655" name="Line 1975"/>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56" name="Line 1976"/>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57" name="Line 1977"/>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58" name="Line 1978"/>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59" name="Line 1979"/>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0" name="Line 1980"/>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1" name="Line 1981"/>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2" name="Line 1982"/>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3" name="Line 1983"/>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4" name="Line 1984"/>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5" name="Line 1985"/>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6" name="Line 1986"/>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7" name="Line 1987"/>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8" name="Line 1988"/>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69" name="Line 1989"/>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0" name="Line 1990"/>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1" name="Line 1991"/>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2" name="Line 1992"/>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3" name="Line 1993"/>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4" name="Line 1994"/>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5" name="Line 1995"/>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6" name="Line 1996"/>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7" name="Line 1997"/>
              <p:cNvSpPr>
                <a:spLocks noChangeShapeType="1"/>
              </p:cNvSpPr>
              <p:nvPr/>
            </p:nvSpPr>
            <p:spPr bwMode="white">
              <a:xfrm>
                <a:off x="4558" y="1846"/>
                <a:ext cx="0" cy="0"/>
              </a:xfrm>
              <a:prstGeom prst="line">
                <a:avLst/>
              </a:prstGeom>
              <a:noFill/>
              <a:ln w="6350">
                <a:solidFill>
                  <a:srgbClr val="000000"/>
                </a:solidFill>
                <a:round/>
                <a:headEnd/>
                <a:tailEnd/>
              </a:ln>
            </p:spPr>
            <p:txBody>
              <a:bodyPr/>
              <a:lstStyle/>
              <a:p>
                <a:endParaRPr lang="en-US"/>
              </a:p>
            </p:txBody>
          </p:sp>
          <p:sp>
            <p:nvSpPr>
              <p:cNvPr id="24678" name="Freeform 1998"/>
              <p:cNvSpPr>
                <a:spLocks/>
              </p:cNvSpPr>
              <p:nvPr/>
            </p:nvSpPr>
            <p:spPr bwMode="white">
              <a:xfrm>
                <a:off x="4670" y="205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679" name="Freeform 1999"/>
              <p:cNvSpPr>
                <a:spLocks/>
              </p:cNvSpPr>
              <p:nvPr/>
            </p:nvSpPr>
            <p:spPr bwMode="white">
              <a:xfrm>
                <a:off x="4572" y="1961"/>
                <a:ext cx="44" cy="57"/>
              </a:xfrm>
              <a:custGeom>
                <a:avLst/>
                <a:gdLst>
                  <a:gd name="T0" fmla="*/ 0 w 354"/>
                  <a:gd name="T1" fmla="*/ 1 h 457"/>
                  <a:gd name="T2" fmla="*/ 0 w 354"/>
                  <a:gd name="T3" fmla="*/ 1 h 457"/>
                  <a:gd name="T4" fmla="*/ 0 w 354"/>
                  <a:gd name="T5" fmla="*/ 1 h 457"/>
                  <a:gd name="T6" fmla="*/ 0 w 354"/>
                  <a:gd name="T7" fmla="*/ 1 h 457"/>
                  <a:gd name="T8" fmla="*/ 0 w 354"/>
                  <a:gd name="T9" fmla="*/ 1 h 457"/>
                  <a:gd name="T10" fmla="*/ 0 w 354"/>
                  <a:gd name="T11" fmla="*/ 1 h 457"/>
                  <a:gd name="T12" fmla="*/ 0 w 354"/>
                  <a:gd name="T13" fmla="*/ 1 h 457"/>
                  <a:gd name="T14" fmla="*/ 0 w 354"/>
                  <a:gd name="T15" fmla="*/ 1 h 457"/>
                  <a:gd name="T16" fmla="*/ 0 w 354"/>
                  <a:gd name="T17" fmla="*/ 1 h 457"/>
                  <a:gd name="T18" fmla="*/ 0 w 354"/>
                  <a:gd name="T19" fmla="*/ 1 h 457"/>
                  <a:gd name="T20" fmla="*/ 1 w 354"/>
                  <a:gd name="T21" fmla="*/ 0 h 457"/>
                  <a:gd name="T22" fmla="*/ 1 w 354"/>
                  <a:gd name="T23" fmla="*/ 0 h 457"/>
                  <a:gd name="T24" fmla="*/ 1 w 354"/>
                  <a:gd name="T25" fmla="*/ 0 h 457"/>
                  <a:gd name="T26" fmla="*/ 1 w 354"/>
                  <a:gd name="T27" fmla="*/ 0 h 457"/>
                  <a:gd name="T28" fmla="*/ 1 w 354"/>
                  <a:gd name="T29" fmla="*/ 0 h 457"/>
                  <a:gd name="T30" fmla="*/ 1 w 354"/>
                  <a:gd name="T31" fmla="*/ 0 h 457"/>
                  <a:gd name="T32" fmla="*/ 1 w 354"/>
                  <a:gd name="T33" fmla="*/ 0 h 457"/>
                  <a:gd name="T34" fmla="*/ 1 w 354"/>
                  <a:gd name="T35" fmla="*/ 0 h 457"/>
                  <a:gd name="T36" fmla="*/ 1 w 354"/>
                  <a:gd name="T37" fmla="*/ 0 h 457"/>
                  <a:gd name="T38" fmla="*/ 1 w 354"/>
                  <a:gd name="T39" fmla="*/ 0 h 457"/>
                  <a:gd name="T40" fmla="*/ 1 w 354"/>
                  <a:gd name="T41" fmla="*/ 0 h 457"/>
                  <a:gd name="T42" fmla="*/ 0 w 354"/>
                  <a:gd name="T43" fmla="*/ 0 h 457"/>
                  <a:gd name="T44" fmla="*/ 0 w 354"/>
                  <a:gd name="T45" fmla="*/ 0 h 457"/>
                  <a:gd name="T46" fmla="*/ 0 w 354"/>
                  <a:gd name="T47" fmla="*/ 0 h 457"/>
                  <a:gd name="T48" fmla="*/ 0 w 354"/>
                  <a:gd name="T49" fmla="*/ 0 h 457"/>
                  <a:gd name="T50" fmla="*/ 0 w 354"/>
                  <a:gd name="T51" fmla="*/ 0 h 457"/>
                  <a:gd name="T52" fmla="*/ 0 w 354"/>
                  <a:gd name="T53" fmla="*/ 0 h 457"/>
                  <a:gd name="T54" fmla="*/ 0 w 354"/>
                  <a:gd name="T55" fmla="*/ 0 h 457"/>
                  <a:gd name="T56" fmla="*/ 0 w 354"/>
                  <a:gd name="T57" fmla="*/ 0 h 457"/>
                  <a:gd name="T58" fmla="*/ 0 w 354"/>
                  <a:gd name="T59" fmla="*/ 0 h 457"/>
                  <a:gd name="T60" fmla="*/ 0 w 354"/>
                  <a:gd name="T61" fmla="*/ 0 h 457"/>
                  <a:gd name="T62" fmla="*/ 0 w 354"/>
                  <a:gd name="T63" fmla="*/ 0 h 457"/>
                  <a:gd name="T64" fmla="*/ 0 w 354"/>
                  <a:gd name="T65" fmla="*/ 0 h 457"/>
                  <a:gd name="T66" fmla="*/ 0 w 354"/>
                  <a:gd name="T67" fmla="*/ 1 h 457"/>
                  <a:gd name="T68" fmla="*/ 0 w 354"/>
                  <a:gd name="T69" fmla="*/ 1 h 457"/>
                  <a:gd name="T70" fmla="*/ 0 w 354"/>
                  <a:gd name="T71" fmla="*/ 1 h 457"/>
                  <a:gd name="T72" fmla="*/ 0 w 354"/>
                  <a:gd name="T73" fmla="*/ 1 h 457"/>
                  <a:gd name="T74" fmla="*/ 0 w 354"/>
                  <a:gd name="T75" fmla="*/ 1 h 457"/>
                  <a:gd name="T76" fmla="*/ 0 w 354"/>
                  <a:gd name="T77" fmla="*/ 1 h 457"/>
                  <a:gd name="T78" fmla="*/ 0 w 354"/>
                  <a:gd name="T79" fmla="*/ 1 h 4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54"/>
                  <a:gd name="T121" fmla="*/ 0 h 457"/>
                  <a:gd name="T122" fmla="*/ 354 w 354"/>
                  <a:gd name="T123" fmla="*/ 457 h 4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54" h="457">
                    <a:moveTo>
                      <a:pt x="52" y="445"/>
                    </a:moveTo>
                    <a:lnTo>
                      <a:pt x="58" y="449"/>
                    </a:lnTo>
                    <a:lnTo>
                      <a:pt x="64" y="452"/>
                    </a:lnTo>
                    <a:lnTo>
                      <a:pt x="72" y="454"/>
                    </a:lnTo>
                    <a:lnTo>
                      <a:pt x="79" y="455"/>
                    </a:lnTo>
                    <a:lnTo>
                      <a:pt x="86" y="456"/>
                    </a:lnTo>
                    <a:lnTo>
                      <a:pt x="94" y="457"/>
                    </a:lnTo>
                    <a:lnTo>
                      <a:pt x="102" y="457"/>
                    </a:lnTo>
                    <a:lnTo>
                      <a:pt x="110" y="456"/>
                    </a:lnTo>
                    <a:lnTo>
                      <a:pt x="127" y="453"/>
                    </a:lnTo>
                    <a:lnTo>
                      <a:pt x="143" y="449"/>
                    </a:lnTo>
                    <a:lnTo>
                      <a:pt x="160" y="442"/>
                    </a:lnTo>
                    <a:lnTo>
                      <a:pt x="176" y="433"/>
                    </a:lnTo>
                    <a:lnTo>
                      <a:pt x="194" y="422"/>
                    </a:lnTo>
                    <a:lnTo>
                      <a:pt x="211" y="410"/>
                    </a:lnTo>
                    <a:lnTo>
                      <a:pt x="227" y="395"/>
                    </a:lnTo>
                    <a:lnTo>
                      <a:pt x="243" y="380"/>
                    </a:lnTo>
                    <a:lnTo>
                      <a:pt x="260" y="362"/>
                    </a:lnTo>
                    <a:lnTo>
                      <a:pt x="274" y="343"/>
                    </a:lnTo>
                    <a:lnTo>
                      <a:pt x="289" y="322"/>
                    </a:lnTo>
                    <a:lnTo>
                      <a:pt x="302" y="301"/>
                    </a:lnTo>
                    <a:lnTo>
                      <a:pt x="315" y="278"/>
                    </a:lnTo>
                    <a:lnTo>
                      <a:pt x="325" y="256"/>
                    </a:lnTo>
                    <a:lnTo>
                      <a:pt x="333" y="233"/>
                    </a:lnTo>
                    <a:lnTo>
                      <a:pt x="341" y="210"/>
                    </a:lnTo>
                    <a:lnTo>
                      <a:pt x="347" y="189"/>
                    </a:lnTo>
                    <a:lnTo>
                      <a:pt x="351" y="167"/>
                    </a:lnTo>
                    <a:lnTo>
                      <a:pt x="353" y="146"/>
                    </a:lnTo>
                    <a:lnTo>
                      <a:pt x="354" y="127"/>
                    </a:lnTo>
                    <a:lnTo>
                      <a:pt x="353" y="107"/>
                    </a:lnTo>
                    <a:lnTo>
                      <a:pt x="351" y="89"/>
                    </a:lnTo>
                    <a:lnTo>
                      <a:pt x="347" y="73"/>
                    </a:lnTo>
                    <a:lnTo>
                      <a:pt x="341" y="57"/>
                    </a:lnTo>
                    <a:lnTo>
                      <a:pt x="338" y="50"/>
                    </a:lnTo>
                    <a:lnTo>
                      <a:pt x="333" y="44"/>
                    </a:lnTo>
                    <a:lnTo>
                      <a:pt x="329" y="36"/>
                    </a:lnTo>
                    <a:lnTo>
                      <a:pt x="325" y="31"/>
                    </a:lnTo>
                    <a:lnTo>
                      <a:pt x="320" y="25"/>
                    </a:lnTo>
                    <a:lnTo>
                      <a:pt x="315" y="21"/>
                    </a:lnTo>
                    <a:lnTo>
                      <a:pt x="308" y="16"/>
                    </a:lnTo>
                    <a:lnTo>
                      <a:pt x="302" y="11"/>
                    </a:lnTo>
                    <a:lnTo>
                      <a:pt x="296" y="8"/>
                    </a:lnTo>
                    <a:lnTo>
                      <a:pt x="289" y="5"/>
                    </a:lnTo>
                    <a:lnTo>
                      <a:pt x="281" y="3"/>
                    </a:lnTo>
                    <a:lnTo>
                      <a:pt x="274" y="2"/>
                    </a:lnTo>
                    <a:lnTo>
                      <a:pt x="267" y="1"/>
                    </a:lnTo>
                    <a:lnTo>
                      <a:pt x="260" y="0"/>
                    </a:lnTo>
                    <a:lnTo>
                      <a:pt x="251" y="0"/>
                    </a:lnTo>
                    <a:lnTo>
                      <a:pt x="243" y="1"/>
                    </a:lnTo>
                    <a:lnTo>
                      <a:pt x="227" y="3"/>
                    </a:lnTo>
                    <a:lnTo>
                      <a:pt x="211" y="8"/>
                    </a:lnTo>
                    <a:lnTo>
                      <a:pt x="194" y="16"/>
                    </a:lnTo>
                    <a:lnTo>
                      <a:pt x="176" y="24"/>
                    </a:lnTo>
                    <a:lnTo>
                      <a:pt x="160" y="35"/>
                    </a:lnTo>
                    <a:lnTo>
                      <a:pt x="143" y="48"/>
                    </a:lnTo>
                    <a:lnTo>
                      <a:pt x="127" y="62"/>
                    </a:lnTo>
                    <a:lnTo>
                      <a:pt x="110" y="78"/>
                    </a:lnTo>
                    <a:lnTo>
                      <a:pt x="94" y="95"/>
                    </a:lnTo>
                    <a:lnTo>
                      <a:pt x="79" y="114"/>
                    </a:lnTo>
                    <a:lnTo>
                      <a:pt x="64" y="135"/>
                    </a:lnTo>
                    <a:lnTo>
                      <a:pt x="52" y="157"/>
                    </a:lnTo>
                    <a:lnTo>
                      <a:pt x="39" y="178"/>
                    </a:lnTo>
                    <a:lnTo>
                      <a:pt x="29" y="201"/>
                    </a:lnTo>
                    <a:lnTo>
                      <a:pt x="20" y="224"/>
                    </a:lnTo>
                    <a:lnTo>
                      <a:pt x="12" y="247"/>
                    </a:lnTo>
                    <a:lnTo>
                      <a:pt x="7" y="269"/>
                    </a:lnTo>
                    <a:lnTo>
                      <a:pt x="3" y="290"/>
                    </a:lnTo>
                    <a:lnTo>
                      <a:pt x="0" y="311"/>
                    </a:lnTo>
                    <a:lnTo>
                      <a:pt x="0" y="331"/>
                    </a:lnTo>
                    <a:lnTo>
                      <a:pt x="0" y="349"/>
                    </a:lnTo>
                    <a:lnTo>
                      <a:pt x="3" y="368"/>
                    </a:lnTo>
                    <a:lnTo>
                      <a:pt x="7" y="385"/>
                    </a:lnTo>
                    <a:lnTo>
                      <a:pt x="12" y="400"/>
                    </a:lnTo>
                    <a:lnTo>
                      <a:pt x="15" y="407"/>
                    </a:lnTo>
                    <a:lnTo>
                      <a:pt x="20" y="414"/>
                    </a:lnTo>
                    <a:lnTo>
                      <a:pt x="24" y="421"/>
                    </a:lnTo>
                    <a:lnTo>
                      <a:pt x="29" y="426"/>
                    </a:lnTo>
                    <a:lnTo>
                      <a:pt x="33" y="431"/>
                    </a:lnTo>
                    <a:lnTo>
                      <a:pt x="39" y="437"/>
                    </a:lnTo>
                    <a:lnTo>
                      <a:pt x="45" y="442"/>
                    </a:lnTo>
                    <a:lnTo>
                      <a:pt x="52" y="445"/>
                    </a:lnTo>
                    <a:close/>
                  </a:path>
                </a:pathLst>
              </a:custGeom>
              <a:noFill/>
              <a:ln w="6350">
                <a:solidFill>
                  <a:srgbClr val="000000"/>
                </a:solidFill>
                <a:prstDash val="solid"/>
                <a:round/>
                <a:headEnd/>
                <a:tailEnd/>
              </a:ln>
            </p:spPr>
            <p:txBody>
              <a:bodyPr/>
              <a:lstStyle/>
              <a:p>
                <a:endParaRPr lang="en-US"/>
              </a:p>
            </p:txBody>
          </p:sp>
          <p:sp>
            <p:nvSpPr>
              <p:cNvPr id="24680" name="Freeform 2000"/>
              <p:cNvSpPr>
                <a:spLocks/>
              </p:cNvSpPr>
              <p:nvPr/>
            </p:nvSpPr>
            <p:spPr bwMode="white">
              <a:xfrm>
                <a:off x="4490" y="1848"/>
                <a:ext cx="194" cy="287"/>
              </a:xfrm>
              <a:custGeom>
                <a:avLst/>
                <a:gdLst>
                  <a:gd name="T0" fmla="*/ 3 w 1557"/>
                  <a:gd name="T1" fmla="*/ 0 h 2290"/>
                  <a:gd name="T2" fmla="*/ 3 w 1557"/>
                  <a:gd name="T3" fmla="*/ 0 h 2290"/>
                  <a:gd name="T4" fmla="*/ 3 w 1557"/>
                  <a:gd name="T5" fmla="*/ 0 h 2290"/>
                  <a:gd name="T6" fmla="*/ 3 w 1557"/>
                  <a:gd name="T7" fmla="*/ 0 h 2290"/>
                  <a:gd name="T8" fmla="*/ 3 w 1557"/>
                  <a:gd name="T9" fmla="*/ 0 h 2290"/>
                  <a:gd name="T10" fmla="*/ 2 w 1557"/>
                  <a:gd name="T11" fmla="*/ 0 h 2290"/>
                  <a:gd name="T12" fmla="*/ 2 w 1557"/>
                  <a:gd name="T13" fmla="*/ 0 h 2290"/>
                  <a:gd name="T14" fmla="*/ 2 w 1557"/>
                  <a:gd name="T15" fmla="*/ 0 h 2290"/>
                  <a:gd name="T16" fmla="*/ 2 w 1557"/>
                  <a:gd name="T17" fmla="*/ 0 h 2290"/>
                  <a:gd name="T18" fmla="*/ 2 w 1557"/>
                  <a:gd name="T19" fmla="*/ 0 h 2290"/>
                  <a:gd name="T20" fmla="*/ 2 w 1557"/>
                  <a:gd name="T21" fmla="*/ 0 h 2290"/>
                  <a:gd name="T22" fmla="*/ 2 w 1557"/>
                  <a:gd name="T23" fmla="*/ 0 h 2290"/>
                  <a:gd name="T24" fmla="*/ 2 w 1557"/>
                  <a:gd name="T25" fmla="*/ 0 h 2290"/>
                  <a:gd name="T26" fmla="*/ 2 w 1557"/>
                  <a:gd name="T27" fmla="*/ 0 h 2290"/>
                  <a:gd name="T28" fmla="*/ 1 w 1557"/>
                  <a:gd name="T29" fmla="*/ 1 h 2290"/>
                  <a:gd name="T30" fmla="*/ 1 w 1557"/>
                  <a:gd name="T31" fmla="*/ 1 h 2290"/>
                  <a:gd name="T32" fmla="*/ 1 w 1557"/>
                  <a:gd name="T33" fmla="*/ 1 h 2290"/>
                  <a:gd name="T34" fmla="*/ 1 w 1557"/>
                  <a:gd name="T35" fmla="*/ 1 h 2290"/>
                  <a:gd name="T36" fmla="*/ 1 w 1557"/>
                  <a:gd name="T37" fmla="*/ 1 h 2290"/>
                  <a:gd name="T38" fmla="*/ 1 w 1557"/>
                  <a:gd name="T39" fmla="*/ 1 h 2290"/>
                  <a:gd name="T40" fmla="*/ 1 w 1557"/>
                  <a:gd name="T41" fmla="*/ 1 h 2290"/>
                  <a:gd name="T42" fmla="*/ 1 w 1557"/>
                  <a:gd name="T43" fmla="*/ 1 h 2290"/>
                  <a:gd name="T44" fmla="*/ 1 w 1557"/>
                  <a:gd name="T45" fmla="*/ 1 h 2290"/>
                  <a:gd name="T46" fmla="*/ 0 w 1557"/>
                  <a:gd name="T47" fmla="*/ 2 h 2290"/>
                  <a:gd name="T48" fmla="*/ 0 w 1557"/>
                  <a:gd name="T49" fmla="*/ 2 h 2290"/>
                  <a:gd name="T50" fmla="*/ 0 w 1557"/>
                  <a:gd name="T51" fmla="*/ 2 h 2290"/>
                  <a:gd name="T52" fmla="*/ 0 w 1557"/>
                  <a:gd name="T53" fmla="*/ 2 h 2290"/>
                  <a:gd name="T54" fmla="*/ 0 w 1557"/>
                  <a:gd name="T55" fmla="*/ 2 h 2290"/>
                  <a:gd name="T56" fmla="*/ 0 w 1557"/>
                  <a:gd name="T57" fmla="*/ 2 h 2290"/>
                  <a:gd name="T58" fmla="*/ 0 w 1557"/>
                  <a:gd name="T59" fmla="*/ 2 h 2290"/>
                  <a:gd name="T60" fmla="*/ 0 w 1557"/>
                  <a:gd name="T61" fmla="*/ 3 h 2290"/>
                  <a:gd name="T62" fmla="*/ 0 w 1557"/>
                  <a:gd name="T63" fmla="*/ 3 h 2290"/>
                  <a:gd name="T64" fmla="*/ 0 w 1557"/>
                  <a:gd name="T65" fmla="*/ 3 h 2290"/>
                  <a:gd name="T66" fmla="*/ 0 w 1557"/>
                  <a:gd name="T67" fmla="*/ 3 h 2290"/>
                  <a:gd name="T68" fmla="*/ 0 w 1557"/>
                  <a:gd name="T69" fmla="*/ 3 h 2290"/>
                  <a:gd name="T70" fmla="*/ 0 w 1557"/>
                  <a:gd name="T71" fmla="*/ 3 h 2290"/>
                  <a:gd name="T72" fmla="*/ 0 w 1557"/>
                  <a:gd name="T73" fmla="*/ 3 h 2290"/>
                  <a:gd name="T74" fmla="*/ 0 w 1557"/>
                  <a:gd name="T75" fmla="*/ 4 h 2290"/>
                  <a:gd name="T76" fmla="*/ 0 w 1557"/>
                  <a:gd name="T77" fmla="*/ 4 h 2290"/>
                  <a:gd name="T78" fmla="*/ 0 w 1557"/>
                  <a:gd name="T79" fmla="*/ 4 h 2290"/>
                  <a:gd name="T80" fmla="*/ 0 w 1557"/>
                  <a:gd name="T81" fmla="*/ 4 h 2290"/>
                  <a:gd name="T82" fmla="*/ 0 w 1557"/>
                  <a:gd name="T83" fmla="*/ 4 h 2290"/>
                  <a:gd name="T84" fmla="*/ 0 w 1557"/>
                  <a:gd name="T85" fmla="*/ 4 h 2290"/>
                  <a:gd name="T86" fmla="*/ 0 w 1557"/>
                  <a:gd name="T87" fmla="*/ 4 h 2290"/>
                  <a:gd name="T88" fmla="*/ 0 w 1557"/>
                  <a:gd name="T89" fmla="*/ 4 h 2290"/>
                  <a:gd name="T90" fmla="*/ 0 w 1557"/>
                  <a:gd name="T91" fmla="*/ 4 h 2290"/>
                  <a:gd name="T92" fmla="*/ 0 w 1557"/>
                  <a:gd name="T93" fmla="*/ 4 h 2290"/>
                  <a:gd name="T94" fmla="*/ 0 w 1557"/>
                  <a:gd name="T95" fmla="*/ 5 h 22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7"/>
                  <a:gd name="T145" fmla="*/ 0 h 2290"/>
                  <a:gd name="T146" fmla="*/ 1557 w 1557"/>
                  <a:gd name="T147" fmla="*/ 2290 h 22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7" h="2290">
                    <a:moveTo>
                      <a:pt x="1557" y="61"/>
                    </a:moveTo>
                    <a:lnTo>
                      <a:pt x="1535" y="49"/>
                    </a:lnTo>
                    <a:lnTo>
                      <a:pt x="1512" y="38"/>
                    </a:lnTo>
                    <a:lnTo>
                      <a:pt x="1489" y="29"/>
                    </a:lnTo>
                    <a:lnTo>
                      <a:pt x="1465" y="22"/>
                    </a:lnTo>
                    <a:lnTo>
                      <a:pt x="1441" y="14"/>
                    </a:lnTo>
                    <a:lnTo>
                      <a:pt x="1416" y="9"/>
                    </a:lnTo>
                    <a:lnTo>
                      <a:pt x="1391" y="5"/>
                    </a:lnTo>
                    <a:lnTo>
                      <a:pt x="1366" y="2"/>
                    </a:lnTo>
                    <a:lnTo>
                      <a:pt x="1340" y="1"/>
                    </a:lnTo>
                    <a:lnTo>
                      <a:pt x="1313" y="0"/>
                    </a:lnTo>
                    <a:lnTo>
                      <a:pt x="1286" y="1"/>
                    </a:lnTo>
                    <a:lnTo>
                      <a:pt x="1259" y="3"/>
                    </a:lnTo>
                    <a:lnTo>
                      <a:pt x="1232" y="7"/>
                    </a:lnTo>
                    <a:lnTo>
                      <a:pt x="1204" y="11"/>
                    </a:lnTo>
                    <a:lnTo>
                      <a:pt x="1176" y="18"/>
                    </a:lnTo>
                    <a:lnTo>
                      <a:pt x="1148" y="24"/>
                    </a:lnTo>
                    <a:lnTo>
                      <a:pt x="1119" y="32"/>
                    </a:lnTo>
                    <a:lnTo>
                      <a:pt x="1090" y="41"/>
                    </a:lnTo>
                    <a:lnTo>
                      <a:pt x="1061" y="53"/>
                    </a:lnTo>
                    <a:lnTo>
                      <a:pt x="1032" y="64"/>
                    </a:lnTo>
                    <a:lnTo>
                      <a:pt x="1003" y="78"/>
                    </a:lnTo>
                    <a:lnTo>
                      <a:pt x="973" y="91"/>
                    </a:lnTo>
                    <a:lnTo>
                      <a:pt x="944" y="107"/>
                    </a:lnTo>
                    <a:lnTo>
                      <a:pt x="913" y="123"/>
                    </a:lnTo>
                    <a:lnTo>
                      <a:pt x="884" y="141"/>
                    </a:lnTo>
                    <a:lnTo>
                      <a:pt x="854" y="160"/>
                    </a:lnTo>
                    <a:lnTo>
                      <a:pt x="824" y="179"/>
                    </a:lnTo>
                    <a:lnTo>
                      <a:pt x="794" y="201"/>
                    </a:lnTo>
                    <a:lnTo>
                      <a:pt x="765" y="223"/>
                    </a:lnTo>
                    <a:lnTo>
                      <a:pt x="735" y="247"/>
                    </a:lnTo>
                    <a:lnTo>
                      <a:pt x="706" y="271"/>
                    </a:lnTo>
                    <a:lnTo>
                      <a:pt x="675" y="296"/>
                    </a:lnTo>
                    <a:lnTo>
                      <a:pt x="646" y="322"/>
                    </a:lnTo>
                    <a:lnTo>
                      <a:pt x="617" y="350"/>
                    </a:lnTo>
                    <a:lnTo>
                      <a:pt x="589" y="378"/>
                    </a:lnTo>
                    <a:lnTo>
                      <a:pt x="561" y="407"/>
                    </a:lnTo>
                    <a:lnTo>
                      <a:pt x="533" y="436"/>
                    </a:lnTo>
                    <a:lnTo>
                      <a:pt x="506" y="468"/>
                    </a:lnTo>
                    <a:lnTo>
                      <a:pt x="480" y="499"/>
                    </a:lnTo>
                    <a:lnTo>
                      <a:pt x="454" y="530"/>
                    </a:lnTo>
                    <a:lnTo>
                      <a:pt x="428" y="563"/>
                    </a:lnTo>
                    <a:lnTo>
                      <a:pt x="403" y="595"/>
                    </a:lnTo>
                    <a:lnTo>
                      <a:pt x="379" y="629"/>
                    </a:lnTo>
                    <a:lnTo>
                      <a:pt x="355" y="662"/>
                    </a:lnTo>
                    <a:lnTo>
                      <a:pt x="333" y="698"/>
                    </a:lnTo>
                    <a:lnTo>
                      <a:pt x="310" y="732"/>
                    </a:lnTo>
                    <a:lnTo>
                      <a:pt x="288" y="768"/>
                    </a:lnTo>
                    <a:lnTo>
                      <a:pt x="267" y="803"/>
                    </a:lnTo>
                    <a:lnTo>
                      <a:pt x="246" y="840"/>
                    </a:lnTo>
                    <a:lnTo>
                      <a:pt x="227" y="877"/>
                    </a:lnTo>
                    <a:lnTo>
                      <a:pt x="207" y="913"/>
                    </a:lnTo>
                    <a:lnTo>
                      <a:pt x="189" y="951"/>
                    </a:lnTo>
                    <a:lnTo>
                      <a:pt x="172" y="988"/>
                    </a:lnTo>
                    <a:lnTo>
                      <a:pt x="154" y="1026"/>
                    </a:lnTo>
                    <a:lnTo>
                      <a:pt x="138" y="1065"/>
                    </a:lnTo>
                    <a:lnTo>
                      <a:pt x="123" y="1102"/>
                    </a:lnTo>
                    <a:lnTo>
                      <a:pt x="108" y="1140"/>
                    </a:lnTo>
                    <a:lnTo>
                      <a:pt x="95" y="1179"/>
                    </a:lnTo>
                    <a:lnTo>
                      <a:pt x="82" y="1218"/>
                    </a:lnTo>
                    <a:lnTo>
                      <a:pt x="70" y="1257"/>
                    </a:lnTo>
                    <a:lnTo>
                      <a:pt x="58" y="1295"/>
                    </a:lnTo>
                    <a:lnTo>
                      <a:pt x="48" y="1333"/>
                    </a:lnTo>
                    <a:lnTo>
                      <a:pt x="40" y="1373"/>
                    </a:lnTo>
                    <a:lnTo>
                      <a:pt x="30" y="1411"/>
                    </a:lnTo>
                    <a:lnTo>
                      <a:pt x="23" y="1449"/>
                    </a:lnTo>
                    <a:lnTo>
                      <a:pt x="17" y="1487"/>
                    </a:lnTo>
                    <a:lnTo>
                      <a:pt x="12" y="1524"/>
                    </a:lnTo>
                    <a:lnTo>
                      <a:pt x="7" y="1561"/>
                    </a:lnTo>
                    <a:lnTo>
                      <a:pt x="4" y="1598"/>
                    </a:lnTo>
                    <a:lnTo>
                      <a:pt x="1" y="1633"/>
                    </a:lnTo>
                    <a:lnTo>
                      <a:pt x="0" y="1668"/>
                    </a:lnTo>
                    <a:lnTo>
                      <a:pt x="0" y="1703"/>
                    </a:lnTo>
                    <a:lnTo>
                      <a:pt x="0" y="1737"/>
                    </a:lnTo>
                    <a:lnTo>
                      <a:pt x="1" y="1770"/>
                    </a:lnTo>
                    <a:lnTo>
                      <a:pt x="4" y="1803"/>
                    </a:lnTo>
                    <a:lnTo>
                      <a:pt x="7" y="1835"/>
                    </a:lnTo>
                    <a:lnTo>
                      <a:pt x="12" y="1866"/>
                    </a:lnTo>
                    <a:lnTo>
                      <a:pt x="17" y="1896"/>
                    </a:lnTo>
                    <a:lnTo>
                      <a:pt x="24" y="1926"/>
                    </a:lnTo>
                    <a:lnTo>
                      <a:pt x="30" y="1955"/>
                    </a:lnTo>
                    <a:lnTo>
                      <a:pt x="39" y="1983"/>
                    </a:lnTo>
                    <a:lnTo>
                      <a:pt x="48" y="2010"/>
                    </a:lnTo>
                    <a:lnTo>
                      <a:pt x="57" y="2036"/>
                    </a:lnTo>
                    <a:lnTo>
                      <a:pt x="69" y="2062"/>
                    </a:lnTo>
                    <a:lnTo>
                      <a:pt x="80" y="2086"/>
                    </a:lnTo>
                    <a:lnTo>
                      <a:pt x="93" y="2110"/>
                    </a:lnTo>
                    <a:lnTo>
                      <a:pt x="106" y="2133"/>
                    </a:lnTo>
                    <a:lnTo>
                      <a:pt x="121" y="2154"/>
                    </a:lnTo>
                    <a:lnTo>
                      <a:pt x="136" y="2175"/>
                    </a:lnTo>
                    <a:lnTo>
                      <a:pt x="152" y="2195"/>
                    </a:lnTo>
                    <a:lnTo>
                      <a:pt x="169" y="2214"/>
                    </a:lnTo>
                    <a:lnTo>
                      <a:pt x="187" y="2231"/>
                    </a:lnTo>
                    <a:lnTo>
                      <a:pt x="206" y="2248"/>
                    </a:lnTo>
                    <a:lnTo>
                      <a:pt x="226" y="2262"/>
                    </a:lnTo>
                    <a:lnTo>
                      <a:pt x="245" y="2277"/>
                    </a:lnTo>
                    <a:lnTo>
                      <a:pt x="267" y="2290"/>
                    </a:lnTo>
                  </a:path>
                </a:pathLst>
              </a:custGeom>
              <a:noFill/>
              <a:ln w="6350">
                <a:solidFill>
                  <a:srgbClr val="000000"/>
                </a:solidFill>
                <a:prstDash val="solid"/>
                <a:round/>
                <a:headEnd/>
                <a:tailEnd/>
              </a:ln>
            </p:spPr>
            <p:txBody>
              <a:bodyPr/>
              <a:lstStyle/>
              <a:p>
                <a:endParaRPr lang="en-US"/>
              </a:p>
            </p:txBody>
          </p:sp>
          <p:sp>
            <p:nvSpPr>
              <p:cNvPr id="24681" name="Freeform 2001"/>
              <p:cNvSpPr>
                <a:spLocks/>
              </p:cNvSpPr>
              <p:nvPr/>
            </p:nvSpPr>
            <p:spPr bwMode="white">
              <a:xfrm>
                <a:off x="4575" y="1962"/>
                <a:ext cx="35" cy="53"/>
              </a:xfrm>
              <a:custGeom>
                <a:avLst/>
                <a:gdLst>
                  <a:gd name="T0" fmla="*/ 0 w 274"/>
                  <a:gd name="T1" fmla="*/ 1 h 426"/>
                  <a:gd name="T2" fmla="*/ 0 w 274"/>
                  <a:gd name="T3" fmla="*/ 1 h 426"/>
                  <a:gd name="T4" fmla="*/ 0 w 274"/>
                  <a:gd name="T5" fmla="*/ 1 h 426"/>
                  <a:gd name="T6" fmla="*/ 0 w 274"/>
                  <a:gd name="T7" fmla="*/ 1 h 426"/>
                  <a:gd name="T8" fmla="*/ 0 w 274"/>
                  <a:gd name="T9" fmla="*/ 1 h 426"/>
                  <a:gd name="T10" fmla="*/ 0 w 274"/>
                  <a:gd name="T11" fmla="*/ 1 h 426"/>
                  <a:gd name="T12" fmla="*/ 0 w 274"/>
                  <a:gd name="T13" fmla="*/ 1 h 426"/>
                  <a:gd name="T14" fmla="*/ 0 w 274"/>
                  <a:gd name="T15" fmla="*/ 1 h 426"/>
                  <a:gd name="T16" fmla="*/ 0 w 274"/>
                  <a:gd name="T17" fmla="*/ 1 h 426"/>
                  <a:gd name="T18" fmla="*/ 0 w 274"/>
                  <a:gd name="T19" fmla="*/ 1 h 426"/>
                  <a:gd name="T20" fmla="*/ 0 w 274"/>
                  <a:gd name="T21" fmla="*/ 1 h 426"/>
                  <a:gd name="T22" fmla="*/ 0 w 274"/>
                  <a:gd name="T23" fmla="*/ 1 h 426"/>
                  <a:gd name="T24" fmla="*/ 0 w 274"/>
                  <a:gd name="T25" fmla="*/ 1 h 426"/>
                  <a:gd name="T26" fmla="*/ 0 w 274"/>
                  <a:gd name="T27" fmla="*/ 1 h 426"/>
                  <a:gd name="T28" fmla="*/ 0 w 274"/>
                  <a:gd name="T29" fmla="*/ 1 h 426"/>
                  <a:gd name="T30" fmla="*/ 0 w 274"/>
                  <a:gd name="T31" fmla="*/ 0 h 426"/>
                  <a:gd name="T32" fmla="*/ 1 w 274"/>
                  <a:gd name="T33" fmla="*/ 0 h 426"/>
                  <a:gd name="T34" fmla="*/ 1 w 274"/>
                  <a:gd name="T35" fmla="*/ 0 h 426"/>
                  <a:gd name="T36" fmla="*/ 1 w 274"/>
                  <a:gd name="T37" fmla="*/ 0 h 426"/>
                  <a:gd name="T38" fmla="*/ 1 w 274"/>
                  <a:gd name="T39" fmla="*/ 0 h 426"/>
                  <a:gd name="T40" fmla="*/ 1 w 274"/>
                  <a:gd name="T41" fmla="*/ 0 h 426"/>
                  <a:gd name="T42" fmla="*/ 1 w 274"/>
                  <a:gd name="T43" fmla="*/ 0 h 426"/>
                  <a:gd name="T44" fmla="*/ 1 w 274"/>
                  <a:gd name="T45" fmla="*/ 0 h 426"/>
                  <a:gd name="T46" fmla="*/ 1 w 274"/>
                  <a:gd name="T47" fmla="*/ 0 h 426"/>
                  <a:gd name="T48" fmla="*/ 1 w 274"/>
                  <a:gd name="T49" fmla="*/ 0 h 426"/>
                  <a:gd name="T50" fmla="*/ 1 w 274"/>
                  <a:gd name="T51" fmla="*/ 0 h 426"/>
                  <a:gd name="T52" fmla="*/ 1 w 274"/>
                  <a:gd name="T53" fmla="*/ 0 h 426"/>
                  <a:gd name="T54" fmla="*/ 1 w 274"/>
                  <a:gd name="T55" fmla="*/ 0 h 426"/>
                  <a:gd name="T56" fmla="*/ 1 w 274"/>
                  <a:gd name="T57" fmla="*/ 0 h 426"/>
                  <a:gd name="T58" fmla="*/ 1 w 274"/>
                  <a:gd name="T59" fmla="*/ 0 h 426"/>
                  <a:gd name="T60" fmla="*/ 1 w 274"/>
                  <a:gd name="T61" fmla="*/ 0 h 426"/>
                  <a:gd name="T62" fmla="*/ 1 w 274"/>
                  <a:gd name="T63" fmla="*/ 0 h 426"/>
                  <a:gd name="T64" fmla="*/ 1 w 274"/>
                  <a:gd name="T65" fmla="*/ 0 h 4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4"/>
                  <a:gd name="T100" fmla="*/ 0 h 426"/>
                  <a:gd name="T101" fmla="*/ 274 w 274"/>
                  <a:gd name="T102" fmla="*/ 426 h 4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4" h="426">
                    <a:moveTo>
                      <a:pt x="0" y="424"/>
                    </a:moveTo>
                    <a:lnTo>
                      <a:pt x="13" y="426"/>
                    </a:lnTo>
                    <a:lnTo>
                      <a:pt x="27" y="425"/>
                    </a:lnTo>
                    <a:lnTo>
                      <a:pt x="41" y="423"/>
                    </a:lnTo>
                    <a:lnTo>
                      <a:pt x="56" y="420"/>
                    </a:lnTo>
                    <a:lnTo>
                      <a:pt x="71" y="415"/>
                    </a:lnTo>
                    <a:lnTo>
                      <a:pt x="85" y="408"/>
                    </a:lnTo>
                    <a:lnTo>
                      <a:pt x="100" y="400"/>
                    </a:lnTo>
                    <a:lnTo>
                      <a:pt x="115" y="390"/>
                    </a:lnTo>
                    <a:lnTo>
                      <a:pt x="130" y="380"/>
                    </a:lnTo>
                    <a:lnTo>
                      <a:pt x="144" y="367"/>
                    </a:lnTo>
                    <a:lnTo>
                      <a:pt x="159" y="354"/>
                    </a:lnTo>
                    <a:lnTo>
                      <a:pt x="172" y="339"/>
                    </a:lnTo>
                    <a:lnTo>
                      <a:pt x="186" y="324"/>
                    </a:lnTo>
                    <a:lnTo>
                      <a:pt x="198" y="306"/>
                    </a:lnTo>
                    <a:lnTo>
                      <a:pt x="211" y="288"/>
                    </a:lnTo>
                    <a:lnTo>
                      <a:pt x="222" y="270"/>
                    </a:lnTo>
                    <a:lnTo>
                      <a:pt x="233" y="250"/>
                    </a:lnTo>
                    <a:lnTo>
                      <a:pt x="242" y="230"/>
                    </a:lnTo>
                    <a:lnTo>
                      <a:pt x="250" y="212"/>
                    </a:lnTo>
                    <a:lnTo>
                      <a:pt x="258" y="192"/>
                    </a:lnTo>
                    <a:lnTo>
                      <a:pt x="264" y="172"/>
                    </a:lnTo>
                    <a:lnTo>
                      <a:pt x="268" y="154"/>
                    </a:lnTo>
                    <a:lnTo>
                      <a:pt x="271" y="135"/>
                    </a:lnTo>
                    <a:lnTo>
                      <a:pt x="273" y="116"/>
                    </a:lnTo>
                    <a:lnTo>
                      <a:pt x="274" y="99"/>
                    </a:lnTo>
                    <a:lnTo>
                      <a:pt x="274" y="82"/>
                    </a:lnTo>
                    <a:lnTo>
                      <a:pt x="272" y="65"/>
                    </a:lnTo>
                    <a:lnTo>
                      <a:pt x="269" y="50"/>
                    </a:lnTo>
                    <a:lnTo>
                      <a:pt x="265" y="36"/>
                    </a:lnTo>
                    <a:lnTo>
                      <a:pt x="260" y="23"/>
                    </a:lnTo>
                    <a:lnTo>
                      <a:pt x="253" y="10"/>
                    </a:lnTo>
                    <a:lnTo>
                      <a:pt x="245" y="0"/>
                    </a:lnTo>
                  </a:path>
                </a:pathLst>
              </a:custGeom>
              <a:noFill/>
              <a:ln w="6350">
                <a:solidFill>
                  <a:srgbClr val="000000"/>
                </a:solidFill>
                <a:prstDash val="solid"/>
                <a:round/>
                <a:headEnd/>
                <a:tailEnd/>
              </a:ln>
            </p:spPr>
            <p:txBody>
              <a:bodyPr/>
              <a:lstStyle/>
              <a:p>
                <a:endParaRPr lang="en-US"/>
              </a:p>
            </p:txBody>
          </p:sp>
          <p:sp>
            <p:nvSpPr>
              <p:cNvPr id="24682" name="Line 2002"/>
              <p:cNvSpPr>
                <a:spLocks noChangeShapeType="1"/>
              </p:cNvSpPr>
              <p:nvPr/>
            </p:nvSpPr>
            <p:spPr bwMode="white">
              <a:xfrm>
                <a:off x="4539" y="2144"/>
                <a:ext cx="0" cy="0"/>
              </a:xfrm>
              <a:prstGeom prst="line">
                <a:avLst/>
              </a:prstGeom>
              <a:noFill/>
              <a:ln w="6350">
                <a:solidFill>
                  <a:srgbClr val="000000"/>
                </a:solidFill>
                <a:round/>
                <a:headEnd/>
                <a:tailEnd/>
              </a:ln>
            </p:spPr>
            <p:txBody>
              <a:bodyPr/>
              <a:lstStyle/>
              <a:p>
                <a:endParaRPr lang="en-US"/>
              </a:p>
            </p:txBody>
          </p:sp>
          <p:sp>
            <p:nvSpPr>
              <p:cNvPr id="24683" name="Line 2003"/>
              <p:cNvSpPr>
                <a:spLocks noChangeShapeType="1"/>
              </p:cNvSpPr>
              <p:nvPr/>
            </p:nvSpPr>
            <p:spPr bwMode="white">
              <a:xfrm>
                <a:off x="4523" y="2135"/>
                <a:ext cx="0" cy="0"/>
              </a:xfrm>
              <a:prstGeom prst="line">
                <a:avLst/>
              </a:prstGeom>
              <a:noFill/>
              <a:ln w="6350">
                <a:solidFill>
                  <a:srgbClr val="000000"/>
                </a:solidFill>
                <a:round/>
                <a:headEnd/>
                <a:tailEnd/>
              </a:ln>
            </p:spPr>
            <p:txBody>
              <a:bodyPr/>
              <a:lstStyle/>
              <a:p>
                <a:endParaRPr lang="en-US"/>
              </a:p>
            </p:txBody>
          </p:sp>
          <p:sp>
            <p:nvSpPr>
              <p:cNvPr id="24684" name="Line 2004"/>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85" name="Line 2005"/>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86" name="Line 2006"/>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87" name="Line 2007"/>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88" name="Line 2008"/>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89" name="Line 2009"/>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0" name="Line 2010"/>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1" name="Line 2011"/>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2" name="Line 2012"/>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3" name="Line 2013"/>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4" name="Line 2014"/>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5" name="Line 2015"/>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6" name="Line 2016"/>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7" name="Line 2017"/>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8" name="Line 2018"/>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699" name="Line 2019"/>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0" name="Line 2020"/>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1" name="Line 2021"/>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2" name="Line 2022"/>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3" name="Line 2023"/>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4" name="Line 2024"/>
              <p:cNvSpPr>
                <a:spLocks noChangeShapeType="1"/>
              </p:cNvSpPr>
              <p:nvPr/>
            </p:nvSpPr>
            <p:spPr bwMode="white">
              <a:xfrm flipH="1" flipV="1">
                <a:off x="4523" y="2135"/>
                <a:ext cx="16" cy="9"/>
              </a:xfrm>
              <a:prstGeom prst="line">
                <a:avLst/>
              </a:prstGeom>
              <a:noFill/>
              <a:ln w="6350">
                <a:solidFill>
                  <a:srgbClr val="000000"/>
                </a:solidFill>
                <a:round/>
                <a:headEnd/>
                <a:tailEnd/>
              </a:ln>
            </p:spPr>
            <p:txBody>
              <a:bodyPr/>
              <a:lstStyle/>
              <a:p>
                <a:endParaRPr lang="en-US"/>
              </a:p>
            </p:txBody>
          </p:sp>
          <p:sp>
            <p:nvSpPr>
              <p:cNvPr id="24705" name="Line 2025"/>
              <p:cNvSpPr>
                <a:spLocks noChangeShapeType="1"/>
              </p:cNvSpPr>
              <p:nvPr/>
            </p:nvSpPr>
            <p:spPr bwMode="white">
              <a:xfrm>
                <a:off x="4700" y="1865"/>
                <a:ext cx="0" cy="0"/>
              </a:xfrm>
              <a:prstGeom prst="line">
                <a:avLst/>
              </a:prstGeom>
              <a:noFill/>
              <a:ln w="6350">
                <a:solidFill>
                  <a:srgbClr val="000000"/>
                </a:solidFill>
                <a:round/>
                <a:headEnd/>
                <a:tailEnd/>
              </a:ln>
            </p:spPr>
            <p:txBody>
              <a:bodyPr/>
              <a:lstStyle/>
              <a:p>
                <a:endParaRPr lang="en-US"/>
              </a:p>
            </p:txBody>
          </p:sp>
          <p:sp>
            <p:nvSpPr>
              <p:cNvPr id="24706" name="Line 2026"/>
              <p:cNvSpPr>
                <a:spLocks noChangeShapeType="1"/>
              </p:cNvSpPr>
              <p:nvPr/>
            </p:nvSpPr>
            <p:spPr bwMode="white">
              <a:xfrm>
                <a:off x="4673" y="1850"/>
                <a:ext cx="0" cy="0"/>
              </a:xfrm>
              <a:prstGeom prst="line">
                <a:avLst/>
              </a:prstGeom>
              <a:noFill/>
              <a:ln w="6350">
                <a:solidFill>
                  <a:srgbClr val="000000"/>
                </a:solidFill>
                <a:round/>
                <a:headEnd/>
                <a:tailEnd/>
              </a:ln>
            </p:spPr>
            <p:txBody>
              <a:bodyPr/>
              <a:lstStyle/>
              <a:p>
                <a:endParaRPr lang="en-US"/>
              </a:p>
            </p:txBody>
          </p:sp>
          <p:sp>
            <p:nvSpPr>
              <p:cNvPr id="24707" name="Line 2027"/>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08" name="Line 2028"/>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09" name="Line 2029"/>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0" name="Line 2030"/>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1" name="Line 2031"/>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2" name="Line 2032"/>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3" name="Line 2033"/>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4" name="Line 2034"/>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5" name="Line 2035"/>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6" name="Line 2036"/>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7" name="Line 2037"/>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8" name="Line 2038"/>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19" name="Line 2039"/>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0" name="Line 2040"/>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1" name="Line 2041"/>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2" name="Line 2042"/>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3" name="Line 2043"/>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4" name="Line 2044"/>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5" name="Line 2045"/>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6" name="Line 2046"/>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7" name="Line 2047"/>
              <p:cNvSpPr>
                <a:spLocks noChangeShapeType="1"/>
              </p:cNvSpPr>
              <p:nvPr/>
            </p:nvSpPr>
            <p:spPr bwMode="white">
              <a:xfrm flipH="1" flipV="1">
                <a:off x="4673" y="1850"/>
                <a:ext cx="27" cy="15"/>
              </a:xfrm>
              <a:prstGeom prst="line">
                <a:avLst/>
              </a:prstGeom>
              <a:noFill/>
              <a:ln w="6350">
                <a:solidFill>
                  <a:srgbClr val="000000"/>
                </a:solidFill>
                <a:round/>
                <a:headEnd/>
                <a:tailEnd/>
              </a:ln>
            </p:spPr>
            <p:txBody>
              <a:bodyPr/>
              <a:lstStyle/>
              <a:p>
                <a:endParaRPr lang="en-US"/>
              </a:p>
            </p:txBody>
          </p:sp>
          <p:sp>
            <p:nvSpPr>
              <p:cNvPr id="24728" name="Freeform 2048"/>
              <p:cNvSpPr>
                <a:spLocks/>
              </p:cNvSpPr>
              <p:nvPr/>
            </p:nvSpPr>
            <p:spPr bwMode="white">
              <a:xfrm>
                <a:off x="4672" y="1898"/>
                <a:ext cx="4" cy="1"/>
              </a:xfrm>
              <a:custGeom>
                <a:avLst/>
                <a:gdLst>
                  <a:gd name="T0" fmla="*/ 0 w 35"/>
                  <a:gd name="T1" fmla="*/ 0 h 9"/>
                  <a:gd name="T2" fmla="*/ 0 w 35"/>
                  <a:gd name="T3" fmla="*/ 0 h 9"/>
                  <a:gd name="T4" fmla="*/ 0 w 35"/>
                  <a:gd name="T5" fmla="*/ 0 h 9"/>
                  <a:gd name="T6" fmla="*/ 0 w 35"/>
                  <a:gd name="T7" fmla="*/ 0 h 9"/>
                  <a:gd name="T8" fmla="*/ 0 w 35"/>
                  <a:gd name="T9" fmla="*/ 0 h 9"/>
                  <a:gd name="T10" fmla="*/ 0 60000 65536"/>
                  <a:gd name="T11" fmla="*/ 0 60000 65536"/>
                  <a:gd name="T12" fmla="*/ 0 60000 65536"/>
                  <a:gd name="T13" fmla="*/ 0 60000 65536"/>
                  <a:gd name="T14" fmla="*/ 0 60000 65536"/>
                  <a:gd name="T15" fmla="*/ 0 w 35"/>
                  <a:gd name="T16" fmla="*/ 0 h 9"/>
                  <a:gd name="T17" fmla="*/ 35 w 35"/>
                  <a:gd name="T18" fmla="*/ 9 h 9"/>
                </a:gdLst>
                <a:ahLst/>
                <a:cxnLst>
                  <a:cxn ang="T10">
                    <a:pos x="T0" y="T1"/>
                  </a:cxn>
                  <a:cxn ang="T11">
                    <a:pos x="T2" y="T3"/>
                  </a:cxn>
                  <a:cxn ang="T12">
                    <a:pos x="T4" y="T5"/>
                  </a:cxn>
                  <a:cxn ang="T13">
                    <a:pos x="T6" y="T7"/>
                  </a:cxn>
                  <a:cxn ang="T14">
                    <a:pos x="T8" y="T9"/>
                  </a:cxn>
                </a:cxnLst>
                <a:rect l="T15" t="T16" r="T17" b="T18"/>
                <a:pathLst>
                  <a:path w="35" h="9">
                    <a:moveTo>
                      <a:pt x="35" y="1"/>
                    </a:moveTo>
                    <a:lnTo>
                      <a:pt x="30" y="0"/>
                    </a:lnTo>
                    <a:lnTo>
                      <a:pt x="23" y="0"/>
                    </a:lnTo>
                    <a:lnTo>
                      <a:pt x="12" y="3"/>
                    </a:lnTo>
                    <a:lnTo>
                      <a:pt x="0" y="9"/>
                    </a:lnTo>
                  </a:path>
                </a:pathLst>
              </a:custGeom>
              <a:noFill/>
              <a:ln w="6350">
                <a:solidFill>
                  <a:srgbClr val="000000"/>
                </a:solidFill>
                <a:prstDash val="solid"/>
                <a:round/>
                <a:headEnd/>
                <a:tailEnd/>
              </a:ln>
            </p:spPr>
            <p:txBody>
              <a:bodyPr/>
              <a:lstStyle/>
              <a:p>
                <a:endParaRPr lang="en-US"/>
              </a:p>
            </p:txBody>
          </p:sp>
          <p:sp>
            <p:nvSpPr>
              <p:cNvPr id="24729" name="Freeform 2049"/>
              <p:cNvSpPr>
                <a:spLocks/>
              </p:cNvSpPr>
              <p:nvPr/>
            </p:nvSpPr>
            <p:spPr bwMode="white">
              <a:xfrm>
                <a:off x="4564" y="1957"/>
                <a:ext cx="7" cy="7"/>
              </a:xfrm>
              <a:custGeom>
                <a:avLst/>
                <a:gdLst>
                  <a:gd name="T0" fmla="*/ 0 w 55"/>
                  <a:gd name="T1" fmla="*/ 0 h 56"/>
                  <a:gd name="T2" fmla="*/ 0 w 55"/>
                  <a:gd name="T3" fmla="*/ 0 h 56"/>
                  <a:gd name="T4" fmla="*/ 0 w 55"/>
                  <a:gd name="T5" fmla="*/ 0 h 56"/>
                  <a:gd name="T6" fmla="*/ 0 w 55"/>
                  <a:gd name="T7" fmla="*/ 0 h 56"/>
                  <a:gd name="T8" fmla="*/ 0 w 55"/>
                  <a:gd name="T9" fmla="*/ 0 h 56"/>
                  <a:gd name="T10" fmla="*/ 0 60000 65536"/>
                  <a:gd name="T11" fmla="*/ 0 60000 65536"/>
                  <a:gd name="T12" fmla="*/ 0 60000 65536"/>
                  <a:gd name="T13" fmla="*/ 0 60000 65536"/>
                  <a:gd name="T14" fmla="*/ 0 60000 65536"/>
                  <a:gd name="T15" fmla="*/ 0 w 55"/>
                  <a:gd name="T16" fmla="*/ 0 h 56"/>
                  <a:gd name="T17" fmla="*/ 55 w 55"/>
                  <a:gd name="T18" fmla="*/ 56 h 56"/>
                </a:gdLst>
                <a:ahLst/>
                <a:cxnLst>
                  <a:cxn ang="T10">
                    <a:pos x="T0" y="T1"/>
                  </a:cxn>
                  <a:cxn ang="T11">
                    <a:pos x="T2" y="T3"/>
                  </a:cxn>
                  <a:cxn ang="T12">
                    <a:pos x="T4" y="T5"/>
                  </a:cxn>
                  <a:cxn ang="T13">
                    <a:pos x="T6" y="T7"/>
                  </a:cxn>
                  <a:cxn ang="T14">
                    <a:pos x="T8" y="T9"/>
                  </a:cxn>
                </a:cxnLst>
                <a:rect l="T15" t="T16" r="T17" b="T18"/>
                <a:pathLst>
                  <a:path w="55" h="56">
                    <a:moveTo>
                      <a:pt x="55" y="0"/>
                    </a:moveTo>
                    <a:lnTo>
                      <a:pt x="40" y="10"/>
                    </a:lnTo>
                    <a:lnTo>
                      <a:pt x="26" y="23"/>
                    </a:lnTo>
                    <a:lnTo>
                      <a:pt x="12" y="38"/>
                    </a:lnTo>
                    <a:lnTo>
                      <a:pt x="0" y="56"/>
                    </a:lnTo>
                  </a:path>
                </a:pathLst>
              </a:custGeom>
              <a:noFill/>
              <a:ln w="6350">
                <a:solidFill>
                  <a:srgbClr val="000000"/>
                </a:solidFill>
                <a:prstDash val="solid"/>
                <a:round/>
                <a:headEnd/>
                <a:tailEnd/>
              </a:ln>
            </p:spPr>
            <p:txBody>
              <a:bodyPr/>
              <a:lstStyle/>
              <a:p>
                <a:endParaRPr lang="en-US"/>
              </a:p>
            </p:txBody>
          </p:sp>
          <p:sp>
            <p:nvSpPr>
              <p:cNvPr id="24730" name="Line 2050"/>
              <p:cNvSpPr>
                <a:spLocks noChangeShapeType="1"/>
              </p:cNvSpPr>
              <p:nvPr/>
            </p:nvSpPr>
            <p:spPr bwMode="white">
              <a:xfrm>
                <a:off x="4679" y="1900"/>
                <a:ext cx="0" cy="0"/>
              </a:xfrm>
              <a:prstGeom prst="line">
                <a:avLst/>
              </a:prstGeom>
              <a:noFill/>
              <a:ln w="6350">
                <a:solidFill>
                  <a:srgbClr val="000000"/>
                </a:solidFill>
                <a:round/>
                <a:headEnd/>
                <a:tailEnd/>
              </a:ln>
            </p:spPr>
            <p:txBody>
              <a:bodyPr/>
              <a:lstStyle/>
              <a:p>
                <a:endParaRPr lang="en-US"/>
              </a:p>
            </p:txBody>
          </p:sp>
          <p:sp>
            <p:nvSpPr>
              <p:cNvPr id="24731" name="Line 2051"/>
              <p:cNvSpPr>
                <a:spLocks noChangeShapeType="1"/>
              </p:cNvSpPr>
              <p:nvPr/>
            </p:nvSpPr>
            <p:spPr bwMode="white">
              <a:xfrm>
                <a:off x="4676" y="1898"/>
                <a:ext cx="0" cy="0"/>
              </a:xfrm>
              <a:prstGeom prst="line">
                <a:avLst/>
              </a:prstGeom>
              <a:noFill/>
              <a:ln w="6350">
                <a:solidFill>
                  <a:srgbClr val="000000"/>
                </a:solidFill>
                <a:round/>
                <a:headEnd/>
                <a:tailEnd/>
              </a:ln>
            </p:spPr>
            <p:txBody>
              <a:bodyPr/>
              <a:lstStyle/>
              <a:p>
                <a:endParaRPr lang="en-US"/>
              </a:p>
            </p:txBody>
          </p:sp>
          <p:sp>
            <p:nvSpPr>
              <p:cNvPr id="24732" name="Line 2052"/>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3" name="Line 2053"/>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4" name="Line 2054"/>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5" name="Line 2055"/>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6" name="Line 2056"/>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7" name="Line 2057"/>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8" name="Line 2058"/>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39" name="Line 2059"/>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0" name="Line 2060"/>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1" name="Line 2061"/>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2" name="Line 2062"/>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3" name="Line 2063"/>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4" name="Line 2064"/>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5" name="Line 2065"/>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746" name="Line 2066"/>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grpSp>
        <p:grpSp>
          <p:nvGrpSpPr>
            <p:cNvPr id="18490" name="Group 2268"/>
            <p:cNvGrpSpPr>
              <a:grpSpLocks/>
            </p:cNvGrpSpPr>
            <p:nvPr/>
          </p:nvGrpSpPr>
          <p:grpSpPr bwMode="auto">
            <a:xfrm>
              <a:off x="3835" y="1475"/>
              <a:ext cx="900" cy="1072"/>
              <a:chOff x="3835" y="1475"/>
              <a:chExt cx="900" cy="1072"/>
            </a:xfrm>
          </p:grpSpPr>
          <p:sp>
            <p:nvSpPr>
              <p:cNvPr id="24347" name="Line 2068"/>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48" name="Line 2069"/>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49" name="Line 2070"/>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50" name="Line 2071"/>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51" name="Line 2072"/>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52" name="Line 2073"/>
              <p:cNvSpPr>
                <a:spLocks noChangeShapeType="1"/>
              </p:cNvSpPr>
              <p:nvPr/>
            </p:nvSpPr>
            <p:spPr bwMode="white">
              <a:xfrm flipH="1" flipV="1">
                <a:off x="4676" y="1898"/>
                <a:ext cx="3" cy="2"/>
              </a:xfrm>
              <a:prstGeom prst="line">
                <a:avLst/>
              </a:prstGeom>
              <a:noFill/>
              <a:ln w="6350">
                <a:solidFill>
                  <a:srgbClr val="000000"/>
                </a:solidFill>
                <a:round/>
                <a:headEnd/>
                <a:tailEnd/>
              </a:ln>
            </p:spPr>
            <p:txBody>
              <a:bodyPr/>
              <a:lstStyle/>
              <a:p>
                <a:endParaRPr lang="en-US"/>
              </a:p>
            </p:txBody>
          </p:sp>
          <p:sp>
            <p:nvSpPr>
              <p:cNvPr id="24353" name="Freeform 2074"/>
              <p:cNvSpPr>
                <a:spLocks/>
              </p:cNvSpPr>
              <p:nvPr/>
            </p:nvSpPr>
            <p:spPr bwMode="white">
              <a:xfrm>
                <a:off x="4535" y="1964"/>
                <a:ext cx="29" cy="144"/>
              </a:xfrm>
              <a:custGeom>
                <a:avLst/>
                <a:gdLst>
                  <a:gd name="T0" fmla="*/ 0 w 234"/>
                  <a:gd name="T1" fmla="*/ 0 h 1156"/>
                  <a:gd name="T2" fmla="*/ 0 w 234"/>
                  <a:gd name="T3" fmla="*/ 0 h 1156"/>
                  <a:gd name="T4" fmla="*/ 0 w 234"/>
                  <a:gd name="T5" fmla="*/ 0 h 1156"/>
                  <a:gd name="T6" fmla="*/ 0 w 234"/>
                  <a:gd name="T7" fmla="*/ 0 h 1156"/>
                  <a:gd name="T8" fmla="*/ 0 w 234"/>
                  <a:gd name="T9" fmla="*/ 0 h 1156"/>
                  <a:gd name="T10" fmla="*/ 0 w 234"/>
                  <a:gd name="T11" fmla="*/ 0 h 1156"/>
                  <a:gd name="T12" fmla="*/ 0 w 234"/>
                  <a:gd name="T13" fmla="*/ 0 h 1156"/>
                  <a:gd name="T14" fmla="*/ 0 w 234"/>
                  <a:gd name="T15" fmla="*/ 1 h 1156"/>
                  <a:gd name="T16" fmla="*/ 0 w 234"/>
                  <a:gd name="T17" fmla="*/ 1 h 1156"/>
                  <a:gd name="T18" fmla="*/ 0 w 234"/>
                  <a:gd name="T19" fmla="*/ 1 h 1156"/>
                  <a:gd name="T20" fmla="*/ 0 w 234"/>
                  <a:gd name="T21" fmla="*/ 1 h 1156"/>
                  <a:gd name="T22" fmla="*/ 0 w 234"/>
                  <a:gd name="T23" fmla="*/ 1 h 1156"/>
                  <a:gd name="T24" fmla="*/ 0 w 234"/>
                  <a:gd name="T25" fmla="*/ 1 h 1156"/>
                  <a:gd name="T26" fmla="*/ 0 w 234"/>
                  <a:gd name="T27" fmla="*/ 1 h 1156"/>
                  <a:gd name="T28" fmla="*/ 0 w 234"/>
                  <a:gd name="T29" fmla="*/ 1 h 1156"/>
                  <a:gd name="T30" fmla="*/ 0 w 234"/>
                  <a:gd name="T31" fmla="*/ 1 h 1156"/>
                  <a:gd name="T32" fmla="*/ 0 w 234"/>
                  <a:gd name="T33" fmla="*/ 1 h 1156"/>
                  <a:gd name="T34" fmla="*/ 0 w 234"/>
                  <a:gd name="T35" fmla="*/ 1 h 1156"/>
                  <a:gd name="T36" fmla="*/ 0 w 234"/>
                  <a:gd name="T37" fmla="*/ 1 h 1156"/>
                  <a:gd name="T38" fmla="*/ 0 w 234"/>
                  <a:gd name="T39" fmla="*/ 2 h 1156"/>
                  <a:gd name="T40" fmla="*/ 0 w 234"/>
                  <a:gd name="T41" fmla="*/ 2 h 1156"/>
                  <a:gd name="T42" fmla="*/ 0 w 234"/>
                  <a:gd name="T43" fmla="*/ 2 h 1156"/>
                  <a:gd name="T44" fmla="*/ 0 w 234"/>
                  <a:gd name="T45" fmla="*/ 2 h 1156"/>
                  <a:gd name="T46" fmla="*/ 0 w 234"/>
                  <a:gd name="T47" fmla="*/ 2 h 1156"/>
                  <a:gd name="T48" fmla="*/ 0 w 234"/>
                  <a:gd name="T49" fmla="*/ 2 h 1156"/>
                  <a:gd name="T50" fmla="*/ 0 w 234"/>
                  <a:gd name="T51" fmla="*/ 2 h 1156"/>
                  <a:gd name="T52" fmla="*/ 0 w 234"/>
                  <a:gd name="T53" fmla="*/ 2 h 1156"/>
                  <a:gd name="T54" fmla="*/ 0 w 234"/>
                  <a:gd name="T55" fmla="*/ 2 h 1156"/>
                  <a:gd name="T56" fmla="*/ 0 w 234"/>
                  <a:gd name="T57" fmla="*/ 2 h 1156"/>
                  <a:gd name="T58" fmla="*/ 0 w 234"/>
                  <a:gd name="T59" fmla="*/ 2 h 1156"/>
                  <a:gd name="T60" fmla="*/ 0 w 234"/>
                  <a:gd name="T61" fmla="*/ 2 h 1156"/>
                  <a:gd name="T62" fmla="*/ 0 w 234"/>
                  <a:gd name="T63" fmla="*/ 2 h 1156"/>
                  <a:gd name="T64" fmla="*/ 0 w 234"/>
                  <a:gd name="T65" fmla="*/ 2 h 1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156"/>
                  <a:gd name="T101" fmla="*/ 234 w 234"/>
                  <a:gd name="T102" fmla="*/ 1156 h 1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156">
                    <a:moveTo>
                      <a:pt x="234" y="0"/>
                    </a:moveTo>
                    <a:lnTo>
                      <a:pt x="208" y="42"/>
                    </a:lnTo>
                    <a:lnTo>
                      <a:pt x="184" y="86"/>
                    </a:lnTo>
                    <a:lnTo>
                      <a:pt x="160" y="129"/>
                    </a:lnTo>
                    <a:lnTo>
                      <a:pt x="138" y="174"/>
                    </a:lnTo>
                    <a:lnTo>
                      <a:pt x="118" y="219"/>
                    </a:lnTo>
                    <a:lnTo>
                      <a:pt x="99" y="263"/>
                    </a:lnTo>
                    <a:lnTo>
                      <a:pt x="82" y="309"/>
                    </a:lnTo>
                    <a:lnTo>
                      <a:pt x="65" y="353"/>
                    </a:lnTo>
                    <a:lnTo>
                      <a:pt x="52" y="399"/>
                    </a:lnTo>
                    <a:lnTo>
                      <a:pt x="39" y="444"/>
                    </a:lnTo>
                    <a:lnTo>
                      <a:pt x="28" y="488"/>
                    </a:lnTo>
                    <a:lnTo>
                      <a:pt x="19" y="533"/>
                    </a:lnTo>
                    <a:lnTo>
                      <a:pt x="11" y="576"/>
                    </a:lnTo>
                    <a:lnTo>
                      <a:pt x="6" y="619"/>
                    </a:lnTo>
                    <a:lnTo>
                      <a:pt x="2" y="661"/>
                    </a:lnTo>
                    <a:lnTo>
                      <a:pt x="0" y="702"/>
                    </a:lnTo>
                    <a:lnTo>
                      <a:pt x="0" y="742"/>
                    </a:lnTo>
                    <a:lnTo>
                      <a:pt x="1" y="782"/>
                    </a:lnTo>
                    <a:lnTo>
                      <a:pt x="4" y="819"/>
                    </a:lnTo>
                    <a:lnTo>
                      <a:pt x="8" y="855"/>
                    </a:lnTo>
                    <a:lnTo>
                      <a:pt x="15" y="889"/>
                    </a:lnTo>
                    <a:lnTo>
                      <a:pt x="23" y="923"/>
                    </a:lnTo>
                    <a:lnTo>
                      <a:pt x="33" y="955"/>
                    </a:lnTo>
                    <a:lnTo>
                      <a:pt x="43" y="985"/>
                    </a:lnTo>
                    <a:lnTo>
                      <a:pt x="57" y="1013"/>
                    </a:lnTo>
                    <a:lnTo>
                      <a:pt x="70" y="1039"/>
                    </a:lnTo>
                    <a:lnTo>
                      <a:pt x="86" y="1064"/>
                    </a:lnTo>
                    <a:lnTo>
                      <a:pt x="104" y="1085"/>
                    </a:lnTo>
                    <a:lnTo>
                      <a:pt x="121" y="1106"/>
                    </a:lnTo>
                    <a:lnTo>
                      <a:pt x="141" y="1125"/>
                    </a:lnTo>
                    <a:lnTo>
                      <a:pt x="162" y="1141"/>
                    </a:lnTo>
                    <a:lnTo>
                      <a:pt x="184" y="1156"/>
                    </a:lnTo>
                  </a:path>
                </a:pathLst>
              </a:custGeom>
              <a:noFill/>
              <a:ln w="6350">
                <a:solidFill>
                  <a:srgbClr val="000000"/>
                </a:solidFill>
                <a:prstDash val="solid"/>
                <a:round/>
                <a:headEnd/>
                <a:tailEnd/>
              </a:ln>
            </p:spPr>
            <p:txBody>
              <a:bodyPr/>
              <a:lstStyle/>
              <a:p>
                <a:endParaRPr lang="en-US"/>
              </a:p>
            </p:txBody>
          </p:sp>
          <p:sp>
            <p:nvSpPr>
              <p:cNvPr id="24354" name="Line 2075"/>
              <p:cNvSpPr>
                <a:spLocks noChangeShapeType="1"/>
              </p:cNvSpPr>
              <p:nvPr/>
            </p:nvSpPr>
            <p:spPr bwMode="white">
              <a:xfrm>
                <a:off x="4672" y="1899"/>
                <a:ext cx="0" cy="0"/>
              </a:xfrm>
              <a:prstGeom prst="line">
                <a:avLst/>
              </a:prstGeom>
              <a:noFill/>
              <a:ln w="6350">
                <a:solidFill>
                  <a:srgbClr val="000000"/>
                </a:solidFill>
                <a:round/>
                <a:headEnd/>
                <a:tailEnd/>
              </a:ln>
            </p:spPr>
            <p:txBody>
              <a:bodyPr/>
              <a:lstStyle/>
              <a:p>
                <a:endParaRPr lang="en-US"/>
              </a:p>
            </p:txBody>
          </p:sp>
          <p:sp>
            <p:nvSpPr>
              <p:cNvPr id="24355" name="Line 2076"/>
              <p:cNvSpPr>
                <a:spLocks noChangeShapeType="1"/>
              </p:cNvSpPr>
              <p:nvPr/>
            </p:nvSpPr>
            <p:spPr bwMode="white">
              <a:xfrm>
                <a:off x="4571" y="1957"/>
                <a:ext cx="0" cy="0"/>
              </a:xfrm>
              <a:prstGeom prst="line">
                <a:avLst/>
              </a:prstGeom>
              <a:noFill/>
              <a:ln w="6350">
                <a:solidFill>
                  <a:srgbClr val="000000"/>
                </a:solidFill>
                <a:round/>
                <a:headEnd/>
                <a:tailEnd/>
              </a:ln>
            </p:spPr>
            <p:txBody>
              <a:bodyPr/>
              <a:lstStyle/>
              <a:p>
                <a:endParaRPr lang="en-US"/>
              </a:p>
            </p:txBody>
          </p:sp>
          <p:sp>
            <p:nvSpPr>
              <p:cNvPr id="24356" name="Line 2077"/>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57" name="Line 2078"/>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58" name="Line 2079"/>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59" name="Line 2080"/>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0" name="Line 2081"/>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1" name="Line 2082"/>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2" name="Line 2083"/>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3" name="Line 2084"/>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4" name="Line 2085"/>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5" name="Line 2086"/>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6" name="Line 2087"/>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7" name="Line 2088"/>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8" name="Line 2089"/>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69" name="Line 2090"/>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0" name="Line 2091"/>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1" name="Line 2092"/>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2" name="Line 2093"/>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3" name="Line 2094"/>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4" name="Line 2095"/>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5" name="Line 2096"/>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6" name="Line 2097"/>
              <p:cNvSpPr>
                <a:spLocks noChangeShapeType="1"/>
              </p:cNvSpPr>
              <p:nvPr/>
            </p:nvSpPr>
            <p:spPr bwMode="white">
              <a:xfrm flipH="1">
                <a:off x="4571" y="1899"/>
                <a:ext cx="101" cy="58"/>
              </a:xfrm>
              <a:prstGeom prst="line">
                <a:avLst/>
              </a:prstGeom>
              <a:noFill/>
              <a:ln w="6350">
                <a:solidFill>
                  <a:srgbClr val="000000"/>
                </a:solidFill>
                <a:round/>
                <a:headEnd/>
                <a:tailEnd/>
              </a:ln>
            </p:spPr>
            <p:txBody>
              <a:bodyPr/>
              <a:lstStyle/>
              <a:p>
                <a:endParaRPr lang="en-US"/>
              </a:p>
            </p:txBody>
          </p:sp>
          <p:sp>
            <p:nvSpPr>
              <p:cNvPr id="24377" name="Freeform 2098"/>
              <p:cNvSpPr>
                <a:spLocks/>
              </p:cNvSpPr>
              <p:nvPr/>
            </p:nvSpPr>
            <p:spPr bwMode="white">
              <a:xfrm>
                <a:off x="4539" y="1865"/>
                <a:ext cx="196" cy="287"/>
              </a:xfrm>
              <a:custGeom>
                <a:avLst/>
                <a:gdLst>
                  <a:gd name="T0" fmla="*/ 0 w 1567"/>
                  <a:gd name="T1" fmla="*/ 4 h 2292"/>
                  <a:gd name="T2" fmla="*/ 0 w 1567"/>
                  <a:gd name="T3" fmla="*/ 5 h 2292"/>
                  <a:gd name="T4" fmla="*/ 0 w 1567"/>
                  <a:gd name="T5" fmla="*/ 5 h 2292"/>
                  <a:gd name="T6" fmla="*/ 1 w 1567"/>
                  <a:gd name="T7" fmla="*/ 5 h 2292"/>
                  <a:gd name="T8" fmla="*/ 1 w 1567"/>
                  <a:gd name="T9" fmla="*/ 5 h 2292"/>
                  <a:gd name="T10" fmla="*/ 1 w 1567"/>
                  <a:gd name="T11" fmla="*/ 4 h 2292"/>
                  <a:gd name="T12" fmla="*/ 1 w 1567"/>
                  <a:gd name="T13" fmla="*/ 4 h 2292"/>
                  <a:gd name="T14" fmla="*/ 1 w 1567"/>
                  <a:gd name="T15" fmla="*/ 4 h 2292"/>
                  <a:gd name="T16" fmla="*/ 1 w 1567"/>
                  <a:gd name="T17" fmla="*/ 4 h 2292"/>
                  <a:gd name="T18" fmla="*/ 2 w 1567"/>
                  <a:gd name="T19" fmla="*/ 4 h 2292"/>
                  <a:gd name="T20" fmla="*/ 2 w 1567"/>
                  <a:gd name="T21" fmla="*/ 4 h 2292"/>
                  <a:gd name="T22" fmla="*/ 2 w 1567"/>
                  <a:gd name="T23" fmla="*/ 4 h 2292"/>
                  <a:gd name="T24" fmla="*/ 2 w 1567"/>
                  <a:gd name="T25" fmla="*/ 4 h 2292"/>
                  <a:gd name="T26" fmla="*/ 2 w 1567"/>
                  <a:gd name="T27" fmla="*/ 3 h 2292"/>
                  <a:gd name="T28" fmla="*/ 2 w 1567"/>
                  <a:gd name="T29" fmla="*/ 3 h 2292"/>
                  <a:gd name="T30" fmla="*/ 3 w 1567"/>
                  <a:gd name="T31" fmla="*/ 3 h 2292"/>
                  <a:gd name="T32" fmla="*/ 3 w 1567"/>
                  <a:gd name="T33" fmla="*/ 3 h 2292"/>
                  <a:gd name="T34" fmla="*/ 3 w 1567"/>
                  <a:gd name="T35" fmla="*/ 3 h 2292"/>
                  <a:gd name="T36" fmla="*/ 3 w 1567"/>
                  <a:gd name="T37" fmla="*/ 2 h 2292"/>
                  <a:gd name="T38" fmla="*/ 3 w 1567"/>
                  <a:gd name="T39" fmla="*/ 2 h 2292"/>
                  <a:gd name="T40" fmla="*/ 3 w 1567"/>
                  <a:gd name="T41" fmla="*/ 2 h 2292"/>
                  <a:gd name="T42" fmla="*/ 3 w 1567"/>
                  <a:gd name="T43" fmla="*/ 2 h 2292"/>
                  <a:gd name="T44" fmla="*/ 3 w 1567"/>
                  <a:gd name="T45" fmla="*/ 2 h 2292"/>
                  <a:gd name="T46" fmla="*/ 3 w 1567"/>
                  <a:gd name="T47" fmla="*/ 1 h 2292"/>
                  <a:gd name="T48" fmla="*/ 3 w 1567"/>
                  <a:gd name="T49" fmla="*/ 1 h 2292"/>
                  <a:gd name="T50" fmla="*/ 3 w 1567"/>
                  <a:gd name="T51" fmla="*/ 1 h 2292"/>
                  <a:gd name="T52" fmla="*/ 3 w 1567"/>
                  <a:gd name="T53" fmla="*/ 1 h 2292"/>
                  <a:gd name="T54" fmla="*/ 3 w 1567"/>
                  <a:gd name="T55" fmla="*/ 1 h 2292"/>
                  <a:gd name="T56" fmla="*/ 3 w 1567"/>
                  <a:gd name="T57" fmla="*/ 0 h 2292"/>
                  <a:gd name="T58" fmla="*/ 3 w 1567"/>
                  <a:gd name="T59" fmla="*/ 0 h 2292"/>
                  <a:gd name="T60" fmla="*/ 3 w 1567"/>
                  <a:gd name="T61" fmla="*/ 0 h 2292"/>
                  <a:gd name="T62" fmla="*/ 3 w 1567"/>
                  <a:gd name="T63" fmla="*/ 0 h 22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67"/>
                  <a:gd name="T97" fmla="*/ 0 h 2292"/>
                  <a:gd name="T98" fmla="*/ 1567 w 1567"/>
                  <a:gd name="T99" fmla="*/ 2292 h 22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67" h="2292">
                    <a:moveTo>
                      <a:pt x="0" y="2229"/>
                    </a:moveTo>
                    <a:lnTo>
                      <a:pt x="34" y="2247"/>
                    </a:lnTo>
                    <a:lnTo>
                      <a:pt x="70" y="2262"/>
                    </a:lnTo>
                    <a:lnTo>
                      <a:pt x="107" y="2273"/>
                    </a:lnTo>
                    <a:lnTo>
                      <a:pt x="145" y="2283"/>
                    </a:lnTo>
                    <a:lnTo>
                      <a:pt x="185" y="2289"/>
                    </a:lnTo>
                    <a:lnTo>
                      <a:pt x="225" y="2292"/>
                    </a:lnTo>
                    <a:lnTo>
                      <a:pt x="266" y="2292"/>
                    </a:lnTo>
                    <a:lnTo>
                      <a:pt x="308" y="2289"/>
                    </a:lnTo>
                    <a:lnTo>
                      <a:pt x="351" y="2284"/>
                    </a:lnTo>
                    <a:lnTo>
                      <a:pt x="395" y="2276"/>
                    </a:lnTo>
                    <a:lnTo>
                      <a:pt x="438" y="2264"/>
                    </a:lnTo>
                    <a:lnTo>
                      <a:pt x="483" y="2250"/>
                    </a:lnTo>
                    <a:lnTo>
                      <a:pt x="528" y="2233"/>
                    </a:lnTo>
                    <a:lnTo>
                      <a:pt x="572" y="2213"/>
                    </a:lnTo>
                    <a:lnTo>
                      <a:pt x="617" y="2192"/>
                    </a:lnTo>
                    <a:lnTo>
                      <a:pt x="663" y="2167"/>
                    </a:lnTo>
                    <a:lnTo>
                      <a:pt x="707" y="2140"/>
                    </a:lnTo>
                    <a:lnTo>
                      <a:pt x="752" y="2111"/>
                    </a:lnTo>
                    <a:lnTo>
                      <a:pt x="796" y="2079"/>
                    </a:lnTo>
                    <a:lnTo>
                      <a:pt x="839" y="2044"/>
                    </a:lnTo>
                    <a:lnTo>
                      <a:pt x="883" y="2008"/>
                    </a:lnTo>
                    <a:lnTo>
                      <a:pt x="926" y="1970"/>
                    </a:lnTo>
                    <a:lnTo>
                      <a:pt x="968" y="1929"/>
                    </a:lnTo>
                    <a:lnTo>
                      <a:pt x="1010" y="1888"/>
                    </a:lnTo>
                    <a:lnTo>
                      <a:pt x="1050" y="1843"/>
                    </a:lnTo>
                    <a:lnTo>
                      <a:pt x="1090" y="1798"/>
                    </a:lnTo>
                    <a:lnTo>
                      <a:pt x="1128" y="1750"/>
                    </a:lnTo>
                    <a:lnTo>
                      <a:pt x="1166" y="1701"/>
                    </a:lnTo>
                    <a:lnTo>
                      <a:pt x="1202" y="1651"/>
                    </a:lnTo>
                    <a:lnTo>
                      <a:pt x="1237" y="1600"/>
                    </a:lnTo>
                    <a:lnTo>
                      <a:pt x="1271" y="1547"/>
                    </a:lnTo>
                    <a:lnTo>
                      <a:pt x="1303" y="1494"/>
                    </a:lnTo>
                    <a:lnTo>
                      <a:pt x="1333" y="1439"/>
                    </a:lnTo>
                    <a:lnTo>
                      <a:pt x="1362" y="1384"/>
                    </a:lnTo>
                    <a:lnTo>
                      <a:pt x="1389" y="1328"/>
                    </a:lnTo>
                    <a:lnTo>
                      <a:pt x="1414" y="1272"/>
                    </a:lnTo>
                    <a:lnTo>
                      <a:pt x="1438" y="1215"/>
                    </a:lnTo>
                    <a:lnTo>
                      <a:pt x="1460" y="1158"/>
                    </a:lnTo>
                    <a:lnTo>
                      <a:pt x="1479" y="1101"/>
                    </a:lnTo>
                    <a:lnTo>
                      <a:pt x="1498" y="1044"/>
                    </a:lnTo>
                    <a:lnTo>
                      <a:pt x="1514" y="987"/>
                    </a:lnTo>
                    <a:lnTo>
                      <a:pt x="1528" y="930"/>
                    </a:lnTo>
                    <a:lnTo>
                      <a:pt x="1540" y="874"/>
                    </a:lnTo>
                    <a:lnTo>
                      <a:pt x="1549" y="818"/>
                    </a:lnTo>
                    <a:lnTo>
                      <a:pt x="1557" y="763"/>
                    </a:lnTo>
                    <a:lnTo>
                      <a:pt x="1563" y="709"/>
                    </a:lnTo>
                    <a:lnTo>
                      <a:pt x="1566" y="656"/>
                    </a:lnTo>
                    <a:lnTo>
                      <a:pt x="1567" y="603"/>
                    </a:lnTo>
                    <a:lnTo>
                      <a:pt x="1566" y="552"/>
                    </a:lnTo>
                    <a:lnTo>
                      <a:pt x="1563" y="503"/>
                    </a:lnTo>
                    <a:lnTo>
                      <a:pt x="1557" y="454"/>
                    </a:lnTo>
                    <a:lnTo>
                      <a:pt x="1549" y="407"/>
                    </a:lnTo>
                    <a:lnTo>
                      <a:pt x="1540" y="362"/>
                    </a:lnTo>
                    <a:lnTo>
                      <a:pt x="1527" y="318"/>
                    </a:lnTo>
                    <a:lnTo>
                      <a:pt x="1513" y="277"/>
                    </a:lnTo>
                    <a:lnTo>
                      <a:pt x="1496" y="236"/>
                    </a:lnTo>
                    <a:lnTo>
                      <a:pt x="1477" y="199"/>
                    </a:lnTo>
                    <a:lnTo>
                      <a:pt x="1457" y="164"/>
                    </a:lnTo>
                    <a:lnTo>
                      <a:pt x="1434" y="129"/>
                    </a:lnTo>
                    <a:lnTo>
                      <a:pt x="1409" y="98"/>
                    </a:lnTo>
                    <a:lnTo>
                      <a:pt x="1382" y="70"/>
                    </a:lnTo>
                    <a:lnTo>
                      <a:pt x="1353" y="43"/>
                    </a:lnTo>
                    <a:lnTo>
                      <a:pt x="1322" y="20"/>
                    </a:lnTo>
                    <a:lnTo>
                      <a:pt x="1289" y="0"/>
                    </a:lnTo>
                  </a:path>
                </a:pathLst>
              </a:custGeom>
              <a:noFill/>
              <a:ln w="6350">
                <a:solidFill>
                  <a:srgbClr val="000000"/>
                </a:solidFill>
                <a:prstDash val="solid"/>
                <a:round/>
                <a:headEnd/>
                <a:tailEnd/>
              </a:ln>
            </p:spPr>
            <p:txBody>
              <a:bodyPr/>
              <a:lstStyle/>
              <a:p>
                <a:endParaRPr lang="en-US"/>
              </a:p>
            </p:txBody>
          </p:sp>
          <p:sp>
            <p:nvSpPr>
              <p:cNvPr id="24378" name="Freeform 2099"/>
              <p:cNvSpPr>
                <a:spLocks/>
              </p:cNvSpPr>
              <p:nvPr/>
            </p:nvSpPr>
            <p:spPr bwMode="white">
              <a:xfrm>
                <a:off x="4366" y="2310"/>
                <a:ext cx="1" cy="1"/>
              </a:xfrm>
              <a:custGeom>
                <a:avLst/>
                <a:gdLst>
                  <a:gd name="T0" fmla="*/ 0 w 8"/>
                  <a:gd name="T1" fmla="*/ 0 h 6"/>
                  <a:gd name="T2" fmla="*/ 0 w 8"/>
                  <a:gd name="T3" fmla="*/ 0 h 6"/>
                  <a:gd name="T4" fmla="*/ 0 w 8"/>
                  <a:gd name="T5" fmla="*/ 0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0" y="6"/>
                    </a:moveTo>
                    <a:lnTo>
                      <a:pt x="4" y="3"/>
                    </a:lnTo>
                    <a:lnTo>
                      <a:pt x="8" y="0"/>
                    </a:lnTo>
                  </a:path>
                </a:pathLst>
              </a:custGeom>
              <a:noFill/>
              <a:ln w="6350">
                <a:solidFill>
                  <a:srgbClr val="000000"/>
                </a:solidFill>
                <a:prstDash val="solid"/>
                <a:round/>
                <a:headEnd/>
                <a:tailEnd/>
              </a:ln>
            </p:spPr>
            <p:txBody>
              <a:bodyPr/>
              <a:lstStyle/>
              <a:p>
                <a:endParaRPr lang="en-US"/>
              </a:p>
            </p:txBody>
          </p:sp>
          <p:sp>
            <p:nvSpPr>
              <p:cNvPr id="24379" name="Freeform 2100"/>
              <p:cNvSpPr>
                <a:spLocks/>
              </p:cNvSpPr>
              <p:nvPr/>
            </p:nvSpPr>
            <p:spPr bwMode="white">
              <a:xfrm>
                <a:off x="3999" y="1822"/>
                <a:ext cx="1" cy="1"/>
              </a:xfrm>
              <a:custGeom>
                <a:avLst/>
                <a:gdLst>
                  <a:gd name="T0" fmla="*/ 0 w 9"/>
                  <a:gd name="T1" fmla="*/ 0 h 5"/>
                  <a:gd name="T2" fmla="*/ 0 w 9"/>
                  <a:gd name="T3" fmla="*/ 0 h 5"/>
                  <a:gd name="T4" fmla="*/ 0 w 9"/>
                  <a:gd name="T5" fmla="*/ 0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9" y="0"/>
                    </a:moveTo>
                    <a:lnTo>
                      <a:pt x="5" y="3"/>
                    </a:lnTo>
                    <a:lnTo>
                      <a:pt x="0" y="5"/>
                    </a:lnTo>
                  </a:path>
                </a:pathLst>
              </a:custGeom>
              <a:noFill/>
              <a:ln w="6350">
                <a:solidFill>
                  <a:srgbClr val="000000"/>
                </a:solidFill>
                <a:prstDash val="solid"/>
                <a:round/>
                <a:headEnd/>
                <a:tailEnd/>
              </a:ln>
            </p:spPr>
            <p:txBody>
              <a:bodyPr/>
              <a:lstStyle/>
              <a:p>
                <a:endParaRPr lang="en-US"/>
              </a:p>
            </p:txBody>
          </p:sp>
          <p:sp>
            <p:nvSpPr>
              <p:cNvPr id="24380" name="Line 2101"/>
              <p:cNvSpPr>
                <a:spLocks noChangeShapeType="1"/>
              </p:cNvSpPr>
              <p:nvPr/>
            </p:nvSpPr>
            <p:spPr bwMode="white">
              <a:xfrm>
                <a:off x="4350" y="2028"/>
                <a:ext cx="0" cy="0"/>
              </a:xfrm>
              <a:prstGeom prst="line">
                <a:avLst/>
              </a:prstGeom>
              <a:noFill/>
              <a:ln w="6350">
                <a:solidFill>
                  <a:srgbClr val="000000"/>
                </a:solidFill>
                <a:round/>
                <a:headEnd/>
                <a:tailEnd/>
              </a:ln>
            </p:spPr>
            <p:txBody>
              <a:bodyPr/>
              <a:lstStyle/>
              <a:p>
                <a:endParaRPr lang="en-US"/>
              </a:p>
            </p:txBody>
          </p:sp>
          <p:sp>
            <p:nvSpPr>
              <p:cNvPr id="24381" name="Line 2102"/>
              <p:cNvSpPr>
                <a:spLocks noChangeShapeType="1"/>
              </p:cNvSpPr>
              <p:nvPr/>
            </p:nvSpPr>
            <p:spPr bwMode="white">
              <a:xfrm>
                <a:off x="4001" y="1827"/>
                <a:ext cx="0" cy="0"/>
              </a:xfrm>
              <a:prstGeom prst="line">
                <a:avLst/>
              </a:prstGeom>
              <a:noFill/>
              <a:ln w="6350">
                <a:solidFill>
                  <a:srgbClr val="000000"/>
                </a:solidFill>
                <a:round/>
                <a:headEnd/>
                <a:tailEnd/>
              </a:ln>
            </p:spPr>
            <p:txBody>
              <a:bodyPr/>
              <a:lstStyle/>
              <a:p>
                <a:endParaRPr lang="en-US"/>
              </a:p>
            </p:txBody>
          </p:sp>
          <p:sp>
            <p:nvSpPr>
              <p:cNvPr id="24382" name="Line 2103"/>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3" name="Line 2104"/>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4" name="Line 2105"/>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5" name="Line 2106"/>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6" name="Line 2107"/>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7" name="Line 2108"/>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8" name="Line 2109"/>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89" name="Line 2110"/>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0" name="Line 2111"/>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1" name="Line 2112"/>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2" name="Line 2113"/>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3" name="Line 2114"/>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4" name="Line 2115"/>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5" name="Line 2116"/>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6" name="Line 2117"/>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7" name="Line 2118"/>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8" name="Line 2119"/>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399" name="Line 2120"/>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400" name="Line 2121"/>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401" name="Line 2122"/>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402" name="Line 2123"/>
              <p:cNvSpPr>
                <a:spLocks noChangeShapeType="1"/>
              </p:cNvSpPr>
              <p:nvPr/>
            </p:nvSpPr>
            <p:spPr bwMode="white">
              <a:xfrm flipH="1" flipV="1">
                <a:off x="4001" y="1827"/>
                <a:ext cx="349" cy="201"/>
              </a:xfrm>
              <a:prstGeom prst="line">
                <a:avLst/>
              </a:prstGeom>
              <a:noFill/>
              <a:ln w="6350">
                <a:solidFill>
                  <a:srgbClr val="000000"/>
                </a:solidFill>
                <a:round/>
                <a:headEnd/>
                <a:tailEnd/>
              </a:ln>
            </p:spPr>
            <p:txBody>
              <a:bodyPr/>
              <a:lstStyle/>
              <a:p>
                <a:endParaRPr lang="en-US"/>
              </a:p>
            </p:txBody>
          </p:sp>
          <p:sp>
            <p:nvSpPr>
              <p:cNvPr id="24403" name="Freeform 2124"/>
              <p:cNvSpPr>
                <a:spLocks/>
              </p:cNvSpPr>
              <p:nvPr/>
            </p:nvSpPr>
            <p:spPr bwMode="white">
              <a:xfrm>
                <a:off x="4350" y="2028"/>
                <a:ext cx="13" cy="22"/>
              </a:xfrm>
              <a:custGeom>
                <a:avLst/>
                <a:gdLst>
                  <a:gd name="T0" fmla="*/ 0 w 102"/>
                  <a:gd name="T1" fmla="*/ 0 h 175"/>
                  <a:gd name="T2" fmla="*/ 0 w 102"/>
                  <a:gd name="T3" fmla="*/ 0 h 175"/>
                  <a:gd name="T4" fmla="*/ 0 w 102"/>
                  <a:gd name="T5" fmla="*/ 0 h 175"/>
                  <a:gd name="T6" fmla="*/ 0 w 102"/>
                  <a:gd name="T7" fmla="*/ 0 h 175"/>
                  <a:gd name="T8" fmla="*/ 0 w 102"/>
                  <a:gd name="T9" fmla="*/ 0 h 175"/>
                  <a:gd name="T10" fmla="*/ 0 w 102"/>
                  <a:gd name="T11" fmla="*/ 0 h 175"/>
                  <a:gd name="T12" fmla="*/ 0 w 102"/>
                  <a:gd name="T13" fmla="*/ 0 h 175"/>
                  <a:gd name="T14" fmla="*/ 0 w 102"/>
                  <a:gd name="T15" fmla="*/ 0 h 175"/>
                  <a:gd name="T16" fmla="*/ 0 w 102"/>
                  <a:gd name="T17" fmla="*/ 0 h 175"/>
                  <a:gd name="T18" fmla="*/ 0 w 102"/>
                  <a:gd name="T19" fmla="*/ 0 h 175"/>
                  <a:gd name="T20" fmla="*/ 0 w 102"/>
                  <a:gd name="T21" fmla="*/ 0 h 175"/>
                  <a:gd name="T22" fmla="*/ 0 w 102"/>
                  <a:gd name="T23" fmla="*/ 0 h 175"/>
                  <a:gd name="T24" fmla="*/ 0 w 102"/>
                  <a:gd name="T25" fmla="*/ 0 h 175"/>
                  <a:gd name="T26" fmla="*/ 0 w 102"/>
                  <a:gd name="T27" fmla="*/ 0 h 175"/>
                  <a:gd name="T28" fmla="*/ 0 w 102"/>
                  <a:gd name="T29" fmla="*/ 0 h 175"/>
                  <a:gd name="T30" fmla="*/ 0 w 102"/>
                  <a:gd name="T31" fmla="*/ 0 h 175"/>
                  <a:gd name="T32" fmla="*/ 0 w 102"/>
                  <a:gd name="T33" fmla="*/ 0 h 1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2"/>
                  <a:gd name="T52" fmla="*/ 0 h 175"/>
                  <a:gd name="T53" fmla="*/ 102 w 102"/>
                  <a:gd name="T54" fmla="*/ 175 h 1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2" h="175">
                    <a:moveTo>
                      <a:pt x="102" y="175"/>
                    </a:moveTo>
                    <a:lnTo>
                      <a:pt x="101" y="164"/>
                    </a:lnTo>
                    <a:lnTo>
                      <a:pt x="100" y="151"/>
                    </a:lnTo>
                    <a:lnTo>
                      <a:pt x="97" y="139"/>
                    </a:lnTo>
                    <a:lnTo>
                      <a:pt x="94" y="127"/>
                    </a:lnTo>
                    <a:lnTo>
                      <a:pt x="90" y="114"/>
                    </a:lnTo>
                    <a:lnTo>
                      <a:pt x="85" y="101"/>
                    </a:lnTo>
                    <a:lnTo>
                      <a:pt x="79" y="88"/>
                    </a:lnTo>
                    <a:lnTo>
                      <a:pt x="72" y="76"/>
                    </a:lnTo>
                    <a:lnTo>
                      <a:pt x="65" y="64"/>
                    </a:lnTo>
                    <a:lnTo>
                      <a:pt x="56" y="53"/>
                    </a:lnTo>
                    <a:lnTo>
                      <a:pt x="48" y="42"/>
                    </a:lnTo>
                    <a:lnTo>
                      <a:pt x="39" y="32"/>
                    </a:lnTo>
                    <a:lnTo>
                      <a:pt x="29" y="23"/>
                    </a:lnTo>
                    <a:lnTo>
                      <a:pt x="20" y="15"/>
                    </a:lnTo>
                    <a:lnTo>
                      <a:pt x="11" y="7"/>
                    </a:lnTo>
                    <a:lnTo>
                      <a:pt x="0" y="0"/>
                    </a:lnTo>
                  </a:path>
                </a:pathLst>
              </a:custGeom>
              <a:noFill/>
              <a:ln w="6350">
                <a:solidFill>
                  <a:srgbClr val="000000"/>
                </a:solidFill>
                <a:prstDash val="solid"/>
                <a:round/>
                <a:headEnd/>
                <a:tailEnd/>
              </a:ln>
            </p:spPr>
            <p:txBody>
              <a:bodyPr/>
              <a:lstStyle/>
              <a:p>
                <a:endParaRPr lang="en-US"/>
              </a:p>
            </p:txBody>
          </p:sp>
          <p:sp>
            <p:nvSpPr>
              <p:cNvPr id="24404" name="Freeform 2125"/>
              <p:cNvSpPr>
                <a:spLocks/>
              </p:cNvSpPr>
              <p:nvPr/>
            </p:nvSpPr>
            <p:spPr bwMode="white">
              <a:xfrm>
                <a:off x="3989" y="1826"/>
                <a:ext cx="12" cy="8"/>
              </a:xfrm>
              <a:custGeom>
                <a:avLst/>
                <a:gdLst>
                  <a:gd name="T0" fmla="*/ 0 w 101"/>
                  <a:gd name="T1" fmla="*/ 0 h 72"/>
                  <a:gd name="T2" fmla="*/ 0 w 101"/>
                  <a:gd name="T3" fmla="*/ 0 h 72"/>
                  <a:gd name="T4" fmla="*/ 0 w 101"/>
                  <a:gd name="T5" fmla="*/ 0 h 72"/>
                  <a:gd name="T6" fmla="*/ 0 w 101"/>
                  <a:gd name="T7" fmla="*/ 0 h 72"/>
                  <a:gd name="T8" fmla="*/ 0 w 101"/>
                  <a:gd name="T9" fmla="*/ 0 h 72"/>
                  <a:gd name="T10" fmla="*/ 0 w 101"/>
                  <a:gd name="T11" fmla="*/ 0 h 72"/>
                  <a:gd name="T12" fmla="*/ 0 w 101"/>
                  <a:gd name="T13" fmla="*/ 0 h 72"/>
                  <a:gd name="T14" fmla="*/ 0 w 101"/>
                  <a:gd name="T15" fmla="*/ 0 h 72"/>
                  <a:gd name="T16" fmla="*/ 0 w 101"/>
                  <a:gd name="T17" fmla="*/ 0 h 72"/>
                  <a:gd name="T18" fmla="*/ 0 w 101"/>
                  <a:gd name="T19" fmla="*/ 0 h 72"/>
                  <a:gd name="T20" fmla="*/ 0 w 101"/>
                  <a:gd name="T21" fmla="*/ 0 h 72"/>
                  <a:gd name="T22" fmla="*/ 0 w 101"/>
                  <a:gd name="T23" fmla="*/ 0 h 72"/>
                  <a:gd name="T24" fmla="*/ 0 w 101"/>
                  <a:gd name="T25" fmla="*/ 0 h 72"/>
                  <a:gd name="T26" fmla="*/ 0 w 101"/>
                  <a:gd name="T27" fmla="*/ 0 h 72"/>
                  <a:gd name="T28" fmla="*/ 0 w 101"/>
                  <a:gd name="T29" fmla="*/ 0 h 72"/>
                  <a:gd name="T30" fmla="*/ 0 w 101"/>
                  <a:gd name="T31" fmla="*/ 0 h 72"/>
                  <a:gd name="T32" fmla="*/ 0 w 101"/>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
                  <a:gd name="T52" fmla="*/ 0 h 72"/>
                  <a:gd name="T53" fmla="*/ 101 w 101"/>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 h="72">
                    <a:moveTo>
                      <a:pt x="101" y="14"/>
                    </a:moveTo>
                    <a:lnTo>
                      <a:pt x="90" y="9"/>
                    </a:lnTo>
                    <a:lnTo>
                      <a:pt x="81" y="5"/>
                    </a:lnTo>
                    <a:lnTo>
                      <a:pt x="71" y="3"/>
                    </a:lnTo>
                    <a:lnTo>
                      <a:pt x="62" y="0"/>
                    </a:lnTo>
                    <a:lnTo>
                      <a:pt x="53" y="0"/>
                    </a:lnTo>
                    <a:lnTo>
                      <a:pt x="44" y="1"/>
                    </a:lnTo>
                    <a:lnTo>
                      <a:pt x="36" y="4"/>
                    </a:lnTo>
                    <a:lnTo>
                      <a:pt x="29" y="7"/>
                    </a:lnTo>
                    <a:lnTo>
                      <a:pt x="23" y="12"/>
                    </a:lnTo>
                    <a:lnTo>
                      <a:pt x="16" y="17"/>
                    </a:lnTo>
                    <a:lnTo>
                      <a:pt x="11" y="24"/>
                    </a:lnTo>
                    <a:lnTo>
                      <a:pt x="7" y="33"/>
                    </a:lnTo>
                    <a:lnTo>
                      <a:pt x="4" y="41"/>
                    </a:lnTo>
                    <a:lnTo>
                      <a:pt x="1" y="50"/>
                    </a:lnTo>
                    <a:lnTo>
                      <a:pt x="0" y="62"/>
                    </a:lnTo>
                    <a:lnTo>
                      <a:pt x="0" y="72"/>
                    </a:lnTo>
                  </a:path>
                </a:pathLst>
              </a:custGeom>
              <a:noFill/>
              <a:ln w="6350">
                <a:solidFill>
                  <a:srgbClr val="000000"/>
                </a:solidFill>
                <a:prstDash val="solid"/>
                <a:round/>
                <a:headEnd/>
                <a:tailEnd/>
              </a:ln>
            </p:spPr>
            <p:txBody>
              <a:bodyPr/>
              <a:lstStyle/>
              <a:p>
                <a:endParaRPr lang="en-US"/>
              </a:p>
            </p:txBody>
          </p:sp>
          <p:sp>
            <p:nvSpPr>
              <p:cNvPr id="24405" name="Line 2126"/>
              <p:cNvSpPr>
                <a:spLocks noChangeShapeType="1"/>
              </p:cNvSpPr>
              <p:nvPr/>
            </p:nvSpPr>
            <p:spPr bwMode="white">
              <a:xfrm>
                <a:off x="3989" y="1834"/>
                <a:ext cx="0" cy="0"/>
              </a:xfrm>
              <a:prstGeom prst="line">
                <a:avLst/>
              </a:prstGeom>
              <a:noFill/>
              <a:ln w="6350">
                <a:solidFill>
                  <a:srgbClr val="000000"/>
                </a:solidFill>
                <a:round/>
                <a:headEnd/>
                <a:tailEnd/>
              </a:ln>
            </p:spPr>
            <p:txBody>
              <a:bodyPr/>
              <a:lstStyle/>
              <a:p>
                <a:endParaRPr lang="en-US"/>
              </a:p>
            </p:txBody>
          </p:sp>
          <p:sp>
            <p:nvSpPr>
              <p:cNvPr id="24406" name="Line 2127"/>
              <p:cNvSpPr>
                <a:spLocks noChangeShapeType="1"/>
              </p:cNvSpPr>
              <p:nvPr/>
            </p:nvSpPr>
            <p:spPr bwMode="white">
              <a:xfrm>
                <a:off x="3989" y="2091"/>
                <a:ext cx="0" cy="0"/>
              </a:xfrm>
              <a:prstGeom prst="line">
                <a:avLst/>
              </a:prstGeom>
              <a:noFill/>
              <a:ln w="6350">
                <a:solidFill>
                  <a:srgbClr val="000000"/>
                </a:solidFill>
                <a:round/>
                <a:headEnd/>
                <a:tailEnd/>
              </a:ln>
            </p:spPr>
            <p:txBody>
              <a:bodyPr/>
              <a:lstStyle/>
              <a:p>
                <a:endParaRPr lang="en-US"/>
              </a:p>
            </p:txBody>
          </p:sp>
          <p:sp>
            <p:nvSpPr>
              <p:cNvPr id="24407" name="Line 2128"/>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08" name="Line 2129"/>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09" name="Line 2130"/>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0" name="Line 2131"/>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1" name="Line 2132"/>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2" name="Line 2133"/>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3" name="Line 2134"/>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4" name="Line 2135"/>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5" name="Line 2136"/>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6" name="Line 2137"/>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7" name="Line 2138"/>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8" name="Line 2139"/>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19" name="Line 2140"/>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0" name="Line 2141"/>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1" name="Line 2142"/>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2" name="Line 2143"/>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3" name="Line 2144"/>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4" name="Line 2145"/>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5" name="Line 2146"/>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6" name="Line 2147"/>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7" name="Line 2148"/>
              <p:cNvSpPr>
                <a:spLocks noChangeShapeType="1"/>
              </p:cNvSpPr>
              <p:nvPr/>
            </p:nvSpPr>
            <p:spPr bwMode="white">
              <a:xfrm>
                <a:off x="3989" y="1834"/>
                <a:ext cx="0" cy="257"/>
              </a:xfrm>
              <a:prstGeom prst="line">
                <a:avLst/>
              </a:prstGeom>
              <a:noFill/>
              <a:ln w="6350">
                <a:solidFill>
                  <a:srgbClr val="000000"/>
                </a:solidFill>
                <a:round/>
                <a:headEnd/>
                <a:tailEnd/>
              </a:ln>
            </p:spPr>
            <p:txBody>
              <a:bodyPr/>
              <a:lstStyle/>
              <a:p>
                <a:endParaRPr lang="en-US"/>
              </a:p>
            </p:txBody>
          </p:sp>
          <p:sp>
            <p:nvSpPr>
              <p:cNvPr id="24428" name="Freeform 2149"/>
              <p:cNvSpPr>
                <a:spLocks/>
              </p:cNvSpPr>
              <p:nvPr/>
            </p:nvSpPr>
            <p:spPr bwMode="white">
              <a:xfrm>
                <a:off x="3989" y="2091"/>
                <a:ext cx="12" cy="22"/>
              </a:xfrm>
              <a:custGeom>
                <a:avLst/>
                <a:gdLst>
                  <a:gd name="T0" fmla="*/ 0 w 101"/>
                  <a:gd name="T1" fmla="*/ 0 h 175"/>
                  <a:gd name="T2" fmla="*/ 0 w 101"/>
                  <a:gd name="T3" fmla="*/ 0 h 175"/>
                  <a:gd name="T4" fmla="*/ 0 w 101"/>
                  <a:gd name="T5" fmla="*/ 0 h 175"/>
                  <a:gd name="T6" fmla="*/ 0 w 101"/>
                  <a:gd name="T7" fmla="*/ 0 h 175"/>
                  <a:gd name="T8" fmla="*/ 0 w 101"/>
                  <a:gd name="T9" fmla="*/ 0 h 175"/>
                  <a:gd name="T10" fmla="*/ 0 w 101"/>
                  <a:gd name="T11" fmla="*/ 0 h 175"/>
                  <a:gd name="T12" fmla="*/ 0 w 101"/>
                  <a:gd name="T13" fmla="*/ 0 h 175"/>
                  <a:gd name="T14" fmla="*/ 0 w 101"/>
                  <a:gd name="T15" fmla="*/ 0 h 175"/>
                  <a:gd name="T16" fmla="*/ 0 w 101"/>
                  <a:gd name="T17" fmla="*/ 0 h 175"/>
                  <a:gd name="T18" fmla="*/ 0 w 101"/>
                  <a:gd name="T19" fmla="*/ 0 h 175"/>
                  <a:gd name="T20" fmla="*/ 0 w 101"/>
                  <a:gd name="T21" fmla="*/ 0 h 175"/>
                  <a:gd name="T22" fmla="*/ 0 w 101"/>
                  <a:gd name="T23" fmla="*/ 0 h 175"/>
                  <a:gd name="T24" fmla="*/ 0 w 101"/>
                  <a:gd name="T25" fmla="*/ 0 h 175"/>
                  <a:gd name="T26" fmla="*/ 0 w 101"/>
                  <a:gd name="T27" fmla="*/ 0 h 175"/>
                  <a:gd name="T28" fmla="*/ 0 w 101"/>
                  <a:gd name="T29" fmla="*/ 0 h 175"/>
                  <a:gd name="T30" fmla="*/ 0 w 101"/>
                  <a:gd name="T31" fmla="*/ 0 h 175"/>
                  <a:gd name="T32" fmla="*/ 0 w 101"/>
                  <a:gd name="T33" fmla="*/ 0 h 1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
                  <a:gd name="T52" fmla="*/ 0 h 175"/>
                  <a:gd name="T53" fmla="*/ 101 w 101"/>
                  <a:gd name="T54" fmla="*/ 175 h 1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 h="175">
                    <a:moveTo>
                      <a:pt x="0" y="0"/>
                    </a:moveTo>
                    <a:lnTo>
                      <a:pt x="0" y="11"/>
                    </a:lnTo>
                    <a:lnTo>
                      <a:pt x="1" y="24"/>
                    </a:lnTo>
                    <a:lnTo>
                      <a:pt x="4" y="36"/>
                    </a:lnTo>
                    <a:lnTo>
                      <a:pt x="7" y="49"/>
                    </a:lnTo>
                    <a:lnTo>
                      <a:pt x="11" y="62"/>
                    </a:lnTo>
                    <a:lnTo>
                      <a:pt x="16" y="74"/>
                    </a:lnTo>
                    <a:lnTo>
                      <a:pt x="23" y="87"/>
                    </a:lnTo>
                    <a:lnTo>
                      <a:pt x="29" y="99"/>
                    </a:lnTo>
                    <a:lnTo>
                      <a:pt x="36" y="112"/>
                    </a:lnTo>
                    <a:lnTo>
                      <a:pt x="44" y="123"/>
                    </a:lnTo>
                    <a:lnTo>
                      <a:pt x="53" y="134"/>
                    </a:lnTo>
                    <a:lnTo>
                      <a:pt x="62" y="144"/>
                    </a:lnTo>
                    <a:lnTo>
                      <a:pt x="71" y="153"/>
                    </a:lnTo>
                    <a:lnTo>
                      <a:pt x="81" y="162"/>
                    </a:lnTo>
                    <a:lnTo>
                      <a:pt x="90" y="169"/>
                    </a:lnTo>
                    <a:lnTo>
                      <a:pt x="101" y="175"/>
                    </a:lnTo>
                  </a:path>
                </a:pathLst>
              </a:custGeom>
              <a:noFill/>
              <a:ln w="6350">
                <a:solidFill>
                  <a:srgbClr val="000000"/>
                </a:solidFill>
                <a:prstDash val="solid"/>
                <a:round/>
                <a:headEnd/>
                <a:tailEnd/>
              </a:ln>
            </p:spPr>
            <p:txBody>
              <a:bodyPr/>
              <a:lstStyle/>
              <a:p>
                <a:endParaRPr lang="en-US"/>
              </a:p>
            </p:txBody>
          </p:sp>
          <p:sp>
            <p:nvSpPr>
              <p:cNvPr id="24429" name="Line 2150"/>
              <p:cNvSpPr>
                <a:spLocks noChangeShapeType="1"/>
              </p:cNvSpPr>
              <p:nvPr/>
            </p:nvSpPr>
            <p:spPr bwMode="white">
              <a:xfrm>
                <a:off x="4001" y="2113"/>
                <a:ext cx="0" cy="0"/>
              </a:xfrm>
              <a:prstGeom prst="line">
                <a:avLst/>
              </a:prstGeom>
              <a:noFill/>
              <a:ln w="6350">
                <a:solidFill>
                  <a:srgbClr val="000000"/>
                </a:solidFill>
                <a:round/>
                <a:headEnd/>
                <a:tailEnd/>
              </a:ln>
            </p:spPr>
            <p:txBody>
              <a:bodyPr/>
              <a:lstStyle/>
              <a:p>
                <a:endParaRPr lang="en-US"/>
              </a:p>
            </p:txBody>
          </p:sp>
          <p:sp>
            <p:nvSpPr>
              <p:cNvPr id="24430" name="Line 2151"/>
              <p:cNvSpPr>
                <a:spLocks noChangeShapeType="1"/>
              </p:cNvSpPr>
              <p:nvPr/>
            </p:nvSpPr>
            <p:spPr bwMode="white">
              <a:xfrm>
                <a:off x="4350" y="2314"/>
                <a:ext cx="0" cy="0"/>
              </a:xfrm>
              <a:prstGeom prst="line">
                <a:avLst/>
              </a:prstGeom>
              <a:noFill/>
              <a:ln w="6350">
                <a:solidFill>
                  <a:srgbClr val="000000"/>
                </a:solidFill>
                <a:round/>
                <a:headEnd/>
                <a:tailEnd/>
              </a:ln>
            </p:spPr>
            <p:txBody>
              <a:bodyPr/>
              <a:lstStyle/>
              <a:p>
                <a:endParaRPr lang="en-US"/>
              </a:p>
            </p:txBody>
          </p:sp>
          <p:sp>
            <p:nvSpPr>
              <p:cNvPr id="24431" name="Line 2152"/>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2" name="Line 2153"/>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3" name="Line 2154"/>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4" name="Line 2155"/>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5" name="Line 2156"/>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6" name="Line 2157"/>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7" name="Line 2158"/>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8" name="Line 2159"/>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39" name="Line 2160"/>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0" name="Line 2161"/>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1" name="Line 2162"/>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2" name="Line 2163"/>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3" name="Line 2164"/>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4" name="Line 2165"/>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5" name="Line 2166"/>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6" name="Line 2167"/>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7" name="Line 2168"/>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8" name="Line 2169"/>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49" name="Line 2170"/>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50" name="Line 2171"/>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51" name="Line 2172"/>
              <p:cNvSpPr>
                <a:spLocks noChangeShapeType="1"/>
              </p:cNvSpPr>
              <p:nvPr/>
            </p:nvSpPr>
            <p:spPr bwMode="white">
              <a:xfrm>
                <a:off x="4001" y="2113"/>
                <a:ext cx="349" cy="201"/>
              </a:xfrm>
              <a:prstGeom prst="line">
                <a:avLst/>
              </a:prstGeom>
              <a:noFill/>
              <a:ln w="6350">
                <a:solidFill>
                  <a:srgbClr val="000000"/>
                </a:solidFill>
                <a:round/>
                <a:headEnd/>
                <a:tailEnd/>
              </a:ln>
            </p:spPr>
            <p:txBody>
              <a:bodyPr/>
              <a:lstStyle/>
              <a:p>
                <a:endParaRPr lang="en-US"/>
              </a:p>
            </p:txBody>
          </p:sp>
          <p:sp>
            <p:nvSpPr>
              <p:cNvPr id="24452" name="Freeform 2173"/>
              <p:cNvSpPr>
                <a:spLocks/>
              </p:cNvSpPr>
              <p:nvPr/>
            </p:nvSpPr>
            <p:spPr bwMode="white">
              <a:xfrm>
                <a:off x="4350" y="2306"/>
                <a:ext cx="13" cy="9"/>
              </a:xfrm>
              <a:custGeom>
                <a:avLst/>
                <a:gdLst>
                  <a:gd name="T0" fmla="*/ 0 w 102"/>
                  <a:gd name="T1" fmla="*/ 0 h 72"/>
                  <a:gd name="T2" fmla="*/ 0 w 102"/>
                  <a:gd name="T3" fmla="*/ 0 h 72"/>
                  <a:gd name="T4" fmla="*/ 0 w 102"/>
                  <a:gd name="T5" fmla="*/ 0 h 72"/>
                  <a:gd name="T6" fmla="*/ 0 w 102"/>
                  <a:gd name="T7" fmla="*/ 0 h 72"/>
                  <a:gd name="T8" fmla="*/ 0 w 102"/>
                  <a:gd name="T9" fmla="*/ 0 h 72"/>
                  <a:gd name="T10" fmla="*/ 0 w 102"/>
                  <a:gd name="T11" fmla="*/ 0 h 72"/>
                  <a:gd name="T12" fmla="*/ 0 w 102"/>
                  <a:gd name="T13" fmla="*/ 0 h 72"/>
                  <a:gd name="T14" fmla="*/ 0 w 102"/>
                  <a:gd name="T15" fmla="*/ 0 h 72"/>
                  <a:gd name="T16" fmla="*/ 0 w 102"/>
                  <a:gd name="T17" fmla="*/ 0 h 72"/>
                  <a:gd name="T18" fmla="*/ 0 w 102"/>
                  <a:gd name="T19" fmla="*/ 0 h 72"/>
                  <a:gd name="T20" fmla="*/ 0 w 102"/>
                  <a:gd name="T21" fmla="*/ 0 h 72"/>
                  <a:gd name="T22" fmla="*/ 0 w 102"/>
                  <a:gd name="T23" fmla="*/ 0 h 72"/>
                  <a:gd name="T24" fmla="*/ 0 w 102"/>
                  <a:gd name="T25" fmla="*/ 0 h 72"/>
                  <a:gd name="T26" fmla="*/ 0 w 102"/>
                  <a:gd name="T27" fmla="*/ 0 h 72"/>
                  <a:gd name="T28" fmla="*/ 0 w 102"/>
                  <a:gd name="T29" fmla="*/ 0 h 72"/>
                  <a:gd name="T30" fmla="*/ 0 w 102"/>
                  <a:gd name="T31" fmla="*/ 0 h 72"/>
                  <a:gd name="T32" fmla="*/ 0 w 102"/>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2"/>
                  <a:gd name="T52" fmla="*/ 0 h 72"/>
                  <a:gd name="T53" fmla="*/ 102 w 102"/>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2" h="72">
                    <a:moveTo>
                      <a:pt x="0" y="58"/>
                    </a:moveTo>
                    <a:lnTo>
                      <a:pt x="11" y="63"/>
                    </a:lnTo>
                    <a:lnTo>
                      <a:pt x="20" y="68"/>
                    </a:lnTo>
                    <a:lnTo>
                      <a:pt x="29" y="71"/>
                    </a:lnTo>
                    <a:lnTo>
                      <a:pt x="39" y="72"/>
                    </a:lnTo>
                    <a:lnTo>
                      <a:pt x="48" y="72"/>
                    </a:lnTo>
                    <a:lnTo>
                      <a:pt x="56" y="72"/>
                    </a:lnTo>
                    <a:lnTo>
                      <a:pt x="65" y="69"/>
                    </a:lnTo>
                    <a:lnTo>
                      <a:pt x="72" y="65"/>
                    </a:lnTo>
                    <a:lnTo>
                      <a:pt x="79" y="61"/>
                    </a:lnTo>
                    <a:lnTo>
                      <a:pt x="85" y="55"/>
                    </a:lnTo>
                    <a:lnTo>
                      <a:pt x="90" y="48"/>
                    </a:lnTo>
                    <a:lnTo>
                      <a:pt x="94" y="41"/>
                    </a:lnTo>
                    <a:lnTo>
                      <a:pt x="97" y="31"/>
                    </a:lnTo>
                    <a:lnTo>
                      <a:pt x="100" y="22"/>
                    </a:lnTo>
                    <a:lnTo>
                      <a:pt x="101" y="12"/>
                    </a:lnTo>
                    <a:lnTo>
                      <a:pt x="102" y="0"/>
                    </a:lnTo>
                  </a:path>
                </a:pathLst>
              </a:custGeom>
              <a:noFill/>
              <a:ln w="6350">
                <a:solidFill>
                  <a:srgbClr val="000000"/>
                </a:solidFill>
                <a:prstDash val="solid"/>
                <a:round/>
                <a:headEnd/>
                <a:tailEnd/>
              </a:ln>
            </p:spPr>
            <p:txBody>
              <a:bodyPr/>
              <a:lstStyle/>
              <a:p>
                <a:endParaRPr lang="en-US"/>
              </a:p>
            </p:txBody>
          </p:sp>
          <p:sp>
            <p:nvSpPr>
              <p:cNvPr id="24453" name="Line 2174"/>
              <p:cNvSpPr>
                <a:spLocks noChangeShapeType="1"/>
              </p:cNvSpPr>
              <p:nvPr/>
            </p:nvSpPr>
            <p:spPr bwMode="white">
              <a:xfrm>
                <a:off x="4363" y="2306"/>
                <a:ext cx="0" cy="0"/>
              </a:xfrm>
              <a:prstGeom prst="line">
                <a:avLst/>
              </a:prstGeom>
              <a:noFill/>
              <a:ln w="6350">
                <a:solidFill>
                  <a:srgbClr val="000000"/>
                </a:solidFill>
                <a:round/>
                <a:headEnd/>
                <a:tailEnd/>
              </a:ln>
            </p:spPr>
            <p:txBody>
              <a:bodyPr/>
              <a:lstStyle/>
              <a:p>
                <a:endParaRPr lang="en-US"/>
              </a:p>
            </p:txBody>
          </p:sp>
          <p:sp>
            <p:nvSpPr>
              <p:cNvPr id="24454" name="Line 2175"/>
              <p:cNvSpPr>
                <a:spLocks noChangeShapeType="1"/>
              </p:cNvSpPr>
              <p:nvPr/>
            </p:nvSpPr>
            <p:spPr bwMode="white">
              <a:xfrm>
                <a:off x="4363" y="2050"/>
                <a:ext cx="0" cy="0"/>
              </a:xfrm>
              <a:prstGeom prst="line">
                <a:avLst/>
              </a:prstGeom>
              <a:noFill/>
              <a:ln w="6350">
                <a:solidFill>
                  <a:srgbClr val="000000"/>
                </a:solidFill>
                <a:round/>
                <a:headEnd/>
                <a:tailEnd/>
              </a:ln>
            </p:spPr>
            <p:txBody>
              <a:bodyPr/>
              <a:lstStyle/>
              <a:p>
                <a:endParaRPr lang="en-US"/>
              </a:p>
            </p:txBody>
          </p:sp>
          <p:sp>
            <p:nvSpPr>
              <p:cNvPr id="24455" name="Line 2176"/>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56" name="Line 2177"/>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57" name="Line 2178"/>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58" name="Line 2179"/>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59" name="Line 2180"/>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0" name="Line 2181"/>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1" name="Line 2182"/>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2" name="Line 2183"/>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3" name="Line 2184"/>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4" name="Line 2185"/>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5" name="Line 2186"/>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6" name="Line 2187"/>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7" name="Line 2188"/>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8" name="Line 2189"/>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69" name="Line 2190"/>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0" name="Line 2191"/>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1" name="Line 2192"/>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2" name="Line 2193"/>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3" name="Line 2194"/>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4" name="Line 2195"/>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5" name="Line 2196"/>
              <p:cNvSpPr>
                <a:spLocks noChangeShapeType="1"/>
              </p:cNvSpPr>
              <p:nvPr/>
            </p:nvSpPr>
            <p:spPr bwMode="white">
              <a:xfrm flipV="1">
                <a:off x="4363" y="2050"/>
                <a:ext cx="0" cy="256"/>
              </a:xfrm>
              <a:prstGeom prst="line">
                <a:avLst/>
              </a:prstGeom>
              <a:noFill/>
              <a:ln w="6350">
                <a:solidFill>
                  <a:srgbClr val="000000"/>
                </a:solidFill>
                <a:round/>
                <a:headEnd/>
                <a:tailEnd/>
              </a:ln>
            </p:spPr>
            <p:txBody>
              <a:bodyPr/>
              <a:lstStyle/>
              <a:p>
                <a:endParaRPr lang="en-US"/>
              </a:p>
            </p:txBody>
          </p:sp>
          <p:sp>
            <p:nvSpPr>
              <p:cNvPr id="24476" name="Line 2197"/>
              <p:cNvSpPr>
                <a:spLocks noChangeShapeType="1"/>
              </p:cNvSpPr>
              <p:nvPr/>
            </p:nvSpPr>
            <p:spPr bwMode="white">
              <a:xfrm>
                <a:off x="3999" y="1823"/>
                <a:ext cx="0" cy="0"/>
              </a:xfrm>
              <a:prstGeom prst="line">
                <a:avLst/>
              </a:prstGeom>
              <a:noFill/>
              <a:ln w="6350">
                <a:solidFill>
                  <a:srgbClr val="000000"/>
                </a:solidFill>
                <a:round/>
                <a:headEnd/>
                <a:tailEnd/>
              </a:ln>
            </p:spPr>
            <p:txBody>
              <a:bodyPr/>
              <a:lstStyle/>
              <a:p>
                <a:endParaRPr lang="en-US"/>
              </a:p>
            </p:txBody>
          </p:sp>
          <p:sp>
            <p:nvSpPr>
              <p:cNvPr id="24477" name="Line 2198"/>
              <p:cNvSpPr>
                <a:spLocks noChangeShapeType="1"/>
              </p:cNvSpPr>
              <p:nvPr/>
            </p:nvSpPr>
            <p:spPr bwMode="white">
              <a:xfrm>
                <a:off x="3992" y="1826"/>
                <a:ext cx="0" cy="0"/>
              </a:xfrm>
              <a:prstGeom prst="line">
                <a:avLst/>
              </a:prstGeom>
              <a:noFill/>
              <a:ln w="6350">
                <a:solidFill>
                  <a:srgbClr val="000000"/>
                </a:solidFill>
                <a:round/>
                <a:headEnd/>
                <a:tailEnd/>
              </a:ln>
            </p:spPr>
            <p:txBody>
              <a:bodyPr/>
              <a:lstStyle/>
              <a:p>
                <a:endParaRPr lang="en-US"/>
              </a:p>
            </p:txBody>
          </p:sp>
          <p:sp>
            <p:nvSpPr>
              <p:cNvPr id="24478" name="Line 2199"/>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79" name="Line 2200"/>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0" name="Line 2201"/>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1" name="Line 2202"/>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2" name="Line 2203"/>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3" name="Line 2204"/>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4" name="Line 2205"/>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5" name="Line 2206"/>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6" name="Line 2207"/>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7" name="Line 2208"/>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8" name="Line 2209"/>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89" name="Line 2210"/>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0" name="Line 2211"/>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1" name="Line 2212"/>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2" name="Line 2213"/>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3" name="Line 2214"/>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4" name="Line 2215"/>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5" name="Line 2216"/>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6" name="Line 2217"/>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7" name="Line 2218"/>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8" name="Line 2219"/>
              <p:cNvSpPr>
                <a:spLocks noChangeShapeType="1"/>
              </p:cNvSpPr>
              <p:nvPr/>
            </p:nvSpPr>
            <p:spPr bwMode="white">
              <a:xfrm flipH="1">
                <a:off x="3992" y="1823"/>
                <a:ext cx="7" cy="3"/>
              </a:xfrm>
              <a:prstGeom prst="line">
                <a:avLst/>
              </a:prstGeom>
              <a:noFill/>
              <a:ln w="6350">
                <a:solidFill>
                  <a:srgbClr val="000000"/>
                </a:solidFill>
                <a:round/>
                <a:headEnd/>
                <a:tailEnd/>
              </a:ln>
            </p:spPr>
            <p:txBody>
              <a:bodyPr/>
              <a:lstStyle/>
              <a:p>
                <a:endParaRPr lang="en-US"/>
              </a:p>
            </p:txBody>
          </p:sp>
          <p:sp>
            <p:nvSpPr>
              <p:cNvPr id="24499" name="Line 2220"/>
              <p:cNvSpPr>
                <a:spLocks noChangeShapeType="1"/>
              </p:cNvSpPr>
              <p:nvPr/>
            </p:nvSpPr>
            <p:spPr bwMode="white">
              <a:xfrm>
                <a:off x="4366" y="2311"/>
                <a:ext cx="0" cy="0"/>
              </a:xfrm>
              <a:prstGeom prst="line">
                <a:avLst/>
              </a:prstGeom>
              <a:noFill/>
              <a:ln w="6350">
                <a:solidFill>
                  <a:srgbClr val="000000"/>
                </a:solidFill>
                <a:round/>
                <a:headEnd/>
                <a:tailEnd/>
              </a:ln>
            </p:spPr>
            <p:txBody>
              <a:bodyPr/>
              <a:lstStyle/>
              <a:p>
                <a:endParaRPr lang="en-US"/>
              </a:p>
            </p:txBody>
          </p:sp>
          <p:sp>
            <p:nvSpPr>
              <p:cNvPr id="24500" name="Line 2221"/>
              <p:cNvSpPr>
                <a:spLocks noChangeShapeType="1"/>
              </p:cNvSpPr>
              <p:nvPr/>
            </p:nvSpPr>
            <p:spPr bwMode="white">
              <a:xfrm>
                <a:off x="4359" y="2315"/>
                <a:ext cx="0" cy="0"/>
              </a:xfrm>
              <a:prstGeom prst="line">
                <a:avLst/>
              </a:prstGeom>
              <a:noFill/>
              <a:ln w="6350">
                <a:solidFill>
                  <a:srgbClr val="000000"/>
                </a:solidFill>
                <a:round/>
                <a:headEnd/>
                <a:tailEnd/>
              </a:ln>
            </p:spPr>
            <p:txBody>
              <a:bodyPr/>
              <a:lstStyle/>
              <a:p>
                <a:endParaRPr lang="en-US"/>
              </a:p>
            </p:txBody>
          </p:sp>
          <p:sp>
            <p:nvSpPr>
              <p:cNvPr id="24501" name="Line 2222"/>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2" name="Line 2223"/>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3" name="Line 2224"/>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4" name="Line 2225"/>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5" name="Line 2226"/>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6" name="Line 2227"/>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7" name="Line 2228"/>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8" name="Line 2229"/>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09" name="Line 2230"/>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0" name="Line 2231"/>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1" name="Line 2232"/>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2" name="Line 2233"/>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3" name="Line 2234"/>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4" name="Line 2235"/>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5" name="Line 2236"/>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6" name="Line 2237"/>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7" name="Line 2238"/>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8" name="Line 2239"/>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19" name="Line 2240"/>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20" name="Line 2241"/>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21" name="Line 2242"/>
              <p:cNvSpPr>
                <a:spLocks noChangeShapeType="1"/>
              </p:cNvSpPr>
              <p:nvPr/>
            </p:nvSpPr>
            <p:spPr bwMode="white">
              <a:xfrm flipH="1">
                <a:off x="4359" y="2311"/>
                <a:ext cx="7" cy="4"/>
              </a:xfrm>
              <a:prstGeom prst="line">
                <a:avLst/>
              </a:prstGeom>
              <a:noFill/>
              <a:ln w="6350">
                <a:solidFill>
                  <a:srgbClr val="000000"/>
                </a:solidFill>
                <a:round/>
                <a:headEnd/>
                <a:tailEnd/>
              </a:ln>
            </p:spPr>
            <p:txBody>
              <a:bodyPr/>
              <a:lstStyle/>
              <a:p>
                <a:endParaRPr lang="en-US"/>
              </a:p>
            </p:txBody>
          </p:sp>
          <p:sp>
            <p:nvSpPr>
              <p:cNvPr id="24522" name="Freeform 2243"/>
              <p:cNvSpPr>
                <a:spLocks/>
              </p:cNvSpPr>
              <p:nvPr/>
            </p:nvSpPr>
            <p:spPr bwMode="white">
              <a:xfrm>
                <a:off x="4663" y="1700"/>
                <a:ext cx="8" cy="13"/>
              </a:xfrm>
              <a:custGeom>
                <a:avLst/>
                <a:gdLst>
                  <a:gd name="T0" fmla="*/ 0 w 65"/>
                  <a:gd name="T1" fmla="*/ 0 h 101"/>
                  <a:gd name="T2" fmla="*/ 0 w 65"/>
                  <a:gd name="T3" fmla="*/ 0 h 101"/>
                  <a:gd name="T4" fmla="*/ 0 w 65"/>
                  <a:gd name="T5" fmla="*/ 0 h 101"/>
                  <a:gd name="T6" fmla="*/ 0 w 65"/>
                  <a:gd name="T7" fmla="*/ 0 h 101"/>
                  <a:gd name="T8" fmla="*/ 0 w 65"/>
                  <a:gd name="T9" fmla="*/ 0 h 101"/>
                  <a:gd name="T10" fmla="*/ 0 w 65"/>
                  <a:gd name="T11" fmla="*/ 0 h 101"/>
                  <a:gd name="T12" fmla="*/ 0 w 65"/>
                  <a:gd name="T13" fmla="*/ 0 h 101"/>
                  <a:gd name="T14" fmla="*/ 0 w 65"/>
                  <a:gd name="T15" fmla="*/ 0 h 101"/>
                  <a:gd name="T16" fmla="*/ 0 w 65"/>
                  <a:gd name="T17" fmla="*/ 0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101"/>
                  <a:gd name="T29" fmla="*/ 65 w 65"/>
                  <a:gd name="T30" fmla="*/ 101 h 1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101">
                    <a:moveTo>
                      <a:pt x="0" y="101"/>
                    </a:moveTo>
                    <a:lnTo>
                      <a:pt x="14" y="90"/>
                    </a:lnTo>
                    <a:lnTo>
                      <a:pt x="26" y="79"/>
                    </a:lnTo>
                    <a:lnTo>
                      <a:pt x="36" y="66"/>
                    </a:lnTo>
                    <a:lnTo>
                      <a:pt x="45" y="54"/>
                    </a:lnTo>
                    <a:lnTo>
                      <a:pt x="52" y="40"/>
                    </a:lnTo>
                    <a:lnTo>
                      <a:pt x="58" y="28"/>
                    </a:lnTo>
                    <a:lnTo>
                      <a:pt x="61" y="14"/>
                    </a:lnTo>
                    <a:lnTo>
                      <a:pt x="65" y="0"/>
                    </a:lnTo>
                  </a:path>
                </a:pathLst>
              </a:custGeom>
              <a:noFill/>
              <a:ln w="6350">
                <a:solidFill>
                  <a:srgbClr val="000000"/>
                </a:solidFill>
                <a:prstDash val="solid"/>
                <a:round/>
                <a:headEnd/>
                <a:tailEnd/>
              </a:ln>
            </p:spPr>
            <p:txBody>
              <a:bodyPr/>
              <a:lstStyle/>
              <a:p>
                <a:endParaRPr lang="en-US"/>
              </a:p>
            </p:txBody>
          </p:sp>
          <p:sp>
            <p:nvSpPr>
              <p:cNvPr id="24523" name="Freeform 2244"/>
              <p:cNvSpPr>
                <a:spLocks/>
              </p:cNvSpPr>
              <p:nvPr/>
            </p:nvSpPr>
            <p:spPr bwMode="white">
              <a:xfrm>
                <a:off x="4612" y="1746"/>
                <a:ext cx="5" cy="4"/>
              </a:xfrm>
              <a:custGeom>
                <a:avLst/>
                <a:gdLst>
                  <a:gd name="T0" fmla="*/ 0 w 37"/>
                  <a:gd name="T1" fmla="*/ 0 h 26"/>
                  <a:gd name="T2" fmla="*/ 0 w 37"/>
                  <a:gd name="T3" fmla="*/ 0 h 26"/>
                  <a:gd name="T4" fmla="*/ 0 w 37"/>
                  <a:gd name="T5" fmla="*/ 0 h 26"/>
                  <a:gd name="T6" fmla="*/ 0 w 37"/>
                  <a:gd name="T7" fmla="*/ 0 h 26"/>
                  <a:gd name="T8" fmla="*/ 0 w 37"/>
                  <a:gd name="T9" fmla="*/ 0 h 26"/>
                  <a:gd name="T10" fmla="*/ 0 60000 65536"/>
                  <a:gd name="T11" fmla="*/ 0 60000 65536"/>
                  <a:gd name="T12" fmla="*/ 0 60000 65536"/>
                  <a:gd name="T13" fmla="*/ 0 60000 65536"/>
                  <a:gd name="T14" fmla="*/ 0 60000 65536"/>
                  <a:gd name="T15" fmla="*/ 0 w 37"/>
                  <a:gd name="T16" fmla="*/ 0 h 26"/>
                  <a:gd name="T17" fmla="*/ 37 w 37"/>
                  <a:gd name="T18" fmla="*/ 26 h 26"/>
                </a:gdLst>
                <a:ahLst/>
                <a:cxnLst>
                  <a:cxn ang="T10">
                    <a:pos x="T0" y="T1"/>
                  </a:cxn>
                  <a:cxn ang="T11">
                    <a:pos x="T2" y="T3"/>
                  </a:cxn>
                  <a:cxn ang="T12">
                    <a:pos x="T4" y="T5"/>
                  </a:cxn>
                  <a:cxn ang="T13">
                    <a:pos x="T6" y="T7"/>
                  </a:cxn>
                  <a:cxn ang="T14">
                    <a:pos x="T8" y="T9"/>
                  </a:cxn>
                </a:cxnLst>
                <a:rect l="T15" t="T16" r="T17" b="T18"/>
                <a:pathLst>
                  <a:path w="37" h="26">
                    <a:moveTo>
                      <a:pt x="0" y="26"/>
                    </a:moveTo>
                    <a:lnTo>
                      <a:pt x="9" y="20"/>
                    </a:lnTo>
                    <a:lnTo>
                      <a:pt x="19" y="12"/>
                    </a:lnTo>
                    <a:lnTo>
                      <a:pt x="28" y="6"/>
                    </a:lnTo>
                    <a:lnTo>
                      <a:pt x="37" y="0"/>
                    </a:lnTo>
                  </a:path>
                </a:pathLst>
              </a:custGeom>
              <a:noFill/>
              <a:ln w="6350">
                <a:solidFill>
                  <a:srgbClr val="000000"/>
                </a:solidFill>
                <a:prstDash val="solid"/>
                <a:round/>
                <a:headEnd/>
                <a:tailEnd/>
              </a:ln>
            </p:spPr>
            <p:txBody>
              <a:bodyPr/>
              <a:lstStyle/>
              <a:p>
                <a:endParaRPr lang="en-US"/>
              </a:p>
            </p:txBody>
          </p:sp>
          <p:sp>
            <p:nvSpPr>
              <p:cNvPr id="24524" name="Freeform 2245"/>
              <p:cNvSpPr>
                <a:spLocks/>
              </p:cNvSpPr>
              <p:nvPr/>
            </p:nvSpPr>
            <p:spPr bwMode="white">
              <a:xfrm>
                <a:off x="4481" y="1802"/>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1"/>
                    </a:lnTo>
                    <a:lnTo>
                      <a:pt x="0" y="0"/>
                    </a:lnTo>
                  </a:path>
                </a:pathLst>
              </a:custGeom>
              <a:noFill/>
              <a:ln w="6350">
                <a:solidFill>
                  <a:srgbClr val="000000"/>
                </a:solidFill>
                <a:prstDash val="solid"/>
                <a:round/>
                <a:headEnd/>
                <a:tailEnd/>
              </a:ln>
            </p:spPr>
            <p:txBody>
              <a:bodyPr/>
              <a:lstStyle/>
              <a:p>
                <a:endParaRPr lang="en-US"/>
              </a:p>
            </p:txBody>
          </p:sp>
          <p:sp>
            <p:nvSpPr>
              <p:cNvPr id="24525" name="Freeform 2246"/>
              <p:cNvSpPr>
                <a:spLocks/>
              </p:cNvSpPr>
              <p:nvPr/>
            </p:nvSpPr>
            <p:spPr bwMode="white">
              <a:xfrm>
                <a:off x="4354" y="1792"/>
                <a:ext cx="58" cy="32"/>
              </a:xfrm>
              <a:custGeom>
                <a:avLst/>
                <a:gdLst>
                  <a:gd name="T0" fmla="*/ 0 w 461"/>
                  <a:gd name="T1" fmla="*/ 0 h 258"/>
                  <a:gd name="T2" fmla="*/ 0 w 461"/>
                  <a:gd name="T3" fmla="*/ 0 h 258"/>
                  <a:gd name="T4" fmla="*/ 0 w 461"/>
                  <a:gd name="T5" fmla="*/ 0 h 258"/>
                  <a:gd name="T6" fmla="*/ 0 w 461"/>
                  <a:gd name="T7" fmla="*/ 0 h 258"/>
                  <a:gd name="T8" fmla="*/ 1 w 461"/>
                  <a:gd name="T9" fmla="*/ 0 h 258"/>
                  <a:gd name="T10" fmla="*/ 1 w 461"/>
                  <a:gd name="T11" fmla="*/ 0 h 258"/>
                  <a:gd name="T12" fmla="*/ 1 w 461"/>
                  <a:gd name="T13" fmla="*/ 0 h 258"/>
                  <a:gd name="T14" fmla="*/ 1 w 461"/>
                  <a:gd name="T15" fmla="*/ 0 h 258"/>
                  <a:gd name="T16" fmla="*/ 1 w 461"/>
                  <a:gd name="T17" fmla="*/ 0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1"/>
                  <a:gd name="T28" fmla="*/ 0 h 258"/>
                  <a:gd name="T29" fmla="*/ 461 w 461"/>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1" h="258">
                    <a:moveTo>
                      <a:pt x="0" y="0"/>
                    </a:moveTo>
                    <a:lnTo>
                      <a:pt x="57" y="32"/>
                    </a:lnTo>
                    <a:lnTo>
                      <a:pt x="115" y="64"/>
                    </a:lnTo>
                    <a:lnTo>
                      <a:pt x="172" y="96"/>
                    </a:lnTo>
                    <a:lnTo>
                      <a:pt x="230" y="128"/>
                    </a:lnTo>
                    <a:lnTo>
                      <a:pt x="287" y="162"/>
                    </a:lnTo>
                    <a:lnTo>
                      <a:pt x="346" y="194"/>
                    </a:lnTo>
                    <a:lnTo>
                      <a:pt x="404" y="226"/>
                    </a:lnTo>
                    <a:lnTo>
                      <a:pt x="461" y="258"/>
                    </a:lnTo>
                  </a:path>
                </a:pathLst>
              </a:custGeom>
              <a:noFill/>
              <a:ln w="6350">
                <a:solidFill>
                  <a:srgbClr val="000000"/>
                </a:solidFill>
                <a:prstDash val="solid"/>
                <a:round/>
                <a:headEnd/>
                <a:tailEnd/>
              </a:ln>
            </p:spPr>
            <p:txBody>
              <a:bodyPr/>
              <a:lstStyle/>
              <a:p>
                <a:endParaRPr lang="en-US"/>
              </a:p>
            </p:txBody>
          </p:sp>
          <p:sp>
            <p:nvSpPr>
              <p:cNvPr id="24526" name="Freeform 2247"/>
              <p:cNvSpPr>
                <a:spLocks/>
              </p:cNvSpPr>
              <p:nvPr/>
            </p:nvSpPr>
            <p:spPr bwMode="white">
              <a:xfrm>
                <a:off x="3888" y="1521"/>
                <a:ext cx="232" cy="137"/>
              </a:xfrm>
              <a:custGeom>
                <a:avLst/>
                <a:gdLst>
                  <a:gd name="T0" fmla="*/ 0 w 1858"/>
                  <a:gd name="T1" fmla="*/ 0 h 1100"/>
                  <a:gd name="T2" fmla="*/ 0 w 1858"/>
                  <a:gd name="T3" fmla="*/ 0 h 1100"/>
                  <a:gd name="T4" fmla="*/ 0 w 1858"/>
                  <a:gd name="T5" fmla="*/ 0 h 1100"/>
                  <a:gd name="T6" fmla="*/ 1 w 1858"/>
                  <a:gd name="T7" fmla="*/ 0 h 1100"/>
                  <a:gd name="T8" fmla="*/ 1 w 1858"/>
                  <a:gd name="T9" fmla="*/ 0 h 1100"/>
                  <a:gd name="T10" fmla="*/ 1 w 1858"/>
                  <a:gd name="T11" fmla="*/ 1 h 1100"/>
                  <a:gd name="T12" fmla="*/ 1 w 1858"/>
                  <a:gd name="T13" fmla="*/ 1 h 1100"/>
                  <a:gd name="T14" fmla="*/ 2 w 1858"/>
                  <a:gd name="T15" fmla="*/ 1 h 1100"/>
                  <a:gd name="T16" fmla="*/ 2 w 1858"/>
                  <a:gd name="T17" fmla="*/ 1 h 1100"/>
                  <a:gd name="T18" fmla="*/ 2 w 1858"/>
                  <a:gd name="T19" fmla="*/ 1 h 1100"/>
                  <a:gd name="T20" fmla="*/ 2 w 1858"/>
                  <a:gd name="T21" fmla="*/ 1 h 1100"/>
                  <a:gd name="T22" fmla="*/ 2 w 1858"/>
                  <a:gd name="T23" fmla="*/ 1 h 1100"/>
                  <a:gd name="T24" fmla="*/ 3 w 1858"/>
                  <a:gd name="T25" fmla="*/ 2 h 1100"/>
                  <a:gd name="T26" fmla="*/ 3 w 1858"/>
                  <a:gd name="T27" fmla="*/ 2 h 1100"/>
                  <a:gd name="T28" fmla="*/ 3 w 1858"/>
                  <a:gd name="T29" fmla="*/ 2 h 1100"/>
                  <a:gd name="T30" fmla="*/ 3 w 1858"/>
                  <a:gd name="T31" fmla="*/ 2 h 1100"/>
                  <a:gd name="T32" fmla="*/ 4 w 1858"/>
                  <a:gd name="T33" fmla="*/ 2 h 1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58"/>
                  <a:gd name="T52" fmla="*/ 0 h 1100"/>
                  <a:gd name="T53" fmla="*/ 1858 w 1858"/>
                  <a:gd name="T54" fmla="*/ 1100 h 1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58" h="1100">
                    <a:moveTo>
                      <a:pt x="0" y="0"/>
                    </a:moveTo>
                    <a:lnTo>
                      <a:pt x="116" y="69"/>
                    </a:lnTo>
                    <a:lnTo>
                      <a:pt x="231" y="138"/>
                    </a:lnTo>
                    <a:lnTo>
                      <a:pt x="346" y="207"/>
                    </a:lnTo>
                    <a:lnTo>
                      <a:pt x="462" y="277"/>
                    </a:lnTo>
                    <a:lnTo>
                      <a:pt x="577" y="345"/>
                    </a:lnTo>
                    <a:lnTo>
                      <a:pt x="693" y="415"/>
                    </a:lnTo>
                    <a:lnTo>
                      <a:pt x="809" y="483"/>
                    </a:lnTo>
                    <a:lnTo>
                      <a:pt x="925" y="552"/>
                    </a:lnTo>
                    <a:lnTo>
                      <a:pt x="1042" y="621"/>
                    </a:lnTo>
                    <a:lnTo>
                      <a:pt x="1158" y="689"/>
                    </a:lnTo>
                    <a:lnTo>
                      <a:pt x="1274" y="758"/>
                    </a:lnTo>
                    <a:lnTo>
                      <a:pt x="1391" y="826"/>
                    </a:lnTo>
                    <a:lnTo>
                      <a:pt x="1507" y="895"/>
                    </a:lnTo>
                    <a:lnTo>
                      <a:pt x="1624" y="963"/>
                    </a:lnTo>
                    <a:lnTo>
                      <a:pt x="1742" y="1031"/>
                    </a:lnTo>
                    <a:lnTo>
                      <a:pt x="1858" y="1100"/>
                    </a:lnTo>
                  </a:path>
                </a:pathLst>
              </a:custGeom>
              <a:noFill/>
              <a:ln w="6350">
                <a:solidFill>
                  <a:srgbClr val="000000"/>
                </a:solidFill>
                <a:prstDash val="solid"/>
                <a:round/>
                <a:headEnd/>
                <a:tailEnd/>
              </a:ln>
            </p:spPr>
            <p:txBody>
              <a:bodyPr/>
              <a:lstStyle/>
              <a:p>
                <a:endParaRPr lang="en-US"/>
              </a:p>
            </p:txBody>
          </p:sp>
          <p:sp>
            <p:nvSpPr>
              <p:cNvPr id="24527" name="Freeform 2248"/>
              <p:cNvSpPr>
                <a:spLocks/>
              </p:cNvSpPr>
              <p:nvPr/>
            </p:nvSpPr>
            <p:spPr bwMode="white">
              <a:xfrm>
                <a:off x="3977" y="2405"/>
                <a:ext cx="0" cy="4"/>
              </a:xfrm>
              <a:custGeom>
                <a:avLst/>
                <a:gdLst>
                  <a:gd name="T0" fmla="*/ 0 w 2"/>
                  <a:gd name="T1" fmla="*/ 0 h 30"/>
                  <a:gd name="T2" fmla="*/ 0 w 2"/>
                  <a:gd name="T3" fmla="*/ 0 h 30"/>
                  <a:gd name="T4" fmla="*/ 0 w 2"/>
                  <a:gd name="T5" fmla="*/ 0 h 30"/>
                  <a:gd name="T6" fmla="*/ 0 60000 65536"/>
                  <a:gd name="T7" fmla="*/ 0 60000 65536"/>
                  <a:gd name="T8" fmla="*/ 0 60000 65536"/>
                  <a:gd name="T9" fmla="*/ 0 w 2"/>
                  <a:gd name="T10" fmla="*/ 0 h 30"/>
                  <a:gd name="T11" fmla="*/ 0 w 2"/>
                  <a:gd name="T12" fmla="*/ 30 h 30"/>
                </a:gdLst>
                <a:ahLst/>
                <a:cxnLst>
                  <a:cxn ang="T6">
                    <a:pos x="T0" y="T1"/>
                  </a:cxn>
                  <a:cxn ang="T7">
                    <a:pos x="T2" y="T3"/>
                  </a:cxn>
                  <a:cxn ang="T8">
                    <a:pos x="T4" y="T5"/>
                  </a:cxn>
                </a:cxnLst>
                <a:rect l="T9" t="T10" r="T11" b="T12"/>
                <a:pathLst>
                  <a:path w="2" h="30">
                    <a:moveTo>
                      <a:pt x="2" y="30"/>
                    </a:moveTo>
                    <a:lnTo>
                      <a:pt x="1" y="16"/>
                    </a:lnTo>
                    <a:lnTo>
                      <a:pt x="0" y="0"/>
                    </a:lnTo>
                  </a:path>
                </a:pathLst>
              </a:custGeom>
              <a:noFill/>
              <a:ln w="6350">
                <a:solidFill>
                  <a:srgbClr val="000000"/>
                </a:solidFill>
                <a:prstDash val="solid"/>
                <a:round/>
                <a:headEnd/>
                <a:tailEnd/>
              </a:ln>
            </p:spPr>
            <p:txBody>
              <a:bodyPr/>
              <a:lstStyle/>
              <a:p>
                <a:endParaRPr lang="en-US"/>
              </a:p>
            </p:txBody>
          </p:sp>
          <p:sp>
            <p:nvSpPr>
              <p:cNvPr id="24528" name="Freeform 2249"/>
              <p:cNvSpPr>
                <a:spLocks/>
              </p:cNvSpPr>
              <p:nvPr/>
            </p:nvSpPr>
            <p:spPr bwMode="white">
              <a:xfrm>
                <a:off x="3835" y="1475"/>
                <a:ext cx="13" cy="21"/>
              </a:xfrm>
              <a:custGeom>
                <a:avLst/>
                <a:gdLst>
                  <a:gd name="T0" fmla="*/ 0 w 98"/>
                  <a:gd name="T1" fmla="*/ 0 h 171"/>
                  <a:gd name="T2" fmla="*/ 0 w 98"/>
                  <a:gd name="T3" fmla="*/ 0 h 171"/>
                  <a:gd name="T4" fmla="*/ 0 w 98"/>
                  <a:gd name="T5" fmla="*/ 0 h 171"/>
                  <a:gd name="T6" fmla="*/ 0 w 98"/>
                  <a:gd name="T7" fmla="*/ 0 h 171"/>
                  <a:gd name="T8" fmla="*/ 0 w 98"/>
                  <a:gd name="T9" fmla="*/ 0 h 171"/>
                  <a:gd name="T10" fmla="*/ 0 w 98"/>
                  <a:gd name="T11" fmla="*/ 0 h 171"/>
                  <a:gd name="T12" fmla="*/ 0 w 98"/>
                  <a:gd name="T13" fmla="*/ 0 h 171"/>
                  <a:gd name="T14" fmla="*/ 0 w 98"/>
                  <a:gd name="T15" fmla="*/ 0 h 171"/>
                  <a:gd name="T16" fmla="*/ 0 w 98"/>
                  <a:gd name="T17" fmla="*/ 0 h 171"/>
                  <a:gd name="T18" fmla="*/ 0 w 98"/>
                  <a:gd name="T19" fmla="*/ 0 h 171"/>
                  <a:gd name="T20" fmla="*/ 0 w 98"/>
                  <a:gd name="T21" fmla="*/ 0 h 171"/>
                  <a:gd name="T22" fmla="*/ 0 w 98"/>
                  <a:gd name="T23" fmla="*/ 0 h 171"/>
                  <a:gd name="T24" fmla="*/ 0 w 98"/>
                  <a:gd name="T25" fmla="*/ 0 h 171"/>
                  <a:gd name="T26" fmla="*/ 0 w 98"/>
                  <a:gd name="T27" fmla="*/ 0 h 171"/>
                  <a:gd name="T28" fmla="*/ 0 w 98"/>
                  <a:gd name="T29" fmla="*/ 0 h 171"/>
                  <a:gd name="T30" fmla="*/ 0 w 98"/>
                  <a:gd name="T31" fmla="*/ 0 h 171"/>
                  <a:gd name="T32" fmla="*/ 0 w 98"/>
                  <a:gd name="T33" fmla="*/ 0 h 1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71"/>
                  <a:gd name="T53" fmla="*/ 98 w 98"/>
                  <a:gd name="T54" fmla="*/ 171 h 1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71">
                    <a:moveTo>
                      <a:pt x="4" y="0"/>
                    </a:moveTo>
                    <a:lnTo>
                      <a:pt x="1" y="11"/>
                    </a:lnTo>
                    <a:lnTo>
                      <a:pt x="0" y="23"/>
                    </a:lnTo>
                    <a:lnTo>
                      <a:pt x="0" y="34"/>
                    </a:lnTo>
                    <a:lnTo>
                      <a:pt x="1" y="46"/>
                    </a:lnTo>
                    <a:lnTo>
                      <a:pt x="3" y="58"/>
                    </a:lnTo>
                    <a:lnTo>
                      <a:pt x="7" y="69"/>
                    </a:lnTo>
                    <a:lnTo>
                      <a:pt x="11" y="81"/>
                    </a:lnTo>
                    <a:lnTo>
                      <a:pt x="16" y="91"/>
                    </a:lnTo>
                    <a:lnTo>
                      <a:pt x="24" y="102"/>
                    </a:lnTo>
                    <a:lnTo>
                      <a:pt x="31" y="113"/>
                    </a:lnTo>
                    <a:lnTo>
                      <a:pt x="39" y="123"/>
                    </a:lnTo>
                    <a:lnTo>
                      <a:pt x="50" y="134"/>
                    </a:lnTo>
                    <a:lnTo>
                      <a:pt x="60" y="143"/>
                    </a:lnTo>
                    <a:lnTo>
                      <a:pt x="71" y="152"/>
                    </a:lnTo>
                    <a:lnTo>
                      <a:pt x="85" y="162"/>
                    </a:lnTo>
                    <a:lnTo>
                      <a:pt x="98" y="171"/>
                    </a:lnTo>
                  </a:path>
                </a:pathLst>
              </a:custGeom>
              <a:noFill/>
              <a:ln w="6350">
                <a:solidFill>
                  <a:srgbClr val="000000"/>
                </a:solidFill>
                <a:prstDash val="solid"/>
                <a:round/>
                <a:headEnd/>
                <a:tailEnd/>
              </a:ln>
            </p:spPr>
            <p:txBody>
              <a:bodyPr/>
              <a:lstStyle/>
              <a:p>
                <a:endParaRPr lang="en-US"/>
              </a:p>
            </p:txBody>
          </p:sp>
          <p:sp>
            <p:nvSpPr>
              <p:cNvPr id="24529" name="Freeform 2250"/>
              <p:cNvSpPr>
                <a:spLocks/>
              </p:cNvSpPr>
              <p:nvPr/>
            </p:nvSpPr>
            <p:spPr bwMode="white">
              <a:xfrm>
                <a:off x="3848" y="1496"/>
                <a:ext cx="40" cy="25"/>
              </a:xfrm>
              <a:custGeom>
                <a:avLst/>
                <a:gdLst>
                  <a:gd name="T0" fmla="*/ 0 w 323"/>
                  <a:gd name="T1" fmla="*/ 0 h 196"/>
                  <a:gd name="T2" fmla="*/ 0 w 323"/>
                  <a:gd name="T3" fmla="*/ 0 h 196"/>
                  <a:gd name="T4" fmla="*/ 0 w 323"/>
                  <a:gd name="T5" fmla="*/ 0 h 196"/>
                  <a:gd name="T6" fmla="*/ 0 w 323"/>
                  <a:gd name="T7" fmla="*/ 0 h 196"/>
                  <a:gd name="T8" fmla="*/ 0 w 323"/>
                  <a:gd name="T9" fmla="*/ 0 h 196"/>
                  <a:gd name="T10" fmla="*/ 0 w 323"/>
                  <a:gd name="T11" fmla="*/ 0 h 196"/>
                  <a:gd name="T12" fmla="*/ 0 w 323"/>
                  <a:gd name="T13" fmla="*/ 0 h 196"/>
                  <a:gd name="T14" fmla="*/ 0 w 323"/>
                  <a:gd name="T15" fmla="*/ 0 h 196"/>
                  <a:gd name="T16" fmla="*/ 1 w 323"/>
                  <a:gd name="T17" fmla="*/ 0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3"/>
                  <a:gd name="T28" fmla="*/ 0 h 196"/>
                  <a:gd name="T29" fmla="*/ 323 w 323"/>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3" h="196">
                    <a:moveTo>
                      <a:pt x="0" y="0"/>
                    </a:moveTo>
                    <a:lnTo>
                      <a:pt x="41" y="24"/>
                    </a:lnTo>
                    <a:lnTo>
                      <a:pt x="80" y="49"/>
                    </a:lnTo>
                    <a:lnTo>
                      <a:pt x="121" y="73"/>
                    </a:lnTo>
                    <a:lnTo>
                      <a:pt x="161" y="97"/>
                    </a:lnTo>
                    <a:lnTo>
                      <a:pt x="202" y="122"/>
                    </a:lnTo>
                    <a:lnTo>
                      <a:pt x="242" y="146"/>
                    </a:lnTo>
                    <a:lnTo>
                      <a:pt x="283" y="171"/>
                    </a:lnTo>
                    <a:lnTo>
                      <a:pt x="323" y="196"/>
                    </a:lnTo>
                  </a:path>
                </a:pathLst>
              </a:custGeom>
              <a:noFill/>
              <a:ln w="6350">
                <a:solidFill>
                  <a:srgbClr val="000000"/>
                </a:solidFill>
                <a:prstDash val="solid"/>
                <a:round/>
                <a:headEnd/>
                <a:tailEnd/>
              </a:ln>
            </p:spPr>
            <p:txBody>
              <a:bodyPr/>
              <a:lstStyle/>
              <a:p>
                <a:endParaRPr lang="en-US"/>
              </a:p>
            </p:txBody>
          </p:sp>
          <p:sp>
            <p:nvSpPr>
              <p:cNvPr id="24530" name="Freeform 2251"/>
              <p:cNvSpPr>
                <a:spLocks/>
              </p:cNvSpPr>
              <p:nvPr/>
            </p:nvSpPr>
            <p:spPr bwMode="white">
              <a:xfrm>
                <a:off x="4120" y="1658"/>
                <a:ext cx="20" cy="23"/>
              </a:xfrm>
              <a:custGeom>
                <a:avLst/>
                <a:gdLst>
                  <a:gd name="T0" fmla="*/ 0 w 160"/>
                  <a:gd name="T1" fmla="*/ 0 h 182"/>
                  <a:gd name="T2" fmla="*/ 0 w 160"/>
                  <a:gd name="T3" fmla="*/ 0 h 182"/>
                  <a:gd name="T4" fmla="*/ 0 w 160"/>
                  <a:gd name="T5" fmla="*/ 0 h 182"/>
                  <a:gd name="T6" fmla="*/ 0 w 160"/>
                  <a:gd name="T7" fmla="*/ 0 h 182"/>
                  <a:gd name="T8" fmla="*/ 0 w 160"/>
                  <a:gd name="T9" fmla="*/ 0 h 182"/>
                  <a:gd name="T10" fmla="*/ 0 w 160"/>
                  <a:gd name="T11" fmla="*/ 0 h 182"/>
                  <a:gd name="T12" fmla="*/ 0 w 160"/>
                  <a:gd name="T13" fmla="*/ 0 h 182"/>
                  <a:gd name="T14" fmla="*/ 0 w 160"/>
                  <a:gd name="T15" fmla="*/ 0 h 182"/>
                  <a:gd name="T16" fmla="*/ 0 w 160"/>
                  <a:gd name="T17" fmla="*/ 0 h 182"/>
                  <a:gd name="T18" fmla="*/ 0 w 160"/>
                  <a:gd name="T19" fmla="*/ 0 h 182"/>
                  <a:gd name="T20" fmla="*/ 0 w 160"/>
                  <a:gd name="T21" fmla="*/ 0 h 182"/>
                  <a:gd name="T22" fmla="*/ 0 w 160"/>
                  <a:gd name="T23" fmla="*/ 0 h 182"/>
                  <a:gd name="T24" fmla="*/ 0 w 160"/>
                  <a:gd name="T25" fmla="*/ 0 h 182"/>
                  <a:gd name="T26" fmla="*/ 0 w 160"/>
                  <a:gd name="T27" fmla="*/ 0 h 182"/>
                  <a:gd name="T28" fmla="*/ 0 w 160"/>
                  <a:gd name="T29" fmla="*/ 0 h 182"/>
                  <a:gd name="T30" fmla="*/ 0 w 160"/>
                  <a:gd name="T31" fmla="*/ 0 h 182"/>
                  <a:gd name="T32" fmla="*/ 0 w 160"/>
                  <a:gd name="T33" fmla="*/ 0 h 1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
                  <a:gd name="T52" fmla="*/ 0 h 182"/>
                  <a:gd name="T53" fmla="*/ 160 w 160"/>
                  <a:gd name="T54" fmla="*/ 182 h 1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 h="182">
                    <a:moveTo>
                      <a:pt x="160" y="182"/>
                    </a:moveTo>
                    <a:lnTo>
                      <a:pt x="156" y="169"/>
                    </a:lnTo>
                    <a:lnTo>
                      <a:pt x="152" y="156"/>
                    </a:lnTo>
                    <a:lnTo>
                      <a:pt x="146" y="144"/>
                    </a:lnTo>
                    <a:lnTo>
                      <a:pt x="139" y="132"/>
                    </a:lnTo>
                    <a:lnTo>
                      <a:pt x="132" y="119"/>
                    </a:lnTo>
                    <a:lnTo>
                      <a:pt x="124" y="108"/>
                    </a:lnTo>
                    <a:lnTo>
                      <a:pt x="116" y="95"/>
                    </a:lnTo>
                    <a:lnTo>
                      <a:pt x="105" y="84"/>
                    </a:lnTo>
                    <a:lnTo>
                      <a:pt x="95" y="73"/>
                    </a:lnTo>
                    <a:lnTo>
                      <a:pt x="83" y="61"/>
                    </a:lnTo>
                    <a:lnTo>
                      <a:pt x="72" y="50"/>
                    </a:lnTo>
                    <a:lnTo>
                      <a:pt x="59" y="39"/>
                    </a:lnTo>
                    <a:lnTo>
                      <a:pt x="45" y="29"/>
                    </a:lnTo>
                    <a:lnTo>
                      <a:pt x="31" y="19"/>
                    </a:lnTo>
                    <a:lnTo>
                      <a:pt x="16" y="9"/>
                    </a:lnTo>
                    <a:lnTo>
                      <a:pt x="0" y="0"/>
                    </a:lnTo>
                  </a:path>
                </a:pathLst>
              </a:custGeom>
              <a:noFill/>
              <a:ln w="6350">
                <a:solidFill>
                  <a:srgbClr val="000000"/>
                </a:solidFill>
                <a:prstDash val="solid"/>
                <a:round/>
                <a:headEnd/>
                <a:tailEnd/>
              </a:ln>
            </p:spPr>
            <p:txBody>
              <a:bodyPr/>
              <a:lstStyle/>
              <a:p>
                <a:endParaRPr lang="en-US"/>
              </a:p>
            </p:txBody>
          </p:sp>
          <p:sp>
            <p:nvSpPr>
              <p:cNvPr id="24531" name="Freeform 2252"/>
              <p:cNvSpPr>
                <a:spLocks/>
              </p:cNvSpPr>
              <p:nvPr/>
            </p:nvSpPr>
            <p:spPr bwMode="white">
              <a:xfrm>
                <a:off x="4140" y="1681"/>
                <a:ext cx="175" cy="100"/>
              </a:xfrm>
              <a:custGeom>
                <a:avLst/>
                <a:gdLst>
                  <a:gd name="T0" fmla="*/ 0 w 1396"/>
                  <a:gd name="T1" fmla="*/ 0 h 797"/>
                  <a:gd name="T2" fmla="*/ 0 w 1396"/>
                  <a:gd name="T3" fmla="*/ 0 h 797"/>
                  <a:gd name="T4" fmla="*/ 0 w 1396"/>
                  <a:gd name="T5" fmla="*/ 0 h 797"/>
                  <a:gd name="T6" fmla="*/ 0 w 1396"/>
                  <a:gd name="T7" fmla="*/ 0 h 797"/>
                  <a:gd name="T8" fmla="*/ 0 w 1396"/>
                  <a:gd name="T9" fmla="*/ 0 h 797"/>
                  <a:gd name="T10" fmla="*/ 0 w 1396"/>
                  <a:gd name="T11" fmla="*/ 0 h 797"/>
                  <a:gd name="T12" fmla="*/ 0 w 1396"/>
                  <a:gd name="T13" fmla="*/ 1 h 797"/>
                  <a:gd name="T14" fmla="*/ 0 w 1396"/>
                  <a:gd name="T15" fmla="*/ 1 h 797"/>
                  <a:gd name="T16" fmla="*/ 0 w 1396"/>
                  <a:gd name="T17" fmla="*/ 1 h 797"/>
                  <a:gd name="T18" fmla="*/ 0 w 1396"/>
                  <a:gd name="T19" fmla="*/ 1 h 797"/>
                  <a:gd name="T20" fmla="*/ 1 w 1396"/>
                  <a:gd name="T21" fmla="*/ 1 h 797"/>
                  <a:gd name="T22" fmla="*/ 1 w 1396"/>
                  <a:gd name="T23" fmla="*/ 1 h 797"/>
                  <a:gd name="T24" fmla="*/ 1 w 1396"/>
                  <a:gd name="T25" fmla="*/ 1 h 797"/>
                  <a:gd name="T26" fmla="*/ 1 w 1396"/>
                  <a:gd name="T27" fmla="*/ 1 h 797"/>
                  <a:gd name="T28" fmla="*/ 1 w 1396"/>
                  <a:gd name="T29" fmla="*/ 1 h 797"/>
                  <a:gd name="T30" fmla="*/ 1 w 1396"/>
                  <a:gd name="T31" fmla="*/ 1 h 797"/>
                  <a:gd name="T32" fmla="*/ 1 w 1396"/>
                  <a:gd name="T33" fmla="*/ 1 h 797"/>
                  <a:gd name="T34" fmla="*/ 1 w 1396"/>
                  <a:gd name="T35" fmla="*/ 1 h 797"/>
                  <a:gd name="T36" fmla="*/ 1 w 1396"/>
                  <a:gd name="T37" fmla="*/ 1 h 797"/>
                  <a:gd name="T38" fmla="*/ 1 w 1396"/>
                  <a:gd name="T39" fmla="*/ 1 h 797"/>
                  <a:gd name="T40" fmla="*/ 1 w 1396"/>
                  <a:gd name="T41" fmla="*/ 1 h 797"/>
                  <a:gd name="T42" fmla="*/ 1 w 1396"/>
                  <a:gd name="T43" fmla="*/ 1 h 797"/>
                  <a:gd name="T44" fmla="*/ 2 w 1396"/>
                  <a:gd name="T45" fmla="*/ 1 h 797"/>
                  <a:gd name="T46" fmla="*/ 2 w 1396"/>
                  <a:gd name="T47" fmla="*/ 1 h 797"/>
                  <a:gd name="T48" fmla="*/ 2 w 1396"/>
                  <a:gd name="T49" fmla="*/ 1 h 797"/>
                  <a:gd name="T50" fmla="*/ 2 w 1396"/>
                  <a:gd name="T51" fmla="*/ 1 h 797"/>
                  <a:gd name="T52" fmla="*/ 2 w 1396"/>
                  <a:gd name="T53" fmla="*/ 2 h 797"/>
                  <a:gd name="T54" fmla="*/ 2 w 1396"/>
                  <a:gd name="T55" fmla="*/ 2 h 797"/>
                  <a:gd name="T56" fmla="*/ 2 w 1396"/>
                  <a:gd name="T57" fmla="*/ 2 h 797"/>
                  <a:gd name="T58" fmla="*/ 2 w 1396"/>
                  <a:gd name="T59" fmla="*/ 2 h 797"/>
                  <a:gd name="T60" fmla="*/ 3 w 1396"/>
                  <a:gd name="T61" fmla="*/ 2 h 797"/>
                  <a:gd name="T62" fmla="*/ 3 w 1396"/>
                  <a:gd name="T63" fmla="*/ 2 h 797"/>
                  <a:gd name="T64" fmla="*/ 3 w 1396"/>
                  <a:gd name="T65" fmla="*/ 2 h 7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96"/>
                  <a:gd name="T100" fmla="*/ 0 h 797"/>
                  <a:gd name="T101" fmla="*/ 1396 w 1396"/>
                  <a:gd name="T102" fmla="*/ 797 h 7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96" h="797">
                    <a:moveTo>
                      <a:pt x="0" y="0"/>
                    </a:moveTo>
                    <a:lnTo>
                      <a:pt x="12" y="39"/>
                    </a:lnTo>
                    <a:lnTo>
                      <a:pt x="26" y="77"/>
                    </a:lnTo>
                    <a:lnTo>
                      <a:pt x="43" y="114"/>
                    </a:lnTo>
                    <a:lnTo>
                      <a:pt x="63" y="151"/>
                    </a:lnTo>
                    <a:lnTo>
                      <a:pt x="83" y="187"/>
                    </a:lnTo>
                    <a:lnTo>
                      <a:pt x="108" y="222"/>
                    </a:lnTo>
                    <a:lnTo>
                      <a:pt x="134" y="258"/>
                    </a:lnTo>
                    <a:lnTo>
                      <a:pt x="163" y="291"/>
                    </a:lnTo>
                    <a:lnTo>
                      <a:pt x="195" y="324"/>
                    </a:lnTo>
                    <a:lnTo>
                      <a:pt x="228" y="356"/>
                    </a:lnTo>
                    <a:lnTo>
                      <a:pt x="263" y="388"/>
                    </a:lnTo>
                    <a:lnTo>
                      <a:pt x="300" y="418"/>
                    </a:lnTo>
                    <a:lnTo>
                      <a:pt x="340" y="448"/>
                    </a:lnTo>
                    <a:lnTo>
                      <a:pt x="382" y="477"/>
                    </a:lnTo>
                    <a:lnTo>
                      <a:pt x="424" y="504"/>
                    </a:lnTo>
                    <a:lnTo>
                      <a:pt x="470" y="531"/>
                    </a:lnTo>
                    <a:lnTo>
                      <a:pt x="517" y="557"/>
                    </a:lnTo>
                    <a:lnTo>
                      <a:pt x="565" y="582"/>
                    </a:lnTo>
                    <a:lnTo>
                      <a:pt x="615" y="606"/>
                    </a:lnTo>
                    <a:lnTo>
                      <a:pt x="667" y="628"/>
                    </a:lnTo>
                    <a:lnTo>
                      <a:pt x="720" y="649"/>
                    </a:lnTo>
                    <a:lnTo>
                      <a:pt x="775" y="669"/>
                    </a:lnTo>
                    <a:lnTo>
                      <a:pt x="832" y="688"/>
                    </a:lnTo>
                    <a:lnTo>
                      <a:pt x="890" y="705"/>
                    </a:lnTo>
                    <a:lnTo>
                      <a:pt x="949" y="722"/>
                    </a:lnTo>
                    <a:lnTo>
                      <a:pt x="1009" y="737"/>
                    </a:lnTo>
                    <a:lnTo>
                      <a:pt x="1071" y="750"/>
                    </a:lnTo>
                    <a:lnTo>
                      <a:pt x="1134" y="762"/>
                    </a:lnTo>
                    <a:lnTo>
                      <a:pt x="1198" y="773"/>
                    </a:lnTo>
                    <a:lnTo>
                      <a:pt x="1263" y="782"/>
                    </a:lnTo>
                    <a:lnTo>
                      <a:pt x="1329" y="790"/>
                    </a:lnTo>
                    <a:lnTo>
                      <a:pt x="1396" y="797"/>
                    </a:lnTo>
                  </a:path>
                </a:pathLst>
              </a:custGeom>
              <a:noFill/>
              <a:ln w="6350">
                <a:solidFill>
                  <a:srgbClr val="000000"/>
                </a:solidFill>
                <a:prstDash val="solid"/>
                <a:round/>
                <a:headEnd/>
                <a:tailEnd/>
              </a:ln>
            </p:spPr>
            <p:txBody>
              <a:bodyPr/>
              <a:lstStyle/>
              <a:p>
                <a:endParaRPr lang="en-US"/>
              </a:p>
            </p:txBody>
          </p:sp>
          <p:sp>
            <p:nvSpPr>
              <p:cNvPr id="24532" name="Freeform 2253"/>
              <p:cNvSpPr>
                <a:spLocks/>
              </p:cNvSpPr>
              <p:nvPr/>
            </p:nvSpPr>
            <p:spPr bwMode="white">
              <a:xfrm>
                <a:off x="4315" y="1781"/>
                <a:ext cx="39" cy="11"/>
              </a:xfrm>
              <a:custGeom>
                <a:avLst/>
                <a:gdLst>
                  <a:gd name="T0" fmla="*/ 1 w 319"/>
                  <a:gd name="T1" fmla="*/ 0 h 90"/>
                  <a:gd name="T2" fmla="*/ 1 w 319"/>
                  <a:gd name="T3" fmla="*/ 0 h 90"/>
                  <a:gd name="T4" fmla="*/ 0 w 319"/>
                  <a:gd name="T5" fmla="*/ 0 h 90"/>
                  <a:gd name="T6" fmla="*/ 0 w 319"/>
                  <a:gd name="T7" fmla="*/ 0 h 90"/>
                  <a:gd name="T8" fmla="*/ 0 w 319"/>
                  <a:gd name="T9" fmla="*/ 0 h 90"/>
                  <a:gd name="T10" fmla="*/ 0 w 319"/>
                  <a:gd name="T11" fmla="*/ 0 h 90"/>
                  <a:gd name="T12" fmla="*/ 0 w 319"/>
                  <a:gd name="T13" fmla="*/ 0 h 90"/>
                  <a:gd name="T14" fmla="*/ 0 w 319"/>
                  <a:gd name="T15" fmla="*/ 0 h 90"/>
                  <a:gd name="T16" fmla="*/ 0 w 319"/>
                  <a:gd name="T17" fmla="*/ 0 h 90"/>
                  <a:gd name="T18" fmla="*/ 0 w 319"/>
                  <a:gd name="T19" fmla="*/ 0 h 90"/>
                  <a:gd name="T20" fmla="*/ 0 w 319"/>
                  <a:gd name="T21" fmla="*/ 0 h 90"/>
                  <a:gd name="T22" fmla="*/ 0 w 319"/>
                  <a:gd name="T23" fmla="*/ 0 h 90"/>
                  <a:gd name="T24" fmla="*/ 0 w 319"/>
                  <a:gd name="T25" fmla="*/ 0 h 90"/>
                  <a:gd name="T26" fmla="*/ 0 w 319"/>
                  <a:gd name="T27" fmla="*/ 0 h 90"/>
                  <a:gd name="T28" fmla="*/ 0 w 319"/>
                  <a:gd name="T29" fmla="*/ 0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9"/>
                  <a:gd name="T46" fmla="*/ 0 h 90"/>
                  <a:gd name="T47" fmla="*/ 319 w 319"/>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9" h="90">
                    <a:moveTo>
                      <a:pt x="319" y="90"/>
                    </a:moveTo>
                    <a:lnTo>
                      <a:pt x="302" y="81"/>
                    </a:lnTo>
                    <a:lnTo>
                      <a:pt x="284" y="72"/>
                    </a:lnTo>
                    <a:lnTo>
                      <a:pt x="267" y="64"/>
                    </a:lnTo>
                    <a:lnTo>
                      <a:pt x="249" y="57"/>
                    </a:lnTo>
                    <a:lnTo>
                      <a:pt x="230" y="49"/>
                    </a:lnTo>
                    <a:lnTo>
                      <a:pt x="212" y="42"/>
                    </a:lnTo>
                    <a:lnTo>
                      <a:pt x="192" y="36"/>
                    </a:lnTo>
                    <a:lnTo>
                      <a:pt x="172" y="31"/>
                    </a:lnTo>
                    <a:lnTo>
                      <a:pt x="151" y="25"/>
                    </a:lnTo>
                    <a:lnTo>
                      <a:pt x="130" y="19"/>
                    </a:lnTo>
                    <a:lnTo>
                      <a:pt x="110" y="15"/>
                    </a:lnTo>
                    <a:lnTo>
                      <a:pt x="88" y="11"/>
                    </a:lnTo>
                    <a:lnTo>
                      <a:pt x="44" y="5"/>
                    </a:lnTo>
                    <a:lnTo>
                      <a:pt x="0" y="0"/>
                    </a:lnTo>
                  </a:path>
                </a:pathLst>
              </a:custGeom>
              <a:noFill/>
              <a:ln w="6350">
                <a:solidFill>
                  <a:srgbClr val="000000"/>
                </a:solidFill>
                <a:prstDash val="solid"/>
                <a:round/>
                <a:headEnd/>
                <a:tailEnd/>
              </a:ln>
            </p:spPr>
            <p:txBody>
              <a:bodyPr/>
              <a:lstStyle/>
              <a:p>
                <a:endParaRPr lang="en-US"/>
              </a:p>
            </p:txBody>
          </p:sp>
          <p:sp>
            <p:nvSpPr>
              <p:cNvPr id="24533" name="Freeform 2254"/>
              <p:cNvSpPr>
                <a:spLocks/>
              </p:cNvSpPr>
              <p:nvPr/>
            </p:nvSpPr>
            <p:spPr bwMode="white">
              <a:xfrm>
                <a:off x="4412" y="1824"/>
                <a:ext cx="58" cy="7"/>
              </a:xfrm>
              <a:custGeom>
                <a:avLst/>
                <a:gdLst>
                  <a:gd name="T0" fmla="*/ 0 w 460"/>
                  <a:gd name="T1" fmla="*/ 0 h 57"/>
                  <a:gd name="T2" fmla="*/ 0 w 460"/>
                  <a:gd name="T3" fmla="*/ 0 h 57"/>
                  <a:gd name="T4" fmla="*/ 0 w 460"/>
                  <a:gd name="T5" fmla="*/ 0 h 57"/>
                  <a:gd name="T6" fmla="*/ 0 w 460"/>
                  <a:gd name="T7" fmla="*/ 0 h 57"/>
                  <a:gd name="T8" fmla="*/ 0 w 460"/>
                  <a:gd name="T9" fmla="*/ 0 h 57"/>
                  <a:gd name="T10" fmla="*/ 0 w 460"/>
                  <a:gd name="T11" fmla="*/ 0 h 57"/>
                  <a:gd name="T12" fmla="*/ 0 w 460"/>
                  <a:gd name="T13" fmla="*/ 0 h 57"/>
                  <a:gd name="T14" fmla="*/ 0 w 460"/>
                  <a:gd name="T15" fmla="*/ 0 h 57"/>
                  <a:gd name="T16" fmla="*/ 1 w 460"/>
                  <a:gd name="T17" fmla="*/ 0 h 57"/>
                  <a:gd name="T18" fmla="*/ 1 w 460"/>
                  <a:gd name="T19" fmla="*/ 0 h 57"/>
                  <a:gd name="T20" fmla="*/ 1 w 460"/>
                  <a:gd name="T21" fmla="*/ 0 h 57"/>
                  <a:gd name="T22" fmla="*/ 1 w 460"/>
                  <a:gd name="T23" fmla="*/ 0 h 57"/>
                  <a:gd name="T24" fmla="*/ 1 w 460"/>
                  <a:gd name="T25" fmla="*/ 0 h 57"/>
                  <a:gd name="T26" fmla="*/ 1 w 460"/>
                  <a:gd name="T27" fmla="*/ 0 h 57"/>
                  <a:gd name="T28" fmla="*/ 1 w 460"/>
                  <a:gd name="T29" fmla="*/ 0 h 57"/>
                  <a:gd name="T30" fmla="*/ 1 w 460"/>
                  <a:gd name="T31" fmla="*/ 0 h 57"/>
                  <a:gd name="T32" fmla="*/ 1 w 460"/>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0"/>
                  <a:gd name="T52" fmla="*/ 0 h 57"/>
                  <a:gd name="T53" fmla="*/ 460 w 460"/>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0" h="57">
                    <a:moveTo>
                      <a:pt x="0" y="0"/>
                    </a:moveTo>
                    <a:lnTo>
                      <a:pt x="25" y="11"/>
                    </a:lnTo>
                    <a:lnTo>
                      <a:pt x="50" y="23"/>
                    </a:lnTo>
                    <a:lnTo>
                      <a:pt x="77" y="32"/>
                    </a:lnTo>
                    <a:lnTo>
                      <a:pt x="105" y="41"/>
                    </a:lnTo>
                    <a:lnTo>
                      <a:pt x="134" y="47"/>
                    </a:lnTo>
                    <a:lnTo>
                      <a:pt x="164" y="52"/>
                    </a:lnTo>
                    <a:lnTo>
                      <a:pt x="194" y="55"/>
                    </a:lnTo>
                    <a:lnTo>
                      <a:pt x="224" y="57"/>
                    </a:lnTo>
                    <a:lnTo>
                      <a:pt x="255" y="57"/>
                    </a:lnTo>
                    <a:lnTo>
                      <a:pt x="286" y="56"/>
                    </a:lnTo>
                    <a:lnTo>
                      <a:pt x="317" y="54"/>
                    </a:lnTo>
                    <a:lnTo>
                      <a:pt x="347" y="50"/>
                    </a:lnTo>
                    <a:lnTo>
                      <a:pt x="376" y="44"/>
                    </a:lnTo>
                    <a:lnTo>
                      <a:pt x="405" y="36"/>
                    </a:lnTo>
                    <a:lnTo>
                      <a:pt x="433" y="28"/>
                    </a:lnTo>
                    <a:lnTo>
                      <a:pt x="460" y="18"/>
                    </a:lnTo>
                  </a:path>
                </a:pathLst>
              </a:custGeom>
              <a:noFill/>
              <a:ln w="6350">
                <a:solidFill>
                  <a:srgbClr val="000000"/>
                </a:solidFill>
                <a:prstDash val="solid"/>
                <a:round/>
                <a:headEnd/>
                <a:tailEnd/>
              </a:ln>
            </p:spPr>
            <p:txBody>
              <a:bodyPr/>
              <a:lstStyle/>
              <a:p>
                <a:endParaRPr lang="en-US"/>
              </a:p>
            </p:txBody>
          </p:sp>
          <p:sp>
            <p:nvSpPr>
              <p:cNvPr id="24534" name="Freeform 2255"/>
              <p:cNvSpPr>
                <a:spLocks/>
              </p:cNvSpPr>
              <p:nvPr/>
            </p:nvSpPr>
            <p:spPr bwMode="white">
              <a:xfrm>
                <a:off x="4658" y="1714"/>
                <a:ext cx="7" cy="5"/>
              </a:xfrm>
              <a:custGeom>
                <a:avLst/>
                <a:gdLst>
                  <a:gd name="T0" fmla="*/ 0 w 53"/>
                  <a:gd name="T1" fmla="*/ 0 h 41"/>
                  <a:gd name="T2" fmla="*/ 0 w 53"/>
                  <a:gd name="T3" fmla="*/ 0 h 41"/>
                  <a:gd name="T4" fmla="*/ 0 w 53"/>
                  <a:gd name="T5" fmla="*/ 0 h 41"/>
                  <a:gd name="T6" fmla="*/ 0 w 53"/>
                  <a:gd name="T7" fmla="*/ 0 h 41"/>
                  <a:gd name="T8" fmla="*/ 0 w 53"/>
                  <a:gd name="T9" fmla="*/ 0 h 41"/>
                  <a:gd name="T10" fmla="*/ 0 60000 65536"/>
                  <a:gd name="T11" fmla="*/ 0 60000 65536"/>
                  <a:gd name="T12" fmla="*/ 0 60000 65536"/>
                  <a:gd name="T13" fmla="*/ 0 60000 65536"/>
                  <a:gd name="T14" fmla="*/ 0 60000 65536"/>
                  <a:gd name="T15" fmla="*/ 0 w 53"/>
                  <a:gd name="T16" fmla="*/ 0 h 41"/>
                  <a:gd name="T17" fmla="*/ 53 w 53"/>
                  <a:gd name="T18" fmla="*/ 41 h 41"/>
                </a:gdLst>
                <a:ahLst/>
                <a:cxnLst>
                  <a:cxn ang="T10">
                    <a:pos x="T0" y="T1"/>
                  </a:cxn>
                  <a:cxn ang="T11">
                    <a:pos x="T2" y="T3"/>
                  </a:cxn>
                  <a:cxn ang="T12">
                    <a:pos x="T4" y="T5"/>
                  </a:cxn>
                  <a:cxn ang="T13">
                    <a:pos x="T6" y="T7"/>
                  </a:cxn>
                  <a:cxn ang="T14">
                    <a:pos x="T8" y="T9"/>
                  </a:cxn>
                </a:cxnLst>
                <a:rect l="T15" t="T16" r="T17" b="T18"/>
                <a:pathLst>
                  <a:path w="53" h="41">
                    <a:moveTo>
                      <a:pt x="0" y="41"/>
                    </a:moveTo>
                    <a:lnTo>
                      <a:pt x="13" y="31"/>
                    </a:lnTo>
                    <a:lnTo>
                      <a:pt x="27" y="20"/>
                    </a:lnTo>
                    <a:lnTo>
                      <a:pt x="39" y="10"/>
                    </a:lnTo>
                    <a:lnTo>
                      <a:pt x="53" y="0"/>
                    </a:lnTo>
                  </a:path>
                </a:pathLst>
              </a:custGeom>
              <a:noFill/>
              <a:ln w="6350">
                <a:solidFill>
                  <a:srgbClr val="000000"/>
                </a:solidFill>
                <a:prstDash val="solid"/>
                <a:round/>
                <a:headEnd/>
                <a:tailEnd/>
              </a:ln>
            </p:spPr>
            <p:txBody>
              <a:bodyPr/>
              <a:lstStyle/>
              <a:p>
                <a:endParaRPr lang="en-US"/>
              </a:p>
            </p:txBody>
          </p:sp>
          <p:sp>
            <p:nvSpPr>
              <p:cNvPr id="24535" name="Freeform 2256"/>
              <p:cNvSpPr>
                <a:spLocks/>
              </p:cNvSpPr>
              <p:nvPr/>
            </p:nvSpPr>
            <p:spPr bwMode="white">
              <a:xfrm>
                <a:off x="4615" y="1748"/>
                <a:ext cx="3" cy="2"/>
              </a:xfrm>
              <a:custGeom>
                <a:avLst/>
                <a:gdLst>
                  <a:gd name="T0" fmla="*/ 0 w 28"/>
                  <a:gd name="T1" fmla="*/ 0 h 19"/>
                  <a:gd name="T2" fmla="*/ 0 w 28"/>
                  <a:gd name="T3" fmla="*/ 0 h 19"/>
                  <a:gd name="T4" fmla="*/ 0 w 28"/>
                  <a:gd name="T5" fmla="*/ 0 h 19"/>
                  <a:gd name="T6" fmla="*/ 0 60000 65536"/>
                  <a:gd name="T7" fmla="*/ 0 60000 65536"/>
                  <a:gd name="T8" fmla="*/ 0 60000 65536"/>
                  <a:gd name="T9" fmla="*/ 0 w 28"/>
                  <a:gd name="T10" fmla="*/ 0 h 19"/>
                  <a:gd name="T11" fmla="*/ 28 w 28"/>
                  <a:gd name="T12" fmla="*/ 19 h 19"/>
                </a:gdLst>
                <a:ahLst/>
                <a:cxnLst>
                  <a:cxn ang="T6">
                    <a:pos x="T0" y="T1"/>
                  </a:cxn>
                  <a:cxn ang="T7">
                    <a:pos x="T2" y="T3"/>
                  </a:cxn>
                  <a:cxn ang="T8">
                    <a:pos x="T4" y="T5"/>
                  </a:cxn>
                </a:cxnLst>
                <a:rect l="T9" t="T10" r="T11" b="T12"/>
                <a:pathLst>
                  <a:path w="28" h="19">
                    <a:moveTo>
                      <a:pt x="0" y="19"/>
                    </a:moveTo>
                    <a:lnTo>
                      <a:pt x="13" y="10"/>
                    </a:lnTo>
                    <a:lnTo>
                      <a:pt x="28" y="0"/>
                    </a:lnTo>
                  </a:path>
                </a:pathLst>
              </a:custGeom>
              <a:noFill/>
              <a:ln w="6350">
                <a:solidFill>
                  <a:srgbClr val="000000"/>
                </a:solidFill>
                <a:prstDash val="solid"/>
                <a:round/>
                <a:headEnd/>
                <a:tailEnd/>
              </a:ln>
            </p:spPr>
            <p:txBody>
              <a:bodyPr/>
              <a:lstStyle/>
              <a:p>
                <a:endParaRPr lang="en-US"/>
              </a:p>
            </p:txBody>
          </p:sp>
          <p:sp>
            <p:nvSpPr>
              <p:cNvPr id="24536" name="Freeform 2257"/>
              <p:cNvSpPr>
                <a:spLocks/>
              </p:cNvSpPr>
              <p:nvPr/>
            </p:nvSpPr>
            <p:spPr bwMode="white">
              <a:xfrm>
                <a:off x="4470" y="1773"/>
                <a:ext cx="107" cy="53"/>
              </a:xfrm>
              <a:custGeom>
                <a:avLst/>
                <a:gdLst>
                  <a:gd name="T0" fmla="*/ 0 w 860"/>
                  <a:gd name="T1" fmla="*/ 1 h 425"/>
                  <a:gd name="T2" fmla="*/ 0 w 860"/>
                  <a:gd name="T3" fmla="*/ 1 h 425"/>
                  <a:gd name="T4" fmla="*/ 0 w 860"/>
                  <a:gd name="T5" fmla="*/ 1 h 425"/>
                  <a:gd name="T6" fmla="*/ 0 w 860"/>
                  <a:gd name="T7" fmla="*/ 1 h 425"/>
                  <a:gd name="T8" fmla="*/ 0 w 860"/>
                  <a:gd name="T9" fmla="*/ 1 h 425"/>
                  <a:gd name="T10" fmla="*/ 0 w 860"/>
                  <a:gd name="T11" fmla="*/ 1 h 425"/>
                  <a:gd name="T12" fmla="*/ 1 w 860"/>
                  <a:gd name="T13" fmla="*/ 0 h 425"/>
                  <a:gd name="T14" fmla="*/ 1 w 860"/>
                  <a:gd name="T15" fmla="*/ 0 h 425"/>
                  <a:gd name="T16" fmla="*/ 1 w 860"/>
                  <a:gd name="T17" fmla="*/ 0 h 425"/>
                  <a:gd name="T18" fmla="*/ 1 w 860"/>
                  <a:gd name="T19" fmla="*/ 0 h 425"/>
                  <a:gd name="T20" fmla="*/ 1 w 860"/>
                  <a:gd name="T21" fmla="*/ 0 h 425"/>
                  <a:gd name="T22" fmla="*/ 1 w 860"/>
                  <a:gd name="T23" fmla="*/ 0 h 425"/>
                  <a:gd name="T24" fmla="*/ 1 w 860"/>
                  <a:gd name="T25" fmla="*/ 0 h 425"/>
                  <a:gd name="T26" fmla="*/ 1 w 860"/>
                  <a:gd name="T27" fmla="*/ 0 h 425"/>
                  <a:gd name="T28" fmla="*/ 1 w 860"/>
                  <a:gd name="T29" fmla="*/ 0 h 425"/>
                  <a:gd name="T30" fmla="*/ 2 w 860"/>
                  <a:gd name="T31" fmla="*/ 0 h 425"/>
                  <a:gd name="T32" fmla="*/ 2 w 860"/>
                  <a:gd name="T33" fmla="*/ 0 h 4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0"/>
                  <a:gd name="T52" fmla="*/ 0 h 425"/>
                  <a:gd name="T53" fmla="*/ 860 w 860"/>
                  <a:gd name="T54" fmla="*/ 425 h 4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0" h="425">
                    <a:moveTo>
                      <a:pt x="0" y="425"/>
                    </a:moveTo>
                    <a:lnTo>
                      <a:pt x="57" y="401"/>
                    </a:lnTo>
                    <a:lnTo>
                      <a:pt x="113" y="376"/>
                    </a:lnTo>
                    <a:lnTo>
                      <a:pt x="171" y="351"/>
                    </a:lnTo>
                    <a:lnTo>
                      <a:pt x="226" y="326"/>
                    </a:lnTo>
                    <a:lnTo>
                      <a:pt x="282" y="300"/>
                    </a:lnTo>
                    <a:lnTo>
                      <a:pt x="336" y="274"/>
                    </a:lnTo>
                    <a:lnTo>
                      <a:pt x="391" y="248"/>
                    </a:lnTo>
                    <a:lnTo>
                      <a:pt x="445" y="221"/>
                    </a:lnTo>
                    <a:lnTo>
                      <a:pt x="498" y="195"/>
                    </a:lnTo>
                    <a:lnTo>
                      <a:pt x="552" y="168"/>
                    </a:lnTo>
                    <a:lnTo>
                      <a:pt x="604" y="141"/>
                    </a:lnTo>
                    <a:lnTo>
                      <a:pt x="656" y="113"/>
                    </a:lnTo>
                    <a:lnTo>
                      <a:pt x="708" y="85"/>
                    </a:lnTo>
                    <a:lnTo>
                      <a:pt x="759" y="57"/>
                    </a:lnTo>
                    <a:lnTo>
                      <a:pt x="810" y="28"/>
                    </a:lnTo>
                    <a:lnTo>
                      <a:pt x="860" y="0"/>
                    </a:lnTo>
                  </a:path>
                </a:pathLst>
              </a:custGeom>
              <a:noFill/>
              <a:ln w="6350">
                <a:solidFill>
                  <a:srgbClr val="000000"/>
                </a:solidFill>
                <a:prstDash val="solid"/>
                <a:round/>
                <a:headEnd/>
                <a:tailEnd/>
              </a:ln>
            </p:spPr>
            <p:txBody>
              <a:bodyPr/>
              <a:lstStyle/>
              <a:p>
                <a:endParaRPr lang="en-US"/>
              </a:p>
            </p:txBody>
          </p:sp>
          <p:sp>
            <p:nvSpPr>
              <p:cNvPr id="24537" name="Freeform 2258"/>
              <p:cNvSpPr>
                <a:spLocks/>
              </p:cNvSpPr>
              <p:nvPr/>
            </p:nvSpPr>
            <p:spPr bwMode="white">
              <a:xfrm>
                <a:off x="4665" y="1695"/>
                <a:ext cx="9" cy="19"/>
              </a:xfrm>
              <a:custGeom>
                <a:avLst/>
                <a:gdLst>
                  <a:gd name="T0" fmla="*/ 0 w 68"/>
                  <a:gd name="T1" fmla="*/ 0 h 151"/>
                  <a:gd name="T2" fmla="*/ 0 w 68"/>
                  <a:gd name="T3" fmla="*/ 0 h 151"/>
                  <a:gd name="T4" fmla="*/ 0 w 68"/>
                  <a:gd name="T5" fmla="*/ 0 h 151"/>
                  <a:gd name="T6" fmla="*/ 0 w 68"/>
                  <a:gd name="T7" fmla="*/ 0 h 151"/>
                  <a:gd name="T8" fmla="*/ 0 w 68"/>
                  <a:gd name="T9" fmla="*/ 0 h 151"/>
                  <a:gd name="T10" fmla="*/ 0 w 68"/>
                  <a:gd name="T11" fmla="*/ 0 h 151"/>
                  <a:gd name="T12" fmla="*/ 0 w 68"/>
                  <a:gd name="T13" fmla="*/ 0 h 151"/>
                  <a:gd name="T14" fmla="*/ 0 w 68"/>
                  <a:gd name="T15" fmla="*/ 0 h 151"/>
                  <a:gd name="T16" fmla="*/ 0 w 68"/>
                  <a:gd name="T17" fmla="*/ 0 h 151"/>
                  <a:gd name="T18" fmla="*/ 0 w 68"/>
                  <a:gd name="T19" fmla="*/ 0 h 151"/>
                  <a:gd name="T20" fmla="*/ 0 w 68"/>
                  <a:gd name="T21" fmla="*/ 0 h 151"/>
                  <a:gd name="T22" fmla="*/ 0 w 68"/>
                  <a:gd name="T23" fmla="*/ 0 h 151"/>
                  <a:gd name="T24" fmla="*/ 0 w 68"/>
                  <a:gd name="T25" fmla="*/ 0 h 151"/>
                  <a:gd name="T26" fmla="*/ 0 w 68"/>
                  <a:gd name="T27" fmla="*/ 0 h 151"/>
                  <a:gd name="T28" fmla="*/ 0 w 68"/>
                  <a:gd name="T29" fmla="*/ 0 h 151"/>
                  <a:gd name="T30" fmla="*/ 0 w 68"/>
                  <a:gd name="T31" fmla="*/ 0 h 151"/>
                  <a:gd name="T32" fmla="*/ 0 w 68"/>
                  <a:gd name="T33" fmla="*/ 0 h 1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151"/>
                  <a:gd name="T53" fmla="*/ 68 w 68"/>
                  <a:gd name="T54" fmla="*/ 151 h 1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151">
                    <a:moveTo>
                      <a:pt x="0" y="151"/>
                    </a:moveTo>
                    <a:lnTo>
                      <a:pt x="10" y="142"/>
                    </a:lnTo>
                    <a:lnTo>
                      <a:pt x="19" y="134"/>
                    </a:lnTo>
                    <a:lnTo>
                      <a:pt x="28" y="125"/>
                    </a:lnTo>
                    <a:lnTo>
                      <a:pt x="35" y="116"/>
                    </a:lnTo>
                    <a:lnTo>
                      <a:pt x="42" y="107"/>
                    </a:lnTo>
                    <a:lnTo>
                      <a:pt x="49" y="98"/>
                    </a:lnTo>
                    <a:lnTo>
                      <a:pt x="54" y="88"/>
                    </a:lnTo>
                    <a:lnTo>
                      <a:pt x="58" y="79"/>
                    </a:lnTo>
                    <a:lnTo>
                      <a:pt x="62" y="70"/>
                    </a:lnTo>
                    <a:lnTo>
                      <a:pt x="65" y="59"/>
                    </a:lnTo>
                    <a:lnTo>
                      <a:pt x="67" y="50"/>
                    </a:lnTo>
                    <a:lnTo>
                      <a:pt x="68" y="40"/>
                    </a:lnTo>
                    <a:lnTo>
                      <a:pt x="68" y="29"/>
                    </a:lnTo>
                    <a:lnTo>
                      <a:pt x="68" y="20"/>
                    </a:lnTo>
                    <a:lnTo>
                      <a:pt x="67" y="10"/>
                    </a:lnTo>
                    <a:lnTo>
                      <a:pt x="65" y="0"/>
                    </a:lnTo>
                  </a:path>
                </a:pathLst>
              </a:custGeom>
              <a:noFill/>
              <a:ln w="6350">
                <a:solidFill>
                  <a:srgbClr val="000000"/>
                </a:solidFill>
                <a:prstDash val="solid"/>
                <a:round/>
                <a:headEnd/>
                <a:tailEnd/>
              </a:ln>
            </p:spPr>
            <p:txBody>
              <a:bodyPr/>
              <a:lstStyle/>
              <a:p>
                <a:endParaRPr lang="en-US"/>
              </a:p>
            </p:txBody>
          </p:sp>
          <p:sp>
            <p:nvSpPr>
              <p:cNvPr id="24538" name="Freeform 2259"/>
              <p:cNvSpPr>
                <a:spLocks/>
              </p:cNvSpPr>
              <p:nvPr/>
            </p:nvSpPr>
            <p:spPr bwMode="white">
              <a:xfrm>
                <a:off x="4654" y="254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539" name="Line 2260"/>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0" name="Line 2261"/>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1" name="Line 2262"/>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2" name="Line 2263"/>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3" name="Line 2264"/>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4" name="Line 2265"/>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5" name="Line 2266"/>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546" name="Line 2267"/>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grpSp>
        <p:grpSp>
          <p:nvGrpSpPr>
            <p:cNvPr id="18491" name="Group 2469"/>
            <p:cNvGrpSpPr>
              <a:grpSpLocks/>
            </p:cNvGrpSpPr>
            <p:nvPr/>
          </p:nvGrpSpPr>
          <p:grpSpPr bwMode="auto">
            <a:xfrm>
              <a:off x="3835" y="1477"/>
              <a:ext cx="839" cy="1197"/>
              <a:chOff x="3835" y="1477"/>
              <a:chExt cx="839" cy="1197"/>
            </a:xfrm>
          </p:grpSpPr>
          <p:sp>
            <p:nvSpPr>
              <p:cNvPr id="24147" name="Line 2269"/>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48" name="Line 2270"/>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49" name="Line 2271"/>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0" name="Line 2272"/>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1" name="Line 2273"/>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2" name="Line 2274"/>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3" name="Line 2275"/>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4" name="Line 2276"/>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5" name="Line 2277"/>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6" name="Line 2278"/>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7" name="Line 2279"/>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8" name="Line 2280"/>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59" name="Line 2281"/>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60" name="Line 2282"/>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61" name="Line 2283"/>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162" name="Freeform 2284"/>
              <p:cNvSpPr>
                <a:spLocks/>
              </p:cNvSpPr>
              <p:nvPr/>
            </p:nvSpPr>
            <p:spPr bwMode="white">
              <a:xfrm>
                <a:off x="3977" y="2409"/>
                <a:ext cx="7" cy="9"/>
              </a:xfrm>
              <a:custGeom>
                <a:avLst/>
                <a:gdLst>
                  <a:gd name="T0" fmla="*/ 0 w 56"/>
                  <a:gd name="T1" fmla="*/ 0 h 78"/>
                  <a:gd name="T2" fmla="*/ 0 w 56"/>
                  <a:gd name="T3" fmla="*/ 0 h 78"/>
                  <a:gd name="T4" fmla="*/ 0 w 56"/>
                  <a:gd name="T5" fmla="*/ 0 h 78"/>
                  <a:gd name="T6" fmla="*/ 0 w 56"/>
                  <a:gd name="T7" fmla="*/ 0 h 78"/>
                  <a:gd name="T8" fmla="*/ 0 w 56"/>
                  <a:gd name="T9" fmla="*/ 0 h 78"/>
                  <a:gd name="T10" fmla="*/ 0 w 56"/>
                  <a:gd name="T11" fmla="*/ 0 h 78"/>
                  <a:gd name="T12" fmla="*/ 0 w 56"/>
                  <a:gd name="T13" fmla="*/ 0 h 78"/>
                  <a:gd name="T14" fmla="*/ 0 w 56"/>
                  <a:gd name="T15" fmla="*/ 0 h 78"/>
                  <a:gd name="T16" fmla="*/ 0 w 56"/>
                  <a:gd name="T17" fmla="*/ 0 h 78"/>
                  <a:gd name="T18" fmla="*/ 0 w 56"/>
                  <a:gd name="T19" fmla="*/ 0 h 78"/>
                  <a:gd name="T20" fmla="*/ 0 w 56"/>
                  <a:gd name="T21" fmla="*/ 0 h 78"/>
                  <a:gd name="T22" fmla="*/ 0 w 56"/>
                  <a:gd name="T23" fmla="*/ 0 h 78"/>
                  <a:gd name="T24" fmla="*/ 0 w 56"/>
                  <a:gd name="T25" fmla="*/ 0 h 78"/>
                  <a:gd name="T26" fmla="*/ 0 w 56"/>
                  <a:gd name="T27" fmla="*/ 0 h 78"/>
                  <a:gd name="T28" fmla="*/ 0 w 56"/>
                  <a:gd name="T29" fmla="*/ 0 h 78"/>
                  <a:gd name="T30" fmla="*/ 0 w 56"/>
                  <a:gd name="T31" fmla="*/ 0 h 78"/>
                  <a:gd name="T32" fmla="*/ 0 w 56"/>
                  <a:gd name="T33" fmla="*/ 0 h 78"/>
                  <a:gd name="T34" fmla="*/ 0 w 56"/>
                  <a:gd name="T35" fmla="*/ 0 h 78"/>
                  <a:gd name="T36" fmla="*/ 0 w 56"/>
                  <a:gd name="T37" fmla="*/ 0 h 78"/>
                  <a:gd name="T38" fmla="*/ 0 w 56"/>
                  <a:gd name="T39" fmla="*/ 0 h 78"/>
                  <a:gd name="T40" fmla="*/ 0 w 56"/>
                  <a:gd name="T41" fmla="*/ 0 h 78"/>
                  <a:gd name="T42" fmla="*/ 0 w 56"/>
                  <a:gd name="T43" fmla="*/ 0 h 78"/>
                  <a:gd name="T44" fmla="*/ 0 w 56"/>
                  <a:gd name="T45" fmla="*/ 0 h 78"/>
                  <a:gd name="T46" fmla="*/ 0 w 56"/>
                  <a:gd name="T47" fmla="*/ 0 h 78"/>
                  <a:gd name="T48" fmla="*/ 0 w 56"/>
                  <a:gd name="T49" fmla="*/ 0 h 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6"/>
                  <a:gd name="T76" fmla="*/ 0 h 78"/>
                  <a:gd name="T77" fmla="*/ 56 w 56"/>
                  <a:gd name="T78" fmla="*/ 78 h 7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6" h="78">
                    <a:moveTo>
                      <a:pt x="56" y="78"/>
                    </a:moveTo>
                    <a:lnTo>
                      <a:pt x="52" y="76"/>
                    </a:lnTo>
                    <a:lnTo>
                      <a:pt x="49" y="74"/>
                    </a:lnTo>
                    <a:lnTo>
                      <a:pt x="45" y="72"/>
                    </a:lnTo>
                    <a:lnTo>
                      <a:pt x="42" y="69"/>
                    </a:lnTo>
                    <a:lnTo>
                      <a:pt x="39" y="67"/>
                    </a:lnTo>
                    <a:lnTo>
                      <a:pt x="36" y="63"/>
                    </a:lnTo>
                    <a:lnTo>
                      <a:pt x="32" y="60"/>
                    </a:lnTo>
                    <a:lnTo>
                      <a:pt x="29" y="57"/>
                    </a:lnTo>
                    <a:lnTo>
                      <a:pt x="26" y="55"/>
                    </a:lnTo>
                    <a:lnTo>
                      <a:pt x="23" y="52"/>
                    </a:lnTo>
                    <a:lnTo>
                      <a:pt x="20" y="49"/>
                    </a:lnTo>
                    <a:lnTo>
                      <a:pt x="18" y="45"/>
                    </a:lnTo>
                    <a:lnTo>
                      <a:pt x="16" y="42"/>
                    </a:lnTo>
                    <a:lnTo>
                      <a:pt x="13" y="39"/>
                    </a:lnTo>
                    <a:lnTo>
                      <a:pt x="11" y="34"/>
                    </a:lnTo>
                    <a:lnTo>
                      <a:pt x="8" y="31"/>
                    </a:lnTo>
                    <a:lnTo>
                      <a:pt x="7" y="27"/>
                    </a:lnTo>
                    <a:lnTo>
                      <a:pt x="5" y="24"/>
                    </a:lnTo>
                    <a:lnTo>
                      <a:pt x="4" y="20"/>
                    </a:lnTo>
                    <a:lnTo>
                      <a:pt x="2" y="17"/>
                    </a:lnTo>
                    <a:lnTo>
                      <a:pt x="1" y="13"/>
                    </a:lnTo>
                    <a:lnTo>
                      <a:pt x="1" y="8"/>
                    </a:lnTo>
                    <a:lnTo>
                      <a:pt x="0" y="4"/>
                    </a:lnTo>
                    <a:lnTo>
                      <a:pt x="0" y="0"/>
                    </a:lnTo>
                  </a:path>
                </a:pathLst>
              </a:custGeom>
              <a:noFill/>
              <a:ln w="6350">
                <a:solidFill>
                  <a:srgbClr val="000000"/>
                </a:solidFill>
                <a:prstDash val="solid"/>
                <a:round/>
                <a:headEnd/>
                <a:tailEnd/>
              </a:ln>
            </p:spPr>
            <p:txBody>
              <a:bodyPr/>
              <a:lstStyle/>
              <a:p>
                <a:endParaRPr lang="en-US"/>
              </a:p>
            </p:txBody>
          </p:sp>
          <p:sp>
            <p:nvSpPr>
              <p:cNvPr id="24163" name="Freeform 2285"/>
              <p:cNvSpPr>
                <a:spLocks/>
              </p:cNvSpPr>
              <p:nvPr/>
            </p:nvSpPr>
            <p:spPr bwMode="white">
              <a:xfrm>
                <a:off x="4579" y="1831"/>
                <a:ext cx="5" cy="13"/>
              </a:xfrm>
              <a:custGeom>
                <a:avLst/>
                <a:gdLst>
                  <a:gd name="T0" fmla="*/ 0 w 34"/>
                  <a:gd name="T1" fmla="*/ 0 h 102"/>
                  <a:gd name="T2" fmla="*/ 0 w 34"/>
                  <a:gd name="T3" fmla="*/ 0 h 102"/>
                  <a:gd name="T4" fmla="*/ 0 w 34"/>
                  <a:gd name="T5" fmla="*/ 0 h 102"/>
                  <a:gd name="T6" fmla="*/ 0 w 34"/>
                  <a:gd name="T7" fmla="*/ 0 h 102"/>
                  <a:gd name="T8" fmla="*/ 0 w 34"/>
                  <a:gd name="T9" fmla="*/ 0 h 102"/>
                  <a:gd name="T10" fmla="*/ 0 w 34"/>
                  <a:gd name="T11" fmla="*/ 0 h 102"/>
                  <a:gd name="T12" fmla="*/ 0 w 34"/>
                  <a:gd name="T13" fmla="*/ 0 h 102"/>
                  <a:gd name="T14" fmla="*/ 0 w 34"/>
                  <a:gd name="T15" fmla="*/ 0 h 102"/>
                  <a:gd name="T16" fmla="*/ 0 w 34"/>
                  <a:gd name="T17" fmla="*/ 0 h 102"/>
                  <a:gd name="T18" fmla="*/ 0 w 34"/>
                  <a:gd name="T19" fmla="*/ 0 h 102"/>
                  <a:gd name="T20" fmla="*/ 0 w 34"/>
                  <a:gd name="T21" fmla="*/ 0 h 102"/>
                  <a:gd name="T22" fmla="*/ 0 w 34"/>
                  <a:gd name="T23" fmla="*/ 0 h 102"/>
                  <a:gd name="T24" fmla="*/ 0 w 34"/>
                  <a:gd name="T25" fmla="*/ 0 h 102"/>
                  <a:gd name="T26" fmla="*/ 0 w 34"/>
                  <a:gd name="T27" fmla="*/ 0 h 102"/>
                  <a:gd name="T28" fmla="*/ 0 w 34"/>
                  <a:gd name="T29" fmla="*/ 0 h 102"/>
                  <a:gd name="T30" fmla="*/ 0 w 34"/>
                  <a:gd name="T31" fmla="*/ 0 h 102"/>
                  <a:gd name="T32" fmla="*/ 0 w 34"/>
                  <a:gd name="T33" fmla="*/ 0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102"/>
                  <a:gd name="T53" fmla="*/ 34 w 34"/>
                  <a:gd name="T54" fmla="*/ 102 h 1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102">
                    <a:moveTo>
                      <a:pt x="0" y="100"/>
                    </a:moveTo>
                    <a:lnTo>
                      <a:pt x="7" y="102"/>
                    </a:lnTo>
                    <a:lnTo>
                      <a:pt x="14" y="102"/>
                    </a:lnTo>
                    <a:lnTo>
                      <a:pt x="20" y="100"/>
                    </a:lnTo>
                    <a:lnTo>
                      <a:pt x="25" y="96"/>
                    </a:lnTo>
                    <a:lnTo>
                      <a:pt x="29" y="91"/>
                    </a:lnTo>
                    <a:lnTo>
                      <a:pt x="31" y="86"/>
                    </a:lnTo>
                    <a:lnTo>
                      <a:pt x="33" y="79"/>
                    </a:lnTo>
                    <a:lnTo>
                      <a:pt x="34" y="70"/>
                    </a:lnTo>
                    <a:lnTo>
                      <a:pt x="33" y="61"/>
                    </a:lnTo>
                    <a:lnTo>
                      <a:pt x="32" y="52"/>
                    </a:lnTo>
                    <a:lnTo>
                      <a:pt x="29" y="43"/>
                    </a:lnTo>
                    <a:lnTo>
                      <a:pt x="25" y="32"/>
                    </a:lnTo>
                    <a:lnTo>
                      <a:pt x="20" y="24"/>
                    </a:lnTo>
                    <a:lnTo>
                      <a:pt x="14" y="15"/>
                    </a:lnTo>
                    <a:lnTo>
                      <a:pt x="7" y="7"/>
                    </a:lnTo>
                    <a:lnTo>
                      <a:pt x="0" y="0"/>
                    </a:lnTo>
                  </a:path>
                </a:pathLst>
              </a:custGeom>
              <a:noFill/>
              <a:ln w="6350">
                <a:solidFill>
                  <a:srgbClr val="000000"/>
                </a:solidFill>
                <a:prstDash val="solid"/>
                <a:round/>
                <a:headEnd/>
                <a:tailEnd/>
              </a:ln>
            </p:spPr>
            <p:txBody>
              <a:bodyPr/>
              <a:lstStyle/>
              <a:p>
                <a:endParaRPr lang="en-US"/>
              </a:p>
            </p:txBody>
          </p:sp>
          <p:sp>
            <p:nvSpPr>
              <p:cNvPr id="24164" name="Freeform 2286"/>
              <p:cNvSpPr>
                <a:spLocks/>
              </p:cNvSpPr>
              <p:nvPr/>
            </p:nvSpPr>
            <p:spPr bwMode="white">
              <a:xfrm>
                <a:off x="4571" y="1836"/>
                <a:ext cx="8" cy="7"/>
              </a:xfrm>
              <a:custGeom>
                <a:avLst/>
                <a:gdLst>
                  <a:gd name="T0" fmla="*/ 0 w 68"/>
                  <a:gd name="T1" fmla="*/ 0 h 63"/>
                  <a:gd name="T2" fmla="*/ 0 w 68"/>
                  <a:gd name="T3" fmla="*/ 0 h 63"/>
                  <a:gd name="T4" fmla="*/ 0 w 68"/>
                  <a:gd name="T5" fmla="*/ 0 h 63"/>
                  <a:gd name="T6" fmla="*/ 0 w 68"/>
                  <a:gd name="T7" fmla="*/ 0 h 63"/>
                  <a:gd name="T8" fmla="*/ 0 w 68"/>
                  <a:gd name="T9" fmla="*/ 0 h 63"/>
                  <a:gd name="T10" fmla="*/ 0 w 68"/>
                  <a:gd name="T11" fmla="*/ 0 h 63"/>
                  <a:gd name="T12" fmla="*/ 0 w 68"/>
                  <a:gd name="T13" fmla="*/ 0 h 63"/>
                  <a:gd name="T14" fmla="*/ 0 w 68"/>
                  <a:gd name="T15" fmla="*/ 0 h 63"/>
                  <a:gd name="T16" fmla="*/ 0 w 68"/>
                  <a:gd name="T17" fmla="*/ 0 h 63"/>
                  <a:gd name="T18" fmla="*/ 0 w 68"/>
                  <a:gd name="T19" fmla="*/ 0 h 63"/>
                  <a:gd name="T20" fmla="*/ 0 w 68"/>
                  <a:gd name="T21" fmla="*/ 0 h 63"/>
                  <a:gd name="T22" fmla="*/ 0 w 68"/>
                  <a:gd name="T23" fmla="*/ 0 h 63"/>
                  <a:gd name="T24" fmla="*/ 0 w 68"/>
                  <a:gd name="T25" fmla="*/ 0 h 63"/>
                  <a:gd name="T26" fmla="*/ 0 w 68"/>
                  <a:gd name="T27" fmla="*/ 0 h 63"/>
                  <a:gd name="T28" fmla="*/ 0 w 68"/>
                  <a:gd name="T29" fmla="*/ 0 h 63"/>
                  <a:gd name="T30" fmla="*/ 0 w 68"/>
                  <a:gd name="T31" fmla="*/ 0 h 63"/>
                  <a:gd name="T32" fmla="*/ 0 w 68"/>
                  <a:gd name="T33" fmla="*/ 0 h 63"/>
                  <a:gd name="T34" fmla="*/ 0 w 68"/>
                  <a:gd name="T35" fmla="*/ 0 h 63"/>
                  <a:gd name="T36" fmla="*/ 0 w 68"/>
                  <a:gd name="T37" fmla="*/ 0 h 63"/>
                  <a:gd name="T38" fmla="*/ 0 w 68"/>
                  <a:gd name="T39" fmla="*/ 0 h 63"/>
                  <a:gd name="T40" fmla="*/ 0 w 68"/>
                  <a:gd name="T41" fmla="*/ 0 h 63"/>
                  <a:gd name="T42" fmla="*/ 0 w 68"/>
                  <a:gd name="T43" fmla="*/ 0 h 63"/>
                  <a:gd name="T44" fmla="*/ 0 w 68"/>
                  <a:gd name="T45" fmla="*/ 0 h 63"/>
                  <a:gd name="T46" fmla="*/ 0 w 68"/>
                  <a:gd name="T47" fmla="*/ 0 h 63"/>
                  <a:gd name="T48" fmla="*/ 0 w 68"/>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63"/>
                  <a:gd name="T77" fmla="*/ 68 w 68"/>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63">
                    <a:moveTo>
                      <a:pt x="68" y="63"/>
                    </a:moveTo>
                    <a:lnTo>
                      <a:pt x="65" y="61"/>
                    </a:lnTo>
                    <a:lnTo>
                      <a:pt x="62" y="60"/>
                    </a:lnTo>
                    <a:lnTo>
                      <a:pt x="59" y="59"/>
                    </a:lnTo>
                    <a:lnTo>
                      <a:pt x="55" y="57"/>
                    </a:lnTo>
                    <a:lnTo>
                      <a:pt x="51" y="55"/>
                    </a:lnTo>
                    <a:lnTo>
                      <a:pt x="48" y="54"/>
                    </a:lnTo>
                    <a:lnTo>
                      <a:pt x="44" y="52"/>
                    </a:lnTo>
                    <a:lnTo>
                      <a:pt x="41" y="49"/>
                    </a:lnTo>
                    <a:lnTo>
                      <a:pt x="38" y="47"/>
                    </a:lnTo>
                    <a:lnTo>
                      <a:pt x="34" y="45"/>
                    </a:lnTo>
                    <a:lnTo>
                      <a:pt x="31" y="42"/>
                    </a:lnTo>
                    <a:lnTo>
                      <a:pt x="28" y="40"/>
                    </a:lnTo>
                    <a:lnTo>
                      <a:pt x="24" y="37"/>
                    </a:lnTo>
                    <a:lnTo>
                      <a:pt x="21" y="33"/>
                    </a:lnTo>
                    <a:lnTo>
                      <a:pt x="18" y="30"/>
                    </a:lnTo>
                    <a:lnTo>
                      <a:pt x="15" y="27"/>
                    </a:lnTo>
                    <a:lnTo>
                      <a:pt x="12" y="24"/>
                    </a:lnTo>
                    <a:lnTo>
                      <a:pt x="10" y="21"/>
                    </a:lnTo>
                    <a:lnTo>
                      <a:pt x="8" y="18"/>
                    </a:lnTo>
                    <a:lnTo>
                      <a:pt x="6" y="15"/>
                    </a:lnTo>
                    <a:lnTo>
                      <a:pt x="4" y="12"/>
                    </a:lnTo>
                    <a:lnTo>
                      <a:pt x="2" y="8"/>
                    </a:lnTo>
                    <a:lnTo>
                      <a:pt x="1" y="4"/>
                    </a:lnTo>
                    <a:lnTo>
                      <a:pt x="0" y="0"/>
                    </a:lnTo>
                  </a:path>
                </a:pathLst>
              </a:custGeom>
              <a:noFill/>
              <a:ln w="6350">
                <a:solidFill>
                  <a:srgbClr val="000000"/>
                </a:solidFill>
                <a:prstDash val="solid"/>
                <a:round/>
                <a:headEnd/>
                <a:tailEnd/>
              </a:ln>
            </p:spPr>
            <p:txBody>
              <a:bodyPr/>
              <a:lstStyle/>
              <a:p>
                <a:endParaRPr lang="en-US"/>
              </a:p>
            </p:txBody>
          </p:sp>
          <p:sp>
            <p:nvSpPr>
              <p:cNvPr id="24165" name="Freeform 2287"/>
              <p:cNvSpPr>
                <a:spLocks/>
              </p:cNvSpPr>
              <p:nvPr/>
            </p:nvSpPr>
            <p:spPr bwMode="white">
              <a:xfrm>
                <a:off x="4577" y="1830"/>
                <a:ext cx="2" cy="1"/>
              </a:xfrm>
              <a:custGeom>
                <a:avLst/>
                <a:gdLst>
                  <a:gd name="T0" fmla="*/ 0 w 15"/>
                  <a:gd name="T1" fmla="*/ 0 h 8"/>
                  <a:gd name="T2" fmla="*/ 0 w 15"/>
                  <a:gd name="T3" fmla="*/ 0 h 8"/>
                  <a:gd name="T4" fmla="*/ 0 w 15"/>
                  <a:gd name="T5" fmla="*/ 0 h 8"/>
                  <a:gd name="T6" fmla="*/ 0 w 15"/>
                  <a:gd name="T7" fmla="*/ 0 h 8"/>
                  <a:gd name="T8" fmla="*/ 0 w 15"/>
                  <a:gd name="T9" fmla="*/ 0 h 8"/>
                  <a:gd name="T10" fmla="*/ 0 w 15"/>
                  <a:gd name="T11" fmla="*/ 0 h 8"/>
                  <a:gd name="T12" fmla="*/ 0 w 15"/>
                  <a:gd name="T13" fmla="*/ 0 h 8"/>
                  <a:gd name="T14" fmla="*/ 0 w 15"/>
                  <a:gd name="T15" fmla="*/ 0 h 8"/>
                  <a:gd name="T16" fmla="*/ 0 w 15"/>
                  <a:gd name="T17" fmla="*/ 0 h 8"/>
                  <a:gd name="T18" fmla="*/ 0 w 15"/>
                  <a:gd name="T19" fmla="*/ 0 h 8"/>
                  <a:gd name="T20" fmla="*/ 0 w 15"/>
                  <a:gd name="T21" fmla="*/ 0 h 8"/>
                  <a:gd name="T22" fmla="*/ 0 w 15"/>
                  <a:gd name="T23" fmla="*/ 0 h 8"/>
                  <a:gd name="T24" fmla="*/ 0 w 15"/>
                  <a:gd name="T25" fmla="*/ 0 h 8"/>
                  <a:gd name="T26" fmla="*/ 0 w 15"/>
                  <a:gd name="T27" fmla="*/ 0 h 8"/>
                  <a:gd name="T28" fmla="*/ 0 w 15"/>
                  <a:gd name="T29" fmla="*/ 0 h 8"/>
                  <a:gd name="T30" fmla="*/ 0 w 15"/>
                  <a:gd name="T31" fmla="*/ 0 h 8"/>
                  <a:gd name="T32" fmla="*/ 0 w 15"/>
                  <a:gd name="T33" fmla="*/ 0 h 8"/>
                  <a:gd name="T34" fmla="*/ 0 w 15"/>
                  <a:gd name="T35" fmla="*/ 0 h 8"/>
                  <a:gd name="T36" fmla="*/ 0 w 15"/>
                  <a:gd name="T37" fmla="*/ 0 h 8"/>
                  <a:gd name="T38" fmla="*/ 0 w 15"/>
                  <a:gd name="T39" fmla="*/ 0 h 8"/>
                  <a:gd name="T40" fmla="*/ 0 w 15"/>
                  <a:gd name="T41" fmla="*/ 0 h 8"/>
                  <a:gd name="T42" fmla="*/ 0 w 15"/>
                  <a:gd name="T43" fmla="*/ 0 h 8"/>
                  <a:gd name="T44" fmla="*/ 0 w 15"/>
                  <a:gd name="T45" fmla="*/ 0 h 8"/>
                  <a:gd name="T46" fmla="*/ 0 w 15"/>
                  <a:gd name="T47" fmla="*/ 0 h 8"/>
                  <a:gd name="T48" fmla="*/ 0 w 15"/>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
                  <a:gd name="T76" fmla="*/ 0 h 8"/>
                  <a:gd name="T77" fmla="*/ 15 w 15"/>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 h="8">
                    <a:moveTo>
                      <a:pt x="0" y="0"/>
                    </a:moveTo>
                    <a:lnTo>
                      <a:pt x="1" y="0"/>
                    </a:lnTo>
                    <a:lnTo>
                      <a:pt x="2" y="1"/>
                    </a:lnTo>
                    <a:lnTo>
                      <a:pt x="3" y="1"/>
                    </a:lnTo>
                    <a:lnTo>
                      <a:pt x="4" y="1"/>
                    </a:lnTo>
                    <a:lnTo>
                      <a:pt x="4" y="2"/>
                    </a:lnTo>
                    <a:lnTo>
                      <a:pt x="5" y="2"/>
                    </a:lnTo>
                    <a:lnTo>
                      <a:pt x="6" y="2"/>
                    </a:lnTo>
                    <a:lnTo>
                      <a:pt x="7" y="3"/>
                    </a:lnTo>
                    <a:lnTo>
                      <a:pt x="8" y="3"/>
                    </a:lnTo>
                    <a:lnTo>
                      <a:pt x="8" y="4"/>
                    </a:lnTo>
                    <a:lnTo>
                      <a:pt x="9" y="4"/>
                    </a:lnTo>
                    <a:lnTo>
                      <a:pt x="10" y="5"/>
                    </a:lnTo>
                    <a:lnTo>
                      <a:pt x="11" y="5"/>
                    </a:lnTo>
                    <a:lnTo>
                      <a:pt x="11" y="6"/>
                    </a:lnTo>
                    <a:lnTo>
                      <a:pt x="12" y="6"/>
                    </a:lnTo>
                    <a:lnTo>
                      <a:pt x="13" y="7"/>
                    </a:lnTo>
                    <a:lnTo>
                      <a:pt x="14" y="7"/>
                    </a:lnTo>
                    <a:lnTo>
                      <a:pt x="14" y="8"/>
                    </a:lnTo>
                    <a:lnTo>
                      <a:pt x="15" y="8"/>
                    </a:lnTo>
                  </a:path>
                </a:pathLst>
              </a:custGeom>
              <a:noFill/>
              <a:ln w="6350">
                <a:solidFill>
                  <a:srgbClr val="000000"/>
                </a:solidFill>
                <a:prstDash val="solid"/>
                <a:round/>
                <a:headEnd/>
                <a:tailEnd/>
              </a:ln>
            </p:spPr>
            <p:txBody>
              <a:bodyPr/>
              <a:lstStyle/>
              <a:p>
                <a:endParaRPr lang="en-US"/>
              </a:p>
            </p:txBody>
          </p:sp>
          <p:sp>
            <p:nvSpPr>
              <p:cNvPr id="24166" name="Freeform 2288"/>
              <p:cNvSpPr>
                <a:spLocks/>
              </p:cNvSpPr>
              <p:nvPr/>
            </p:nvSpPr>
            <p:spPr bwMode="white">
              <a:xfrm>
                <a:off x="3884" y="2353"/>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167" name="Freeform 2289"/>
              <p:cNvSpPr>
                <a:spLocks/>
              </p:cNvSpPr>
              <p:nvPr/>
            </p:nvSpPr>
            <p:spPr bwMode="white">
              <a:xfrm>
                <a:off x="3959" y="237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168" name="Line 2290"/>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69" name="Line 2291"/>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0" name="Line 2292"/>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1" name="Line 2293"/>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2" name="Line 2294"/>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3" name="Line 2295"/>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4" name="Line 2296"/>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5" name="Line 2297"/>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6" name="Line 2298"/>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7" name="Line 2299"/>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8" name="Line 2300"/>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79" name="Line 2301"/>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0" name="Line 2302"/>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1" name="Line 2303"/>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2" name="Line 2304"/>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3" name="Line 2305"/>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4" name="Line 2306"/>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5" name="Line 2307"/>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6" name="Line 2308"/>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7" name="Line 2309"/>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8" name="Line 2310"/>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89" name="Line 2311"/>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90" name="Line 2312"/>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191" name="Freeform 2313"/>
              <p:cNvSpPr>
                <a:spLocks/>
              </p:cNvSpPr>
              <p:nvPr/>
            </p:nvSpPr>
            <p:spPr bwMode="white">
              <a:xfrm>
                <a:off x="3907" y="233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192" name="Freeform 2314"/>
              <p:cNvSpPr>
                <a:spLocks/>
              </p:cNvSpPr>
              <p:nvPr/>
            </p:nvSpPr>
            <p:spPr bwMode="white">
              <a:xfrm>
                <a:off x="3880" y="2301"/>
                <a:ext cx="0" cy="0"/>
              </a:xfrm>
              <a:custGeom>
                <a:avLst/>
                <a:gdLst>
                  <a:gd name="T0" fmla="*/ 0 h 2"/>
                  <a:gd name="T1" fmla="*/ 0 h 2"/>
                  <a:gd name="T2" fmla="*/ 0 h 2"/>
                  <a:gd name="T3" fmla="*/ 0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0 h 2"/>
                  <a:gd name="T17" fmla="*/ 0 h 2"/>
                  <a:gd name="T18" fmla="*/ 0 h 2"/>
                  <a:gd name="T19" fmla="*/ 0 h 2"/>
                  <a:gd name="T20" fmla="*/ 0 h 2"/>
                  <a:gd name="T21" fmla="*/ 0 h 2"/>
                  <a:gd name="T22" fmla="*/ 0 h 2"/>
                  <a:gd name="T23" fmla="*/ 0 h 2"/>
                  <a:gd name="T24" fmla="*/ 0 h 2"/>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h 2"/>
                  <a:gd name="T51" fmla="*/ 2 h 2"/>
                </a:gdLst>
                <a:ahLst/>
                <a:cxnLst>
                  <a:cxn ang="T25">
                    <a:pos x="0" y="T0"/>
                  </a:cxn>
                  <a:cxn ang="T26">
                    <a:pos x="0" y="T1"/>
                  </a:cxn>
                  <a:cxn ang="T27">
                    <a:pos x="0" y="T2"/>
                  </a:cxn>
                  <a:cxn ang="T28">
                    <a:pos x="0" y="T3"/>
                  </a:cxn>
                  <a:cxn ang="T29">
                    <a:pos x="0" y="T4"/>
                  </a:cxn>
                  <a:cxn ang="T30">
                    <a:pos x="0" y="T5"/>
                  </a:cxn>
                  <a:cxn ang="T31">
                    <a:pos x="0" y="T6"/>
                  </a:cxn>
                  <a:cxn ang="T32">
                    <a:pos x="0" y="T7"/>
                  </a:cxn>
                  <a:cxn ang="T33">
                    <a:pos x="0" y="T8"/>
                  </a:cxn>
                  <a:cxn ang="T34">
                    <a:pos x="0" y="T9"/>
                  </a:cxn>
                  <a:cxn ang="T35">
                    <a:pos x="0" y="T10"/>
                  </a:cxn>
                  <a:cxn ang="T36">
                    <a:pos x="0" y="T11"/>
                  </a:cxn>
                  <a:cxn ang="T37">
                    <a:pos x="0" y="T12"/>
                  </a:cxn>
                  <a:cxn ang="T38">
                    <a:pos x="0" y="T13"/>
                  </a:cxn>
                  <a:cxn ang="T39">
                    <a:pos x="0" y="T14"/>
                  </a:cxn>
                  <a:cxn ang="T40">
                    <a:pos x="0" y="T15"/>
                  </a:cxn>
                  <a:cxn ang="T41">
                    <a:pos x="0" y="T16"/>
                  </a:cxn>
                  <a:cxn ang="T42">
                    <a:pos x="0" y="T17"/>
                  </a:cxn>
                  <a:cxn ang="T43">
                    <a:pos x="0" y="T18"/>
                  </a:cxn>
                  <a:cxn ang="T44">
                    <a:pos x="0" y="T19"/>
                  </a:cxn>
                  <a:cxn ang="T45">
                    <a:pos x="0" y="T20"/>
                  </a:cxn>
                  <a:cxn ang="T46">
                    <a:pos x="0" y="T21"/>
                  </a:cxn>
                  <a:cxn ang="T47">
                    <a:pos x="0" y="T22"/>
                  </a:cxn>
                  <a:cxn ang="T48">
                    <a:pos x="0" y="T23"/>
                  </a:cxn>
                  <a:cxn ang="T49">
                    <a:pos x="0" y="T24"/>
                  </a:cxn>
                </a:cxnLst>
                <a:rect l="0" t="T50" r="0" b="T51"/>
                <a:pathLst>
                  <a:path h="2">
                    <a:moveTo>
                      <a:pt x="0" y="0"/>
                    </a:moveTo>
                    <a:lnTo>
                      <a:pt x="0" y="0"/>
                    </a:lnTo>
                    <a:lnTo>
                      <a:pt x="0" y="1"/>
                    </a:lnTo>
                    <a:lnTo>
                      <a:pt x="0" y="2"/>
                    </a:lnTo>
                  </a:path>
                </a:pathLst>
              </a:custGeom>
              <a:noFill/>
              <a:ln w="6350">
                <a:solidFill>
                  <a:srgbClr val="000000"/>
                </a:solidFill>
                <a:prstDash val="solid"/>
                <a:round/>
                <a:headEnd/>
                <a:tailEnd/>
              </a:ln>
            </p:spPr>
            <p:txBody>
              <a:bodyPr/>
              <a:lstStyle/>
              <a:p>
                <a:endParaRPr lang="en-US"/>
              </a:p>
            </p:txBody>
          </p:sp>
          <p:sp>
            <p:nvSpPr>
              <p:cNvPr id="24193" name="Freeform 2315"/>
              <p:cNvSpPr>
                <a:spLocks/>
              </p:cNvSpPr>
              <p:nvPr/>
            </p:nvSpPr>
            <p:spPr bwMode="white">
              <a:xfrm>
                <a:off x="4633" y="215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4194" name="Freeform 2316"/>
              <p:cNvSpPr>
                <a:spLocks/>
              </p:cNvSpPr>
              <p:nvPr/>
            </p:nvSpPr>
            <p:spPr bwMode="white">
              <a:xfrm>
                <a:off x="4621" y="2136"/>
                <a:ext cx="12" cy="2"/>
              </a:xfrm>
              <a:custGeom>
                <a:avLst/>
                <a:gdLst>
                  <a:gd name="T0" fmla="*/ 0 w 94"/>
                  <a:gd name="T1" fmla="*/ 0 h 17"/>
                  <a:gd name="T2" fmla="*/ 0 w 94"/>
                  <a:gd name="T3" fmla="*/ 0 h 17"/>
                  <a:gd name="T4" fmla="*/ 0 w 94"/>
                  <a:gd name="T5" fmla="*/ 0 h 17"/>
                  <a:gd name="T6" fmla="*/ 0 w 94"/>
                  <a:gd name="T7" fmla="*/ 0 h 17"/>
                  <a:gd name="T8" fmla="*/ 0 w 94"/>
                  <a:gd name="T9" fmla="*/ 0 h 17"/>
                  <a:gd name="T10" fmla="*/ 0 60000 65536"/>
                  <a:gd name="T11" fmla="*/ 0 60000 65536"/>
                  <a:gd name="T12" fmla="*/ 0 60000 65536"/>
                  <a:gd name="T13" fmla="*/ 0 60000 65536"/>
                  <a:gd name="T14" fmla="*/ 0 60000 65536"/>
                  <a:gd name="T15" fmla="*/ 0 w 94"/>
                  <a:gd name="T16" fmla="*/ 0 h 17"/>
                  <a:gd name="T17" fmla="*/ 94 w 94"/>
                  <a:gd name="T18" fmla="*/ 17 h 17"/>
                </a:gdLst>
                <a:ahLst/>
                <a:cxnLst>
                  <a:cxn ang="T10">
                    <a:pos x="T0" y="T1"/>
                  </a:cxn>
                  <a:cxn ang="T11">
                    <a:pos x="T2" y="T3"/>
                  </a:cxn>
                  <a:cxn ang="T12">
                    <a:pos x="T4" y="T5"/>
                  </a:cxn>
                  <a:cxn ang="T13">
                    <a:pos x="T6" y="T7"/>
                  </a:cxn>
                  <a:cxn ang="T14">
                    <a:pos x="T8" y="T9"/>
                  </a:cxn>
                </a:cxnLst>
                <a:rect l="T15" t="T16" r="T17" b="T18"/>
                <a:pathLst>
                  <a:path w="94" h="17">
                    <a:moveTo>
                      <a:pt x="94" y="0"/>
                    </a:moveTo>
                    <a:lnTo>
                      <a:pt x="71" y="3"/>
                    </a:lnTo>
                    <a:lnTo>
                      <a:pt x="47" y="6"/>
                    </a:lnTo>
                    <a:lnTo>
                      <a:pt x="24" y="11"/>
                    </a:lnTo>
                    <a:lnTo>
                      <a:pt x="0" y="17"/>
                    </a:lnTo>
                  </a:path>
                </a:pathLst>
              </a:custGeom>
              <a:noFill/>
              <a:ln w="6350">
                <a:solidFill>
                  <a:srgbClr val="000000"/>
                </a:solidFill>
                <a:prstDash val="solid"/>
                <a:round/>
                <a:headEnd/>
                <a:tailEnd/>
              </a:ln>
            </p:spPr>
            <p:txBody>
              <a:bodyPr/>
              <a:lstStyle/>
              <a:p>
                <a:endParaRPr lang="en-US"/>
              </a:p>
            </p:txBody>
          </p:sp>
          <p:sp>
            <p:nvSpPr>
              <p:cNvPr id="24195" name="Freeform 2317"/>
              <p:cNvSpPr>
                <a:spLocks/>
              </p:cNvSpPr>
              <p:nvPr/>
            </p:nvSpPr>
            <p:spPr bwMode="white">
              <a:xfrm>
                <a:off x="4673" y="1699"/>
                <a:ext cx="1" cy="151"/>
              </a:xfrm>
              <a:custGeom>
                <a:avLst/>
                <a:gdLst>
                  <a:gd name="T0" fmla="*/ 0 w 4"/>
                  <a:gd name="T1" fmla="*/ 0 h 1208"/>
                  <a:gd name="T2" fmla="*/ 0 w 4"/>
                  <a:gd name="T3" fmla="*/ 1 h 1208"/>
                  <a:gd name="T4" fmla="*/ 0 w 4"/>
                  <a:gd name="T5" fmla="*/ 2 h 1208"/>
                  <a:gd name="T6" fmla="*/ 0 60000 65536"/>
                  <a:gd name="T7" fmla="*/ 0 60000 65536"/>
                  <a:gd name="T8" fmla="*/ 0 60000 65536"/>
                  <a:gd name="T9" fmla="*/ 0 w 4"/>
                  <a:gd name="T10" fmla="*/ 0 h 1208"/>
                  <a:gd name="T11" fmla="*/ 4 w 4"/>
                  <a:gd name="T12" fmla="*/ 1208 h 1208"/>
                </a:gdLst>
                <a:ahLst/>
                <a:cxnLst>
                  <a:cxn ang="T6">
                    <a:pos x="T0" y="T1"/>
                  </a:cxn>
                  <a:cxn ang="T7">
                    <a:pos x="T2" y="T3"/>
                  </a:cxn>
                  <a:cxn ang="T8">
                    <a:pos x="T4" y="T5"/>
                  </a:cxn>
                </a:cxnLst>
                <a:rect l="T9" t="T10" r="T11" b="T12"/>
                <a:pathLst>
                  <a:path w="4" h="1208">
                    <a:moveTo>
                      <a:pt x="4" y="0"/>
                    </a:moveTo>
                    <a:lnTo>
                      <a:pt x="3" y="604"/>
                    </a:lnTo>
                    <a:lnTo>
                      <a:pt x="0" y="1208"/>
                    </a:lnTo>
                  </a:path>
                </a:pathLst>
              </a:custGeom>
              <a:noFill/>
              <a:ln w="6350">
                <a:solidFill>
                  <a:srgbClr val="000000"/>
                </a:solidFill>
                <a:prstDash val="solid"/>
                <a:round/>
                <a:headEnd/>
                <a:tailEnd/>
              </a:ln>
            </p:spPr>
            <p:txBody>
              <a:bodyPr/>
              <a:lstStyle/>
              <a:p>
                <a:endParaRPr lang="en-US"/>
              </a:p>
            </p:txBody>
          </p:sp>
          <p:sp>
            <p:nvSpPr>
              <p:cNvPr id="24196" name="Line 2318"/>
              <p:cNvSpPr>
                <a:spLocks noChangeShapeType="1"/>
              </p:cNvSpPr>
              <p:nvPr/>
            </p:nvSpPr>
            <p:spPr bwMode="white">
              <a:xfrm>
                <a:off x="4669" y="2096"/>
                <a:ext cx="0" cy="0"/>
              </a:xfrm>
              <a:prstGeom prst="line">
                <a:avLst/>
              </a:prstGeom>
              <a:noFill/>
              <a:ln w="6350">
                <a:solidFill>
                  <a:srgbClr val="000000"/>
                </a:solidFill>
                <a:round/>
                <a:headEnd/>
                <a:tailEnd/>
              </a:ln>
            </p:spPr>
            <p:txBody>
              <a:bodyPr/>
              <a:lstStyle/>
              <a:p>
                <a:endParaRPr lang="en-US"/>
              </a:p>
            </p:txBody>
          </p:sp>
          <p:sp>
            <p:nvSpPr>
              <p:cNvPr id="24197" name="Line 2319"/>
              <p:cNvSpPr>
                <a:spLocks noChangeShapeType="1"/>
              </p:cNvSpPr>
              <p:nvPr/>
            </p:nvSpPr>
            <p:spPr bwMode="white">
              <a:xfrm>
                <a:off x="4668" y="2139"/>
                <a:ext cx="0" cy="0"/>
              </a:xfrm>
              <a:prstGeom prst="line">
                <a:avLst/>
              </a:prstGeom>
              <a:noFill/>
              <a:ln w="6350">
                <a:solidFill>
                  <a:srgbClr val="000000"/>
                </a:solidFill>
                <a:round/>
                <a:headEnd/>
                <a:tailEnd/>
              </a:ln>
            </p:spPr>
            <p:txBody>
              <a:bodyPr/>
              <a:lstStyle/>
              <a:p>
                <a:endParaRPr lang="en-US"/>
              </a:p>
            </p:txBody>
          </p:sp>
          <p:sp>
            <p:nvSpPr>
              <p:cNvPr id="24198" name="Line 2320"/>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199" name="Line 2321"/>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0" name="Line 2322"/>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1" name="Line 2323"/>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2" name="Line 2324"/>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3" name="Line 2325"/>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4" name="Line 2326"/>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5" name="Line 2327"/>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6" name="Line 2328"/>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7" name="Line 2329"/>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8" name="Line 2330"/>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09" name="Line 2331"/>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0" name="Line 2332"/>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1" name="Line 2333"/>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2" name="Line 2334"/>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3" name="Line 2335"/>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4" name="Line 2336"/>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5" name="Line 2337"/>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6" name="Line 2338"/>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7" name="Line 2339"/>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8" name="Line 2340"/>
              <p:cNvSpPr>
                <a:spLocks noChangeShapeType="1"/>
              </p:cNvSpPr>
              <p:nvPr/>
            </p:nvSpPr>
            <p:spPr bwMode="white">
              <a:xfrm flipH="1">
                <a:off x="4668" y="2096"/>
                <a:ext cx="1" cy="43"/>
              </a:xfrm>
              <a:prstGeom prst="line">
                <a:avLst/>
              </a:prstGeom>
              <a:noFill/>
              <a:ln w="6350">
                <a:solidFill>
                  <a:srgbClr val="000000"/>
                </a:solidFill>
                <a:round/>
                <a:headEnd/>
                <a:tailEnd/>
              </a:ln>
            </p:spPr>
            <p:txBody>
              <a:bodyPr/>
              <a:lstStyle/>
              <a:p>
                <a:endParaRPr lang="en-US"/>
              </a:p>
            </p:txBody>
          </p:sp>
          <p:sp>
            <p:nvSpPr>
              <p:cNvPr id="24219" name="Freeform 2341"/>
              <p:cNvSpPr>
                <a:spLocks/>
              </p:cNvSpPr>
              <p:nvPr/>
            </p:nvSpPr>
            <p:spPr bwMode="white">
              <a:xfrm>
                <a:off x="4654" y="2326"/>
                <a:ext cx="9" cy="221"/>
              </a:xfrm>
              <a:custGeom>
                <a:avLst/>
                <a:gdLst>
                  <a:gd name="T0" fmla="*/ 0 w 71"/>
                  <a:gd name="T1" fmla="*/ 0 h 1766"/>
                  <a:gd name="T2" fmla="*/ 0 w 71"/>
                  <a:gd name="T3" fmla="*/ 2 h 1766"/>
                  <a:gd name="T4" fmla="*/ 0 w 71"/>
                  <a:gd name="T5" fmla="*/ 4 h 1766"/>
                  <a:gd name="T6" fmla="*/ 0 60000 65536"/>
                  <a:gd name="T7" fmla="*/ 0 60000 65536"/>
                  <a:gd name="T8" fmla="*/ 0 60000 65536"/>
                  <a:gd name="T9" fmla="*/ 0 w 71"/>
                  <a:gd name="T10" fmla="*/ 0 h 1766"/>
                  <a:gd name="T11" fmla="*/ 71 w 71"/>
                  <a:gd name="T12" fmla="*/ 1766 h 1766"/>
                </a:gdLst>
                <a:ahLst/>
                <a:cxnLst>
                  <a:cxn ang="T6">
                    <a:pos x="T0" y="T1"/>
                  </a:cxn>
                  <a:cxn ang="T7">
                    <a:pos x="T2" y="T3"/>
                  </a:cxn>
                  <a:cxn ang="T8">
                    <a:pos x="T4" y="T5"/>
                  </a:cxn>
                </a:cxnLst>
                <a:rect l="T9" t="T10" r="T11" b="T12"/>
                <a:pathLst>
                  <a:path w="71" h="1766">
                    <a:moveTo>
                      <a:pt x="71" y="0"/>
                    </a:moveTo>
                    <a:lnTo>
                      <a:pt x="38" y="883"/>
                    </a:lnTo>
                    <a:lnTo>
                      <a:pt x="0" y="1766"/>
                    </a:lnTo>
                  </a:path>
                </a:pathLst>
              </a:custGeom>
              <a:noFill/>
              <a:ln w="6350">
                <a:solidFill>
                  <a:srgbClr val="000000"/>
                </a:solidFill>
                <a:prstDash val="solid"/>
                <a:round/>
                <a:headEnd/>
                <a:tailEnd/>
              </a:ln>
            </p:spPr>
            <p:txBody>
              <a:bodyPr/>
              <a:lstStyle/>
              <a:p>
                <a:endParaRPr lang="en-US"/>
              </a:p>
            </p:txBody>
          </p:sp>
          <p:sp>
            <p:nvSpPr>
              <p:cNvPr id="24220" name="Freeform 2342"/>
              <p:cNvSpPr>
                <a:spLocks/>
              </p:cNvSpPr>
              <p:nvPr/>
            </p:nvSpPr>
            <p:spPr bwMode="white">
              <a:xfrm>
                <a:off x="4349" y="2023"/>
                <a:ext cx="18" cy="31"/>
              </a:xfrm>
              <a:custGeom>
                <a:avLst/>
                <a:gdLst>
                  <a:gd name="T0" fmla="*/ 0 w 141"/>
                  <a:gd name="T1" fmla="*/ 1 h 244"/>
                  <a:gd name="T2" fmla="*/ 0 w 141"/>
                  <a:gd name="T3" fmla="*/ 1 h 244"/>
                  <a:gd name="T4" fmla="*/ 0 w 141"/>
                  <a:gd name="T5" fmla="*/ 0 h 244"/>
                  <a:gd name="T6" fmla="*/ 0 w 141"/>
                  <a:gd name="T7" fmla="*/ 0 h 244"/>
                  <a:gd name="T8" fmla="*/ 0 w 141"/>
                  <a:gd name="T9" fmla="*/ 0 h 244"/>
                  <a:gd name="T10" fmla="*/ 0 w 141"/>
                  <a:gd name="T11" fmla="*/ 0 h 244"/>
                  <a:gd name="T12" fmla="*/ 0 w 141"/>
                  <a:gd name="T13" fmla="*/ 0 h 244"/>
                  <a:gd name="T14" fmla="*/ 0 w 141"/>
                  <a:gd name="T15" fmla="*/ 0 h 244"/>
                  <a:gd name="T16" fmla="*/ 0 w 141"/>
                  <a:gd name="T17" fmla="*/ 0 h 244"/>
                  <a:gd name="T18" fmla="*/ 0 w 141"/>
                  <a:gd name="T19" fmla="*/ 0 h 244"/>
                  <a:gd name="T20" fmla="*/ 0 w 141"/>
                  <a:gd name="T21" fmla="*/ 0 h 244"/>
                  <a:gd name="T22" fmla="*/ 0 w 141"/>
                  <a:gd name="T23" fmla="*/ 0 h 244"/>
                  <a:gd name="T24" fmla="*/ 0 w 141"/>
                  <a:gd name="T25" fmla="*/ 0 h 244"/>
                  <a:gd name="T26" fmla="*/ 0 w 141"/>
                  <a:gd name="T27" fmla="*/ 0 h 244"/>
                  <a:gd name="T28" fmla="*/ 0 w 141"/>
                  <a:gd name="T29" fmla="*/ 0 h 244"/>
                  <a:gd name="T30" fmla="*/ 0 w 141"/>
                  <a:gd name="T31" fmla="*/ 0 h 244"/>
                  <a:gd name="T32" fmla="*/ 0 w 141"/>
                  <a:gd name="T33" fmla="*/ 0 h 2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1"/>
                  <a:gd name="T52" fmla="*/ 0 h 244"/>
                  <a:gd name="T53" fmla="*/ 141 w 141"/>
                  <a:gd name="T54" fmla="*/ 244 h 2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1" h="244">
                    <a:moveTo>
                      <a:pt x="141" y="244"/>
                    </a:moveTo>
                    <a:lnTo>
                      <a:pt x="141" y="229"/>
                    </a:lnTo>
                    <a:lnTo>
                      <a:pt x="139" y="213"/>
                    </a:lnTo>
                    <a:lnTo>
                      <a:pt x="136" y="196"/>
                    </a:lnTo>
                    <a:lnTo>
                      <a:pt x="131" y="178"/>
                    </a:lnTo>
                    <a:lnTo>
                      <a:pt x="125" y="160"/>
                    </a:lnTo>
                    <a:lnTo>
                      <a:pt x="117" y="142"/>
                    </a:lnTo>
                    <a:lnTo>
                      <a:pt x="109" y="123"/>
                    </a:lnTo>
                    <a:lnTo>
                      <a:pt x="99" y="105"/>
                    </a:lnTo>
                    <a:lnTo>
                      <a:pt x="88" y="88"/>
                    </a:lnTo>
                    <a:lnTo>
                      <a:pt x="77" y="71"/>
                    </a:lnTo>
                    <a:lnTo>
                      <a:pt x="64" y="56"/>
                    </a:lnTo>
                    <a:lnTo>
                      <a:pt x="52" y="41"/>
                    </a:lnTo>
                    <a:lnTo>
                      <a:pt x="38" y="29"/>
                    </a:lnTo>
                    <a:lnTo>
                      <a:pt x="26" y="17"/>
                    </a:lnTo>
                    <a:lnTo>
                      <a:pt x="12" y="7"/>
                    </a:lnTo>
                    <a:lnTo>
                      <a:pt x="0" y="0"/>
                    </a:lnTo>
                  </a:path>
                </a:pathLst>
              </a:custGeom>
              <a:noFill/>
              <a:ln w="6350">
                <a:solidFill>
                  <a:srgbClr val="000000"/>
                </a:solidFill>
                <a:prstDash val="solid"/>
                <a:round/>
                <a:headEnd/>
                <a:tailEnd/>
              </a:ln>
            </p:spPr>
            <p:txBody>
              <a:bodyPr/>
              <a:lstStyle/>
              <a:p>
                <a:endParaRPr lang="en-US"/>
              </a:p>
            </p:txBody>
          </p:sp>
          <p:sp>
            <p:nvSpPr>
              <p:cNvPr id="24221" name="Freeform 2343"/>
              <p:cNvSpPr>
                <a:spLocks/>
              </p:cNvSpPr>
              <p:nvPr/>
            </p:nvSpPr>
            <p:spPr bwMode="white">
              <a:xfrm>
                <a:off x="4365" y="2310"/>
                <a:ext cx="2" cy="7"/>
              </a:xfrm>
              <a:custGeom>
                <a:avLst/>
                <a:gdLst>
                  <a:gd name="T0" fmla="*/ 0 w 15"/>
                  <a:gd name="T1" fmla="*/ 0 h 53"/>
                  <a:gd name="T2" fmla="*/ 0 w 15"/>
                  <a:gd name="T3" fmla="*/ 0 h 53"/>
                  <a:gd name="T4" fmla="*/ 0 w 15"/>
                  <a:gd name="T5" fmla="*/ 0 h 53"/>
                  <a:gd name="T6" fmla="*/ 0 w 15"/>
                  <a:gd name="T7" fmla="*/ 0 h 53"/>
                  <a:gd name="T8" fmla="*/ 0 w 15"/>
                  <a:gd name="T9" fmla="*/ 0 h 53"/>
                  <a:gd name="T10" fmla="*/ 0 w 15"/>
                  <a:gd name="T11" fmla="*/ 0 h 53"/>
                  <a:gd name="T12" fmla="*/ 0 w 15"/>
                  <a:gd name="T13" fmla="*/ 0 h 53"/>
                  <a:gd name="T14" fmla="*/ 0 w 15"/>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53"/>
                  <a:gd name="T26" fmla="*/ 15 w 15"/>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53">
                    <a:moveTo>
                      <a:pt x="0" y="53"/>
                    </a:moveTo>
                    <a:lnTo>
                      <a:pt x="3" y="50"/>
                    </a:lnTo>
                    <a:lnTo>
                      <a:pt x="6" y="46"/>
                    </a:lnTo>
                    <a:lnTo>
                      <a:pt x="8" y="42"/>
                    </a:lnTo>
                    <a:lnTo>
                      <a:pt x="11" y="34"/>
                    </a:lnTo>
                    <a:lnTo>
                      <a:pt x="13" y="25"/>
                    </a:lnTo>
                    <a:lnTo>
                      <a:pt x="15" y="14"/>
                    </a:lnTo>
                    <a:lnTo>
                      <a:pt x="15" y="0"/>
                    </a:lnTo>
                  </a:path>
                </a:pathLst>
              </a:custGeom>
              <a:noFill/>
              <a:ln w="6350">
                <a:solidFill>
                  <a:srgbClr val="000000"/>
                </a:solidFill>
                <a:prstDash val="solid"/>
                <a:round/>
                <a:headEnd/>
                <a:tailEnd/>
              </a:ln>
            </p:spPr>
            <p:txBody>
              <a:bodyPr/>
              <a:lstStyle/>
              <a:p>
                <a:endParaRPr lang="en-US"/>
              </a:p>
            </p:txBody>
          </p:sp>
          <p:sp>
            <p:nvSpPr>
              <p:cNvPr id="24222" name="Line 2344"/>
              <p:cNvSpPr>
                <a:spLocks noChangeShapeType="1"/>
              </p:cNvSpPr>
              <p:nvPr/>
            </p:nvSpPr>
            <p:spPr bwMode="white">
              <a:xfrm>
                <a:off x="4367" y="2054"/>
                <a:ext cx="0" cy="0"/>
              </a:xfrm>
              <a:prstGeom prst="line">
                <a:avLst/>
              </a:prstGeom>
              <a:noFill/>
              <a:ln w="6350">
                <a:solidFill>
                  <a:srgbClr val="000000"/>
                </a:solidFill>
                <a:round/>
                <a:headEnd/>
                <a:tailEnd/>
              </a:ln>
            </p:spPr>
            <p:txBody>
              <a:bodyPr/>
              <a:lstStyle/>
              <a:p>
                <a:endParaRPr lang="en-US"/>
              </a:p>
            </p:txBody>
          </p:sp>
          <p:sp>
            <p:nvSpPr>
              <p:cNvPr id="24223" name="Line 2345"/>
              <p:cNvSpPr>
                <a:spLocks noChangeShapeType="1"/>
              </p:cNvSpPr>
              <p:nvPr/>
            </p:nvSpPr>
            <p:spPr bwMode="white">
              <a:xfrm>
                <a:off x="4367" y="2310"/>
                <a:ext cx="0" cy="0"/>
              </a:xfrm>
              <a:prstGeom prst="line">
                <a:avLst/>
              </a:prstGeom>
              <a:noFill/>
              <a:ln w="6350">
                <a:solidFill>
                  <a:srgbClr val="000000"/>
                </a:solidFill>
                <a:round/>
                <a:headEnd/>
                <a:tailEnd/>
              </a:ln>
            </p:spPr>
            <p:txBody>
              <a:bodyPr/>
              <a:lstStyle/>
              <a:p>
                <a:endParaRPr lang="en-US"/>
              </a:p>
            </p:txBody>
          </p:sp>
          <p:sp>
            <p:nvSpPr>
              <p:cNvPr id="24224" name="Line 2346"/>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25" name="Line 2347"/>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26" name="Line 2348"/>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27" name="Line 2349"/>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28" name="Line 2350"/>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29" name="Line 2351"/>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0" name="Line 2352"/>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1" name="Line 2353"/>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2" name="Line 2354"/>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3" name="Line 2355"/>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4" name="Line 2356"/>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5" name="Line 2357"/>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6" name="Line 2358"/>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7" name="Line 2359"/>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8" name="Line 2360"/>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39" name="Line 2361"/>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0" name="Line 2362"/>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1" name="Line 2363"/>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2" name="Line 2364"/>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3" name="Line 2365"/>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4" name="Line 2366"/>
              <p:cNvSpPr>
                <a:spLocks noChangeShapeType="1"/>
              </p:cNvSpPr>
              <p:nvPr/>
            </p:nvSpPr>
            <p:spPr bwMode="white">
              <a:xfrm>
                <a:off x="4367" y="2054"/>
                <a:ext cx="0" cy="256"/>
              </a:xfrm>
              <a:prstGeom prst="line">
                <a:avLst/>
              </a:prstGeom>
              <a:noFill/>
              <a:ln w="6350">
                <a:solidFill>
                  <a:srgbClr val="000000"/>
                </a:solidFill>
                <a:round/>
                <a:headEnd/>
                <a:tailEnd/>
              </a:ln>
            </p:spPr>
            <p:txBody>
              <a:bodyPr/>
              <a:lstStyle/>
              <a:p>
                <a:endParaRPr lang="en-US"/>
              </a:p>
            </p:txBody>
          </p:sp>
          <p:sp>
            <p:nvSpPr>
              <p:cNvPr id="24245" name="Freeform 2367"/>
              <p:cNvSpPr>
                <a:spLocks/>
              </p:cNvSpPr>
              <p:nvPr/>
            </p:nvSpPr>
            <p:spPr bwMode="white">
              <a:xfrm>
                <a:off x="4468" y="2570"/>
                <a:ext cx="174" cy="100"/>
              </a:xfrm>
              <a:custGeom>
                <a:avLst/>
                <a:gdLst>
                  <a:gd name="T0" fmla="*/ 3 w 1389"/>
                  <a:gd name="T1" fmla="*/ 0 h 800"/>
                  <a:gd name="T2" fmla="*/ 3 w 1389"/>
                  <a:gd name="T3" fmla="*/ 0 h 800"/>
                  <a:gd name="T4" fmla="*/ 2 w 1389"/>
                  <a:gd name="T5" fmla="*/ 0 h 800"/>
                  <a:gd name="T6" fmla="*/ 2 w 1389"/>
                  <a:gd name="T7" fmla="*/ 0 h 800"/>
                  <a:gd name="T8" fmla="*/ 2 w 1389"/>
                  <a:gd name="T9" fmla="*/ 0 h 800"/>
                  <a:gd name="T10" fmla="*/ 2 w 1389"/>
                  <a:gd name="T11" fmla="*/ 1 h 800"/>
                  <a:gd name="T12" fmla="*/ 2 w 1389"/>
                  <a:gd name="T13" fmla="*/ 1 h 800"/>
                  <a:gd name="T14" fmla="*/ 2 w 1389"/>
                  <a:gd name="T15" fmla="*/ 1 h 800"/>
                  <a:gd name="T16" fmla="*/ 2 w 1389"/>
                  <a:gd name="T17" fmla="*/ 1 h 800"/>
                  <a:gd name="T18" fmla="*/ 1 w 1389"/>
                  <a:gd name="T19" fmla="*/ 1 h 800"/>
                  <a:gd name="T20" fmla="*/ 1 w 1389"/>
                  <a:gd name="T21" fmla="*/ 1 h 800"/>
                  <a:gd name="T22" fmla="*/ 1 w 1389"/>
                  <a:gd name="T23" fmla="*/ 1 h 800"/>
                  <a:gd name="T24" fmla="*/ 1 w 1389"/>
                  <a:gd name="T25" fmla="*/ 1 h 800"/>
                  <a:gd name="T26" fmla="*/ 1 w 1389"/>
                  <a:gd name="T27" fmla="*/ 1 h 800"/>
                  <a:gd name="T28" fmla="*/ 0 w 1389"/>
                  <a:gd name="T29" fmla="*/ 1 h 800"/>
                  <a:gd name="T30" fmla="*/ 0 w 1389"/>
                  <a:gd name="T31" fmla="*/ 2 h 800"/>
                  <a:gd name="T32" fmla="*/ 0 w 1389"/>
                  <a:gd name="T33" fmla="*/ 2 h 8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89"/>
                  <a:gd name="T52" fmla="*/ 0 h 800"/>
                  <a:gd name="T53" fmla="*/ 1389 w 1389"/>
                  <a:gd name="T54" fmla="*/ 800 h 8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89" h="800">
                    <a:moveTo>
                      <a:pt x="1389" y="0"/>
                    </a:moveTo>
                    <a:lnTo>
                      <a:pt x="1314" y="56"/>
                    </a:lnTo>
                    <a:lnTo>
                      <a:pt x="1237" y="111"/>
                    </a:lnTo>
                    <a:lnTo>
                      <a:pt x="1158" y="166"/>
                    </a:lnTo>
                    <a:lnTo>
                      <a:pt x="1078" y="220"/>
                    </a:lnTo>
                    <a:lnTo>
                      <a:pt x="996" y="274"/>
                    </a:lnTo>
                    <a:lnTo>
                      <a:pt x="912" y="326"/>
                    </a:lnTo>
                    <a:lnTo>
                      <a:pt x="828" y="377"/>
                    </a:lnTo>
                    <a:lnTo>
                      <a:pt x="740" y="428"/>
                    </a:lnTo>
                    <a:lnTo>
                      <a:pt x="653" y="478"/>
                    </a:lnTo>
                    <a:lnTo>
                      <a:pt x="564" y="527"/>
                    </a:lnTo>
                    <a:lnTo>
                      <a:pt x="473" y="574"/>
                    </a:lnTo>
                    <a:lnTo>
                      <a:pt x="381" y="622"/>
                    </a:lnTo>
                    <a:lnTo>
                      <a:pt x="287" y="668"/>
                    </a:lnTo>
                    <a:lnTo>
                      <a:pt x="193" y="713"/>
                    </a:lnTo>
                    <a:lnTo>
                      <a:pt x="97" y="757"/>
                    </a:lnTo>
                    <a:lnTo>
                      <a:pt x="0" y="800"/>
                    </a:lnTo>
                  </a:path>
                </a:pathLst>
              </a:custGeom>
              <a:noFill/>
              <a:ln w="6350">
                <a:solidFill>
                  <a:srgbClr val="000000"/>
                </a:solidFill>
                <a:prstDash val="solid"/>
                <a:round/>
                <a:headEnd/>
                <a:tailEnd/>
              </a:ln>
            </p:spPr>
            <p:txBody>
              <a:bodyPr/>
              <a:lstStyle/>
              <a:p>
                <a:endParaRPr lang="en-US"/>
              </a:p>
            </p:txBody>
          </p:sp>
          <p:sp>
            <p:nvSpPr>
              <p:cNvPr id="24246" name="Freeform 2368"/>
              <p:cNvSpPr>
                <a:spLocks/>
              </p:cNvSpPr>
              <p:nvPr/>
            </p:nvSpPr>
            <p:spPr bwMode="white">
              <a:xfrm>
                <a:off x="4417" y="2668"/>
                <a:ext cx="51" cy="6"/>
              </a:xfrm>
              <a:custGeom>
                <a:avLst/>
                <a:gdLst>
                  <a:gd name="T0" fmla="*/ 1 w 406"/>
                  <a:gd name="T1" fmla="*/ 0 h 52"/>
                  <a:gd name="T2" fmla="*/ 1 w 406"/>
                  <a:gd name="T3" fmla="*/ 0 h 52"/>
                  <a:gd name="T4" fmla="*/ 1 w 406"/>
                  <a:gd name="T5" fmla="*/ 0 h 52"/>
                  <a:gd name="T6" fmla="*/ 1 w 406"/>
                  <a:gd name="T7" fmla="*/ 0 h 52"/>
                  <a:gd name="T8" fmla="*/ 1 w 406"/>
                  <a:gd name="T9" fmla="*/ 0 h 52"/>
                  <a:gd name="T10" fmla="*/ 1 w 406"/>
                  <a:gd name="T11" fmla="*/ 0 h 52"/>
                  <a:gd name="T12" fmla="*/ 1 w 406"/>
                  <a:gd name="T13" fmla="*/ 0 h 52"/>
                  <a:gd name="T14" fmla="*/ 1 w 406"/>
                  <a:gd name="T15" fmla="*/ 0 h 52"/>
                  <a:gd name="T16" fmla="*/ 0 w 406"/>
                  <a:gd name="T17" fmla="*/ 0 h 52"/>
                  <a:gd name="T18" fmla="*/ 0 w 406"/>
                  <a:gd name="T19" fmla="*/ 0 h 52"/>
                  <a:gd name="T20" fmla="*/ 0 w 406"/>
                  <a:gd name="T21" fmla="*/ 0 h 52"/>
                  <a:gd name="T22" fmla="*/ 0 w 406"/>
                  <a:gd name="T23" fmla="*/ 0 h 52"/>
                  <a:gd name="T24" fmla="*/ 0 w 406"/>
                  <a:gd name="T25" fmla="*/ 0 h 52"/>
                  <a:gd name="T26" fmla="*/ 0 w 406"/>
                  <a:gd name="T27" fmla="*/ 0 h 52"/>
                  <a:gd name="T28" fmla="*/ 0 w 406"/>
                  <a:gd name="T29" fmla="*/ 0 h 52"/>
                  <a:gd name="T30" fmla="*/ 0 w 406"/>
                  <a:gd name="T31" fmla="*/ 0 h 52"/>
                  <a:gd name="T32" fmla="*/ 0 w 406"/>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6"/>
                  <a:gd name="T52" fmla="*/ 0 h 52"/>
                  <a:gd name="T53" fmla="*/ 406 w 406"/>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6" h="52">
                    <a:moveTo>
                      <a:pt x="406" y="15"/>
                    </a:moveTo>
                    <a:lnTo>
                      <a:pt x="383" y="25"/>
                    </a:lnTo>
                    <a:lnTo>
                      <a:pt x="358" y="33"/>
                    </a:lnTo>
                    <a:lnTo>
                      <a:pt x="333" y="39"/>
                    </a:lnTo>
                    <a:lnTo>
                      <a:pt x="307" y="44"/>
                    </a:lnTo>
                    <a:lnTo>
                      <a:pt x="280" y="49"/>
                    </a:lnTo>
                    <a:lnTo>
                      <a:pt x="254" y="51"/>
                    </a:lnTo>
                    <a:lnTo>
                      <a:pt x="227" y="52"/>
                    </a:lnTo>
                    <a:lnTo>
                      <a:pt x="200" y="52"/>
                    </a:lnTo>
                    <a:lnTo>
                      <a:pt x="173" y="51"/>
                    </a:lnTo>
                    <a:lnTo>
                      <a:pt x="147" y="48"/>
                    </a:lnTo>
                    <a:lnTo>
                      <a:pt x="121" y="42"/>
                    </a:lnTo>
                    <a:lnTo>
                      <a:pt x="95" y="37"/>
                    </a:lnTo>
                    <a:lnTo>
                      <a:pt x="70" y="30"/>
                    </a:lnTo>
                    <a:lnTo>
                      <a:pt x="45" y="21"/>
                    </a:lnTo>
                    <a:lnTo>
                      <a:pt x="22" y="11"/>
                    </a:lnTo>
                    <a:lnTo>
                      <a:pt x="0" y="0"/>
                    </a:lnTo>
                  </a:path>
                </a:pathLst>
              </a:custGeom>
              <a:noFill/>
              <a:ln w="6350">
                <a:solidFill>
                  <a:srgbClr val="000000"/>
                </a:solidFill>
                <a:prstDash val="solid"/>
                <a:round/>
                <a:headEnd/>
                <a:tailEnd/>
              </a:ln>
            </p:spPr>
            <p:txBody>
              <a:bodyPr/>
              <a:lstStyle/>
              <a:p>
                <a:endParaRPr lang="en-US"/>
              </a:p>
            </p:txBody>
          </p:sp>
          <p:sp>
            <p:nvSpPr>
              <p:cNvPr id="24247" name="Freeform 2369"/>
              <p:cNvSpPr>
                <a:spLocks/>
              </p:cNvSpPr>
              <p:nvPr/>
            </p:nvSpPr>
            <p:spPr bwMode="white">
              <a:xfrm>
                <a:off x="4642" y="2547"/>
                <a:ext cx="12" cy="23"/>
              </a:xfrm>
              <a:custGeom>
                <a:avLst/>
                <a:gdLst>
                  <a:gd name="T0" fmla="*/ 0 w 100"/>
                  <a:gd name="T1" fmla="*/ 0 h 179"/>
                  <a:gd name="T2" fmla="*/ 0 w 100"/>
                  <a:gd name="T3" fmla="*/ 0 h 179"/>
                  <a:gd name="T4" fmla="*/ 0 w 100"/>
                  <a:gd name="T5" fmla="*/ 0 h 179"/>
                  <a:gd name="T6" fmla="*/ 0 w 100"/>
                  <a:gd name="T7" fmla="*/ 0 h 179"/>
                  <a:gd name="T8" fmla="*/ 0 w 100"/>
                  <a:gd name="T9" fmla="*/ 0 h 179"/>
                  <a:gd name="T10" fmla="*/ 0 w 100"/>
                  <a:gd name="T11" fmla="*/ 0 h 179"/>
                  <a:gd name="T12" fmla="*/ 0 w 100"/>
                  <a:gd name="T13" fmla="*/ 0 h 179"/>
                  <a:gd name="T14" fmla="*/ 0 w 100"/>
                  <a:gd name="T15" fmla="*/ 0 h 179"/>
                  <a:gd name="T16" fmla="*/ 0 w 100"/>
                  <a:gd name="T17" fmla="*/ 0 h 1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179"/>
                  <a:gd name="T29" fmla="*/ 100 w 100"/>
                  <a:gd name="T30" fmla="*/ 179 h 1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179">
                    <a:moveTo>
                      <a:pt x="100" y="0"/>
                    </a:moveTo>
                    <a:lnTo>
                      <a:pt x="96" y="27"/>
                    </a:lnTo>
                    <a:lnTo>
                      <a:pt x="91" y="52"/>
                    </a:lnTo>
                    <a:lnTo>
                      <a:pt x="82" y="77"/>
                    </a:lnTo>
                    <a:lnTo>
                      <a:pt x="69" y="100"/>
                    </a:lnTo>
                    <a:lnTo>
                      <a:pt x="56" y="123"/>
                    </a:lnTo>
                    <a:lnTo>
                      <a:pt x="39" y="143"/>
                    </a:lnTo>
                    <a:lnTo>
                      <a:pt x="21" y="161"/>
                    </a:lnTo>
                    <a:lnTo>
                      <a:pt x="0" y="179"/>
                    </a:lnTo>
                  </a:path>
                </a:pathLst>
              </a:custGeom>
              <a:noFill/>
              <a:ln w="6350">
                <a:solidFill>
                  <a:srgbClr val="000000"/>
                </a:solidFill>
                <a:prstDash val="solid"/>
                <a:round/>
                <a:headEnd/>
                <a:tailEnd/>
              </a:ln>
            </p:spPr>
            <p:txBody>
              <a:bodyPr/>
              <a:lstStyle/>
              <a:p>
                <a:endParaRPr lang="en-US"/>
              </a:p>
            </p:txBody>
          </p:sp>
          <p:sp>
            <p:nvSpPr>
              <p:cNvPr id="24248" name="Freeform 2370"/>
              <p:cNvSpPr>
                <a:spLocks/>
              </p:cNvSpPr>
              <p:nvPr/>
            </p:nvSpPr>
            <p:spPr bwMode="white">
              <a:xfrm>
                <a:off x="3984" y="2418"/>
                <a:ext cx="433" cy="250"/>
              </a:xfrm>
              <a:custGeom>
                <a:avLst/>
                <a:gdLst>
                  <a:gd name="T0" fmla="*/ 7 w 3467"/>
                  <a:gd name="T1" fmla="*/ 4 h 1996"/>
                  <a:gd name="T2" fmla="*/ 6 w 3467"/>
                  <a:gd name="T3" fmla="*/ 3 h 1996"/>
                  <a:gd name="T4" fmla="*/ 5 w 3467"/>
                  <a:gd name="T5" fmla="*/ 3 h 1996"/>
                  <a:gd name="T6" fmla="*/ 4 w 3467"/>
                  <a:gd name="T7" fmla="*/ 3 h 1996"/>
                  <a:gd name="T8" fmla="*/ 3 w 3467"/>
                  <a:gd name="T9" fmla="*/ 2 h 1996"/>
                  <a:gd name="T10" fmla="*/ 2 w 3467"/>
                  <a:gd name="T11" fmla="*/ 2 h 1996"/>
                  <a:gd name="T12" fmla="*/ 2 w 3467"/>
                  <a:gd name="T13" fmla="*/ 1 h 1996"/>
                  <a:gd name="T14" fmla="*/ 1 w 3467"/>
                  <a:gd name="T15" fmla="*/ 1 h 1996"/>
                  <a:gd name="T16" fmla="*/ 0 w 3467"/>
                  <a:gd name="T17" fmla="*/ 0 h 19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7"/>
                  <a:gd name="T28" fmla="*/ 0 h 1996"/>
                  <a:gd name="T29" fmla="*/ 3467 w 3467"/>
                  <a:gd name="T30" fmla="*/ 1996 h 19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7" h="1996">
                    <a:moveTo>
                      <a:pt x="3467" y="1996"/>
                    </a:moveTo>
                    <a:lnTo>
                      <a:pt x="3027" y="1750"/>
                    </a:lnTo>
                    <a:lnTo>
                      <a:pt x="2589" y="1503"/>
                    </a:lnTo>
                    <a:lnTo>
                      <a:pt x="2153" y="1256"/>
                    </a:lnTo>
                    <a:lnTo>
                      <a:pt x="1719" y="1007"/>
                    </a:lnTo>
                    <a:lnTo>
                      <a:pt x="1287" y="757"/>
                    </a:lnTo>
                    <a:lnTo>
                      <a:pt x="855" y="506"/>
                    </a:lnTo>
                    <a:lnTo>
                      <a:pt x="426" y="254"/>
                    </a:lnTo>
                    <a:lnTo>
                      <a:pt x="0" y="0"/>
                    </a:lnTo>
                  </a:path>
                </a:pathLst>
              </a:custGeom>
              <a:noFill/>
              <a:ln w="6350">
                <a:solidFill>
                  <a:srgbClr val="000000"/>
                </a:solidFill>
                <a:prstDash val="solid"/>
                <a:round/>
                <a:headEnd/>
                <a:tailEnd/>
              </a:ln>
            </p:spPr>
            <p:txBody>
              <a:bodyPr/>
              <a:lstStyle/>
              <a:p>
                <a:endParaRPr lang="en-US"/>
              </a:p>
            </p:txBody>
          </p:sp>
          <p:sp>
            <p:nvSpPr>
              <p:cNvPr id="24249" name="Freeform 2371"/>
              <p:cNvSpPr>
                <a:spLocks/>
              </p:cNvSpPr>
              <p:nvPr/>
            </p:nvSpPr>
            <p:spPr bwMode="white">
              <a:xfrm>
                <a:off x="3959" y="2370"/>
                <a:ext cx="6" cy="5"/>
              </a:xfrm>
              <a:custGeom>
                <a:avLst/>
                <a:gdLst>
                  <a:gd name="T0" fmla="*/ 0 w 49"/>
                  <a:gd name="T1" fmla="*/ 0 h 46"/>
                  <a:gd name="T2" fmla="*/ 0 w 49"/>
                  <a:gd name="T3" fmla="*/ 0 h 46"/>
                  <a:gd name="T4" fmla="*/ 0 w 49"/>
                  <a:gd name="T5" fmla="*/ 0 h 46"/>
                  <a:gd name="T6" fmla="*/ 0 w 49"/>
                  <a:gd name="T7" fmla="*/ 0 h 46"/>
                  <a:gd name="T8" fmla="*/ 0 w 49"/>
                  <a:gd name="T9" fmla="*/ 0 h 46"/>
                  <a:gd name="T10" fmla="*/ 0 w 49"/>
                  <a:gd name="T11" fmla="*/ 0 h 46"/>
                  <a:gd name="T12" fmla="*/ 0 w 49"/>
                  <a:gd name="T13" fmla="*/ 0 h 46"/>
                  <a:gd name="T14" fmla="*/ 0 60000 65536"/>
                  <a:gd name="T15" fmla="*/ 0 60000 65536"/>
                  <a:gd name="T16" fmla="*/ 0 60000 65536"/>
                  <a:gd name="T17" fmla="*/ 0 60000 65536"/>
                  <a:gd name="T18" fmla="*/ 0 60000 65536"/>
                  <a:gd name="T19" fmla="*/ 0 60000 65536"/>
                  <a:gd name="T20" fmla="*/ 0 60000 65536"/>
                  <a:gd name="T21" fmla="*/ 0 w 49"/>
                  <a:gd name="T22" fmla="*/ 0 h 46"/>
                  <a:gd name="T23" fmla="*/ 49 w 49"/>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46">
                    <a:moveTo>
                      <a:pt x="49" y="46"/>
                    </a:moveTo>
                    <a:lnTo>
                      <a:pt x="48" y="42"/>
                    </a:lnTo>
                    <a:lnTo>
                      <a:pt x="44" y="37"/>
                    </a:lnTo>
                    <a:lnTo>
                      <a:pt x="39" y="30"/>
                    </a:lnTo>
                    <a:lnTo>
                      <a:pt x="27" y="18"/>
                    </a:lnTo>
                    <a:lnTo>
                      <a:pt x="13" y="8"/>
                    </a:lnTo>
                    <a:lnTo>
                      <a:pt x="0" y="0"/>
                    </a:lnTo>
                  </a:path>
                </a:pathLst>
              </a:custGeom>
              <a:noFill/>
              <a:ln w="6350">
                <a:solidFill>
                  <a:srgbClr val="000000"/>
                </a:solidFill>
                <a:prstDash val="solid"/>
                <a:round/>
                <a:headEnd/>
                <a:tailEnd/>
              </a:ln>
            </p:spPr>
            <p:txBody>
              <a:bodyPr/>
              <a:lstStyle/>
              <a:p>
                <a:endParaRPr lang="en-US"/>
              </a:p>
            </p:txBody>
          </p:sp>
          <p:sp>
            <p:nvSpPr>
              <p:cNvPr id="24250" name="Line 2372"/>
              <p:cNvSpPr>
                <a:spLocks noChangeShapeType="1"/>
              </p:cNvSpPr>
              <p:nvPr/>
            </p:nvSpPr>
            <p:spPr bwMode="white">
              <a:xfrm>
                <a:off x="3959" y="2370"/>
                <a:ext cx="0" cy="0"/>
              </a:xfrm>
              <a:prstGeom prst="line">
                <a:avLst/>
              </a:prstGeom>
              <a:noFill/>
              <a:ln w="6350">
                <a:solidFill>
                  <a:srgbClr val="000000"/>
                </a:solidFill>
                <a:round/>
                <a:headEnd/>
                <a:tailEnd/>
              </a:ln>
            </p:spPr>
            <p:txBody>
              <a:bodyPr/>
              <a:lstStyle/>
              <a:p>
                <a:endParaRPr lang="en-US"/>
              </a:p>
            </p:txBody>
          </p:sp>
          <p:sp>
            <p:nvSpPr>
              <p:cNvPr id="24251" name="Line 2373"/>
              <p:cNvSpPr>
                <a:spLocks noChangeShapeType="1"/>
              </p:cNvSpPr>
              <p:nvPr/>
            </p:nvSpPr>
            <p:spPr bwMode="white">
              <a:xfrm>
                <a:off x="3926" y="2350"/>
                <a:ext cx="0" cy="0"/>
              </a:xfrm>
              <a:prstGeom prst="line">
                <a:avLst/>
              </a:prstGeom>
              <a:noFill/>
              <a:ln w="6350">
                <a:solidFill>
                  <a:srgbClr val="000000"/>
                </a:solidFill>
                <a:round/>
                <a:headEnd/>
                <a:tailEnd/>
              </a:ln>
            </p:spPr>
            <p:txBody>
              <a:bodyPr/>
              <a:lstStyle/>
              <a:p>
                <a:endParaRPr lang="en-US"/>
              </a:p>
            </p:txBody>
          </p:sp>
          <p:sp>
            <p:nvSpPr>
              <p:cNvPr id="24252" name="Line 2374"/>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3" name="Line 2375"/>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4" name="Line 2376"/>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5" name="Line 2377"/>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6" name="Line 2378"/>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7" name="Line 2379"/>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8" name="Line 2380"/>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59" name="Line 2381"/>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0" name="Line 2382"/>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1" name="Line 2383"/>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2" name="Line 2384"/>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3" name="Line 2385"/>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4" name="Line 2386"/>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5" name="Line 2387"/>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6" name="Line 2388"/>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7" name="Line 2389"/>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8" name="Line 2390"/>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69" name="Line 2391"/>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70" name="Line 2392"/>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71" name="Line 2393"/>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72" name="Line 2394"/>
              <p:cNvSpPr>
                <a:spLocks noChangeShapeType="1"/>
              </p:cNvSpPr>
              <p:nvPr/>
            </p:nvSpPr>
            <p:spPr bwMode="white">
              <a:xfrm flipH="1" flipV="1">
                <a:off x="3926" y="2350"/>
                <a:ext cx="33" cy="20"/>
              </a:xfrm>
              <a:prstGeom prst="line">
                <a:avLst/>
              </a:prstGeom>
              <a:noFill/>
              <a:ln w="6350">
                <a:solidFill>
                  <a:srgbClr val="000000"/>
                </a:solidFill>
                <a:round/>
                <a:headEnd/>
                <a:tailEnd/>
              </a:ln>
            </p:spPr>
            <p:txBody>
              <a:bodyPr/>
              <a:lstStyle/>
              <a:p>
                <a:endParaRPr lang="en-US"/>
              </a:p>
            </p:txBody>
          </p:sp>
          <p:sp>
            <p:nvSpPr>
              <p:cNvPr id="24273" name="Line 2395"/>
              <p:cNvSpPr>
                <a:spLocks noChangeShapeType="1"/>
              </p:cNvSpPr>
              <p:nvPr/>
            </p:nvSpPr>
            <p:spPr bwMode="white">
              <a:xfrm>
                <a:off x="3926" y="2350"/>
                <a:ext cx="0" cy="0"/>
              </a:xfrm>
              <a:prstGeom prst="line">
                <a:avLst/>
              </a:prstGeom>
              <a:noFill/>
              <a:ln w="6350">
                <a:solidFill>
                  <a:srgbClr val="000000"/>
                </a:solidFill>
                <a:round/>
                <a:headEnd/>
                <a:tailEnd/>
              </a:ln>
            </p:spPr>
            <p:txBody>
              <a:bodyPr/>
              <a:lstStyle/>
              <a:p>
                <a:endParaRPr lang="en-US"/>
              </a:p>
            </p:txBody>
          </p:sp>
          <p:sp>
            <p:nvSpPr>
              <p:cNvPr id="24274" name="Line 2396"/>
              <p:cNvSpPr>
                <a:spLocks noChangeShapeType="1"/>
              </p:cNvSpPr>
              <p:nvPr/>
            </p:nvSpPr>
            <p:spPr bwMode="white">
              <a:xfrm>
                <a:off x="3914" y="2343"/>
                <a:ext cx="0" cy="0"/>
              </a:xfrm>
              <a:prstGeom prst="line">
                <a:avLst/>
              </a:prstGeom>
              <a:noFill/>
              <a:ln w="6350">
                <a:solidFill>
                  <a:srgbClr val="000000"/>
                </a:solidFill>
                <a:round/>
                <a:headEnd/>
                <a:tailEnd/>
              </a:ln>
            </p:spPr>
            <p:txBody>
              <a:bodyPr/>
              <a:lstStyle/>
              <a:p>
                <a:endParaRPr lang="en-US"/>
              </a:p>
            </p:txBody>
          </p:sp>
          <p:sp>
            <p:nvSpPr>
              <p:cNvPr id="24275" name="Line 2397"/>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76" name="Line 2398"/>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77" name="Line 2399"/>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78" name="Line 2400"/>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79" name="Line 2401"/>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0" name="Line 2402"/>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1" name="Line 2403"/>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2" name="Line 2404"/>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3" name="Line 2405"/>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4" name="Line 2406"/>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5" name="Line 2407"/>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6" name="Line 2408"/>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7" name="Line 2409"/>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8" name="Line 2410"/>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89" name="Line 2411"/>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0" name="Line 2412"/>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1" name="Line 2413"/>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2" name="Line 2414"/>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3" name="Line 2415"/>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4" name="Line 2416"/>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5" name="Line 2417"/>
              <p:cNvSpPr>
                <a:spLocks noChangeShapeType="1"/>
              </p:cNvSpPr>
              <p:nvPr/>
            </p:nvSpPr>
            <p:spPr bwMode="white">
              <a:xfrm flipH="1" flipV="1">
                <a:off x="3914" y="2343"/>
                <a:ext cx="12" cy="7"/>
              </a:xfrm>
              <a:prstGeom prst="line">
                <a:avLst/>
              </a:prstGeom>
              <a:noFill/>
              <a:ln w="6350">
                <a:solidFill>
                  <a:srgbClr val="000000"/>
                </a:solidFill>
                <a:round/>
                <a:headEnd/>
                <a:tailEnd/>
              </a:ln>
            </p:spPr>
            <p:txBody>
              <a:bodyPr/>
              <a:lstStyle/>
              <a:p>
                <a:endParaRPr lang="en-US"/>
              </a:p>
            </p:txBody>
          </p:sp>
          <p:sp>
            <p:nvSpPr>
              <p:cNvPr id="24296" name="Line 2418"/>
              <p:cNvSpPr>
                <a:spLocks noChangeShapeType="1"/>
              </p:cNvSpPr>
              <p:nvPr/>
            </p:nvSpPr>
            <p:spPr bwMode="white">
              <a:xfrm>
                <a:off x="3908" y="2339"/>
                <a:ext cx="0" cy="0"/>
              </a:xfrm>
              <a:prstGeom prst="line">
                <a:avLst/>
              </a:prstGeom>
              <a:noFill/>
              <a:ln w="6350">
                <a:solidFill>
                  <a:srgbClr val="000000"/>
                </a:solidFill>
                <a:round/>
                <a:headEnd/>
                <a:tailEnd/>
              </a:ln>
            </p:spPr>
            <p:txBody>
              <a:bodyPr/>
              <a:lstStyle/>
              <a:p>
                <a:endParaRPr lang="en-US"/>
              </a:p>
            </p:txBody>
          </p:sp>
          <p:sp>
            <p:nvSpPr>
              <p:cNvPr id="24297" name="Line 2419"/>
              <p:cNvSpPr>
                <a:spLocks noChangeShapeType="1"/>
              </p:cNvSpPr>
              <p:nvPr/>
            </p:nvSpPr>
            <p:spPr bwMode="white">
              <a:xfrm>
                <a:off x="3907" y="2339"/>
                <a:ext cx="0" cy="0"/>
              </a:xfrm>
              <a:prstGeom prst="line">
                <a:avLst/>
              </a:prstGeom>
              <a:noFill/>
              <a:ln w="6350">
                <a:solidFill>
                  <a:srgbClr val="000000"/>
                </a:solidFill>
                <a:round/>
                <a:headEnd/>
                <a:tailEnd/>
              </a:ln>
            </p:spPr>
            <p:txBody>
              <a:bodyPr/>
              <a:lstStyle/>
              <a:p>
                <a:endParaRPr lang="en-US"/>
              </a:p>
            </p:txBody>
          </p:sp>
          <p:sp>
            <p:nvSpPr>
              <p:cNvPr id="24298" name="Line 2420"/>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299" name="Line 2421"/>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0" name="Line 2422"/>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1" name="Line 2423"/>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2" name="Line 2424"/>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3" name="Line 2425"/>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4" name="Line 2426"/>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5" name="Line 2427"/>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6" name="Line 2428"/>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7" name="Line 2429"/>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8" name="Line 2430"/>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09" name="Line 2431"/>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0" name="Line 2432"/>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1" name="Line 2433"/>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2" name="Line 2434"/>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3" name="Line 2435"/>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4" name="Line 2436"/>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5" name="Line 2437"/>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6" name="Line 2438"/>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7" name="Line 2439"/>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8" name="Line 2440"/>
              <p:cNvSpPr>
                <a:spLocks noChangeShapeType="1"/>
              </p:cNvSpPr>
              <p:nvPr/>
            </p:nvSpPr>
            <p:spPr bwMode="white">
              <a:xfrm flipH="1" flipV="1">
                <a:off x="3907" y="2339"/>
                <a:ext cx="1" cy="0"/>
              </a:xfrm>
              <a:prstGeom prst="line">
                <a:avLst/>
              </a:prstGeom>
              <a:noFill/>
              <a:ln w="6350">
                <a:solidFill>
                  <a:srgbClr val="000000"/>
                </a:solidFill>
                <a:round/>
                <a:headEnd/>
                <a:tailEnd/>
              </a:ln>
            </p:spPr>
            <p:txBody>
              <a:bodyPr/>
              <a:lstStyle/>
              <a:p>
                <a:endParaRPr lang="en-US"/>
              </a:p>
            </p:txBody>
          </p:sp>
          <p:sp>
            <p:nvSpPr>
              <p:cNvPr id="24319" name="Freeform 2441"/>
              <p:cNvSpPr>
                <a:spLocks/>
              </p:cNvSpPr>
              <p:nvPr/>
            </p:nvSpPr>
            <p:spPr bwMode="white">
              <a:xfrm>
                <a:off x="3835" y="1477"/>
                <a:ext cx="45" cy="824"/>
              </a:xfrm>
              <a:custGeom>
                <a:avLst/>
                <a:gdLst>
                  <a:gd name="T0" fmla="*/ 1 w 357"/>
                  <a:gd name="T1" fmla="*/ 13 h 6593"/>
                  <a:gd name="T2" fmla="*/ 1 w 357"/>
                  <a:gd name="T3" fmla="*/ 12 h 6593"/>
                  <a:gd name="T4" fmla="*/ 1 w 357"/>
                  <a:gd name="T5" fmla="*/ 11 h 6593"/>
                  <a:gd name="T6" fmla="*/ 1 w 357"/>
                  <a:gd name="T7" fmla="*/ 10 h 6593"/>
                  <a:gd name="T8" fmla="*/ 1 w 357"/>
                  <a:gd name="T9" fmla="*/ 8 h 6593"/>
                  <a:gd name="T10" fmla="*/ 1 w 357"/>
                  <a:gd name="T11" fmla="*/ 6 h 6593"/>
                  <a:gd name="T12" fmla="*/ 0 w 357"/>
                  <a:gd name="T13" fmla="*/ 5 h 6593"/>
                  <a:gd name="T14" fmla="*/ 0 w 357"/>
                  <a:gd name="T15" fmla="*/ 4 h 6593"/>
                  <a:gd name="T16" fmla="*/ 0 w 357"/>
                  <a:gd name="T17" fmla="*/ 3 h 6593"/>
                  <a:gd name="T18" fmla="*/ 0 w 357"/>
                  <a:gd name="T19" fmla="*/ 3 h 6593"/>
                  <a:gd name="T20" fmla="*/ 0 w 357"/>
                  <a:gd name="T21" fmla="*/ 3 h 6593"/>
                  <a:gd name="T22" fmla="*/ 0 w 357"/>
                  <a:gd name="T23" fmla="*/ 3 h 6593"/>
                  <a:gd name="T24" fmla="*/ 0 w 357"/>
                  <a:gd name="T25" fmla="*/ 2 h 6593"/>
                  <a:gd name="T26" fmla="*/ 0 w 357"/>
                  <a:gd name="T27" fmla="*/ 2 h 6593"/>
                  <a:gd name="T28" fmla="*/ 0 w 357"/>
                  <a:gd name="T29" fmla="*/ 2 h 6593"/>
                  <a:gd name="T30" fmla="*/ 0 w 357"/>
                  <a:gd name="T31" fmla="*/ 2 h 6593"/>
                  <a:gd name="T32" fmla="*/ 0 w 357"/>
                  <a:gd name="T33" fmla="*/ 2 h 6593"/>
                  <a:gd name="T34" fmla="*/ 0 w 357"/>
                  <a:gd name="T35" fmla="*/ 1 h 6593"/>
                  <a:gd name="T36" fmla="*/ 0 w 357"/>
                  <a:gd name="T37" fmla="*/ 1 h 6593"/>
                  <a:gd name="T38" fmla="*/ 0 w 357"/>
                  <a:gd name="T39" fmla="*/ 1 h 6593"/>
                  <a:gd name="T40" fmla="*/ 0 w 357"/>
                  <a:gd name="T41" fmla="*/ 1 h 6593"/>
                  <a:gd name="T42" fmla="*/ 0 w 357"/>
                  <a:gd name="T43" fmla="*/ 1 h 6593"/>
                  <a:gd name="T44" fmla="*/ 0 w 357"/>
                  <a:gd name="T45" fmla="*/ 0 h 6593"/>
                  <a:gd name="T46" fmla="*/ 0 w 357"/>
                  <a:gd name="T47" fmla="*/ 0 h 6593"/>
                  <a:gd name="T48" fmla="*/ 0 w 357"/>
                  <a:gd name="T49" fmla="*/ 0 h 6593"/>
                  <a:gd name="T50" fmla="*/ 0 w 357"/>
                  <a:gd name="T51" fmla="*/ 0 h 6593"/>
                  <a:gd name="T52" fmla="*/ 0 w 357"/>
                  <a:gd name="T53" fmla="*/ 0 h 659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7"/>
                  <a:gd name="T82" fmla="*/ 0 h 6593"/>
                  <a:gd name="T83" fmla="*/ 357 w 357"/>
                  <a:gd name="T84" fmla="*/ 6593 h 659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7" h="6593">
                    <a:moveTo>
                      <a:pt x="357" y="6593"/>
                    </a:moveTo>
                    <a:lnTo>
                      <a:pt x="344" y="6189"/>
                    </a:lnTo>
                    <a:lnTo>
                      <a:pt x="329" y="5786"/>
                    </a:lnTo>
                    <a:lnTo>
                      <a:pt x="297" y="4977"/>
                    </a:lnTo>
                    <a:lnTo>
                      <a:pt x="263" y="4167"/>
                    </a:lnTo>
                    <a:lnTo>
                      <a:pt x="228" y="3356"/>
                    </a:lnTo>
                    <a:lnTo>
                      <a:pt x="197" y="2542"/>
                    </a:lnTo>
                    <a:lnTo>
                      <a:pt x="184" y="2134"/>
                    </a:lnTo>
                    <a:lnTo>
                      <a:pt x="171" y="1726"/>
                    </a:lnTo>
                    <a:lnTo>
                      <a:pt x="166" y="1523"/>
                    </a:lnTo>
                    <a:lnTo>
                      <a:pt x="163" y="1422"/>
                    </a:lnTo>
                    <a:lnTo>
                      <a:pt x="159" y="1320"/>
                    </a:lnTo>
                    <a:lnTo>
                      <a:pt x="152" y="1218"/>
                    </a:lnTo>
                    <a:lnTo>
                      <a:pt x="143" y="1114"/>
                    </a:lnTo>
                    <a:lnTo>
                      <a:pt x="131" y="1008"/>
                    </a:lnTo>
                    <a:lnTo>
                      <a:pt x="122" y="955"/>
                    </a:lnTo>
                    <a:lnTo>
                      <a:pt x="114" y="901"/>
                    </a:lnTo>
                    <a:lnTo>
                      <a:pt x="95" y="792"/>
                    </a:lnTo>
                    <a:lnTo>
                      <a:pt x="75" y="681"/>
                    </a:lnTo>
                    <a:lnTo>
                      <a:pt x="56" y="569"/>
                    </a:lnTo>
                    <a:lnTo>
                      <a:pt x="38" y="456"/>
                    </a:lnTo>
                    <a:lnTo>
                      <a:pt x="22" y="343"/>
                    </a:lnTo>
                    <a:lnTo>
                      <a:pt x="11" y="231"/>
                    </a:lnTo>
                    <a:lnTo>
                      <a:pt x="6" y="176"/>
                    </a:lnTo>
                    <a:lnTo>
                      <a:pt x="3" y="121"/>
                    </a:lnTo>
                    <a:lnTo>
                      <a:pt x="1" y="66"/>
                    </a:lnTo>
                    <a:lnTo>
                      <a:pt x="0" y="0"/>
                    </a:lnTo>
                  </a:path>
                </a:pathLst>
              </a:custGeom>
              <a:noFill/>
              <a:ln w="6350">
                <a:solidFill>
                  <a:srgbClr val="000000"/>
                </a:solidFill>
                <a:prstDash val="solid"/>
                <a:round/>
                <a:headEnd/>
                <a:tailEnd/>
              </a:ln>
            </p:spPr>
            <p:txBody>
              <a:bodyPr/>
              <a:lstStyle/>
              <a:p>
                <a:endParaRPr lang="en-US"/>
              </a:p>
            </p:txBody>
          </p:sp>
          <p:sp>
            <p:nvSpPr>
              <p:cNvPr id="24320" name="Freeform 2442"/>
              <p:cNvSpPr>
                <a:spLocks/>
              </p:cNvSpPr>
              <p:nvPr/>
            </p:nvSpPr>
            <p:spPr bwMode="white">
              <a:xfrm>
                <a:off x="3880" y="2301"/>
                <a:ext cx="27" cy="38"/>
              </a:xfrm>
              <a:custGeom>
                <a:avLst/>
                <a:gdLst>
                  <a:gd name="T0" fmla="*/ 0 w 219"/>
                  <a:gd name="T1" fmla="*/ 1 h 300"/>
                  <a:gd name="T2" fmla="*/ 0 w 219"/>
                  <a:gd name="T3" fmla="*/ 1 h 300"/>
                  <a:gd name="T4" fmla="*/ 0 w 219"/>
                  <a:gd name="T5" fmla="*/ 1 h 300"/>
                  <a:gd name="T6" fmla="*/ 0 w 219"/>
                  <a:gd name="T7" fmla="*/ 1 h 300"/>
                  <a:gd name="T8" fmla="*/ 0 w 219"/>
                  <a:gd name="T9" fmla="*/ 1 h 300"/>
                  <a:gd name="T10" fmla="*/ 0 w 219"/>
                  <a:gd name="T11" fmla="*/ 0 h 300"/>
                  <a:gd name="T12" fmla="*/ 0 w 219"/>
                  <a:gd name="T13" fmla="*/ 0 h 300"/>
                  <a:gd name="T14" fmla="*/ 0 w 219"/>
                  <a:gd name="T15" fmla="*/ 0 h 300"/>
                  <a:gd name="T16" fmla="*/ 0 w 219"/>
                  <a:gd name="T17" fmla="*/ 0 h 300"/>
                  <a:gd name="T18" fmla="*/ 0 w 219"/>
                  <a:gd name="T19" fmla="*/ 0 h 300"/>
                  <a:gd name="T20" fmla="*/ 0 w 219"/>
                  <a:gd name="T21" fmla="*/ 0 h 300"/>
                  <a:gd name="T22" fmla="*/ 0 w 219"/>
                  <a:gd name="T23" fmla="*/ 0 h 300"/>
                  <a:gd name="T24" fmla="*/ 0 w 219"/>
                  <a:gd name="T25" fmla="*/ 0 h 300"/>
                  <a:gd name="T26" fmla="*/ 0 w 219"/>
                  <a:gd name="T27" fmla="*/ 0 h 300"/>
                  <a:gd name="T28" fmla="*/ 0 w 219"/>
                  <a:gd name="T29" fmla="*/ 0 h 300"/>
                  <a:gd name="T30" fmla="*/ 0 w 219"/>
                  <a:gd name="T31" fmla="*/ 0 h 300"/>
                  <a:gd name="T32" fmla="*/ 0 w 219"/>
                  <a:gd name="T33" fmla="*/ 0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9"/>
                  <a:gd name="T52" fmla="*/ 0 h 300"/>
                  <a:gd name="T53" fmla="*/ 219 w 219"/>
                  <a:gd name="T54" fmla="*/ 300 h 3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9" h="300">
                    <a:moveTo>
                      <a:pt x="219" y="300"/>
                    </a:moveTo>
                    <a:lnTo>
                      <a:pt x="195" y="285"/>
                    </a:lnTo>
                    <a:lnTo>
                      <a:pt x="171" y="269"/>
                    </a:lnTo>
                    <a:lnTo>
                      <a:pt x="150" y="252"/>
                    </a:lnTo>
                    <a:lnTo>
                      <a:pt x="129" y="235"/>
                    </a:lnTo>
                    <a:lnTo>
                      <a:pt x="109" y="217"/>
                    </a:lnTo>
                    <a:lnTo>
                      <a:pt x="91" y="199"/>
                    </a:lnTo>
                    <a:lnTo>
                      <a:pt x="76" y="180"/>
                    </a:lnTo>
                    <a:lnTo>
                      <a:pt x="60" y="161"/>
                    </a:lnTo>
                    <a:lnTo>
                      <a:pt x="48" y="142"/>
                    </a:lnTo>
                    <a:lnTo>
                      <a:pt x="35" y="122"/>
                    </a:lnTo>
                    <a:lnTo>
                      <a:pt x="25" y="101"/>
                    </a:lnTo>
                    <a:lnTo>
                      <a:pt x="17" y="82"/>
                    </a:lnTo>
                    <a:lnTo>
                      <a:pt x="10" y="61"/>
                    </a:lnTo>
                    <a:lnTo>
                      <a:pt x="5" y="41"/>
                    </a:lnTo>
                    <a:lnTo>
                      <a:pt x="1" y="20"/>
                    </a:lnTo>
                    <a:lnTo>
                      <a:pt x="0" y="0"/>
                    </a:lnTo>
                  </a:path>
                </a:pathLst>
              </a:custGeom>
              <a:noFill/>
              <a:ln w="6350">
                <a:solidFill>
                  <a:srgbClr val="000000"/>
                </a:solidFill>
                <a:prstDash val="solid"/>
                <a:round/>
                <a:headEnd/>
                <a:tailEnd/>
              </a:ln>
            </p:spPr>
            <p:txBody>
              <a:bodyPr/>
              <a:lstStyle/>
              <a:p>
                <a:endParaRPr lang="en-US"/>
              </a:p>
            </p:txBody>
          </p:sp>
          <p:sp>
            <p:nvSpPr>
              <p:cNvPr id="24321" name="Line 2443"/>
              <p:cNvSpPr>
                <a:spLocks noChangeShapeType="1"/>
              </p:cNvSpPr>
              <p:nvPr/>
            </p:nvSpPr>
            <p:spPr bwMode="white">
              <a:xfrm>
                <a:off x="3881" y="2316"/>
                <a:ext cx="0" cy="0"/>
              </a:xfrm>
              <a:prstGeom prst="line">
                <a:avLst/>
              </a:prstGeom>
              <a:noFill/>
              <a:ln w="6350">
                <a:solidFill>
                  <a:srgbClr val="000000"/>
                </a:solidFill>
                <a:round/>
                <a:headEnd/>
                <a:tailEnd/>
              </a:ln>
            </p:spPr>
            <p:txBody>
              <a:bodyPr/>
              <a:lstStyle/>
              <a:p>
                <a:endParaRPr lang="en-US"/>
              </a:p>
            </p:txBody>
          </p:sp>
          <p:sp>
            <p:nvSpPr>
              <p:cNvPr id="24322" name="Line 2444"/>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4323" name="Line 2445"/>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4" name="Line 2446"/>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5" name="Line 2447"/>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6" name="Line 2448"/>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7" name="Line 2449"/>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8" name="Line 2450"/>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29" name="Line 2451"/>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0" name="Line 2452"/>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1" name="Line 2453"/>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2" name="Line 2454"/>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3" name="Line 2455"/>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4" name="Line 2456"/>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5" name="Line 2457"/>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6" name="Line 2458"/>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7" name="Line 2459"/>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8" name="Line 2460"/>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39" name="Line 2461"/>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40" name="Line 2462"/>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41" name="Line 2463"/>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42" name="Line 2464"/>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43" name="Line 2465"/>
              <p:cNvSpPr>
                <a:spLocks noChangeShapeType="1"/>
              </p:cNvSpPr>
              <p:nvPr/>
            </p:nvSpPr>
            <p:spPr bwMode="white">
              <a:xfrm flipV="1">
                <a:off x="3881" y="2308"/>
                <a:ext cx="0" cy="8"/>
              </a:xfrm>
              <a:prstGeom prst="line">
                <a:avLst/>
              </a:prstGeom>
              <a:noFill/>
              <a:ln w="6350">
                <a:solidFill>
                  <a:srgbClr val="000000"/>
                </a:solidFill>
                <a:round/>
                <a:headEnd/>
                <a:tailEnd/>
              </a:ln>
            </p:spPr>
            <p:txBody>
              <a:bodyPr/>
              <a:lstStyle/>
              <a:p>
                <a:endParaRPr lang="en-US"/>
              </a:p>
            </p:txBody>
          </p:sp>
          <p:sp>
            <p:nvSpPr>
              <p:cNvPr id="24344" name="Line 2466"/>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4345" name="Line 2467"/>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4346" name="Line 2468"/>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grpSp>
        <p:grpSp>
          <p:nvGrpSpPr>
            <p:cNvPr id="18492" name="Group 2670"/>
            <p:cNvGrpSpPr>
              <a:grpSpLocks/>
            </p:cNvGrpSpPr>
            <p:nvPr/>
          </p:nvGrpSpPr>
          <p:grpSpPr bwMode="auto">
            <a:xfrm>
              <a:off x="3881" y="1814"/>
              <a:ext cx="797" cy="815"/>
              <a:chOff x="3881" y="1814"/>
              <a:chExt cx="797" cy="815"/>
            </a:xfrm>
          </p:grpSpPr>
          <p:sp>
            <p:nvSpPr>
              <p:cNvPr id="23947" name="Line 2470"/>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48" name="Line 2471"/>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49" name="Line 2472"/>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0" name="Line 2473"/>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1" name="Line 2474"/>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2" name="Line 2475"/>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3" name="Line 2476"/>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4" name="Line 2477"/>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5" name="Line 2478"/>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6" name="Line 2479"/>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7" name="Line 2480"/>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8" name="Line 2481"/>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59" name="Line 2482"/>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0" name="Line 2483"/>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1" name="Line 2484"/>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2" name="Line 2485"/>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3" name="Line 2486"/>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4" name="Line 2487"/>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5" name="Line 2488"/>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6" name="Line 2489"/>
              <p:cNvSpPr>
                <a:spLocks noChangeShapeType="1"/>
              </p:cNvSpPr>
              <p:nvPr/>
            </p:nvSpPr>
            <p:spPr bwMode="white">
              <a:xfrm>
                <a:off x="3881" y="2308"/>
                <a:ext cx="0" cy="0"/>
              </a:xfrm>
              <a:prstGeom prst="line">
                <a:avLst/>
              </a:prstGeom>
              <a:noFill/>
              <a:ln w="6350">
                <a:solidFill>
                  <a:srgbClr val="000000"/>
                </a:solidFill>
                <a:round/>
                <a:headEnd/>
                <a:tailEnd/>
              </a:ln>
            </p:spPr>
            <p:txBody>
              <a:bodyPr/>
              <a:lstStyle/>
              <a:p>
                <a:endParaRPr lang="en-US"/>
              </a:p>
            </p:txBody>
          </p:sp>
          <p:sp>
            <p:nvSpPr>
              <p:cNvPr id="23967" name="Line 2490"/>
              <p:cNvSpPr>
                <a:spLocks noChangeShapeType="1"/>
              </p:cNvSpPr>
              <p:nvPr/>
            </p:nvSpPr>
            <p:spPr bwMode="white">
              <a:xfrm>
                <a:off x="4000" y="1822"/>
                <a:ext cx="0" cy="0"/>
              </a:xfrm>
              <a:prstGeom prst="line">
                <a:avLst/>
              </a:prstGeom>
              <a:noFill/>
              <a:ln w="6350">
                <a:solidFill>
                  <a:srgbClr val="000000"/>
                </a:solidFill>
                <a:round/>
                <a:headEnd/>
                <a:tailEnd/>
              </a:ln>
            </p:spPr>
            <p:txBody>
              <a:bodyPr/>
              <a:lstStyle/>
              <a:p>
                <a:endParaRPr lang="en-US"/>
              </a:p>
            </p:txBody>
          </p:sp>
          <p:sp>
            <p:nvSpPr>
              <p:cNvPr id="23968" name="Line 2491"/>
              <p:cNvSpPr>
                <a:spLocks noChangeShapeType="1"/>
              </p:cNvSpPr>
              <p:nvPr/>
            </p:nvSpPr>
            <p:spPr bwMode="white">
              <a:xfrm>
                <a:off x="4349" y="2023"/>
                <a:ext cx="0" cy="0"/>
              </a:xfrm>
              <a:prstGeom prst="line">
                <a:avLst/>
              </a:prstGeom>
              <a:noFill/>
              <a:ln w="6350">
                <a:solidFill>
                  <a:srgbClr val="000000"/>
                </a:solidFill>
                <a:round/>
                <a:headEnd/>
                <a:tailEnd/>
              </a:ln>
            </p:spPr>
            <p:txBody>
              <a:bodyPr/>
              <a:lstStyle/>
              <a:p>
                <a:endParaRPr lang="en-US"/>
              </a:p>
            </p:txBody>
          </p:sp>
          <p:sp>
            <p:nvSpPr>
              <p:cNvPr id="23969" name="Line 2492"/>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0" name="Line 2493"/>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1" name="Line 2494"/>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2" name="Line 2495"/>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3" name="Line 2496"/>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4" name="Line 2497"/>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5" name="Line 2498"/>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6" name="Line 2499"/>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7" name="Line 2500"/>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8" name="Line 2501"/>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79" name="Line 2502"/>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0" name="Line 2503"/>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1" name="Line 2504"/>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2" name="Line 2505"/>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3" name="Line 2506"/>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4" name="Line 2507"/>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5" name="Line 2508"/>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6" name="Line 2509"/>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7" name="Line 2510"/>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8" name="Line 2511"/>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89" name="Line 2512"/>
              <p:cNvSpPr>
                <a:spLocks noChangeShapeType="1"/>
              </p:cNvSpPr>
              <p:nvPr/>
            </p:nvSpPr>
            <p:spPr bwMode="white">
              <a:xfrm>
                <a:off x="4000" y="1822"/>
                <a:ext cx="349" cy="201"/>
              </a:xfrm>
              <a:prstGeom prst="line">
                <a:avLst/>
              </a:prstGeom>
              <a:noFill/>
              <a:ln w="6350">
                <a:solidFill>
                  <a:srgbClr val="000000"/>
                </a:solidFill>
                <a:round/>
                <a:headEnd/>
                <a:tailEnd/>
              </a:ln>
            </p:spPr>
            <p:txBody>
              <a:bodyPr/>
              <a:lstStyle/>
              <a:p>
                <a:endParaRPr lang="en-US"/>
              </a:p>
            </p:txBody>
          </p:sp>
          <p:sp>
            <p:nvSpPr>
              <p:cNvPr id="23990" name="Freeform 2513"/>
              <p:cNvSpPr>
                <a:spLocks/>
              </p:cNvSpPr>
              <p:nvPr/>
            </p:nvSpPr>
            <p:spPr bwMode="white">
              <a:xfrm>
                <a:off x="3993" y="1820"/>
                <a:ext cx="7" cy="2"/>
              </a:xfrm>
              <a:custGeom>
                <a:avLst/>
                <a:gdLst>
                  <a:gd name="T0" fmla="*/ 0 w 54"/>
                  <a:gd name="T1" fmla="*/ 0 h 14"/>
                  <a:gd name="T2" fmla="*/ 0 w 54"/>
                  <a:gd name="T3" fmla="*/ 0 h 14"/>
                  <a:gd name="T4" fmla="*/ 0 w 54"/>
                  <a:gd name="T5" fmla="*/ 0 h 14"/>
                  <a:gd name="T6" fmla="*/ 0 w 54"/>
                  <a:gd name="T7" fmla="*/ 0 h 14"/>
                  <a:gd name="T8" fmla="*/ 0 w 54"/>
                  <a:gd name="T9" fmla="*/ 0 h 14"/>
                  <a:gd name="T10" fmla="*/ 0 w 54"/>
                  <a:gd name="T11" fmla="*/ 0 h 14"/>
                  <a:gd name="T12" fmla="*/ 0 w 54"/>
                  <a:gd name="T13" fmla="*/ 0 h 14"/>
                  <a:gd name="T14" fmla="*/ 0 w 54"/>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14"/>
                  <a:gd name="T26" fmla="*/ 54 w 54"/>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14">
                    <a:moveTo>
                      <a:pt x="54" y="14"/>
                    </a:moveTo>
                    <a:lnTo>
                      <a:pt x="43" y="8"/>
                    </a:lnTo>
                    <a:lnTo>
                      <a:pt x="32" y="4"/>
                    </a:lnTo>
                    <a:lnTo>
                      <a:pt x="23" y="2"/>
                    </a:lnTo>
                    <a:lnTo>
                      <a:pt x="15" y="0"/>
                    </a:lnTo>
                    <a:lnTo>
                      <a:pt x="9" y="0"/>
                    </a:lnTo>
                    <a:lnTo>
                      <a:pt x="5" y="1"/>
                    </a:lnTo>
                    <a:lnTo>
                      <a:pt x="0" y="2"/>
                    </a:lnTo>
                  </a:path>
                </a:pathLst>
              </a:custGeom>
              <a:noFill/>
              <a:ln w="6350">
                <a:solidFill>
                  <a:srgbClr val="000000"/>
                </a:solidFill>
                <a:prstDash val="solid"/>
                <a:round/>
                <a:headEnd/>
                <a:tailEnd/>
              </a:ln>
            </p:spPr>
            <p:txBody>
              <a:bodyPr/>
              <a:lstStyle/>
              <a:p>
                <a:endParaRPr lang="en-US"/>
              </a:p>
            </p:txBody>
          </p:sp>
          <p:sp>
            <p:nvSpPr>
              <p:cNvPr id="23991" name="Line 2514"/>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2" name="Line 2515"/>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3" name="Line 2516"/>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4" name="Line 2517"/>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5" name="Line 2518"/>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6" name="Line 2519"/>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7" name="Line 2520"/>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8" name="Line 2521"/>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3999" name="Line 2522"/>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0" name="Line 2523"/>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1" name="Line 2524"/>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2" name="Line 2525"/>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3" name="Line 2526"/>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4" name="Line 2527"/>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5" name="Line 2528"/>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6" name="Line 2529"/>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7" name="Line 2530"/>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8" name="Line 2531"/>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09" name="Line 2532"/>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10" name="Line 2533"/>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11" name="Line 2534"/>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12" name="Line 2535"/>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13" name="Line 2536"/>
              <p:cNvSpPr>
                <a:spLocks noChangeShapeType="1"/>
              </p:cNvSpPr>
              <p:nvPr/>
            </p:nvSpPr>
            <p:spPr bwMode="white">
              <a:xfrm>
                <a:off x="4540" y="2629"/>
                <a:ext cx="0" cy="0"/>
              </a:xfrm>
              <a:prstGeom prst="line">
                <a:avLst/>
              </a:prstGeom>
              <a:noFill/>
              <a:ln w="6350">
                <a:solidFill>
                  <a:srgbClr val="000000"/>
                </a:solidFill>
                <a:round/>
                <a:headEnd/>
                <a:tailEnd/>
              </a:ln>
            </p:spPr>
            <p:txBody>
              <a:bodyPr/>
              <a:lstStyle/>
              <a:p>
                <a:endParaRPr lang="en-US"/>
              </a:p>
            </p:txBody>
          </p:sp>
          <p:sp>
            <p:nvSpPr>
              <p:cNvPr id="24014" name="Freeform 2537"/>
              <p:cNvSpPr>
                <a:spLocks/>
              </p:cNvSpPr>
              <p:nvPr/>
            </p:nvSpPr>
            <p:spPr bwMode="white">
              <a:xfrm>
                <a:off x="3980" y="2423"/>
                <a:ext cx="8" cy="1"/>
              </a:xfrm>
              <a:custGeom>
                <a:avLst/>
                <a:gdLst>
                  <a:gd name="T0" fmla="*/ 0 w 58"/>
                  <a:gd name="T1" fmla="*/ 0 h 6"/>
                  <a:gd name="T2" fmla="*/ 0 w 58"/>
                  <a:gd name="T3" fmla="*/ 0 h 6"/>
                  <a:gd name="T4" fmla="*/ 0 w 58"/>
                  <a:gd name="T5" fmla="*/ 0 h 6"/>
                  <a:gd name="T6" fmla="*/ 0 60000 65536"/>
                  <a:gd name="T7" fmla="*/ 0 60000 65536"/>
                  <a:gd name="T8" fmla="*/ 0 60000 65536"/>
                  <a:gd name="T9" fmla="*/ 0 w 58"/>
                  <a:gd name="T10" fmla="*/ 0 h 6"/>
                  <a:gd name="T11" fmla="*/ 58 w 58"/>
                  <a:gd name="T12" fmla="*/ 6 h 6"/>
                </a:gdLst>
                <a:ahLst/>
                <a:cxnLst>
                  <a:cxn ang="T6">
                    <a:pos x="T0" y="T1"/>
                  </a:cxn>
                  <a:cxn ang="T7">
                    <a:pos x="T2" y="T3"/>
                  </a:cxn>
                  <a:cxn ang="T8">
                    <a:pos x="T4" y="T5"/>
                  </a:cxn>
                </a:cxnLst>
                <a:rect l="T9" t="T10" r="T11" b="T12"/>
                <a:pathLst>
                  <a:path w="58" h="6">
                    <a:moveTo>
                      <a:pt x="58" y="0"/>
                    </a:moveTo>
                    <a:lnTo>
                      <a:pt x="29" y="3"/>
                    </a:lnTo>
                    <a:lnTo>
                      <a:pt x="0" y="6"/>
                    </a:lnTo>
                  </a:path>
                </a:pathLst>
              </a:custGeom>
              <a:noFill/>
              <a:ln w="6350">
                <a:solidFill>
                  <a:srgbClr val="000000"/>
                </a:solidFill>
                <a:prstDash val="solid"/>
                <a:round/>
                <a:headEnd/>
                <a:tailEnd/>
              </a:ln>
            </p:spPr>
            <p:txBody>
              <a:bodyPr/>
              <a:lstStyle/>
              <a:p>
                <a:endParaRPr lang="en-US"/>
              </a:p>
            </p:txBody>
          </p:sp>
          <p:sp>
            <p:nvSpPr>
              <p:cNvPr id="24015" name="Line 2538"/>
              <p:cNvSpPr>
                <a:spLocks noChangeShapeType="1"/>
              </p:cNvSpPr>
              <p:nvPr/>
            </p:nvSpPr>
            <p:spPr bwMode="white">
              <a:xfrm>
                <a:off x="4517" y="2131"/>
                <a:ext cx="0" cy="0"/>
              </a:xfrm>
              <a:prstGeom prst="line">
                <a:avLst/>
              </a:prstGeom>
              <a:noFill/>
              <a:ln w="6350">
                <a:solidFill>
                  <a:srgbClr val="000000"/>
                </a:solidFill>
                <a:round/>
                <a:headEnd/>
                <a:tailEnd/>
              </a:ln>
            </p:spPr>
            <p:txBody>
              <a:bodyPr/>
              <a:lstStyle/>
              <a:p>
                <a:endParaRPr lang="en-US"/>
              </a:p>
            </p:txBody>
          </p:sp>
          <p:sp>
            <p:nvSpPr>
              <p:cNvPr id="24016" name="Line 2539"/>
              <p:cNvSpPr>
                <a:spLocks noChangeShapeType="1"/>
              </p:cNvSpPr>
              <p:nvPr/>
            </p:nvSpPr>
            <p:spPr bwMode="white">
              <a:xfrm>
                <a:off x="4523" y="2135"/>
                <a:ext cx="0" cy="0"/>
              </a:xfrm>
              <a:prstGeom prst="line">
                <a:avLst/>
              </a:prstGeom>
              <a:noFill/>
              <a:ln w="6350">
                <a:solidFill>
                  <a:srgbClr val="000000"/>
                </a:solidFill>
                <a:round/>
                <a:headEnd/>
                <a:tailEnd/>
              </a:ln>
            </p:spPr>
            <p:txBody>
              <a:bodyPr/>
              <a:lstStyle/>
              <a:p>
                <a:endParaRPr lang="en-US"/>
              </a:p>
            </p:txBody>
          </p:sp>
          <p:sp>
            <p:nvSpPr>
              <p:cNvPr id="24017" name="Line 2540"/>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18" name="Line 2541"/>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19" name="Line 2542"/>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0" name="Line 2543"/>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1" name="Line 2544"/>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2" name="Line 2545"/>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3" name="Line 2546"/>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4" name="Line 2547"/>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5" name="Line 2548"/>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6" name="Line 2549"/>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7" name="Line 2550"/>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8" name="Line 2551"/>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29" name="Line 2552"/>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0" name="Line 2553"/>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1" name="Line 2554"/>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2" name="Line 2555"/>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3" name="Line 2556"/>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4" name="Line 2557"/>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5" name="Line 2558"/>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6" name="Line 2559"/>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7" name="Line 2560"/>
              <p:cNvSpPr>
                <a:spLocks noChangeShapeType="1"/>
              </p:cNvSpPr>
              <p:nvPr/>
            </p:nvSpPr>
            <p:spPr bwMode="white">
              <a:xfrm>
                <a:off x="4517" y="2131"/>
                <a:ext cx="6" cy="4"/>
              </a:xfrm>
              <a:prstGeom prst="line">
                <a:avLst/>
              </a:prstGeom>
              <a:noFill/>
              <a:ln w="6350">
                <a:solidFill>
                  <a:srgbClr val="000000"/>
                </a:solidFill>
                <a:round/>
                <a:headEnd/>
                <a:tailEnd/>
              </a:ln>
            </p:spPr>
            <p:txBody>
              <a:bodyPr/>
              <a:lstStyle/>
              <a:p>
                <a:endParaRPr lang="en-US"/>
              </a:p>
            </p:txBody>
          </p:sp>
          <p:sp>
            <p:nvSpPr>
              <p:cNvPr id="24038" name="Freeform 2561"/>
              <p:cNvSpPr>
                <a:spLocks/>
              </p:cNvSpPr>
              <p:nvPr/>
            </p:nvSpPr>
            <p:spPr bwMode="white">
              <a:xfrm>
                <a:off x="4606" y="1847"/>
                <a:ext cx="2" cy="5"/>
              </a:xfrm>
              <a:custGeom>
                <a:avLst/>
                <a:gdLst>
                  <a:gd name="T0" fmla="*/ 0 w 17"/>
                  <a:gd name="T1" fmla="*/ 0 h 42"/>
                  <a:gd name="T2" fmla="*/ 0 w 17"/>
                  <a:gd name="T3" fmla="*/ 0 h 42"/>
                  <a:gd name="T4" fmla="*/ 0 w 17"/>
                  <a:gd name="T5" fmla="*/ 0 h 42"/>
                  <a:gd name="T6" fmla="*/ 0 w 17"/>
                  <a:gd name="T7" fmla="*/ 0 h 42"/>
                  <a:gd name="T8" fmla="*/ 0 w 17"/>
                  <a:gd name="T9" fmla="*/ 0 h 42"/>
                  <a:gd name="T10" fmla="*/ 0 60000 65536"/>
                  <a:gd name="T11" fmla="*/ 0 60000 65536"/>
                  <a:gd name="T12" fmla="*/ 0 60000 65536"/>
                  <a:gd name="T13" fmla="*/ 0 60000 65536"/>
                  <a:gd name="T14" fmla="*/ 0 60000 65536"/>
                  <a:gd name="T15" fmla="*/ 0 w 17"/>
                  <a:gd name="T16" fmla="*/ 0 h 42"/>
                  <a:gd name="T17" fmla="*/ 17 w 17"/>
                  <a:gd name="T18" fmla="*/ 42 h 42"/>
                </a:gdLst>
                <a:ahLst/>
                <a:cxnLst>
                  <a:cxn ang="T10">
                    <a:pos x="T0" y="T1"/>
                  </a:cxn>
                  <a:cxn ang="T11">
                    <a:pos x="T2" y="T3"/>
                  </a:cxn>
                  <a:cxn ang="T12">
                    <a:pos x="T4" y="T5"/>
                  </a:cxn>
                  <a:cxn ang="T13">
                    <a:pos x="T6" y="T7"/>
                  </a:cxn>
                  <a:cxn ang="T14">
                    <a:pos x="T8" y="T9"/>
                  </a:cxn>
                </a:cxnLst>
                <a:rect l="T15" t="T16" r="T17" b="T18"/>
                <a:pathLst>
                  <a:path w="17" h="42">
                    <a:moveTo>
                      <a:pt x="0" y="0"/>
                    </a:moveTo>
                    <a:lnTo>
                      <a:pt x="1" y="15"/>
                    </a:lnTo>
                    <a:lnTo>
                      <a:pt x="5" y="28"/>
                    </a:lnTo>
                    <a:lnTo>
                      <a:pt x="10" y="36"/>
                    </a:lnTo>
                    <a:lnTo>
                      <a:pt x="17" y="42"/>
                    </a:lnTo>
                  </a:path>
                </a:pathLst>
              </a:custGeom>
              <a:noFill/>
              <a:ln w="6350">
                <a:solidFill>
                  <a:srgbClr val="000000"/>
                </a:solidFill>
                <a:prstDash val="solid"/>
                <a:round/>
                <a:headEnd/>
                <a:tailEnd/>
              </a:ln>
            </p:spPr>
            <p:txBody>
              <a:bodyPr/>
              <a:lstStyle/>
              <a:p>
                <a:endParaRPr lang="en-US"/>
              </a:p>
            </p:txBody>
          </p:sp>
          <p:sp>
            <p:nvSpPr>
              <p:cNvPr id="24039" name="Line 2562"/>
              <p:cNvSpPr>
                <a:spLocks noChangeShapeType="1"/>
              </p:cNvSpPr>
              <p:nvPr/>
            </p:nvSpPr>
            <p:spPr bwMode="white">
              <a:xfrm>
                <a:off x="4606" y="1847"/>
                <a:ext cx="0" cy="0"/>
              </a:xfrm>
              <a:prstGeom prst="line">
                <a:avLst/>
              </a:prstGeom>
              <a:noFill/>
              <a:ln w="6350">
                <a:solidFill>
                  <a:srgbClr val="000000"/>
                </a:solidFill>
                <a:round/>
                <a:headEnd/>
                <a:tailEnd/>
              </a:ln>
            </p:spPr>
            <p:txBody>
              <a:bodyPr/>
              <a:lstStyle/>
              <a:p>
                <a:endParaRPr lang="en-US"/>
              </a:p>
            </p:txBody>
          </p:sp>
          <p:sp>
            <p:nvSpPr>
              <p:cNvPr id="24040" name="Line 2563"/>
              <p:cNvSpPr>
                <a:spLocks noChangeShapeType="1"/>
              </p:cNvSpPr>
              <p:nvPr/>
            </p:nvSpPr>
            <p:spPr bwMode="white">
              <a:xfrm>
                <a:off x="4606" y="1835"/>
                <a:ext cx="0" cy="0"/>
              </a:xfrm>
              <a:prstGeom prst="line">
                <a:avLst/>
              </a:prstGeom>
              <a:noFill/>
              <a:ln w="6350">
                <a:solidFill>
                  <a:srgbClr val="000000"/>
                </a:solidFill>
                <a:round/>
                <a:headEnd/>
                <a:tailEnd/>
              </a:ln>
            </p:spPr>
            <p:txBody>
              <a:bodyPr/>
              <a:lstStyle/>
              <a:p>
                <a:endParaRPr lang="en-US"/>
              </a:p>
            </p:txBody>
          </p:sp>
          <p:sp>
            <p:nvSpPr>
              <p:cNvPr id="24041" name="Line 2564"/>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2" name="Line 2565"/>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3" name="Line 2566"/>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4" name="Line 2567"/>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5" name="Line 2568"/>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6" name="Line 2569"/>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7" name="Line 2570"/>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8" name="Line 2571"/>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49" name="Line 2572"/>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0" name="Line 2573"/>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1" name="Line 2574"/>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2" name="Line 2575"/>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3" name="Line 2576"/>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4" name="Line 2577"/>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5" name="Line 2578"/>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6" name="Line 2579"/>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7" name="Line 2580"/>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8" name="Line 2581"/>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59" name="Line 2582"/>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60" name="Line 2583"/>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61" name="Line 2584"/>
              <p:cNvSpPr>
                <a:spLocks noChangeShapeType="1"/>
              </p:cNvSpPr>
              <p:nvPr/>
            </p:nvSpPr>
            <p:spPr bwMode="white">
              <a:xfrm flipV="1">
                <a:off x="4606" y="1835"/>
                <a:ext cx="0" cy="12"/>
              </a:xfrm>
              <a:prstGeom prst="line">
                <a:avLst/>
              </a:prstGeom>
              <a:noFill/>
              <a:ln w="6350">
                <a:solidFill>
                  <a:srgbClr val="000000"/>
                </a:solidFill>
                <a:round/>
                <a:headEnd/>
                <a:tailEnd/>
              </a:ln>
            </p:spPr>
            <p:txBody>
              <a:bodyPr/>
              <a:lstStyle/>
              <a:p>
                <a:endParaRPr lang="en-US"/>
              </a:p>
            </p:txBody>
          </p:sp>
          <p:sp>
            <p:nvSpPr>
              <p:cNvPr id="24062" name="Freeform 2585"/>
              <p:cNvSpPr>
                <a:spLocks/>
              </p:cNvSpPr>
              <p:nvPr/>
            </p:nvSpPr>
            <p:spPr bwMode="white">
              <a:xfrm>
                <a:off x="4592" y="1814"/>
                <a:ext cx="14" cy="21"/>
              </a:xfrm>
              <a:custGeom>
                <a:avLst/>
                <a:gdLst>
                  <a:gd name="T0" fmla="*/ 0 w 107"/>
                  <a:gd name="T1" fmla="*/ 0 h 170"/>
                  <a:gd name="T2" fmla="*/ 0 w 107"/>
                  <a:gd name="T3" fmla="*/ 0 h 170"/>
                  <a:gd name="T4" fmla="*/ 0 w 107"/>
                  <a:gd name="T5" fmla="*/ 0 h 170"/>
                  <a:gd name="T6" fmla="*/ 0 w 107"/>
                  <a:gd name="T7" fmla="*/ 0 h 170"/>
                  <a:gd name="T8" fmla="*/ 0 w 107"/>
                  <a:gd name="T9" fmla="*/ 0 h 170"/>
                  <a:gd name="T10" fmla="*/ 0 w 107"/>
                  <a:gd name="T11" fmla="*/ 0 h 170"/>
                  <a:gd name="T12" fmla="*/ 0 w 107"/>
                  <a:gd name="T13" fmla="*/ 0 h 170"/>
                  <a:gd name="T14" fmla="*/ 0 w 107"/>
                  <a:gd name="T15" fmla="*/ 0 h 170"/>
                  <a:gd name="T16" fmla="*/ 0 w 107"/>
                  <a:gd name="T17" fmla="*/ 0 h 170"/>
                  <a:gd name="T18" fmla="*/ 0 w 107"/>
                  <a:gd name="T19" fmla="*/ 0 h 170"/>
                  <a:gd name="T20" fmla="*/ 0 w 107"/>
                  <a:gd name="T21" fmla="*/ 0 h 170"/>
                  <a:gd name="T22" fmla="*/ 0 w 107"/>
                  <a:gd name="T23" fmla="*/ 0 h 170"/>
                  <a:gd name="T24" fmla="*/ 0 w 107"/>
                  <a:gd name="T25" fmla="*/ 0 h 170"/>
                  <a:gd name="T26" fmla="*/ 0 w 107"/>
                  <a:gd name="T27" fmla="*/ 0 h 170"/>
                  <a:gd name="T28" fmla="*/ 0 w 107"/>
                  <a:gd name="T29" fmla="*/ 0 h 170"/>
                  <a:gd name="T30" fmla="*/ 0 w 107"/>
                  <a:gd name="T31" fmla="*/ 0 h 170"/>
                  <a:gd name="T32" fmla="*/ 0 w 107"/>
                  <a:gd name="T33" fmla="*/ 0 h 1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170"/>
                  <a:gd name="T53" fmla="*/ 107 w 107"/>
                  <a:gd name="T54" fmla="*/ 170 h 1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170">
                    <a:moveTo>
                      <a:pt x="0" y="0"/>
                    </a:moveTo>
                    <a:lnTo>
                      <a:pt x="11" y="7"/>
                    </a:lnTo>
                    <a:lnTo>
                      <a:pt x="23" y="16"/>
                    </a:lnTo>
                    <a:lnTo>
                      <a:pt x="35" y="23"/>
                    </a:lnTo>
                    <a:lnTo>
                      <a:pt x="46" y="31"/>
                    </a:lnTo>
                    <a:lnTo>
                      <a:pt x="53" y="38"/>
                    </a:lnTo>
                    <a:lnTo>
                      <a:pt x="60" y="45"/>
                    </a:lnTo>
                    <a:lnTo>
                      <a:pt x="67" y="53"/>
                    </a:lnTo>
                    <a:lnTo>
                      <a:pt x="72" y="60"/>
                    </a:lnTo>
                    <a:lnTo>
                      <a:pt x="77" y="68"/>
                    </a:lnTo>
                    <a:lnTo>
                      <a:pt x="82" y="77"/>
                    </a:lnTo>
                    <a:lnTo>
                      <a:pt x="86" y="85"/>
                    </a:lnTo>
                    <a:lnTo>
                      <a:pt x="90" y="94"/>
                    </a:lnTo>
                    <a:lnTo>
                      <a:pt x="97" y="112"/>
                    </a:lnTo>
                    <a:lnTo>
                      <a:pt x="102" y="132"/>
                    </a:lnTo>
                    <a:lnTo>
                      <a:pt x="105" y="150"/>
                    </a:lnTo>
                    <a:lnTo>
                      <a:pt x="107" y="170"/>
                    </a:lnTo>
                  </a:path>
                </a:pathLst>
              </a:custGeom>
              <a:noFill/>
              <a:ln w="6350">
                <a:solidFill>
                  <a:srgbClr val="000000"/>
                </a:solidFill>
                <a:prstDash val="solid"/>
                <a:round/>
                <a:headEnd/>
                <a:tailEnd/>
              </a:ln>
            </p:spPr>
            <p:txBody>
              <a:bodyPr/>
              <a:lstStyle/>
              <a:p>
                <a:endParaRPr lang="en-US"/>
              </a:p>
            </p:txBody>
          </p:sp>
          <p:sp>
            <p:nvSpPr>
              <p:cNvPr id="24063" name="Line 2586"/>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4" name="Line 2587"/>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5" name="Line 2588"/>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6" name="Line 2589"/>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7" name="Line 2590"/>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8" name="Line 2591"/>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69" name="Line 2592"/>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0" name="Line 2593"/>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1" name="Line 2594"/>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2" name="Line 2595"/>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3" name="Line 2596"/>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4" name="Line 2597"/>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5" name="Line 2598"/>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6" name="Line 2599"/>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7" name="Line 2600"/>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8" name="Line 2601"/>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79" name="Line 2602"/>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0" name="Line 2603"/>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1" name="Line 2604"/>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2" name="Line 2605"/>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3" name="Line 2606"/>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4" name="Line 2607"/>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5" name="Line 2608"/>
              <p:cNvSpPr>
                <a:spLocks noChangeShapeType="1"/>
              </p:cNvSpPr>
              <p:nvPr/>
            </p:nvSpPr>
            <p:spPr bwMode="white">
              <a:xfrm>
                <a:off x="4472" y="2095"/>
                <a:ext cx="0" cy="0"/>
              </a:xfrm>
              <a:prstGeom prst="line">
                <a:avLst/>
              </a:prstGeom>
              <a:noFill/>
              <a:ln w="6350">
                <a:solidFill>
                  <a:srgbClr val="000000"/>
                </a:solidFill>
                <a:round/>
                <a:headEnd/>
                <a:tailEnd/>
              </a:ln>
            </p:spPr>
            <p:txBody>
              <a:bodyPr/>
              <a:lstStyle/>
              <a:p>
                <a:endParaRPr lang="en-US"/>
              </a:p>
            </p:txBody>
          </p:sp>
          <p:sp>
            <p:nvSpPr>
              <p:cNvPr id="24086" name="Line 2609"/>
              <p:cNvSpPr>
                <a:spLocks noChangeShapeType="1"/>
              </p:cNvSpPr>
              <p:nvPr/>
            </p:nvSpPr>
            <p:spPr bwMode="white">
              <a:xfrm>
                <a:off x="4517" y="2131"/>
                <a:ext cx="0" cy="0"/>
              </a:xfrm>
              <a:prstGeom prst="line">
                <a:avLst/>
              </a:prstGeom>
              <a:noFill/>
              <a:ln w="6350">
                <a:solidFill>
                  <a:srgbClr val="000000"/>
                </a:solidFill>
                <a:round/>
                <a:headEnd/>
                <a:tailEnd/>
              </a:ln>
            </p:spPr>
            <p:txBody>
              <a:bodyPr/>
              <a:lstStyle/>
              <a:p>
                <a:endParaRPr lang="en-US"/>
              </a:p>
            </p:txBody>
          </p:sp>
          <p:sp>
            <p:nvSpPr>
              <p:cNvPr id="24087" name="Line 2610"/>
              <p:cNvSpPr>
                <a:spLocks noChangeShapeType="1"/>
              </p:cNvSpPr>
              <p:nvPr/>
            </p:nvSpPr>
            <p:spPr bwMode="white">
              <a:xfrm>
                <a:off x="4499" y="2121"/>
                <a:ext cx="0" cy="0"/>
              </a:xfrm>
              <a:prstGeom prst="line">
                <a:avLst/>
              </a:prstGeom>
              <a:noFill/>
              <a:ln w="6350">
                <a:solidFill>
                  <a:srgbClr val="000000"/>
                </a:solidFill>
                <a:round/>
                <a:headEnd/>
                <a:tailEnd/>
              </a:ln>
            </p:spPr>
            <p:txBody>
              <a:bodyPr/>
              <a:lstStyle/>
              <a:p>
                <a:endParaRPr lang="en-US"/>
              </a:p>
            </p:txBody>
          </p:sp>
          <p:sp>
            <p:nvSpPr>
              <p:cNvPr id="24088" name="Line 2611"/>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89" name="Line 2612"/>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0" name="Line 2613"/>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1" name="Line 2614"/>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2" name="Line 2615"/>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3" name="Line 2616"/>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4" name="Line 2617"/>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5" name="Line 2618"/>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6" name="Line 2619"/>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7" name="Line 2620"/>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8" name="Line 2621"/>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099" name="Line 2622"/>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0" name="Line 2623"/>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1" name="Line 2624"/>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2" name="Line 2625"/>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3" name="Line 2626"/>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4" name="Line 2627"/>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5" name="Line 2628"/>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6" name="Line 2629"/>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7" name="Line 2630"/>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8" name="Line 2631"/>
              <p:cNvSpPr>
                <a:spLocks noChangeShapeType="1"/>
              </p:cNvSpPr>
              <p:nvPr/>
            </p:nvSpPr>
            <p:spPr bwMode="white">
              <a:xfrm flipH="1" flipV="1">
                <a:off x="4499" y="2121"/>
                <a:ext cx="18" cy="10"/>
              </a:xfrm>
              <a:prstGeom prst="line">
                <a:avLst/>
              </a:prstGeom>
              <a:noFill/>
              <a:ln w="6350">
                <a:solidFill>
                  <a:srgbClr val="000000"/>
                </a:solidFill>
                <a:round/>
                <a:headEnd/>
                <a:tailEnd/>
              </a:ln>
            </p:spPr>
            <p:txBody>
              <a:bodyPr/>
              <a:lstStyle/>
              <a:p>
                <a:endParaRPr lang="en-US"/>
              </a:p>
            </p:txBody>
          </p:sp>
          <p:sp>
            <p:nvSpPr>
              <p:cNvPr id="24109" name="Line 2632"/>
              <p:cNvSpPr>
                <a:spLocks noChangeShapeType="1"/>
              </p:cNvSpPr>
              <p:nvPr/>
            </p:nvSpPr>
            <p:spPr bwMode="white">
              <a:xfrm>
                <a:off x="4678" y="1852"/>
                <a:ext cx="0" cy="0"/>
              </a:xfrm>
              <a:prstGeom prst="line">
                <a:avLst/>
              </a:prstGeom>
              <a:noFill/>
              <a:ln w="6350">
                <a:solidFill>
                  <a:srgbClr val="000000"/>
                </a:solidFill>
                <a:round/>
                <a:headEnd/>
                <a:tailEnd/>
              </a:ln>
            </p:spPr>
            <p:txBody>
              <a:bodyPr/>
              <a:lstStyle/>
              <a:p>
                <a:endParaRPr lang="en-US"/>
              </a:p>
            </p:txBody>
          </p:sp>
          <p:sp>
            <p:nvSpPr>
              <p:cNvPr id="24110" name="Line 2633"/>
              <p:cNvSpPr>
                <a:spLocks noChangeShapeType="1"/>
              </p:cNvSpPr>
              <p:nvPr/>
            </p:nvSpPr>
            <p:spPr bwMode="white">
              <a:xfrm>
                <a:off x="4662" y="1843"/>
                <a:ext cx="0" cy="0"/>
              </a:xfrm>
              <a:prstGeom prst="line">
                <a:avLst/>
              </a:prstGeom>
              <a:noFill/>
              <a:ln w="6350">
                <a:solidFill>
                  <a:srgbClr val="000000"/>
                </a:solidFill>
                <a:round/>
                <a:headEnd/>
                <a:tailEnd/>
              </a:ln>
            </p:spPr>
            <p:txBody>
              <a:bodyPr/>
              <a:lstStyle/>
              <a:p>
                <a:endParaRPr lang="en-US"/>
              </a:p>
            </p:txBody>
          </p:sp>
          <p:sp>
            <p:nvSpPr>
              <p:cNvPr id="24111" name="Line 2634"/>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2" name="Line 2635"/>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3" name="Line 2636"/>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4" name="Line 2637"/>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5" name="Line 2638"/>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6" name="Line 2639"/>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7" name="Line 2640"/>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8" name="Line 2641"/>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19" name="Line 2642"/>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0" name="Line 2643"/>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1" name="Line 2644"/>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2" name="Line 2645"/>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3" name="Line 2646"/>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4" name="Line 2647"/>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5" name="Line 2648"/>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6" name="Line 2649"/>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7" name="Line 2650"/>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8" name="Line 2651"/>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29" name="Line 2652"/>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30" name="Line 2653"/>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31" name="Line 2654"/>
              <p:cNvSpPr>
                <a:spLocks noChangeShapeType="1"/>
              </p:cNvSpPr>
              <p:nvPr/>
            </p:nvSpPr>
            <p:spPr bwMode="white">
              <a:xfrm flipH="1" flipV="1">
                <a:off x="4662" y="1843"/>
                <a:ext cx="16" cy="9"/>
              </a:xfrm>
              <a:prstGeom prst="line">
                <a:avLst/>
              </a:prstGeom>
              <a:noFill/>
              <a:ln w="6350">
                <a:solidFill>
                  <a:srgbClr val="000000"/>
                </a:solidFill>
                <a:round/>
                <a:headEnd/>
                <a:tailEnd/>
              </a:ln>
            </p:spPr>
            <p:txBody>
              <a:bodyPr/>
              <a:lstStyle/>
              <a:p>
                <a:endParaRPr lang="en-US"/>
              </a:p>
            </p:txBody>
          </p:sp>
          <p:sp>
            <p:nvSpPr>
              <p:cNvPr id="24132" name="Line 2655"/>
              <p:cNvSpPr>
                <a:spLocks noChangeShapeType="1"/>
              </p:cNvSpPr>
              <p:nvPr/>
            </p:nvSpPr>
            <p:spPr bwMode="white">
              <a:xfrm>
                <a:off x="4527" y="2351"/>
                <a:ext cx="0" cy="0"/>
              </a:xfrm>
              <a:prstGeom prst="line">
                <a:avLst/>
              </a:prstGeom>
              <a:noFill/>
              <a:ln w="6350">
                <a:solidFill>
                  <a:srgbClr val="000000"/>
                </a:solidFill>
                <a:round/>
                <a:headEnd/>
                <a:tailEnd/>
              </a:ln>
            </p:spPr>
            <p:txBody>
              <a:bodyPr/>
              <a:lstStyle/>
              <a:p>
                <a:endParaRPr lang="en-US"/>
              </a:p>
            </p:txBody>
          </p:sp>
          <p:sp>
            <p:nvSpPr>
              <p:cNvPr id="24133" name="Line 2656"/>
              <p:cNvSpPr>
                <a:spLocks noChangeShapeType="1"/>
              </p:cNvSpPr>
              <p:nvPr/>
            </p:nvSpPr>
            <p:spPr bwMode="white">
              <a:xfrm>
                <a:off x="4517" y="2345"/>
                <a:ext cx="0" cy="0"/>
              </a:xfrm>
              <a:prstGeom prst="line">
                <a:avLst/>
              </a:prstGeom>
              <a:noFill/>
              <a:ln w="6350">
                <a:solidFill>
                  <a:srgbClr val="000000"/>
                </a:solidFill>
                <a:round/>
                <a:headEnd/>
                <a:tailEnd/>
              </a:ln>
            </p:spPr>
            <p:txBody>
              <a:bodyPr/>
              <a:lstStyle/>
              <a:p>
                <a:endParaRPr lang="en-US"/>
              </a:p>
            </p:txBody>
          </p:sp>
          <p:sp>
            <p:nvSpPr>
              <p:cNvPr id="24134" name="Line 2657"/>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35" name="Line 2658"/>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36" name="Line 2659"/>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37" name="Line 2660"/>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38" name="Line 2661"/>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39" name="Line 2662"/>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0" name="Line 2663"/>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1" name="Line 2664"/>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2" name="Line 2665"/>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3" name="Line 2666"/>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4" name="Line 2667"/>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5" name="Line 2668"/>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4146" name="Line 2669"/>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grpSp>
        <p:grpSp>
          <p:nvGrpSpPr>
            <p:cNvPr id="18493" name="Group 2871"/>
            <p:cNvGrpSpPr>
              <a:grpSpLocks/>
            </p:cNvGrpSpPr>
            <p:nvPr/>
          </p:nvGrpSpPr>
          <p:grpSpPr bwMode="auto">
            <a:xfrm>
              <a:off x="4512" y="2130"/>
              <a:ext cx="155" cy="522"/>
              <a:chOff x="4512" y="2130"/>
              <a:chExt cx="155" cy="522"/>
            </a:xfrm>
          </p:grpSpPr>
          <p:sp>
            <p:nvSpPr>
              <p:cNvPr id="23747" name="Line 2671"/>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48" name="Line 2672"/>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49" name="Line 2673"/>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0" name="Line 2674"/>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1" name="Line 2675"/>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2" name="Line 2676"/>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3" name="Line 2677"/>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4" name="Line 2678"/>
              <p:cNvSpPr>
                <a:spLocks noChangeShapeType="1"/>
              </p:cNvSpPr>
              <p:nvPr/>
            </p:nvSpPr>
            <p:spPr bwMode="white">
              <a:xfrm flipH="1" flipV="1">
                <a:off x="4517" y="2345"/>
                <a:ext cx="10" cy="6"/>
              </a:xfrm>
              <a:prstGeom prst="line">
                <a:avLst/>
              </a:prstGeom>
              <a:noFill/>
              <a:ln w="6350">
                <a:solidFill>
                  <a:srgbClr val="000000"/>
                </a:solidFill>
                <a:round/>
                <a:headEnd/>
                <a:tailEnd/>
              </a:ln>
            </p:spPr>
            <p:txBody>
              <a:bodyPr/>
              <a:lstStyle/>
              <a:p>
                <a:endParaRPr lang="en-US"/>
              </a:p>
            </p:txBody>
          </p:sp>
          <p:sp>
            <p:nvSpPr>
              <p:cNvPr id="23755" name="Line 2679"/>
              <p:cNvSpPr>
                <a:spLocks noChangeShapeType="1"/>
              </p:cNvSpPr>
              <p:nvPr/>
            </p:nvSpPr>
            <p:spPr bwMode="white">
              <a:xfrm>
                <a:off x="4651" y="2134"/>
                <a:ext cx="0" cy="0"/>
              </a:xfrm>
              <a:prstGeom prst="line">
                <a:avLst/>
              </a:prstGeom>
              <a:noFill/>
              <a:ln w="6350">
                <a:solidFill>
                  <a:srgbClr val="000000"/>
                </a:solidFill>
                <a:round/>
                <a:headEnd/>
                <a:tailEnd/>
              </a:ln>
            </p:spPr>
            <p:txBody>
              <a:bodyPr/>
              <a:lstStyle/>
              <a:p>
                <a:endParaRPr lang="en-US"/>
              </a:p>
            </p:txBody>
          </p:sp>
          <p:sp>
            <p:nvSpPr>
              <p:cNvPr id="23756" name="Line 2680"/>
              <p:cNvSpPr>
                <a:spLocks noChangeShapeType="1"/>
              </p:cNvSpPr>
              <p:nvPr/>
            </p:nvSpPr>
            <p:spPr bwMode="white">
              <a:xfrm>
                <a:off x="4644" y="2130"/>
                <a:ext cx="0" cy="0"/>
              </a:xfrm>
              <a:prstGeom prst="line">
                <a:avLst/>
              </a:prstGeom>
              <a:noFill/>
              <a:ln w="6350">
                <a:solidFill>
                  <a:srgbClr val="000000"/>
                </a:solidFill>
                <a:round/>
                <a:headEnd/>
                <a:tailEnd/>
              </a:ln>
            </p:spPr>
            <p:txBody>
              <a:bodyPr/>
              <a:lstStyle/>
              <a:p>
                <a:endParaRPr lang="en-US"/>
              </a:p>
            </p:txBody>
          </p:sp>
          <p:sp>
            <p:nvSpPr>
              <p:cNvPr id="23757" name="Line 2681"/>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58" name="Line 2682"/>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59" name="Line 2683"/>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0" name="Line 2684"/>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1" name="Line 2685"/>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2" name="Line 2686"/>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3" name="Line 2687"/>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4" name="Line 2688"/>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5" name="Line 2689"/>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6" name="Line 2690"/>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7" name="Line 2691"/>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8" name="Line 2692"/>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69" name="Line 2693"/>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0" name="Line 2694"/>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1" name="Line 2695"/>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2" name="Line 2696"/>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3" name="Line 2697"/>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4" name="Line 2698"/>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5" name="Line 2699"/>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6" name="Line 2700"/>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7" name="Line 2701"/>
              <p:cNvSpPr>
                <a:spLocks noChangeShapeType="1"/>
              </p:cNvSpPr>
              <p:nvPr/>
            </p:nvSpPr>
            <p:spPr bwMode="white">
              <a:xfrm flipH="1" flipV="1">
                <a:off x="4644" y="2130"/>
                <a:ext cx="7" cy="4"/>
              </a:xfrm>
              <a:prstGeom prst="line">
                <a:avLst/>
              </a:prstGeom>
              <a:noFill/>
              <a:ln w="6350">
                <a:solidFill>
                  <a:srgbClr val="000000"/>
                </a:solidFill>
                <a:round/>
                <a:headEnd/>
                <a:tailEnd/>
              </a:ln>
            </p:spPr>
            <p:txBody>
              <a:bodyPr/>
              <a:lstStyle/>
              <a:p>
                <a:endParaRPr lang="en-US"/>
              </a:p>
            </p:txBody>
          </p:sp>
          <p:sp>
            <p:nvSpPr>
              <p:cNvPr id="23778" name="Freeform 2702"/>
              <p:cNvSpPr>
                <a:spLocks/>
              </p:cNvSpPr>
              <p:nvPr/>
            </p:nvSpPr>
            <p:spPr bwMode="white">
              <a:xfrm>
                <a:off x="4516" y="2647"/>
                <a:ext cx="25" cy="5"/>
              </a:xfrm>
              <a:custGeom>
                <a:avLst/>
                <a:gdLst>
                  <a:gd name="T0" fmla="*/ 0 w 206"/>
                  <a:gd name="T1" fmla="*/ 0 h 33"/>
                  <a:gd name="T2" fmla="*/ 0 w 206"/>
                  <a:gd name="T3" fmla="*/ 0 h 33"/>
                  <a:gd name="T4" fmla="*/ 0 w 206"/>
                  <a:gd name="T5" fmla="*/ 0 h 33"/>
                  <a:gd name="T6" fmla="*/ 0 w 206"/>
                  <a:gd name="T7" fmla="*/ 0 h 33"/>
                  <a:gd name="T8" fmla="*/ 0 w 206"/>
                  <a:gd name="T9" fmla="*/ 0 h 33"/>
                  <a:gd name="T10" fmla="*/ 0 w 206"/>
                  <a:gd name="T11" fmla="*/ 0 h 33"/>
                  <a:gd name="T12" fmla="*/ 0 w 206"/>
                  <a:gd name="T13" fmla="*/ 0 h 33"/>
                  <a:gd name="T14" fmla="*/ 0 w 206"/>
                  <a:gd name="T15" fmla="*/ 0 h 33"/>
                  <a:gd name="T16" fmla="*/ 0 w 206"/>
                  <a:gd name="T17" fmla="*/ 0 h 33"/>
                  <a:gd name="T18" fmla="*/ 0 w 206"/>
                  <a:gd name="T19" fmla="*/ 0 h 33"/>
                  <a:gd name="T20" fmla="*/ 0 w 206"/>
                  <a:gd name="T21" fmla="*/ 0 h 33"/>
                  <a:gd name="T22" fmla="*/ 0 w 206"/>
                  <a:gd name="T23" fmla="*/ 0 h 33"/>
                  <a:gd name="T24" fmla="*/ 0 w 206"/>
                  <a:gd name="T25" fmla="*/ 0 h 33"/>
                  <a:gd name="T26" fmla="*/ 0 w 206"/>
                  <a:gd name="T27" fmla="*/ 0 h 33"/>
                  <a:gd name="T28" fmla="*/ 0 w 206"/>
                  <a:gd name="T29" fmla="*/ 0 h 33"/>
                  <a:gd name="T30" fmla="*/ 0 w 206"/>
                  <a:gd name="T31" fmla="*/ 0 h 33"/>
                  <a:gd name="T32" fmla="*/ 0 w 20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6"/>
                  <a:gd name="T52" fmla="*/ 0 h 33"/>
                  <a:gd name="T53" fmla="*/ 206 w 20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6" h="33">
                    <a:moveTo>
                      <a:pt x="0" y="25"/>
                    </a:moveTo>
                    <a:lnTo>
                      <a:pt x="13" y="28"/>
                    </a:lnTo>
                    <a:lnTo>
                      <a:pt x="27" y="30"/>
                    </a:lnTo>
                    <a:lnTo>
                      <a:pt x="40" y="31"/>
                    </a:lnTo>
                    <a:lnTo>
                      <a:pt x="55" y="32"/>
                    </a:lnTo>
                    <a:lnTo>
                      <a:pt x="69" y="33"/>
                    </a:lnTo>
                    <a:lnTo>
                      <a:pt x="82" y="32"/>
                    </a:lnTo>
                    <a:lnTo>
                      <a:pt x="97" y="32"/>
                    </a:lnTo>
                    <a:lnTo>
                      <a:pt x="110" y="30"/>
                    </a:lnTo>
                    <a:lnTo>
                      <a:pt x="123" y="28"/>
                    </a:lnTo>
                    <a:lnTo>
                      <a:pt x="136" y="26"/>
                    </a:lnTo>
                    <a:lnTo>
                      <a:pt x="149" y="23"/>
                    </a:lnTo>
                    <a:lnTo>
                      <a:pt x="161" y="20"/>
                    </a:lnTo>
                    <a:lnTo>
                      <a:pt x="173" y="16"/>
                    </a:lnTo>
                    <a:lnTo>
                      <a:pt x="185" y="10"/>
                    </a:lnTo>
                    <a:lnTo>
                      <a:pt x="195" y="5"/>
                    </a:lnTo>
                    <a:lnTo>
                      <a:pt x="206" y="0"/>
                    </a:lnTo>
                  </a:path>
                </a:pathLst>
              </a:custGeom>
              <a:noFill/>
              <a:ln w="6350">
                <a:solidFill>
                  <a:srgbClr val="000000"/>
                </a:solidFill>
                <a:prstDash val="solid"/>
                <a:round/>
                <a:headEnd/>
                <a:tailEnd/>
              </a:ln>
            </p:spPr>
            <p:txBody>
              <a:bodyPr/>
              <a:lstStyle/>
              <a:p>
                <a:endParaRPr lang="en-US"/>
              </a:p>
            </p:txBody>
          </p:sp>
          <p:sp>
            <p:nvSpPr>
              <p:cNvPr id="23779" name="Freeform 2703"/>
              <p:cNvSpPr>
                <a:spLocks/>
              </p:cNvSpPr>
              <p:nvPr/>
            </p:nvSpPr>
            <p:spPr bwMode="white">
              <a:xfrm>
                <a:off x="4513" y="2632"/>
                <a:ext cx="43" cy="18"/>
              </a:xfrm>
              <a:custGeom>
                <a:avLst/>
                <a:gdLst>
                  <a:gd name="T0" fmla="*/ 0 w 340"/>
                  <a:gd name="T1" fmla="*/ 0 h 144"/>
                  <a:gd name="T2" fmla="*/ 0 w 340"/>
                  <a:gd name="T3" fmla="*/ 0 h 144"/>
                  <a:gd name="T4" fmla="*/ 0 w 340"/>
                  <a:gd name="T5" fmla="*/ 0 h 144"/>
                  <a:gd name="T6" fmla="*/ 0 w 340"/>
                  <a:gd name="T7" fmla="*/ 0 h 144"/>
                  <a:gd name="T8" fmla="*/ 0 w 340"/>
                  <a:gd name="T9" fmla="*/ 0 h 144"/>
                  <a:gd name="T10" fmla="*/ 0 w 340"/>
                  <a:gd name="T11" fmla="*/ 0 h 144"/>
                  <a:gd name="T12" fmla="*/ 0 w 340"/>
                  <a:gd name="T13" fmla="*/ 0 h 144"/>
                  <a:gd name="T14" fmla="*/ 0 w 340"/>
                  <a:gd name="T15" fmla="*/ 0 h 144"/>
                  <a:gd name="T16" fmla="*/ 0 w 340"/>
                  <a:gd name="T17" fmla="*/ 0 h 144"/>
                  <a:gd name="T18" fmla="*/ 0 w 340"/>
                  <a:gd name="T19" fmla="*/ 0 h 144"/>
                  <a:gd name="T20" fmla="*/ 0 w 340"/>
                  <a:gd name="T21" fmla="*/ 0 h 144"/>
                  <a:gd name="T22" fmla="*/ 0 w 340"/>
                  <a:gd name="T23" fmla="*/ 0 h 144"/>
                  <a:gd name="T24" fmla="*/ 0 w 340"/>
                  <a:gd name="T25" fmla="*/ 0 h 144"/>
                  <a:gd name="T26" fmla="*/ 0 w 340"/>
                  <a:gd name="T27" fmla="*/ 0 h 144"/>
                  <a:gd name="T28" fmla="*/ 0 w 340"/>
                  <a:gd name="T29" fmla="*/ 0 h 144"/>
                  <a:gd name="T30" fmla="*/ 1 w 340"/>
                  <a:gd name="T31" fmla="*/ 0 h 144"/>
                  <a:gd name="T32" fmla="*/ 1 w 340"/>
                  <a:gd name="T33" fmla="*/ 0 h 144"/>
                  <a:gd name="T34" fmla="*/ 1 w 340"/>
                  <a:gd name="T35" fmla="*/ 0 h 144"/>
                  <a:gd name="T36" fmla="*/ 1 w 340"/>
                  <a:gd name="T37" fmla="*/ 0 h 144"/>
                  <a:gd name="T38" fmla="*/ 1 w 340"/>
                  <a:gd name="T39" fmla="*/ 0 h 144"/>
                  <a:gd name="T40" fmla="*/ 1 w 340"/>
                  <a:gd name="T41" fmla="*/ 0 h 144"/>
                  <a:gd name="T42" fmla="*/ 1 w 340"/>
                  <a:gd name="T43" fmla="*/ 0 h 144"/>
                  <a:gd name="T44" fmla="*/ 1 w 340"/>
                  <a:gd name="T45" fmla="*/ 0 h 144"/>
                  <a:gd name="T46" fmla="*/ 1 w 340"/>
                  <a:gd name="T47" fmla="*/ 0 h 144"/>
                  <a:gd name="T48" fmla="*/ 1 w 340"/>
                  <a:gd name="T49" fmla="*/ 0 h 144"/>
                  <a:gd name="T50" fmla="*/ 1 w 340"/>
                  <a:gd name="T51" fmla="*/ 0 h 144"/>
                  <a:gd name="T52" fmla="*/ 1 w 340"/>
                  <a:gd name="T53" fmla="*/ 0 h 144"/>
                  <a:gd name="T54" fmla="*/ 1 w 340"/>
                  <a:gd name="T55" fmla="*/ 0 h 144"/>
                  <a:gd name="T56" fmla="*/ 1 w 340"/>
                  <a:gd name="T57" fmla="*/ 0 h 144"/>
                  <a:gd name="T58" fmla="*/ 1 w 340"/>
                  <a:gd name="T59" fmla="*/ 0 h 144"/>
                  <a:gd name="T60" fmla="*/ 1 w 340"/>
                  <a:gd name="T61" fmla="*/ 0 h 144"/>
                  <a:gd name="T62" fmla="*/ 1 w 340"/>
                  <a:gd name="T63" fmla="*/ 0 h 144"/>
                  <a:gd name="T64" fmla="*/ 1 w 340"/>
                  <a:gd name="T65" fmla="*/ 0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44"/>
                  <a:gd name="T101" fmla="*/ 340 w 34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44">
                    <a:moveTo>
                      <a:pt x="0" y="134"/>
                    </a:moveTo>
                    <a:lnTo>
                      <a:pt x="15" y="137"/>
                    </a:lnTo>
                    <a:lnTo>
                      <a:pt x="29" y="140"/>
                    </a:lnTo>
                    <a:lnTo>
                      <a:pt x="44" y="142"/>
                    </a:lnTo>
                    <a:lnTo>
                      <a:pt x="59" y="143"/>
                    </a:lnTo>
                    <a:lnTo>
                      <a:pt x="74" y="144"/>
                    </a:lnTo>
                    <a:lnTo>
                      <a:pt x="90" y="144"/>
                    </a:lnTo>
                    <a:lnTo>
                      <a:pt x="104" y="144"/>
                    </a:lnTo>
                    <a:lnTo>
                      <a:pt x="120" y="143"/>
                    </a:lnTo>
                    <a:lnTo>
                      <a:pt x="134" y="142"/>
                    </a:lnTo>
                    <a:lnTo>
                      <a:pt x="149" y="140"/>
                    </a:lnTo>
                    <a:lnTo>
                      <a:pt x="163" y="137"/>
                    </a:lnTo>
                    <a:lnTo>
                      <a:pt x="178" y="134"/>
                    </a:lnTo>
                    <a:lnTo>
                      <a:pt x="191" y="131"/>
                    </a:lnTo>
                    <a:lnTo>
                      <a:pt x="205" y="128"/>
                    </a:lnTo>
                    <a:lnTo>
                      <a:pt x="218" y="123"/>
                    </a:lnTo>
                    <a:lnTo>
                      <a:pt x="232" y="119"/>
                    </a:lnTo>
                    <a:lnTo>
                      <a:pt x="244" y="114"/>
                    </a:lnTo>
                    <a:lnTo>
                      <a:pt x="256" y="107"/>
                    </a:lnTo>
                    <a:lnTo>
                      <a:pt x="267" y="101"/>
                    </a:lnTo>
                    <a:lnTo>
                      <a:pt x="278" y="95"/>
                    </a:lnTo>
                    <a:lnTo>
                      <a:pt x="287" y="89"/>
                    </a:lnTo>
                    <a:lnTo>
                      <a:pt x="296" y="82"/>
                    </a:lnTo>
                    <a:lnTo>
                      <a:pt x="304" y="74"/>
                    </a:lnTo>
                    <a:lnTo>
                      <a:pt x="311" y="67"/>
                    </a:lnTo>
                    <a:lnTo>
                      <a:pt x="318" y="59"/>
                    </a:lnTo>
                    <a:lnTo>
                      <a:pt x="323" y="51"/>
                    </a:lnTo>
                    <a:lnTo>
                      <a:pt x="329" y="43"/>
                    </a:lnTo>
                    <a:lnTo>
                      <a:pt x="333" y="35"/>
                    </a:lnTo>
                    <a:lnTo>
                      <a:pt x="336" y="26"/>
                    </a:lnTo>
                    <a:lnTo>
                      <a:pt x="338" y="17"/>
                    </a:lnTo>
                    <a:lnTo>
                      <a:pt x="340" y="9"/>
                    </a:lnTo>
                    <a:lnTo>
                      <a:pt x="340" y="0"/>
                    </a:lnTo>
                  </a:path>
                </a:pathLst>
              </a:custGeom>
              <a:noFill/>
              <a:ln w="6350">
                <a:solidFill>
                  <a:srgbClr val="000000"/>
                </a:solidFill>
                <a:prstDash val="solid"/>
                <a:round/>
                <a:headEnd/>
                <a:tailEnd/>
              </a:ln>
            </p:spPr>
            <p:txBody>
              <a:bodyPr/>
              <a:lstStyle/>
              <a:p>
                <a:endParaRPr lang="en-US"/>
              </a:p>
            </p:txBody>
          </p:sp>
          <p:sp>
            <p:nvSpPr>
              <p:cNvPr id="23780" name="Freeform 2704"/>
              <p:cNvSpPr>
                <a:spLocks/>
              </p:cNvSpPr>
              <p:nvPr/>
            </p:nvSpPr>
            <p:spPr bwMode="white">
              <a:xfrm>
                <a:off x="4512" y="2649"/>
                <a:ext cx="4" cy="1"/>
              </a:xfrm>
              <a:custGeom>
                <a:avLst/>
                <a:gdLst>
                  <a:gd name="T0" fmla="*/ 0 w 29"/>
                  <a:gd name="T1" fmla="*/ 0 h 10"/>
                  <a:gd name="T2" fmla="*/ 0 w 29"/>
                  <a:gd name="T3" fmla="*/ 0 h 10"/>
                  <a:gd name="T4" fmla="*/ 0 w 29"/>
                  <a:gd name="T5" fmla="*/ 0 h 10"/>
                  <a:gd name="T6" fmla="*/ 0 60000 65536"/>
                  <a:gd name="T7" fmla="*/ 0 60000 65536"/>
                  <a:gd name="T8" fmla="*/ 0 60000 65536"/>
                  <a:gd name="T9" fmla="*/ 0 w 29"/>
                  <a:gd name="T10" fmla="*/ 0 h 10"/>
                  <a:gd name="T11" fmla="*/ 29 w 29"/>
                  <a:gd name="T12" fmla="*/ 10 h 10"/>
                </a:gdLst>
                <a:ahLst/>
                <a:cxnLst>
                  <a:cxn ang="T6">
                    <a:pos x="T0" y="T1"/>
                  </a:cxn>
                  <a:cxn ang="T7">
                    <a:pos x="T2" y="T3"/>
                  </a:cxn>
                  <a:cxn ang="T8">
                    <a:pos x="T4" y="T5"/>
                  </a:cxn>
                </a:cxnLst>
                <a:rect l="T9" t="T10" r="T11" b="T12"/>
                <a:pathLst>
                  <a:path w="29" h="10">
                    <a:moveTo>
                      <a:pt x="0" y="0"/>
                    </a:moveTo>
                    <a:lnTo>
                      <a:pt x="14" y="5"/>
                    </a:lnTo>
                    <a:lnTo>
                      <a:pt x="29" y="10"/>
                    </a:lnTo>
                  </a:path>
                </a:pathLst>
              </a:custGeom>
              <a:noFill/>
              <a:ln w="6350">
                <a:solidFill>
                  <a:srgbClr val="000000"/>
                </a:solidFill>
                <a:prstDash val="solid"/>
                <a:round/>
                <a:headEnd/>
                <a:tailEnd/>
              </a:ln>
            </p:spPr>
            <p:txBody>
              <a:bodyPr/>
              <a:lstStyle/>
              <a:p>
                <a:endParaRPr lang="en-US"/>
              </a:p>
            </p:txBody>
          </p:sp>
          <p:sp>
            <p:nvSpPr>
              <p:cNvPr id="23781" name="Line 2705"/>
              <p:cNvSpPr>
                <a:spLocks noChangeShapeType="1"/>
              </p:cNvSpPr>
              <p:nvPr/>
            </p:nvSpPr>
            <p:spPr bwMode="white">
              <a:xfrm>
                <a:off x="4556" y="2632"/>
                <a:ext cx="0" cy="0"/>
              </a:xfrm>
              <a:prstGeom prst="line">
                <a:avLst/>
              </a:prstGeom>
              <a:noFill/>
              <a:ln w="6350">
                <a:solidFill>
                  <a:srgbClr val="000000"/>
                </a:solidFill>
                <a:round/>
                <a:headEnd/>
                <a:tailEnd/>
              </a:ln>
            </p:spPr>
            <p:txBody>
              <a:bodyPr/>
              <a:lstStyle/>
              <a:p>
                <a:endParaRPr lang="en-US"/>
              </a:p>
            </p:txBody>
          </p:sp>
          <p:sp>
            <p:nvSpPr>
              <p:cNvPr id="23782" name="Line 2706"/>
              <p:cNvSpPr>
                <a:spLocks noChangeShapeType="1"/>
              </p:cNvSpPr>
              <p:nvPr/>
            </p:nvSpPr>
            <p:spPr bwMode="white">
              <a:xfrm>
                <a:off x="4556" y="2626"/>
                <a:ext cx="0" cy="0"/>
              </a:xfrm>
              <a:prstGeom prst="line">
                <a:avLst/>
              </a:prstGeom>
              <a:noFill/>
              <a:ln w="6350">
                <a:solidFill>
                  <a:srgbClr val="000000"/>
                </a:solidFill>
                <a:round/>
                <a:headEnd/>
                <a:tailEnd/>
              </a:ln>
            </p:spPr>
            <p:txBody>
              <a:bodyPr/>
              <a:lstStyle/>
              <a:p>
                <a:endParaRPr lang="en-US"/>
              </a:p>
            </p:txBody>
          </p:sp>
          <p:sp>
            <p:nvSpPr>
              <p:cNvPr id="23783" name="Line 2707"/>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4" name="Line 2708"/>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5" name="Line 2709"/>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6" name="Line 2710"/>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7" name="Line 2711"/>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8" name="Line 2712"/>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89" name="Line 2713"/>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0" name="Line 2714"/>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1" name="Line 2715"/>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2" name="Line 2716"/>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3" name="Line 2717"/>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4" name="Line 2718"/>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5" name="Line 2719"/>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6" name="Line 2720"/>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7" name="Line 2721"/>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8" name="Line 2722"/>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799" name="Line 2723"/>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800" name="Line 2724"/>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801" name="Line 2725"/>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802" name="Line 2726"/>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803" name="Line 2727"/>
              <p:cNvSpPr>
                <a:spLocks noChangeShapeType="1"/>
              </p:cNvSpPr>
              <p:nvPr/>
            </p:nvSpPr>
            <p:spPr bwMode="white">
              <a:xfrm flipV="1">
                <a:off x="4556" y="2626"/>
                <a:ext cx="0" cy="6"/>
              </a:xfrm>
              <a:prstGeom prst="line">
                <a:avLst/>
              </a:prstGeom>
              <a:noFill/>
              <a:ln w="6350">
                <a:solidFill>
                  <a:srgbClr val="000000"/>
                </a:solidFill>
                <a:round/>
                <a:headEnd/>
                <a:tailEnd/>
              </a:ln>
            </p:spPr>
            <p:txBody>
              <a:bodyPr/>
              <a:lstStyle/>
              <a:p>
                <a:endParaRPr lang="en-US"/>
              </a:p>
            </p:txBody>
          </p:sp>
          <p:sp>
            <p:nvSpPr>
              <p:cNvPr id="23804" name="Line 2728"/>
              <p:cNvSpPr>
                <a:spLocks noChangeShapeType="1"/>
              </p:cNvSpPr>
              <p:nvPr/>
            </p:nvSpPr>
            <p:spPr bwMode="white">
              <a:xfrm>
                <a:off x="4541" y="2647"/>
                <a:ext cx="0" cy="0"/>
              </a:xfrm>
              <a:prstGeom prst="line">
                <a:avLst/>
              </a:prstGeom>
              <a:noFill/>
              <a:ln w="6350">
                <a:solidFill>
                  <a:srgbClr val="000000"/>
                </a:solidFill>
                <a:round/>
                <a:headEnd/>
                <a:tailEnd/>
              </a:ln>
            </p:spPr>
            <p:txBody>
              <a:bodyPr/>
              <a:lstStyle/>
              <a:p>
                <a:endParaRPr lang="en-US"/>
              </a:p>
            </p:txBody>
          </p:sp>
          <p:sp>
            <p:nvSpPr>
              <p:cNvPr id="23805" name="Line 2729"/>
              <p:cNvSpPr>
                <a:spLocks noChangeShapeType="1"/>
              </p:cNvSpPr>
              <p:nvPr/>
            </p:nvSpPr>
            <p:spPr bwMode="white">
              <a:xfrm>
                <a:off x="4546" y="2645"/>
                <a:ext cx="0" cy="0"/>
              </a:xfrm>
              <a:prstGeom prst="line">
                <a:avLst/>
              </a:prstGeom>
              <a:noFill/>
              <a:ln w="6350">
                <a:solidFill>
                  <a:srgbClr val="000000"/>
                </a:solidFill>
                <a:round/>
                <a:headEnd/>
                <a:tailEnd/>
              </a:ln>
            </p:spPr>
            <p:txBody>
              <a:bodyPr/>
              <a:lstStyle/>
              <a:p>
                <a:endParaRPr lang="en-US"/>
              </a:p>
            </p:txBody>
          </p:sp>
          <p:sp>
            <p:nvSpPr>
              <p:cNvPr id="23806" name="Line 2730"/>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07" name="Line 2731"/>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08" name="Line 2732"/>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09" name="Line 2733"/>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0" name="Line 2734"/>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1" name="Line 2735"/>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2" name="Line 2736"/>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3" name="Line 2737"/>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4" name="Line 2738"/>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5" name="Line 2739"/>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6" name="Line 2740"/>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7" name="Line 2741"/>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8" name="Line 2742"/>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19" name="Line 2743"/>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0" name="Line 2744"/>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1" name="Line 2745"/>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2" name="Line 2746"/>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3" name="Line 2747"/>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4" name="Line 2748"/>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5" name="Line 2749"/>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6" name="Line 2750"/>
              <p:cNvSpPr>
                <a:spLocks noChangeShapeType="1"/>
              </p:cNvSpPr>
              <p:nvPr/>
            </p:nvSpPr>
            <p:spPr bwMode="white">
              <a:xfrm flipV="1">
                <a:off x="4541" y="2645"/>
                <a:ext cx="5" cy="2"/>
              </a:xfrm>
              <a:prstGeom prst="line">
                <a:avLst/>
              </a:prstGeom>
              <a:noFill/>
              <a:ln w="6350">
                <a:solidFill>
                  <a:srgbClr val="000000"/>
                </a:solidFill>
                <a:round/>
                <a:headEnd/>
                <a:tailEnd/>
              </a:ln>
            </p:spPr>
            <p:txBody>
              <a:bodyPr/>
              <a:lstStyle/>
              <a:p>
                <a:endParaRPr lang="en-US"/>
              </a:p>
            </p:txBody>
          </p:sp>
          <p:sp>
            <p:nvSpPr>
              <p:cNvPr id="23827" name="Freeform 2751"/>
              <p:cNvSpPr>
                <a:spLocks/>
              </p:cNvSpPr>
              <p:nvPr/>
            </p:nvSpPr>
            <p:spPr bwMode="white">
              <a:xfrm>
                <a:off x="4588" y="2144"/>
                <a:ext cx="16" cy="11"/>
              </a:xfrm>
              <a:custGeom>
                <a:avLst/>
                <a:gdLst>
                  <a:gd name="T0" fmla="*/ 0 w 128"/>
                  <a:gd name="T1" fmla="*/ 0 h 86"/>
                  <a:gd name="T2" fmla="*/ 0 w 128"/>
                  <a:gd name="T3" fmla="*/ 0 h 86"/>
                  <a:gd name="T4" fmla="*/ 0 w 128"/>
                  <a:gd name="T5" fmla="*/ 0 h 86"/>
                  <a:gd name="T6" fmla="*/ 0 w 128"/>
                  <a:gd name="T7" fmla="*/ 0 h 86"/>
                  <a:gd name="T8" fmla="*/ 0 w 128"/>
                  <a:gd name="T9" fmla="*/ 0 h 86"/>
                  <a:gd name="T10" fmla="*/ 0 60000 65536"/>
                  <a:gd name="T11" fmla="*/ 0 60000 65536"/>
                  <a:gd name="T12" fmla="*/ 0 60000 65536"/>
                  <a:gd name="T13" fmla="*/ 0 60000 65536"/>
                  <a:gd name="T14" fmla="*/ 0 60000 65536"/>
                  <a:gd name="T15" fmla="*/ 0 w 128"/>
                  <a:gd name="T16" fmla="*/ 0 h 86"/>
                  <a:gd name="T17" fmla="*/ 128 w 128"/>
                  <a:gd name="T18" fmla="*/ 86 h 86"/>
                </a:gdLst>
                <a:ahLst/>
                <a:cxnLst>
                  <a:cxn ang="T10">
                    <a:pos x="T0" y="T1"/>
                  </a:cxn>
                  <a:cxn ang="T11">
                    <a:pos x="T2" y="T3"/>
                  </a:cxn>
                  <a:cxn ang="T12">
                    <a:pos x="T4" y="T5"/>
                  </a:cxn>
                  <a:cxn ang="T13">
                    <a:pos x="T6" y="T7"/>
                  </a:cxn>
                  <a:cxn ang="T14">
                    <a:pos x="T8" y="T9"/>
                  </a:cxn>
                </a:cxnLst>
                <a:rect l="T15" t="T16" r="T17" b="T18"/>
                <a:pathLst>
                  <a:path w="128" h="86">
                    <a:moveTo>
                      <a:pt x="128" y="0"/>
                    </a:moveTo>
                    <a:lnTo>
                      <a:pt x="95" y="20"/>
                    </a:lnTo>
                    <a:lnTo>
                      <a:pt x="63" y="41"/>
                    </a:lnTo>
                    <a:lnTo>
                      <a:pt x="31" y="62"/>
                    </a:lnTo>
                    <a:lnTo>
                      <a:pt x="0" y="86"/>
                    </a:lnTo>
                  </a:path>
                </a:pathLst>
              </a:custGeom>
              <a:noFill/>
              <a:ln w="6350">
                <a:solidFill>
                  <a:srgbClr val="000000"/>
                </a:solidFill>
                <a:prstDash val="solid"/>
                <a:round/>
                <a:headEnd/>
                <a:tailEnd/>
              </a:ln>
            </p:spPr>
            <p:txBody>
              <a:bodyPr/>
              <a:lstStyle/>
              <a:p>
                <a:endParaRPr lang="en-US"/>
              </a:p>
            </p:txBody>
          </p:sp>
          <p:sp>
            <p:nvSpPr>
              <p:cNvPr id="23828" name="Freeform 2752"/>
              <p:cNvSpPr>
                <a:spLocks/>
              </p:cNvSpPr>
              <p:nvPr/>
            </p:nvSpPr>
            <p:spPr bwMode="white">
              <a:xfrm>
                <a:off x="4619" y="2137"/>
                <a:ext cx="1" cy="1"/>
              </a:xfrm>
              <a:custGeom>
                <a:avLst/>
                <a:gdLst>
                  <a:gd name="T0" fmla="*/ 0 w 12"/>
                  <a:gd name="T1" fmla="*/ 1 h 2"/>
                  <a:gd name="T2" fmla="*/ 0 w 12"/>
                  <a:gd name="T3" fmla="*/ 1 h 2"/>
                  <a:gd name="T4" fmla="*/ 0 w 12"/>
                  <a:gd name="T5" fmla="*/ 0 h 2"/>
                  <a:gd name="T6" fmla="*/ 0 w 12"/>
                  <a:gd name="T7" fmla="*/ 1 h 2"/>
                  <a:gd name="T8" fmla="*/ 0 w 12"/>
                  <a:gd name="T9" fmla="*/ 1 h 2"/>
                  <a:gd name="T10" fmla="*/ 0 60000 65536"/>
                  <a:gd name="T11" fmla="*/ 0 60000 65536"/>
                  <a:gd name="T12" fmla="*/ 0 60000 65536"/>
                  <a:gd name="T13" fmla="*/ 0 60000 65536"/>
                  <a:gd name="T14" fmla="*/ 0 60000 65536"/>
                  <a:gd name="T15" fmla="*/ 0 w 12"/>
                  <a:gd name="T16" fmla="*/ 0 h 2"/>
                  <a:gd name="T17" fmla="*/ 12 w 12"/>
                  <a:gd name="T18" fmla="*/ 2 h 2"/>
                </a:gdLst>
                <a:ahLst/>
                <a:cxnLst>
                  <a:cxn ang="T10">
                    <a:pos x="T0" y="T1"/>
                  </a:cxn>
                  <a:cxn ang="T11">
                    <a:pos x="T2" y="T3"/>
                  </a:cxn>
                  <a:cxn ang="T12">
                    <a:pos x="T4" y="T5"/>
                  </a:cxn>
                  <a:cxn ang="T13">
                    <a:pos x="T6" y="T7"/>
                  </a:cxn>
                  <a:cxn ang="T14">
                    <a:pos x="T8" y="T9"/>
                  </a:cxn>
                </a:cxnLst>
                <a:rect l="T15" t="T16" r="T17" b="T18"/>
                <a:pathLst>
                  <a:path w="12" h="2">
                    <a:moveTo>
                      <a:pt x="12" y="2"/>
                    </a:moveTo>
                    <a:lnTo>
                      <a:pt x="10" y="1"/>
                    </a:lnTo>
                    <a:lnTo>
                      <a:pt x="7" y="0"/>
                    </a:lnTo>
                    <a:lnTo>
                      <a:pt x="3" y="1"/>
                    </a:lnTo>
                    <a:lnTo>
                      <a:pt x="0" y="2"/>
                    </a:lnTo>
                  </a:path>
                </a:pathLst>
              </a:custGeom>
              <a:noFill/>
              <a:ln w="6350">
                <a:solidFill>
                  <a:srgbClr val="000000"/>
                </a:solidFill>
                <a:prstDash val="solid"/>
                <a:round/>
                <a:headEnd/>
                <a:tailEnd/>
              </a:ln>
            </p:spPr>
            <p:txBody>
              <a:bodyPr/>
              <a:lstStyle/>
              <a:p>
                <a:endParaRPr lang="en-US"/>
              </a:p>
            </p:txBody>
          </p:sp>
          <p:sp>
            <p:nvSpPr>
              <p:cNvPr id="23829" name="Freeform 2753"/>
              <p:cNvSpPr>
                <a:spLocks/>
              </p:cNvSpPr>
              <p:nvPr/>
            </p:nvSpPr>
            <p:spPr bwMode="white">
              <a:xfrm>
                <a:off x="4631" y="2136"/>
                <a:ext cx="2" cy="2"/>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13"/>
                    </a:moveTo>
                    <a:lnTo>
                      <a:pt x="3" y="11"/>
                    </a:lnTo>
                    <a:lnTo>
                      <a:pt x="7" y="9"/>
                    </a:lnTo>
                    <a:lnTo>
                      <a:pt x="10" y="5"/>
                    </a:lnTo>
                    <a:lnTo>
                      <a:pt x="13" y="0"/>
                    </a:lnTo>
                  </a:path>
                </a:pathLst>
              </a:custGeom>
              <a:noFill/>
              <a:ln w="6350">
                <a:solidFill>
                  <a:srgbClr val="000000"/>
                </a:solidFill>
                <a:prstDash val="solid"/>
                <a:round/>
                <a:headEnd/>
                <a:tailEnd/>
              </a:ln>
            </p:spPr>
            <p:txBody>
              <a:bodyPr/>
              <a:lstStyle/>
              <a:p>
                <a:endParaRPr lang="en-US"/>
              </a:p>
            </p:txBody>
          </p:sp>
          <p:sp>
            <p:nvSpPr>
              <p:cNvPr id="23830" name="Freeform 2754"/>
              <p:cNvSpPr>
                <a:spLocks/>
              </p:cNvSpPr>
              <p:nvPr/>
            </p:nvSpPr>
            <p:spPr bwMode="white">
              <a:xfrm>
                <a:off x="4633" y="2133"/>
                <a:ext cx="4" cy="3"/>
              </a:xfrm>
              <a:custGeom>
                <a:avLst/>
                <a:gdLst>
                  <a:gd name="T0" fmla="*/ 0 w 38"/>
                  <a:gd name="T1" fmla="*/ 0 h 25"/>
                  <a:gd name="T2" fmla="*/ 0 w 38"/>
                  <a:gd name="T3" fmla="*/ 0 h 25"/>
                  <a:gd name="T4" fmla="*/ 0 w 38"/>
                  <a:gd name="T5" fmla="*/ 0 h 25"/>
                  <a:gd name="T6" fmla="*/ 0 w 38"/>
                  <a:gd name="T7" fmla="*/ 0 h 25"/>
                  <a:gd name="T8" fmla="*/ 0 w 38"/>
                  <a:gd name="T9" fmla="*/ 0 h 25"/>
                  <a:gd name="T10" fmla="*/ 0 w 38"/>
                  <a:gd name="T11" fmla="*/ 0 h 25"/>
                  <a:gd name="T12" fmla="*/ 0 w 38"/>
                  <a:gd name="T13" fmla="*/ 0 h 25"/>
                  <a:gd name="T14" fmla="*/ 0 w 38"/>
                  <a:gd name="T15" fmla="*/ 0 h 25"/>
                  <a:gd name="T16" fmla="*/ 0 w 38"/>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25"/>
                  <a:gd name="T29" fmla="*/ 38 w 38"/>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25">
                    <a:moveTo>
                      <a:pt x="38" y="1"/>
                    </a:moveTo>
                    <a:lnTo>
                      <a:pt x="33" y="0"/>
                    </a:lnTo>
                    <a:lnTo>
                      <a:pt x="29" y="0"/>
                    </a:lnTo>
                    <a:lnTo>
                      <a:pt x="24" y="1"/>
                    </a:lnTo>
                    <a:lnTo>
                      <a:pt x="19" y="4"/>
                    </a:lnTo>
                    <a:lnTo>
                      <a:pt x="14" y="8"/>
                    </a:lnTo>
                    <a:lnTo>
                      <a:pt x="8" y="13"/>
                    </a:lnTo>
                    <a:lnTo>
                      <a:pt x="4" y="18"/>
                    </a:lnTo>
                    <a:lnTo>
                      <a:pt x="0" y="25"/>
                    </a:lnTo>
                  </a:path>
                </a:pathLst>
              </a:custGeom>
              <a:noFill/>
              <a:ln w="6350">
                <a:solidFill>
                  <a:srgbClr val="000000"/>
                </a:solidFill>
                <a:prstDash val="solid"/>
                <a:round/>
                <a:headEnd/>
                <a:tailEnd/>
              </a:ln>
            </p:spPr>
            <p:txBody>
              <a:bodyPr/>
              <a:lstStyle/>
              <a:p>
                <a:endParaRPr lang="en-US"/>
              </a:p>
            </p:txBody>
          </p:sp>
          <p:sp>
            <p:nvSpPr>
              <p:cNvPr id="23831" name="Freeform 2755"/>
              <p:cNvSpPr>
                <a:spLocks/>
              </p:cNvSpPr>
              <p:nvPr/>
            </p:nvSpPr>
            <p:spPr bwMode="white">
              <a:xfrm>
                <a:off x="4643" y="2136"/>
                <a:ext cx="4" cy="1"/>
              </a:xfrm>
              <a:custGeom>
                <a:avLst/>
                <a:gdLst>
                  <a:gd name="T0" fmla="*/ 0 w 33"/>
                  <a:gd name="T1" fmla="*/ 1 h 1"/>
                  <a:gd name="T2" fmla="*/ 0 w 33"/>
                  <a:gd name="T3" fmla="*/ 1 h 1"/>
                  <a:gd name="T4" fmla="*/ 0 w 33"/>
                  <a:gd name="T5" fmla="*/ 0 h 1"/>
                  <a:gd name="T6" fmla="*/ 0 w 33"/>
                  <a:gd name="T7" fmla="*/ 0 h 1"/>
                  <a:gd name="T8" fmla="*/ 0 w 33"/>
                  <a:gd name="T9" fmla="*/ 0 h 1"/>
                  <a:gd name="T10" fmla="*/ 0 60000 65536"/>
                  <a:gd name="T11" fmla="*/ 0 60000 65536"/>
                  <a:gd name="T12" fmla="*/ 0 60000 65536"/>
                  <a:gd name="T13" fmla="*/ 0 60000 65536"/>
                  <a:gd name="T14" fmla="*/ 0 60000 65536"/>
                  <a:gd name="T15" fmla="*/ 0 w 33"/>
                  <a:gd name="T16" fmla="*/ 0 h 1"/>
                  <a:gd name="T17" fmla="*/ 33 w 33"/>
                  <a:gd name="T18" fmla="*/ 1 h 1"/>
                </a:gdLst>
                <a:ahLst/>
                <a:cxnLst>
                  <a:cxn ang="T10">
                    <a:pos x="T0" y="T1"/>
                  </a:cxn>
                  <a:cxn ang="T11">
                    <a:pos x="T2" y="T3"/>
                  </a:cxn>
                  <a:cxn ang="T12">
                    <a:pos x="T4" y="T5"/>
                  </a:cxn>
                  <a:cxn ang="T13">
                    <a:pos x="T6" y="T7"/>
                  </a:cxn>
                  <a:cxn ang="T14">
                    <a:pos x="T8" y="T9"/>
                  </a:cxn>
                </a:cxnLst>
                <a:rect l="T15" t="T16" r="T17" b="T18"/>
                <a:pathLst>
                  <a:path w="33" h="1">
                    <a:moveTo>
                      <a:pt x="33" y="1"/>
                    </a:moveTo>
                    <a:lnTo>
                      <a:pt x="24" y="1"/>
                    </a:lnTo>
                    <a:lnTo>
                      <a:pt x="16" y="0"/>
                    </a:lnTo>
                    <a:lnTo>
                      <a:pt x="9" y="0"/>
                    </a:lnTo>
                    <a:lnTo>
                      <a:pt x="0" y="0"/>
                    </a:lnTo>
                  </a:path>
                </a:pathLst>
              </a:custGeom>
              <a:noFill/>
              <a:ln w="6350">
                <a:solidFill>
                  <a:srgbClr val="000000"/>
                </a:solidFill>
                <a:prstDash val="solid"/>
                <a:round/>
                <a:headEnd/>
                <a:tailEnd/>
              </a:ln>
            </p:spPr>
            <p:txBody>
              <a:bodyPr/>
              <a:lstStyle/>
              <a:p>
                <a:endParaRPr lang="en-US"/>
              </a:p>
            </p:txBody>
          </p:sp>
          <p:sp>
            <p:nvSpPr>
              <p:cNvPr id="23832" name="Freeform 2756"/>
              <p:cNvSpPr>
                <a:spLocks/>
              </p:cNvSpPr>
              <p:nvPr/>
            </p:nvSpPr>
            <p:spPr bwMode="white">
              <a:xfrm>
                <a:off x="4647" y="2135"/>
                <a:ext cx="2" cy="2"/>
              </a:xfrm>
              <a:custGeom>
                <a:avLst/>
                <a:gdLst>
                  <a:gd name="T0" fmla="*/ 0 w 14"/>
                  <a:gd name="T1" fmla="*/ 0 h 9"/>
                  <a:gd name="T2" fmla="*/ 0 w 14"/>
                  <a:gd name="T3" fmla="*/ 0 h 9"/>
                  <a:gd name="T4" fmla="*/ 0 w 14"/>
                  <a:gd name="T5" fmla="*/ 0 h 9"/>
                  <a:gd name="T6" fmla="*/ 0 w 14"/>
                  <a:gd name="T7" fmla="*/ 0 h 9"/>
                  <a:gd name="T8" fmla="*/ 0 w 14"/>
                  <a:gd name="T9" fmla="*/ 0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0" y="9"/>
                    </a:moveTo>
                    <a:lnTo>
                      <a:pt x="3" y="9"/>
                    </a:lnTo>
                    <a:lnTo>
                      <a:pt x="7" y="7"/>
                    </a:lnTo>
                    <a:lnTo>
                      <a:pt x="10" y="4"/>
                    </a:lnTo>
                    <a:lnTo>
                      <a:pt x="14" y="0"/>
                    </a:lnTo>
                  </a:path>
                </a:pathLst>
              </a:custGeom>
              <a:noFill/>
              <a:ln w="6350">
                <a:solidFill>
                  <a:srgbClr val="000000"/>
                </a:solidFill>
                <a:prstDash val="solid"/>
                <a:round/>
                <a:headEnd/>
                <a:tailEnd/>
              </a:ln>
            </p:spPr>
            <p:txBody>
              <a:bodyPr/>
              <a:lstStyle/>
              <a:p>
                <a:endParaRPr lang="en-US"/>
              </a:p>
            </p:txBody>
          </p:sp>
          <p:sp>
            <p:nvSpPr>
              <p:cNvPr id="23833" name="Freeform 2757"/>
              <p:cNvSpPr>
                <a:spLocks/>
              </p:cNvSpPr>
              <p:nvPr/>
            </p:nvSpPr>
            <p:spPr bwMode="white">
              <a:xfrm>
                <a:off x="4649" y="2133"/>
                <a:ext cx="4" cy="2"/>
              </a:xfrm>
              <a:custGeom>
                <a:avLst/>
                <a:gdLst>
                  <a:gd name="T0" fmla="*/ 0 w 33"/>
                  <a:gd name="T1" fmla="*/ 0 h 20"/>
                  <a:gd name="T2" fmla="*/ 0 w 33"/>
                  <a:gd name="T3" fmla="*/ 0 h 20"/>
                  <a:gd name="T4" fmla="*/ 0 w 33"/>
                  <a:gd name="T5" fmla="*/ 0 h 20"/>
                  <a:gd name="T6" fmla="*/ 0 w 33"/>
                  <a:gd name="T7" fmla="*/ 0 h 20"/>
                  <a:gd name="T8" fmla="*/ 0 w 33"/>
                  <a:gd name="T9" fmla="*/ 0 h 20"/>
                  <a:gd name="T10" fmla="*/ 0 w 33"/>
                  <a:gd name="T11" fmla="*/ 0 h 20"/>
                  <a:gd name="T12" fmla="*/ 0 w 33"/>
                  <a:gd name="T13" fmla="*/ 0 h 20"/>
                  <a:gd name="T14" fmla="*/ 0 w 33"/>
                  <a:gd name="T15" fmla="*/ 0 h 20"/>
                  <a:gd name="T16" fmla="*/ 0 w 33"/>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20"/>
                  <a:gd name="T29" fmla="*/ 33 w 3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20">
                    <a:moveTo>
                      <a:pt x="33" y="2"/>
                    </a:moveTo>
                    <a:lnTo>
                      <a:pt x="30" y="1"/>
                    </a:lnTo>
                    <a:lnTo>
                      <a:pt x="26" y="0"/>
                    </a:lnTo>
                    <a:lnTo>
                      <a:pt x="22" y="1"/>
                    </a:lnTo>
                    <a:lnTo>
                      <a:pt x="17" y="3"/>
                    </a:lnTo>
                    <a:lnTo>
                      <a:pt x="13" y="6"/>
                    </a:lnTo>
                    <a:lnTo>
                      <a:pt x="8" y="9"/>
                    </a:lnTo>
                    <a:lnTo>
                      <a:pt x="3" y="14"/>
                    </a:lnTo>
                    <a:lnTo>
                      <a:pt x="0" y="20"/>
                    </a:lnTo>
                  </a:path>
                </a:pathLst>
              </a:custGeom>
              <a:noFill/>
              <a:ln w="6350">
                <a:solidFill>
                  <a:srgbClr val="000000"/>
                </a:solidFill>
                <a:prstDash val="solid"/>
                <a:round/>
                <a:headEnd/>
                <a:tailEnd/>
              </a:ln>
            </p:spPr>
            <p:txBody>
              <a:bodyPr/>
              <a:lstStyle/>
              <a:p>
                <a:endParaRPr lang="en-US"/>
              </a:p>
            </p:txBody>
          </p:sp>
          <p:sp>
            <p:nvSpPr>
              <p:cNvPr id="23834" name="Freeform 2758"/>
              <p:cNvSpPr>
                <a:spLocks/>
              </p:cNvSpPr>
              <p:nvPr/>
            </p:nvSpPr>
            <p:spPr bwMode="white">
              <a:xfrm>
                <a:off x="4664" y="2138"/>
                <a:ext cx="3" cy="1"/>
              </a:xfrm>
              <a:custGeom>
                <a:avLst/>
                <a:gdLst>
                  <a:gd name="T0" fmla="*/ 0 w 30"/>
                  <a:gd name="T1" fmla="*/ 0 h 13"/>
                  <a:gd name="T2" fmla="*/ 0 w 30"/>
                  <a:gd name="T3" fmla="*/ 0 h 13"/>
                  <a:gd name="T4" fmla="*/ 0 w 30"/>
                  <a:gd name="T5" fmla="*/ 0 h 13"/>
                  <a:gd name="T6" fmla="*/ 0 w 30"/>
                  <a:gd name="T7" fmla="*/ 0 h 13"/>
                  <a:gd name="T8" fmla="*/ 0 w 30"/>
                  <a:gd name="T9" fmla="*/ 0 h 13"/>
                  <a:gd name="T10" fmla="*/ 0 w 30"/>
                  <a:gd name="T11" fmla="*/ 0 h 13"/>
                  <a:gd name="T12" fmla="*/ 0 w 30"/>
                  <a:gd name="T13" fmla="*/ 0 h 13"/>
                  <a:gd name="T14" fmla="*/ 0 w 30"/>
                  <a:gd name="T15" fmla="*/ 0 h 13"/>
                  <a:gd name="T16" fmla="*/ 0 w 3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3"/>
                  <a:gd name="T29" fmla="*/ 30 w 3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3">
                    <a:moveTo>
                      <a:pt x="30" y="2"/>
                    </a:moveTo>
                    <a:lnTo>
                      <a:pt x="26" y="1"/>
                    </a:lnTo>
                    <a:lnTo>
                      <a:pt x="23" y="0"/>
                    </a:lnTo>
                    <a:lnTo>
                      <a:pt x="19" y="0"/>
                    </a:lnTo>
                    <a:lnTo>
                      <a:pt x="16" y="1"/>
                    </a:lnTo>
                    <a:lnTo>
                      <a:pt x="12" y="3"/>
                    </a:lnTo>
                    <a:lnTo>
                      <a:pt x="8" y="6"/>
                    </a:lnTo>
                    <a:lnTo>
                      <a:pt x="5" y="9"/>
                    </a:lnTo>
                    <a:lnTo>
                      <a:pt x="0" y="13"/>
                    </a:lnTo>
                  </a:path>
                </a:pathLst>
              </a:custGeom>
              <a:noFill/>
              <a:ln w="6350">
                <a:solidFill>
                  <a:srgbClr val="000000"/>
                </a:solidFill>
                <a:prstDash val="solid"/>
                <a:round/>
                <a:headEnd/>
                <a:tailEnd/>
              </a:ln>
            </p:spPr>
            <p:txBody>
              <a:bodyPr/>
              <a:lstStyle/>
              <a:p>
                <a:endParaRPr lang="en-US"/>
              </a:p>
            </p:txBody>
          </p:sp>
          <p:sp>
            <p:nvSpPr>
              <p:cNvPr id="23835" name="Freeform 2759"/>
              <p:cNvSpPr>
                <a:spLocks/>
              </p:cNvSpPr>
              <p:nvPr/>
            </p:nvSpPr>
            <p:spPr bwMode="white">
              <a:xfrm>
                <a:off x="4539" y="2361"/>
                <a:ext cx="1" cy="3"/>
              </a:xfrm>
              <a:custGeom>
                <a:avLst/>
                <a:gdLst>
                  <a:gd name="T0" fmla="*/ 0 w 7"/>
                  <a:gd name="T1" fmla="*/ 0 h 22"/>
                  <a:gd name="T2" fmla="*/ 0 w 7"/>
                  <a:gd name="T3" fmla="*/ 0 h 22"/>
                  <a:gd name="T4" fmla="*/ 0 w 7"/>
                  <a:gd name="T5" fmla="*/ 0 h 22"/>
                  <a:gd name="T6" fmla="*/ 0 w 7"/>
                  <a:gd name="T7" fmla="*/ 0 h 22"/>
                  <a:gd name="T8" fmla="*/ 0 w 7"/>
                  <a:gd name="T9" fmla="*/ 0 h 22"/>
                  <a:gd name="T10" fmla="*/ 0 w 7"/>
                  <a:gd name="T11" fmla="*/ 0 h 22"/>
                  <a:gd name="T12" fmla="*/ 0 w 7"/>
                  <a:gd name="T13" fmla="*/ 0 h 22"/>
                  <a:gd name="T14" fmla="*/ 0 60000 65536"/>
                  <a:gd name="T15" fmla="*/ 0 60000 65536"/>
                  <a:gd name="T16" fmla="*/ 0 60000 65536"/>
                  <a:gd name="T17" fmla="*/ 0 60000 65536"/>
                  <a:gd name="T18" fmla="*/ 0 60000 65536"/>
                  <a:gd name="T19" fmla="*/ 0 60000 65536"/>
                  <a:gd name="T20" fmla="*/ 0 60000 65536"/>
                  <a:gd name="T21" fmla="*/ 0 w 7"/>
                  <a:gd name="T22" fmla="*/ 0 h 22"/>
                  <a:gd name="T23" fmla="*/ 7 w 7"/>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2">
                    <a:moveTo>
                      <a:pt x="0" y="0"/>
                    </a:moveTo>
                    <a:lnTo>
                      <a:pt x="0" y="7"/>
                    </a:lnTo>
                    <a:lnTo>
                      <a:pt x="1" y="14"/>
                    </a:lnTo>
                    <a:lnTo>
                      <a:pt x="2" y="17"/>
                    </a:lnTo>
                    <a:lnTo>
                      <a:pt x="3" y="19"/>
                    </a:lnTo>
                    <a:lnTo>
                      <a:pt x="5" y="21"/>
                    </a:lnTo>
                    <a:lnTo>
                      <a:pt x="7" y="22"/>
                    </a:lnTo>
                  </a:path>
                </a:pathLst>
              </a:custGeom>
              <a:noFill/>
              <a:ln w="6350">
                <a:solidFill>
                  <a:srgbClr val="000000"/>
                </a:solidFill>
                <a:prstDash val="solid"/>
                <a:round/>
                <a:headEnd/>
                <a:tailEnd/>
              </a:ln>
            </p:spPr>
            <p:txBody>
              <a:bodyPr/>
              <a:lstStyle/>
              <a:p>
                <a:endParaRPr lang="en-US"/>
              </a:p>
            </p:txBody>
          </p:sp>
          <p:sp>
            <p:nvSpPr>
              <p:cNvPr id="23836" name="Freeform 2760"/>
              <p:cNvSpPr>
                <a:spLocks/>
              </p:cNvSpPr>
              <p:nvPr/>
            </p:nvSpPr>
            <p:spPr bwMode="white">
              <a:xfrm>
                <a:off x="4527" y="2350"/>
                <a:ext cx="1" cy="5"/>
              </a:xfrm>
              <a:custGeom>
                <a:avLst/>
                <a:gdLst>
                  <a:gd name="T0" fmla="*/ 0 w 8"/>
                  <a:gd name="T1" fmla="*/ 0 h 37"/>
                  <a:gd name="T2" fmla="*/ 0 w 8"/>
                  <a:gd name="T3" fmla="*/ 0 h 37"/>
                  <a:gd name="T4" fmla="*/ 0 w 8"/>
                  <a:gd name="T5" fmla="*/ 0 h 37"/>
                  <a:gd name="T6" fmla="*/ 0 w 8"/>
                  <a:gd name="T7" fmla="*/ 0 h 37"/>
                  <a:gd name="T8" fmla="*/ 0 w 8"/>
                  <a:gd name="T9" fmla="*/ 0 h 37"/>
                  <a:gd name="T10" fmla="*/ 0 w 8"/>
                  <a:gd name="T11" fmla="*/ 0 h 37"/>
                  <a:gd name="T12" fmla="*/ 0 w 8"/>
                  <a:gd name="T13" fmla="*/ 0 h 37"/>
                  <a:gd name="T14" fmla="*/ 0 w 8"/>
                  <a:gd name="T15" fmla="*/ 0 h 37"/>
                  <a:gd name="T16" fmla="*/ 0 w 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7"/>
                  <a:gd name="T29" fmla="*/ 8 w 8"/>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7">
                    <a:moveTo>
                      <a:pt x="6" y="0"/>
                    </a:moveTo>
                    <a:lnTo>
                      <a:pt x="4" y="6"/>
                    </a:lnTo>
                    <a:lnTo>
                      <a:pt x="1" y="11"/>
                    </a:lnTo>
                    <a:lnTo>
                      <a:pt x="0" y="17"/>
                    </a:lnTo>
                    <a:lnTo>
                      <a:pt x="0" y="22"/>
                    </a:lnTo>
                    <a:lnTo>
                      <a:pt x="1" y="26"/>
                    </a:lnTo>
                    <a:lnTo>
                      <a:pt x="3" y="31"/>
                    </a:lnTo>
                    <a:lnTo>
                      <a:pt x="6" y="34"/>
                    </a:lnTo>
                    <a:lnTo>
                      <a:pt x="8" y="37"/>
                    </a:lnTo>
                  </a:path>
                </a:pathLst>
              </a:custGeom>
              <a:noFill/>
              <a:ln w="6350">
                <a:solidFill>
                  <a:srgbClr val="000000"/>
                </a:solidFill>
                <a:prstDash val="solid"/>
                <a:round/>
                <a:headEnd/>
                <a:tailEnd/>
              </a:ln>
            </p:spPr>
            <p:txBody>
              <a:bodyPr/>
              <a:lstStyle/>
              <a:p>
                <a:endParaRPr lang="en-US"/>
              </a:p>
            </p:txBody>
          </p:sp>
          <p:sp>
            <p:nvSpPr>
              <p:cNvPr id="23837" name="Freeform 2761"/>
              <p:cNvSpPr>
                <a:spLocks/>
              </p:cNvSpPr>
              <p:nvPr/>
            </p:nvSpPr>
            <p:spPr bwMode="white">
              <a:xfrm>
                <a:off x="4528" y="2348"/>
                <a:ext cx="0" cy="2"/>
              </a:xfrm>
              <a:custGeom>
                <a:avLst/>
                <a:gdLst>
                  <a:gd name="T0" fmla="*/ 0 w 3"/>
                  <a:gd name="T1" fmla="*/ 0 h 17"/>
                  <a:gd name="T2" fmla="*/ 0 w 3"/>
                  <a:gd name="T3" fmla="*/ 0 h 17"/>
                  <a:gd name="T4" fmla="*/ 0 w 3"/>
                  <a:gd name="T5" fmla="*/ 0 h 17"/>
                  <a:gd name="T6" fmla="*/ 0 w 3"/>
                  <a:gd name="T7" fmla="*/ 0 h 17"/>
                  <a:gd name="T8" fmla="*/ 0 w 3"/>
                  <a:gd name="T9" fmla="*/ 0 h 17"/>
                  <a:gd name="T10" fmla="*/ 0 60000 65536"/>
                  <a:gd name="T11" fmla="*/ 0 60000 65536"/>
                  <a:gd name="T12" fmla="*/ 0 60000 65536"/>
                  <a:gd name="T13" fmla="*/ 0 60000 65536"/>
                  <a:gd name="T14" fmla="*/ 0 60000 65536"/>
                  <a:gd name="T15" fmla="*/ 0 w 3"/>
                  <a:gd name="T16" fmla="*/ 0 h 17"/>
                  <a:gd name="T17" fmla="*/ 0 w 3"/>
                  <a:gd name="T18" fmla="*/ 17 h 17"/>
                </a:gdLst>
                <a:ahLst/>
                <a:cxnLst>
                  <a:cxn ang="T10">
                    <a:pos x="T0" y="T1"/>
                  </a:cxn>
                  <a:cxn ang="T11">
                    <a:pos x="T2" y="T3"/>
                  </a:cxn>
                  <a:cxn ang="T12">
                    <a:pos x="T4" y="T5"/>
                  </a:cxn>
                  <a:cxn ang="T13">
                    <a:pos x="T6" y="T7"/>
                  </a:cxn>
                  <a:cxn ang="T14">
                    <a:pos x="T8" y="T9"/>
                  </a:cxn>
                </a:cxnLst>
                <a:rect l="T15" t="T16" r="T17" b="T18"/>
                <a:pathLst>
                  <a:path w="3" h="17">
                    <a:moveTo>
                      <a:pt x="0" y="17"/>
                    </a:moveTo>
                    <a:lnTo>
                      <a:pt x="2" y="11"/>
                    </a:lnTo>
                    <a:lnTo>
                      <a:pt x="3" y="7"/>
                    </a:lnTo>
                    <a:lnTo>
                      <a:pt x="2" y="3"/>
                    </a:lnTo>
                    <a:lnTo>
                      <a:pt x="1" y="0"/>
                    </a:lnTo>
                  </a:path>
                </a:pathLst>
              </a:custGeom>
              <a:noFill/>
              <a:ln w="6350">
                <a:solidFill>
                  <a:srgbClr val="000000"/>
                </a:solidFill>
                <a:prstDash val="solid"/>
                <a:round/>
                <a:headEnd/>
                <a:tailEnd/>
              </a:ln>
            </p:spPr>
            <p:txBody>
              <a:bodyPr/>
              <a:lstStyle/>
              <a:p>
                <a:endParaRPr lang="en-US"/>
              </a:p>
            </p:txBody>
          </p:sp>
          <p:sp>
            <p:nvSpPr>
              <p:cNvPr id="23838" name="Freeform 2762"/>
              <p:cNvSpPr>
                <a:spLocks/>
              </p:cNvSpPr>
              <p:nvPr/>
            </p:nvSpPr>
            <p:spPr bwMode="white">
              <a:xfrm>
                <a:off x="4526" y="2345"/>
                <a:ext cx="2" cy="3"/>
              </a:xfrm>
              <a:custGeom>
                <a:avLst/>
                <a:gdLst>
                  <a:gd name="T0" fmla="*/ 0 w 15"/>
                  <a:gd name="T1" fmla="*/ 0 h 21"/>
                  <a:gd name="T2" fmla="*/ 0 w 15"/>
                  <a:gd name="T3" fmla="*/ 0 h 21"/>
                  <a:gd name="T4" fmla="*/ 0 w 15"/>
                  <a:gd name="T5" fmla="*/ 0 h 21"/>
                  <a:gd name="T6" fmla="*/ 0 60000 65536"/>
                  <a:gd name="T7" fmla="*/ 0 60000 65536"/>
                  <a:gd name="T8" fmla="*/ 0 60000 65536"/>
                  <a:gd name="T9" fmla="*/ 0 w 15"/>
                  <a:gd name="T10" fmla="*/ 0 h 21"/>
                  <a:gd name="T11" fmla="*/ 15 w 15"/>
                  <a:gd name="T12" fmla="*/ 21 h 21"/>
                </a:gdLst>
                <a:ahLst/>
                <a:cxnLst>
                  <a:cxn ang="T6">
                    <a:pos x="T0" y="T1"/>
                  </a:cxn>
                  <a:cxn ang="T7">
                    <a:pos x="T2" y="T3"/>
                  </a:cxn>
                  <a:cxn ang="T8">
                    <a:pos x="T4" y="T5"/>
                  </a:cxn>
                </a:cxnLst>
                <a:rect l="T9" t="T10" r="T11" b="T12"/>
                <a:pathLst>
                  <a:path w="15" h="21">
                    <a:moveTo>
                      <a:pt x="0" y="0"/>
                    </a:moveTo>
                    <a:lnTo>
                      <a:pt x="7" y="11"/>
                    </a:lnTo>
                    <a:lnTo>
                      <a:pt x="15" y="21"/>
                    </a:lnTo>
                  </a:path>
                </a:pathLst>
              </a:custGeom>
              <a:noFill/>
              <a:ln w="6350">
                <a:solidFill>
                  <a:srgbClr val="000000"/>
                </a:solidFill>
                <a:prstDash val="solid"/>
                <a:round/>
                <a:headEnd/>
                <a:tailEnd/>
              </a:ln>
            </p:spPr>
            <p:txBody>
              <a:bodyPr/>
              <a:lstStyle/>
              <a:p>
                <a:endParaRPr lang="en-US"/>
              </a:p>
            </p:txBody>
          </p:sp>
          <p:sp>
            <p:nvSpPr>
              <p:cNvPr id="23839" name="Freeform 2763"/>
              <p:cNvSpPr>
                <a:spLocks/>
              </p:cNvSpPr>
              <p:nvPr/>
            </p:nvSpPr>
            <p:spPr bwMode="white">
              <a:xfrm>
                <a:off x="4519" y="2336"/>
                <a:ext cx="1" cy="6"/>
              </a:xfrm>
              <a:custGeom>
                <a:avLst/>
                <a:gdLst>
                  <a:gd name="T0" fmla="*/ 0 w 8"/>
                  <a:gd name="T1" fmla="*/ 0 h 43"/>
                  <a:gd name="T2" fmla="*/ 0 w 8"/>
                  <a:gd name="T3" fmla="*/ 0 h 43"/>
                  <a:gd name="T4" fmla="*/ 0 w 8"/>
                  <a:gd name="T5" fmla="*/ 0 h 43"/>
                  <a:gd name="T6" fmla="*/ 0 w 8"/>
                  <a:gd name="T7" fmla="*/ 0 h 43"/>
                  <a:gd name="T8" fmla="*/ 0 w 8"/>
                  <a:gd name="T9" fmla="*/ 0 h 43"/>
                  <a:gd name="T10" fmla="*/ 0 w 8"/>
                  <a:gd name="T11" fmla="*/ 0 h 43"/>
                  <a:gd name="T12" fmla="*/ 0 w 8"/>
                  <a:gd name="T13" fmla="*/ 0 h 43"/>
                  <a:gd name="T14" fmla="*/ 0 w 8"/>
                  <a:gd name="T15" fmla="*/ 0 h 43"/>
                  <a:gd name="T16" fmla="*/ 0 w 8"/>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3"/>
                  <a:gd name="T29" fmla="*/ 8 w 8"/>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3">
                    <a:moveTo>
                      <a:pt x="8" y="0"/>
                    </a:moveTo>
                    <a:lnTo>
                      <a:pt x="4" y="7"/>
                    </a:lnTo>
                    <a:lnTo>
                      <a:pt x="2" y="13"/>
                    </a:lnTo>
                    <a:lnTo>
                      <a:pt x="0" y="19"/>
                    </a:lnTo>
                    <a:lnTo>
                      <a:pt x="0" y="25"/>
                    </a:lnTo>
                    <a:lnTo>
                      <a:pt x="0" y="32"/>
                    </a:lnTo>
                    <a:lnTo>
                      <a:pt x="1" y="37"/>
                    </a:lnTo>
                    <a:lnTo>
                      <a:pt x="3" y="41"/>
                    </a:lnTo>
                    <a:lnTo>
                      <a:pt x="7" y="43"/>
                    </a:lnTo>
                  </a:path>
                </a:pathLst>
              </a:custGeom>
              <a:noFill/>
              <a:ln w="6350">
                <a:solidFill>
                  <a:srgbClr val="000000"/>
                </a:solidFill>
                <a:prstDash val="solid"/>
                <a:round/>
                <a:headEnd/>
                <a:tailEnd/>
              </a:ln>
            </p:spPr>
            <p:txBody>
              <a:bodyPr/>
              <a:lstStyle/>
              <a:p>
                <a:endParaRPr lang="en-US"/>
              </a:p>
            </p:txBody>
          </p:sp>
          <p:sp>
            <p:nvSpPr>
              <p:cNvPr id="23840" name="Freeform 2764"/>
              <p:cNvSpPr>
                <a:spLocks/>
              </p:cNvSpPr>
              <p:nvPr/>
            </p:nvSpPr>
            <p:spPr bwMode="white">
              <a:xfrm>
                <a:off x="4520" y="2334"/>
                <a:ext cx="0" cy="2"/>
              </a:xfrm>
              <a:custGeom>
                <a:avLst/>
                <a:gdLst>
                  <a:gd name="T0" fmla="*/ 0 w 4"/>
                  <a:gd name="T1" fmla="*/ 0 h 18"/>
                  <a:gd name="T2" fmla="*/ 0 w 4"/>
                  <a:gd name="T3" fmla="*/ 0 h 18"/>
                  <a:gd name="T4" fmla="*/ 0 w 4"/>
                  <a:gd name="T5" fmla="*/ 0 h 18"/>
                  <a:gd name="T6" fmla="*/ 0 w 4"/>
                  <a:gd name="T7" fmla="*/ 0 h 18"/>
                  <a:gd name="T8" fmla="*/ 0 w 4"/>
                  <a:gd name="T9" fmla="*/ 0 h 18"/>
                  <a:gd name="T10" fmla="*/ 0 60000 65536"/>
                  <a:gd name="T11" fmla="*/ 0 60000 65536"/>
                  <a:gd name="T12" fmla="*/ 0 60000 65536"/>
                  <a:gd name="T13" fmla="*/ 0 60000 65536"/>
                  <a:gd name="T14" fmla="*/ 0 60000 65536"/>
                  <a:gd name="T15" fmla="*/ 0 w 4"/>
                  <a:gd name="T16" fmla="*/ 0 h 18"/>
                  <a:gd name="T17" fmla="*/ 0 w 4"/>
                  <a:gd name="T18" fmla="*/ 18 h 18"/>
                </a:gdLst>
                <a:ahLst/>
                <a:cxnLst>
                  <a:cxn ang="T10">
                    <a:pos x="T0" y="T1"/>
                  </a:cxn>
                  <a:cxn ang="T11">
                    <a:pos x="T2" y="T3"/>
                  </a:cxn>
                  <a:cxn ang="T12">
                    <a:pos x="T4" y="T5"/>
                  </a:cxn>
                  <a:cxn ang="T13">
                    <a:pos x="T6" y="T7"/>
                  </a:cxn>
                  <a:cxn ang="T14">
                    <a:pos x="T8" y="T9"/>
                  </a:cxn>
                </a:cxnLst>
                <a:rect l="T15" t="T16" r="T17" b="T18"/>
                <a:pathLst>
                  <a:path w="4" h="18">
                    <a:moveTo>
                      <a:pt x="0" y="18"/>
                    </a:moveTo>
                    <a:lnTo>
                      <a:pt x="2" y="13"/>
                    </a:lnTo>
                    <a:lnTo>
                      <a:pt x="4" y="8"/>
                    </a:lnTo>
                    <a:lnTo>
                      <a:pt x="4" y="4"/>
                    </a:lnTo>
                    <a:lnTo>
                      <a:pt x="3" y="0"/>
                    </a:lnTo>
                  </a:path>
                </a:pathLst>
              </a:custGeom>
              <a:noFill/>
              <a:ln w="6350">
                <a:solidFill>
                  <a:srgbClr val="000000"/>
                </a:solidFill>
                <a:prstDash val="solid"/>
                <a:round/>
                <a:headEnd/>
                <a:tailEnd/>
              </a:ln>
            </p:spPr>
            <p:txBody>
              <a:bodyPr/>
              <a:lstStyle/>
              <a:p>
                <a:endParaRPr lang="en-US"/>
              </a:p>
            </p:txBody>
          </p:sp>
          <p:sp>
            <p:nvSpPr>
              <p:cNvPr id="23841" name="Freeform 2765"/>
              <p:cNvSpPr>
                <a:spLocks/>
              </p:cNvSpPr>
              <p:nvPr/>
            </p:nvSpPr>
            <p:spPr bwMode="white">
              <a:xfrm>
                <a:off x="4518" y="2327"/>
                <a:ext cx="2" cy="7"/>
              </a:xfrm>
              <a:custGeom>
                <a:avLst/>
                <a:gdLst>
                  <a:gd name="T0" fmla="*/ 0 w 17"/>
                  <a:gd name="T1" fmla="*/ 0 h 54"/>
                  <a:gd name="T2" fmla="*/ 0 w 17"/>
                  <a:gd name="T3" fmla="*/ 0 h 54"/>
                  <a:gd name="T4" fmla="*/ 0 w 17"/>
                  <a:gd name="T5" fmla="*/ 0 h 54"/>
                  <a:gd name="T6" fmla="*/ 0 w 17"/>
                  <a:gd name="T7" fmla="*/ 0 h 54"/>
                  <a:gd name="T8" fmla="*/ 0 w 17"/>
                  <a:gd name="T9" fmla="*/ 0 h 54"/>
                  <a:gd name="T10" fmla="*/ 0 60000 65536"/>
                  <a:gd name="T11" fmla="*/ 0 60000 65536"/>
                  <a:gd name="T12" fmla="*/ 0 60000 65536"/>
                  <a:gd name="T13" fmla="*/ 0 60000 65536"/>
                  <a:gd name="T14" fmla="*/ 0 60000 65536"/>
                  <a:gd name="T15" fmla="*/ 0 w 17"/>
                  <a:gd name="T16" fmla="*/ 0 h 54"/>
                  <a:gd name="T17" fmla="*/ 17 w 17"/>
                  <a:gd name="T18" fmla="*/ 54 h 54"/>
                </a:gdLst>
                <a:ahLst/>
                <a:cxnLst>
                  <a:cxn ang="T10">
                    <a:pos x="T0" y="T1"/>
                  </a:cxn>
                  <a:cxn ang="T11">
                    <a:pos x="T2" y="T3"/>
                  </a:cxn>
                  <a:cxn ang="T12">
                    <a:pos x="T4" y="T5"/>
                  </a:cxn>
                  <a:cxn ang="T13">
                    <a:pos x="T6" y="T7"/>
                  </a:cxn>
                  <a:cxn ang="T14">
                    <a:pos x="T8" y="T9"/>
                  </a:cxn>
                </a:cxnLst>
                <a:rect l="T15" t="T16" r="T17" b="T18"/>
                <a:pathLst>
                  <a:path w="17" h="54">
                    <a:moveTo>
                      <a:pt x="0" y="0"/>
                    </a:moveTo>
                    <a:lnTo>
                      <a:pt x="4" y="13"/>
                    </a:lnTo>
                    <a:lnTo>
                      <a:pt x="8" y="28"/>
                    </a:lnTo>
                    <a:lnTo>
                      <a:pt x="13" y="40"/>
                    </a:lnTo>
                    <a:lnTo>
                      <a:pt x="17" y="54"/>
                    </a:lnTo>
                  </a:path>
                </a:pathLst>
              </a:custGeom>
              <a:noFill/>
              <a:ln w="6350">
                <a:solidFill>
                  <a:srgbClr val="000000"/>
                </a:solidFill>
                <a:prstDash val="solid"/>
                <a:round/>
                <a:headEnd/>
                <a:tailEnd/>
              </a:ln>
            </p:spPr>
            <p:txBody>
              <a:bodyPr/>
              <a:lstStyle/>
              <a:p>
                <a:endParaRPr lang="en-US"/>
              </a:p>
            </p:txBody>
          </p:sp>
          <p:sp>
            <p:nvSpPr>
              <p:cNvPr id="23842" name="Freeform 2766"/>
              <p:cNvSpPr>
                <a:spLocks/>
              </p:cNvSpPr>
              <p:nvPr/>
            </p:nvSpPr>
            <p:spPr bwMode="white">
              <a:xfrm>
                <a:off x="4513" y="2319"/>
                <a:ext cx="2" cy="6"/>
              </a:xfrm>
              <a:custGeom>
                <a:avLst/>
                <a:gdLst>
                  <a:gd name="T0" fmla="*/ 0 w 13"/>
                  <a:gd name="T1" fmla="*/ 0 h 49"/>
                  <a:gd name="T2" fmla="*/ 0 w 13"/>
                  <a:gd name="T3" fmla="*/ 0 h 49"/>
                  <a:gd name="T4" fmla="*/ 0 w 13"/>
                  <a:gd name="T5" fmla="*/ 0 h 49"/>
                  <a:gd name="T6" fmla="*/ 0 w 13"/>
                  <a:gd name="T7" fmla="*/ 0 h 49"/>
                  <a:gd name="T8" fmla="*/ 0 w 13"/>
                  <a:gd name="T9" fmla="*/ 0 h 49"/>
                  <a:gd name="T10" fmla="*/ 0 w 13"/>
                  <a:gd name="T11" fmla="*/ 0 h 49"/>
                  <a:gd name="T12" fmla="*/ 0 w 13"/>
                  <a:gd name="T13" fmla="*/ 0 h 49"/>
                  <a:gd name="T14" fmla="*/ 0 w 13"/>
                  <a:gd name="T15" fmla="*/ 0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0"/>
                    </a:moveTo>
                    <a:lnTo>
                      <a:pt x="9" y="7"/>
                    </a:lnTo>
                    <a:lnTo>
                      <a:pt x="4" y="14"/>
                    </a:lnTo>
                    <a:lnTo>
                      <a:pt x="2" y="21"/>
                    </a:lnTo>
                    <a:lnTo>
                      <a:pt x="0" y="29"/>
                    </a:lnTo>
                    <a:lnTo>
                      <a:pt x="0" y="36"/>
                    </a:lnTo>
                    <a:lnTo>
                      <a:pt x="1" y="41"/>
                    </a:lnTo>
                    <a:lnTo>
                      <a:pt x="4" y="46"/>
                    </a:lnTo>
                    <a:lnTo>
                      <a:pt x="8" y="49"/>
                    </a:lnTo>
                  </a:path>
                </a:pathLst>
              </a:custGeom>
              <a:noFill/>
              <a:ln w="6350">
                <a:solidFill>
                  <a:srgbClr val="000000"/>
                </a:solidFill>
                <a:prstDash val="solid"/>
                <a:round/>
                <a:headEnd/>
                <a:tailEnd/>
              </a:ln>
            </p:spPr>
            <p:txBody>
              <a:bodyPr/>
              <a:lstStyle/>
              <a:p>
                <a:endParaRPr lang="en-US"/>
              </a:p>
            </p:txBody>
          </p:sp>
          <p:sp>
            <p:nvSpPr>
              <p:cNvPr id="23843" name="Freeform 2767"/>
              <p:cNvSpPr>
                <a:spLocks/>
              </p:cNvSpPr>
              <p:nvPr/>
            </p:nvSpPr>
            <p:spPr bwMode="white">
              <a:xfrm>
                <a:off x="4515" y="2317"/>
                <a:ext cx="1" cy="2"/>
              </a:xfrm>
              <a:custGeom>
                <a:avLst/>
                <a:gdLst>
                  <a:gd name="T0" fmla="*/ 0 w 6"/>
                  <a:gd name="T1" fmla="*/ 0 h 18"/>
                  <a:gd name="T2" fmla="*/ 0 w 6"/>
                  <a:gd name="T3" fmla="*/ 0 h 18"/>
                  <a:gd name="T4" fmla="*/ 0 w 6"/>
                  <a:gd name="T5" fmla="*/ 0 h 18"/>
                  <a:gd name="T6" fmla="*/ 0 w 6"/>
                  <a:gd name="T7" fmla="*/ 0 h 18"/>
                  <a:gd name="T8" fmla="*/ 0 w 6"/>
                  <a:gd name="T9" fmla="*/ 0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0" y="18"/>
                    </a:moveTo>
                    <a:lnTo>
                      <a:pt x="3" y="14"/>
                    </a:lnTo>
                    <a:lnTo>
                      <a:pt x="5" y="8"/>
                    </a:lnTo>
                    <a:lnTo>
                      <a:pt x="6" y="4"/>
                    </a:lnTo>
                    <a:lnTo>
                      <a:pt x="6" y="0"/>
                    </a:lnTo>
                  </a:path>
                </a:pathLst>
              </a:custGeom>
              <a:noFill/>
              <a:ln w="6350">
                <a:solidFill>
                  <a:srgbClr val="000000"/>
                </a:solidFill>
                <a:prstDash val="solid"/>
                <a:round/>
                <a:headEnd/>
                <a:tailEnd/>
              </a:ln>
            </p:spPr>
            <p:txBody>
              <a:bodyPr/>
              <a:lstStyle/>
              <a:p>
                <a:endParaRPr lang="en-US"/>
              </a:p>
            </p:txBody>
          </p:sp>
          <p:sp>
            <p:nvSpPr>
              <p:cNvPr id="23844" name="Freeform 2768"/>
              <p:cNvSpPr>
                <a:spLocks/>
              </p:cNvSpPr>
              <p:nvPr/>
            </p:nvSpPr>
            <p:spPr bwMode="white">
              <a:xfrm>
                <a:off x="4515" y="2307"/>
                <a:ext cx="1" cy="10"/>
              </a:xfrm>
              <a:custGeom>
                <a:avLst/>
                <a:gdLst>
                  <a:gd name="T0" fmla="*/ 0 w 6"/>
                  <a:gd name="T1" fmla="*/ 0 h 77"/>
                  <a:gd name="T2" fmla="*/ 0 w 6"/>
                  <a:gd name="T3" fmla="*/ 0 h 77"/>
                  <a:gd name="T4" fmla="*/ 0 w 6"/>
                  <a:gd name="T5" fmla="*/ 0 h 77"/>
                  <a:gd name="T6" fmla="*/ 0 w 6"/>
                  <a:gd name="T7" fmla="*/ 0 h 77"/>
                  <a:gd name="T8" fmla="*/ 0 w 6"/>
                  <a:gd name="T9" fmla="*/ 0 h 77"/>
                  <a:gd name="T10" fmla="*/ 0 60000 65536"/>
                  <a:gd name="T11" fmla="*/ 0 60000 65536"/>
                  <a:gd name="T12" fmla="*/ 0 60000 65536"/>
                  <a:gd name="T13" fmla="*/ 0 60000 65536"/>
                  <a:gd name="T14" fmla="*/ 0 60000 65536"/>
                  <a:gd name="T15" fmla="*/ 0 w 6"/>
                  <a:gd name="T16" fmla="*/ 0 h 77"/>
                  <a:gd name="T17" fmla="*/ 6 w 6"/>
                  <a:gd name="T18" fmla="*/ 77 h 77"/>
                </a:gdLst>
                <a:ahLst/>
                <a:cxnLst>
                  <a:cxn ang="T10">
                    <a:pos x="T0" y="T1"/>
                  </a:cxn>
                  <a:cxn ang="T11">
                    <a:pos x="T2" y="T3"/>
                  </a:cxn>
                  <a:cxn ang="T12">
                    <a:pos x="T4" y="T5"/>
                  </a:cxn>
                  <a:cxn ang="T13">
                    <a:pos x="T6" y="T7"/>
                  </a:cxn>
                  <a:cxn ang="T14">
                    <a:pos x="T8" y="T9"/>
                  </a:cxn>
                </a:cxnLst>
                <a:rect l="T15" t="T16" r="T17" b="T18"/>
                <a:pathLst>
                  <a:path w="6" h="77">
                    <a:moveTo>
                      <a:pt x="0" y="0"/>
                    </a:moveTo>
                    <a:lnTo>
                      <a:pt x="1" y="20"/>
                    </a:lnTo>
                    <a:lnTo>
                      <a:pt x="2" y="39"/>
                    </a:lnTo>
                    <a:lnTo>
                      <a:pt x="4" y="58"/>
                    </a:lnTo>
                    <a:lnTo>
                      <a:pt x="6" y="77"/>
                    </a:lnTo>
                  </a:path>
                </a:pathLst>
              </a:custGeom>
              <a:noFill/>
              <a:ln w="6350">
                <a:solidFill>
                  <a:srgbClr val="000000"/>
                </a:solidFill>
                <a:prstDash val="solid"/>
                <a:round/>
                <a:headEnd/>
                <a:tailEnd/>
              </a:ln>
            </p:spPr>
            <p:txBody>
              <a:bodyPr/>
              <a:lstStyle/>
              <a:p>
                <a:endParaRPr lang="en-US"/>
              </a:p>
            </p:txBody>
          </p:sp>
          <p:sp>
            <p:nvSpPr>
              <p:cNvPr id="23845" name="Freeform 2769"/>
              <p:cNvSpPr>
                <a:spLocks/>
              </p:cNvSpPr>
              <p:nvPr/>
            </p:nvSpPr>
            <p:spPr bwMode="white">
              <a:xfrm>
                <a:off x="4512" y="2299"/>
                <a:ext cx="2" cy="7"/>
              </a:xfrm>
              <a:custGeom>
                <a:avLst/>
                <a:gdLst>
                  <a:gd name="T0" fmla="*/ 0 w 17"/>
                  <a:gd name="T1" fmla="*/ 0 h 55"/>
                  <a:gd name="T2" fmla="*/ 0 w 17"/>
                  <a:gd name="T3" fmla="*/ 0 h 55"/>
                  <a:gd name="T4" fmla="*/ 0 w 17"/>
                  <a:gd name="T5" fmla="*/ 0 h 55"/>
                  <a:gd name="T6" fmla="*/ 0 w 17"/>
                  <a:gd name="T7" fmla="*/ 0 h 55"/>
                  <a:gd name="T8" fmla="*/ 0 w 17"/>
                  <a:gd name="T9" fmla="*/ 0 h 55"/>
                  <a:gd name="T10" fmla="*/ 0 w 17"/>
                  <a:gd name="T11" fmla="*/ 0 h 55"/>
                  <a:gd name="T12" fmla="*/ 0 w 17"/>
                  <a:gd name="T13" fmla="*/ 0 h 55"/>
                  <a:gd name="T14" fmla="*/ 0 w 17"/>
                  <a:gd name="T15" fmla="*/ 0 h 55"/>
                  <a:gd name="T16" fmla="*/ 0 w 17"/>
                  <a:gd name="T17" fmla="*/ 0 h 55"/>
                  <a:gd name="T18" fmla="*/ 0 w 17"/>
                  <a:gd name="T19" fmla="*/ 0 h 55"/>
                  <a:gd name="T20" fmla="*/ 0 w 17"/>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5"/>
                  <a:gd name="T35" fmla="*/ 17 w 17"/>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5">
                    <a:moveTo>
                      <a:pt x="17" y="0"/>
                    </a:moveTo>
                    <a:lnTo>
                      <a:pt x="11" y="7"/>
                    </a:lnTo>
                    <a:lnTo>
                      <a:pt x="7" y="15"/>
                    </a:lnTo>
                    <a:lnTo>
                      <a:pt x="3" y="23"/>
                    </a:lnTo>
                    <a:lnTo>
                      <a:pt x="1" y="31"/>
                    </a:lnTo>
                    <a:lnTo>
                      <a:pt x="0" y="38"/>
                    </a:lnTo>
                    <a:lnTo>
                      <a:pt x="1" y="46"/>
                    </a:lnTo>
                    <a:lnTo>
                      <a:pt x="2" y="49"/>
                    </a:lnTo>
                    <a:lnTo>
                      <a:pt x="4" y="51"/>
                    </a:lnTo>
                    <a:lnTo>
                      <a:pt x="5" y="53"/>
                    </a:lnTo>
                    <a:lnTo>
                      <a:pt x="7" y="55"/>
                    </a:lnTo>
                  </a:path>
                </a:pathLst>
              </a:custGeom>
              <a:noFill/>
              <a:ln w="6350">
                <a:solidFill>
                  <a:srgbClr val="000000"/>
                </a:solidFill>
                <a:prstDash val="solid"/>
                <a:round/>
                <a:headEnd/>
                <a:tailEnd/>
              </a:ln>
            </p:spPr>
            <p:txBody>
              <a:bodyPr/>
              <a:lstStyle/>
              <a:p>
                <a:endParaRPr lang="en-US"/>
              </a:p>
            </p:txBody>
          </p:sp>
          <p:sp>
            <p:nvSpPr>
              <p:cNvPr id="23846" name="Freeform 2770"/>
              <p:cNvSpPr>
                <a:spLocks/>
              </p:cNvSpPr>
              <p:nvPr/>
            </p:nvSpPr>
            <p:spPr bwMode="white">
              <a:xfrm>
                <a:off x="4514" y="2297"/>
                <a:ext cx="1" cy="2"/>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60000 65536"/>
                  <a:gd name="T11" fmla="*/ 0 60000 65536"/>
                  <a:gd name="T12" fmla="*/ 0 60000 65536"/>
                  <a:gd name="T13" fmla="*/ 0 60000 65536"/>
                  <a:gd name="T14" fmla="*/ 0 60000 65536"/>
                  <a:gd name="T15" fmla="*/ 0 w 10"/>
                  <a:gd name="T16" fmla="*/ 0 h 18"/>
                  <a:gd name="T17" fmla="*/ 10 w 10"/>
                  <a:gd name="T18" fmla="*/ 18 h 18"/>
                </a:gdLst>
                <a:ahLst/>
                <a:cxnLst>
                  <a:cxn ang="T10">
                    <a:pos x="T0" y="T1"/>
                  </a:cxn>
                  <a:cxn ang="T11">
                    <a:pos x="T2" y="T3"/>
                  </a:cxn>
                  <a:cxn ang="T12">
                    <a:pos x="T4" y="T5"/>
                  </a:cxn>
                  <a:cxn ang="T13">
                    <a:pos x="T6" y="T7"/>
                  </a:cxn>
                  <a:cxn ang="T14">
                    <a:pos x="T8" y="T9"/>
                  </a:cxn>
                </a:cxnLst>
                <a:rect l="T15" t="T16" r="T17" b="T18"/>
                <a:pathLst>
                  <a:path w="10" h="18">
                    <a:moveTo>
                      <a:pt x="0" y="18"/>
                    </a:moveTo>
                    <a:lnTo>
                      <a:pt x="4" y="14"/>
                    </a:lnTo>
                    <a:lnTo>
                      <a:pt x="7" y="10"/>
                    </a:lnTo>
                    <a:lnTo>
                      <a:pt x="9" y="5"/>
                    </a:lnTo>
                    <a:lnTo>
                      <a:pt x="10" y="0"/>
                    </a:lnTo>
                  </a:path>
                </a:pathLst>
              </a:custGeom>
              <a:noFill/>
              <a:ln w="6350">
                <a:solidFill>
                  <a:srgbClr val="000000"/>
                </a:solidFill>
                <a:prstDash val="solid"/>
                <a:round/>
                <a:headEnd/>
                <a:tailEnd/>
              </a:ln>
            </p:spPr>
            <p:txBody>
              <a:bodyPr/>
              <a:lstStyle/>
              <a:p>
                <a:endParaRPr lang="en-US"/>
              </a:p>
            </p:txBody>
          </p:sp>
          <p:sp>
            <p:nvSpPr>
              <p:cNvPr id="23847" name="Freeform 2771"/>
              <p:cNvSpPr>
                <a:spLocks/>
              </p:cNvSpPr>
              <p:nvPr/>
            </p:nvSpPr>
            <p:spPr bwMode="white">
              <a:xfrm>
                <a:off x="4515" y="2286"/>
                <a:ext cx="1" cy="11"/>
              </a:xfrm>
              <a:custGeom>
                <a:avLst/>
                <a:gdLst>
                  <a:gd name="T0" fmla="*/ 0 w 6"/>
                  <a:gd name="T1" fmla="*/ 0 h 86"/>
                  <a:gd name="T2" fmla="*/ 0 w 6"/>
                  <a:gd name="T3" fmla="*/ 0 h 86"/>
                  <a:gd name="T4" fmla="*/ 0 w 6"/>
                  <a:gd name="T5" fmla="*/ 0 h 86"/>
                  <a:gd name="T6" fmla="*/ 0 w 6"/>
                  <a:gd name="T7" fmla="*/ 0 h 86"/>
                  <a:gd name="T8" fmla="*/ 0 w 6"/>
                  <a:gd name="T9" fmla="*/ 0 h 86"/>
                  <a:gd name="T10" fmla="*/ 0 60000 65536"/>
                  <a:gd name="T11" fmla="*/ 0 60000 65536"/>
                  <a:gd name="T12" fmla="*/ 0 60000 65536"/>
                  <a:gd name="T13" fmla="*/ 0 60000 65536"/>
                  <a:gd name="T14" fmla="*/ 0 60000 65536"/>
                  <a:gd name="T15" fmla="*/ 0 w 6"/>
                  <a:gd name="T16" fmla="*/ 0 h 86"/>
                  <a:gd name="T17" fmla="*/ 6 w 6"/>
                  <a:gd name="T18" fmla="*/ 86 h 86"/>
                </a:gdLst>
                <a:ahLst/>
                <a:cxnLst>
                  <a:cxn ang="T10">
                    <a:pos x="T0" y="T1"/>
                  </a:cxn>
                  <a:cxn ang="T11">
                    <a:pos x="T2" y="T3"/>
                  </a:cxn>
                  <a:cxn ang="T12">
                    <a:pos x="T4" y="T5"/>
                  </a:cxn>
                  <a:cxn ang="T13">
                    <a:pos x="T6" y="T7"/>
                  </a:cxn>
                  <a:cxn ang="T14">
                    <a:pos x="T8" y="T9"/>
                  </a:cxn>
                </a:cxnLst>
                <a:rect l="T15" t="T16" r="T17" b="T18"/>
                <a:pathLst>
                  <a:path w="6" h="86">
                    <a:moveTo>
                      <a:pt x="6" y="0"/>
                    </a:moveTo>
                    <a:lnTo>
                      <a:pt x="4" y="22"/>
                    </a:lnTo>
                    <a:lnTo>
                      <a:pt x="2" y="44"/>
                    </a:lnTo>
                    <a:lnTo>
                      <a:pt x="1" y="65"/>
                    </a:lnTo>
                    <a:lnTo>
                      <a:pt x="0" y="86"/>
                    </a:lnTo>
                  </a:path>
                </a:pathLst>
              </a:custGeom>
              <a:noFill/>
              <a:ln w="6350">
                <a:solidFill>
                  <a:srgbClr val="000000"/>
                </a:solidFill>
                <a:prstDash val="solid"/>
                <a:round/>
                <a:headEnd/>
                <a:tailEnd/>
              </a:ln>
            </p:spPr>
            <p:txBody>
              <a:bodyPr/>
              <a:lstStyle/>
              <a:p>
                <a:endParaRPr lang="en-US"/>
              </a:p>
            </p:txBody>
          </p:sp>
          <p:sp>
            <p:nvSpPr>
              <p:cNvPr id="23848" name="Freeform 2772"/>
              <p:cNvSpPr>
                <a:spLocks/>
              </p:cNvSpPr>
              <p:nvPr/>
            </p:nvSpPr>
            <p:spPr bwMode="white">
              <a:xfrm>
                <a:off x="4516" y="2285"/>
                <a:ext cx="0" cy="1"/>
              </a:xfrm>
              <a:custGeom>
                <a:avLst/>
                <a:gdLst>
                  <a:gd name="T0" fmla="*/ 0 h 6"/>
                  <a:gd name="T1" fmla="*/ 0 h 6"/>
                  <a:gd name="T2" fmla="*/ 0 h 6"/>
                  <a:gd name="T3" fmla="*/ 0 60000 65536"/>
                  <a:gd name="T4" fmla="*/ 0 60000 65536"/>
                  <a:gd name="T5" fmla="*/ 0 60000 65536"/>
                  <a:gd name="T6" fmla="*/ 0 h 6"/>
                  <a:gd name="T7" fmla="*/ 6 h 6"/>
                </a:gdLst>
                <a:ahLst/>
                <a:cxnLst>
                  <a:cxn ang="T3">
                    <a:pos x="0" y="T0"/>
                  </a:cxn>
                  <a:cxn ang="T4">
                    <a:pos x="0" y="T1"/>
                  </a:cxn>
                  <a:cxn ang="T5">
                    <a:pos x="0" y="T2"/>
                  </a:cxn>
                </a:cxnLst>
                <a:rect l="0" t="T6" r="0" b="T7"/>
                <a:pathLst>
                  <a:path h="6">
                    <a:moveTo>
                      <a:pt x="0" y="6"/>
                    </a:moveTo>
                    <a:lnTo>
                      <a:pt x="0" y="3"/>
                    </a:lnTo>
                    <a:lnTo>
                      <a:pt x="0" y="0"/>
                    </a:lnTo>
                  </a:path>
                </a:pathLst>
              </a:custGeom>
              <a:noFill/>
              <a:ln w="6350">
                <a:solidFill>
                  <a:srgbClr val="000000"/>
                </a:solidFill>
                <a:prstDash val="solid"/>
                <a:round/>
                <a:headEnd/>
                <a:tailEnd/>
              </a:ln>
            </p:spPr>
            <p:txBody>
              <a:bodyPr/>
              <a:lstStyle/>
              <a:p>
                <a:endParaRPr lang="en-US"/>
              </a:p>
            </p:txBody>
          </p:sp>
          <p:sp>
            <p:nvSpPr>
              <p:cNvPr id="23849" name="Freeform 2773"/>
              <p:cNvSpPr>
                <a:spLocks/>
              </p:cNvSpPr>
              <p:nvPr/>
            </p:nvSpPr>
            <p:spPr bwMode="white">
              <a:xfrm>
                <a:off x="4513" y="2277"/>
                <a:ext cx="3" cy="7"/>
              </a:xfrm>
              <a:custGeom>
                <a:avLst/>
                <a:gdLst>
                  <a:gd name="T0" fmla="*/ 0 w 23"/>
                  <a:gd name="T1" fmla="*/ 0 h 58"/>
                  <a:gd name="T2" fmla="*/ 0 w 23"/>
                  <a:gd name="T3" fmla="*/ 0 h 58"/>
                  <a:gd name="T4" fmla="*/ 0 w 23"/>
                  <a:gd name="T5" fmla="*/ 0 h 58"/>
                  <a:gd name="T6" fmla="*/ 0 w 23"/>
                  <a:gd name="T7" fmla="*/ 0 h 58"/>
                  <a:gd name="T8" fmla="*/ 0 w 23"/>
                  <a:gd name="T9" fmla="*/ 0 h 58"/>
                  <a:gd name="T10" fmla="*/ 0 w 23"/>
                  <a:gd name="T11" fmla="*/ 0 h 58"/>
                  <a:gd name="T12" fmla="*/ 0 w 23"/>
                  <a:gd name="T13" fmla="*/ 0 h 58"/>
                  <a:gd name="T14" fmla="*/ 0 w 23"/>
                  <a:gd name="T15" fmla="*/ 0 h 58"/>
                  <a:gd name="T16" fmla="*/ 0 w 23"/>
                  <a:gd name="T17" fmla="*/ 0 h 58"/>
                  <a:gd name="T18" fmla="*/ 0 w 23"/>
                  <a:gd name="T19" fmla="*/ 0 h 58"/>
                  <a:gd name="T20" fmla="*/ 0 w 23"/>
                  <a:gd name="T21" fmla="*/ 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58"/>
                  <a:gd name="T35" fmla="*/ 23 w 23"/>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58">
                    <a:moveTo>
                      <a:pt x="23" y="0"/>
                    </a:moveTo>
                    <a:lnTo>
                      <a:pt x="16" y="6"/>
                    </a:lnTo>
                    <a:lnTo>
                      <a:pt x="10" y="13"/>
                    </a:lnTo>
                    <a:lnTo>
                      <a:pt x="4" y="23"/>
                    </a:lnTo>
                    <a:lnTo>
                      <a:pt x="1" y="32"/>
                    </a:lnTo>
                    <a:lnTo>
                      <a:pt x="0" y="40"/>
                    </a:lnTo>
                    <a:lnTo>
                      <a:pt x="1" y="48"/>
                    </a:lnTo>
                    <a:lnTo>
                      <a:pt x="2" y="52"/>
                    </a:lnTo>
                    <a:lnTo>
                      <a:pt x="3" y="55"/>
                    </a:lnTo>
                    <a:lnTo>
                      <a:pt x="5" y="57"/>
                    </a:lnTo>
                    <a:lnTo>
                      <a:pt x="8" y="58"/>
                    </a:lnTo>
                  </a:path>
                </a:pathLst>
              </a:custGeom>
              <a:noFill/>
              <a:ln w="6350">
                <a:solidFill>
                  <a:srgbClr val="000000"/>
                </a:solidFill>
                <a:prstDash val="solid"/>
                <a:round/>
                <a:headEnd/>
                <a:tailEnd/>
              </a:ln>
            </p:spPr>
            <p:txBody>
              <a:bodyPr/>
              <a:lstStyle/>
              <a:p>
                <a:endParaRPr lang="en-US"/>
              </a:p>
            </p:txBody>
          </p:sp>
          <p:sp>
            <p:nvSpPr>
              <p:cNvPr id="23850" name="Freeform 2774"/>
              <p:cNvSpPr>
                <a:spLocks/>
              </p:cNvSpPr>
              <p:nvPr/>
            </p:nvSpPr>
            <p:spPr bwMode="white">
              <a:xfrm>
                <a:off x="4516" y="2275"/>
                <a:ext cx="2" cy="2"/>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60000 65536"/>
                  <a:gd name="T11" fmla="*/ 0 60000 65536"/>
                  <a:gd name="T12" fmla="*/ 0 60000 65536"/>
                  <a:gd name="T13" fmla="*/ 0 60000 65536"/>
                  <a:gd name="T14" fmla="*/ 0 60000 65536"/>
                  <a:gd name="T15" fmla="*/ 0 w 11"/>
                  <a:gd name="T16" fmla="*/ 0 h 17"/>
                  <a:gd name="T17" fmla="*/ 11 w 11"/>
                  <a:gd name="T18" fmla="*/ 17 h 17"/>
                </a:gdLst>
                <a:ahLst/>
                <a:cxnLst>
                  <a:cxn ang="T10">
                    <a:pos x="T0" y="T1"/>
                  </a:cxn>
                  <a:cxn ang="T11">
                    <a:pos x="T2" y="T3"/>
                  </a:cxn>
                  <a:cxn ang="T12">
                    <a:pos x="T4" y="T5"/>
                  </a:cxn>
                  <a:cxn ang="T13">
                    <a:pos x="T6" y="T7"/>
                  </a:cxn>
                  <a:cxn ang="T14">
                    <a:pos x="T8" y="T9"/>
                  </a:cxn>
                </a:cxnLst>
                <a:rect l="T15" t="T16" r="T17" b="T18"/>
                <a:pathLst>
                  <a:path w="11" h="17">
                    <a:moveTo>
                      <a:pt x="0" y="17"/>
                    </a:moveTo>
                    <a:lnTo>
                      <a:pt x="3" y="14"/>
                    </a:lnTo>
                    <a:lnTo>
                      <a:pt x="6" y="10"/>
                    </a:lnTo>
                    <a:lnTo>
                      <a:pt x="10" y="5"/>
                    </a:lnTo>
                    <a:lnTo>
                      <a:pt x="11" y="0"/>
                    </a:lnTo>
                  </a:path>
                </a:pathLst>
              </a:custGeom>
              <a:noFill/>
              <a:ln w="6350">
                <a:solidFill>
                  <a:srgbClr val="000000"/>
                </a:solidFill>
                <a:prstDash val="solid"/>
                <a:round/>
                <a:headEnd/>
                <a:tailEnd/>
              </a:ln>
            </p:spPr>
            <p:txBody>
              <a:bodyPr/>
              <a:lstStyle/>
              <a:p>
                <a:endParaRPr lang="en-US"/>
              </a:p>
            </p:txBody>
          </p:sp>
          <p:sp>
            <p:nvSpPr>
              <p:cNvPr id="23851" name="Freeform 2775"/>
              <p:cNvSpPr>
                <a:spLocks/>
              </p:cNvSpPr>
              <p:nvPr/>
            </p:nvSpPr>
            <p:spPr bwMode="white">
              <a:xfrm>
                <a:off x="4518" y="2263"/>
                <a:ext cx="2" cy="12"/>
              </a:xfrm>
              <a:custGeom>
                <a:avLst/>
                <a:gdLst>
                  <a:gd name="T0" fmla="*/ 0 w 20"/>
                  <a:gd name="T1" fmla="*/ 0 h 91"/>
                  <a:gd name="T2" fmla="*/ 0 w 20"/>
                  <a:gd name="T3" fmla="*/ 0 h 91"/>
                  <a:gd name="T4" fmla="*/ 0 w 20"/>
                  <a:gd name="T5" fmla="*/ 0 h 91"/>
                  <a:gd name="T6" fmla="*/ 0 w 20"/>
                  <a:gd name="T7" fmla="*/ 0 h 91"/>
                  <a:gd name="T8" fmla="*/ 0 w 20"/>
                  <a:gd name="T9" fmla="*/ 0 h 91"/>
                  <a:gd name="T10" fmla="*/ 0 60000 65536"/>
                  <a:gd name="T11" fmla="*/ 0 60000 65536"/>
                  <a:gd name="T12" fmla="*/ 0 60000 65536"/>
                  <a:gd name="T13" fmla="*/ 0 60000 65536"/>
                  <a:gd name="T14" fmla="*/ 0 60000 65536"/>
                  <a:gd name="T15" fmla="*/ 0 w 20"/>
                  <a:gd name="T16" fmla="*/ 0 h 91"/>
                  <a:gd name="T17" fmla="*/ 20 w 20"/>
                  <a:gd name="T18" fmla="*/ 91 h 91"/>
                </a:gdLst>
                <a:ahLst/>
                <a:cxnLst>
                  <a:cxn ang="T10">
                    <a:pos x="T0" y="T1"/>
                  </a:cxn>
                  <a:cxn ang="T11">
                    <a:pos x="T2" y="T3"/>
                  </a:cxn>
                  <a:cxn ang="T12">
                    <a:pos x="T4" y="T5"/>
                  </a:cxn>
                  <a:cxn ang="T13">
                    <a:pos x="T6" y="T7"/>
                  </a:cxn>
                  <a:cxn ang="T14">
                    <a:pos x="T8" y="T9"/>
                  </a:cxn>
                </a:cxnLst>
                <a:rect l="T15" t="T16" r="T17" b="T18"/>
                <a:pathLst>
                  <a:path w="20" h="91">
                    <a:moveTo>
                      <a:pt x="20" y="0"/>
                    </a:moveTo>
                    <a:lnTo>
                      <a:pt x="15" y="23"/>
                    </a:lnTo>
                    <a:lnTo>
                      <a:pt x="9" y="46"/>
                    </a:lnTo>
                    <a:lnTo>
                      <a:pt x="4" y="68"/>
                    </a:lnTo>
                    <a:lnTo>
                      <a:pt x="0" y="91"/>
                    </a:lnTo>
                  </a:path>
                </a:pathLst>
              </a:custGeom>
              <a:noFill/>
              <a:ln w="6350">
                <a:solidFill>
                  <a:srgbClr val="000000"/>
                </a:solidFill>
                <a:prstDash val="solid"/>
                <a:round/>
                <a:headEnd/>
                <a:tailEnd/>
              </a:ln>
            </p:spPr>
            <p:txBody>
              <a:bodyPr/>
              <a:lstStyle/>
              <a:p>
                <a:endParaRPr lang="en-US"/>
              </a:p>
            </p:txBody>
          </p:sp>
          <p:sp>
            <p:nvSpPr>
              <p:cNvPr id="23852" name="Freeform 2776"/>
              <p:cNvSpPr>
                <a:spLocks/>
              </p:cNvSpPr>
              <p:nvPr/>
            </p:nvSpPr>
            <p:spPr bwMode="white">
              <a:xfrm>
                <a:off x="4520" y="2262"/>
                <a:ext cx="0" cy="1"/>
              </a:xfrm>
              <a:custGeom>
                <a:avLst/>
                <a:gdLst>
                  <a:gd name="T0" fmla="*/ 0 w 3"/>
                  <a:gd name="T1" fmla="*/ 0 h 13"/>
                  <a:gd name="T2" fmla="*/ 0 w 3"/>
                  <a:gd name="T3" fmla="*/ 0 h 13"/>
                  <a:gd name="T4" fmla="*/ 0 w 3"/>
                  <a:gd name="T5" fmla="*/ 0 h 13"/>
                  <a:gd name="T6" fmla="*/ 0 w 3"/>
                  <a:gd name="T7" fmla="*/ 0 h 13"/>
                  <a:gd name="T8" fmla="*/ 0 w 3"/>
                  <a:gd name="T9" fmla="*/ 0 h 13"/>
                  <a:gd name="T10" fmla="*/ 0 60000 65536"/>
                  <a:gd name="T11" fmla="*/ 0 60000 65536"/>
                  <a:gd name="T12" fmla="*/ 0 60000 65536"/>
                  <a:gd name="T13" fmla="*/ 0 60000 65536"/>
                  <a:gd name="T14" fmla="*/ 0 60000 65536"/>
                  <a:gd name="T15" fmla="*/ 0 w 3"/>
                  <a:gd name="T16" fmla="*/ 0 h 13"/>
                  <a:gd name="T17" fmla="*/ 0 w 3"/>
                  <a:gd name="T18" fmla="*/ 13 h 13"/>
                </a:gdLst>
                <a:ahLst/>
                <a:cxnLst>
                  <a:cxn ang="T10">
                    <a:pos x="T0" y="T1"/>
                  </a:cxn>
                  <a:cxn ang="T11">
                    <a:pos x="T2" y="T3"/>
                  </a:cxn>
                  <a:cxn ang="T12">
                    <a:pos x="T4" y="T5"/>
                  </a:cxn>
                  <a:cxn ang="T13">
                    <a:pos x="T6" y="T7"/>
                  </a:cxn>
                  <a:cxn ang="T14">
                    <a:pos x="T8" y="T9"/>
                  </a:cxn>
                </a:cxnLst>
                <a:rect l="T15" t="T16" r="T17" b="T18"/>
                <a:pathLst>
                  <a:path w="3" h="13">
                    <a:moveTo>
                      <a:pt x="2" y="13"/>
                    </a:moveTo>
                    <a:lnTo>
                      <a:pt x="3" y="9"/>
                    </a:lnTo>
                    <a:lnTo>
                      <a:pt x="3" y="6"/>
                    </a:lnTo>
                    <a:lnTo>
                      <a:pt x="2" y="3"/>
                    </a:lnTo>
                    <a:lnTo>
                      <a:pt x="0" y="0"/>
                    </a:lnTo>
                  </a:path>
                </a:pathLst>
              </a:custGeom>
              <a:noFill/>
              <a:ln w="6350">
                <a:solidFill>
                  <a:srgbClr val="000000"/>
                </a:solidFill>
                <a:prstDash val="solid"/>
                <a:round/>
                <a:headEnd/>
                <a:tailEnd/>
              </a:ln>
            </p:spPr>
            <p:txBody>
              <a:bodyPr/>
              <a:lstStyle/>
              <a:p>
                <a:endParaRPr lang="en-US"/>
              </a:p>
            </p:txBody>
          </p:sp>
          <p:sp>
            <p:nvSpPr>
              <p:cNvPr id="23853" name="Freeform 2777"/>
              <p:cNvSpPr>
                <a:spLocks/>
              </p:cNvSpPr>
              <p:nvPr/>
            </p:nvSpPr>
            <p:spPr bwMode="white">
              <a:xfrm>
                <a:off x="4519" y="2254"/>
                <a:ext cx="3" cy="8"/>
              </a:xfrm>
              <a:custGeom>
                <a:avLst/>
                <a:gdLst>
                  <a:gd name="T0" fmla="*/ 0 w 27"/>
                  <a:gd name="T1" fmla="*/ 0 h 61"/>
                  <a:gd name="T2" fmla="*/ 0 w 27"/>
                  <a:gd name="T3" fmla="*/ 0 h 61"/>
                  <a:gd name="T4" fmla="*/ 0 w 27"/>
                  <a:gd name="T5" fmla="*/ 0 h 61"/>
                  <a:gd name="T6" fmla="*/ 0 w 27"/>
                  <a:gd name="T7" fmla="*/ 0 h 61"/>
                  <a:gd name="T8" fmla="*/ 0 w 27"/>
                  <a:gd name="T9" fmla="*/ 0 h 61"/>
                  <a:gd name="T10" fmla="*/ 0 w 27"/>
                  <a:gd name="T11" fmla="*/ 0 h 61"/>
                  <a:gd name="T12" fmla="*/ 0 w 27"/>
                  <a:gd name="T13" fmla="*/ 0 h 61"/>
                  <a:gd name="T14" fmla="*/ 0 w 27"/>
                  <a:gd name="T15" fmla="*/ 0 h 61"/>
                  <a:gd name="T16" fmla="*/ 0 w 27"/>
                  <a:gd name="T17" fmla="*/ 0 h 61"/>
                  <a:gd name="T18" fmla="*/ 0 w 27"/>
                  <a:gd name="T19" fmla="*/ 0 h 61"/>
                  <a:gd name="T20" fmla="*/ 0 w 27"/>
                  <a:gd name="T21" fmla="*/ 0 h 61"/>
                  <a:gd name="T22" fmla="*/ 0 w 27"/>
                  <a:gd name="T23" fmla="*/ 0 h 61"/>
                  <a:gd name="T24" fmla="*/ 0 w 27"/>
                  <a:gd name="T25" fmla="*/ 0 h 61"/>
                  <a:gd name="T26" fmla="*/ 0 w 27"/>
                  <a:gd name="T27" fmla="*/ 0 h 61"/>
                  <a:gd name="T28" fmla="*/ 0 w 27"/>
                  <a:gd name="T29" fmla="*/ 0 h 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61"/>
                  <a:gd name="T47" fmla="*/ 27 w 27"/>
                  <a:gd name="T48" fmla="*/ 61 h 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61">
                    <a:moveTo>
                      <a:pt x="27" y="0"/>
                    </a:moveTo>
                    <a:lnTo>
                      <a:pt x="23" y="2"/>
                    </a:lnTo>
                    <a:lnTo>
                      <a:pt x="20" y="5"/>
                    </a:lnTo>
                    <a:lnTo>
                      <a:pt x="15" y="9"/>
                    </a:lnTo>
                    <a:lnTo>
                      <a:pt x="12" y="13"/>
                    </a:lnTo>
                    <a:lnTo>
                      <a:pt x="6" y="22"/>
                    </a:lnTo>
                    <a:lnTo>
                      <a:pt x="2" y="31"/>
                    </a:lnTo>
                    <a:lnTo>
                      <a:pt x="0" y="37"/>
                    </a:lnTo>
                    <a:lnTo>
                      <a:pt x="0" y="42"/>
                    </a:lnTo>
                    <a:lnTo>
                      <a:pt x="0" y="46"/>
                    </a:lnTo>
                    <a:lnTo>
                      <a:pt x="0" y="50"/>
                    </a:lnTo>
                    <a:lnTo>
                      <a:pt x="1" y="54"/>
                    </a:lnTo>
                    <a:lnTo>
                      <a:pt x="2" y="57"/>
                    </a:lnTo>
                    <a:lnTo>
                      <a:pt x="4" y="59"/>
                    </a:lnTo>
                    <a:lnTo>
                      <a:pt x="7" y="61"/>
                    </a:lnTo>
                  </a:path>
                </a:pathLst>
              </a:custGeom>
              <a:noFill/>
              <a:ln w="6350">
                <a:solidFill>
                  <a:srgbClr val="000000"/>
                </a:solidFill>
                <a:prstDash val="solid"/>
                <a:round/>
                <a:headEnd/>
                <a:tailEnd/>
              </a:ln>
            </p:spPr>
            <p:txBody>
              <a:bodyPr/>
              <a:lstStyle/>
              <a:p>
                <a:endParaRPr lang="en-US"/>
              </a:p>
            </p:txBody>
          </p:sp>
          <p:sp>
            <p:nvSpPr>
              <p:cNvPr id="23854" name="Freeform 2778"/>
              <p:cNvSpPr>
                <a:spLocks/>
              </p:cNvSpPr>
              <p:nvPr/>
            </p:nvSpPr>
            <p:spPr bwMode="white">
              <a:xfrm>
                <a:off x="4522" y="2252"/>
                <a:ext cx="2" cy="2"/>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0" y="15"/>
                    </a:moveTo>
                    <a:lnTo>
                      <a:pt x="4" y="13"/>
                    </a:lnTo>
                    <a:lnTo>
                      <a:pt x="7" y="9"/>
                    </a:lnTo>
                    <a:lnTo>
                      <a:pt x="10" y="5"/>
                    </a:lnTo>
                    <a:lnTo>
                      <a:pt x="12" y="0"/>
                    </a:lnTo>
                  </a:path>
                </a:pathLst>
              </a:custGeom>
              <a:noFill/>
              <a:ln w="6350">
                <a:solidFill>
                  <a:srgbClr val="000000"/>
                </a:solidFill>
                <a:prstDash val="solid"/>
                <a:round/>
                <a:headEnd/>
                <a:tailEnd/>
              </a:ln>
            </p:spPr>
            <p:txBody>
              <a:bodyPr/>
              <a:lstStyle/>
              <a:p>
                <a:endParaRPr lang="en-US"/>
              </a:p>
            </p:txBody>
          </p:sp>
          <p:sp>
            <p:nvSpPr>
              <p:cNvPr id="23855" name="Freeform 2779"/>
              <p:cNvSpPr>
                <a:spLocks/>
              </p:cNvSpPr>
              <p:nvPr/>
            </p:nvSpPr>
            <p:spPr bwMode="white">
              <a:xfrm>
                <a:off x="4524" y="2241"/>
                <a:ext cx="4" cy="11"/>
              </a:xfrm>
              <a:custGeom>
                <a:avLst/>
                <a:gdLst>
                  <a:gd name="T0" fmla="*/ 0 w 35"/>
                  <a:gd name="T1" fmla="*/ 0 h 92"/>
                  <a:gd name="T2" fmla="*/ 0 w 35"/>
                  <a:gd name="T3" fmla="*/ 0 h 92"/>
                  <a:gd name="T4" fmla="*/ 0 w 35"/>
                  <a:gd name="T5" fmla="*/ 0 h 92"/>
                  <a:gd name="T6" fmla="*/ 0 w 35"/>
                  <a:gd name="T7" fmla="*/ 0 h 92"/>
                  <a:gd name="T8" fmla="*/ 0 w 35"/>
                  <a:gd name="T9" fmla="*/ 0 h 92"/>
                  <a:gd name="T10" fmla="*/ 0 60000 65536"/>
                  <a:gd name="T11" fmla="*/ 0 60000 65536"/>
                  <a:gd name="T12" fmla="*/ 0 60000 65536"/>
                  <a:gd name="T13" fmla="*/ 0 60000 65536"/>
                  <a:gd name="T14" fmla="*/ 0 60000 65536"/>
                  <a:gd name="T15" fmla="*/ 0 w 35"/>
                  <a:gd name="T16" fmla="*/ 0 h 92"/>
                  <a:gd name="T17" fmla="*/ 35 w 35"/>
                  <a:gd name="T18" fmla="*/ 92 h 92"/>
                </a:gdLst>
                <a:ahLst/>
                <a:cxnLst>
                  <a:cxn ang="T10">
                    <a:pos x="T0" y="T1"/>
                  </a:cxn>
                  <a:cxn ang="T11">
                    <a:pos x="T2" y="T3"/>
                  </a:cxn>
                  <a:cxn ang="T12">
                    <a:pos x="T4" y="T5"/>
                  </a:cxn>
                  <a:cxn ang="T13">
                    <a:pos x="T6" y="T7"/>
                  </a:cxn>
                  <a:cxn ang="T14">
                    <a:pos x="T8" y="T9"/>
                  </a:cxn>
                </a:cxnLst>
                <a:rect l="T15" t="T16" r="T17" b="T18"/>
                <a:pathLst>
                  <a:path w="35" h="92">
                    <a:moveTo>
                      <a:pt x="35" y="0"/>
                    </a:moveTo>
                    <a:lnTo>
                      <a:pt x="25" y="23"/>
                    </a:lnTo>
                    <a:lnTo>
                      <a:pt x="17" y="46"/>
                    </a:lnTo>
                    <a:lnTo>
                      <a:pt x="9" y="69"/>
                    </a:lnTo>
                    <a:lnTo>
                      <a:pt x="0" y="92"/>
                    </a:lnTo>
                  </a:path>
                </a:pathLst>
              </a:custGeom>
              <a:noFill/>
              <a:ln w="6350">
                <a:solidFill>
                  <a:srgbClr val="000000"/>
                </a:solidFill>
                <a:prstDash val="solid"/>
                <a:round/>
                <a:headEnd/>
                <a:tailEnd/>
              </a:ln>
            </p:spPr>
            <p:txBody>
              <a:bodyPr/>
              <a:lstStyle/>
              <a:p>
                <a:endParaRPr lang="en-US"/>
              </a:p>
            </p:txBody>
          </p:sp>
          <p:sp>
            <p:nvSpPr>
              <p:cNvPr id="23856" name="Freeform 2780"/>
              <p:cNvSpPr>
                <a:spLocks/>
              </p:cNvSpPr>
              <p:nvPr/>
            </p:nvSpPr>
            <p:spPr bwMode="white">
              <a:xfrm>
                <a:off x="4528" y="2239"/>
                <a:ext cx="0" cy="2"/>
              </a:xfrm>
              <a:custGeom>
                <a:avLst/>
                <a:gdLst>
                  <a:gd name="T0" fmla="*/ 0 w 3"/>
                  <a:gd name="T1" fmla="*/ 0 h 16"/>
                  <a:gd name="T2" fmla="*/ 0 w 3"/>
                  <a:gd name="T3" fmla="*/ 0 h 16"/>
                  <a:gd name="T4" fmla="*/ 0 w 3"/>
                  <a:gd name="T5" fmla="*/ 0 h 16"/>
                  <a:gd name="T6" fmla="*/ 0 w 3"/>
                  <a:gd name="T7" fmla="*/ 0 h 16"/>
                  <a:gd name="T8" fmla="*/ 0 w 3"/>
                  <a:gd name="T9" fmla="*/ 0 h 16"/>
                  <a:gd name="T10" fmla="*/ 0 60000 65536"/>
                  <a:gd name="T11" fmla="*/ 0 60000 65536"/>
                  <a:gd name="T12" fmla="*/ 0 60000 65536"/>
                  <a:gd name="T13" fmla="*/ 0 60000 65536"/>
                  <a:gd name="T14" fmla="*/ 0 60000 65536"/>
                  <a:gd name="T15" fmla="*/ 0 w 3"/>
                  <a:gd name="T16" fmla="*/ 0 h 16"/>
                  <a:gd name="T17" fmla="*/ 0 w 3"/>
                  <a:gd name="T18" fmla="*/ 16 h 16"/>
                </a:gdLst>
                <a:ahLst/>
                <a:cxnLst>
                  <a:cxn ang="T10">
                    <a:pos x="T0" y="T1"/>
                  </a:cxn>
                  <a:cxn ang="T11">
                    <a:pos x="T2" y="T3"/>
                  </a:cxn>
                  <a:cxn ang="T12">
                    <a:pos x="T4" y="T5"/>
                  </a:cxn>
                  <a:cxn ang="T13">
                    <a:pos x="T6" y="T7"/>
                  </a:cxn>
                  <a:cxn ang="T14">
                    <a:pos x="T8" y="T9"/>
                  </a:cxn>
                </a:cxnLst>
                <a:rect l="T15" t="T16" r="T17" b="T18"/>
                <a:pathLst>
                  <a:path w="3" h="16">
                    <a:moveTo>
                      <a:pt x="1" y="16"/>
                    </a:moveTo>
                    <a:lnTo>
                      <a:pt x="2" y="11"/>
                    </a:lnTo>
                    <a:lnTo>
                      <a:pt x="3" y="7"/>
                    </a:lnTo>
                    <a:lnTo>
                      <a:pt x="2" y="3"/>
                    </a:lnTo>
                    <a:lnTo>
                      <a:pt x="0" y="0"/>
                    </a:lnTo>
                  </a:path>
                </a:pathLst>
              </a:custGeom>
              <a:noFill/>
              <a:ln w="6350">
                <a:solidFill>
                  <a:srgbClr val="000000"/>
                </a:solidFill>
                <a:prstDash val="solid"/>
                <a:round/>
                <a:headEnd/>
                <a:tailEnd/>
              </a:ln>
            </p:spPr>
            <p:txBody>
              <a:bodyPr/>
              <a:lstStyle/>
              <a:p>
                <a:endParaRPr lang="en-US"/>
              </a:p>
            </p:txBody>
          </p:sp>
          <p:sp>
            <p:nvSpPr>
              <p:cNvPr id="23857" name="Freeform 2781"/>
              <p:cNvSpPr>
                <a:spLocks/>
              </p:cNvSpPr>
              <p:nvPr/>
            </p:nvSpPr>
            <p:spPr bwMode="white">
              <a:xfrm>
                <a:off x="4527" y="2231"/>
                <a:ext cx="4" cy="8"/>
              </a:xfrm>
              <a:custGeom>
                <a:avLst/>
                <a:gdLst>
                  <a:gd name="T0" fmla="*/ 0 w 34"/>
                  <a:gd name="T1" fmla="*/ 0 h 61"/>
                  <a:gd name="T2" fmla="*/ 0 w 34"/>
                  <a:gd name="T3" fmla="*/ 0 h 61"/>
                  <a:gd name="T4" fmla="*/ 0 w 34"/>
                  <a:gd name="T5" fmla="*/ 0 h 61"/>
                  <a:gd name="T6" fmla="*/ 0 w 34"/>
                  <a:gd name="T7" fmla="*/ 0 h 61"/>
                  <a:gd name="T8" fmla="*/ 0 w 34"/>
                  <a:gd name="T9" fmla="*/ 0 h 61"/>
                  <a:gd name="T10" fmla="*/ 0 w 34"/>
                  <a:gd name="T11" fmla="*/ 0 h 61"/>
                  <a:gd name="T12" fmla="*/ 0 w 34"/>
                  <a:gd name="T13" fmla="*/ 0 h 61"/>
                  <a:gd name="T14" fmla="*/ 0 w 34"/>
                  <a:gd name="T15" fmla="*/ 0 h 61"/>
                  <a:gd name="T16" fmla="*/ 0 w 34"/>
                  <a:gd name="T17" fmla="*/ 0 h 61"/>
                  <a:gd name="T18" fmla="*/ 0 w 34"/>
                  <a:gd name="T19" fmla="*/ 0 h 61"/>
                  <a:gd name="T20" fmla="*/ 0 w 34"/>
                  <a:gd name="T21" fmla="*/ 0 h 61"/>
                  <a:gd name="T22" fmla="*/ 0 w 34"/>
                  <a:gd name="T23" fmla="*/ 0 h 61"/>
                  <a:gd name="T24" fmla="*/ 0 w 34"/>
                  <a:gd name="T25" fmla="*/ 0 h 61"/>
                  <a:gd name="T26" fmla="*/ 0 w 34"/>
                  <a:gd name="T27" fmla="*/ 0 h 61"/>
                  <a:gd name="T28" fmla="*/ 0 w 34"/>
                  <a:gd name="T29" fmla="*/ 0 h 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61"/>
                  <a:gd name="T47" fmla="*/ 34 w 34"/>
                  <a:gd name="T48" fmla="*/ 61 h 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61">
                    <a:moveTo>
                      <a:pt x="34" y="0"/>
                    </a:moveTo>
                    <a:lnTo>
                      <a:pt x="30" y="1"/>
                    </a:lnTo>
                    <a:lnTo>
                      <a:pt x="25" y="3"/>
                    </a:lnTo>
                    <a:lnTo>
                      <a:pt x="21" y="6"/>
                    </a:lnTo>
                    <a:lnTo>
                      <a:pt x="18" y="9"/>
                    </a:lnTo>
                    <a:lnTo>
                      <a:pt x="11" y="17"/>
                    </a:lnTo>
                    <a:lnTo>
                      <a:pt x="6" y="28"/>
                    </a:lnTo>
                    <a:lnTo>
                      <a:pt x="4" y="33"/>
                    </a:lnTo>
                    <a:lnTo>
                      <a:pt x="1" y="37"/>
                    </a:lnTo>
                    <a:lnTo>
                      <a:pt x="1" y="42"/>
                    </a:lnTo>
                    <a:lnTo>
                      <a:pt x="0" y="47"/>
                    </a:lnTo>
                    <a:lnTo>
                      <a:pt x="1" y="52"/>
                    </a:lnTo>
                    <a:lnTo>
                      <a:pt x="3" y="55"/>
                    </a:lnTo>
                    <a:lnTo>
                      <a:pt x="4" y="59"/>
                    </a:lnTo>
                    <a:lnTo>
                      <a:pt x="6" y="61"/>
                    </a:lnTo>
                  </a:path>
                </a:pathLst>
              </a:custGeom>
              <a:noFill/>
              <a:ln w="6350">
                <a:solidFill>
                  <a:srgbClr val="000000"/>
                </a:solidFill>
                <a:prstDash val="solid"/>
                <a:round/>
                <a:headEnd/>
                <a:tailEnd/>
              </a:ln>
            </p:spPr>
            <p:txBody>
              <a:bodyPr/>
              <a:lstStyle/>
              <a:p>
                <a:endParaRPr lang="en-US"/>
              </a:p>
            </p:txBody>
          </p:sp>
          <p:sp>
            <p:nvSpPr>
              <p:cNvPr id="23858" name="Freeform 2782"/>
              <p:cNvSpPr>
                <a:spLocks/>
              </p:cNvSpPr>
              <p:nvPr/>
            </p:nvSpPr>
            <p:spPr bwMode="white">
              <a:xfrm>
                <a:off x="4531" y="2229"/>
                <a:ext cx="2" cy="2"/>
              </a:xfrm>
              <a:custGeom>
                <a:avLst/>
                <a:gdLst>
                  <a:gd name="T0" fmla="*/ 0 w 13"/>
                  <a:gd name="T1" fmla="*/ 0 h 14"/>
                  <a:gd name="T2" fmla="*/ 0 w 13"/>
                  <a:gd name="T3" fmla="*/ 0 h 14"/>
                  <a:gd name="T4" fmla="*/ 0 w 13"/>
                  <a:gd name="T5" fmla="*/ 0 h 14"/>
                  <a:gd name="T6" fmla="*/ 0 w 13"/>
                  <a:gd name="T7" fmla="*/ 0 h 14"/>
                  <a:gd name="T8" fmla="*/ 0 w 13"/>
                  <a:gd name="T9" fmla="*/ 0 h 14"/>
                  <a:gd name="T10" fmla="*/ 0 60000 65536"/>
                  <a:gd name="T11" fmla="*/ 0 60000 65536"/>
                  <a:gd name="T12" fmla="*/ 0 60000 65536"/>
                  <a:gd name="T13" fmla="*/ 0 60000 65536"/>
                  <a:gd name="T14" fmla="*/ 0 60000 65536"/>
                  <a:gd name="T15" fmla="*/ 0 w 13"/>
                  <a:gd name="T16" fmla="*/ 0 h 14"/>
                  <a:gd name="T17" fmla="*/ 13 w 13"/>
                  <a:gd name="T18" fmla="*/ 14 h 14"/>
                </a:gdLst>
                <a:ahLst/>
                <a:cxnLst>
                  <a:cxn ang="T10">
                    <a:pos x="T0" y="T1"/>
                  </a:cxn>
                  <a:cxn ang="T11">
                    <a:pos x="T2" y="T3"/>
                  </a:cxn>
                  <a:cxn ang="T12">
                    <a:pos x="T4" y="T5"/>
                  </a:cxn>
                  <a:cxn ang="T13">
                    <a:pos x="T6" y="T7"/>
                  </a:cxn>
                  <a:cxn ang="T14">
                    <a:pos x="T8" y="T9"/>
                  </a:cxn>
                </a:cxnLst>
                <a:rect l="T15" t="T16" r="T17" b="T18"/>
                <a:pathLst>
                  <a:path w="13" h="14">
                    <a:moveTo>
                      <a:pt x="0" y="14"/>
                    </a:moveTo>
                    <a:lnTo>
                      <a:pt x="3" y="12"/>
                    </a:lnTo>
                    <a:lnTo>
                      <a:pt x="7" y="10"/>
                    </a:lnTo>
                    <a:lnTo>
                      <a:pt x="10" y="5"/>
                    </a:lnTo>
                    <a:lnTo>
                      <a:pt x="13" y="0"/>
                    </a:lnTo>
                  </a:path>
                </a:pathLst>
              </a:custGeom>
              <a:noFill/>
              <a:ln w="6350">
                <a:solidFill>
                  <a:srgbClr val="000000"/>
                </a:solidFill>
                <a:prstDash val="solid"/>
                <a:round/>
                <a:headEnd/>
                <a:tailEnd/>
              </a:ln>
            </p:spPr>
            <p:txBody>
              <a:bodyPr/>
              <a:lstStyle/>
              <a:p>
                <a:endParaRPr lang="en-US"/>
              </a:p>
            </p:txBody>
          </p:sp>
          <p:sp>
            <p:nvSpPr>
              <p:cNvPr id="23859" name="Freeform 2783"/>
              <p:cNvSpPr>
                <a:spLocks/>
              </p:cNvSpPr>
              <p:nvPr/>
            </p:nvSpPr>
            <p:spPr bwMode="white">
              <a:xfrm>
                <a:off x="4533" y="2218"/>
                <a:ext cx="6" cy="11"/>
              </a:xfrm>
              <a:custGeom>
                <a:avLst/>
                <a:gdLst>
                  <a:gd name="T0" fmla="*/ 0 w 46"/>
                  <a:gd name="T1" fmla="*/ 0 h 89"/>
                  <a:gd name="T2" fmla="*/ 0 w 46"/>
                  <a:gd name="T3" fmla="*/ 0 h 89"/>
                  <a:gd name="T4" fmla="*/ 0 w 46"/>
                  <a:gd name="T5" fmla="*/ 0 h 89"/>
                  <a:gd name="T6" fmla="*/ 0 w 46"/>
                  <a:gd name="T7" fmla="*/ 0 h 89"/>
                  <a:gd name="T8" fmla="*/ 0 w 46"/>
                  <a:gd name="T9" fmla="*/ 0 h 89"/>
                  <a:gd name="T10" fmla="*/ 0 60000 65536"/>
                  <a:gd name="T11" fmla="*/ 0 60000 65536"/>
                  <a:gd name="T12" fmla="*/ 0 60000 65536"/>
                  <a:gd name="T13" fmla="*/ 0 60000 65536"/>
                  <a:gd name="T14" fmla="*/ 0 60000 65536"/>
                  <a:gd name="T15" fmla="*/ 0 w 46"/>
                  <a:gd name="T16" fmla="*/ 0 h 89"/>
                  <a:gd name="T17" fmla="*/ 46 w 46"/>
                  <a:gd name="T18" fmla="*/ 89 h 89"/>
                </a:gdLst>
                <a:ahLst/>
                <a:cxnLst>
                  <a:cxn ang="T10">
                    <a:pos x="T0" y="T1"/>
                  </a:cxn>
                  <a:cxn ang="T11">
                    <a:pos x="T2" y="T3"/>
                  </a:cxn>
                  <a:cxn ang="T12">
                    <a:pos x="T4" y="T5"/>
                  </a:cxn>
                  <a:cxn ang="T13">
                    <a:pos x="T6" y="T7"/>
                  </a:cxn>
                  <a:cxn ang="T14">
                    <a:pos x="T8" y="T9"/>
                  </a:cxn>
                </a:cxnLst>
                <a:rect l="T15" t="T16" r="T17" b="T18"/>
                <a:pathLst>
                  <a:path w="46" h="89">
                    <a:moveTo>
                      <a:pt x="46" y="0"/>
                    </a:moveTo>
                    <a:lnTo>
                      <a:pt x="34" y="23"/>
                    </a:lnTo>
                    <a:lnTo>
                      <a:pt x="22" y="45"/>
                    </a:lnTo>
                    <a:lnTo>
                      <a:pt x="11" y="67"/>
                    </a:lnTo>
                    <a:lnTo>
                      <a:pt x="0" y="89"/>
                    </a:lnTo>
                  </a:path>
                </a:pathLst>
              </a:custGeom>
              <a:noFill/>
              <a:ln w="6350">
                <a:solidFill>
                  <a:srgbClr val="000000"/>
                </a:solidFill>
                <a:prstDash val="solid"/>
                <a:round/>
                <a:headEnd/>
                <a:tailEnd/>
              </a:ln>
            </p:spPr>
            <p:txBody>
              <a:bodyPr/>
              <a:lstStyle/>
              <a:p>
                <a:endParaRPr lang="en-US"/>
              </a:p>
            </p:txBody>
          </p:sp>
          <p:sp>
            <p:nvSpPr>
              <p:cNvPr id="23860" name="Freeform 2784"/>
              <p:cNvSpPr>
                <a:spLocks/>
              </p:cNvSpPr>
              <p:nvPr/>
            </p:nvSpPr>
            <p:spPr bwMode="white">
              <a:xfrm>
                <a:off x="4539" y="2216"/>
                <a:ext cx="0" cy="2"/>
              </a:xfrm>
              <a:custGeom>
                <a:avLst/>
                <a:gdLst>
                  <a:gd name="T0" fmla="*/ 0 w 3"/>
                  <a:gd name="T1" fmla="*/ 0 h 18"/>
                  <a:gd name="T2" fmla="*/ 0 w 3"/>
                  <a:gd name="T3" fmla="*/ 0 h 18"/>
                  <a:gd name="T4" fmla="*/ 0 w 3"/>
                  <a:gd name="T5" fmla="*/ 0 h 18"/>
                  <a:gd name="T6" fmla="*/ 0 w 3"/>
                  <a:gd name="T7" fmla="*/ 0 h 18"/>
                  <a:gd name="T8" fmla="*/ 0 w 3"/>
                  <a:gd name="T9" fmla="*/ 0 h 18"/>
                  <a:gd name="T10" fmla="*/ 0 60000 65536"/>
                  <a:gd name="T11" fmla="*/ 0 60000 65536"/>
                  <a:gd name="T12" fmla="*/ 0 60000 65536"/>
                  <a:gd name="T13" fmla="*/ 0 60000 65536"/>
                  <a:gd name="T14" fmla="*/ 0 60000 65536"/>
                  <a:gd name="T15" fmla="*/ 0 w 3"/>
                  <a:gd name="T16" fmla="*/ 0 h 18"/>
                  <a:gd name="T17" fmla="*/ 0 w 3"/>
                  <a:gd name="T18" fmla="*/ 18 h 18"/>
                </a:gdLst>
                <a:ahLst/>
                <a:cxnLst>
                  <a:cxn ang="T10">
                    <a:pos x="T0" y="T1"/>
                  </a:cxn>
                  <a:cxn ang="T11">
                    <a:pos x="T2" y="T3"/>
                  </a:cxn>
                  <a:cxn ang="T12">
                    <a:pos x="T4" y="T5"/>
                  </a:cxn>
                  <a:cxn ang="T13">
                    <a:pos x="T6" y="T7"/>
                  </a:cxn>
                  <a:cxn ang="T14">
                    <a:pos x="T8" y="T9"/>
                  </a:cxn>
                </a:cxnLst>
                <a:rect l="T15" t="T16" r="T17" b="T18"/>
                <a:pathLst>
                  <a:path w="3" h="18">
                    <a:moveTo>
                      <a:pt x="0" y="18"/>
                    </a:moveTo>
                    <a:lnTo>
                      <a:pt x="2" y="14"/>
                    </a:lnTo>
                    <a:lnTo>
                      <a:pt x="3" y="9"/>
                    </a:lnTo>
                    <a:lnTo>
                      <a:pt x="3" y="5"/>
                    </a:lnTo>
                    <a:lnTo>
                      <a:pt x="2" y="0"/>
                    </a:lnTo>
                  </a:path>
                </a:pathLst>
              </a:custGeom>
              <a:noFill/>
              <a:ln w="6350">
                <a:solidFill>
                  <a:srgbClr val="000000"/>
                </a:solidFill>
                <a:prstDash val="solid"/>
                <a:round/>
                <a:headEnd/>
                <a:tailEnd/>
              </a:ln>
            </p:spPr>
            <p:txBody>
              <a:bodyPr/>
              <a:lstStyle/>
              <a:p>
                <a:endParaRPr lang="en-US"/>
              </a:p>
            </p:txBody>
          </p:sp>
          <p:sp>
            <p:nvSpPr>
              <p:cNvPr id="23861" name="Freeform 2785"/>
              <p:cNvSpPr>
                <a:spLocks/>
              </p:cNvSpPr>
              <p:nvPr/>
            </p:nvSpPr>
            <p:spPr bwMode="white">
              <a:xfrm>
                <a:off x="4539" y="2209"/>
                <a:ext cx="4" cy="7"/>
              </a:xfrm>
              <a:custGeom>
                <a:avLst/>
                <a:gdLst>
                  <a:gd name="T0" fmla="*/ 0 w 37"/>
                  <a:gd name="T1" fmla="*/ 0 h 58"/>
                  <a:gd name="T2" fmla="*/ 0 w 37"/>
                  <a:gd name="T3" fmla="*/ 0 h 58"/>
                  <a:gd name="T4" fmla="*/ 0 w 37"/>
                  <a:gd name="T5" fmla="*/ 0 h 58"/>
                  <a:gd name="T6" fmla="*/ 0 w 37"/>
                  <a:gd name="T7" fmla="*/ 0 h 58"/>
                  <a:gd name="T8" fmla="*/ 0 w 37"/>
                  <a:gd name="T9" fmla="*/ 0 h 58"/>
                  <a:gd name="T10" fmla="*/ 0 w 37"/>
                  <a:gd name="T11" fmla="*/ 0 h 58"/>
                  <a:gd name="T12" fmla="*/ 0 w 37"/>
                  <a:gd name="T13" fmla="*/ 0 h 58"/>
                  <a:gd name="T14" fmla="*/ 0 w 37"/>
                  <a:gd name="T15" fmla="*/ 0 h 58"/>
                  <a:gd name="T16" fmla="*/ 0 w 37"/>
                  <a:gd name="T17" fmla="*/ 0 h 58"/>
                  <a:gd name="T18" fmla="*/ 0 w 37"/>
                  <a:gd name="T19" fmla="*/ 0 h 58"/>
                  <a:gd name="T20" fmla="*/ 0 w 37"/>
                  <a:gd name="T21" fmla="*/ 0 h 58"/>
                  <a:gd name="T22" fmla="*/ 0 w 37"/>
                  <a:gd name="T23" fmla="*/ 0 h 58"/>
                  <a:gd name="T24" fmla="*/ 0 w 37"/>
                  <a:gd name="T25" fmla="*/ 0 h 58"/>
                  <a:gd name="T26" fmla="*/ 0 w 37"/>
                  <a:gd name="T27" fmla="*/ 0 h 58"/>
                  <a:gd name="T28" fmla="*/ 0 w 37"/>
                  <a:gd name="T29" fmla="*/ 0 h 58"/>
                  <a:gd name="T30" fmla="*/ 0 w 37"/>
                  <a:gd name="T31" fmla="*/ 0 h 58"/>
                  <a:gd name="T32" fmla="*/ 0 w 37"/>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58"/>
                  <a:gd name="T53" fmla="*/ 37 w 37"/>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58">
                    <a:moveTo>
                      <a:pt x="37" y="0"/>
                    </a:moveTo>
                    <a:lnTo>
                      <a:pt x="33" y="0"/>
                    </a:lnTo>
                    <a:lnTo>
                      <a:pt x="29" y="1"/>
                    </a:lnTo>
                    <a:lnTo>
                      <a:pt x="25" y="3"/>
                    </a:lnTo>
                    <a:lnTo>
                      <a:pt x="22" y="6"/>
                    </a:lnTo>
                    <a:lnTo>
                      <a:pt x="18" y="9"/>
                    </a:lnTo>
                    <a:lnTo>
                      <a:pt x="13" y="13"/>
                    </a:lnTo>
                    <a:lnTo>
                      <a:pt x="10" y="17"/>
                    </a:lnTo>
                    <a:lnTo>
                      <a:pt x="7" y="22"/>
                    </a:lnTo>
                    <a:lnTo>
                      <a:pt x="5" y="27"/>
                    </a:lnTo>
                    <a:lnTo>
                      <a:pt x="3" y="32"/>
                    </a:lnTo>
                    <a:lnTo>
                      <a:pt x="1" y="37"/>
                    </a:lnTo>
                    <a:lnTo>
                      <a:pt x="0" y="42"/>
                    </a:lnTo>
                    <a:lnTo>
                      <a:pt x="0" y="47"/>
                    </a:lnTo>
                    <a:lnTo>
                      <a:pt x="0" y="51"/>
                    </a:lnTo>
                    <a:lnTo>
                      <a:pt x="1" y="55"/>
                    </a:lnTo>
                    <a:lnTo>
                      <a:pt x="2" y="58"/>
                    </a:lnTo>
                  </a:path>
                </a:pathLst>
              </a:custGeom>
              <a:noFill/>
              <a:ln w="6350">
                <a:solidFill>
                  <a:srgbClr val="000000"/>
                </a:solidFill>
                <a:prstDash val="solid"/>
                <a:round/>
                <a:headEnd/>
                <a:tailEnd/>
              </a:ln>
            </p:spPr>
            <p:txBody>
              <a:bodyPr/>
              <a:lstStyle/>
              <a:p>
                <a:endParaRPr lang="en-US"/>
              </a:p>
            </p:txBody>
          </p:sp>
          <p:sp>
            <p:nvSpPr>
              <p:cNvPr id="23862" name="Freeform 2786"/>
              <p:cNvSpPr>
                <a:spLocks/>
              </p:cNvSpPr>
              <p:nvPr/>
            </p:nvSpPr>
            <p:spPr bwMode="white">
              <a:xfrm>
                <a:off x="4543" y="2207"/>
                <a:ext cx="2" cy="2"/>
              </a:xfrm>
              <a:custGeom>
                <a:avLst/>
                <a:gdLst>
                  <a:gd name="T0" fmla="*/ 0 w 14"/>
                  <a:gd name="T1" fmla="*/ 0 h 10"/>
                  <a:gd name="T2" fmla="*/ 0 w 14"/>
                  <a:gd name="T3" fmla="*/ 0 h 10"/>
                  <a:gd name="T4" fmla="*/ 0 w 14"/>
                  <a:gd name="T5" fmla="*/ 0 h 10"/>
                  <a:gd name="T6" fmla="*/ 0 w 14"/>
                  <a:gd name="T7" fmla="*/ 0 h 10"/>
                  <a:gd name="T8" fmla="*/ 0 w 14"/>
                  <a:gd name="T9" fmla="*/ 0 h 10"/>
                  <a:gd name="T10" fmla="*/ 0 60000 65536"/>
                  <a:gd name="T11" fmla="*/ 0 60000 65536"/>
                  <a:gd name="T12" fmla="*/ 0 60000 65536"/>
                  <a:gd name="T13" fmla="*/ 0 60000 65536"/>
                  <a:gd name="T14" fmla="*/ 0 60000 65536"/>
                  <a:gd name="T15" fmla="*/ 0 w 14"/>
                  <a:gd name="T16" fmla="*/ 0 h 10"/>
                  <a:gd name="T17" fmla="*/ 14 w 14"/>
                  <a:gd name="T18" fmla="*/ 10 h 10"/>
                </a:gdLst>
                <a:ahLst/>
                <a:cxnLst>
                  <a:cxn ang="T10">
                    <a:pos x="T0" y="T1"/>
                  </a:cxn>
                  <a:cxn ang="T11">
                    <a:pos x="T2" y="T3"/>
                  </a:cxn>
                  <a:cxn ang="T12">
                    <a:pos x="T4" y="T5"/>
                  </a:cxn>
                  <a:cxn ang="T13">
                    <a:pos x="T6" y="T7"/>
                  </a:cxn>
                  <a:cxn ang="T14">
                    <a:pos x="T8" y="T9"/>
                  </a:cxn>
                </a:cxnLst>
                <a:rect l="T15" t="T16" r="T17" b="T18"/>
                <a:pathLst>
                  <a:path w="14" h="10">
                    <a:moveTo>
                      <a:pt x="0" y="10"/>
                    </a:moveTo>
                    <a:lnTo>
                      <a:pt x="3" y="9"/>
                    </a:lnTo>
                    <a:lnTo>
                      <a:pt x="8" y="7"/>
                    </a:lnTo>
                    <a:lnTo>
                      <a:pt x="11" y="4"/>
                    </a:lnTo>
                    <a:lnTo>
                      <a:pt x="14" y="0"/>
                    </a:lnTo>
                  </a:path>
                </a:pathLst>
              </a:custGeom>
              <a:noFill/>
              <a:ln w="6350">
                <a:solidFill>
                  <a:srgbClr val="000000"/>
                </a:solidFill>
                <a:prstDash val="solid"/>
                <a:round/>
                <a:headEnd/>
                <a:tailEnd/>
              </a:ln>
            </p:spPr>
            <p:txBody>
              <a:bodyPr/>
              <a:lstStyle/>
              <a:p>
                <a:endParaRPr lang="en-US"/>
              </a:p>
            </p:txBody>
          </p:sp>
          <p:sp>
            <p:nvSpPr>
              <p:cNvPr id="23863" name="Freeform 2787"/>
              <p:cNvSpPr>
                <a:spLocks/>
              </p:cNvSpPr>
              <p:nvPr/>
            </p:nvSpPr>
            <p:spPr bwMode="white">
              <a:xfrm>
                <a:off x="4545" y="2197"/>
                <a:ext cx="7" cy="10"/>
              </a:xfrm>
              <a:custGeom>
                <a:avLst/>
                <a:gdLst>
                  <a:gd name="T0" fmla="*/ 0 w 56"/>
                  <a:gd name="T1" fmla="*/ 0 h 83"/>
                  <a:gd name="T2" fmla="*/ 0 w 56"/>
                  <a:gd name="T3" fmla="*/ 0 h 83"/>
                  <a:gd name="T4" fmla="*/ 0 w 56"/>
                  <a:gd name="T5" fmla="*/ 0 h 83"/>
                  <a:gd name="T6" fmla="*/ 0 w 56"/>
                  <a:gd name="T7" fmla="*/ 0 h 83"/>
                  <a:gd name="T8" fmla="*/ 0 w 56"/>
                  <a:gd name="T9" fmla="*/ 0 h 83"/>
                  <a:gd name="T10" fmla="*/ 0 60000 65536"/>
                  <a:gd name="T11" fmla="*/ 0 60000 65536"/>
                  <a:gd name="T12" fmla="*/ 0 60000 65536"/>
                  <a:gd name="T13" fmla="*/ 0 60000 65536"/>
                  <a:gd name="T14" fmla="*/ 0 60000 65536"/>
                  <a:gd name="T15" fmla="*/ 0 w 56"/>
                  <a:gd name="T16" fmla="*/ 0 h 83"/>
                  <a:gd name="T17" fmla="*/ 56 w 56"/>
                  <a:gd name="T18" fmla="*/ 83 h 83"/>
                </a:gdLst>
                <a:ahLst/>
                <a:cxnLst>
                  <a:cxn ang="T10">
                    <a:pos x="T0" y="T1"/>
                  </a:cxn>
                  <a:cxn ang="T11">
                    <a:pos x="T2" y="T3"/>
                  </a:cxn>
                  <a:cxn ang="T12">
                    <a:pos x="T4" y="T5"/>
                  </a:cxn>
                  <a:cxn ang="T13">
                    <a:pos x="T6" y="T7"/>
                  </a:cxn>
                  <a:cxn ang="T14">
                    <a:pos x="T8" y="T9"/>
                  </a:cxn>
                </a:cxnLst>
                <a:rect l="T15" t="T16" r="T17" b="T18"/>
                <a:pathLst>
                  <a:path w="56" h="83">
                    <a:moveTo>
                      <a:pt x="56" y="0"/>
                    </a:moveTo>
                    <a:lnTo>
                      <a:pt x="41" y="21"/>
                    </a:lnTo>
                    <a:lnTo>
                      <a:pt x="28" y="40"/>
                    </a:lnTo>
                    <a:lnTo>
                      <a:pt x="13" y="62"/>
                    </a:lnTo>
                    <a:lnTo>
                      <a:pt x="0" y="83"/>
                    </a:lnTo>
                  </a:path>
                </a:pathLst>
              </a:custGeom>
              <a:noFill/>
              <a:ln w="6350">
                <a:solidFill>
                  <a:srgbClr val="000000"/>
                </a:solidFill>
                <a:prstDash val="solid"/>
                <a:round/>
                <a:headEnd/>
                <a:tailEnd/>
              </a:ln>
            </p:spPr>
            <p:txBody>
              <a:bodyPr/>
              <a:lstStyle/>
              <a:p>
                <a:endParaRPr lang="en-US"/>
              </a:p>
            </p:txBody>
          </p:sp>
          <p:sp>
            <p:nvSpPr>
              <p:cNvPr id="23864" name="Freeform 2788"/>
              <p:cNvSpPr>
                <a:spLocks/>
              </p:cNvSpPr>
              <p:nvPr/>
            </p:nvSpPr>
            <p:spPr bwMode="white">
              <a:xfrm>
                <a:off x="4552" y="2195"/>
                <a:ext cx="1" cy="2"/>
              </a:xfrm>
              <a:custGeom>
                <a:avLst/>
                <a:gdLst>
                  <a:gd name="T0" fmla="*/ 0 w 5"/>
                  <a:gd name="T1" fmla="*/ 0 h 19"/>
                  <a:gd name="T2" fmla="*/ 0 w 5"/>
                  <a:gd name="T3" fmla="*/ 0 h 19"/>
                  <a:gd name="T4" fmla="*/ 0 w 5"/>
                  <a:gd name="T5" fmla="*/ 0 h 19"/>
                  <a:gd name="T6" fmla="*/ 0 w 5"/>
                  <a:gd name="T7" fmla="*/ 0 h 19"/>
                  <a:gd name="T8" fmla="*/ 0 w 5"/>
                  <a:gd name="T9" fmla="*/ 0 h 19"/>
                  <a:gd name="T10" fmla="*/ 0 60000 65536"/>
                  <a:gd name="T11" fmla="*/ 0 60000 65536"/>
                  <a:gd name="T12" fmla="*/ 0 60000 65536"/>
                  <a:gd name="T13" fmla="*/ 0 60000 65536"/>
                  <a:gd name="T14" fmla="*/ 0 60000 65536"/>
                  <a:gd name="T15" fmla="*/ 0 w 5"/>
                  <a:gd name="T16" fmla="*/ 0 h 19"/>
                  <a:gd name="T17" fmla="*/ 5 w 5"/>
                  <a:gd name="T18" fmla="*/ 19 h 19"/>
                </a:gdLst>
                <a:ahLst/>
                <a:cxnLst>
                  <a:cxn ang="T10">
                    <a:pos x="T0" y="T1"/>
                  </a:cxn>
                  <a:cxn ang="T11">
                    <a:pos x="T2" y="T3"/>
                  </a:cxn>
                  <a:cxn ang="T12">
                    <a:pos x="T4" y="T5"/>
                  </a:cxn>
                  <a:cxn ang="T13">
                    <a:pos x="T6" y="T7"/>
                  </a:cxn>
                  <a:cxn ang="T14">
                    <a:pos x="T8" y="T9"/>
                  </a:cxn>
                </a:cxnLst>
                <a:rect l="T15" t="T16" r="T17" b="T18"/>
                <a:pathLst>
                  <a:path w="5" h="19">
                    <a:moveTo>
                      <a:pt x="0" y="19"/>
                    </a:moveTo>
                    <a:lnTo>
                      <a:pt x="3" y="14"/>
                    </a:lnTo>
                    <a:lnTo>
                      <a:pt x="5" y="10"/>
                    </a:lnTo>
                    <a:lnTo>
                      <a:pt x="5" y="5"/>
                    </a:lnTo>
                    <a:lnTo>
                      <a:pt x="5" y="0"/>
                    </a:lnTo>
                  </a:path>
                </a:pathLst>
              </a:custGeom>
              <a:noFill/>
              <a:ln w="6350">
                <a:solidFill>
                  <a:srgbClr val="000000"/>
                </a:solidFill>
                <a:prstDash val="solid"/>
                <a:round/>
                <a:headEnd/>
                <a:tailEnd/>
              </a:ln>
            </p:spPr>
            <p:txBody>
              <a:bodyPr/>
              <a:lstStyle/>
              <a:p>
                <a:endParaRPr lang="en-US"/>
              </a:p>
            </p:txBody>
          </p:sp>
          <p:sp>
            <p:nvSpPr>
              <p:cNvPr id="23865" name="Freeform 2789"/>
              <p:cNvSpPr>
                <a:spLocks/>
              </p:cNvSpPr>
              <p:nvPr/>
            </p:nvSpPr>
            <p:spPr bwMode="white">
              <a:xfrm>
                <a:off x="4553" y="2188"/>
                <a:ext cx="5" cy="7"/>
              </a:xfrm>
              <a:custGeom>
                <a:avLst/>
                <a:gdLst>
                  <a:gd name="T0" fmla="*/ 0 w 42"/>
                  <a:gd name="T1" fmla="*/ 0 h 54"/>
                  <a:gd name="T2" fmla="*/ 0 w 42"/>
                  <a:gd name="T3" fmla="*/ 0 h 54"/>
                  <a:gd name="T4" fmla="*/ 0 w 42"/>
                  <a:gd name="T5" fmla="*/ 0 h 54"/>
                  <a:gd name="T6" fmla="*/ 0 w 42"/>
                  <a:gd name="T7" fmla="*/ 0 h 54"/>
                  <a:gd name="T8" fmla="*/ 0 w 42"/>
                  <a:gd name="T9" fmla="*/ 0 h 54"/>
                  <a:gd name="T10" fmla="*/ 0 w 42"/>
                  <a:gd name="T11" fmla="*/ 0 h 54"/>
                  <a:gd name="T12" fmla="*/ 0 w 42"/>
                  <a:gd name="T13" fmla="*/ 0 h 54"/>
                  <a:gd name="T14" fmla="*/ 0 w 42"/>
                  <a:gd name="T15" fmla="*/ 0 h 54"/>
                  <a:gd name="T16" fmla="*/ 0 w 42"/>
                  <a:gd name="T17" fmla="*/ 0 h 54"/>
                  <a:gd name="T18" fmla="*/ 0 w 42"/>
                  <a:gd name="T19" fmla="*/ 0 h 54"/>
                  <a:gd name="T20" fmla="*/ 0 w 42"/>
                  <a:gd name="T21" fmla="*/ 0 h 54"/>
                  <a:gd name="T22" fmla="*/ 0 w 42"/>
                  <a:gd name="T23" fmla="*/ 0 h 54"/>
                  <a:gd name="T24" fmla="*/ 0 w 42"/>
                  <a:gd name="T25" fmla="*/ 0 h 54"/>
                  <a:gd name="T26" fmla="*/ 0 w 42"/>
                  <a:gd name="T27" fmla="*/ 0 h 54"/>
                  <a:gd name="T28" fmla="*/ 0 w 42"/>
                  <a:gd name="T29" fmla="*/ 0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54"/>
                  <a:gd name="T47" fmla="*/ 42 w 42"/>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54">
                    <a:moveTo>
                      <a:pt x="42" y="1"/>
                    </a:moveTo>
                    <a:lnTo>
                      <a:pt x="39" y="0"/>
                    </a:lnTo>
                    <a:lnTo>
                      <a:pt x="34" y="0"/>
                    </a:lnTo>
                    <a:lnTo>
                      <a:pt x="31" y="1"/>
                    </a:lnTo>
                    <a:lnTo>
                      <a:pt x="27" y="3"/>
                    </a:lnTo>
                    <a:lnTo>
                      <a:pt x="23" y="6"/>
                    </a:lnTo>
                    <a:lnTo>
                      <a:pt x="19" y="9"/>
                    </a:lnTo>
                    <a:lnTo>
                      <a:pt x="16" y="12"/>
                    </a:lnTo>
                    <a:lnTo>
                      <a:pt x="12" y="16"/>
                    </a:lnTo>
                    <a:lnTo>
                      <a:pt x="6" y="26"/>
                    </a:lnTo>
                    <a:lnTo>
                      <a:pt x="2" y="36"/>
                    </a:lnTo>
                    <a:lnTo>
                      <a:pt x="1" y="41"/>
                    </a:lnTo>
                    <a:lnTo>
                      <a:pt x="0" y="46"/>
                    </a:lnTo>
                    <a:lnTo>
                      <a:pt x="0" y="50"/>
                    </a:lnTo>
                    <a:lnTo>
                      <a:pt x="1" y="54"/>
                    </a:lnTo>
                  </a:path>
                </a:pathLst>
              </a:custGeom>
              <a:noFill/>
              <a:ln w="6350">
                <a:solidFill>
                  <a:srgbClr val="000000"/>
                </a:solidFill>
                <a:prstDash val="solid"/>
                <a:round/>
                <a:headEnd/>
                <a:tailEnd/>
              </a:ln>
            </p:spPr>
            <p:txBody>
              <a:bodyPr/>
              <a:lstStyle/>
              <a:p>
                <a:endParaRPr lang="en-US"/>
              </a:p>
            </p:txBody>
          </p:sp>
          <p:sp>
            <p:nvSpPr>
              <p:cNvPr id="23866" name="Freeform 2790"/>
              <p:cNvSpPr>
                <a:spLocks/>
              </p:cNvSpPr>
              <p:nvPr/>
            </p:nvSpPr>
            <p:spPr bwMode="white">
              <a:xfrm>
                <a:off x="4558" y="2187"/>
                <a:ext cx="2" cy="1"/>
              </a:xfrm>
              <a:custGeom>
                <a:avLst/>
                <a:gdLst>
                  <a:gd name="T0" fmla="*/ 0 w 14"/>
                  <a:gd name="T1" fmla="*/ 0 h 7"/>
                  <a:gd name="T2" fmla="*/ 0 w 14"/>
                  <a:gd name="T3" fmla="*/ 0 h 7"/>
                  <a:gd name="T4" fmla="*/ 0 w 14"/>
                  <a:gd name="T5" fmla="*/ 0 h 7"/>
                  <a:gd name="T6" fmla="*/ 0 w 14"/>
                  <a:gd name="T7" fmla="*/ 0 h 7"/>
                  <a:gd name="T8" fmla="*/ 0 w 14"/>
                  <a:gd name="T9" fmla="*/ 0 h 7"/>
                  <a:gd name="T10" fmla="*/ 0 60000 65536"/>
                  <a:gd name="T11" fmla="*/ 0 60000 65536"/>
                  <a:gd name="T12" fmla="*/ 0 60000 65536"/>
                  <a:gd name="T13" fmla="*/ 0 60000 65536"/>
                  <a:gd name="T14" fmla="*/ 0 60000 65536"/>
                  <a:gd name="T15" fmla="*/ 0 w 14"/>
                  <a:gd name="T16" fmla="*/ 0 h 7"/>
                  <a:gd name="T17" fmla="*/ 14 w 14"/>
                  <a:gd name="T18" fmla="*/ 7 h 7"/>
                </a:gdLst>
                <a:ahLst/>
                <a:cxnLst>
                  <a:cxn ang="T10">
                    <a:pos x="T0" y="T1"/>
                  </a:cxn>
                  <a:cxn ang="T11">
                    <a:pos x="T2" y="T3"/>
                  </a:cxn>
                  <a:cxn ang="T12">
                    <a:pos x="T4" y="T5"/>
                  </a:cxn>
                  <a:cxn ang="T13">
                    <a:pos x="T6" y="T7"/>
                  </a:cxn>
                  <a:cxn ang="T14">
                    <a:pos x="T8" y="T9"/>
                  </a:cxn>
                </a:cxnLst>
                <a:rect l="T15" t="T16" r="T17" b="T18"/>
                <a:pathLst>
                  <a:path w="14" h="7">
                    <a:moveTo>
                      <a:pt x="0" y="7"/>
                    </a:moveTo>
                    <a:lnTo>
                      <a:pt x="3" y="7"/>
                    </a:lnTo>
                    <a:lnTo>
                      <a:pt x="7" y="6"/>
                    </a:lnTo>
                    <a:lnTo>
                      <a:pt x="10" y="4"/>
                    </a:lnTo>
                    <a:lnTo>
                      <a:pt x="14" y="0"/>
                    </a:lnTo>
                  </a:path>
                </a:pathLst>
              </a:custGeom>
              <a:noFill/>
              <a:ln w="6350">
                <a:solidFill>
                  <a:srgbClr val="000000"/>
                </a:solidFill>
                <a:prstDash val="solid"/>
                <a:round/>
                <a:headEnd/>
                <a:tailEnd/>
              </a:ln>
            </p:spPr>
            <p:txBody>
              <a:bodyPr/>
              <a:lstStyle/>
              <a:p>
                <a:endParaRPr lang="en-US"/>
              </a:p>
            </p:txBody>
          </p:sp>
          <p:sp>
            <p:nvSpPr>
              <p:cNvPr id="23867" name="Freeform 2791"/>
              <p:cNvSpPr>
                <a:spLocks/>
              </p:cNvSpPr>
              <p:nvPr/>
            </p:nvSpPr>
            <p:spPr bwMode="white">
              <a:xfrm>
                <a:off x="4560" y="2178"/>
                <a:ext cx="8" cy="9"/>
              </a:xfrm>
              <a:custGeom>
                <a:avLst/>
                <a:gdLst>
                  <a:gd name="T0" fmla="*/ 0 w 64"/>
                  <a:gd name="T1" fmla="*/ 0 h 73"/>
                  <a:gd name="T2" fmla="*/ 0 w 64"/>
                  <a:gd name="T3" fmla="*/ 0 h 73"/>
                  <a:gd name="T4" fmla="*/ 0 w 64"/>
                  <a:gd name="T5" fmla="*/ 0 h 73"/>
                  <a:gd name="T6" fmla="*/ 0 w 64"/>
                  <a:gd name="T7" fmla="*/ 0 h 73"/>
                  <a:gd name="T8" fmla="*/ 0 w 64"/>
                  <a:gd name="T9" fmla="*/ 0 h 73"/>
                  <a:gd name="T10" fmla="*/ 0 60000 65536"/>
                  <a:gd name="T11" fmla="*/ 0 60000 65536"/>
                  <a:gd name="T12" fmla="*/ 0 60000 65536"/>
                  <a:gd name="T13" fmla="*/ 0 60000 65536"/>
                  <a:gd name="T14" fmla="*/ 0 60000 65536"/>
                  <a:gd name="T15" fmla="*/ 0 w 64"/>
                  <a:gd name="T16" fmla="*/ 0 h 73"/>
                  <a:gd name="T17" fmla="*/ 64 w 64"/>
                  <a:gd name="T18" fmla="*/ 73 h 73"/>
                </a:gdLst>
                <a:ahLst/>
                <a:cxnLst>
                  <a:cxn ang="T10">
                    <a:pos x="T0" y="T1"/>
                  </a:cxn>
                  <a:cxn ang="T11">
                    <a:pos x="T2" y="T3"/>
                  </a:cxn>
                  <a:cxn ang="T12">
                    <a:pos x="T4" y="T5"/>
                  </a:cxn>
                  <a:cxn ang="T13">
                    <a:pos x="T6" y="T7"/>
                  </a:cxn>
                  <a:cxn ang="T14">
                    <a:pos x="T8" y="T9"/>
                  </a:cxn>
                </a:cxnLst>
                <a:rect l="T15" t="T16" r="T17" b="T18"/>
                <a:pathLst>
                  <a:path w="64" h="73">
                    <a:moveTo>
                      <a:pt x="64" y="0"/>
                    </a:moveTo>
                    <a:lnTo>
                      <a:pt x="47" y="17"/>
                    </a:lnTo>
                    <a:lnTo>
                      <a:pt x="31" y="36"/>
                    </a:lnTo>
                    <a:lnTo>
                      <a:pt x="16" y="55"/>
                    </a:lnTo>
                    <a:lnTo>
                      <a:pt x="0" y="73"/>
                    </a:lnTo>
                  </a:path>
                </a:pathLst>
              </a:custGeom>
              <a:noFill/>
              <a:ln w="6350">
                <a:solidFill>
                  <a:srgbClr val="000000"/>
                </a:solidFill>
                <a:prstDash val="solid"/>
                <a:round/>
                <a:headEnd/>
                <a:tailEnd/>
              </a:ln>
            </p:spPr>
            <p:txBody>
              <a:bodyPr/>
              <a:lstStyle/>
              <a:p>
                <a:endParaRPr lang="en-US"/>
              </a:p>
            </p:txBody>
          </p:sp>
          <p:sp>
            <p:nvSpPr>
              <p:cNvPr id="23868" name="Freeform 2792"/>
              <p:cNvSpPr>
                <a:spLocks/>
              </p:cNvSpPr>
              <p:nvPr/>
            </p:nvSpPr>
            <p:spPr bwMode="white">
              <a:xfrm>
                <a:off x="4568" y="2176"/>
                <a:ext cx="0" cy="2"/>
              </a:xfrm>
              <a:custGeom>
                <a:avLst/>
                <a:gdLst>
                  <a:gd name="T0" fmla="*/ 0 w 7"/>
                  <a:gd name="T1" fmla="*/ 0 h 19"/>
                  <a:gd name="T2" fmla="*/ 0 w 7"/>
                  <a:gd name="T3" fmla="*/ 0 h 19"/>
                  <a:gd name="T4" fmla="*/ 0 w 7"/>
                  <a:gd name="T5" fmla="*/ 0 h 19"/>
                  <a:gd name="T6" fmla="*/ 0 w 7"/>
                  <a:gd name="T7" fmla="*/ 0 h 19"/>
                  <a:gd name="T8" fmla="*/ 0 w 7"/>
                  <a:gd name="T9" fmla="*/ 0 h 19"/>
                  <a:gd name="T10" fmla="*/ 0 60000 65536"/>
                  <a:gd name="T11" fmla="*/ 0 60000 65536"/>
                  <a:gd name="T12" fmla="*/ 0 60000 65536"/>
                  <a:gd name="T13" fmla="*/ 0 60000 65536"/>
                  <a:gd name="T14" fmla="*/ 0 60000 65536"/>
                  <a:gd name="T15" fmla="*/ 0 w 7"/>
                  <a:gd name="T16" fmla="*/ 0 h 19"/>
                  <a:gd name="T17" fmla="*/ 0 w 7"/>
                  <a:gd name="T18" fmla="*/ 19 h 19"/>
                </a:gdLst>
                <a:ahLst/>
                <a:cxnLst>
                  <a:cxn ang="T10">
                    <a:pos x="T0" y="T1"/>
                  </a:cxn>
                  <a:cxn ang="T11">
                    <a:pos x="T2" y="T3"/>
                  </a:cxn>
                  <a:cxn ang="T12">
                    <a:pos x="T4" y="T5"/>
                  </a:cxn>
                  <a:cxn ang="T13">
                    <a:pos x="T6" y="T7"/>
                  </a:cxn>
                  <a:cxn ang="T14">
                    <a:pos x="T8" y="T9"/>
                  </a:cxn>
                </a:cxnLst>
                <a:rect l="T15" t="T16" r="T17" b="T18"/>
                <a:pathLst>
                  <a:path w="7" h="19">
                    <a:moveTo>
                      <a:pt x="0" y="19"/>
                    </a:moveTo>
                    <a:lnTo>
                      <a:pt x="3" y="14"/>
                    </a:lnTo>
                    <a:lnTo>
                      <a:pt x="6" y="9"/>
                    </a:lnTo>
                    <a:lnTo>
                      <a:pt x="7" y="5"/>
                    </a:lnTo>
                    <a:lnTo>
                      <a:pt x="7" y="0"/>
                    </a:lnTo>
                  </a:path>
                </a:pathLst>
              </a:custGeom>
              <a:noFill/>
              <a:ln w="6350">
                <a:solidFill>
                  <a:srgbClr val="000000"/>
                </a:solidFill>
                <a:prstDash val="solid"/>
                <a:round/>
                <a:headEnd/>
                <a:tailEnd/>
              </a:ln>
            </p:spPr>
            <p:txBody>
              <a:bodyPr/>
              <a:lstStyle/>
              <a:p>
                <a:endParaRPr lang="en-US"/>
              </a:p>
            </p:txBody>
          </p:sp>
          <p:sp>
            <p:nvSpPr>
              <p:cNvPr id="23869" name="Freeform 2793"/>
              <p:cNvSpPr>
                <a:spLocks/>
              </p:cNvSpPr>
              <p:nvPr/>
            </p:nvSpPr>
            <p:spPr bwMode="white">
              <a:xfrm>
                <a:off x="4568" y="2170"/>
                <a:ext cx="6" cy="6"/>
              </a:xfrm>
              <a:custGeom>
                <a:avLst/>
                <a:gdLst>
                  <a:gd name="T0" fmla="*/ 0 w 43"/>
                  <a:gd name="T1" fmla="*/ 0 h 49"/>
                  <a:gd name="T2" fmla="*/ 0 w 43"/>
                  <a:gd name="T3" fmla="*/ 0 h 49"/>
                  <a:gd name="T4" fmla="*/ 0 w 43"/>
                  <a:gd name="T5" fmla="*/ 0 h 49"/>
                  <a:gd name="T6" fmla="*/ 0 w 43"/>
                  <a:gd name="T7" fmla="*/ 0 h 49"/>
                  <a:gd name="T8" fmla="*/ 0 w 43"/>
                  <a:gd name="T9" fmla="*/ 0 h 49"/>
                  <a:gd name="T10" fmla="*/ 0 w 43"/>
                  <a:gd name="T11" fmla="*/ 0 h 49"/>
                  <a:gd name="T12" fmla="*/ 0 w 43"/>
                  <a:gd name="T13" fmla="*/ 0 h 49"/>
                  <a:gd name="T14" fmla="*/ 0 w 43"/>
                  <a:gd name="T15" fmla="*/ 0 h 49"/>
                  <a:gd name="T16" fmla="*/ 0 w 43"/>
                  <a:gd name="T17" fmla="*/ 0 h 49"/>
                  <a:gd name="T18" fmla="*/ 0 w 43"/>
                  <a:gd name="T19" fmla="*/ 0 h 49"/>
                  <a:gd name="T20" fmla="*/ 0 w 43"/>
                  <a:gd name="T21" fmla="*/ 0 h 49"/>
                  <a:gd name="T22" fmla="*/ 0 w 43"/>
                  <a:gd name="T23" fmla="*/ 0 h 49"/>
                  <a:gd name="T24" fmla="*/ 0 w 43"/>
                  <a:gd name="T25" fmla="*/ 0 h 49"/>
                  <a:gd name="T26" fmla="*/ 0 w 43"/>
                  <a:gd name="T27" fmla="*/ 0 h 49"/>
                  <a:gd name="T28" fmla="*/ 0 w 43"/>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49"/>
                  <a:gd name="T47" fmla="*/ 43 w 43"/>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49">
                    <a:moveTo>
                      <a:pt x="43" y="2"/>
                    </a:moveTo>
                    <a:lnTo>
                      <a:pt x="40" y="1"/>
                    </a:lnTo>
                    <a:lnTo>
                      <a:pt x="37" y="0"/>
                    </a:lnTo>
                    <a:lnTo>
                      <a:pt x="34" y="1"/>
                    </a:lnTo>
                    <a:lnTo>
                      <a:pt x="30" y="2"/>
                    </a:lnTo>
                    <a:lnTo>
                      <a:pt x="27" y="3"/>
                    </a:lnTo>
                    <a:lnTo>
                      <a:pt x="23" y="5"/>
                    </a:lnTo>
                    <a:lnTo>
                      <a:pt x="19" y="9"/>
                    </a:lnTo>
                    <a:lnTo>
                      <a:pt x="15" y="13"/>
                    </a:lnTo>
                    <a:lnTo>
                      <a:pt x="9" y="21"/>
                    </a:lnTo>
                    <a:lnTo>
                      <a:pt x="4" y="30"/>
                    </a:lnTo>
                    <a:lnTo>
                      <a:pt x="2" y="35"/>
                    </a:lnTo>
                    <a:lnTo>
                      <a:pt x="1" y="40"/>
                    </a:lnTo>
                    <a:lnTo>
                      <a:pt x="0" y="45"/>
                    </a:lnTo>
                    <a:lnTo>
                      <a:pt x="0" y="49"/>
                    </a:lnTo>
                  </a:path>
                </a:pathLst>
              </a:custGeom>
              <a:noFill/>
              <a:ln w="6350">
                <a:solidFill>
                  <a:srgbClr val="000000"/>
                </a:solidFill>
                <a:prstDash val="solid"/>
                <a:round/>
                <a:headEnd/>
                <a:tailEnd/>
              </a:ln>
            </p:spPr>
            <p:txBody>
              <a:bodyPr/>
              <a:lstStyle/>
              <a:p>
                <a:endParaRPr lang="en-US"/>
              </a:p>
            </p:txBody>
          </p:sp>
          <p:sp>
            <p:nvSpPr>
              <p:cNvPr id="23870" name="Freeform 2794"/>
              <p:cNvSpPr>
                <a:spLocks/>
              </p:cNvSpPr>
              <p:nvPr/>
            </p:nvSpPr>
            <p:spPr bwMode="white">
              <a:xfrm>
                <a:off x="4574" y="2170"/>
                <a:ext cx="2" cy="0"/>
              </a:xfrm>
              <a:custGeom>
                <a:avLst/>
                <a:gdLst>
                  <a:gd name="T0" fmla="*/ 0 w 11"/>
                  <a:gd name="T1" fmla="*/ 0 h 4"/>
                  <a:gd name="T2" fmla="*/ 0 w 11"/>
                  <a:gd name="T3" fmla="*/ 0 h 4"/>
                  <a:gd name="T4" fmla="*/ 0 w 11"/>
                  <a:gd name="T5" fmla="*/ 0 h 4"/>
                  <a:gd name="T6" fmla="*/ 0 w 11"/>
                  <a:gd name="T7" fmla="*/ 0 h 4"/>
                  <a:gd name="T8" fmla="*/ 0 w 11"/>
                  <a:gd name="T9" fmla="*/ 0 h 4"/>
                  <a:gd name="T10" fmla="*/ 0 60000 65536"/>
                  <a:gd name="T11" fmla="*/ 0 60000 65536"/>
                  <a:gd name="T12" fmla="*/ 0 60000 65536"/>
                  <a:gd name="T13" fmla="*/ 0 60000 65536"/>
                  <a:gd name="T14" fmla="*/ 0 60000 65536"/>
                  <a:gd name="T15" fmla="*/ 0 w 11"/>
                  <a:gd name="T16" fmla="*/ 0 h 4"/>
                  <a:gd name="T17" fmla="*/ 11 w 11"/>
                  <a:gd name="T18" fmla="*/ 0 h 4"/>
                </a:gdLst>
                <a:ahLst/>
                <a:cxnLst>
                  <a:cxn ang="T10">
                    <a:pos x="T0" y="T1"/>
                  </a:cxn>
                  <a:cxn ang="T11">
                    <a:pos x="T2" y="T3"/>
                  </a:cxn>
                  <a:cxn ang="T12">
                    <a:pos x="T4" y="T5"/>
                  </a:cxn>
                  <a:cxn ang="T13">
                    <a:pos x="T6" y="T7"/>
                  </a:cxn>
                  <a:cxn ang="T14">
                    <a:pos x="T8" y="T9"/>
                  </a:cxn>
                </a:cxnLst>
                <a:rect l="T15" t="T16" r="T17" b="T18"/>
                <a:pathLst>
                  <a:path w="11" h="4">
                    <a:moveTo>
                      <a:pt x="0" y="4"/>
                    </a:moveTo>
                    <a:lnTo>
                      <a:pt x="3" y="4"/>
                    </a:lnTo>
                    <a:lnTo>
                      <a:pt x="5" y="4"/>
                    </a:lnTo>
                    <a:lnTo>
                      <a:pt x="8" y="2"/>
                    </a:lnTo>
                    <a:lnTo>
                      <a:pt x="11" y="0"/>
                    </a:lnTo>
                  </a:path>
                </a:pathLst>
              </a:custGeom>
              <a:noFill/>
              <a:ln w="6350">
                <a:solidFill>
                  <a:srgbClr val="000000"/>
                </a:solidFill>
                <a:prstDash val="solid"/>
                <a:round/>
                <a:headEnd/>
                <a:tailEnd/>
              </a:ln>
            </p:spPr>
            <p:txBody>
              <a:bodyPr/>
              <a:lstStyle/>
              <a:p>
                <a:endParaRPr lang="en-US"/>
              </a:p>
            </p:txBody>
          </p:sp>
          <p:sp>
            <p:nvSpPr>
              <p:cNvPr id="23871" name="Freeform 2795"/>
              <p:cNvSpPr>
                <a:spLocks/>
              </p:cNvSpPr>
              <p:nvPr/>
            </p:nvSpPr>
            <p:spPr bwMode="white">
              <a:xfrm>
                <a:off x="4576" y="2162"/>
                <a:ext cx="8" cy="8"/>
              </a:xfrm>
              <a:custGeom>
                <a:avLst/>
                <a:gdLst>
                  <a:gd name="T0" fmla="*/ 0 w 69"/>
                  <a:gd name="T1" fmla="*/ 0 h 61"/>
                  <a:gd name="T2" fmla="*/ 0 w 69"/>
                  <a:gd name="T3" fmla="*/ 0 h 61"/>
                  <a:gd name="T4" fmla="*/ 0 w 69"/>
                  <a:gd name="T5" fmla="*/ 0 h 61"/>
                  <a:gd name="T6" fmla="*/ 0 w 69"/>
                  <a:gd name="T7" fmla="*/ 0 h 61"/>
                  <a:gd name="T8" fmla="*/ 0 w 69"/>
                  <a:gd name="T9" fmla="*/ 0 h 61"/>
                  <a:gd name="T10" fmla="*/ 0 60000 65536"/>
                  <a:gd name="T11" fmla="*/ 0 60000 65536"/>
                  <a:gd name="T12" fmla="*/ 0 60000 65536"/>
                  <a:gd name="T13" fmla="*/ 0 60000 65536"/>
                  <a:gd name="T14" fmla="*/ 0 60000 65536"/>
                  <a:gd name="T15" fmla="*/ 0 w 69"/>
                  <a:gd name="T16" fmla="*/ 0 h 61"/>
                  <a:gd name="T17" fmla="*/ 69 w 69"/>
                  <a:gd name="T18" fmla="*/ 61 h 61"/>
                </a:gdLst>
                <a:ahLst/>
                <a:cxnLst>
                  <a:cxn ang="T10">
                    <a:pos x="T0" y="T1"/>
                  </a:cxn>
                  <a:cxn ang="T11">
                    <a:pos x="T2" y="T3"/>
                  </a:cxn>
                  <a:cxn ang="T12">
                    <a:pos x="T4" y="T5"/>
                  </a:cxn>
                  <a:cxn ang="T13">
                    <a:pos x="T6" y="T7"/>
                  </a:cxn>
                  <a:cxn ang="T14">
                    <a:pos x="T8" y="T9"/>
                  </a:cxn>
                </a:cxnLst>
                <a:rect l="T15" t="T16" r="T17" b="T18"/>
                <a:pathLst>
                  <a:path w="69" h="61">
                    <a:moveTo>
                      <a:pt x="69" y="0"/>
                    </a:moveTo>
                    <a:lnTo>
                      <a:pt x="51" y="15"/>
                    </a:lnTo>
                    <a:lnTo>
                      <a:pt x="34" y="30"/>
                    </a:lnTo>
                    <a:lnTo>
                      <a:pt x="17" y="46"/>
                    </a:lnTo>
                    <a:lnTo>
                      <a:pt x="0" y="61"/>
                    </a:lnTo>
                  </a:path>
                </a:pathLst>
              </a:custGeom>
              <a:noFill/>
              <a:ln w="6350">
                <a:solidFill>
                  <a:srgbClr val="000000"/>
                </a:solidFill>
                <a:prstDash val="solid"/>
                <a:round/>
                <a:headEnd/>
                <a:tailEnd/>
              </a:ln>
            </p:spPr>
            <p:txBody>
              <a:bodyPr/>
              <a:lstStyle/>
              <a:p>
                <a:endParaRPr lang="en-US"/>
              </a:p>
            </p:txBody>
          </p:sp>
          <p:sp>
            <p:nvSpPr>
              <p:cNvPr id="23872" name="Freeform 2796"/>
              <p:cNvSpPr>
                <a:spLocks/>
              </p:cNvSpPr>
              <p:nvPr/>
            </p:nvSpPr>
            <p:spPr bwMode="white">
              <a:xfrm>
                <a:off x="4584" y="2160"/>
                <a:ext cx="2" cy="2"/>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60000 65536"/>
                  <a:gd name="T11" fmla="*/ 0 60000 65536"/>
                  <a:gd name="T12" fmla="*/ 0 60000 65536"/>
                  <a:gd name="T13" fmla="*/ 0 60000 65536"/>
                  <a:gd name="T14" fmla="*/ 0 60000 65536"/>
                  <a:gd name="T15" fmla="*/ 0 w 10"/>
                  <a:gd name="T16" fmla="*/ 0 h 18"/>
                  <a:gd name="T17" fmla="*/ 10 w 10"/>
                  <a:gd name="T18" fmla="*/ 18 h 18"/>
                </a:gdLst>
                <a:ahLst/>
                <a:cxnLst>
                  <a:cxn ang="T10">
                    <a:pos x="T0" y="T1"/>
                  </a:cxn>
                  <a:cxn ang="T11">
                    <a:pos x="T2" y="T3"/>
                  </a:cxn>
                  <a:cxn ang="T12">
                    <a:pos x="T4" y="T5"/>
                  </a:cxn>
                  <a:cxn ang="T13">
                    <a:pos x="T6" y="T7"/>
                  </a:cxn>
                  <a:cxn ang="T14">
                    <a:pos x="T8" y="T9"/>
                  </a:cxn>
                </a:cxnLst>
                <a:rect l="T15" t="T16" r="T17" b="T18"/>
                <a:pathLst>
                  <a:path w="10" h="18">
                    <a:moveTo>
                      <a:pt x="0" y="18"/>
                    </a:moveTo>
                    <a:lnTo>
                      <a:pt x="4" y="14"/>
                    </a:lnTo>
                    <a:lnTo>
                      <a:pt x="6" y="10"/>
                    </a:lnTo>
                    <a:lnTo>
                      <a:pt x="8" y="6"/>
                    </a:lnTo>
                    <a:lnTo>
                      <a:pt x="10" y="0"/>
                    </a:lnTo>
                  </a:path>
                </a:pathLst>
              </a:custGeom>
              <a:noFill/>
              <a:ln w="6350">
                <a:solidFill>
                  <a:srgbClr val="000000"/>
                </a:solidFill>
                <a:prstDash val="solid"/>
                <a:round/>
                <a:headEnd/>
                <a:tailEnd/>
              </a:ln>
            </p:spPr>
            <p:txBody>
              <a:bodyPr/>
              <a:lstStyle/>
              <a:p>
                <a:endParaRPr lang="en-US"/>
              </a:p>
            </p:txBody>
          </p:sp>
          <p:sp>
            <p:nvSpPr>
              <p:cNvPr id="23873" name="Freeform 2797"/>
              <p:cNvSpPr>
                <a:spLocks/>
              </p:cNvSpPr>
              <p:nvPr/>
            </p:nvSpPr>
            <p:spPr bwMode="white">
              <a:xfrm>
                <a:off x="4586" y="2155"/>
                <a:ext cx="2" cy="5"/>
              </a:xfrm>
              <a:custGeom>
                <a:avLst/>
                <a:gdLst>
                  <a:gd name="T0" fmla="*/ 0 w 21"/>
                  <a:gd name="T1" fmla="*/ 0 h 36"/>
                  <a:gd name="T2" fmla="*/ 0 w 21"/>
                  <a:gd name="T3" fmla="*/ 0 h 36"/>
                  <a:gd name="T4" fmla="*/ 0 w 21"/>
                  <a:gd name="T5" fmla="*/ 0 h 36"/>
                  <a:gd name="T6" fmla="*/ 0 w 21"/>
                  <a:gd name="T7" fmla="*/ 0 h 36"/>
                  <a:gd name="T8" fmla="*/ 0 w 21"/>
                  <a:gd name="T9" fmla="*/ 0 h 36"/>
                  <a:gd name="T10" fmla="*/ 0 w 21"/>
                  <a:gd name="T11" fmla="*/ 0 h 36"/>
                  <a:gd name="T12" fmla="*/ 0 w 21"/>
                  <a:gd name="T13" fmla="*/ 0 h 36"/>
                  <a:gd name="T14" fmla="*/ 0 w 21"/>
                  <a:gd name="T15" fmla="*/ 0 h 36"/>
                  <a:gd name="T16" fmla="*/ 0 w 21"/>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6"/>
                  <a:gd name="T29" fmla="*/ 21 w 21"/>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6">
                    <a:moveTo>
                      <a:pt x="21" y="0"/>
                    </a:moveTo>
                    <a:lnTo>
                      <a:pt x="17" y="3"/>
                    </a:lnTo>
                    <a:lnTo>
                      <a:pt x="12" y="7"/>
                    </a:lnTo>
                    <a:lnTo>
                      <a:pt x="9" y="12"/>
                    </a:lnTo>
                    <a:lnTo>
                      <a:pt x="6" y="16"/>
                    </a:lnTo>
                    <a:lnTo>
                      <a:pt x="4" y="21"/>
                    </a:lnTo>
                    <a:lnTo>
                      <a:pt x="2" y="26"/>
                    </a:lnTo>
                    <a:lnTo>
                      <a:pt x="0" y="31"/>
                    </a:lnTo>
                    <a:lnTo>
                      <a:pt x="0" y="36"/>
                    </a:lnTo>
                  </a:path>
                </a:pathLst>
              </a:custGeom>
              <a:noFill/>
              <a:ln w="6350">
                <a:solidFill>
                  <a:srgbClr val="000000"/>
                </a:solidFill>
                <a:prstDash val="solid"/>
                <a:round/>
                <a:headEnd/>
                <a:tailEnd/>
              </a:ln>
            </p:spPr>
            <p:txBody>
              <a:bodyPr/>
              <a:lstStyle/>
              <a:p>
                <a:endParaRPr lang="en-US"/>
              </a:p>
            </p:txBody>
          </p:sp>
          <p:sp>
            <p:nvSpPr>
              <p:cNvPr id="23874" name="Freeform 2798"/>
              <p:cNvSpPr>
                <a:spLocks/>
              </p:cNvSpPr>
              <p:nvPr/>
            </p:nvSpPr>
            <p:spPr bwMode="white">
              <a:xfrm>
                <a:off x="4598" y="2143"/>
                <a:ext cx="30" cy="18"/>
              </a:xfrm>
              <a:custGeom>
                <a:avLst/>
                <a:gdLst>
                  <a:gd name="T0" fmla="*/ 0 w 242"/>
                  <a:gd name="T1" fmla="*/ 0 h 140"/>
                  <a:gd name="T2" fmla="*/ 0 w 242"/>
                  <a:gd name="T3" fmla="*/ 0 h 140"/>
                  <a:gd name="T4" fmla="*/ 0 w 242"/>
                  <a:gd name="T5" fmla="*/ 0 h 140"/>
                  <a:gd name="T6" fmla="*/ 0 w 242"/>
                  <a:gd name="T7" fmla="*/ 0 h 140"/>
                  <a:gd name="T8" fmla="*/ 0 w 242"/>
                  <a:gd name="T9" fmla="*/ 0 h 140"/>
                  <a:gd name="T10" fmla="*/ 0 w 242"/>
                  <a:gd name="T11" fmla="*/ 0 h 140"/>
                  <a:gd name="T12" fmla="*/ 0 w 242"/>
                  <a:gd name="T13" fmla="*/ 0 h 140"/>
                  <a:gd name="T14" fmla="*/ 0 w 242"/>
                  <a:gd name="T15" fmla="*/ 0 h 140"/>
                  <a:gd name="T16" fmla="*/ 0 w 242"/>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2"/>
                  <a:gd name="T28" fmla="*/ 0 h 140"/>
                  <a:gd name="T29" fmla="*/ 242 w 242"/>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2" h="140">
                    <a:moveTo>
                      <a:pt x="242" y="0"/>
                    </a:moveTo>
                    <a:lnTo>
                      <a:pt x="212" y="12"/>
                    </a:lnTo>
                    <a:lnTo>
                      <a:pt x="181" y="26"/>
                    </a:lnTo>
                    <a:lnTo>
                      <a:pt x="151" y="41"/>
                    </a:lnTo>
                    <a:lnTo>
                      <a:pt x="121" y="58"/>
                    </a:lnTo>
                    <a:lnTo>
                      <a:pt x="90" y="76"/>
                    </a:lnTo>
                    <a:lnTo>
                      <a:pt x="60" y="96"/>
                    </a:lnTo>
                    <a:lnTo>
                      <a:pt x="30" y="117"/>
                    </a:lnTo>
                    <a:lnTo>
                      <a:pt x="0" y="140"/>
                    </a:lnTo>
                  </a:path>
                </a:pathLst>
              </a:custGeom>
              <a:noFill/>
              <a:ln w="6350">
                <a:solidFill>
                  <a:srgbClr val="000000"/>
                </a:solidFill>
                <a:prstDash val="solid"/>
                <a:round/>
                <a:headEnd/>
                <a:tailEnd/>
              </a:ln>
            </p:spPr>
            <p:txBody>
              <a:bodyPr/>
              <a:lstStyle/>
              <a:p>
                <a:endParaRPr lang="en-US"/>
              </a:p>
            </p:txBody>
          </p:sp>
          <p:sp>
            <p:nvSpPr>
              <p:cNvPr id="23875" name="Freeform 2799"/>
              <p:cNvSpPr>
                <a:spLocks/>
              </p:cNvSpPr>
              <p:nvPr/>
            </p:nvSpPr>
            <p:spPr bwMode="white">
              <a:xfrm>
                <a:off x="4625" y="2143"/>
                <a:ext cx="3" cy="4"/>
              </a:xfrm>
              <a:custGeom>
                <a:avLst/>
                <a:gdLst>
                  <a:gd name="T0" fmla="*/ 0 w 26"/>
                  <a:gd name="T1" fmla="*/ 0 h 31"/>
                  <a:gd name="T2" fmla="*/ 0 w 26"/>
                  <a:gd name="T3" fmla="*/ 0 h 31"/>
                  <a:gd name="T4" fmla="*/ 0 w 26"/>
                  <a:gd name="T5" fmla="*/ 0 h 31"/>
                  <a:gd name="T6" fmla="*/ 0 w 26"/>
                  <a:gd name="T7" fmla="*/ 0 h 31"/>
                  <a:gd name="T8" fmla="*/ 0 w 26"/>
                  <a:gd name="T9" fmla="*/ 0 h 31"/>
                  <a:gd name="T10" fmla="*/ 0 w 26"/>
                  <a:gd name="T11" fmla="*/ 0 h 31"/>
                  <a:gd name="T12" fmla="*/ 0 w 26"/>
                  <a:gd name="T13" fmla="*/ 0 h 31"/>
                  <a:gd name="T14" fmla="*/ 0 60000 65536"/>
                  <a:gd name="T15" fmla="*/ 0 60000 65536"/>
                  <a:gd name="T16" fmla="*/ 0 60000 65536"/>
                  <a:gd name="T17" fmla="*/ 0 60000 65536"/>
                  <a:gd name="T18" fmla="*/ 0 60000 65536"/>
                  <a:gd name="T19" fmla="*/ 0 60000 65536"/>
                  <a:gd name="T20" fmla="*/ 0 60000 65536"/>
                  <a:gd name="T21" fmla="*/ 0 w 26"/>
                  <a:gd name="T22" fmla="*/ 0 h 31"/>
                  <a:gd name="T23" fmla="*/ 26 w 26"/>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31">
                    <a:moveTo>
                      <a:pt x="26" y="0"/>
                    </a:moveTo>
                    <a:lnTo>
                      <a:pt x="22" y="2"/>
                    </a:lnTo>
                    <a:lnTo>
                      <a:pt x="17" y="4"/>
                    </a:lnTo>
                    <a:lnTo>
                      <a:pt x="14" y="8"/>
                    </a:lnTo>
                    <a:lnTo>
                      <a:pt x="10" y="11"/>
                    </a:lnTo>
                    <a:lnTo>
                      <a:pt x="4" y="20"/>
                    </a:lnTo>
                    <a:lnTo>
                      <a:pt x="0" y="31"/>
                    </a:lnTo>
                  </a:path>
                </a:pathLst>
              </a:custGeom>
              <a:noFill/>
              <a:ln w="6350">
                <a:solidFill>
                  <a:srgbClr val="000000"/>
                </a:solidFill>
                <a:prstDash val="solid"/>
                <a:round/>
                <a:headEnd/>
                <a:tailEnd/>
              </a:ln>
            </p:spPr>
            <p:txBody>
              <a:bodyPr/>
              <a:lstStyle/>
              <a:p>
                <a:endParaRPr lang="en-US"/>
              </a:p>
            </p:txBody>
          </p:sp>
          <p:sp>
            <p:nvSpPr>
              <p:cNvPr id="23876" name="Freeform 2800"/>
              <p:cNvSpPr>
                <a:spLocks/>
              </p:cNvSpPr>
              <p:nvPr/>
            </p:nvSpPr>
            <p:spPr bwMode="white">
              <a:xfrm>
                <a:off x="4623" y="2352"/>
                <a:ext cx="0" cy="0"/>
              </a:xfrm>
              <a:custGeom>
                <a:avLst/>
                <a:gdLst>
                  <a:gd name="T0" fmla="*/ 0 w 5"/>
                  <a:gd name="T1" fmla="*/ 0 h 1"/>
                  <a:gd name="T2" fmla="*/ 0 w 5"/>
                  <a:gd name="T3" fmla="*/ 0 h 1"/>
                  <a:gd name="T4" fmla="*/ 0 w 5"/>
                  <a:gd name="T5" fmla="*/ 0 h 1"/>
                  <a:gd name="T6" fmla="*/ 0 w 5"/>
                  <a:gd name="T7" fmla="*/ 0 h 1"/>
                  <a:gd name="T8" fmla="*/ 0 w 5"/>
                  <a:gd name="T9" fmla="*/ 0 h 1"/>
                  <a:gd name="T10" fmla="*/ 0 w 5"/>
                  <a:gd name="T11" fmla="*/ 0 h 1"/>
                  <a:gd name="T12" fmla="*/ 0 w 5"/>
                  <a:gd name="T13" fmla="*/ 0 h 1"/>
                  <a:gd name="T14" fmla="*/ 0 w 5"/>
                  <a:gd name="T15" fmla="*/ 0 h 1"/>
                  <a:gd name="T16" fmla="*/ 0 w 5"/>
                  <a:gd name="T17" fmla="*/ 0 h 1"/>
                  <a:gd name="T18" fmla="*/ 0 w 5"/>
                  <a:gd name="T19" fmla="*/ 0 h 1"/>
                  <a:gd name="T20" fmla="*/ 0 w 5"/>
                  <a:gd name="T21" fmla="*/ 0 h 1"/>
                  <a:gd name="T22" fmla="*/ 0 w 5"/>
                  <a:gd name="T23" fmla="*/ 0 h 1"/>
                  <a:gd name="T24" fmla="*/ 0 w 5"/>
                  <a:gd name="T25" fmla="*/ 0 h 1"/>
                  <a:gd name="T26" fmla="*/ 0 w 5"/>
                  <a:gd name="T27" fmla="*/ 0 h 1"/>
                  <a:gd name="T28" fmla="*/ 0 w 5"/>
                  <a:gd name="T29" fmla="*/ 0 h 1"/>
                  <a:gd name="T30" fmla="*/ 0 w 5"/>
                  <a:gd name="T31" fmla="*/ 0 h 1"/>
                  <a:gd name="T32" fmla="*/ 0 w 5"/>
                  <a:gd name="T33" fmla="*/ 0 h 1"/>
                  <a:gd name="T34" fmla="*/ 0 w 5"/>
                  <a:gd name="T35" fmla="*/ 0 h 1"/>
                  <a:gd name="T36" fmla="*/ 0 w 5"/>
                  <a:gd name="T37" fmla="*/ 0 h 1"/>
                  <a:gd name="T38" fmla="*/ 0 w 5"/>
                  <a:gd name="T39" fmla="*/ 0 h 1"/>
                  <a:gd name="T40" fmla="*/ 0 w 5"/>
                  <a:gd name="T41" fmla="*/ 0 h 1"/>
                  <a:gd name="T42" fmla="*/ 0 w 5"/>
                  <a:gd name="T43" fmla="*/ 0 h 1"/>
                  <a:gd name="T44" fmla="*/ 0 w 5"/>
                  <a:gd name="T45" fmla="*/ 0 h 1"/>
                  <a:gd name="T46" fmla="*/ 0 w 5"/>
                  <a:gd name="T47" fmla="*/ 0 h 1"/>
                  <a:gd name="T48" fmla="*/ 0 w 5"/>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1"/>
                  <a:gd name="T77" fmla="*/ 5 w 5"/>
                  <a:gd name="T78" fmla="*/ 1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1">
                    <a:moveTo>
                      <a:pt x="5" y="1"/>
                    </a:moveTo>
                    <a:lnTo>
                      <a:pt x="4" y="1"/>
                    </a:lnTo>
                    <a:lnTo>
                      <a:pt x="3" y="1"/>
                    </a:lnTo>
                    <a:lnTo>
                      <a:pt x="3" y="0"/>
                    </a:lnTo>
                    <a:lnTo>
                      <a:pt x="2" y="0"/>
                    </a:lnTo>
                    <a:lnTo>
                      <a:pt x="1" y="0"/>
                    </a:lnTo>
                    <a:lnTo>
                      <a:pt x="0" y="1"/>
                    </a:lnTo>
                  </a:path>
                </a:pathLst>
              </a:custGeom>
              <a:noFill/>
              <a:ln w="6350">
                <a:solidFill>
                  <a:srgbClr val="000000"/>
                </a:solidFill>
                <a:prstDash val="solid"/>
                <a:round/>
                <a:headEnd/>
                <a:tailEnd/>
              </a:ln>
            </p:spPr>
            <p:txBody>
              <a:bodyPr/>
              <a:lstStyle/>
              <a:p>
                <a:endParaRPr lang="en-US"/>
              </a:p>
            </p:txBody>
          </p:sp>
          <p:sp>
            <p:nvSpPr>
              <p:cNvPr id="23877" name="Freeform 2801"/>
              <p:cNvSpPr>
                <a:spLocks/>
              </p:cNvSpPr>
              <p:nvPr/>
            </p:nvSpPr>
            <p:spPr bwMode="white">
              <a:xfrm>
                <a:off x="4612" y="2353"/>
                <a:ext cx="14" cy="10"/>
              </a:xfrm>
              <a:custGeom>
                <a:avLst/>
                <a:gdLst>
                  <a:gd name="T0" fmla="*/ 0 w 114"/>
                  <a:gd name="T1" fmla="*/ 0 h 75"/>
                  <a:gd name="T2" fmla="*/ 0 w 114"/>
                  <a:gd name="T3" fmla="*/ 0 h 75"/>
                  <a:gd name="T4" fmla="*/ 0 w 114"/>
                  <a:gd name="T5" fmla="*/ 0 h 75"/>
                  <a:gd name="T6" fmla="*/ 0 w 114"/>
                  <a:gd name="T7" fmla="*/ 0 h 75"/>
                  <a:gd name="T8" fmla="*/ 0 w 114"/>
                  <a:gd name="T9" fmla="*/ 0 h 75"/>
                  <a:gd name="T10" fmla="*/ 0 60000 65536"/>
                  <a:gd name="T11" fmla="*/ 0 60000 65536"/>
                  <a:gd name="T12" fmla="*/ 0 60000 65536"/>
                  <a:gd name="T13" fmla="*/ 0 60000 65536"/>
                  <a:gd name="T14" fmla="*/ 0 60000 65536"/>
                  <a:gd name="T15" fmla="*/ 0 w 114"/>
                  <a:gd name="T16" fmla="*/ 0 h 75"/>
                  <a:gd name="T17" fmla="*/ 114 w 114"/>
                  <a:gd name="T18" fmla="*/ 75 h 75"/>
                </a:gdLst>
                <a:ahLst/>
                <a:cxnLst>
                  <a:cxn ang="T10">
                    <a:pos x="T0" y="T1"/>
                  </a:cxn>
                  <a:cxn ang="T11">
                    <a:pos x="T2" y="T3"/>
                  </a:cxn>
                  <a:cxn ang="T12">
                    <a:pos x="T4" y="T5"/>
                  </a:cxn>
                  <a:cxn ang="T13">
                    <a:pos x="T6" y="T7"/>
                  </a:cxn>
                  <a:cxn ang="T14">
                    <a:pos x="T8" y="T9"/>
                  </a:cxn>
                </a:cxnLst>
                <a:rect l="T15" t="T16" r="T17" b="T18"/>
                <a:pathLst>
                  <a:path w="114" h="75">
                    <a:moveTo>
                      <a:pt x="0" y="75"/>
                    </a:moveTo>
                    <a:lnTo>
                      <a:pt x="28" y="59"/>
                    </a:lnTo>
                    <a:lnTo>
                      <a:pt x="57" y="40"/>
                    </a:lnTo>
                    <a:lnTo>
                      <a:pt x="85" y="20"/>
                    </a:lnTo>
                    <a:lnTo>
                      <a:pt x="114" y="0"/>
                    </a:lnTo>
                  </a:path>
                </a:pathLst>
              </a:custGeom>
              <a:noFill/>
              <a:ln w="6350">
                <a:solidFill>
                  <a:srgbClr val="000000"/>
                </a:solidFill>
                <a:prstDash val="solid"/>
                <a:round/>
                <a:headEnd/>
                <a:tailEnd/>
              </a:ln>
            </p:spPr>
            <p:txBody>
              <a:bodyPr/>
              <a:lstStyle/>
              <a:p>
                <a:endParaRPr lang="en-US"/>
              </a:p>
            </p:txBody>
          </p:sp>
          <p:sp>
            <p:nvSpPr>
              <p:cNvPr id="23878" name="Freeform 2802"/>
              <p:cNvSpPr>
                <a:spLocks/>
              </p:cNvSpPr>
              <p:nvPr/>
            </p:nvSpPr>
            <p:spPr bwMode="white">
              <a:xfrm>
                <a:off x="4622" y="2178"/>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3879" name="Freeform 2803"/>
              <p:cNvSpPr>
                <a:spLocks/>
              </p:cNvSpPr>
              <p:nvPr/>
            </p:nvSpPr>
            <p:spPr bwMode="white">
              <a:xfrm>
                <a:off x="4623" y="2149"/>
                <a:ext cx="1" cy="1"/>
              </a:xfrm>
              <a:custGeom>
                <a:avLst/>
                <a:gdLst>
                  <a:gd name="T0" fmla="*/ 0 w 8"/>
                  <a:gd name="T1" fmla="*/ 0 h 9"/>
                  <a:gd name="T2" fmla="*/ 0 w 8"/>
                  <a:gd name="T3" fmla="*/ 0 h 9"/>
                  <a:gd name="T4" fmla="*/ 0 w 8"/>
                  <a:gd name="T5" fmla="*/ 0 h 9"/>
                  <a:gd name="T6" fmla="*/ 0 w 8"/>
                  <a:gd name="T7" fmla="*/ 0 h 9"/>
                  <a:gd name="T8" fmla="*/ 0 w 8"/>
                  <a:gd name="T9" fmla="*/ 0 h 9"/>
                  <a:gd name="T10" fmla="*/ 0 w 8"/>
                  <a:gd name="T11" fmla="*/ 0 h 9"/>
                  <a:gd name="T12" fmla="*/ 0 w 8"/>
                  <a:gd name="T13" fmla="*/ 0 h 9"/>
                  <a:gd name="T14" fmla="*/ 0 w 8"/>
                  <a:gd name="T15" fmla="*/ 0 h 9"/>
                  <a:gd name="T16" fmla="*/ 0 w 8"/>
                  <a:gd name="T17" fmla="*/ 0 h 9"/>
                  <a:gd name="T18" fmla="*/ 0 w 8"/>
                  <a:gd name="T19" fmla="*/ 0 h 9"/>
                  <a:gd name="T20" fmla="*/ 0 w 8"/>
                  <a:gd name="T21" fmla="*/ 0 h 9"/>
                  <a:gd name="T22" fmla="*/ 0 w 8"/>
                  <a:gd name="T23" fmla="*/ 0 h 9"/>
                  <a:gd name="T24" fmla="*/ 0 w 8"/>
                  <a:gd name="T25" fmla="*/ 0 h 9"/>
                  <a:gd name="T26" fmla="*/ 0 w 8"/>
                  <a:gd name="T27" fmla="*/ 0 h 9"/>
                  <a:gd name="T28" fmla="*/ 0 w 8"/>
                  <a:gd name="T29" fmla="*/ 0 h 9"/>
                  <a:gd name="T30" fmla="*/ 0 w 8"/>
                  <a:gd name="T31" fmla="*/ 0 h 9"/>
                  <a:gd name="T32" fmla="*/ 0 w 8"/>
                  <a:gd name="T33" fmla="*/ 0 h 9"/>
                  <a:gd name="T34" fmla="*/ 0 w 8"/>
                  <a:gd name="T35" fmla="*/ 0 h 9"/>
                  <a:gd name="T36" fmla="*/ 0 w 8"/>
                  <a:gd name="T37" fmla="*/ 0 h 9"/>
                  <a:gd name="T38" fmla="*/ 0 w 8"/>
                  <a:gd name="T39" fmla="*/ 0 h 9"/>
                  <a:gd name="T40" fmla="*/ 0 w 8"/>
                  <a:gd name="T41" fmla="*/ 0 h 9"/>
                  <a:gd name="T42" fmla="*/ 0 w 8"/>
                  <a:gd name="T43" fmla="*/ 0 h 9"/>
                  <a:gd name="T44" fmla="*/ 0 w 8"/>
                  <a:gd name="T45" fmla="*/ 0 h 9"/>
                  <a:gd name="T46" fmla="*/ 0 w 8"/>
                  <a:gd name="T47" fmla="*/ 0 h 9"/>
                  <a:gd name="T48" fmla="*/ 0 w 8"/>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9"/>
                  <a:gd name="T77" fmla="*/ 8 w 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9">
                    <a:moveTo>
                      <a:pt x="8" y="0"/>
                    </a:moveTo>
                    <a:lnTo>
                      <a:pt x="7" y="0"/>
                    </a:lnTo>
                    <a:lnTo>
                      <a:pt x="7" y="1"/>
                    </a:lnTo>
                    <a:lnTo>
                      <a:pt x="6" y="1"/>
                    </a:lnTo>
                    <a:lnTo>
                      <a:pt x="6" y="2"/>
                    </a:lnTo>
                    <a:lnTo>
                      <a:pt x="5" y="2"/>
                    </a:lnTo>
                    <a:lnTo>
                      <a:pt x="5" y="3"/>
                    </a:lnTo>
                    <a:lnTo>
                      <a:pt x="4" y="3"/>
                    </a:lnTo>
                    <a:lnTo>
                      <a:pt x="4" y="4"/>
                    </a:lnTo>
                    <a:lnTo>
                      <a:pt x="3" y="4"/>
                    </a:lnTo>
                    <a:lnTo>
                      <a:pt x="3" y="5"/>
                    </a:lnTo>
                    <a:lnTo>
                      <a:pt x="2" y="5"/>
                    </a:lnTo>
                    <a:lnTo>
                      <a:pt x="2" y="7"/>
                    </a:lnTo>
                    <a:lnTo>
                      <a:pt x="1" y="8"/>
                    </a:lnTo>
                    <a:lnTo>
                      <a:pt x="0" y="9"/>
                    </a:lnTo>
                  </a:path>
                </a:pathLst>
              </a:custGeom>
              <a:noFill/>
              <a:ln w="6350">
                <a:solidFill>
                  <a:srgbClr val="000000"/>
                </a:solidFill>
                <a:prstDash val="solid"/>
                <a:round/>
                <a:headEnd/>
                <a:tailEnd/>
              </a:ln>
            </p:spPr>
            <p:txBody>
              <a:bodyPr/>
              <a:lstStyle/>
              <a:p>
                <a:endParaRPr lang="en-US"/>
              </a:p>
            </p:txBody>
          </p:sp>
          <p:sp>
            <p:nvSpPr>
              <p:cNvPr id="23880" name="Freeform 2804"/>
              <p:cNvSpPr>
                <a:spLocks/>
              </p:cNvSpPr>
              <p:nvPr/>
            </p:nvSpPr>
            <p:spPr bwMode="white">
              <a:xfrm>
                <a:off x="4624" y="2147"/>
                <a:ext cx="1" cy="2"/>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60000 65536"/>
                  <a:gd name="T11" fmla="*/ 0 60000 65536"/>
                  <a:gd name="T12" fmla="*/ 0 60000 65536"/>
                  <a:gd name="T13" fmla="*/ 0 60000 65536"/>
                  <a:gd name="T14" fmla="*/ 0 60000 65536"/>
                  <a:gd name="T15" fmla="*/ 0 w 11"/>
                  <a:gd name="T16" fmla="*/ 0 h 13"/>
                  <a:gd name="T17" fmla="*/ 11 w 11"/>
                  <a:gd name="T18" fmla="*/ 13 h 13"/>
                </a:gdLst>
                <a:ahLst/>
                <a:cxnLst>
                  <a:cxn ang="T10">
                    <a:pos x="T0" y="T1"/>
                  </a:cxn>
                  <a:cxn ang="T11">
                    <a:pos x="T2" y="T3"/>
                  </a:cxn>
                  <a:cxn ang="T12">
                    <a:pos x="T4" y="T5"/>
                  </a:cxn>
                  <a:cxn ang="T13">
                    <a:pos x="T6" y="T7"/>
                  </a:cxn>
                  <a:cxn ang="T14">
                    <a:pos x="T8" y="T9"/>
                  </a:cxn>
                </a:cxnLst>
                <a:rect l="T15" t="T16" r="T17" b="T18"/>
                <a:pathLst>
                  <a:path w="11" h="13">
                    <a:moveTo>
                      <a:pt x="0" y="13"/>
                    </a:moveTo>
                    <a:lnTo>
                      <a:pt x="3" y="10"/>
                    </a:lnTo>
                    <a:lnTo>
                      <a:pt x="6" y="7"/>
                    </a:lnTo>
                    <a:lnTo>
                      <a:pt x="9" y="4"/>
                    </a:lnTo>
                    <a:lnTo>
                      <a:pt x="11" y="0"/>
                    </a:lnTo>
                  </a:path>
                </a:pathLst>
              </a:custGeom>
              <a:noFill/>
              <a:ln w="6350">
                <a:solidFill>
                  <a:srgbClr val="000000"/>
                </a:solidFill>
                <a:prstDash val="solid"/>
                <a:round/>
                <a:headEnd/>
                <a:tailEnd/>
              </a:ln>
            </p:spPr>
            <p:txBody>
              <a:bodyPr/>
              <a:lstStyle/>
              <a:p>
                <a:endParaRPr lang="en-US"/>
              </a:p>
            </p:txBody>
          </p:sp>
          <p:sp>
            <p:nvSpPr>
              <p:cNvPr id="23881" name="Freeform 2805"/>
              <p:cNvSpPr>
                <a:spLocks/>
              </p:cNvSpPr>
              <p:nvPr/>
            </p:nvSpPr>
            <p:spPr bwMode="white">
              <a:xfrm>
                <a:off x="4598" y="2160"/>
                <a:ext cx="3" cy="1"/>
              </a:xfrm>
              <a:custGeom>
                <a:avLst/>
                <a:gdLst>
                  <a:gd name="T0" fmla="*/ 0 w 21"/>
                  <a:gd name="T1" fmla="*/ 0 h 7"/>
                  <a:gd name="T2" fmla="*/ 0 w 21"/>
                  <a:gd name="T3" fmla="*/ 0 h 7"/>
                  <a:gd name="T4" fmla="*/ 0 w 21"/>
                  <a:gd name="T5" fmla="*/ 0 h 7"/>
                  <a:gd name="T6" fmla="*/ 0 w 21"/>
                  <a:gd name="T7" fmla="*/ 0 h 7"/>
                  <a:gd name="T8" fmla="*/ 0 w 21"/>
                  <a:gd name="T9" fmla="*/ 0 h 7"/>
                  <a:gd name="T10" fmla="*/ 0 60000 65536"/>
                  <a:gd name="T11" fmla="*/ 0 60000 65536"/>
                  <a:gd name="T12" fmla="*/ 0 60000 65536"/>
                  <a:gd name="T13" fmla="*/ 0 60000 65536"/>
                  <a:gd name="T14" fmla="*/ 0 60000 65536"/>
                  <a:gd name="T15" fmla="*/ 0 w 21"/>
                  <a:gd name="T16" fmla="*/ 0 h 7"/>
                  <a:gd name="T17" fmla="*/ 21 w 21"/>
                  <a:gd name="T18" fmla="*/ 7 h 7"/>
                </a:gdLst>
                <a:ahLst/>
                <a:cxnLst>
                  <a:cxn ang="T10">
                    <a:pos x="T0" y="T1"/>
                  </a:cxn>
                  <a:cxn ang="T11">
                    <a:pos x="T2" y="T3"/>
                  </a:cxn>
                  <a:cxn ang="T12">
                    <a:pos x="T4" y="T5"/>
                  </a:cxn>
                  <a:cxn ang="T13">
                    <a:pos x="T6" y="T7"/>
                  </a:cxn>
                  <a:cxn ang="T14">
                    <a:pos x="T8" y="T9"/>
                  </a:cxn>
                </a:cxnLst>
                <a:rect l="T15" t="T16" r="T17" b="T18"/>
                <a:pathLst>
                  <a:path w="21" h="7">
                    <a:moveTo>
                      <a:pt x="21" y="1"/>
                    </a:moveTo>
                    <a:lnTo>
                      <a:pt x="16" y="0"/>
                    </a:lnTo>
                    <a:lnTo>
                      <a:pt x="11" y="0"/>
                    </a:lnTo>
                    <a:lnTo>
                      <a:pt x="6" y="3"/>
                    </a:lnTo>
                    <a:lnTo>
                      <a:pt x="0" y="7"/>
                    </a:lnTo>
                  </a:path>
                </a:pathLst>
              </a:custGeom>
              <a:noFill/>
              <a:ln w="6350">
                <a:solidFill>
                  <a:srgbClr val="000000"/>
                </a:solidFill>
                <a:prstDash val="solid"/>
                <a:round/>
                <a:headEnd/>
                <a:tailEnd/>
              </a:ln>
            </p:spPr>
            <p:txBody>
              <a:bodyPr/>
              <a:lstStyle/>
              <a:p>
                <a:endParaRPr lang="en-US"/>
              </a:p>
            </p:txBody>
          </p:sp>
          <p:sp>
            <p:nvSpPr>
              <p:cNvPr id="23882" name="Line 2806"/>
              <p:cNvSpPr>
                <a:spLocks noChangeShapeType="1"/>
              </p:cNvSpPr>
              <p:nvPr/>
            </p:nvSpPr>
            <p:spPr bwMode="white">
              <a:xfrm>
                <a:off x="4636" y="2147"/>
                <a:ext cx="0" cy="0"/>
              </a:xfrm>
              <a:prstGeom prst="line">
                <a:avLst/>
              </a:prstGeom>
              <a:noFill/>
              <a:ln w="6350">
                <a:solidFill>
                  <a:srgbClr val="000000"/>
                </a:solidFill>
                <a:round/>
                <a:headEnd/>
                <a:tailEnd/>
              </a:ln>
            </p:spPr>
            <p:txBody>
              <a:bodyPr/>
              <a:lstStyle/>
              <a:p>
                <a:endParaRPr lang="en-US"/>
              </a:p>
            </p:txBody>
          </p:sp>
          <p:sp>
            <p:nvSpPr>
              <p:cNvPr id="23883" name="Line 2807"/>
              <p:cNvSpPr>
                <a:spLocks noChangeShapeType="1"/>
              </p:cNvSpPr>
              <p:nvPr/>
            </p:nvSpPr>
            <p:spPr bwMode="white">
              <a:xfrm>
                <a:off x="4620" y="2138"/>
                <a:ext cx="0" cy="0"/>
              </a:xfrm>
              <a:prstGeom prst="line">
                <a:avLst/>
              </a:prstGeom>
              <a:noFill/>
              <a:ln w="6350">
                <a:solidFill>
                  <a:srgbClr val="000000"/>
                </a:solidFill>
                <a:round/>
                <a:headEnd/>
                <a:tailEnd/>
              </a:ln>
            </p:spPr>
            <p:txBody>
              <a:bodyPr/>
              <a:lstStyle/>
              <a:p>
                <a:endParaRPr lang="en-US"/>
              </a:p>
            </p:txBody>
          </p:sp>
          <p:sp>
            <p:nvSpPr>
              <p:cNvPr id="23884" name="Line 2808"/>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85" name="Line 2809"/>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86" name="Line 2810"/>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87" name="Line 2811"/>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88" name="Line 2812"/>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89" name="Line 2813"/>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0" name="Line 2814"/>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1" name="Line 2815"/>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2" name="Line 2816"/>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3" name="Line 2817"/>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4" name="Line 2818"/>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5" name="Line 2819"/>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6" name="Line 2820"/>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7" name="Line 2821"/>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8" name="Line 2822"/>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899" name="Line 2823"/>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0" name="Line 2824"/>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1" name="Line 2825"/>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2" name="Line 2826"/>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3" name="Line 2827"/>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4" name="Line 2828"/>
              <p:cNvSpPr>
                <a:spLocks noChangeShapeType="1"/>
              </p:cNvSpPr>
              <p:nvPr/>
            </p:nvSpPr>
            <p:spPr bwMode="white">
              <a:xfrm flipH="1" flipV="1">
                <a:off x="4620" y="2138"/>
                <a:ext cx="16" cy="9"/>
              </a:xfrm>
              <a:prstGeom prst="line">
                <a:avLst/>
              </a:prstGeom>
              <a:noFill/>
              <a:ln w="6350">
                <a:solidFill>
                  <a:srgbClr val="000000"/>
                </a:solidFill>
                <a:round/>
                <a:headEnd/>
                <a:tailEnd/>
              </a:ln>
            </p:spPr>
            <p:txBody>
              <a:bodyPr/>
              <a:lstStyle/>
              <a:p>
                <a:endParaRPr lang="en-US"/>
              </a:p>
            </p:txBody>
          </p:sp>
          <p:sp>
            <p:nvSpPr>
              <p:cNvPr id="23905" name="Freeform 2829"/>
              <p:cNvSpPr>
                <a:spLocks/>
              </p:cNvSpPr>
              <p:nvPr/>
            </p:nvSpPr>
            <p:spPr bwMode="white">
              <a:xfrm>
                <a:off x="4611" y="2365"/>
                <a:ext cx="1" cy="3"/>
              </a:xfrm>
              <a:custGeom>
                <a:avLst/>
                <a:gdLst>
                  <a:gd name="T0" fmla="*/ 0 w 8"/>
                  <a:gd name="T1" fmla="*/ 0 h 19"/>
                  <a:gd name="T2" fmla="*/ 0 w 8"/>
                  <a:gd name="T3" fmla="*/ 0 h 19"/>
                  <a:gd name="T4" fmla="*/ 0 w 8"/>
                  <a:gd name="T5" fmla="*/ 0 h 19"/>
                  <a:gd name="T6" fmla="*/ 0 60000 65536"/>
                  <a:gd name="T7" fmla="*/ 0 60000 65536"/>
                  <a:gd name="T8" fmla="*/ 0 60000 65536"/>
                  <a:gd name="T9" fmla="*/ 0 w 8"/>
                  <a:gd name="T10" fmla="*/ 0 h 19"/>
                  <a:gd name="T11" fmla="*/ 8 w 8"/>
                  <a:gd name="T12" fmla="*/ 19 h 19"/>
                </a:gdLst>
                <a:ahLst/>
                <a:cxnLst>
                  <a:cxn ang="T6">
                    <a:pos x="T0" y="T1"/>
                  </a:cxn>
                  <a:cxn ang="T7">
                    <a:pos x="T2" y="T3"/>
                  </a:cxn>
                  <a:cxn ang="T8">
                    <a:pos x="T4" y="T5"/>
                  </a:cxn>
                </a:cxnLst>
                <a:rect l="T9" t="T10" r="T11" b="T12"/>
                <a:pathLst>
                  <a:path w="8" h="19">
                    <a:moveTo>
                      <a:pt x="8" y="0"/>
                    </a:moveTo>
                    <a:lnTo>
                      <a:pt x="6" y="10"/>
                    </a:lnTo>
                    <a:lnTo>
                      <a:pt x="0" y="19"/>
                    </a:lnTo>
                  </a:path>
                </a:pathLst>
              </a:custGeom>
              <a:noFill/>
              <a:ln w="6350">
                <a:solidFill>
                  <a:srgbClr val="000000"/>
                </a:solidFill>
                <a:prstDash val="solid"/>
                <a:round/>
                <a:headEnd/>
                <a:tailEnd/>
              </a:ln>
            </p:spPr>
            <p:txBody>
              <a:bodyPr/>
              <a:lstStyle/>
              <a:p>
                <a:endParaRPr lang="en-US"/>
              </a:p>
            </p:txBody>
          </p:sp>
          <p:sp>
            <p:nvSpPr>
              <p:cNvPr id="23906" name="Line 2830"/>
              <p:cNvSpPr>
                <a:spLocks noChangeShapeType="1"/>
              </p:cNvSpPr>
              <p:nvPr/>
            </p:nvSpPr>
            <p:spPr bwMode="white">
              <a:xfrm>
                <a:off x="4612" y="2365"/>
                <a:ext cx="0" cy="0"/>
              </a:xfrm>
              <a:prstGeom prst="line">
                <a:avLst/>
              </a:prstGeom>
              <a:noFill/>
              <a:ln w="6350">
                <a:solidFill>
                  <a:srgbClr val="000000"/>
                </a:solidFill>
                <a:round/>
                <a:headEnd/>
                <a:tailEnd/>
              </a:ln>
            </p:spPr>
            <p:txBody>
              <a:bodyPr/>
              <a:lstStyle/>
              <a:p>
                <a:endParaRPr lang="en-US"/>
              </a:p>
            </p:txBody>
          </p:sp>
          <p:sp>
            <p:nvSpPr>
              <p:cNvPr id="23907" name="Line 2831"/>
              <p:cNvSpPr>
                <a:spLocks noChangeShapeType="1"/>
              </p:cNvSpPr>
              <p:nvPr/>
            </p:nvSpPr>
            <p:spPr bwMode="white">
              <a:xfrm>
                <a:off x="4612" y="2343"/>
                <a:ext cx="0" cy="0"/>
              </a:xfrm>
              <a:prstGeom prst="line">
                <a:avLst/>
              </a:prstGeom>
              <a:noFill/>
              <a:ln w="6350">
                <a:solidFill>
                  <a:srgbClr val="000000"/>
                </a:solidFill>
                <a:round/>
                <a:headEnd/>
                <a:tailEnd/>
              </a:ln>
            </p:spPr>
            <p:txBody>
              <a:bodyPr/>
              <a:lstStyle/>
              <a:p>
                <a:endParaRPr lang="en-US"/>
              </a:p>
            </p:txBody>
          </p:sp>
          <p:sp>
            <p:nvSpPr>
              <p:cNvPr id="23908" name="Line 2832"/>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09" name="Line 2833"/>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0" name="Line 2834"/>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1" name="Line 2835"/>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2" name="Line 2836"/>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3" name="Line 2837"/>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4" name="Line 2838"/>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5" name="Line 2839"/>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6" name="Line 2840"/>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7" name="Line 2841"/>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8" name="Line 2842"/>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19" name="Line 2843"/>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0" name="Line 2844"/>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1" name="Line 2845"/>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2" name="Line 2846"/>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3" name="Line 2847"/>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4" name="Line 2848"/>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5" name="Line 2849"/>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6" name="Line 2850"/>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7" name="Line 2851"/>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8" name="Line 2852"/>
              <p:cNvSpPr>
                <a:spLocks noChangeShapeType="1"/>
              </p:cNvSpPr>
              <p:nvPr/>
            </p:nvSpPr>
            <p:spPr bwMode="white">
              <a:xfrm flipV="1">
                <a:off x="4612" y="2343"/>
                <a:ext cx="0" cy="22"/>
              </a:xfrm>
              <a:prstGeom prst="line">
                <a:avLst/>
              </a:prstGeom>
              <a:noFill/>
              <a:ln w="6350">
                <a:solidFill>
                  <a:srgbClr val="000000"/>
                </a:solidFill>
                <a:round/>
                <a:headEnd/>
                <a:tailEnd/>
              </a:ln>
            </p:spPr>
            <p:txBody>
              <a:bodyPr/>
              <a:lstStyle/>
              <a:p>
                <a:endParaRPr lang="en-US"/>
              </a:p>
            </p:txBody>
          </p:sp>
          <p:sp>
            <p:nvSpPr>
              <p:cNvPr id="23929" name="Freeform 2853"/>
              <p:cNvSpPr>
                <a:spLocks/>
              </p:cNvSpPr>
              <p:nvPr/>
            </p:nvSpPr>
            <p:spPr bwMode="white">
              <a:xfrm>
                <a:off x="4609" y="2368"/>
                <a:ext cx="2" cy="3"/>
              </a:xfrm>
              <a:custGeom>
                <a:avLst/>
                <a:gdLst>
                  <a:gd name="T0" fmla="*/ 0 w 17"/>
                  <a:gd name="T1" fmla="*/ 0 h 22"/>
                  <a:gd name="T2" fmla="*/ 0 w 17"/>
                  <a:gd name="T3" fmla="*/ 0 h 22"/>
                  <a:gd name="T4" fmla="*/ 0 w 17"/>
                  <a:gd name="T5" fmla="*/ 0 h 22"/>
                  <a:gd name="T6" fmla="*/ 0 w 17"/>
                  <a:gd name="T7" fmla="*/ 0 h 22"/>
                  <a:gd name="T8" fmla="*/ 0 w 17"/>
                  <a:gd name="T9" fmla="*/ 0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2"/>
                    </a:moveTo>
                    <a:lnTo>
                      <a:pt x="3" y="15"/>
                    </a:lnTo>
                    <a:lnTo>
                      <a:pt x="7" y="9"/>
                    </a:lnTo>
                    <a:lnTo>
                      <a:pt x="12" y="3"/>
                    </a:lnTo>
                    <a:lnTo>
                      <a:pt x="17" y="0"/>
                    </a:lnTo>
                  </a:path>
                </a:pathLst>
              </a:custGeom>
              <a:noFill/>
              <a:ln w="6350">
                <a:solidFill>
                  <a:srgbClr val="000000"/>
                </a:solidFill>
                <a:prstDash val="solid"/>
                <a:round/>
                <a:headEnd/>
                <a:tailEnd/>
              </a:ln>
            </p:spPr>
            <p:txBody>
              <a:bodyPr/>
              <a:lstStyle/>
              <a:p>
                <a:endParaRPr lang="en-US"/>
              </a:p>
            </p:txBody>
          </p:sp>
          <p:sp>
            <p:nvSpPr>
              <p:cNvPr id="23930" name="Freeform 2854"/>
              <p:cNvSpPr>
                <a:spLocks/>
              </p:cNvSpPr>
              <p:nvPr/>
            </p:nvSpPr>
            <p:spPr bwMode="white">
              <a:xfrm>
                <a:off x="4609" y="2338"/>
                <a:ext cx="3" cy="5"/>
              </a:xfrm>
              <a:custGeom>
                <a:avLst/>
                <a:gdLst>
                  <a:gd name="T0" fmla="*/ 0 w 24"/>
                  <a:gd name="T1" fmla="*/ 0 h 43"/>
                  <a:gd name="T2" fmla="*/ 0 w 24"/>
                  <a:gd name="T3" fmla="*/ 0 h 43"/>
                  <a:gd name="T4" fmla="*/ 0 w 24"/>
                  <a:gd name="T5" fmla="*/ 0 h 43"/>
                  <a:gd name="T6" fmla="*/ 0 w 24"/>
                  <a:gd name="T7" fmla="*/ 0 h 43"/>
                  <a:gd name="T8" fmla="*/ 0 w 24"/>
                  <a:gd name="T9" fmla="*/ 0 h 43"/>
                  <a:gd name="T10" fmla="*/ 0 60000 65536"/>
                  <a:gd name="T11" fmla="*/ 0 60000 65536"/>
                  <a:gd name="T12" fmla="*/ 0 60000 65536"/>
                  <a:gd name="T13" fmla="*/ 0 60000 65536"/>
                  <a:gd name="T14" fmla="*/ 0 60000 65536"/>
                  <a:gd name="T15" fmla="*/ 0 w 24"/>
                  <a:gd name="T16" fmla="*/ 0 h 43"/>
                  <a:gd name="T17" fmla="*/ 24 w 24"/>
                  <a:gd name="T18" fmla="*/ 43 h 43"/>
                </a:gdLst>
                <a:ahLst/>
                <a:cxnLst>
                  <a:cxn ang="T10">
                    <a:pos x="T0" y="T1"/>
                  </a:cxn>
                  <a:cxn ang="T11">
                    <a:pos x="T2" y="T3"/>
                  </a:cxn>
                  <a:cxn ang="T12">
                    <a:pos x="T4" y="T5"/>
                  </a:cxn>
                  <a:cxn ang="T13">
                    <a:pos x="T6" y="T7"/>
                  </a:cxn>
                  <a:cxn ang="T14">
                    <a:pos x="T8" y="T9"/>
                  </a:cxn>
                </a:cxnLst>
                <a:rect l="T15" t="T16" r="T17" b="T18"/>
                <a:pathLst>
                  <a:path w="24" h="43">
                    <a:moveTo>
                      <a:pt x="0" y="0"/>
                    </a:moveTo>
                    <a:lnTo>
                      <a:pt x="9" y="8"/>
                    </a:lnTo>
                    <a:lnTo>
                      <a:pt x="17" y="19"/>
                    </a:lnTo>
                    <a:lnTo>
                      <a:pt x="22" y="30"/>
                    </a:lnTo>
                    <a:lnTo>
                      <a:pt x="24" y="43"/>
                    </a:lnTo>
                  </a:path>
                </a:pathLst>
              </a:custGeom>
              <a:noFill/>
              <a:ln w="6350">
                <a:solidFill>
                  <a:srgbClr val="000000"/>
                </a:solidFill>
                <a:prstDash val="solid"/>
                <a:round/>
                <a:headEnd/>
                <a:tailEnd/>
              </a:ln>
            </p:spPr>
            <p:txBody>
              <a:bodyPr/>
              <a:lstStyle/>
              <a:p>
                <a:endParaRPr lang="en-US"/>
              </a:p>
            </p:txBody>
          </p:sp>
          <p:sp>
            <p:nvSpPr>
              <p:cNvPr id="23931" name="Line 2855"/>
              <p:cNvSpPr>
                <a:spLocks noChangeShapeType="1"/>
              </p:cNvSpPr>
              <p:nvPr/>
            </p:nvSpPr>
            <p:spPr bwMode="white">
              <a:xfrm>
                <a:off x="4609" y="2338"/>
                <a:ext cx="0" cy="0"/>
              </a:xfrm>
              <a:prstGeom prst="line">
                <a:avLst/>
              </a:prstGeom>
              <a:noFill/>
              <a:ln w="6350">
                <a:solidFill>
                  <a:srgbClr val="000000"/>
                </a:solidFill>
                <a:round/>
                <a:headEnd/>
                <a:tailEnd/>
              </a:ln>
            </p:spPr>
            <p:txBody>
              <a:bodyPr/>
              <a:lstStyle/>
              <a:p>
                <a:endParaRPr lang="en-US"/>
              </a:p>
            </p:txBody>
          </p:sp>
          <p:sp>
            <p:nvSpPr>
              <p:cNvPr id="23932" name="Line 2856"/>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933" name="Line 2857"/>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4" name="Line 2858"/>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5" name="Line 2859"/>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6" name="Line 2860"/>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7" name="Line 2861"/>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8" name="Line 2862"/>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39" name="Line 2863"/>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0" name="Line 2864"/>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1" name="Line 2865"/>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2" name="Line 2866"/>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3" name="Line 2867"/>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4" name="Line 2868"/>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5" name="Line 2869"/>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946" name="Line 2870"/>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grpSp>
        <p:grpSp>
          <p:nvGrpSpPr>
            <p:cNvPr id="18494" name="Group 3072"/>
            <p:cNvGrpSpPr>
              <a:grpSpLocks/>
            </p:cNvGrpSpPr>
            <p:nvPr/>
          </p:nvGrpSpPr>
          <p:grpSpPr bwMode="auto">
            <a:xfrm>
              <a:off x="4557" y="2133"/>
              <a:ext cx="138" cy="244"/>
              <a:chOff x="4557" y="2133"/>
              <a:chExt cx="138" cy="244"/>
            </a:xfrm>
          </p:grpSpPr>
          <p:sp>
            <p:nvSpPr>
              <p:cNvPr id="23547" name="Line 2872"/>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48" name="Line 2873"/>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49" name="Line 2874"/>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50" name="Line 2875"/>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51" name="Line 2876"/>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52" name="Line 2877"/>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53" name="Line 2878"/>
              <p:cNvSpPr>
                <a:spLocks noChangeShapeType="1"/>
              </p:cNvSpPr>
              <p:nvPr/>
            </p:nvSpPr>
            <p:spPr bwMode="white">
              <a:xfrm flipH="1" flipV="1">
                <a:off x="4603" y="2335"/>
                <a:ext cx="6" cy="3"/>
              </a:xfrm>
              <a:prstGeom prst="line">
                <a:avLst/>
              </a:prstGeom>
              <a:noFill/>
              <a:ln w="6350">
                <a:solidFill>
                  <a:srgbClr val="000000"/>
                </a:solidFill>
                <a:round/>
                <a:headEnd/>
                <a:tailEnd/>
              </a:ln>
            </p:spPr>
            <p:txBody>
              <a:bodyPr/>
              <a:lstStyle/>
              <a:p>
                <a:endParaRPr lang="en-US"/>
              </a:p>
            </p:txBody>
          </p:sp>
          <p:sp>
            <p:nvSpPr>
              <p:cNvPr id="23554" name="Freeform 2879"/>
              <p:cNvSpPr>
                <a:spLocks/>
              </p:cNvSpPr>
              <p:nvPr/>
            </p:nvSpPr>
            <p:spPr bwMode="white">
              <a:xfrm>
                <a:off x="4557" y="2194"/>
                <a:ext cx="54" cy="143"/>
              </a:xfrm>
              <a:custGeom>
                <a:avLst/>
                <a:gdLst>
                  <a:gd name="T0" fmla="*/ 0 w 430"/>
                  <a:gd name="T1" fmla="*/ 2 h 1145"/>
                  <a:gd name="T2" fmla="*/ 0 w 430"/>
                  <a:gd name="T3" fmla="*/ 2 h 1145"/>
                  <a:gd name="T4" fmla="*/ 0 w 430"/>
                  <a:gd name="T5" fmla="*/ 2 h 1145"/>
                  <a:gd name="T6" fmla="*/ 0 w 430"/>
                  <a:gd name="T7" fmla="*/ 2 h 1145"/>
                  <a:gd name="T8" fmla="*/ 0 w 430"/>
                  <a:gd name="T9" fmla="*/ 2 h 1145"/>
                  <a:gd name="T10" fmla="*/ 0 w 430"/>
                  <a:gd name="T11" fmla="*/ 2 h 1145"/>
                  <a:gd name="T12" fmla="*/ 0 w 430"/>
                  <a:gd name="T13" fmla="*/ 2 h 1145"/>
                  <a:gd name="T14" fmla="*/ 0 w 430"/>
                  <a:gd name="T15" fmla="*/ 2 h 1145"/>
                  <a:gd name="T16" fmla="*/ 0 w 430"/>
                  <a:gd name="T17" fmla="*/ 2 h 1145"/>
                  <a:gd name="T18" fmla="*/ 0 w 430"/>
                  <a:gd name="T19" fmla="*/ 2 h 1145"/>
                  <a:gd name="T20" fmla="*/ 0 w 430"/>
                  <a:gd name="T21" fmla="*/ 2 h 1145"/>
                  <a:gd name="T22" fmla="*/ 0 w 430"/>
                  <a:gd name="T23" fmla="*/ 2 h 1145"/>
                  <a:gd name="T24" fmla="*/ 0 w 430"/>
                  <a:gd name="T25" fmla="*/ 2 h 1145"/>
                  <a:gd name="T26" fmla="*/ 0 w 430"/>
                  <a:gd name="T27" fmla="*/ 1 h 1145"/>
                  <a:gd name="T28" fmla="*/ 0 w 430"/>
                  <a:gd name="T29" fmla="*/ 1 h 1145"/>
                  <a:gd name="T30" fmla="*/ 0 w 430"/>
                  <a:gd name="T31" fmla="*/ 1 h 1145"/>
                  <a:gd name="T32" fmla="*/ 0 w 430"/>
                  <a:gd name="T33" fmla="*/ 1 h 1145"/>
                  <a:gd name="T34" fmla="*/ 0 w 430"/>
                  <a:gd name="T35" fmla="*/ 1 h 1145"/>
                  <a:gd name="T36" fmla="*/ 0 w 430"/>
                  <a:gd name="T37" fmla="*/ 1 h 1145"/>
                  <a:gd name="T38" fmla="*/ 0 w 430"/>
                  <a:gd name="T39" fmla="*/ 1 h 1145"/>
                  <a:gd name="T40" fmla="*/ 0 w 430"/>
                  <a:gd name="T41" fmla="*/ 1 h 1145"/>
                  <a:gd name="T42" fmla="*/ 0 w 430"/>
                  <a:gd name="T43" fmla="*/ 1 h 1145"/>
                  <a:gd name="T44" fmla="*/ 0 w 430"/>
                  <a:gd name="T45" fmla="*/ 1 h 1145"/>
                  <a:gd name="T46" fmla="*/ 0 w 430"/>
                  <a:gd name="T47" fmla="*/ 1 h 1145"/>
                  <a:gd name="T48" fmla="*/ 0 w 430"/>
                  <a:gd name="T49" fmla="*/ 0 h 1145"/>
                  <a:gd name="T50" fmla="*/ 0 w 430"/>
                  <a:gd name="T51" fmla="*/ 0 h 1145"/>
                  <a:gd name="T52" fmla="*/ 1 w 430"/>
                  <a:gd name="T53" fmla="*/ 0 h 1145"/>
                  <a:gd name="T54" fmla="*/ 1 w 430"/>
                  <a:gd name="T55" fmla="*/ 0 h 1145"/>
                  <a:gd name="T56" fmla="*/ 1 w 430"/>
                  <a:gd name="T57" fmla="*/ 0 h 1145"/>
                  <a:gd name="T58" fmla="*/ 1 w 430"/>
                  <a:gd name="T59" fmla="*/ 0 h 1145"/>
                  <a:gd name="T60" fmla="*/ 1 w 430"/>
                  <a:gd name="T61" fmla="*/ 0 h 1145"/>
                  <a:gd name="T62" fmla="*/ 1 w 430"/>
                  <a:gd name="T63" fmla="*/ 0 h 1145"/>
                  <a:gd name="T64" fmla="*/ 1 w 430"/>
                  <a:gd name="T65" fmla="*/ 0 h 1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0"/>
                  <a:gd name="T100" fmla="*/ 0 h 1145"/>
                  <a:gd name="T101" fmla="*/ 430 w 430"/>
                  <a:gd name="T102" fmla="*/ 1145 h 11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0" h="1145">
                    <a:moveTo>
                      <a:pt x="138" y="1145"/>
                    </a:moveTo>
                    <a:lnTo>
                      <a:pt x="117" y="1131"/>
                    </a:lnTo>
                    <a:lnTo>
                      <a:pt x="97" y="1115"/>
                    </a:lnTo>
                    <a:lnTo>
                      <a:pt x="78" y="1095"/>
                    </a:lnTo>
                    <a:lnTo>
                      <a:pt x="62" y="1073"/>
                    </a:lnTo>
                    <a:lnTo>
                      <a:pt x="47" y="1048"/>
                    </a:lnTo>
                    <a:lnTo>
                      <a:pt x="35" y="1022"/>
                    </a:lnTo>
                    <a:lnTo>
                      <a:pt x="23" y="991"/>
                    </a:lnTo>
                    <a:lnTo>
                      <a:pt x="14" y="960"/>
                    </a:lnTo>
                    <a:lnTo>
                      <a:pt x="8" y="926"/>
                    </a:lnTo>
                    <a:lnTo>
                      <a:pt x="3" y="890"/>
                    </a:lnTo>
                    <a:lnTo>
                      <a:pt x="0" y="851"/>
                    </a:lnTo>
                    <a:lnTo>
                      <a:pt x="0" y="811"/>
                    </a:lnTo>
                    <a:lnTo>
                      <a:pt x="3" y="770"/>
                    </a:lnTo>
                    <a:lnTo>
                      <a:pt x="8" y="727"/>
                    </a:lnTo>
                    <a:lnTo>
                      <a:pt x="15" y="683"/>
                    </a:lnTo>
                    <a:lnTo>
                      <a:pt x="24" y="640"/>
                    </a:lnTo>
                    <a:lnTo>
                      <a:pt x="36" y="594"/>
                    </a:lnTo>
                    <a:lnTo>
                      <a:pt x="50" y="549"/>
                    </a:lnTo>
                    <a:lnTo>
                      <a:pt x="67" y="504"/>
                    </a:lnTo>
                    <a:lnTo>
                      <a:pt x="85" y="459"/>
                    </a:lnTo>
                    <a:lnTo>
                      <a:pt x="105" y="413"/>
                    </a:lnTo>
                    <a:lnTo>
                      <a:pt x="128" y="369"/>
                    </a:lnTo>
                    <a:lnTo>
                      <a:pt x="152" y="325"/>
                    </a:lnTo>
                    <a:lnTo>
                      <a:pt x="178" y="282"/>
                    </a:lnTo>
                    <a:lnTo>
                      <a:pt x="206" y="241"/>
                    </a:lnTo>
                    <a:lnTo>
                      <a:pt x="234" y="201"/>
                    </a:lnTo>
                    <a:lnTo>
                      <a:pt x="264" y="162"/>
                    </a:lnTo>
                    <a:lnTo>
                      <a:pt x="297" y="126"/>
                    </a:lnTo>
                    <a:lnTo>
                      <a:pt x="329" y="91"/>
                    </a:lnTo>
                    <a:lnTo>
                      <a:pt x="362" y="58"/>
                    </a:lnTo>
                    <a:lnTo>
                      <a:pt x="395" y="28"/>
                    </a:lnTo>
                    <a:lnTo>
                      <a:pt x="430" y="0"/>
                    </a:lnTo>
                  </a:path>
                </a:pathLst>
              </a:custGeom>
              <a:noFill/>
              <a:ln w="6350">
                <a:solidFill>
                  <a:srgbClr val="000000"/>
                </a:solidFill>
                <a:prstDash val="solid"/>
                <a:round/>
                <a:headEnd/>
                <a:tailEnd/>
              </a:ln>
            </p:spPr>
            <p:txBody>
              <a:bodyPr/>
              <a:lstStyle/>
              <a:p>
                <a:endParaRPr lang="en-US"/>
              </a:p>
            </p:txBody>
          </p:sp>
          <p:sp>
            <p:nvSpPr>
              <p:cNvPr id="23555" name="Line 2880"/>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56" name="Line 2881"/>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57" name="Line 2882"/>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58" name="Line 2883"/>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59" name="Line 2884"/>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0" name="Line 2885"/>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1" name="Line 2886"/>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2" name="Line 2887"/>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3" name="Line 2888"/>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4" name="Line 2889"/>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5" name="Line 2890"/>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6" name="Line 2891"/>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7" name="Line 2892"/>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8" name="Line 2893"/>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69" name="Line 2894"/>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0" name="Line 2895"/>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1" name="Line 2896"/>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2" name="Line 2897"/>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3" name="Line 2898"/>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4" name="Line 2899"/>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5" name="Line 2900"/>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6" name="Line 2901"/>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7" name="Line 2902"/>
              <p:cNvSpPr>
                <a:spLocks noChangeShapeType="1"/>
              </p:cNvSpPr>
              <p:nvPr/>
            </p:nvSpPr>
            <p:spPr bwMode="white">
              <a:xfrm>
                <a:off x="4603" y="2335"/>
                <a:ext cx="0" cy="0"/>
              </a:xfrm>
              <a:prstGeom prst="line">
                <a:avLst/>
              </a:prstGeom>
              <a:noFill/>
              <a:ln w="6350">
                <a:solidFill>
                  <a:srgbClr val="000000"/>
                </a:solidFill>
                <a:round/>
                <a:headEnd/>
                <a:tailEnd/>
              </a:ln>
            </p:spPr>
            <p:txBody>
              <a:bodyPr/>
              <a:lstStyle/>
              <a:p>
                <a:endParaRPr lang="en-US"/>
              </a:p>
            </p:txBody>
          </p:sp>
          <p:sp>
            <p:nvSpPr>
              <p:cNvPr id="23578" name="Freeform 2903"/>
              <p:cNvSpPr>
                <a:spLocks/>
              </p:cNvSpPr>
              <p:nvPr/>
            </p:nvSpPr>
            <p:spPr bwMode="white">
              <a:xfrm>
                <a:off x="4632" y="2179"/>
                <a:ext cx="32" cy="3"/>
              </a:xfrm>
              <a:custGeom>
                <a:avLst/>
                <a:gdLst>
                  <a:gd name="T0" fmla="*/ 0 w 257"/>
                  <a:gd name="T1" fmla="*/ 0 h 31"/>
                  <a:gd name="T2" fmla="*/ 0 w 257"/>
                  <a:gd name="T3" fmla="*/ 0 h 31"/>
                  <a:gd name="T4" fmla="*/ 0 w 257"/>
                  <a:gd name="T5" fmla="*/ 0 h 31"/>
                  <a:gd name="T6" fmla="*/ 0 w 257"/>
                  <a:gd name="T7" fmla="*/ 0 h 31"/>
                  <a:gd name="T8" fmla="*/ 0 w 257"/>
                  <a:gd name="T9" fmla="*/ 0 h 31"/>
                  <a:gd name="T10" fmla="*/ 0 w 257"/>
                  <a:gd name="T11" fmla="*/ 0 h 31"/>
                  <a:gd name="T12" fmla="*/ 0 w 257"/>
                  <a:gd name="T13" fmla="*/ 0 h 31"/>
                  <a:gd name="T14" fmla="*/ 0 w 257"/>
                  <a:gd name="T15" fmla="*/ 0 h 31"/>
                  <a:gd name="T16" fmla="*/ 0 w 257"/>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7"/>
                  <a:gd name="T28" fmla="*/ 0 h 31"/>
                  <a:gd name="T29" fmla="*/ 257 w 257"/>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7" h="31">
                    <a:moveTo>
                      <a:pt x="0" y="28"/>
                    </a:moveTo>
                    <a:lnTo>
                      <a:pt x="37" y="15"/>
                    </a:lnTo>
                    <a:lnTo>
                      <a:pt x="74" y="6"/>
                    </a:lnTo>
                    <a:lnTo>
                      <a:pt x="108" y="2"/>
                    </a:lnTo>
                    <a:lnTo>
                      <a:pt x="142" y="0"/>
                    </a:lnTo>
                    <a:lnTo>
                      <a:pt x="173" y="3"/>
                    </a:lnTo>
                    <a:lnTo>
                      <a:pt x="203" y="8"/>
                    </a:lnTo>
                    <a:lnTo>
                      <a:pt x="231" y="17"/>
                    </a:lnTo>
                    <a:lnTo>
                      <a:pt x="257" y="31"/>
                    </a:lnTo>
                  </a:path>
                </a:pathLst>
              </a:custGeom>
              <a:noFill/>
              <a:ln w="6350">
                <a:solidFill>
                  <a:srgbClr val="000000"/>
                </a:solidFill>
                <a:prstDash val="solid"/>
                <a:round/>
                <a:headEnd/>
                <a:tailEnd/>
              </a:ln>
            </p:spPr>
            <p:txBody>
              <a:bodyPr/>
              <a:lstStyle/>
              <a:p>
                <a:endParaRPr lang="en-US"/>
              </a:p>
            </p:txBody>
          </p:sp>
          <p:sp>
            <p:nvSpPr>
              <p:cNvPr id="23579" name="Freeform 2904"/>
              <p:cNvSpPr>
                <a:spLocks/>
              </p:cNvSpPr>
              <p:nvPr/>
            </p:nvSpPr>
            <p:spPr bwMode="white">
              <a:xfrm>
                <a:off x="4630" y="2355"/>
                <a:ext cx="2" cy="1"/>
              </a:xfrm>
              <a:custGeom>
                <a:avLst/>
                <a:gdLst>
                  <a:gd name="T0" fmla="*/ 0 w 20"/>
                  <a:gd name="T1" fmla="*/ 0 h 3"/>
                  <a:gd name="T2" fmla="*/ 0 w 20"/>
                  <a:gd name="T3" fmla="*/ 0 h 3"/>
                  <a:gd name="T4" fmla="*/ 0 w 20"/>
                  <a:gd name="T5" fmla="*/ 0 h 3"/>
                  <a:gd name="T6" fmla="*/ 0 60000 65536"/>
                  <a:gd name="T7" fmla="*/ 0 60000 65536"/>
                  <a:gd name="T8" fmla="*/ 0 60000 65536"/>
                  <a:gd name="T9" fmla="*/ 0 w 20"/>
                  <a:gd name="T10" fmla="*/ 0 h 3"/>
                  <a:gd name="T11" fmla="*/ 20 w 20"/>
                  <a:gd name="T12" fmla="*/ 3 h 3"/>
                </a:gdLst>
                <a:ahLst/>
                <a:cxnLst>
                  <a:cxn ang="T6">
                    <a:pos x="T0" y="T1"/>
                  </a:cxn>
                  <a:cxn ang="T7">
                    <a:pos x="T2" y="T3"/>
                  </a:cxn>
                  <a:cxn ang="T8">
                    <a:pos x="T4" y="T5"/>
                  </a:cxn>
                </a:cxnLst>
                <a:rect l="T9" t="T10" r="T11" b="T12"/>
                <a:pathLst>
                  <a:path w="20" h="3">
                    <a:moveTo>
                      <a:pt x="20" y="2"/>
                    </a:moveTo>
                    <a:lnTo>
                      <a:pt x="10" y="3"/>
                    </a:lnTo>
                    <a:lnTo>
                      <a:pt x="0" y="0"/>
                    </a:lnTo>
                  </a:path>
                </a:pathLst>
              </a:custGeom>
              <a:noFill/>
              <a:ln w="6350">
                <a:solidFill>
                  <a:srgbClr val="000000"/>
                </a:solidFill>
                <a:prstDash val="solid"/>
                <a:round/>
                <a:headEnd/>
                <a:tailEnd/>
              </a:ln>
            </p:spPr>
            <p:txBody>
              <a:bodyPr/>
              <a:lstStyle/>
              <a:p>
                <a:endParaRPr lang="en-US"/>
              </a:p>
            </p:txBody>
          </p:sp>
          <p:sp>
            <p:nvSpPr>
              <p:cNvPr id="23580" name="Line 2905"/>
              <p:cNvSpPr>
                <a:spLocks noChangeShapeType="1"/>
              </p:cNvSpPr>
              <p:nvPr/>
            </p:nvSpPr>
            <p:spPr bwMode="white">
              <a:xfrm>
                <a:off x="4630" y="2355"/>
                <a:ext cx="0" cy="0"/>
              </a:xfrm>
              <a:prstGeom prst="line">
                <a:avLst/>
              </a:prstGeom>
              <a:noFill/>
              <a:ln w="6350">
                <a:solidFill>
                  <a:srgbClr val="000000"/>
                </a:solidFill>
                <a:round/>
                <a:headEnd/>
                <a:tailEnd/>
              </a:ln>
            </p:spPr>
            <p:txBody>
              <a:bodyPr/>
              <a:lstStyle/>
              <a:p>
                <a:endParaRPr lang="en-US"/>
              </a:p>
            </p:txBody>
          </p:sp>
          <p:sp>
            <p:nvSpPr>
              <p:cNvPr id="23581" name="Line 2906"/>
              <p:cNvSpPr>
                <a:spLocks noChangeShapeType="1"/>
              </p:cNvSpPr>
              <p:nvPr/>
            </p:nvSpPr>
            <p:spPr bwMode="white">
              <a:xfrm>
                <a:off x="4624" y="2352"/>
                <a:ext cx="0" cy="0"/>
              </a:xfrm>
              <a:prstGeom prst="line">
                <a:avLst/>
              </a:prstGeom>
              <a:noFill/>
              <a:ln w="6350">
                <a:solidFill>
                  <a:srgbClr val="000000"/>
                </a:solidFill>
                <a:round/>
                <a:headEnd/>
                <a:tailEnd/>
              </a:ln>
            </p:spPr>
            <p:txBody>
              <a:bodyPr/>
              <a:lstStyle/>
              <a:p>
                <a:endParaRPr lang="en-US"/>
              </a:p>
            </p:txBody>
          </p:sp>
          <p:sp>
            <p:nvSpPr>
              <p:cNvPr id="23582" name="Line 2907"/>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3" name="Line 2908"/>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4" name="Line 2909"/>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5" name="Line 2910"/>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6" name="Line 2911"/>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7" name="Line 2912"/>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8" name="Line 2913"/>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89" name="Line 2914"/>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0" name="Line 2915"/>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1" name="Line 2916"/>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2" name="Line 2917"/>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3" name="Line 2918"/>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4" name="Line 2919"/>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5" name="Line 2920"/>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6" name="Line 2921"/>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7" name="Line 2922"/>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8" name="Line 2923"/>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599" name="Line 2924"/>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600" name="Line 2925"/>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601" name="Line 2926"/>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602" name="Line 2927"/>
              <p:cNvSpPr>
                <a:spLocks noChangeShapeType="1"/>
              </p:cNvSpPr>
              <p:nvPr/>
            </p:nvSpPr>
            <p:spPr bwMode="white">
              <a:xfrm flipH="1" flipV="1">
                <a:off x="4624" y="2352"/>
                <a:ext cx="6" cy="3"/>
              </a:xfrm>
              <a:prstGeom prst="line">
                <a:avLst/>
              </a:prstGeom>
              <a:noFill/>
              <a:ln w="6350">
                <a:solidFill>
                  <a:srgbClr val="000000"/>
                </a:solidFill>
                <a:round/>
                <a:headEnd/>
                <a:tailEnd/>
              </a:ln>
            </p:spPr>
            <p:txBody>
              <a:bodyPr/>
              <a:lstStyle/>
              <a:p>
                <a:endParaRPr lang="en-US"/>
              </a:p>
            </p:txBody>
          </p:sp>
          <p:sp>
            <p:nvSpPr>
              <p:cNvPr id="23603" name="Line 2928"/>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4" name="Line 2929"/>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5" name="Line 2930"/>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6" name="Line 2931"/>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7" name="Line 2932"/>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8" name="Line 2933"/>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09" name="Line 2934"/>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0" name="Line 2935"/>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1" name="Line 2936"/>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2" name="Line 2937"/>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3" name="Line 2938"/>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4" name="Line 2939"/>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5" name="Line 2940"/>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6" name="Line 2941"/>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7" name="Line 2942"/>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8" name="Line 2943"/>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19" name="Line 2944"/>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0" name="Line 2945"/>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1" name="Line 2946"/>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2" name="Line 2947"/>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3" name="Line 2948"/>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4" name="Line 2949"/>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5" name="Line 2950"/>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626" name="Freeform 2951"/>
              <p:cNvSpPr>
                <a:spLocks/>
              </p:cNvSpPr>
              <p:nvPr/>
            </p:nvSpPr>
            <p:spPr bwMode="white">
              <a:xfrm>
                <a:off x="4623" y="2352"/>
                <a:ext cx="1" cy="0"/>
              </a:xfrm>
              <a:custGeom>
                <a:avLst/>
                <a:gdLst>
                  <a:gd name="T0" fmla="*/ 0 w 6"/>
                  <a:gd name="T1" fmla="*/ 0 h 1"/>
                  <a:gd name="T2" fmla="*/ 0 w 6"/>
                  <a:gd name="T3" fmla="*/ 0 h 1"/>
                  <a:gd name="T4" fmla="*/ 0 w 6"/>
                  <a:gd name="T5" fmla="*/ 0 h 1"/>
                  <a:gd name="T6" fmla="*/ 0 60000 65536"/>
                  <a:gd name="T7" fmla="*/ 0 60000 65536"/>
                  <a:gd name="T8" fmla="*/ 0 60000 65536"/>
                  <a:gd name="T9" fmla="*/ 0 w 6"/>
                  <a:gd name="T10" fmla="*/ 0 h 1"/>
                  <a:gd name="T11" fmla="*/ 6 w 6"/>
                  <a:gd name="T12" fmla="*/ 0 h 1"/>
                </a:gdLst>
                <a:ahLst/>
                <a:cxnLst>
                  <a:cxn ang="T6">
                    <a:pos x="T0" y="T1"/>
                  </a:cxn>
                  <a:cxn ang="T7">
                    <a:pos x="T2" y="T3"/>
                  </a:cxn>
                  <a:cxn ang="T8">
                    <a:pos x="T4" y="T5"/>
                  </a:cxn>
                </a:cxnLst>
                <a:rect l="T9" t="T10" r="T11" b="T12"/>
                <a:pathLst>
                  <a:path w="6" h="1">
                    <a:moveTo>
                      <a:pt x="6" y="1"/>
                    </a:moveTo>
                    <a:lnTo>
                      <a:pt x="3" y="0"/>
                    </a:lnTo>
                    <a:lnTo>
                      <a:pt x="0" y="0"/>
                    </a:lnTo>
                  </a:path>
                </a:pathLst>
              </a:custGeom>
              <a:noFill/>
              <a:ln w="6350">
                <a:solidFill>
                  <a:srgbClr val="000000"/>
                </a:solidFill>
                <a:prstDash val="solid"/>
                <a:round/>
                <a:headEnd/>
                <a:tailEnd/>
              </a:ln>
            </p:spPr>
            <p:txBody>
              <a:bodyPr/>
              <a:lstStyle/>
              <a:p>
                <a:endParaRPr lang="en-US"/>
              </a:p>
            </p:txBody>
          </p:sp>
          <p:sp>
            <p:nvSpPr>
              <p:cNvPr id="23627" name="Freeform 2952"/>
              <p:cNvSpPr>
                <a:spLocks/>
              </p:cNvSpPr>
              <p:nvPr/>
            </p:nvSpPr>
            <p:spPr bwMode="white">
              <a:xfrm>
                <a:off x="4577" y="2374"/>
                <a:ext cx="8" cy="0"/>
              </a:xfrm>
              <a:custGeom>
                <a:avLst/>
                <a:gdLst>
                  <a:gd name="T0" fmla="*/ 0 w 65"/>
                  <a:gd name="T1" fmla="*/ 0 h 1"/>
                  <a:gd name="T2" fmla="*/ 0 w 65"/>
                  <a:gd name="T3" fmla="*/ 0 h 1"/>
                  <a:gd name="T4" fmla="*/ 0 w 65"/>
                  <a:gd name="T5" fmla="*/ 0 h 1"/>
                  <a:gd name="T6" fmla="*/ 0 60000 65536"/>
                  <a:gd name="T7" fmla="*/ 0 60000 65536"/>
                  <a:gd name="T8" fmla="*/ 0 60000 65536"/>
                  <a:gd name="T9" fmla="*/ 0 w 65"/>
                  <a:gd name="T10" fmla="*/ 0 h 1"/>
                  <a:gd name="T11" fmla="*/ 65 w 65"/>
                  <a:gd name="T12" fmla="*/ 0 h 1"/>
                </a:gdLst>
                <a:ahLst/>
                <a:cxnLst>
                  <a:cxn ang="T6">
                    <a:pos x="T0" y="T1"/>
                  </a:cxn>
                  <a:cxn ang="T7">
                    <a:pos x="T2" y="T3"/>
                  </a:cxn>
                  <a:cxn ang="T8">
                    <a:pos x="T4" y="T5"/>
                  </a:cxn>
                </a:cxnLst>
                <a:rect l="T9" t="T10" r="T11" b="T12"/>
                <a:pathLst>
                  <a:path w="65" h="1">
                    <a:moveTo>
                      <a:pt x="65" y="0"/>
                    </a:moveTo>
                    <a:lnTo>
                      <a:pt x="33" y="1"/>
                    </a:lnTo>
                    <a:lnTo>
                      <a:pt x="0" y="0"/>
                    </a:lnTo>
                  </a:path>
                </a:pathLst>
              </a:custGeom>
              <a:noFill/>
              <a:ln w="6350">
                <a:solidFill>
                  <a:srgbClr val="000000"/>
                </a:solidFill>
                <a:prstDash val="solid"/>
                <a:round/>
                <a:headEnd/>
                <a:tailEnd/>
              </a:ln>
            </p:spPr>
            <p:txBody>
              <a:bodyPr/>
              <a:lstStyle/>
              <a:p>
                <a:endParaRPr lang="en-US"/>
              </a:p>
            </p:txBody>
          </p:sp>
          <p:sp>
            <p:nvSpPr>
              <p:cNvPr id="23628" name="Freeform 2953"/>
              <p:cNvSpPr>
                <a:spLocks/>
              </p:cNvSpPr>
              <p:nvPr/>
            </p:nvSpPr>
            <p:spPr bwMode="white">
              <a:xfrm>
                <a:off x="4575" y="2374"/>
                <a:ext cx="2" cy="2"/>
              </a:xfrm>
              <a:custGeom>
                <a:avLst/>
                <a:gdLst>
                  <a:gd name="T0" fmla="*/ 0 w 13"/>
                  <a:gd name="T1" fmla="*/ 0 h 13"/>
                  <a:gd name="T2" fmla="*/ 0 w 13"/>
                  <a:gd name="T3" fmla="*/ 0 h 13"/>
                  <a:gd name="T4" fmla="*/ 0 w 13"/>
                  <a:gd name="T5" fmla="*/ 0 h 13"/>
                  <a:gd name="T6" fmla="*/ 0 w 13"/>
                  <a:gd name="T7" fmla="*/ 0 h 13"/>
                  <a:gd name="T8" fmla="*/ 0 w 13"/>
                  <a:gd name="T9" fmla="*/ 0 h 13"/>
                  <a:gd name="T10" fmla="*/ 0 60000 65536"/>
                  <a:gd name="T11" fmla="*/ 0 60000 65536"/>
                  <a:gd name="T12" fmla="*/ 0 60000 65536"/>
                  <a:gd name="T13" fmla="*/ 0 60000 65536"/>
                  <a:gd name="T14" fmla="*/ 0 60000 65536"/>
                  <a:gd name="T15" fmla="*/ 0 w 13"/>
                  <a:gd name="T16" fmla="*/ 0 h 13"/>
                  <a:gd name="T17" fmla="*/ 13 w 13"/>
                  <a:gd name="T18" fmla="*/ 13 h 13"/>
                </a:gdLst>
                <a:ahLst/>
                <a:cxnLst>
                  <a:cxn ang="T10">
                    <a:pos x="T0" y="T1"/>
                  </a:cxn>
                  <a:cxn ang="T11">
                    <a:pos x="T2" y="T3"/>
                  </a:cxn>
                  <a:cxn ang="T12">
                    <a:pos x="T4" y="T5"/>
                  </a:cxn>
                  <a:cxn ang="T13">
                    <a:pos x="T6" y="T7"/>
                  </a:cxn>
                  <a:cxn ang="T14">
                    <a:pos x="T8" y="T9"/>
                  </a:cxn>
                </a:cxnLst>
                <a:rect l="T15" t="T16" r="T17" b="T18"/>
                <a:pathLst>
                  <a:path w="13" h="13">
                    <a:moveTo>
                      <a:pt x="0" y="13"/>
                    </a:moveTo>
                    <a:lnTo>
                      <a:pt x="4" y="8"/>
                    </a:lnTo>
                    <a:lnTo>
                      <a:pt x="9" y="4"/>
                    </a:lnTo>
                    <a:lnTo>
                      <a:pt x="12" y="0"/>
                    </a:lnTo>
                    <a:lnTo>
                      <a:pt x="13" y="0"/>
                    </a:lnTo>
                  </a:path>
                </a:pathLst>
              </a:custGeom>
              <a:noFill/>
              <a:ln w="6350">
                <a:solidFill>
                  <a:srgbClr val="000000"/>
                </a:solidFill>
                <a:prstDash val="solid"/>
                <a:round/>
                <a:headEnd/>
                <a:tailEnd/>
              </a:ln>
            </p:spPr>
            <p:txBody>
              <a:bodyPr/>
              <a:lstStyle/>
              <a:p>
                <a:endParaRPr lang="en-US"/>
              </a:p>
            </p:txBody>
          </p:sp>
          <p:sp>
            <p:nvSpPr>
              <p:cNvPr id="23629" name="Line 2954"/>
              <p:cNvSpPr>
                <a:spLocks noChangeShapeType="1"/>
              </p:cNvSpPr>
              <p:nvPr/>
            </p:nvSpPr>
            <p:spPr bwMode="white">
              <a:xfrm>
                <a:off x="4569" y="2377"/>
                <a:ext cx="0" cy="0"/>
              </a:xfrm>
              <a:prstGeom prst="line">
                <a:avLst/>
              </a:prstGeom>
              <a:noFill/>
              <a:ln w="6350">
                <a:solidFill>
                  <a:srgbClr val="000000"/>
                </a:solidFill>
                <a:round/>
                <a:headEnd/>
                <a:tailEnd/>
              </a:ln>
            </p:spPr>
            <p:txBody>
              <a:bodyPr/>
              <a:lstStyle/>
              <a:p>
                <a:endParaRPr lang="en-US"/>
              </a:p>
            </p:txBody>
          </p:sp>
          <p:sp>
            <p:nvSpPr>
              <p:cNvPr id="23630" name="Line 2955"/>
              <p:cNvSpPr>
                <a:spLocks noChangeShapeType="1"/>
              </p:cNvSpPr>
              <p:nvPr/>
            </p:nvSpPr>
            <p:spPr bwMode="white">
              <a:xfrm>
                <a:off x="4561" y="2372"/>
                <a:ext cx="0" cy="0"/>
              </a:xfrm>
              <a:prstGeom prst="line">
                <a:avLst/>
              </a:prstGeom>
              <a:noFill/>
              <a:ln w="6350">
                <a:solidFill>
                  <a:srgbClr val="000000"/>
                </a:solidFill>
                <a:round/>
                <a:headEnd/>
                <a:tailEnd/>
              </a:ln>
            </p:spPr>
            <p:txBody>
              <a:bodyPr/>
              <a:lstStyle/>
              <a:p>
                <a:endParaRPr lang="en-US"/>
              </a:p>
            </p:txBody>
          </p:sp>
          <p:sp>
            <p:nvSpPr>
              <p:cNvPr id="23631" name="Line 2956"/>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2" name="Line 2957"/>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3" name="Line 2958"/>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4" name="Line 2959"/>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5" name="Line 2960"/>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6" name="Line 2961"/>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7" name="Line 2962"/>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8" name="Line 2963"/>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39" name="Line 2964"/>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0" name="Line 2965"/>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1" name="Line 2966"/>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2" name="Line 2967"/>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3" name="Line 2968"/>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4" name="Line 2969"/>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5" name="Line 2970"/>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6" name="Line 2971"/>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7" name="Line 2972"/>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8" name="Line 2973"/>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49" name="Line 2974"/>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50" name="Line 2975"/>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51" name="Line 2976"/>
              <p:cNvSpPr>
                <a:spLocks noChangeShapeType="1"/>
              </p:cNvSpPr>
              <p:nvPr/>
            </p:nvSpPr>
            <p:spPr bwMode="white">
              <a:xfrm flipH="1" flipV="1">
                <a:off x="4561" y="2372"/>
                <a:ext cx="8" cy="5"/>
              </a:xfrm>
              <a:prstGeom prst="line">
                <a:avLst/>
              </a:prstGeom>
              <a:noFill/>
              <a:ln w="6350">
                <a:solidFill>
                  <a:srgbClr val="000000"/>
                </a:solidFill>
                <a:round/>
                <a:headEnd/>
                <a:tailEnd/>
              </a:ln>
            </p:spPr>
            <p:txBody>
              <a:bodyPr/>
              <a:lstStyle/>
              <a:p>
                <a:endParaRPr lang="en-US"/>
              </a:p>
            </p:txBody>
          </p:sp>
          <p:sp>
            <p:nvSpPr>
              <p:cNvPr id="23652" name="Line 2977"/>
              <p:cNvSpPr>
                <a:spLocks noChangeShapeType="1"/>
              </p:cNvSpPr>
              <p:nvPr/>
            </p:nvSpPr>
            <p:spPr bwMode="white">
              <a:xfrm>
                <a:off x="4655" y="2147"/>
                <a:ext cx="0" cy="0"/>
              </a:xfrm>
              <a:prstGeom prst="line">
                <a:avLst/>
              </a:prstGeom>
              <a:noFill/>
              <a:ln w="6350">
                <a:solidFill>
                  <a:srgbClr val="000000"/>
                </a:solidFill>
                <a:round/>
                <a:headEnd/>
                <a:tailEnd/>
              </a:ln>
            </p:spPr>
            <p:txBody>
              <a:bodyPr/>
              <a:lstStyle/>
              <a:p>
                <a:endParaRPr lang="en-US"/>
              </a:p>
            </p:txBody>
          </p:sp>
          <p:sp>
            <p:nvSpPr>
              <p:cNvPr id="23653" name="Line 2978"/>
              <p:cNvSpPr>
                <a:spLocks noChangeShapeType="1"/>
              </p:cNvSpPr>
              <p:nvPr/>
            </p:nvSpPr>
            <p:spPr bwMode="white">
              <a:xfrm>
                <a:off x="4655" y="2146"/>
                <a:ext cx="0" cy="0"/>
              </a:xfrm>
              <a:prstGeom prst="line">
                <a:avLst/>
              </a:prstGeom>
              <a:noFill/>
              <a:ln w="6350">
                <a:solidFill>
                  <a:srgbClr val="000000"/>
                </a:solidFill>
                <a:round/>
                <a:headEnd/>
                <a:tailEnd/>
              </a:ln>
            </p:spPr>
            <p:txBody>
              <a:bodyPr/>
              <a:lstStyle/>
              <a:p>
                <a:endParaRPr lang="en-US"/>
              </a:p>
            </p:txBody>
          </p:sp>
          <p:sp>
            <p:nvSpPr>
              <p:cNvPr id="23654" name="Line 2979"/>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55" name="Line 2980"/>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56" name="Line 2981"/>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57" name="Line 2982"/>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58" name="Line 2983"/>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59" name="Line 2984"/>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0" name="Line 2985"/>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1" name="Line 2986"/>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2" name="Line 2987"/>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3" name="Line 2988"/>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4" name="Line 2989"/>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5" name="Line 2990"/>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6" name="Line 2991"/>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7" name="Line 2992"/>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8" name="Line 2993"/>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69" name="Line 2994"/>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0" name="Line 2995"/>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1" name="Line 2996"/>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2" name="Line 2997"/>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3" name="Line 2998"/>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4" name="Line 2999"/>
              <p:cNvSpPr>
                <a:spLocks noChangeShapeType="1"/>
              </p:cNvSpPr>
              <p:nvPr/>
            </p:nvSpPr>
            <p:spPr bwMode="white">
              <a:xfrm flipV="1">
                <a:off x="4655" y="2146"/>
                <a:ext cx="0" cy="1"/>
              </a:xfrm>
              <a:prstGeom prst="line">
                <a:avLst/>
              </a:prstGeom>
              <a:noFill/>
              <a:ln w="6350">
                <a:solidFill>
                  <a:srgbClr val="000000"/>
                </a:solidFill>
                <a:round/>
                <a:headEnd/>
                <a:tailEnd/>
              </a:ln>
            </p:spPr>
            <p:txBody>
              <a:bodyPr/>
              <a:lstStyle/>
              <a:p>
                <a:endParaRPr lang="en-US"/>
              </a:p>
            </p:txBody>
          </p:sp>
          <p:sp>
            <p:nvSpPr>
              <p:cNvPr id="23675" name="Line 3000"/>
              <p:cNvSpPr>
                <a:spLocks noChangeShapeType="1"/>
              </p:cNvSpPr>
              <p:nvPr/>
            </p:nvSpPr>
            <p:spPr bwMode="white">
              <a:xfrm>
                <a:off x="4669" y="2142"/>
                <a:ext cx="0" cy="0"/>
              </a:xfrm>
              <a:prstGeom prst="line">
                <a:avLst/>
              </a:prstGeom>
              <a:noFill/>
              <a:ln w="6350">
                <a:solidFill>
                  <a:srgbClr val="000000"/>
                </a:solidFill>
                <a:round/>
                <a:headEnd/>
                <a:tailEnd/>
              </a:ln>
            </p:spPr>
            <p:txBody>
              <a:bodyPr/>
              <a:lstStyle/>
              <a:p>
                <a:endParaRPr lang="en-US"/>
              </a:p>
            </p:txBody>
          </p:sp>
          <p:sp>
            <p:nvSpPr>
              <p:cNvPr id="23676" name="Line 3001"/>
              <p:cNvSpPr>
                <a:spLocks noChangeShapeType="1"/>
              </p:cNvSpPr>
              <p:nvPr/>
            </p:nvSpPr>
            <p:spPr bwMode="white">
              <a:xfrm>
                <a:off x="4653" y="2133"/>
                <a:ext cx="0" cy="0"/>
              </a:xfrm>
              <a:prstGeom prst="line">
                <a:avLst/>
              </a:prstGeom>
              <a:noFill/>
              <a:ln w="6350">
                <a:solidFill>
                  <a:srgbClr val="000000"/>
                </a:solidFill>
                <a:round/>
                <a:headEnd/>
                <a:tailEnd/>
              </a:ln>
            </p:spPr>
            <p:txBody>
              <a:bodyPr/>
              <a:lstStyle/>
              <a:p>
                <a:endParaRPr lang="en-US"/>
              </a:p>
            </p:txBody>
          </p:sp>
          <p:sp>
            <p:nvSpPr>
              <p:cNvPr id="23677" name="Line 3002"/>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78" name="Line 3003"/>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79" name="Line 3004"/>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0" name="Line 3005"/>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1" name="Line 3006"/>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2" name="Line 3007"/>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3" name="Line 3008"/>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4" name="Line 3009"/>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5" name="Line 3010"/>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6" name="Line 3011"/>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7" name="Line 3012"/>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8" name="Line 3013"/>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89" name="Line 3014"/>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0" name="Line 3015"/>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1" name="Line 3016"/>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2" name="Line 3017"/>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3" name="Line 3018"/>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4" name="Line 3019"/>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5" name="Line 3020"/>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6" name="Line 3021"/>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7" name="Line 3022"/>
              <p:cNvSpPr>
                <a:spLocks noChangeShapeType="1"/>
              </p:cNvSpPr>
              <p:nvPr/>
            </p:nvSpPr>
            <p:spPr bwMode="white">
              <a:xfrm flipH="1" flipV="1">
                <a:off x="4653" y="2133"/>
                <a:ext cx="16" cy="9"/>
              </a:xfrm>
              <a:prstGeom prst="line">
                <a:avLst/>
              </a:prstGeom>
              <a:noFill/>
              <a:ln w="6350">
                <a:solidFill>
                  <a:srgbClr val="000000"/>
                </a:solidFill>
                <a:round/>
                <a:headEnd/>
                <a:tailEnd/>
              </a:ln>
            </p:spPr>
            <p:txBody>
              <a:bodyPr/>
              <a:lstStyle/>
              <a:p>
                <a:endParaRPr lang="en-US"/>
              </a:p>
            </p:txBody>
          </p:sp>
          <p:sp>
            <p:nvSpPr>
              <p:cNvPr id="23698" name="Freeform 3023"/>
              <p:cNvSpPr>
                <a:spLocks/>
              </p:cNvSpPr>
              <p:nvPr/>
            </p:nvSpPr>
            <p:spPr bwMode="white">
              <a:xfrm>
                <a:off x="4669" y="2142"/>
                <a:ext cx="2" cy="5"/>
              </a:xfrm>
              <a:custGeom>
                <a:avLst/>
                <a:gdLst>
                  <a:gd name="T0" fmla="*/ 0 w 19"/>
                  <a:gd name="T1" fmla="*/ 0 h 39"/>
                  <a:gd name="T2" fmla="*/ 0 w 19"/>
                  <a:gd name="T3" fmla="*/ 0 h 39"/>
                  <a:gd name="T4" fmla="*/ 0 w 19"/>
                  <a:gd name="T5" fmla="*/ 0 h 39"/>
                  <a:gd name="T6" fmla="*/ 0 w 19"/>
                  <a:gd name="T7" fmla="*/ 0 h 39"/>
                  <a:gd name="T8" fmla="*/ 0 w 19"/>
                  <a:gd name="T9" fmla="*/ 0 h 39"/>
                  <a:gd name="T10" fmla="*/ 0 w 19"/>
                  <a:gd name="T11" fmla="*/ 0 h 39"/>
                  <a:gd name="T12" fmla="*/ 0 w 19"/>
                  <a:gd name="T13" fmla="*/ 0 h 39"/>
                  <a:gd name="T14" fmla="*/ 0 w 19"/>
                  <a:gd name="T15" fmla="*/ 0 h 39"/>
                  <a:gd name="T16" fmla="*/ 0 w 19"/>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39"/>
                  <a:gd name="T29" fmla="*/ 19 w 19"/>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39">
                    <a:moveTo>
                      <a:pt x="18" y="39"/>
                    </a:moveTo>
                    <a:lnTo>
                      <a:pt x="19" y="34"/>
                    </a:lnTo>
                    <a:lnTo>
                      <a:pt x="18" y="27"/>
                    </a:lnTo>
                    <a:lnTo>
                      <a:pt x="17" y="22"/>
                    </a:lnTo>
                    <a:lnTo>
                      <a:pt x="16" y="17"/>
                    </a:lnTo>
                    <a:lnTo>
                      <a:pt x="13" y="12"/>
                    </a:lnTo>
                    <a:lnTo>
                      <a:pt x="9" y="8"/>
                    </a:lnTo>
                    <a:lnTo>
                      <a:pt x="5" y="4"/>
                    </a:lnTo>
                    <a:lnTo>
                      <a:pt x="0" y="0"/>
                    </a:lnTo>
                  </a:path>
                </a:pathLst>
              </a:custGeom>
              <a:noFill/>
              <a:ln w="6350">
                <a:solidFill>
                  <a:srgbClr val="000000"/>
                </a:solidFill>
                <a:prstDash val="solid"/>
                <a:round/>
                <a:headEnd/>
                <a:tailEnd/>
              </a:ln>
            </p:spPr>
            <p:txBody>
              <a:bodyPr/>
              <a:lstStyle/>
              <a:p>
                <a:endParaRPr lang="en-US"/>
              </a:p>
            </p:txBody>
          </p:sp>
          <p:sp>
            <p:nvSpPr>
              <p:cNvPr id="23699" name="Freeform 3024"/>
              <p:cNvSpPr>
                <a:spLocks/>
              </p:cNvSpPr>
              <p:nvPr/>
            </p:nvSpPr>
            <p:spPr bwMode="white">
              <a:xfrm>
                <a:off x="4671" y="2147"/>
                <a:ext cx="0" cy="1"/>
              </a:xfrm>
              <a:custGeom>
                <a:avLst/>
                <a:gdLst>
                  <a:gd name="T0" fmla="*/ 0 w 1"/>
                  <a:gd name="T1" fmla="*/ 0 h 6"/>
                  <a:gd name="T2" fmla="*/ 0 w 1"/>
                  <a:gd name="T3" fmla="*/ 0 h 6"/>
                  <a:gd name="T4" fmla="*/ 0 w 1"/>
                  <a:gd name="T5" fmla="*/ 0 h 6"/>
                  <a:gd name="T6" fmla="*/ 0 60000 65536"/>
                  <a:gd name="T7" fmla="*/ 0 60000 65536"/>
                  <a:gd name="T8" fmla="*/ 0 60000 65536"/>
                  <a:gd name="T9" fmla="*/ 0 w 1"/>
                  <a:gd name="T10" fmla="*/ 0 h 6"/>
                  <a:gd name="T11" fmla="*/ 0 w 1"/>
                  <a:gd name="T12" fmla="*/ 6 h 6"/>
                </a:gdLst>
                <a:ahLst/>
                <a:cxnLst>
                  <a:cxn ang="T6">
                    <a:pos x="T0" y="T1"/>
                  </a:cxn>
                  <a:cxn ang="T7">
                    <a:pos x="T2" y="T3"/>
                  </a:cxn>
                  <a:cxn ang="T8">
                    <a:pos x="T4" y="T5"/>
                  </a:cxn>
                </a:cxnLst>
                <a:rect l="T9" t="T10" r="T11" b="T12"/>
                <a:pathLst>
                  <a:path w="1" h="6">
                    <a:moveTo>
                      <a:pt x="1" y="6"/>
                    </a:moveTo>
                    <a:lnTo>
                      <a:pt x="0" y="4"/>
                    </a:lnTo>
                    <a:lnTo>
                      <a:pt x="1" y="0"/>
                    </a:lnTo>
                  </a:path>
                </a:pathLst>
              </a:custGeom>
              <a:noFill/>
              <a:ln w="6350">
                <a:solidFill>
                  <a:srgbClr val="000000"/>
                </a:solidFill>
                <a:prstDash val="solid"/>
                <a:round/>
                <a:headEnd/>
                <a:tailEnd/>
              </a:ln>
            </p:spPr>
            <p:txBody>
              <a:bodyPr/>
              <a:lstStyle/>
              <a:p>
                <a:endParaRPr lang="en-US"/>
              </a:p>
            </p:txBody>
          </p:sp>
          <p:sp>
            <p:nvSpPr>
              <p:cNvPr id="23700" name="Line 3025"/>
              <p:cNvSpPr>
                <a:spLocks noChangeShapeType="1"/>
              </p:cNvSpPr>
              <p:nvPr/>
            </p:nvSpPr>
            <p:spPr bwMode="white">
              <a:xfrm>
                <a:off x="4683" y="2147"/>
                <a:ext cx="0" cy="0"/>
              </a:xfrm>
              <a:prstGeom prst="line">
                <a:avLst/>
              </a:prstGeom>
              <a:noFill/>
              <a:ln w="6350">
                <a:solidFill>
                  <a:srgbClr val="000000"/>
                </a:solidFill>
                <a:round/>
                <a:headEnd/>
                <a:tailEnd/>
              </a:ln>
            </p:spPr>
            <p:txBody>
              <a:bodyPr/>
              <a:lstStyle/>
              <a:p>
                <a:endParaRPr lang="en-US"/>
              </a:p>
            </p:txBody>
          </p:sp>
          <p:sp>
            <p:nvSpPr>
              <p:cNvPr id="23701" name="Line 3026"/>
              <p:cNvSpPr>
                <a:spLocks noChangeShapeType="1"/>
              </p:cNvSpPr>
              <p:nvPr/>
            </p:nvSpPr>
            <p:spPr bwMode="white">
              <a:xfrm>
                <a:off x="4667" y="2138"/>
                <a:ext cx="0" cy="0"/>
              </a:xfrm>
              <a:prstGeom prst="line">
                <a:avLst/>
              </a:prstGeom>
              <a:noFill/>
              <a:ln w="6350">
                <a:solidFill>
                  <a:srgbClr val="000000"/>
                </a:solidFill>
                <a:round/>
                <a:headEnd/>
                <a:tailEnd/>
              </a:ln>
            </p:spPr>
            <p:txBody>
              <a:bodyPr/>
              <a:lstStyle/>
              <a:p>
                <a:endParaRPr lang="en-US"/>
              </a:p>
            </p:txBody>
          </p:sp>
          <p:sp>
            <p:nvSpPr>
              <p:cNvPr id="23702" name="Line 3027"/>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3" name="Line 3028"/>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4" name="Line 3029"/>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5" name="Line 3030"/>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6" name="Line 3031"/>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7" name="Line 3032"/>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8" name="Line 3033"/>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09" name="Line 3034"/>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0" name="Line 3035"/>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1" name="Line 3036"/>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2" name="Line 3037"/>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3" name="Line 3038"/>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4" name="Line 3039"/>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5" name="Line 3040"/>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6" name="Line 3041"/>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7" name="Line 3042"/>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8" name="Line 3043"/>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19" name="Line 3044"/>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20" name="Line 3045"/>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21" name="Line 3046"/>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22" name="Line 3047"/>
              <p:cNvSpPr>
                <a:spLocks noChangeShapeType="1"/>
              </p:cNvSpPr>
              <p:nvPr/>
            </p:nvSpPr>
            <p:spPr bwMode="white">
              <a:xfrm flipH="1" flipV="1">
                <a:off x="4667" y="2138"/>
                <a:ext cx="16" cy="9"/>
              </a:xfrm>
              <a:prstGeom prst="line">
                <a:avLst/>
              </a:prstGeom>
              <a:noFill/>
              <a:ln w="6350">
                <a:solidFill>
                  <a:srgbClr val="000000"/>
                </a:solidFill>
                <a:round/>
                <a:headEnd/>
                <a:tailEnd/>
              </a:ln>
            </p:spPr>
            <p:txBody>
              <a:bodyPr/>
              <a:lstStyle/>
              <a:p>
                <a:endParaRPr lang="en-US"/>
              </a:p>
            </p:txBody>
          </p:sp>
          <p:sp>
            <p:nvSpPr>
              <p:cNvPr id="23723" name="Freeform 3048"/>
              <p:cNvSpPr>
                <a:spLocks/>
              </p:cNvSpPr>
              <p:nvPr/>
            </p:nvSpPr>
            <p:spPr bwMode="white">
              <a:xfrm>
                <a:off x="4683" y="2147"/>
                <a:ext cx="2" cy="5"/>
              </a:xfrm>
              <a:custGeom>
                <a:avLst/>
                <a:gdLst>
                  <a:gd name="T0" fmla="*/ 0 w 18"/>
                  <a:gd name="T1" fmla="*/ 0 h 42"/>
                  <a:gd name="T2" fmla="*/ 0 w 18"/>
                  <a:gd name="T3" fmla="*/ 0 h 42"/>
                  <a:gd name="T4" fmla="*/ 0 w 18"/>
                  <a:gd name="T5" fmla="*/ 0 h 42"/>
                  <a:gd name="T6" fmla="*/ 0 w 18"/>
                  <a:gd name="T7" fmla="*/ 0 h 42"/>
                  <a:gd name="T8" fmla="*/ 0 w 18"/>
                  <a:gd name="T9" fmla="*/ 0 h 42"/>
                  <a:gd name="T10" fmla="*/ 0 w 18"/>
                  <a:gd name="T11" fmla="*/ 0 h 42"/>
                  <a:gd name="T12" fmla="*/ 0 w 18"/>
                  <a:gd name="T13" fmla="*/ 0 h 42"/>
                  <a:gd name="T14" fmla="*/ 0 w 18"/>
                  <a:gd name="T15" fmla="*/ 0 h 42"/>
                  <a:gd name="T16" fmla="*/ 0 w 18"/>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42"/>
                  <a:gd name="T29" fmla="*/ 18 w 18"/>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42">
                    <a:moveTo>
                      <a:pt x="16" y="42"/>
                    </a:moveTo>
                    <a:lnTo>
                      <a:pt x="18" y="36"/>
                    </a:lnTo>
                    <a:lnTo>
                      <a:pt x="18" y="30"/>
                    </a:lnTo>
                    <a:lnTo>
                      <a:pt x="17" y="24"/>
                    </a:lnTo>
                    <a:lnTo>
                      <a:pt x="16" y="18"/>
                    </a:lnTo>
                    <a:lnTo>
                      <a:pt x="13" y="13"/>
                    </a:lnTo>
                    <a:lnTo>
                      <a:pt x="10" y="8"/>
                    </a:lnTo>
                    <a:lnTo>
                      <a:pt x="5" y="4"/>
                    </a:lnTo>
                    <a:lnTo>
                      <a:pt x="0" y="0"/>
                    </a:lnTo>
                  </a:path>
                </a:pathLst>
              </a:custGeom>
              <a:noFill/>
              <a:ln w="6350">
                <a:solidFill>
                  <a:srgbClr val="000000"/>
                </a:solidFill>
                <a:prstDash val="solid"/>
                <a:round/>
                <a:headEnd/>
                <a:tailEnd/>
              </a:ln>
            </p:spPr>
            <p:txBody>
              <a:bodyPr/>
              <a:lstStyle/>
              <a:p>
                <a:endParaRPr lang="en-US"/>
              </a:p>
            </p:txBody>
          </p:sp>
          <p:sp>
            <p:nvSpPr>
              <p:cNvPr id="23724" name="Freeform 3049"/>
              <p:cNvSpPr>
                <a:spLocks/>
              </p:cNvSpPr>
              <p:nvPr/>
            </p:nvSpPr>
            <p:spPr bwMode="white">
              <a:xfrm>
                <a:off x="4685" y="2152"/>
                <a:ext cx="0" cy="2"/>
              </a:xfrm>
              <a:custGeom>
                <a:avLst/>
                <a:gdLst>
                  <a:gd name="T0" fmla="*/ 0 w 2"/>
                  <a:gd name="T1" fmla="*/ 0 h 12"/>
                  <a:gd name="T2" fmla="*/ 0 w 2"/>
                  <a:gd name="T3" fmla="*/ 0 h 12"/>
                  <a:gd name="T4" fmla="*/ 0 w 2"/>
                  <a:gd name="T5" fmla="*/ 0 h 12"/>
                  <a:gd name="T6" fmla="*/ 0 w 2"/>
                  <a:gd name="T7" fmla="*/ 0 h 12"/>
                  <a:gd name="T8" fmla="*/ 0 w 2"/>
                  <a:gd name="T9" fmla="*/ 0 h 12"/>
                  <a:gd name="T10" fmla="*/ 0 60000 65536"/>
                  <a:gd name="T11" fmla="*/ 0 60000 65536"/>
                  <a:gd name="T12" fmla="*/ 0 60000 65536"/>
                  <a:gd name="T13" fmla="*/ 0 60000 65536"/>
                  <a:gd name="T14" fmla="*/ 0 60000 65536"/>
                  <a:gd name="T15" fmla="*/ 0 w 2"/>
                  <a:gd name="T16" fmla="*/ 0 h 12"/>
                  <a:gd name="T17" fmla="*/ 0 w 2"/>
                  <a:gd name="T18" fmla="*/ 12 h 12"/>
                </a:gdLst>
                <a:ahLst/>
                <a:cxnLst>
                  <a:cxn ang="T10">
                    <a:pos x="T0" y="T1"/>
                  </a:cxn>
                  <a:cxn ang="T11">
                    <a:pos x="T2" y="T3"/>
                  </a:cxn>
                  <a:cxn ang="T12">
                    <a:pos x="T4" y="T5"/>
                  </a:cxn>
                  <a:cxn ang="T13">
                    <a:pos x="T6" y="T7"/>
                  </a:cxn>
                  <a:cxn ang="T14">
                    <a:pos x="T8" y="T9"/>
                  </a:cxn>
                </a:cxnLst>
                <a:rect l="T15" t="T16" r="T17" b="T18"/>
                <a:pathLst>
                  <a:path w="2" h="12">
                    <a:moveTo>
                      <a:pt x="0" y="12"/>
                    </a:moveTo>
                    <a:lnTo>
                      <a:pt x="0" y="11"/>
                    </a:lnTo>
                    <a:lnTo>
                      <a:pt x="0" y="9"/>
                    </a:lnTo>
                    <a:lnTo>
                      <a:pt x="1" y="4"/>
                    </a:lnTo>
                    <a:lnTo>
                      <a:pt x="2" y="0"/>
                    </a:lnTo>
                  </a:path>
                </a:pathLst>
              </a:custGeom>
              <a:noFill/>
              <a:ln w="6350">
                <a:solidFill>
                  <a:srgbClr val="000000"/>
                </a:solidFill>
                <a:prstDash val="solid"/>
                <a:round/>
                <a:headEnd/>
                <a:tailEnd/>
              </a:ln>
            </p:spPr>
            <p:txBody>
              <a:bodyPr/>
              <a:lstStyle/>
              <a:p>
                <a:endParaRPr lang="en-US"/>
              </a:p>
            </p:txBody>
          </p:sp>
          <p:sp>
            <p:nvSpPr>
              <p:cNvPr id="23725" name="Freeform 3050"/>
              <p:cNvSpPr>
                <a:spLocks/>
              </p:cNvSpPr>
              <p:nvPr/>
            </p:nvSpPr>
            <p:spPr bwMode="white">
              <a:xfrm>
                <a:off x="4685" y="2153"/>
                <a:ext cx="5" cy="5"/>
              </a:xfrm>
              <a:custGeom>
                <a:avLst/>
                <a:gdLst>
                  <a:gd name="T0" fmla="*/ 0 w 43"/>
                  <a:gd name="T1" fmla="*/ 0 h 34"/>
                  <a:gd name="T2" fmla="*/ 0 w 43"/>
                  <a:gd name="T3" fmla="*/ 0 h 34"/>
                  <a:gd name="T4" fmla="*/ 0 w 43"/>
                  <a:gd name="T5" fmla="*/ 0 h 34"/>
                  <a:gd name="T6" fmla="*/ 0 60000 65536"/>
                  <a:gd name="T7" fmla="*/ 0 60000 65536"/>
                  <a:gd name="T8" fmla="*/ 0 60000 65536"/>
                  <a:gd name="T9" fmla="*/ 0 w 43"/>
                  <a:gd name="T10" fmla="*/ 0 h 34"/>
                  <a:gd name="T11" fmla="*/ 43 w 43"/>
                  <a:gd name="T12" fmla="*/ 34 h 34"/>
                </a:gdLst>
                <a:ahLst/>
                <a:cxnLst>
                  <a:cxn ang="T6">
                    <a:pos x="T0" y="T1"/>
                  </a:cxn>
                  <a:cxn ang="T7">
                    <a:pos x="T2" y="T3"/>
                  </a:cxn>
                  <a:cxn ang="T8">
                    <a:pos x="T4" y="T5"/>
                  </a:cxn>
                </a:cxnLst>
                <a:rect l="T9" t="T10" r="T11" b="T12"/>
                <a:pathLst>
                  <a:path w="43" h="34">
                    <a:moveTo>
                      <a:pt x="0" y="0"/>
                    </a:moveTo>
                    <a:lnTo>
                      <a:pt x="23" y="16"/>
                    </a:lnTo>
                    <a:lnTo>
                      <a:pt x="43" y="34"/>
                    </a:lnTo>
                  </a:path>
                </a:pathLst>
              </a:custGeom>
              <a:noFill/>
              <a:ln w="6350">
                <a:solidFill>
                  <a:srgbClr val="000000"/>
                </a:solidFill>
                <a:prstDash val="solid"/>
                <a:round/>
                <a:headEnd/>
                <a:tailEnd/>
              </a:ln>
            </p:spPr>
            <p:txBody>
              <a:bodyPr/>
              <a:lstStyle/>
              <a:p>
                <a:endParaRPr lang="en-US"/>
              </a:p>
            </p:txBody>
          </p:sp>
          <p:sp>
            <p:nvSpPr>
              <p:cNvPr id="23726" name="Line 3051"/>
              <p:cNvSpPr>
                <a:spLocks noChangeShapeType="1"/>
              </p:cNvSpPr>
              <p:nvPr/>
            </p:nvSpPr>
            <p:spPr bwMode="white">
              <a:xfrm>
                <a:off x="4695" y="2156"/>
                <a:ext cx="0" cy="0"/>
              </a:xfrm>
              <a:prstGeom prst="line">
                <a:avLst/>
              </a:prstGeom>
              <a:noFill/>
              <a:ln w="6350">
                <a:solidFill>
                  <a:srgbClr val="000000"/>
                </a:solidFill>
                <a:round/>
                <a:headEnd/>
                <a:tailEnd/>
              </a:ln>
            </p:spPr>
            <p:txBody>
              <a:bodyPr/>
              <a:lstStyle/>
              <a:p>
                <a:endParaRPr lang="en-US"/>
              </a:p>
            </p:txBody>
          </p:sp>
          <p:sp>
            <p:nvSpPr>
              <p:cNvPr id="23727" name="Line 3052"/>
              <p:cNvSpPr>
                <a:spLocks noChangeShapeType="1"/>
              </p:cNvSpPr>
              <p:nvPr/>
            </p:nvSpPr>
            <p:spPr bwMode="white">
              <a:xfrm>
                <a:off x="4685" y="2151"/>
                <a:ext cx="0" cy="0"/>
              </a:xfrm>
              <a:prstGeom prst="line">
                <a:avLst/>
              </a:prstGeom>
              <a:noFill/>
              <a:ln w="6350">
                <a:solidFill>
                  <a:srgbClr val="000000"/>
                </a:solidFill>
                <a:round/>
                <a:headEnd/>
                <a:tailEnd/>
              </a:ln>
            </p:spPr>
            <p:txBody>
              <a:bodyPr/>
              <a:lstStyle/>
              <a:p>
                <a:endParaRPr lang="en-US"/>
              </a:p>
            </p:txBody>
          </p:sp>
          <p:sp>
            <p:nvSpPr>
              <p:cNvPr id="23728" name="Line 3053"/>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29" name="Line 3054"/>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0" name="Line 3055"/>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1" name="Line 3056"/>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2" name="Line 3057"/>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3" name="Line 3058"/>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4" name="Line 3059"/>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5" name="Line 3060"/>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6" name="Line 3061"/>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7" name="Line 3062"/>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8" name="Line 3063"/>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39" name="Line 3064"/>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0" name="Line 3065"/>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1" name="Line 3066"/>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2" name="Line 3067"/>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3" name="Line 3068"/>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4" name="Line 3069"/>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5" name="Line 3070"/>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746" name="Line 3071"/>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grpSp>
        <p:grpSp>
          <p:nvGrpSpPr>
            <p:cNvPr id="18495" name="Group 3273"/>
            <p:cNvGrpSpPr>
              <a:grpSpLocks/>
            </p:cNvGrpSpPr>
            <p:nvPr/>
          </p:nvGrpSpPr>
          <p:grpSpPr bwMode="auto">
            <a:xfrm>
              <a:off x="4580" y="2151"/>
              <a:ext cx="132" cy="227"/>
              <a:chOff x="4580" y="2151"/>
              <a:chExt cx="132" cy="227"/>
            </a:xfrm>
          </p:grpSpPr>
          <p:sp>
            <p:nvSpPr>
              <p:cNvPr id="23347" name="Line 3073"/>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348" name="Line 3074"/>
              <p:cNvSpPr>
                <a:spLocks noChangeShapeType="1"/>
              </p:cNvSpPr>
              <p:nvPr/>
            </p:nvSpPr>
            <p:spPr bwMode="white">
              <a:xfrm flipH="1" flipV="1">
                <a:off x="4685" y="2151"/>
                <a:ext cx="10" cy="5"/>
              </a:xfrm>
              <a:prstGeom prst="line">
                <a:avLst/>
              </a:prstGeom>
              <a:noFill/>
              <a:ln w="6350">
                <a:solidFill>
                  <a:srgbClr val="000000"/>
                </a:solidFill>
                <a:round/>
                <a:headEnd/>
                <a:tailEnd/>
              </a:ln>
            </p:spPr>
            <p:txBody>
              <a:bodyPr/>
              <a:lstStyle/>
              <a:p>
                <a:endParaRPr lang="en-US"/>
              </a:p>
            </p:txBody>
          </p:sp>
          <p:sp>
            <p:nvSpPr>
              <p:cNvPr id="23349" name="Freeform 3075"/>
              <p:cNvSpPr>
                <a:spLocks/>
              </p:cNvSpPr>
              <p:nvPr/>
            </p:nvSpPr>
            <p:spPr bwMode="white">
              <a:xfrm>
                <a:off x="4695" y="2156"/>
                <a:ext cx="2" cy="6"/>
              </a:xfrm>
              <a:custGeom>
                <a:avLst/>
                <a:gdLst>
                  <a:gd name="T0" fmla="*/ 0 w 17"/>
                  <a:gd name="T1" fmla="*/ 0 h 46"/>
                  <a:gd name="T2" fmla="*/ 0 w 17"/>
                  <a:gd name="T3" fmla="*/ 0 h 46"/>
                  <a:gd name="T4" fmla="*/ 0 w 17"/>
                  <a:gd name="T5" fmla="*/ 0 h 46"/>
                  <a:gd name="T6" fmla="*/ 0 w 17"/>
                  <a:gd name="T7" fmla="*/ 0 h 46"/>
                  <a:gd name="T8" fmla="*/ 0 w 17"/>
                  <a:gd name="T9" fmla="*/ 0 h 46"/>
                  <a:gd name="T10" fmla="*/ 0 w 17"/>
                  <a:gd name="T11" fmla="*/ 0 h 46"/>
                  <a:gd name="T12" fmla="*/ 0 w 17"/>
                  <a:gd name="T13" fmla="*/ 0 h 46"/>
                  <a:gd name="T14" fmla="*/ 0 w 17"/>
                  <a:gd name="T15" fmla="*/ 0 h 46"/>
                  <a:gd name="T16" fmla="*/ 0 w 17"/>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46"/>
                  <a:gd name="T29" fmla="*/ 17 w 17"/>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46">
                    <a:moveTo>
                      <a:pt x="14" y="46"/>
                    </a:moveTo>
                    <a:lnTo>
                      <a:pt x="16" y="40"/>
                    </a:lnTo>
                    <a:lnTo>
                      <a:pt x="17" y="34"/>
                    </a:lnTo>
                    <a:lnTo>
                      <a:pt x="17" y="27"/>
                    </a:lnTo>
                    <a:lnTo>
                      <a:pt x="16" y="20"/>
                    </a:lnTo>
                    <a:lnTo>
                      <a:pt x="13" y="15"/>
                    </a:lnTo>
                    <a:lnTo>
                      <a:pt x="10" y="9"/>
                    </a:lnTo>
                    <a:lnTo>
                      <a:pt x="6" y="5"/>
                    </a:lnTo>
                    <a:lnTo>
                      <a:pt x="0" y="0"/>
                    </a:lnTo>
                  </a:path>
                </a:pathLst>
              </a:custGeom>
              <a:noFill/>
              <a:ln w="6350">
                <a:solidFill>
                  <a:srgbClr val="000000"/>
                </a:solidFill>
                <a:prstDash val="solid"/>
                <a:round/>
                <a:headEnd/>
                <a:tailEnd/>
              </a:ln>
            </p:spPr>
            <p:txBody>
              <a:bodyPr/>
              <a:lstStyle/>
              <a:p>
                <a:endParaRPr lang="en-US"/>
              </a:p>
            </p:txBody>
          </p:sp>
          <p:sp>
            <p:nvSpPr>
              <p:cNvPr id="23350" name="Freeform 3076"/>
              <p:cNvSpPr>
                <a:spLocks/>
              </p:cNvSpPr>
              <p:nvPr/>
            </p:nvSpPr>
            <p:spPr bwMode="white">
              <a:xfrm>
                <a:off x="4696" y="2162"/>
                <a:ext cx="0" cy="2"/>
              </a:xfrm>
              <a:custGeom>
                <a:avLst/>
                <a:gdLst>
                  <a:gd name="T0" fmla="*/ 0 w 4"/>
                  <a:gd name="T1" fmla="*/ 0 h 18"/>
                  <a:gd name="T2" fmla="*/ 0 w 4"/>
                  <a:gd name="T3" fmla="*/ 0 h 18"/>
                  <a:gd name="T4" fmla="*/ 0 w 4"/>
                  <a:gd name="T5" fmla="*/ 0 h 18"/>
                  <a:gd name="T6" fmla="*/ 0 w 4"/>
                  <a:gd name="T7" fmla="*/ 0 h 18"/>
                  <a:gd name="T8" fmla="*/ 0 w 4"/>
                  <a:gd name="T9" fmla="*/ 0 h 18"/>
                  <a:gd name="T10" fmla="*/ 0 60000 65536"/>
                  <a:gd name="T11" fmla="*/ 0 60000 65536"/>
                  <a:gd name="T12" fmla="*/ 0 60000 65536"/>
                  <a:gd name="T13" fmla="*/ 0 60000 65536"/>
                  <a:gd name="T14" fmla="*/ 0 60000 65536"/>
                  <a:gd name="T15" fmla="*/ 0 w 4"/>
                  <a:gd name="T16" fmla="*/ 0 h 18"/>
                  <a:gd name="T17" fmla="*/ 0 w 4"/>
                  <a:gd name="T18" fmla="*/ 18 h 18"/>
                </a:gdLst>
                <a:ahLst/>
                <a:cxnLst>
                  <a:cxn ang="T10">
                    <a:pos x="T0" y="T1"/>
                  </a:cxn>
                  <a:cxn ang="T11">
                    <a:pos x="T2" y="T3"/>
                  </a:cxn>
                  <a:cxn ang="T12">
                    <a:pos x="T4" y="T5"/>
                  </a:cxn>
                  <a:cxn ang="T13">
                    <a:pos x="T6" y="T7"/>
                  </a:cxn>
                  <a:cxn ang="T14">
                    <a:pos x="T8" y="T9"/>
                  </a:cxn>
                </a:cxnLst>
                <a:rect l="T15" t="T16" r="T17" b="T18"/>
                <a:pathLst>
                  <a:path w="4" h="18">
                    <a:moveTo>
                      <a:pt x="0" y="18"/>
                    </a:moveTo>
                    <a:lnTo>
                      <a:pt x="0" y="17"/>
                    </a:lnTo>
                    <a:lnTo>
                      <a:pt x="0" y="12"/>
                    </a:lnTo>
                    <a:lnTo>
                      <a:pt x="2" y="6"/>
                    </a:lnTo>
                    <a:lnTo>
                      <a:pt x="4" y="0"/>
                    </a:lnTo>
                  </a:path>
                </a:pathLst>
              </a:custGeom>
              <a:noFill/>
              <a:ln w="6350">
                <a:solidFill>
                  <a:srgbClr val="000000"/>
                </a:solidFill>
                <a:prstDash val="solid"/>
                <a:round/>
                <a:headEnd/>
                <a:tailEnd/>
              </a:ln>
            </p:spPr>
            <p:txBody>
              <a:bodyPr/>
              <a:lstStyle/>
              <a:p>
                <a:endParaRPr lang="en-US"/>
              </a:p>
            </p:txBody>
          </p:sp>
          <p:sp>
            <p:nvSpPr>
              <p:cNvPr id="23351" name="Freeform 3077"/>
              <p:cNvSpPr>
                <a:spLocks/>
              </p:cNvSpPr>
              <p:nvPr/>
            </p:nvSpPr>
            <p:spPr bwMode="white">
              <a:xfrm>
                <a:off x="4696" y="2164"/>
                <a:ext cx="4" cy="6"/>
              </a:xfrm>
              <a:custGeom>
                <a:avLst/>
                <a:gdLst>
                  <a:gd name="T0" fmla="*/ 0 w 34"/>
                  <a:gd name="T1" fmla="*/ 0 h 52"/>
                  <a:gd name="T2" fmla="*/ 0 w 34"/>
                  <a:gd name="T3" fmla="*/ 0 h 52"/>
                  <a:gd name="T4" fmla="*/ 0 w 34"/>
                  <a:gd name="T5" fmla="*/ 0 h 52"/>
                  <a:gd name="T6" fmla="*/ 0 60000 65536"/>
                  <a:gd name="T7" fmla="*/ 0 60000 65536"/>
                  <a:gd name="T8" fmla="*/ 0 60000 65536"/>
                  <a:gd name="T9" fmla="*/ 0 w 34"/>
                  <a:gd name="T10" fmla="*/ 0 h 52"/>
                  <a:gd name="T11" fmla="*/ 34 w 34"/>
                  <a:gd name="T12" fmla="*/ 52 h 52"/>
                </a:gdLst>
                <a:ahLst/>
                <a:cxnLst>
                  <a:cxn ang="T6">
                    <a:pos x="T0" y="T1"/>
                  </a:cxn>
                  <a:cxn ang="T7">
                    <a:pos x="T2" y="T3"/>
                  </a:cxn>
                  <a:cxn ang="T8">
                    <a:pos x="T4" y="T5"/>
                  </a:cxn>
                </a:cxnLst>
                <a:rect l="T9" t="T10" r="T11" b="T12"/>
                <a:pathLst>
                  <a:path w="34" h="52">
                    <a:moveTo>
                      <a:pt x="0" y="0"/>
                    </a:moveTo>
                    <a:lnTo>
                      <a:pt x="18" y="24"/>
                    </a:lnTo>
                    <a:lnTo>
                      <a:pt x="34" y="52"/>
                    </a:lnTo>
                  </a:path>
                </a:pathLst>
              </a:custGeom>
              <a:noFill/>
              <a:ln w="6350">
                <a:solidFill>
                  <a:srgbClr val="000000"/>
                </a:solidFill>
                <a:prstDash val="solid"/>
                <a:round/>
                <a:headEnd/>
                <a:tailEnd/>
              </a:ln>
            </p:spPr>
            <p:txBody>
              <a:bodyPr/>
              <a:lstStyle/>
              <a:p>
                <a:endParaRPr lang="en-US"/>
              </a:p>
            </p:txBody>
          </p:sp>
          <p:sp>
            <p:nvSpPr>
              <p:cNvPr id="23352" name="Line 3078"/>
              <p:cNvSpPr>
                <a:spLocks noChangeShapeType="1"/>
              </p:cNvSpPr>
              <p:nvPr/>
            </p:nvSpPr>
            <p:spPr bwMode="white">
              <a:xfrm>
                <a:off x="4703" y="2169"/>
                <a:ext cx="0" cy="0"/>
              </a:xfrm>
              <a:prstGeom prst="line">
                <a:avLst/>
              </a:prstGeom>
              <a:noFill/>
              <a:ln w="6350">
                <a:solidFill>
                  <a:srgbClr val="000000"/>
                </a:solidFill>
                <a:round/>
                <a:headEnd/>
                <a:tailEnd/>
              </a:ln>
            </p:spPr>
            <p:txBody>
              <a:bodyPr/>
              <a:lstStyle/>
              <a:p>
                <a:endParaRPr lang="en-US"/>
              </a:p>
            </p:txBody>
          </p:sp>
          <p:sp>
            <p:nvSpPr>
              <p:cNvPr id="23353" name="Line 3079"/>
              <p:cNvSpPr>
                <a:spLocks noChangeShapeType="1"/>
              </p:cNvSpPr>
              <p:nvPr/>
            </p:nvSpPr>
            <p:spPr bwMode="white">
              <a:xfrm>
                <a:off x="4697" y="2166"/>
                <a:ext cx="0" cy="0"/>
              </a:xfrm>
              <a:prstGeom prst="line">
                <a:avLst/>
              </a:prstGeom>
              <a:noFill/>
              <a:ln w="6350">
                <a:solidFill>
                  <a:srgbClr val="000000"/>
                </a:solidFill>
                <a:round/>
                <a:headEnd/>
                <a:tailEnd/>
              </a:ln>
            </p:spPr>
            <p:txBody>
              <a:bodyPr/>
              <a:lstStyle/>
              <a:p>
                <a:endParaRPr lang="en-US"/>
              </a:p>
            </p:txBody>
          </p:sp>
          <p:sp>
            <p:nvSpPr>
              <p:cNvPr id="23354" name="Line 3080"/>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55" name="Line 3081"/>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56" name="Line 3082"/>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57" name="Line 3083"/>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58" name="Line 3084"/>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59" name="Line 3085"/>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0" name="Line 3086"/>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1" name="Line 3087"/>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2" name="Line 3088"/>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3" name="Line 3089"/>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4" name="Line 3090"/>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5" name="Line 3091"/>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6" name="Line 3092"/>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7" name="Line 3093"/>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8" name="Line 3094"/>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69" name="Line 3095"/>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0" name="Line 3096"/>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1" name="Line 3097"/>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2" name="Line 3098"/>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3" name="Line 3099"/>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4" name="Line 3100"/>
              <p:cNvSpPr>
                <a:spLocks noChangeShapeType="1"/>
              </p:cNvSpPr>
              <p:nvPr/>
            </p:nvSpPr>
            <p:spPr bwMode="white">
              <a:xfrm flipH="1" flipV="1">
                <a:off x="4697" y="2166"/>
                <a:ext cx="6" cy="3"/>
              </a:xfrm>
              <a:prstGeom prst="line">
                <a:avLst/>
              </a:prstGeom>
              <a:noFill/>
              <a:ln w="6350">
                <a:solidFill>
                  <a:srgbClr val="000000"/>
                </a:solidFill>
                <a:round/>
                <a:headEnd/>
                <a:tailEnd/>
              </a:ln>
            </p:spPr>
            <p:txBody>
              <a:bodyPr/>
              <a:lstStyle/>
              <a:p>
                <a:endParaRPr lang="en-US"/>
              </a:p>
            </p:txBody>
          </p:sp>
          <p:sp>
            <p:nvSpPr>
              <p:cNvPr id="23375" name="Freeform 3101"/>
              <p:cNvSpPr>
                <a:spLocks/>
              </p:cNvSpPr>
              <p:nvPr/>
            </p:nvSpPr>
            <p:spPr bwMode="white">
              <a:xfrm>
                <a:off x="4703" y="2169"/>
                <a:ext cx="2" cy="6"/>
              </a:xfrm>
              <a:custGeom>
                <a:avLst/>
                <a:gdLst>
                  <a:gd name="T0" fmla="*/ 0 w 18"/>
                  <a:gd name="T1" fmla="*/ 0 h 50"/>
                  <a:gd name="T2" fmla="*/ 0 w 18"/>
                  <a:gd name="T3" fmla="*/ 0 h 50"/>
                  <a:gd name="T4" fmla="*/ 0 w 18"/>
                  <a:gd name="T5" fmla="*/ 0 h 50"/>
                  <a:gd name="T6" fmla="*/ 0 w 18"/>
                  <a:gd name="T7" fmla="*/ 0 h 50"/>
                  <a:gd name="T8" fmla="*/ 0 w 18"/>
                  <a:gd name="T9" fmla="*/ 0 h 50"/>
                  <a:gd name="T10" fmla="*/ 0 w 18"/>
                  <a:gd name="T11" fmla="*/ 0 h 50"/>
                  <a:gd name="T12" fmla="*/ 0 w 18"/>
                  <a:gd name="T13" fmla="*/ 0 h 50"/>
                  <a:gd name="T14" fmla="*/ 0 w 18"/>
                  <a:gd name="T15" fmla="*/ 0 h 50"/>
                  <a:gd name="T16" fmla="*/ 0 w 18"/>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50"/>
                  <a:gd name="T29" fmla="*/ 18 w 18"/>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50">
                    <a:moveTo>
                      <a:pt x="13" y="50"/>
                    </a:moveTo>
                    <a:lnTo>
                      <a:pt x="16" y="44"/>
                    </a:lnTo>
                    <a:lnTo>
                      <a:pt x="18" y="37"/>
                    </a:lnTo>
                    <a:lnTo>
                      <a:pt x="18" y="30"/>
                    </a:lnTo>
                    <a:lnTo>
                      <a:pt x="17" y="23"/>
                    </a:lnTo>
                    <a:lnTo>
                      <a:pt x="15" y="16"/>
                    </a:lnTo>
                    <a:lnTo>
                      <a:pt x="11" y="9"/>
                    </a:lnTo>
                    <a:lnTo>
                      <a:pt x="7" y="4"/>
                    </a:lnTo>
                    <a:lnTo>
                      <a:pt x="0" y="0"/>
                    </a:lnTo>
                  </a:path>
                </a:pathLst>
              </a:custGeom>
              <a:noFill/>
              <a:ln w="6350">
                <a:solidFill>
                  <a:srgbClr val="000000"/>
                </a:solidFill>
                <a:prstDash val="solid"/>
                <a:round/>
                <a:headEnd/>
                <a:tailEnd/>
              </a:ln>
            </p:spPr>
            <p:txBody>
              <a:bodyPr/>
              <a:lstStyle/>
              <a:p>
                <a:endParaRPr lang="en-US"/>
              </a:p>
            </p:txBody>
          </p:sp>
          <p:sp>
            <p:nvSpPr>
              <p:cNvPr id="23376" name="Freeform 3102"/>
              <p:cNvSpPr>
                <a:spLocks/>
              </p:cNvSpPr>
              <p:nvPr/>
            </p:nvSpPr>
            <p:spPr bwMode="white">
              <a:xfrm>
                <a:off x="4704" y="2175"/>
                <a:ext cx="1" cy="3"/>
              </a:xfrm>
              <a:custGeom>
                <a:avLst/>
                <a:gdLst>
                  <a:gd name="T0" fmla="*/ 0 w 8"/>
                  <a:gd name="T1" fmla="*/ 0 h 24"/>
                  <a:gd name="T2" fmla="*/ 0 w 8"/>
                  <a:gd name="T3" fmla="*/ 0 h 24"/>
                  <a:gd name="T4" fmla="*/ 0 w 8"/>
                  <a:gd name="T5" fmla="*/ 0 h 24"/>
                  <a:gd name="T6" fmla="*/ 0 w 8"/>
                  <a:gd name="T7" fmla="*/ 0 h 24"/>
                  <a:gd name="T8" fmla="*/ 0 w 8"/>
                  <a:gd name="T9" fmla="*/ 0 h 24"/>
                  <a:gd name="T10" fmla="*/ 0 60000 65536"/>
                  <a:gd name="T11" fmla="*/ 0 60000 65536"/>
                  <a:gd name="T12" fmla="*/ 0 60000 65536"/>
                  <a:gd name="T13" fmla="*/ 0 60000 65536"/>
                  <a:gd name="T14" fmla="*/ 0 60000 65536"/>
                  <a:gd name="T15" fmla="*/ 0 w 8"/>
                  <a:gd name="T16" fmla="*/ 0 h 24"/>
                  <a:gd name="T17" fmla="*/ 8 w 8"/>
                  <a:gd name="T18" fmla="*/ 24 h 24"/>
                </a:gdLst>
                <a:ahLst/>
                <a:cxnLst>
                  <a:cxn ang="T10">
                    <a:pos x="T0" y="T1"/>
                  </a:cxn>
                  <a:cxn ang="T11">
                    <a:pos x="T2" y="T3"/>
                  </a:cxn>
                  <a:cxn ang="T12">
                    <a:pos x="T4" y="T5"/>
                  </a:cxn>
                  <a:cxn ang="T13">
                    <a:pos x="T6" y="T7"/>
                  </a:cxn>
                  <a:cxn ang="T14">
                    <a:pos x="T8" y="T9"/>
                  </a:cxn>
                </a:cxnLst>
                <a:rect l="T15" t="T16" r="T17" b="T18"/>
                <a:pathLst>
                  <a:path w="8" h="24">
                    <a:moveTo>
                      <a:pt x="0" y="24"/>
                    </a:moveTo>
                    <a:lnTo>
                      <a:pt x="0" y="21"/>
                    </a:lnTo>
                    <a:lnTo>
                      <a:pt x="2" y="15"/>
                    </a:lnTo>
                    <a:lnTo>
                      <a:pt x="4" y="8"/>
                    </a:lnTo>
                    <a:lnTo>
                      <a:pt x="8" y="0"/>
                    </a:lnTo>
                  </a:path>
                </a:pathLst>
              </a:custGeom>
              <a:noFill/>
              <a:ln w="6350">
                <a:solidFill>
                  <a:srgbClr val="000000"/>
                </a:solidFill>
                <a:prstDash val="solid"/>
                <a:round/>
                <a:headEnd/>
                <a:tailEnd/>
              </a:ln>
            </p:spPr>
            <p:txBody>
              <a:bodyPr/>
              <a:lstStyle/>
              <a:p>
                <a:endParaRPr lang="en-US"/>
              </a:p>
            </p:txBody>
          </p:sp>
          <p:sp>
            <p:nvSpPr>
              <p:cNvPr id="23377" name="Freeform 3103"/>
              <p:cNvSpPr>
                <a:spLocks/>
              </p:cNvSpPr>
              <p:nvPr/>
            </p:nvSpPr>
            <p:spPr bwMode="white">
              <a:xfrm>
                <a:off x="4704" y="2178"/>
                <a:ext cx="2" cy="9"/>
              </a:xfrm>
              <a:custGeom>
                <a:avLst/>
                <a:gdLst>
                  <a:gd name="T0" fmla="*/ 0 w 21"/>
                  <a:gd name="T1" fmla="*/ 0 h 68"/>
                  <a:gd name="T2" fmla="*/ 0 w 21"/>
                  <a:gd name="T3" fmla="*/ 0 h 68"/>
                  <a:gd name="T4" fmla="*/ 0 w 21"/>
                  <a:gd name="T5" fmla="*/ 0 h 68"/>
                  <a:gd name="T6" fmla="*/ 0 60000 65536"/>
                  <a:gd name="T7" fmla="*/ 0 60000 65536"/>
                  <a:gd name="T8" fmla="*/ 0 60000 65536"/>
                  <a:gd name="T9" fmla="*/ 0 w 21"/>
                  <a:gd name="T10" fmla="*/ 0 h 68"/>
                  <a:gd name="T11" fmla="*/ 21 w 21"/>
                  <a:gd name="T12" fmla="*/ 68 h 68"/>
                </a:gdLst>
                <a:ahLst/>
                <a:cxnLst>
                  <a:cxn ang="T6">
                    <a:pos x="T0" y="T1"/>
                  </a:cxn>
                  <a:cxn ang="T7">
                    <a:pos x="T2" y="T3"/>
                  </a:cxn>
                  <a:cxn ang="T8">
                    <a:pos x="T4" y="T5"/>
                  </a:cxn>
                </a:cxnLst>
                <a:rect l="T9" t="T10" r="T11" b="T12"/>
                <a:pathLst>
                  <a:path w="21" h="68">
                    <a:moveTo>
                      <a:pt x="0" y="0"/>
                    </a:moveTo>
                    <a:lnTo>
                      <a:pt x="12" y="33"/>
                    </a:lnTo>
                    <a:lnTo>
                      <a:pt x="21" y="68"/>
                    </a:lnTo>
                  </a:path>
                </a:pathLst>
              </a:custGeom>
              <a:noFill/>
              <a:ln w="6350">
                <a:solidFill>
                  <a:srgbClr val="000000"/>
                </a:solidFill>
                <a:prstDash val="solid"/>
                <a:round/>
                <a:headEnd/>
                <a:tailEnd/>
              </a:ln>
            </p:spPr>
            <p:txBody>
              <a:bodyPr/>
              <a:lstStyle/>
              <a:p>
                <a:endParaRPr lang="en-US"/>
              </a:p>
            </p:txBody>
          </p:sp>
          <p:sp>
            <p:nvSpPr>
              <p:cNvPr id="23378" name="Line 3104"/>
              <p:cNvSpPr>
                <a:spLocks noChangeShapeType="1"/>
              </p:cNvSpPr>
              <p:nvPr/>
            </p:nvSpPr>
            <p:spPr bwMode="white">
              <a:xfrm>
                <a:off x="4708" y="2186"/>
                <a:ext cx="0" cy="0"/>
              </a:xfrm>
              <a:prstGeom prst="line">
                <a:avLst/>
              </a:prstGeom>
              <a:noFill/>
              <a:ln w="6350">
                <a:solidFill>
                  <a:srgbClr val="000000"/>
                </a:solidFill>
                <a:round/>
                <a:headEnd/>
                <a:tailEnd/>
              </a:ln>
            </p:spPr>
            <p:txBody>
              <a:bodyPr/>
              <a:lstStyle/>
              <a:p>
                <a:endParaRPr lang="en-US"/>
              </a:p>
            </p:txBody>
          </p:sp>
          <p:sp>
            <p:nvSpPr>
              <p:cNvPr id="23379" name="Line 3105"/>
              <p:cNvSpPr>
                <a:spLocks noChangeShapeType="1"/>
              </p:cNvSpPr>
              <p:nvPr/>
            </p:nvSpPr>
            <p:spPr bwMode="white">
              <a:xfrm>
                <a:off x="4706" y="2184"/>
                <a:ext cx="0" cy="0"/>
              </a:xfrm>
              <a:prstGeom prst="line">
                <a:avLst/>
              </a:prstGeom>
              <a:noFill/>
              <a:ln w="6350">
                <a:solidFill>
                  <a:srgbClr val="000000"/>
                </a:solidFill>
                <a:round/>
                <a:headEnd/>
                <a:tailEnd/>
              </a:ln>
            </p:spPr>
            <p:txBody>
              <a:bodyPr/>
              <a:lstStyle/>
              <a:p>
                <a:endParaRPr lang="en-US"/>
              </a:p>
            </p:txBody>
          </p:sp>
          <p:sp>
            <p:nvSpPr>
              <p:cNvPr id="23380" name="Line 3106"/>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1" name="Line 3107"/>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2" name="Line 3108"/>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3" name="Line 3109"/>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4" name="Line 3110"/>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5" name="Line 3111"/>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6" name="Line 3112"/>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7" name="Line 3113"/>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8" name="Line 3114"/>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89" name="Line 3115"/>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0" name="Line 3116"/>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1" name="Line 3117"/>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2" name="Line 3118"/>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3" name="Line 3119"/>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4" name="Line 3120"/>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5" name="Line 3121"/>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6" name="Line 3122"/>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7" name="Line 3123"/>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8" name="Line 3124"/>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399" name="Line 3125"/>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400" name="Line 3126"/>
              <p:cNvSpPr>
                <a:spLocks noChangeShapeType="1"/>
              </p:cNvSpPr>
              <p:nvPr/>
            </p:nvSpPr>
            <p:spPr bwMode="white">
              <a:xfrm flipH="1" flipV="1">
                <a:off x="4706" y="2184"/>
                <a:ext cx="2" cy="2"/>
              </a:xfrm>
              <a:prstGeom prst="line">
                <a:avLst/>
              </a:prstGeom>
              <a:noFill/>
              <a:ln w="6350">
                <a:solidFill>
                  <a:srgbClr val="000000"/>
                </a:solidFill>
                <a:round/>
                <a:headEnd/>
                <a:tailEnd/>
              </a:ln>
            </p:spPr>
            <p:txBody>
              <a:bodyPr/>
              <a:lstStyle/>
              <a:p>
                <a:endParaRPr lang="en-US"/>
              </a:p>
            </p:txBody>
          </p:sp>
          <p:sp>
            <p:nvSpPr>
              <p:cNvPr id="23401" name="Freeform 3127"/>
              <p:cNvSpPr>
                <a:spLocks/>
              </p:cNvSpPr>
              <p:nvPr/>
            </p:nvSpPr>
            <p:spPr bwMode="white">
              <a:xfrm>
                <a:off x="4708" y="2186"/>
                <a:ext cx="3" cy="6"/>
              </a:xfrm>
              <a:custGeom>
                <a:avLst/>
                <a:gdLst>
                  <a:gd name="T0" fmla="*/ 0 w 18"/>
                  <a:gd name="T1" fmla="*/ 0 h 53"/>
                  <a:gd name="T2" fmla="*/ 0 w 18"/>
                  <a:gd name="T3" fmla="*/ 0 h 53"/>
                  <a:gd name="T4" fmla="*/ 0 w 18"/>
                  <a:gd name="T5" fmla="*/ 0 h 53"/>
                  <a:gd name="T6" fmla="*/ 0 w 18"/>
                  <a:gd name="T7" fmla="*/ 0 h 53"/>
                  <a:gd name="T8" fmla="*/ 0 w 18"/>
                  <a:gd name="T9" fmla="*/ 0 h 53"/>
                  <a:gd name="T10" fmla="*/ 0 w 18"/>
                  <a:gd name="T11" fmla="*/ 0 h 53"/>
                  <a:gd name="T12" fmla="*/ 0 w 18"/>
                  <a:gd name="T13" fmla="*/ 0 h 53"/>
                  <a:gd name="T14" fmla="*/ 0 w 18"/>
                  <a:gd name="T15" fmla="*/ 0 h 53"/>
                  <a:gd name="T16" fmla="*/ 0 w 18"/>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53"/>
                  <a:gd name="T29" fmla="*/ 18 w 18"/>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53">
                    <a:moveTo>
                      <a:pt x="9" y="53"/>
                    </a:moveTo>
                    <a:lnTo>
                      <a:pt x="13" y="46"/>
                    </a:lnTo>
                    <a:lnTo>
                      <a:pt x="16" y="39"/>
                    </a:lnTo>
                    <a:lnTo>
                      <a:pt x="18" y="32"/>
                    </a:lnTo>
                    <a:lnTo>
                      <a:pt x="16" y="24"/>
                    </a:lnTo>
                    <a:lnTo>
                      <a:pt x="14" y="16"/>
                    </a:lnTo>
                    <a:lnTo>
                      <a:pt x="10" y="10"/>
                    </a:lnTo>
                    <a:lnTo>
                      <a:pt x="6" y="4"/>
                    </a:lnTo>
                    <a:lnTo>
                      <a:pt x="0" y="0"/>
                    </a:lnTo>
                  </a:path>
                </a:pathLst>
              </a:custGeom>
              <a:noFill/>
              <a:ln w="6350">
                <a:solidFill>
                  <a:srgbClr val="000000"/>
                </a:solidFill>
                <a:prstDash val="solid"/>
                <a:round/>
                <a:headEnd/>
                <a:tailEnd/>
              </a:ln>
            </p:spPr>
            <p:txBody>
              <a:bodyPr/>
              <a:lstStyle/>
              <a:p>
                <a:endParaRPr lang="en-US"/>
              </a:p>
            </p:txBody>
          </p:sp>
          <p:sp>
            <p:nvSpPr>
              <p:cNvPr id="23402" name="Freeform 3128"/>
              <p:cNvSpPr>
                <a:spLocks/>
              </p:cNvSpPr>
              <p:nvPr/>
            </p:nvSpPr>
            <p:spPr bwMode="white">
              <a:xfrm>
                <a:off x="4708" y="2192"/>
                <a:ext cx="2" cy="4"/>
              </a:xfrm>
              <a:custGeom>
                <a:avLst/>
                <a:gdLst>
                  <a:gd name="T0" fmla="*/ 0 w 11"/>
                  <a:gd name="T1" fmla="*/ 0 h 28"/>
                  <a:gd name="T2" fmla="*/ 0 w 11"/>
                  <a:gd name="T3" fmla="*/ 0 h 28"/>
                  <a:gd name="T4" fmla="*/ 0 w 11"/>
                  <a:gd name="T5" fmla="*/ 0 h 28"/>
                  <a:gd name="T6" fmla="*/ 0 w 11"/>
                  <a:gd name="T7" fmla="*/ 0 h 28"/>
                  <a:gd name="T8" fmla="*/ 0 w 11"/>
                  <a:gd name="T9" fmla="*/ 0 h 28"/>
                  <a:gd name="T10" fmla="*/ 0 60000 65536"/>
                  <a:gd name="T11" fmla="*/ 0 60000 65536"/>
                  <a:gd name="T12" fmla="*/ 0 60000 65536"/>
                  <a:gd name="T13" fmla="*/ 0 60000 65536"/>
                  <a:gd name="T14" fmla="*/ 0 60000 65536"/>
                  <a:gd name="T15" fmla="*/ 0 w 11"/>
                  <a:gd name="T16" fmla="*/ 0 h 28"/>
                  <a:gd name="T17" fmla="*/ 11 w 11"/>
                  <a:gd name="T18" fmla="*/ 28 h 28"/>
                </a:gdLst>
                <a:ahLst/>
                <a:cxnLst>
                  <a:cxn ang="T10">
                    <a:pos x="T0" y="T1"/>
                  </a:cxn>
                  <a:cxn ang="T11">
                    <a:pos x="T2" y="T3"/>
                  </a:cxn>
                  <a:cxn ang="T12">
                    <a:pos x="T4" y="T5"/>
                  </a:cxn>
                  <a:cxn ang="T13">
                    <a:pos x="T6" y="T7"/>
                  </a:cxn>
                  <a:cxn ang="T14">
                    <a:pos x="T8" y="T9"/>
                  </a:cxn>
                </a:cxnLst>
                <a:rect l="T15" t="T16" r="T17" b="T18"/>
                <a:pathLst>
                  <a:path w="11" h="28">
                    <a:moveTo>
                      <a:pt x="0" y="28"/>
                    </a:moveTo>
                    <a:lnTo>
                      <a:pt x="0" y="25"/>
                    </a:lnTo>
                    <a:lnTo>
                      <a:pt x="2" y="16"/>
                    </a:lnTo>
                    <a:lnTo>
                      <a:pt x="6" y="8"/>
                    </a:lnTo>
                    <a:lnTo>
                      <a:pt x="11" y="0"/>
                    </a:lnTo>
                  </a:path>
                </a:pathLst>
              </a:custGeom>
              <a:noFill/>
              <a:ln w="6350">
                <a:solidFill>
                  <a:srgbClr val="000000"/>
                </a:solidFill>
                <a:prstDash val="solid"/>
                <a:round/>
                <a:headEnd/>
                <a:tailEnd/>
              </a:ln>
            </p:spPr>
            <p:txBody>
              <a:bodyPr/>
              <a:lstStyle/>
              <a:p>
                <a:endParaRPr lang="en-US"/>
              </a:p>
            </p:txBody>
          </p:sp>
          <p:sp>
            <p:nvSpPr>
              <p:cNvPr id="23403" name="Freeform 3129"/>
              <p:cNvSpPr>
                <a:spLocks/>
              </p:cNvSpPr>
              <p:nvPr/>
            </p:nvSpPr>
            <p:spPr bwMode="white">
              <a:xfrm>
                <a:off x="4708" y="2196"/>
                <a:ext cx="1" cy="10"/>
              </a:xfrm>
              <a:custGeom>
                <a:avLst/>
                <a:gdLst>
                  <a:gd name="T0" fmla="*/ 0 w 7"/>
                  <a:gd name="T1" fmla="*/ 0 h 78"/>
                  <a:gd name="T2" fmla="*/ 0 w 7"/>
                  <a:gd name="T3" fmla="*/ 0 h 78"/>
                  <a:gd name="T4" fmla="*/ 0 w 7"/>
                  <a:gd name="T5" fmla="*/ 0 h 78"/>
                  <a:gd name="T6" fmla="*/ 0 60000 65536"/>
                  <a:gd name="T7" fmla="*/ 0 60000 65536"/>
                  <a:gd name="T8" fmla="*/ 0 60000 65536"/>
                  <a:gd name="T9" fmla="*/ 0 w 7"/>
                  <a:gd name="T10" fmla="*/ 0 h 78"/>
                  <a:gd name="T11" fmla="*/ 7 w 7"/>
                  <a:gd name="T12" fmla="*/ 78 h 78"/>
                </a:gdLst>
                <a:ahLst/>
                <a:cxnLst>
                  <a:cxn ang="T6">
                    <a:pos x="T0" y="T1"/>
                  </a:cxn>
                  <a:cxn ang="T7">
                    <a:pos x="T2" y="T3"/>
                  </a:cxn>
                  <a:cxn ang="T8">
                    <a:pos x="T4" y="T5"/>
                  </a:cxn>
                </a:cxnLst>
                <a:rect l="T9" t="T10" r="T11" b="T12"/>
                <a:pathLst>
                  <a:path w="7" h="78">
                    <a:moveTo>
                      <a:pt x="0" y="0"/>
                    </a:moveTo>
                    <a:lnTo>
                      <a:pt x="5" y="38"/>
                    </a:lnTo>
                    <a:lnTo>
                      <a:pt x="7" y="78"/>
                    </a:lnTo>
                  </a:path>
                </a:pathLst>
              </a:custGeom>
              <a:noFill/>
              <a:ln w="6350">
                <a:solidFill>
                  <a:srgbClr val="000000"/>
                </a:solidFill>
                <a:prstDash val="solid"/>
                <a:round/>
                <a:headEnd/>
                <a:tailEnd/>
              </a:ln>
            </p:spPr>
            <p:txBody>
              <a:bodyPr/>
              <a:lstStyle/>
              <a:p>
                <a:endParaRPr lang="en-US"/>
              </a:p>
            </p:txBody>
          </p:sp>
          <p:sp>
            <p:nvSpPr>
              <p:cNvPr id="23404" name="Line 3130"/>
              <p:cNvSpPr>
                <a:spLocks noChangeShapeType="1"/>
              </p:cNvSpPr>
              <p:nvPr/>
            </p:nvSpPr>
            <p:spPr bwMode="white">
              <a:xfrm>
                <a:off x="4710" y="2205"/>
                <a:ext cx="0" cy="0"/>
              </a:xfrm>
              <a:prstGeom prst="line">
                <a:avLst/>
              </a:prstGeom>
              <a:noFill/>
              <a:ln w="6350">
                <a:solidFill>
                  <a:srgbClr val="000000"/>
                </a:solidFill>
                <a:round/>
                <a:headEnd/>
                <a:tailEnd/>
              </a:ln>
            </p:spPr>
            <p:txBody>
              <a:bodyPr/>
              <a:lstStyle/>
              <a:p>
                <a:endParaRPr lang="en-US"/>
              </a:p>
            </p:txBody>
          </p:sp>
          <p:sp>
            <p:nvSpPr>
              <p:cNvPr id="23405" name="Line 3131"/>
              <p:cNvSpPr>
                <a:spLocks noChangeShapeType="1"/>
              </p:cNvSpPr>
              <p:nvPr/>
            </p:nvSpPr>
            <p:spPr bwMode="white">
              <a:xfrm>
                <a:off x="4709" y="2204"/>
                <a:ext cx="0" cy="0"/>
              </a:xfrm>
              <a:prstGeom prst="line">
                <a:avLst/>
              </a:prstGeom>
              <a:noFill/>
              <a:ln w="6350">
                <a:solidFill>
                  <a:srgbClr val="000000"/>
                </a:solidFill>
                <a:round/>
                <a:headEnd/>
                <a:tailEnd/>
              </a:ln>
            </p:spPr>
            <p:txBody>
              <a:bodyPr/>
              <a:lstStyle/>
              <a:p>
                <a:endParaRPr lang="en-US"/>
              </a:p>
            </p:txBody>
          </p:sp>
          <p:sp>
            <p:nvSpPr>
              <p:cNvPr id="23406" name="Line 3132"/>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07" name="Line 3133"/>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08" name="Line 3134"/>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09" name="Line 3135"/>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0" name="Line 3136"/>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1" name="Line 3137"/>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2" name="Line 3138"/>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3" name="Line 3139"/>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4" name="Line 3140"/>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5" name="Line 3141"/>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6" name="Line 3142"/>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7" name="Line 3143"/>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8" name="Line 3144"/>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19" name="Line 3145"/>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0" name="Line 3146"/>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1" name="Line 3147"/>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2" name="Line 3148"/>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3" name="Line 3149"/>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4" name="Line 3150"/>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5" name="Line 3151"/>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6" name="Line 3152"/>
              <p:cNvSpPr>
                <a:spLocks noChangeShapeType="1"/>
              </p:cNvSpPr>
              <p:nvPr/>
            </p:nvSpPr>
            <p:spPr bwMode="white">
              <a:xfrm flipH="1" flipV="1">
                <a:off x="4709" y="2204"/>
                <a:ext cx="1" cy="1"/>
              </a:xfrm>
              <a:prstGeom prst="line">
                <a:avLst/>
              </a:prstGeom>
              <a:noFill/>
              <a:ln w="6350">
                <a:solidFill>
                  <a:srgbClr val="000000"/>
                </a:solidFill>
                <a:round/>
                <a:headEnd/>
                <a:tailEnd/>
              </a:ln>
            </p:spPr>
            <p:txBody>
              <a:bodyPr/>
              <a:lstStyle/>
              <a:p>
                <a:endParaRPr lang="en-US"/>
              </a:p>
            </p:txBody>
          </p:sp>
          <p:sp>
            <p:nvSpPr>
              <p:cNvPr id="23427" name="Freeform 3153"/>
              <p:cNvSpPr>
                <a:spLocks/>
              </p:cNvSpPr>
              <p:nvPr/>
            </p:nvSpPr>
            <p:spPr bwMode="white">
              <a:xfrm>
                <a:off x="4710" y="2205"/>
                <a:ext cx="2" cy="7"/>
              </a:xfrm>
              <a:custGeom>
                <a:avLst/>
                <a:gdLst>
                  <a:gd name="T0" fmla="*/ 0 w 18"/>
                  <a:gd name="T1" fmla="*/ 0 h 57"/>
                  <a:gd name="T2" fmla="*/ 0 w 18"/>
                  <a:gd name="T3" fmla="*/ 0 h 57"/>
                  <a:gd name="T4" fmla="*/ 0 w 18"/>
                  <a:gd name="T5" fmla="*/ 0 h 57"/>
                  <a:gd name="T6" fmla="*/ 0 w 18"/>
                  <a:gd name="T7" fmla="*/ 0 h 57"/>
                  <a:gd name="T8" fmla="*/ 0 w 18"/>
                  <a:gd name="T9" fmla="*/ 0 h 57"/>
                  <a:gd name="T10" fmla="*/ 0 w 18"/>
                  <a:gd name="T11" fmla="*/ 0 h 57"/>
                  <a:gd name="T12" fmla="*/ 0 w 18"/>
                  <a:gd name="T13" fmla="*/ 0 h 57"/>
                  <a:gd name="T14" fmla="*/ 0 w 18"/>
                  <a:gd name="T15" fmla="*/ 0 h 57"/>
                  <a:gd name="T16" fmla="*/ 0 w 18"/>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57"/>
                  <a:gd name="T29" fmla="*/ 18 w 18"/>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57">
                    <a:moveTo>
                      <a:pt x="8" y="57"/>
                    </a:moveTo>
                    <a:lnTo>
                      <a:pt x="13" y="51"/>
                    </a:lnTo>
                    <a:lnTo>
                      <a:pt x="16" y="43"/>
                    </a:lnTo>
                    <a:lnTo>
                      <a:pt x="18" y="36"/>
                    </a:lnTo>
                    <a:lnTo>
                      <a:pt x="18" y="27"/>
                    </a:lnTo>
                    <a:lnTo>
                      <a:pt x="16" y="19"/>
                    </a:lnTo>
                    <a:lnTo>
                      <a:pt x="13" y="12"/>
                    </a:lnTo>
                    <a:lnTo>
                      <a:pt x="8" y="5"/>
                    </a:lnTo>
                    <a:lnTo>
                      <a:pt x="0" y="0"/>
                    </a:lnTo>
                  </a:path>
                </a:pathLst>
              </a:custGeom>
              <a:noFill/>
              <a:ln w="6350">
                <a:solidFill>
                  <a:srgbClr val="000000"/>
                </a:solidFill>
                <a:prstDash val="solid"/>
                <a:round/>
                <a:headEnd/>
                <a:tailEnd/>
              </a:ln>
            </p:spPr>
            <p:txBody>
              <a:bodyPr/>
              <a:lstStyle/>
              <a:p>
                <a:endParaRPr lang="en-US"/>
              </a:p>
            </p:txBody>
          </p:sp>
          <p:sp>
            <p:nvSpPr>
              <p:cNvPr id="23428" name="Freeform 3154"/>
              <p:cNvSpPr>
                <a:spLocks/>
              </p:cNvSpPr>
              <p:nvPr/>
            </p:nvSpPr>
            <p:spPr bwMode="white">
              <a:xfrm>
                <a:off x="4709" y="2212"/>
                <a:ext cx="2" cy="4"/>
              </a:xfrm>
              <a:custGeom>
                <a:avLst/>
                <a:gdLst>
                  <a:gd name="T0" fmla="*/ 0 w 16"/>
                  <a:gd name="T1" fmla="*/ 0 h 30"/>
                  <a:gd name="T2" fmla="*/ 0 w 16"/>
                  <a:gd name="T3" fmla="*/ 0 h 30"/>
                  <a:gd name="T4" fmla="*/ 0 w 16"/>
                  <a:gd name="T5" fmla="*/ 0 h 30"/>
                  <a:gd name="T6" fmla="*/ 0 w 16"/>
                  <a:gd name="T7" fmla="*/ 0 h 30"/>
                  <a:gd name="T8" fmla="*/ 0 w 16"/>
                  <a:gd name="T9" fmla="*/ 0 h 30"/>
                  <a:gd name="T10" fmla="*/ 0 60000 65536"/>
                  <a:gd name="T11" fmla="*/ 0 60000 65536"/>
                  <a:gd name="T12" fmla="*/ 0 60000 65536"/>
                  <a:gd name="T13" fmla="*/ 0 60000 65536"/>
                  <a:gd name="T14" fmla="*/ 0 60000 65536"/>
                  <a:gd name="T15" fmla="*/ 0 w 16"/>
                  <a:gd name="T16" fmla="*/ 0 h 30"/>
                  <a:gd name="T17" fmla="*/ 16 w 16"/>
                  <a:gd name="T18" fmla="*/ 30 h 30"/>
                </a:gdLst>
                <a:ahLst/>
                <a:cxnLst>
                  <a:cxn ang="T10">
                    <a:pos x="T0" y="T1"/>
                  </a:cxn>
                  <a:cxn ang="T11">
                    <a:pos x="T2" y="T3"/>
                  </a:cxn>
                  <a:cxn ang="T12">
                    <a:pos x="T4" y="T5"/>
                  </a:cxn>
                  <a:cxn ang="T13">
                    <a:pos x="T6" y="T7"/>
                  </a:cxn>
                  <a:cxn ang="T14">
                    <a:pos x="T8" y="T9"/>
                  </a:cxn>
                </a:cxnLst>
                <a:rect l="T15" t="T16" r="T17" b="T18"/>
                <a:pathLst>
                  <a:path w="16" h="30">
                    <a:moveTo>
                      <a:pt x="0" y="30"/>
                    </a:moveTo>
                    <a:lnTo>
                      <a:pt x="1" y="24"/>
                    </a:lnTo>
                    <a:lnTo>
                      <a:pt x="4" y="15"/>
                    </a:lnTo>
                    <a:lnTo>
                      <a:pt x="9" y="7"/>
                    </a:lnTo>
                    <a:lnTo>
                      <a:pt x="16" y="0"/>
                    </a:lnTo>
                  </a:path>
                </a:pathLst>
              </a:custGeom>
              <a:noFill/>
              <a:ln w="6350">
                <a:solidFill>
                  <a:srgbClr val="000000"/>
                </a:solidFill>
                <a:prstDash val="solid"/>
                <a:round/>
                <a:headEnd/>
                <a:tailEnd/>
              </a:ln>
            </p:spPr>
            <p:txBody>
              <a:bodyPr/>
              <a:lstStyle/>
              <a:p>
                <a:endParaRPr lang="en-US"/>
              </a:p>
            </p:txBody>
          </p:sp>
          <p:sp>
            <p:nvSpPr>
              <p:cNvPr id="23429" name="Freeform 3155"/>
              <p:cNvSpPr>
                <a:spLocks/>
              </p:cNvSpPr>
              <p:nvPr/>
            </p:nvSpPr>
            <p:spPr bwMode="white">
              <a:xfrm>
                <a:off x="4708" y="2216"/>
                <a:ext cx="1" cy="10"/>
              </a:xfrm>
              <a:custGeom>
                <a:avLst/>
                <a:gdLst>
                  <a:gd name="T0" fmla="*/ 0 w 7"/>
                  <a:gd name="T1" fmla="*/ 0 h 85"/>
                  <a:gd name="T2" fmla="*/ 0 w 7"/>
                  <a:gd name="T3" fmla="*/ 0 h 85"/>
                  <a:gd name="T4" fmla="*/ 0 w 7"/>
                  <a:gd name="T5" fmla="*/ 0 h 85"/>
                  <a:gd name="T6" fmla="*/ 0 60000 65536"/>
                  <a:gd name="T7" fmla="*/ 0 60000 65536"/>
                  <a:gd name="T8" fmla="*/ 0 60000 65536"/>
                  <a:gd name="T9" fmla="*/ 0 w 7"/>
                  <a:gd name="T10" fmla="*/ 0 h 85"/>
                  <a:gd name="T11" fmla="*/ 7 w 7"/>
                  <a:gd name="T12" fmla="*/ 85 h 85"/>
                </a:gdLst>
                <a:ahLst/>
                <a:cxnLst>
                  <a:cxn ang="T6">
                    <a:pos x="T0" y="T1"/>
                  </a:cxn>
                  <a:cxn ang="T7">
                    <a:pos x="T2" y="T3"/>
                  </a:cxn>
                  <a:cxn ang="T8">
                    <a:pos x="T4" y="T5"/>
                  </a:cxn>
                </a:cxnLst>
                <a:rect l="T9" t="T10" r="T11" b="T12"/>
                <a:pathLst>
                  <a:path w="7" h="85">
                    <a:moveTo>
                      <a:pt x="7" y="0"/>
                    </a:moveTo>
                    <a:lnTo>
                      <a:pt x="5" y="43"/>
                    </a:lnTo>
                    <a:lnTo>
                      <a:pt x="0" y="85"/>
                    </a:lnTo>
                  </a:path>
                </a:pathLst>
              </a:custGeom>
              <a:noFill/>
              <a:ln w="6350">
                <a:solidFill>
                  <a:srgbClr val="000000"/>
                </a:solidFill>
                <a:prstDash val="solid"/>
                <a:round/>
                <a:headEnd/>
                <a:tailEnd/>
              </a:ln>
            </p:spPr>
            <p:txBody>
              <a:bodyPr/>
              <a:lstStyle/>
              <a:p>
                <a:endParaRPr lang="en-US"/>
              </a:p>
            </p:txBody>
          </p:sp>
          <p:sp>
            <p:nvSpPr>
              <p:cNvPr id="23430" name="Line 3156"/>
              <p:cNvSpPr>
                <a:spLocks noChangeShapeType="1"/>
              </p:cNvSpPr>
              <p:nvPr/>
            </p:nvSpPr>
            <p:spPr bwMode="white">
              <a:xfrm>
                <a:off x="4708" y="2226"/>
                <a:ext cx="0" cy="0"/>
              </a:xfrm>
              <a:prstGeom prst="line">
                <a:avLst/>
              </a:prstGeom>
              <a:noFill/>
              <a:ln w="6350">
                <a:solidFill>
                  <a:srgbClr val="000000"/>
                </a:solidFill>
                <a:round/>
                <a:headEnd/>
                <a:tailEnd/>
              </a:ln>
            </p:spPr>
            <p:txBody>
              <a:bodyPr/>
              <a:lstStyle/>
              <a:p>
                <a:endParaRPr lang="en-US"/>
              </a:p>
            </p:txBody>
          </p:sp>
          <p:sp>
            <p:nvSpPr>
              <p:cNvPr id="23431" name="Line 3157"/>
              <p:cNvSpPr>
                <a:spLocks noChangeShapeType="1"/>
              </p:cNvSpPr>
              <p:nvPr/>
            </p:nvSpPr>
            <p:spPr bwMode="white">
              <a:xfrm>
                <a:off x="4708" y="2226"/>
                <a:ext cx="0" cy="0"/>
              </a:xfrm>
              <a:prstGeom prst="line">
                <a:avLst/>
              </a:prstGeom>
              <a:noFill/>
              <a:ln w="6350">
                <a:solidFill>
                  <a:srgbClr val="000000"/>
                </a:solidFill>
                <a:round/>
                <a:headEnd/>
                <a:tailEnd/>
              </a:ln>
            </p:spPr>
            <p:txBody>
              <a:bodyPr/>
              <a:lstStyle/>
              <a:p>
                <a:endParaRPr lang="en-US"/>
              </a:p>
            </p:txBody>
          </p:sp>
          <p:sp>
            <p:nvSpPr>
              <p:cNvPr id="23432" name="Line 3158"/>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3" name="Line 3159"/>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4" name="Line 3160"/>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5" name="Line 3161"/>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6" name="Line 3162"/>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7" name="Line 3163"/>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8" name="Line 3164"/>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39" name="Line 3165"/>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0" name="Line 3166"/>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1" name="Line 3167"/>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2" name="Line 3168"/>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3" name="Line 3169"/>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4" name="Line 3170"/>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5" name="Line 3171"/>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6" name="Line 3172"/>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7" name="Line 3173"/>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8" name="Line 3174"/>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49" name="Line 3175"/>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50" name="Line 3176"/>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51" name="Line 3177"/>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52" name="Line 3178"/>
              <p:cNvSpPr>
                <a:spLocks noChangeShapeType="1"/>
              </p:cNvSpPr>
              <p:nvPr/>
            </p:nvSpPr>
            <p:spPr bwMode="white">
              <a:xfrm flipH="1" flipV="1">
                <a:off x="4708" y="2226"/>
                <a:ext cx="0" cy="0"/>
              </a:xfrm>
              <a:prstGeom prst="line">
                <a:avLst/>
              </a:prstGeom>
              <a:noFill/>
              <a:ln w="6350">
                <a:solidFill>
                  <a:srgbClr val="000000"/>
                </a:solidFill>
                <a:round/>
                <a:headEnd/>
                <a:tailEnd/>
              </a:ln>
            </p:spPr>
            <p:txBody>
              <a:bodyPr/>
              <a:lstStyle/>
              <a:p>
                <a:endParaRPr lang="en-US"/>
              </a:p>
            </p:txBody>
          </p:sp>
          <p:sp>
            <p:nvSpPr>
              <p:cNvPr id="23453" name="Freeform 3179"/>
              <p:cNvSpPr>
                <a:spLocks/>
              </p:cNvSpPr>
              <p:nvPr/>
            </p:nvSpPr>
            <p:spPr bwMode="white">
              <a:xfrm>
                <a:off x="4708" y="2226"/>
                <a:ext cx="3" cy="8"/>
              </a:xfrm>
              <a:custGeom>
                <a:avLst/>
                <a:gdLst>
                  <a:gd name="T0" fmla="*/ 0 w 18"/>
                  <a:gd name="T1" fmla="*/ 0 h 60"/>
                  <a:gd name="T2" fmla="*/ 0 w 18"/>
                  <a:gd name="T3" fmla="*/ 0 h 60"/>
                  <a:gd name="T4" fmla="*/ 0 w 18"/>
                  <a:gd name="T5" fmla="*/ 0 h 60"/>
                  <a:gd name="T6" fmla="*/ 0 w 18"/>
                  <a:gd name="T7" fmla="*/ 0 h 60"/>
                  <a:gd name="T8" fmla="*/ 0 w 18"/>
                  <a:gd name="T9" fmla="*/ 0 h 60"/>
                  <a:gd name="T10" fmla="*/ 0 w 18"/>
                  <a:gd name="T11" fmla="*/ 0 h 60"/>
                  <a:gd name="T12" fmla="*/ 0 w 18"/>
                  <a:gd name="T13" fmla="*/ 0 h 60"/>
                  <a:gd name="T14" fmla="*/ 0 w 18"/>
                  <a:gd name="T15" fmla="*/ 0 h 60"/>
                  <a:gd name="T16" fmla="*/ 0 w 18"/>
                  <a:gd name="T17" fmla="*/ 0 h 60"/>
                  <a:gd name="T18" fmla="*/ 0 w 18"/>
                  <a:gd name="T19" fmla="*/ 0 h 60"/>
                  <a:gd name="T20" fmla="*/ 0 w 18"/>
                  <a:gd name="T21" fmla="*/ 0 h 60"/>
                  <a:gd name="T22" fmla="*/ 0 w 18"/>
                  <a:gd name="T23" fmla="*/ 0 h 60"/>
                  <a:gd name="T24" fmla="*/ 0 w 18"/>
                  <a:gd name="T25" fmla="*/ 0 h 60"/>
                  <a:gd name="T26" fmla="*/ 0 w 18"/>
                  <a:gd name="T27" fmla="*/ 0 h 60"/>
                  <a:gd name="T28" fmla="*/ 0 w 18"/>
                  <a:gd name="T29" fmla="*/ 0 h 60"/>
                  <a:gd name="T30" fmla="*/ 0 w 18"/>
                  <a:gd name="T31" fmla="*/ 0 h 60"/>
                  <a:gd name="T32" fmla="*/ 0 w 18"/>
                  <a:gd name="T33" fmla="*/ 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60"/>
                  <a:gd name="T53" fmla="*/ 18 w 18"/>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60">
                    <a:moveTo>
                      <a:pt x="2" y="60"/>
                    </a:moveTo>
                    <a:lnTo>
                      <a:pt x="6" y="57"/>
                    </a:lnTo>
                    <a:lnTo>
                      <a:pt x="9" y="54"/>
                    </a:lnTo>
                    <a:lnTo>
                      <a:pt x="11" y="51"/>
                    </a:lnTo>
                    <a:lnTo>
                      <a:pt x="13" y="47"/>
                    </a:lnTo>
                    <a:lnTo>
                      <a:pt x="15" y="43"/>
                    </a:lnTo>
                    <a:lnTo>
                      <a:pt x="16" y="39"/>
                    </a:lnTo>
                    <a:lnTo>
                      <a:pt x="18" y="35"/>
                    </a:lnTo>
                    <a:lnTo>
                      <a:pt x="18" y="29"/>
                    </a:lnTo>
                    <a:lnTo>
                      <a:pt x="16" y="25"/>
                    </a:lnTo>
                    <a:lnTo>
                      <a:pt x="15" y="21"/>
                    </a:lnTo>
                    <a:lnTo>
                      <a:pt x="14" y="17"/>
                    </a:lnTo>
                    <a:lnTo>
                      <a:pt x="12" y="13"/>
                    </a:lnTo>
                    <a:lnTo>
                      <a:pt x="9" y="9"/>
                    </a:lnTo>
                    <a:lnTo>
                      <a:pt x="6" y="6"/>
                    </a:lnTo>
                    <a:lnTo>
                      <a:pt x="3" y="2"/>
                    </a:lnTo>
                    <a:lnTo>
                      <a:pt x="0" y="0"/>
                    </a:lnTo>
                  </a:path>
                </a:pathLst>
              </a:custGeom>
              <a:noFill/>
              <a:ln w="6350">
                <a:solidFill>
                  <a:srgbClr val="000000"/>
                </a:solidFill>
                <a:prstDash val="solid"/>
                <a:round/>
                <a:headEnd/>
                <a:tailEnd/>
              </a:ln>
            </p:spPr>
            <p:txBody>
              <a:bodyPr/>
              <a:lstStyle/>
              <a:p>
                <a:endParaRPr lang="en-US"/>
              </a:p>
            </p:txBody>
          </p:sp>
          <p:sp>
            <p:nvSpPr>
              <p:cNvPr id="23454" name="Freeform 3180"/>
              <p:cNvSpPr>
                <a:spLocks/>
              </p:cNvSpPr>
              <p:nvPr/>
            </p:nvSpPr>
            <p:spPr bwMode="white">
              <a:xfrm>
                <a:off x="4707" y="2234"/>
                <a:ext cx="2" cy="3"/>
              </a:xfrm>
              <a:custGeom>
                <a:avLst/>
                <a:gdLst>
                  <a:gd name="T0" fmla="*/ 0 w 18"/>
                  <a:gd name="T1" fmla="*/ 0 h 30"/>
                  <a:gd name="T2" fmla="*/ 0 w 18"/>
                  <a:gd name="T3" fmla="*/ 0 h 30"/>
                  <a:gd name="T4" fmla="*/ 0 w 18"/>
                  <a:gd name="T5" fmla="*/ 0 h 30"/>
                  <a:gd name="T6" fmla="*/ 0 w 18"/>
                  <a:gd name="T7" fmla="*/ 0 h 30"/>
                  <a:gd name="T8" fmla="*/ 0 w 18"/>
                  <a:gd name="T9" fmla="*/ 0 h 30"/>
                  <a:gd name="T10" fmla="*/ 0 60000 65536"/>
                  <a:gd name="T11" fmla="*/ 0 60000 65536"/>
                  <a:gd name="T12" fmla="*/ 0 60000 65536"/>
                  <a:gd name="T13" fmla="*/ 0 60000 65536"/>
                  <a:gd name="T14" fmla="*/ 0 60000 65536"/>
                  <a:gd name="T15" fmla="*/ 0 w 18"/>
                  <a:gd name="T16" fmla="*/ 0 h 30"/>
                  <a:gd name="T17" fmla="*/ 18 w 18"/>
                  <a:gd name="T18" fmla="*/ 30 h 30"/>
                </a:gdLst>
                <a:ahLst/>
                <a:cxnLst>
                  <a:cxn ang="T10">
                    <a:pos x="T0" y="T1"/>
                  </a:cxn>
                  <a:cxn ang="T11">
                    <a:pos x="T2" y="T3"/>
                  </a:cxn>
                  <a:cxn ang="T12">
                    <a:pos x="T4" y="T5"/>
                  </a:cxn>
                  <a:cxn ang="T13">
                    <a:pos x="T6" y="T7"/>
                  </a:cxn>
                  <a:cxn ang="T14">
                    <a:pos x="T8" y="T9"/>
                  </a:cxn>
                </a:cxnLst>
                <a:rect l="T15" t="T16" r="T17" b="T18"/>
                <a:pathLst>
                  <a:path w="18" h="30">
                    <a:moveTo>
                      <a:pt x="0" y="30"/>
                    </a:moveTo>
                    <a:lnTo>
                      <a:pt x="2" y="21"/>
                    </a:lnTo>
                    <a:lnTo>
                      <a:pt x="8" y="13"/>
                    </a:lnTo>
                    <a:lnTo>
                      <a:pt x="13" y="6"/>
                    </a:lnTo>
                    <a:lnTo>
                      <a:pt x="18" y="0"/>
                    </a:lnTo>
                  </a:path>
                </a:pathLst>
              </a:custGeom>
              <a:noFill/>
              <a:ln w="6350">
                <a:solidFill>
                  <a:srgbClr val="000000"/>
                </a:solidFill>
                <a:prstDash val="solid"/>
                <a:round/>
                <a:headEnd/>
                <a:tailEnd/>
              </a:ln>
            </p:spPr>
            <p:txBody>
              <a:bodyPr/>
              <a:lstStyle/>
              <a:p>
                <a:endParaRPr lang="en-US"/>
              </a:p>
            </p:txBody>
          </p:sp>
          <p:sp>
            <p:nvSpPr>
              <p:cNvPr id="23455" name="Freeform 3181"/>
              <p:cNvSpPr>
                <a:spLocks/>
              </p:cNvSpPr>
              <p:nvPr/>
            </p:nvSpPr>
            <p:spPr bwMode="white">
              <a:xfrm>
                <a:off x="4704" y="2237"/>
                <a:ext cx="3" cy="12"/>
              </a:xfrm>
              <a:custGeom>
                <a:avLst/>
                <a:gdLst>
                  <a:gd name="T0" fmla="*/ 0 w 20"/>
                  <a:gd name="T1" fmla="*/ 0 h 90"/>
                  <a:gd name="T2" fmla="*/ 0 w 20"/>
                  <a:gd name="T3" fmla="*/ 0 h 90"/>
                  <a:gd name="T4" fmla="*/ 0 w 20"/>
                  <a:gd name="T5" fmla="*/ 0 h 90"/>
                  <a:gd name="T6" fmla="*/ 0 60000 65536"/>
                  <a:gd name="T7" fmla="*/ 0 60000 65536"/>
                  <a:gd name="T8" fmla="*/ 0 60000 65536"/>
                  <a:gd name="T9" fmla="*/ 0 w 20"/>
                  <a:gd name="T10" fmla="*/ 0 h 90"/>
                  <a:gd name="T11" fmla="*/ 20 w 20"/>
                  <a:gd name="T12" fmla="*/ 90 h 90"/>
                </a:gdLst>
                <a:ahLst/>
                <a:cxnLst>
                  <a:cxn ang="T6">
                    <a:pos x="T0" y="T1"/>
                  </a:cxn>
                  <a:cxn ang="T7">
                    <a:pos x="T2" y="T3"/>
                  </a:cxn>
                  <a:cxn ang="T8">
                    <a:pos x="T4" y="T5"/>
                  </a:cxn>
                </a:cxnLst>
                <a:rect l="T9" t="T10" r="T11" b="T12"/>
                <a:pathLst>
                  <a:path w="20" h="90">
                    <a:moveTo>
                      <a:pt x="20" y="0"/>
                    </a:moveTo>
                    <a:lnTo>
                      <a:pt x="11" y="44"/>
                    </a:lnTo>
                    <a:lnTo>
                      <a:pt x="0" y="90"/>
                    </a:lnTo>
                  </a:path>
                </a:pathLst>
              </a:custGeom>
              <a:noFill/>
              <a:ln w="6350">
                <a:solidFill>
                  <a:srgbClr val="000000"/>
                </a:solidFill>
                <a:prstDash val="solid"/>
                <a:round/>
                <a:headEnd/>
                <a:tailEnd/>
              </a:ln>
            </p:spPr>
            <p:txBody>
              <a:bodyPr/>
              <a:lstStyle/>
              <a:p>
                <a:endParaRPr lang="en-US"/>
              </a:p>
            </p:txBody>
          </p:sp>
          <p:sp>
            <p:nvSpPr>
              <p:cNvPr id="23456" name="Freeform 3182"/>
              <p:cNvSpPr>
                <a:spLocks/>
              </p:cNvSpPr>
              <p:nvPr/>
            </p:nvSpPr>
            <p:spPr bwMode="white">
              <a:xfrm>
                <a:off x="4703" y="2249"/>
                <a:ext cx="2" cy="8"/>
              </a:xfrm>
              <a:custGeom>
                <a:avLst/>
                <a:gdLst>
                  <a:gd name="T0" fmla="*/ 0 w 20"/>
                  <a:gd name="T1" fmla="*/ 0 h 59"/>
                  <a:gd name="T2" fmla="*/ 0 w 20"/>
                  <a:gd name="T3" fmla="*/ 0 h 59"/>
                  <a:gd name="T4" fmla="*/ 0 w 20"/>
                  <a:gd name="T5" fmla="*/ 0 h 59"/>
                  <a:gd name="T6" fmla="*/ 0 w 20"/>
                  <a:gd name="T7" fmla="*/ 0 h 59"/>
                  <a:gd name="T8" fmla="*/ 0 w 20"/>
                  <a:gd name="T9" fmla="*/ 0 h 59"/>
                  <a:gd name="T10" fmla="*/ 0 w 20"/>
                  <a:gd name="T11" fmla="*/ 0 h 59"/>
                  <a:gd name="T12" fmla="*/ 0 w 20"/>
                  <a:gd name="T13" fmla="*/ 0 h 59"/>
                  <a:gd name="T14" fmla="*/ 0 w 20"/>
                  <a:gd name="T15" fmla="*/ 0 h 59"/>
                  <a:gd name="T16" fmla="*/ 0 w 20"/>
                  <a:gd name="T17" fmla="*/ 0 h 59"/>
                  <a:gd name="T18" fmla="*/ 0 w 20"/>
                  <a:gd name="T19" fmla="*/ 0 h 59"/>
                  <a:gd name="T20" fmla="*/ 0 w 20"/>
                  <a:gd name="T21" fmla="*/ 0 h 59"/>
                  <a:gd name="T22" fmla="*/ 0 w 20"/>
                  <a:gd name="T23" fmla="*/ 0 h 59"/>
                  <a:gd name="T24" fmla="*/ 0 w 20"/>
                  <a:gd name="T25" fmla="*/ 0 h 59"/>
                  <a:gd name="T26" fmla="*/ 0 w 20"/>
                  <a:gd name="T27" fmla="*/ 0 h 59"/>
                  <a:gd name="T28" fmla="*/ 0 w 20"/>
                  <a:gd name="T29" fmla="*/ 0 h 59"/>
                  <a:gd name="T30" fmla="*/ 0 w 20"/>
                  <a:gd name="T31" fmla="*/ 0 h 59"/>
                  <a:gd name="T32" fmla="*/ 0 w 2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59"/>
                  <a:gd name="T53" fmla="*/ 20 w 20"/>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59">
                    <a:moveTo>
                      <a:pt x="0" y="59"/>
                    </a:moveTo>
                    <a:lnTo>
                      <a:pt x="3" y="57"/>
                    </a:lnTo>
                    <a:lnTo>
                      <a:pt x="7" y="55"/>
                    </a:lnTo>
                    <a:lnTo>
                      <a:pt x="11" y="52"/>
                    </a:lnTo>
                    <a:lnTo>
                      <a:pt x="14" y="48"/>
                    </a:lnTo>
                    <a:lnTo>
                      <a:pt x="16" y="44"/>
                    </a:lnTo>
                    <a:lnTo>
                      <a:pt x="18" y="40"/>
                    </a:lnTo>
                    <a:lnTo>
                      <a:pt x="19" y="36"/>
                    </a:lnTo>
                    <a:lnTo>
                      <a:pt x="20" y="31"/>
                    </a:lnTo>
                    <a:lnTo>
                      <a:pt x="20" y="27"/>
                    </a:lnTo>
                    <a:lnTo>
                      <a:pt x="20" y="23"/>
                    </a:lnTo>
                    <a:lnTo>
                      <a:pt x="19" y="19"/>
                    </a:lnTo>
                    <a:lnTo>
                      <a:pt x="18" y="13"/>
                    </a:lnTo>
                    <a:lnTo>
                      <a:pt x="16" y="10"/>
                    </a:lnTo>
                    <a:lnTo>
                      <a:pt x="14" y="6"/>
                    </a:lnTo>
                    <a:lnTo>
                      <a:pt x="11" y="3"/>
                    </a:lnTo>
                    <a:lnTo>
                      <a:pt x="7" y="0"/>
                    </a:lnTo>
                  </a:path>
                </a:pathLst>
              </a:custGeom>
              <a:noFill/>
              <a:ln w="6350">
                <a:solidFill>
                  <a:srgbClr val="000000"/>
                </a:solidFill>
                <a:prstDash val="solid"/>
                <a:round/>
                <a:headEnd/>
                <a:tailEnd/>
              </a:ln>
            </p:spPr>
            <p:txBody>
              <a:bodyPr/>
              <a:lstStyle/>
              <a:p>
                <a:endParaRPr lang="en-US"/>
              </a:p>
            </p:txBody>
          </p:sp>
          <p:sp>
            <p:nvSpPr>
              <p:cNvPr id="23457" name="Freeform 3183"/>
              <p:cNvSpPr>
                <a:spLocks/>
              </p:cNvSpPr>
              <p:nvPr/>
            </p:nvSpPr>
            <p:spPr bwMode="white">
              <a:xfrm>
                <a:off x="4700" y="2257"/>
                <a:ext cx="3" cy="3"/>
              </a:xfrm>
              <a:custGeom>
                <a:avLst/>
                <a:gdLst>
                  <a:gd name="T0" fmla="*/ 0 w 20"/>
                  <a:gd name="T1" fmla="*/ 0 h 26"/>
                  <a:gd name="T2" fmla="*/ 0 w 20"/>
                  <a:gd name="T3" fmla="*/ 0 h 26"/>
                  <a:gd name="T4" fmla="*/ 0 w 20"/>
                  <a:gd name="T5" fmla="*/ 0 h 26"/>
                  <a:gd name="T6" fmla="*/ 0 w 20"/>
                  <a:gd name="T7" fmla="*/ 0 h 26"/>
                  <a:gd name="T8" fmla="*/ 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0" y="26"/>
                    </a:moveTo>
                    <a:lnTo>
                      <a:pt x="5" y="17"/>
                    </a:lnTo>
                    <a:lnTo>
                      <a:pt x="10" y="8"/>
                    </a:lnTo>
                    <a:lnTo>
                      <a:pt x="16" y="3"/>
                    </a:lnTo>
                    <a:lnTo>
                      <a:pt x="20" y="0"/>
                    </a:lnTo>
                  </a:path>
                </a:pathLst>
              </a:custGeom>
              <a:noFill/>
              <a:ln w="6350">
                <a:solidFill>
                  <a:srgbClr val="000000"/>
                </a:solidFill>
                <a:prstDash val="solid"/>
                <a:round/>
                <a:headEnd/>
                <a:tailEnd/>
              </a:ln>
            </p:spPr>
            <p:txBody>
              <a:bodyPr/>
              <a:lstStyle/>
              <a:p>
                <a:endParaRPr lang="en-US"/>
              </a:p>
            </p:txBody>
          </p:sp>
          <p:sp>
            <p:nvSpPr>
              <p:cNvPr id="23458" name="Freeform 3184"/>
              <p:cNvSpPr>
                <a:spLocks/>
              </p:cNvSpPr>
              <p:nvPr/>
            </p:nvSpPr>
            <p:spPr bwMode="white">
              <a:xfrm>
                <a:off x="4696" y="2260"/>
                <a:ext cx="4" cy="11"/>
              </a:xfrm>
              <a:custGeom>
                <a:avLst/>
                <a:gdLst>
                  <a:gd name="T0" fmla="*/ 0 w 33"/>
                  <a:gd name="T1" fmla="*/ 0 h 90"/>
                  <a:gd name="T2" fmla="*/ 0 w 33"/>
                  <a:gd name="T3" fmla="*/ 0 h 90"/>
                  <a:gd name="T4" fmla="*/ 0 w 33"/>
                  <a:gd name="T5" fmla="*/ 0 h 90"/>
                  <a:gd name="T6" fmla="*/ 0 60000 65536"/>
                  <a:gd name="T7" fmla="*/ 0 60000 65536"/>
                  <a:gd name="T8" fmla="*/ 0 60000 65536"/>
                  <a:gd name="T9" fmla="*/ 0 w 33"/>
                  <a:gd name="T10" fmla="*/ 0 h 90"/>
                  <a:gd name="T11" fmla="*/ 33 w 33"/>
                  <a:gd name="T12" fmla="*/ 90 h 90"/>
                </a:gdLst>
                <a:ahLst/>
                <a:cxnLst>
                  <a:cxn ang="T6">
                    <a:pos x="T0" y="T1"/>
                  </a:cxn>
                  <a:cxn ang="T7">
                    <a:pos x="T2" y="T3"/>
                  </a:cxn>
                  <a:cxn ang="T8">
                    <a:pos x="T4" y="T5"/>
                  </a:cxn>
                </a:cxnLst>
                <a:rect l="T9" t="T10" r="T11" b="T12"/>
                <a:pathLst>
                  <a:path w="33" h="90">
                    <a:moveTo>
                      <a:pt x="33" y="0"/>
                    </a:moveTo>
                    <a:lnTo>
                      <a:pt x="18" y="45"/>
                    </a:lnTo>
                    <a:lnTo>
                      <a:pt x="0" y="90"/>
                    </a:lnTo>
                  </a:path>
                </a:pathLst>
              </a:custGeom>
              <a:noFill/>
              <a:ln w="6350">
                <a:solidFill>
                  <a:srgbClr val="000000"/>
                </a:solidFill>
                <a:prstDash val="solid"/>
                <a:round/>
                <a:headEnd/>
                <a:tailEnd/>
              </a:ln>
            </p:spPr>
            <p:txBody>
              <a:bodyPr/>
              <a:lstStyle/>
              <a:p>
                <a:endParaRPr lang="en-US"/>
              </a:p>
            </p:txBody>
          </p:sp>
          <p:sp>
            <p:nvSpPr>
              <p:cNvPr id="23459" name="Freeform 3185"/>
              <p:cNvSpPr>
                <a:spLocks/>
              </p:cNvSpPr>
              <p:nvPr/>
            </p:nvSpPr>
            <p:spPr bwMode="white">
              <a:xfrm>
                <a:off x="4693" y="2273"/>
                <a:ext cx="4" cy="7"/>
              </a:xfrm>
              <a:custGeom>
                <a:avLst/>
                <a:gdLst>
                  <a:gd name="T0" fmla="*/ 0 w 27"/>
                  <a:gd name="T1" fmla="*/ 0 h 57"/>
                  <a:gd name="T2" fmla="*/ 0 w 27"/>
                  <a:gd name="T3" fmla="*/ 0 h 57"/>
                  <a:gd name="T4" fmla="*/ 0 w 27"/>
                  <a:gd name="T5" fmla="*/ 0 h 57"/>
                  <a:gd name="T6" fmla="*/ 0 w 27"/>
                  <a:gd name="T7" fmla="*/ 0 h 57"/>
                  <a:gd name="T8" fmla="*/ 0 w 27"/>
                  <a:gd name="T9" fmla="*/ 0 h 57"/>
                  <a:gd name="T10" fmla="*/ 0 w 27"/>
                  <a:gd name="T11" fmla="*/ 0 h 57"/>
                  <a:gd name="T12" fmla="*/ 0 w 27"/>
                  <a:gd name="T13" fmla="*/ 0 h 57"/>
                  <a:gd name="T14" fmla="*/ 0 w 27"/>
                  <a:gd name="T15" fmla="*/ 0 h 57"/>
                  <a:gd name="T16" fmla="*/ 0 w 27"/>
                  <a:gd name="T17" fmla="*/ 0 h 57"/>
                  <a:gd name="T18" fmla="*/ 0 w 27"/>
                  <a:gd name="T19" fmla="*/ 0 h 57"/>
                  <a:gd name="T20" fmla="*/ 0 w 27"/>
                  <a:gd name="T21" fmla="*/ 0 h 57"/>
                  <a:gd name="T22" fmla="*/ 0 w 27"/>
                  <a:gd name="T23" fmla="*/ 0 h 57"/>
                  <a:gd name="T24" fmla="*/ 0 w 27"/>
                  <a:gd name="T25" fmla="*/ 0 h 57"/>
                  <a:gd name="T26" fmla="*/ 0 w 27"/>
                  <a:gd name="T27" fmla="*/ 0 h 57"/>
                  <a:gd name="T28" fmla="*/ 0 w 27"/>
                  <a:gd name="T29" fmla="*/ 0 h 57"/>
                  <a:gd name="T30" fmla="*/ 0 w 27"/>
                  <a:gd name="T31" fmla="*/ 0 h 57"/>
                  <a:gd name="T32" fmla="*/ 0 w 27"/>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57"/>
                  <a:gd name="T53" fmla="*/ 27 w 2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57">
                    <a:moveTo>
                      <a:pt x="0" y="57"/>
                    </a:moveTo>
                    <a:lnTo>
                      <a:pt x="5" y="56"/>
                    </a:lnTo>
                    <a:lnTo>
                      <a:pt x="9" y="53"/>
                    </a:lnTo>
                    <a:lnTo>
                      <a:pt x="13" y="51"/>
                    </a:lnTo>
                    <a:lnTo>
                      <a:pt x="16" y="48"/>
                    </a:lnTo>
                    <a:lnTo>
                      <a:pt x="19" y="45"/>
                    </a:lnTo>
                    <a:lnTo>
                      <a:pt x="22" y="42"/>
                    </a:lnTo>
                    <a:lnTo>
                      <a:pt x="24" y="38"/>
                    </a:lnTo>
                    <a:lnTo>
                      <a:pt x="26" y="34"/>
                    </a:lnTo>
                    <a:lnTo>
                      <a:pt x="27" y="30"/>
                    </a:lnTo>
                    <a:lnTo>
                      <a:pt x="27" y="24"/>
                    </a:lnTo>
                    <a:lnTo>
                      <a:pt x="27" y="20"/>
                    </a:lnTo>
                    <a:lnTo>
                      <a:pt x="27" y="16"/>
                    </a:lnTo>
                    <a:lnTo>
                      <a:pt x="26" y="12"/>
                    </a:lnTo>
                    <a:lnTo>
                      <a:pt x="24" y="8"/>
                    </a:lnTo>
                    <a:lnTo>
                      <a:pt x="22" y="4"/>
                    </a:lnTo>
                    <a:lnTo>
                      <a:pt x="20" y="0"/>
                    </a:lnTo>
                  </a:path>
                </a:pathLst>
              </a:custGeom>
              <a:noFill/>
              <a:ln w="6350">
                <a:solidFill>
                  <a:srgbClr val="000000"/>
                </a:solidFill>
                <a:prstDash val="solid"/>
                <a:round/>
                <a:headEnd/>
                <a:tailEnd/>
              </a:ln>
            </p:spPr>
            <p:txBody>
              <a:bodyPr/>
              <a:lstStyle/>
              <a:p>
                <a:endParaRPr lang="en-US"/>
              </a:p>
            </p:txBody>
          </p:sp>
          <p:sp>
            <p:nvSpPr>
              <p:cNvPr id="23460" name="Freeform 3186"/>
              <p:cNvSpPr>
                <a:spLocks/>
              </p:cNvSpPr>
              <p:nvPr/>
            </p:nvSpPr>
            <p:spPr bwMode="white">
              <a:xfrm>
                <a:off x="4691" y="2280"/>
                <a:ext cx="2" cy="2"/>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60000 65536"/>
                  <a:gd name="T11" fmla="*/ 0 60000 65536"/>
                  <a:gd name="T12" fmla="*/ 0 60000 65536"/>
                  <a:gd name="T13" fmla="*/ 0 60000 65536"/>
                  <a:gd name="T14" fmla="*/ 0 60000 65536"/>
                  <a:gd name="T15" fmla="*/ 0 w 16"/>
                  <a:gd name="T16" fmla="*/ 0 h 19"/>
                  <a:gd name="T17" fmla="*/ 16 w 16"/>
                  <a:gd name="T18" fmla="*/ 19 h 19"/>
                </a:gdLst>
                <a:ahLst/>
                <a:cxnLst>
                  <a:cxn ang="T10">
                    <a:pos x="T0" y="T1"/>
                  </a:cxn>
                  <a:cxn ang="T11">
                    <a:pos x="T2" y="T3"/>
                  </a:cxn>
                  <a:cxn ang="T12">
                    <a:pos x="T4" y="T5"/>
                  </a:cxn>
                  <a:cxn ang="T13">
                    <a:pos x="T6" y="T7"/>
                  </a:cxn>
                  <a:cxn ang="T14">
                    <a:pos x="T8" y="T9"/>
                  </a:cxn>
                </a:cxnLst>
                <a:rect l="T15" t="T16" r="T17" b="T18"/>
                <a:pathLst>
                  <a:path w="16" h="19">
                    <a:moveTo>
                      <a:pt x="0" y="19"/>
                    </a:moveTo>
                    <a:lnTo>
                      <a:pt x="4" y="11"/>
                    </a:lnTo>
                    <a:lnTo>
                      <a:pt x="9" y="5"/>
                    </a:lnTo>
                    <a:lnTo>
                      <a:pt x="14" y="1"/>
                    </a:lnTo>
                    <a:lnTo>
                      <a:pt x="16" y="0"/>
                    </a:lnTo>
                  </a:path>
                </a:pathLst>
              </a:custGeom>
              <a:noFill/>
              <a:ln w="6350">
                <a:solidFill>
                  <a:srgbClr val="000000"/>
                </a:solidFill>
                <a:prstDash val="solid"/>
                <a:round/>
                <a:headEnd/>
                <a:tailEnd/>
              </a:ln>
            </p:spPr>
            <p:txBody>
              <a:bodyPr/>
              <a:lstStyle/>
              <a:p>
                <a:endParaRPr lang="en-US"/>
              </a:p>
            </p:txBody>
          </p:sp>
          <p:sp>
            <p:nvSpPr>
              <p:cNvPr id="23461" name="Freeform 3187"/>
              <p:cNvSpPr>
                <a:spLocks/>
              </p:cNvSpPr>
              <p:nvPr/>
            </p:nvSpPr>
            <p:spPr bwMode="white">
              <a:xfrm>
                <a:off x="4686" y="2282"/>
                <a:ext cx="5" cy="11"/>
              </a:xfrm>
              <a:custGeom>
                <a:avLst/>
                <a:gdLst>
                  <a:gd name="T0" fmla="*/ 0 w 46"/>
                  <a:gd name="T1" fmla="*/ 0 h 88"/>
                  <a:gd name="T2" fmla="*/ 0 w 46"/>
                  <a:gd name="T3" fmla="*/ 0 h 88"/>
                  <a:gd name="T4" fmla="*/ 0 w 46"/>
                  <a:gd name="T5" fmla="*/ 0 h 88"/>
                  <a:gd name="T6" fmla="*/ 0 60000 65536"/>
                  <a:gd name="T7" fmla="*/ 0 60000 65536"/>
                  <a:gd name="T8" fmla="*/ 0 60000 65536"/>
                  <a:gd name="T9" fmla="*/ 0 w 46"/>
                  <a:gd name="T10" fmla="*/ 0 h 88"/>
                  <a:gd name="T11" fmla="*/ 46 w 46"/>
                  <a:gd name="T12" fmla="*/ 88 h 88"/>
                </a:gdLst>
                <a:ahLst/>
                <a:cxnLst>
                  <a:cxn ang="T6">
                    <a:pos x="T0" y="T1"/>
                  </a:cxn>
                  <a:cxn ang="T7">
                    <a:pos x="T2" y="T3"/>
                  </a:cxn>
                  <a:cxn ang="T8">
                    <a:pos x="T4" y="T5"/>
                  </a:cxn>
                </a:cxnLst>
                <a:rect l="T9" t="T10" r="T11" b="T12"/>
                <a:pathLst>
                  <a:path w="46" h="88">
                    <a:moveTo>
                      <a:pt x="46" y="0"/>
                    </a:moveTo>
                    <a:lnTo>
                      <a:pt x="23" y="45"/>
                    </a:lnTo>
                    <a:lnTo>
                      <a:pt x="0" y="88"/>
                    </a:lnTo>
                  </a:path>
                </a:pathLst>
              </a:custGeom>
              <a:noFill/>
              <a:ln w="6350">
                <a:solidFill>
                  <a:srgbClr val="000000"/>
                </a:solidFill>
                <a:prstDash val="solid"/>
                <a:round/>
                <a:headEnd/>
                <a:tailEnd/>
              </a:ln>
            </p:spPr>
            <p:txBody>
              <a:bodyPr/>
              <a:lstStyle/>
              <a:p>
                <a:endParaRPr lang="en-US"/>
              </a:p>
            </p:txBody>
          </p:sp>
          <p:sp>
            <p:nvSpPr>
              <p:cNvPr id="23462" name="Freeform 3188"/>
              <p:cNvSpPr>
                <a:spLocks/>
              </p:cNvSpPr>
              <p:nvPr/>
            </p:nvSpPr>
            <p:spPr bwMode="white">
              <a:xfrm>
                <a:off x="4681" y="2296"/>
                <a:ext cx="4" cy="6"/>
              </a:xfrm>
              <a:custGeom>
                <a:avLst/>
                <a:gdLst>
                  <a:gd name="T0" fmla="*/ 0 w 35"/>
                  <a:gd name="T1" fmla="*/ 0 h 52"/>
                  <a:gd name="T2" fmla="*/ 0 w 35"/>
                  <a:gd name="T3" fmla="*/ 0 h 52"/>
                  <a:gd name="T4" fmla="*/ 0 w 35"/>
                  <a:gd name="T5" fmla="*/ 0 h 52"/>
                  <a:gd name="T6" fmla="*/ 0 w 35"/>
                  <a:gd name="T7" fmla="*/ 0 h 52"/>
                  <a:gd name="T8" fmla="*/ 0 w 35"/>
                  <a:gd name="T9" fmla="*/ 0 h 52"/>
                  <a:gd name="T10" fmla="*/ 0 w 35"/>
                  <a:gd name="T11" fmla="*/ 0 h 52"/>
                  <a:gd name="T12" fmla="*/ 0 w 35"/>
                  <a:gd name="T13" fmla="*/ 0 h 52"/>
                  <a:gd name="T14" fmla="*/ 0 w 35"/>
                  <a:gd name="T15" fmla="*/ 0 h 52"/>
                  <a:gd name="T16" fmla="*/ 0 w 35"/>
                  <a:gd name="T17" fmla="*/ 0 h 52"/>
                  <a:gd name="T18" fmla="*/ 0 w 35"/>
                  <a:gd name="T19" fmla="*/ 0 h 52"/>
                  <a:gd name="T20" fmla="*/ 0 w 35"/>
                  <a:gd name="T21" fmla="*/ 0 h 52"/>
                  <a:gd name="T22" fmla="*/ 0 w 35"/>
                  <a:gd name="T23" fmla="*/ 0 h 52"/>
                  <a:gd name="T24" fmla="*/ 0 w 35"/>
                  <a:gd name="T25" fmla="*/ 0 h 52"/>
                  <a:gd name="T26" fmla="*/ 0 w 35"/>
                  <a:gd name="T27" fmla="*/ 0 h 52"/>
                  <a:gd name="T28" fmla="*/ 0 w 35"/>
                  <a:gd name="T29" fmla="*/ 0 h 52"/>
                  <a:gd name="T30" fmla="*/ 0 w 35"/>
                  <a:gd name="T31" fmla="*/ 0 h 52"/>
                  <a:gd name="T32" fmla="*/ 0 w 35"/>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2"/>
                  <a:gd name="T53" fmla="*/ 35 w 35"/>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2">
                    <a:moveTo>
                      <a:pt x="0" y="52"/>
                    </a:moveTo>
                    <a:lnTo>
                      <a:pt x="5" y="51"/>
                    </a:lnTo>
                    <a:lnTo>
                      <a:pt x="9" y="50"/>
                    </a:lnTo>
                    <a:lnTo>
                      <a:pt x="13" y="49"/>
                    </a:lnTo>
                    <a:lnTo>
                      <a:pt x="17" y="47"/>
                    </a:lnTo>
                    <a:lnTo>
                      <a:pt x="20" y="45"/>
                    </a:lnTo>
                    <a:lnTo>
                      <a:pt x="25" y="42"/>
                    </a:lnTo>
                    <a:lnTo>
                      <a:pt x="28" y="39"/>
                    </a:lnTo>
                    <a:lnTo>
                      <a:pt x="30" y="34"/>
                    </a:lnTo>
                    <a:lnTo>
                      <a:pt x="32" y="30"/>
                    </a:lnTo>
                    <a:lnTo>
                      <a:pt x="34" y="26"/>
                    </a:lnTo>
                    <a:lnTo>
                      <a:pt x="35" y="22"/>
                    </a:lnTo>
                    <a:lnTo>
                      <a:pt x="35" y="18"/>
                    </a:lnTo>
                    <a:lnTo>
                      <a:pt x="35" y="13"/>
                    </a:lnTo>
                    <a:lnTo>
                      <a:pt x="34" y="8"/>
                    </a:lnTo>
                    <a:lnTo>
                      <a:pt x="33" y="4"/>
                    </a:lnTo>
                    <a:lnTo>
                      <a:pt x="31" y="0"/>
                    </a:lnTo>
                  </a:path>
                </a:pathLst>
              </a:custGeom>
              <a:noFill/>
              <a:ln w="6350">
                <a:solidFill>
                  <a:srgbClr val="000000"/>
                </a:solidFill>
                <a:prstDash val="solid"/>
                <a:round/>
                <a:headEnd/>
                <a:tailEnd/>
              </a:ln>
            </p:spPr>
            <p:txBody>
              <a:bodyPr/>
              <a:lstStyle/>
              <a:p>
                <a:endParaRPr lang="en-US"/>
              </a:p>
            </p:txBody>
          </p:sp>
          <p:sp>
            <p:nvSpPr>
              <p:cNvPr id="23463" name="Freeform 3189"/>
              <p:cNvSpPr>
                <a:spLocks/>
              </p:cNvSpPr>
              <p:nvPr/>
            </p:nvSpPr>
            <p:spPr bwMode="white">
              <a:xfrm>
                <a:off x="4679" y="2302"/>
                <a:ext cx="2" cy="2"/>
              </a:xfrm>
              <a:custGeom>
                <a:avLst/>
                <a:gdLst>
                  <a:gd name="T0" fmla="*/ 0 w 14"/>
                  <a:gd name="T1" fmla="*/ 0 h 14"/>
                  <a:gd name="T2" fmla="*/ 0 w 14"/>
                  <a:gd name="T3" fmla="*/ 0 h 14"/>
                  <a:gd name="T4" fmla="*/ 0 w 14"/>
                  <a:gd name="T5" fmla="*/ 0 h 14"/>
                  <a:gd name="T6" fmla="*/ 0 w 14"/>
                  <a:gd name="T7" fmla="*/ 0 h 14"/>
                  <a:gd name="T8" fmla="*/ 0 w 14"/>
                  <a:gd name="T9" fmla="*/ 0 h 14"/>
                  <a:gd name="T10" fmla="*/ 0 60000 65536"/>
                  <a:gd name="T11" fmla="*/ 0 60000 65536"/>
                  <a:gd name="T12" fmla="*/ 0 60000 65536"/>
                  <a:gd name="T13" fmla="*/ 0 60000 65536"/>
                  <a:gd name="T14" fmla="*/ 0 60000 65536"/>
                  <a:gd name="T15" fmla="*/ 0 w 14"/>
                  <a:gd name="T16" fmla="*/ 0 h 14"/>
                  <a:gd name="T17" fmla="*/ 14 w 14"/>
                  <a:gd name="T18" fmla="*/ 14 h 14"/>
                </a:gdLst>
                <a:ahLst/>
                <a:cxnLst>
                  <a:cxn ang="T10">
                    <a:pos x="T0" y="T1"/>
                  </a:cxn>
                  <a:cxn ang="T11">
                    <a:pos x="T2" y="T3"/>
                  </a:cxn>
                  <a:cxn ang="T12">
                    <a:pos x="T4" y="T5"/>
                  </a:cxn>
                  <a:cxn ang="T13">
                    <a:pos x="T6" y="T7"/>
                  </a:cxn>
                  <a:cxn ang="T14">
                    <a:pos x="T8" y="T9"/>
                  </a:cxn>
                </a:cxnLst>
                <a:rect l="T15" t="T16" r="T17" b="T18"/>
                <a:pathLst>
                  <a:path w="14" h="14">
                    <a:moveTo>
                      <a:pt x="0" y="14"/>
                    </a:moveTo>
                    <a:lnTo>
                      <a:pt x="4" y="8"/>
                    </a:lnTo>
                    <a:lnTo>
                      <a:pt x="8" y="4"/>
                    </a:lnTo>
                    <a:lnTo>
                      <a:pt x="12" y="1"/>
                    </a:lnTo>
                    <a:lnTo>
                      <a:pt x="14" y="0"/>
                    </a:lnTo>
                  </a:path>
                </a:pathLst>
              </a:custGeom>
              <a:noFill/>
              <a:ln w="6350">
                <a:solidFill>
                  <a:srgbClr val="000000"/>
                </a:solidFill>
                <a:prstDash val="solid"/>
                <a:round/>
                <a:headEnd/>
                <a:tailEnd/>
              </a:ln>
            </p:spPr>
            <p:txBody>
              <a:bodyPr/>
              <a:lstStyle/>
              <a:p>
                <a:endParaRPr lang="en-US"/>
              </a:p>
            </p:txBody>
          </p:sp>
          <p:sp>
            <p:nvSpPr>
              <p:cNvPr id="23464" name="Freeform 3190"/>
              <p:cNvSpPr>
                <a:spLocks/>
              </p:cNvSpPr>
              <p:nvPr/>
            </p:nvSpPr>
            <p:spPr bwMode="white">
              <a:xfrm>
                <a:off x="4672" y="2304"/>
                <a:ext cx="7" cy="10"/>
              </a:xfrm>
              <a:custGeom>
                <a:avLst/>
                <a:gdLst>
                  <a:gd name="T0" fmla="*/ 0 w 56"/>
                  <a:gd name="T1" fmla="*/ 0 h 82"/>
                  <a:gd name="T2" fmla="*/ 0 w 56"/>
                  <a:gd name="T3" fmla="*/ 0 h 82"/>
                  <a:gd name="T4" fmla="*/ 0 w 56"/>
                  <a:gd name="T5" fmla="*/ 0 h 82"/>
                  <a:gd name="T6" fmla="*/ 0 60000 65536"/>
                  <a:gd name="T7" fmla="*/ 0 60000 65536"/>
                  <a:gd name="T8" fmla="*/ 0 60000 65536"/>
                  <a:gd name="T9" fmla="*/ 0 w 56"/>
                  <a:gd name="T10" fmla="*/ 0 h 82"/>
                  <a:gd name="T11" fmla="*/ 56 w 56"/>
                  <a:gd name="T12" fmla="*/ 82 h 82"/>
                </a:gdLst>
                <a:ahLst/>
                <a:cxnLst>
                  <a:cxn ang="T6">
                    <a:pos x="T0" y="T1"/>
                  </a:cxn>
                  <a:cxn ang="T7">
                    <a:pos x="T2" y="T3"/>
                  </a:cxn>
                  <a:cxn ang="T8">
                    <a:pos x="T4" y="T5"/>
                  </a:cxn>
                </a:cxnLst>
                <a:rect l="T9" t="T10" r="T11" b="T12"/>
                <a:pathLst>
                  <a:path w="56" h="82">
                    <a:moveTo>
                      <a:pt x="56" y="0"/>
                    </a:moveTo>
                    <a:lnTo>
                      <a:pt x="28" y="42"/>
                    </a:lnTo>
                    <a:lnTo>
                      <a:pt x="0" y="82"/>
                    </a:lnTo>
                  </a:path>
                </a:pathLst>
              </a:custGeom>
              <a:noFill/>
              <a:ln w="6350">
                <a:solidFill>
                  <a:srgbClr val="000000"/>
                </a:solidFill>
                <a:prstDash val="solid"/>
                <a:round/>
                <a:headEnd/>
                <a:tailEnd/>
              </a:ln>
            </p:spPr>
            <p:txBody>
              <a:bodyPr/>
              <a:lstStyle/>
              <a:p>
                <a:endParaRPr lang="en-US"/>
              </a:p>
            </p:txBody>
          </p:sp>
          <p:sp>
            <p:nvSpPr>
              <p:cNvPr id="23465" name="Freeform 3191"/>
              <p:cNvSpPr>
                <a:spLocks/>
              </p:cNvSpPr>
              <p:nvPr/>
            </p:nvSpPr>
            <p:spPr bwMode="white">
              <a:xfrm>
                <a:off x="4666" y="2317"/>
                <a:ext cx="5" cy="6"/>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0 w 43"/>
                  <a:gd name="T13" fmla="*/ 0 h 45"/>
                  <a:gd name="T14" fmla="*/ 0 w 43"/>
                  <a:gd name="T15" fmla="*/ 0 h 45"/>
                  <a:gd name="T16" fmla="*/ 0 w 43"/>
                  <a:gd name="T17" fmla="*/ 0 h 45"/>
                  <a:gd name="T18" fmla="*/ 0 w 43"/>
                  <a:gd name="T19" fmla="*/ 0 h 45"/>
                  <a:gd name="T20" fmla="*/ 0 w 43"/>
                  <a:gd name="T21" fmla="*/ 0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45"/>
                  <a:gd name="T53" fmla="*/ 43 w 43"/>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45">
                    <a:moveTo>
                      <a:pt x="0" y="45"/>
                    </a:moveTo>
                    <a:lnTo>
                      <a:pt x="4" y="45"/>
                    </a:lnTo>
                    <a:lnTo>
                      <a:pt x="8" y="45"/>
                    </a:lnTo>
                    <a:lnTo>
                      <a:pt x="14" y="45"/>
                    </a:lnTo>
                    <a:lnTo>
                      <a:pt x="18" y="44"/>
                    </a:lnTo>
                    <a:lnTo>
                      <a:pt x="22" y="42"/>
                    </a:lnTo>
                    <a:lnTo>
                      <a:pt x="26" y="40"/>
                    </a:lnTo>
                    <a:lnTo>
                      <a:pt x="29" y="38"/>
                    </a:lnTo>
                    <a:lnTo>
                      <a:pt x="32" y="34"/>
                    </a:lnTo>
                    <a:lnTo>
                      <a:pt x="35" y="30"/>
                    </a:lnTo>
                    <a:lnTo>
                      <a:pt x="38" y="27"/>
                    </a:lnTo>
                    <a:lnTo>
                      <a:pt x="40" y="23"/>
                    </a:lnTo>
                    <a:lnTo>
                      <a:pt x="41" y="19"/>
                    </a:lnTo>
                    <a:lnTo>
                      <a:pt x="42" y="14"/>
                    </a:lnTo>
                    <a:lnTo>
                      <a:pt x="43" y="10"/>
                    </a:lnTo>
                    <a:lnTo>
                      <a:pt x="42" y="5"/>
                    </a:lnTo>
                    <a:lnTo>
                      <a:pt x="42" y="0"/>
                    </a:lnTo>
                  </a:path>
                </a:pathLst>
              </a:custGeom>
              <a:noFill/>
              <a:ln w="6350">
                <a:solidFill>
                  <a:srgbClr val="000000"/>
                </a:solidFill>
                <a:prstDash val="solid"/>
                <a:round/>
                <a:headEnd/>
                <a:tailEnd/>
              </a:ln>
            </p:spPr>
            <p:txBody>
              <a:bodyPr/>
              <a:lstStyle/>
              <a:p>
                <a:endParaRPr lang="en-US"/>
              </a:p>
            </p:txBody>
          </p:sp>
          <p:sp>
            <p:nvSpPr>
              <p:cNvPr id="23466" name="Freeform 3192"/>
              <p:cNvSpPr>
                <a:spLocks/>
              </p:cNvSpPr>
              <p:nvPr/>
            </p:nvSpPr>
            <p:spPr bwMode="white">
              <a:xfrm>
                <a:off x="4665" y="2323"/>
                <a:ext cx="1" cy="1"/>
              </a:xfrm>
              <a:custGeom>
                <a:avLst/>
                <a:gdLst>
                  <a:gd name="T0" fmla="*/ 0 w 9"/>
                  <a:gd name="T1" fmla="*/ 0 h 8"/>
                  <a:gd name="T2" fmla="*/ 0 w 9"/>
                  <a:gd name="T3" fmla="*/ 0 h 8"/>
                  <a:gd name="T4" fmla="*/ 0 w 9"/>
                  <a:gd name="T5" fmla="*/ 0 h 8"/>
                  <a:gd name="T6" fmla="*/ 0 w 9"/>
                  <a:gd name="T7" fmla="*/ 0 h 8"/>
                  <a:gd name="T8" fmla="*/ 0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0" y="8"/>
                    </a:moveTo>
                    <a:lnTo>
                      <a:pt x="3" y="5"/>
                    </a:lnTo>
                    <a:lnTo>
                      <a:pt x="6" y="2"/>
                    </a:lnTo>
                    <a:lnTo>
                      <a:pt x="8" y="1"/>
                    </a:lnTo>
                    <a:lnTo>
                      <a:pt x="9" y="0"/>
                    </a:lnTo>
                  </a:path>
                </a:pathLst>
              </a:custGeom>
              <a:noFill/>
              <a:ln w="6350">
                <a:solidFill>
                  <a:srgbClr val="000000"/>
                </a:solidFill>
                <a:prstDash val="solid"/>
                <a:round/>
                <a:headEnd/>
                <a:tailEnd/>
              </a:ln>
            </p:spPr>
            <p:txBody>
              <a:bodyPr/>
              <a:lstStyle/>
              <a:p>
                <a:endParaRPr lang="en-US"/>
              </a:p>
            </p:txBody>
          </p:sp>
          <p:sp>
            <p:nvSpPr>
              <p:cNvPr id="23467" name="Freeform 3193"/>
              <p:cNvSpPr>
                <a:spLocks/>
              </p:cNvSpPr>
              <p:nvPr/>
            </p:nvSpPr>
            <p:spPr bwMode="white">
              <a:xfrm>
                <a:off x="4657" y="2324"/>
                <a:ext cx="8" cy="9"/>
              </a:xfrm>
              <a:custGeom>
                <a:avLst/>
                <a:gdLst>
                  <a:gd name="T0" fmla="*/ 0 w 64"/>
                  <a:gd name="T1" fmla="*/ 0 h 74"/>
                  <a:gd name="T2" fmla="*/ 0 w 64"/>
                  <a:gd name="T3" fmla="*/ 0 h 74"/>
                  <a:gd name="T4" fmla="*/ 0 w 64"/>
                  <a:gd name="T5" fmla="*/ 0 h 74"/>
                  <a:gd name="T6" fmla="*/ 0 60000 65536"/>
                  <a:gd name="T7" fmla="*/ 0 60000 65536"/>
                  <a:gd name="T8" fmla="*/ 0 60000 65536"/>
                  <a:gd name="T9" fmla="*/ 0 w 64"/>
                  <a:gd name="T10" fmla="*/ 0 h 74"/>
                  <a:gd name="T11" fmla="*/ 64 w 64"/>
                  <a:gd name="T12" fmla="*/ 74 h 74"/>
                </a:gdLst>
                <a:ahLst/>
                <a:cxnLst>
                  <a:cxn ang="T6">
                    <a:pos x="T0" y="T1"/>
                  </a:cxn>
                  <a:cxn ang="T7">
                    <a:pos x="T2" y="T3"/>
                  </a:cxn>
                  <a:cxn ang="T8">
                    <a:pos x="T4" y="T5"/>
                  </a:cxn>
                </a:cxnLst>
                <a:rect l="T9" t="T10" r="T11" b="T12"/>
                <a:pathLst>
                  <a:path w="64" h="74">
                    <a:moveTo>
                      <a:pt x="64" y="0"/>
                    </a:moveTo>
                    <a:lnTo>
                      <a:pt x="33" y="37"/>
                    </a:lnTo>
                    <a:lnTo>
                      <a:pt x="0" y="74"/>
                    </a:lnTo>
                  </a:path>
                </a:pathLst>
              </a:custGeom>
              <a:noFill/>
              <a:ln w="6350">
                <a:solidFill>
                  <a:srgbClr val="000000"/>
                </a:solidFill>
                <a:prstDash val="solid"/>
                <a:round/>
                <a:headEnd/>
                <a:tailEnd/>
              </a:ln>
            </p:spPr>
            <p:txBody>
              <a:bodyPr/>
              <a:lstStyle/>
              <a:p>
                <a:endParaRPr lang="en-US"/>
              </a:p>
            </p:txBody>
          </p:sp>
          <p:sp>
            <p:nvSpPr>
              <p:cNvPr id="23468" name="Freeform 3194"/>
              <p:cNvSpPr>
                <a:spLocks/>
              </p:cNvSpPr>
              <p:nvPr/>
            </p:nvSpPr>
            <p:spPr bwMode="white">
              <a:xfrm>
                <a:off x="4649" y="2337"/>
                <a:ext cx="6" cy="4"/>
              </a:xfrm>
              <a:custGeom>
                <a:avLst/>
                <a:gdLst>
                  <a:gd name="T0" fmla="*/ 0 w 49"/>
                  <a:gd name="T1" fmla="*/ 0 h 37"/>
                  <a:gd name="T2" fmla="*/ 0 w 49"/>
                  <a:gd name="T3" fmla="*/ 0 h 37"/>
                  <a:gd name="T4" fmla="*/ 0 w 49"/>
                  <a:gd name="T5" fmla="*/ 0 h 37"/>
                  <a:gd name="T6" fmla="*/ 0 w 49"/>
                  <a:gd name="T7" fmla="*/ 0 h 37"/>
                  <a:gd name="T8" fmla="*/ 0 w 49"/>
                  <a:gd name="T9" fmla="*/ 0 h 37"/>
                  <a:gd name="T10" fmla="*/ 0 w 49"/>
                  <a:gd name="T11" fmla="*/ 0 h 37"/>
                  <a:gd name="T12" fmla="*/ 0 w 49"/>
                  <a:gd name="T13" fmla="*/ 0 h 37"/>
                  <a:gd name="T14" fmla="*/ 0 w 49"/>
                  <a:gd name="T15" fmla="*/ 0 h 37"/>
                  <a:gd name="T16" fmla="*/ 0 w 49"/>
                  <a:gd name="T17" fmla="*/ 0 h 37"/>
                  <a:gd name="T18" fmla="*/ 0 w 49"/>
                  <a:gd name="T19" fmla="*/ 0 h 37"/>
                  <a:gd name="T20" fmla="*/ 0 w 49"/>
                  <a:gd name="T21" fmla="*/ 0 h 37"/>
                  <a:gd name="T22" fmla="*/ 0 w 49"/>
                  <a:gd name="T23" fmla="*/ 0 h 37"/>
                  <a:gd name="T24" fmla="*/ 0 w 49"/>
                  <a:gd name="T25" fmla="*/ 0 h 37"/>
                  <a:gd name="T26" fmla="*/ 0 w 49"/>
                  <a:gd name="T27" fmla="*/ 0 h 37"/>
                  <a:gd name="T28" fmla="*/ 0 w 49"/>
                  <a:gd name="T29" fmla="*/ 0 h 37"/>
                  <a:gd name="T30" fmla="*/ 0 w 49"/>
                  <a:gd name="T31" fmla="*/ 0 h 37"/>
                  <a:gd name="T32" fmla="*/ 0 w 49"/>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37"/>
                  <a:gd name="T53" fmla="*/ 49 w 4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37">
                    <a:moveTo>
                      <a:pt x="0" y="35"/>
                    </a:moveTo>
                    <a:lnTo>
                      <a:pt x="4" y="36"/>
                    </a:lnTo>
                    <a:lnTo>
                      <a:pt x="8" y="37"/>
                    </a:lnTo>
                    <a:lnTo>
                      <a:pt x="14" y="37"/>
                    </a:lnTo>
                    <a:lnTo>
                      <a:pt x="18" y="37"/>
                    </a:lnTo>
                    <a:lnTo>
                      <a:pt x="22" y="36"/>
                    </a:lnTo>
                    <a:lnTo>
                      <a:pt x="26" y="35"/>
                    </a:lnTo>
                    <a:lnTo>
                      <a:pt x="30" y="33"/>
                    </a:lnTo>
                    <a:lnTo>
                      <a:pt x="34" y="31"/>
                    </a:lnTo>
                    <a:lnTo>
                      <a:pt x="38" y="28"/>
                    </a:lnTo>
                    <a:lnTo>
                      <a:pt x="41" y="25"/>
                    </a:lnTo>
                    <a:lnTo>
                      <a:pt x="44" y="22"/>
                    </a:lnTo>
                    <a:lnTo>
                      <a:pt x="46" y="17"/>
                    </a:lnTo>
                    <a:lnTo>
                      <a:pt x="48" y="13"/>
                    </a:lnTo>
                    <a:lnTo>
                      <a:pt x="49" y="9"/>
                    </a:lnTo>
                    <a:lnTo>
                      <a:pt x="49" y="4"/>
                    </a:lnTo>
                    <a:lnTo>
                      <a:pt x="49" y="0"/>
                    </a:lnTo>
                  </a:path>
                </a:pathLst>
              </a:custGeom>
              <a:noFill/>
              <a:ln w="6350">
                <a:solidFill>
                  <a:srgbClr val="000000"/>
                </a:solidFill>
                <a:prstDash val="solid"/>
                <a:round/>
                <a:headEnd/>
                <a:tailEnd/>
              </a:ln>
            </p:spPr>
            <p:txBody>
              <a:bodyPr/>
              <a:lstStyle/>
              <a:p>
                <a:endParaRPr lang="en-US"/>
              </a:p>
            </p:txBody>
          </p:sp>
          <p:sp>
            <p:nvSpPr>
              <p:cNvPr id="23469" name="Freeform 3195"/>
              <p:cNvSpPr>
                <a:spLocks/>
              </p:cNvSpPr>
              <p:nvPr/>
            </p:nvSpPr>
            <p:spPr bwMode="white">
              <a:xfrm>
                <a:off x="4649" y="2341"/>
                <a:ext cx="1" cy="0"/>
              </a:xfrm>
              <a:custGeom>
                <a:avLst/>
                <a:gdLst>
                  <a:gd name="T0" fmla="*/ 0 w 6"/>
                  <a:gd name="T1" fmla="*/ 0 h 4"/>
                  <a:gd name="T2" fmla="*/ 0 w 6"/>
                  <a:gd name="T3" fmla="*/ 0 h 4"/>
                  <a:gd name="T4" fmla="*/ 0 w 6"/>
                  <a:gd name="T5" fmla="*/ 0 h 4"/>
                  <a:gd name="T6" fmla="*/ 0 60000 65536"/>
                  <a:gd name="T7" fmla="*/ 0 60000 65536"/>
                  <a:gd name="T8" fmla="*/ 0 60000 65536"/>
                  <a:gd name="T9" fmla="*/ 0 w 6"/>
                  <a:gd name="T10" fmla="*/ 0 h 4"/>
                  <a:gd name="T11" fmla="*/ 6 w 6"/>
                  <a:gd name="T12" fmla="*/ 0 h 4"/>
                </a:gdLst>
                <a:ahLst/>
                <a:cxnLst>
                  <a:cxn ang="T6">
                    <a:pos x="T0" y="T1"/>
                  </a:cxn>
                  <a:cxn ang="T7">
                    <a:pos x="T2" y="T3"/>
                  </a:cxn>
                  <a:cxn ang="T8">
                    <a:pos x="T4" y="T5"/>
                  </a:cxn>
                </a:cxnLst>
                <a:rect l="T9" t="T10" r="T11" b="T12"/>
                <a:pathLst>
                  <a:path w="6" h="4">
                    <a:moveTo>
                      <a:pt x="0" y="4"/>
                    </a:moveTo>
                    <a:lnTo>
                      <a:pt x="4" y="1"/>
                    </a:lnTo>
                    <a:lnTo>
                      <a:pt x="6" y="0"/>
                    </a:lnTo>
                  </a:path>
                </a:pathLst>
              </a:custGeom>
              <a:noFill/>
              <a:ln w="6350">
                <a:solidFill>
                  <a:srgbClr val="000000"/>
                </a:solidFill>
                <a:prstDash val="solid"/>
                <a:round/>
                <a:headEnd/>
                <a:tailEnd/>
              </a:ln>
            </p:spPr>
            <p:txBody>
              <a:bodyPr/>
              <a:lstStyle/>
              <a:p>
                <a:endParaRPr lang="en-US"/>
              </a:p>
            </p:txBody>
          </p:sp>
          <p:sp>
            <p:nvSpPr>
              <p:cNvPr id="23470" name="Freeform 3196"/>
              <p:cNvSpPr>
                <a:spLocks/>
              </p:cNvSpPr>
              <p:nvPr/>
            </p:nvSpPr>
            <p:spPr bwMode="white">
              <a:xfrm>
                <a:off x="4640" y="2341"/>
                <a:ext cx="9" cy="8"/>
              </a:xfrm>
              <a:custGeom>
                <a:avLst/>
                <a:gdLst>
                  <a:gd name="T0" fmla="*/ 0 w 69"/>
                  <a:gd name="T1" fmla="*/ 0 h 61"/>
                  <a:gd name="T2" fmla="*/ 0 w 69"/>
                  <a:gd name="T3" fmla="*/ 0 h 61"/>
                  <a:gd name="T4" fmla="*/ 0 w 69"/>
                  <a:gd name="T5" fmla="*/ 0 h 61"/>
                  <a:gd name="T6" fmla="*/ 0 60000 65536"/>
                  <a:gd name="T7" fmla="*/ 0 60000 65536"/>
                  <a:gd name="T8" fmla="*/ 0 60000 65536"/>
                  <a:gd name="T9" fmla="*/ 0 w 69"/>
                  <a:gd name="T10" fmla="*/ 0 h 61"/>
                  <a:gd name="T11" fmla="*/ 69 w 69"/>
                  <a:gd name="T12" fmla="*/ 61 h 61"/>
                </a:gdLst>
                <a:ahLst/>
                <a:cxnLst>
                  <a:cxn ang="T6">
                    <a:pos x="T0" y="T1"/>
                  </a:cxn>
                  <a:cxn ang="T7">
                    <a:pos x="T2" y="T3"/>
                  </a:cxn>
                  <a:cxn ang="T8">
                    <a:pos x="T4" y="T5"/>
                  </a:cxn>
                </a:cxnLst>
                <a:rect l="T9" t="T10" r="T11" b="T12"/>
                <a:pathLst>
                  <a:path w="69" h="61">
                    <a:moveTo>
                      <a:pt x="69" y="0"/>
                    </a:moveTo>
                    <a:lnTo>
                      <a:pt x="35" y="31"/>
                    </a:lnTo>
                    <a:lnTo>
                      <a:pt x="0" y="61"/>
                    </a:lnTo>
                  </a:path>
                </a:pathLst>
              </a:custGeom>
              <a:noFill/>
              <a:ln w="6350">
                <a:solidFill>
                  <a:srgbClr val="000000"/>
                </a:solidFill>
                <a:prstDash val="solid"/>
                <a:round/>
                <a:headEnd/>
                <a:tailEnd/>
              </a:ln>
            </p:spPr>
            <p:txBody>
              <a:bodyPr/>
              <a:lstStyle/>
              <a:p>
                <a:endParaRPr lang="en-US"/>
              </a:p>
            </p:txBody>
          </p:sp>
          <p:sp>
            <p:nvSpPr>
              <p:cNvPr id="23471" name="Line 3197"/>
              <p:cNvSpPr>
                <a:spLocks noChangeShapeType="1"/>
              </p:cNvSpPr>
              <p:nvPr/>
            </p:nvSpPr>
            <p:spPr bwMode="white">
              <a:xfrm>
                <a:off x="4632" y="2356"/>
                <a:ext cx="0" cy="0"/>
              </a:xfrm>
              <a:prstGeom prst="line">
                <a:avLst/>
              </a:prstGeom>
              <a:noFill/>
              <a:ln w="6350">
                <a:solidFill>
                  <a:srgbClr val="000000"/>
                </a:solidFill>
                <a:round/>
                <a:headEnd/>
                <a:tailEnd/>
              </a:ln>
            </p:spPr>
            <p:txBody>
              <a:bodyPr/>
              <a:lstStyle/>
              <a:p>
                <a:endParaRPr lang="en-US"/>
              </a:p>
            </p:txBody>
          </p:sp>
          <p:sp>
            <p:nvSpPr>
              <p:cNvPr id="23472" name="Line 3198"/>
              <p:cNvSpPr>
                <a:spLocks noChangeShapeType="1"/>
              </p:cNvSpPr>
              <p:nvPr/>
            </p:nvSpPr>
            <p:spPr bwMode="white">
              <a:xfrm>
                <a:off x="4631" y="2356"/>
                <a:ext cx="0" cy="0"/>
              </a:xfrm>
              <a:prstGeom prst="line">
                <a:avLst/>
              </a:prstGeom>
              <a:noFill/>
              <a:ln w="6350">
                <a:solidFill>
                  <a:srgbClr val="000000"/>
                </a:solidFill>
                <a:round/>
                <a:headEnd/>
                <a:tailEnd/>
              </a:ln>
            </p:spPr>
            <p:txBody>
              <a:bodyPr/>
              <a:lstStyle/>
              <a:p>
                <a:endParaRPr lang="en-US"/>
              </a:p>
            </p:txBody>
          </p:sp>
          <p:sp>
            <p:nvSpPr>
              <p:cNvPr id="23473" name="Line 3199"/>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4" name="Line 3200"/>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5" name="Line 3201"/>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6" name="Line 3202"/>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7" name="Line 3203"/>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8" name="Line 3204"/>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79" name="Line 3205"/>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0" name="Line 3206"/>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1" name="Line 3207"/>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2" name="Line 3208"/>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3" name="Line 3209"/>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4" name="Line 3210"/>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5" name="Line 3211"/>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6" name="Line 3212"/>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7" name="Line 3213"/>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8" name="Line 3214"/>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89" name="Line 3215"/>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90" name="Line 3216"/>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91" name="Line 3217"/>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92" name="Line 3218"/>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93" name="Line 3219"/>
              <p:cNvSpPr>
                <a:spLocks noChangeShapeType="1"/>
              </p:cNvSpPr>
              <p:nvPr/>
            </p:nvSpPr>
            <p:spPr bwMode="white">
              <a:xfrm flipH="1" flipV="1">
                <a:off x="4631" y="2356"/>
                <a:ext cx="1" cy="0"/>
              </a:xfrm>
              <a:prstGeom prst="line">
                <a:avLst/>
              </a:prstGeom>
              <a:noFill/>
              <a:ln w="6350">
                <a:solidFill>
                  <a:srgbClr val="000000"/>
                </a:solidFill>
                <a:round/>
                <a:headEnd/>
                <a:tailEnd/>
              </a:ln>
            </p:spPr>
            <p:txBody>
              <a:bodyPr/>
              <a:lstStyle/>
              <a:p>
                <a:endParaRPr lang="en-US"/>
              </a:p>
            </p:txBody>
          </p:sp>
          <p:sp>
            <p:nvSpPr>
              <p:cNvPr id="23494" name="Line 3220"/>
              <p:cNvSpPr>
                <a:spLocks noChangeShapeType="1"/>
              </p:cNvSpPr>
              <p:nvPr/>
            </p:nvSpPr>
            <p:spPr bwMode="white">
              <a:xfrm>
                <a:off x="4602" y="2373"/>
                <a:ext cx="0" cy="0"/>
              </a:xfrm>
              <a:prstGeom prst="line">
                <a:avLst/>
              </a:prstGeom>
              <a:noFill/>
              <a:ln w="6350">
                <a:solidFill>
                  <a:srgbClr val="000000"/>
                </a:solidFill>
                <a:round/>
                <a:headEnd/>
                <a:tailEnd/>
              </a:ln>
            </p:spPr>
            <p:txBody>
              <a:bodyPr/>
              <a:lstStyle/>
              <a:p>
                <a:endParaRPr lang="en-US"/>
              </a:p>
            </p:txBody>
          </p:sp>
          <p:sp>
            <p:nvSpPr>
              <p:cNvPr id="23495" name="Line 3221"/>
              <p:cNvSpPr>
                <a:spLocks noChangeShapeType="1"/>
              </p:cNvSpPr>
              <p:nvPr/>
            </p:nvSpPr>
            <p:spPr bwMode="white">
              <a:xfrm>
                <a:off x="4600" y="2372"/>
                <a:ext cx="0" cy="0"/>
              </a:xfrm>
              <a:prstGeom prst="line">
                <a:avLst/>
              </a:prstGeom>
              <a:noFill/>
              <a:ln w="6350">
                <a:solidFill>
                  <a:srgbClr val="000000"/>
                </a:solidFill>
                <a:round/>
                <a:headEnd/>
                <a:tailEnd/>
              </a:ln>
            </p:spPr>
            <p:txBody>
              <a:bodyPr/>
              <a:lstStyle/>
              <a:p>
                <a:endParaRPr lang="en-US"/>
              </a:p>
            </p:txBody>
          </p:sp>
          <p:sp>
            <p:nvSpPr>
              <p:cNvPr id="23496" name="Line 3222"/>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497" name="Line 3223"/>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498" name="Line 3224"/>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499" name="Line 3225"/>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0" name="Line 3226"/>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1" name="Line 3227"/>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2" name="Line 3228"/>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3" name="Line 3229"/>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4" name="Line 3230"/>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5" name="Line 3231"/>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6" name="Line 3232"/>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7" name="Line 3233"/>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8" name="Line 3234"/>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09" name="Line 3235"/>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0" name="Line 3236"/>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1" name="Line 3237"/>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2" name="Line 3238"/>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3" name="Line 3239"/>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4" name="Line 3240"/>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5" name="Line 3241"/>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6" name="Line 3242"/>
              <p:cNvSpPr>
                <a:spLocks noChangeShapeType="1"/>
              </p:cNvSpPr>
              <p:nvPr/>
            </p:nvSpPr>
            <p:spPr bwMode="white">
              <a:xfrm flipH="1" flipV="1">
                <a:off x="4600" y="2372"/>
                <a:ext cx="2" cy="1"/>
              </a:xfrm>
              <a:prstGeom prst="line">
                <a:avLst/>
              </a:prstGeom>
              <a:noFill/>
              <a:ln w="6350">
                <a:solidFill>
                  <a:srgbClr val="000000"/>
                </a:solidFill>
                <a:round/>
                <a:headEnd/>
                <a:tailEnd/>
              </a:ln>
            </p:spPr>
            <p:txBody>
              <a:bodyPr/>
              <a:lstStyle/>
              <a:p>
                <a:endParaRPr lang="en-US"/>
              </a:p>
            </p:txBody>
          </p:sp>
          <p:sp>
            <p:nvSpPr>
              <p:cNvPr id="23517" name="Freeform 3243"/>
              <p:cNvSpPr>
                <a:spLocks/>
              </p:cNvSpPr>
              <p:nvPr/>
            </p:nvSpPr>
            <p:spPr bwMode="white">
              <a:xfrm>
                <a:off x="4594" y="2371"/>
                <a:ext cx="8" cy="2"/>
              </a:xfrm>
              <a:custGeom>
                <a:avLst/>
                <a:gdLst>
                  <a:gd name="T0" fmla="*/ 0 w 71"/>
                  <a:gd name="T1" fmla="*/ 0 h 18"/>
                  <a:gd name="T2" fmla="*/ 0 w 71"/>
                  <a:gd name="T3" fmla="*/ 0 h 18"/>
                  <a:gd name="T4" fmla="*/ 0 w 71"/>
                  <a:gd name="T5" fmla="*/ 0 h 18"/>
                  <a:gd name="T6" fmla="*/ 0 60000 65536"/>
                  <a:gd name="T7" fmla="*/ 0 60000 65536"/>
                  <a:gd name="T8" fmla="*/ 0 60000 65536"/>
                  <a:gd name="T9" fmla="*/ 0 w 71"/>
                  <a:gd name="T10" fmla="*/ 0 h 18"/>
                  <a:gd name="T11" fmla="*/ 71 w 71"/>
                  <a:gd name="T12" fmla="*/ 18 h 18"/>
                </a:gdLst>
                <a:ahLst/>
                <a:cxnLst>
                  <a:cxn ang="T6">
                    <a:pos x="T0" y="T1"/>
                  </a:cxn>
                  <a:cxn ang="T7">
                    <a:pos x="T2" y="T3"/>
                  </a:cxn>
                  <a:cxn ang="T8">
                    <a:pos x="T4" y="T5"/>
                  </a:cxn>
                </a:cxnLst>
                <a:rect l="T9" t="T10" r="T11" b="T12"/>
                <a:pathLst>
                  <a:path w="71" h="18">
                    <a:moveTo>
                      <a:pt x="71" y="0"/>
                    </a:moveTo>
                    <a:lnTo>
                      <a:pt x="36" y="11"/>
                    </a:lnTo>
                    <a:lnTo>
                      <a:pt x="0" y="18"/>
                    </a:lnTo>
                  </a:path>
                </a:pathLst>
              </a:custGeom>
              <a:noFill/>
              <a:ln w="6350">
                <a:solidFill>
                  <a:srgbClr val="000000"/>
                </a:solidFill>
                <a:prstDash val="solid"/>
                <a:round/>
                <a:headEnd/>
                <a:tailEnd/>
              </a:ln>
            </p:spPr>
            <p:txBody>
              <a:bodyPr/>
              <a:lstStyle/>
              <a:p>
                <a:endParaRPr lang="en-US"/>
              </a:p>
            </p:txBody>
          </p:sp>
          <p:sp>
            <p:nvSpPr>
              <p:cNvPr id="23518" name="Freeform 3244"/>
              <p:cNvSpPr>
                <a:spLocks/>
              </p:cNvSpPr>
              <p:nvPr/>
            </p:nvSpPr>
            <p:spPr bwMode="white">
              <a:xfrm>
                <a:off x="4591" y="2373"/>
                <a:ext cx="3" cy="3"/>
              </a:xfrm>
              <a:custGeom>
                <a:avLst/>
                <a:gdLst>
                  <a:gd name="T0" fmla="*/ 0 w 16"/>
                  <a:gd name="T1" fmla="*/ 0 h 20"/>
                  <a:gd name="T2" fmla="*/ 0 w 16"/>
                  <a:gd name="T3" fmla="*/ 0 h 20"/>
                  <a:gd name="T4" fmla="*/ 0 w 16"/>
                  <a:gd name="T5" fmla="*/ 0 h 20"/>
                  <a:gd name="T6" fmla="*/ 0 w 16"/>
                  <a:gd name="T7" fmla="*/ 0 h 20"/>
                  <a:gd name="T8" fmla="*/ 0 w 16"/>
                  <a:gd name="T9" fmla="*/ 0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0" y="20"/>
                    </a:moveTo>
                    <a:lnTo>
                      <a:pt x="5" y="12"/>
                    </a:lnTo>
                    <a:lnTo>
                      <a:pt x="10" y="5"/>
                    </a:lnTo>
                    <a:lnTo>
                      <a:pt x="15" y="1"/>
                    </a:lnTo>
                    <a:lnTo>
                      <a:pt x="16" y="0"/>
                    </a:lnTo>
                  </a:path>
                </a:pathLst>
              </a:custGeom>
              <a:noFill/>
              <a:ln w="6350">
                <a:solidFill>
                  <a:srgbClr val="000000"/>
                </a:solidFill>
                <a:prstDash val="solid"/>
                <a:round/>
                <a:headEnd/>
                <a:tailEnd/>
              </a:ln>
            </p:spPr>
            <p:txBody>
              <a:bodyPr/>
              <a:lstStyle/>
              <a:p>
                <a:endParaRPr lang="en-US"/>
              </a:p>
            </p:txBody>
          </p:sp>
          <p:sp>
            <p:nvSpPr>
              <p:cNvPr id="23519" name="Line 3245"/>
              <p:cNvSpPr>
                <a:spLocks noChangeShapeType="1"/>
              </p:cNvSpPr>
              <p:nvPr/>
            </p:nvSpPr>
            <p:spPr bwMode="white">
              <a:xfrm>
                <a:off x="4585" y="2377"/>
                <a:ext cx="0" cy="0"/>
              </a:xfrm>
              <a:prstGeom prst="line">
                <a:avLst/>
              </a:prstGeom>
              <a:noFill/>
              <a:ln w="6350">
                <a:solidFill>
                  <a:srgbClr val="000000"/>
                </a:solidFill>
                <a:round/>
                <a:headEnd/>
                <a:tailEnd/>
              </a:ln>
            </p:spPr>
            <p:txBody>
              <a:bodyPr/>
              <a:lstStyle/>
              <a:p>
                <a:endParaRPr lang="en-US"/>
              </a:p>
            </p:txBody>
          </p:sp>
          <p:sp>
            <p:nvSpPr>
              <p:cNvPr id="23520" name="Line 3246"/>
              <p:cNvSpPr>
                <a:spLocks noChangeShapeType="1"/>
              </p:cNvSpPr>
              <p:nvPr/>
            </p:nvSpPr>
            <p:spPr bwMode="white">
              <a:xfrm>
                <a:off x="4580" y="2374"/>
                <a:ext cx="0" cy="0"/>
              </a:xfrm>
              <a:prstGeom prst="line">
                <a:avLst/>
              </a:prstGeom>
              <a:noFill/>
              <a:ln w="6350">
                <a:solidFill>
                  <a:srgbClr val="000000"/>
                </a:solidFill>
                <a:round/>
                <a:headEnd/>
                <a:tailEnd/>
              </a:ln>
            </p:spPr>
            <p:txBody>
              <a:bodyPr/>
              <a:lstStyle/>
              <a:p>
                <a:endParaRPr lang="en-US"/>
              </a:p>
            </p:txBody>
          </p:sp>
          <p:sp>
            <p:nvSpPr>
              <p:cNvPr id="23521" name="Line 3247"/>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2" name="Line 3248"/>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3" name="Line 3249"/>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4" name="Line 3250"/>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5" name="Line 3251"/>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6" name="Line 3252"/>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7" name="Line 3253"/>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8" name="Line 3254"/>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29" name="Line 3255"/>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0" name="Line 3256"/>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1" name="Line 3257"/>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2" name="Line 3258"/>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3" name="Line 3259"/>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4" name="Line 3260"/>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5" name="Line 3261"/>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6" name="Line 3262"/>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7" name="Line 3263"/>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8" name="Line 3264"/>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39" name="Line 3265"/>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40" name="Line 3266"/>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41" name="Line 3267"/>
              <p:cNvSpPr>
                <a:spLocks noChangeShapeType="1"/>
              </p:cNvSpPr>
              <p:nvPr/>
            </p:nvSpPr>
            <p:spPr bwMode="white">
              <a:xfrm flipH="1" flipV="1">
                <a:off x="4580" y="2374"/>
                <a:ext cx="5" cy="3"/>
              </a:xfrm>
              <a:prstGeom prst="line">
                <a:avLst/>
              </a:prstGeom>
              <a:noFill/>
              <a:ln w="6350">
                <a:solidFill>
                  <a:srgbClr val="000000"/>
                </a:solidFill>
                <a:round/>
                <a:headEnd/>
                <a:tailEnd/>
              </a:ln>
            </p:spPr>
            <p:txBody>
              <a:bodyPr/>
              <a:lstStyle/>
              <a:p>
                <a:endParaRPr lang="en-US"/>
              </a:p>
            </p:txBody>
          </p:sp>
          <p:sp>
            <p:nvSpPr>
              <p:cNvPr id="23542" name="Freeform 3268"/>
              <p:cNvSpPr>
                <a:spLocks/>
              </p:cNvSpPr>
              <p:nvPr/>
            </p:nvSpPr>
            <p:spPr bwMode="white">
              <a:xfrm>
                <a:off x="4585" y="2376"/>
                <a:ext cx="6" cy="2"/>
              </a:xfrm>
              <a:custGeom>
                <a:avLst/>
                <a:gdLst>
                  <a:gd name="T0" fmla="*/ 0 w 50"/>
                  <a:gd name="T1" fmla="*/ 0 h 19"/>
                  <a:gd name="T2" fmla="*/ 0 w 50"/>
                  <a:gd name="T3" fmla="*/ 0 h 19"/>
                  <a:gd name="T4" fmla="*/ 0 w 50"/>
                  <a:gd name="T5" fmla="*/ 0 h 19"/>
                  <a:gd name="T6" fmla="*/ 0 w 50"/>
                  <a:gd name="T7" fmla="*/ 0 h 19"/>
                  <a:gd name="T8" fmla="*/ 0 w 50"/>
                  <a:gd name="T9" fmla="*/ 0 h 19"/>
                  <a:gd name="T10" fmla="*/ 0 w 50"/>
                  <a:gd name="T11" fmla="*/ 0 h 19"/>
                  <a:gd name="T12" fmla="*/ 0 w 50"/>
                  <a:gd name="T13" fmla="*/ 0 h 19"/>
                  <a:gd name="T14" fmla="*/ 0 w 50"/>
                  <a:gd name="T15" fmla="*/ 0 h 19"/>
                  <a:gd name="T16" fmla="*/ 0 w 50"/>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19"/>
                  <a:gd name="T29" fmla="*/ 50 w 50"/>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19">
                    <a:moveTo>
                      <a:pt x="0" y="14"/>
                    </a:moveTo>
                    <a:lnTo>
                      <a:pt x="7" y="17"/>
                    </a:lnTo>
                    <a:lnTo>
                      <a:pt x="14" y="18"/>
                    </a:lnTo>
                    <a:lnTo>
                      <a:pt x="22" y="19"/>
                    </a:lnTo>
                    <a:lnTo>
                      <a:pt x="29" y="17"/>
                    </a:lnTo>
                    <a:lnTo>
                      <a:pt x="35" y="15"/>
                    </a:lnTo>
                    <a:lnTo>
                      <a:pt x="41" y="11"/>
                    </a:lnTo>
                    <a:lnTo>
                      <a:pt x="47" y="6"/>
                    </a:lnTo>
                    <a:lnTo>
                      <a:pt x="50" y="0"/>
                    </a:lnTo>
                  </a:path>
                </a:pathLst>
              </a:custGeom>
              <a:noFill/>
              <a:ln w="6350">
                <a:solidFill>
                  <a:srgbClr val="000000"/>
                </a:solidFill>
                <a:prstDash val="solid"/>
                <a:round/>
                <a:headEnd/>
                <a:tailEnd/>
              </a:ln>
            </p:spPr>
            <p:txBody>
              <a:bodyPr/>
              <a:lstStyle/>
              <a:p>
                <a:endParaRPr lang="en-US"/>
              </a:p>
            </p:txBody>
          </p:sp>
          <p:sp>
            <p:nvSpPr>
              <p:cNvPr id="23543" name="Freeform 3269"/>
              <p:cNvSpPr>
                <a:spLocks/>
              </p:cNvSpPr>
              <p:nvPr/>
            </p:nvSpPr>
            <p:spPr bwMode="white">
              <a:xfrm>
                <a:off x="4630" y="2182"/>
                <a:ext cx="2" cy="0"/>
              </a:xfrm>
              <a:custGeom>
                <a:avLst/>
                <a:gdLst>
                  <a:gd name="T0" fmla="*/ 0 w 19"/>
                  <a:gd name="T1" fmla="*/ 0 h 4"/>
                  <a:gd name="T2" fmla="*/ 0 w 19"/>
                  <a:gd name="T3" fmla="*/ 0 h 4"/>
                  <a:gd name="T4" fmla="*/ 0 w 19"/>
                  <a:gd name="T5" fmla="*/ 0 h 4"/>
                  <a:gd name="T6" fmla="*/ 0 60000 65536"/>
                  <a:gd name="T7" fmla="*/ 0 60000 65536"/>
                  <a:gd name="T8" fmla="*/ 0 60000 65536"/>
                  <a:gd name="T9" fmla="*/ 0 w 19"/>
                  <a:gd name="T10" fmla="*/ 0 h 4"/>
                  <a:gd name="T11" fmla="*/ 19 w 19"/>
                  <a:gd name="T12" fmla="*/ 0 h 4"/>
                </a:gdLst>
                <a:ahLst/>
                <a:cxnLst>
                  <a:cxn ang="T6">
                    <a:pos x="T0" y="T1"/>
                  </a:cxn>
                  <a:cxn ang="T7">
                    <a:pos x="T2" y="T3"/>
                  </a:cxn>
                  <a:cxn ang="T8">
                    <a:pos x="T4" y="T5"/>
                  </a:cxn>
                </a:cxnLst>
                <a:rect l="T9" t="T10" r="T11" b="T12"/>
                <a:pathLst>
                  <a:path w="19" h="4">
                    <a:moveTo>
                      <a:pt x="19" y="3"/>
                    </a:moveTo>
                    <a:lnTo>
                      <a:pt x="10" y="4"/>
                    </a:lnTo>
                    <a:lnTo>
                      <a:pt x="0" y="0"/>
                    </a:lnTo>
                  </a:path>
                </a:pathLst>
              </a:custGeom>
              <a:noFill/>
              <a:ln w="6350">
                <a:solidFill>
                  <a:srgbClr val="000000"/>
                </a:solidFill>
                <a:prstDash val="solid"/>
                <a:round/>
                <a:headEnd/>
                <a:tailEnd/>
              </a:ln>
            </p:spPr>
            <p:txBody>
              <a:bodyPr/>
              <a:lstStyle/>
              <a:p>
                <a:endParaRPr lang="en-US"/>
              </a:p>
            </p:txBody>
          </p:sp>
          <p:sp>
            <p:nvSpPr>
              <p:cNvPr id="23544" name="Line 3270"/>
              <p:cNvSpPr>
                <a:spLocks noChangeShapeType="1"/>
              </p:cNvSpPr>
              <p:nvPr/>
            </p:nvSpPr>
            <p:spPr bwMode="white">
              <a:xfrm>
                <a:off x="4630" y="2182"/>
                <a:ext cx="0" cy="0"/>
              </a:xfrm>
              <a:prstGeom prst="line">
                <a:avLst/>
              </a:prstGeom>
              <a:noFill/>
              <a:ln w="6350">
                <a:solidFill>
                  <a:srgbClr val="000000"/>
                </a:solidFill>
                <a:round/>
                <a:headEnd/>
                <a:tailEnd/>
              </a:ln>
            </p:spPr>
            <p:txBody>
              <a:bodyPr/>
              <a:lstStyle/>
              <a:p>
                <a:endParaRPr lang="en-US"/>
              </a:p>
            </p:txBody>
          </p:sp>
          <p:sp>
            <p:nvSpPr>
              <p:cNvPr id="23545" name="Line 3271"/>
              <p:cNvSpPr>
                <a:spLocks noChangeShapeType="1"/>
              </p:cNvSpPr>
              <p:nvPr/>
            </p:nvSpPr>
            <p:spPr bwMode="white">
              <a:xfrm>
                <a:off x="4624" y="2178"/>
                <a:ext cx="0" cy="0"/>
              </a:xfrm>
              <a:prstGeom prst="line">
                <a:avLst/>
              </a:prstGeom>
              <a:noFill/>
              <a:ln w="6350">
                <a:solidFill>
                  <a:srgbClr val="000000"/>
                </a:solidFill>
                <a:round/>
                <a:headEnd/>
                <a:tailEnd/>
              </a:ln>
            </p:spPr>
            <p:txBody>
              <a:bodyPr/>
              <a:lstStyle/>
              <a:p>
                <a:endParaRPr lang="en-US"/>
              </a:p>
            </p:txBody>
          </p:sp>
          <p:sp>
            <p:nvSpPr>
              <p:cNvPr id="23546" name="Line 3272"/>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grpSp>
        <p:grpSp>
          <p:nvGrpSpPr>
            <p:cNvPr id="18496" name="Group 3474"/>
            <p:cNvGrpSpPr>
              <a:grpSpLocks/>
            </p:cNvGrpSpPr>
            <p:nvPr/>
          </p:nvGrpSpPr>
          <p:grpSpPr bwMode="auto">
            <a:xfrm>
              <a:off x="4528" y="2142"/>
              <a:ext cx="181" cy="236"/>
              <a:chOff x="4528" y="2142"/>
              <a:chExt cx="181" cy="236"/>
            </a:xfrm>
          </p:grpSpPr>
          <p:sp>
            <p:nvSpPr>
              <p:cNvPr id="23147" name="Line 3274"/>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48" name="Line 3275"/>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49" name="Line 3276"/>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0" name="Line 3277"/>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1" name="Line 3278"/>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2" name="Line 3279"/>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3" name="Line 3280"/>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4" name="Line 3281"/>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5" name="Line 3282"/>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6" name="Line 3283"/>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7" name="Line 3284"/>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8" name="Line 3285"/>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59" name="Line 3286"/>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0" name="Line 3287"/>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1" name="Line 3288"/>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2" name="Line 3289"/>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3" name="Line 3290"/>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4" name="Line 3291"/>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5" name="Line 3292"/>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6" name="Line 3293"/>
              <p:cNvSpPr>
                <a:spLocks noChangeShapeType="1"/>
              </p:cNvSpPr>
              <p:nvPr/>
            </p:nvSpPr>
            <p:spPr bwMode="white">
              <a:xfrm flipH="1" flipV="1">
                <a:off x="4624" y="2178"/>
                <a:ext cx="6" cy="4"/>
              </a:xfrm>
              <a:prstGeom prst="line">
                <a:avLst/>
              </a:prstGeom>
              <a:noFill/>
              <a:ln w="6350">
                <a:solidFill>
                  <a:srgbClr val="000000"/>
                </a:solidFill>
                <a:round/>
                <a:headEnd/>
                <a:tailEnd/>
              </a:ln>
            </p:spPr>
            <p:txBody>
              <a:bodyPr/>
              <a:lstStyle/>
              <a:p>
                <a:endParaRPr lang="en-US"/>
              </a:p>
            </p:txBody>
          </p:sp>
          <p:sp>
            <p:nvSpPr>
              <p:cNvPr id="23167" name="Freeform 3294"/>
              <p:cNvSpPr>
                <a:spLocks/>
              </p:cNvSpPr>
              <p:nvPr/>
            </p:nvSpPr>
            <p:spPr bwMode="white">
              <a:xfrm>
                <a:off x="4622" y="2178"/>
                <a:ext cx="2" cy="0"/>
              </a:xfrm>
              <a:custGeom>
                <a:avLst/>
                <a:gdLst>
                  <a:gd name="T0" fmla="*/ 0 w 14"/>
                  <a:gd name="T1" fmla="*/ 0 h 2"/>
                  <a:gd name="T2" fmla="*/ 0 w 14"/>
                  <a:gd name="T3" fmla="*/ 0 h 2"/>
                  <a:gd name="T4" fmla="*/ 0 w 14"/>
                  <a:gd name="T5" fmla="*/ 0 h 2"/>
                  <a:gd name="T6" fmla="*/ 0 w 14"/>
                  <a:gd name="T7" fmla="*/ 0 h 2"/>
                  <a:gd name="T8" fmla="*/ 0 w 14"/>
                  <a:gd name="T9" fmla="*/ 0 h 2"/>
                  <a:gd name="T10" fmla="*/ 0 60000 65536"/>
                  <a:gd name="T11" fmla="*/ 0 60000 65536"/>
                  <a:gd name="T12" fmla="*/ 0 60000 65536"/>
                  <a:gd name="T13" fmla="*/ 0 60000 65536"/>
                  <a:gd name="T14" fmla="*/ 0 60000 65536"/>
                  <a:gd name="T15" fmla="*/ 0 w 14"/>
                  <a:gd name="T16" fmla="*/ 0 h 2"/>
                  <a:gd name="T17" fmla="*/ 14 w 14"/>
                  <a:gd name="T18" fmla="*/ 0 h 2"/>
                </a:gdLst>
                <a:ahLst/>
                <a:cxnLst>
                  <a:cxn ang="T10">
                    <a:pos x="T0" y="T1"/>
                  </a:cxn>
                  <a:cxn ang="T11">
                    <a:pos x="T2" y="T3"/>
                  </a:cxn>
                  <a:cxn ang="T12">
                    <a:pos x="T4" y="T5"/>
                  </a:cxn>
                  <a:cxn ang="T13">
                    <a:pos x="T6" y="T7"/>
                  </a:cxn>
                  <a:cxn ang="T14">
                    <a:pos x="T8" y="T9"/>
                  </a:cxn>
                </a:cxnLst>
                <a:rect l="T15" t="T16" r="T17" b="T18"/>
                <a:pathLst>
                  <a:path w="14" h="2">
                    <a:moveTo>
                      <a:pt x="14" y="2"/>
                    </a:moveTo>
                    <a:lnTo>
                      <a:pt x="11" y="1"/>
                    </a:lnTo>
                    <a:lnTo>
                      <a:pt x="7" y="0"/>
                    </a:lnTo>
                    <a:lnTo>
                      <a:pt x="3" y="0"/>
                    </a:lnTo>
                    <a:lnTo>
                      <a:pt x="0" y="1"/>
                    </a:lnTo>
                  </a:path>
                </a:pathLst>
              </a:custGeom>
              <a:noFill/>
              <a:ln w="6350">
                <a:solidFill>
                  <a:srgbClr val="000000"/>
                </a:solidFill>
                <a:prstDash val="solid"/>
                <a:round/>
                <a:headEnd/>
                <a:tailEnd/>
              </a:ln>
            </p:spPr>
            <p:txBody>
              <a:bodyPr/>
              <a:lstStyle/>
              <a:p>
                <a:endParaRPr lang="en-US"/>
              </a:p>
            </p:txBody>
          </p:sp>
          <p:sp>
            <p:nvSpPr>
              <p:cNvPr id="23168" name="Freeform 3295"/>
              <p:cNvSpPr>
                <a:spLocks/>
              </p:cNvSpPr>
              <p:nvPr/>
            </p:nvSpPr>
            <p:spPr bwMode="white">
              <a:xfrm>
                <a:off x="4612" y="2178"/>
                <a:ext cx="10" cy="5"/>
              </a:xfrm>
              <a:custGeom>
                <a:avLst/>
                <a:gdLst>
                  <a:gd name="T0" fmla="*/ 0 w 81"/>
                  <a:gd name="T1" fmla="*/ 0 h 40"/>
                  <a:gd name="T2" fmla="*/ 0 w 81"/>
                  <a:gd name="T3" fmla="*/ 0 h 40"/>
                  <a:gd name="T4" fmla="*/ 0 w 81"/>
                  <a:gd name="T5" fmla="*/ 0 h 40"/>
                  <a:gd name="T6" fmla="*/ 0 60000 65536"/>
                  <a:gd name="T7" fmla="*/ 0 60000 65536"/>
                  <a:gd name="T8" fmla="*/ 0 60000 65536"/>
                  <a:gd name="T9" fmla="*/ 0 w 81"/>
                  <a:gd name="T10" fmla="*/ 0 h 40"/>
                  <a:gd name="T11" fmla="*/ 81 w 81"/>
                  <a:gd name="T12" fmla="*/ 40 h 40"/>
                </a:gdLst>
                <a:ahLst/>
                <a:cxnLst>
                  <a:cxn ang="T6">
                    <a:pos x="T0" y="T1"/>
                  </a:cxn>
                  <a:cxn ang="T7">
                    <a:pos x="T2" y="T3"/>
                  </a:cxn>
                  <a:cxn ang="T8">
                    <a:pos x="T4" y="T5"/>
                  </a:cxn>
                </a:cxnLst>
                <a:rect l="T9" t="T10" r="T11" b="T12"/>
                <a:pathLst>
                  <a:path w="81" h="40">
                    <a:moveTo>
                      <a:pt x="0" y="40"/>
                    </a:moveTo>
                    <a:lnTo>
                      <a:pt x="40" y="17"/>
                    </a:lnTo>
                    <a:lnTo>
                      <a:pt x="81" y="0"/>
                    </a:lnTo>
                  </a:path>
                </a:pathLst>
              </a:custGeom>
              <a:noFill/>
              <a:ln w="6350">
                <a:solidFill>
                  <a:srgbClr val="000000"/>
                </a:solidFill>
                <a:prstDash val="solid"/>
                <a:round/>
                <a:headEnd/>
                <a:tailEnd/>
              </a:ln>
            </p:spPr>
            <p:txBody>
              <a:bodyPr/>
              <a:lstStyle/>
              <a:p>
                <a:endParaRPr lang="en-US"/>
              </a:p>
            </p:txBody>
          </p:sp>
          <p:sp>
            <p:nvSpPr>
              <p:cNvPr id="23169" name="Freeform 3296"/>
              <p:cNvSpPr>
                <a:spLocks/>
              </p:cNvSpPr>
              <p:nvPr/>
            </p:nvSpPr>
            <p:spPr bwMode="white">
              <a:xfrm>
                <a:off x="4611" y="2192"/>
                <a:ext cx="1" cy="2"/>
              </a:xfrm>
              <a:custGeom>
                <a:avLst/>
                <a:gdLst>
                  <a:gd name="T0" fmla="*/ 0 w 8"/>
                  <a:gd name="T1" fmla="*/ 0 h 17"/>
                  <a:gd name="T2" fmla="*/ 0 w 8"/>
                  <a:gd name="T3" fmla="*/ 0 h 17"/>
                  <a:gd name="T4" fmla="*/ 0 w 8"/>
                  <a:gd name="T5" fmla="*/ 0 h 17"/>
                  <a:gd name="T6" fmla="*/ 0 60000 65536"/>
                  <a:gd name="T7" fmla="*/ 0 60000 65536"/>
                  <a:gd name="T8" fmla="*/ 0 60000 65536"/>
                  <a:gd name="T9" fmla="*/ 0 w 8"/>
                  <a:gd name="T10" fmla="*/ 0 h 17"/>
                  <a:gd name="T11" fmla="*/ 8 w 8"/>
                  <a:gd name="T12" fmla="*/ 17 h 17"/>
                </a:gdLst>
                <a:ahLst/>
                <a:cxnLst>
                  <a:cxn ang="T6">
                    <a:pos x="T0" y="T1"/>
                  </a:cxn>
                  <a:cxn ang="T7">
                    <a:pos x="T2" y="T3"/>
                  </a:cxn>
                  <a:cxn ang="T8">
                    <a:pos x="T4" y="T5"/>
                  </a:cxn>
                </a:cxnLst>
                <a:rect l="T9" t="T10" r="T11" b="T12"/>
                <a:pathLst>
                  <a:path w="8" h="17">
                    <a:moveTo>
                      <a:pt x="8" y="0"/>
                    </a:moveTo>
                    <a:lnTo>
                      <a:pt x="6" y="10"/>
                    </a:lnTo>
                    <a:lnTo>
                      <a:pt x="0" y="17"/>
                    </a:lnTo>
                  </a:path>
                </a:pathLst>
              </a:custGeom>
              <a:noFill/>
              <a:ln w="6350">
                <a:solidFill>
                  <a:srgbClr val="000000"/>
                </a:solidFill>
                <a:prstDash val="solid"/>
                <a:round/>
                <a:headEnd/>
                <a:tailEnd/>
              </a:ln>
            </p:spPr>
            <p:txBody>
              <a:bodyPr/>
              <a:lstStyle/>
              <a:p>
                <a:endParaRPr lang="en-US"/>
              </a:p>
            </p:txBody>
          </p:sp>
          <p:sp>
            <p:nvSpPr>
              <p:cNvPr id="23170" name="Line 3297"/>
              <p:cNvSpPr>
                <a:spLocks noChangeShapeType="1"/>
              </p:cNvSpPr>
              <p:nvPr/>
            </p:nvSpPr>
            <p:spPr bwMode="white">
              <a:xfrm>
                <a:off x="4612" y="2192"/>
                <a:ext cx="0" cy="0"/>
              </a:xfrm>
              <a:prstGeom prst="line">
                <a:avLst/>
              </a:prstGeom>
              <a:noFill/>
              <a:ln w="6350">
                <a:solidFill>
                  <a:srgbClr val="000000"/>
                </a:solidFill>
                <a:round/>
                <a:headEnd/>
                <a:tailEnd/>
              </a:ln>
            </p:spPr>
            <p:txBody>
              <a:bodyPr/>
              <a:lstStyle/>
              <a:p>
                <a:endParaRPr lang="en-US"/>
              </a:p>
            </p:txBody>
          </p:sp>
          <p:sp>
            <p:nvSpPr>
              <p:cNvPr id="23171" name="Line 3298"/>
              <p:cNvSpPr>
                <a:spLocks noChangeShapeType="1"/>
              </p:cNvSpPr>
              <p:nvPr/>
            </p:nvSpPr>
            <p:spPr bwMode="white">
              <a:xfrm>
                <a:off x="4612" y="2170"/>
                <a:ext cx="0" cy="0"/>
              </a:xfrm>
              <a:prstGeom prst="line">
                <a:avLst/>
              </a:prstGeom>
              <a:noFill/>
              <a:ln w="6350">
                <a:solidFill>
                  <a:srgbClr val="000000"/>
                </a:solidFill>
                <a:round/>
                <a:headEnd/>
                <a:tailEnd/>
              </a:ln>
            </p:spPr>
            <p:txBody>
              <a:bodyPr/>
              <a:lstStyle/>
              <a:p>
                <a:endParaRPr lang="en-US"/>
              </a:p>
            </p:txBody>
          </p:sp>
          <p:sp>
            <p:nvSpPr>
              <p:cNvPr id="23172" name="Line 3299"/>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3" name="Line 3300"/>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4" name="Line 3301"/>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5" name="Line 3302"/>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6" name="Line 3303"/>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7" name="Line 3304"/>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8" name="Line 3305"/>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79" name="Line 3306"/>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0" name="Line 3307"/>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1" name="Line 3308"/>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2" name="Line 3309"/>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3" name="Line 3310"/>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4" name="Line 3311"/>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5" name="Line 3312"/>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6" name="Line 3313"/>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7" name="Line 3314"/>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8" name="Line 3315"/>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89" name="Line 3316"/>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90" name="Line 3317"/>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91" name="Line 3318"/>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92" name="Line 3319"/>
              <p:cNvSpPr>
                <a:spLocks noChangeShapeType="1"/>
              </p:cNvSpPr>
              <p:nvPr/>
            </p:nvSpPr>
            <p:spPr bwMode="white">
              <a:xfrm flipV="1">
                <a:off x="4612" y="2170"/>
                <a:ext cx="0" cy="22"/>
              </a:xfrm>
              <a:prstGeom prst="line">
                <a:avLst/>
              </a:prstGeom>
              <a:noFill/>
              <a:ln w="6350">
                <a:solidFill>
                  <a:srgbClr val="000000"/>
                </a:solidFill>
                <a:round/>
                <a:headEnd/>
                <a:tailEnd/>
              </a:ln>
            </p:spPr>
            <p:txBody>
              <a:bodyPr/>
              <a:lstStyle/>
              <a:p>
                <a:endParaRPr lang="en-US"/>
              </a:p>
            </p:txBody>
          </p:sp>
          <p:sp>
            <p:nvSpPr>
              <p:cNvPr id="23193" name="Freeform 3320"/>
              <p:cNvSpPr>
                <a:spLocks/>
              </p:cNvSpPr>
              <p:nvPr/>
            </p:nvSpPr>
            <p:spPr bwMode="white">
              <a:xfrm>
                <a:off x="4609" y="2164"/>
                <a:ext cx="3" cy="6"/>
              </a:xfrm>
              <a:custGeom>
                <a:avLst/>
                <a:gdLst>
                  <a:gd name="T0" fmla="*/ 0 w 24"/>
                  <a:gd name="T1" fmla="*/ 0 h 41"/>
                  <a:gd name="T2" fmla="*/ 0 w 24"/>
                  <a:gd name="T3" fmla="*/ 0 h 41"/>
                  <a:gd name="T4" fmla="*/ 0 w 24"/>
                  <a:gd name="T5" fmla="*/ 0 h 41"/>
                  <a:gd name="T6" fmla="*/ 0 w 24"/>
                  <a:gd name="T7" fmla="*/ 0 h 41"/>
                  <a:gd name="T8" fmla="*/ 0 w 24"/>
                  <a:gd name="T9" fmla="*/ 0 h 41"/>
                  <a:gd name="T10" fmla="*/ 0 60000 65536"/>
                  <a:gd name="T11" fmla="*/ 0 60000 65536"/>
                  <a:gd name="T12" fmla="*/ 0 60000 65536"/>
                  <a:gd name="T13" fmla="*/ 0 60000 65536"/>
                  <a:gd name="T14" fmla="*/ 0 60000 65536"/>
                  <a:gd name="T15" fmla="*/ 0 w 24"/>
                  <a:gd name="T16" fmla="*/ 0 h 41"/>
                  <a:gd name="T17" fmla="*/ 24 w 24"/>
                  <a:gd name="T18" fmla="*/ 41 h 41"/>
                </a:gdLst>
                <a:ahLst/>
                <a:cxnLst>
                  <a:cxn ang="T10">
                    <a:pos x="T0" y="T1"/>
                  </a:cxn>
                  <a:cxn ang="T11">
                    <a:pos x="T2" y="T3"/>
                  </a:cxn>
                  <a:cxn ang="T12">
                    <a:pos x="T4" y="T5"/>
                  </a:cxn>
                  <a:cxn ang="T13">
                    <a:pos x="T6" y="T7"/>
                  </a:cxn>
                  <a:cxn ang="T14">
                    <a:pos x="T8" y="T9"/>
                  </a:cxn>
                </a:cxnLst>
                <a:rect l="T15" t="T16" r="T17" b="T18"/>
                <a:pathLst>
                  <a:path w="24" h="41">
                    <a:moveTo>
                      <a:pt x="0" y="0"/>
                    </a:moveTo>
                    <a:lnTo>
                      <a:pt x="9" y="7"/>
                    </a:lnTo>
                    <a:lnTo>
                      <a:pt x="17" y="17"/>
                    </a:lnTo>
                    <a:lnTo>
                      <a:pt x="22" y="30"/>
                    </a:lnTo>
                    <a:lnTo>
                      <a:pt x="24" y="41"/>
                    </a:lnTo>
                  </a:path>
                </a:pathLst>
              </a:custGeom>
              <a:noFill/>
              <a:ln w="6350">
                <a:solidFill>
                  <a:srgbClr val="000000"/>
                </a:solidFill>
                <a:prstDash val="solid"/>
                <a:round/>
                <a:headEnd/>
                <a:tailEnd/>
              </a:ln>
            </p:spPr>
            <p:txBody>
              <a:bodyPr/>
              <a:lstStyle/>
              <a:p>
                <a:endParaRPr lang="en-US"/>
              </a:p>
            </p:txBody>
          </p:sp>
          <p:sp>
            <p:nvSpPr>
              <p:cNvPr id="23194" name="Line 3321"/>
              <p:cNvSpPr>
                <a:spLocks noChangeShapeType="1"/>
              </p:cNvSpPr>
              <p:nvPr/>
            </p:nvSpPr>
            <p:spPr bwMode="white">
              <a:xfrm>
                <a:off x="4609" y="2164"/>
                <a:ext cx="0" cy="0"/>
              </a:xfrm>
              <a:prstGeom prst="line">
                <a:avLst/>
              </a:prstGeom>
              <a:noFill/>
              <a:ln w="6350">
                <a:solidFill>
                  <a:srgbClr val="000000"/>
                </a:solidFill>
                <a:round/>
                <a:headEnd/>
                <a:tailEnd/>
              </a:ln>
            </p:spPr>
            <p:txBody>
              <a:bodyPr/>
              <a:lstStyle/>
              <a:p>
                <a:endParaRPr lang="en-US"/>
              </a:p>
            </p:txBody>
          </p:sp>
          <p:sp>
            <p:nvSpPr>
              <p:cNvPr id="23195" name="Line 3322"/>
              <p:cNvSpPr>
                <a:spLocks noChangeShapeType="1"/>
              </p:cNvSpPr>
              <p:nvPr/>
            </p:nvSpPr>
            <p:spPr bwMode="white">
              <a:xfrm>
                <a:off x="4603" y="2161"/>
                <a:ext cx="0" cy="0"/>
              </a:xfrm>
              <a:prstGeom prst="line">
                <a:avLst/>
              </a:prstGeom>
              <a:noFill/>
              <a:ln w="6350">
                <a:solidFill>
                  <a:srgbClr val="000000"/>
                </a:solidFill>
                <a:round/>
                <a:headEnd/>
                <a:tailEnd/>
              </a:ln>
            </p:spPr>
            <p:txBody>
              <a:bodyPr/>
              <a:lstStyle/>
              <a:p>
                <a:endParaRPr lang="en-US"/>
              </a:p>
            </p:txBody>
          </p:sp>
          <p:sp>
            <p:nvSpPr>
              <p:cNvPr id="23196" name="Line 3323"/>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197" name="Line 3324"/>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198" name="Line 3325"/>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199" name="Line 3326"/>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0" name="Line 3327"/>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1" name="Line 3328"/>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2" name="Line 3329"/>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3" name="Line 3330"/>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4" name="Line 3331"/>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5" name="Line 3332"/>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6" name="Line 3333"/>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7" name="Line 3334"/>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8" name="Line 3335"/>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09" name="Line 3336"/>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0" name="Line 3337"/>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1" name="Line 3338"/>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2" name="Line 3339"/>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3" name="Line 3340"/>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4" name="Line 3341"/>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5" name="Line 3342"/>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6" name="Line 3343"/>
              <p:cNvSpPr>
                <a:spLocks noChangeShapeType="1"/>
              </p:cNvSpPr>
              <p:nvPr/>
            </p:nvSpPr>
            <p:spPr bwMode="white">
              <a:xfrm flipH="1" flipV="1">
                <a:off x="4603" y="2161"/>
                <a:ext cx="6" cy="3"/>
              </a:xfrm>
              <a:prstGeom prst="line">
                <a:avLst/>
              </a:prstGeom>
              <a:noFill/>
              <a:ln w="6350">
                <a:solidFill>
                  <a:srgbClr val="000000"/>
                </a:solidFill>
                <a:round/>
                <a:headEnd/>
                <a:tailEnd/>
              </a:ln>
            </p:spPr>
            <p:txBody>
              <a:bodyPr/>
              <a:lstStyle/>
              <a:p>
                <a:endParaRPr lang="en-US"/>
              </a:p>
            </p:txBody>
          </p:sp>
          <p:sp>
            <p:nvSpPr>
              <p:cNvPr id="23217" name="Freeform 3344"/>
              <p:cNvSpPr>
                <a:spLocks/>
              </p:cNvSpPr>
              <p:nvPr/>
            </p:nvSpPr>
            <p:spPr bwMode="white">
              <a:xfrm>
                <a:off x="4636" y="2147"/>
                <a:ext cx="2" cy="3"/>
              </a:xfrm>
              <a:custGeom>
                <a:avLst/>
                <a:gdLst>
                  <a:gd name="T0" fmla="*/ 0 w 18"/>
                  <a:gd name="T1" fmla="*/ 0 h 27"/>
                  <a:gd name="T2" fmla="*/ 0 w 18"/>
                  <a:gd name="T3" fmla="*/ 0 h 27"/>
                  <a:gd name="T4" fmla="*/ 0 w 18"/>
                  <a:gd name="T5" fmla="*/ 0 h 27"/>
                  <a:gd name="T6" fmla="*/ 0 w 18"/>
                  <a:gd name="T7" fmla="*/ 0 h 27"/>
                  <a:gd name="T8" fmla="*/ 0 w 18"/>
                  <a:gd name="T9" fmla="*/ 0 h 27"/>
                  <a:gd name="T10" fmla="*/ 0 60000 65536"/>
                  <a:gd name="T11" fmla="*/ 0 60000 65536"/>
                  <a:gd name="T12" fmla="*/ 0 60000 65536"/>
                  <a:gd name="T13" fmla="*/ 0 60000 65536"/>
                  <a:gd name="T14" fmla="*/ 0 60000 65536"/>
                  <a:gd name="T15" fmla="*/ 0 w 18"/>
                  <a:gd name="T16" fmla="*/ 0 h 27"/>
                  <a:gd name="T17" fmla="*/ 18 w 18"/>
                  <a:gd name="T18" fmla="*/ 27 h 27"/>
                </a:gdLst>
                <a:ahLst/>
                <a:cxnLst>
                  <a:cxn ang="T10">
                    <a:pos x="T0" y="T1"/>
                  </a:cxn>
                  <a:cxn ang="T11">
                    <a:pos x="T2" y="T3"/>
                  </a:cxn>
                  <a:cxn ang="T12">
                    <a:pos x="T4" y="T5"/>
                  </a:cxn>
                  <a:cxn ang="T13">
                    <a:pos x="T6" y="T7"/>
                  </a:cxn>
                  <a:cxn ang="T14">
                    <a:pos x="T8" y="T9"/>
                  </a:cxn>
                </a:cxnLst>
                <a:rect l="T15" t="T16" r="T17" b="T18"/>
                <a:pathLst>
                  <a:path w="18" h="27">
                    <a:moveTo>
                      <a:pt x="18" y="27"/>
                    </a:moveTo>
                    <a:lnTo>
                      <a:pt x="16" y="18"/>
                    </a:lnTo>
                    <a:lnTo>
                      <a:pt x="13" y="11"/>
                    </a:lnTo>
                    <a:lnTo>
                      <a:pt x="7" y="5"/>
                    </a:lnTo>
                    <a:lnTo>
                      <a:pt x="0" y="0"/>
                    </a:lnTo>
                  </a:path>
                </a:pathLst>
              </a:custGeom>
              <a:noFill/>
              <a:ln w="6350">
                <a:solidFill>
                  <a:srgbClr val="000000"/>
                </a:solidFill>
                <a:prstDash val="solid"/>
                <a:round/>
                <a:headEnd/>
                <a:tailEnd/>
              </a:ln>
            </p:spPr>
            <p:txBody>
              <a:bodyPr/>
              <a:lstStyle/>
              <a:p>
                <a:endParaRPr lang="en-US"/>
              </a:p>
            </p:txBody>
          </p:sp>
          <p:sp>
            <p:nvSpPr>
              <p:cNvPr id="23218" name="Freeform 3345"/>
              <p:cNvSpPr>
                <a:spLocks/>
              </p:cNvSpPr>
              <p:nvPr/>
            </p:nvSpPr>
            <p:spPr bwMode="white">
              <a:xfrm>
                <a:off x="4602" y="2371"/>
                <a:ext cx="7" cy="3"/>
              </a:xfrm>
              <a:custGeom>
                <a:avLst/>
                <a:gdLst>
                  <a:gd name="T0" fmla="*/ 0 w 52"/>
                  <a:gd name="T1" fmla="*/ 0 h 24"/>
                  <a:gd name="T2" fmla="*/ 0 w 52"/>
                  <a:gd name="T3" fmla="*/ 0 h 24"/>
                  <a:gd name="T4" fmla="*/ 0 w 52"/>
                  <a:gd name="T5" fmla="*/ 0 h 24"/>
                  <a:gd name="T6" fmla="*/ 0 w 52"/>
                  <a:gd name="T7" fmla="*/ 0 h 24"/>
                  <a:gd name="T8" fmla="*/ 0 w 52"/>
                  <a:gd name="T9" fmla="*/ 0 h 24"/>
                  <a:gd name="T10" fmla="*/ 0 w 52"/>
                  <a:gd name="T11" fmla="*/ 0 h 24"/>
                  <a:gd name="T12" fmla="*/ 0 w 52"/>
                  <a:gd name="T13" fmla="*/ 0 h 24"/>
                  <a:gd name="T14" fmla="*/ 0 w 52"/>
                  <a:gd name="T15" fmla="*/ 0 h 24"/>
                  <a:gd name="T16" fmla="*/ 0 w 52"/>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24"/>
                  <a:gd name="T29" fmla="*/ 52 w 5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24">
                    <a:moveTo>
                      <a:pt x="0" y="19"/>
                    </a:moveTo>
                    <a:lnTo>
                      <a:pt x="7" y="22"/>
                    </a:lnTo>
                    <a:lnTo>
                      <a:pt x="16" y="24"/>
                    </a:lnTo>
                    <a:lnTo>
                      <a:pt x="23" y="24"/>
                    </a:lnTo>
                    <a:lnTo>
                      <a:pt x="30" y="22"/>
                    </a:lnTo>
                    <a:lnTo>
                      <a:pt x="37" y="19"/>
                    </a:lnTo>
                    <a:lnTo>
                      <a:pt x="44" y="14"/>
                    </a:lnTo>
                    <a:lnTo>
                      <a:pt x="49" y="8"/>
                    </a:lnTo>
                    <a:lnTo>
                      <a:pt x="52" y="0"/>
                    </a:lnTo>
                  </a:path>
                </a:pathLst>
              </a:custGeom>
              <a:noFill/>
              <a:ln w="6350">
                <a:solidFill>
                  <a:srgbClr val="000000"/>
                </a:solidFill>
                <a:prstDash val="solid"/>
                <a:round/>
                <a:headEnd/>
                <a:tailEnd/>
              </a:ln>
            </p:spPr>
            <p:txBody>
              <a:bodyPr/>
              <a:lstStyle/>
              <a:p>
                <a:endParaRPr lang="en-US"/>
              </a:p>
            </p:txBody>
          </p:sp>
          <p:sp>
            <p:nvSpPr>
              <p:cNvPr id="23219" name="Freeform 3346"/>
              <p:cNvSpPr>
                <a:spLocks/>
              </p:cNvSpPr>
              <p:nvPr/>
            </p:nvSpPr>
            <p:spPr bwMode="white">
              <a:xfrm>
                <a:off x="4569" y="2376"/>
                <a:ext cx="6" cy="2"/>
              </a:xfrm>
              <a:custGeom>
                <a:avLst/>
                <a:gdLst>
                  <a:gd name="T0" fmla="*/ 0 w 48"/>
                  <a:gd name="T1" fmla="*/ 0 h 16"/>
                  <a:gd name="T2" fmla="*/ 0 w 48"/>
                  <a:gd name="T3" fmla="*/ 0 h 16"/>
                  <a:gd name="T4" fmla="*/ 0 w 48"/>
                  <a:gd name="T5" fmla="*/ 0 h 16"/>
                  <a:gd name="T6" fmla="*/ 0 w 48"/>
                  <a:gd name="T7" fmla="*/ 0 h 16"/>
                  <a:gd name="T8" fmla="*/ 0 w 48"/>
                  <a:gd name="T9" fmla="*/ 0 h 16"/>
                  <a:gd name="T10" fmla="*/ 0 w 48"/>
                  <a:gd name="T11" fmla="*/ 0 h 16"/>
                  <a:gd name="T12" fmla="*/ 0 w 48"/>
                  <a:gd name="T13" fmla="*/ 0 h 16"/>
                  <a:gd name="T14" fmla="*/ 0 w 48"/>
                  <a:gd name="T15" fmla="*/ 0 h 16"/>
                  <a:gd name="T16" fmla="*/ 0 w 48"/>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16"/>
                  <a:gd name="T29" fmla="*/ 48 w 48"/>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16">
                    <a:moveTo>
                      <a:pt x="0" y="11"/>
                    </a:moveTo>
                    <a:lnTo>
                      <a:pt x="6" y="14"/>
                    </a:lnTo>
                    <a:lnTo>
                      <a:pt x="14" y="16"/>
                    </a:lnTo>
                    <a:lnTo>
                      <a:pt x="20" y="16"/>
                    </a:lnTo>
                    <a:lnTo>
                      <a:pt x="26" y="15"/>
                    </a:lnTo>
                    <a:lnTo>
                      <a:pt x="32" y="13"/>
                    </a:lnTo>
                    <a:lnTo>
                      <a:pt x="39" y="10"/>
                    </a:lnTo>
                    <a:lnTo>
                      <a:pt x="44" y="6"/>
                    </a:lnTo>
                    <a:lnTo>
                      <a:pt x="48" y="0"/>
                    </a:lnTo>
                  </a:path>
                </a:pathLst>
              </a:custGeom>
              <a:noFill/>
              <a:ln w="6350">
                <a:solidFill>
                  <a:srgbClr val="000000"/>
                </a:solidFill>
                <a:prstDash val="solid"/>
                <a:round/>
                <a:headEnd/>
                <a:tailEnd/>
              </a:ln>
            </p:spPr>
            <p:txBody>
              <a:bodyPr/>
              <a:lstStyle/>
              <a:p>
                <a:endParaRPr lang="en-US"/>
              </a:p>
            </p:txBody>
          </p:sp>
          <p:sp>
            <p:nvSpPr>
              <p:cNvPr id="23220" name="Freeform 3347"/>
              <p:cNvSpPr>
                <a:spLocks/>
              </p:cNvSpPr>
              <p:nvPr/>
            </p:nvSpPr>
            <p:spPr bwMode="white">
              <a:xfrm>
                <a:off x="4562" y="2371"/>
                <a:ext cx="7" cy="2"/>
              </a:xfrm>
              <a:custGeom>
                <a:avLst/>
                <a:gdLst>
                  <a:gd name="T0" fmla="*/ 0 w 54"/>
                  <a:gd name="T1" fmla="*/ 0 h 17"/>
                  <a:gd name="T2" fmla="*/ 0 w 54"/>
                  <a:gd name="T3" fmla="*/ 0 h 17"/>
                  <a:gd name="T4" fmla="*/ 0 w 54"/>
                  <a:gd name="T5" fmla="*/ 0 h 17"/>
                  <a:gd name="T6" fmla="*/ 0 60000 65536"/>
                  <a:gd name="T7" fmla="*/ 0 60000 65536"/>
                  <a:gd name="T8" fmla="*/ 0 60000 65536"/>
                  <a:gd name="T9" fmla="*/ 0 w 54"/>
                  <a:gd name="T10" fmla="*/ 0 h 17"/>
                  <a:gd name="T11" fmla="*/ 54 w 54"/>
                  <a:gd name="T12" fmla="*/ 17 h 17"/>
                </a:gdLst>
                <a:ahLst/>
                <a:cxnLst>
                  <a:cxn ang="T6">
                    <a:pos x="T0" y="T1"/>
                  </a:cxn>
                  <a:cxn ang="T7">
                    <a:pos x="T2" y="T3"/>
                  </a:cxn>
                  <a:cxn ang="T8">
                    <a:pos x="T4" y="T5"/>
                  </a:cxn>
                </a:cxnLst>
                <a:rect l="T9" t="T10" r="T11" b="T12"/>
                <a:pathLst>
                  <a:path w="54" h="17">
                    <a:moveTo>
                      <a:pt x="54" y="17"/>
                    </a:moveTo>
                    <a:lnTo>
                      <a:pt x="27" y="10"/>
                    </a:lnTo>
                    <a:lnTo>
                      <a:pt x="0" y="0"/>
                    </a:lnTo>
                  </a:path>
                </a:pathLst>
              </a:custGeom>
              <a:noFill/>
              <a:ln w="6350">
                <a:solidFill>
                  <a:srgbClr val="000000"/>
                </a:solidFill>
                <a:prstDash val="solid"/>
                <a:round/>
                <a:headEnd/>
                <a:tailEnd/>
              </a:ln>
            </p:spPr>
            <p:txBody>
              <a:bodyPr/>
              <a:lstStyle/>
              <a:p>
                <a:endParaRPr lang="en-US"/>
              </a:p>
            </p:txBody>
          </p:sp>
          <p:sp>
            <p:nvSpPr>
              <p:cNvPr id="23221" name="Freeform 3348"/>
              <p:cNvSpPr>
                <a:spLocks/>
              </p:cNvSpPr>
              <p:nvPr/>
            </p:nvSpPr>
            <p:spPr bwMode="white">
              <a:xfrm>
                <a:off x="4561" y="2371"/>
                <a:ext cx="1" cy="1"/>
              </a:xfrm>
              <a:custGeom>
                <a:avLst/>
                <a:gdLst>
                  <a:gd name="T0" fmla="*/ 0 w 10"/>
                  <a:gd name="T1" fmla="*/ 0 h 9"/>
                  <a:gd name="T2" fmla="*/ 0 w 10"/>
                  <a:gd name="T3" fmla="*/ 0 h 9"/>
                  <a:gd name="T4" fmla="*/ 0 w 10"/>
                  <a:gd name="T5" fmla="*/ 0 h 9"/>
                  <a:gd name="T6" fmla="*/ 0 w 10"/>
                  <a:gd name="T7" fmla="*/ 0 h 9"/>
                  <a:gd name="T8" fmla="*/ 0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0" y="9"/>
                    </a:moveTo>
                    <a:lnTo>
                      <a:pt x="4" y="6"/>
                    </a:lnTo>
                    <a:lnTo>
                      <a:pt x="7" y="2"/>
                    </a:lnTo>
                    <a:lnTo>
                      <a:pt x="9" y="1"/>
                    </a:lnTo>
                    <a:lnTo>
                      <a:pt x="10" y="0"/>
                    </a:lnTo>
                  </a:path>
                </a:pathLst>
              </a:custGeom>
              <a:noFill/>
              <a:ln w="6350">
                <a:solidFill>
                  <a:srgbClr val="000000"/>
                </a:solidFill>
                <a:prstDash val="solid"/>
                <a:round/>
                <a:headEnd/>
                <a:tailEnd/>
              </a:ln>
            </p:spPr>
            <p:txBody>
              <a:bodyPr/>
              <a:lstStyle/>
              <a:p>
                <a:endParaRPr lang="en-US"/>
              </a:p>
            </p:txBody>
          </p:sp>
          <p:sp>
            <p:nvSpPr>
              <p:cNvPr id="23222" name="Freeform 3349"/>
              <p:cNvSpPr>
                <a:spLocks/>
              </p:cNvSpPr>
              <p:nvPr/>
            </p:nvSpPr>
            <p:spPr bwMode="white">
              <a:xfrm>
                <a:off x="4555" y="2372"/>
                <a:ext cx="6" cy="1"/>
              </a:xfrm>
              <a:custGeom>
                <a:avLst/>
                <a:gdLst>
                  <a:gd name="T0" fmla="*/ 0 w 45"/>
                  <a:gd name="T1" fmla="*/ 0 h 12"/>
                  <a:gd name="T2" fmla="*/ 0 w 45"/>
                  <a:gd name="T3" fmla="*/ 0 h 12"/>
                  <a:gd name="T4" fmla="*/ 0 w 45"/>
                  <a:gd name="T5" fmla="*/ 0 h 12"/>
                  <a:gd name="T6" fmla="*/ 0 w 45"/>
                  <a:gd name="T7" fmla="*/ 0 h 12"/>
                  <a:gd name="T8" fmla="*/ 0 w 45"/>
                  <a:gd name="T9" fmla="*/ 0 h 12"/>
                  <a:gd name="T10" fmla="*/ 0 w 45"/>
                  <a:gd name="T11" fmla="*/ 0 h 12"/>
                  <a:gd name="T12" fmla="*/ 0 w 45"/>
                  <a:gd name="T13" fmla="*/ 0 h 12"/>
                  <a:gd name="T14" fmla="*/ 0 w 45"/>
                  <a:gd name="T15" fmla="*/ 0 h 12"/>
                  <a:gd name="T16" fmla="*/ 0 w 45"/>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12"/>
                  <a:gd name="T29" fmla="*/ 45 w 45"/>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12">
                    <a:moveTo>
                      <a:pt x="0" y="8"/>
                    </a:moveTo>
                    <a:lnTo>
                      <a:pt x="5" y="10"/>
                    </a:lnTo>
                    <a:lnTo>
                      <a:pt x="11" y="12"/>
                    </a:lnTo>
                    <a:lnTo>
                      <a:pt x="18" y="12"/>
                    </a:lnTo>
                    <a:lnTo>
                      <a:pt x="24" y="12"/>
                    </a:lnTo>
                    <a:lnTo>
                      <a:pt x="30" y="10"/>
                    </a:lnTo>
                    <a:lnTo>
                      <a:pt x="35" y="8"/>
                    </a:lnTo>
                    <a:lnTo>
                      <a:pt x="40" y="4"/>
                    </a:lnTo>
                    <a:lnTo>
                      <a:pt x="45" y="0"/>
                    </a:lnTo>
                  </a:path>
                </a:pathLst>
              </a:custGeom>
              <a:noFill/>
              <a:ln w="6350">
                <a:solidFill>
                  <a:srgbClr val="000000"/>
                </a:solidFill>
                <a:prstDash val="solid"/>
                <a:round/>
                <a:headEnd/>
                <a:tailEnd/>
              </a:ln>
            </p:spPr>
            <p:txBody>
              <a:bodyPr/>
              <a:lstStyle/>
              <a:p>
                <a:endParaRPr lang="en-US"/>
              </a:p>
            </p:txBody>
          </p:sp>
          <p:sp>
            <p:nvSpPr>
              <p:cNvPr id="23223" name="Freeform 3350"/>
              <p:cNvSpPr>
                <a:spLocks/>
              </p:cNvSpPr>
              <p:nvPr/>
            </p:nvSpPr>
            <p:spPr bwMode="white">
              <a:xfrm>
                <a:off x="4549" y="2363"/>
                <a:ext cx="1" cy="0"/>
              </a:xfrm>
              <a:custGeom>
                <a:avLst/>
                <a:gdLst>
                  <a:gd name="T0" fmla="*/ 0 w 5"/>
                  <a:gd name="T1" fmla="*/ 0 h 4"/>
                  <a:gd name="T2" fmla="*/ 0 w 5"/>
                  <a:gd name="T3" fmla="*/ 0 h 4"/>
                  <a:gd name="T4" fmla="*/ 0 w 5"/>
                  <a:gd name="T5" fmla="*/ 0 h 4"/>
                  <a:gd name="T6" fmla="*/ 0 60000 65536"/>
                  <a:gd name="T7" fmla="*/ 0 60000 65536"/>
                  <a:gd name="T8" fmla="*/ 0 60000 65536"/>
                  <a:gd name="T9" fmla="*/ 0 w 5"/>
                  <a:gd name="T10" fmla="*/ 0 h 4"/>
                  <a:gd name="T11" fmla="*/ 5 w 5"/>
                  <a:gd name="T12" fmla="*/ 0 h 4"/>
                </a:gdLst>
                <a:ahLst/>
                <a:cxnLst>
                  <a:cxn ang="T6">
                    <a:pos x="T0" y="T1"/>
                  </a:cxn>
                  <a:cxn ang="T7">
                    <a:pos x="T2" y="T3"/>
                  </a:cxn>
                  <a:cxn ang="T8">
                    <a:pos x="T4" y="T5"/>
                  </a:cxn>
                </a:cxnLst>
                <a:rect l="T9" t="T10" r="T11" b="T12"/>
                <a:pathLst>
                  <a:path w="5" h="4">
                    <a:moveTo>
                      <a:pt x="0" y="4"/>
                    </a:moveTo>
                    <a:lnTo>
                      <a:pt x="4" y="1"/>
                    </a:lnTo>
                    <a:lnTo>
                      <a:pt x="5" y="0"/>
                    </a:lnTo>
                  </a:path>
                </a:pathLst>
              </a:custGeom>
              <a:noFill/>
              <a:ln w="6350">
                <a:solidFill>
                  <a:srgbClr val="000000"/>
                </a:solidFill>
                <a:prstDash val="solid"/>
                <a:round/>
                <a:headEnd/>
                <a:tailEnd/>
              </a:ln>
            </p:spPr>
            <p:txBody>
              <a:bodyPr/>
              <a:lstStyle/>
              <a:p>
                <a:endParaRPr lang="en-US"/>
              </a:p>
            </p:txBody>
          </p:sp>
          <p:sp>
            <p:nvSpPr>
              <p:cNvPr id="23224" name="Freeform 3351"/>
              <p:cNvSpPr>
                <a:spLocks/>
              </p:cNvSpPr>
              <p:nvPr/>
            </p:nvSpPr>
            <p:spPr bwMode="white">
              <a:xfrm>
                <a:off x="4544" y="2363"/>
                <a:ext cx="5" cy="1"/>
              </a:xfrm>
              <a:custGeom>
                <a:avLst/>
                <a:gdLst>
                  <a:gd name="T0" fmla="*/ 0 w 43"/>
                  <a:gd name="T1" fmla="*/ 0 h 10"/>
                  <a:gd name="T2" fmla="*/ 0 w 43"/>
                  <a:gd name="T3" fmla="*/ 0 h 10"/>
                  <a:gd name="T4" fmla="*/ 0 w 43"/>
                  <a:gd name="T5" fmla="*/ 0 h 10"/>
                  <a:gd name="T6" fmla="*/ 0 w 43"/>
                  <a:gd name="T7" fmla="*/ 0 h 10"/>
                  <a:gd name="T8" fmla="*/ 0 w 43"/>
                  <a:gd name="T9" fmla="*/ 0 h 10"/>
                  <a:gd name="T10" fmla="*/ 0 w 43"/>
                  <a:gd name="T11" fmla="*/ 0 h 10"/>
                  <a:gd name="T12" fmla="*/ 0 w 43"/>
                  <a:gd name="T13" fmla="*/ 0 h 10"/>
                  <a:gd name="T14" fmla="*/ 0 w 43"/>
                  <a:gd name="T15" fmla="*/ 0 h 10"/>
                  <a:gd name="T16" fmla="*/ 0 w 4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0"/>
                  <a:gd name="T29" fmla="*/ 43 w 43"/>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0">
                    <a:moveTo>
                      <a:pt x="0" y="4"/>
                    </a:moveTo>
                    <a:lnTo>
                      <a:pt x="6" y="8"/>
                    </a:lnTo>
                    <a:lnTo>
                      <a:pt x="12" y="9"/>
                    </a:lnTo>
                    <a:lnTo>
                      <a:pt x="17" y="10"/>
                    </a:lnTo>
                    <a:lnTo>
                      <a:pt x="22" y="10"/>
                    </a:lnTo>
                    <a:lnTo>
                      <a:pt x="29" y="9"/>
                    </a:lnTo>
                    <a:lnTo>
                      <a:pt x="34" y="6"/>
                    </a:lnTo>
                    <a:lnTo>
                      <a:pt x="39" y="3"/>
                    </a:lnTo>
                    <a:lnTo>
                      <a:pt x="43" y="0"/>
                    </a:lnTo>
                  </a:path>
                </a:pathLst>
              </a:custGeom>
              <a:noFill/>
              <a:ln w="6350">
                <a:solidFill>
                  <a:srgbClr val="000000"/>
                </a:solidFill>
                <a:prstDash val="solid"/>
                <a:round/>
                <a:headEnd/>
                <a:tailEnd/>
              </a:ln>
            </p:spPr>
            <p:txBody>
              <a:bodyPr/>
              <a:lstStyle/>
              <a:p>
                <a:endParaRPr lang="en-US"/>
              </a:p>
            </p:txBody>
          </p:sp>
          <p:sp>
            <p:nvSpPr>
              <p:cNvPr id="23225" name="Freeform 3352"/>
              <p:cNvSpPr>
                <a:spLocks/>
              </p:cNvSpPr>
              <p:nvPr/>
            </p:nvSpPr>
            <p:spPr bwMode="white">
              <a:xfrm>
                <a:off x="4540" y="2350"/>
                <a:ext cx="0" cy="0"/>
              </a:xfrm>
              <a:custGeom>
                <a:avLst/>
                <a:gdLst>
                  <a:gd name="T0" fmla="*/ 0 w 2"/>
                  <a:gd name="T1" fmla="*/ 0 h 1"/>
                  <a:gd name="T2" fmla="*/ 0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1"/>
                    </a:moveTo>
                    <a:lnTo>
                      <a:pt x="2" y="0"/>
                    </a:lnTo>
                  </a:path>
                </a:pathLst>
              </a:custGeom>
              <a:noFill/>
              <a:ln w="6350">
                <a:solidFill>
                  <a:srgbClr val="000000"/>
                </a:solidFill>
                <a:prstDash val="solid"/>
                <a:round/>
                <a:headEnd/>
                <a:tailEnd/>
              </a:ln>
            </p:spPr>
            <p:txBody>
              <a:bodyPr/>
              <a:lstStyle/>
              <a:p>
                <a:endParaRPr lang="en-US"/>
              </a:p>
            </p:txBody>
          </p:sp>
          <p:sp>
            <p:nvSpPr>
              <p:cNvPr id="23226" name="Freeform 3353"/>
              <p:cNvSpPr>
                <a:spLocks/>
              </p:cNvSpPr>
              <p:nvPr/>
            </p:nvSpPr>
            <p:spPr bwMode="white">
              <a:xfrm>
                <a:off x="4535" y="2350"/>
                <a:ext cx="5" cy="1"/>
              </a:xfrm>
              <a:custGeom>
                <a:avLst/>
                <a:gdLst>
                  <a:gd name="T0" fmla="*/ 0 w 37"/>
                  <a:gd name="T1" fmla="*/ 0 h 6"/>
                  <a:gd name="T2" fmla="*/ 0 w 37"/>
                  <a:gd name="T3" fmla="*/ 0 h 6"/>
                  <a:gd name="T4" fmla="*/ 0 w 37"/>
                  <a:gd name="T5" fmla="*/ 0 h 6"/>
                  <a:gd name="T6" fmla="*/ 0 w 37"/>
                  <a:gd name="T7" fmla="*/ 0 h 6"/>
                  <a:gd name="T8" fmla="*/ 0 w 37"/>
                  <a:gd name="T9" fmla="*/ 0 h 6"/>
                  <a:gd name="T10" fmla="*/ 0 w 37"/>
                  <a:gd name="T11" fmla="*/ 0 h 6"/>
                  <a:gd name="T12" fmla="*/ 0 w 37"/>
                  <a:gd name="T13" fmla="*/ 0 h 6"/>
                  <a:gd name="T14" fmla="*/ 0 w 37"/>
                  <a:gd name="T15" fmla="*/ 0 h 6"/>
                  <a:gd name="T16" fmla="*/ 0 w 37"/>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6"/>
                  <a:gd name="T29" fmla="*/ 37 w 3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6">
                    <a:moveTo>
                      <a:pt x="0" y="2"/>
                    </a:moveTo>
                    <a:lnTo>
                      <a:pt x="4" y="4"/>
                    </a:lnTo>
                    <a:lnTo>
                      <a:pt x="9" y="5"/>
                    </a:lnTo>
                    <a:lnTo>
                      <a:pt x="13" y="6"/>
                    </a:lnTo>
                    <a:lnTo>
                      <a:pt x="19" y="6"/>
                    </a:lnTo>
                    <a:lnTo>
                      <a:pt x="24" y="6"/>
                    </a:lnTo>
                    <a:lnTo>
                      <a:pt x="28" y="5"/>
                    </a:lnTo>
                    <a:lnTo>
                      <a:pt x="33" y="3"/>
                    </a:lnTo>
                    <a:lnTo>
                      <a:pt x="37" y="0"/>
                    </a:lnTo>
                  </a:path>
                </a:pathLst>
              </a:custGeom>
              <a:noFill/>
              <a:ln w="6350">
                <a:solidFill>
                  <a:srgbClr val="000000"/>
                </a:solidFill>
                <a:prstDash val="solid"/>
                <a:round/>
                <a:headEnd/>
                <a:tailEnd/>
              </a:ln>
            </p:spPr>
            <p:txBody>
              <a:bodyPr/>
              <a:lstStyle/>
              <a:p>
                <a:endParaRPr lang="en-US"/>
              </a:p>
            </p:txBody>
          </p:sp>
          <p:sp>
            <p:nvSpPr>
              <p:cNvPr id="23227" name="Line 3354"/>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28" name="Line 3355"/>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29" name="Line 3356"/>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0" name="Line 3357"/>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1" name="Line 3358"/>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2" name="Line 3359"/>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3" name="Line 3360"/>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4" name="Line 3361"/>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5" name="Line 3362"/>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6" name="Line 3363"/>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7" name="Line 3364"/>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8" name="Line 3365"/>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39" name="Line 3366"/>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0" name="Line 3367"/>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1" name="Line 3368"/>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2" name="Line 3369"/>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3" name="Line 3370"/>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4" name="Line 3371"/>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5" name="Line 3372"/>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6" name="Line 3373"/>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7" name="Line 3374"/>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8" name="Line 3375"/>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49" name="Line 3376"/>
              <p:cNvSpPr>
                <a:spLocks noChangeShapeType="1"/>
              </p:cNvSpPr>
              <p:nvPr/>
            </p:nvSpPr>
            <p:spPr bwMode="white">
              <a:xfrm>
                <a:off x="4534" y="2334"/>
                <a:ext cx="0" cy="0"/>
              </a:xfrm>
              <a:prstGeom prst="line">
                <a:avLst/>
              </a:prstGeom>
              <a:noFill/>
              <a:ln w="6350">
                <a:solidFill>
                  <a:srgbClr val="000000"/>
                </a:solidFill>
                <a:round/>
                <a:headEnd/>
                <a:tailEnd/>
              </a:ln>
            </p:spPr>
            <p:txBody>
              <a:bodyPr/>
              <a:lstStyle/>
              <a:p>
                <a:endParaRPr lang="en-US"/>
              </a:p>
            </p:txBody>
          </p:sp>
          <p:sp>
            <p:nvSpPr>
              <p:cNvPr id="23250" name="Freeform 3377"/>
              <p:cNvSpPr>
                <a:spLocks/>
              </p:cNvSpPr>
              <p:nvPr/>
            </p:nvSpPr>
            <p:spPr bwMode="white">
              <a:xfrm>
                <a:off x="4530" y="2334"/>
                <a:ext cx="4" cy="1"/>
              </a:xfrm>
              <a:custGeom>
                <a:avLst/>
                <a:gdLst>
                  <a:gd name="T0" fmla="*/ 0 w 33"/>
                  <a:gd name="T1" fmla="*/ 0 h 5"/>
                  <a:gd name="T2" fmla="*/ 0 w 33"/>
                  <a:gd name="T3" fmla="*/ 0 h 5"/>
                  <a:gd name="T4" fmla="*/ 0 w 33"/>
                  <a:gd name="T5" fmla="*/ 0 h 5"/>
                  <a:gd name="T6" fmla="*/ 0 w 33"/>
                  <a:gd name="T7" fmla="*/ 0 h 5"/>
                  <a:gd name="T8" fmla="*/ 0 w 33"/>
                  <a:gd name="T9" fmla="*/ 0 h 5"/>
                  <a:gd name="T10" fmla="*/ 0 60000 65536"/>
                  <a:gd name="T11" fmla="*/ 0 60000 65536"/>
                  <a:gd name="T12" fmla="*/ 0 60000 65536"/>
                  <a:gd name="T13" fmla="*/ 0 60000 65536"/>
                  <a:gd name="T14" fmla="*/ 0 60000 65536"/>
                  <a:gd name="T15" fmla="*/ 0 w 33"/>
                  <a:gd name="T16" fmla="*/ 0 h 5"/>
                  <a:gd name="T17" fmla="*/ 33 w 33"/>
                  <a:gd name="T18" fmla="*/ 5 h 5"/>
                </a:gdLst>
                <a:ahLst/>
                <a:cxnLst>
                  <a:cxn ang="T10">
                    <a:pos x="T0" y="T1"/>
                  </a:cxn>
                  <a:cxn ang="T11">
                    <a:pos x="T2" y="T3"/>
                  </a:cxn>
                  <a:cxn ang="T12">
                    <a:pos x="T4" y="T5"/>
                  </a:cxn>
                  <a:cxn ang="T13">
                    <a:pos x="T6" y="T7"/>
                  </a:cxn>
                  <a:cxn ang="T14">
                    <a:pos x="T8" y="T9"/>
                  </a:cxn>
                </a:cxnLst>
                <a:rect l="T15" t="T16" r="T17" b="T18"/>
                <a:pathLst>
                  <a:path w="33" h="5">
                    <a:moveTo>
                      <a:pt x="0" y="0"/>
                    </a:moveTo>
                    <a:lnTo>
                      <a:pt x="8" y="3"/>
                    </a:lnTo>
                    <a:lnTo>
                      <a:pt x="16" y="5"/>
                    </a:lnTo>
                    <a:lnTo>
                      <a:pt x="24" y="4"/>
                    </a:lnTo>
                    <a:lnTo>
                      <a:pt x="33" y="2"/>
                    </a:lnTo>
                  </a:path>
                </a:pathLst>
              </a:custGeom>
              <a:noFill/>
              <a:ln w="6350">
                <a:solidFill>
                  <a:srgbClr val="000000"/>
                </a:solidFill>
                <a:prstDash val="solid"/>
                <a:round/>
                <a:headEnd/>
                <a:tailEnd/>
              </a:ln>
            </p:spPr>
            <p:txBody>
              <a:bodyPr/>
              <a:lstStyle/>
              <a:p>
                <a:endParaRPr lang="en-US"/>
              </a:p>
            </p:txBody>
          </p:sp>
          <p:sp>
            <p:nvSpPr>
              <p:cNvPr id="23251" name="Freeform 3378"/>
              <p:cNvSpPr>
                <a:spLocks/>
              </p:cNvSpPr>
              <p:nvPr/>
            </p:nvSpPr>
            <p:spPr bwMode="white">
              <a:xfrm>
                <a:off x="4528" y="2315"/>
                <a:ext cx="3" cy="0"/>
              </a:xfrm>
              <a:custGeom>
                <a:avLst/>
                <a:gdLst>
                  <a:gd name="T0" fmla="*/ 0 w 25"/>
                  <a:gd name="T1" fmla="*/ 0 h 5"/>
                  <a:gd name="T2" fmla="*/ 0 w 25"/>
                  <a:gd name="T3" fmla="*/ 0 h 5"/>
                  <a:gd name="T4" fmla="*/ 0 w 25"/>
                  <a:gd name="T5" fmla="*/ 0 h 5"/>
                  <a:gd name="T6" fmla="*/ 0 w 25"/>
                  <a:gd name="T7" fmla="*/ 0 h 5"/>
                  <a:gd name="T8" fmla="*/ 0 w 25"/>
                  <a:gd name="T9" fmla="*/ 0 h 5"/>
                  <a:gd name="T10" fmla="*/ 0 60000 65536"/>
                  <a:gd name="T11" fmla="*/ 0 60000 65536"/>
                  <a:gd name="T12" fmla="*/ 0 60000 65536"/>
                  <a:gd name="T13" fmla="*/ 0 60000 65536"/>
                  <a:gd name="T14" fmla="*/ 0 60000 65536"/>
                  <a:gd name="T15" fmla="*/ 0 w 25"/>
                  <a:gd name="T16" fmla="*/ 0 h 5"/>
                  <a:gd name="T17" fmla="*/ 25 w 25"/>
                  <a:gd name="T18" fmla="*/ 0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2" y="4"/>
                    </a:lnTo>
                    <a:lnTo>
                      <a:pt x="18" y="5"/>
                    </a:lnTo>
                    <a:lnTo>
                      <a:pt x="25" y="4"/>
                    </a:lnTo>
                  </a:path>
                </a:pathLst>
              </a:custGeom>
              <a:noFill/>
              <a:ln w="6350">
                <a:solidFill>
                  <a:srgbClr val="000000"/>
                </a:solidFill>
                <a:prstDash val="solid"/>
                <a:round/>
                <a:headEnd/>
                <a:tailEnd/>
              </a:ln>
            </p:spPr>
            <p:txBody>
              <a:bodyPr/>
              <a:lstStyle/>
              <a:p>
                <a:endParaRPr lang="en-US"/>
              </a:p>
            </p:txBody>
          </p:sp>
          <p:sp>
            <p:nvSpPr>
              <p:cNvPr id="23252" name="Freeform 3379"/>
              <p:cNvSpPr>
                <a:spLocks/>
              </p:cNvSpPr>
              <p:nvPr/>
            </p:nvSpPr>
            <p:spPr bwMode="white">
              <a:xfrm>
                <a:off x="4530" y="2293"/>
                <a:ext cx="2" cy="1"/>
              </a:xfrm>
              <a:custGeom>
                <a:avLst/>
                <a:gdLst>
                  <a:gd name="T0" fmla="*/ 0 w 16"/>
                  <a:gd name="T1" fmla="*/ 0 h 5"/>
                  <a:gd name="T2" fmla="*/ 0 w 16"/>
                  <a:gd name="T3" fmla="*/ 0 h 5"/>
                  <a:gd name="T4" fmla="*/ 0 w 16"/>
                  <a:gd name="T5" fmla="*/ 0 h 5"/>
                  <a:gd name="T6" fmla="*/ 0 60000 65536"/>
                  <a:gd name="T7" fmla="*/ 0 60000 65536"/>
                  <a:gd name="T8" fmla="*/ 0 60000 65536"/>
                  <a:gd name="T9" fmla="*/ 0 w 16"/>
                  <a:gd name="T10" fmla="*/ 0 h 5"/>
                  <a:gd name="T11" fmla="*/ 16 w 16"/>
                  <a:gd name="T12" fmla="*/ 5 h 5"/>
                </a:gdLst>
                <a:ahLst/>
                <a:cxnLst>
                  <a:cxn ang="T6">
                    <a:pos x="T0" y="T1"/>
                  </a:cxn>
                  <a:cxn ang="T7">
                    <a:pos x="T2" y="T3"/>
                  </a:cxn>
                  <a:cxn ang="T8">
                    <a:pos x="T4" y="T5"/>
                  </a:cxn>
                </a:cxnLst>
                <a:rect l="T9" t="T10" r="T11" b="T12"/>
                <a:pathLst>
                  <a:path w="16" h="5">
                    <a:moveTo>
                      <a:pt x="0" y="0"/>
                    </a:moveTo>
                    <a:lnTo>
                      <a:pt x="8" y="4"/>
                    </a:lnTo>
                    <a:lnTo>
                      <a:pt x="16" y="5"/>
                    </a:lnTo>
                  </a:path>
                </a:pathLst>
              </a:custGeom>
              <a:noFill/>
              <a:ln w="6350">
                <a:solidFill>
                  <a:srgbClr val="000000"/>
                </a:solidFill>
                <a:prstDash val="solid"/>
                <a:round/>
                <a:headEnd/>
                <a:tailEnd/>
              </a:ln>
            </p:spPr>
            <p:txBody>
              <a:bodyPr/>
              <a:lstStyle/>
              <a:p>
                <a:endParaRPr lang="en-US"/>
              </a:p>
            </p:txBody>
          </p:sp>
          <p:sp>
            <p:nvSpPr>
              <p:cNvPr id="23253" name="Freeform 3380"/>
              <p:cNvSpPr>
                <a:spLocks/>
              </p:cNvSpPr>
              <p:nvPr/>
            </p:nvSpPr>
            <p:spPr bwMode="white">
              <a:xfrm>
                <a:off x="4535" y="2271"/>
                <a:ext cx="1" cy="0"/>
              </a:xfrm>
              <a:custGeom>
                <a:avLst/>
                <a:gdLst>
                  <a:gd name="T0" fmla="*/ 0 w 3"/>
                  <a:gd name="T1" fmla="*/ 0 h 1"/>
                  <a:gd name="T2" fmla="*/ 0 w 3"/>
                  <a:gd name="T3" fmla="*/ 0 h 1"/>
                  <a:gd name="T4" fmla="*/ 0 w 3"/>
                  <a:gd name="T5" fmla="*/ 0 h 1"/>
                  <a:gd name="T6" fmla="*/ 0 60000 65536"/>
                  <a:gd name="T7" fmla="*/ 0 60000 65536"/>
                  <a:gd name="T8" fmla="*/ 0 60000 65536"/>
                  <a:gd name="T9" fmla="*/ 0 w 3"/>
                  <a:gd name="T10" fmla="*/ 0 h 1"/>
                  <a:gd name="T11" fmla="*/ 3 w 3"/>
                  <a:gd name="T12" fmla="*/ 0 h 1"/>
                </a:gdLst>
                <a:ahLst/>
                <a:cxnLst>
                  <a:cxn ang="T6">
                    <a:pos x="T0" y="T1"/>
                  </a:cxn>
                  <a:cxn ang="T7">
                    <a:pos x="T2" y="T3"/>
                  </a:cxn>
                  <a:cxn ang="T8">
                    <a:pos x="T4" y="T5"/>
                  </a:cxn>
                </a:cxnLst>
                <a:rect l="T9" t="T10" r="T11" b="T12"/>
                <a:pathLst>
                  <a:path w="3" h="1">
                    <a:moveTo>
                      <a:pt x="0" y="0"/>
                    </a:moveTo>
                    <a:lnTo>
                      <a:pt x="1" y="1"/>
                    </a:lnTo>
                    <a:lnTo>
                      <a:pt x="3" y="1"/>
                    </a:lnTo>
                  </a:path>
                </a:pathLst>
              </a:custGeom>
              <a:noFill/>
              <a:ln w="6350">
                <a:solidFill>
                  <a:srgbClr val="000000"/>
                </a:solidFill>
                <a:prstDash val="solid"/>
                <a:round/>
                <a:headEnd/>
                <a:tailEnd/>
              </a:ln>
            </p:spPr>
            <p:txBody>
              <a:bodyPr/>
              <a:lstStyle/>
              <a:p>
                <a:endParaRPr lang="en-US"/>
              </a:p>
            </p:txBody>
          </p:sp>
          <p:sp>
            <p:nvSpPr>
              <p:cNvPr id="23254" name="Freeform 3381"/>
              <p:cNvSpPr>
                <a:spLocks/>
              </p:cNvSpPr>
              <p:nvPr/>
            </p:nvSpPr>
            <p:spPr bwMode="white">
              <a:xfrm>
                <a:off x="4590" y="2179"/>
                <a:ext cx="0" cy="0"/>
              </a:xfrm>
              <a:custGeom>
                <a:avLst/>
                <a:gdLst>
                  <a:gd name="T0" fmla="*/ 0 w 5"/>
                  <a:gd name="T1" fmla="*/ 0 h 4"/>
                  <a:gd name="T2" fmla="*/ 0 w 5"/>
                  <a:gd name="T3" fmla="*/ 0 h 4"/>
                  <a:gd name="T4" fmla="*/ 0 w 5"/>
                  <a:gd name="T5" fmla="*/ 0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5" y="4"/>
                    </a:moveTo>
                    <a:lnTo>
                      <a:pt x="2" y="2"/>
                    </a:lnTo>
                    <a:lnTo>
                      <a:pt x="0" y="0"/>
                    </a:lnTo>
                  </a:path>
                </a:pathLst>
              </a:custGeom>
              <a:noFill/>
              <a:ln w="6350">
                <a:solidFill>
                  <a:srgbClr val="000000"/>
                </a:solidFill>
                <a:prstDash val="solid"/>
                <a:round/>
                <a:headEnd/>
                <a:tailEnd/>
              </a:ln>
            </p:spPr>
            <p:txBody>
              <a:bodyPr/>
              <a:lstStyle/>
              <a:p>
                <a:endParaRPr lang="en-US"/>
              </a:p>
            </p:txBody>
          </p:sp>
          <p:sp>
            <p:nvSpPr>
              <p:cNvPr id="23255" name="Line 3382"/>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56" name="Line 3383"/>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57" name="Line 3384"/>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58" name="Line 3385"/>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59" name="Line 3386"/>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0" name="Line 3387"/>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1" name="Line 3388"/>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2" name="Line 3389"/>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3" name="Line 3390"/>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4" name="Line 3391"/>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5" name="Line 3392"/>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6" name="Line 3393"/>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7" name="Line 3394"/>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8" name="Line 3395"/>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69" name="Line 3396"/>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0" name="Line 3397"/>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1" name="Line 3398"/>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2" name="Line 3399"/>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3" name="Line 3400"/>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4" name="Line 3401"/>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5" name="Line 3402"/>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6" name="Line 3403"/>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7" name="Line 3404"/>
              <p:cNvSpPr>
                <a:spLocks noChangeShapeType="1"/>
              </p:cNvSpPr>
              <p:nvPr/>
            </p:nvSpPr>
            <p:spPr bwMode="white">
              <a:xfrm>
                <a:off x="4638" y="2150"/>
                <a:ext cx="0" cy="0"/>
              </a:xfrm>
              <a:prstGeom prst="line">
                <a:avLst/>
              </a:prstGeom>
              <a:noFill/>
              <a:ln w="6350">
                <a:solidFill>
                  <a:srgbClr val="000000"/>
                </a:solidFill>
                <a:round/>
                <a:headEnd/>
                <a:tailEnd/>
              </a:ln>
            </p:spPr>
            <p:txBody>
              <a:bodyPr/>
              <a:lstStyle/>
              <a:p>
                <a:endParaRPr lang="en-US"/>
              </a:p>
            </p:txBody>
          </p:sp>
          <p:sp>
            <p:nvSpPr>
              <p:cNvPr id="23278" name="Freeform 3405"/>
              <p:cNvSpPr>
                <a:spLocks/>
              </p:cNvSpPr>
              <p:nvPr/>
            </p:nvSpPr>
            <p:spPr bwMode="white">
              <a:xfrm>
                <a:off x="4653" y="2142"/>
                <a:ext cx="2" cy="4"/>
              </a:xfrm>
              <a:custGeom>
                <a:avLst/>
                <a:gdLst>
                  <a:gd name="T0" fmla="*/ 0 w 18"/>
                  <a:gd name="T1" fmla="*/ 0 h 33"/>
                  <a:gd name="T2" fmla="*/ 0 w 18"/>
                  <a:gd name="T3" fmla="*/ 0 h 33"/>
                  <a:gd name="T4" fmla="*/ 0 w 18"/>
                  <a:gd name="T5" fmla="*/ 0 h 33"/>
                  <a:gd name="T6" fmla="*/ 0 w 18"/>
                  <a:gd name="T7" fmla="*/ 0 h 33"/>
                  <a:gd name="T8" fmla="*/ 0 w 18"/>
                  <a:gd name="T9" fmla="*/ 0 h 33"/>
                  <a:gd name="T10" fmla="*/ 0 w 18"/>
                  <a:gd name="T11" fmla="*/ 0 h 33"/>
                  <a:gd name="T12" fmla="*/ 0 w 18"/>
                  <a:gd name="T13" fmla="*/ 0 h 33"/>
                  <a:gd name="T14" fmla="*/ 0 w 18"/>
                  <a:gd name="T15" fmla="*/ 0 h 33"/>
                  <a:gd name="T16" fmla="*/ 0 w 18"/>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3"/>
                  <a:gd name="T29" fmla="*/ 18 w 18"/>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3">
                    <a:moveTo>
                      <a:pt x="18" y="33"/>
                    </a:moveTo>
                    <a:lnTo>
                      <a:pt x="18" y="27"/>
                    </a:lnTo>
                    <a:lnTo>
                      <a:pt x="17" y="23"/>
                    </a:lnTo>
                    <a:lnTo>
                      <a:pt x="16" y="18"/>
                    </a:lnTo>
                    <a:lnTo>
                      <a:pt x="14" y="14"/>
                    </a:lnTo>
                    <a:lnTo>
                      <a:pt x="12" y="10"/>
                    </a:lnTo>
                    <a:lnTo>
                      <a:pt x="9" y="7"/>
                    </a:lnTo>
                    <a:lnTo>
                      <a:pt x="4" y="3"/>
                    </a:lnTo>
                    <a:lnTo>
                      <a:pt x="0" y="0"/>
                    </a:lnTo>
                  </a:path>
                </a:pathLst>
              </a:custGeom>
              <a:noFill/>
              <a:ln w="6350">
                <a:solidFill>
                  <a:srgbClr val="000000"/>
                </a:solidFill>
                <a:prstDash val="solid"/>
                <a:round/>
                <a:headEnd/>
                <a:tailEnd/>
              </a:ln>
            </p:spPr>
            <p:txBody>
              <a:bodyPr/>
              <a:lstStyle/>
              <a:p>
                <a:endParaRPr lang="en-US"/>
              </a:p>
            </p:txBody>
          </p:sp>
          <p:sp>
            <p:nvSpPr>
              <p:cNvPr id="23279" name="Line 3406"/>
              <p:cNvSpPr>
                <a:spLocks noChangeShapeType="1"/>
              </p:cNvSpPr>
              <p:nvPr/>
            </p:nvSpPr>
            <p:spPr bwMode="white">
              <a:xfrm>
                <a:off x="4709" y="2206"/>
                <a:ext cx="0" cy="0"/>
              </a:xfrm>
              <a:prstGeom prst="line">
                <a:avLst/>
              </a:prstGeom>
              <a:noFill/>
              <a:ln w="6350">
                <a:solidFill>
                  <a:srgbClr val="000000"/>
                </a:solidFill>
                <a:round/>
                <a:headEnd/>
                <a:tailEnd/>
              </a:ln>
            </p:spPr>
            <p:txBody>
              <a:bodyPr/>
              <a:lstStyle/>
              <a:p>
                <a:endParaRPr lang="en-US"/>
              </a:p>
            </p:txBody>
          </p:sp>
          <p:sp>
            <p:nvSpPr>
              <p:cNvPr id="23280" name="Line 3407"/>
              <p:cNvSpPr>
                <a:spLocks noChangeShapeType="1"/>
              </p:cNvSpPr>
              <p:nvPr/>
            </p:nvSpPr>
            <p:spPr bwMode="white">
              <a:xfrm>
                <a:off x="4709" y="2206"/>
                <a:ext cx="0" cy="0"/>
              </a:xfrm>
              <a:prstGeom prst="line">
                <a:avLst/>
              </a:prstGeom>
              <a:noFill/>
              <a:ln w="6350">
                <a:solidFill>
                  <a:srgbClr val="000000"/>
                </a:solidFill>
                <a:round/>
                <a:headEnd/>
                <a:tailEnd/>
              </a:ln>
            </p:spPr>
            <p:txBody>
              <a:bodyPr/>
              <a:lstStyle/>
              <a:p>
                <a:endParaRPr lang="en-US"/>
              </a:p>
            </p:txBody>
          </p:sp>
          <p:sp>
            <p:nvSpPr>
              <p:cNvPr id="23281" name="Line 3408"/>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2" name="Line 3409"/>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3" name="Line 3410"/>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4" name="Line 3411"/>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5" name="Line 3412"/>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6" name="Line 3413"/>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7" name="Line 3414"/>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8" name="Line 3415"/>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89" name="Line 3416"/>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0" name="Line 3417"/>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1" name="Line 3418"/>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2" name="Line 3419"/>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3" name="Line 3420"/>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4" name="Line 3421"/>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5" name="Line 3422"/>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6" name="Line 3423"/>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7" name="Line 3424"/>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8" name="Line 3425"/>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299" name="Line 3426"/>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300" name="Line 3427"/>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301" name="Line 3428"/>
              <p:cNvSpPr>
                <a:spLocks noChangeShapeType="1"/>
              </p:cNvSpPr>
              <p:nvPr/>
            </p:nvSpPr>
            <p:spPr bwMode="white">
              <a:xfrm flipV="1">
                <a:off x="4709" y="2206"/>
                <a:ext cx="0" cy="0"/>
              </a:xfrm>
              <a:prstGeom prst="line">
                <a:avLst/>
              </a:prstGeom>
              <a:noFill/>
              <a:ln w="6350">
                <a:solidFill>
                  <a:srgbClr val="000000"/>
                </a:solidFill>
                <a:round/>
                <a:headEnd/>
                <a:tailEnd/>
              </a:ln>
            </p:spPr>
            <p:txBody>
              <a:bodyPr/>
              <a:lstStyle/>
              <a:p>
                <a:endParaRPr lang="en-US"/>
              </a:p>
            </p:txBody>
          </p:sp>
          <p:sp>
            <p:nvSpPr>
              <p:cNvPr id="23302" name="Freeform 3429"/>
              <p:cNvSpPr>
                <a:spLocks/>
              </p:cNvSpPr>
              <p:nvPr/>
            </p:nvSpPr>
            <p:spPr bwMode="white">
              <a:xfrm>
                <a:off x="4704" y="2249"/>
                <a:ext cx="0" cy="1"/>
              </a:xfrm>
              <a:custGeom>
                <a:avLst/>
                <a:gdLst>
                  <a:gd name="T0" fmla="*/ 0 w 2"/>
                  <a:gd name="T1" fmla="*/ 0 h 8"/>
                  <a:gd name="T2" fmla="*/ 0 w 2"/>
                  <a:gd name="T3" fmla="*/ 0 h 8"/>
                  <a:gd name="T4" fmla="*/ 0 w 2"/>
                  <a:gd name="T5" fmla="*/ 0 h 8"/>
                  <a:gd name="T6" fmla="*/ 0 60000 65536"/>
                  <a:gd name="T7" fmla="*/ 0 60000 65536"/>
                  <a:gd name="T8" fmla="*/ 0 60000 65536"/>
                  <a:gd name="T9" fmla="*/ 0 w 2"/>
                  <a:gd name="T10" fmla="*/ 0 h 8"/>
                  <a:gd name="T11" fmla="*/ 0 w 2"/>
                  <a:gd name="T12" fmla="*/ 8 h 8"/>
                </a:gdLst>
                <a:ahLst/>
                <a:cxnLst>
                  <a:cxn ang="T6">
                    <a:pos x="T0" y="T1"/>
                  </a:cxn>
                  <a:cxn ang="T7">
                    <a:pos x="T2" y="T3"/>
                  </a:cxn>
                  <a:cxn ang="T8">
                    <a:pos x="T4" y="T5"/>
                  </a:cxn>
                </a:cxnLst>
                <a:rect l="T9" t="T10" r="T11" b="T12"/>
                <a:pathLst>
                  <a:path w="2" h="8">
                    <a:moveTo>
                      <a:pt x="0" y="8"/>
                    </a:moveTo>
                    <a:lnTo>
                      <a:pt x="0" y="6"/>
                    </a:lnTo>
                    <a:lnTo>
                      <a:pt x="2" y="0"/>
                    </a:lnTo>
                  </a:path>
                </a:pathLst>
              </a:custGeom>
              <a:noFill/>
              <a:ln w="6350">
                <a:solidFill>
                  <a:srgbClr val="000000"/>
                </a:solidFill>
                <a:prstDash val="solid"/>
                <a:round/>
                <a:headEnd/>
                <a:tailEnd/>
              </a:ln>
            </p:spPr>
            <p:txBody>
              <a:bodyPr/>
              <a:lstStyle/>
              <a:p>
                <a:endParaRPr lang="en-US"/>
              </a:p>
            </p:txBody>
          </p:sp>
          <p:sp>
            <p:nvSpPr>
              <p:cNvPr id="23303" name="Freeform 3430"/>
              <p:cNvSpPr>
                <a:spLocks/>
              </p:cNvSpPr>
              <p:nvPr/>
            </p:nvSpPr>
            <p:spPr bwMode="white">
              <a:xfrm>
                <a:off x="4696" y="2271"/>
                <a:ext cx="0" cy="2"/>
              </a:xfrm>
              <a:custGeom>
                <a:avLst/>
                <a:gdLst>
                  <a:gd name="T0" fmla="*/ 0 w 3"/>
                  <a:gd name="T1" fmla="*/ 0 h 15"/>
                  <a:gd name="T2" fmla="*/ 0 w 3"/>
                  <a:gd name="T3" fmla="*/ 0 h 15"/>
                  <a:gd name="T4" fmla="*/ 0 w 3"/>
                  <a:gd name="T5" fmla="*/ 0 h 15"/>
                  <a:gd name="T6" fmla="*/ 0 w 3"/>
                  <a:gd name="T7" fmla="*/ 0 h 15"/>
                  <a:gd name="T8" fmla="*/ 0 w 3"/>
                  <a:gd name="T9" fmla="*/ 0 h 15"/>
                  <a:gd name="T10" fmla="*/ 0 60000 65536"/>
                  <a:gd name="T11" fmla="*/ 0 60000 65536"/>
                  <a:gd name="T12" fmla="*/ 0 60000 65536"/>
                  <a:gd name="T13" fmla="*/ 0 60000 65536"/>
                  <a:gd name="T14" fmla="*/ 0 60000 65536"/>
                  <a:gd name="T15" fmla="*/ 0 w 3"/>
                  <a:gd name="T16" fmla="*/ 0 h 15"/>
                  <a:gd name="T17" fmla="*/ 0 w 3"/>
                  <a:gd name="T18" fmla="*/ 15 h 15"/>
                </a:gdLst>
                <a:ahLst/>
                <a:cxnLst>
                  <a:cxn ang="T10">
                    <a:pos x="T0" y="T1"/>
                  </a:cxn>
                  <a:cxn ang="T11">
                    <a:pos x="T2" y="T3"/>
                  </a:cxn>
                  <a:cxn ang="T12">
                    <a:pos x="T4" y="T5"/>
                  </a:cxn>
                  <a:cxn ang="T13">
                    <a:pos x="T6" y="T7"/>
                  </a:cxn>
                  <a:cxn ang="T14">
                    <a:pos x="T8" y="T9"/>
                  </a:cxn>
                </a:cxnLst>
                <a:rect l="T15" t="T16" r="T17" b="T18"/>
                <a:pathLst>
                  <a:path w="3" h="15">
                    <a:moveTo>
                      <a:pt x="0" y="15"/>
                    </a:moveTo>
                    <a:lnTo>
                      <a:pt x="0" y="14"/>
                    </a:lnTo>
                    <a:lnTo>
                      <a:pt x="0" y="11"/>
                    </a:lnTo>
                    <a:lnTo>
                      <a:pt x="1" y="5"/>
                    </a:lnTo>
                    <a:lnTo>
                      <a:pt x="3" y="0"/>
                    </a:lnTo>
                  </a:path>
                </a:pathLst>
              </a:custGeom>
              <a:noFill/>
              <a:ln w="6350">
                <a:solidFill>
                  <a:srgbClr val="000000"/>
                </a:solidFill>
                <a:prstDash val="solid"/>
                <a:round/>
                <a:headEnd/>
                <a:tailEnd/>
              </a:ln>
            </p:spPr>
            <p:txBody>
              <a:bodyPr/>
              <a:lstStyle/>
              <a:p>
                <a:endParaRPr lang="en-US"/>
              </a:p>
            </p:txBody>
          </p:sp>
          <p:sp>
            <p:nvSpPr>
              <p:cNvPr id="23304" name="Freeform 3431"/>
              <p:cNvSpPr>
                <a:spLocks/>
              </p:cNvSpPr>
              <p:nvPr/>
            </p:nvSpPr>
            <p:spPr bwMode="white">
              <a:xfrm>
                <a:off x="4685" y="2293"/>
                <a:ext cx="1" cy="3"/>
              </a:xfrm>
              <a:custGeom>
                <a:avLst/>
                <a:gdLst>
                  <a:gd name="T0" fmla="*/ 0 w 6"/>
                  <a:gd name="T1" fmla="*/ 0 h 20"/>
                  <a:gd name="T2" fmla="*/ 0 w 6"/>
                  <a:gd name="T3" fmla="*/ 0 h 20"/>
                  <a:gd name="T4" fmla="*/ 0 w 6"/>
                  <a:gd name="T5" fmla="*/ 0 h 20"/>
                  <a:gd name="T6" fmla="*/ 0 w 6"/>
                  <a:gd name="T7" fmla="*/ 0 h 20"/>
                  <a:gd name="T8" fmla="*/ 0 w 6"/>
                  <a:gd name="T9" fmla="*/ 0 h 20"/>
                  <a:gd name="T10" fmla="*/ 0 60000 65536"/>
                  <a:gd name="T11" fmla="*/ 0 60000 65536"/>
                  <a:gd name="T12" fmla="*/ 0 60000 65536"/>
                  <a:gd name="T13" fmla="*/ 0 60000 65536"/>
                  <a:gd name="T14" fmla="*/ 0 60000 65536"/>
                  <a:gd name="T15" fmla="*/ 0 w 6"/>
                  <a:gd name="T16" fmla="*/ 0 h 20"/>
                  <a:gd name="T17" fmla="*/ 6 w 6"/>
                  <a:gd name="T18" fmla="*/ 20 h 20"/>
                </a:gdLst>
                <a:ahLst/>
                <a:cxnLst>
                  <a:cxn ang="T10">
                    <a:pos x="T0" y="T1"/>
                  </a:cxn>
                  <a:cxn ang="T11">
                    <a:pos x="T2" y="T3"/>
                  </a:cxn>
                  <a:cxn ang="T12">
                    <a:pos x="T4" y="T5"/>
                  </a:cxn>
                  <a:cxn ang="T13">
                    <a:pos x="T6" y="T7"/>
                  </a:cxn>
                  <a:cxn ang="T14">
                    <a:pos x="T8" y="T9"/>
                  </a:cxn>
                </a:cxnLst>
                <a:rect l="T15" t="T16" r="T17" b="T18"/>
                <a:pathLst>
                  <a:path w="6" h="20">
                    <a:moveTo>
                      <a:pt x="0" y="20"/>
                    </a:moveTo>
                    <a:lnTo>
                      <a:pt x="0" y="18"/>
                    </a:lnTo>
                    <a:lnTo>
                      <a:pt x="1" y="14"/>
                    </a:lnTo>
                    <a:lnTo>
                      <a:pt x="3" y="8"/>
                    </a:lnTo>
                    <a:lnTo>
                      <a:pt x="6" y="0"/>
                    </a:lnTo>
                  </a:path>
                </a:pathLst>
              </a:custGeom>
              <a:noFill/>
              <a:ln w="6350">
                <a:solidFill>
                  <a:srgbClr val="000000"/>
                </a:solidFill>
                <a:prstDash val="solid"/>
                <a:round/>
                <a:headEnd/>
                <a:tailEnd/>
              </a:ln>
            </p:spPr>
            <p:txBody>
              <a:bodyPr/>
              <a:lstStyle/>
              <a:p>
                <a:endParaRPr lang="en-US"/>
              </a:p>
            </p:txBody>
          </p:sp>
          <p:sp>
            <p:nvSpPr>
              <p:cNvPr id="23305" name="Freeform 3432"/>
              <p:cNvSpPr>
                <a:spLocks/>
              </p:cNvSpPr>
              <p:nvPr/>
            </p:nvSpPr>
            <p:spPr bwMode="white">
              <a:xfrm>
                <a:off x="4671" y="2314"/>
                <a:ext cx="1" cy="4"/>
              </a:xfrm>
              <a:custGeom>
                <a:avLst/>
                <a:gdLst>
                  <a:gd name="T0" fmla="*/ 0 w 9"/>
                  <a:gd name="T1" fmla="*/ 0 h 26"/>
                  <a:gd name="T2" fmla="*/ 0 w 9"/>
                  <a:gd name="T3" fmla="*/ 0 h 26"/>
                  <a:gd name="T4" fmla="*/ 0 w 9"/>
                  <a:gd name="T5" fmla="*/ 0 h 26"/>
                  <a:gd name="T6" fmla="*/ 0 w 9"/>
                  <a:gd name="T7" fmla="*/ 0 h 26"/>
                  <a:gd name="T8" fmla="*/ 0 w 9"/>
                  <a:gd name="T9" fmla="*/ 0 h 26"/>
                  <a:gd name="T10" fmla="*/ 0 60000 65536"/>
                  <a:gd name="T11" fmla="*/ 0 60000 65536"/>
                  <a:gd name="T12" fmla="*/ 0 60000 65536"/>
                  <a:gd name="T13" fmla="*/ 0 60000 65536"/>
                  <a:gd name="T14" fmla="*/ 0 60000 65536"/>
                  <a:gd name="T15" fmla="*/ 0 w 9"/>
                  <a:gd name="T16" fmla="*/ 0 h 26"/>
                  <a:gd name="T17" fmla="*/ 9 w 9"/>
                  <a:gd name="T18" fmla="*/ 26 h 26"/>
                </a:gdLst>
                <a:ahLst/>
                <a:cxnLst>
                  <a:cxn ang="T10">
                    <a:pos x="T0" y="T1"/>
                  </a:cxn>
                  <a:cxn ang="T11">
                    <a:pos x="T2" y="T3"/>
                  </a:cxn>
                  <a:cxn ang="T12">
                    <a:pos x="T4" y="T5"/>
                  </a:cxn>
                  <a:cxn ang="T13">
                    <a:pos x="T6" y="T7"/>
                  </a:cxn>
                  <a:cxn ang="T14">
                    <a:pos x="T8" y="T9"/>
                  </a:cxn>
                </a:cxnLst>
                <a:rect l="T15" t="T16" r="T17" b="T18"/>
                <a:pathLst>
                  <a:path w="9" h="26">
                    <a:moveTo>
                      <a:pt x="1" y="26"/>
                    </a:moveTo>
                    <a:lnTo>
                      <a:pt x="0" y="23"/>
                    </a:lnTo>
                    <a:lnTo>
                      <a:pt x="2" y="17"/>
                    </a:lnTo>
                    <a:lnTo>
                      <a:pt x="5" y="9"/>
                    </a:lnTo>
                    <a:lnTo>
                      <a:pt x="9" y="0"/>
                    </a:lnTo>
                  </a:path>
                </a:pathLst>
              </a:custGeom>
              <a:noFill/>
              <a:ln w="6350">
                <a:solidFill>
                  <a:srgbClr val="000000"/>
                </a:solidFill>
                <a:prstDash val="solid"/>
                <a:round/>
                <a:headEnd/>
                <a:tailEnd/>
              </a:ln>
            </p:spPr>
            <p:txBody>
              <a:bodyPr/>
              <a:lstStyle/>
              <a:p>
                <a:endParaRPr lang="en-US"/>
              </a:p>
            </p:txBody>
          </p:sp>
          <p:sp>
            <p:nvSpPr>
              <p:cNvPr id="23306" name="Freeform 3433"/>
              <p:cNvSpPr>
                <a:spLocks/>
              </p:cNvSpPr>
              <p:nvPr/>
            </p:nvSpPr>
            <p:spPr bwMode="white">
              <a:xfrm>
                <a:off x="4655" y="2333"/>
                <a:ext cx="2" cy="4"/>
              </a:xfrm>
              <a:custGeom>
                <a:avLst/>
                <a:gdLst>
                  <a:gd name="T0" fmla="*/ 0 w 13"/>
                  <a:gd name="T1" fmla="*/ 0 h 29"/>
                  <a:gd name="T2" fmla="*/ 0 w 13"/>
                  <a:gd name="T3" fmla="*/ 0 h 29"/>
                  <a:gd name="T4" fmla="*/ 0 w 13"/>
                  <a:gd name="T5" fmla="*/ 0 h 29"/>
                  <a:gd name="T6" fmla="*/ 0 w 13"/>
                  <a:gd name="T7" fmla="*/ 0 h 29"/>
                  <a:gd name="T8" fmla="*/ 0 w 13"/>
                  <a:gd name="T9" fmla="*/ 0 h 29"/>
                  <a:gd name="T10" fmla="*/ 0 60000 65536"/>
                  <a:gd name="T11" fmla="*/ 0 60000 65536"/>
                  <a:gd name="T12" fmla="*/ 0 60000 65536"/>
                  <a:gd name="T13" fmla="*/ 0 60000 65536"/>
                  <a:gd name="T14" fmla="*/ 0 60000 65536"/>
                  <a:gd name="T15" fmla="*/ 0 w 13"/>
                  <a:gd name="T16" fmla="*/ 0 h 29"/>
                  <a:gd name="T17" fmla="*/ 13 w 13"/>
                  <a:gd name="T18" fmla="*/ 29 h 29"/>
                </a:gdLst>
                <a:ahLst/>
                <a:cxnLst>
                  <a:cxn ang="T10">
                    <a:pos x="T0" y="T1"/>
                  </a:cxn>
                  <a:cxn ang="T11">
                    <a:pos x="T2" y="T3"/>
                  </a:cxn>
                  <a:cxn ang="T12">
                    <a:pos x="T4" y="T5"/>
                  </a:cxn>
                  <a:cxn ang="T13">
                    <a:pos x="T6" y="T7"/>
                  </a:cxn>
                  <a:cxn ang="T14">
                    <a:pos x="T8" y="T9"/>
                  </a:cxn>
                </a:cxnLst>
                <a:rect l="T15" t="T16" r="T17" b="T18"/>
                <a:pathLst>
                  <a:path w="13" h="29">
                    <a:moveTo>
                      <a:pt x="0" y="29"/>
                    </a:moveTo>
                    <a:lnTo>
                      <a:pt x="1" y="24"/>
                    </a:lnTo>
                    <a:lnTo>
                      <a:pt x="3" y="15"/>
                    </a:lnTo>
                    <a:lnTo>
                      <a:pt x="8" y="7"/>
                    </a:lnTo>
                    <a:lnTo>
                      <a:pt x="13" y="0"/>
                    </a:lnTo>
                  </a:path>
                </a:pathLst>
              </a:custGeom>
              <a:noFill/>
              <a:ln w="6350">
                <a:solidFill>
                  <a:srgbClr val="000000"/>
                </a:solidFill>
                <a:prstDash val="solid"/>
                <a:round/>
                <a:headEnd/>
                <a:tailEnd/>
              </a:ln>
            </p:spPr>
            <p:txBody>
              <a:bodyPr/>
              <a:lstStyle/>
              <a:p>
                <a:endParaRPr lang="en-US"/>
              </a:p>
            </p:txBody>
          </p:sp>
          <p:sp>
            <p:nvSpPr>
              <p:cNvPr id="23307" name="Freeform 3434"/>
              <p:cNvSpPr>
                <a:spLocks/>
              </p:cNvSpPr>
              <p:nvPr/>
            </p:nvSpPr>
            <p:spPr bwMode="white">
              <a:xfrm>
                <a:off x="4638" y="2349"/>
                <a:ext cx="2" cy="4"/>
              </a:xfrm>
              <a:custGeom>
                <a:avLst/>
                <a:gdLst>
                  <a:gd name="T0" fmla="*/ 0 w 16"/>
                  <a:gd name="T1" fmla="*/ 0 h 30"/>
                  <a:gd name="T2" fmla="*/ 0 w 16"/>
                  <a:gd name="T3" fmla="*/ 0 h 30"/>
                  <a:gd name="T4" fmla="*/ 0 w 16"/>
                  <a:gd name="T5" fmla="*/ 0 h 30"/>
                  <a:gd name="T6" fmla="*/ 0 w 16"/>
                  <a:gd name="T7" fmla="*/ 0 h 30"/>
                  <a:gd name="T8" fmla="*/ 0 w 16"/>
                  <a:gd name="T9" fmla="*/ 0 h 30"/>
                  <a:gd name="T10" fmla="*/ 0 60000 65536"/>
                  <a:gd name="T11" fmla="*/ 0 60000 65536"/>
                  <a:gd name="T12" fmla="*/ 0 60000 65536"/>
                  <a:gd name="T13" fmla="*/ 0 60000 65536"/>
                  <a:gd name="T14" fmla="*/ 0 60000 65536"/>
                  <a:gd name="T15" fmla="*/ 0 w 16"/>
                  <a:gd name="T16" fmla="*/ 0 h 30"/>
                  <a:gd name="T17" fmla="*/ 16 w 16"/>
                  <a:gd name="T18" fmla="*/ 30 h 30"/>
                </a:gdLst>
                <a:ahLst/>
                <a:cxnLst>
                  <a:cxn ang="T10">
                    <a:pos x="T0" y="T1"/>
                  </a:cxn>
                  <a:cxn ang="T11">
                    <a:pos x="T2" y="T3"/>
                  </a:cxn>
                  <a:cxn ang="T12">
                    <a:pos x="T4" y="T5"/>
                  </a:cxn>
                  <a:cxn ang="T13">
                    <a:pos x="T6" y="T7"/>
                  </a:cxn>
                  <a:cxn ang="T14">
                    <a:pos x="T8" y="T9"/>
                  </a:cxn>
                </a:cxnLst>
                <a:rect l="T15" t="T16" r="T17" b="T18"/>
                <a:pathLst>
                  <a:path w="16" h="30">
                    <a:moveTo>
                      <a:pt x="0" y="30"/>
                    </a:moveTo>
                    <a:lnTo>
                      <a:pt x="2" y="22"/>
                    </a:lnTo>
                    <a:lnTo>
                      <a:pt x="6" y="14"/>
                    </a:lnTo>
                    <a:lnTo>
                      <a:pt x="11" y="5"/>
                    </a:lnTo>
                    <a:lnTo>
                      <a:pt x="16" y="0"/>
                    </a:lnTo>
                  </a:path>
                </a:pathLst>
              </a:custGeom>
              <a:noFill/>
              <a:ln w="6350">
                <a:solidFill>
                  <a:srgbClr val="000000"/>
                </a:solidFill>
                <a:prstDash val="solid"/>
                <a:round/>
                <a:headEnd/>
                <a:tailEnd/>
              </a:ln>
            </p:spPr>
            <p:txBody>
              <a:bodyPr/>
              <a:lstStyle/>
              <a:p>
                <a:endParaRPr lang="en-US"/>
              </a:p>
            </p:txBody>
          </p:sp>
          <p:sp>
            <p:nvSpPr>
              <p:cNvPr id="23308" name="Freeform 3435"/>
              <p:cNvSpPr>
                <a:spLocks/>
              </p:cNvSpPr>
              <p:nvPr/>
            </p:nvSpPr>
            <p:spPr bwMode="white">
              <a:xfrm>
                <a:off x="4632" y="2353"/>
                <a:ext cx="6" cy="4"/>
              </a:xfrm>
              <a:custGeom>
                <a:avLst/>
                <a:gdLst>
                  <a:gd name="T0" fmla="*/ 0 w 53"/>
                  <a:gd name="T1" fmla="*/ 0 h 31"/>
                  <a:gd name="T2" fmla="*/ 0 w 53"/>
                  <a:gd name="T3" fmla="*/ 0 h 31"/>
                  <a:gd name="T4" fmla="*/ 0 w 53"/>
                  <a:gd name="T5" fmla="*/ 0 h 31"/>
                  <a:gd name="T6" fmla="*/ 0 w 53"/>
                  <a:gd name="T7" fmla="*/ 0 h 31"/>
                  <a:gd name="T8" fmla="*/ 0 w 53"/>
                  <a:gd name="T9" fmla="*/ 0 h 31"/>
                  <a:gd name="T10" fmla="*/ 0 w 53"/>
                  <a:gd name="T11" fmla="*/ 0 h 31"/>
                  <a:gd name="T12" fmla="*/ 0 w 53"/>
                  <a:gd name="T13" fmla="*/ 0 h 31"/>
                  <a:gd name="T14" fmla="*/ 0 w 53"/>
                  <a:gd name="T15" fmla="*/ 0 h 31"/>
                  <a:gd name="T16" fmla="*/ 0 w 53"/>
                  <a:gd name="T17" fmla="*/ 0 h 31"/>
                  <a:gd name="T18" fmla="*/ 0 w 53"/>
                  <a:gd name="T19" fmla="*/ 0 h 31"/>
                  <a:gd name="T20" fmla="*/ 0 w 53"/>
                  <a:gd name="T21" fmla="*/ 0 h 31"/>
                  <a:gd name="T22" fmla="*/ 0 w 53"/>
                  <a:gd name="T23" fmla="*/ 0 h 31"/>
                  <a:gd name="T24" fmla="*/ 0 w 53"/>
                  <a:gd name="T25" fmla="*/ 0 h 31"/>
                  <a:gd name="T26" fmla="*/ 0 w 53"/>
                  <a:gd name="T27" fmla="*/ 0 h 31"/>
                  <a:gd name="T28" fmla="*/ 0 w 53"/>
                  <a:gd name="T29" fmla="*/ 0 h 31"/>
                  <a:gd name="T30" fmla="*/ 0 w 53"/>
                  <a:gd name="T31" fmla="*/ 0 h 31"/>
                  <a:gd name="T32" fmla="*/ 0 w 53"/>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31"/>
                  <a:gd name="T53" fmla="*/ 53 w 53"/>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31">
                    <a:moveTo>
                      <a:pt x="0" y="26"/>
                    </a:moveTo>
                    <a:lnTo>
                      <a:pt x="4" y="28"/>
                    </a:lnTo>
                    <a:lnTo>
                      <a:pt x="8" y="30"/>
                    </a:lnTo>
                    <a:lnTo>
                      <a:pt x="12" y="31"/>
                    </a:lnTo>
                    <a:lnTo>
                      <a:pt x="16" y="31"/>
                    </a:lnTo>
                    <a:lnTo>
                      <a:pt x="21" y="31"/>
                    </a:lnTo>
                    <a:lnTo>
                      <a:pt x="25" y="30"/>
                    </a:lnTo>
                    <a:lnTo>
                      <a:pt x="29" y="29"/>
                    </a:lnTo>
                    <a:lnTo>
                      <a:pt x="33" y="27"/>
                    </a:lnTo>
                    <a:lnTo>
                      <a:pt x="37" y="25"/>
                    </a:lnTo>
                    <a:lnTo>
                      <a:pt x="40" y="23"/>
                    </a:lnTo>
                    <a:lnTo>
                      <a:pt x="43" y="20"/>
                    </a:lnTo>
                    <a:lnTo>
                      <a:pt x="47" y="16"/>
                    </a:lnTo>
                    <a:lnTo>
                      <a:pt x="49" y="13"/>
                    </a:lnTo>
                    <a:lnTo>
                      <a:pt x="51" y="9"/>
                    </a:lnTo>
                    <a:lnTo>
                      <a:pt x="52" y="4"/>
                    </a:lnTo>
                    <a:lnTo>
                      <a:pt x="53" y="0"/>
                    </a:lnTo>
                  </a:path>
                </a:pathLst>
              </a:custGeom>
              <a:noFill/>
              <a:ln w="6350">
                <a:solidFill>
                  <a:srgbClr val="000000"/>
                </a:solidFill>
                <a:prstDash val="solid"/>
                <a:round/>
                <a:headEnd/>
                <a:tailEnd/>
              </a:ln>
            </p:spPr>
            <p:txBody>
              <a:bodyPr/>
              <a:lstStyle/>
              <a:p>
                <a:endParaRPr lang="en-US"/>
              </a:p>
            </p:txBody>
          </p:sp>
          <p:sp>
            <p:nvSpPr>
              <p:cNvPr id="23309" name="Line 3436"/>
              <p:cNvSpPr>
                <a:spLocks noChangeShapeType="1"/>
              </p:cNvSpPr>
              <p:nvPr/>
            </p:nvSpPr>
            <p:spPr bwMode="white">
              <a:xfrm>
                <a:off x="4607" y="2164"/>
                <a:ext cx="0" cy="0"/>
              </a:xfrm>
              <a:prstGeom prst="line">
                <a:avLst/>
              </a:prstGeom>
              <a:noFill/>
              <a:ln w="6350">
                <a:solidFill>
                  <a:srgbClr val="000000"/>
                </a:solidFill>
                <a:round/>
                <a:headEnd/>
                <a:tailEnd/>
              </a:ln>
            </p:spPr>
            <p:txBody>
              <a:bodyPr/>
              <a:lstStyle/>
              <a:p>
                <a:endParaRPr lang="en-US"/>
              </a:p>
            </p:txBody>
          </p:sp>
          <p:sp>
            <p:nvSpPr>
              <p:cNvPr id="23310" name="Line 3437"/>
              <p:cNvSpPr>
                <a:spLocks noChangeShapeType="1"/>
              </p:cNvSpPr>
              <p:nvPr/>
            </p:nvSpPr>
            <p:spPr bwMode="white">
              <a:xfrm>
                <a:off x="4601" y="2160"/>
                <a:ext cx="0" cy="0"/>
              </a:xfrm>
              <a:prstGeom prst="line">
                <a:avLst/>
              </a:prstGeom>
              <a:noFill/>
              <a:ln w="6350">
                <a:solidFill>
                  <a:srgbClr val="000000"/>
                </a:solidFill>
                <a:round/>
                <a:headEnd/>
                <a:tailEnd/>
              </a:ln>
            </p:spPr>
            <p:txBody>
              <a:bodyPr/>
              <a:lstStyle/>
              <a:p>
                <a:endParaRPr lang="en-US"/>
              </a:p>
            </p:txBody>
          </p:sp>
          <p:sp>
            <p:nvSpPr>
              <p:cNvPr id="23311" name="Line 3438"/>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2" name="Line 3439"/>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3" name="Line 3440"/>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4" name="Line 3441"/>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5" name="Line 3442"/>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6" name="Line 3443"/>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7" name="Line 3444"/>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8" name="Line 3445"/>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19" name="Line 3446"/>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0" name="Line 3447"/>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1" name="Line 3448"/>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2" name="Line 3449"/>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3" name="Line 3450"/>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4" name="Line 3451"/>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5" name="Line 3452"/>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6" name="Line 3453"/>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7" name="Line 3454"/>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8" name="Line 3455"/>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29" name="Line 3456"/>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30" name="Line 3457"/>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31" name="Line 3458"/>
              <p:cNvSpPr>
                <a:spLocks noChangeShapeType="1"/>
              </p:cNvSpPr>
              <p:nvPr/>
            </p:nvSpPr>
            <p:spPr bwMode="white">
              <a:xfrm flipH="1" flipV="1">
                <a:off x="4601" y="2160"/>
                <a:ext cx="6" cy="4"/>
              </a:xfrm>
              <a:prstGeom prst="line">
                <a:avLst/>
              </a:prstGeom>
              <a:noFill/>
              <a:ln w="6350">
                <a:solidFill>
                  <a:srgbClr val="000000"/>
                </a:solidFill>
                <a:round/>
                <a:headEnd/>
                <a:tailEnd/>
              </a:ln>
            </p:spPr>
            <p:txBody>
              <a:bodyPr/>
              <a:lstStyle/>
              <a:p>
                <a:endParaRPr lang="en-US"/>
              </a:p>
            </p:txBody>
          </p:sp>
          <p:sp>
            <p:nvSpPr>
              <p:cNvPr id="23332" name="Line 3459"/>
              <p:cNvSpPr>
                <a:spLocks noChangeShapeType="1"/>
              </p:cNvSpPr>
              <p:nvPr/>
            </p:nvSpPr>
            <p:spPr bwMode="white">
              <a:xfrm>
                <a:off x="4590" y="2179"/>
                <a:ext cx="0" cy="0"/>
              </a:xfrm>
              <a:prstGeom prst="line">
                <a:avLst/>
              </a:prstGeom>
              <a:noFill/>
              <a:ln w="6350">
                <a:solidFill>
                  <a:srgbClr val="000000"/>
                </a:solidFill>
                <a:round/>
                <a:headEnd/>
                <a:tailEnd/>
              </a:ln>
            </p:spPr>
            <p:txBody>
              <a:bodyPr/>
              <a:lstStyle/>
              <a:p>
                <a:endParaRPr lang="en-US"/>
              </a:p>
            </p:txBody>
          </p:sp>
          <p:sp>
            <p:nvSpPr>
              <p:cNvPr id="23333" name="Line 3460"/>
              <p:cNvSpPr>
                <a:spLocks noChangeShapeType="1"/>
              </p:cNvSpPr>
              <p:nvPr/>
            </p:nvSpPr>
            <p:spPr bwMode="white">
              <a:xfrm>
                <a:off x="4574" y="2170"/>
                <a:ext cx="0" cy="0"/>
              </a:xfrm>
              <a:prstGeom prst="line">
                <a:avLst/>
              </a:prstGeom>
              <a:noFill/>
              <a:ln w="6350">
                <a:solidFill>
                  <a:srgbClr val="000000"/>
                </a:solidFill>
                <a:round/>
                <a:headEnd/>
                <a:tailEnd/>
              </a:ln>
            </p:spPr>
            <p:txBody>
              <a:bodyPr/>
              <a:lstStyle/>
              <a:p>
                <a:endParaRPr lang="en-US"/>
              </a:p>
            </p:txBody>
          </p:sp>
          <p:sp>
            <p:nvSpPr>
              <p:cNvPr id="23334" name="Line 3461"/>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35" name="Line 3462"/>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36" name="Line 3463"/>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37" name="Line 3464"/>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38" name="Line 3465"/>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39" name="Line 3466"/>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0" name="Line 3467"/>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1" name="Line 3468"/>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2" name="Line 3469"/>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3" name="Line 3470"/>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4" name="Line 3471"/>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5" name="Line 3472"/>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3346" name="Line 3473"/>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grpSp>
        <p:grpSp>
          <p:nvGrpSpPr>
            <p:cNvPr id="18497" name="Group 3675"/>
            <p:cNvGrpSpPr>
              <a:grpSpLocks/>
            </p:cNvGrpSpPr>
            <p:nvPr/>
          </p:nvGrpSpPr>
          <p:grpSpPr bwMode="auto">
            <a:xfrm>
              <a:off x="4513" y="2133"/>
              <a:ext cx="140" cy="240"/>
              <a:chOff x="4513" y="2133"/>
              <a:chExt cx="140" cy="240"/>
            </a:xfrm>
          </p:grpSpPr>
          <p:sp>
            <p:nvSpPr>
              <p:cNvPr id="22947" name="Line 3475"/>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48" name="Line 3476"/>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49" name="Line 3477"/>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0" name="Line 3478"/>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1" name="Line 3479"/>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2" name="Line 3480"/>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3" name="Line 3481"/>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4" name="Line 3482"/>
              <p:cNvSpPr>
                <a:spLocks noChangeShapeType="1"/>
              </p:cNvSpPr>
              <p:nvPr/>
            </p:nvSpPr>
            <p:spPr bwMode="white">
              <a:xfrm flipH="1" flipV="1">
                <a:off x="4574" y="2170"/>
                <a:ext cx="16" cy="9"/>
              </a:xfrm>
              <a:prstGeom prst="line">
                <a:avLst/>
              </a:prstGeom>
              <a:noFill/>
              <a:ln w="6350">
                <a:solidFill>
                  <a:srgbClr val="000000"/>
                </a:solidFill>
                <a:round/>
                <a:headEnd/>
                <a:tailEnd/>
              </a:ln>
            </p:spPr>
            <p:txBody>
              <a:bodyPr/>
              <a:lstStyle/>
              <a:p>
                <a:endParaRPr lang="en-US"/>
              </a:p>
            </p:txBody>
          </p:sp>
          <p:sp>
            <p:nvSpPr>
              <p:cNvPr id="22955" name="Line 3483"/>
              <p:cNvSpPr>
                <a:spLocks noChangeShapeType="1"/>
              </p:cNvSpPr>
              <p:nvPr/>
            </p:nvSpPr>
            <p:spPr bwMode="white">
              <a:xfrm>
                <a:off x="4535" y="2271"/>
                <a:ext cx="0" cy="0"/>
              </a:xfrm>
              <a:prstGeom prst="line">
                <a:avLst/>
              </a:prstGeom>
              <a:noFill/>
              <a:ln w="6350">
                <a:solidFill>
                  <a:srgbClr val="000000"/>
                </a:solidFill>
                <a:round/>
                <a:headEnd/>
                <a:tailEnd/>
              </a:ln>
            </p:spPr>
            <p:txBody>
              <a:bodyPr/>
              <a:lstStyle/>
              <a:p>
                <a:endParaRPr lang="en-US"/>
              </a:p>
            </p:txBody>
          </p:sp>
          <p:sp>
            <p:nvSpPr>
              <p:cNvPr id="22956" name="Line 3484"/>
              <p:cNvSpPr>
                <a:spLocks noChangeShapeType="1"/>
              </p:cNvSpPr>
              <p:nvPr/>
            </p:nvSpPr>
            <p:spPr bwMode="white">
              <a:xfrm>
                <a:off x="4520" y="2262"/>
                <a:ext cx="0" cy="0"/>
              </a:xfrm>
              <a:prstGeom prst="line">
                <a:avLst/>
              </a:prstGeom>
              <a:noFill/>
              <a:ln w="6350">
                <a:solidFill>
                  <a:srgbClr val="000000"/>
                </a:solidFill>
                <a:round/>
                <a:headEnd/>
                <a:tailEnd/>
              </a:ln>
            </p:spPr>
            <p:txBody>
              <a:bodyPr/>
              <a:lstStyle/>
              <a:p>
                <a:endParaRPr lang="en-US"/>
              </a:p>
            </p:txBody>
          </p:sp>
          <p:sp>
            <p:nvSpPr>
              <p:cNvPr id="22957" name="Line 3485"/>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58" name="Line 3486"/>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59" name="Line 3487"/>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0" name="Line 3488"/>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1" name="Line 3489"/>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2" name="Line 3490"/>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3" name="Line 3491"/>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4" name="Line 3492"/>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5" name="Line 3493"/>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6" name="Line 3494"/>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7" name="Line 3495"/>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8" name="Line 3496"/>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69" name="Line 3497"/>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0" name="Line 3498"/>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1" name="Line 3499"/>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2" name="Line 3500"/>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3" name="Line 3501"/>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4" name="Line 3502"/>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5" name="Line 3503"/>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6" name="Line 3504"/>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7" name="Line 3505"/>
              <p:cNvSpPr>
                <a:spLocks noChangeShapeType="1"/>
              </p:cNvSpPr>
              <p:nvPr/>
            </p:nvSpPr>
            <p:spPr bwMode="white">
              <a:xfrm flipH="1" flipV="1">
                <a:off x="4520" y="2262"/>
                <a:ext cx="15" cy="9"/>
              </a:xfrm>
              <a:prstGeom prst="line">
                <a:avLst/>
              </a:prstGeom>
              <a:noFill/>
              <a:ln w="6350">
                <a:solidFill>
                  <a:srgbClr val="000000"/>
                </a:solidFill>
                <a:round/>
                <a:headEnd/>
                <a:tailEnd/>
              </a:ln>
            </p:spPr>
            <p:txBody>
              <a:bodyPr/>
              <a:lstStyle/>
              <a:p>
                <a:endParaRPr lang="en-US"/>
              </a:p>
            </p:txBody>
          </p:sp>
          <p:sp>
            <p:nvSpPr>
              <p:cNvPr id="22978" name="Line 3506"/>
              <p:cNvSpPr>
                <a:spLocks noChangeShapeType="1"/>
              </p:cNvSpPr>
              <p:nvPr/>
            </p:nvSpPr>
            <p:spPr bwMode="white">
              <a:xfrm>
                <a:off x="4530" y="2293"/>
                <a:ext cx="0" cy="0"/>
              </a:xfrm>
              <a:prstGeom prst="line">
                <a:avLst/>
              </a:prstGeom>
              <a:noFill/>
              <a:ln w="6350">
                <a:solidFill>
                  <a:srgbClr val="000000"/>
                </a:solidFill>
                <a:round/>
                <a:headEnd/>
                <a:tailEnd/>
              </a:ln>
            </p:spPr>
            <p:txBody>
              <a:bodyPr/>
              <a:lstStyle/>
              <a:p>
                <a:endParaRPr lang="en-US"/>
              </a:p>
            </p:txBody>
          </p:sp>
          <p:sp>
            <p:nvSpPr>
              <p:cNvPr id="22979" name="Line 3507"/>
              <p:cNvSpPr>
                <a:spLocks noChangeShapeType="1"/>
              </p:cNvSpPr>
              <p:nvPr/>
            </p:nvSpPr>
            <p:spPr bwMode="white">
              <a:xfrm>
                <a:off x="4514" y="2284"/>
                <a:ext cx="0" cy="0"/>
              </a:xfrm>
              <a:prstGeom prst="line">
                <a:avLst/>
              </a:prstGeom>
              <a:noFill/>
              <a:ln w="6350">
                <a:solidFill>
                  <a:srgbClr val="000000"/>
                </a:solidFill>
                <a:round/>
                <a:headEnd/>
                <a:tailEnd/>
              </a:ln>
            </p:spPr>
            <p:txBody>
              <a:bodyPr/>
              <a:lstStyle/>
              <a:p>
                <a:endParaRPr lang="en-US"/>
              </a:p>
            </p:txBody>
          </p:sp>
          <p:sp>
            <p:nvSpPr>
              <p:cNvPr id="22980" name="Line 3508"/>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1" name="Line 3509"/>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2" name="Line 3510"/>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3" name="Line 3511"/>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4" name="Line 3512"/>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5" name="Line 3513"/>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6" name="Line 3514"/>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7" name="Line 3515"/>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8" name="Line 3516"/>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89" name="Line 3517"/>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0" name="Line 3518"/>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1" name="Line 3519"/>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2" name="Line 3520"/>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3" name="Line 3521"/>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4" name="Line 3522"/>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5" name="Line 3523"/>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6" name="Line 3524"/>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7" name="Line 3525"/>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8" name="Line 3526"/>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2999" name="Line 3527"/>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3000" name="Line 3528"/>
              <p:cNvSpPr>
                <a:spLocks noChangeShapeType="1"/>
              </p:cNvSpPr>
              <p:nvPr/>
            </p:nvSpPr>
            <p:spPr bwMode="white">
              <a:xfrm flipH="1" flipV="1">
                <a:off x="4514" y="2284"/>
                <a:ext cx="16" cy="9"/>
              </a:xfrm>
              <a:prstGeom prst="line">
                <a:avLst/>
              </a:prstGeom>
              <a:noFill/>
              <a:ln w="6350">
                <a:solidFill>
                  <a:srgbClr val="000000"/>
                </a:solidFill>
                <a:round/>
                <a:headEnd/>
                <a:tailEnd/>
              </a:ln>
            </p:spPr>
            <p:txBody>
              <a:bodyPr/>
              <a:lstStyle/>
              <a:p>
                <a:endParaRPr lang="en-US"/>
              </a:p>
            </p:txBody>
          </p:sp>
          <p:sp>
            <p:nvSpPr>
              <p:cNvPr id="23001" name="Line 3529"/>
              <p:cNvSpPr>
                <a:spLocks noChangeShapeType="1"/>
              </p:cNvSpPr>
              <p:nvPr/>
            </p:nvSpPr>
            <p:spPr bwMode="white">
              <a:xfrm>
                <a:off x="4528" y="2315"/>
                <a:ext cx="0" cy="0"/>
              </a:xfrm>
              <a:prstGeom prst="line">
                <a:avLst/>
              </a:prstGeom>
              <a:noFill/>
              <a:ln w="6350">
                <a:solidFill>
                  <a:srgbClr val="000000"/>
                </a:solidFill>
                <a:round/>
                <a:headEnd/>
                <a:tailEnd/>
              </a:ln>
            </p:spPr>
            <p:txBody>
              <a:bodyPr/>
              <a:lstStyle/>
              <a:p>
                <a:endParaRPr lang="en-US"/>
              </a:p>
            </p:txBody>
          </p:sp>
          <p:sp>
            <p:nvSpPr>
              <p:cNvPr id="23002" name="Line 3530"/>
              <p:cNvSpPr>
                <a:spLocks noChangeShapeType="1"/>
              </p:cNvSpPr>
              <p:nvPr/>
            </p:nvSpPr>
            <p:spPr bwMode="white">
              <a:xfrm>
                <a:off x="4513" y="2306"/>
                <a:ext cx="0" cy="0"/>
              </a:xfrm>
              <a:prstGeom prst="line">
                <a:avLst/>
              </a:prstGeom>
              <a:noFill/>
              <a:ln w="6350">
                <a:solidFill>
                  <a:srgbClr val="000000"/>
                </a:solidFill>
                <a:round/>
                <a:headEnd/>
                <a:tailEnd/>
              </a:ln>
            </p:spPr>
            <p:txBody>
              <a:bodyPr/>
              <a:lstStyle/>
              <a:p>
                <a:endParaRPr lang="en-US"/>
              </a:p>
            </p:txBody>
          </p:sp>
          <p:sp>
            <p:nvSpPr>
              <p:cNvPr id="23003" name="Line 3531"/>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4" name="Line 3532"/>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5" name="Line 3533"/>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6" name="Line 3534"/>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7" name="Line 3535"/>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8" name="Line 3536"/>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09" name="Line 3537"/>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0" name="Line 3538"/>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1" name="Line 3539"/>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2" name="Line 3540"/>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3" name="Line 3541"/>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4" name="Line 3542"/>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5" name="Line 3543"/>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6" name="Line 3544"/>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7" name="Line 3545"/>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8" name="Line 3546"/>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19" name="Line 3547"/>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20" name="Line 3548"/>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21" name="Line 3549"/>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22" name="Line 3550"/>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23" name="Line 3551"/>
              <p:cNvSpPr>
                <a:spLocks noChangeShapeType="1"/>
              </p:cNvSpPr>
              <p:nvPr/>
            </p:nvSpPr>
            <p:spPr bwMode="white">
              <a:xfrm flipH="1" flipV="1">
                <a:off x="4513" y="2306"/>
                <a:ext cx="15" cy="9"/>
              </a:xfrm>
              <a:prstGeom prst="line">
                <a:avLst/>
              </a:prstGeom>
              <a:noFill/>
              <a:ln w="6350">
                <a:solidFill>
                  <a:srgbClr val="000000"/>
                </a:solidFill>
                <a:round/>
                <a:headEnd/>
                <a:tailEnd/>
              </a:ln>
            </p:spPr>
            <p:txBody>
              <a:bodyPr/>
              <a:lstStyle/>
              <a:p>
                <a:endParaRPr lang="en-US"/>
              </a:p>
            </p:txBody>
          </p:sp>
          <p:sp>
            <p:nvSpPr>
              <p:cNvPr id="23024" name="Line 3552"/>
              <p:cNvSpPr>
                <a:spLocks noChangeShapeType="1"/>
              </p:cNvSpPr>
              <p:nvPr/>
            </p:nvSpPr>
            <p:spPr bwMode="white">
              <a:xfrm>
                <a:off x="4530" y="2334"/>
                <a:ext cx="0" cy="0"/>
              </a:xfrm>
              <a:prstGeom prst="line">
                <a:avLst/>
              </a:prstGeom>
              <a:noFill/>
              <a:ln w="6350">
                <a:solidFill>
                  <a:srgbClr val="000000"/>
                </a:solidFill>
                <a:round/>
                <a:headEnd/>
                <a:tailEnd/>
              </a:ln>
            </p:spPr>
            <p:txBody>
              <a:bodyPr/>
              <a:lstStyle/>
              <a:p>
                <a:endParaRPr lang="en-US"/>
              </a:p>
            </p:txBody>
          </p:sp>
          <p:sp>
            <p:nvSpPr>
              <p:cNvPr id="23025" name="Line 3553"/>
              <p:cNvSpPr>
                <a:spLocks noChangeShapeType="1"/>
              </p:cNvSpPr>
              <p:nvPr/>
            </p:nvSpPr>
            <p:spPr bwMode="white">
              <a:xfrm>
                <a:off x="4514" y="2325"/>
                <a:ext cx="0" cy="0"/>
              </a:xfrm>
              <a:prstGeom prst="line">
                <a:avLst/>
              </a:prstGeom>
              <a:noFill/>
              <a:ln w="6350">
                <a:solidFill>
                  <a:srgbClr val="000000"/>
                </a:solidFill>
                <a:round/>
                <a:headEnd/>
                <a:tailEnd/>
              </a:ln>
            </p:spPr>
            <p:txBody>
              <a:bodyPr/>
              <a:lstStyle/>
              <a:p>
                <a:endParaRPr lang="en-US"/>
              </a:p>
            </p:txBody>
          </p:sp>
          <p:sp>
            <p:nvSpPr>
              <p:cNvPr id="23026" name="Line 3554"/>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27" name="Line 3555"/>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28" name="Line 3556"/>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29" name="Line 3557"/>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0" name="Line 3558"/>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1" name="Line 3559"/>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2" name="Line 3560"/>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3" name="Line 3561"/>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4" name="Line 3562"/>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5" name="Line 3563"/>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6" name="Line 3564"/>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7" name="Line 3565"/>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8" name="Line 3566"/>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39" name="Line 3567"/>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0" name="Line 3568"/>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1" name="Line 3569"/>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2" name="Line 3570"/>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3" name="Line 3571"/>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4" name="Line 3572"/>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5" name="Line 3573"/>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6" name="Line 3574"/>
              <p:cNvSpPr>
                <a:spLocks noChangeShapeType="1"/>
              </p:cNvSpPr>
              <p:nvPr/>
            </p:nvSpPr>
            <p:spPr bwMode="white">
              <a:xfrm flipH="1" flipV="1">
                <a:off x="4514" y="2325"/>
                <a:ext cx="16" cy="9"/>
              </a:xfrm>
              <a:prstGeom prst="line">
                <a:avLst/>
              </a:prstGeom>
              <a:noFill/>
              <a:ln w="6350">
                <a:solidFill>
                  <a:srgbClr val="000000"/>
                </a:solidFill>
                <a:round/>
                <a:headEnd/>
                <a:tailEnd/>
              </a:ln>
            </p:spPr>
            <p:txBody>
              <a:bodyPr/>
              <a:lstStyle/>
              <a:p>
                <a:endParaRPr lang="en-US"/>
              </a:p>
            </p:txBody>
          </p:sp>
          <p:sp>
            <p:nvSpPr>
              <p:cNvPr id="23047" name="Line 3575"/>
              <p:cNvSpPr>
                <a:spLocks noChangeShapeType="1"/>
              </p:cNvSpPr>
              <p:nvPr/>
            </p:nvSpPr>
            <p:spPr bwMode="white">
              <a:xfrm>
                <a:off x="4535" y="2351"/>
                <a:ext cx="0" cy="0"/>
              </a:xfrm>
              <a:prstGeom prst="line">
                <a:avLst/>
              </a:prstGeom>
              <a:noFill/>
              <a:ln w="6350">
                <a:solidFill>
                  <a:srgbClr val="000000"/>
                </a:solidFill>
                <a:round/>
                <a:headEnd/>
                <a:tailEnd/>
              </a:ln>
            </p:spPr>
            <p:txBody>
              <a:bodyPr/>
              <a:lstStyle/>
              <a:p>
                <a:endParaRPr lang="en-US"/>
              </a:p>
            </p:txBody>
          </p:sp>
          <p:sp>
            <p:nvSpPr>
              <p:cNvPr id="23048" name="Line 3576"/>
              <p:cNvSpPr>
                <a:spLocks noChangeShapeType="1"/>
              </p:cNvSpPr>
              <p:nvPr/>
            </p:nvSpPr>
            <p:spPr bwMode="white">
              <a:xfrm>
                <a:off x="4520" y="2342"/>
                <a:ext cx="0" cy="0"/>
              </a:xfrm>
              <a:prstGeom prst="line">
                <a:avLst/>
              </a:prstGeom>
              <a:noFill/>
              <a:ln w="6350">
                <a:solidFill>
                  <a:srgbClr val="000000"/>
                </a:solidFill>
                <a:round/>
                <a:headEnd/>
                <a:tailEnd/>
              </a:ln>
            </p:spPr>
            <p:txBody>
              <a:bodyPr/>
              <a:lstStyle/>
              <a:p>
                <a:endParaRPr lang="en-US"/>
              </a:p>
            </p:txBody>
          </p:sp>
          <p:sp>
            <p:nvSpPr>
              <p:cNvPr id="23049" name="Line 3577"/>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0" name="Line 3578"/>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1" name="Line 3579"/>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2" name="Line 3580"/>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3" name="Line 3581"/>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4" name="Line 3582"/>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5" name="Line 3583"/>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6" name="Line 3584"/>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7" name="Line 3585"/>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8" name="Line 3586"/>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59" name="Line 3587"/>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0" name="Line 3588"/>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1" name="Line 3589"/>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2" name="Line 3590"/>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3" name="Line 3591"/>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4" name="Line 3592"/>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5" name="Line 3593"/>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6" name="Line 3594"/>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7" name="Line 3595"/>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8" name="Line 3596"/>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69" name="Line 3597"/>
              <p:cNvSpPr>
                <a:spLocks noChangeShapeType="1"/>
              </p:cNvSpPr>
              <p:nvPr/>
            </p:nvSpPr>
            <p:spPr bwMode="white">
              <a:xfrm flipH="1" flipV="1">
                <a:off x="4520" y="2342"/>
                <a:ext cx="15" cy="9"/>
              </a:xfrm>
              <a:prstGeom prst="line">
                <a:avLst/>
              </a:prstGeom>
              <a:noFill/>
              <a:ln w="6350">
                <a:solidFill>
                  <a:srgbClr val="000000"/>
                </a:solidFill>
                <a:round/>
                <a:headEnd/>
                <a:tailEnd/>
              </a:ln>
            </p:spPr>
            <p:txBody>
              <a:bodyPr/>
              <a:lstStyle/>
              <a:p>
                <a:endParaRPr lang="en-US"/>
              </a:p>
            </p:txBody>
          </p:sp>
          <p:sp>
            <p:nvSpPr>
              <p:cNvPr id="23070" name="Line 3598"/>
              <p:cNvSpPr>
                <a:spLocks noChangeShapeType="1"/>
              </p:cNvSpPr>
              <p:nvPr/>
            </p:nvSpPr>
            <p:spPr bwMode="white">
              <a:xfrm>
                <a:off x="4544" y="2364"/>
                <a:ext cx="0" cy="0"/>
              </a:xfrm>
              <a:prstGeom prst="line">
                <a:avLst/>
              </a:prstGeom>
              <a:noFill/>
              <a:ln w="6350">
                <a:solidFill>
                  <a:srgbClr val="000000"/>
                </a:solidFill>
                <a:round/>
                <a:headEnd/>
                <a:tailEnd/>
              </a:ln>
            </p:spPr>
            <p:txBody>
              <a:bodyPr/>
              <a:lstStyle/>
              <a:p>
                <a:endParaRPr lang="en-US"/>
              </a:p>
            </p:txBody>
          </p:sp>
          <p:sp>
            <p:nvSpPr>
              <p:cNvPr id="23071" name="Line 3599"/>
              <p:cNvSpPr>
                <a:spLocks noChangeShapeType="1"/>
              </p:cNvSpPr>
              <p:nvPr/>
            </p:nvSpPr>
            <p:spPr bwMode="white">
              <a:xfrm>
                <a:off x="4528" y="2355"/>
                <a:ext cx="0" cy="0"/>
              </a:xfrm>
              <a:prstGeom prst="line">
                <a:avLst/>
              </a:prstGeom>
              <a:noFill/>
              <a:ln w="6350">
                <a:solidFill>
                  <a:srgbClr val="000000"/>
                </a:solidFill>
                <a:round/>
                <a:headEnd/>
                <a:tailEnd/>
              </a:ln>
            </p:spPr>
            <p:txBody>
              <a:bodyPr/>
              <a:lstStyle/>
              <a:p>
                <a:endParaRPr lang="en-US"/>
              </a:p>
            </p:txBody>
          </p:sp>
          <p:sp>
            <p:nvSpPr>
              <p:cNvPr id="23072" name="Line 3600"/>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3" name="Line 3601"/>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4" name="Line 3602"/>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5" name="Line 3603"/>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6" name="Line 3604"/>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7" name="Line 3605"/>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8" name="Line 3606"/>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79" name="Line 3607"/>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0" name="Line 3608"/>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1" name="Line 3609"/>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2" name="Line 3610"/>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3" name="Line 3611"/>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4" name="Line 3612"/>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5" name="Line 3613"/>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6" name="Line 3614"/>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7" name="Line 3615"/>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8" name="Line 3616"/>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89" name="Line 3617"/>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90" name="Line 3618"/>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91" name="Line 3619"/>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92" name="Line 3620"/>
              <p:cNvSpPr>
                <a:spLocks noChangeShapeType="1"/>
              </p:cNvSpPr>
              <p:nvPr/>
            </p:nvSpPr>
            <p:spPr bwMode="white">
              <a:xfrm flipH="1" flipV="1">
                <a:off x="4528" y="2355"/>
                <a:ext cx="16" cy="9"/>
              </a:xfrm>
              <a:prstGeom prst="line">
                <a:avLst/>
              </a:prstGeom>
              <a:noFill/>
              <a:ln w="6350">
                <a:solidFill>
                  <a:srgbClr val="000000"/>
                </a:solidFill>
                <a:round/>
                <a:headEnd/>
                <a:tailEnd/>
              </a:ln>
            </p:spPr>
            <p:txBody>
              <a:bodyPr/>
              <a:lstStyle/>
              <a:p>
                <a:endParaRPr lang="en-US"/>
              </a:p>
            </p:txBody>
          </p:sp>
          <p:sp>
            <p:nvSpPr>
              <p:cNvPr id="23093" name="Line 3621"/>
              <p:cNvSpPr>
                <a:spLocks noChangeShapeType="1"/>
              </p:cNvSpPr>
              <p:nvPr/>
            </p:nvSpPr>
            <p:spPr bwMode="white">
              <a:xfrm>
                <a:off x="4555" y="2373"/>
                <a:ext cx="0" cy="0"/>
              </a:xfrm>
              <a:prstGeom prst="line">
                <a:avLst/>
              </a:prstGeom>
              <a:noFill/>
              <a:ln w="6350">
                <a:solidFill>
                  <a:srgbClr val="000000"/>
                </a:solidFill>
                <a:round/>
                <a:headEnd/>
                <a:tailEnd/>
              </a:ln>
            </p:spPr>
            <p:txBody>
              <a:bodyPr/>
              <a:lstStyle/>
              <a:p>
                <a:endParaRPr lang="en-US"/>
              </a:p>
            </p:txBody>
          </p:sp>
          <p:sp>
            <p:nvSpPr>
              <p:cNvPr id="23094" name="Line 3622"/>
              <p:cNvSpPr>
                <a:spLocks noChangeShapeType="1"/>
              </p:cNvSpPr>
              <p:nvPr/>
            </p:nvSpPr>
            <p:spPr bwMode="white">
              <a:xfrm>
                <a:off x="4540" y="2364"/>
                <a:ext cx="0" cy="0"/>
              </a:xfrm>
              <a:prstGeom prst="line">
                <a:avLst/>
              </a:prstGeom>
              <a:noFill/>
              <a:ln w="6350">
                <a:solidFill>
                  <a:srgbClr val="000000"/>
                </a:solidFill>
                <a:round/>
                <a:headEnd/>
                <a:tailEnd/>
              </a:ln>
            </p:spPr>
            <p:txBody>
              <a:bodyPr/>
              <a:lstStyle/>
              <a:p>
                <a:endParaRPr lang="en-US"/>
              </a:p>
            </p:txBody>
          </p:sp>
          <p:sp>
            <p:nvSpPr>
              <p:cNvPr id="23095" name="Line 3623"/>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096" name="Line 3624"/>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097" name="Line 3625"/>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098" name="Line 3626"/>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099" name="Line 3627"/>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0" name="Line 3628"/>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1" name="Line 3629"/>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2" name="Line 3630"/>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3" name="Line 3631"/>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4" name="Line 3632"/>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5" name="Line 3633"/>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6" name="Line 3634"/>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7" name="Line 3635"/>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8" name="Line 3636"/>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09" name="Line 3637"/>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0" name="Line 3638"/>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1" name="Line 3639"/>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2" name="Line 3640"/>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3" name="Line 3641"/>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4" name="Line 3642"/>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5" name="Line 3643"/>
              <p:cNvSpPr>
                <a:spLocks noChangeShapeType="1"/>
              </p:cNvSpPr>
              <p:nvPr/>
            </p:nvSpPr>
            <p:spPr bwMode="white">
              <a:xfrm flipH="1" flipV="1">
                <a:off x="4540" y="2364"/>
                <a:ext cx="15" cy="9"/>
              </a:xfrm>
              <a:prstGeom prst="line">
                <a:avLst/>
              </a:prstGeom>
              <a:noFill/>
              <a:ln w="6350">
                <a:solidFill>
                  <a:srgbClr val="000000"/>
                </a:solidFill>
                <a:round/>
                <a:headEnd/>
                <a:tailEnd/>
              </a:ln>
            </p:spPr>
            <p:txBody>
              <a:bodyPr/>
              <a:lstStyle/>
              <a:p>
                <a:endParaRPr lang="en-US"/>
              </a:p>
            </p:txBody>
          </p:sp>
          <p:sp>
            <p:nvSpPr>
              <p:cNvPr id="23116" name="Line 3644"/>
              <p:cNvSpPr>
                <a:spLocks noChangeShapeType="1"/>
              </p:cNvSpPr>
              <p:nvPr/>
            </p:nvSpPr>
            <p:spPr bwMode="white">
              <a:xfrm>
                <a:off x="4653" y="2142"/>
                <a:ext cx="0" cy="0"/>
              </a:xfrm>
              <a:prstGeom prst="line">
                <a:avLst/>
              </a:prstGeom>
              <a:noFill/>
              <a:ln w="6350">
                <a:solidFill>
                  <a:srgbClr val="000000"/>
                </a:solidFill>
                <a:round/>
                <a:headEnd/>
                <a:tailEnd/>
              </a:ln>
            </p:spPr>
            <p:txBody>
              <a:bodyPr/>
              <a:lstStyle/>
              <a:p>
                <a:endParaRPr lang="en-US"/>
              </a:p>
            </p:txBody>
          </p:sp>
          <p:sp>
            <p:nvSpPr>
              <p:cNvPr id="23117" name="Line 3645"/>
              <p:cNvSpPr>
                <a:spLocks noChangeShapeType="1"/>
              </p:cNvSpPr>
              <p:nvPr/>
            </p:nvSpPr>
            <p:spPr bwMode="white">
              <a:xfrm>
                <a:off x="4637" y="2133"/>
                <a:ext cx="0" cy="0"/>
              </a:xfrm>
              <a:prstGeom prst="line">
                <a:avLst/>
              </a:prstGeom>
              <a:noFill/>
              <a:ln w="6350">
                <a:solidFill>
                  <a:srgbClr val="000000"/>
                </a:solidFill>
                <a:round/>
                <a:headEnd/>
                <a:tailEnd/>
              </a:ln>
            </p:spPr>
            <p:txBody>
              <a:bodyPr/>
              <a:lstStyle/>
              <a:p>
                <a:endParaRPr lang="en-US"/>
              </a:p>
            </p:txBody>
          </p:sp>
          <p:sp>
            <p:nvSpPr>
              <p:cNvPr id="23118" name="Line 3646"/>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19" name="Line 3647"/>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0" name="Line 3648"/>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1" name="Line 3649"/>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2" name="Line 3650"/>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3" name="Line 3651"/>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4" name="Line 3652"/>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5" name="Line 3653"/>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6" name="Line 3654"/>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7" name="Line 3655"/>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8" name="Line 3656"/>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29" name="Line 3657"/>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0" name="Line 3658"/>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1" name="Line 3659"/>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2" name="Line 3660"/>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3" name="Line 3661"/>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4" name="Line 3662"/>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5" name="Line 3663"/>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6" name="Line 3664"/>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7" name="Line 3665"/>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8" name="Line 3666"/>
              <p:cNvSpPr>
                <a:spLocks noChangeShapeType="1"/>
              </p:cNvSpPr>
              <p:nvPr/>
            </p:nvSpPr>
            <p:spPr bwMode="white">
              <a:xfrm flipH="1" flipV="1">
                <a:off x="4637" y="2133"/>
                <a:ext cx="16" cy="9"/>
              </a:xfrm>
              <a:prstGeom prst="line">
                <a:avLst/>
              </a:prstGeom>
              <a:noFill/>
              <a:ln w="6350">
                <a:solidFill>
                  <a:srgbClr val="000000"/>
                </a:solidFill>
                <a:round/>
                <a:headEnd/>
                <a:tailEnd/>
              </a:ln>
            </p:spPr>
            <p:txBody>
              <a:bodyPr/>
              <a:lstStyle/>
              <a:p>
                <a:endParaRPr lang="en-US"/>
              </a:p>
            </p:txBody>
          </p:sp>
          <p:sp>
            <p:nvSpPr>
              <p:cNvPr id="23139" name="Freeform 3667"/>
              <p:cNvSpPr>
                <a:spLocks/>
              </p:cNvSpPr>
              <p:nvPr/>
            </p:nvSpPr>
            <p:spPr bwMode="white">
              <a:xfrm>
                <a:off x="4635" y="2185"/>
                <a:ext cx="8" cy="49"/>
              </a:xfrm>
              <a:custGeom>
                <a:avLst/>
                <a:gdLst>
                  <a:gd name="T0" fmla="*/ 0 w 57"/>
                  <a:gd name="T1" fmla="*/ 1 h 396"/>
                  <a:gd name="T2" fmla="*/ 0 w 57"/>
                  <a:gd name="T3" fmla="*/ 1 h 396"/>
                  <a:gd name="T4" fmla="*/ 0 w 57"/>
                  <a:gd name="T5" fmla="*/ 1 h 396"/>
                  <a:gd name="T6" fmla="*/ 0 w 57"/>
                  <a:gd name="T7" fmla="*/ 1 h 396"/>
                  <a:gd name="T8" fmla="*/ 0 w 57"/>
                  <a:gd name="T9" fmla="*/ 0 h 396"/>
                  <a:gd name="T10" fmla="*/ 0 w 57"/>
                  <a:gd name="T11" fmla="*/ 0 h 396"/>
                  <a:gd name="T12" fmla="*/ 0 w 57"/>
                  <a:gd name="T13" fmla="*/ 0 h 396"/>
                  <a:gd name="T14" fmla="*/ 0 w 57"/>
                  <a:gd name="T15" fmla="*/ 0 h 396"/>
                  <a:gd name="T16" fmla="*/ 0 w 57"/>
                  <a:gd name="T17" fmla="*/ 0 h 396"/>
                  <a:gd name="T18" fmla="*/ 0 w 57"/>
                  <a:gd name="T19" fmla="*/ 0 h 396"/>
                  <a:gd name="T20" fmla="*/ 0 w 57"/>
                  <a:gd name="T21" fmla="*/ 0 h 396"/>
                  <a:gd name="T22" fmla="*/ 0 w 57"/>
                  <a:gd name="T23" fmla="*/ 0 h 396"/>
                  <a:gd name="T24" fmla="*/ 0 w 57"/>
                  <a:gd name="T25" fmla="*/ 0 h 396"/>
                  <a:gd name="T26" fmla="*/ 0 w 57"/>
                  <a:gd name="T27" fmla="*/ 0 h 396"/>
                  <a:gd name="T28" fmla="*/ 0 w 57"/>
                  <a:gd name="T29" fmla="*/ 0 h 396"/>
                  <a:gd name="T30" fmla="*/ 0 w 57"/>
                  <a:gd name="T31" fmla="*/ 0 h 396"/>
                  <a:gd name="T32" fmla="*/ 0 w 57"/>
                  <a:gd name="T33" fmla="*/ 0 h 3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396"/>
                  <a:gd name="T53" fmla="*/ 57 w 57"/>
                  <a:gd name="T54" fmla="*/ 396 h 3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396">
                    <a:moveTo>
                      <a:pt x="32" y="396"/>
                    </a:moveTo>
                    <a:lnTo>
                      <a:pt x="39" y="366"/>
                    </a:lnTo>
                    <a:lnTo>
                      <a:pt x="46" y="336"/>
                    </a:lnTo>
                    <a:lnTo>
                      <a:pt x="50" y="307"/>
                    </a:lnTo>
                    <a:lnTo>
                      <a:pt x="54" y="277"/>
                    </a:lnTo>
                    <a:lnTo>
                      <a:pt x="56" y="249"/>
                    </a:lnTo>
                    <a:lnTo>
                      <a:pt x="57" y="223"/>
                    </a:lnTo>
                    <a:lnTo>
                      <a:pt x="57" y="196"/>
                    </a:lnTo>
                    <a:lnTo>
                      <a:pt x="56" y="171"/>
                    </a:lnTo>
                    <a:lnTo>
                      <a:pt x="53" y="146"/>
                    </a:lnTo>
                    <a:lnTo>
                      <a:pt x="49" y="121"/>
                    </a:lnTo>
                    <a:lnTo>
                      <a:pt x="44" y="98"/>
                    </a:lnTo>
                    <a:lnTo>
                      <a:pt x="37" y="76"/>
                    </a:lnTo>
                    <a:lnTo>
                      <a:pt x="30" y="56"/>
                    </a:lnTo>
                    <a:lnTo>
                      <a:pt x="21" y="36"/>
                    </a:lnTo>
                    <a:lnTo>
                      <a:pt x="11" y="17"/>
                    </a:lnTo>
                    <a:lnTo>
                      <a:pt x="0" y="0"/>
                    </a:lnTo>
                  </a:path>
                </a:pathLst>
              </a:custGeom>
              <a:noFill/>
              <a:ln w="6350">
                <a:solidFill>
                  <a:srgbClr val="000000"/>
                </a:solidFill>
                <a:prstDash val="solid"/>
                <a:round/>
                <a:headEnd/>
                <a:tailEnd/>
              </a:ln>
            </p:spPr>
            <p:txBody>
              <a:bodyPr/>
              <a:lstStyle/>
              <a:p>
                <a:endParaRPr lang="en-US"/>
              </a:p>
            </p:txBody>
          </p:sp>
          <p:sp>
            <p:nvSpPr>
              <p:cNvPr id="23140" name="Freeform 3668"/>
              <p:cNvSpPr>
                <a:spLocks/>
              </p:cNvSpPr>
              <p:nvPr/>
            </p:nvSpPr>
            <p:spPr bwMode="white">
              <a:xfrm>
                <a:off x="4562" y="2296"/>
                <a:ext cx="39" cy="15"/>
              </a:xfrm>
              <a:custGeom>
                <a:avLst/>
                <a:gdLst>
                  <a:gd name="T0" fmla="*/ 0 w 312"/>
                  <a:gd name="T1" fmla="*/ 0 h 127"/>
                  <a:gd name="T2" fmla="*/ 0 w 312"/>
                  <a:gd name="T3" fmla="*/ 0 h 127"/>
                  <a:gd name="T4" fmla="*/ 0 w 312"/>
                  <a:gd name="T5" fmla="*/ 0 h 127"/>
                  <a:gd name="T6" fmla="*/ 0 w 312"/>
                  <a:gd name="T7" fmla="*/ 0 h 127"/>
                  <a:gd name="T8" fmla="*/ 0 w 312"/>
                  <a:gd name="T9" fmla="*/ 0 h 127"/>
                  <a:gd name="T10" fmla="*/ 0 w 312"/>
                  <a:gd name="T11" fmla="*/ 0 h 127"/>
                  <a:gd name="T12" fmla="*/ 0 w 312"/>
                  <a:gd name="T13" fmla="*/ 0 h 127"/>
                  <a:gd name="T14" fmla="*/ 0 w 312"/>
                  <a:gd name="T15" fmla="*/ 0 h 127"/>
                  <a:gd name="T16" fmla="*/ 0 w 312"/>
                  <a:gd name="T17" fmla="*/ 0 h 127"/>
                  <a:gd name="T18" fmla="*/ 0 w 312"/>
                  <a:gd name="T19" fmla="*/ 0 h 127"/>
                  <a:gd name="T20" fmla="*/ 0 w 312"/>
                  <a:gd name="T21" fmla="*/ 0 h 127"/>
                  <a:gd name="T22" fmla="*/ 0 w 312"/>
                  <a:gd name="T23" fmla="*/ 0 h 127"/>
                  <a:gd name="T24" fmla="*/ 1 w 312"/>
                  <a:gd name="T25" fmla="*/ 0 h 127"/>
                  <a:gd name="T26" fmla="*/ 1 w 312"/>
                  <a:gd name="T27" fmla="*/ 0 h 127"/>
                  <a:gd name="T28" fmla="*/ 1 w 312"/>
                  <a:gd name="T29" fmla="*/ 0 h 127"/>
                  <a:gd name="T30" fmla="*/ 1 w 312"/>
                  <a:gd name="T31" fmla="*/ 0 h 127"/>
                  <a:gd name="T32" fmla="*/ 1 w 312"/>
                  <a:gd name="T33" fmla="*/ 0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2"/>
                  <a:gd name="T52" fmla="*/ 0 h 127"/>
                  <a:gd name="T53" fmla="*/ 312 w 312"/>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2" h="127">
                    <a:moveTo>
                      <a:pt x="0" y="127"/>
                    </a:moveTo>
                    <a:lnTo>
                      <a:pt x="18" y="127"/>
                    </a:lnTo>
                    <a:lnTo>
                      <a:pt x="36" y="127"/>
                    </a:lnTo>
                    <a:lnTo>
                      <a:pt x="55" y="125"/>
                    </a:lnTo>
                    <a:lnTo>
                      <a:pt x="74" y="122"/>
                    </a:lnTo>
                    <a:lnTo>
                      <a:pt x="92" y="118"/>
                    </a:lnTo>
                    <a:lnTo>
                      <a:pt x="112" y="114"/>
                    </a:lnTo>
                    <a:lnTo>
                      <a:pt x="132" y="107"/>
                    </a:lnTo>
                    <a:lnTo>
                      <a:pt x="152" y="100"/>
                    </a:lnTo>
                    <a:lnTo>
                      <a:pt x="171" y="91"/>
                    </a:lnTo>
                    <a:lnTo>
                      <a:pt x="191" y="82"/>
                    </a:lnTo>
                    <a:lnTo>
                      <a:pt x="212" y="71"/>
                    </a:lnTo>
                    <a:lnTo>
                      <a:pt x="232" y="59"/>
                    </a:lnTo>
                    <a:lnTo>
                      <a:pt x="251" y="46"/>
                    </a:lnTo>
                    <a:lnTo>
                      <a:pt x="272" y="31"/>
                    </a:lnTo>
                    <a:lnTo>
                      <a:pt x="292" y="17"/>
                    </a:lnTo>
                    <a:lnTo>
                      <a:pt x="312" y="0"/>
                    </a:lnTo>
                  </a:path>
                </a:pathLst>
              </a:custGeom>
              <a:noFill/>
              <a:ln w="6350">
                <a:solidFill>
                  <a:srgbClr val="000000"/>
                </a:solidFill>
                <a:prstDash val="solid"/>
                <a:round/>
                <a:headEnd/>
                <a:tailEnd/>
              </a:ln>
            </p:spPr>
            <p:txBody>
              <a:bodyPr/>
              <a:lstStyle/>
              <a:p>
                <a:endParaRPr lang="en-US"/>
              </a:p>
            </p:txBody>
          </p:sp>
          <p:sp>
            <p:nvSpPr>
              <p:cNvPr id="23141" name="Freeform 3669"/>
              <p:cNvSpPr>
                <a:spLocks/>
              </p:cNvSpPr>
              <p:nvPr/>
            </p:nvSpPr>
            <p:spPr bwMode="white">
              <a:xfrm>
                <a:off x="4620" y="2252"/>
                <a:ext cx="15" cy="25"/>
              </a:xfrm>
              <a:custGeom>
                <a:avLst/>
                <a:gdLst>
                  <a:gd name="T0" fmla="*/ 0 w 117"/>
                  <a:gd name="T1" fmla="*/ 0 h 201"/>
                  <a:gd name="T2" fmla="*/ 0 w 117"/>
                  <a:gd name="T3" fmla="*/ 0 h 201"/>
                  <a:gd name="T4" fmla="*/ 0 w 117"/>
                  <a:gd name="T5" fmla="*/ 0 h 201"/>
                  <a:gd name="T6" fmla="*/ 0 w 117"/>
                  <a:gd name="T7" fmla="*/ 0 h 201"/>
                  <a:gd name="T8" fmla="*/ 0 w 117"/>
                  <a:gd name="T9" fmla="*/ 0 h 201"/>
                  <a:gd name="T10" fmla="*/ 0 w 117"/>
                  <a:gd name="T11" fmla="*/ 0 h 201"/>
                  <a:gd name="T12" fmla="*/ 0 w 117"/>
                  <a:gd name="T13" fmla="*/ 0 h 201"/>
                  <a:gd name="T14" fmla="*/ 0 w 117"/>
                  <a:gd name="T15" fmla="*/ 0 h 201"/>
                  <a:gd name="T16" fmla="*/ 0 w 117"/>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7"/>
                  <a:gd name="T28" fmla="*/ 0 h 201"/>
                  <a:gd name="T29" fmla="*/ 117 w 117"/>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7" h="201">
                    <a:moveTo>
                      <a:pt x="0" y="201"/>
                    </a:moveTo>
                    <a:lnTo>
                      <a:pt x="21" y="179"/>
                    </a:lnTo>
                    <a:lnTo>
                      <a:pt x="40" y="156"/>
                    </a:lnTo>
                    <a:lnTo>
                      <a:pt x="56" y="132"/>
                    </a:lnTo>
                    <a:lnTo>
                      <a:pt x="72" y="108"/>
                    </a:lnTo>
                    <a:lnTo>
                      <a:pt x="86" y="82"/>
                    </a:lnTo>
                    <a:lnTo>
                      <a:pt x="98" y="56"/>
                    </a:lnTo>
                    <a:lnTo>
                      <a:pt x="108" y="28"/>
                    </a:lnTo>
                    <a:lnTo>
                      <a:pt x="117" y="0"/>
                    </a:lnTo>
                  </a:path>
                </a:pathLst>
              </a:custGeom>
              <a:noFill/>
              <a:ln w="6350">
                <a:solidFill>
                  <a:srgbClr val="000000"/>
                </a:solidFill>
                <a:prstDash val="solid"/>
                <a:round/>
                <a:headEnd/>
                <a:tailEnd/>
              </a:ln>
            </p:spPr>
            <p:txBody>
              <a:bodyPr/>
              <a:lstStyle/>
              <a:p>
                <a:endParaRPr lang="en-US"/>
              </a:p>
            </p:txBody>
          </p:sp>
          <p:sp>
            <p:nvSpPr>
              <p:cNvPr id="23142" name="Line 3670"/>
              <p:cNvSpPr>
                <a:spLocks noChangeShapeType="1"/>
              </p:cNvSpPr>
              <p:nvPr/>
            </p:nvSpPr>
            <p:spPr bwMode="white">
              <a:xfrm>
                <a:off x="4620" y="2277"/>
                <a:ext cx="0" cy="0"/>
              </a:xfrm>
              <a:prstGeom prst="line">
                <a:avLst/>
              </a:prstGeom>
              <a:noFill/>
              <a:ln w="6350">
                <a:solidFill>
                  <a:srgbClr val="000000"/>
                </a:solidFill>
                <a:round/>
                <a:headEnd/>
                <a:tailEnd/>
              </a:ln>
            </p:spPr>
            <p:txBody>
              <a:bodyPr/>
              <a:lstStyle/>
              <a:p>
                <a:endParaRPr lang="en-US"/>
              </a:p>
            </p:txBody>
          </p:sp>
          <p:sp>
            <p:nvSpPr>
              <p:cNvPr id="23143" name="Line 3671"/>
              <p:cNvSpPr>
                <a:spLocks noChangeShapeType="1"/>
              </p:cNvSpPr>
              <p:nvPr/>
            </p:nvSpPr>
            <p:spPr bwMode="white">
              <a:xfrm>
                <a:off x="4607" y="2290"/>
                <a:ext cx="0" cy="0"/>
              </a:xfrm>
              <a:prstGeom prst="line">
                <a:avLst/>
              </a:prstGeom>
              <a:noFill/>
              <a:ln w="6350">
                <a:solidFill>
                  <a:srgbClr val="000000"/>
                </a:solidFill>
                <a:round/>
                <a:headEnd/>
                <a:tailEnd/>
              </a:ln>
            </p:spPr>
            <p:txBody>
              <a:bodyPr/>
              <a:lstStyle/>
              <a:p>
                <a:endParaRPr lang="en-US"/>
              </a:p>
            </p:txBody>
          </p:sp>
          <p:sp>
            <p:nvSpPr>
              <p:cNvPr id="23144" name="Line 3672"/>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3145" name="Line 3673"/>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3146" name="Line 3674"/>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grpSp>
        <p:grpSp>
          <p:nvGrpSpPr>
            <p:cNvPr id="18498" name="Group 3876"/>
            <p:cNvGrpSpPr>
              <a:grpSpLocks/>
            </p:cNvGrpSpPr>
            <p:nvPr/>
          </p:nvGrpSpPr>
          <p:grpSpPr bwMode="auto">
            <a:xfrm>
              <a:off x="3960" y="1371"/>
              <a:ext cx="680" cy="957"/>
              <a:chOff x="3960" y="1371"/>
              <a:chExt cx="680" cy="957"/>
            </a:xfrm>
          </p:grpSpPr>
          <p:sp>
            <p:nvSpPr>
              <p:cNvPr id="22747" name="Line 3676"/>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48" name="Line 3677"/>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49" name="Line 3678"/>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0" name="Line 3679"/>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1" name="Line 3680"/>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2" name="Line 3681"/>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3" name="Line 3682"/>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4" name="Line 3683"/>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5" name="Line 3684"/>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6" name="Line 3685"/>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7" name="Line 3686"/>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8" name="Line 3687"/>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59" name="Line 3688"/>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0" name="Line 3689"/>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1" name="Line 3690"/>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2" name="Line 3691"/>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3" name="Line 3692"/>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4" name="Line 3693"/>
              <p:cNvSpPr>
                <a:spLocks noChangeShapeType="1"/>
              </p:cNvSpPr>
              <p:nvPr/>
            </p:nvSpPr>
            <p:spPr bwMode="white">
              <a:xfrm flipH="1">
                <a:off x="4607" y="2277"/>
                <a:ext cx="13" cy="13"/>
              </a:xfrm>
              <a:prstGeom prst="line">
                <a:avLst/>
              </a:prstGeom>
              <a:noFill/>
              <a:ln w="6350">
                <a:solidFill>
                  <a:srgbClr val="000000"/>
                </a:solidFill>
                <a:round/>
                <a:headEnd/>
                <a:tailEnd/>
              </a:ln>
            </p:spPr>
            <p:txBody>
              <a:bodyPr/>
              <a:lstStyle/>
              <a:p>
                <a:endParaRPr lang="en-US"/>
              </a:p>
            </p:txBody>
          </p:sp>
          <p:sp>
            <p:nvSpPr>
              <p:cNvPr id="22765" name="Line 3694"/>
              <p:cNvSpPr>
                <a:spLocks noChangeShapeType="1"/>
              </p:cNvSpPr>
              <p:nvPr/>
            </p:nvSpPr>
            <p:spPr bwMode="white">
              <a:xfrm>
                <a:off x="4635" y="2252"/>
                <a:ext cx="0" cy="0"/>
              </a:xfrm>
              <a:prstGeom prst="line">
                <a:avLst/>
              </a:prstGeom>
              <a:noFill/>
              <a:ln w="6350">
                <a:solidFill>
                  <a:srgbClr val="000000"/>
                </a:solidFill>
                <a:round/>
                <a:headEnd/>
                <a:tailEnd/>
              </a:ln>
            </p:spPr>
            <p:txBody>
              <a:bodyPr/>
              <a:lstStyle/>
              <a:p>
                <a:endParaRPr lang="en-US"/>
              </a:p>
            </p:txBody>
          </p:sp>
          <p:sp>
            <p:nvSpPr>
              <p:cNvPr id="22766" name="Line 3695"/>
              <p:cNvSpPr>
                <a:spLocks noChangeShapeType="1"/>
              </p:cNvSpPr>
              <p:nvPr/>
            </p:nvSpPr>
            <p:spPr bwMode="white">
              <a:xfrm>
                <a:off x="4640" y="2234"/>
                <a:ext cx="0" cy="0"/>
              </a:xfrm>
              <a:prstGeom prst="line">
                <a:avLst/>
              </a:prstGeom>
              <a:noFill/>
              <a:ln w="6350">
                <a:solidFill>
                  <a:srgbClr val="000000"/>
                </a:solidFill>
                <a:round/>
                <a:headEnd/>
                <a:tailEnd/>
              </a:ln>
            </p:spPr>
            <p:txBody>
              <a:bodyPr/>
              <a:lstStyle/>
              <a:p>
                <a:endParaRPr lang="en-US"/>
              </a:p>
            </p:txBody>
          </p:sp>
          <p:sp>
            <p:nvSpPr>
              <p:cNvPr id="22767" name="Line 3696"/>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68" name="Line 3697"/>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69" name="Line 3698"/>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0" name="Line 3699"/>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1" name="Line 3700"/>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2" name="Line 3701"/>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3" name="Line 3702"/>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4" name="Line 3703"/>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5" name="Line 3704"/>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6" name="Line 3705"/>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7" name="Line 3706"/>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8" name="Line 3707"/>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79" name="Line 3708"/>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0" name="Line 3709"/>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1" name="Line 3710"/>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2" name="Line 3711"/>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3" name="Line 3712"/>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4" name="Line 3713"/>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5" name="Line 3714"/>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6" name="Line 3715"/>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7" name="Line 3716"/>
              <p:cNvSpPr>
                <a:spLocks noChangeShapeType="1"/>
              </p:cNvSpPr>
              <p:nvPr/>
            </p:nvSpPr>
            <p:spPr bwMode="white">
              <a:xfrm flipV="1">
                <a:off x="4635" y="2234"/>
                <a:ext cx="5" cy="18"/>
              </a:xfrm>
              <a:prstGeom prst="line">
                <a:avLst/>
              </a:prstGeom>
              <a:noFill/>
              <a:ln w="6350">
                <a:solidFill>
                  <a:srgbClr val="000000"/>
                </a:solidFill>
                <a:round/>
                <a:headEnd/>
                <a:tailEnd/>
              </a:ln>
            </p:spPr>
            <p:txBody>
              <a:bodyPr/>
              <a:lstStyle/>
              <a:p>
                <a:endParaRPr lang="en-US"/>
              </a:p>
            </p:txBody>
          </p:sp>
          <p:sp>
            <p:nvSpPr>
              <p:cNvPr id="22788" name="Freeform 3717"/>
              <p:cNvSpPr>
                <a:spLocks/>
              </p:cNvSpPr>
              <p:nvPr/>
            </p:nvSpPr>
            <p:spPr bwMode="white">
              <a:xfrm>
                <a:off x="4632" y="2328"/>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2789" name="Freeform 3718"/>
              <p:cNvSpPr>
                <a:spLocks/>
              </p:cNvSpPr>
              <p:nvPr/>
            </p:nvSpPr>
            <p:spPr bwMode="white">
              <a:xfrm>
                <a:off x="4176" y="1608"/>
                <a:ext cx="100" cy="98"/>
              </a:xfrm>
              <a:custGeom>
                <a:avLst/>
                <a:gdLst>
                  <a:gd name="T0" fmla="*/ 0 w 801"/>
                  <a:gd name="T1" fmla="*/ 0 h 788"/>
                  <a:gd name="T2" fmla="*/ 0 w 801"/>
                  <a:gd name="T3" fmla="*/ 0 h 788"/>
                  <a:gd name="T4" fmla="*/ 0 w 801"/>
                  <a:gd name="T5" fmla="*/ 0 h 788"/>
                  <a:gd name="T6" fmla="*/ 0 w 801"/>
                  <a:gd name="T7" fmla="*/ 0 h 788"/>
                  <a:gd name="T8" fmla="*/ 0 w 801"/>
                  <a:gd name="T9" fmla="*/ 0 h 788"/>
                  <a:gd name="T10" fmla="*/ 0 w 801"/>
                  <a:gd name="T11" fmla="*/ 0 h 788"/>
                  <a:gd name="T12" fmla="*/ 0 w 801"/>
                  <a:gd name="T13" fmla="*/ 0 h 788"/>
                  <a:gd name="T14" fmla="*/ 0 w 801"/>
                  <a:gd name="T15" fmla="*/ 0 h 788"/>
                  <a:gd name="T16" fmla="*/ 0 w 801"/>
                  <a:gd name="T17" fmla="*/ 0 h 788"/>
                  <a:gd name="T18" fmla="*/ 0 w 801"/>
                  <a:gd name="T19" fmla="*/ 0 h 788"/>
                  <a:gd name="T20" fmla="*/ 0 w 801"/>
                  <a:gd name="T21" fmla="*/ 1 h 788"/>
                  <a:gd name="T22" fmla="*/ 0 w 801"/>
                  <a:gd name="T23" fmla="*/ 1 h 788"/>
                  <a:gd name="T24" fmla="*/ 0 w 801"/>
                  <a:gd name="T25" fmla="*/ 1 h 788"/>
                  <a:gd name="T26" fmla="*/ 0 w 801"/>
                  <a:gd name="T27" fmla="*/ 1 h 788"/>
                  <a:gd name="T28" fmla="*/ 0 w 801"/>
                  <a:gd name="T29" fmla="*/ 1 h 788"/>
                  <a:gd name="T30" fmla="*/ 0 w 801"/>
                  <a:gd name="T31" fmla="*/ 1 h 788"/>
                  <a:gd name="T32" fmla="*/ 0 w 801"/>
                  <a:gd name="T33" fmla="*/ 1 h 788"/>
                  <a:gd name="T34" fmla="*/ 0 w 801"/>
                  <a:gd name="T35" fmla="*/ 1 h 788"/>
                  <a:gd name="T36" fmla="*/ 0 w 801"/>
                  <a:gd name="T37" fmla="*/ 1 h 788"/>
                  <a:gd name="T38" fmla="*/ 0 w 801"/>
                  <a:gd name="T39" fmla="*/ 1 h 788"/>
                  <a:gd name="T40" fmla="*/ 1 w 801"/>
                  <a:gd name="T41" fmla="*/ 1 h 788"/>
                  <a:gd name="T42" fmla="*/ 1 w 801"/>
                  <a:gd name="T43" fmla="*/ 1 h 788"/>
                  <a:gd name="T44" fmla="*/ 1 w 801"/>
                  <a:gd name="T45" fmla="*/ 1 h 788"/>
                  <a:gd name="T46" fmla="*/ 1 w 801"/>
                  <a:gd name="T47" fmla="*/ 1 h 788"/>
                  <a:gd name="T48" fmla="*/ 1 w 801"/>
                  <a:gd name="T49" fmla="*/ 1 h 788"/>
                  <a:gd name="T50" fmla="*/ 1 w 801"/>
                  <a:gd name="T51" fmla="*/ 1 h 788"/>
                  <a:gd name="T52" fmla="*/ 1 w 801"/>
                  <a:gd name="T53" fmla="*/ 1 h 788"/>
                  <a:gd name="T54" fmla="*/ 1 w 801"/>
                  <a:gd name="T55" fmla="*/ 1 h 788"/>
                  <a:gd name="T56" fmla="*/ 1 w 801"/>
                  <a:gd name="T57" fmla="*/ 1 h 788"/>
                  <a:gd name="T58" fmla="*/ 1 w 801"/>
                  <a:gd name="T59" fmla="*/ 1 h 788"/>
                  <a:gd name="T60" fmla="*/ 1 w 801"/>
                  <a:gd name="T61" fmla="*/ 1 h 788"/>
                  <a:gd name="T62" fmla="*/ 1 w 801"/>
                  <a:gd name="T63" fmla="*/ 1 h 788"/>
                  <a:gd name="T64" fmla="*/ 1 w 801"/>
                  <a:gd name="T65" fmla="*/ 1 h 7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1"/>
                  <a:gd name="T100" fmla="*/ 0 h 788"/>
                  <a:gd name="T101" fmla="*/ 801 w 801"/>
                  <a:gd name="T102" fmla="*/ 788 h 7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1" h="788">
                    <a:moveTo>
                      <a:pt x="7" y="0"/>
                    </a:moveTo>
                    <a:lnTo>
                      <a:pt x="2" y="31"/>
                    </a:lnTo>
                    <a:lnTo>
                      <a:pt x="0" y="62"/>
                    </a:lnTo>
                    <a:lnTo>
                      <a:pt x="0" y="93"/>
                    </a:lnTo>
                    <a:lnTo>
                      <a:pt x="2" y="124"/>
                    </a:lnTo>
                    <a:lnTo>
                      <a:pt x="6" y="154"/>
                    </a:lnTo>
                    <a:lnTo>
                      <a:pt x="12" y="185"/>
                    </a:lnTo>
                    <a:lnTo>
                      <a:pt x="21" y="215"/>
                    </a:lnTo>
                    <a:lnTo>
                      <a:pt x="31" y="244"/>
                    </a:lnTo>
                    <a:lnTo>
                      <a:pt x="43" y="274"/>
                    </a:lnTo>
                    <a:lnTo>
                      <a:pt x="57" y="303"/>
                    </a:lnTo>
                    <a:lnTo>
                      <a:pt x="74" y="331"/>
                    </a:lnTo>
                    <a:lnTo>
                      <a:pt x="91" y="360"/>
                    </a:lnTo>
                    <a:lnTo>
                      <a:pt x="111" y="387"/>
                    </a:lnTo>
                    <a:lnTo>
                      <a:pt x="133" y="415"/>
                    </a:lnTo>
                    <a:lnTo>
                      <a:pt x="157" y="441"/>
                    </a:lnTo>
                    <a:lnTo>
                      <a:pt x="182" y="468"/>
                    </a:lnTo>
                    <a:lnTo>
                      <a:pt x="209" y="493"/>
                    </a:lnTo>
                    <a:lnTo>
                      <a:pt x="237" y="518"/>
                    </a:lnTo>
                    <a:lnTo>
                      <a:pt x="268" y="543"/>
                    </a:lnTo>
                    <a:lnTo>
                      <a:pt x="299" y="567"/>
                    </a:lnTo>
                    <a:lnTo>
                      <a:pt x="333" y="589"/>
                    </a:lnTo>
                    <a:lnTo>
                      <a:pt x="369" y="611"/>
                    </a:lnTo>
                    <a:lnTo>
                      <a:pt x="405" y="633"/>
                    </a:lnTo>
                    <a:lnTo>
                      <a:pt x="444" y="654"/>
                    </a:lnTo>
                    <a:lnTo>
                      <a:pt x="483" y="673"/>
                    </a:lnTo>
                    <a:lnTo>
                      <a:pt x="525" y="693"/>
                    </a:lnTo>
                    <a:lnTo>
                      <a:pt x="567" y="711"/>
                    </a:lnTo>
                    <a:lnTo>
                      <a:pt x="611" y="728"/>
                    </a:lnTo>
                    <a:lnTo>
                      <a:pt x="657" y="744"/>
                    </a:lnTo>
                    <a:lnTo>
                      <a:pt x="703" y="760"/>
                    </a:lnTo>
                    <a:lnTo>
                      <a:pt x="751" y="774"/>
                    </a:lnTo>
                    <a:lnTo>
                      <a:pt x="801" y="788"/>
                    </a:lnTo>
                  </a:path>
                </a:pathLst>
              </a:custGeom>
              <a:noFill/>
              <a:ln w="6350">
                <a:solidFill>
                  <a:srgbClr val="1F1A17"/>
                </a:solidFill>
                <a:prstDash val="solid"/>
                <a:round/>
                <a:headEnd/>
                <a:tailEnd/>
              </a:ln>
            </p:spPr>
            <p:txBody>
              <a:bodyPr/>
              <a:lstStyle/>
              <a:p>
                <a:endParaRPr lang="en-US"/>
              </a:p>
            </p:txBody>
          </p:sp>
          <p:sp>
            <p:nvSpPr>
              <p:cNvPr id="22790" name="Freeform 3719"/>
              <p:cNvSpPr>
                <a:spLocks/>
              </p:cNvSpPr>
              <p:nvPr/>
            </p:nvSpPr>
            <p:spPr bwMode="white">
              <a:xfrm>
                <a:off x="4295" y="1608"/>
                <a:ext cx="217" cy="106"/>
              </a:xfrm>
              <a:custGeom>
                <a:avLst/>
                <a:gdLst>
                  <a:gd name="T0" fmla="*/ 0 w 1734"/>
                  <a:gd name="T1" fmla="*/ 2 h 853"/>
                  <a:gd name="T2" fmla="*/ 0 w 1734"/>
                  <a:gd name="T3" fmla="*/ 2 h 853"/>
                  <a:gd name="T4" fmla="*/ 0 w 1734"/>
                  <a:gd name="T5" fmla="*/ 2 h 853"/>
                  <a:gd name="T6" fmla="*/ 1 w 1734"/>
                  <a:gd name="T7" fmla="*/ 2 h 853"/>
                  <a:gd name="T8" fmla="*/ 1 w 1734"/>
                  <a:gd name="T9" fmla="*/ 2 h 853"/>
                  <a:gd name="T10" fmla="*/ 1 w 1734"/>
                  <a:gd name="T11" fmla="*/ 2 h 853"/>
                  <a:gd name="T12" fmla="*/ 1 w 1734"/>
                  <a:gd name="T13" fmla="*/ 2 h 853"/>
                  <a:gd name="T14" fmla="*/ 1 w 1734"/>
                  <a:gd name="T15" fmla="*/ 2 h 853"/>
                  <a:gd name="T16" fmla="*/ 1 w 1734"/>
                  <a:gd name="T17" fmla="*/ 2 h 853"/>
                  <a:gd name="T18" fmla="*/ 2 w 1734"/>
                  <a:gd name="T19" fmla="*/ 2 h 853"/>
                  <a:gd name="T20" fmla="*/ 2 w 1734"/>
                  <a:gd name="T21" fmla="*/ 1 h 853"/>
                  <a:gd name="T22" fmla="*/ 2 w 1734"/>
                  <a:gd name="T23" fmla="*/ 1 h 853"/>
                  <a:gd name="T24" fmla="*/ 2 w 1734"/>
                  <a:gd name="T25" fmla="*/ 1 h 853"/>
                  <a:gd name="T26" fmla="*/ 2 w 1734"/>
                  <a:gd name="T27" fmla="*/ 1 h 853"/>
                  <a:gd name="T28" fmla="*/ 2 w 1734"/>
                  <a:gd name="T29" fmla="*/ 1 h 853"/>
                  <a:gd name="T30" fmla="*/ 2 w 1734"/>
                  <a:gd name="T31" fmla="*/ 1 h 853"/>
                  <a:gd name="T32" fmla="*/ 3 w 1734"/>
                  <a:gd name="T33" fmla="*/ 1 h 853"/>
                  <a:gd name="T34" fmla="*/ 3 w 1734"/>
                  <a:gd name="T35" fmla="*/ 1 h 853"/>
                  <a:gd name="T36" fmla="*/ 3 w 1734"/>
                  <a:gd name="T37" fmla="*/ 1 h 853"/>
                  <a:gd name="T38" fmla="*/ 3 w 1734"/>
                  <a:gd name="T39" fmla="*/ 1 h 853"/>
                  <a:gd name="T40" fmla="*/ 3 w 1734"/>
                  <a:gd name="T41" fmla="*/ 1 h 853"/>
                  <a:gd name="T42" fmla="*/ 3 w 1734"/>
                  <a:gd name="T43" fmla="*/ 1 h 853"/>
                  <a:gd name="T44" fmla="*/ 3 w 1734"/>
                  <a:gd name="T45" fmla="*/ 1 h 853"/>
                  <a:gd name="T46" fmla="*/ 3 w 1734"/>
                  <a:gd name="T47" fmla="*/ 1 h 853"/>
                  <a:gd name="T48" fmla="*/ 3 w 1734"/>
                  <a:gd name="T49" fmla="*/ 1 h 853"/>
                  <a:gd name="T50" fmla="*/ 3 w 1734"/>
                  <a:gd name="T51" fmla="*/ 1 h 853"/>
                  <a:gd name="T52" fmla="*/ 3 w 1734"/>
                  <a:gd name="T53" fmla="*/ 0 h 853"/>
                  <a:gd name="T54" fmla="*/ 3 w 1734"/>
                  <a:gd name="T55" fmla="*/ 0 h 853"/>
                  <a:gd name="T56" fmla="*/ 3 w 1734"/>
                  <a:gd name="T57" fmla="*/ 0 h 853"/>
                  <a:gd name="T58" fmla="*/ 3 w 1734"/>
                  <a:gd name="T59" fmla="*/ 0 h 853"/>
                  <a:gd name="T60" fmla="*/ 3 w 1734"/>
                  <a:gd name="T61" fmla="*/ 0 h 853"/>
                  <a:gd name="T62" fmla="*/ 3 w 1734"/>
                  <a:gd name="T63" fmla="*/ 0 h 8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34"/>
                  <a:gd name="T97" fmla="*/ 0 h 853"/>
                  <a:gd name="T98" fmla="*/ 1734 w 1734"/>
                  <a:gd name="T99" fmla="*/ 853 h 8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34" h="853">
                    <a:moveTo>
                      <a:pt x="0" y="820"/>
                    </a:moveTo>
                    <a:lnTo>
                      <a:pt x="40" y="826"/>
                    </a:lnTo>
                    <a:lnTo>
                      <a:pt x="81" y="832"/>
                    </a:lnTo>
                    <a:lnTo>
                      <a:pt x="121" y="837"/>
                    </a:lnTo>
                    <a:lnTo>
                      <a:pt x="163" y="841"/>
                    </a:lnTo>
                    <a:lnTo>
                      <a:pt x="203" y="846"/>
                    </a:lnTo>
                    <a:lnTo>
                      <a:pt x="245" y="849"/>
                    </a:lnTo>
                    <a:lnTo>
                      <a:pt x="286" y="851"/>
                    </a:lnTo>
                    <a:lnTo>
                      <a:pt x="327" y="852"/>
                    </a:lnTo>
                    <a:lnTo>
                      <a:pt x="369" y="853"/>
                    </a:lnTo>
                    <a:lnTo>
                      <a:pt x="409" y="853"/>
                    </a:lnTo>
                    <a:lnTo>
                      <a:pt x="451" y="852"/>
                    </a:lnTo>
                    <a:lnTo>
                      <a:pt x="491" y="851"/>
                    </a:lnTo>
                    <a:lnTo>
                      <a:pt x="532" y="849"/>
                    </a:lnTo>
                    <a:lnTo>
                      <a:pt x="573" y="846"/>
                    </a:lnTo>
                    <a:lnTo>
                      <a:pt x="614" y="842"/>
                    </a:lnTo>
                    <a:lnTo>
                      <a:pt x="653" y="838"/>
                    </a:lnTo>
                    <a:lnTo>
                      <a:pt x="694" y="833"/>
                    </a:lnTo>
                    <a:lnTo>
                      <a:pt x="733" y="827"/>
                    </a:lnTo>
                    <a:lnTo>
                      <a:pt x="773" y="821"/>
                    </a:lnTo>
                    <a:lnTo>
                      <a:pt x="812" y="813"/>
                    </a:lnTo>
                    <a:lnTo>
                      <a:pt x="851" y="806"/>
                    </a:lnTo>
                    <a:lnTo>
                      <a:pt x="889" y="798"/>
                    </a:lnTo>
                    <a:lnTo>
                      <a:pt x="926" y="789"/>
                    </a:lnTo>
                    <a:lnTo>
                      <a:pt x="964" y="779"/>
                    </a:lnTo>
                    <a:lnTo>
                      <a:pt x="1001" y="768"/>
                    </a:lnTo>
                    <a:lnTo>
                      <a:pt x="1038" y="757"/>
                    </a:lnTo>
                    <a:lnTo>
                      <a:pt x="1074" y="745"/>
                    </a:lnTo>
                    <a:lnTo>
                      <a:pt x="1109" y="733"/>
                    </a:lnTo>
                    <a:lnTo>
                      <a:pt x="1144" y="720"/>
                    </a:lnTo>
                    <a:lnTo>
                      <a:pt x="1178" y="706"/>
                    </a:lnTo>
                    <a:lnTo>
                      <a:pt x="1212" y="691"/>
                    </a:lnTo>
                    <a:lnTo>
                      <a:pt x="1244" y="677"/>
                    </a:lnTo>
                    <a:lnTo>
                      <a:pt x="1277" y="661"/>
                    </a:lnTo>
                    <a:lnTo>
                      <a:pt x="1308" y="644"/>
                    </a:lnTo>
                    <a:lnTo>
                      <a:pt x="1338" y="628"/>
                    </a:lnTo>
                    <a:lnTo>
                      <a:pt x="1367" y="610"/>
                    </a:lnTo>
                    <a:lnTo>
                      <a:pt x="1395" y="593"/>
                    </a:lnTo>
                    <a:lnTo>
                      <a:pt x="1422" y="575"/>
                    </a:lnTo>
                    <a:lnTo>
                      <a:pt x="1448" y="556"/>
                    </a:lnTo>
                    <a:lnTo>
                      <a:pt x="1473" y="538"/>
                    </a:lnTo>
                    <a:lnTo>
                      <a:pt x="1497" y="518"/>
                    </a:lnTo>
                    <a:lnTo>
                      <a:pt x="1520" y="498"/>
                    </a:lnTo>
                    <a:lnTo>
                      <a:pt x="1542" y="479"/>
                    </a:lnTo>
                    <a:lnTo>
                      <a:pt x="1562" y="458"/>
                    </a:lnTo>
                    <a:lnTo>
                      <a:pt x="1581" y="437"/>
                    </a:lnTo>
                    <a:lnTo>
                      <a:pt x="1600" y="416"/>
                    </a:lnTo>
                    <a:lnTo>
                      <a:pt x="1617" y="395"/>
                    </a:lnTo>
                    <a:lnTo>
                      <a:pt x="1633" y="373"/>
                    </a:lnTo>
                    <a:lnTo>
                      <a:pt x="1649" y="351"/>
                    </a:lnTo>
                    <a:lnTo>
                      <a:pt x="1662" y="329"/>
                    </a:lnTo>
                    <a:lnTo>
                      <a:pt x="1675" y="306"/>
                    </a:lnTo>
                    <a:lnTo>
                      <a:pt x="1686" y="284"/>
                    </a:lnTo>
                    <a:lnTo>
                      <a:pt x="1696" y="261"/>
                    </a:lnTo>
                    <a:lnTo>
                      <a:pt x="1706" y="238"/>
                    </a:lnTo>
                    <a:lnTo>
                      <a:pt x="1713" y="214"/>
                    </a:lnTo>
                    <a:lnTo>
                      <a:pt x="1719" y="191"/>
                    </a:lnTo>
                    <a:lnTo>
                      <a:pt x="1725" y="167"/>
                    </a:lnTo>
                    <a:lnTo>
                      <a:pt x="1729" y="144"/>
                    </a:lnTo>
                    <a:lnTo>
                      <a:pt x="1732" y="120"/>
                    </a:lnTo>
                    <a:lnTo>
                      <a:pt x="1734" y="96"/>
                    </a:lnTo>
                    <a:lnTo>
                      <a:pt x="1734" y="72"/>
                    </a:lnTo>
                    <a:lnTo>
                      <a:pt x="1733" y="48"/>
                    </a:lnTo>
                    <a:lnTo>
                      <a:pt x="1731" y="23"/>
                    </a:lnTo>
                    <a:lnTo>
                      <a:pt x="1727" y="0"/>
                    </a:lnTo>
                  </a:path>
                </a:pathLst>
              </a:custGeom>
              <a:noFill/>
              <a:ln w="6350">
                <a:solidFill>
                  <a:srgbClr val="1F1A17"/>
                </a:solidFill>
                <a:prstDash val="solid"/>
                <a:round/>
                <a:headEnd/>
                <a:tailEnd/>
              </a:ln>
            </p:spPr>
            <p:txBody>
              <a:bodyPr/>
              <a:lstStyle/>
              <a:p>
                <a:endParaRPr lang="en-US"/>
              </a:p>
            </p:txBody>
          </p:sp>
          <p:sp>
            <p:nvSpPr>
              <p:cNvPr id="22791" name="Line 3720"/>
              <p:cNvSpPr>
                <a:spLocks noChangeShapeType="1"/>
              </p:cNvSpPr>
              <p:nvPr/>
            </p:nvSpPr>
            <p:spPr bwMode="white">
              <a:xfrm>
                <a:off x="4512" y="1618"/>
                <a:ext cx="0" cy="0"/>
              </a:xfrm>
              <a:prstGeom prst="line">
                <a:avLst/>
              </a:prstGeom>
              <a:noFill/>
              <a:ln w="6350">
                <a:solidFill>
                  <a:srgbClr val="1F1A17"/>
                </a:solidFill>
                <a:round/>
                <a:headEnd/>
                <a:tailEnd/>
              </a:ln>
            </p:spPr>
            <p:txBody>
              <a:bodyPr/>
              <a:lstStyle/>
              <a:p>
                <a:endParaRPr lang="en-US"/>
              </a:p>
            </p:txBody>
          </p:sp>
          <p:sp>
            <p:nvSpPr>
              <p:cNvPr id="22792" name="Line 3721"/>
              <p:cNvSpPr>
                <a:spLocks noChangeShapeType="1"/>
              </p:cNvSpPr>
              <p:nvPr/>
            </p:nvSpPr>
            <p:spPr bwMode="white">
              <a:xfrm>
                <a:off x="4512" y="1638"/>
                <a:ext cx="0" cy="0"/>
              </a:xfrm>
              <a:prstGeom prst="line">
                <a:avLst/>
              </a:prstGeom>
              <a:noFill/>
              <a:ln w="6350">
                <a:solidFill>
                  <a:srgbClr val="1F1A17"/>
                </a:solidFill>
                <a:round/>
                <a:headEnd/>
                <a:tailEnd/>
              </a:ln>
            </p:spPr>
            <p:txBody>
              <a:bodyPr/>
              <a:lstStyle/>
              <a:p>
                <a:endParaRPr lang="en-US"/>
              </a:p>
            </p:txBody>
          </p:sp>
          <p:sp>
            <p:nvSpPr>
              <p:cNvPr id="22793" name="Line 3722"/>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4" name="Line 3723"/>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5" name="Line 3724"/>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6" name="Line 3725"/>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7" name="Line 3726"/>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8" name="Line 3727"/>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799" name="Line 3728"/>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0" name="Line 3729"/>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1" name="Line 3730"/>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2" name="Line 3731"/>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3" name="Line 3732"/>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4" name="Line 3733"/>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5" name="Line 3734"/>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6" name="Line 3735"/>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7" name="Line 3736"/>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8" name="Line 3737"/>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09" name="Line 3738"/>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10" name="Line 3739"/>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11" name="Line 3740"/>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12" name="Line 3741"/>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13" name="Line 3742"/>
              <p:cNvSpPr>
                <a:spLocks noChangeShapeType="1"/>
              </p:cNvSpPr>
              <p:nvPr/>
            </p:nvSpPr>
            <p:spPr bwMode="white">
              <a:xfrm>
                <a:off x="4512" y="1618"/>
                <a:ext cx="0" cy="20"/>
              </a:xfrm>
              <a:prstGeom prst="line">
                <a:avLst/>
              </a:prstGeom>
              <a:noFill/>
              <a:ln w="6350">
                <a:solidFill>
                  <a:srgbClr val="1F1A17"/>
                </a:solidFill>
                <a:round/>
                <a:headEnd/>
                <a:tailEnd/>
              </a:ln>
            </p:spPr>
            <p:txBody>
              <a:bodyPr/>
              <a:lstStyle/>
              <a:p>
                <a:endParaRPr lang="en-US"/>
              </a:p>
            </p:txBody>
          </p:sp>
          <p:sp>
            <p:nvSpPr>
              <p:cNvPr id="22814" name="Line 3743"/>
              <p:cNvSpPr>
                <a:spLocks noChangeShapeType="1"/>
              </p:cNvSpPr>
              <p:nvPr/>
            </p:nvSpPr>
            <p:spPr bwMode="white">
              <a:xfrm>
                <a:off x="4176" y="1618"/>
                <a:ext cx="0" cy="0"/>
              </a:xfrm>
              <a:prstGeom prst="line">
                <a:avLst/>
              </a:prstGeom>
              <a:noFill/>
              <a:ln w="6350">
                <a:solidFill>
                  <a:srgbClr val="1F1A17"/>
                </a:solidFill>
                <a:round/>
                <a:headEnd/>
                <a:tailEnd/>
              </a:ln>
            </p:spPr>
            <p:txBody>
              <a:bodyPr/>
              <a:lstStyle/>
              <a:p>
                <a:endParaRPr lang="en-US"/>
              </a:p>
            </p:txBody>
          </p:sp>
          <p:sp>
            <p:nvSpPr>
              <p:cNvPr id="22815" name="Line 3744"/>
              <p:cNvSpPr>
                <a:spLocks noChangeShapeType="1"/>
              </p:cNvSpPr>
              <p:nvPr/>
            </p:nvSpPr>
            <p:spPr bwMode="white">
              <a:xfrm>
                <a:off x="4176" y="1638"/>
                <a:ext cx="0" cy="0"/>
              </a:xfrm>
              <a:prstGeom prst="line">
                <a:avLst/>
              </a:prstGeom>
              <a:noFill/>
              <a:ln w="6350">
                <a:solidFill>
                  <a:srgbClr val="1F1A17"/>
                </a:solidFill>
                <a:round/>
                <a:headEnd/>
                <a:tailEnd/>
              </a:ln>
            </p:spPr>
            <p:txBody>
              <a:bodyPr/>
              <a:lstStyle/>
              <a:p>
                <a:endParaRPr lang="en-US"/>
              </a:p>
            </p:txBody>
          </p:sp>
          <p:sp>
            <p:nvSpPr>
              <p:cNvPr id="22816" name="Line 3745"/>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17" name="Line 3746"/>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18" name="Line 3747"/>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19" name="Line 3748"/>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0" name="Line 3749"/>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1" name="Line 3750"/>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2" name="Line 3751"/>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3" name="Line 3752"/>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4" name="Line 3753"/>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5" name="Line 3754"/>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6" name="Line 3755"/>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7" name="Line 3756"/>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8" name="Line 3757"/>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29" name="Line 3758"/>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0" name="Line 3759"/>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1" name="Line 3760"/>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2" name="Line 3761"/>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3" name="Line 3762"/>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4" name="Line 3763"/>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5" name="Line 3764"/>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6" name="Line 3765"/>
              <p:cNvSpPr>
                <a:spLocks noChangeShapeType="1"/>
              </p:cNvSpPr>
              <p:nvPr/>
            </p:nvSpPr>
            <p:spPr bwMode="white">
              <a:xfrm>
                <a:off x="4176" y="1618"/>
                <a:ext cx="0" cy="20"/>
              </a:xfrm>
              <a:prstGeom prst="line">
                <a:avLst/>
              </a:prstGeom>
              <a:noFill/>
              <a:ln w="6350">
                <a:solidFill>
                  <a:srgbClr val="1F1A17"/>
                </a:solidFill>
                <a:round/>
                <a:headEnd/>
                <a:tailEnd/>
              </a:ln>
            </p:spPr>
            <p:txBody>
              <a:bodyPr/>
              <a:lstStyle/>
              <a:p>
                <a:endParaRPr lang="en-US"/>
              </a:p>
            </p:txBody>
          </p:sp>
          <p:sp>
            <p:nvSpPr>
              <p:cNvPr id="22837" name="Freeform 3766"/>
              <p:cNvSpPr>
                <a:spLocks/>
              </p:cNvSpPr>
              <p:nvPr/>
            </p:nvSpPr>
            <p:spPr bwMode="white">
              <a:xfrm>
                <a:off x="4176" y="1638"/>
                <a:ext cx="25" cy="52"/>
              </a:xfrm>
              <a:custGeom>
                <a:avLst/>
                <a:gdLst>
                  <a:gd name="T0" fmla="*/ 0 w 203"/>
                  <a:gd name="T1" fmla="*/ 0 h 419"/>
                  <a:gd name="T2" fmla="*/ 0 w 203"/>
                  <a:gd name="T3" fmla="*/ 0 h 419"/>
                  <a:gd name="T4" fmla="*/ 0 w 203"/>
                  <a:gd name="T5" fmla="*/ 0 h 419"/>
                  <a:gd name="T6" fmla="*/ 0 w 203"/>
                  <a:gd name="T7" fmla="*/ 0 h 419"/>
                  <a:gd name="T8" fmla="*/ 0 w 203"/>
                  <a:gd name="T9" fmla="*/ 0 h 419"/>
                  <a:gd name="T10" fmla="*/ 0 w 203"/>
                  <a:gd name="T11" fmla="*/ 0 h 419"/>
                  <a:gd name="T12" fmla="*/ 0 w 203"/>
                  <a:gd name="T13" fmla="*/ 0 h 419"/>
                  <a:gd name="T14" fmla="*/ 0 w 203"/>
                  <a:gd name="T15" fmla="*/ 0 h 419"/>
                  <a:gd name="T16" fmla="*/ 0 w 203"/>
                  <a:gd name="T17" fmla="*/ 0 h 419"/>
                  <a:gd name="T18" fmla="*/ 0 w 203"/>
                  <a:gd name="T19" fmla="*/ 0 h 419"/>
                  <a:gd name="T20" fmla="*/ 0 w 203"/>
                  <a:gd name="T21" fmla="*/ 0 h 419"/>
                  <a:gd name="T22" fmla="*/ 0 w 203"/>
                  <a:gd name="T23" fmla="*/ 1 h 419"/>
                  <a:gd name="T24" fmla="*/ 0 w 203"/>
                  <a:gd name="T25" fmla="*/ 1 h 419"/>
                  <a:gd name="T26" fmla="*/ 0 w 203"/>
                  <a:gd name="T27" fmla="*/ 1 h 419"/>
                  <a:gd name="T28" fmla="*/ 0 w 203"/>
                  <a:gd name="T29" fmla="*/ 1 h 419"/>
                  <a:gd name="T30" fmla="*/ 0 w 203"/>
                  <a:gd name="T31" fmla="*/ 1 h 419"/>
                  <a:gd name="T32" fmla="*/ 0 w 203"/>
                  <a:gd name="T33" fmla="*/ 1 h 4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3"/>
                  <a:gd name="T52" fmla="*/ 0 h 419"/>
                  <a:gd name="T53" fmla="*/ 203 w 203"/>
                  <a:gd name="T54" fmla="*/ 419 h 4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3" h="419">
                    <a:moveTo>
                      <a:pt x="0" y="0"/>
                    </a:moveTo>
                    <a:lnTo>
                      <a:pt x="1" y="28"/>
                    </a:lnTo>
                    <a:lnTo>
                      <a:pt x="3" y="56"/>
                    </a:lnTo>
                    <a:lnTo>
                      <a:pt x="7" y="84"/>
                    </a:lnTo>
                    <a:lnTo>
                      <a:pt x="13" y="112"/>
                    </a:lnTo>
                    <a:lnTo>
                      <a:pt x="21" y="139"/>
                    </a:lnTo>
                    <a:lnTo>
                      <a:pt x="29" y="166"/>
                    </a:lnTo>
                    <a:lnTo>
                      <a:pt x="40" y="193"/>
                    </a:lnTo>
                    <a:lnTo>
                      <a:pt x="52" y="220"/>
                    </a:lnTo>
                    <a:lnTo>
                      <a:pt x="66" y="247"/>
                    </a:lnTo>
                    <a:lnTo>
                      <a:pt x="81" y="273"/>
                    </a:lnTo>
                    <a:lnTo>
                      <a:pt x="98" y="298"/>
                    </a:lnTo>
                    <a:lnTo>
                      <a:pt x="116" y="324"/>
                    </a:lnTo>
                    <a:lnTo>
                      <a:pt x="136" y="347"/>
                    </a:lnTo>
                    <a:lnTo>
                      <a:pt x="157" y="372"/>
                    </a:lnTo>
                    <a:lnTo>
                      <a:pt x="179" y="396"/>
                    </a:lnTo>
                    <a:lnTo>
                      <a:pt x="203" y="419"/>
                    </a:lnTo>
                  </a:path>
                </a:pathLst>
              </a:custGeom>
              <a:noFill/>
              <a:ln w="6350">
                <a:solidFill>
                  <a:srgbClr val="1F1A17"/>
                </a:solidFill>
                <a:prstDash val="solid"/>
                <a:round/>
                <a:headEnd/>
                <a:tailEnd/>
              </a:ln>
            </p:spPr>
            <p:txBody>
              <a:bodyPr/>
              <a:lstStyle/>
              <a:p>
                <a:endParaRPr lang="en-US"/>
              </a:p>
            </p:txBody>
          </p:sp>
          <p:sp>
            <p:nvSpPr>
              <p:cNvPr id="22838" name="Freeform 3767"/>
              <p:cNvSpPr>
                <a:spLocks/>
              </p:cNvSpPr>
              <p:nvPr/>
            </p:nvSpPr>
            <p:spPr bwMode="white">
              <a:xfrm>
                <a:off x="4497" y="1638"/>
                <a:ext cx="15" cy="41"/>
              </a:xfrm>
              <a:custGeom>
                <a:avLst/>
                <a:gdLst>
                  <a:gd name="T0" fmla="*/ 0 w 122"/>
                  <a:gd name="T1" fmla="*/ 1 h 330"/>
                  <a:gd name="T2" fmla="*/ 0 w 122"/>
                  <a:gd name="T3" fmla="*/ 0 h 330"/>
                  <a:gd name="T4" fmla="*/ 0 w 122"/>
                  <a:gd name="T5" fmla="*/ 0 h 330"/>
                  <a:gd name="T6" fmla="*/ 0 w 122"/>
                  <a:gd name="T7" fmla="*/ 0 h 330"/>
                  <a:gd name="T8" fmla="*/ 0 w 122"/>
                  <a:gd name="T9" fmla="*/ 0 h 330"/>
                  <a:gd name="T10" fmla="*/ 0 w 122"/>
                  <a:gd name="T11" fmla="*/ 0 h 330"/>
                  <a:gd name="T12" fmla="*/ 0 w 122"/>
                  <a:gd name="T13" fmla="*/ 0 h 330"/>
                  <a:gd name="T14" fmla="*/ 0 w 122"/>
                  <a:gd name="T15" fmla="*/ 0 h 330"/>
                  <a:gd name="T16" fmla="*/ 0 w 122"/>
                  <a:gd name="T17" fmla="*/ 0 h 3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330"/>
                  <a:gd name="T29" fmla="*/ 122 w 122"/>
                  <a:gd name="T30" fmla="*/ 330 h 3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330">
                    <a:moveTo>
                      <a:pt x="0" y="330"/>
                    </a:moveTo>
                    <a:lnTo>
                      <a:pt x="28" y="291"/>
                    </a:lnTo>
                    <a:lnTo>
                      <a:pt x="53" y="252"/>
                    </a:lnTo>
                    <a:lnTo>
                      <a:pt x="74" y="212"/>
                    </a:lnTo>
                    <a:lnTo>
                      <a:pt x="91" y="170"/>
                    </a:lnTo>
                    <a:lnTo>
                      <a:pt x="104" y="129"/>
                    </a:lnTo>
                    <a:lnTo>
                      <a:pt x="115" y="86"/>
                    </a:lnTo>
                    <a:lnTo>
                      <a:pt x="120" y="44"/>
                    </a:lnTo>
                    <a:lnTo>
                      <a:pt x="122" y="0"/>
                    </a:lnTo>
                  </a:path>
                </a:pathLst>
              </a:custGeom>
              <a:noFill/>
              <a:ln w="6350">
                <a:solidFill>
                  <a:srgbClr val="1F1A17"/>
                </a:solidFill>
                <a:prstDash val="solid"/>
                <a:round/>
                <a:headEnd/>
                <a:tailEnd/>
              </a:ln>
            </p:spPr>
            <p:txBody>
              <a:bodyPr/>
              <a:lstStyle/>
              <a:p>
                <a:endParaRPr lang="en-US"/>
              </a:p>
            </p:txBody>
          </p:sp>
          <p:sp>
            <p:nvSpPr>
              <p:cNvPr id="22839" name="Freeform 3768"/>
              <p:cNvSpPr>
                <a:spLocks/>
              </p:cNvSpPr>
              <p:nvPr/>
            </p:nvSpPr>
            <p:spPr bwMode="white">
              <a:xfrm>
                <a:off x="4513" y="1638"/>
                <a:ext cx="18" cy="23"/>
              </a:xfrm>
              <a:custGeom>
                <a:avLst/>
                <a:gdLst>
                  <a:gd name="T0" fmla="*/ 0 w 144"/>
                  <a:gd name="T1" fmla="*/ 0 h 183"/>
                  <a:gd name="T2" fmla="*/ 0 w 144"/>
                  <a:gd name="T3" fmla="*/ 0 h 183"/>
                  <a:gd name="T4" fmla="*/ 0 w 144"/>
                  <a:gd name="T5" fmla="*/ 0 h 183"/>
                  <a:gd name="T6" fmla="*/ 0 w 144"/>
                  <a:gd name="T7" fmla="*/ 0 h 183"/>
                  <a:gd name="T8" fmla="*/ 0 w 144"/>
                  <a:gd name="T9" fmla="*/ 0 h 183"/>
                  <a:gd name="T10" fmla="*/ 0 w 144"/>
                  <a:gd name="T11" fmla="*/ 0 h 183"/>
                  <a:gd name="T12" fmla="*/ 0 w 144"/>
                  <a:gd name="T13" fmla="*/ 0 h 183"/>
                  <a:gd name="T14" fmla="*/ 0 w 144"/>
                  <a:gd name="T15" fmla="*/ 0 h 183"/>
                  <a:gd name="T16" fmla="*/ 0 w 144"/>
                  <a:gd name="T17" fmla="*/ 0 h 183"/>
                  <a:gd name="T18" fmla="*/ 0 w 144"/>
                  <a:gd name="T19" fmla="*/ 0 h 183"/>
                  <a:gd name="T20" fmla="*/ 0 w 144"/>
                  <a:gd name="T21" fmla="*/ 0 h 183"/>
                  <a:gd name="T22" fmla="*/ 0 w 144"/>
                  <a:gd name="T23" fmla="*/ 0 h 183"/>
                  <a:gd name="T24" fmla="*/ 0 w 144"/>
                  <a:gd name="T25" fmla="*/ 0 h 183"/>
                  <a:gd name="T26" fmla="*/ 0 w 144"/>
                  <a:gd name="T27" fmla="*/ 0 h 183"/>
                  <a:gd name="T28" fmla="*/ 0 w 144"/>
                  <a:gd name="T29" fmla="*/ 0 h 183"/>
                  <a:gd name="T30" fmla="*/ 0 w 144"/>
                  <a:gd name="T31" fmla="*/ 0 h 183"/>
                  <a:gd name="T32" fmla="*/ 0 w 144"/>
                  <a:gd name="T33" fmla="*/ 0 h 1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183"/>
                  <a:gd name="T53" fmla="*/ 144 w 144"/>
                  <a:gd name="T54" fmla="*/ 183 h 1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183">
                    <a:moveTo>
                      <a:pt x="144" y="0"/>
                    </a:moveTo>
                    <a:lnTo>
                      <a:pt x="126" y="9"/>
                    </a:lnTo>
                    <a:lnTo>
                      <a:pt x="109" y="19"/>
                    </a:lnTo>
                    <a:lnTo>
                      <a:pt x="94" y="29"/>
                    </a:lnTo>
                    <a:lnTo>
                      <a:pt x="79" y="39"/>
                    </a:lnTo>
                    <a:lnTo>
                      <a:pt x="67" y="50"/>
                    </a:lnTo>
                    <a:lnTo>
                      <a:pt x="54" y="60"/>
                    </a:lnTo>
                    <a:lnTo>
                      <a:pt x="44" y="72"/>
                    </a:lnTo>
                    <a:lnTo>
                      <a:pt x="33" y="84"/>
                    </a:lnTo>
                    <a:lnTo>
                      <a:pt x="25" y="96"/>
                    </a:lnTo>
                    <a:lnTo>
                      <a:pt x="18" y="108"/>
                    </a:lnTo>
                    <a:lnTo>
                      <a:pt x="13" y="119"/>
                    </a:lnTo>
                    <a:lnTo>
                      <a:pt x="7" y="132"/>
                    </a:lnTo>
                    <a:lnTo>
                      <a:pt x="4" y="145"/>
                    </a:lnTo>
                    <a:lnTo>
                      <a:pt x="1" y="158"/>
                    </a:lnTo>
                    <a:lnTo>
                      <a:pt x="0" y="170"/>
                    </a:lnTo>
                    <a:lnTo>
                      <a:pt x="0" y="183"/>
                    </a:lnTo>
                  </a:path>
                </a:pathLst>
              </a:custGeom>
              <a:noFill/>
              <a:ln w="6350">
                <a:solidFill>
                  <a:srgbClr val="1F1A17"/>
                </a:solidFill>
                <a:prstDash val="solid"/>
                <a:round/>
                <a:headEnd/>
                <a:tailEnd/>
              </a:ln>
            </p:spPr>
            <p:txBody>
              <a:bodyPr/>
              <a:lstStyle/>
              <a:p>
                <a:endParaRPr lang="en-US"/>
              </a:p>
            </p:txBody>
          </p:sp>
          <p:sp>
            <p:nvSpPr>
              <p:cNvPr id="22840" name="Freeform 3769"/>
              <p:cNvSpPr>
                <a:spLocks/>
              </p:cNvSpPr>
              <p:nvPr/>
            </p:nvSpPr>
            <p:spPr bwMode="white">
              <a:xfrm>
                <a:off x="4594" y="1638"/>
                <a:ext cx="18" cy="23"/>
              </a:xfrm>
              <a:custGeom>
                <a:avLst/>
                <a:gdLst>
                  <a:gd name="T0" fmla="*/ 0 w 144"/>
                  <a:gd name="T1" fmla="*/ 0 h 183"/>
                  <a:gd name="T2" fmla="*/ 0 w 144"/>
                  <a:gd name="T3" fmla="*/ 0 h 183"/>
                  <a:gd name="T4" fmla="*/ 0 w 144"/>
                  <a:gd name="T5" fmla="*/ 0 h 183"/>
                  <a:gd name="T6" fmla="*/ 0 w 144"/>
                  <a:gd name="T7" fmla="*/ 0 h 183"/>
                  <a:gd name="T8" fmla="*/ 0 w 144"/>
                  <a:gd name="T9" fmla="*/ 0 h 183"/>
                  <a:gd name="T10" fmla="*/ 0 w 144"/>
                  <a:gd name="T11" fmla="*/ 0 h 183"/>
                  <a:gd name="T12" fmla="*/ 0 w 144"/>
                  <a:gd name="T13" fmla="*/ 0 h 183"/>
                  <a:gd name="T14" fmla="*/ 0 w 144"/>
                  <a:gd name="T15" fmla="*/ 0 h 183"/>
                  <a:gd name="T16" fmla="*/ 0 w 144"/>
                  <a:gd name="T17" fmla="*/ 0 h 183"/>
                  <a:gd name="T18" fmla="*/ 0 w 144"/>
                  <a:gd name="T19" fmla="*/ 0 h 183"/>
                  <a:gd name="T20" fmla="*/ 0 w 144"/>
                  <a:gd name="T21" fmla="*/ 0 h 183"/>
                  <a:gd name="T22" fmla="*/ 0 w 144"/>
                  <a:gd name="T23" fmla="*/ 0 h 183"/>
                  <a:gd name="T24" fmla="*/ 0 w 144"/>
                  <a:gd name="T25" fmla="*/ 0 h 183"/>
                  <a:gd name="T26" fmla="*/ 0 w 144"/>
                  <a:gd name="T27" fmla="*/ 0 h 183"/>
                  <a:gd name="T28" fmla="*/ 0 w 144"/>
                  <a:gd name="T29" fmla="*/ 0 h 183"/>
                  <a:gd name="T30" fmla="*/ 0 w 144"/>
                  <a:gd name="T31" fmla="*/ 0 h 183"/>
                  <a:gd name="T32" fmla="*/ 0 w 144"/>
                  <a:gd name="T33" fmla="*/ 0 h 1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183"/>
                  <a:gd name="T53" fmla="*/ 144 w 144"/>
                  <a:gd name="T54" fmla="*/ 183 h 1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183">
                    <a:moveTo>
                      <a:pt x="144" y="183"/>
                    </a:moveTo>
                    <a:lnTo>
                      <a:pt x="144" y="170"/>
                    </a:lnTo>
                    <a:lnTo>
                      <a:pt x="142" y="158"/>
                    </a:lnTo>
                    <a:lnTo>
                      <a:pt x="140" y="144"/>
                    </a:lnTo>
                    <a:lnTo>
                      <a:pt x="137" y="132"/>
                    </a:lnTo>
                    <a:lnTo>
                      <a:pt x="131" y="119"/>
                    </a:lnTo>
                    <a:lnTo>
                      <a:pt x="125" y="107"/>
                    </a:lnTo>
                    <a:lnTo>
                      <a:pt x="118" y="96"/>
                    </a:lnTo>
                    <a:lnTo>
                      <a:pt x="109" y="83"/>
                    </a:lnTo>
                    <a:lnTo>
                      <a:pt x="100" y="72"/>
                    </a:lnTo>
                    <a:lnTo>
                      <a:pt x="89" y="60"/>
                    </a:lnTo>
                    <a:lnTo>
                      <a:pt x="77" y="50"/>
                    </a:lnTo>
                    <a:lnTo>
                      <a:pt x="64" y="39"/>
                    </a:lnTo>
                    <a:lnTo>
                      <a:pt x="50" y="28"/>
                    </a:lnTo>
                    <a:lnTo>
                      <a:pt x="35" y="19"/>
                    </a:lnTo>
                    <a:lnTo>
                      <a:pt x="18" y="9"/>
                    </a:lnTo>
                    <a:lnTo>
                      <a:pt x="0" y="0"/>
                    </a:lnTo>
                  </a:path>
                </a:pathLst>
              </a:custGeom>
              <a:noFill/>
              <a:ln w="6350">
                <a:solidFill>
                  <a:srgbClr val="1F1A17"/>
                </a:solidFill>
                <a:prstDash val="solid"/>
                <a:round/>
                <a:headEnd/>
                <a:tailEnd/>
              </a:ln>
            </p:spPr>
            <p:txBody>
              <a:bodyPr/>
              <a:lstStyle/>
              <a:p>
                <a:endParaRPr lang="en-US"/>
              </a:p>
            </p:txBody>
          </p:sp>
          <p:sp>
            <p:nvSpPr>
              <p:cNvPr id="22841" name="Freeform 3770"/>
              <p:cNvSpPr>
                <a:spLocks/>
              </p:cNvSpPr>
              <p:nvPr/>
            </p:nvSpPr>
            <p:spPr bwMode="white">
              <a:xfrm>
                <a:off x="4610" y="1680"/>
                <a:ext cx="2" cy="7"/>
              </a:xfrm>
              <a:custGeom>
                <a:avLst/>
                <a:gdLst>
                  <a:gd name="T0" fmla="*/ 0 w 15"/>
                  <a:gd name="T1" fmla="*/ 0 h 61"/>
                  <a:gd name="T2" fmla="*/ 0 w 15"/>
                  <a:gd name="T3" fmla="*/ 0 h 61"/>
                  <a:gd name="T4" fmla="*/ 0 w 15"/>
                  <a:gd name="T5" fmla="*/ 0 h 61"/>
                  <a:gd name="T6" fmla="*/ 0 w 15"/>
                  <a:gd name="T7" fmla="*/ 0 h 61"/>
                  <a:gd name="T8" fmla="*/ 0 w 15"/>
                  <a:gd name="T9" fmla="*/ 0 h 61"/>
                  <a:gd name="T10" fmla="*/ 0 60000 65536"/>
                  <a:gd name="T11" fmla="*/ 0 60000 65536"/>
                  <a:gd name="T12" fmla="*/ 0 60000 65536"/>
                  <a:gd name="T13" fmla="*/ 0 60000 65536"/>
                  <a:gd name="T14" fmla="*/ 0 60000 65536"/>
                  <a:gd name="T15" fmla="*/ 0 w 15"/>
                  <a:gd name="T16" fmla="*/ 0 h 61"/>
                  <a:gd name="T17" fmla="*/ 15 w 15"/>
                  <a:gd name="T18" fmla="*/ 61 h 61"/>
                </a:gdLst>
                <a:ahLst/>
                <a:cxnLst>
                  <a:cxn ang="T10">
                    <a:pos x="T0" y="T1"/>
                  </a:cxn>
                  <a:cxn ang="T11">
                    <a:pos x="T2" y="T3"/>
                  </a:cxn>
                  <a:cxn ang="T12">
                    <a:pos x="T4" y="T5"/>
                  </a:cxn>
                  <a:cxn ang="T13">
                    <a:pos x="T6" y="T7"/>
                  </a:cxn>
                  <a:cxn ang="T14">
                    <a:pos x="T8" y="T9"/>
                  </a:cxn>
                </a:cxnLst>
                <a:rect l="T15" t="T16" r="T17" b="T18"/>
                <a:pathLst>
                  <a:path w="15" h="61">
                    <a:moveTo>
                      <a:pt x="0" y="61"/>
                    </a:moveTo>
                    <a:lnTo>
                      <a:pt x="6" y="47"/>
                    </a:lnTo>
                    <a:lnTo>
                      <a:pt x="11" y="31"/>
                    </a:lnTo>
                    <a:lnTo>
                      <a:pt x="14" y="16"/>
                    </a:lnTo>
                    <a:lnTo>
                      <a:pt x="15" y="0"/>
                    </a:lnTo>
                  </a:path>
                </a:pathLst>
              </a:custGeom>
              <a:noFill/>
              <a:ln w="6350">
                <a:solidFill>
                  <a:srgbClr val="1F1A17"/>
                </a:solidFill>
                <a:prstDash val="solid"/>
                <a:round/>
                <a:headEnd/>
                <a:tailEnd/>
              </a:ln>
            </p:spPr>
            <p:txBody>
              <a:bodyPr/>
              <a:lstStyle/>
              <a:p>
                <a:endParaRPr lang="en-US"/>
              </a:p>
            </p:txBody>
          </p:sp>
          <p:sp>
            <p:nvSpPr>
              <p:cNvPr id="22842" name="Freeform 3771"/>
              <p:cNvSpPr>
                <a:spLocks/>
              </p:cNvSpPr>
              <p:nvPr/>
            </p:nvSpPr>
            <p:spPr bwMode="white">
              <a:xfrm>
                <a:off x="4513" y="1680"/>
                <a:ext cx="85" cy="28"/>
              </a:xfrm>
              <a:custGeom>
                <a:avLst/>
                <a:gdLst>
                  <a:gd name="T0" fmla="*/ 0 w 679"/>
                  <a:gd name="T1" fmla="*/ 0 h 227"/>
                  <a:gd name="T2" fmla="*/ 0 w 679"/>
                  <a:gd name="T3" fmla="*/ 0 h 227"/>
                  <a:gd name="T4" fmla="*/ 0 w 679"/>
                  <a:gd name="T5" fmla="*/ 0 h 227"/>
                  <a:gd name="T6" fmla="*/ 0 w 679"/>
                  <a:gd name="T7" fmla="*/ 0 h 227"/>
                  <a:gd name="T8" fmla="*/ 0 w 679"/>
                  <a:gd name="T9" fmla="*/ 0 h 227"/>
                  <a:gd name="T10" fmla="*/ 0 w 679"/>
                  <a:gd name="T11" fmla="*/ 0 h 227"/>
                  <a:gd name="T12" fmla="*/ 0 w 679"/>
                  <a:gd name="T13" fmla="*/ 0 h 227"/>
                  <a:gd name="T14" fmla="*/ 0 w 679"/>
                  <a:gd name="T15" fmla="*/ 0 h 227"/>
                  <a:gd name="T16" fmla="*/ 0 w 679"/>
                  <a:gd name="T17" fmla="*/ 0 h 227"/>
                  <a:gd name="T18" fmla="*/ 0 w 679"/>
                  <a:gd name="T19" fmla="*/ 0 h 227"/>
                  <a:gd name="T20" fmla="*/ 0 w 679"/>
                  <a:gd name="T21" fmla="*/ 0 h 227"/>
                  <a:gd name="T22" fmla="*/ 0 w 679"/>
                  <a:gd name="T23" fmla="*/ 0 h 227"/>
                  <a:gd name="T24" fmla="*/ 0 w 679"/>
                  <a:gd name="T25" fmla="*/ 0 h 227"/>
                  <a:gd name="T26" fmla="*/ 0 w 679"/>
                  <a:gd name="T27" fmla="*/ 0 h 227"/>
                  <a:gd name="T28" fmla="*/ 0 w 679"/>
                  <a:gd name="T29" fmla="*/ 0 h 227"/>
                  <a:gd name="T30" fmla="*/ 0 w 679"/>
                  <a:gd name="T31" fmla="*/ 0 h 227"/>
                  <a:gd name="T32" fmla="*/ 0 w 679"/>
                  <a:gd name="T33" fmla="*/ 0 h 227"/>
                  <a:gd name="T34" fmla="*/ 0 w 679"/>
                  <a:gd name="T35" fmla="*/ 0 h 227"/>
                  <a:gd name="T36" fmla="*/ 0 w 679"/>
                  <a:gd name="T37" fmla="*/ 0 h 227"/>
                  <a:gd name="T38" fmla="*/ 1 w 679"/>
                  <a:gd name="T39" fmla="*/ 0 h 227"/>
                  <a:gd name="T40" fmla="*/ 1 w 679"/>
                  <a:gd name="T41" fmla="*/ 0 h 227"/>
                  <a:gd name="T42" fmla="*/ 1 w 679"/>
                  <a:gd name="T43" fmla="*/ 0 h 227"/>
                  <a:gd name="T44" fmla="*/ 1 w 679"/>
                  <a:gd name="T45" fmla="*/ 0 h 227"/>
                  <a:gd name="T46" fmla="*/ 1 w 679"/>
                  <a:gd name="T47" fmla="*/ 0 h 227"/>
                  <a:gd name="T48" fmla="*/ 1 w 679"/>
                  <a:gd name="T49" fmla="*/ 0 h 227"/>
                  <a:gd name="T50" fmla="*/ 1 w 679"/>
                  <a:gd name="T51" fmla="*/ 0 h 227"/>
                  <a:gd name="T52" fmla="*/ 1 w 679"/>
                  <a:gd name="T53" fmla="*/ 0 h 227"/>
                  <a:gd name="T54" fmla="*/ 1 w 679"/>
                  <a:gd name="T55" fmla="*/ 0 h 227"/>
                  <a:gd name="T56" fmla="*/ 1 w 679"/>
                  <a:gd name="T57" fmla="*/ 0 h 227"/>
                  <a:gd name="T58" fmla="*/ 1 w 679"/>
                  <a:gd name="T59" fmla="*/ 0 h 227"/>
                  <a:gd name="T60" fmla="*/ 1 w 679"/>
                  <a:gd name="T61" fmla="*/ 0 h 227"/>
                  <a:gd name="T62" fmla="*/ 1 w 679"/>
                  <a:gd name="T63" fmla="*/ 0 h 227"/>
                  <a:gd name="T64" fmla="*/ 1 w 679"/>
                  <a:gd name="T65" fmla="*/ 0 h 227"/>
                  <a:gd name="T66" fmla="*/ 1 w 679"/>
                  <a:gd name="T67" fmla="*/ 0 h 227"/>
                  <a:gd name="T68" fmla="*/ 1 w 679"/>
                  <a:gd name="T69" fmla="*/ 0 h 227"/>
                  <a:gd name="T70" fmla="*/ 1 w 679"/>
                  <a:gd name="T71" fmla="*/ 0 h 227"/>
                  <a:gd name="T72" fmla="*/ 1 w 679"/>
                  <a:gd name="T73" fmla="*/ 0 h 2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9"/>
                  <a:gd name="T112" fmla="*/ 0 h 227"/>
                  <a:gd name="T113" fmla="*/ 679 w 679"/>
                  <a:gd name="T114" fmla="*/ 227 h 2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9" h="227">
                    <a:moveTo>
                      <a:pt x="0" y="0"/>
                    </a:moveTo>
                    <a:lnTo>
                      <a:pt x="0" y="9"/>
                    </a:lnTo>
                    <a:lnTo>
                      <a:pt x="1" y="18"/>
                    </a:lnTo>
                    <a:lnTo>
                      <a:pt x="2" y="26"/>
                    </a:lnTo>
                    <a:lnTo>
                      <a:pt x="4" y="34"/>
                    </a:lnTo>
                    <a:lnTo>
                      <a:pt x="7" y="42"/>
                    </a:lnTo>
                    <a:lnTo>
                      <a:pt x="11" y="51"/>
                    </a:lnTo>
                    <a:lnTo>
                      <a:pt x="14" y="59"/>
                    </a:lnTo>
                    <a:lnTo>
                      <a:pt x="18" y="67"/>
                    </a:lnTo>
                    <a:lnTo>
                      <a:pt x="27" y="83"/>
                    </a:lnTo>
                    <a:lnTo>
                      <a:pt x="39" y="98"/>
                    </a:lnTo>
                    <a:lnTo>
                      <a:pt x="52" y="113"/>
                    </a:lnTo>
                    <a:lnTo>
                      <a:pt x="68" y="127"/>
                    </a:lnTo>
                    <a:lnTo>
                      <a:pt x="85" y="141"/>
                    </a:lnTo>
                    <a:lnTo>
                      <a:pt x="104" y="153"/>
                    </a:lnTo>
                    <a:lnTo>
                      <a:pt x="124" y="166"/>
                    </a:lnTo>
                    <a:lnTo>
                      <a:pt x="146" y="176"/>
                    </a:lnTo>
                    <a:lnTo>
                      <a:pt x="170" y="187"/>
                    </a:lnTo>
                    <a:lnTo>
                      <a:pt x="194" y="196"/>
                    </a:lnTo>
                    <a:lnTo>
                      <a:pt x="220" y="204"/>
                    </a:lnTo>
                    <a:lnTo>
                      <a:pt x="247" y="210"/>
                    </a:lnTo>
                    <a:lnTo>
                      <a:pt x="276" y="217"/>
                    </a:lnTo>
                    <a:lnTo>
                      <a:pt x="305" y="221"/>
                    </a:lnTo>
                    <a:lnTo>
                      <a:pt x="334" y="225"/>
                    </a:lnTo>
                    <a:lnTo>
                      <a:pt x="362" y="226"/>
                    </a:lnTo>
                    <a:lnTo>
                      <a:pt x="391" y="227"/>
                    </a:lnTo>
                    <a:lnTo>
                      <a:pt x="420" y="227"/>
                    </a:lnTo>
                    <a:lnTo>
                      <a:pt x="449" y="225"/>
                    </a:lnTo>
                    <a:lnTo>
                      <a:pt x="477" y="222"/>
                    </a:lnTo>
                    <a:lnTo>
                      <a:pt x="505" y="218"/>
                    </a:lnTo>
                    <a:lnTo>
                      <a:pt x="533" y="213"/>
                    </a:lnTo>
                    <a:lnTo>
                      <a:pt x="559" y="206"/>
                    </a:lnTo>
                    <a:lnTo>
                      <a:pt x="585" y="199"/>
                    </a:lnTo>
                    <a:lnTo>
                      <a:pt x="611" y="190"/>
                    </a:lnTo>
                    <a:lnTo>
                      <a:pt x="635" y="180"/>
                    </a:lnTo>
                    <a:lnTo>
                      <a:pt x="658" y="169"/>
                    </a:lnTo>
                    <a:lnTo>
                      <a:pt x="679" y="158"/>
                    </a:lnTo>
                  </a:path>
                </a:pathLst>
              </a:custGeom>
              <a:noFill/>
              <a:ln w="6350">
                <a:solidFill>
                  <a:srgbClr val="1F1A17"/>
                </a:solidFill>
                <a:prstDash val="solid"/>
                <a:round/>
                <a:headEnd/>
                <a:tailEnd/>
              </a:ln>
            </p:spPr>
            <p:txBody>
              <a:bodyPr/>
              <a:lstStyle/>
              <a:p>
                <a:endParaRPr lang="en-US"/>
              </a:p>
            </p:txBody>
          </p:sp>
          <p:sp>
            <p:nvSpPr>
              <p:cNvPr id="22843" name="Freeform 3772"/>
              <p:cNvSpPr>
                <a:spLocks/>
              </p:cNvSpPr>
              <p:nvPr/>
            </p:nvSpPr>
            <p:spPr bwMode="white">
              <a:xfrm>
                <a:off x="4580" y="1675"/>
                <a:ext cx="7" cy="3"/>
              </a:xfrm>
              <a:custGeom>
                <a:avLst/>
                <a:gdLst>
                  <a:gd name="T0" fmla="*/ 0 w 52"/>
                  <a:gd name="T1" fmla="*/ 0 h 27"/>
                  <a:gd name="T2" fmla="*/ 0 w 52"/>
                  <a:gd name="T3" fmla="*/ 0 h 27"/>
                  <a:gd name="T4" fmla="*/ 0 w 52"/>
                  <a:gd name="T5" fmla="*/ 0 h 27"/>
                  <a:gd name="T6" fmla="*/ 0 w 52"/>
                  <a:gd name="T7" fmla="*/ 0 h 27"/>
                  <a:gd name="T8" fmla="*/ 0 w 52"/>
                  <a:gd name="T9" fmla="*/ 0 h 27"/>
                  <a:gd name="T10" fmla="*/ 0 w 52"/>
                  <a:gd name="T11" fmla="*/ 0 h 27"/>
                  <a:gd name="T12" fmla="*/ 0 w 52"/>
                  <a:gd name="T13" fmla="*/ 0 h 27"/>
                  <a:gd name="T14" fmla="*/ 0 w 52"/>
                  <a:gd name="T15" fmla="*/ 0 h 27"/>
                  <a:gd name="T16" fmla="*/ 0 w 52"/>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27"/>
                  <a:gd name="T29" fmla="*/ 52 w 52"/>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27">
                    <a:moveTo>
                      <a:pt x="0" y="0"/>
                    </a:moveTo>
                    <a:lnTo>
                      <a:pt x="2" y="5"/>
                    </a:lnTo>
                    <a:lnTo>
                      <a:pt x="7" y="10"/>
                    </a:lnTo>
                    <a:lnTo>
                      <a:pt x="12" y="15"/>
                    </a:lnTo>
                    <a:lnTo>
                      <a:pt x="18" y="18"/>
                    </a:lnTo>
                    <a:lnTo>
                      <a:pt x="25" y="21"/>
                    </a:lnTo>
                    <a:lnTo>
                      <a:pt x="34" y="24"/>
                    </a:lnTo>
                    <a:lnTo>
                      <a:pt x="43" y="25"/>
                    </a:lnTo>
                    <a:lnTo>
                      <a:pt x="52" y="27"/>
                    </a:lnTo>
                  </a:path>
                </a:pathLst>
              </a:custGeom>
              <a:noFill/>
              <a:ln w="6350">
                <a:solidFill>
                  <a:srgbClr val="1F1A17"/>
                </a:solidFill>
                <a:prstDash val="solid"/>
                <a:round/>
                <a:headEnd/>
                <a:tailEnd/>
              </a:ln>
            </p:spPr>
            <p:txBody>
              <a:bodyPr/>
              <a:lstStyle/>
              <a:p>
                <a:endParaRPr lang="en-US"/>
              </a:p>
            </p:txBody>
          </p:sp>
          <p:sp>
            <p:nvSpPr>
              <p:cNvPr id="22844" name="Line 3773"/>
              <p:cNvSpPr>
                <a:spLocks noChangeShapeType="1"/>
              </p:cNvSpPr>
              <p:nvPr/>
            </p:nvSpPr>
            <p:spPr bwMode="white">
              <a:xfrm>
                <a:off x="4513" y="1680"/>
                <a:ext cx="0" cy="0"/>
              </a:xfrm>
              <a:prstGeom prst="line">
                <a:avLst/>
              </a:prstGeom>
              <a:noFill/>
              <a:ln w="6350">
                <a:solidFill>
                  <a:srgbClr val="1F1A17"/>
                </a:solidFill>
                <a:round/>
                <a:headEnd/>
                <a:tailEnd/>
              </a:ln>
            </p:spPr>
            <p:txBody>
              <a:bodyPr/>
              <a:lstStyle/>
              <a:p>
                <a:endParaRPr lang="en-US"/>
              </a:p>
            </p:txBody>
          </p:sp>
          <p:sp>
            <p:nvSpPr>
              <p:cNvPr id="22845" name="Line 3774"/>
              <p:cNvSpPr>
                <a:spLocks noChangeShapeType="1"/>
              </p:cNvSpPr>
              <p:nvPr/>
            </p:nvSpPr>
            <p:spPr bwMode="white">
              <a:xfrm>
                <a:off x="4513" y="1660"/>
                <a:ext cx="0" cy="0"/>
              </a:xfrm>
              <a:prstGeom prst="line">
                <a:avLst/>
              </a:prstGeom>
              <a:noFill/>
              <a:ln w="6350">
                <a:solidFill>
                  <a:srgbClr val="1F1A17"/>
                </a:solidFill>
                <a:round/>
                <a:headEnd/>
                <a:tailEnd/>
              </a:ln>
            </p:spPr>
            <p:txBody>
              <a:bodyPr/>
              <a:lstStyle/>
              <a:p>
                <a:endParaRPr lang="en-US"/>
              </a:p>
            </p:txBody>
          </p:sp>
          <p:sp>
            <p:nvSpPr>
              <p:cNvPr id="22846" name="Line 3775"/>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47" name="Line 3776"/>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48" name="Line 3777"/>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49" name="Line 3778"/>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0" name="Line 3779"/>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1" name="Line 3780"/>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2" name="Line 3781"/>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3" name="Line 3782"/>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4" name="Line 3783"/>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5" name="Line 3784"/>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6" name="Line 3785"/>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7" name="Line 3786"/>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8" name="Line 3787"/>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59" name="Line 3788"/>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0" name="Line 3789"/>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1" name="Line 3790"/>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2" name="Line 3791"/>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3" name="Line 3792"/>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4" name="Line 3793"/>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5" name="Line 3794"/>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6" name="Line 3795"/>
              <p:cNvSpPr>
                <a:spLocks noChangeShapeType="1"/>
              </p:cNvSpPr>
              <p:nvPr/>
            </p:nvSpPr>
            <p:spPr bwMode="white">
              <a:xfrm flipV="1">
                <a:off x="4513" y="1660"/>
                <a:ext cx="0" cy="20"/>
              </a:xfrm>
              <a:prstGeom prst="line">
                <a:avLst/>
              </a:prstGeom>
              <a:noFill/>
              <a:ln w="6350">
                <a:solidFill>
                  <a:srgbClr val="1F1A17"/>
                </a:solidFill>
                <a:round/>
                <a:headEnd/>
                <a:tailEnd/>
              </a:ln>
            </p:spPr>
            <p:txBody>
              <a:bodyPr/>
              <a:lstStyle/>
              <a:p>
                <a:endParaRPr lang="en-US"/>
              </a:p>
            </p:txBody>
          </p:sp>
          <p:sp>
            <p:nvSpPr>
              <p:cNvPr id="22867" name="Line 3796"/>
              <p:cNvSpPr>
                <a:spLocks noChangeShapeType="1"/>
              </p:cNvSpPr>
              <p:nvPr/>
            </p:nvSpPr>
            <p:spPr bwMode="white">
              <a:xfrm>
                <a:off x="4612" y="1680"/>
                <a:ext cx="0" cy="0"/>
              </a:xfrm>
              <a:prstGeom prst="line">
                <a:avLst/>
              </a:prstGeom>
              <a:noFill/>
              <a:ln w="6350">
                <a:solidFill>
                  <a:srgbClr val="1F1A17"/>
                </a:solidFill>
                <a:round/>
                <a:headEnd/>
                <a:tailEnd/>
              </a:ln>
            </p:spPr>
            <p:txBody>
              <a:bodyPr/>
              <a:lstStyle/>
              <a:p>
                <a:endParaRPr lang="en-US"/>
              </a:p>
            </p:txBody>
          </p:sp>
          <p:sp>
            <p:nvSpPr>
              <p:cNvPr id="22868" name="Line 3797"/>
              <p:cNvSpPr>
                <a:spLocks noChangeShapeType="1"/>
              </p:cNvSpPr>
              <p:nvPr/>
            </p:nvSpPr>
            <p:spPr bwMode="white">
              <a:xfrm>
                <a:off x="4612" y="1660"/>
                <a:ext cx="0" cy="0"/>
              </a:xfrm>
              <a:prstGeom prst="line">
                <a:avLst/>
              </a:prstGeom>
              <a:noFill/>
              <a:ln w="6350">
                <a:solidFill>
                  <a:srgbClr val="1F1A17"/>
                </a:solidFill>
                <a:round/>
                <a:headEnd/>
                <a:tailEnd/>
              </a:ln>
            </p:spPr>
            <p:txBody>
              <a:bodyPr/>
              <a:lstStyle/>
              <a:p>
                <a:endParaRPr lang="en-US"/>
              </a:p>
            </p:txBody>
          </p:sp>
          <p:sp>
            <p:nvSpPr>
              <p:cNvPr id="22869" name="Line 3798"/>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0" name="Line 3799"/>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1" name="Line 3800"/>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2" name="Line 3801"/>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3" name="Line 3802"/>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4" name="Line 3803"/>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5" name="Line 3804"/>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6" name="Line 3805"/>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7" name="Line 3806"/>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8" name="Line 3807"/>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79" name="Line 3808"/>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0" name="Line 3809"/>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1" name="Line 3810"/>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2" name="Line 3811"/>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3" name="Line 3812"/>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4" name="Line 3813"/>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5" name="Line 3814"/>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6" name="Line 3815"/>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7" name="Line 3816"/>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8" name="Line 3817"/>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89" name="Line 3818"/>
              <p:cNvSpPr>
                <a:spLocks noChangeShapeType="1"/>
              </p:cNvSpPr>
              <p:nvPr/>
            </p:nvSpPr>
            <p:spPr bwMode="white">
              <a:xfrm flipV="1">
                <a:off x="4612" y="1660"/>
                <a:ext cx="0" cy="20"/>
              </a:xfrm>
              <a:prstGeom prst="line">
                <a:avLst/>
              </a:prstGeom>
              <a:noFill/>
              <a:ln w="6350">
                <a:solidFill>
                  <a:srgbClr val="1F1A17"/>
                </a:solidFill>
                <a:round/>
                <a:headEnd/>
                <a:tailEnd/>
              </a:ln>
            </p:spPr>
            <p:txBody>
              <a:bodyPr/>
              <a:lstStyle/>
              <a:p>
                <a:endParaRPr lang="en-US"/>
              </a:p>
            </p:txBody>
          </p:sp>
          <p:sp>
            <p:nvSpPr>
              <p:cNvPr id="22890" name="Line 3819"/>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1" name="Line 3820"/>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2" name="Line 3821"/>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3" name="Line 3822"/>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4" name="Line 3823"/>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5" name="Line 3824"/>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6" name="Line 3825"/>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7" name="Line 3826"/>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8" name="Line 3827"/>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899" name="Line 3828"/>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0" name="Line 3829"/>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1" name="Line 3830"/>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2" name="Line 3831"/>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3" name="Line 3832"/>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4" name="Line 3833"/>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5" name="Line 3834"/>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6" name="Line 3835"/>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7" name="Line 3836"/>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8" name="Line 3837"/>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09" name="Line 3838"/>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10" name="Line 3839"/>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11" name="Line 3840"/>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12" name="Line 3841"/>
              <p:cNvSpPr>
                <a:spLocks noChangeShapeType="1"/>
              </p:cNvSpPr>
              <p:nvPr/>
            </p:nvSpPr>
            <p:spPr bwMode="white">
              <a:xfrm>
                <a:off x="4591" y="1714"/>
                <a:ext cx="0" cy="0"/>
              </a:xfrm>
              <a:prstGeom prst="line">
                <a:avLst/>
              </a:prstGeom>
              <a:noFill/>
              <a:ln w="6350">
                <a:solidFill>
                  <a:srgbClr val="1F1A17"/>
                </a:solidFill>
                <a:round/>
                <a:headEnd/>
                <a:tailEnd/>
              </a:ln>
            </p:spPr>
            <p:txBody>
              <a:bodyPr/>
              <a:lstStyle/>
              <a:p>
                <a:endParaRPr lang="en-US"/>
              </a:p>
            </p:txBody>
          </p:sp>
          <p:sp>
            <p:nvSpPr>
              <p:cNvPr id="22913" name="Freeform 3842"/>
              <p:cNvSpPr>
                <a:spLocks/>
              </p:cNvSpPr>
              <p:nvPr/>
            </p:nvSpPr>
            <p:spPr bwMode="white">
              <a:xfrm>
                <a:off x="4149" y="1544"/>
                <a:ext cx="27" cy="11"/>
              </a:xfrm>
              <a:custGeom>
                <a:avLst/>
                <a:gdLst>
                  <a:gd name="T0" fmla="*/ 0 w 216"/>
                  <a:gd name="T1" fmla="*/ 0 h 89"/>
                  <a:gd name="T2" fmla="*/ 0 w 216"/>
                  <a:gd name="T3" fmla="*/ 0 h 89"/>
                  <a:gd name="T4" fmla="*/ 0 w 216"/>
                  <a:gd name="T5" fmla="*/ 0 h 89"/>
                  <a:gd name="T6" fmla="*/ 0 w 216"/>
                  <a:gd name="T7" fmla="*/ 0 h 89"/>
                  <a:gd name="T8" fmla="*/ 0 w 216"/>
                  <a:gd name="T9" fmla="*/ 0 h 89"/>
                  <a:gd name="T10" fmla="*/ 0 w 216"/>
                  <a:gd name="T11" fmla="*/ 0 h 89"/>
                  <a:gd name="T12" fmla="*/ 0 w 216"/>
                  <a:gd name="T13" fmla="*/ 0 h 89"/>
                  <a:gd name="T14" fmla="*/ 0 w 216"/>
                  <a:gd name="T15" fmla="*/ 0 h 89"/>
                  <a:gd name="T16" fmla="*/ 0 w 216"/>
                  <a:gd name="T17" fmla="*/ 0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89"/>
                  <a:gd name="T29" fmla="*/ 216 w 216"/>
                  <a:gd name="T30" fmla="*/ 89 h 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89">
                    <a:moveTo>
                      <a:pt x="0" y="89"/>
                    </a:moveTo>
                    <a:lnTo>
                      <a:pt x="31" y="82"/>
                    </a:lnTo>
                    <a:lnTo>
                      <a:pt x="61" y="74"/>
                    </a:lnTo>
                    <a:lnTo>
                      <a:pt x="90" y="65"/>
                    </a:lnTo>
                    <a:lnTo>
                      <a:pt x="118" y="53"/>
                    </a:lnTo>
                    <a:lnTo>
                      <a:pt x="145" y="42"/>
                    </a:lnTo>
                    <a:lnTo>
                      <a:pt x="170" y="28"/>
                    </a:lnTo>
                    <a:lnTo>
                      <a:pt x="194" y="15"/>
                    </a:lnTo>
                    <a:lnTo>
                      <a:pt x="216" y="0"/>
                    </a:lnTo>
                  </a:path>
                </a:pathLst>
              </a:custGeom>
              <a:noFill/>
              <a:ln w="6350">
                <a:solidFill>
                  <a:srgbClr val="00923F"/>
                </a:solidFill>
                <a:prstDash val="solid"/>
                <a:round/>
                <a:headEnd/>
                <a:tailEnd/>
              </a:ln>
            </p:spPr>
            <p:txBody>
              <a:bodyPr/>
              <a:lstStyle/>
              <a:p>
                <a:endParaRPr lang="en-US"/>
              </a:p>
            </p:txBody>
          </p:sp>
          <p:sp>
            <p:nvSpPr>
              <p:cNvPr id="22914" name="Freeform 3843"/>
              <p:cNvSpPr>
                <a:spLocks/>
              </p:cNvSpPr>
              <p:nvPr/>
            </p:nvSpPr>
            <p:spPr bwMode="white">
              <a:xfrm>
                <a:off x="4068" y="1510"/>
                <a:ext cx="40" cy="45"/>
              </a:xfrm>
              <a:custGeom>
                <a:avLst/>
                <a:gdLst>
                  <a:gd name="T0" fmla="*/ 0 w 321"/>
                  <a:gd name="T1" fmla="*/ 0 h 361"/>
                  <a:gd name="T2" fmla="*/ 0 w 321"/>
                  <a:gd name="T3" fmla="*/ 0 h 361"/>
                  <a:gd name="T4" fmla="*/ 0 w 321"/>
                  <a:gd name="T5" fmla="*/ 0 h 361"/>
                  <a:gd name="T6" fmla="*/ 0 w 321"/>
                  <a:gd name="T7" fmla="*/ 0 h 361"/>
                  <a:gd name="T8" fmla="*/ 0 w 321"/>
                  <a:gd name="T9" fmla="*/ 0 h 361"/>
                  <a:gd name="T10" fmla="*/ 0 w 321"/>
                  <a:gd name="T11" fmla="*/ 0 h 361"/>
                  <a:gd name="T12" fmla="*/ 0 w 321"/>
                  <a:gd name="T13" fmla="*/ 0 h 361"/>
                  <a:gd name="T14" fmla="*/ 0 w 321"/>
                  <a:gd name="T15" fmla="*/ 0 h 361"/>
                  <a:gd name="T16" fmla="*/ 0 w 321"/>
                  <a:gd name="T17" fmla="*/ 0 h 361"/>
                  <a:gd name="T18" fmla="*/ 0 w 321"/>
                  <a:gd name="T19" fmla="*/ 0 h 361"/>
                  <a:gd name="T20" fmla="*/ 0 w 321"/>
                  <a:gd name="T21" fmla="*/ 0 h 361"/>
                  <a:gd name="T22" fmla="*/ 0 w 321"/>
                  <a:gd name="T23" fmla="*/ 0 h 361"/>
                  <a:gd name="T24" fmla="*/ 0 w 321"/>
                  <a:gd name="T25" fmla="*/ 0 h 361"/>
                  <a:gd name="T26" fmla="*/ 0 w 321"/>
                  <a:gd name="T27" fmla="*/ 0 h 361"/>
                  <a:gd name="T28" fmla="*/ 0 w 321"/>
                  <a:gd name="T29" fmla="*/ 0 h 361"/>
                  <a:gd name="T30" fmla="*/ 0 w 321"/>
                  <a:gd name="T31" fmla="*/ 0 h 361"/>
                  <a:gd name="T32" fmla="*/ 0 w 321"/>
                  <a:gd name="T33" fmla="*/ 0 h 361"/>
                  <a:gd name="T34" fmla="*/ 0 w 321"/>
                  <a:gd name="T35" fmla="*/ 0 h 361"/>
                  <a:gd name="T36" fmla="*/ 0 w 321"/>
                  <a:gd name="T37" fmla="*/ 0 h 361"/>
                  <a:gd name="T38" fmla="*/ 0 w 321"/>
                  <a:gd name="T39" fmla="*/ 0 h 361"/>
                  <a:gd name="T40" fmla="*/ 0 w 321"/>
                  <a:gd name="T41" fmla="*/ 0 h 361"/>
                  <a:gd name="T42" fmla="*/ 0 w 321"/>
                  <a:gd name="T43" fmla="*/ 0 h 361"/>
                  <a:gd name="T44" fmla="*/ 0 w 321"/>
                  <a:gd name="T45" fmla="*/ 0 h 361"/>
                  <a:gd name="T46" fmla="*/ 0 w 321"/>
                  <a:gd name="T47" fmla="*/ 1 h 361"/>
                  <a:gd name="T48" fmla="*/ 0 w 321"/>
                  <a:gd name="T49" fmla="*/ 1 h 361"/>
                  <a:gd name="T50" fmla="*/ 0 w 321"/>
                  <a:gd name="T51" fmla="*/ 1 h 361"/>
                  <a:gd name="T52" fmla="*/ 0 w 321"/>
                  <a:gd name="T53" fmla="*/ 1 h 361"/>
                  <a:gd name="T54" fmla="*/ 0 w 321"/>
                  <a:gd name="T55" fmla="*/ 1 h 361"/>
                  <a:gd name="T56" fmla="*/ 0 w 321"/>
                  <a:gd name="T57" fmla="*/ 1 h 361"/>
                  <a:gd name="T58" fmla="*/ 0 w 321"/>
                  <a:gd name="T59" fmla="*/ 1 h 361"/>
                  <a:gd name="T60" fmla="*/ 0 w 321"/>
                  <a:gd name="T61" fmla="*/ 1 h 361"/>
                  <a:gd name="T62" fmla="*/ 1 w 321"/>
                  <a:gd name="T63" fmla="*/ 1 h 361"/>
                  <a:gd name="T64" fmla="*/ 1 w 321"/>
                  <a:gd name="T65" fmla="*/ 1 h 3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1"/>
                  <a:gd name="T100" fmla="*/ 0 h 361"/>
                  <a:gd name="T101" fmla="*/ 321 w 321"/>
                  <a:gd name="T102" fmla="*/ 361 h 3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1" h="361">
                    <a:moveTo>
                      <a:pt x="32" y="0"/>
                    </a:moveTo>
                    <a:lnTo>
                      <a:pt x="23" y="13"/>
                    </a:lnTo>
                    <a:lnTo>
                      <a:pt x="17" y="26"/>
                    </a:lnTo>
                    <a:lnTo>
                      <a:pt x="11" y="40"/>
                    </a:lnTo>
                    <a:lnTo>
                      <a:pt x="7" y="54"/>
                    </a:lnTo>
                    <a:lnTo>
                      <a:pt x="3" y="67"/>
                    </a:lnTo>
                    <a:lnTo>
                      <a:pt x="1" y="81"/>
                    </a:lnTo>
                    <a:lnTo>
                      <a:pt x="0" y="94"/>
                    </a:lnTo>
                    <a:lnTo>
                      <a:pt x="1" y="108"/>
                    </a:lnTo>
                    <a:lnTo>
                      <a:pt x="2" y="122"/>
                    </a:lnTo>
                    <a:lnTo>
                      <a:pt x="4" y="135"/>
                    </a:lnTo>
                    <a:lnTo>
                      <a:pt x="8" y="149"/>
                    </a:lnTo>
                    <a:lnTo>
                      <a:pt x="13" y="162"/>
                    </a:lnTo>
                    <a:lnTo>
                      <a:pt x="19" y="176"/>
                    </a:lnTo>
                    <a:lnTo>
                      <a:pt x="27" y="189"/>
                    </a:lnTo>
                    <a:lnTo>
                      <a:pt x="35" y="203"/>
                    </a:lnTo>
                    <a:lnTo>
                      <a:pt x="44" y="215"/>
                    </a:lnTo>
                    <a:lnTo>
                      <a:pt x="55" y="228"/>
                    </a:lnTo>
                    <a:lnTo>
                      <a:pt x="66" y="240"/>
                    </a:lnTo>
                    <a:lnTo>
                      <a:pt x="80" y="252"/>
                    </a:lnTo>
                    <a:lnTo>
                      <a:pt x="93" y="263"/>
                    </a:lnTo>
                    <a:lnTo>
                      <a:pt x="108" y="274"/>
                    </a:lnTo>
                    <a:lnTo>
                      <a:pt x="123" y="285"/>
                    </a:lnTo>
                    <a:lnTo>
                      <a:pt x="140" y="295"/>
                    </a:lnTo>
                    <a:lnTo>
                      <a:pt x="156" y="304"/>
                    </a:lnTo>
                    <a:lnTo>
                      <a:pt x="175" y="314"/>
                    </a:lnTo>
                    <a:lnTo>
                      <a:pt x="194" y="322"/>
                    </a:lnTo>
                    <a:lnTo>
                      <a:pt x="213" y="330"/>
                    </a:lnTo>
                    <a:lnTo>
                      <a:pt x="233" y="338"/>
                    </a:lnTo>
                    <a:lnTo>
                      <a:pt x="254" y="344"/>
                    </a:lnTo>
                    <a:lnTo>
                      <a:pt x="276" y="351"/>
                    </a:lnTo>
                    <a:lnTo>
                      <a:pt x="298" y="356"/>
                    </a:lnTo>
                    <a:lnTo>
                      <a:pt x="321" y="361"/>
                    </a:lnTo>
                  </a:path>
                </a:pathLst>
              </a:custGeom>
              <a:noFill/>
              <a:ln w="6350">
                <a:solidFill>
                  <a:srgbClr val="1F1A17"/>
                </a:solidFill>
                <a:prstDash val="solid"/>
                <a:round/>
                <a:headEnd/>
                <a:tailEnd/>
              </a:ln>
            </p:spPr>
            <p:txBody>
              <a:bodyPr/>
              <a:lstStyle/>
              <a:p>
                <a:endParaRPr lang="en-US"/>
              </a:p>
            </p:txBody>
          </p:sp>
          <p:sp>
            <p:nvSpPr>
              <p:cNvPr id="22915" name="Freeform 3844"/>
              <p:cNvSpPr>
                <a:spLocks/>
              </p:cNvSpPr>
              <p:nvPr/>
            </p:nvSpPr>
            <p:spPr bwMode="white">
              <a:xfrm>
                <a:off x="4057" y="1493"/>
                <a:ext cx="16" cy="17"/>
              </a:xfrm>
              <a:custGeom>
                <a:avLst/>
                <a:gdLst>
                  <a:gd name="T0" fmla="*/ 0 w 128"/>
                  <a:gd name="T1" fmla="*/ 0 h 136"/>
                  <a:gd name="T2" fmla="*/ 0 w 128"/>
                  <a:gd name="T3" fmla="*/ 0 h 136"/>
                  <a:gd name="T4" fmla="*/ 0 w 128"/>
                  <a:gd name="T5" fmla="*/ 0 h 136"/>
                  <a:gd name="T6" fmla="*/ 0 w 128"/>
                  <a:gd name="T7" fmla="*/ 0 h 136"/>
                  <a:gd name="T8" fmla="*/ 0 w 128"/>
                  <a:gd name="T9" fmla="*/ 0 h 136"/>
                  <a:gd name="T10" fmla="*/ 0 w 128"/>
                  <a:gd name="T11" fmla="*/ 0 h 136"/>
                  <a:gd name="T12" fmla="*/ 0 w 128"/>
                  <a:gd name="T13" fmla="*/ 0 h 136"/>
                  <a:gd name="T14" fmla="*/ 0 w 128"/>
                  <a:gd name="T15" fmla="*/ 0 h 136"/>
                  <a:gd name="T16" fmla="*/ 0 w 128"/>
                  <a:gd name="T17" fmla="*/ 0 h 136"/>
                  <a:gd name="T18" fmla="*/ 0 w 128"/>
                  <a:gd name="T19" fmla="*/ 0 h 136"/>
                  <a:gd name="T20" fmla="*/ 0 w 128"/>
                  <a:gd name="T21" fmla="*/ 0 h 136"/>
                  <a:gd name="T22" fmla="*/ 0 w 128"/>
                  <a:gd name="T23" fmla="*/ 0 h 136"/>
                  <a:gd name="T24" fmla="*/ 0 w 128"/>
                  <a:gd name="T25" fmla="*/ 0 h 136"/>
                  <a:gd name="T26" fmla="*/ 0 w 128"/>
                  <a:gd name="T27" fmla="*/ 0 h 136"/>
                  <a:gd name="T28" fmla="*/ 0 w 128"/>
                  <a:gd name="T29" fmla="*/ 0 h 136"/>
                  <a:gd name="T30" fmla="*/ 0 w 128"/>
                  <a:gd name="T31" fmla="*/ 0 h 136"/>
                  <a:gd name="T32" fmla="*/ 0 w 128"/>
                  <a:gd name="T33" fmla="*/ 0 h 1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8"/>
                  <a:gd name="T52" fmla="*/ 0 h 136"/>
                  <a:gd name="T53" fmla="*/ 128 w 128"/>
                  <a:gd name="T54" fmla="*/ 136 h 1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8" h="136">
                    <a:moveTo>
                      <a:pt x="117" y="136"/>
                    </a:moveTo>
                    <a:lnTo>
                      <a:pt x="123" y="125"/>
                    </a:lnTo>
                    <a:lnTo>
                      <a:pt x="126" y="115"/>
                    </a:lnTo>
                    <a:lnTo>
                      <a:pt x="128" y="105"/>
                    </a:lnTo>
                    <a:lnTo>
                      <a:pt x="128" y="94"/>
                    </a:lnTo>
                    <a:lnTo>
                      <a:pt x="127" y="83"/>
                    </a:lnTo>
                    <a:lnTo>
                      <a:pt x="123" y="72"/>
                    </a:lnTo>
                    <a:lnTo>
                      <a:pt x="118" y="63"/>
                    </a:lnTo>
                    <a:lnTo>
                      <a:pt x="110" y="53"/>
                    </a:lnTo>
                    <a:lnTo>
                      <a:pt x="101" y="43"/>
                    </a:lnTo>
                    <a:lnTo>
                      <a:pt x="90" y="35"/>
                    </a:lnTo>
                    <a:lnTo>
                      <a:pt x="78" y="27"/>
                    </a:lnTo>
                    <a:lnTo>
                      <a:pt x="65" y="20"/>
                    </a:lnTo>
                    <a:lnTo>
                      <a:pt x="50" y="13"/>
                    </a:lnTo>
                    <a:lnTo>
                      <a:pt x="35" y="8"/>
                    </a:lnTo>
                    <a:lnTo>
                      <a:pt x="18" y="3"/>
                    </a:lnTo>
                    <a:lnTo>
                      <a:pt x="0" y="0"/>
                    </a:lnTo>
                  </a:path>
                </a:pathLst>
              </a:custGeom>
              <a:noFill/>
              <a:ln w="6350">
                <a:solidFill>
                  <a:srgbClr val="1F1A17"/>
                </a:solidFill>
                <a:prstDash val="solid"/>
                <a:round/>
                <a:headEnd/>
                <a:tailEnd/>
              </a:ln>
            </p:spPr>
            <p:txBody>
              <a:bodyPr/>
              <a:lstStyle/>
              <a:p>
                <a:endParaRPr lang="en-US"/>
              </a:p>
            </p:txBody>
          </p:sp>
          <p:sp>
            <p:nvSpPr>
              <p:cNvPr id="22916" name="Freeform 3845"/>
              <p:cNvSpPr>
                <a:spLocks/>
              </p:cNvSpPr>
              <p:nvPr/>
            </p:nvSpPr>
            <p:spPr bwMode="white">
              <a:xfrm>
                <a:off x="4171" y="1426"/>
                <a:ext cx="17" cy="10"/>
              </a:xfrm>
              <a:custGeom>
                <a:avLst/>
                <a:gdLst>
                  <a:gd name="T0" fmla="*/ 0 w 140"/>
                  <a:gd name="T1" fmla="*/ 0 h 78"/>
                  <a:gd name="T2" fmla="*/ 0 w 140"/>
                  <a:gd name="T3" fmla="*/ 0 h 78"/>
                  <a:gd name="T4" fmla="*/ 0 w 140"/>
                  <a:gd name="T5" fmla="*/ 0 h 78"/>
                  <a:gd name="T6" fmla="*/ 0 w 140"/>
                  <a:gd name="T7" fmla="*/ 0 h 78"/>
                  <a:gd name="T8" fmla="*/ 0 w 140"/>
                  <a:gd name="T9" fmla="*/ 0 h 78"/>
                  <a:gd name="T10" fmla="*/ 0 w 140"/>
                  <a:gd name="T11" fmla="*/ 0 h 78"/>
                  <a:gd name="T12" fmla="*/ 0 w 140"/>
                  <a:gd name="T13" fmla="*/ 0 h 78"/>
                  <a:gd name="T14" fmla="*/ 0 w 140"/>
                  <a:gd name="T15" fmla="*/ 0 h 78"/>
                  <a:gd name="T16" fmla="*/ 0 w 140"/>
                  <a:gd name="T17" fmla="*/ 0 h 78"/>
                  <a:gd name="T18" fmla="*/ 0 w 140"/>
                  <a:gd name="T19" fmla="*/ 0 h 78"/>
                  <a:gd name="T20" fmla="*/ 0 w 140"/>
                  <a:gd name="T21" fmla="*/ 0 h 78"/>
                  <a:gd name="T22" fmla="*/ 0 w 140"/>
                  <a:gd name="T23" fmla="*/ 0 h 78"/>
                  <a:gd name="T24" fmla="*/ 0 w 140"/>
                  <a:gd name="T25" fmla="*/ 0 h 78"/>
                  <a:gd name="T26" fmla="*/ 0 w 140"/>
                  <a:gd name="T27" fmla="*/ 0 h 78"/>
                  <a:gd name="T28" fmla="*/ 0 w 140"/>
                  <a:gd name="T29" fmla="*/ 0 h 78"/>
                  <a:gd name="T30" fmla="*/ 0 w 140"/>
                  <a:gd name="T31" fmla="*/ 0 h 78"/>
                  <a:gd name="T32" fmla="*/ 0 w 14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
                  <a:gd name="T52" fmla="*/ 0 h 78"/>
                  <a:gd name="T53" fmla="*/ 140 w 14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 h="78">
                    <a:moveTo>
                      <a:pt x="0" y="0"/>
                    </a:moveTo>
                    <a:lnTo>
                      <a:pt x="4" y="7"/>
                    </a:lnTo>
                    <a:lnTo>
                      <a:pt x="8" y="14"/>
                    </a:lnTo>
                    <a:lnTo>
                      <a:pt x="13" y="22"/>
                    </a:lnTo>
                    <a:lnTo>
                      <a:pt x="19" y="28"/>
                    </a:lnTo>
                    <a:lnTo>
                      <a:pt x="26" y="34"/>
                    </a:lnTo>
                    <a:lnTo>
                      <a:pt x="34" y="40"/>
                    </a:lnTo>
                    <a:lnTo>
                      <a:pt x="42" y="46"/>
                    </a:lnTo>
                    <a:lnTo>
                      <a:pt x="50" y="51"/>
                    </a:lnTo>
                    <a:lnTo>
                      <a:pt x="60" y="56"/>
                    </a:lnTo>
                    <a:lnTo>
                      <a:pt x="70" y="60"/>
                    </a:lnTo>
                    <a:lnTo>
                      <a:pt x="80" y="64"/>
                    </a:lnTo>
                    <a:lnTo>
                      <a:pt x="92" y="67"/>
                    </a:lnTo>
                    <a:lnTo>
                      <a:pt x="103" y="70"/>
                    </a:lnTo>
                    <a:lnTo>
                      <a:pt x="115" y="74"/>
                    </a:lnTo>
                    <a:lnTo>
                      <a:pt x="127" y="76"/>
                    </a:lnTo>
                    <a:lnTo>
                      <a:pt x="140" y="78"/>
                    </a:lnTo>
                  </a:path>
                </a:pathLst>
              </a:custGeom>
              <a:noFill/>
              <a:ln w="6350">
                <a:solidFill>
                  <a:srgbClr val="1F1A17"/>
                </a:solidFill>
                <a:prstDash val="solid"/>
                <a:round/>
                <a:headEnd/>
                <a:tailEnd/>
              </a:ln>
            </p:spPr>
            <p:txBody>
              <a:bodyPr/>
              <a:lstStyle/>
              <a:p>
                <a:endParaRPr lang="en-US"/>
              </a:p>
            </p:txBody>
          </p:sp>
          <p:sp>
            <p:nvSpPr>
              <p:cNvPr id="22917" name="Freeform 3846"/>
              <p:cNvSpPr>
                <a:spLocks/>
              </p:cNvSpPr>
              <p:nvPr/>
            </p:nvSpPr>
            <p:spPr bwMode="white">
              <a:xfrm>
                <a:off x="4130" y="1408"/>
                <a:ext cx="41" cy="18"/>
              </a:xfrm>
              <a:custGeom>
                <a:avLst/>
                <a:gdLst>
                  <a:gd name="T0" fmla="*/ 1 w 323"/>
                  <a:gd name="T1" fmla="*/ 0 h 150"/>
                  <a:gd name="T2" fmla="*/ 1 w 323"/>
                  <a:gd name="T3" fmla="*/ 0 h 150"/>
                  <a:gd name="T4" fmla="*/ 1 w 323"/>
                  <a:gd name="T5" fmla="*/ 0 h 150"/>
                  <a:gd name="T6" fmla="*/ 1 w 323"/>
                  <a:gd name="T7" fmla="*/ 0 h 150"/>
                  <a:gd name="T8" fmla="*/ 1 w 323"/>
                  <a:gd name="T9" fmla="*/ 0 h 150"/>
                  <a:gd name="T10" fmla="*/ 1 w 323"/>
                  <a:gd name="T11" fmla="*/ 0 h 150"/>
                  <a:gd name="T12" fmla="*/ 1 w 323"/>
                  <a:gd name="T13" fmla="*/ 0 h 150"/>
                  <a:gd name="T14" fmla="*/ 1 w 323"/>
                  <a:gd name="T15" fmla="*/ 0 h 150"/>
                  <a:gd name="T16" fmla="*/ 1 w 323"/>
                  <a:gd name="T17" fmla="*/ 0 h 150"/>
                  <a:gd name="T18" fmla="*/ 1 w 323"/>
                  <a:gd name="T19" fmla="*/ 0 h 150"/>
                  <a:gd name="T20" fmla="*/ 0 w 323"/>
                  <a:gd name="T21" fmla="*/ 0 h 150"/>
                  <a:gd name="T22" fmla="*/ 0 w 323"/>
                  <a:gd name="T23" fmla="*/ 0 h 150"/>
                  <a:gd name="T24" fmla="*/ 0 w 323"/>
                  <a:gd name="T25" fmla="*/ 0 h 150"/>
                  <a:gd name="T26" fmla="*/ 0 w 323"/>
                  <a:gd name="T27" fmla="*/ 0 h 150"/>
                  <a:gd name="T28" fmla="*/ 0 w 323"/>
                  <a:gd name="T29" fmla="*/ 0 h 150"/>
                  <a:gd name="T30" fmla="*/ 0 w 323"/>
                  <a:gd name="T31" fmla="*/ 0 h 150"/>
                  <a:gd name="T32" fmla="*/ 0 w 323"/>
                  <a:gd name="T33" fmla="*/ 0 h 150"/>
                  <a:gd name="T34" fmla="*/ 0 w 323"/>
                  <a:gd name="T35" fmla="*/ 0 h 150"/>
                  <a:gd name="T36" fmla="*/ 0 w 323"/>
                  <a:gd name="T37" fmla="*/ 0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3"/>
                  <a:gd name="T58" fmla="*/ 0 h 150"/>
                  <a:gd name="T59" fmla="*/ 323 w 323"/>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3" h="150">
                    <a:moveTo>
                      <a:pt x="323" y="150"/>
                    </a:moveTo>
                    <a:lnTo>
                      <a:pt x="319" y="142"/>
                    </a:lnTo>
                    <a:lnTo>
                      <a:pt x="315" y="134"/>
                    </a:lnTo>
                    <a:lnTo>
                      <a:pt x="311" y="126"/>
                    </a:lnTo>
                    <a:lnTo>
                      <a:pt x="306" y="119"/>
                    </a:lnTo>
                    <a:lnTo>
                      <a:pt x="293" y="104"/>
                    </a:lnTo>
                    <a:lnTo>
                      <a:pt x="280" y="91"/>
                    </a:lnTo>
                    <a:lnTo>
                      <a:pt x="264" y="77"/>
                    </a:lnTo>
                    <a:lnTo>
                      <a:pt x="247" y="65"/>
                    </a:lnTo>
                    <a:lnTo>
                      <a:pt x="227" y="54"/>
                    </a:lnTo>
                    <a:lnTo>
                      <a:pt x="206" y="43"/>
                    </a:lnTo>
                    <a:lnTo>
                      <a:pt x="184" y="34"/>
                    </a:lnTo>
                    <a:lnTo>
                      <a:pt x="161" y="26"/>
                    </a:lnTo>
                    <a:lnTo>
                      <a:pt x="136" y="18"/>
                    </a:lnTo>
                    <a:lnTo>
                      <a:pt x="111" y="12"/>
                    </a:lnTo>
                    <a:lnTo>
                      <a:pt x="84" y="7"/>
                    </a:lnTo>
                    <a:lnTo>
                      <a:pt x="57" y="3"/>
                    </a:lnTo>
                    <a:lnTo>
                      <a:pt x="29" y="1"/>
                    </a:lnTo>
                    <a:lnTo>
                      <a:pt x="0" y="0"/>
                    </a:lnTo>
                  </a:path>
                </a:pathLst>
              </a:custGeom>
              <a:noFill/>
              <a:ln w="6350">
                <a:solidFill>
                  <a:srgbClr val="1F1A17"/>
                </a:solidFill>
                <a:prstDash val="solid"/>
                <a:round/>
                <a:headEnd/>
                <a:tailEnd/>
              </a:ln>
            </p:spPr>
            <p:txBody>
              <a:bodyPr/>
              <a:lstStyle/>
              <a:p>
                <a:endParaRPr lang="en-US"/>
              </a:p>
            </p:txBody>
          </p:sp>
          <p:sp>
            <p:nvSpPr>
              <p:cNvPr id="22918" name="Freeform 3847"/>
              <p:cNvSpPr>
                <a:spLocks/>
              </p:cNvSpPr>
              <p:nvPr/>
            </p:nvSpPr>
            <p:spPr bwMode="white">
              <a:xfrm>
                <a:off x="4109" y="1395"/>
                <a:ext cx="21" cy="13"/>
              </a:xfrm>
              <a:custGeom>
                <a:avLst/>
                <a:gdLst>
                  <a:gd name="T0" fmla="*/ 0 w 174"/>
                  <a:gd name="T1" fmla="*/ 0 h 101"/>
                  <a:gd name="T2" fmla="*/ 0 w 174"/>
                  <a:gd name="T3" fmla="*/ 0 h 101"/>
                  <a:gd name="T4" fmla="*/ 0 w 174"/>
                  <a:gd name="T5" fmla="*/ 0 h 101"/>
                  <a:gd name="T6" fmla="*/ 0 w 174"/>
                  <a:gd name="T7" fmla="*/ 0 h 101"/>
                  <a:gd name="T8" fmla="*/ 0 w 174"/>
                  <a:gd name="T9" fmla="*/ 0 h 101"/>
                  <a:gd name="T10" fmla="*/ 0 w 174"/>
                  <a:gd name="T11" fmla="*/ 0 h 101"/>
                  <a:gd name="T12" fmla="*/ 0 w 174"/>
                  <a:gd name="T13" fmla="*/ 0 h 101"/>
                  <a:gd name="T14" fmla="*/ 0 w 174"/>
                  <a:gd name="T15" fmla="*/ 0 h 101"/>
                  <a:gd name="T16" fmla="*/ 0 w 174"/>
                  <a:gd name="T17" fmla="*/ 0 h 101"/>
                  <a:gd name="T18" fmla="*/ 0 w 174"/>
                  <a:gd name="T19" fmla="*/ 0 h 101"/>
                  <a:gd name="T20" fmla="*/ 0 w 174"/>
                  <a:gd name="T21" fmla="*/ 0 h 101"/>
                  <a:gd name="T22" fmla="*/ 0 w 174"/>
                  <a:gd name="T23" fmla="*/ 0 h 101"/>
                  <a:gd name="T24" fmla="*/ 0 w 174"/>
                  <a:gd name="T25" fmla="*/ 0 h 101"/>
                  <a:gd name="T26" fmla="*/ 0 w 174"/>
                  <a:gd name="T27" fmla="*/ 0 h 101"/>
                  <a:gd name="T28" fmla="*/ 0 w 174"/>
                  <a:gd name="T29" fmla="*/ 0 h 101"/>
                  <a:gd name="T30" fmla="*/ 0 w 174"/>
                  <a:gd name="T31" fmla="*/ 0 h 101"/>
                  <a:gd name="T32" fmla="*/ 0 w 17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4"/>
                  <a:gd name="T52" fmla="*/ 0 h 101"/>
                  <a:gd name="T53" fmla="*/ 174 w 17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4" h="101">
                    <a:moveTo>
                      <a:pt x="0" y="0"/>
                    </a:moveTo>
                    <a:lnTo>
                      <a:pt x="1" y="10"/>
                    </a:lnTo>
                    <a:lnTo>
                      <a:pt x="4" y="20"/>
                    </a:lnTo>
                    <a:lnTo>
                      <a:pt x="9" y="29"/>
                    </a:lnTo>
                    <a:lnTo>
                      <a:pt x="14" y="38"/>
                    </a:lnTo>
                    <a:lnTo>
                      <a:pt x="23" y="48"/>
                    </a:lnTo>
                    <a:lnTo>
                      <a:pt x="31" y="55"/>
                    </a:lnTo>
                    <a:lnTo>
                      <a:pt x="41" y="63"/>
                    </a:lnTo>
                    <a:lnTo>
                      <a:pt x="53" y="71"/>
                    </a:lnTo>
                    <a:lnTo>
                      <a:pt x="64" y="77"/>
                    </a:lnTo>
                    <a:lnTo>
                      <a:pt x="78" y="83"/>
                    </a:lnTo>
                    <a:lnTo>
                      <a:pt x="92" y="87"/>
                    </a:lnTo>
                    <a:lnTo>
                      <a:pt x="107" y="92"/>
                    </a:lnTo>
                    <a:lnTo>
                      <a:pt x="123" y="95"/>
                    </a:lnTo>
                    <a:lnTo>
                      <a:pt x="140" y="98"/>
                    </a:lnTo>
                    <a:lnTo>
                      <a:pt x="157" y="100"/>
                    </a:lnTo>
                    <a:lnTo>
                      <a:pt x="174" y="101"/>
                    </a:lnTo>
                  </a:path>
                </a:pathLst>
              </a:custGeom>
              <a:noFill/>
              <a:ln w="6350">
                <a:solidFill>
                  <a:srgbClr val="1F1A17"/>
                </a:solidFill>
                <a:prstDash val="solid"/>
                <a:round/>
                <a:headEnd/>
                <a:tailEnd/>
              </a:ln>
            </p:spPr>
            <p:txBody>
              <a:bodyPr/>
              <a:lstStyle/>
              <a:p>
                <a:endParaRPr lang="en-US"/>
              </a:p>
            </p:txBody>
          </p:sp>
          <p:sp>
            <p:nvSpPr>
              <p:cNvPr id="22919" name="Freeform 3848"/>
              <p:cNvSpPr>
                <a:spLocks/>
              </p:cNvSpPr>
              <p:nvPr/>
            </p:nvSpPr>
            <p:spPr bwMode="white">
              <a:xfrm>
                <a:off x="4024" y="1371"/>
                <a:ext cx="85" cy="24"/>
              </a:xfrm>
              <a:custGeom>
                <a:avLst/>
                <a:gdLst>
                  <a:gd name="T0" fmla="*/ 1 w 681"/>
                  <a:gd name="T1" fmla="*/ 0 h 192"/>
                  <a:gd name="T2" fmla="*/ 1 w 681"/>
                  <a:gd name="T3" fmla="*/ 0 h 192"/>
                  <a:gd name="T4" fmla="*/ 1 w 681"/>
                  <a:gd name="T5" fmla="*/ 0 h 192"/>
                  <a:gd name="T6" fmla="*/ 1 w 681"/>
                  <a:gd name="T7" fmla="*/ 0 h 192"/>
                  <a:gd name="T8" fmla="*/ 1 w 681"/>
                  <a:gd name="T9" fmla="*/ 0 h 192"/>
                  <a:gd name="T10" fmla="*/ 1 w 681"/>
                  <a:gd name="T11" fmla="*/ 0 h 192"/>
                  <a:gd name="T12" fmla="*/ 1 w 681"/>
                  <a:gd name="T13" fmla="*/ 0 h 192"/>
                  <a:gd name="T14" fmla="*/ 1 w 681"/>
                  <a:gd name="T15" fmla="*/ 0 h 192"/>
                  <a:gd name="T16" fmla="*/ 1 w 681"/>
                  <a:gd name="T17" fmla="*/ 0 h 192"/>
                  <a:gd name="T18" fmla="*/ 1 w 681"/>
                  <a:gd name="T19" fmla="*/ 0 h 192"/>
                  <a:gd name="T20" fmla="*/ 1 w 681"/>
                  <a:gd name="T21" fmla="*/ 0 h 192"/>
                  <a:gd name="T22" fmla="*/ 1 w 681"/>
                  <a:gd name="T23" fmla="*/ 0 h 192"/>
                  <a:gd name="T24" fmla="*/ 1 w 681"/>
                  <a:gd name="T25" fmla="*/ 0 h 192"/>
                  <a:gd name="T26" fmla="*/ 1 w 681"/>
                  <a:gd name="T27" fmla="*/ 0 h 192"/>
                  <a:gd name="T28" fmla="*/ 1 w 681"/>
                  <a:gd name="T29" fmla="*/ 0 h 192"/>
                  <a:gd name="T30" fmla="*/ 1 w 681"/>
                  <a:gd name="T31" fmla="*/ 0 h 192"/>
                  <a:gd name="T32" fmla="*/ 1 w 681"/>
                  <a:gd name="T33" fmla="*/ 0 h 192"/>
                  <a:gd name="T34" fmla="*/ 1 w 681"/>
                  <a:gd name="T35" fmla="*/ 0 h 192"/>
                  <a:gd name="T36" fmla="*/ 1 w 681"/>
                  <a:gd name="T37" fmla="*/ 0 h 192"/>
                  <a:gd name="T38" fmla="*/ 1 w 681"/>
                  <a:gd name="T39" fmla="*/ 0 h 192"/>
                  <a:gd name="T40" fmla="*/ 1 w 681"/>
                  <a:gd name="T41" fmla="*/ 0 h 192"/>
                  <a:gd name="T42" fmla="*/ 1 w 681"/>
                  <a:gd name="T43" fmla="*/ 0 h 192"/>
                  <a:gd name="T44" fmla="*/ 1 w 681"/>
                  <a:gd name="T45" fmla="*/ 0 h 192"/>
                  <a:gd name="T46" fmla="*/ 1 w 681"/>
                  <a:gd name="T47" fmla="*/ 0 h 192"/>
                  <a:gd name="T48" fmla="*/ 1 w 681"/>
                  <a:gd name="T49" fmla="*/ 0 h 192"/>
                  <a:gd name="T50" fmla="*/ 1 w 681"/>
                  <a:gd name="T51" fmla="*/ 0 h 192"/>
                  <a:gd name="T52" fmla="*/ 0 w 681"/>
                  <a:gd name="T53" fmla="*/ 0 h 192"/>
                  <a:gd name="T54" fmla="*/ 0 w 681"/>
                  <a:gd name="T55" fmla="*/ 0 h 192"/>
                  <a:gd name="T56" fmla="*/ 0 w 681"/>
                  <a:gd name="T57" fmla="*/ 0 h 192"/>
                  <a:gd name="T58" fmla="*/ 0 w 681"/>
                  <a:gd name="T59" fmla="*/ 0 h 192"/>
                  <a:gd name="T60" fmla="*/ 0 w 681"/>
                  <a:gd name="T61" fmla="*/ 0 h 192"/>
                  <a:gd name="T62" fmla="*/ 0 w 681"/>
                  <a:gd name="T63" fmla="*/ 0 h 192"/>
                  <a:gd name="T64" fmla="*/ 0 w 681"/>
                  <a:gd name="T65" fmla="*/ 0 h 192"/>
                  <a:gd name="T66" fmla="*/ 0 w 681"/>
                  <a:gd name="T67" fmla="*/ 0 h 192"/>
                  <a:gd name="T68" fmla="*/ 0 w 681"/>
                  <a:gd name="T69" fmla="*/ 0 h 192"/>
                  <a:gd name="T70" fmla="*/ 0 w 681"/>
                  <a:gd name="T71" fmla="*/ 0 h 192"/>
                  <a:gd name="T72" fmla="*/ 0 w 681"/>
                  <a:gd name="T73" fmla="*/ 0 h 192"/>
                  <a:gd name="T74" fmla="*/ 0 w 681"/>
                  <a:gd name="T75" fmla="*/ 0 h 192"/>
                  <a:gd name="T76" fmla="*/ 0 w 681"/>
                  <a:gd name="T77" fmla="*/ 0 h 192"/>
                  <a:gd name="T78" fmla="*/ 0 w 681"/>
                  <a:gd name="T79" fmla="*/ 0 h 192"/>
                  <a:gd name="T80" fmla="*/ 0 w 681"/>
                  <a:gd name="T81" fmla="*/ 0 h 192"/>
                  <a:gd name="T82" fmla="*/ 0 w 681"/>
                  <a:gd name="T83" fmla="*/ 0 h 192"/>
                  <a:gd name="T84" fmla="*/ 0 w 681"/>
                  <a:gd name="T85" fmla="*/ 0 h 192"/>
                  <a:gd name="T86" fmla="*/ 0 w 681"/>
                  <a:gd name="T87" fmla="*/ 0 h 192"/>
                  <a:gd name="T88" fmla="*/ 0 w 681"/>
                  <a:gd name="T89" fmla="*/ 0 h 192"/>
                  <a:gd name="T90" fmla="*/ 0 w 681"/>
                  <a:gd name="T91" fmla="*/ 0 h 192"/>
                  <a:gd name="T92" fmla="*/ 0 w 681"/>
                  <a:gd name="T93" fmla="*/ 0 h 192"/>
                  <a:gd name="T94" fmla="*/ 0 w 681"/>
                  <a:gd name="T95" fmla="*/ 0 h 192"/>
                  <a:gd name="T96" fmla="*/ 0 w 681"/>
                  <a:gd name="T97" fmla="*/ 0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1"/>
                  <a:gd name="T148" fmla="*/ 0 h 192"/>
                  <a:gd name="T149" fmla="*/ 681 w 681"/>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1" h="192">
                    <a:moveTo>
                      <a:pt x="681" y="192"/>
                    </a:moveTo>
                    <a:lnTo>
                      <a:pt x="680" y="182"/>
                    </a:lnTo>
                    <a:lnTo>
                      <a:pt x="679" y="172"/>
                    </a:lnTo>
                    <a:lnTo>
                      <a:pt x="676" y="162"/>
                    </a:lnTo>
                    <a:lnTo>
                      <a:pt x="672" y="153"/>
                    </a:lnTo>
                    <a:lnTo>
                      <a:pt x="668" y="143"/>
                    </a:lnTo>
                    <a:lnTo>
                      <a:pt x="663" y="135"/>
                    </a:lnTo>
                    <a:lnTo>
                      <a:pt x="658" y="126"/>
                    </a:lnTo>
                    <a:lnTo>
                      <a:pt x="652" y="117"/>
                    </a:lnTo>
                    <a:lnTo>
                      <a:pt x="644" y="108"/>
                    </a:lnTo>
                    <a:lnTo>
                      <a:pt x="637" y="100"/>
                    </a:lnTo>
                    <a:lnTo>
                      <a:pt x="629" y="93"/>
                    </a:lnTo>
                    <a:lnTo>
                      <a:pt x="619" y="84"/>
                    </a:lnTo>
                    <a:lnTo>
                      <a:pt x="610" y="77"/>
                    </a:lnTo>
                    <a:lnTo>
                      <a:pt x="600" y="70"/>
                    </a:lnTo>
                    <a:lnTo>
                      <a:pt x="589" y="62"/>
                    </a:lnTo>
                    <a:lnTo>
                      <a:pt x="578" y="56"/>
                    </a:lnTo>
                    <a:lnTo>
                      <a:pt x="554" y="44"/>
                    </a:lnTo>
                    <a:lnTo>
                      <a:pt x="528" y="33"/>
                    </a:lnTo>
                    <a:lnTo>
                      <a:pt x="500" y="23"/>
                    </a:lnTo>
                    <a:lnTo>
                      <a:pt x="471" y="16"/>
                    </a:lnTo>
                    <a:lnTo>
                      <a:pt x="440" y="9"/>
                    </a:lnTo>
                    <a:lnTo>
                      <a:pt x="407" y="4"/>
                    </a:lnTo>
                    <a:lnTo>
                      <a:pt x="374" y="1"/>
                    </a:lnTo>
                    <a:lnTo>
                      <a:pt x="341" y="0"/>
                    </a:lnTo>
                    <a:lnTo>
                      <a:pt x="307" y="1"/>
                    </a:lnTo>
                    <a:lnTo>
                      <a:pt x="273" y="4"/>
                    </a:lnTo>
                    <a:lnTo>
                      <a:pt x="241" y="9"/>
                    </a:lnTo>
                    <a:lnTo>
                      <a:pt x="210" y="16"/>
                    </a:lnTo>
                    <a:lnTo>
                      <a:pt x="181" y="23"/>
                    </a:lnTo>
                    <a:lnTo>
                      <a:pt x="153" y="33"/>
                    </a:lnTo>
                    <a:lnTo>
                      <a:pt x="127" y="44"/>
                    </a:lnTo>
                    <a:lnTo>
                      <a:pt x="103" y="56"/>
                    </a:lnTo>
                    <a:lnTo>
                      <a:pt x="92" y="62"/>
                    </a:lnTo>
                    <a:lnTo>
                      <a:pt x="81" y="70"/>
                    </a:lnTo>
                    <a:lnTo>
                      <a:pt x="71" y="77"/>
                    </a:lnTo>
                    <a:lnTo>
                      <a:pt x="61" y="84"/>
                    </a:lnTo>
                    <a:lnTo>
                      <a:pt x="52" y="93"/>
                    </a:lnTo>
                    <a:lnTo>
                      <a:pt x="44" y="100"/>
                    </a:lnTo>
                    <a:lnTo>
                      <a:pt x="37" y="108"/>
                    </a:lnTo>
                    <a:lnTo>
                      <a:pt x="29" y="117"/>
                    </a:lnTo>
                    <a:lnTo>
                      <a:pt x="23" y="126"/>
                    </a:lnTo>
                    <a:lnTo>
                      <a:pt x="18" y="135"/>
                    </a:lnTo>
                    <a:lnTo>
                      <a:pt x="13" y="143"/>
                    </a:lnTo>
                    <a:lnTo>
                      <a:pt x="8" y="153"/>
                    </a:lnTo>
                    <a:lnTo>
                      <a:pt x="5" y="162"/>
                    </a:lnTo>
                    <a:lnTo>
                      <a:pt x="2" y="172"/>
                    </a:lnTo>
                    <a:lnTo>
                      <a:pt x="1" y="182"/>
                    </a:lnTo>
                    <a:lnTo>
                      <a:pt x="0" y="192"/>
                    </a:lnTo>
                  </a:path>
                </a:pathLst>
              </a:custGeom>
              <a:noFill/>
              <a:ln w="6350">
                <a:solidFill>
                  <a:srgbClr val="1F1A17"/>
                </a:solidFill>
                <a:prstDash val="solid"/>
                <a:round/>
                <a:headEnd/>
                <a:tailEnd/>
              </a:ln>
            </p:spPr>
            <p:txBody>
              <a:bodyPr/>
              <a:lstStyle/>
              <a:p>
                <a:endParaRPr lang="en-US"/>
              </a:p>
            </p:txBody>
          </p:sp>
          <p:sp>
            <p:nvSpPr>
              <p:cNvPr id="22920" name="Freeform 3849"/>
              <p:cNvSpPr>
                <a:spLocks/>
              </p:cNvSpPr>
              <p:nvPr/>
            </p:nvSpPr>
            <p:spPr bwMode="white">
              <a:xfrm>
                <a:off x="4002" y="1395"/>
                <a:ext cx="22" cy="13"/>
              </a:xfrm>
              <a:custGeom>
                <a:avLst/>
                <a:gdLst>
                  <a:gd name="T0" fmla="*/ 0 w 174"/>
                  <a:gd name="T1" fmla="*/ 0 h 101"/>
                  <a:gd name="T2" fmla="*/ 0 w 174"/>
                  <a:gd name="T3" fmla="*/ 0 h 101"/>
                  <a:gd name="T4" fmla="*/ 0 w 174"/>
                  <a:gd name="T5" fmla="*/ 0 h 101"/>
                  <a:gd name="T6" fmla="*/ 0 w 174"/>
                  <a:gd name="T7" fmla="*/ 0 h 101"/>
                  <a:gd name="T8" fmla="*/ 0 w 174"/>
                  <a:gd name="T9" fmla="*/ 0 h 101"/>
                  <a:gd name="T10" fmla="*/ 0 w 174"/>
                  <a:gd name="T11" fmla="*/ 0 h 101"/>
                  <a:gd name="T12" fmla="*/ 0 w 174"/>
                  <a:gd name="T13" fmla="*/ 0 h 101"/>
                  <a:gd name="T14" fmla="*/ 0 w 174"/>
                  <a:gd name="T15" fmla="*/ 0 h 101"/>
                  <a:gd name="T16" fmla="*/ 0 w 174"/>
                  <a:gd name="T17" fmla="*/ 0 h 101"/>
                  <a:gd name="T18" fmla="*/ 0 w 174"/>
                  <a:gd name="T19" fmla="*/ 0 h 101"/>
                  <a:gd name="T20" fmla="*/ 0 w 174"/>
                  <a:gd name="T21" fmla="*/ 0 h 101"/>
                  <a:gd name="T22" fmla="*/ 0 w 174"/>
                  <a:gd name="T23" fmla="*/ 0 h 101"/>
                  <a:gd name="T24" fmla="*/ 0 w 174"/>
                  <a:gd name="T25" fmla="*/ 0 h 101"/>
                  <a:gd name="T26" fmla="*/ 0 w 174"/>
                  <a:gd name="T27" fmla="*/ 0 h 101"/>
                  <a:gd name="T28" fmla="*/ 0 w 174"/>
                  <a:gd name="T29" fmla="*/ 0 h 101"/>
                  <a:gd name="T30" fmla="*/ 0 w 174"/>
                  <a:gd name="T31" fmla="*/ 0 h 101"/>
                  <a:gd name="T32" fmla="*/ 0 w 17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4"/>
                  <a:gd name="T52" fmla="*/ 0 h 101"/>
                  <a:gd name="T53" fmla="*/ 174 w 17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4" h="101">
                    <a:moveTo>
                      <a:pt x="0" y="101"/>
                    </a:moveTo>
                    <a:lnTo>
                      <a:pt x="17" y="100"/>
                    </a:lnTo>
                    <a:lnTo>
                      <a:pt x="34" y="98"/>
                    </a:lnTo>
                    <a:lnTo>
                      <a:pt x="51" y="95"/>
                    </a:lnTo>
                    <a:lnTo>
                      <a:pt x="67" y="92"/>
                    </a:lnTo>
                    <a:lnTo>
                      <a:pt x="82" y="87"/>
                    </a:lnTo>
                    <a:lnTo>
                      <a:pt x="96" y="83"/>
                    </a:lnTo>
                    <a:lnTo>
                      <a:pt x="110" y="77"/>
                    </a:lnTo>
                    <a:lnTo>
                      <a:pt x="122" y="71"/>
                    </a:lnTo>
                    <a:lnTo>
                      <a:pt x="133" y="63"/>
                    </a:lnTo>
                    <a:lnTo>
                      <a:pt x="143" y="55"/>
                    </a:lnTo>
                    <a:lnTo>
                      <a:pt x="152" y="48"/>
                    </a:lnTo>
                    <a:lnTo>
                      <a:pt x="160" y="38"/>
                    </a:lnTo>
                    <a:lnTo>
                      <a:pt x="166" y="29"/>
                    </a:lnTo>
                    <a:lnTo>
                      <a:pt x="170" y="20"/>
                    </a:lnTo>
                    <a:lnTo>
                      <a:pt x="173" y="10"/>
                    </a:lnTo>
                    <a:lnTo>
                      <a:pt x="174" y="0"/>
                    </a:lnTo>
                  </a:path>
                </a:pathLst>
              </a:custGeom>
              <a:noFill/>
              <a:ln w="6350">
                <a:solidFill>
                  <a:srgbClr val="1F1A17"/>
                </a:solidFill>
                <a:prstDash val="solid"/>
                <a:round/>
                <a:headEnd/>
                <a:tailEnd/>
              </a:ln>
            </p:spPr>
            <p:txBody>
              <a:bodyPr/>
              <a:lstStyle/>
              <a:p>
                <a:endParaRPr lang="en-US"/>
              </a:p>
            </p:txBody>
          </p:sp>
          <p:sp>
            <p:nvSpPr>
              <p:cNvPr id="22921" name="Freeform 3850"/>
              <p:cNvSpPr>
                <a:spLocks/>
              </p:cNvSpPr>
              <p:nvPr/>
            </p:nvSpPr>
            <p:spPr bwMode="white">
              <a:xfrm>
                <a:off x="3960" y="1408"/>
                <a:ext cx="42" cy="47"/>
              </a:xfrm>
              <a:custGeom>
                <a:avLst/>
                <a:gdLst>
                  <a:gd name="T0" fmla="*/ 1 w 333"/>
                  <a:gd name="T1" fmla="*/ 0 h 379"/>
                  <a:gd name="T2" fmla="*/ 1 w 333"/>
                  <a:gd name="T3" fmla="*/ 0 h 379"/>
                  <a:gd name="T4" fmla="*/ 1 w 333"/>
                  <a:gd name="T5" fmla="*/ 0 h 379"/>
                  <a:gd name="T6" fmla="*/ 1 w 333"/>
                  <a:gd name="T7" fmla="*/ 0 h 379"/>
                  <a:gd name="T8" fmla="*/ 0 w 333"/>
                  <a:gd name="T9" fmla="*/ 0 h 379"/>
                  <a:gd name="T10" fmla="*/ 0 w 333"/>
                  <a:gd name="T11" fmla="*/ 0 h 379"/>
                  <a:gd name="T12" fmla="*/ 0 w 333"/>
                  <a:gd name="T13" fmla="*/ 0 h 379"/>
                  <a:gd name="T14" fmla="*/ 0 w 333"/>
                  <a:gd name="T15" fmla="*/ 0 h 379"/>
                  <a:gd name="T16" fmla="*/ 0 w 333"/>
                  <a:gd name="T17" fmla="*/ 0 h 379"/>
                  <a:gd name="T18" fmla="*/ 0 w 333"/>
                  <a:gd name="T19" fmla="*/ 0 h 379"/>
                  <a:gd name="T20" fmla="*/ 0 w 333"/>
                  <a:gd name="T21" fmla="*/ 0 h 379"/>
                  <a:gd name="T22" fmla="*/ 0 w 333"/>
                  <a:gd name="T23" fmla="*/ 0 h 379"/>
                  <a:gd name="T24" fmla="*/ 0 w 333"/>
                  <a:gd name="T25" fmla="*/ 0 h 379"/>
                  <a:gd name="T26" fmla="*/ 0 w 333"/>
                  <a:gd name="T27" fmla="*/ 0 h 379"/>
                  <a:gd name="T28" fmla="*/ 0 w 333"/>
                  <a:gd name="T29" fmla="*/ 0 h 379"/>
                  <a:gd name="T30" fmla="*/ 0 w 333"/>
                  <a:gd name="T31" fmla="*/ 0 h 379"/>
                  <a:gd name="T32" fmla="*/ 0 w 333"/>
                  <a:gd name="T33" fmla="*/ 0 h 379"/>
                  <a:gd name="T34" fmla="*/ 0 w 333"/>
                  <a:gd name="T35" fmla="*/ 0 h 379"/>
                  <a:gd name="T36" fmla="*/ 0 w 333"/>
                  <a:gd name="T37" fmla="*/ 0 h 379"/>
                  <a:gd name="T38" fmla="*/ 0 w 333"/>
                  <a:gd name="T39" fmla="*/ 0 h 379"/>
                  <a:gd name="T40" fmla="*/ 0 w 333"/>
                  <a:gd name="T41" fmla="*/ 0 h 379"/>
                  <a:gd name="T42" fmla="*/ 0 w 333"/>
                  <a:gd name="T43" fmla="*/ 0 h 379"/>
                  <a:gd name="T44" fmla="*/ 0 w 333"/>
                  <a:gd name="T45" fmla="*/ 0 h 379"/>
                  <a:gd name="T46" fmla="*/ 0 w 333"/>
                  <a:gd name="T47" fmla="*/ 0 h 379"/>
                  <a:gd name="T48" fmla="*/ 0 w 333"/>
                  <a:gd name="T49" fmla="*/ 0 h 379"/>
                  <a:gd name="T50" fmla="*/ 0 w 333"/>
                  <a:gd name="T51" fmla="*/ 0 h 379"/>
                  <a:gd name="T52" fmla="*/ 0 w 333"/>
                  <a:gd name="T53" fmla="*/ 0 h 379"/>
                  <a:gd name="T54" fmla="*/ 0 w 333"/>
                  <a:gd name="T55" fmla="*/ 0 h 379"/>
                  <a:gd name="T56" fmla="*/ 0 w 333"/>
                  <a:gd name="T57" fmla="*/ 0 h 379"/>
                  <a:gd name="T58" fmla="*/ 0 w 333"/>
                  <a:gd name="T59" fmla="*/ 0 h 379"/>
                  <a:gd name="T60" fmla="*/ 0 w 333"/>
                  <a:gd name="T61" fmla="*/ 0 h 379"/>
                  <a:gd name="T62" fmla="*/ 0 w 333"/>
                  <a:gd name="T63" fmla="*/ 0 h 379"/>
                  <a:gd name="T64" fmla="*/ 0 w 333"/>
                  <a:gd name="T65" fmla="*/ 0 h 379"/>
                  <a:gd name="T66" fmla="*/ 0 w 333"/>
                  <a:gd name="T67" fmla="*/ 0 h 379"/>
                  <a:gd name="T68" fmla="*/ 0 w 333"/>
                  <a:gd name="T69" fmla="*/ 0 h 379"/>
                  <a:gd name="T70" fmla="*/ 0 w 333"/>
                  <a:gd name="T71" fmla="*/ 0 h 379"/>
                  <a:gd name="T72" fmla="*/ 0 w 333"/>
                  <a:gd name="T73" fmla="*/ 0 h 379"/>
                  <a:gd name="T74" fmla="*/ 0 w 333"/>
                  <a:gd name="T75" fmla="*/ 1 h 379"/>
                  <a:gd name="T76" fmla="*/ 0 w 333"/>
                  <a:gd name="T77" fmla="*/ 1 h 379"/>
                  <a:gd name="T78" fmla="*/ 0 w 333"/>
                  <a:gd name="T79" fmla="*/ 1 h 379"/>
                  <a:gd name="T80" fmla="*/ 0 w 333"/>
                  <a:gd name="T81" fmla="*/ 1 h 379"/>
                  <a:gd name="T82" fmla="*/ 0 w 333"/>
                  <a:gd name="T83" fmla="*/ 1 h 379"/>
                  <a:gd name="T84" fmla="*/ 0 w 333"/>
                  <a:gd name="T85" fmla="*/ 1 h 379"/>
                  <a:gd name="T86" fmla="*/ 0 w 333"/>
                  <a:gd name="T87" fmla="*/ 1 h 379"/>
                  <a:gd name="T88" fmla="*/ 1 w 333"/>
                  <a:gd name="T89" fmla="*/ 1 h 37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
                  <a:gd name="T136" fmla="*/ 0 h 379"/>
                  <a:gd name="T137" fmla="*/ 333 w 333"/>
                  <a:gd name="T138" fmla="*/ 379 h 37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 h="379">
                    <a:moveTo>
                      <a:pt x="333" y="0"/>
                    </a:moveTo>
                    <a:lnTo>
                      <a:pt x="303" y="1"/>
                    </a:lnTo>
                    <a:lnTo>
                      <a:pt x="272" y="4"/>
                    </a:lnTo>
                    <a:lnTo>
                      <a:pt x="244" y="8"/>
                    </a:lnTo>
                    <a:lnTo>
                      <a:pt x="216" y="13"/>
                    </a:lnTo>
                    <a:lnTo>
                      <a:pt x="189" y="19"/>
                    </a:lnTo>
                    <a:lnTo>
                      <a:pt x="164" y="28"/>
                    </a:lnTo>
                    <a:lnTo>
                      <a:pt x="140" y="37"/>
                    </a:lnTo>
                    <a:lnTo>
                      <a:pt x="118" y="47"/>
                    </a:lnTo>
                    <a:lnTo>
                      <a:pt x="97" y="59"/>
                    </a:lnTo>
                    <a:lnTo>
                      <a:pt x="77" y="71"/>
                    </a:lnTo>
                    <a:lnTo>
                      <a:pt x="59" y="85"/>
                    </a:lnTo>
                    <a:lnTo>
                      <a:pt x="45" y="99"/>
                    </a:lnTo>
                    <a:lnTo>
                      <a:pt x="38" y="106"/>
                    </a:lnTo>
                    <a:lnTo>
                      <a:pt x="31" y="114"/>
                    </a:lnTo>
                    <a:lnTo>
                      <a:pt x="25" y="122"/>
                    </a:lnTo>
                    <a:lnTo>
                      <a:pt x="20" y="130"/>
                    </a:lnTo>
                    <a:lnTo>
                      <a:pt x="16" y="139"/>
                    </a:lnTo>
                    <a:lnTo>
                      <a:pt x="12" y="147"/>
                    </a:lnTo>
                    <a:lnTo>
                      <a:pt x="7" y="155"/>
                    </a:lnTo>
                    <a:lnTo>
                      <a:pt x="5" y="163"/>
                    </a:lnTo>
                    <a:lnTo>
                      <a:pt x="3" y="173"/>
                    </a:lnTo>
                    <a:lnTo>
                      <a:pt x="1" y="181"/>
                    </a:lnTo>
                    <a:lnTo>
                      <a:pt x="0" y="189"/>
                    </a:lnTo>
                    <a:lnTo>
                      <a:pt x="0" y="199"/>
                    </a:lnTo>
                    <a:lnTo>
                      <a:pt x="1" y="207"/>
                    </a:lnTo>
                    <a:lnTo>
                      <a:pt x="2" y="215"/>
                    </a:lnTo>
                    <a:lnTo>
                      <a:pt x="4" y="224"/>
                    </a:lnTo>
                    <a:lnTo>
                      <a:pt x="6" y="232"/>
                    </a:lnTo>
                    <a:lnTo>
                      <a:pt x="10" y="240"/>
                    </a:lnTo>
                    <a:lnTo>
                      <a:pt x="13" y="248"/>
                    </a:lnTo>
                    <a:lnTo>
                      <a:pt x="17" y="257"/>
                    </a:lnTo>
                    <a:lnTo>
                      <a:pt x="22" y="264"/>
                    </a:lnTo>
                    <a:lnTo>
                      <a:pt x="27" y="272"/>
                    </a:lnTo>
                    <a:lnTo>
                      <a:pt x="33" y="280"/>
                    </a:lnTo>
                    <a:lnTo>
                      <a:pt x="40" y="287"/>
                    </a:lnTo>
                    <a:lnTo>
                      <a:pt x="47" y="294"/>
                    </a:lnTo>
                    <a:lnTo>
                      <a:pt x="62" y="309"/>
                    </a:lnTo>
                    <a:lnTo>
                      <a:pt x="80" y="322"/>
                    </a:lnTo>
                    <a:lnTo>
                      <a:pt x="100" y="333"/>
                    </a:lnTo>
                    <a:lnTo>
                      <a:pt x="122" y="345"/>
                    </a:lnTo>
                    <a:lnTo>
                      <a:pt x="145" y="355"/>
                    </a:lnTo>
                    <a:lnTo>
                      <a:pt x="170" y="365"/>
                    </a:lnTo>
                    <a:lnTo>
                      <a:pt x="195" y="373"/>
                    </a:lnTo>
                    <a:lnTo>
                      <a:pt x="224" y="379"/>
                    </a:lnTo>
                  </a:path>
                </a:pathLst>
              </a:custGeom>
              <a:noFill/>
              <a:ln w="6350">
                <a:solidFill>
                  <a:srgbClr val="1F1A17"/>
                </a:solidFill>
                <a:prstDash val="solid"/>
                <a:round/>
                <a:headEnd/>
                <a:tailEnd/>
              </a:ln>
            </p:spPr>
            <p:txBody>
              <a:bodyPr/>
              <a:lstStyle/>
              <a:p>
                <a:endParaRPr lang="en-US"/>
              </a:p>
            </p:txBody>
          </p:sp>
          <p:sp>
            <p:nvSpPr>
              <p:cNvPr id="22922" name="Freeform 3851"/>
              <p:cNvSpPr>
                <a:spLocks/>
              </p:cNvSpPr>
              <p:nvPr/>
            </p:nvSpPr>
            <p:spPr bwMode="white">
              <a:xfrm>
                <a:off x="4007" y="1457"/>
                <a:ext cx="17" cy="12"/>
              </a:xfrm>
              <a:custGeom>
                <a:avLst/>
                <a:gdLst>
                  <a:gd name="T0" fmla="*/ 0 w 129"/>
                  <a:gd name="T1" fmla="*/ 0 h 96"/>
                  <a:gd name="T2" fmla="*/ 0 w 129"/>
                  <a:gd name="T3" fmla="*/ 0 h 96"/>
                  <a:gd name="T4" fmla="*/ 0 w 129"/>
                  <a:gd name="T5" fmla="*/ 0 h 96"/>
                  <a:gd name="T6" fmla="*/ 0 w 129"/>
                  <a:gd name="T7" fmla="*/ 0 h 96"/>
                  <a:gd name="T8" fmla="*/ 0 w 129"/>
                  <a:gd name="T9" fmla="*/ 0 h 96"/>
                  <a:gd name="T10" fmla="*/ 0 w 129"/>
                  <a:gd name="T11" fmla="*/ 0 h 96"/>
                  <a:gd name="T12" fmla="*/ 0 w 129"/>
                  <a:gd name="T13" fmla="*/ 0 h 96"/>
                  <a:gd name="T14" fmla="*/ 0 w 129"/>
                  <a:gd name="T15" fmla="*/ 0 h 96"/>
                  <a:gd name="T16" fmla="*/ 0 w 129"/>
                  <a:gd name="T17" fmla="*/ 0 h 96"/>
                  <a:gd name="T18" fmla="*/ 0 w 129"/>
                  <a:gd name="T19" fmla="*/ 0 h 96"/>
                  <a:gd name="T20" fmla="*/ 0 w 129"/>
                  <a:gd name="T21" fmla="*/ 0 h 96"/>
                  <a:gd name="T22" fmla="*/ 0 w 129"/>
                  <a:gd name="T23" fmla="*/ 0 h 96"/>
                  <a:gd name="T24" fmla="*/ 0 w 129"/>
                  <a:gd name="T25" fmla="*/ 0 h 96"/>
                  <a:gd name="T26" fmla="*/ 0 w 129"/>
                  <a:gd name="T27" fmla="*/ 0 h 96"/>
                  <a:gd name="T28" fmla="*/ 0 w 129"/>
                  <a:gd name="T29" fmla="*/ 0 h 96"/>
                  <a:gd name="T30" fmla="*/ 0 w 129"/>
                  <a:gd name="T31" fmla="*/ 0 h 96"/>
                  <a:gd name="T32" fmla="*/ 0 w 12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96"/>
                  <a:gd name="T53" fmla="*/ 129 w 12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96">
                    <a:moveTo>
                      <a:pt x="129" y="96"/>
                    </a:moveTo>
                    <a:lnTo>
                      <a:pt x="128" y="88"/>
                    </a:lnTo>
                    <a:lnTo>
                      <a:pt x="126" y="80"/>
                    </a:lnTo>
                    <a:lnTo>
                      <a:pt x="123" y="71"/>
                    </a:lnTo>
                    <a:lnTo>
                      <a:pt x="119" y="64"/>
                    </a:lnTo>
                    <a:lnTo>
                      <a:pt x="114" y="57"/>
                    </a:lnTo>
                    <a:lnTo>
                      <a:pt x="107" y="49"/>
                    </a:lnTo>
                    <a:lnTo>
                      <a:pt x="100" y="42"/>
                    </a:lnTo>
                    <a:lnTo>
                      <a:pt x="92" y="36"/>
                    </a:lnTo>
                    <a:lnTo>
                      <a:pt x="83" y="30"/>
                    </a:lnTo>
                    <a:lnTo>
                      <a:pt x="74" y="24"/>
                    </a:lnTo>
                    <a:lnTo>
                      <a:pt x="63" y="18"/>
                    </a:lnTo>
                    <a:lnTo>
                      <a:pt x="52" y="14"/>
                    </a:lnTo>
                    <a:lnTo>
                      <a:pt x="40" y="9"/>
                    </a:lnTo>
                    <a:lnTo>
                      <a:pt x="27" y="6"/>
                    </a:lnTo>
                    <a:lnTo>
                      <a:pt x="14" y="3"/>
                    </a:lnTo>
                    <a:lnTo>
                      <a:pt x="0" y="0"/>
                    </a:lnTo>
                  </a:path>
                </a:pathLst>
              </a:custGeom>
              <a:noFill/>
              <a:ln w="6350">
                <a:solidFill>
                  <a:srgbClr val="1F1A17"/>
                </a:solidFill>
                <a:prstDash val="solid"/>
                <a:round/>
                <a:headEnd/>
                <a:tailEnd/>
              </a:ln>
            </p:spPr>
            <p:txBody>
              <a:bodyPr/>
              <a:lstStyle/>
              <a:p>
                <a:endParaRPr lang="en-US"/>
              </a:p>
            </p:txBody>
          </p:sp>
          <p:sp>
            <p:nvSpPr>
              <p:cNvPr id="22923" name="Freeform 3852"/>
              <p:cNvSpPr>
                <a:spLocks/>
              </p:cNvSpPr>
              <p:nvPr/>
            </p:nvSpPr>
            <p:spPr bwMode="white">
              <a:xfrm>
                <a:off x="4024" y="1469"/>
                <a:ext cx="27" cy="23"/>
              </a:xfrm>
              <a:custGeom>
                <a:avLst/>
                <a:gdLst>
                  <a:gd name="T0" fmla="*/ 0 w 224"/>
                  <a:gd name="T1" fmla="*/ 0 h 180"/>
                  <a:gd name="T2" fmla="*/ 0 w 224"/>
                  <a:gd name="T3" fmla="*/ 0 h 180"/>
                  <a:gd name="T4" fmla="*/ 0 w 224"/>
                  <a:gd name="T5" fmla="*/ 0 h 180"/>
                  <a:gd name="T6" fmla="*/ 0 w 224"/>
                  <a:gd name="T7" fmla="*/ 0 h 180"/>
                  <a:gd name="T8" fmla="*/ 0 w 224"/>
                  <a:gd name="T9" fmla="*/ 0 h 180"/>
                  <a:gd name="T10" fmla="*/ 0 w 224"/>
                  <a:gd name="T11" fmla="*/ 0 h 180"/>
                  <a:gd name="T12" fmla="*/ 0 w 224"/>
                  <a:gd name="T13" fmla="*/ 0 h 180"/>
                  <a:gd name="T14" fmla="*/ 0 w 224"/>
                  <a:gd name="T15" fmla="*/ 0 h 180"/>
                  <a:gd name="T16" fmla="*/ 0 w 224"/>
                  <a:gd name="T17" fmla="*/ 0 h 180"/>
                  <a:gd name="T18" fmla="*/ 0 w 224"/>
                  <a:gd name="T19" fmla="*/ 0 h 180"/>
                  <a:gd name="T20" fmla="*/ 0 w 224"/>
                  <a:gd name="T21" fmla="*/ 0 h 180"/>
                  <a:gd name="T22" fmla="*/ 0 w 224"/>
                  <a:gd name="T23" fmla="*/ 0 h 180"/>
                  <a:gd name="T24" fmla="*/ 0 w 224"/>
                  <a:gd name="T25" fmla="*/ 0 h 180"/>
                  <a:gd name="T26" fmla="*/ 0 w 224"/>
                  <a:gd name="T27" fmla="*/ 0 h 180"/>
                  <a:gd name="T28" fmla="*/ 0 w 224"/>
                  <a:gd name="T29" fmla="*/ 0 h 180"/>
                  <a:gd name="T30" fmla="*/ 0 w 224"/>
                  <a:gd name="T31" fmla="*/ 0 h 180"/>
                  <a:gd name="T32" fmla="*/ 0 w 224"/>
                  <a:gd name="T33" fmla="*/ 0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4"/>
                  <a:gd name="T52" fmla="*/ 0 h 180"/>
                  <a:gd name="T53" fmla="*/ 224 w 224"/>
                  <a:gd name="T54" fmla="*/ 180 h 1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4" h="180">
                    <a:moveTo>
                      <a:pt x="0" y="0"/>
                    </a:moveTo>
                    <a:lnTo>
                      <a:pt x="2" y="16"/>
                    </a:lnTo>
                    <a:lnTo>
                      <a:pt x="5" y="30"/>
                    </a:lnTo>
                    <a:lnTo>
                      <a:pt x="11" y="45"/>
                    </a:lnTo>
                    <a:lnTo>
                      <a:pt x="18" y="58"/>
                    </a:lnTo>
                    <a:lnTo>
                      <a:pt x="27" y="72"/>
                    </a:lnTo>
                    <a:lnTo>
                      <a:pt x="38" y="85"/>
                    </a:lnTo>
                    <a:lnTo>
                      <a:pt x="50" y="98"/>
                    </a:lnTo>
                    <a:lnTo>
                      <a:pt x="64" y="110"/>
                    </a:lnTo>
                    <a:lnTo>
                      <a:pt x="79" y="121"/>
                    </a:lnTo>
                    <a:lnTo>
                      <a:pt x="96" y="132"/>
                    </a:lnTo>
                    <a:lnTo>
                      <a:pt x="114" y="142"/>
                    </a:lnTo>
                    <a:lnTo>
                      <a:pt x="134" y="152"/>
                    </a:lnTo>
                    <a:lnTo>
                      <a:pt x="155" y="160"/>
                    </a:lnTo>
                    <a:lnTo>
                      <a:pt x="177" y="167"/>
                    </a:lnTo>
                    <a:lnTo>
                      <a:pt x="200" y="174"/>
                    </a:lnTo>
                    <a:lnTo>
                      <a:pt x="224" y="180"/>
                    </a:lnTo>
                  </a:path>
                </a:pathLst>
              </a:custGeom>
              <a:noFill/>
              <a:ln w="6350">
                <a:solidFill>
                  <a:srgbClr val="1F1A17"/>
                </a:solidFill>
                <a:prstDash val="solid"/>
                <a:round/>
                <a:headEnd/>
                <a:tailEnd/>
              </a:ln>
            </p:spPr>
            <p:txBody>
              <a:bodyPr/>
              <a:lstStyle/>
              <a:p>
                <a:endParaRPr lang="en-US"/>
              </a:p>
            </p:txBody>
          </p:sp>
          <p:sp>
            <p:nvSpPr>
              <p:cNvPr id="22924" name="Freeform 3853"/>
              <p:cNvSpPr>
                <a:spLocks/>
              </p:cNvSpPr>
              <p:nvPr/>
            </p:nvSpPr>
            <p:spPr bwMode="white">
              <a:xfrm>
                <a:off x="4392" y="1551"/>
                <a:ext cx="3" cy="0"/>
              </a:xfrm>
              <a:custGeom>
                <a:avLst/>
                <a:gdLst>
                  <a:gd name="T0" fmla="*/ 0 w 23"/>
                  <a:gd name="T1" fmla="*/ 0 h 1"/>
                  <a:gd name="T2" fmla="*/ 0 w 23"/>
                  <a:gd name="T3" fmla="*/ 0 h 1"/>
                  <a:gd name="T4" fmla="*/ 0 w 23"/>
                  <a:gd name="T5" fmla="*/ 0 h 1"/>
                  <a:gd name="T6" fmla="*/ 0 w 23"/>
                  <a:gd name="T7" fmla="*/ 0 h 1"/>
                  <a:gd name="T8" fmla="*/ 0 w 23"/>
                  <a:gd name="T9" fmla="*/ 0 h 1"/>
                  <a:gd name="T10" fmla="*/ 0 w 23"/>
                  <a:gd name="T11" fmla="*/ 0 h 1"/>
                  <a:gd name="T12" fmla="*/ 0 w 23"/>
                  <a:gd name="T13" fmla="*/ 0 h 1"/>
                  <a:gd name="T14" fmla="*/ 0 w 23"/>
                  <a:gd name="T15" fmla="*/ 0 h 1"/>
                  <a:gd name="T16" fmla="*/ 0 w 23"/>
                  <a:gd name="T17" fmla="*/ 0 h 1"/>
                  <a:gd name="T18" fmla="*/ 0 w 23"/>
                  <a:gd name="T19" fmla="*/ 0 h 1"/>
                  <a:gd name="T20" fmla="*/ 0 w 23"/>
                  <a:gd name="T21" fmla="*/ 0 h 1"/>
                  <a:gd name="T22" fmla="*/ 0 w 23"/>
                  <a:gd name="T23" fmla="*/ 0 h 1"/>
                  <a:gd name="T24" fmla="*/ 0 w 23"/>
                  <a:gd name="T25" fmla="*/ 0 h 1"/>
                  <a:gd name="T26" fmla="*/ 0 w 23"/>
                  <a:gd name="T27" fmla="*/ 0 h 1"/>
                  <a:gd name="T28" fmla="*/ 0 w 23"/>
                  <a:gd name="T29" fmla="*/ 0 h 1"/>
                  <a:gd name="T30" fmla="*/ 0 w 23"/>
                  <a:gd name="T31" fmla="*/ 0 h 1"/>
                  <a:gd name="T32" fmla="*/ 0 w 23"/>
                  <a:gd name="T33" fmla="*/ 0 h 1"/>
                  <a:gd name="T34" fmla="*/ 0 w 23"/>
                  <a:gd name="T35" fmla="*/ 0 h 1"/>
                  <a:gd name="T36" fmla="*/ 0 w 23"/>
                  <a:gd name="T37" fmla="*/ 0 h 1"/>
                  <a:gd name="T38" fmla="*/ 0 w 23"/>
                  <a:gd name="T39" fmla="*/ 0 h 1"/>
                  <a:gd name="T40" fmla="*/ 0 w 23"/>
                  <a:gd name="T41" fmla="*/ 0 h 1"/>
                  <a:gd name="T42" fmla="*/ 0 w 23"/>
                  <a:gd name="T43" fmla="*/ 0 h 1"/>
                  <a:gd name="T44" fmla="*/ 0 w 23"/>
                  <a:gd name="T45" fmla="*/ 0 h 1"/>
                  <a:gd name="T46" fmla="*/ 0 w 23"/>
                  <a:gd name="T47" fmla="*/ 0 h 1"/>
                  <a:gd name="T48" fmla="*/ 0 w 23"/>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
                  <a:gd name="T77" fmla="*/ 23 w 23"/>
                  <a:gd name="T78" fmla="*/ 0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
                    <a:moveTo>
                      <a:pt x="0" y="1"/>
                    </a:moveTo>
                    <a:lnTo>
                      <a:pt x="1" y="1"/>
                    </a:lnTo>
                    <a:lnTo>
                      <a:pt x="2" y="1"/>
                    </a:lnTo>
                    <a:lnTo>
                      <a:pt x="3" y="1"/>
                    </a:lnTo>
                    <a:lnTo>
                      <a:pt x="4" y="1"/>
                    </a:lnTo>
                    <a:lnTo>
                      <a:pt x="5" y="1"/>
                    </a:lnTo>
                    <a:lnTo>
                      <a:pt x="6" y="0"/>
                    </a:lnTo>
                    <a:lnTo>
                      <a:pt x="7" y="0"/>
                    </a:lnTo>
                    <a:lnTo>
                      <a:pt x="8" y="0"/>
                    </a:lnTo>
                    <a:lnTo>
                      <a:pt x="9" y="0"/>
                    </a:lnTo>
                    <a:lnTo>
                      <a:pt x="10" y="0"/>
                    </a:lnTo>
                    <a:lnTo>
                      <a:pt x="11" y="0"/>
                    </a:lnTo>
                    <a:lnTo>
                      <a:pt x="12" y="0"/>
                    </a:lnTo>
                    <a:lnTo>
                      <a:pt x="13" y="0"/>
                    </a:lnTo>
                    <a:lnTo>
                      <a:pt x="14" y="0"/>
                    </a:lnTo>
                    <a:lnTo>
                      <a:pt x="15" y="0"/>
                    </a:lnTo>
                    <a:lnTo>
                      <a:pt x="16" y="0"/>
                    </a:lnTo>
                    <a:lnTo>
                      <a:pt x="18" y="0"/>
                    </a:lnTo>
                    <a:lnTo>
                      <a:pt x="19" y="0"/>
                    </a:lnTo>
                    <a:lnTo>
                      <a:pt x="20" y="0"/>
                    </a:lnTo>
                    <a:lnTo>
                      <a:pt x="21" y="0"/>
                    </a:lnTo>
                    <a:lnTo>
                      <a:pt x="22" y="0"/>
                    </a:lnTo>
                    <a:lnTo>
                      <a:pt x="23" y="0"/>
                    </a:lnTo>
                  </a:path>
                </a:pathLst>
              </a:custGeom>
              <a:noFill/>
              <a:ln w="6350">
                <a:solidFill>
                  <a:srgbClr val="1F1A17"/>
                </a:solidFill>
                <a:prstDash val="solid"/>
                <a:round/>
                <a:headEnd/>
                <a:tailEnd/>
              </a:ln>
            </p:spPr>
            <p:txBody>
              <a:bodyPr/>
              <a:lstStyle/>
              <a:p>
                <a:endParaRPr lang="en-US"/>
              </a:p>
            </p:txBody>
          </p:sp>
          <p:sp>
            <p:nvSpPr>
              <p:cNvPr id="22925" name="Freeform 3854"/>
              <p:cNvSpPr>
                <a:spLocks/>
              </p:cNvSpPr>
              <p:nvPr/>
            </p:nvSpPr>
            <p:spPr bwMode="white">
              <a:xfrm>
                <a:off x="4481" y="1556"/>
                <a:ext cx="19" cy="6"/>
              </a:xfrm>
              <a:custGeom>
                <a:avLst/>
                <a:gdLst>
                  <a:gd name="T0" fmla="*/ 0 w 155"/>
                  <a:gd name="T1" fmla="*/ 0 h 51"/>
                  <a:gd name="T2" fmla="*/ 0 w 155"/>
                  <a:gd name="T3" fmla="*/ 0 h 51"/>
                  <a:gd name="T4" fmla="*/ 0 w 155"/>
                  <a:gd name="T5" fmla="*/ 0 h 51"/>
                  <a:gd name="T6" fmla="*/ 0 w 155"/>
                  <a:gd name="T7" fmla="*/ 0 h 51"/>
                  <a:gd name="T8" fmla="*/ 0 w 155"/>
                  <a:gd name="T9" fmla="*/ 0 h 51"/>
                  <a:gd name="T10" fmla="*/ 0 w 155"/>
                  <a:gd name="T11" fmla="*/ 0 h 51"/>
                  <a:gd name="T12" fmla="*/ 0 w 155"/>
                  <a:gd name="T13" fmla="*/ 0 h 51"/>
                  <a:gd name="T14" fmla="*/ 0 w 155"/>
                  <a:gd name="T15" fmla="*/ 0 h 51"/>
                  <a:gd name="T16" fmla="*/ 0 w 155"/>
                  <a:gd name="T17" fmla="*/ 0 h 51"/>
                  <a:gd name="T18" fmla="*/ 0 w 155"/>
                  <a:gd name="T19" fmla="*/ 0 h 51"/>
                  <a:gd name="T20" fmla="*/ 0 w 155"/>
                  <a:gd name="T21" fmla="*/ 0 h 51"/>
                  <a:gd name="T22" fmla="*/ 0 w 155"/>
                  <a:gd name="T23" fmla="*/ 0 h 51"/>
                  <a:gd name="T24" fmla="*/ 0 w 155"/>
                  <a:gd name="T25" fmla="*/ 0 h 51"/>
                  <a:gd name="T26" fmla="*/ 0 w 155"/>
                  <a:gd name="T27" fmla="*/ 0 h 51"/>
                  <a:gd name="T28" fmla="*/ 0 w 155"/>
                  <a:gd name="T29" fmla="*/ 0 h 51"/>
                  <a:gd name="T30" fmla="*/ 0 w 155"/>
                  <a:gd name="T31" fmla="*/ 0 h 51"/>
                  <a:gd name="T32" fmla="*/ 0 w 155"/>
                  <a:gd name="T33" fmla="*/ 0 h 51"/>
                  <a:gd name="T34" fmla="*/ 0 w 155"/>
                  <a:gd name="T35" fmla="*/ 0 h 51"/>
                  <a:gd name="T36" fmla="*/ 0 w 155"/>
                  <a:gd name="T37" fmla="*/ 0 h 51"/>
                  <a:gd name="T38" fmla="*/ 0 w 155"/>
                  <a:gd name="T39" fmla="*/ 0 h 51"/>
                  <a:gd name="T40" fmla="*/ 0 w 155"/>
                  <a:gd name="T41" fmla="*/ 0 h 51"/>
                  <a:gd name="T42" fmla="*/ 0 w 155"/>
                  <a:gd name="T43" fmla="*/ 0 h 51"/>
                  <a:gd name="T44" fmla="*/ 0 w 155"/>
                  <a:gd name="T45" fmla="*/ 0 h 51"/>
                  <a:gd name="T46" fmla="*/ 0 w 155"/>
                  <a:gd name="T47" fmla="*/ 0 h 51"/>
                  <a:gd name="T48" fmla="*/ 0 w 155"/>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5"/>
                  <a:gd name="T76" fmla="*/ 0 h 51"/>
                  <a:gd name="T77" fmla="*/ 155 w 155"/>
                  <a:gd name="T78" fmla="*/ 51 h 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5" h="51">
                    <a:moveTo>
                      <a:pt x="155" y="0"/>
                    </a:moveTo>
                    <a:lnTo>
                      <a:pt x="152" y="4"/>
                    </a:lnTo>
                    <a:lnTo>
                      <a:pt x="149" y="9"/>
                    </a:lnTo>
                    <a:lnTo>
                      <a:pt x="146" y="13"/>
                    </a:lnTo>
                    <a:lnTo>
                      <a:pt x="142" y="16"/>
                    </a:lnTo>
                    <a:lnTo>
                      <a:pt x="138" y="21"/>
                    </a:lnTo>
                    <a:lnTo>
                      <a:pt x="132" y="25"/>
                    </a:lnTo>
                    <a:lnTo>
                      <a:pt x="127" y="28"/>
                    </a:lnTo>
                    <a:lnTo>
                      <a:pt x="121" y="31"/>
                    </a:lnTo>
                    <a:lnTo>
                      <a:pt x="116" y="34"/>
                    </a:lnTo>
                    <a:lnTo>
                      <a:pt x="109" y="37"/>
                    </a:lnTo>
                    <a:lnTo>
                      <a:pt x="102" y="40"/>
                    </a:lnTo>
                    <a:lnTo>
                      <a:pt x="95" y="42"/>
                    </a:lnTo>
                    <a:lnTo>
                      <a:pt x="88" y="44"/>
                    </a:lnTo>
                    <a:lnTo>
                      <a:pt x="80" y="46"/>
                    </a:lnTo>
                    <a:lnTo>
                      <a:pt x="73" y="47"/>
                    </a:lnTo>
                    <a:lnTo>
                      <a:pt x="65" y="49"/>
                    </a:lnTo>
                    <a:lnTo>
                      <a:pt x="57" y="50"/>
                    </a:lnTo>
                    <a:lnTo>
                      <a:pt x="49" y="51"/>
                    </a:lnTo>
                    <a:lnTo>
                      <a:pt x="41" y="51"/>
                    </a:lnTo>
                    <a:lnTo>
                      <a:pt x="33" y="51"/>
                    </a:lnTo>
                    <a:lnTo>
                      <a:pt x="24" y="51"/>
                    </a:lnTo>
                    <a:lnTo>
                      <a:pt x="17" y="51"/>
                    </a:lnTo>
                    <a:lnTo>
                      <a:pt x="9" y="50"/>
                    </a:lnTo>
                    <a:lnTo>
                      <a:pt x="0" y="49"/>
                    </a:lnTo>
                  </a:path>
                </a:pathLst>
              </a:custGeom>
              <a:noFill/>
              <a:ln w="6350">
                <a:solidFill>
                  <a:srgbClr val="1F1A17"/>
                </a:solidFill>
                <a:prstDash val="solid"/>
                <a:round/>
                <a:headEnd/>
                <a:tailEnd/>
              </a:ln>
            </p:spPr>
            <p:txBody>
              <a:bodyPr/>
              <a:lstStyle/>
              <a:p>
                <a:endParaRPr lang="en-US"/>
              </a:p>
            </p:txBody>
          </p:sp>
          <p:sp>
            <p:nvSpPr>
              <p:cNvPr id="22926" name="Freeform 3855"/>
              <p:cNvSpPr>
                <a:spLocks/>
              </p:cNvSpPr>
              <p:nvPr/>
            </p:nvSpPr>
            <p:spPr bwMode="white">
              <a:xfrm>
                <a:off x="4409" y="1562"/>
                <a:ext cx="72" cy="43"/>
              </a:xfrm>
              <a:custGeom>
                <a:avLst/>
                <a:gdLst>
                  <a:gd name="T0" fmla="*/ 0 w 573"/>
                  <a:gd name="T1" fmla="*/ 1 h 347"/>
                  <a:gd name="T2" fmla="*/ 0 w 573"/>
                  <a:gd name="T3" fmla="*/ 1 h 347"/>
                  <a:gd name="T4" fmla="*/ 0 w 573"/>
                  <a:gd name="T5" fmla="*/ 1 h 347"/>
                  <a:gd name="T6" fmla="*/ 0 w 573"/>
                  <a:gd name="T7" fmla="*/ 1 h 347"/>
                  <a:gd name="T8" fmla="*/ 0 w 573"/>
                  <a:gd name="T9" fmla="*/ 0 h 347"/>
                  <a:gd name="T10" fmla="*/ 1 w 573"/>
                  <a:gd name="T11" fmla="*/ 0 h 347"/>
                  <a:gd name="T12" fmla="*/ 1 w 573"/>
                  <a:gd name="T13" fmla="*/ 0 h 347"/>
                  <a:gd name="T14" fmla="*/ 1 w 573"/>
                  <a:gd name="T15" fmla="*/ 0 h 347"/>
                  <a:gd name="T16" fmla="*/ 1 w 573"/>
                  <a:gd name="T17" fmla="*/ 0 h 347"/>
                  <a:gd name="T18" fmla="*/ 1 w 573"/>
                  <a:gd name="T19" fmla="*/ 0 h 347"/>
                  <a:gd name="T20" fmla="*/ 1 w 573"/>
                  <a:gd name="T21" fmla="*/ 0 h 347"/>
                  <a:gd name="T22" fmla="*/ 1 w 573"/>
                  <a:gd name="T23" fmla="*/ 0 h 347"/>
                  <a:gd name="T24" fmla="*/ 1 w 573"/>
                  <a:gd name="T25" fmla="*/ 0 h 347"/>
                  <a:gd name="T26" fmla="*/ 1 w 573"/>
                  <a:gd name="T27" fmla="*/ 0 h 347"/>
                  <a:gd name="T28" fmla="*/ 1 w 573"/>
                  <a:gd name="T29" fmla="*/ 0 h 347"/>
                  <a:gd name="T30" fmla="*/ 1 w 573"/>
                  <a:gd name="T31" fmla="*/ 0 h 347"/>
                  <a:gd name="T32" fmla="*/ 1 w 573"/>
                  <a:gd name="T33" fmla="*/ 0 h 347"/>
                  <a:gd name="T34" fmla="*/ 1 w 573"/>
                  <a:gd name="T35" fmla="*/ 0 h 347"/>
                  <a:gd name="T36" fmla="*/ 1 w 573"/>
                  <a:gd name="T37" fmla="*/ 0 h 3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3"/>
                  <a:gd name="T58" fmla="*/ 0 h 347"/>
                  <a:gd name="T59" fmla="*/ 573 w 573"/>
                  <a:gd name="T60" fmla="*/ 347 h 3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3" h="347">
                    <a:moveTo>
                      <a:pt x="0" y="347"/>
                    </a:moveTo>
                    <a:lnTo>
                      <a:pt x="47" y="332"/>
                    </a:lnTo>
                    <a:lnTo>
                      <a:pt x="93" y="318"/>
                    </a:lnTo>
                    <a:lnTo>
                      <a:pt x="138" y="301"/>
                    </a:lnTo>
                    <a:lnTo>
                      <a:pt x="182" y="284"/>
                    </a:lnTo>
                    <a:lnTo>
                      <a:pt x="224" y="265"/>
                    </a:lnTo>
                    <a:lnTo>
                      <a:pt x="265" y="245"/>
                    </a:lnTo>
                    <a:lnTo>
                      <a:pt x="303" y="225"/>
                    </a:lnTo>
                    <a:lnTo>
                      <a:pt x="341" y="203"/>
                    </a:lnTo>
                    <a:lnTo>
                      <a:pt x="377" y="180"/>
                    </a:lnTo>
                    <a:lnTo>
                      <a:pt x="410" y="157"/>
                    </a:lnTo>
                    <a:lnTo>
                      <a:pt x="443" y="132"/>
                    </a:lnTo>
                    <a:lnTo>
                      <a:pt x="473" y="107"/>
                    </a:lnTo>
                    <a:lnTo>
                      <a:pt x="501" y="81"/>
                    </a:lnTo>
                    <a:lnTo>
                      <a:pt x="528" y="54"/>
                    </a:lnTo>
                    <a:lnTo>
                      <a:pt x="540" y="41"/>
                    </a:lnTo>
                    <a:lnTo>
                      <a:pt x="552" y="28"/>
                    </a:lnTo>
                    <a:lnTo>
                      <a:pt x="563" y="13"/>
                    </a:lnTo>
                    <a:lnTo>
                      <a:pt x="573" y="0"/>
                    </a:lnTo>
                  </a:path>
                </a:pathLst>
              </a:custGeom>
              <a:noFill/>
              <a:ln w="6350">
                <a:solidFill>
                  <a:srgbClr val="1F1A17"/>
                </a:solidFill>
                <a:prstDash val="solid"/>
                <a:round/>
                <a:headEnd/>
                <a:tailEnd/>
              </a:ln>
            </p:spPr>
            <p:txBody>
              <a:bodyPr/>
              <a:lstStyle/>
              <a:p>
                <a:endParaRPr lang="en-US"/>
              </a:p>
            </p:txBody>
          </p:sp>
          <p:sp>
            <p:nvSpPr>
              <p:cNvPr id="22927" name="Freeform 3856"/>
              <p:cNvSpPr>
                <a:spLocks/>
              </p:cNvSpPr>
              <p:nvPr/>
            </p:nvSpPr>
            <p:spPr bwMode="white">
              <a:xfrm>
                <a:off x="4334" y="1694"/>
                <a:ext cx="0" cy="0"/>
              </a:xfrm>
              <a:custGeom>
                <a:avLst/>
                <a:gdLst>
                  <a:gd name="T0" fmla="*/ 0 h 2"/>
                  <a:gd name="T1" fmla="*/ 0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1"/>
                    </a:lnTo>
                    <a:lnTo>
                      <a:pt x="0" y="0"/>
                    </a:lnTo>
                  </a:path>
                </a:pathLst>
              </a:custGeom>
              <a:noFill/>
              <a:ln w="6350">
                <a:solidFill>
                  <a:srgbClr val="1F1A17"/>
                </a:solidFill>
                <a:prstDash val="solid"/>
                <a:round/>
                <a:headEnd/>
                <a:tailEnd/>
              </a:ln>
            </p:spPr>
            <p:txBody>
              <a:bodyPr/>
              <a:lstStyle/>
              <a:p>
                <a:endParaRPr lang="en-US"/>
              </a:p>
            </p:txBody>
          </p:sp>
          <p:sp>
            <p:nvSpPr>
              <p:cNvPr id="22928" name="Freeform 3857"/>
              <p:cNvSpPr>
                <a:spLocks/>
              </p:cNvSpPr>
              <p:nvPr/>
            </p:nvSpPr>
            <p:spPr bwMode="white">
              <a:xfrm>
                <a:off x="4220" y="1586"/>
                <a:ext cx="4" cy="6"/>
              </a:xfrm>
              <a:custGeom>
                <a:avLst/>
                <a:gdLst>
                  <a:gd name="T0" fmla="*/ 0 w 33"/>
                  <a:gd name="T1" fmla="*/ 0 h 54"/>
                  <a:gd name="T2" fmla="*/ 0 w 33"/>
                  <a:gd name="T3" fmla="*/ 0 h 54"/>
                  <a:gd name="T4" fmla="*/ 0 w 33"/>
                  <a:gd name="T5" fmla="*/ 0 h 54"/>
                  <a:gd name="T6" fmla="*/ 0 w 33"/>
                  <a:gd name="T7" fmla="*/ 0 h 54"/>
                  <a:gd name="T8" fmla="*/ 0 w 33"/>
                  <a:gd name="T9" fmla="*/ 0 h 54"/>
                  <a:gd name="T10" fmla="*/ 0 w 33"/>
                  <a:gd name="T11" fmla="*/ 0 h 54"/>
                  <a:gd name="T12" fmla="*/ 0 w 33"/>
                  <a:gd name="T13" fmla="*/ 0 h 54"/>
                  <a:gd name="T14" fmla="*/ 0 w 33"/>
                  <a:gd name="T15" fmla="*/ 0 h 54"/>
                  <a:gd name="T16" fmla="*/ 0 w 33"/>
                  <a:gd name="T17" fmla="*/ 0 h 54"/>
                  <a:gd name="T18" fmla="*/ 0 w 33"/>
                  <a:gd name="T19" fmla="*/ 0 h 54"/>
                  <a:gd name="T20" fmla="*/ 0 w 33"/>
                  <a:gd name="T21" fmla="*/ 0 h 54"/>
                  <a:gd name="T22" fmla="*/ 0 w 33"/>
                  <a:gd name="T23" fmla="*/ 0 h 54"/>
                  <a:gd name="T24" fmla="*/ 0 w 33"/>
                  <a:gd name="T25" fmla="*/ 0 h 54"/>
                  <a:gd name="T26" fmla="*/ 0 w 33"/>
                  <a:gd name="T27" fmla="*/ 0 h 54"/>
                  <a:gd name="T28" fmla="*/ 0 w 33"/>
                  <a:gd name="T29" fmla="*/ 0 h 54"/>
                  <a:gd name="T30" fmla="*/ 0 w 33"/>
                  <a:gd name="T31" fmla="*/ 0 h 54"/>
                  <a:gd name="T32" fmla="*/ 0 w 33"/>
                  <a:gd name="T33" fmla="*/ 0 h 54"/>
                  <a:gd name="T34" fmla="*/ 0 w 33"/>
                  <a:gd name="T35" fmla="*/ 0 h 54"/>
                  <a:gd name="T36" fmla="*/ 0 w 33"/>
                  <a:gd name="T37" fmla="*/ 0 h 54"/>
                  <a:gd name="T38" fmla="*/ 0 w 33"/>
                  <a:gd name="T39" fmla="*/ 0 h 54"/>
                  <a:gd name="T40" fmla="*/ 0 w 33"/>
                  <a:gd name="T41" fmla="*/ 0 h 54"/>
                  <a:gd name="T42" fmla="*/ 0 w 33"/>
                  <a:gd name="T43" fmla="*/ 0 h 54"/>
                  <a:gd name="T44" fmla="*/ 0 w 33"/>
                  <a:gd name="T45" fmla="*/ 0 h 54"/>
                  <a:gd name="T46" fmla="*/ 0 w 33"/>
                  <a:gd name="T47" fmla="*/ 0 h 54"/>
                  <a:gd name="T48" fmla="*/ 0 w 33"/>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54"/>
                  <a:gd name="T77" fmla="*/ 33 w 33"/>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54">
                    <a:moveTo>
                      <a:pt x="33" y="54"/>
                    </a:moveTo>
                    <a:lnTo>
                      <a:pt x="31" y="52"/>
                    </a:lnTo>
                    <a:lnTo>
                      <a:pt x="28" y="50"/>
                    </a:lnTo>
                    <a:lnTo>
                      <a:pt x="26" y="48"/>
                    </a:lnTo>
                    <a:lnTo>
                      <a:pt x="23" y="46"/>
                    </a:lnTo>
                    <a:lnTo>
                      <a:pt x="21" y="44"/>
                    </a:lnTo>
                    <a:lnTo>
                      <a:pt x="19" y="42"/>
                    </a:lnTo>
                    <a:lnTo>
                      <a:pt x="17" y="40"/>
                    </a:lnTo>
                    <a:lnTo>
                      <a:pt x="15" y="38"/>
                    </a:lnTo>
                    <a:lnTo>
                      <a:pt x="13" y="36"/>
                    </a:lnTo>
                    <a:lnTo>
                      <a:pt x="11" y="33"/>
                    </a:lnTo>
                    <a:lnTo>
                      <a:pt x="10" y="31"/>
                    </a:lnTo>
                    <a:lnTo>
                      <a:pt x="7" y="29"/>
                    </a:lnTo>
                    <a:lnTo>
                      <a:pt x="6" y="27"/>
                    </a:lnTo>
                    <a:lnTo>
                      <a:pt x="5" y="24"/>
                    </a:lnTo>
                    <a:lnTo>
                      <a:pt x="4" y="22"/>
                    </a:lnTo>
                    <a:lnTo>
                      <a:pt x="3" y="20"/>
                    </a:lnTo>
                    <a:lnTo>
                      <a:pt x="2" y="18"/>
                    </a:lnTo>
                    <a:lnTo>
                      <a:pt x="1" y="15"/>
                    </a:lnTo>
                    <a:lnTo>
                      <a:pt x="1" y="13"/>
                    </a:lnTo>
                    <a:lnTo>
                      <a:pt x="0" y="11"/>
                    </a:lnTo>
                    <a:lnTo>
                      <a:pt x="0" y="8"/>
                    </a:lnTo>
                    <a:lnTo>
                      <a:pt x="0" y="5"/>
                    </a:lnTo>
                    <a:lnTo>
                      <a:pt x="0" y="3"/>
                    </a:lnTo>
                    <a:lnTo>
                      <a:pt x="0" y="0"/>
                    </a:lnTo>
                  </a:path>
                </a:pathLst>
              </a:custGeom>
              <a:noFill/>
              <a:ln w="6350">
                <a:solidFill>
                  <a:srgbClr val="1F1A17"/>
                </a:solidFill>
                <a:prstDash val="solid"/>
                <a:round/>
                <a:headEnd/>
                <a:tailEnd/>
              </a:ln>
            </p:spPr>
            <p:txBody>
              <a:bodyPr/>
              <a:lstStyle/>
              <a:p>
                <a:endParaRPr lang="en-US"/>
              </a:p>
            </p:txBody>
          </p:sp>
          <p:sp>
            <p:nvSpPr>
              <p:cNvPr id="22929" name="Freeform 3858"/>
              <p:cNvSpPr>
                <a:spLocks/>
              </p:cNvSpPr>
              <p:nvPr/>
            </p:nvSpPr>
            <p:spPr bwMode="white">
              <a:xfrm>
                <a:off x="4195" y="1528"/>
                <a:ext cx="26" cy="49"/>
              </a:xfrm>
              <a:custGeom>
                <a:avLst/>
                <a:gdLst>
                  <a:gd name="T0" fmla="*/ 0 w 207"/>
                  <a:gd name="T1" fmla="*/ 0 h 387"/>
                  <a:gd name="T2" fmla="*/ 0 w 207"/>
                  <a:gd name="T3" fmla="*/ 0 h 387"/>
                  <a:gd name="T4" fmla="*/ 0 w 207"/>
                  <a:gd name="T5" fmla="*/ 0 h 387"/>
                  <a:gd name="T6" fmla="*/ 0 w 207"/>
                  <a:gd name="T7" fmla="*/ 0 h 387"/>
                  <a:gd name="T8" fmla="*/ 0 w 207"/>
                  <a:gd name="T9" fmla="*/ 0 h 387"/>
                  <a:gd name="T10" fmla="*/ 0 w 207"/>
                  <a:gd name="T11" fmla="*/ 0 h 387"/>
                  <a:gd name="T12" fmla="*/ 0 w 207"/>
                  <a:gd name="T13" fmla="*/ 0 h 387"/>
                  <a:gd name="T14" fmla="*/ 0 w 207"/>
                  <a:gd name="T15" fmla="*/ 0 h 387"/>
                  <a:gd name="T16" fmla="*/ 0 w 207"/>
                  <a:gd name="T17" fmla="*/ 0 h 387"/>
                  <a:gd name="T18" fmla="*/ 0 w 207"/>
                  <a:gd name="T19" fmla="*/ 1 h 387"/>
                  <a:gd name="T20" fmla="*/ 0 w 207"/>
                  <a:gd name="T21" fmla="*/ 1 h 387"/>
                  <a:gd name="T22" fmla="*/ 0 w 207"/>
                  <a:gd name="T23" fmla="*/ 1 h 387"/>
                  <a:gd name="T24" fmla="*/ 0 w 207"/>
                  <a:gd name="T25" fmla="*/ 1 h 387"/>
                  <a:gd name="T26" fmla="*/ 0 w 207"/>
                  <a:gd name="T27" fmla="*/ 1 h 387"/>
                  <a:gd name="T28" fmla="*/ 0 w 207"/>
                  <a:gd name="T29" fmla="*/ 1 h 387"/>
                  <a:gd name="T30" fmla="*/ 0 w 207"/>
                  <a:gd name="T31" fmla="*/ 1 h 387"/>
                  <a:gd name="T32" fmla="*/ 0 w 207"/>
                  <a:gd name="T33" fmla="*/ 1 h 3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7"/>
                  <a:gd name="T52" fmla="*/ 0 h 387"/>
                  <a:gd name="T53" fmla="*/ 207 w 207"/>
                  <a:gd name="T54" fmla="*/ 387 h 3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7" h="387">
                    <a:moveTo>
                      <a:pt x="0" y="0"/>
                    </a:moveTo>
                    <a:lnTo>
                      <a:pt x="1" y="26"/>
                    </a:lnTo>
                    <a:lnTo>
                      <a:pt x="4" y="51"/>
                    </a:lnTo>
                    <a:lnTo>
                      <a:pt x="8" y="77"/>
                    </a:lnTo>
                    <a:lnTo>
                      <a:pt x="13" y="103"/>
                    </a:lnTo>
                    <a:lnTo>
                      <a:pt x="20" y="127"/>
                    </a:lnTo>
                    <a:lnTo>
                      <a:pt x="30" y="152"/>
                    </a:lnTo>
                    <a:lnTo>
                      <a:pt x="40" y="177"/>
                    </a:lnTo>
                    <a:lnTo>
                      <a:pt x="53" y="202"/>
                    </a:lnTo>
                    <a:lnTo>
                      <a:pt x="67" y="226"/>
                    </a:lnTo>
                    <a:lnTo>
                      <a:pt x="83" y="250"/>
                    </a:lnTo>
                    <a:lnTo>
                      <a:pt x="99" y="274"/>
                    </a:lnTo>
                    <a:lnTo>
                      <a:pt x="118" y="298"/>
                    </a:lnTo>
                    <a:lnTo>
                      <a:pt x="138" y="320"/>
                    </a:lnTo>
                    <a:lnTo>
                      <a:pt x="160" y="343"/>
                    </a:lnTo>
                    <a:lnTo>
                      <a:pt x="182" y="365"/>
                    </a:lnTo>
                    <a:lnTo>
                      <a:pt x="207" y="387"/>
                    </a:lnTo>
                  </a:path>
                </a:pathLst>
              </a:custGeom>
              <a:noFill/>
              <a:ln w="6350">
                <a:solidFill>
                  <a:srgbClr val="1F1A17"/>
                </a:solidFill>
                <a:prstDash val="solid"/>
                <a:round/>
                <a:headEnd/>
                <a:tailEnd/>
              </a:ln>
            </p:spPr>
            <p:txBody>
              <a:bodyPr/>
              <a:lstStyle/>
              <a:p>
                <a:endParaRPr lang="en-US"/>
              </a:p>
            </p:txBody>
          </p:sp>
          <p:sp>
            <p:nvSpPr>
              <p:cNvPr id="22930" name="Freeform 3859"/>
              <p:cNvSpPr>
                <a:spLocks/>
              </p:cNvSpPr>
              <p:nvPr/>
            </p:nvSpPr>
            <p:spPr bwMode="white">
              <a:xfrm>
                <a:off x="4321" y="1628"/>
                <a:ext cx="13" cy="66"/>
              </a:xfrm>
              <a:custGeom>
                <a:avLst/>
                <a:gdLst>
                  <a:gd name="T0" fmla="*/ 0 w 97"/>
                  <a:gd name="T1" fmla="*/ 0 h 528"/>
                  <a:gd name="T2" fmla="*/ 0 w 97"/>
                  <a:gd name="T3" fmla="*/ 0 h 528"/>
                  <a:gd name="T4" fmla="*/ 0 w 97"/>
                  <a:gd name="T5" fmla="*/ 0 h 528"/>
                  <a:gd name="T6" fmla="*/ 0 w 97"/>
                  <a:gd name="T7" fmla="*/ 0 h 528"/>
                  <a:gd name="T8" fmla="*/ 0 w 97"/>
                  <a:gd name="T9" fmla="*/ 1 h 528"/>
                  <a:gd name="T10" fmla="*/ 0 w 97"/>
                  <a:gd name="T11" fmla="*/ 1 h 528"/>
                  <a:gd name="T12" fmla="*/ 0 w 97"/>
                  <a:gd name="T13" fmla="*/ 1 h 528"/>
                  <a:gd name="T14" fmla="*/ 0 w 97"/>
                  <a:gd name="T15" fmla="*/ 1 h 528"/>
                  <a:gd name="T16" fmla="*/ 0 w 97"/>
                  <a:gd name="T17" fmla="*/ 1 h 5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528"/>
                  <a:gd name="T29" fmla="*/ 97 w 97"/>
                  <a:gd name="T30" fmla="*/ 528 h 5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528">
                    <a:moveTo>
                      <a:pt x="0" y="0"/>
                    </a:moveTo>
                    <a:lnTo>
                      <a:pt x="12" y="69"/>
                    </a:lnTo>
                    <a:lnTo>
                      <a:pt x="24" y="137"/>
                    </a:lnTo>
                    <a:lnTo>
                      <a:pt x="36" y="204"/>
                    </a:lnTo>
                    <a:lnTo>
                      <a:pt x="48" y="271"/>
                    </a:lnTo>
                    <a:lnTo>
                      <a:pt x="61" y="336"/>
                    </a:lnTo>
                    <a:lnTo>
                      <a:pt x="72" y="401"/>
                    </a:lnTo>
                    <a:lnTo>
                      <a:pt x="85" y="465"/>
                    </a:lnTo>
                    <a:lnTo>
                      <a:pt x="97" y="528"/>
                    </a:lnTo>
                  </a:path>
                </a:pathLst>
              </a:custGeom>
              <a:noFill/>
              <a:ln w="6350">
                <a:solidFill>
                  <a:srgbClr val="1F1A17"/>
                </a:solidFill>
                <a:prstDash val="solid"/>
                <a:round/>
                <a:headEnd/>
                <a:tailEnd/>
              </a:ln>
            </p:spPr>
            <p:txBody>
              <a:bodyPr/>
              <a:lstStyle/>
              <a:p>
                <a:endParaRPr lang="en-US"/>
              </a:p>
            </p:txBody>
          </p:sp>
          <p:sp>
            <p:nvSpPr>
              <p:cNvPr id="22931" name="Freeform 3860"/>
              <p:cNvSpPr>
                <a:spLocks/>
              </p:cNvSpPr>
              <p:nvPr/>
            </p:nvSpPr>
            <p:spPr bwMode="white">
              <a:xfrm>
                <a:off x="4321" y="1622"/>
                <a:ext cx="6" cy="6"/>
              </a:xfrm>
              <a:custGeom>
                <a:avLst/>
                <a:gdLst>
                  <a:gd name="T0" fmla="*/ 0 w 41"/>
                  <a:gd name="T1" fmla="*/ 0 h 47"/>
                  <a:gd name="T2" fmla="*/ 0 w 41"/>
                  <a:gd name="T3" fmla="*/ 0 h 47"/>
                  <a:gd name="T4" fmla="*/ 0 w 41"/>
                  <a:gd name="T5" fmla="*/ 0 h 47"/>
                  <a:gd name="T6" fmla="*/ 0 w 41"/>
                  <a:gd name="T7" fmla="*/ 0 h 47"/>
                  <a:gd name="T8" fmla="*/ 0 w 41"/>
                  <a:gd name="T9" fmla="*/ 0 h 47"/>
                  <a:gd name="T10" fmla="*/ 0 w 41"/>
                  <a:gd name="T11" fmla="*/ 0 h 47"/>
                  <a:gd name="T12" fmla="*/ 0 w 41"/>
                  <a:gd name="T13" fmla="*/ 0 h 47"/>
                  <a:gd name="T14" fmla="*/ 0 w 41"/>
                  <a:gd name="T15" fmla="*/ 0 h 47"/>
                  <a:gd name="T16" fmla="*/ 0 w 41"/>
                  <a:gd name="T17" fmla="*/ 0 h 47"/>
                  <a:gd name="T18" fmla="*/ 0 w 41"/>
                  <a:gd name="T19" fmla="*/ 0 h 47"/>
                  <a:gd name="T20" fmla="*/ 0 w 41"/>
                  <a:gd name="T21" fmla="*/ 0 h 47"/>
                  <a:gd name="T22" fmla="*/ 0 w 41"/>
                  <a:gd name="T23" fmla="*/ 0 h 47"/>
                  <a:gd name="T24" fmla="*/ 0 w 41"/>
                  <a:gd name="T25" fmla="*/ 0 h 47"/>
                  <a:gd name="T26" fmla="*/ 0 w 41"/>
                  <a:gd name="T27" fmla="*/ 0 h 47"/>
                  <a:gd name="T28" fmla="*/ 0 w 41"/>
                  <a:gd name="T29" fmla="*/ 0 h 47"/>
                  <a:gd name="T30" fmla="*/ 0 w 41"/>
                  <a:gd name="T31" fmla="*/ 0 h 47"/>
                  <a:gd name="T32" fmla="*/ 0 w 41"/>
                  <a:gd name="T33" fmla="*/ 0 h 47"/>
                  <a:gd name="T34" fmla="*/ 0 w 41"/>
                  <a:gd name="T35" fmla="*/ 0 h 47"/>
                  <a:gd name="T36" fmla="*/ 0 w 41"/>
                  <a:gd name="T37" fmla="*/ 0 h 47"/>
                  <a:gd name="T38" fmla="*/ 0 w 41"/>
                  <a:gd name="T39" fmla="*/ 0 h 47"/>
                  <a:gd name="T40" fmla="*/ 0 w 41"/>
                  <a:gd name="T41" fmla="*/ 0 h 47"/>
                  <a:gd name="T42" fmla="*/ 0 w 41"/>
                  <a:gd name="T43" fmla="*/ 0 h 47"/>
                  <a:gd name="T44" fmla="*/ 0 w 41"/>
                  <a:gd name="T45" fmla="*/ 0 h 47"/>
                  <a:gd name="T46" fmla="*/ 0 w 41"/>
                  <a:gd name="T47" fmla="*/ 0 h 47"/>
                  <a:gd name="T48" fmla="*/ 0 w 41"/>
                  <a:gd name="T49" fmla="*/ 0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
                  <a:gd name="T76" fmla="*/ 0 h 47"/>
                  <a:gd name="T77" fmla="*/ 41 w 41"/>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 h="47">
                    <a:moveTo>
                      <a:pt x="0" y="47"/>
                    </a:moveTo>
                    <a:lnTo>
                      <a:pt x="0" y="44"/>
                    </a:lnTo>
                    <a:lnTo>
                      <a:pt x="0" y="42"/>
                    </a:lnTo>
                    <a:lnTo>
                      <a:pt x="0" y="39"/>
                    </a:lnTo>
                    <a:lnTo>
                      <a:pt x="1" y="37"/>
                    </a:lnTo>
                    <a:lnTo>
                      <a:pt x="2" y="34"/>
                    </a:lnTo>
                    <a:lnTo>
                      <a:pt x="3" y="32"/>
                    </a:lnTo>
                    <a:lnTo>
                      <a:pt x="4" y="29"/>
                    </a:lnTo>
                    <a:lnTo>
                      <a:pt x="6" y="26"/>
                    </a:lnTo>
                    <a:lnTo>
                      <a:pt x="8" y="23"/>
                    </a:lnTo>
                    <a:lnTo>
                      <a:pt x="9" y="21"/>
                    </a:lnTo>
                    <a:lnTo>
                      <a:pt x="11" y="19"/>
                    </a:lnTo>
                    <a:lnTo>
                      <a:pt x="13" y="17"/>
                    </a:lnTo>
                    <a:lnTo>
                      <a:pt x="15" y="15"/>
                    </a:lnTo>
                    <a:lnTo>
                      <a:pt x="17" y="13"/>
                    </a:lnTo>
                    <a:lnTo>
                      <a:pt x="20" y="12"/>
                    </a:lnTo>
                    <a:lnTo>
                      <a:pt x="22" y="10"/>
                    </a:lnTo>
                    <a:lnTo>
                      <a:pt x="25" y="9"/>
                    </a:lnTo>
                    <a:lnTo>
                      <a:pt x="27" y="7"/>
                    </a:lnTo>
                    <a:lnTo>
                      <a:pt x="30" y="6"/>
                    </a:lnTo>
                    <a:lnTo>
                      <a:pt x="32" y="5"/>
                    </a:lnTo>
                    <a:lnTo>
                      <a:pt x="34" y="3"/>
                    </a:lnTo>
                    <a:lnTo>
                      <a:pt x="37" y="2"/>
                    </a:lnTo>
                    <a:lnTo>
                      <a:pt x="39" y="1"/>
                    </a:lnTo>
                    <a:lnTo>
                      <a:pt x="41" y="0"/>
                    </a:lnTo>
                  </a:path>
                </a:pathLst>
              </a:custGeom>
              <a:noFill/>
              <a:ln w="6350">
                <a:solidFill>
                  <a:srgbClr val="1F1A17"/>
                </a:solidFill>
                <a:prstDash val="solid"/>
                <a:round/>
                <a:headEnd/>
                <a:tailEnd/>
              </a:ln>
            </p:spPr>
            <p:txBody>
              <a:bodyPr/>
              <a:lstStyle/>
              <a:p>
                <a:endParaRPr lang="en-US"/>
              </a:p>
            </p:txBody>
          </p:sp>
          <p:sp>
            <p:nvSpPr>
              <p:cNvPr id="22932" name="Line 3861"/>
              <p:cNvSpPr>
                <a:spLocks noChangeShapeType="1"/>
              </p:cNvSpPr>
              <p:nvPr/>
            </p:nvSpPr>
            <p:spPr bwMode="white">
              <a:xfrm>
                <a:off x="4327" y="1622"/>
                <a:ext cx="0" cy="0"/>
              </a:xfrm>
              <a:prstGeom prst="line">
                <a:avLst/>
              </a:prstGeom>
              <a:noFill/>
              <a:ln w="6350">
                <a:solidFill>
                  <a:srgbClr val="1F1A17"/>
                </a:solidFill>
                <a:round/>
                <a:headEnd/>
                <a:tailEnd/>
              </a:ln>
            </p:spPr>
            <p:txBody>
              <a:bodyPr/>
              <a:lstStyle/>
              <a:p>
                <a:endParaRPr lang="en-US"/>
              </a:p>
            </p:txBody>
          </p:sp>
          <p:sp>
            <p:nvSpPr>
              <p:cNvPr id="22933" name="Line 3862"/>
              <p:cNvSpPr>
                <a:spLocks noChangeShapeType="1"/>
              </p:cNvSpPr>
              <p:nvPr/>
            </p:nvSpPr>
            <p:spPr bwMode="white">
              <a:xfrm>
                <a:off x="4344" y="1615"/>
                <a:ext cx="0" cy="0"/>
              </a:xfrm>
              <a:prstGeom prst="line">
                <a:avLst/>
              </a:prstGeom>
              <a:noFill/>
              <a:ln w="6350">
                <a:solidFill>
                  <a:srgbClr val="1F1A17"/>
                </a:solidFill>
                <a:round/>
                <a:headEnd/>
                <a:tailEnd/>
              </a:ln>
            </p:spPr>
            <p:txBody>
              <a:bodyPr/>
              <a:lstStyle/>
              <a:p>
                <a:endParaRPr lang="en-US"/>
              </a:p>
            </p:txBody>
          </p:sp>
          <p:sp>
            <p:nvSpPr>
              <p:cNvPr id="22934" name="Line 3863"/>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35" name="Line 3864"/>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36" name="Line 3865"/>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37" name="Line 3866"/>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38" name="Line 3867"/>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39" name="Line 3868"/>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0" name="Line 3869"/>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1" name="Line 3870"/>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2" name="Line 3871"/>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3" name="Line 3872"/>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4" name="Line 3873"/>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5" name="Line 3874"/>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946" name="Line 3875"/>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grpSp>
        <p:grpSp>
          <p:nvGrpSpPr>
            <p:cNvPr id="18499" name="Group 4077"/>
            <p:cNvGrpSpPr>
              <a:grpSpLocks/>
            </p:cNvGrpSpPr>
            <p:nvPr/>
          </p:nvGrpSpPr>
          <p:grpSpPr bwMode="auto">
            <a:xfrm>
              <a:off x="4179" y="1435"/>
              <a:ext cx="322" cy="278"/>
              <a:chOff x="4179" y="1435"/>
              <a:chExt cx="322" cy="278"/>
            </a:xfrm>
          </p:grpSpPr>
          <p:sp>
            <p:nvSpPr>
              <p:cNvPr id="22547" name="Line 3877"/>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48" name="Line 3878"/>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49" name="Line 3879"/>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0" name="Line 3880"/>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1" name="Line 3881"/>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2" name="Line 3882"/>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3" name="Line 3883"/>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4" name="Line 3884"/>
              <p:cNvSpPr>
                <a:spLocks noChangeShapeType="1"/>
              </p:cNvSpPr>
              <p:nvPr/>
            </p:nvSpPr>
            <p:spPr bwMode="white">
              <a:xfrm flipV="1">
                <a:off x="4327" y="1615"/>
                <a:ext cx="17" cy="7"/>
              </a:xfrm>
              <a:prstGeom prst="line">
                <a:avLst/>
              </a:prstGeom>
              <a:noFill/>
              <a:ln w="6350">
                <a:solidFill>
                  <a:srgbClr val="1F1A17"/>
                </a:solidFill>
                <a:round/>
                <a:headEnd/>
                <a:tailEnd/>
              </a:ln>
            </p:spPr>
            <p:txBody>
              <a:bodyPr/>
              <a:lstStyle/>
              <a:p>
                <a:endParaRPr lang="en-US"/>
              </a:p>
            </p:txBody>
          </p:sp>
          <p:sp>
            <p:nvSpPr>
              <p:cNvPr id="22555" name="Freeform 3885"/>
              <p:cNvSpPr>
                <a:spLocks/>
              </p:cNvSpPr>
              <p:nvPr/>
            </p:nvSpPr>
            <p:spPr bwMode="white">
              <a:xfrm>
                <a:off x="4344" y="1613"/>
                <a:ext cx="4" cy="2"/>
              </a:xfrm>
              <a:custGeom>
                <a:avLst/>
                <a:gdLst>
                  <a:gd name="T0" fmla="*/ 0 w 28"/>
                  <a:gd name="T1" fmla="*/ 0 h 17"/>
                  <a:gd name="T2" fmla="*/ 0 w 28"/>
                  <a:gd name="T3" fmla="*/ 0 h 17"/>
                  <a:gd name="T4" fmla="*/ 0 w 28"/>
                  <a:gd name="T5" fmla="*/ 0 h 17"/>
                  <a:gd name="T6" fmla="*/ 0 w 28"/>
                  <a:gd name="T7" fmla="*/ 0 h 17"/>
                  <a:gd name="T8" fmla="*/ 0 w 28"/>
                  <a:gd name="T9" fmla="*/ 0 h 17"/>
                  <a:gd name="T10" fmla="*/ 0 60000 65536"/>
                  <a:gd name="T11" fmla="*/ 0 60000 65536"/>
                  <a:gd name="T12" fmla="*/ 0 60000 65536"/>
                  <a:gd name="T13" fmla="*/ 0 60000 65536"/>
                  <a:gd name="T14" fmla="*/ 0 60000 65536"/>
                  <a:gd name="T15" fmla="*/ 0 w 28"/>
                  <a:gd name="T16" fmla="*/ 0 h 17"/>
                  <a:gd name="T17" fmla="*/ 28 w 28"/>
                  <a:gd name="T18" fmla="*/ 17 h 17"/>
                </a:gdLst>
                <a:ahLst/>
                <a:cxnLst>
                  <a:cxn ang="T10">
                    <a:pos x="T0" y="T1"/>
                  </a:cxn>
                  <a:cxn ang="T11">
                    <a:pos x="T2" y="T3"/>
                  </a:cxn>
                  <a:cxn ang="T12">
                    <a:pos x="T4" y="T5"/>
                  </a:cxn>
                  <a:cxn ang="T13">
                    <a:pos x="T6" y="T7"/>
                  </a:cxn>
                  <a:cxn ang="T14">
                    <a:pos x="T8" y="T9"/>
                  </a:cxn>
                </a:cxnLst>
                <a:rect l="T15" t="T16" r="T17" b="T18"/>
                <a:pathLst>
                  <a:path w="28" h="17">
                    <a:moveTo>
                      <a:pt x="0" y="17"/>
                    </a:moveTo>
                    <a:lnTo>
                      <a:pt x="8" y="14"/>
                    </a:lnTo>
                    <a:lnTo>
                      <a:pt x="15" y="9"/>
                    </a:lnTo>
                    <a:lnTo>
                      <a:pt x="21" y="5"/>
                    </a:lnTo>
                    <a:lnTo>
                      <a:pt x="28" y="0"/>
                    </a:lnTo>
                  </a:path>
                </a:pathLst>
              </a:custGeom>
              <a:noFill/>
              <a:ln w="6350">
                <a:solidFill>
                  <a:srgbClr val="1F1A17"/>
                </a:solidFill>
                <a:prstDash val="solid"/>
                <a:round/>
                <a:headEnd/>
                <a:tailEnd/>
              </a:ln>
            </p:spPr>
            <p:txBody>
              <a:bodyPr/>
              <a:lstStyle/>
              <a:p>
                <a:endParaRPr lang="en-US"/>
              </a:p>
            </p:txBody>
          </p:sp>
          <p:sp>
            <p:nvSpPr>
              <p:cNvPr id="22556" name="Freeform 3886"/>
              <p:cNvSpPr>
                <a:spLocks/>
              </p:cNvSpPr>
              <p:nvPr/>
            </p:nvSpPr>
            <p:spPr bwMode="white">
              <a:xfrm>
                <a:off x="4317" y="1451"/>
                <a:ext cx="30" cy="157"/>
              </a:xfrm>
              <a:custGeom>
                <a:avLst/>
                <a:gdLst>
                  <a:gd name="T0" fmla="*/ 0 w 237"/>
                  <a:gd name="T1" fmla="*/ 0 h 1257"/>
                  <a:gd name="T2" fmla="*/ 0 w 237"/>
                  <a:gd name="T3" fmla="*/ 0 h 1257"/>
                  <a:gd name="T4" fmla="*/ 0 w 237"/>
                  <a:gd name="T5" fmla="*/ 0 h 1257"/>
                  <a:gd name="T6" fmla="*/ 0 w 237"/>
                  <a:gd name="T7" fmla="*/ 0 h 1257"/>
                  <a:gd name="T8" fmla="*/ 0 w 237"/>
                  <a:gd name="T9" fmla="*/ 1 h 1257"/>
                  <a:gd name="T10" fmla="*/ 0 w 237"/>
                  <a:gd name="T11" fmla="*/ 1 h 1257"/>
                  <a:gd name="T12" fmla="*/ 0 w 237"/>
                  <a:gd name="T13" fmla="*/ 1 h 1257"/>
                  <a:gd name="T14" fmla="*/ 0 w 237"/>
                  <a:gd name="T15" fmla="*/ 1 h 1257"/>
                  <a:gd name="T16" fmla="*/ 0 w 237"/>
                  <a:gd name="T17" fmla="*/ 1 h 1257"/>
                  <a:gd name="T18" fmla="*/ 0 w 237"/>
                  <a:gd name="T19" fmla="*/ 1 h 1257"/>
                  <a:gd name="T20" fmla="*/ 0 w 237"/>
                  <a:gd name="T21" fmla="*/ 2 h 1257"/>
                  <a:gd name="T22" fmla="*/ 0 w 237"/>
                  <a:gd name="T23" fmla="*/ 2 h 1257"/>
                  <a:gd name="T24" fmla="*/ 0 w 237"/>
                  <a:gd name="T25" fmla="*/ 2 h 1257"/>
                  <a:gd name="T26" fmla="*/ 0 w 237"/>
                  <a:gd name="T27" fmla="*/ 2 h 1257"/>
                  <a:gd name="T28" fmla="*/ 0 w 237"/>
                  <a:gd name="T29" fmla="*/ 2 h 1257"/>
                  <a:gd name="T30" fmla="*/ 1 w 237"/>
                  <a:gd name="T31" fmla="*/ 2 h 1257"/>
                  <a:gd name="T32" fmla="*/ 1 w 237"/>
                  <a:gd name="T33" fmla="*/ 2 h 12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7"/>
                  <a:gd name="T52" fmla="*/ 0 h 1257"/>
                  <a:gd name="T53" fmla="*/ 237 w 237"/>
                  <a:gd name="T54" fmla="*/ 1257 h 12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7" h="1257">
                    <a:moveTo>
                      <a:pt x="0" y="0"/>
                    </a:moveTo>
                    <a:lnTo>
                      <a:pt x="15" y="89"/>
                    </a:lnTo>
                    <a:lnTo>
                      <a:pt x="29" y="177"/>
                    </a:lnTo>
                    <a:lnTo>
                      <a:pt x="44" y="263"/>
                    </a:lnTo>
                    <a:lnTo>
                      <a:pt x="59" y="349"/>
                    </a:lnTo>
                    <a:lnTo>
                      <a:pt x="74" y="432"/>
                    </a:lnTo>
                    <a:lnTo>
                      <a:pt x="89" y="515"/>
                    </a:lnTo>
                    <a:lnTo>
                      <a:pt x="103" y="596"/>
                    </a:lnTo>
                    <a:lnTo>
                      <a:pt x="118" y="675"/>
                    </a:lnTo>
                    <a:lnTo>
                      <a:pt x="133" y="754"/>
                    </a:lnTo>
                    <a:lnTo>
                      <a:pt x="148" y="830"/>
                    </a:lnTo>
                    <a:lnTo>
                      <a:pt x="162" y="905"/>
                    </a:lnTo>
                    <a:lnTo>
                      <a:pt x="178" y="978"/>
                    </a:lnTo>
                    <a:lnTo>
                      <a:pt x="193" y="1050"/>
                    </a:lnTo>
                    <a:lnTo>
                      <a:pt x="207" y="1121"/>
                    </a:lnTo>
                    <a:lnTo>
                      <a:pt x="223" y="1189"/>
                    </a:lnTo>
                    <a:lnTo>
                      <a:pt x="237" y="1257"/>
                    </a:lnTo>
                  </a:path>
                </a:pathLst>
              </a:custGeom>
              <a:noFill/>
              <a:ln w="6350">
                <a:solidFill>
                  <a:srgbClr val="1F1A17"/>
                </a:solidFill>
                <a:prstDash val="solid"/>
                <a:round/>
                <a:headEnd/>
                <a:tailEnd/>
              </a:ln>
            </p:spPr>
            <p:txBody>
              <a:bodyPr/>
              <a:lstStyle/>
              <a:p>
                <a:endParaRPr lang="en-US"/>
              </a:p>
            </p:txBody>
          </p:sp>
          <p:sp>
            <p:nvSpPr>
              <p:cNvPr id="22557" name="Freeform 3887"/>
              <p:cNvSpPr>
                <a:spLocks/>
              </p:cNvSpPr>
              <p:nvPr/>
            </p:nvSpPr>
            <p:spPr bwMode="white">
              <a:xfrm>
                <a:off x="4224" y="1592"/>
                <a:ext cx="22" cy="3"/>
              </a:xfrm>
              <a:custGeom>
                <a:avLst/>
                <a:gdLst>
                  <a:gd name="T0" fmla="*/ 0 w 176"/>
                  <a:gd name="T1" fmla="*/ 0 h 23"/>
                  <a:gd name="T2" fmla="*/ 0 w 176"/>
                  <a:gd name="T3" fmla="*/ 0 h 23"/>
                  <a:gd name="T4" fmla="*/ 0 w 176"/>
                  <a:gd name="T5" fmla="*/ 0 h 23"/>
                  <a:gd name="T6" fmla="*/ 0 w 176"/>
                  <a:gd name="T7" fmla="*/ 0 h 23"/>
                  <a:gd name="T8" fmla="*/ 0 w 176"/>
                  <a:gd name="T9" fmla="*/ 0 h 23"/>
                  <a:gd name="T10" fmla="*/ 0 w 176"/>
                  <a:gd name="T11" fmla="*/ 0 h 23"/>
                  <a:gd name="T12" fmla="*/ 0 w 176"/>
                  <a:gd name="T13" fmla="*/ 0 h 23"/>
                  <a:gd name="T14" fmla="*/ 0 w 176"/>
                  <a:gd name="T15" fmla="*/ 0 h 23"/>
                  <a:gd name="T16" fmla="*/ 0 w 176"/>
                  <a:gd name="T17" fmla="*/ 0 h 23"/>
                  <a:gd name="T18" fmla="*/ 0 w 176"/>
                  <a:gd name="T19" fmla="*/ 0 h 23"/>
                  <a:gd name="T20" fmla="*/ 0 w 176"/>
                  <a:gd name="T21" fmla="*/ 0 h 23"/>
                  <a:gd name="T22" fmla="*/ 0 w 176"/>
                  <a:gd name="T23" fmla="*/ 0 h 23"/>
                  <a:gd name="T24" fmla="*/ 0 w 176"/>
                  <a:gd name="T25" fmla="*/ 0 h 23"/>
                  <a:gd name="T26" fmla="*/ 0 w 176"/>
                  <a:gd name="T27" fmla="*/ 0 h 23"/>
                  <a:gd name="T28" fmla="*/ 0 w 176"/>
                  <a:gd name="T29" fmla="*/ 0 h 23"/>
                  <a:gd name="T30" fmla="*/ 0 w 176"/>
                  <a:gd name="T31" fmla="*/ 0 h 23"/>
                  <a:gd name="T32" fmla="*/ 0 w 176"/>
                  <a:gd name="T33" fmla="*/ 0 h 23"/>
                  <a:gd name="T34" fmla="*/ 0 w 176"/>
                  <a:gd name="T35" fmla="*/ 0 h 23"/>
                  <a:gd name="T36" fmla="*/ 0 w 176"/>
                  <a:gd name="T37" fmla="*/ 0 h 23"/>
                  <a:gd name="T38" fmla="*/ 0 w 176"/>
                  <a:gd name="T39" fmla="*/ 0 h 23"/>
                  <a:gd name="T40" fmla="*/ 0 w 176"/>
                  <a:gd name="T41" fmla="*/ 0 h 23"/>
                  <a:gd name="T42" fmla="*/ 0 w 176"/>
                  <a:gd name="T43" fmla="*/ 0 h 23"/>
                  <a:gd name="T44" fmla="*/ 0 w 176"/>
                  <a:gd name="T45" fmla="*/ 0 h 23"/>
                  <a:gd name="T46" fmla="*/ 0 w 176"/>
                  <a:gd name="T47" fmla="*/ 0 h 23"/>
                  <a:gd name="T48" fmla="*/ 0 w 176"/>
                  <a:gd name="T49" fmla="*/ 0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3"/>
                  <a:gd name="T77" fmla="*/ 176 w 176"/>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3">
                    <a:moveTo>
                      <a:pt x="176" y="4"/>
                    </a:moveTo>
                    <a:lnTo>
                      <a:pt x="170" y="7"/>
                    </a:lnTo>
                    <a:lnTo>
                      <a:pt x="164" y="10"/>
                    </a:lnTo>
                    <a:lnTo>
                      <a:pt x="156" y="13"/>
                    </a:lnTo>
                    <a:lnTo>
                      <a:pt x="149" y="15"/>
                    </a:lnTo>
                    <a:lnTo>
                      <a:pt x="142" y="17"/>
                    </a:lnTo>
                    <a:lnTo>
                      <a:pt x="134" y="19"/>
                    </a:lnTo>
                    <a:lnTo>
                      <a:pt x="127" y="20"/>
                    </a:lnTo>
                    <a:lnTo>
                      <a:pt x="119" y="21"/>
                    </a:lnTo>
                    <a:lnTo>
                      <a:pt x="111" y="22"/>
                    </a:lnTo>
                    <a:lnTo>
                      <a:pt x="103" y="22"/>
                    </a:lnTo>
                    <a:lnTo>
                      <a:pt x="95" y="23"/>
                    </a:lnTo>
                    <a:lnTo>
                      <a:pt x="87" y="23"/>
                    </a:lnTo>
                    <a:lnTo>
                      <a:pt x="78" y="22"/>
                    </a:lnTo>
                    <a:lnTo>
                      <a:pt x="71" y="22"/>
                    </a:lnTo>
                    <a:lnTo>
                      <a:pt x="63" y="21"/>
                    </a:lnTo>
                    <a:lnTo>
                      <a:pt x="55" y="19"/>
                    </a:lnTo>
                    <a:lnTo>
                      <a:pt x="47" y="18"/>
                    </a:lnTo>
                    <a:lnTo>
                      <a:pt x="40" y="16"/>
                    </a:lnTo>
                    <a:lnTo>
                      <a:pt x="33" y="14"/>
                    </a:lnTo>
                    <a:lnTo>
                      <a:pt x="25" y="12"/>
                    </a:lnTo>
                    <a:lnTo>
                      <a:pt x="19" y="10"/>
                    </a:lnTo>
                    <a:lnTo>
                      <a:pt x="13" y="6"/>
                    </a:lnTo>
                    <a:lnTo>
                      <a:pt x="7" y="3"/>
                    </a:lnTo>
                    <a:lnTo>
                      <a:pt x="0" y="0"/>
                    </a:lnTo>
                  </a:path>
                </a:pathLst>
              </a:custGeom>
              <a:noFill/>
              <a:ln w="6350">
                <a:solidFill>
                  <a:srgbClr val="1F1A17"/>
                </a:solidFill>
                <a:prstDash val="solid"/>
                <a:round/>
                <a:headEnd/>
                <a:tailEnd/>
              </a:ln>
            </p:spPr>
            <p:txBody>
              <a:bodyPr/>
              <a:lstStyle/>
              <a:p>
                <a:endParaRPr lang="en-US"/>
              </a:p>
            </p:txBody>
          </p:sp>
          <p:sp>
            <p:nvSpPr>
              <p:cNvPr id="22558" name="Line 3888"/>
              <p:cNvSpPr>
                <a:spLocks noChangeShapeType="1"/>
              </p:cNvSpPr>
              <p:nvPr/>
            </p:nvSpPr>
            <p:spPr bwMode="white">
              <a:xfrm>
                <a:off x="4257" y="1598"/>
                <a:ext cx="0" cy="0"/>
              </a:xfrm>
              <a:prstGeom prst="line">
                <a:avLst/>
              </a:prstGeom>
              <a:noFill/>
              <a:ln w="6350">
                <a:solidFill>
                  <a:srgbClr val="1F1A17"/>
                </a:solidFill>
                <a:round/>
                <a:headEnd/>
                <a:tailEnd/>
              </a:ln>
            </p:spPr>
            <p:txBody>
              <a:bodyPr/>
              <a:lstStyle/>
              <a:p>
                <a:endParaRPr lang="en-US"/>
              </a:p>
            </p:txBody>
          </p:sp>
          <p:sp>
            <p:nvSpPr>
              <p:cNvPr id="22559" name="Line 3889"/>
              <p:cNvSpPr>
                <a:spLocks noChangeShapeType="1"/>
              </p:cNvSpPr>
              <p:nvPr/>
            </p:nvSpPr>
            <p:spPr bwMode="white">
              <a:xfrm>
                <a:off x="4267" y="1611"/>
                <a:ext cx="0" cy="0"/>
              </a:xfrm>
              <a:prstGeom prst="line">
                <a:avLst/>
              </a:prstGeom>
              <a:noFill/>
              <a:ln w="6350">
                <a:solidFill>
                  <a:srgbClr val="1F1A17"/>
                </a:solidFill>
                <a:round/>
                <a:headEnd/>
                <a:tailEnd/>
              </a:ln>
            </p:spPr>
            <p:txBody>
              <a:bodyPr/>
              <a:lstStyle/>
              <a:p>
                <a:endParaRPr lang="en-US"/>
              </a:p>
            </p:txBody>
          </p:sp>
          <p:sp>
            <p:nvSpPr>
              <p:cNvPr id="22560" name="Line 3890"/>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1" name="Line 3891"/>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2" name="Line 3892"/>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3" name="Line 3893"/>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4" name="Line 3894"/>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5" name="Line 3895"/>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6" name="Line 3896"/>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7" name="Line 3897"/>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8" name="Line 3898"/>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69" name="Line 3899"/>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0" name="Line 3900"/>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1" name="Line 3901"/>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2" name="Line 3902"/>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3" name="Line 3903"/>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4" name="Line 3904"/>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5" name="Line 3905"/>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6" name="Line 3906"/>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7" name="Line 3907"/>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8" name="Line 3908"/>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79" name="Line 3909"/>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80" name="Line 3910"/>
              <p:cNvSpPr>
                <a:spLocks noChangeShapeType="1"/>
              </p:cNvSpPr>
              <p:nvPr/>
            </p:nvSpPr>
            <p:spPr bwMode="white">
              <a:xfrm>
                <a:off x="4257" y="1598"/>
                <a:ext cx="10" cy="13"/>
              </a:xfrm>
              <a:prstGeom prst="line">
                <a:avLst/>
              </a:prstGeom>
              <a:noFill/>
              <a:ln w="6350">
                <a:solidFill>
                  <a:srgbClr val="1F1A17"/>
                </a:solidFill>
                <a:round/>
                <a:headEnd/>
                <a:tailEnd/>
              </a:ln>
            </p:spPr>
            <p:txBody>
              <a:bodyPr/>
              <a:lstStyle/>
              <a:p>
                <a:endParaRPr lang="en-US"/>
              </a:p>
            </p:txBody>
          </p:sp>
          <p:sp>
            <p:nvSpPr>
              <p:cNvPr id="22581" name="Freeform 3911"/>
              <p:cNvSpPr>
                <a:spLocks/>
              </p:cNvSpPr>
              <p:nvPr/>
            </p:nvSpPr>
            <p:spPr bwMode="white">
              <a:xfrm>
                <a:off x="4246" y="1593"/>
                <a:ext cx="11" cy="5"/>
              </a:xfrm>
              <a:custGeom>
                <a:avLst/>
                <a:gdLst>
                  <a:gd name="T0" fmla="*/ 0 w 87"/>
                  <a:gd name="T1" fmla="*/ 0 h 40"/>
                  <a:gd name="T2" fmla="*/ 0 w 87"/>
                  <a:gd name="T3" fmla="*/ 0 h 40"/>
                  <a:gd name="T4" fmla="*/ 0 w 87"/>
                  <a:gd name="T5" fmla="*/ 0 h 40"/>
                  <a:gd name="T6" fmla="*/ 0 w 87"/>
                  <a:gd name="T7" fmla="*/ 0 h 40"/>
                  <a:gd name="T8" fmla="*/ 0 w 87"/>
                  <a:gd name="T9" fmla="*/ 0 h 40"/>
                  <a:gd name="T10" fmla="*/ 0 60000 65536"/>
                  <a:gd name="T11" fmla="*/ 0 60000 65536"/>
                  <a:gd name="T12" fmla="*/ 0 60000 65536"/>
                  <a:gd name="T13" fmla="*/ 0 60000 65536"/>
                  <a:gd name="T14" fmla="*/ 0 60000 65536"/>
                  <a:gd name="T15" fmla="*/ 0 w 87"/>
                  <a:gd name="T16" fmla="*/ 0 h 40"/>
                  <a:gd name="T17" fmla="*/ 87 w 87"/>
                  <a:gd name="T18" fmla="*/ 40 h 40"/>
                </a:gdLst>
                <a:ahLst/>
                <a:cxnLst>
                  <a:cxn ang="T10">
                    <a:pos x="T0" y="T1"/>
                  </a:cxn>
                  <a:cxn ang="T11">
                    <a:pos x="T2" y="T3"/>
                  </a:cxn>
                  <a:cxn ang="T12">
                    <a:pos x="T4" y="T5"/>
                  </a:cxn>
                  <a:cxn ang="T13">
                    <a:pos x="T6" y="T7"/>
                  </a:cxn>
                  <a:cxn ang="T14">
                    <a:pos x="T8" y="T9"/>
                  </a:cxn>
                </a:cxnLst>
                <a:rect l="T15" t="T16" r="T17" b="T18"/>
                <a:pathLst>
                  <a:path w="87" h="40">
                    <a:moveTo>
                      <a:pt x="0" y="0"/>
                    </a:moveTo>
                    <a:lnTo>
                      <a:pt x="21" y="11"/>
                    </a:lnTo>
                    <a:lnTo>
                      <a:pt x="43" y="21"/>
                    </a:lnTo>
                    <a:lnTo>
                      <a:pt x="64" y="30"/>
                    </a:lnTo>
                    <a:lnTo>
                      <a:pt x="87" y="40"/>
                    </a:lnTo>
                  </a:path>
                </a:pathLst>
              </a:custGeom>
              <a:noFill/>
              <a:ln w="6350">
                <a:solidFill>
                  <a:srgbClr val="1F1A17"/>
                </a:solidFill>
                <a:prstDash val="solid"/>
                <a:round/>
                <a:headEnd/>
                <a:tailEnd/>
              </a:ln>
            </p:spPr>
            <p:txBody>
              <a:bodyPr/>
              <a:lstStyle/>
              <a:p>
                <a:endParaRPr lang="en-US"/>
              </a:p>
            </p:txBody>
          </p:sp>
          <p:sp>
            <p:nvSpPr>
              <p:cNvPr id="22582" name="Freeform 3912"/>
              <p:cNvSpPr>
                <a:spLocks/>
              </p:cNvSpPr>
              <p:nvPr/>
            </p:nvSpPr>
            <p:spPr bwMode="white">
              <a:xfrm>
                <a:off x="4368" y="1575"/>
                <a:ext cx="26" cy="22"/>
              </a:xfrm>
              <a:custGeom>
                <a:avLst/>
                <a:gdLst>
                  <a:gd name="T0" fmla="*/ 0 w 210"/>
                  <a:gd name="T1" fmla="*/ 0 h 177"/>
                  <a:gd name="T2" fmla="*/ 0 w 210"/>
                  <a:gd name="T3" fmla="*/ 0 h 177"/>
                  <a:gd name="T4" fmla="*/ 0 w 210"/>
                  <a:gd name="T5" fmla="*/ 0 h 177"/>
                  <a:gd name="T6" fmla="*/ 0 w 210"/>
                  <a:gd name="T7" fmla="*/ 0 h 177"/>
                  <a:gd name="T8" fmla="*/ 0 w 210"/>
                  <a:gd name="T9" fmla="*/ 0 h 177"/>
                  <a:gd name="T10" fmla="*/ 0 w 210"/>
                  <a:gd name="T11" fmla="*/ 0 h 177"/>
                  <a:gd name="T12" fmla="*/ 0 w 210"/>
                  <a:gd name="T13" fmla="*/ 0 h 177"/>
                  <a:gd name="T14" fmla="*/ 0 w 210"/>
                  <a:gd name="T15" fmla="*/ 0 h 177"/>
                  <a:gd name="T16" fmla="*/ 0 w 210"/>
                  <a:gd name="T17" fmla="*/ 0 h 177"/>
                  <a:gd name="T18" fmla="*/ 0 w 210"/>
                  <a:gd name="T19" fmla="*/ 0 h 177"/>
                  <a:gd name="T20" fmla="*/ 0 w 210"/>
                  <a:gd name="T21" fmla="*/ 0 h 177"/>
                  <a:gd name="T22" fmla="*/ 0 w 210"/>
                  <a:gd name="T23" fmla="*/ 0 h 177"/>
                  <a:gd name="T24" fmla="*/ 0 w 210"/>
                  <a:gd name="T25" fmla="*/ 0 h 177"/>
                  <a:gd name="T26" fmla="*/ 0 w 210"/>
                  <a:gd name="T27" fmla="*/ 0 h 177"/>
                  <a:gd name="T28" fmla="*/ 0 w 210"/>
                  <a:gd name="T29" fmla="*/ 0 h 177"/>
                  <a:gd name="T30" fmla="*/ 0 w 210"/>
                  <a:gd name="T31" fmla="*/ 0 h 177"/>
                  <a:gd name="T32" fmla="*/ 0 w 210"/>
                  <a:gd name="T33" fmla="*/ 0 h 177"/>
                  <a:gd name="T34" fmla="*/ 0 w 210"/>
                  <a:gd name="T35" fmla="*/ 0 h 177"/>
                  <a:gd name="T36" fmla="*/ 0 w 210"/>
                  <a:gd name="T37" fmla="*/ 0 h 177"/>
                  <a:gd name="T38" fmla="*/ 0 w 210"/>
                  <a:gd name="T39" fmla="*/ 0 h 177"/>
                  <a:gd name="T40" fmla="*/ 0 w 210"/>
                  <a:gd name="T41" fmla="*/ 0 h 177"/>
                  <a:gd name="T42" fmla="*/ 0 w 210"/>
                  <a:gd name="T43" fmla="*/ 0 h 177"/>
                  <a:gd name="T44" fmla="*/ 0 w 210"/>
                  <a:gd name="T45" fmla="*/ 0 h 177"/>
                  <a:gd name="T46" fmla="*/ 0 w 210"/>
                  <a:gd name="T47" fmla="*/ 0 h 177"/>
                  <a:gd name="T48" fmla="*/ 0 w 210"/>
                  <a:gd name="T49" fmla="*/ 0 h 177"/>
                  <a:gd name="T50" fmla="*/ 0 w 210"/>
                  <a:gd name="T51" fmla="*/ 0 h 177"/>
                  <a:gd name="T52" fmla="*/ 0 w 210"/>
                  <a:gd name="T53" fmla="*/ 0 h 177"/>
                  <a:gd name="T54" fmla="*/ 0 w 210"/>
                  <a:gd name="T55" fmla="*/ 0 h 177"/>
                  <a:gd name="T56" fmla="*/ 0 w 210"/>
                  <a:gd name="T57" fmla="*/ 0 h 177"/>
                  <a:gd name="T58" fmla="*/ 0 w 210"/>
                  <a:gd name="T59" fmla="*/ 0 h 177"/>
                  <a:gd name="T60" fmla="*/ 0 w 210"/>
                  <a:gd name="T61" fmla="*/ 0 h 177"/>
                  <a:gd name="T62" fmla="*/ 0 w 210"/>
                  <a:gd name="T63" fmla="*/ 0 h 177"/>
                  <a:gd name="T64" fmla="*/ 0 w 210"/>
                  <a:gd name="T65" fmla="*/ 0 h 177"/>
                  <a:gd name="T66" fmla="*/ 0 w 210"/>
                  <a:gd name="T67" fmla="*/ 0 h 177"/>
                  <a:gd name="T68" fmla="*/ 0 w 210"/>
                  <a:gd name="T69" fmla="*/ 0 h 177"/>
                  <a:gd name="T70" fmla="*/ 0 w 210"/>
                  <a:gd name="T71" fmla="*/ 0 h 177"/>
                  <a:gd name="T72" fmla="*/ 0 w 210"/>
                  <a:gd name="T73" fmla="*/ 0 h 177"/>
                  <a:gd name="T74" fmla="*/ 0 w 210"/>
                  <a:gd name="T75" fmla="*/ 0 h 1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0"/>
                  <a:gd name="T115" fmla="*/ 0 h 177"/>
                  <a:gd name="T116" fmla="*/ 210 w 210"/>
                  <a:gd name="T117" fmla="*/ 177 h 1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0" h="177">
                    <a:moveTo>
                      <a:pt x="106" y="1"/>
                    </a:moveTo>
                    <a:lnTo>
                      <a:pt x="88" y="5"/>
                    </a:lnTo>
                    <a:lnTo>
                      <a:pt x="70" y="11"/>
                    </a:lnTo>
                    <a:lnTo>
                      <a:pt x="54" y="19"/>
                    </a:lnTo>
                    <a:lnTo>
                      <a:pt x="39" y="29"/>
                    </a:lnTo>
                    <a:lnTo>
                      <a:pt x="27" y="41"/>
                    </a:lnTo>
                    <a:lnTo>
                      <a:pt x="15" y="53"/>
                    </a:lnTo>
                    <a:lnTo>
                      <a:pt x="7" y="68"/>
                    </a:lnTo>
                    <a:lnTo>
                      <a:pt x="2" y="82"/>
                    </a:lnTo>
                    <a:lnTo>
                      <a:pt x="0" y="97"/>
                    </a:lnTo>
                    <a:lnTo>
                      <a:pt x="1" y="112"/>
                    </a:lnTo>
                    <a:lnTo>
                      <a:pt x="5" y="126"/>
                    </a:lnTo>
                    <a:lnTo>
                      <a:pt x="11" y="139"/>
                    </a:lnTo>
                    <a:lnTo>
                      <a:pt x="20" y="151"/>
                    </a:lnTo>
                    <a:lnTo>
                      <a:pt x="33" y="161"/>
                    </a:lnTo>
                    <a:lnTo>
                      <a:pt x="46" y="169"/>
                    </a:lnTo>
                    <a:lnTo>
                      <a:pt x="62" y="174"/>
                    </a:lnTo>
                    <a:lnTo>
                      <a:pt x="79" y="177"/>
                    </a:lnTo>
                    <a:lnTo>
                      <a:pt x="96" y="177"/>
                    </a:lnTo>
                    <a:lnTo>
                      <a:pt x="114" y="175"/>
                    </a:lnTo>
                    <a:lnTo>
                      <a:pt x="132" y="170"/>
                    </a:lnTo>
                    <a:lnTo>
                      <a:pt x="148" y="163"/>
                    </a:lnTo>
                    <a:lnTo>
                      <a:pt x="164" y="154"/>
                    </a:lnTo>
                    <a:lnTo>
                      <a:pt x="177" y="142"/>
                    </a:lnTo>
                    <a:lnTo>
                      <a:pt x="189" y="129"/>
                    </a:lnTo>
                    <a:lnTo>
                      <a:pt x="198" y="114"/>
                    </a:lnTo>
                    <a:lnTo>
                      <a:pt x="204" y="100"/>
                    </a:lnTo>
                    <a:lnTo>
                      <a:pt x="208" y="84"/>
                    </a:lnTo>
                    <a:lnTo>
                      <a:pt x="210" y="70"/>
                    </a:lnTo>
                    <a:lnTo>
                      <a:pt x="206" y="55"/>
                    </a:lnTo>
                    <a:lnTo>
                      <a:pt x="202" y="42"/>
                    </a:lnTo>
                    <a:lnTo>
                      <a:pt x="194" y="30"/>
                    </a:lnTo>
                    <a:lnTo>
                      <a:pt x="184" y="20"/>
                    </a:lnTo>
                    <a:lnTo>
                      <a:pt x="171" y="12"/>
                    </a:lnTo>
                    <a:lnTo>
                      <a:pt x="157" y="5"/>
                    </a:lnTo>
                    <a:lnTo>
                      <a:pt x="140" y="2"/>
                    </a:lnTo>
                    <a:lnTo>
                      <a:pt x="123" y="0"/>
                    </a:lnTo>
                    <a:lnTo>
                      <a:pt x="106" y="1"/>
                    </a:lnTo>
                    <a:close/>
                  </a:path>
                </a:pathLst>
              </a:custGeom>
              <a:noFill/>
              <a:ln w="6350">
                <a:solidFill>
                  <a:srgbClr val="1F1A17"/>
                </a:solidFill>
                <a:prstDash val="solid"/>
                <a:round/>
                <a:headEnd/>
                <a:tailEnd/>
              </a:ln>
            </p:spPr>
            <p:txBody>
              <a:bodyPr/>
              <a:lstStyle/>
              <a:p>
                <a:endParaRPr lang="en-US"/>
              </a:p>
            </p:txBody>
          </p:sp>
          <p:sp>
            <p:nvSpPr>
              <p:cNvPr id="22583" name="Freeform 3913"/>
              <p:cNvSpPr>
                <a:spLocks/>
              </p:cNvSpPr>
              <p:nvPr/>
            </p:nvSpPr>
            <p:spPr bwMode="white">
              <a:xfrm>
                <a:off x="4259" y="1443"/>
                <a:ext cx="25" cy="146"/>
              </a:xfrm>
              <a:custGeom>
                <a:avLst/>
                <a:gdLst>
                  <a:gd name="T0" fmla="*/ 0 w 203"/>
                  <a:gd name="T1" fmla="*/ 2 h 1160"/>
                  <a:gd name="T2" fmla="*/ 0 w 203"/>
                  <a:gd name="T3" fmla="*/ 2 h 1160"/>
                  <a:gd name="T4" fmla="*/ 0 w 203"/>
                  <a:gd name="T5" fmla="*/ 2 h 1160"/>
                  <a:gd name="T6" fmla="*/ 0 w 203"/>
                  <a:gd name="T7" fmla="*/ 2 h 1160"/>
                  <a:gd name="T8" fmla="*/ 0 w 203"/>
                  <a:gd name="T9" fmla="*/ 2 h 1160"/>
                  <a:gd name="T10" fmla="*/ 0 w 203"/>
                  <a:gd name="T11" fmla="*/ 2 h 1160"/>
                  <a:gd name="T12" fmla="*/ 0 w 203"/>
                  <a:gd name="T13" fmla="*/ 2 h 1160"/>
                  <a:gd name="T14" fmla="*/ 0 w 203"/>
                  <a:gd name="T15" fmla="*/ 1 h 1160"/>
                  <a:gd name="T16" fmla="*/ 0 w 203"/>
                  <a:gd name="T17" fmla="*/ 1 h 1160"/>
                  <a:gd name="T18" fmla="*/ 0 w 203"/>
                  <a:gd name="T19" fmla="*/ 1 h 1160"/>
                  <a:gd name="T20" fmla="*/ 0 w 203"/>
                  <a:gd name="T21" fmla="*/ 1 h 1160"/>
                  <a:gd name="T22" fmla="*/ 0 w 203"/>
                  <a:gd name="T23" fmla="*/ 1 h 1160"/>
                  <a:gd name="T24" fmla="*/ 0 w 203"/>
                  <a:gd name="T25" fmla="*/ 1 h 1160"/>
                  <a:gd name="T26" fmla="*/ 0 w 203"/>
                  <a:gd name="T27" fmla="*/ 1 h 1160"/>
                  <a:gd name="T28" fmla="*/ 0 w 203"/>
                  <a:gd name="T29" fmla="*/ 0 h 1160"/>
                  <a:gd name="T30" fmla="*/ 0 w 203"/>
                  <a:gd name="T31" fmla="*/ 0 h 1160"/>
                  <a:gd name="T32" fmla="*/ 0 w 203"/>
                  <a:gd name="T33" fmla="*/ 0 h 11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3"/>
                  <a:gd name="T52" fmla="*/ 0 h 1160"/>
                  <a:gd name="T53" fmla="*/ 203 w 203"/>
                  <a:gd name="T54" fmla="*/ 1160 h 11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3" h="1160">
                    <a:moveTo>
                      <a:pt x="0" y="1160"/>
                    </a:moveTo>
                    <a:lnTo>
                      <a:pt x="11" y="1098"/>
                    </a:lnTo>
                    <a:lnTo>
                      <a:pt x="24" y="1036"/>
                    </a:lnTo>
                    <a:lnTo>
                      <a:pt x="35" y="970"/>
                    </a:lnTo>
                    <a:lnTo>
                      <a:pt x="48" y="905"/>
                    </a:lnTo>
                    <a:lnTo>
                      <a:pt x="60" y="838"/>
                    </a:lnTo>
                    <a:lnTo>
                      <a:pt x="73" y="768"/>
                    </a:lnTo>
                    <a:lnTo>
                      <a:pt x="85" y="698"/>
                    </a:lnTo>
                    <a:lnTo>
                      <a:pt x="98" y="626"/>
                    </a:lnTo>
                    <a:lnTo>
                      <a:pt x="111" y="552"/>
                    </a:lnTo>
                    <a:lnTo>
                      <a:pt x="123" y="478"/>
                    </a:lnTo>
                    <a:lnTo>
                      <a:pt x="137" y="402"/>
                    </a:lnTo>
                    <a:lnTo>
                      <a:pt x="150" y="324"/>
                    </a:lnTo>
                    <a:lnTo>
                      <a:pt x="163" y="246"/>
                    </a:lnTo>
                    <a:lnTo>
                      <a:pt x="176" y="165"/>
                    </a:lnTo>
                    <a:lnTo>
                      <a:pt x="190" y="84"/>
                    </a:lnTo>
                    <a:lnTo>
                      <a:pt x="203" y="0"/>
                    </a:lnTo>
                  </a:path>
                </a:pathLst>
              </a:custGeom>
              <a:noFill/>
              <a:ln w="6350">
                <a:solidFill>
                  <a:srgbClr val="1F1A17"/>
                </a:solidFill>
                <a:prstDash val="solid"/>
                <a:round/>
                <a:headEnd/>
                <a:tailEnd/>
              </a:ln>
            </p:spPr>
            <p:txBody>
              <a:bodyPr/>
              <a:lstStyle/>
              <a:p>
                <a:endParaRPr lang="en-US"/>
              </a:p>
            </p:txBody>
          </p:sp>
          <p:sp>
            <p:nvSpPr>
              <p:cNvPr id="22584" name="Freeform 3914"/>
              <p:cNvSpPr>
                <a:spLocks/>
              </p:cNvSpPr>
              <p:nvPr/>
            </p:nvSpPr>
            <p:spPr bwMode="white">
              <a:xfrm>
                <a:off x="4267" y="1611"/>
                <a:ext cx="2" cy="7"/>
              </a:xfrm>
              <a:custGeom>
                <a:avLst/>
                <a:gdLst>
                  <a:gd name="T0" fmla="*/ 0 w 18"/>
                  <a:gd name="T1" fmla="*/ 0 h 57"/>
                  <a:gd name="T2" fmla="*/ 0 w 18"/>
                  <a:gd name="T3" fmla="*/ 0 h 57"/>
                  <a:gd name="T4" fmla="*/ 0 w 18"/>
                  <a:gd name="T5" fmla="*/ 0 h 57"/>
                  <a:gd name="T6" fmla="*/ 0 w 18"/>
                  <a:gd name="T7" fmla="*/ 0 h 57"/>
                  <a:gd name="T8" fmla="*/ 0 w 18"/>
                  <a:gd name="T9" fmla="*/ 0 h 57"/>
                  <a:gd name="T10" fmla="*/ 0 w 18"/>
                  <a:gd name="T11" fmla="*/ 0 h 57"/>
                  <a:gd name="T12" fmla="*/ 0 w 18"/>
                  <a:gd name="T13" fmla="*/ 0 h 57"/>
                  <a:gd name="T14" fmla="*/ 0 w 18"/>
                  <a:gd name="T15" fmla="*/ 0 h 57"/>
                  <a:gd name="T16" fmla="*/ 0 w 18"/>
                  <a:gd name="T17" fmla="*/ 0 h 57"/>
                  <a:gd name="T18" fmla="*/ 0 w 18"/>
                  <a:gd name="T19" fmla="*/ 0 h 57"/>
                  <a:gd name="T20" fmla="*/ 0 w 18"/>
                  <a:gd name="T21" fmla="*/ 0 h 57"/>
                  <a:gd name="T22" fmla="*/ 0 w 18"/>
                  <a:gd name="T23" fmla="*/ 0 h 57"/>
                  <a:gd name="T24" fmla="*/ 0 w 18"/>
                  <a:gd name="T25" fmla="*/ 0 h 57"/>
                  <a:gd name="T26" fmla="*/ 0 w 18"/>
                  <a:gd name="T27" fmla="*/ 0 h 57"/>
                  <a:gd name="T28" fmla="*/ 0 w 18"/>
                  <a:gd name="T29" fmla="*/ 0 h 57"/>
                  <a:gd name="T30" fmla="*/ 0 w 18"/>
                  <a:gd name="T31" fmla="*/ 0 h 57"/>
                  <a:gd name="T32" fmla="*/ 0 w 18"/>
                  <a:gd name="T33" fmla="*/ 0 h 57"/>
                  <a:gd name="T34" fmla="*/ 0 w 18"/>
                  <a:gd name="T35" fmla="*/ 0 h 57"/>
                  <a:gd name="T36" fmla="*/ 0 w 18"/>
                  <a:gd name="T37" fmla="*/ 0 h 57"/>
                  <a:gd name="T38" fmla="*/ 0 w 18"/>
                  <a:gd name="T39" fmla="*/ 0 h 57"/>
                  <a:gd name="T40" fmla="*/ 0 w 18"/>
                  <a:gd name="T41" fmla="*/ 0 h 57"/>
                  <a:gd name="T42" fmla="*/ 0 w 18"/>
                  <a:gd name="T43" fmla="*/ 0 h 57"/>
                  <a:gd name="T44" fmla="*/ 0 w 18"/>
                  <a:gd name="T45" fmla="*/ 0 h 57"/>
                  <a:gd name="T46" fmla="*/ 0 w 18"/>
                  <a:gd name="T47" fmla="*/ 0 h 57"/>
                  <a:gd name="T48" fmla="*/ 0 w 18"/>
                  <a:gd name="T49" fmla="*/ 0 h 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57"/>
                  <a:gd name="T77" fmla="*/ 18 w 18"/>
                  <a:gd name="T78" fmla="*/ 57 h 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57">
                    <a:moveTo>
                      <a:pt x="0" y="0"/>
                    </a:moveTo>
                    <a:lnTo>
                      <a:pt x="1" y="1"/>
                    </a:lnTo>
                    <a:lnTo>
                      <a:pt x="3" y="3"/>
                    </a:lnTo>
                    <a:lnTo>
                      <a:pt x="4" y="4"/>
                    </a:lnTo>
                    <a:lnTo>
                      <a:pt x="5" y="6"/>
                    </a:lnTo>
                    <a:lnTo>
                      <a:pt x="6" y="8"/>
                    </a:lnTo>
                    <a:lnTo>
                      <a:pt x="7" y="10"/>
                    </a:lnTo>
                    <a:lnTo>
                      <a:pt x="9" y="12"/>
                    </a:lnTo>
                    <a:lnTo>
                      <a:pt x="10" y="14"/>
                    </a:lnTo>
                    <a:lnTo>
                      <a:pt x="11" y="16"/>
                    </a:lnTo>
                    <a:lnTo>
                      <a:pt x="12" y="18"/>
                    </a:lnTo>
                    <a:lnTo>
                      <a:pt x="13" y="21"/>
                    </a:lnTo>
                    <a:lnTo>
                      <a:pt x="13" y="23"/>
                    </a:lnTo>
                    <a:lnTo>
                      <a:pt x="14" y="27"/>
                    </a:lnTo>
                    <a:lnTo>
                      <a:pt x="15" y="29"/>
                    </a:lnTo>
                    <a:lnTo>
                      <a:pt x="16" y="32"/>
                    </a:lnTo>
                    <a:lnTo>
                      <a:pt x="16" y="35"/>
                    </a:lnTo>
                    <a:lnTo>
                      <a:pt x="17" y="37"/>
                    </a:lnTo>
                    <a:lnTo>
                      <a:pt x="18" y="40"/>
                    </a:lnTo>
                    <a:lnTo>
                      <a:pt x="18" y="43"/>
                    </a:lnTo>
                    <a:lnTo>
                      <a:pt x="18" y="46"/>
                    </a:lnTo>
                    <a:lnTo>
                      <a:pt x="18" y="49"/>
                    </a:lnTo>
                    <a:lnTo>
                      <a:pt x="18" y="51"/>
                    </a:lnTo>
                    <a:lnTo>
                      <a:pt x="18" y="55"/>
                    </a:lnTo>
                    <a:lnTo>
                      <a:pt x="18" y="57"/>
                    </a:lnTo>
                  </a:path>
                </a:pathLst>
              </a:custGeom>
              <a:noFill/>
              <a:ln w="6350">
                <a:solidFill>
                  <a:srgbClr val="1F1A17"/>
                </a:solidFill>
                <a:prstDash val="solid"/>
                <a:round/>
                <a:headEnd/>
                <a:tailEnd/>
              </a:ln>
            </p:spPr>
            <p:txBody>
              <a:bodyPr/>
              <a:lstStyle/>
              <a:p>
                <a:endParaRPr lang="en-US"/>
              </a:p>
            </p:txBody>
          </p:sp>
          <p:sp>
            <p:nvSpPr>
              <p:cNvPr id="22585" name="Freeform 3915"/>
              <p:cNvSpPr>
                <a:spLocks/>
              </p:cNvSpPr>
              <p:nvPr/>
            </p:nvSpPr>
            <p:spPr bwMode="white">
              <a:xfrm>
                <a:off x="4179" y="1453"/>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923F"/>
                </a:solidFill>
                <a:prstDash val="solid"/>
                <a:round/>
                <a:headEnd/>
                <a:tailEnd/>
              </a:ln>
            </p:spPr>
            <p:txBody>
              <a:bodyPr/>
              <a:lstStyle/>
              <a:p>
                <a:endParaRPr lang="en-US"/>
              </a:p>
            </p:txBody>
          </p:sp>
          <p:sp>
            <p:nvSpPr>
              <p:cNvPr id="22586" name="Freeform 3916"/>
              <p:cNvSpPr>
                <a:spLocks/>
              </p:cNvSpPr>
              <p:nvPr/>
            </p:nvSpPr>
            <p:spPr bwMode="white">
              <a:xfrm>
                <a:off x="4189" y="1435"/>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923F"/>
                </a:solidFill>
                <a:prstDash val="solid"/>
                <a:round/>
                <a:headEnd/>
                <a:tailEnd/>
              </a:ln>
            </p:spPr>
            <p:txBody>
              <a:bodyPr/>
              <a:lstStyle/>
              <a:p>
                <a:endParaRPr lang="en-US"/>
              </a:p>
            </p:txBody>
          </p:sp>
          <p:sp>
            <p:nvSpPr>
              <p:cNvPr id="22587" name="Line 3917"/>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88" name="Line 3918"/>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89" name="Line 3919"/>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0" name="Line 3920"/>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1" name="Line 3921"/>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2" name="Line 3922"/>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3" name="Line 3923"/>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4" name="Line 3924"/>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5" name="Line 3925"/>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6" name="Line 3926"/>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7" name="Line 3927"/>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8" name="Line 3928"/>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599" name="Line 3929"/>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0" name="Line 3930"/>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1" name="Line 3931"/>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2" name="Line 3932"/>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3" name="Line 3933"/>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4" name="Line 3934"/>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5" name="Line 3935"/>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6" name="Line 3936"/>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7" name="Line 3937"/>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8" name="Line 3938"/>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09" name="Line 3939"/>
              <p:cNvSpPr>
                <a:spLocks noChangeShapeType="1"/>
              </p:cNvSpPr>
              <p:nvPr/>
            </p:nvSpPr>
            <p:spPr bwMode="white">
              <a:xfrm>
                <a:off x="4404" y="1611"/>
                <a:ext cx="0" cy="0"/>
              </a:xfrm>
              <a:prstGeom prst="line">
                <a:avLst/>
              </a:prstGeom>
              <a:noFill/>
              <a:ln w="6350">
                <a:solidFill>
                  <a:srgbClr val="1F1A17"/>
                </a:solidFill>
                <a:round/>
                <a:headEnd/>
                <a:tailEnd/>
              </a:ln>
            </p:spPr>
            <p:txBody>
              <a:bodyPr/>
              <a:lstStyle/>
              <a:p>
                <a:endParaRPr lang="en-US"/>
              </a:p>
            </p:txBody>
          </p:sp>
          <p:sp>
            <p:nvSpPr>
              <p:cNvPr id="22610" name="Freeform 3940"/>
              <p:cNvSpPr>
                <a:spLocks/>
              </p:cNvSpPr>
              <p:nvPr/>
            </p:nvSpPr>
            <p:spPr bwMode="white">
              <a:xfrm>
                <a:off x="4406" y="1605"/>
                <a:ext cx="3" cy="1"/>
              </a:xfrm>
              <a:custGeom>
                <a:avLst/>
                <a:gdLst>
                  <a:gd name="T0" fmla="*/ 0 w 22"/>
                  <a:gd name="T1" fmla="*/ 0 h 3"/>
                  <a:gd name="T2" fmla="*/ 0 w 22"/>
                  <a:gd name="T3" fmla="*/ 0 h 3"/>
                  <a:gd name="T4" fmla="*/ 0 w 22"/>
                  <a:gd name="T5" fmla="*/ 0 h 3"/>
                  <a:gd name="T6" fmla="*/ 0 60000 65536"/>
                  <a:gd name="T7" fmla="*/ 0 60000 65536"/>
                  <a:gd name="T8" fmla="*/ 0 60000 65536"/>
                  <a:gd name="T9" fmla="*/ 0 w 22"/>
                  <a:gd name="T10" fmla="*/ 0 h 3"/>
                  <a:gd name="T11" fmla="*/ 22 w 22"/>
                  <a:gd name="T12" fmla="*/ 3 h 3"/>
                </a:gdLst>
                <a:ahLst/>
                <a:cxnLst>
                  <a:cxn ang="T6">
                    <a:pos x="T0" y="T1"/>
                  </a:cxn>
                  <a:cxn ang="T7">
                    <a:pos x="T2" y="T3"/>
                  </a:cxn>
                  <a:cxn ang="T8">
                    <a:pos x="T4" y="T5"/>
                  </a:cxn>
                </a:cxnLst>
                <a:rect l="T9" t="T10" r="T11" b="T12"/>
                <a:pathLst>
                  <a:path w="22" h="3">
                    <a:moveTo>
                      <a:pt x="0" y="3"/>
                    </a:moveTo>
                    <a:lnTo>
                      <a:pt x="11" y="2"/>
                    </a:lnTo>
                    <a:lnTo>
                      <a:pt x="22" y="0"/>
                    </a:lnTo>
                  </a:path>
                </a:pathLst>
              </a:custGeom>
              <a:noFill/>
              <a:ln w="6350">
                <a:solidFill>
                  <a:srgbClr val="1F1A17"/>
                </a:solidFill>
                <a:prstDash val="solid"/>
                <a:round/>
                <a:headEnd/>
                <a:tailEnd/>
              </a:ln>
            </p:spPr>
            <p:txBody>
              <a:bodyPr/>
              <a:lstStyle/>
              <a:p>
                <a:endParaRPr lang="en-US"/>
              </a:p>
            </p:txBody>
          </p:sp>
          <p:sp>
            <p:nvSpPr>
              <p:cNvPr id="22611" name="Freeform 3941"/>
              <p:cNvSpPr>
                <a:spLocks/>
              </p:cNvSpPr>
              <p:nvPr/>
            </p:nvSpPr>
            <p:spPr bwMode="white">
              <a:xfrm>
                <a:off x="4481" y="1445"/>
                <a:ext cx="7" cy="117"/>
              </a:xfrm>
              <a:custGeom>
                <a:avLst/>
                <a:gdLst>
                  <a:gd name="T0" fmla="*/ 0 w 57"/>
                  <a:gd name="T1" fmla="*/ 2 h 935"/>
                  <a:gd name="T2" fmla="*/ 0 w 57"/>
                  <a:gd name="T3" fmla="*/ 2 h 935"/>
                  <a:gd name="T4" fmla="*/ 0 w 57"/>
                  <a:gd name="T5" fmla="*/ 2 h 935"/>
                  <a:gd name="T6" fmla="*/ 0 w 57"/>
                  <a:gd name="T7" fmla="*/ 2 h 935"/>
                  <a:gd name="T8" fmla="*/ 0 w 57"/>
                  <a:gd name="T9" fmla="*/ 2 h 935"/>
                  <a:gd name="T10" fmla="*/ 0 w 57"/>
                  <a:gd name="T11" fmla="*/ 2 h 935"/>
                  <a:gd name="T12" fmla="*/ 0 w 57"/>
                  <a:gd name="T13" fmla="*/ 2 h 935"/>
                  <a:gd name="T14" fmla="*/ 0 w 57"/>
                  <a:gd name="T15" fmla="*/ 1 h 935"/>
                  <a:gd name="T16" fmla="*/ 0 w 57"/>
                  <a:gd name="T17" fmla="*/ 1 h 935"/>
                  <a:gd name="T18" fmla="*/ 0 w 57"/>
                  <a:gd name="T19" fmla="*/ 1 h 935"/>
                  <a:gd name="T20" fmla="*/ 0 w 57"/>
                  <a:gd name="T21" fmla="*/ 1 h 935"/>
                  <a:gd name="T22" fmla="*/ 0 w 57"/>
                  <a:gd name="T23" fmla="*/ 1 h 935"/>
                  <a:gd name="T24" fmla="*/ 0 w 57"/>
                  <a:gd name="T25" fmla="*/ 1 h 935"/>
                  <a:gd name="T26" fmla="*/ 0 w 57"/>
                  <a:gd name="T27" fmla="*/ 1 h 935"/>
                  <a:gd name="T28" fmla="*/ 0 w 57"/>
                  <a:gd name="T29" fmla="*/ 1 h 935"/>
                  <a:gd name="T30" fmla="*/ 0 w 57"/>
                  <a:gd name="T31" fmla="*/ 1 h 935"/>
                  <a:gd name="T32" fmla="*/ 0 w 57"/>
                  <a:gd name="T33" fmla="*/ 1 h 935"/>
                  <a:gd name="T34" fmla="*/ 0 w 57"/>
                  <a:gd name="T35" fmla="*/ 1 h 935"/>
                  <a:gd name="T36" fmla="*/ 0 w 57"/>
                  <a:gd name="T37" fmla="*/ 1 h 935"/>
                  <a:gd name="T38" fmla="*/ 0 w 57"/>
                  <a:gd name="T39" fmla="*/ 1 h 935"/>
                  <a:gd name="T40" fmla="*/ 0 w 57"/>
                  <a:gd name="T41" fmla="*/ 1 h 935"/>
                  <a:gd name="T42" fmla="*/ 0 w 57"/>
                  <a:gd name="T43" fmla="*/ 1 h 935"/>
                  <a:gd name="T44" fmla="*/ 0 w 57"/>
                  <a:gd name="T45" fmla="*/ 1 h 935"/>
                  <a:gd name="T46" fmla="*/ 0 w 57"/>
                  <a:gd name="T47" fmla="*/ 1 h 935"/>
                  <a:gd name="T48" fmla="*/ 0 w 57"/>
                  <a:gd name="T49" fmla="*/ 0 h 935"/>
                  <a:gd name="T50" fmla="*/ 0 w 57"/>
                  <a:gd name="T51" fmla="*/ 0 h 935"/>
                  <a:gd name="T52" fmla="*/ 0 w 57"/>
                  <a:gd name="T53" fmla="*/ 0 h 935"/>
                  <a:gd name="T54" fmla="*/ 0 w 57"/>
                  <a:gd name="T55" fmla="*/ 0 h 935"/>
                  <a:gd name="T56" fmla="*/ 0 w 57"/>
                  <a:gd name="T57" fmla="*/ 0 h 935"/>
                  <a:gd name="T58" fmla="*/ 0 w 57"/>
                  <a:gd name="T59" fmla="*/ 0 h 935"/>
                  <a:gd name="T60" fmla="*/ 0 w 57"/>
                  <a:gd name="T61" fmla="*/ 0 h 935"/>
                  <a:gd name="T62" fmla="*/ 0 w 57"/>
                  <a:gd name="T63" fmla="*/ 0 h 935"/>
                  <a:gd name="T64" fmla="*/ 0 w 57"/>
                  <a:gd name="T65" fmla="*/ 0 h 9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
                  <a:gd name="T100" fmla="*/ 0 h 935"/>
                  <a:gd name="T101" fmla="*/ 57 w 57"/>
                  <a:gd name="T102" fmla="*/ 935 h 9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 h="935">
                    <a:moveTo>
                      <a:pt x="0" y="935"/>
                    </a:moveTo>
                    <a:lnTo>
                      <a:pt x="0" y="920"/>
                    </a:lnTo>
                    <a:lnTo>
                      <a:pt x="0" y="905"/>
                    </a:lnTo>
                    <a:lnTo>
                      <a:pt x="0" y="890"/>
                    </a:lnTo>
                    <a:lnTo>
                      <a:pt x="0" y="875"/>
                    </a:lnTo>
                    <a:lnTo>
                      <a:pt x="2" y="861"/>
                    </a:lnTo>
                    <a:lnTo>
                      <a:pt x="2" y="846"/>
                    </a:lnTo>
                    <a:lnTo>
                      <a:pt x="2" y="832"/>
                    </a:lnTo>
                    <a:lnTo>
                      <a:pt x="2" y="817"/>
                    </a:lnTo>
                    <a:lnTo>
                      <a:pt x="2" y="803"/>
                    </a:lnTo>
                    <a:lnTo>
                      <a:pt x="2" y="787"/>
                    </a:lnTo>
                    <a:lnTo>
                      <a:pt x="2" y="773"/>
                    </a:lnTo>
                    <a:lnTo>
                      <a:pt x="2" y="758"/>
                    </a:lnTo>
                    <a:lnTo>
                      <a:pt x="3" y="744"/>
                    </a:lnTo>
                    <a:lnTo>
                      <a:pt x="3" y="728"/>
                    </a:lnTo>
                    <a:lnTo>
                      <a:pt x="3" y="714"/>
                    </a:lnTo>
                    <a:lnTo>
                      <a:pt x="3" y="699"/>
                    </a:lnTo>
                    <a:lnTo>
                      <a:pt x="3" y="684"/>
                    </a:lnTo>
                    <a:lnTo>
                      <a:pt x="4" y="669"/>
                    </a:lnTo>
                    <a:lnTo>
                      <a:pt x="4" y="655"/>
                    </a:lnTo>
                    <a:lnTo>
                      <a:pt x="4" y="639"/>
                    </a:lnTo>
                    <a:lnTo>
                      <a:pt x="4" y="624"/>
                    </a:lnTo>
                    <a:lnTo>
                      <a:pt x="5" y="609"/>
                    </a:lnTo>
                    <a:lnTo>
                      <a:pt x="5" y="594"/>
                    </a:lnTo>
                    <a:lnTo>
                      <a:pt x="5" y="579"/>
                    </a:lnTo>
                    <a:lnTo>
                      <a:pt x="6" y="564"/>
                    </a:lnTo>
                    <a:lnTo>
                      <a:pt x="6" y="549"/>
                    </a:lnTo>
                    <a:lnTo>
                      <a:pt x="6" y="534"/>
                    </a:lnTo>
                    <a:lnTo>
                      <a:pt x="7" y="519"/>
                    </a:lnTo>
                    <a:lnTo>
                      <a:pt x="7" y="504"/>
                    </a:lnTo>
                    <a:lnTo>
                      <a:pt x="8" y="489"/>
                    </a:lnTo>
                    <a:lnTo>
                      <a:pt x="8" y="474"/>
                    </a:lnTo>
                    <a:lnTo>
                      <a:pt x="9" y="459"/>
                    </a:lnTo>
                    <a:lnTo>
                      <a:pt x="9" y="443"/>
                    </a:lnTo>
                    <a:lnTo>
                      <a:pt x="10" y="429"/>
                    </a:lnTo>
                    <a:lnTo>
                      <a:pt x="10" y="413"/>
                    </a:lnTo>
                    <a:lnTo>
                      <a:pt x="11" y="397"/>
                    </a:lnTo>
                    <a:lnTo>
                      <a:pt x="11" y="382"/>
                    </a:lnTo>
                    <a:lnTo>
                      <a:pt x="12" y="367"/>
                    </a:lnTo>
                    <a:lnTo>
                      <a:pt x="12" y="352"/>
                    </a:lnTo>
                    <a:lnTo>
                      <a:pt x="13" y="336"/>
                    </a:lnTo>
                    <a:lnTo>
                      <a:pt x="14" y="321"/>
                    </a:lnTo>
                    <a:lnTo>
                      <a:pt x="15" y="305"/>
                    </a:lnTo>
                    <a:lnTo>
                      <a:pt x="15" y="290"/>
                    </a:lnTo>
                    <a:lnTo>
                      <a:pt x="16" y="274"/>
                    </a:lnTo>
                    <a:lnTo>
                      <a:pt x="17" y="258"/>
                    </a:lnTo>
                    <a:lnTo>
                      <a:pt x="18" y="243"/>
                    </a:lnTo>
                    <a:lnTo>
                      <a:pt x="19" y="227"/>
                    </a:lnTo>
                    <a:lnTo>
                      <a:pt x="19" y="211"/>
                    </a:lnTo>
                    <a:lnTo>
                      <a:pt x="20" y="195"/>
                    </a:lnTo>
                    <a:lnTo>
                      <a:pt x="22" y="180"/>
                    </a:lnTo>
                    <a:lnTo>
                      <a:pt x="23" y="163"/>
                    </a:lnTo>
                    <a:lnTo>
                      <a:pt x="24" y="147"/>
                    </a:lnTo>
                    <a:lnTo>
                      <a:pt x="25" y="131"/>
                    </a:lnTo>
                    <a:lnTo>
                      <a:pt x="26" y="114"/>
                    </a:lnTo>
                    <a:lnTo>
                      <a:pt x="29" y="97"/>
                    </a:lnTo>
                    <a:lnTo>
                      <a:pt x="31" y="80"/>
                    </a:lnTo>
                    <a:lnTo>
                      <a:pt x="33" y="63"/>
                    </a:lnTo>
                    <a:lnTo>
                      <a:pt x="35" y="45"/>
                    </a:lnTo>
                    <a:lnTo>
                      <a:pt x="38" y="26"/>
                    </a:lnTo>
                    <a:lnTo>
                      <a:pt x="42" y="9"/>
                    </a:lnTo>
                    <a:lnTo>
                      <a:pt x="47" y="0"/>
                    </a:lnTo>
                    <a:lnTo>
                      <a:pt x="50" y="4"/>
                    </a:lnTo>
                    <a:lnTo>
                      <a:pt x="53" y="13"/>
                    </a:lnTo>
                    <a:lnTo>
                      <a:pt x="54" y="23"/>
                    </a:lnTo>
                    <a:lnTo>
                      <a:pt x="57" y="33"/>
                    </a:lnTo>
                  </a:path>
                </a:pathLst>
              </a:custGeom>
              <a:noFill/>
              <a:ln w="6350">
                <a:solidFill>
                  <a:srgbClr val="1F1A17"/>
                </a:solidFill>
                <a:prstDash val="solid"/>
                <a:round/>
                <a:headEnd/>
                <a:tailEnd/>
              </a:ln>
            </p:spPr>
            <p:txBody>
              <a:bodyPr/>
              <a:lstStyle/>
              <a:p>
                <a:endParaRPr lang="en-US"/>
              </a:p>
            </p:txBody>
          </p:sp>
          <p:sp>
            <p:nvSpPr>
              <p:cNvPr id="22612" name="Freeform 3942"/>
              <p:cNvSpPr>
                <a:spLocks/>
              </p:cNvSpPr>
              <p:nvPr/>
            </p:nvSpPr>
            <p:spPr bwMode="white">
              <a:xfrm>
                <a:off x="4227" y="1479"/>
                <a:ext cx="19" cy="114"/>
              </a:xfrm>
              <a:custGeom>
                <a:avLst/>
                <a:gdLst>
                  <a:gd name="T0" fmla="*/ 0 w 149"/>
                  <a:gd name="T1" fmla="*/ 0 h 913"/>
                  <a:gd name="T2" fmla="*/ 0 w 149"/>
                  <a:gd name="T3" fmla="*/ 0 h 913"/>
                  <a:gd name="T4" fmla="*/ 0 w 149"/>
                  <a:gd name="T5" fmla="*/ 0 h 913"/>
                  <a:gd name="T6" fmla="*/ 0 w 149"/>
                  <a:gd name="T7" fmla="*/ 0 h 913"/>
                  <a:gd name="T8" fmla="*/ 0 w 149"/>
                  <a:gd name="T9" fmla="*/ 0 h 913"/>
                  <a:gd name="T10" fmla="*/ 0 w 149"/>
                  <a:gd name="T11" fmla="*/ 0 h 913"/>
                  <a:gd name="T12" fmla="*/ 0 w 149"/>
                  <a:gd name="T13" fmla="*/ 0 h 913"/>
                  <a:gd name="T14" fmla="*/ 0 w 149"/>
                  <a:gd name="T15" fmla="*/ 0 h 913"/>
                  <a:gd name="T16" fmla="*/ 0 w 149"/>
                  <a:gd name="T17" fmla="*/ 0 h 913"/>
                  <a:gd name="T18" fmla="*/ 0 w 149"/>
                  <a:gd name="T19" fmla="*/ 0 h 913"/>
                  <a:gd name="T20" fmla="*/ 0 w 149"/>
                  <a:gd name="T21" fmla="*/ 0 h 913"/>
                  <a:gd name="T22" fmla="*/ 0 w 149"/>
                  <a:gd name="T23" fmla="*/ 0 h 913"/>
                  <a:gd name="T24" fmla="*/ 0 w 149"/>
                  <a:gd name="T25" fmla="*/ 0 h 913"/>
                  <a:gd name="T26" fmla="*/ 0 w 149"/>
                  <a:gd name="T27" fmla="*/ 0 h 913"/>
                  <a:gd name="T28" fmla="*/ 0 w 149"/>
                  <a:gd name="T29" fmla="*/ 0 h 913"/>
                  <a:gd name="T30" fmla="*/ 0 w 149"/>
                  <a:gd name="T31" fmla="*/ 0 h 913"/>
                  <a:gd name="T32" fmla="*/ 0 w 149"/>
                  <a:gd name="T33" fmla="*/ 0 h 913"/>
                  <a:gd name="T34" fmla="*/ 0 w 149"/>
                  <a:gd name="T35" fmla="*/ 0 h 913"/>
                  <a:gd name="T36" fmla="*/ 0 w 149"/>
                  <a:gd name="T37" fmla="*/ 0 h 913"/>
                  <a:gd name="T38" fmla="*/ 0 w 149"/>
                  <a:gd name="T39" fmla="*/ 1 h 913"/>
                  <a:gd name="T40" fmla="*/ 0 w 149"/>
                  <a:gd name="T41" fmla="*/ 1 h 913"/>
                  <a:gd name="T42" fmla="*/ 0 w 149"/>
                  <a:gd name="T43" fmla="*/ 1 h 913"/>
                  <a:gd name="T44" fmla="*/ 0 w 149"/>
                  <a:gd name="T45" fmla="*/ 1 h 913"/>
                  <a:gd name="T46" fmla="*/ 0 w 149"/>
                  <a:gd name="T47" fmla="*/ 1 h 913"/>
                  <a:gd name="T48" fmla="*/ 0 w 149"/>
                  <a:gd name="T49" fmla="*/ 1 h 913"/>
                  <a:gd name="T50" fmla="*/ 0 w 149"/>
                  <a:gd name="T51" fmla="*/ 1 h 913"/>
                  <a:gd name="T52" fmla="*/ 0 w 149"/>
                  <a:gd name="T53" fmla="*/ 1 h 913"/>
                  <a:gd name="T54" fmla="*/ 0 w 149"/>
                  <a:gd name="T55" fmla="*/ 1 h 913"/>
                  <a:gd name="T56" fmla="*/ 0 w 149"/>
                  <a:gd name="T57" fmla="*/ 1 h 913"/>
                  <a:gd name="T58" fmla="*/ 0 w 149"/>
                  <a:gd name="T59" fmla="*/ 1 h 913"/>
                  <a:gd name="T60" fmla="*/ 0 w 149"/>
                  <a:gd name="T61" fmla="*/ 1 h 913"/>
                  <a:gd name="T62" fmla="*/ 0 w 149"/>
                  <a:gd name="T63" fmla="*/ 1 h 913"/>
                  <a:gd name="T64" fmla="*/ 0 w 149"/>
                  <a:gd name="T65" fmla="*/ 1 h 913"/>
                  <a:gd name="T66" fmla="*/ 0 w 149"/>
                  <a:gd name="T67" fmla="*/ 1 h 913"/>
                  <a:gd name="T68" fmla="*/ 0 w 149"/>
                  <a:gd name="T69" fmla="*/ 1 h 913"/>
                  <a:gd name="T70" fmla="*/ 0 w 149"/>
                  <a:gd name="T71" fmla="*/ 1 h 913"/>
                  <a:gd name="T72" fmla="*/ 0 w 149"/>
                  <a:gd name="T73" fmla="*/ 2 h 913"/>
                  <a:gd name="T74" fmla="*/ 0 w 149"/>
                  <a:gd name="T75" fmla="*/ 2 h 913"/>
                  <a:gd name="T76" fmla="*/ 0 w 149"/>
                  <a:gd name="T77" fmla="*/ 2 h 913"/>
                  <a:gd name="T78" fmla="*/ 0 w 149"/>
                  <a:gd name="T79" fmla="*/ 2 h 9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9"/>
                  <a:gd name="T121" fmla="*/ 0 h 913"/>
                  <a:gd name="T122" fmla="*/ 149 w 149"/>
                  <a:gd name="T123" fmla="*/ 913 h 9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9" h="913">
                    <a:moveTo>
                      <a:pt x="0" y="218"/>
                    </a:moveTo>
                    <a:lnTo>
                      <a:pt x="1" y="204"/>
                    </a:lnTo>
                    <a:lnTo>
                      <a:pt x="2" y="192"/>
                    </a:lnTo>
                    <a:lnTo>
                      <a:pt x="5" y="178"/>
                    </a:lnTo>
                    <a:lnTo>
                      <a:pt x="6" y="165"/>
                    </a:lnTo>
                    <a:lnTo>
                      <a:pt x="7" y="152"/>
                    </a:lnTo>
                    <a:lnTo>
                      <a:pt x="9" y="139"/>
                    </a:lnTo>
                    <a:lnTo>
                      <a:pt x="11" y="126"/>
                    </a:lnTo>
                    <a:lnTo>
                      <a:pt x="13" y="114"/>
                    </a:lnTo>
                    <a:lnTo>
                      <a:pt x="14" y="101"/>
                    </a:lnTo>
                    <a:lnTo>
                      <a:pt x="17" y="89"/>
                    </a:lnTo>
                    <a:lnTo>
                      <a:pt x="19" y="77"/>
                    </a:lnTo>
                    <a:lnTo>
                      <a:pt x="21" y="64"/>
                    </a:lnTo>
                    <a:lnTo>
                      <a:pt x="24" y="52"/>
                    </a:lnTo>
                    <a:lnTo>
                      <a:pt x="27" y="40"/>
                    </a:lnTo>
                    <a:lnTo>
                      <a:pt x="32" y="29"/>
                    </a:lnTo>
                    <a:lnTo>
                      <a:pt x="36" y="17"/>
                    </a:lnTo>
                    <a:lnTo>
                      <a:pt x="41" y="8"/>
                    </a:lnTo>
                    <a:lnTo>
                      <a:pt x="48" y="1"/>
                    </a:lnTo>
                    <a:lnTo>
                      <a:pt x="59" y="0"/>
                    </a:lnTo>
                    <a:lnTo>
                      <a:pt x="70" y="13"/>
                    </a:lnTo>
                    <a:lnTo>
                      <a:pt x="77" y="29"/>
                    </a:lnTo>
                    <a:lnTo>
                      <a:pt x="82" y="45"/>
                    </a:lnTo>
                    <a:lnTo>
                      <a:pt x="87" y="62"/>
                    </a:lnTo>
                    <a:lnTo>
                      <a:pt x="91" y="79"/>
                    </a:lnTo>
                    <a:lnTo>
                      <a:pt x="95" y="95"/>
                    </a:lnTo>
                    <a:lnTo>
                      <a:pt x="98" y="111"/>
                    </a:lnTo>
                    <a:lnTo>
                      <a:pt x="100" y="126"/>
                    </a:lnTo>
                    <a:lnTo>
                      <a:pt x="103" y="143"/>
                    </a:lnTo>
                    <a:lnTo>
                      <a:pt x="105" y="158"/>
                    </a:lnTo>
                    <a:lnTo>
                      <a:pt x="108" y="174"/>
                    </a:lnTo>
                    <a:lnTo>
                      <a:pt x="111" y="190"/>
                    </a:lnTo>
                    <a:lnTo>
                      <a:pt x="113" y="205"/>
                    </a:lnTo>
                    <a:lnTo>
                      <a:pt x="115" y="221"/>
                    </a:lnTo>
                    <a:lnTo>
                      <a:pt x="117" y="236"/>
                    </a:lnTo>
                    <a:lnTo>
                      <a:pt x="118" y="252"/>
                    </a:lnTo>
                    <a:lnTo>
                      <a:pt x="120" y="267"/>
                    </a:lnTo>
                    <a:lnTo>
                      <a:pt x="121" y="283"/>
                    </a:lnTo>
                    <a:lnTo>
                      <a:pt x="123" y="298"/>
                    </a:lnTo>
                    <a:lnTo>
                      <a:pt x="124" y="314"/>
                    </a:lnTo>
                    <a:lnTo>
                      <a:pt x="126" y="330"/>
                    </a:lnTo>
                    <a:lnTo>
                      <a:pt x="127" y="344"/>
                    </a:lnTo>
                    <a:lnTo>
                      <a:pt x="128" y="360"/>
                    </a:lnTo>
                    <a:lnTo>
                      <a:pt x="129" y="375"/>
                    </a:lnTo>
                    <a:lnTo>
                      <a:pt x="131" y="391"/>
                    </a:lnTo>
                    <a:lnTo>
                      <a:pt x="132" y="405"/>
                    </a:lnTo>
                    <a:lnTo>
                      <a:pt x="133" y="421"/>
                    </a:lnTo>
                    <a:lnTo>
                      <a:pt x="134" y="436"/>
                    </a:lnTo>
                    <a:lnTo>
                      <a:pt x="135" y="451"/>
                    </a:lnTo>
                    <a:lnTo>
                      <a:pt x="135" y="466"/>
                    </a:lnTo>
                    <a:lnTo>
                      <a:pt x="137" y="481"/>
                    </a:lnTo>
                    <a:lnTo>
                      <a:pt x="138" y="497"/>
                    </a:lnTo>
                    <a:lnTo>
                      <a:pt x="139" y="512"/>
                    </a:lnTo>
                    <a:lnTo>
                      <a:pt x="140" y="527"/>
                    </a:lnTo>
                    <a:lnTo>
                      <a:pt x="140" y="542"/>
                    </a:lnTo>
                    <a:lnTo>
                      <a:pt x="141" y="557"/>
                    </a:lnTo>
                    <a:lnTo>
                      <a:pt x="142" y="572"/>
                    </a:lnTo>
                    <a:lnTo>
                      <a:pt x="142" y="587"/>
                    </a:lnTo>
                    <a:lnTo>
                      <a:pt x="143" y="602"/>
                    </a:lnTo>
                    <a:lnTo>
                      <a:pt x="143" y="617"/>
                    </a:lnTo>
                    <a:lnTo>
                      <a:pt x="144" y="631"/>
                    </a:lnTo>
                    <a:lnTo>
                      <a:pt x="144" y="647"/>
                    </a:lnTo>
                    <a:lnTo>
                      <a:pt x="145" y="661"/>
                    </a:lnTo>
                    <a:lnTo>
                      <a:pt x="145" y="676"/>
                    </a:lnTo>
                    <a:lnTo>
                      <a:pt x="146" y="691"/>
                    </a:lnTo>
                    <a:lnTo>
                      <a:pt x="146" y="706"/>
                    </a:lnTo>
                    <a:lnTo>
                      <a:pt x="146" y="722"/>
                    </a:lnTo>
                    <a:lnTo>
                      <a:pt x="147" y="736"/>
                    </a:lnTo>
                    <a:lnTo>
                      <a:pt x="147" y="751"/>
                    </a:lnTo>
                    <a:lnTo>
                      <a:pt x="147" y="765"/>
                    </a:lnTo>
                    <a:lnTo>
                      <a:pt x="148" y="781"/>
                    </a:lnTo>
                    <a:lnTo>
                      <a:pt x="148" y="795"/>
                    </a:lnTo>
                    <a:lnTo>
                      <a:pt x="148" y="810"/>
                    </a:lnTo>
                    <a:lnTo>
                      <a:pt x="148" y="825"/>
                    </a:lnTo>
                    <a:lnTo>
                      <a:pt x="148" y="840"/>
                    </a:lnTo>
                    <a:lnTo>
                      <a:pt x="149" y="854"/>
                    </a:lnTo>
                    <a:lnTo>
                      <a:pt x="149" y="869"/>
                    </a:lnTo>
                    <a:lnTo>
                      <a:pt x="149" y="884"/>
                    </a:lnTo>
                    <a:lnTo>
                      <a:pt x="149" y="899"/>
                    </a:lnTo>
                    <a:lnTo>
                      <a:pt x="149" y="913"/>
                    </a:lnTo>
                  </a:path>
                </a:pathLst>
              </a:custGeom>
              <a:noFill/>
              <a:ln w="6350">
                <a:solidFill>
                  <a:srgbClr val="1F1A17"/>
                </a:solidFill>
                <a:prstDash val="solid"/>
                <a:round/>
                <a:headEnd/>
                <a:tailEnd/>
              </a:ln>
            </p:spPr>
            <p:txBody>
              <a:bodyPr/>
              <a:lstStyle/>
              <a:p>
                <a:endParaRPr lang="en-US"/>
              </a:p>
            </p:txBody>
          </p:sp>
          <p:sp>
            <p:nvSpPr>
              <p:cNvPr id="22613" name="Freeform 3943"/>
              <p:cNvSpPr>
                <a:spLocks/>
              </p:cNvSpPr>
              <p:nvPr/>
            </p:nvSpPr>
            <p:spPr bwMode="white">
              <a:xfrm>
                <a:off x="4350" y="1607"/>
                <a:ext cx="3" cy="5"/>
              </a:xfrm>
              <a:custGeom>
                <a:avLst/>
                <a:gdLst>
                  <a:gd name="T0" fmla="*/ 0 w 20"/>
                  <a:gd name="T1" fmla="*/ 0 h 41"/>
                  <a:gd name="T2" fmla="*/ 0 w 20"/>
                  <a:gd name="T3" fmla="*/ 0 h 41"/>
                  <a:gd name="T4" fmla="*/ 0 w 20"/>
                  <a:gd name="T5" fmla="*/ 0 h 41"/>
                  <a:gd name="T6" fmla="*/ 0 w 20"/>
                  <a:gd name="T7" fmla="*/ 0 h 41"/>
                  <a:gd name="T8" fmla="*/ 0 w 20"/>
                  <a:gd name="T9" fmla="*/ 0 h 41"/>
                  <a:gd name="T10" fmla="*/ 0 w 20"/>
                  <a:gd name="T11" fmla="*/ 0 h 41"/>
                  <a:gd name="T12" fmla="*/ 0 w 20"/>
                  <a:gd name="T13" fmla="*/ 0 h 41"/>
                  <a:gd name="T14" fmla="*/ 0 w 20"/>
                  <a:gd name="T15" fmla="*/ 0 h 41"/>
                  <a:gd name="T16" fmla="*/ 0 w 20"/>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41"/>
                  <a:gd name="T29" fmla="*/ 20 w 2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41">
                    <a:moveTo>
                      <a:pt x="0" y="41"/>
                    </a:moveTo>
                    <a:lnTo>
                      <a:pt x="4" y="36"/>
                    </a:lnTo>
                    <a:lnTo>
                      <a:pt x="9" y="32"/>
                    </a:lnTo>
                    <a:lnTo>
                      <a:pt x="12" y="27"/>
                    </a:lnTo>
                    <a:lnTo>
                      <a:pt x="14" y="22"/>
                    </a:lnTo>
                    <a:lnTo>
                      <a:pt x="17" y="17"/>
                    </a:lnTo>
                    <a:lnTo>
                      <a:pt x="18" y="12"/>
                    </a:lnTo>
                    <a:lnTo>
                      <a:pt x="19" y="6"/>
                    </a:lnTo>
                    <a:lnTo>
                      <a:pt x="20" y="0"/>
                    </a:lnTo>
                  </a:path>
                </a:pathLst>
              </a:custGeom>
              <a:noFill/>
              <a:ln w="6350">
                <a:solidFill>
                  <a:srgbClr val="1F1A17"/>
                </a:solidFill>
                <a:prstDash val="solid"/>
                <a:round/>
                <a:headEnd/>
                <a:tailEnd/>
              </a:ln>
            </p:spPr>
            <p:txBody>
              <a:bodyPr/>
              <a:lstStyle/>
              <a:p>
                <a:endParaRPr lang="en-US"/>
              </a:p>
            </p:txBody>
          </p:sp>
          <p:sp>
            <p:nvSpPr>
              <p:cNvPr id="22614" name="Line 3944"/>
              <p:cNvSpPr>
                <a:spLocks noChangeShapeType="1"/>
              </p:cNvSpPr>
              <p:nvPr/>
            </p:nvSpPr>
            <p:spPr bwMode="white">
              <a:xfrm>
                <a:off x="4353" y="1566"/>
                <a:ext cx="0" cy="0"/>
              </a:xfrm>
              <a:prstGeom prst="line">
                <a:avLst/>
              </a:prstGeom>
              <a:noFill/>
              <a:ln w="6350">
                <a:solidFill>
                  <a:srgbClr val="1F1A17"/>
                </a:solidFill>
                <a:round/>
                <a:headEnd/>
                <a:tailEnd/>
              </a:ln>
            </p:spPr>
            <p:txBody>
              <a:bodyPr/>
              <a:lstStyle/>
              <a:p>
                <a:endParaRPr lang="en-US"/>
              </a:p>
            </p:txBody>
          </p:sp>
          <p:sp>
            <p:nvSpPr>
              <p:cNvPr id="22615" name="Line 3945"/>
              <p:cNvSpPr>
                <a:spLocks noChangeShapeType="1"/>
              </p:cNvSpPr>
              <p:nvPr/>
            </p:nvSpPr>
            <p:spPr bwMode="white">
              <a:xfrm>
                <a:off x="4353" y="1607"/>
                <a:ext cx="0" cy="0"/>
              </a:xfrm>
              <a:prstGeom prst="line">
                <a:avLst/>
              </a:prstGeom>
              <a:noFill/>
              <a:ln w="6350">
                <a:solidFill>
                  <a:srgbClr val="1F1A17"/>
                </a:solidFill>
                <a:round/>
                <a:headEnd/>
                <a:tailEnd/>
              </a:ln>
            </p:spPr>
            <p:txBody>
              <a:bodyPr/>
              <a:lstStyle/>
              <a:p>
                <a:endParaRPr lang="en-US"/>
              </a:p>
            </p:txBody>
          </p:sp>
          <p:sp>
            <p:nvSpPr>
              <p:cNvPr id="22616" name="Line 3946"/>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17" name="Line 3947"/>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18" name="Line 3948"/>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19" name="Line 3949"/>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0" name="Line 3950"/>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1" name="Line 3951"/>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2" name="Line 3952"/>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3" name="Line 3953"/>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4" name="Line 3954"/>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5" name="Line 3955"/>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6" name="Line 3956"/>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7" name="Line 3957"/>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8" name="Line 3958"/>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29" name="Line 3959"/>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0" name="Line 3960"/>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1" name="Line 3961"/>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2" name="Line 3962"/>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3" name="Line 3963"/>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4" name="Line 3964"/>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5" name="Line 3965"/>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6" name="Line 3966"/>
              <p:cNvSpPr>
                <a:spLocks noChangeShapeType="1"/>
              </p:cNvSpPr>
              <p:nvPr/>
            </p:nvSpPr>
            <p:spPr bwMode="white">
              <a:xfrm>
                <a:off x="4353" y="1566"/>
                <a:ext cx="0" cy="41"/>
              </a:xfrm>
              <a:prstGeom prst="line">
                <a:avLst/>
              </a:prstGeom>
              <a:noFill/>
              <a:ln w="6350">
                <a:solidFill>
                  <a:srgbClr val="1F1A17"/>
                </a:solidFill>
                <a:round/>
                <a:headEnd/>
                <a:tailEnd/>
              </a:ln>
            </p:spPr>
            <p:txBody>
              <a:bodyPr/>
              <a:lstStyle/>
              <a:p>
                <a:endParaRPr lang="en-US"/>
              </a:p>
            </p:txBody>
          </p:sp>
          <p:sp>
            <p:nvSpPr>
              <p:cNvPr id="22637" name="Line 3967"/>
              <p:cNvSpPr>
                <a:spLocks noChangeShapeType="1"/>
              </p:cNvSpPr>
              <p:nvPr/>
            </p:nvSpPr>
            <p:spPr bwMode="white">
              <a:xfrm>
                <a:off x="4358" y="1572"/>
                <a:ext cx="0" cy="0"/>
              </a:xfrm>
              <a:prstGeom prst="line">
                <a:avLst/>
              </a:prstGeom>
              <a:noFill/>
              <a:ln w="6350">
                <a:solidFill>
                  <a:srgbClr val="1F1A17"/>
                </a:solidFill>
                <a:round/>
                <a:headEnd/>
                <a:tailEnd/>
              </a:ln>
            </p:spPr>
            <p:txBody>
              <a:bodyPr/>
              <a:lstStyle/>
              <a:p>
                <a:endParaRPr lang="en-US"/>
              </a:p>
            </p:txBody>
          </p:sp>
          <p:sp>
            <p:nvSpPr>
              <p:cNvPr id="22638" name="Line 3968"/>
              <p:cNvSpPr>
                <a:spLocks noChangeShapeType="1"/>
              </p:cNvSpPr>
              <p:nvPr/>
            </p:nvSpPr>
            <p:spPr bwMode="white">
              <a:xfrm>
                <a:off x="4358" y="1588"/>
                <a:ext cx="0" cy="0"/>
              </a:xfrm>
              <a:prstGeom prst="line">
                <a:avLst/>
              </a:prstGeom>
              <a:noFill/>
              <a:ln w="6350">
                <a:solidFill>
                  <a:srgbClr val="1F1A17"/>
                </a:solidFill>
                <a:round/>
                <a:headEnd/>
                <a:tailEnd/>
              </a:ln>
            </p:spPr>
            <p:txBody>
              <a:bodyPr/>
              <a:lstStyle/>
              <a:p>
                <a:endParaRPr lang="en-US"/>
              </a:p>
            </p:txBody>
          </p:sp>
          <p:sp>
            <p:nvSpPr>
              <p:cNvPr id="22639" name="Line 3969"/>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0" name="Line 3970"/>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1" name="Line 3971"/>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2" name="Line 3972"/>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3" name="Line 3973"/>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4" name="Line 3974"/>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5" name="Line 3975"/>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6" name="Line 3976"/>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7" name="Line 3977"/>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8" name="Line 3978"/>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49" name="Line 3979"/>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0" name="Line 3980"/>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1" name="Line 3981"/>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2" name="Line 3982"/>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3" name="Line 3983"/>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4" name="Line 3984"/>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5" name="Line 3985"/>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6" name="Line 3986"/>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7" name="Line 3987"/>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8" name="Line 3988"/>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59" name="Line 3989"/>
              <p:cNvSpPr>
                <a:spLocks noChangeShapeType="1"/>
              </p:cNvSpPr>
              <p:nvPr/>
            </p:nvSpPr>
            <p:spPr bwMode="white">
              <a:xfrm>
                <a:off x="4358" y="1572"/>
                <a:ext cx="0" cy="16"/>
              </a:xfrm>
              <a:prstGeom prst="line">
                <a:avLst/>
              </a:prstGeom>
              <a:noFill/>
              <a:ln w="6350">
                <a:solidFill>
                  <a:srgbClr val="1F1A17"/>
                </a:solidFill>
                <a:round/>
                <a:headEnd/>
                <a:tailEnd/>
              </a:ln>
            </p:spPr>
            <p:txBody>
              <a:bodyPr/>
              <a:lstStyle/>
              <a:p>
                <a:endParaRPr lang="en-US"/>
              </a:p>
            </p:txBody>
          </p:sp>
          <p:sp>
            <p:nvSpPr>
              <p:cNvPr id="22660" name="Line 3990"/>
              <p:cNvSpPr>
                <a:spLocks noChangeShapeType="1"/>
              </p:cNvSpPr>
              <p:nvPr/>
            </p:nvSpPr>
            <p:spPr bwMode="white">
              <a:xfrm>
                <a:off x="4358" y="1598"/>
                <a:ext cx="0" cy="0"/>
              </a:xfrm>
              <a:prstGeom prst="line">
                <a:avLst/>
              </a:prstGeom>
              <a:noFill/>
              <a:ln w="6350">
                <a:solidFill>
                  <a:srgbClr val="1F1A17"/>
                </a:solidFill>
                <a:round/>
                <a:headEnd/>
                <a:tailEnd/>
              </a:ln>
            </p:spPr>
            <p:txBody>
              <a:bodyPr/>
              <a:lstStyle/>
              <a:p>
                <a:endParaRPr lang="en-US"/>
              </a:p>
            </p:txBody>
          </p:sp>
          <p:sp>
            <p:nvSpPr>
              <p:cNvPr id="22661" name="Line 3991"/>
              <p:cNvSpPr>
                <a:spLocks noChangeShapeType="1"/>
              </p:cNvSpPr>
              <p:nvPr/>
            </p:nvSpPr>
            <p:spPr bwMode="white">
              <a:xfrm>
                <a:off x="4358" y="1614"/>
                <a:ext cx="0" cy="0"/>
              </a:xfrm>
              <a:prstGeom prst="line">
                <a:avLst/>
              </a:prstGeom>
              <a:noFill/>
              <a:ln w="6350">
                <a:solidFill>
                  <a:srgbClr val="1F1A17"/>
                </a:solidFill>
                <a:round/>
                <a:headEnd/>
                <a:tailEnd/>
              </a:ln>
            </p:spPr>
            <p:txBody>
              <a:bodyPr/>
              <a:lstStyle/>
              <a:p>
                <a:endParaRPr lang="en-US"/>
              </a:p>
            </p:txBody>
          </p:sp>
          <p:sp>
            <p:nvSpPr>
              <p:cNvPr id="22662" name="Line 3992"/>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3" name="Line 3993"/>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4" name="Line 3994"/>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5" name="Line 3995"/>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6" name="Line 3996"/>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7" name="Line 3997"/>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8" name="Line 3998"/>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69" name="Line 3999"/>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0" name="Line 4000"/>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1" name="Line 4001"/>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2" name="Line 4002"/>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3" name="Line 4003"/>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4" name="Line 4004"/>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5" name="Line 4005"/>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6" name="Line 4006"/>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7" name="Line 4007"/>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8" name="Line 4008"/>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79" name="Line 4009"/>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80" name="Line 4010"/>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81" name="Line 4011"/>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82" name="Line 4012"/>
              <p:cNvSpPr>
                <a:spLocks noChangeShapeType="1"/>
              </p:cNvSpPr>
              <p:nvPr/>
            </p:nvSpPr>
            <p:spPr bwMode="white">
              <a:xfrm>
                <a:off x="4358" y="1598"/>
                <a:ext cx="0" cy="16"/>
              </a:xfrm>
              <a:prstGeom prst="line">
                <a:avLst/>
              </a:prstGeom>
              <a:noFill/>
              <a:ln w="6350">
                <a:solidFill>
                  <a:srgbClr val="1F1A17"/>
                </a:solidFill>
                <a:round/>
                <a:headEnd/>
                <a:tailEnd/>
              </a:ln>
            </p:spPr>
            <p:txBody>
              <a:bodyPr/>
              <a:lstStyle/>
              <a:p>
                <a:endParaRPr lang="en-US"/>
              </a:p>
            </p:txBody>
          </p:sp>
          <p:sp>
            <p:nvSpPr>
              <p:cNvPr id="22683" name="Freeform 4013"/>
              <p:cNvSpPr>
                <a:spLocks/>
              </p:cNvSpPr>
              <p:nvPr/>
            </p:nvSpPr>
            <p:spPr bwMode="white">
              <a:xfrm>
                <a:off x="4353" y="1555"/>
                <a:ext cx="9" cy="8"/>
              </a:xfrm>
              <a:custGeom>
                <a:avLst/>
                <a:gdLst>
                  <a:gd name="T0" fmla="*/ 0 w 72"/>
                  <a:gd name="T1" fmla="*/ 0 h 62"/>
                  <a:gd name="T2" fmla="*/ 0 w 72"/>
                  <a:gd name="T3" fmla="*/ 0 h 62"/>
                  <a:gd name="T4" fmla="*/ 0 w 72"/>
                  <a:gd name="T5" fmla="*/ 0 h 62"/>
                  <a:gd name="T6" fmla="*/ 0 w 72"/>
                  <a:gd name="T7" fmla="*/ 0 h 62"/>
                  <a:gd name="T8" fmla="*/ 0 w 72"/>
                  <a:gd name="T9" fmla="*/ 0 h 62"/>
                  <a:gd name="T10" fmla="*/ 0 w 72"/>
                  <a:gd name="T11" fmla="*/ 0 h 62"/>
                  <a:gd name="T12" fmla="*/ 0 w 72"/>
                  <a:gd name="T13" fmla="*/ 0 h 62"/>
                  <a:gd name="T14" fmla="*/ 0 w 72"/>
                  <a:gd name="T15" fmla="*/ 0 h 62"/>
                  <a:gd name="T16" fmla="*/ 0 w 72"/>
                  <a:gd name="T17" fmla="*/ 0 h 62"/>
                  <a:gd name="T18" fmla="*/ 0 w 72"/>
                  <a:gd name="T19" fmla="*/ 0 h 62"/>
                  <a:gd name="T20" fmla="*/ 0 w 72"/>
                  <a:gd name="T21" fmla="*/ 0 h 62"/>
                  <a:gd name="T22" fmla="*/ 0 w 72"/>
                  <a:gd name="T23" fmla="*/ 0 h 62"/>
                  <a:gd name="T24" fmla="*/ 0 w 72"/>
                  <a:gd name="T25" fmla="*/ 0 h 62"/>
                  <a:gd name="T26" fmla="*/ 0 w 72"/>
                  <a:gd name="T27" fmla="*/ 0 h 62"/>
                  <a:gd name="T28" fmla="*/ 0 w 72"/>
                  <a:gd name="T29" fmla="*/ 0 h 62"/>
                  <a:gd name="T30" fmla="*/ 0 w 72"/>
                  <a:gd name="T31" fmla="*/ 0 h 62"/>
                  <a:gd name="T32" fmla="*/ 0 w 72"/>
                  <a:gd name="T33" fmla="*/ 0 h 62"/>
                  <a:gd name="T34" fmla="*/ 0 w 72"/>
                  <a:gd name="T35" fmla="*/ 0 h 62"/>
                  <a:gd name="T36" fmla="*/ 0 w 72"/>
                  <a:gd name="T37" fmla="*/ 0 h 62"/>
                  <a:gd name="T38" fmla="*/ 0 w 72"/>
                  <a:gd name="T39" fmla="*/ 0 h 62"/>
                  <a:gd name="T40" fmla="*/ 0 w 72"/>
                  <a:gd name="T41" fmla="*/ 0 h 62"/>
                  <a:gd name="T42" fmla="*/ 0 w 72"/>
                  <a:gd name="T43" fmla="*/ 0 h 62"/>
                  <a:gd name="T44" fmla="*/ 0 w 72"/>
                  <a:gd name="T45" fmla="*/ 0 h 62"/>
                  <a:gd name="T46" fmla="*/ 0 w 72"/>
                  <a:gd name="T47" fmla="*/ 0 h 62"/>
                  <a:gd name="T48" fmla="*/ 0 w 72"/>
                  <a:gd name="T49" fmla="*/ 0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62"/>
                  <a:gd name="T77" fmla="*/ 72 w 7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62">
                    <a:moveTo>
                      <a:pt x="0" y="62"/>
                    </a:moveTo>
                    <a:lnTo>
                      <a:pt x="0" y="59"/>
                    </a:lnTo>
                    <a:lnTo>
                      <a:pt x="0" y="54"/>
                    </a:lnTo>
                    <a:lnTo>
                      <a:pt x="1" y="50"/>
                    </a:lnTo>
                    <a:lnTo>
                      <a:pt x="2" y="47"/>
                    </a:lnTo>
                    <a:lnTo>
                      <a:pt x="3" y="43"/>
                    </a:lnTo>
                    <a:lnTo>
                      <a:pt x="5" y="40"/>
                    </a:lnTo>
                    <a:lnTo>
                      <a:pt x="7" y="36"/>
                    </a:lnTo>
                    <a:lnTo>
                      <a:pt x="9" y="33"/>
                    </a:lnTo>
                    <a:lnTo>
                      <a:pt x="11" y="30"/>
                    </a:lnTo>
                    <a:lnTo>
                      <a:pt x="15" y="25"/>
                    </a:lnTo>
                    <a:lnTo>
                      <a:pt x="18" y="23"/>
                    </a:lnTo>
                    <a:lnTo>
                      <a:pt x="21" y="20"/>
                    </a:lnTo>
                    <a:lnTo>
                      <a:pt x="24" y="17"/>
                    </a:lnTo>
                    <a:lnTo>
                      <a:pt x="28" y="15"/>
                    </a:lnTo>
                    <a:lnTo>
                      <a:pt x="32" y="12"/>
                    </a:lnTo>
                    <a:lnTo>
                      <a:pt x="35" y="10"/>
                    </a:lnTo>
                    <a:lnTo>
                      <a:pt x="39" y="8"/>
                    </a:lnTo>
                    <a:lnTo>
                      <a:pt x="45" y="6"/>
                    </a:lnTo>
                    <a:lnTo>
                      <a:pt x="49" y="5"/>
                    </a:lnTo>
                    <a:lnTo>
                      <a:pt x="53" y="4"/>
                    </a:lnTo>
                    <a:lnTo>
                      <a:pt x="57" y="2"/>
                    </a:lnTo>
                    <a:lnTo>
                      <a:pt x="62" y="2"/>
                    </a:lnTo>
                    <a:lnTo>
                      <a:pt x="67" y="1"/>
                    </a:lnTo>
                    <a:lnTo>
                      <a:pt x="72" y="0"/>
                    </a:lnTo>
                  </a:path>
                </a:pathLst>
              </a:custGeom>
              <a:noFill/>
              <a:ln w="6350">
                <a:solidFill>
                  <a:srgbClr val="1F1A17"/>
                </a:solidFill>
                <a:prstDash val="solid"/>
                <a:round/>
                <a:headEnd/>
                <a:tailEnd/>
              </a:ln>
            </p:spPr>
            <p:txBody>
              <a:bodyPr/>
              <a:lstStyle/>
              <a:p>
                <a:endParaRPr lang="en-US"/>
              </a:p>
            </p:txBody>
          </p:sp>
          <p:sp>
            <p:nvSpPr>
              <p:cNvPr id="22684" name="Freeform 4014"/>
              <p:cNvSpPr>
                <a:spLocks/>
              </p:cNvSpPr>
              <p:nvPr/>
            </p:nvSpPr>
            <p:spPr bwMode="white">
              <a:xfrm>
                <a:off x="4362" y="1555"/>
                <a:ext cx="2" cy="0"/>
              </a:xfrm>
              <a:custGeom>
                <a:avLst/>
                <a:gdLst>
                  <a:gd name="T0" fmla="*/ 0 w 19"/>
                  <a:gd name="T1" fmla="*/ 0 h 2"/>
                  <a:gd name="T2" fmla="*/ 0 w 19"/>
                  <a:gd name="T3" fmla="*/ 0 h 2"/>
                  <a:gd name="T4" fmla="*/ 0 w 19"/>
                  <a:gd name="T5" fmla="*/ 0 h 2"/>
                  <a:gd name="T6" fmla="*/ 0 60000 65536"/>
                  <a:gd name="T7" fmla="*/ 0 60000 65536"/>
                  <a:gd name="T8" fmla="*/ 0 60000 65536"/>
                  <a:gd name="T9" fmla="*/ 0 w 19"/>
                  <a:gd name="T10" fmla="*/ 0 h 2"/>
                  <a:gd name="T11" fmla="*/ 19 w 19"/>
                  <a:gd name="T12" fmla="*/ 0 h 2"/>
                </a:gdLst>
                <a:ahLst/>
                <a:cxnLst>
                  <a:cxn ang="T6">
                    <a:pos x="T0" y="T1"/>
                  </a:cxn>
                  <a:cxn ang="T7">
                    <a:pos x="T2" y="T3"/>
                  </a:cxn>
                  <a:cxn ang="T8">
                    <a:pos x="T4" y="T5"/>
                  </a:cxn>
                </a:cxnLst>
                <a:rect l="T9" t="T10" r="T11" b="T12"/>
                <a:pathLst>
                  <a:path w="19" h="2">
                    <a:moveTo>
                      <a:pt x="0" y="2"/>
                    </a:moveTo>
                    <a:lnTo>
                      <a:pt x="9" y="2"/>
                    </a:lnTo>
                    <a:lnTo>
                      <a:pt x="19" y="0"/>
                    </a:lnTo>
                  </a:path>
                </a:pathLst>
              </a:custGeom>
              <a:noFill/>
              <a:ln w="6350">
                <a:solidFill>
                  <a:srgbClr val="1F1A17"/>
                </a:solidFill>
                <a:prstDash val="solid"/>
                <a:round/>
                <a:headEnd/>
                <a:tailEnd/>
              </a:ln>
            </p:spPr>
            <p:txBody>
              <a:bodyPr/>
              <a:lstStyle/>
              <a:p>
                <a:endParaRPr lang="en-US"/>
              </a:p>
            </p:txBody>
          </p:sp>
          <p:sp>
            <p:nvSpPr>
              <p:cNvPr id="22685" name="Freeform 4015"/>
              <p:cNvSpPr>
                <a:spLocks/>
              </p:cNvSpPr>
              <p:nvPr/>
            </p:nvSpPr>
            <p:spPr bwMode="white">
              <a:xfrm>
                <a:off x="4364" y="1504"/>
                <a:ext cx="26" cy="51"/>
              </a:xfrm>
              <a:custGeom>
                <a:avLst/>
                <a:gdLst>
                  <a:gd name="T0" fmla="*/ 0 w 206"/>
                  <a:gd name="T1" fmla="*/ 1 h 404"/>
                  <a:gd name="T2" fmla="*/ 0 w 206"/>
                  <a:gd name="T3" fmla="*/ 1 h 404"/>
                  <a:gd name="T4" fmla="*/ 0 w 206"/>
                  <a:gd name="T5" fmla="*/ 1 h 404"/>
                  <a:gd name="T6" fmla="*/ 0 w 206"/>
                  <a:gd name="T7" fmla="*/ 1 h 404"/>
                  <a:gd name="T8" fmla="*/ 0 w 206"/>
                  <a:gd name="T9" fmla="*/ 1 h 404"/>
                  <a:gd name="T10" fmla="*/ 0 w 206"/>
                  <a:gd name="T11" fmla="*/ 1 h 404"/>
                  <a:gd name="T12" fmla="*/ 0 w 206"/>
                  <a:gd name="T13" fmla="*/ 1 h 404"/>
                  <a:gd name="T14" fmla="*/ 0 w 206"/>
                  <a:gd name="T15" fmla="*/ 1 h 404"/>
                  <a:gd name="T16" fmla="*/ 0 w 206"/>
                  <a:gd name="T17" fmla="*/ 1 h 404"/>
                  <a:gd name="T18" fmla="*/ 0 w 206"/>
                  <a:gd name="T19" fmla="*/ 1 h 404"/>
                  <a:gd name="T20" fmla="*/ 0 w 206"/>
                  <a:gd name="T21" fmla="*/ 1 h 404"/>
                  <a:gd name="T22" fmla="*/ 0 w 206"/>
                  <a:gd name="T23" fmla="*/ 1 h 404"/>
                  <a:gd name="T24" fmla="*/ 0 w 206"/>
                  <a:gd name="T25" fmla="*/ 1 h 404"/>
                  <a:gd name="T26" fmla="*/ 0 w 206"/>
                  <a:gd name="T27" fmla="*/ 0 h 404"/>
                  <a:gd name="T28" fmla="*/ 0 w 206"/>
                  <a:gd name="T29" fmla="*/ 0 h 404"/>
                  <a:gd name="T30" fmla="*/ 0 w 206"/>
                  <a:gd name="T31" fmla="*/ 0 h 404"/>
                  <a:gd name="T32" fmla="*/ 0 w 206"/>
                  <a:gd name="T33" fmla="*/ 0 h 404"/>
                  <a:gd name="T34" fmla="*/ 0 w 206"/>
                  <a:gd name="T35" fmla="*/ 0 h 404"/>
                  <a:gd name="T36" fmla="*/ 0 w 206"/>
                  <a:gd name="T37" fmla="*/ 0 h 404"/>
                  <a:gd name="T38" fmla="*/ 0 w 206"/>
                  <a:gd name="T39" fmla="*/ 0 h 404"/>
                  <a:gd name="T40" fmla="*/ 0 w 206"/>
                  <a:gd name="T41" fmla="*/ 0 h 404"/>
                  <a:gd name="T42" fmla="*/ 0 w 206"/>
                  <a:gd name="T43" fmla="*/ 0 h 404"/>
                  <a:gd name="T44" fmla="*/ 0 w 206"/>
                  <a:gd name="T45" fmla="*/ 0 h 404"/>
                  <a:gd name="T46" fmla="*/ 0 w 206"/>
                  <a:gd name="T47" fmla="*/ 0 h 404"/>
                  <a:gd name="T48" fmla="*/ 0 w 206"/>
                  <a:gd name="T49" fmla="*/ 0 h 404"/>
                  <a:gd name="T50" fmla="*/ 0 w 206"/>
                  <a:gd name="T51" fmla="*/ 0 h 404"/>
                  <a:gd name="T52" fmla="*/ 0 w 206"/>
                  <a:gd name="T53" fmla="*/ 0 h 404"/>
                  <a:gd name="T54" fmla="*/ 0 w 206"/>
                  <a:gd name="T55" fmla="*/ 0 h 404"/>
                  <a:gd name="T56" fmla="*/ 0 w 206"/>
                  <a:gd name="T57" fmla="*/ 0 h 404"/>
                  <a:gd name="T58" fmla="*/ 0 w 206"/>
                  <a:gd name="T59" fmla="*/ 0 h 404"/>
                  <a:gd name="T60" fmla="*/ 0 w 206"/>
                  <a:gd name="T61" fmla="*/ 0 h 404"/>
                  <a:gd name="T62" fmla="*/ 0 w 206"/>
                  <a:gd name="T63" fmla="*/ 0 h 404"/>
                  <a:gd name="T64" fmla="*/ 0 w 206"/>
                  <a:gd name="T65" fmla="*/ 0 h 404"/>
                  <a:gd name="T66" fmla="*/ 0 w 206"/>
                  <a:gd name="T67" fmla="*/ 0 h 404"/>
                  <a:gd name="T68" fmla="*/ 0 w 206"/>
                  <a:gd name="T69" fmla="*/ 0 h 404"/>
                  <a:gd name="T70" fmla="*/ 0 w 206"/>
                  <a:gd name="T71" fmla="*/ 0 h 404"/>
                  <a:gd name="T72" fmla="*/ 0 w 206"/>
                  <a:gd name="T73" fmla="*/ 0 h 404"/>
                  <a:gd name="T74" fmla="*/ 0 w 206"/>
                  <a:gd name="T75" fmla="*/ 0 h 404"/>
                  <a:gd name="T76" fmla="*/ 0 w 206"/>
                  <a:gd name="T77" fmla="*/ 0 h 404"/>
                  <a:gd name="T78" fmla="*/ 0 w 206"/>
                  <a:gd name="T79" fmla="*/ 0 h 404"/>
                  <a:gd name="T80" fmla="*/ 0 w 206"/>
                  <a:gd name="T81" fmla="*/ 0 h 404"/>
                  <a:gd name="T82" fmla="*/ 0 w 206"/>
                  <a:gd name="T83" fmla="*/ 0 h 404"/>
                  <a:gd name="T84" fmla="*/ 0 w 206"/>
                  <a:gd name="T85" fmla="*/ 0 h 404"/>
                  <a:gd name="T86" fmla="*/ 0 w 206"/>
                  <a:gd name="T87" fmla="*/ 0 h 404"/>
                  <a:gd name="T88" fmla="*/ 0 w 206"/>
                  <a:gd name="T89" fmla="*/ 0 h 404"/>
                  <a:gd name="T90" fmla="*/ 0 w 206"/>
                  <a:gd name="T91" fmla="*/ 0 h 404"/>
                  <a:gd name="T92" fmla="*/ 0 w 206"/>
                  <a:gd name="T93" fmla="*/ 1 h 404"/>
                  <a:gd name="T94" fmla="*/ 0 w 206"/>
                  <a:gd name="T95" fmla="*/ 1 h 404"/>
                  <a:gd name="T96" fmla="*/ 0 w 206"/>
                  <a:gd name="T97" fmla="*/ 1 h 404"/>
                  <a:gd name="T98" fmla="*/ 0 w 206"/>
                  <a:gd name="T99" fmla="*/ 1 h 404"/>
                  <a:gd name="T100" fmla="*/ 0 w 206"/>
                  <a:gd name="T101" fmla="*/ 1 h 404"/>
                  <a:gd name="T102" fmla="*/ 0 w 206"/>
                  <a:gd name="T103" fmla="*/ 1 h 404"/>
                  <a:gd name="T104" fmla="*/ 0 w 206"/>
                  <a:gd name="T105" fmla="*/ 1 h 404"/>
                  <a:gd name="T106" fmla="*/ 0 w 206"/>
                  <a:gd name="T107" fmla="*/ 1 h 404"/>
                  <a:gd name="T108" fmla="*/ 0 w 206"/>
                  <a:gd name="T109" fmla="*/ 1 h 404"/>
                  <a:gd name="T110" fmla="*/ 0 w 206"/>
                  <a:gd name="T111" fmla="*/ 1 h 404"/>
                  <a:gd name="T112" fmla="*/ 0 w 206"/>
                  <a:gd name="T113" fmla="*/ 1 h 4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6"/>
                  <a:gd name="T172" fmla="*/ 0 h 404"/>
                  <a:gd name="T173" fmla="*/ 206 w 206"/>
                  <a:gd name="T174" fmla="*/ 404 h 4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6" h="404">
                    <a:moveTo>
                      <a:pt x="0" y="404"/>
                    </a:moveTo>
                    <a:lnTo>
                      <a:pt x="1" y="390"/>
                    </a:lnTo>
                    <a:lnTo>
                      <a:pt x="4" y="375"/>
                    </a:lnTo>
                    <a:lnTo>
                      <a:pt x="5" y="361"/>
                    </a:lnTo>
                    <a:lnTo>
                      <a:pt x="6" y="346"/>
                    </a:lnTo>
                    <a:lnTo>
                      <a:pt x="8" y="332"/>
                    </a:lnTo>
                    <a:lnTo>
                      <a:pt x="9" y="317"/>
                    </a:lnTo>
                    <a:lnTo>
                      <a:pt x="11" y="303"/>
                    </a:lnTo>
                    <a:lnTo>
                      <a:pt x="13" y="288"/>
                    </a:lnTo>
                    <a:lnTo>
                      <a:pt x="15" y="274"/>
                    </a:lnTo>
                    <a:lnTo>
                      <a:pt x="17" y="259"/>
                    </a:lnTo>
                    <a:lnTo>
                      <a:pt x="19" y="245"/>
                    </a:lnTo>
                    <a:lnTo>
                      <a:pt x="21" y="230"/>
                    </a:lnTo>
                    <a:lnTo>
                      <a:pt x="23" y="216"/>
                    </a:lnTo>
                    <a:lnTo>
                      <a:pt x="25" y="200"/>
                    </a:lnTo>
                    <a:lnTo>
                      <a:pt x="28" y="186"/>
                    </a:lnTo>
                    <a:lnTo>
                      <a:pt x="31" y="171"/>
                    </a:lnTo>
                    <a:lnTo>
                      <a:pt x="34" y="157"/>
                    </a:lnTo>
                    <a:lnTo>
                      <a:pt x="37" y="142"/>
                    </a:lnTo>
                    <a:lnTo>
                      <a:pt x="40" y="128"/>
                    </a:lnTo>
                    <a:lnTo>
                      <a:pt x="44" y="113"/>
                    </a:lnTo>
                    <a:lnTo>
                      <a:pt x="47" y="99"/>
                    </a:lnTo>
                    <a:lnTo>
                      <a:pt x="51" y="84"/>
                    </a:lnTo>
                    <a:lnTo>
                      <a:pt x="57" y="70"/>
                    </a:lnTo>
                    <a:lnTo>
                      <a:pt x="62" y="55"/>
                    </a:lnTo>
                    <a:lnTo>
                      <a:pt x="68" y="40"/>
                    </a:lnTo>
                    <a:lnTo>
                      <a:pt x="75" y="25"/>
                    </a:lnTo>
                    <a:lnTo>
                      <a:pt x="85" y="12"/>
                    </a:lnTo>
                    <a:lnTo>
                      <a:pt x="98" y="0"/>
                    </a:lnTo>
                    <a:lnTo>
                      <a:pt x="116" y="0"/>
                    </a:lnTo>
                    <a:lnTo>
                      <a:pt x="127" y="9"/>
                    </a:lnTo>
                    <a:lnTo>
                      <a:pt x="136" y="21"/>
                    </a:lnTo>
                    <a:lnTo>
                      <a:pt x="143" y="34"/>
                    </a:lnTo>
                    <a:lnTo>
                      <a:pt x="148" y="48"/>
                    </a:lnTo>
                    <a:lnTo>
                      <a:pt x="153" y="61"/>
                    </a:lnTo>
                    <a:lnTo>
                      <a:pt x="157" y="75"/>
                    </a:lnTo>
                    <a:lnTo>
                      <a:pt x="161" y="89"/>
                    </a:lnTo>
                    <a:lnTo>
                      <a:pt x="166" y="103"/>
                    </a:lnTo>
                    <a:lnTo>
                      <a:pt x="169" y="117"/>
                    </a:lnTo>
                    <a:lnTo>
                      <a:pt x="172" y="131"/>
                    </a:lnTo>
                    <a:lnTo>
                      <a:pt x="175" y="145"/>
                    </a:lnTo>
                    <a:lnTo>
                      <a:pt x="178" y="160"/>
                    </a:lnTo>
                    <a:lnTo>
                      <a:pt x="180" y="174"/>
                    </a:lnTo>
                    <a:lnTo>
                      <a:pt x="183" y="189"/>
                    </a:lnTo>
                    <a:lnTo>
                      <a:pt x="185" y="202"/>
                    </a:lnTo>
                    <a:lnTo>
                      <a:pt x="187" y="217"/>
                    </a:lnTo>
                    <a:lnTo>
                      <a:pt x="190" y="231"/>
                    </a:lnTo>
                    <a:lnTo>
                      <a:pt x="192" y="246"/>
                    </a:lnTo>
                    <a:lnTo>
                      <a:pt x="194" y="260"/>
                    </a:lnTo>
                    <a:lnTo>
                      <a:pt x="196" y="275"/>
                    </a:lnTo>
                    <a:lnTo>
                      <a:pt x="198" y="289"/>
                    </a:lnTo>
                    <a:lnTo>
                      <a:pt x="199" y="304"/>
                    </a:lnTo>
                    <a:lnTo>
                      <a:pt x="201" y="318"/>
                    </a:lnTo>
                    <a:lnTo>
                      <a:pt x="202" y="333"/>
                    </a:lnTo>
                    <a:lnTo>
                      <a:pt x="204" y="348"/>
                    </a:lnTo>
                    <a:lnTo>
                      <a:pt x="205" y="363"/>
                    </a:lnTo>
                    <a:lnTo>
                      <a:pt x="206" y="378"/>
                    </a:lnTo>
                  </a:path>
                </a:pathLst>
              </a:custGeom>
              <a:noFill/>
              <a:ln w="6350">
                <a:solidFill>
                  <a:srgbClr val="1F1A17"/>
                </a:solidFill>
                <a:prstDash val="solid"/>
                <a:round/>
                <a:headEnd/>
                <a:tailEnd/>
              </a:ln>
            </p:spPr>
            <p:txBody>
              <a:bodyPr/>
              <a:lstStyle/>
              <a:p>
                <a:endParaRPr lang="en-US"/>
              </a:p>
            </p:txBody>
          </p:sp>
          <p:sp>
            <p:nvSpPr>
              <p:cNvPr id="22686" name="Freeform 4016"/>
              <p:cNvSpPr>
                <a:spLocks/>
              </p:cNvSpPr>
              <p:nvPr/>
            </p:nvSpPr>
            <p:spPr bwMode="white">
              <a:xfrm>
                <a:off x="4390" y="1551"/>
                <a:ext cx="2" cy="0"/>
              </a:xfrm>
              <a:custGeom>
                <a:avLst/>
                <a:gdLst>
                  <a:gd name="T0" fmla="*/ 0 w 19"/>
                  <a:gd name="T1" fmla="*/ 0 h 5"/>
                  <a:gd name="T2" fmla="*/ 0 w 19"/>
                  <a:gd name="T3" fmla="*/ 0 h 5"/>
                  <a:gd name="T4" fmla="*/ 0 w 19"/>
                  <a:gd name="T5" fmla="*/ 0 h 5"/>
                  <a:gd name="T6" fmla="*/ 0 60000 65536"/>
                  <a:gd name="T7" fmla="*/ 0 60000 65536"/>
                  <a:gd name="T8" fmla="*/ 0 60000 65536"/>
                  <a:gd name="T9" fmla="*/ 0 w 19"/>
                  <a:gd name="T10" fmla="*/ 0 h 5"/>
                  <a:gd name="T11" fmla="*/ 19 w 19"/>
                  <a:gd name="T12" fmla="*/ 0 h 5"/>
                </a:gdLst>
                <a:ahLst/>
                <a:cxnLst>
                  <a:cxn ang="T6">
                    <a:pos x="T0" y="T1"/>
                  </a:cxn>
                  <a:cxn ang="T7">
                    <a:pos x="T2" y="T3"/>
                  </a:cxn>
                  <a:cxn ang="T8">
                    <a:pos x="T4" y="T5"/>
                  </a:cxn>
                </a:cxnLst>
                <a:rect l="T9" t="T10" r="T11" b="T12"/>
                <a:pathLst>
                  <a:path w="19" h="5">
                    <a:moveTo>
                      <a:pt x="0" y="5"/>
                    </a:moveTo>
                    <a:lnTo>
                      <a:pt x="10" y="2"/>
                    </a:lnTo>
                    <a:lnTo>
                      <a:pt x="19" y="0"/>
                    </a:lnTo>
                  </a:path>
                </a:pathLst>
              </a:custGeom>
              <a:noFill/>
              <a:ln w="6350">
                <a:solidFill>
                  <a:srgbClr val="1F1A17"/>
                </a:solidFill>
                <a:prstDash val="solid"/>
                <a:round/>
                <a:headEnd/>
                <a:tailEnd/>
              </a:ln>
            </p:spPr>
            <p:txBody>
              <a:bodyPr/>
              <a:lstStyle/>
              <a:p>
                <a:endParaRPr lang="en-US"/>
              </a:p>
            </p:txBody>
          </p:sp>
          <p:sp>
            <p:nvSpPr>
              <p:cNvPr id="22687" name="Freeform 4017"/>
              <p:cNvSpPr>
                <a:spLocks/>
              </p:cNvSpPr>
              <p:nvPr/>
            </p:nvSpPr>
            <p:spPr bwMode="white">
              <a:xfrm>
                <a:off x="4364" y="1551"/>
                <a:ext cx="26" cy="6"/>
              </a:xfrm>
              <a:custGeom>
                <a:avLst/>
                <a:gdLst>
                  <a:gd name="T0" fmla="*/ 0 w 206"/>
                  <a:gd name="T1" fmla="*/ 0 h 47"/>
                  <a:gd name="T2" fmla="*/ 0 w 206"/>
                  <a:gd name="T3" fmla="*/ 0 h 47"/>
                  <a:gd name="T4" fmla="*/ 0 w 206"/>
                  <a:gd name="T5" fmla="*/ 0 h 47"/>
                  <a:gd name="T6" fmla="*/ 0 w 206"/>
                  <a:gd name="T7" fmla="*/ 0 h 47"/>
                  <a:gd name="T8" fmla="*/ 0 w 206"/>
                  <a:gd name="T9" fmla="*/ 0 h 47"/>
                  <a:gd name="T10" fmla="*/ 0 w 206"/>
                  <a:gd name="T11" fmla="*/ 0 h 47"/>
                  <a:gd name="T12" fmla="*/ 0 w 206"/>
                  <a:gd name="T13" fmla="*/ 0 h 47"/>
                  <a:gd name="T14" fmla="*/ 0 w 206"/>
                  <a:gd name="T15" fmla="*/ 0 h 47"/>
                  <a:gd name="T16" fmla="*/ 0 w 206"/>
                  <a:gd name="T17" fmla="*/ 0 h 47"/>
                  <a:gd name="T18" fmla="*/ 0 w 206"/>
                  <a:gd name="T19" fmla="*/ 0 h 47"/>
                  <a:gd name="T20" fmla="*/ 0 w 206"/>
                  <a:gd name="T21" fmla="*/ 0 h 47"/>
                  <a:gd name="T22" fmla="*/ 0 w 206"/>
                  <a:gd name="T23" fmla="*/ 0 h 47"/>
                  <a:gd name="T24" fmla="*/ 0 w 206"/>
                  <a:gd name="T25" fmla="*/ 0 h 47"/>
                  <a:gd name="T26" fmla="*/ 0 w 206"/>
                  <a:gd name="T27" fmla="*/ 0 h 47"/>
                  <a:gd name="T28" fmla="*/ 0 w 206"/>
                  <a:gd name="T29" fmla="*/ 0 h 47"/>
                  <a:gd name="T30" fmla="*/ 0 w 206"/>
                  <a:gd name="T31" fmla="*/ 0 h 47"/>
                  <a:gd name="T32" fmla="*/ 0 w 206"/>
                  <a:gd name="T33" fmla="*/ 0 h 47"/>
                  <a:gd name="T34" fmla="*/ 0 w 206"/>
                  <a:gd name="T35" fmla="*/ 0 h 47"/>
                  <a:gd name="T36" fmla="*/ 0 w 206"/>
                  <a:gd name="T37" fmla="*/ 0 h 47"/>
                  <a:gd name="T38" fmla="*/ 0 w 206"/>
                  <a:gd name="T39" fmla="*/ 0 h 47"/>
                  <a:gd name="T40" fmla="*/ 0 w 206"/>
                  <a:gd name="T41" fmla="*/ 0 h 47"/>
                  <a:gd name="T42" fmla="*/ 0 w 206"/>
                  <a:gd name="T43" fmla="*/ 0 h 47"/>
                  <a:gd name="T44" fmla="*/ 0 w 206"/>
                  <a:gd name="T45" fmla="*/ 0 h 47"/>
                  <a:gd name="T46" fmla="*/ 0 w 206"/>
                  <a:gd name="T47" fmla="*/ 0 h 47"/>
                  <a:gd name="T48" fmla="*/ 0 w 206"/>
                  <a:gd name="T49" fmla="*/ 0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47"/>
                  <a:gd name="T77" fmla="*/ 206 w 206"/>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47">
                    <a:moveTo>
                      <a:pt x="0" y="26"/>
                    </a:moveTo>
                    <a:lnTo>
                      <a:pt x="8" y="31"/>
                    </a:lnTo>
                    <a:lnTo>
                      <a:pt x="16" y="35"/>
                    </a:lnTo>
                    <a:lnTo>
                      <a:pt x="25" y="38"/>
                    </a:lnTo>
                    <a:lnTo>
                      <a:pt x="35" y="40"/>
                    </a:lnTo>
                    <a:lnTo>
                      <a:pt x="44" y="43"/>
                    </a:lnTo>
                    <a:lnTo>
                      <a:pt x="54" y="45"/>
                    </a:lnTo>
                    <a:lnTo>
                      <a:pt x="64" y="46"/>
                    </a:lnTo>
                    <a:lnTo>
                      <a:pt x="74" y="47"/>
                    </a:lnTo>
                    <a:lnTo>
                      <a:pt x="86" y="47"/>
                    </a:lnTo>
                    <a:lnTo>
                      <a:pt x="96" y="47"/>
                    </a:lnTo>
                    <a:lnTo>
                      <a:pt x="106" y="46"/>
                    </a:lnTo>
                    <a:lnTo>
                      <a:pt x="117" y="45"/>
                    </a:lnTo>
                    <a:lnTo>
                      <a:pt x="126" y="44"/>
                    </a:lnTo>
                    <a:lnTo>
                      <a:pt x="137" y="42"/>
                    </a:lnTo>
                    <a:lnTo>
                      <a:pt x="146" y="39"/>
                    </a:lnTo>
                    <a:lnTo>
                      <a:pt x="155" y="37"/>
                    </a:lnTo>
                    <a:lnTo>
                      <a:pt x="164" y="33"/>
                    </a:lnTo>
                    <a:lnTo>
                      <a:pt x="172" y="29"/>
                    </a:lnTo>
                    <a:lnTo>
                      <a:pt x="179" y="24"/>
                    </a:lnTo>
                    <a:lnTo>
                      <a:pt x="186" y="20"/>
                    </a:lnTo>
                    <a:lnTo>
                      <a:pt x="193" y="15"/>
                    </a:lnTo>
                    <a:lnTo>
                      <a:pt x="198" y="10"/>
                    </a:lnTo>
                    <a:lnTo>
                      <a:pt x="203" y="5"/>
                    </a:lnTo>
                    <a:lnTo>
                      <a:pt x="206" y="0"/>
                    </a:lnTo>
                  </a:path>
                </a:pathLst>
              </a:custGeom>
              <a:noFill/>
              <a:ln w="6350">
                <a:solidFill>
                  <a:srgbClr val="1F1A17"/>
                </a:solidFill>
                <a:prstDash val="solid"/>
                <a:round/>
                <a:headEnd/>
                <a:tailEnd/>
              </a:ln>
            </p:spPr>
            <p:txBody>
              <a:bodyPr/>
              <a:lstStyle/>
              <a:p>
                <a:endParaRPr lang="en-US"/>
              </a:p>
            </p:txBody>
          </p:sp>
          <p:sp>
            <p:nvSpPr>
              <p:cNvPr id="22688" name="Freeform 4018"/>
              <p:cNvSpPr>
                <a:spLocks/>
              </p:cNvSpPr>
              <p:nvPr/>
            </p:nvSpPr>
            <p:spPr bwMode="white">
              <a:xfrm>
                <a:off x="4500" y="1553"/>
                <a:ext cx="1" cy="3"/>
              </a:xfrm>
              <a:custGeom>
                <a:avLst/>
                <a:gdLst>
                  <a:gd name="T0" fmla="*/ 0 w 5"/>
                  <a:gd name="T1" fmla="*/ 0 h 26"/>
                  <a:gd name="T2" fmla="*/ 0 w 5"/>
                  <a:gd name="T3" fmla="*/ 0 h 26"/>
                  <a:gd name="T4" fmla="*/ 0 w 5"/>
                  <a:gd name="T5" fmla="*/ 0 h 26"/>
                  <a:gd name="T6" fmla="*/ 0 w 5"/>
                  <a:gd name="T7" fmla="*/ 0 h 26"/>
                  <a:gd name="T8" fmla="*/ 0 w 5"/>
                  <a:gd name="T9" fmla="*/ 0 h 26"/>
                  <a:gd name="T10" fmla="*/ 0 w 5"/>
                  <a:gd name="T11" fmla="*/ 0 h 26"/>
                  <a:gd name="T12" fmla="*/ 0 w 5"/>
                  <a:gd name="T13" fmla="*/ 0 h 26"/>
                  <a:gd name="T14" fmla="*/ 0 w 5"/>
                  <a:gd name="T15" fmla="*/ 0 h 26"/>
                  <a:gd name="T16" fmla="*/ 0 w 5"/>
                  <a:gd name="T17" fmla="*/ 0 h 26"/>
                  <a:gd name="T18" fmla="*/ 0 w 5"/>
                  <a:gd name="T19" fmla="*/ 0 h 26"/>
                  <a:gd name="T20" fmla="*/ 0 w 5"/>
                  <a:gd name="T21" fmla="*/ 0 h 26"/>
                  <a:gd name="T22" fmla="*/ 0 w 5"/>
                  <a:gd name="T23" fmla="*/ 0 h 26"/>
                  <a:gd name="T24" fmla="*/ 0 w 5"/>
                  <a:gd name="T25" fmla="*/ 0 h 26"/>
                  <a:gd name="T26" fmla="*/ 0 w 5"/>
                  <a:gd name="T27" fmla="*/ 0 h 26"/>
                  <a:gd name="T28" fmla="*/ 0 w 5"/>
                  <a:gd name="T29" fmla="*/ 0 h 26"/>
                  <a:gd name="T30" fmla="*/ 0 w 5"/>
                  <a:gd name="T31" fmla="*/ 0 h 26"/>
                  <a:gd name="T32" fmla="*/ 0 w 5"/>
                  <a:gd name="T33" fmla="*/ 0 h 26"/>
                  <a:gd name="T34" fmla="*/ 0 w 5"/>
                  <a:gd name="T35" fmla="*/ 0 h 26"/>
                  <a:gd name="T36" fmla="*/ 0 w 5"/>
                  <a:gd name="T37" fmla="*/ 0 h 26"/>
                  <a:gd name="T38" fmla="*/ 0 w 5"/>
                  <a:gd name="T39" fmla="*/ 0 h 26"/>
                  <a:gd name="T40" fmla="*/ 0 w 5"/>
                  <a:gd name="T41" fmla="*/ 0 h 26"/>
                  <a:gd name="T42" fmla="*/ 0 w 5"/>
                  <a:gd name="T43" fmla="*/ 0 h 26"/>
                  <a:gd name="T44" fmla="*/ 0 w 5"/>
                  <a:gd name="T45" fmla="*/ 0 h 26"/>
                  <a:gd name="T46" fmla="*/ 0 w 5"/>
                  <a:gd name="T47" fmla="*/ 0 h 26"/>
                  <a:gd name="T48" fmla="*/ 0 w 5"/>
                  <a:gd name="T49" fmla="*/ 0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26"/>
                  <a:gd name="T77" fmla="*/ 5 w 5"/>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26">
                    <a:moveTo>
                      <a:pt x="5" y="0"/>
                    </a:moveTo>
                    <a:lnTo>
                      <a:pt x="5" y="1"/>
                    </a:lnTo>
                    <a:lnTo>
                      <a:pt x="5" y="2"/>
                    </a:lnTo>
                    <a:lnTo>
                      <a:pt x="5" y="3"/>
                    </a:lnTo>
                    <a:lnTo>
                      <a:pt x="5" y="4"/>
                    </a:lnTo>
                    <a:lnTo>
                      <a:pt x="5" y="5"/>
                    </a:lnTo>
                    <a:lnTo>
                      <a:pt x="5" y="6"/>
                    </a:lnTo>
                    <a:lnTo>
                      <a:pt x="5" y="7"/>
                    </a:lnTo>
                    <a:lnTo>
                      <a:pt x="5" y="8"/>
                    </a:lnTo>
                    <a:lnTo>
                      <a:pt x="5" y="10"/>
                    </a:lnTo>
                    <a:lnTo>
                      <a:pt x="5" y="11"/>
                    </a:lnTo>
                    <a:lnTo>
                      <a:pt x="5" y="12"/>
                    </a:lnTo>
                    <a:lnTo>
                      <a:pt x="4" y="13"/>
                    </a:lnTo>
                    <a:lnTo>
                      <a:pt x="4" y="14"/>
                    </a:lnTo>
                    <a:lnTo>
                      <a:pt x="4" y="15"/>
                    </a:lnTo>
                    <a:lnTo>
                      <a:pt x="4" y="16"/>
                    </a:lnTo>
                    <a:lnTo>
                      <a:pt x="3" y="17"/>
                    </a:lnTo>
                    <a:lnTo>
                      <a:pt x="3" y="19"/>
                    </a:lnTo>
                    <a:lnTo>
                      <a:pt x="3" y="20"/>
                    </a:lnTo>
                    <a:lnTo>
                      <a:pt x="2" y="21"/>
                    </a:lnTo>
                    <a:lnTo>
                      <a:pt x="2" y="22"/>
                    </a:lnTo>
                    <a:lnTo>
                      <a:pt x="1" y="23"/>
                    </a:lnTo>
                    <a:lnTo>
                      <a:pt x="1" y="24"/>
                    </a:lnTo>
                    <a:lnTo>
                      <a:pt x="0" y="25"/>
                    </a:lnTo>
                    <a:lnTo>
                      <a:pt x="0" y="26"/>
                    </a:lnTo>
                  </a:path>
                </a:pathLst>
              </a:custGeom>
              <a:noFill/>
              <a:ln w="6350">
                <a:solidFill>
                  <a:srgbClr val="1F1A17"/>
                </a:solidFill>
                <a:prstDash val="solid"/>
                <a:round/>
                <a:headEnd/>
                <a:tailEnd/>
              </a:ln>
            </p:spPr>
            <p:txBody>
              <a:bodyPr/>
              <a:lstStyle/>
              <a:p>
                <a:endParaRPr lang="en-US"/>
              </a:p>
            </p:txBody>
          </p:sp>
          <p:sp>
            <p:nvSpPr>
              <p:cNvPr id="22689" name="Freeform 4019"/>
              <p:cNvSpPr>
                <a:spLocks/>
              </p:cNvSpPr>
              <p:nvPr/>
            </p:nvSpPr>
            <p:spPr bwMode="white">
              <a:xfrm>
                <a:off x="4369" y="1575"/>
                <a:ext cx="24" cy="21"/>
              </a:xfrm>
              <a:custGeom>
                <a:avLst/>
                <a:gdLst>
                  <a:gd name="T0" fmla="*/ 0 w 195"/>
                  <a:gd name="T1" fmla="*/ 0 h 166"/>
                  <a:gd name="T2" fmla="*/ 0 w 195"/>
                  <a:gd name="T3" fmla="*/ 0 h 166"/>
                  <a:gd name="T4" fmla="*/ 0 w 195"/>
                  <a:gd name="T5" fmla="*/ 0 h 166"/>
                  <a:gd name="T6" fmla="*/ 0 w 195"/>
                  <a:gd name="T7" fmla="*/ 0 h 166"/>
                  <a:gd name="T8" fmla="*/ 0 w 195"/>
                  <a:gd name="T9" fmla="*/ 0 h 166"/>
                  <a:gd name="T10" fmla="*/ 0 w 195"/>
                  <a:gd name="T11" fmla="*/ 0 h 166"/>
                  <a:gd name="T12" fmla="*/ 0 w 195"/>
                  <a:gd name="T13" fmla="*/ 0 h 166"/>
                  <a:gd name="T14" fmla="*/ 0 w 195"/>
                  <a:gd name="T15" fmla="*/ 0 h 166"/>
                  <a:gd name="T16" fmla="*/ 0 w 195"/>
                  <a:gd name="T17" fmla="*/ 0 h 166"/>
                  <a:gd name="T18" fmla="*/ 0 w 195"/>
                  <a:gd name="T19" fmla="*/ 0 h 166"/>
                  <a:gd name="T20" fmla="*/ 0 w 195"/>
                  <a:gd name="T21" fmla="*/ 0 h 166"/>
                  <a:gd name="T22" fmla="*/ 0 w 195"/>
                  <a:gd name="T23" fmla="*/ 0 h 166"/>
                  <a:gd name="T24" fmla="*/ 0 w 195"/>
                  <a:gd name="T25" fmla="*/ 0 h 166"/>
                  <a:gd name="T26" fmla="*/ 0 w 195"/>
                  <a:gd name="T27" fmla="*/ 0 h 166"/>
                  <a:gd name="T28" fmla="*/ 0 w 195"/>
                  <a:gd name="T29" fmla="*/ 0 h 166"/>
                  <a:gd name="T30" fmla="*/ 0 w 195"/>
                  <a:gd name="T31" fmla="*/ 0 h 166"/>
                  <a:gd name="T32" fmla="*/ 0 w 195"/>
                  <a:gd name="T33" fmla="*/ 0 h 166"/>
                  <a:gd name="T34" fmla="*/ 0 w 195"/>
                  <a:gd name="T35" fmla="*/ 0 h 166"/>
                  <a:gd name="T36" fmla="*/ 0 w 195"/>
                  <a:gd name="T37" fmla="*/ 0 h 166"/>
                  <a:gd name="T38" fmla="*/ 0 w 195"/>
                  <a:gd name="T39" fmla="*/ 0 h 166"/>
                  <a:gd name="T40" fmla="*/ 0 w 195"/>
                  <a:gd name="T41" fmla="*/ 0 h 166"/>
                  <a:gd name="T42" fmla="*/ 0 w 195"/>
                  <a:gd name="T43" fmla="*/ 0 h 166"/>
                  <a:gd name="T44" fmla="*/ 0 w 195"/>
                  <a:gd name="T45" fmla="*/ 0 h 166"/>
                  <a:gd name="T46" fmla="*/ 0 w 195"/>
                  <a:gd name="T47" fmla="*/ 0 h 166"/>
                  <a:gd name="T48" fmla="*/ 0 w 195"/>
                  <a:gd name="T49" fmla="*/ 0 h 166"/>
                  <a:gd name="T50" fmla="*/ 0 w 195"/>
                  <a:gd name="T51" fmla="*/ 0 h 166"/>
                  <a:gd name="T52" fmla="*/ 0 w 195"/>
                  <a:gd name="T53" fmla="*/ 0 h 166"/>
                  <a:gd name="T54" fmla="*/ 0 w 195"/>
                  <a:gd name="T55" fmla="*/ 0 h 166"/>
                  <a:gd name="T56" fmla="*/ 0 w 195"/>
                  <a:gd name="T57" fmla="*/ 0 h 166"/>
                  <a:gd name="T58" fmla="*/ 0 w 195"/>
                  <a:gd name="T59" fmla="*/ 0 h 166"/>
                  <a:gd name="T60" fmla="*/ 0 w 195"/>
                  <a:gd name="T61" fmla="*/ 0 h 166"/>
                  <a:gd name="T62" fmla="*/ 0 w 195"/>
                  <a:gd name="T63" fmla="*/ 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5"/>
                  <a:gd name="T97" fmla="*/ 0 h 166"/>
                  <a:gd name="T98" fmla="*/ 195 w 195"/>
                  <a:gd name="T99" fmla="*/ 166 h 1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5" h="166">
                    <a:moveTo>
                      <a:pt x="4" y="121"/>
                    </a:moveTo>
                    <a:lnTo>
                      <a:pt x="8" y="128"/>
                    </a:lnTo>
                    <a:lnTo>
                      <a:pt x="12" y="134"/>
                    </a:lnTo>
                    <a:lnTo>
                      <a:pt x="18" y="140"/>
                    </a:lnTo>
                    <a:lnTo>
                      <a:pt x="24" y="146"/>
                    </a:lnTo>
                    <a:lnTo>
                      <a:pt x="30" y="151"/>
                    </a:lnTo>
                    <a:lnTo>
                      <a:pt x="37" y="156"/>
                    </a:lnTo>
                    <a:lnTo>
                      <a:pt x="45" y="159"/>
                    </a:lnTo>
                    <a:lnTo>
                      <a:pt x="53" y="162"/>
                    </a:lnTo>
                    <a:lnTo>
                      <a:pt x="61" y="164"/>
                    </a:lnTo>
                    <a:lnTo>
                      <a:pt x="71" y="165"/>
                    </a:lnTo>
                    <a:lnTo>
                      <a:pt x="79" y="166"/>
                    </a:lnTo>
                    <a:lnTo>
                      <a:pt x="88" y="166"/>
                    </a:lnTo>
                    <a:lnTo>
                      <a:pt x="99" y="165"/>
                    </a:lnTo>
                    <a:lnTo>
                      <a:pt x="108" y="163"/>
                    </a:lnTo>
                    <a:lnTo>
                      <a:pt x="117" y="161"/>
                    </a:lnTo>
                    <a:lnTo>
                      <a:pt x="128" y="157"/>
                    </a:lnTo>
                    <a:lnTo>
                      <a:pt x="137" y="153"/>
                    </a:lnTo>
                    <a:lnTo>
                      <a:pt x="145" y="149"/>
                    </a:lnTo>
                    <a:lnTo>
                      <a:pt x="154" y="143"/>
                    </a:lnTo>
                    <a:lnTo>
                      <a:pt x="161" y="137"/>
                    </a:lnTo>
                    <a:lnTo>
                      <a:pt x="168" y="131"/>
                    </a:lnTo>
                    <a:lnTo>
                      <a:pt x="174" y="124"/>
                    </a:lnTo>
                    <a:lnTo>
                      <a:pt x="180" y="117"/>
                    </a:lnTo>
                    <a:lnTo>
                      <a:pt x="185" y="109"/>
                    </a:lnTo>
                    <a:lnTo>
                      <a:pt x="188" y="102"/>
                    </a:lnTo>
                    <a:lnTo>
                      <a:pt x="191" y="94"/>
                    </a:lnTo>
                    <a:lnTo>
                      <a:pt x="194" y="86"/>
                    </a:lnTo>
                    <a:lnTo>
                      <a:pt x="195" y="78"/>
                    </a:lnTo>
                    <a:lnTo>
                      <a:pt x="195" y="70"/>
                    </a:lnTo>
                    <a:lnTo>
                      <a:pt x="195" y="62"/>
                    </a:lnTo>
                    <a:lnTo>
                      <a:pt x="193" y="54"/>
                    </a:lnTo>
                    <a:lnTo>
                      <a:pt x="191" y="46"/>
                    </a:lnTo>
                    <a:lnTo>
                      <a:pt x="188" y="39"/>
                    </a:lnTo>
                    <a:lnTo>
                      <a:pt x="183" y="32"/>
                    </a:lnTo>
                    <a:lnTo>
                      <a:pt x="178" y="26"/>
                    </a:lnTo>
                    <a:lnTo>
                      <a:pt x="172" y="20"/>
                    </a:lnTo>
                    <a:lnTo>
                      <a:pt x="166" y="16"/>
                    </a:lnTo>
                    <a:lnTo>
                      <a:pt x="159" y="12"/>
                    </a:lnTo>
                    <a:lnTo>
                      <a:pt x="151" y="8"/>
                    </a:lnTo>
                    <a:lnTo>
                      <a:pt x="143" y="4"/>
                    </a:lnTo>
                    <a:lnTo>
                      <a:pt x="134" y="2"/>
                    </a:lnTo>
                    <a:lnTo>
                      <a:pt x="126" y="1"/>
                    </a:lnTo>
                    <a:lnTo>
                      <a:pt x="116" y="0"/>
                    </a:lnTo>
                    <a:lnTo>
                      <a:pt x="107" y="0"/>
                    </a:lnTo>
                    <a:lnTo>
                      <a:pt x="98" y="1"/>
                    </a:lnTo>
                    <a:lnTo>
                      <a:pt x="88" y="3"/>
                    </a:lnTo>
                    <a:lnTo>
                      <a:pt x="78" y="5"/>
                    </a:lnTo>
                    <a:lnTo>
                      <a:pt x="68" y="10"/>
                    </a:lnTo>
                    <a:lnTo>
                      <a:pt x="59" y="14"/>
                    </a:lnTo>
                    <a:lnTo>
                      <a:pt x="50" y="18"/>
                    </a:lnTo>
                    <a:lnTo>
                      <a:pt x="41" y="23"/>
                    </a:lnTo>
                    <a:lnTo>
                      <a:pt x="34" y="29"/>
                    </a:lnTo>
                    <a:lnTo>
                      <a:pt x="28" y="36"/>
                    </a:lnTo>
                    <a:lnTo>
                      <a:pt x="22" y="43"/>
                    </a:lnTo>
                    <a:lnTo>
                      <a:pt x="15" y="50"/>
                    </a:lnTo>
                    <a:lnTo>
                      <a:pt x="11" y="57"/>
                    </a:lnTo>
                    <a:lnTo>
                      <a:pt x="7" y="65"/>
                    </a:lnTo>
                    <a:lnTo>
                      <a:pt x="4" y="73"/>
                    </a:lnTo>
                    <a:lnTo>
                      <a:pt x="2" y="80"/>
                    </a:lnTo>
                    <a:lnTo>
                      <a:pt x="1" y="88"/>
                    </a:lnTo>
                    <a:lnTo>
                      <a:pt x="0" y="97"/>
                    </a:lnTo>
                    <a:lnTo>
                      <a:pt x="1" y="105"/>
                    </a:lnTo>
                    <a:lnTo>
                      <a:pt x="2" y="112"/>
                    </a:lnTo>
                    <a:lnTo>
                      <a:pt x="4" y="121"/>
                    </a:lnTo>
                    <a:close/>
                  </a:path>
                </a:pathLst>
              </a:custGeom>
              <a:noFill/>
              <a:ln w="6350">
                <a:solidFill>
                  <a:srgbClr val="1F1A17"/>
                </a:solidFill>
                <a:prstDash val="solid"/>
                <a:round/>
                <a:headEnd/>
                <a:tailEnd/>
              </a:ln>
            </p:spPr>
            <p:txBody>
              <a:bodyPr/>
              <a:lstStyle/>
              <a:p>
                <a:endParaRPr lang="en-US"/>
              </a:p>
            </p:txBody>
          </p:sp>
          <p:sp>
            <p:nvSpPr>
              <p:cNvPr id="22690" name="Freeform 4020"/>
              <p:cNvSpPr>
                <a:spLocks/>
              </p:cNvSpPr>
              <p:nvPr/>
            </p:nvSpPr>
            <p:spPr bwMode="white">
              <a:xfrm>
                <a:off x="4369" y="1581"/>
                <a:ext cx="25" cy="16"/>
              </a:xfrm>
              <a:custGeom>
                <a:avLst/>
                <a:gdLst>
                  <a:gd name="T0" fmla="*/ 0 w 204"/>
                  <a:gd name="T1" fmla="*/ 0 h 127"/>
                  <a:gd name="T2" fmla="*/ 0 w 204"/>
                  <a:gd name="T3" fmla="*/ 0 h 127"/>
                  <a:gd name="T4" fmla="*/ 0 w 204"/>
                  <a:gd name="T5" fmla="*/ 0 h 127"/>
                  <a:gd name="T6" fmla="*/ 0 w 204"/>
                  <a:gd name="T7" fmla="*/ 0 h 127"/>
                  <a:gd name="T8" fmla="*/ 0 w 204"/>
                  <a:gd name="T9" fmla="*/ 0 h 127"/>
                  <a:gd name="T10" fmla="*/ 0 w 204"/>
                  <a:gd name="T11" fmla="*/ 0 h 127"/>
                  <a:gd name="T12" fmla="*/ 0 w 204"/>
                  <a:gd name="T13" fmla="*/ 0 h 127"/>
                  <a:gd name="T14" fmla="*/ 0 w 204"/>
                  <a:gd name="T15" fmla="*/ 0 h 127"/>
                  <a:gd name="T16" fmla="*/ 0 w 204"/>
                  <a:gd name="T17" fmla="*/ 0 h 127"/>
                  <a:gd name="T18" fmla="*/ 0 w 204"/>
                  <a:gd name="T19" fmla="*/ 0 h 127"/>
                  <a:gd name="T20" fmla="*/ 0 w 204"/>
                  <a:gd name="T21" fmla="*/ 0 h 127"/>
                  <a:gd name="T22" fmla="*/ 0 w 204"/>
                  <a:gd name="T23" fmla="*/ 0 h 127"/>
                  <a:gd name="T24" fmla="*/ 0 w 204"/>
                  <a:gd name="T25" fmla="*/ 0 h 127"/>
                  <a:gd name="T26" fmla="*/ 0 w 204"/>
                  <a:gd name="T27" fmla="*/ 0 h 127"/>
                  <a:gd name="T28" fmla="*/ 0 w 204"/>
                  <a:gd name="T29" fmla="*/ 0 h 127"/>
                  <a:gd name="T30" fmla="*/ 0 w 204"/>
                  <a:gd name="T31" fmla="*/ 0 h 127"/>
                  <a:gd name="T32" fmla="*/ 0 w 204"/>
                  <a:gd name="T33" fmla="*/ 0 h 127"/>
                  <a:gd name="T34" fmla="*/ 0 w 204"/>
                  <a:gd name="T35" fmla="*/ 0 h 127"/>
                  <a:gd name="T36" fmla="*/ 0 w 204"/>
                  <a:gd name="T37" fmla="*/ 0 h 127"/>
                  <a:gd name="T38" fmla="*/ 0 w 204"/>
                  <a:gd name="T39" fmla="*/ 0 h 127"/>
                  <a:gd name="T40" fmla="*/ 0 w 204"/>
                  <a:gd name="T41" fmla="*/ 0 h 127"/>
                  <a:gd name="T42" fmla="*/ 0 w 204"/>
                  <a:gd name="T43" fmla="*/ 0 h 127"/>
                  <a:gd name="T44" fmla="*/ 0 w 204"/>
                  <a:gd name="T45" fmla="*/ 0 h 127"/>
                  <a:gd name="T46" fmla="*/ 0 w 204"/>
                  <a:gd name="T47" fmla="*/ 0 h 127"/>
                  <a:gd name="T48" fmla="*/ 0 w 204"/>
                  <a:gd name="T49" fmla="*/ 0 h 127"/>
                  <a:gd name="T50" fmla="*/ 0 w 204"/>
                  <a:gd name="T51" fmla="*/ 0 h 127"/>
                  <a:gd name="T52" fmla="*/ 0 w 204"/>
                  <a:gd name="T53" fmla="*/ 0 h 127"/>
                  <a:gd name="T54" fmla="*/ 0 w 204"/>
                  <a:gd name="T55" fmla="*/ 0 h 127"/>
                  <a:gd name="T56" fmla="*/ 0 w 204"/>
                  <a:gd name="T57" fmla="*/ 0 h 127"/>
                  <a:gd name="T58" fmla="*/ 0 w 204"/>
                  <a:gd name="T59" fmla="*/ 0 h 127"/>
                  <a:gd name="T60" fmla="*/ 0 w 204"/>
                  <a:gd name="T61" fmla="*/ 0 h 127"/>
                  <a:gd name="T62" fmla="*/ 0 w 204"/>
                  <a:gd name="T63" fmla="*/ 0 h 127"/>
                  <a:gd name="T64" fmla="*/ 0 w 204"/>
                  <a:gd name="T65" fmla="*/ 0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4"/>
                  <a:gd name="T100" fmla="*/ 0 h 127"/>
                  <a:gd name="T101" fmla="*/ 204 w 204"/>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4" h="127">
                    <a:moveTo>
                      <a:pt x="0" y="79"/>
                    </a:moveTo>
                    <a:lnTo>
                      <a:pt x="4" y="87"/>
                    </a:lnTo>
                    <a:lnTo>
                      <a:pt x="9" y="94"/>
                    </a:lnTo>
                    <a:lnTo>
                      <a:pt x="14" y="100"/>
                    </a:lnTo>
                    <a:lnTo>
                      <a:pt x="21" y="106"/>
                    </a:lnTo>
                    <a:lnTo>
                      <a:pt x="28" y="111"/>
                    </a:lnTo>
                    <a:lnTo>
                      <a:pt x="35" y="116"/>
                    </a:lnTo>
                    <a:lnTo>
                      <a:pt x="43" y="119"/>
                    </a:lnTo>
                    <a:lnTo>
                      <a:pt x="52" y="122"/>
                    </a:lnTo>
                    <a:lnTo>
                      <a:pt x="61" y="124"/>
                    </a:lnTo>
                    <a:lnTo>
                      <a:pt x="70" y="126"/>
                    </a:lnTo>
                    <a:lnTo>
                      <a:pt x="80" y="127"/>
                    </a:lnTo>
                    <a:lnTo>
                      <a:pt x="90" y="126"/>
                    </a:lnTo>
                    <a:lnTo>
                      <a:pt x="101" y="125"/>
                    </a:lnTo>
                    <a:lnTo>
                      <a:pt x="111" y="124"/>
                    </a:lnTo>
                    <a:lnTo>
                      <a:pt x="121" y="121"/>
                    </a:lnTo>
                    <a:lnTo>
                      <a:pt x="132" y="118"/>
                    </a:lnTo>
                    <a:lnTo>
                      <a:pt x="141" y="113"/>
                    </a:lnTo>
                    <a:lnTo>
                      <a:pt x="150" y="108"/>
                    </a:lnTo>
                    <a:lnTo>
                      <a:pt x="160" y="103"/>
                    </a:lnTo>
                    <a:lnTo>
                      <a:pt x="167" y="96"/>
                    </a:lnTo>
                    <a:lnTo>
                      <a:pt x="174" y="89"/>
                    </a:lnTo>
                    <a:lnTo>
                      <a:pt x="182" y="82"/>
                    </a:lnTo>
                    <a:lnTo>
                      <a:pt x="188" y="75"/>
                    </a:lnTo>
                    <a:lnTo>
                      <a:pt x="192" y="67"/>
                    </a:lnTo>
                    <a:lnTo>
                      <a:pt x="196" y="59"/>
                    </a:lnTo>
                    <a:lnTo>
                      <a:pt x="200" y="51"/>
                    </a:lnTo>
                    <a:lnTo>
                      <a:pt x="202" y="42"/>
                    </a:lnTo>
                    <a:lnTo>
                      <a:pt x="204" y="33"/>
                    </a:lnTo>
                    <a:lnTo>
                      <a:pt x="204" y="25"/>
                    </a:lnTo>
                    <a:lnTo>
                      <a:pt x="204" y="16"/>
                    </a:lnTo>
                    <a:lnTo>
                      <a:pt x="202" y="8"/>
                    </a:lnTo>
                    <a:lnTo>
                      <a:pt x="200" y="0"/>
                    </a:lnTo>
                  </a:path>
                </a:pathLst>
              </a:custGeom>
              <a:noFill/>
              <a:ln w="6350">
                <a:solidFill>
                  <a:srgbClr val="1F1A17"/>
                </a:solidFill>
                <a:prstDash val="solid"/>
                <a:round/>
                <a:headEnd/>
                <a:tailEnd/>
              </a:ln>
            </p:spPr>
            <p:txBody>
              <a:bodyPr/>
              <a:lstStyle/>
              <a:p>
                <a:endParaRPr lang="en-US"/>
              </a:p>
            </p:txBody>
          </p:sp>
          <p:sp>
            <p:nvSpPr>
              <p:cNvPr id="22691" name="Line 4021"/>
              <p:cNvSpPr>
                <a:spLocks noChangeShapeType="1"/>
              </p:cNvSpPr>
              <p:nvPr/>
            </p:nvSpPr>
            <p:spPr bwMode="white">
              <a:xfrm>
                <a:off x="4404" y="1563"/>
                <a:ext cx="0" cy="0"/>
              </a:xfrm>
              <a:prstGeom prst="line">
                <a:avLst/>
              </a:prstGeom>
              <a:noFill/>
              <a:ln w="6350">
                <a:solidFill>
                  <a:srgbClr val="1F1A17"/>
                </a:solidFill>
                <a:round/>
                <a:headEnd/>
                <a:tailEnd/>
              </a:ln>
            </p:spPr>
            <p:txBody>
              <a:bodyPr/>
              <a:lstStyle/>
              <a:p>
                <a:endParaRPr lang="en-US"/>
              </a:p>
            </p:txBody>
          </p:sp>
          <p:sp>
            <p:nvSpPr>
              <p:cNvPr id="22692" name="Line 4022"/>
              <p:cNvSpPr>
                <a:spLocks noChangeShapeType="1"/>
              </p:cNvSpPr>
              <p:nvPr/>
            </p:nvSpPr>
            <p:spPr bwMode="white">
              <a:xfrm>
                <a:off x="4400" y="1554"/>
                <a:ext cx="0" cy="0"/>
              </a:xfrm>
              <a:prstGeom prst="line">
                <a:avLst/>
              </a:prstGeom>
              <a:noFill/>
              <a:ln w="6350">
                <a:solidFill>
                  <a:srgbClr val="1F1A17"/>
                </a:solidFill>
                <a:round/>
                <a:headEnd/>
                <a:tailEnd/>
              </a:ln>
            </p:spPr>
            <p:txBody>
              <a:bodyPr/>
              <a:lstStyle/>
              <a:p>
                <a:endParaRPr lang="en-US"/>
              </a:p>
            </p:txBody>
          </p:sp>
          <p:sp>
            <p:nvSpPr>
              <p:cNvPr id="22693" name="Line 4023"/>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4" name="Line 4024"/>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5" name="Line 4025"/>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6" name="Line 4026"/>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7" name="Line 4027"/>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8" name="Line 4028"/>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699" name="Line 4029"/>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0" name="Line 4030"/>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1" name="Line 4031"/>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2" name="Line 4032"/>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3" name="Line 4033"/>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4" name="Line 4034"/>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5" name="Line 4035"/>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6" name="Line 4036"/>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7" name="Line 4037"/>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8" name="Line 4038"/>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09" name="Line 4039"/>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10" name="Line 4040"/>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11" name="Line 4041"/>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12" name="Line 4042"/>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13" name="Line 4043"/>
              <p:cNvSpPr>
                <a:spLocks noChangeShapeType="1"/>
              </p:cNvSpPr>
              <p:nvPr/>
            </p:nvSpPr>
            <p:spPr bwMode="white">
              <a:xfrm flipH="1" flipV="1">
                <a:off x="4400" y="1554"/>
                <a:ext cx="4" cy="9"/>
              </a:xfrm>
              <a:prstGeom prst="line">
                <a:avLst/>
              </a:prstGeom>
              <a:noFill/>
              <a:ln w="6350">
                <a:solidFill>
                  <a:srgbClr val="1F1A17"/>
                </a:solidFill>
                <a:round/>
                <a:headEnd/>
                <a:tailEnd/>
              </a:ln>
            </p:spPr>
            <p:txBody>
              <a:bodyPr/>
              <a:lstStyle/>
              <a:p>
                <a:endParaRPr lang="en-US"/>
              </a:p>
            </p:txBody>
          </p:sp>
          <p:sp>
            <p:nvSpPr>
              <p:cNvPr id="22714" name="Freeform 4044"/>
              <p:cNvSpPr>
                <a:spLocks/>
              </p:cNvSpPr>
              <p:nvPr/>
            </p:nvSpPr>
            <p:spPr bwMode="white">
              <a:xfrm>
                <a:off x="4278" y="1709"/>
                <a:ext cx="12" cy="4"/>
              </a:xfrm>
              <a:custGeom>
                <a:avLst/>
                <a:gdLst>
                  <a:gd name="T0" fmla="*/ 0 w 94"/>
                  <a:gd name="T1" fmla="*/ 0 h 27"/>
                  <a:gd name="T2" fmla="*/ 0 w 94"/>
                  <a:gd name="T3" fmla="*/ 0 h 27"/>
                  <a:gd name="T4" fmla="*/ 0 w 94"/>
                  <a:gd name="T5" fmla="*/ 0 h 27"/>
                  <a:gd name="T6" fmla="*/ 0 w 94"/>
                  <a:gd name="T7" fmla="*/ 0 h 27"/>
                  <a:gd name="T8" fmla="*/ 0 w 94"/>
                  <a:gd name="T9" fmla="*/ 0 h 27"/>
                  <a:gd name="T10" fmla="*/ 0 w 94"/>
                  <a:gd name="T11" fmla="*/ 0 h 27"/>
                  <a:gd name="T12" fmla="*/ 0 w 94"/>
                  <a:gd name="T13" fmla="*/ 0 h 27"/>
                  <a:gd name="T14" fmla="*/ 0 w 94"/>
                  <a:gd name="T15" fmla="*/ 0 h 27"/>
                  <a:gd name="T16" fmla="*/ 0 w 94"/>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27"/>
                  <a:gd name="T29" fmla="*/ 94 w 9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27">
                    <a:moveTo>
                      <a:pt x="94" y="22"/>
                    </a:moveTo>
                    <a:lnTo>
                      <a:pt x="82" y="25"/>
                    </a:lnTo>
                    <a:lnTo>
                      <a:pt x="68" y="27"/>
                    </a:lnTo>
                    <a:lnTo>
                      <a:pt x="55" y="27"/>
                    </a:lnTo>
                    <a:lnTo>
                      <a:pt x="42" y="25"/>
                    </a:lnTo>
                    <a:lnTo>
                      <a:pt x="30" y="22"/>
                    </a:lnTo>
                    <a:lnTo>
                      <a:pt x="18" y="17"/>
                    </a:lnTo>
                    <a:lnTo>
                      <a:pt x="8" y="10"/>
                    </a:lnTo>
                    <a:lnTo>
                      <a:pt x="0" y="0"/>
                    </a:lnTo>
                  </a:path>
                </a:pathLst>
              </a:custGeom>
              <a:noFill/>
              <a:ln w="6350">
                <a:solidFill>
                  <a:srgbClr val="1F1A17"/>
                </a:solidFill>
                <a:prstDash val="solid"/>
                <a:round/>
                <a:headEnd/>
                <a:tailEnd/>
              </a:ln>
            </p:spPr>
            <p:txBody>
              <a:bodyPr/>
              <a:lstStyle/>
              <a:p>
                <a:endParaRPr lang="en-US"/>
              </a:p>
            </p:txBody>
          </p:sp>
          <p:sp>
            <p:nvSpPr>
              <p:cNvPr id="22715" name="Line 4045"/>
              <p:cNvSpPr>
                <a:spLocks noChangeShapeType="1"/>
              </p:cNvSpPr>
              <p:nvPr/>
            </p:nvSpPr>
            <p:spPr bwMode="white">
              <a:xfrm>
                <a:off x="4333" y="1696"/>
                <a:ext cx="0" cy="0"/>
              </a:xfrm>
              <a:prstGeom prst="line">
                <a:avLst/>
              </a:prstGeom>
              <a:noFill/>
              <a:ln w="6350">
                <a:solidFill>
                  <a:srgbClr val="1F1A17"/>
                </a:solidFill>
                <a:round/>
                <a:headEnd/>
                <a:tailEnd/>
              </a:ln>
            </p:spPr>
            <p:txBody>
              <a:bodyPr/>
              <a:lstStyle/>
              <a:p>
                <a:endParaRPr lang="en-US"/>
              </a:p>
            </p:txBody>
          </p:sp>
          <p:sp>
            <p:nvSpPr>
              <p:cNvPr id="22716" name="Line 4046"/>
              <p:cNvSpPr>
                <a:spLocks noChangeShapeType="1"/>
              </p:cNvSpPr>
              <p:nvPr/>
            </p:nvSpPr>
            <p:spPr bwMode="white">
              <a:xfrm>
                <a:off x="4290" y="1712"/>
                <a:ext cx="0" cy="0"/>
              </a:xfrm>
              <a:prstGeom prst="line">
                <a:avLst/>
              </a:prstGeom>
              <a:noFill/>
              <a:ln w="6350">
                <a:solidFill>
                  <a:srgbClr val="1F1A17"/>
                </a:solidFill>
                <a:round/>
                <a:headEnd/>
                <a:tailEnd/>
              </a:ln>
            </p:spPr>
            <p:txBody>
              <a:bodyPr/>
              <a:lstStyle/>
              <a:p>
                <a:endParaRPr lang="en-US"/>
              </a:p>
            </p:txBody>
          </p:sp>
          <p:sp>
            <p:nvSpPr>
              <p:cNvPr id="22717" name="Line 4047"/>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18" name="Line 4048"/>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19" name="Line 4049"/>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0" name="Line 4050"/>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1" name="Line 4051"/>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2" name="Line 4052"/>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3" name="Line 4053"/>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4" name="Line 4054"/>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5" name="Line 4055"/>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6" name="Line 4056"/>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7" name="Line 4057"/>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8" name="Line 4058"/>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29" name="Line 4059"/>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0" name="Line 4060"/>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1" name="Line 4061"/>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2" name="Line 4062"/>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3" name="Line 4063"/>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4" name="Line 4064"/>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5" name="Line 4065"/>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6" name="Line 4066"/>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7" name="Line 4067"/>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2738" name="Line 4068"/>
              <p:cNvSpPr>
                <a:spLocks noChangeShapeType="1"/>
              </p:cNvSpPr>
              <p:nvPr/>
            </p:nvSpPr>
            <p:spPr bwMode="white">
              <a:xfrm>
                <a:off x="4278" y="1709"/>
                <a:ext cx="0" cy="0"/>
              </a:xfrm>
              <a:prstGeom prst="line">
                <a:avLst/>
              </a:prstGeom>
              <a:noFill/>
              <a:ln w="6350">
                <a:solidFill>
                  <a:srgbClr val="1F1A17"/>
                </a:solidFill>
                <a:round/>
                <a:headEnd/>
                <a:tailEnd/>
              </a:ln>
            </p:spPr>
            <p:txBody>
              <a:bodyPr/>
              <a:lstStyle/>
              <a:p>
                <a:endParaRPr lang="en-US"/>
              </a:p>
            </p:txBody>
          </p:sp>
          <p:sp>
            <p:nvSpPr>
              <p:cNvPr id="22739" name="Line 4069"/>
              <p:cNvSpPr>
                <a:spLocks noChangeShapeType="1"/>
              </p:cNvSpPr>
              <p:nvPr/>
            </p:nvSpPr>
            <p:spPr bwMode="white">
              <a:xfrm>
                <a:off x="4258" y="1682"/>
                <a:ext cx="0" cy="0"/>
              </a:xfrm>
              <a:prstGeom prst="line">
                <a:avLst/>
              </a:prstGeom>
              <a:noFill/>
              <a:ln w="6350">
                <a:solidFill>
                  <a:srgbClr val="1F1A17"/>
                </a:solidFill>
                <a:round/>
                <a:headEnd/>
                <a:tailEnd/>
              </a:ln>
            </p:spPr>
            <p:txBody>
              <a:bodyPr/>
              <a:lstStyle/>
              <a:p>
                <a:endParaRPr lang="en-US"/>
              </a:p>
            </p:txBody>
          </p:sp>
          <p:sp>
            <p:nvSpPr>
              <p:cNvPr id="22740" name="Line 4070"/>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1" name="Line 4071"/>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2" name="Line 4072"/>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3" name="Line 4073"/>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4" name="Line 4074"/>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5" name="Line 4075"/>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746" name="Line 4076"/>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grpSp>
        <p:grpSp>
          <p:nvGrpSpPr>
            <p:cNvPr id="18500" name="Group 4278"/>
            <p:cNvGrpSpPr>
              <a:grpSpLocks/>
            </p:cNvGrpSpPr>
            <p:nvPr/>
          </p:nvGrpSpPr>
          <p:grpSpPr bwMode="auto">
            <a:xfrm>
              <a:off x="4176" y="1271"/>
              <a:ext cx="336" cy="438"/>
              <a:chOff x="4176" y="1271"/>
              <a:chExt cx="336" cy="438"/>
            </a:xfrm>
          </p:grpSpPr>
          <p:sp>
            <p:nvSpPr>
              <p:cNvPr id="22347" name="Line 4078"/>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48" name="Line 4079"/>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49" name="Line 4080"/>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0" name="Line 4081"/>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1" name="Line 4082"/>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2" name="Line 4083"/>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3" name="Line 4084"/>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4" name="Line 4085"/>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5" name="Line 4086"/>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6" name="Line 4087"/>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7" name="Line 4088"/>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8" name="Line 4089"/>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59" name="Line 4090"/>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60" name="Line 4091"/>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361" name="Freeform 4092"/>
              <p:cNvSpPr>
                <a:spLocks/>
              </p:cNvSpPr>
              <p:nvPr/>
            </p:nvSpPr>
            <p:spPr bwMode="white">
              <a:xfrm>
                <a:off x="4333" y="1598"/>
                <a:ext cx="179" cy="98"/>
              </a:xfrm>
              <a:custGeom>
                <a:avLst/>
                <a:gdLst>
                  <a:gd name="T0" fmla="*/ 3 w 1429"/>
                  <a:gd name="T1" fmla="*/ 0 h 789"/>
                  <a:gd name="T2" fmla="*/ 3 w 1429"/>
                  <a:gd name="T3" fmla="*/ 0 h 789"/>
                  <a:gd name="T4" fmla="*/ 3 w 1429"/>
                  <a:gd name="T5" fmla="*/ 0 h 789"/>
                  <a:gd name="T6" fmla="*/ 3 w 1429"/>
                  <a:gd name="T7" fmla="*/ 0 h 789"/>
                  <a:gd name="T8" fmla="*/ 3 w 1429"/>
                  <a:gd name="T9" fmla="*/ 0 h 789"/>
                  <a:gd name="T10" fmla="*/ 3 w 1429"/>
                  <a:gd name="T11" fmla="*/ 0 h 789"/>
                  <a:gd name="T12" fmla="*/ 3 w 1429"/>
                  <a:gd name="T13" fmla="*/ 0 h 789"/>
                  <a:gd name="T14" fmla="*/ 3 w 1429"/>
                  <a:gd name="T15" fmla="*/ 0 h 789"/>
                  <a:gd name="T16" fmla="*/ 3 w 1429"/>
                  <a:gd name="T17" fmla="*/ 1 h 789"/>
                  <a:gd name="T18" fmla="*/ 3 w 1429"/>
                  <a:gd name="T19" fmla="*/ 1 h 789"/>
                  <a:gd name="T20" fmla="*/ 3 w 1429"/>
                  <a:gd name="T21" fmla="*/ 1 h 789"/>
                  <a:gd name="T22" fmla="*/ 2 w 1429"/>
                  <a:gd name="T23" fmla="*/ 1 h 789"/>
                  <a:gd name="T24" fmla="*/ 2 w 1429"/>
                  <a:gd name="T25" fmla="*/ 1 h 789"/>
                  <a:gd name="T26" fmla="*/ 2 w 1429"/>
                  <a:gd name="T27" fmla="*/ 1 h 789"/>
                  <a:gd name="T28" fmla="*/ 2 w 1429"/>
                  <a:gd name="T29" fmla="*/ 1 h 789"/>
                  <a:gd name="T30" fmla="*/ 2 w 1429"/>
                  <a:gd name="T31" fmla="*/ 1 h 789"/>
                  <a:gd name="T32" fmla="*/ 2 w 1429"/>
                  <a:gd name="T33" fmla="*/ 1 h 789"/>
                  <a:gd name="T34" fmla="*/ 2 w 1429"/>
                  <a:gd name="T35" fmla="*/ 1 h 789"/>
                  <a:gd name="T36" fmla="*/ 2 w 1429"/>
                  <a:gd name="T37" fmla="*/ 1 h 789"/>
                  <a:gd name="T38" fmla="*/ 2 w 1429"/>
                  <a:gd name="T39" fmla="*/ 1 h 789"/>
                  <a:gd name="T40" fmla="*/ 2 w 1429"/>
                  <a:gd name="T41" fmla="*/ 1 h 789"/>
                  <a:gd name="T42" fmla="*/ 1 w 1429"/>
                  <a:gd name="T43" fmla="*/ 1 h 789"/>
                  <a:gd name="T44" fmla="*/ 1 w 1429"/>
                  <a:gd name="T45" fmla="*/ 1 h 789"/>
                  <a:gd name="T46" fmla="*/ 1 w 1429"/>
                  <a:gd name="T47" fmla="*/ 1 h 789"/>
                  <a:gd name="T48" fmla="*/ 1 w 1429"/>
                  <a:gd name="T49" fmla="*/ 1 h 789"/>
                  <a:gd name="T50" fmla="*/ 1 w 1429"/>
                  <a:gd name="T51" fmla="*/ 1 h 789"/>
                  <a:gd name="T52" fmla="*/ 1 w 1429"/>
                  <a:gd name="T53" fmla="*/ 1 h 789"/>
                  <a:gd name="T54" fmla="*/ 1 w 1429"/>
                  <a:gd name="T55" fmla="*/ 1 h 789"/>
                  <a:gd name="T56" fmla="*/ 1 w 1429"/>
                  <a:gd name="T57" fmla="*/ 1 h 789"/>
                  <a:gd name="T58" fmla="*/ 0 w 1429"/>
                  <a:gd name="T59" fmla="*/ 1 h 789"/>
                  <a:gd name="T60" fmla="*/ 0 w 1429"/>
                  <a:gd name="T61" fmla="*/ 1 h 789"/>
                  <a:gd name="T62" fmla="*/ 0 w 1429"/>
                  <a:gd name="T63" fmla="*/ 1 h 789"/>
                  <a:gd name="T64" fmla="*/ 0 w 1429"/>
                  <a:gd name="T65" fmla="*/ 1 h 7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9"/>
                  <a:gd name="T100" fmla="*/ 0 h 789"/>
                  <a:gd name="T101" fmla="*/ 1429 w 1429"/>
                  <a:gd name="T102" fmla="*/ 789 h 7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9" h="789">
                    <a:moveTo>
                      <a:pt x="1429" y="0"/>
                    </a:moveTo>
                    <a:lnTo>
                      <a:pt x="1427" y="41"/>
                    </a:lnTo>
                    <a:lnTo>
                      <a:pt x="1422" y="83"/>
                    </a:lnTo>
                    <a:lnTo>
                      <a:pt x="1412" y="124"/>
                    </a:lnTo>
                    <a:lnTo>
                      <a:pt x="1400" y="165"/>
                    </a:lnTo>
                    <a:lnTo>
                      <a:pt x="1383" y="205"/>
                    </a:lnTo>
                    <a:lnTo>
                      <a:pt x="1363" y="244"/>
                    </a:lnTo>
                    <a:lnTo>
                      <a:pt x="1340" y="283"/>
                    </a:lnTo>
                    <a:lnTo>
                      <a:pt x="1313" y="320"/>
                    </a:lnTo>
                    <a:lnTo>
                      <a:pt x="1284" y="357"/>
                    </a:lnTo>
                    <a:lnTo>
                      <a:pt x="1252" y="393"/>
                    </a:lnTo>
                    <a:lnTo>
                      <a:pt x="1216" y="427"/>
                    </a:lnTo>
                    <a:lnTo>
                      <a:pt x="1177" y="461"/>
                    </a:lnTo>
                    <a:lnTo>
                      <a:pt x="1136" y="492"/>
                    </a:lnTo>
                    <a:lnTo>
                      <a:pt x="1092" y="523"/>
                    </a:lnTo>
                    <a:lnTo>
                      <a:pt x="1045" y="552"/>
                    </a:lnTo>
                    <a:lnTo>
                      <a:pt x="997" y="580"/>
                    </a:lnTo>
                    <a:lnTo>
                      <a:pt x="946" y="606"/>
                    </a:lnTo>
                    <a:lnTo>
                      <a:pt x="893" y="631"/>
                    </a:lnTo>
                    <a:lnTo>
                      <a:pt x="837" y="655"/>
                    </a:lnTo>
                    <a:lnTo>
                      <a:pt x="779" y="676"/>
                    </a:lnTo>
                    <a:lnTo>
                      <a:pt x="720" y="695"/>
                    </a:lnTo>
                    <a:lnTo>
                      <a:pt x="660" y="713"/>
                    </a:lnTo>
                    <a:lnTo>
                      <a:pt x="598" y="730"/>
                    </a:lnTo>
                    <a:lnTo>
                      <a:pt x="534" y="743"/>
                    </a:lnTo>
                    <a:lnTo>
                      <a:pt x="470" y="756"/>
                    </a:lnTo>
                    <a:lnTo>
                      <a:pt x="404" y="766"/>
                    </a:lnTo>
                    <a:lnTo>
                      <a:pt x="338" y="774"/>
                    </a:lnTo>
                    <a:lnTo>
                      <a:pt x="270" y="781"/>
                    </a:lnTo>
                    <a:lnTo>
                      <a:pt x="203" y="786"/>
                    </a:lnTo>
                    <a:lnTo>
                      <a:pt x="135" y="788"/>
                    </a:lnTo>
                    <a:lnTo>
                      <a:pt x="68" y="789"/>
                    </a:lnTo>
                    <a:lnTo>
                      <a:pt x="0" y="787"/>
                    </a:lnTo>
                  </a:path>
                </a:pathLst>
              </a:custGeom>
              <a:noFill/>
              <a:ln w="6350">
                <a:solidFill>
                  <a:srgbClr val="1F1A17"/>
                </a:solidFill>
                <a:prstDash val="solid"/>
                <a:round/>
                <a:headEnd/>
                <a:tailEnd/>
              </a:ln>
            </p:spPr>
            <p:txBody>
              <a:bodyPr/>
              <a:lstStyle/>
              <a:p>
                <a:endParaRPr lang="en-US"/>
              </a:p>
            </p:txBody>
          </p:sp>
          <p:sp>
            <p:nvSpPr>
              <p:cNvPr id="22362" name="Freeform 4093"/>
              <p:cNvSpPr>
                <a:spLocks/>
              </p:cNvSpPr>
              <p:nvPr/>
            </p:nvSpPr>
            <p:spPr bwMode="white">
              <a:xfrm>
                <a:off x="4176" y="1598"/>
                <a:ext cx="83" cy="85"/>
              </a:xfrm>
              <a:custGeom>
                <a:avLst/>
                <a:gdLst>
                  <a:gd name="T0" fmla="*/ 1 w 664"/>
                  <a:gd name="T1" fmla="*/ 1 h 681"/>
                  <a:gd name="T2" fmla="*/ 1 w 664"/>
                  <a:gd name="T3" fmla="*/ 1 h 681"/>
                  <a:gd name="T4" fmla="*/ 1 w 664"/>
                  <a:gd name="T5" fmla="*/ 1 h 681"/>
                  <a:gd name="T6" fmla="*/ 1 w 664"/>
                  <a:gd name="T7" fmla="*/ 1 h 681"/>
                  <a:gd name="T8" fmla="*/ 1 w 664"/>
                  <a:gd name="T9" fmla="*/ 1 h 681"/>
                  <a:gd name="T10" fmla="*/ 1 w 664"/>
                  <a:gd name="T11" fmla="*/ 1 h 681"/>
                  <a:gd name="T12" fmla="*/ 1 w 664"/>
                  <a:gd name="T13" fmla="*/ 1 h 681"/>
                  <a:gd name="T14" fmla="*/ 0 w 664"/>
                  <a:gd name="T15" fmla="*/ 1 h 681"/>
                  <a:gd name="T16" fmla="*/ 0 w 664"/>
                  <a:gd name="T17" fmla="*/ 1 h 681"/>
                  <a:gd name="T18" fmla="*/ 0 w 664"/>
                  <a:gd name="T19" fmla="*/ 1 h 681"/>
                  <a:gd name="T20" fmla="*/ 0 w 664"/>
                  <a:gd name="T21" fmla="*/ 1 h 681"/>
                  <a:gd name="T22" fmla="*/ 0 w 664"/>
                  <a:gd name="T23" fmla="*/ 0 h 681"/>
                  <a:gd name="T24" fmla="*/ 0 w 664"/>
                  <a:gd name="T25" fmla="*/ 0 h 681"/>
                  <a:gd name="T26" fmla="*/ 0 w 664"/>
                  <a:gd name="T27" fmla="*/ 0 h 681"/>
                  <a:gd name="T28" fmla="*/ 0 w 664"/>
                  <a:gd name="T29" fmla="*/ 0 h 681"/>
                  <a:gd name="T30" fmla="*/ 0 w 664"/>
                  <a:gd name="T31" fmla="*/ 0 h 681"/>
                  <a:gd name="T32" fmla="*/ 0 w 664"/>
                  <a:gd name="T33" fmla="*/ 0 h 681"/>
                  <a:gd name="T34" fmla="*/ 0 w 664"/>
                  <a:gd name="T35" fmla="*/ 0 h 681"/>
                  <a:gd name="T36" fmla="*/ 0 w 664"/>
                  <a:gd name="T37" fmla="*/ 0 h 681"/>
                  <a:gd name="T38" fmla="*/ 0 w 664"/>
                  <a:gd name="T39" fmla="*/ 0 h 681"/>
                  <a:gd name="T40" fmla="*/ 0 w 664"/>
                  <a:gd name="T41" fmla="*/ 0 h 6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4"/>
                  <a:gd name="T64" fmla="*/ 0 h 681"/>
                  <a:gd name="T65" fmla="*/ 664 w 664"/>
                  <a:gd name="T66" fmla="*/ 681 h 6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4" h="681">
                    <a:moveTo>
                      <a:pt x="664" y="681"/>
                    </a:moveTo>
                    <a:lnTo>
                      <a:pt x="591" y="654"/>
                    </a:lnTo>
                    <a:lnTo>
                      <a:pt x="522" y="625"/>
                    </a:lnTo>
                    <a:lnTo>
                      <a:pt x="455" y="593"/>
                    </a:lnTo>
                    <a:lnTo>
                      <a:pt x="392" y="557"/>
                    </a:lnTo>
                    <a:lnTo>
                      <a:pt x="332" y="521"/>
                    </a:lnTo>
                    <a:lnTo>
                      <a:pt x="277" y="482"/>
                    </a:lnTo>
                    <a:lnTo>
                      <a:pt x="227" y="440"/>
                    </a:lnTo>
                    <a:lnTo>
                      <a:pt x="181" y="397"/>
                    </a:lnTo>
                    <a:lnTo>
                      <a:pt x="140" y="352"/>
                    </a:lnTo>
                    <a:lnTo>
                      <a:pt x="104" y="306"/>
                    </a:lnTo>
                    <a:lnTo>
                      <a:pt x="73" y="257"/>
                    </a:lnTo>
                    <a:lnTo>
                      <a:pt x="47" y="207"/>
                    </a:lnTo>
                    <a:lnTo>
                      <a:pt x="35" y="182"/>
                    </a:lnTo>
                    <a:lnTo>
                      <a:pt x="26" y="156"/>
                    </a:lnTo>
                    <a:lnTo>
                      <a:pt x="19" y="130"/>
                    </a:lnTo>
                    <a:lnTo>
                      <a:pt x="11" y="104"/>
                    </a:lnTo>
                    <a:lnTo>
                      <a:pt x="6" y="78"/>
                    </a:lnTo>
                    <a:lnTo>
                      <a:pt x="3" y="51"/>
                    </a:lnTo>
                    <a:lnTo>
                      <a:pt x="1" y="26"/>
                    </a:lnTo>
                    <a:lnTo>
                      <a:pt x="0" y="0"/>
                    </a:lnTo>
                  </a:path>
                </a:pathLst>
              </a:custGeom>
              <a:noFill/>
              <a:ln w="6350">
                <a:solidFill>
                  <a:srgbClr val="1F1A17"/>
                </a:solidFill>
                <a:prstDash val="solid"/>
                <a:round/>
                <a:headEnd/>
                <a:tailEnd/>
              </a:ln>
            </p:spPr>
            <p:txBody>
              <a:bodyPr/>
              <a:lstStyle/>
              <a:p>
                <a:endParaRPr lang="en-US"/>
              </a:p>
            </p:txBody>
          </p:sp>
          <p:sp>
            <p:nvSpPr>
              <p:cNvPr id="22363" name="Line 4094"/>
              <p:cNvSpPr>
                <a:spLocks noChangeShapeType="1"/>
              </p:cNvSpPr>
              <p:nvPr/>
            </p:nvSpPr>
            <p:spPr bwMode="white">
              <a:xfrm>
                <a:off x="4512" y="1532"/>
                <a:ext cx="0" cy="0"/>
              </a:xfrm>
              <a:prstGeom prst="line">
                <a:avLst/>
              </a:prstGeom>
              <a:noFill/>
              <a:ln w="6350">
                <a:solidFill>
                  <a:srgbClr val="1F1A17"/>
                </a:solidFill>
                <a:round/>
                <a:headEnd/>
                <a:tailEnd/>
              </a:ln>
            </p:spPr>
            <p:txBody>
              <a:bodyPr/>
              <a:lstStyle/>
              <a:p>
                <a:endParaRPr lang="en-US"/>
              </a:p>
            </p:txBody>
          </p:sp>
          <p:sp>
            <p:nvSpPr>
              <p:cNvPr id="22364" name="Line 4095"/>
              <p:cNvSpPr>
                <a:spLocks noChangeShapeType="1"/>
              </p:cNvSpPr>
              <p:nvPr/>
            </p:nvSpPr>
            <p:spPr bwMode="white">
              <a:xfrm>
                <a:off x="4512" y="1598"/>
                <a:ext cx="0" cy="0"/>
              </a:xfrm>
              <a:prstGeom prst="line">
                <a:avLst/>
              </a:prstGeom>
              <a:noFill/>
              <a:ln w="6350">
                <a:solidFill>
                  <a:srgbClr val="1F1A17"/>
                </a:solidFill>
                <a:round/>
                <a:headEnd/>
                <a:tailEnd/>
              </a:ln>
            </p:spPr>
            <p:txBody>
              <a:bodyPr/>
              <a:lstStyle/>
              <a:p>
                <a:endParaRPr lang="en-US"/>
              </a:p>
            </p:txBody>
          </p:sp>
          <p:sp>
            <p:nvSpPr>
              <p:cNvPr id="22365" name="Line 4096"/>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66" name="Line 4097"/>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67" name="Line 4098"/>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68" name="Line 4099"/>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69" name="Line 4100"/>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0" name="Line 4101"/>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1" name="Line 4102"/>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2" name="Line 4103"/>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3" name="Line 4104"/>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4" name="Line 4105"/>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5" name="Line 4106"/>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6" name="Line 4107"/>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7" name="Line 4108"/>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8" name="Line 4109"/>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79" name="Line 4110"/>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0" name="Line 4111"/>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1" name="Line 4112"/>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2" name="Line 4113"/>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3" name="Line 4114"/>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4" name="Line 4115"/>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5" name="Line 4116"/>
              <p:cNvSpPr>
                <a:spLocks noChangeShapeType="1"/>
              </p:cNvSpPr>
              <p:nvPr/>
            </p:nvSpPr>
            <p:spPr bwMode="white">
              <a:xfrm>
                <a:off x="4512" y="1532"/>
                <a:ext cx="0" cy="66"/>
              </a:xfrm>
              <a:prstGeom prst="line">
                <a:avLst/>
              </a:prstGeom>
              <a:noFill/>
              <a:ln w="6350">
                <a:solidFill>
                  <a:srgbClr val="1F1A17"/>
                </a:solidFill>
                <a:round/>
                <a:headEnd/>
                <a:tailEnd/>
              </a:ln>
            </p:spPr>
            <p:txBody>
              <a:bodyPr/>
              <a:lstStyle/>
              <a:p>
                <a:endParaRPr lang="en-US"/>
              </a:p>
            </p:txBody>
          </p:sp>
          <p:sp>
            <p:nvSpPr>
              <p:cNvPr id="22386" name="Line 4117"/>
              <p:cNvSpPr>
                <a:spLocks noChangeShapeType="1"/>
              </p:cNvSpPr>
              <p:nvPr/>
            </p:nvSpPr>
            <p:spPr bwMode="white">
              <a:xfrm>
                <a:off x="4176" y="1532"/>
                <a:ext cx="0" cy="0"/>
              </a:xfrm>
              <a:prstGeom prst="line">
                <a:avLst/>
              </a:prstGeom>
              <a:noFill/>
              <a:ln w="6350">
                <a:solidFill>
                  <a:srgbClr val="1F1A17"/>
                </a:solidFill>
                <a:round/>
                <a:headEnd/>
                <a:tailEnd/>
              </a:ln>
            </p:spPr>
            <p:txBody>
              <a:bodyPr/>
              <a:lstStyle/>
              <a:p>
                <a:endParaRPr lang="en-US"/>
              </a:p>
            </p:txBody>
          </p:sp>
          <p:sp>
            <p:nvSpPr>
              <p:cNvPr id="22387" name="Line 4118"/>
              <p:cNvSpPr>
                <a:spLocks noChangeShapeType="1"/>
              </p:cNvSpPr>
              <p:nvPr/>
            </p:nvSpPr>
            <p:spPr bwMode="white">
              <a:xfrm>
                <a:off x="4176" y="1598"/>
                <a:ext cx="0" cy="0"/>
              </a:xfrm>
              <a:prstGeom prst="line">
                <a:avLst/>
              </a:prstGeom>
              <a:noFill/>
              <a:ln w="6350">
                <a:solidFill>
                  <a:srgbClr val="1F1A17"/>
                </a:solidFill>
                <a:round/>
                <a:headEnd/>
                <a:tailEnd/>
              </a:ln>
            </p:spPr>
            <p:txBody>
              <a:bodyPr/>
              <a:lstStyle/>
              <a:p>
                <a:endParaRPr lang="en-US"/>
              </a:p>
            </p:txBody>
          </p:sp>
          <p:sp>
            <p:nvSpPr>
              <p:cNvPr id="22388" name="Line 4119"/>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89" name="Line 4120"/>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0" name="Line 4121"/>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1" name="Line 4122"/>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2" name="Line 4123"/>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3" name="Line 4124"/>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4" name="Line 4125"/>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5" name="Line 4126"/>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6" name="Line 4127"/>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7" name="Line 4128"/>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8" name="Line 4129"/>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399" name="Line 4130"/>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0" name="Line 4131"/>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1" name="Line 4132"/>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2" name="Line 4133"/>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3" name="Line 4134"/>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4" name="Line 4135"/>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5" name="Line 4136"/>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6" name="Line 4137"/>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7" name="Line 4138"/>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8" name="Line 4139"/>
              <p:cNvSpPr>
                <a:spLocks noChangeShapeType="1"/>
              </p:cNvSpPr>
              <p:nvPr/>
            </p:nvSpPr>
            <p:spPr bwMode="white">
              <a:xfrm>
                <a:off x="4176" y="1532"/>
                <a:ext cx="0" cy="66"/>
              </a:xfrm>
              <a:prstGeom prst="line">
                <a:avLst/>
              </a:prstGeom>
              <a:noFill/>
              <a:ln w="6350">
                <a:solidFill>
                  <a:srgbClr val="1F1A17"/>
                </a:solidFill>
                <a:round/>
                <a:headEnd/>
                <a:tailEnd/>
              </a:ln>
            </p:spPr>
            <p:txBody>
              <a:bodyPr/>
              <a:lstStyle/>
              <a:p>
                <a:endParaRPr lang="en-US"/>
              </a:p>
            </p:txBody>
          </p:sp>
          <p:sp>
            <p:nvSpPr>
              <p:cNvPr id="22409" name="Freeform 4140"/>
              <p:cNvSpPr>
                <a:spLocks/>
              </p:cNvSpPr>
              <p:nvPr/>
            </p:nvSpPr>
            <p:spPr bwMode="white">
              <a:xfrm>
                <a:off x="4177" y="1505"/>
                <a:ext cx="1" cy="18"/>
              </a:xfrm>
              <a:custGeom>
                <a:avLst/>
                <a:gdLst>
                  <a:gd name="T0" fmla="*/ 0 w 15"/>
                  <a:gd name="T1" fmla="*/ 0 h 144"/>
                  <a:gd name="T2" fmla="*/ 0 w 15"/>
                  <a:gd name="T3" fmla="*/ 0 h 144"/>
                  <a:gd name="T4" fmla="*/ 0 w 15"/>
                  <a:gd name="T5" fmla="*/ 0 h 144"/>
                  <a:gd name="T6" fmla="*/ 0 w 15"/>
                  <a:gd name="T7" fmla="*/ 0 h 144"/>
                  <a:gd name="T8" fmla="*/ 0 w 15"/>
                  <a:gd name="T9" fmla="*/ 0 h 144"/>
                  <a:gd name="T10" fmla="*/ 0 w 15"/>
                  <a:gd name="T11" fmla="*/ 0 h 144"/>
                  <a:gd name="T12" fmla="*/ 0 w 15"/>
                  <a:gd name="T13" fmla="*/ 0 h 144"/>
                  <a:gd name="T14" fmla="*/ 0 w 15"/>
                  <a:gd name="T15" fmla="*/ 0 h 144"/>
                  <a:gd name="T16" fmla="*/ 0 w 15"/>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44"/>
                  <a:gd name="T29" fmla="*/ 15 w 15"/>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44">
                    <a:moveTo>
                      <a:pt x="0" y="144"/>
                    </a:moveTo>
                    <a:lnTo>
                      <a:pt x="2" y="132"/>
                    </a:lnTo>
                    <a:lnTo>
                      <a:pt x="5" y="115"/>
                    </a:lnTo>
                    <a:lnTo>
                      <a:pt x="7" y="98"/>
                    </a:lnTo>
                    <a:lnTo>
                      <a:pt x="9" y="78"/>
                    </a:lnTo>
                    <a:lnTo>
                      <a:pt x="12" y="57"/>
                    </a:lnTo>
                    <a:lnTo>
                      <a:pt x="14" y="38"/>
                    </a:lnTo>
                    <a:lnTo>
                      <a:pt x="15" y="18"/>
                    </a:lnTo>
                    <a:lnTo>
                      <a:pt x="15" y="0"/>
                    </a:lnTo>
                  </a:path>
                </a:pathLst>
              </a:custGeom>
              <a:noFill/>
              <a:ln w="6350">
                <a:solidFill>
                  <a:srgbClr val="1F1A17"/>
                </a:solidFill>
                <a:prstDash val="solid"/>
                <a:round/>
                <a:headEnd/>
                <a:tailEnd/>
              </a:ln>
            </p:spPr>
            <p:txBody>
              <a:bodyPr/>
              <a:lstStyle/>
              <a:p>
                <a:endParaRPr lang="en-US"/>
              </a:p>
            </p:txBody>
          </p:sp>
          <p:sp>
            <p:nvSpPr>
              <p:cNvPr id="22410" name="Freeform 4141"/>
              <p:cNvSpPr>
                <a:spLocks/>
              </p:cNvSpPr>
              <p:nvPr/>
            </p:nvSpPr>
            <p:spPr bwMode="white">
              <a:xfrm>
                <a:off x="4178" y="1453"/>
                <a:ext cx="1" cy="8"/>
              </a:xfrm>
              <a:custGeom>
                <a:avLst/>
                <a:gdLst>
                  <a:gd name="T0" fmla="*/ 0 w 8"/>
                  <a:gd name="T1" fmla="*/ 0 h 61"/>
                  <a:gd name="T2" fmla="*/ 0 w 8"/>
                  <a:gd name="T3" fmla="*/ 0 h 61"/>
                  <a:gd name="T4" fmla="*/ 0 w 8"/>
                  <a:gd name="T5" fmla="*/ 0 h 61"/>
                  <a:gd name="T6" fmla="*/ 0 w 8"/>
                  <a:gd name="T7" fmla="*/ 0 h 61"/>
                  <a:gd name="T8" fmla="*/ 0 w 8"/>
                  <a:gd name="T9" fmla="*/ 0 h 61"/>
                  <a:gd name="T10" fmla="*/ 0 w 8"/>
                  <a:gd name="T11" fmla="*/ 0 h 61"/>
                  <a:gd name="T12" fmla="*/ 0 60000 65536"/>
                  <a:gd name="T13" fmla="*/ 0 60000 65536"/>
                  <a:gd name="T14" fmla="*/ 0 60000 65536"/>
                  <a:gd name="T15" fmla="*/ 0 60000 65536"/>
                  <a:gd name="T16" fmla="*/ 0 60000 65536"/>
                  <a:gd name="T17" fmla="*/ 0 60000 65536"/>
                  <a:gd name="T18" fmla="*/ 0 w 8"/>
                  <a:gd name="T19" fmla="*/ 0 h 61"/>
                  <a:gd name="T20" fmla="*/ 8 w 8"/>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8" h="61">
                    <a:moveTo>
                      <a:pt x="0" y="61"/>
                    </a:moveTo>
                    <a:lnTo>
                      <a:pt x="1" y="45"/>
                    </a:lnTo>
                    <a:lnTo>
                      <a:pt x="1" y="37"/>
                    </a:lnTo>
                    <a:lnTo>
                      <a:pt x="2" y="29"/>
                    </a:lnTo>
                    <a:lnTo>
                      <a:pt x="5" y="13"/>
                    </a:lnTo>
                    <a:lnTo>
                      <a:pt x="8" y="0"/>
                    </a:lnTo>
                  </a:path>
                </a:pathLst>
              </a:custGeom>
              <a:noFill/>
              <a:ln w="6350">
                <a:solidFill>
                  <a:srgbClr val="1F1A17"/>
                </a:solidFill>
                <a:prstDash val="solid"/>
                <a:round/>
                <a:headEnd/>
                <a:tailEnd/>
              </a:ln>
            </p:spPr>
            <p:txBody>
              <a:bodyPr/>
              <a:lstStyle/>
              <a:p>
                <a:endParaRPr lang="en-US"/>
              </a:p>
            </p:txBody>
          </p:sp>
          <p:sp>
            <p:nvSpPr>
              <p:cNvPr id="22411" name="Freeform 4142"/>
              <p:cNvSpPr>
                <a:spLocks/>
              </p:cNvSpPr>
              <p:nvPr/>
            </p:nvSpPr>
            <p:spPr bwMode="white">
              <a:xfrm>
                <a:off x="4189" y="1432"/>
                <a:ext cx="6" cy="3"/>
              </a:xfrm>
              <a:custGeom>
                <a:avLst/>
                <a:gdLst>
                  <a:gd name="T0" fmla="*/ 0 w 44"/>
                  <a:gd name="T1" fmla="*/ 0 h 19"/>
                  <a:gd name="T2" fmla="*/ 0 w 44"/>
                  <a:gd name="T3" fmla="*/ 0 h 19"/>
                  <a:gd name="T4" fmla="*/ 0 w 44"/>
                  <a:gd name="T5" fmla="*/ 0 h 19"/>
                  <a:gd name="T6" fmla="*/ 0 w 44"/>
                  <a:gd name="T7" fmla="*/ 0 h 19"/>
                  <a:gd name="T8" fmla="*/ 0 w 44"/>
                  <a:gd name="T9" fmla="*/ 0 h 19"/>
                  <a:gd name="T10" fmla="*/ 0 60000 65536"/>
                  <a:gd name="T11" fmla="*/ 0 60000 65536"/>
                  <a:gd name="T12" fmla="*/ 0 60000 65536"/>
                  <a:gd name="T13" fmla="*/ 0 60000 65536"/>
                  <a:gd name="T14" fmla="*/ 0 60000 65536"/>
                  <a:gd name="T15" fmla="*/ 0 w 44"/>
                  <a:gd name="T16" fmla="*/ 0 h 19"/>
                  <a:gd name="T17" fmla="*/ 44 w 44"/>
                  <a:gd name="T18" fmla="*/ 19 h 19"/>
                </a:gdLst>
                <a:ahLst/>
                <a:cxnLst>
                  <a:cxn ang="T10">
                    <a:pos x="T0" y="T1"/>
                  </a:cxn>
                  <a:cxn ang="T11">
                    <a:pos x="T2" y="T3"/>
                  </a:cxn>
                  <a:cxn ang="T12">
                    <a:pos x="T4" y="T5"/>
                  </a:cxn>
                  <a:cxn ang="T13">
                    <a:pos x="T6" y="T7"/>
                  </a:cxn>
                  <a:cxn ang="T14">
                    <a:pos x="T8" y="T9"/>
                  </a:cxn>
                </a:cxnLst>
                <a:rect l="T15" t="T16" r="T17" b="T18"/>
                <a:pathLst>
                  <a:path w="44" h="19">
                    <a:moveTo>
                      <a:pt x="0" y="19"/>
                    </a:moveTo>
                    <a:lnTo>
                      <a:pt x="8" y="10"/>
                    </a:lnTo>
                    <a:lnTo>
                      <a:pt x="19" y="3"/>
                    </a:lnTo>
                    <a:lnTo>
                      <a:pt x="30" y="0"/>
                    </a:lnTo>
                    <a:lnTo>
                      <a:pt x="44" y="0"/>
                    </a:lnTo>
                  </a:path>
                </a:pathLst>
              </a:custGeom>
              <a:noFill/>
              <a:ln w="6350">
                <a:solidFill>
                  <a:srgbClr val="1F1A17"/>
                </a:solidFill>
                <a:prstDash val="solid"/>
                <a:round/>
                <a:headEnd/>
                <a:tailEnd/>
              </a:ln>
            </p:spPr>
            <p:txBody>
              <a:bodyPr/>
              <a:lstStyle/>
              <a:p>
                <a:endParaRPr lang="en-US"/>
              </a:p>
            </p:txBody>
          </p:sp>
          <p:sp>
            <p:nvSpPr>
              <p:cNvPr id="22412" name="Freeform 4143"/>
              <p:cNvSpPr>
                <a:spLocks/>
              </p:cNvSpPr>
              <p:nvPr/>
            </p:nvSpPr>
            <p:spPr bwMode="white">
              <a:xfrm>
                <a:off x="4404" y="1563"/>
                <a:ext cx="0" cy="3"/>
              </a:xfrm>
              <a:custGeom>
                <a:avLst/>
                <a:gdLst>
                  <a:gd name="T0" fmla="*/ 0 w 4"/>
                  <a:gd name="T1" fmla="*/ 0 h 21"/>
                  <a:gd name="T2" fmla="*/ 0 w 4"/>
                  <a:gd name="T3" fmla="*/ 0 h 21"/>
                  <a:gd name="T4" fmla="*/ 0 w 4"/>
                  <a:gd name="T5" fmla="*/ 0 h 21"/>
                  <a:gd name="T6" fmla="*/ 0 60000 65536"/>
                  <a:gd name="T7" fmla="*/ 0 60000 65536"/>
                  <a:gd name="T8" fmla="*/ 0 60000 65536"/>
                  <a:gd name="T9" fmla="*/ 0 w 4"/>
                  <a:gd name="T10" fmla="*/ 0 h 21"/>
                  <a:gd name="T11" fmla="*/ 0 w 4"/>
                  <a:gd name="T12" fmla="*/ 21 h 21"/>
                </a:gdLst>
                <a:ahLst/>
                <a:cxnLst>
                  <a:cxn ang="T6">
                    <a:pos x="T0" y="T1"/>
                  </a:cxn>
                  <a:cxn ang="T7">
                    <a:pos x="T2" y="T3"/>
                  </a:cxn>
                  <a:cxn ang="T8">
                    <a:pos x="T4" y="T5"/>
                  </a:cxn>
                </a:cxnLst>
                <a:rect l="T9" t="T10" r="T11" b="T12"/>
                <a:pathLst>
                  <a:path w="4" h="21">
                    <a:moveTo>
                      <a:pt x="0" y="0"/>
                    </a:moveTo>
                    <a:lnTo>
                      <a:pt x="3" y="10"/>
                    </a:lnTo>
                    <a:lnTo>
                      <a:pt x="4" y="21"/>
                    </a:lnTo>
                  </a:path>
                </a:pathLst>
              </a:custGeom>
              <a:noFill/>
              <a:ln w="6350">
                <a:solidFill>
                  <a:srgbClr val="1F1A17"/>
                </a:solidFill>
                <a:prstDash val="solid"/>
                <a:round/>
                <a:headEnd/>
                <a:tailEnd/>
              </a:ln>
            </p:spPr>
            <p:txBody>
              <a:bodyPr/>
              <a:lstStyle/>
              <a:p>
                <a:endParaRPr lang="en-US"/>
              </a:p>
            </p:txBody>
          </p:sp>
          <p:sp>
            <p:nvSpPr>
              <p:cNvPr id="22413" name="Line 4144"/>
              <p:cNvSpPr>
                <a:spLocks noChangeShapeType="1"/>
              </p:cNvSpPr>
              <p:nvPr/>
            </p:nvSpPr>
            <p:spPr bwMode="white">
              <a:xfrm>
                <a:off x="4493" y="1360"/>
                <a:ext cx="0" cy="0"/>
              </a:xfrm>
              <a:prstGeom prst="line">
                <a:avLst/>
              </a:prstGeom>
              <a:noFill/>
              <a:ln w="6350">
                <a:solidFill>
                  <a:srgbClr val="1F1A17"/>
                </a:solidFill>
                <a:round/>
                <a:headEnd/>
                <a:tailEnd/>
              </a:ln>
            </p:spPr>
            <p:txBody>
              <a:bodyPr/>
              <a:lstStyle/>
              <a:p>
                <a:endParaRPr lang="en-US"/>
              </a:p>
            </p:txBody>
          </p:sp>
          <p:sp>
            <p:nvSpPr>
              <p:cNvPr id="22414" name="Line 4145"/>
              <p:cNvSpPr>
                <a:spLocks noChangeShapeType="1"/>
              </p:cNvSpPr>
              <p:nvPr/>
            </p:nvSpPr>
            <p:spPr bwMode="white">
              <a:xfrm>
                <a:off x="4493" y="1488"/>
                <a:ext cx="0" cy="0"/>
              </a:xfrm>
              <a:prstGeom prst="line">
                <a:avLst/>
              </a:prstGeom>
              <a:noFill/>
              <a:ln w="6350">
                <a:solidFill>
                  <a:srgbClr val="1F1A17"/>
                </a:solidFill>
                <a:round/>
                <a:headEnd/>
                <a:tailEnd/>
              </a:ln>
            </p:spPr>
            <p:txBody>
              <a:bodyPr/>
              <a:lstStyle/>
              <a:p>
                <a:endParaRPr lang="en-US"/>
              </a:p>
            </p:txBody>
          </p:sp>
          <p:sp>
            <p:nvSpPr>
              <p:cNvPr id="22415" name="Line 4146"/>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16" name="Line 4147"/>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17" name="Line 4148"/>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18" name="Line 4149"/>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19" name="Line 4150"/>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0" name="Line 4151"/>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1" name="Line 4152"/>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2" name="Line 4153"/>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3" name="Line 4154"/>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4" name="Line 4155"/>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5" name="Line 4156"/>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6" name="Line 4157"/>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7" name="Line 4158"/>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8" name="Line 4159"/>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29" name="Line 4160"/>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0" name="Line 4161"/>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1" name="Line 4162"/>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2" name="Line 4163"/>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3" name="Line 4164"/>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4" name="Line 4165"/>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5" name="Line 4166"/>
              <p:cNvSpPr>
                <a:spLocks noChangeShapeType="1"/>
              </p:cNvSpPr>
              <p:nvPr/>
            </p:nvSpPr>
            <p:spPr bwMode="white">
              <a:xfrm>
                <a:off x="4493" y="1360"/>
                <a:ext cx="0" cy="128"/>
              </a:xfrm>
              <a:prstGeom prst="line">
                <a:avLst/>
              </a:prstGeom>
              <a:noFill/>
              <a:ln w="6350">
                <a:solidFill>
                  <a:srgbClr val="1F1A17"/>
                </a:solidFill>
                <a:round/>
                <a:headEnd/>
                <a:tailEnd/>
              </a:ln>
            </p:spPr>
            <p:txBody>
              <a:bodyPr/>
              <a:lstStyle/>
              <a:p>
                <a:endParaRPr lang="en-US"/>
              </a:p>
            </p:txBody>
          </p:sp>
          <p:sp>
            <p:nvSpPr>
              <p:cNvPr id="22436" name="Line 4167"/>
              <p:cNvSpPr>
                <a:spLocks noChangeShapeType="1"/>
              </p:cNvSpPr>
              <p:nvPr/>
            </p:nvSpPr>
            <p:spPr bwMode="white">
              <a:xfrm>
                <a:off x="4195" y="1360"/>
                <a:ext cx="0" cy="0"/>
              </a:xfrm>
              <a:prstGeom prst="line">
                <a:avLst/>
              </a:prstGeom>
              <a:noFill/>
              <a:ln w="6350">
                <a:solidFill>
                  <a:srgbClr val="1F1A17"/>
                </a:solidFill>
                <a:round/>
                <a:headEnd/>
                <a:tailEnd/>
              </a:ln>
            </p:spPr>
            <p:txBody>
              <a:bodyPr/>
              <a:lstStyle/>
              <a:p>
                <a:endParaRPr lang="en-US"/>
              </a:p>
            </p:txBody>
          </p:sp>
          <p:sp>
            <p:nvSpPr>
              <p:cNvPr id="22437" name="Line 4168"/>
              <p:cNvSpPr>
                <a:spLocks noChangeShapeType="1"/>
              </p:cNvSpPr>
              <p:nvPr/>
            </p:nvSpPr>
            <p:spPr bwMode="white">
              <a:xfrm>
                <a:off x="4195" y="1528"/>
                <a:ext cx="0" cy="0"/>
              </a:xfrm>
              <a:prstGeom prst="line">
                <a:avLst/>
              </a:prstGeom>
              <a:noFill/>
              <a:ln w="6350">
                <a:solidFill>
                  <a:srgbClr val="1F1A17"/>
                </a:solidFill>
                <a:round/>
                <a:headEnd/>
                <a:tailEnd/>
              </a:ln>
            </p:spPr>
            <p:txBody>
              <a:bodyPr/>
              <a:lstStyle/>
              <a:p>
                <a:endParaRPr lang="en-US"/>
              </a:p>
            </p:txBody>
          </p:sp>
          <p:sp>
            <p:nvSpPr>
              <p:cNvPr id="22438" name="Line 4169"/>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39" name="Line 4170"/>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0" name="Line 4171"/>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1" name="Line 4172"/>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2" name="Line 4173"/>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3" name="Line 4174"/>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4" name="Line 4175"/>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5" name="Line 4176"/>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6" name="Line 4177"/>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7" name="Line 4178"/>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8" name="Line 4179"/>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49" name="Line 4180"/>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0" name="Line 4181"/>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1" name="Line 4182"/>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2" name="Line 4183"/>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3" name="Line 4184"/>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4" name="Line 4185"/>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5" name="Line 4186"/>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6" name="Line 4187"/>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7" name="Line 4188"/>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8" name="Line 4189"/>
              <p:cNvSpPr>
                <a:spLocks noChangeShapeType="1"/>
              </p:cNvSpPr>
              <p:nvPr/>
            </p:nvSpPr>
            <p:spPr bwMode="white">
              <a:xfrm>
                <a:off x="4195" y="1360"/>
                <a:ext cx="0" cy="168"/>
              </a:xfrm>
              <a:prstGeom prst="line">
                <a:avLst/>
              </a:prstGeom>
              <a:noFill/>
              <a:ln w="6350">
                <a:solidFill>
                  <a:srgbClr val="1F1A17"/>
                </a:solidFill>
                <a:round/>
                <a:headEnd/>
                <a:tailEnd/>
              </a:ln>
            </p:spPr>
            <p:txBody>
              <a:bodyPr/>
              <a:lstStyle/>
              <a:p>
                <a:endParaRPr lang="en-US"/>
              </a:p>
            </p:txBody>
          </p:sp>
          <p:sp>
            <p:nvSpPr>
              <p:cNvPr id="22459" name="Freeform 4190"/>
              <p:cNvSpPr>
                <a:spLocks/>
              </p:cNvSpPr>
              <p:nvPr/>
            </p:nvSpPr>
            <p:spPr bwMode="white">
              <a:xfrm>
                <a:off x="4176" y="1523"/>
                <a:ext cx="1" cy="9"/>
              </a:xfrm>
              <a:custGeom>
                <a:avLst/>
                <a:gdLst>
                  <a:gd name="T0" fmla="*/ 0 w 5"/>
                  <a:gd name="T1" fmla="*/ 0 h 75"/>
                  <a:gd name="T2" fmla="*/ 0 w 5"/>
                  <a:gd name="T3" fmla="*/ 0 h 75"/>
                  <a:gd name="T4" fmla="*/ 0 w 5"/>
                  <a:gd name="T5" fmla="*/ 0 h 75"/>
                  <a:gd name="T6" fmla="*/ 0 60000 65536"/>
                  <a:gd name="T7" fmla="*/ 0 60000 65536"/>
                  <a:gd name="T8" fmla="*/ 0 60000 65536"/>
                  <a:gd name="T9" fmla="*/ 0 w 5"/>
                  <a:gd name="T10" fmla="*/ 0 h 75"/>
                  <a:gd name="T11" fmla="*/ 5 w 5"/>
                  <a:gd name="T12" fmla="*/ 75 h 75"/>
                </a:gdLst>
                <a:ahLst/>
                <a:cxnLst>
                  <a:cxn ang="T6">
                    <a:pos x="T0" y="T1"/>
                  </a:cxn>
                  <a:cxn ang="T7">
                    <a:pos x="T2" y="T3"/>
                  </a:cxn>
                  <a:cxn ang="T8">
                    <a:pos x="T4" y="T5"/>
                  </a:cxn>
                </a:cxnLst>
                <a:rect l="T9" t="T10" r="T11" b="T12"/>
                <a:pathLst>
                  <a:path w="5" h="75">
                    <a:moveTo>
                      <a:pt x="5" y="0"/>
                    </a:moveTo>
                    <a:lnTo>
                      <a:pt x="1" y="38"/>
                    </a:lnTo>
                    <a:lnTo>
                      <a:pt x="0" y="75"/>
                    </a:lnTo>
                  </a:path>
                </a:pathLst>
              </a:custGeom>
              <a:noFill/>
              <a:ln w="6350">
                <a:solidFill>
                  <a:srgbClr val="1F1A17"/>
                </a:solidFill>
                <a:prstDash val="solid"/>
                <a:round/>
                <a:headEnd/>
                <a:tailEnd/>
              </a:ln>
            </p:spPr>
            <p:txBody>
              <a:bodyPr/>
              <a:lstStyle/>
              <a:p>
                <a:endParaRPr lang="en-US"/>
              </a:p>
            </p:txBody>
          </p:sp>
          <p:sp>
            <p:nvSpPr>
              <p:cNvPr id="22460" name="Line 4191"/>
              <p:cNvSpPr>
                <a:spLocks noChangeShapeType="1"/>
              </p:cNvSpPr>
              <p:nvPr/>
            </p:nvSpPr>
            <p:spPr bwMode="white">
              <a:xfrm>
                <a:off x="4220" y="1586"/>
                <a:ext cx="0" cy="0"/>
              </a:xfrm>
              <a:prstGeom prst="line">
                <a:avLst/>
              </a:prstGeom>
              <a:noFill/>
              <a:ln w="6350">
                <a:solidFill>
                  <a:srgbClr val="1F1A17"/>
                </a:solidFill>
                <a:round/>
                <a:headEnd/>
                <a:tailEnd/>
              </a:ln>
            </p:spPr>
            <p:txBody>
              <a:bodyPr/>
              <a:lstStyle/>
              <a:p>
                <a:endParaRPr lang="en-US"/>
              </a:p>
            </p:txBody>
          </p:sp>
          <p:sp>
            <p:nvSpPr>
              <p:cNvPr id="22461" name="Line 4192"/>
              <p:cNvSpPr>
                <a:spLocks noChangeShapeType="1"/>
              </p:cNvSpPr>
              <p:nvPr/>
            </p:nvSpPr>
            <p:spPr bwMode="white">
              <a:xfrm>
                <a:off x="4227" y="1506"/>
                <a:ext cx="0" cy="0"/>
              </a:xfrm>
              <a:prstGeom prst="line">
                <a:avLst/>
              </a:prstGeom>
              <a:noFill/>
              <a:ln w="6350">
                <a:solidFill>
                  <a:srgbClr val="1F1A17"/>
                </a:solidFill>
                <a:round/>
                <a:headEnd/>
                <a:tailEnd/>
              </a:ln>
            </p:spPr>
            <p:txBody>
              <a:bodyPr/>
              <a:lstStyle/>
              <a:p>
                <a:endParaRPr lang="en-US"/>
              </a:p>
            </p:txBody>
          </p:sp>
          <p:sp>
            <p:nvSpPr>
              <p:cNvPr id="22462" name="Line 4193"/>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3" name="Line 4194"/>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4" name="Line 4195"/>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5" name="Line 4196"/>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6" name="Line 4197"/>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7" name="Line 4198"/>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8" name="Line 4199"/>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69" name="Line 4200"/>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0" name="Line 4201"/>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1" name="Line 4202"/>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2" name="Line 4203"/>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3" name="Line 4204"/>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4" name="Line 4205"/>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5" name="Line 4206"/>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6" name="Line 4207"/>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7" name="Line 4208"/>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8" name="Line 4209"/>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79" name="Line 4210"/>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80" name="Line 4211"/>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81" name="Line 4212"/>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82" name="Line 4213"/>
              <p:cNvSpPr>
                <a:spLocks noChangeShapeType="1"/>
              </p:cNvSpPr>
              <p:nvPr/>
            </p:nvSpPr>
            <p:spPr bwMode="white">
              <a:xfrm flipV="1">
                <a:off x="4220" y="1506"/>
                <a:ext cx="7" cy="80"/>
              </a:xfrm>
              <a:prstGeom prst="line">
                <a:avLst/>
              </a:prstGeom>
              <a:noFill/>
              <a:ln w="6350">
                <a:solidFill>
                  <a:srgbClr val="1F1A17"/>
                </a:solidFill>
                <a:round/>
                <a:headEnd/>
                <a:tailEnd/>
              </a:ln>
            </p:spPr>
            <p:txBody>
              <a:bodyPr/>
              <a:lstStyle/>
              <a:p>
                <a:endParaRPr lang="en-US"/>
              </a:p>
            </p:txBody>
          </p:sp>
          <p:sp>
            <p:nvSpPr>
              <p:cNvPr id="22483" name="Line 4214"/>
              <p:cNvSpPr>
                <a:spLocks noChangeShapeType="1"/>
              </p:cNvSpPr>
              <p:nvPr/>
            </p:nvSpPr>
            <p:spPr bwMode="white">
              <a:xfrm>
                <a:off x="4501" y="1553"/>
                <a:ext cx="0" cy="0"/>
              </a:xfrm>
              <a:prstGeom prst="line">
                <a:avLst/>
              </a:prstGeom>
              <a:noFill/>
              <a:ln w="6350">
                <a:solidFill>
                  <a:srgbClr val="1F1A17"/>
                </a:solidFill>
                <a:round/>
                <a:headEnd/>
                <a:tailEnd/>
              </a:ln>
            </p:spPr>
            <p:txBody>
              <a:bodyPr/>
              <a:lstStyle/>
              <a:p>
                <a:endParaRPr lang="en-US"/>
              </a:p>
            </p:txBody>
          </p:sp>
          <p:sp>
            <p:nvSpPr>
              <p:cNvPr id="22484" name="Line 4215"/>
              <p:cNvSpPr>
                <a:spLocks noChangeShapeType="1"/>
              </p:cNvSpPr>
              <p:nvPr/>
            </p:nvSpPr>
            <p:spPr bwMode="white">
              <a:xfrm>
                <a:off x="4488" y="1449"/>
                <a:ext cx="0" cy="0"/>
              </a:xfrm>
              <a:prstGeom prst="line">
                <a:avLst/>
              </a:prstGeom>
              <a:noFill/>
              <a:ln w="6350">
                <a:solidFill>
                  <a:srgbClr val="1F1A17"/>
                </a:solidFill>
                <a:round/>
                <a:headEnd/>
                <a:tailEnd/>
              </a:ln>
            </p:spPr>
            <p:txBody>
              <a:bodyPr/>
              <a:lstStyle/>
              <a:p>
                <a:endParaRPr lang="en-US"/>
              </a:p>
            </p:txBody>
          </p:sp>
          <p:sp>
            <p:nvSpPr>
              <p:cNvPr id="22485" name="Line 4216"/>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86" name="Line 4217"/>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87" name="Line 4218"/>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88" name="Line 4219"/>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89" name="Line 4220"/>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0" name="Line 4221"/>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1" name="Line 4222"/>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2" name="Line 4223"/>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3" name="Line 4224"/>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4" name="Line 4225"/>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5" name="Line 4226"/>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6" name="Line 4227"/>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7" name="Line 4228"/>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8" name="Line 4229"/>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499" name="Line 4230"/>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0" name="Line 4231"/>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1" name="Line 4232"/>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2" name="Line 4233"/>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3" name="Line 4234"/>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4" name="Line 4235"/>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5" name="Line 4236"/>
              <p:cNvSpPr>
                <a:spLocks noChangeShapeType="1"/>
              </p:cNvSpPr>
              <p:nvPr/>
            </p:nvSpPr>
            <p:spPr bwMode="white">
              <a:xfrm flipH="1" flipV="1">
                <a:off x="4488" y="1449"/>
                <a:ext cx="13" cy="104"/>
              </a:xfrm>
              <a:prstGeom prst="line">
                <a:avLst/>
              </a:prstGeom>
              <a:noFill/>
              <a:ln w="6350">
                <a:solidFill>
                  <a:srgbClr val="1F1A17"/>
                </a:solidFill>
                <a:round/>
                <a:headEnd/>
                <a:tailEnd/>
              </a:ln>
            </p:spPr>
            <p:txBody>
              <a:bodyPr/>
              <a:lstStyle/>
              <a:p>
                <a:endParaRPr lang="en-US"/>
              </a:p>
            </p:txBody>
          </p:sp>
          <p:sp>
            <p:nvSpPr>
              <p:cNvPr id="22506" name="Freeform 4237"/>
              <p:cNvSpPr>
                <a:spLocks/>
              </p:cNvSpPr>
              <p:nvPr/>
            </p:nvSpPr>
            <p:spPr bwMode="white">
              <a:xfrm>
                <a:off x="4195" y="1271"/>
                <a:ext cx="298" cy="89"/>
              </a:xfrm>
              <a:custGeom>
                <a:avLst/>
                <a:gdLst>
                  <a:gd name="T0" fmla="*/ 5 w 2383"/>
                  <a:gd name="T1" fmla="*/ 1 h 717"/>
                  <a:gd name="T2" fmla="*/ 5 w 2383"/>
                  <a:gd name="T3" fmla="*/ 1 h 717"/>
                  <a:gd name="T4" fmla="*/ 5 w 2383"/>
                  <a:gd name="T5" fmla="*/ 1 h 717"/>
                  <a:gd name="T6" fmla="*/ 5 w 2383"/>
                  <a:gd name="T7" fmla="*/ 1 h 717"/>
                  <a:gd name="T8" fmla="*/ 4 w 2383"/>
                  <a:gd name="T9" fmla="*/ 1 h 717"/>
                  <a:gd name="T10" fmla="*/ 4 w 2383"/>
                  <a:gd name="T11" fmla="*/ 1 h 717"/>
                  <a:gd name="T12" fmla="*/ 4 w 2383"/>
                  <a:gd name="T13" fmla="*/ 0 h 717"/>
                  <a:gd name="T14" fmla="*/ 4 w 2383"/>
                  <a:gd name="T15" fmla="*/ 0 h 717"/>
                  <a:gd name="T16" fmla="*/ 4 w 2383"/>
                  <a:gd name="T17" fmla="*/ 0 h 717"/>
                  <a:gd name="T18" fmla="*/ 4 w 2383"/>
                  <a:gd name="T19" fmla="*/ 0 h 717"/>
                  <a:gd name="T20" fmla="*/ 4 w 2383"/>
                  <a:gd name="T21" fmla="*/ 0 h 717"/>
                  <a:gd name="T22" fmla="*/ 3 w 2383"/>
                  <a:gd name="T23" fmla="*/ 0 h 717"/>
                  <a:gd name="T24" fmla="*/ 3 w 2383"/>
                  <a:gd name="T25" fmla="*/ 0 h 717"/>
                  <a:gd name="T26" fmla="*/ 3 w 2383"/>
                  <a:gd name="T27" fmla="*/ 0 h 717"/>
                  <a:gd name="T28" fmla="*/ 3 w 2383"/>
                  <a:gd name="T29" fmla="*/ 0 h 717"/>
                  <a:gd name="T30" fmla="*/ 3 w 2383"/>
                  <a:gd name="T31" fmla="*/ 0 h 717"/>
                  <a:gd name="T32" fmla="*/ 2 w 2383"/>
                  <a:gd name="T33" fmla="*/ 0 h 717"/>
                  <a:gd name="T34" fmla="*/ 2 w 2383"/>
                  <a:gd name="T35" fmla="*/ 0 h 717"/>
                  <a:gd name="T36" fmla="*/ 2 w 2383"/>
                  <a:gd name="T37" fmla="*/ 0 h 717"/>
                  <a:gd name="T38" fmla="*/ 2 w 2383"/>
                  <a:gd name="T39" fmla="*/ 0 h 717"/>
                  <a:gd name="T40" fmla="*/ 1 w 2383"/>
                  <a:gd name="T41" fmla="*/ 0 h 717"/>
                  <a:gd name="T42" fmla="*/ 1 w 2383"/>
                  <a:gd name="T43" fmla="*/ 0 h 717"/>
                  <a:gd name="T44" fmla="*/ 1 w 2383"/>
                  <a:gd name="T45" fmla="*/ 0 h 717"/>
                  <a:gd name="T46" fmla="*/ 1 w 2383"/>
                  <a:gd name="T47" fmla="*/ 0 h 717"/>
                  <a:gd name="T48" fmla="*/ 1 w 2383"/>
                  <a:gd name="T49" fmla="*/ 0 h 717"/>
                  <a:gd name="T50" fmla="*/ 1 w 2383"/>
                  <a:gd name="T51" fmla="*/ 0 h 717"/>
                  <a:gd name="T52" fmla="*/ 0 w 2383"/>
                  <a:gd name="T53" fmla="*/ 1 h 717"/>
                  <a:gd name="T54" fmla="*/ 0 w 2383"/>
                  <a:gd name="T55" fmla="*/ 1 h 717"/>
                  <a:gd name="T56" fmla="*/ 0 w 2383"/>
                  <a:gd name="T57" fmla="*/ 1 h 717"/>
                  <a:gd name="T58" fmla="*/ 0 w 2383"/>
                  <a:gd name="T59" fmla="*/ 1 h 717"/>
                  <a:gd name="T60" fmla="*/ 0 w 2383"/>
                  <a:gd name="T61" fmla="*/ 1 h 717"/>
                  <a:gd name="T62" fmla="*/ 0 w 2383"/>
                  <a:gd name="T63" fmla="*/ 1 h 7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83"/>
                  <a:gd name="T97" fmla="*/ 0 h 717"/>
                  <a:gd name="T98" fmla="*/ 2383 w 2383"/>
                  <a:gd name="T99" fmla="*/ 717 h 7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83" h="717">
                    <a:moveTo>
                      <a:pt x="2383" y="717"/>
                    </a:moveTo>
                    <a:lnTo>
                      <a:pt x="2381" y="679"/>
                    </a:lnTo>
                    <a:lnTo>
                      <a:pt x="2376" y="642"/>
                    </a:lnTo>
                    <a:lnTo>
                      <a:pt x="2369" y="604"/>
                    </a:lnTo>
                    <a:lnTo>
                      <a:pt x="2357" y="568"/>
                    </a:lnTo>
                    <a:lnTo>
                      <a:pt x="2343" y="532"/>
                    </a:lnTo>
                    <a:lnTo>
                      <a:pt x="2326" y="496"/>
                    </a:lnTo>
                    <a:lnTo>
                      <a:pt x="2306" y="462"/>
                    </a:lnTo>
                    <a:lnTo>
                      <a:pt x="2284" y="428"/>
                    </a:lnTo>
                    <a:lnTo>
                      <a:pt x="2258" y="396"/>
                    </a:lnTo>
                    <a:lnTo>
                      <a:pt x="2231" y="364"/>
                    </a:lnTo>
                    <a:lnTo>
                      <a:pt x="2201" y="334"/>
                    </a:lnTo>
                    <a:lnTo>
                      <a:pt x="2169" y="305"/>
                    </a:lnTo>
                    <a:lnTo>
                      <a:pt x="2135" y="277"/>
                    </a:lnTo>
                    <a:lnTo>
                      <a:pt x="2098" y="249"/>
                    </a:lnTo>
                    <a:lnTo>
                      <a:pt x="2059" y="224"/>
                    </a:lnTo>
                    <a:lnTo>
                      <a:pt x="2018" y="199"/>
                    </a:lnTo>
                    <a:lnTo>
                      <a:pt x="1977" y="175"/>
                    </a:lnTo>
                    <a:lnTo>
                      <a:pt x="1932" y="153"/>
                    </a:lnTo>
                    <a:lnTo>
                      <a:pt x="1886" y="132"/>
                    </a:lnTo>
                    <a:lnTo>
                      <a:pt x="1839" y="114"/>
                    </a:lnTo>
                    <a:lnTo>
                      <a:pt x="1790" y="96"/>
                    </a:lnTo>
                    <a:lnTo>
                      <a:pt x="1740" y="80"/>
                    </a:lnTo>
                    <a:lnTo>
                      <a:pt x="1689" y="65"/>
                    </a:lnTo>
                    <a:lnTo>
                      <a:pt x="1636" y="52"/>
                    </a:lnTo>
                    <a:lnTo>
                      <a:pt x="1583" y="39"/>
                    </a:lnTo>
                    <a:lnTo>
                      <a:pt x="1529" y="29"/>
                    </a:lnTo>
                    <a:lnTo>
                      <a:pt x="1474" y="20"/>
                    </a:lnTo>
                    <a:lnTo>
                      <a:pt x="1418" y="13"/>
                    </a:lnTo>
                    <a:lnTo>
                      <a:pt x="1362" y="7"/>
                    </a:lnTo>
                    <a:lnTo>
                      <a:pt x="1305" y="4"/>
                    </a:lnTo>
                    <a:lnTo>
                      <a:pt x="1249" y="1"/>
                    </a:lnTo>
                    <a:lnTo>
                      <a:pt x="1191" y="0"/>
                    </a:lnTo>
                    <a:lnTo>
                      <a:pt x="1134" y="1"/>
                    </a:lnTo>
                    <a:lnTo>
                      <a:pt x="1077" y="4"/>
                    </a:lnTo>
                    <a:lnTo>
                      <a:pt x="1021" y="7"/>
                    </a:lnTo>
                    <a:lnTo>
                      <a:pt x="965" y="13"/>
                    </a:lnTo>
                    <a:lnTo>
                      <a:pt x="909" y="20"/>
                    </a:lnTo>
                    <a:lnTo>
                      <a:pt x="854" y="29"/>
                    </a:lnTo>
                    <a:lnTo>
                      <a:pt x="800" y="39"/>
                    </a:lnTo>
                    <a:lnTo>
                      <a:pt x="747" y="52"/>
                    </a:lnTo>
                    <a:lnTo>
                      <a:pt x="694" y="65"/>
                    </a:lnTo>
                    <a:lnTo>
                      <a:pt x="643" y="80"/>
                    </a:lnTo>
                    <a:lnTo>
                      <a:pt x="592" y="96"/>
                    </a:lnTo>
                    <a:lnTo>
                      <a:pt x="543" y="114"/>
                    </a:lnTo>
                    <a:lnTo>
                      <a:pt x="496" y="132"/>
                    </a:lnTo>
                    <a:lnTo>
                      <a:pt x="451" y="153"/>
                    </a:lnTo>
                    <a:lnTo>
                      <a:pt x="406" y="175"/>
                    </a:lnTo>
                    <a:lnTo>
                      <a:pt x="363" y="199"/>
                    </a:lnTo>
                    <a:lnTo>
                      <a:pt x="323" y="224"/>
                    </a:lnTo>
                    <a:lnTo>
                      <a:pt x="284" y="249"/>
                    </a:lnTo>
                    <a:lnTo>
                      <a:pt x="248" y="277"/>
                    </a:lnTo>
                    <a:lnTo>
                      <a:pt x="214" y="305"/>
                    </a:lnTo>
                    <a:lnTo>
                      <a:pt x="181" y="334"/>
                    </a:lnTo>
                    <a:lnTo>
                      <a:pt x="151" y="364"/>
                    </a:lnTo>
                    <a:lnTo>
                      <a:pt x="123" y="396"/>
                    </a:lnTo>
                    <a:lnTo>
                      <a:pt x="98" y="428"/>
                    </a:lnTo>
                    <a:lnTo>
                      <a:pt x="77" y="462"/>
                    </a:lnTo>
                    <a:lnTo>
                      <a:pt x="57" y="496"/>
                    </a:lnTo>
                    <a:lnTo>
                      <a:pt x="39" y="532"/>
                    </a:lnTo>
                    <a:lnTo>
                      <a:pt x="26" y="568"/>
                    </a:lnTo>
                    <a:lnTo>
                      <a:pt x="14" y="604"/>
                    </a:lnTo>
                    <a:lnTo>
                      <a:pt x="7" y="642"/>
                    </a:lnTo>
                    <a:lnTo>
                      <a:pt x="2" y="679"/>
                    </a:lnTo>
                    <a:lnTo>
                      <a:pt x="0" y="717"/>
                    </a:lnTo>
                  </a:path>
                </a:pathLst>
              </a:custGeom>
              <a:noFill/>
              <a:ln w="6350">
                <a:solidFill>
                  <a:srgbClr val="1F1A17"/>
                </a:solidFill>
                <a:prstDash val="solid"/>
                <a:round/>
                <a:headEnd/>
                <a:tailEnd/>
              </a:ln>
            </p:spPr>
            <p:txBody>
              <a:bodyPr/>
              <a:lstStyle/>
              <a:p>
                <a:endParaRPr lang="en-US"/>
              </a:p>
            </p:txBody>
          </p:sp>
          <p:sp>
            <p:nvSpPr>
              <p:cNvPr id="22507" name="Line 4238"/>
              <p:cNvSpPr>
                <a:spLocks noChangeShapeType="1"/>
              </p:cNvSpPr>
              <p:nvPr/>
            </p:nvSpPr>
            <p:spPr bwMode="white">
              <a:xfrm>
                <a:off x="4404" y="1566"/>
                <a:ext cx="0" cy="0"/>
              </a:xfrm>
              <a:prstGeom prst="line">
                <a:avLst/>
              </a:prstGeom>
              <a:noFill/>
              <a:ln w="6350">
                <a:solidFill>
                  <a:srgbClr val="1F1A17"/>
                </a:solidFill>
                <a:round/>
                <a:headEnd/>
                <a:tailEnd/>
              </a:ln>
            </p:spPr>
            <p:txBody>
              <a:bodyPr/>
              <a:lstStyle/>
              <a:p>
                <a:endParaRPr lang="en-US"/>
              </a:p>
            </p:txBody>
          </p:sp>
          <p:sp>
            <p:nvSpPr>
              <p:cNvPr id="22508" name="Line 4239"/>
              <p:cNvSpPr>
                <a:spLocks noChangeShapeType="1"/>
              </p:cNvSpPr>
              <p:nvPr/>
            </p:nvSpPr>
            <p:spPr bwMode="white">
              <a:xfrm>
                <a:off x="4404" y="1614"/>
                <a:ext cx="0" cy="0"/>
              </a:xfrm>
              <a:prstGeom prst="line">
                <a:avLst/>
              </a:prstGeom>
              <a:noFill/>
              <a:ln w="6350">
                <a:solidFill>
                  <a:srgbClr val="1F1A17"/>
                </a:solidFill>
                <a:round/>
                <a:headEnd/>
                <a:tailEnd/>
              </a:ln>
            </p:spPr>
            <p:txBody>
              <a:bodyPr/>
              <a:lstStyle/>
              <a:p>
                <a:endParaRPr lang="en-US"/>
              </a:p>
            </p:txBody>
          </p:sp>
          <p:sp>
            <p:nvSpPr>
              <p:cNvPr id="22509" name="Line 4240"/>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0" name="Line 4241"/>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1" name="Line 4242"/>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2" name="Line 4243"/>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3" name="Line 4244"/>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4" name="Line 4245"/>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5" name="Line 4246"/>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6" name="Line 4247"/>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7" name="Line 4248"/>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8" name="Line 4249"/>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19" name="Line 4250"/>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0" name="Line 4251"/>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1" name="Line 4252"/>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2" name="Line 4253"/>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3" name="Line 4254"/>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4" name="Line 4255"/>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5" name="Line 4256"/>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6" name="Line 4257"/>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7" name="Line 4258"/>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8" name="Line 4259"/>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29" name="Line 4260"/>
              <p:cNvSpPr>
                <a:spLocks noChangeShapeType="1"/>
              </p:cNvSpPr>
              <p:nvPr/>
            </p:nvSpPr>
            <p:spPr bwMode="white">
              <a:xfrm>
                <a:off x="4404" y="1566"/>
                <a:ext cx="0" cy="48"/>
              </a:xfrm>
              <a:prstGeom prst="line">
                <a:avLst/>
              </a:prstGeom>
              <a:noFill/>
              <a:ln w="6350">
                <a:solidFill>
                  <a:srgbClr val="1F1A17"/>
                </a:solidFill>
                <a:round/>
                <a:headEnd/>
                <a:tailEnd/>
              </a:ln>
            </p:spPr>
            <p:txBody>
              <a:bodyPr/>
              <a:lstStyle/>
              <a:p>
                <a:endParaRPr lang="en-US"/>
              </a:p>
            </p:txBody>
          </p:sp>
          <p:sp>
            <p:nvSpPr>
              <p:cNvPr id="22530" name="Freeform 4261"/>
              <p:cNvSpPr>
                <a:spLocks/>
              </p:cNvSpPr>
              <p:nvPr/>
            </p:nvSpPr>
            <p:spPr bwMode="white">
              <a:xfrm>
                <a:off x="4493" y="1486"/>
                <a:ext cx="19" cy="46"/>
              </a:xfrm>
              <a:custGeom>
                <a:avLst/>
                <a:gdLst>
                  <a:gd name="T0" fmla="*/ 0 w 152"/>
                  <a:gd name="T1" fmla="*/ 1 h 367"/>
                  <a:gd name="T2" fmla="*/ 0 w 152"/>
                  <a:gd name="T3" fmla="*/ 1 h 367"/>
                  <a:gd name="T4" fmla="*/ 0 w 152"/>
                  <a:gd name="T5" fmla="*/ 1 h 367"/>
                  <a:gd name="T6" fmla="*/ 0 w 152"/>
                  <a:gd name="T7" fmla="*/ 1 h 367"/>
                  <a:gd name="T8" fmla="*/ 0 w 152"/>
                  <a:gd name="T9" fmla="*/ 0 h 367"/>
                  <a:gd name="T10" fmla="*/ 0 w 152"/>
                  <a:gd name="T11" fmla="*/ 0 h 367"/>
                  <a:gd name="T12" fmla="*/ 0 w 152"/>
                  <a:gd name="T13" fmla="*/ 0 h 367"/>
                  <a:gd name="T14" fmla="*/ 0 w 152"/>
                  <a:gd name="T15" fmla="*/ 0 h 367"/>
                  <a:gd name="T16" fmla="*/ 0 w 152"/>
                  <a:gd name="T17" fmla="*/ 0 h 3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367"/>
                  <a:gd name="T29" fmla="*/ 152 w 152"/>
                  <a:gd name="T30" fmla="*/ 367 h 3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367">
                    <a:moveTo>
                      <a:pt x="152" y="367"/>
                    </a:moveTo>
                    <a:lnTo>
                      <a:pt x="150" y="318"/>
                    </a:lnTo>
                    <a:lnTo>
                      <a:pt x="142" y="271"/>
                    </a:lnTo>
                    <a:lnTo>
                      <a:pt x="130" y="224"/>
                    </a:lnTo>
                    <a:lnTo>
                      <a:pt x="112" y="177"/>
                    </a:lnTo>
                    <a:lnTo>
                      <a:pt x="92" y="131"/>
                    </a:lnTo>
                    <a:lnTo>
                      <a:pt x="65" y="86"/>
                    </a:lnTo>
                    <a:lnTo>
                      <a:pt x="34" y="42"/>
                    </a:lnTo>
                    <a:lnTo>
                      <a:pt x="0" y="0"/>
                    </a:lnTo>
                  </a:path>
                </a:pathLst>
              </a:custGeom>
              <a:noFill/>
              <a:ln w="6350">
                <a:solidFill>
                  <a:srgbClr val="1F1A17"/>
                </a:solidFill>
                <a:prstDash val="solid"/>
                <a:round/>
                <a:headEnd/>
                <a:tailEnd/>
              </a:ln>
            </p:spPr>
            <p:txBody>
              <a:bodyPr/>
              <a:lstStyle/>
              <a:p>
                <a:endParaRPr lang="en-US"/>
              </a:p>
            </p:txBody>
          </p:sp>
          <p:sp>
            <p:nvSpPr>
              <p:cNvPr id="22531" name="Line 4262"/>
              <p:cNvSpPr>
                <a:spLocks noChangeShapeType="1"/>
              </p:cNvSpPr>
              <p:nvPr/>
            </p:nvSpPr>
            <p:spPr bwMode="white">
              <a:xfrm>
                <a:off x="4178" y="1461"/>
                <a:ext cx="0" cy="0"/>
              </a:xfrm>
              <a:prstGeom prst="line">
                <a:avLst/>
              </a:prstGeom>
              <a:noFill/>
              <a:ln w="6350">
                <a:solidFill>
                  <a:srgbClr val="1F1A17"/>
                </a:solidFill>
                <a:round/>
                <a:headEnd/>
                <a:tailEnd/>
              </a:ln>
            </p:spPr>
            <p:txBody>
              <a:bodyPr/>
              <a:lstStyle/>
              <a:p>
                <a:endParaRPr lang="en-US"/>
              </a:p>
            </p:txBody>
          </p:sp>
          <p:sp>
            <p:nvSpPr>
              <p:cNvPr id="22532" name="Line 4263"/>
              <p:cNvSpPr>
                <a:spLocks noChangeShapeType="1"/>
              </p:cNvSpPr>
              <p:nvPr/>
            </p:nvSpPr>
            <p:spPr bwMode="white">
              <a:xfrm>
                <a:off x="4178" y="1505"/>
                <a:ext cx="0" cy="0"/>
              </a:xfrm>
              <a:prstGeom prst="line">
                <a:avLst/>
              </a:prstGeom>
              <a:noFill/>
              <a:ln w="6350">
                <a:solidFill>
                  <a:srgbClr val="1F1A17"/>
                </a:solidFill>
                <a:round/>
                <a:headEnd/>
                <a:tailEnd/>
              </a:ln>
            </p:spPr>
            <p:txBody>
              <a:bodyPr/>
              <a:lstStyle/>
              <a:p>
                <a:endParaRPr lang="en-US"/>
              </a:p>
            </p:txBody>
          </p:sp>
          <p:sp>
            <p:nvSpPr>
              <p:cNvPr id="22533" name="Line 4264"/>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4" name="Line 4265"/>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5" name="Line 4266"/>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6" name="Line 4267"/>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7" name="Line 4268"/>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8" name="Line 4269"/>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39" name="Line 4270"/>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0" name="Line 4271"/>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1" name="Line 4272"/>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2" name="Line 4273"/>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3" name="Line 4274"/>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4" name="Line 4275"/>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5" name="Line 4276"/>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546" name="Line 4277"/>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grpSp>
        <p:grpSp>
          <p:nvGrpSpPr>
            <p:cNvPr id="18501" name="Group 4479"/>
            <p:cNvGrpSpPr>
              <a:grpSpLocks/>
            </p:cNvGrpSpPr>
            <p:nvPr/>
          </p:nvGrpSpPr>
          <p:grpSpPr bwMode="auto">
            <a:xfrm>
              <a:off x="4178" y="1322"/>
              <a:ext cx="323" cy="299"/>
              <a:chOff x="4178" y="1322"/>
              <a:chExt cx="323" cy="299"/>
            </a:xfrm>
          </p:grpSpPr>
          <p:sp>
            <p:nvSpPr>
              <p:cNvPr id="22147" name="Line 4279"/>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48" name="Line 4280"/>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49" name="Line 4281"/>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50" name="Line 4282"/>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51" name="Line 4283"/>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52" name="Line 4284"/>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53" name="Line 4285"/>
              <p:cNvSpPr>
                <a:spLocks noChangeShapeType="1"/>
              </p:cNvSpPr>
              <p:nvPr/>
            </p:nvSpPr>
            <p:spPr bwMode="white">
              <a:xfrm>
                <a:off x="4178" y="1461"/>
                <a:ext cx="0" cy="44"/>
              </a:xfrm>
              <a:prstGeom prst="line">
                <a:avLst/>
              </a:prstGeom>
              <a:noFill/>
              <a:ln w="6350">
                <a:solidFill>
                  <a:srgbClr val="1F1A17"/>
                </a:solidFill>
                <a:round/>
                <a:headEnd/>
                <a:tailEnd/>
              </a:ln>
            </p:spPr>
            <p:txBody>
              <a:bodyPr/>
              <a:lstStyle/>
              <a:p>
                <a:endParaRPr lang="en-US"/>
              </a:p>
            </p:txBody>
          </p:sp>
          <p:sp>
            <p:nvSpPr>
              <p:cNvPr id="22154" name="Line 4286"/>
              <p:cNvSpPr>
                <a:spLocks noChangeShapeType="1"/>
              </p:cNvSpPr>
              <p:nvPr/>
            </p:nvSpPr>
            <p:spPr bwMode="white">
              <a:xfrm>
                <a:off x="4195" y="1432"/>
                <a:ext cx="0" cy="0"/>
              </a:xfrm>
              <a:prstGeom prst="line">
                <a:avLst/>
              </a:prstGeom>
              <a:noFill/>
              <a:ln w="6350">
                <a:solidFill>
                  <a:srgbClr val="1F1A17"/>
                </a:solidFill>
                <a:round/>
                <a:headEnd/>
                <a:tailEnd/>
              </a:ln>
            </p:spPr>
            <p:txBody>
              <a:bodyPr/>
              <a:lstStyle/>
              <a:p>
                <a:endParaRPr lang="en-US"/>
              </a:p>
            </p:txBody>
          </p:sp>
          <p:sp>
            <p:nvSpPr>
              <p:cNvPr id="22155" name="Line 4287"/>
              <p:cNvSpPr>
                <a:spLocks noChangeShapeType="1"/>
              </p:cNvSpPr>
              <p:nvPr/>
            </p:nvSpPr>
            <p:spPr bwMode="white">
              <a:xfrm>
                <a:off x="4195" y="1432"/>
                <a:ext cx="0" cy="0"/>
              </a:xfrm>
              <a:prstGeom prst="line">
                <a:avLst/>
              </a:prstGeom>
              <a:noFill/>
              <a:ln w="6350">
                <a:solidFill>
                  <a:srgbClr val="1F1A17"/>
                </a:solidFill>
                <a:round/>
                <a:headEnd/>
                <a:tailEnd/>
              </a:ln>
            </p:spPr>
            <p:txBody>
              <a:bodyPr/>
              <a:lstStyle/>
              <a:p>
                <a:endParaRPr lang="en-US"/>
              </a:p>
            </p:txBody>
          </p:sp>
          <p:sp>
            <p:nvSpPr>
              <p:cNvPr id="22156" name="Line 4288"/>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57" name="Line 4289"/>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58" name="Line 4290"/>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59" name="Line 4291"/>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0" name="Line 4292"/>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1" name="Line 4293"/>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2" name="Line 4294"/>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3" name="Line 4295"/>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4" name="Line 4296"/>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5" name="Line 4297"/>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6" name="Line 4298"/>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7" name="Line 4299"/>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8" name="Line 4300"/>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69" name="Line 4301"/>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0" name="Line 4302"/>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1" name="Line 4303"/>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2" name="Line 4304"/>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3" name="Line 4305"/>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4" name="Line 4306"/>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5" name="Line 4307"/>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6" name="Line 4308"/>
              <p:cNvSpPr>
                <a:spLocks noChangeShapeType="1"/>
              </p:cNvSpPr>
              <p:nvPr/>
            </p:nvSpPr>
            <p:spPr bwMode="white">
              <a:xfrm flipH="1">
                <a:off x="4195" y="1432"/>
                <a:ext cx="0" cy="0"/>
              </a:xfrm>
              <a:prstGeom prst="line">
                <a:avLst/>
              </a:prstGeom>
              <a:noFill/>
              <a:ln w="6350">
                <a:solidFill>
                  <a:srgbClr val="1F1A17"/>
                </a:solidFill>
                <a:round/>
                <a:headEnd/>
                <a:tailEnd/>
              </a:ln>
            </p:spPr>
            <p:txBody>
              <a:bodyPr/>
              <a:lstStyle/>
              <a:p>
                <a:endParaRPr lang="en-US"/>
              </a:p>
            </p:txBody>
          </p:sp>
          <p:sp>
            <p:nvSpPr>
              <p:cNvPr id="22177" name="Freeform 4309"/>
              <p:cNvSpPr>
                <a:spLocks/>
              </p:cNvSpPr>
              <p:nvPr/>
            </p:nvSpPr>
            <p:spPr bwMode="white">
              <a:xfrm>
                <a:off x="4179" y="1435"/>
                <a:ext cx="10" cy="18"/>
              </a:xfrm>
              <a:custGeom>
                <a:avLst/>
                <a:gdLst>
                  <a:gd name="T0" fmla="*/ 0 w 79"/>
                  <a:gd name="T1" fmla="*/ 0 h 148"/>
                  <a:gd name="T2" fmla="*/ 0 w 79"/>
                  <a:gd name="T3" fmla="*/ 0 h 148"/>
                  <a:gd name="T4" fmla="*/ 0 w 79"/>
                  <a:gd name="T5" fmla="*/ 0 h 148"/>
                  <a:gd name="T6" fmla="*/ 0 w 79"/>
                  <a:gd name="T7" fmla="*/ 0 h 148"/>
                  <a:gd name="T8" fmla="*/ 0 w 79"/>
                  <a:gd name="T9" fmla="*/ 0 h 148"/>
                  <a:gd name="T10" fmla="*/ 0 60000 65536"/>
                  <a:gd name="T11" fmla="*/ 0 60000 65536"/>
                  <a:gd name="T12" fmla="*/ 0 60000 65536"/>
                  <a:gd name="T13" fmla="*/ 0 60000 65536"/>
                  <a:gd name="T14" fmla="*/ 0 60000 65536"/>
                  <a:gd name="T15" fmla="*/ 0 w 79"/>
                  <a:gd name="T16" fmla="*/ 0 h 148"/>
                  <a:gd name="T17" fmla="*/ 79 w 79"/>
                  <a:gd name="T18" fmla="*/ 148 h 148"/>
                </a:gdLst>
                <a:ahLst/>
                <a:cxnLst>
                  <a:cxn ang="T10">
                    <a:pos x="T0" y="T1"/>
                  </a:cxn>
                  <a:cxn ang="T11">
                    <a:pos x="T2" y="T3"/>
                  </a:cxn>
                  <a:cxn ang="T12">
                    <a:pos x="T4" y="T5"/>
                  </a:cxn>
                  <a:cxn ang="T13">
                    <a:pos x="T6" y="T7"/>
                  </a:cxn>
                  <a:cxn ang="T14">
                    <a:pos x="T8" y="T9"/>
                  </a:cxn>
                </a:cxnLst>
                <a:rect l="T15" t="T16" r="T17" b="T18"/>
                <a:pathLst>
                  <a:path w="79" h="148">
                    <a:moveTo>
                      <a:pt x="79" y="0"/>
                    </a:moveTo>
                    <a:lnTo>
                      <a:pt x="55" y="36"/>
                    </a:lnTo>
                    <a:lnTo>
                      <a:pt x="33" y="73"/>
                    </a:lnTo>
                    <a:lnTo>
                      <a:pt x="16" y="109"/>
                    </a:lnTo>
                    <a:lnTo>
                      <a:pt x="0" y="148"/>
                    </a:lnTo>
                  </a:path>
                </a:pathLst>
              </a:custGeom>
              <a:noFill/>
              <a:ln w="6350">
                <a:solidFill>
                  <a:srgbClr val="1F1A17"/>
                </a:solidFill>
                <a:prstDash val="solid"/>
                <a:round/>
                <a:headEnd/>
                <a:tailEnd/>
              </a:ln>
            </p:spPr>
            <p:txBody>
              <a:bodyPr/>
              <a:lstStyle/>
              <a:p>
                <a:endParaRPr lang="en-US"/>
              </a:p>
            </p:txBody>
          </p:sp>
          <p:sp>
            <p:nvSpPr>
              <p:cNvPr id="22178" name="Line 4310"/>
              <p:cNvSpPr>
                <a:spLocks noChangeShapeType="1"/>
              </p:cNvSpPr>
              <p:nvPr/>
            </p:nvSpPr>
            <p:spPr bwMode="white">
              <a:xfrm>
                <a:off x="4373" y="1358"/>
                <a:ext cx="0" cy="0"/>
              </a:xfrm>
              <a:prstGeom prst="line">
                <a:avLst/>
              </a:prstGeom>
              <a:noFill/>
              <a:ln w="6350">
                <a:solidFill>
                  <a:srgbClr val="1F1A17"/>
                </a:solidFill>
                <a:round/>
                <a:headEnd/>
                <a:tailEnd/>
              </a:ln>
            </p:spPr>
            <p:txBody>
              <a:bodyPr/>
              <a:lstStyle/>
              <a:p>
                <a:endParaRPr lang="en-US"/>
              </a:p>
            </p:txBody>
          </p:sp>
          <p:sp>
            <p:nvSpPr>
              <p:cNvPr id="22179" name="Line 4311"/>
              <p:cNvSpPr>
                <a:spLocks noChangeShapeType="1"/>
              </p:cNvSpPr>
              <p:nvPr/>
            </p:nvSpPr>
            <p:spPr bwMode="white">
              <a:xfrm>
                <a:off x="4357" y="1328"/>
                <a:ext cx="0" cy="0"/>
              </a:xfrm>
              <a:prstGeom prst="line">
                <a:avLst/>
              </a:prstGeom>
              <a:noFill/>
              <a:ln w="6350">
                <a:solidFill>
                  <a:srgbClr val="1F1A17"/>
                </a:solidFill>
                <a:round/>
                <a:headEnd/>
                <a:tailEnd/>
              </a:ln>
            </p:spPr>
            <p:txBody>
              <a:bodyPr/>
              <a:lstStyle/>
              <a:p>
                <a:endParaRPr lang="en-US"/>
              </a:p>
            </p:txBody>
          </p:sp>
          <p:sp>
            <p:nvSpPr>
              <p:cNvPr id="22180" name="Line 431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1" name="Line 4313"/>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2" name="Line 4314"/>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3" name="Line 4315"/>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4" name="Line 4316"/>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5" name="Line 4317"/>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6" name="Line 4318"/>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7" name="Line 4319"/>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8" name="Line 4320"/>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89" name="Line 4321"/>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0" name="Line 432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1" name="Line 4323"/>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2" name="Line 4324"/>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3" name="Line 4325"/>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4" name="Line 4326"/>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5" name="Line 4327"/>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6" name="Line 4328"/>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7" name="Line 4329"/>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8" name="Line 4330"/>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199" name="Line 4331"/>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200" name="Line 433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201" name="Line 4333"/>
              <p:cNvSpPr>
                <a:spLocks noChangeShapeType="1"/>
              </p:cNvSpPr>
              <p:nvPr/>
            </p:nvSpPr>
            <p:spPr bwMode="white">
              <a:xfrm>
                <a:off x="4315" y="1348"/>
                <a:ext cx="0" cy="0"/>
              </a:xfrm>
              <a:prstGeom prst="line">
                <a:avLst/>
              </a:prstGeom>
              <a:noFill/>
              <a:ln w="6350">
                <a:solidFill>
                  <a:srgbClr val="1F1A17"/>
                </a:solidFill>
                <a:round/>
                <a:headEnd/>
                <a:tailEnd/>
              </a:ln>
            </p:spPr>
            <p:txBody>
              <a:bodyPr/>
              <a:lstStyle/>
              <a:p>
                <a:endParaRPr lang="en-US"/>
              </a:p>
            </p:txBody>
          </p:sp>
          <p:sp>
            <p:nvSpPr>
              <p:cNvPr id="22202" name="Line 4334"/>
              <p:cNvSpPr>
                <a:spLocks noChangeShapeType="1"/>
              </p:cNvSpPr>
              <p:nvPr/>
            </p:nvSpPr>
            <p:spPr bwMode="white">
              <a:xfrm>
                <a:off x="4340" y="1325"/>
                <a:ext cx="0" cy="0"/>
              </a:xfrm>
              <a:prstGeom prst="line">
                <a:avLst/>
              </a:prstGeom>
              <a:noFill/>
              <a:ln w="6350">
                <a:solidFill>
                  <a:srgbClr val="1F1A17"/>
                </a:solidFill>
                <a:round/>
                <a:headEnd/>
                <a:tailEnd/>
              </a:ln>
            </p:spPr>
            <p:txBody>
              <a:bodyPr/>
              <a:lstStyle/>
              <a:p>
                <a:endParaRPr lang="en-US"/>
              </a:p>
            </p:txBody>
          </p:sp>
          <p:sp>
            <p:nvSpPr>
              <p:cNvPr id="22203" name="Line 433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4" name="Line 4336"/>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5" name="Line 4337"/>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6" name="Line 4338"/>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7" name="Line 4339"/>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8" name="Line 4340"/>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09" name="Line 4341"/>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0" name="Line 4342"/>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1" name="Line 4343"/>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2" name="Line 4344"/>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3" name="Line 434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4" name="Line 4346"/>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5" name="Line 4347"/>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6" name="Line 4348"/>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7" name="Line 4349"/>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8" name="Line 4350"/>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19" name="Line 4351"/>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20" name="Line 4352"/>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21" name="Line 4353"/>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22" name="Line 4354"/>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23" name="Line 435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224" name="Freeform 4356"/>
              <p:cNvSpPr>
                <a:spLocks/>
              </p:cNvSpPr>
              <p:nvPr/>
            </p:nvSpPr>
            <p:spPr bwMode="white">
              <a:xfrm>
                <a:off x="4340" y="1322"/>
                <a:ext cx="17" cy="6"/>
              </a:xfrm>
              <a:custGeom>
                <a:avLst/>
                <a:gdLst>
                  <a:gd name="T0" fmla="*/ 0 w 136"/>
                  <a:gd name="T1" fmla="*/ 0 h 49"/>
                  <a:gd name="T2" fmla="*/ 0 w 136"/>
                  <a:gd name="T3" fmla="*/ 0 h 49"/>
                  <a:gd name="T4" fmla="*/ 0 w 136"/>
                  <a:gd name="T5" fmla="*/ 0 h 49"/>
                  <a:gd name="T6" fmla="*/ 0 w 136"/>
                  <a:gd name="T7" fmla="*/ 0 h 49"/>
                  <a:gd name="T8" fmla="*/ 0 w 136"/>
                  <a:gd name="T9" fmla="*/ 0 h 49"/>
                  <a:gd name="T10" fmla="*/ 0 w 136"/>
                  <a:gd name="T11" fmla="*/ 0 h 49"/>
                  <a:gd name="T12" fmla="*/ 0 w 136"/>
                  <a:gd name="T13" fmla="*/ 0 h 49"/>
                  <a:gd name="T14" fmla="*/ 0 w 136"/>
                  <a:gd name="T15" fmla="*/ 0 h 49"/>
                  <a:gd name="T16" fmla="*/ 0 w 136"/>
                  <a:gd name="T17" fmla="*/ 0 h 49"/>
                  <a:gd name="T18" fmla="*/ 0 w 136"/>
                  <a:gd name="T19" fmla="*/ 0 h 49"/>
                  <a:gd name="T20" fmla="*/ 0 w 136"/>
                  <a:gd name="T21" fmla="*/ 0 h 49"/>
                  <a:gd name="T22" fmla="*/ 0 w 136"/>
                  <a:gd name="T23" fmla="*/ 0 h 49"/>
                  <a:gd name="T24" fmla="*/ 0 w 136"/>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6"/>
                  <a:gd name="T40" fmla="*/ 0 h 49"/>
                  <a:gd name="T41" fmla="*/ 136 w 136"/>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6" h="49">
                    <a:moveTo>
                      <a:pt x="136" y="49"/>
                    </a:moveTo>
                    <a:lnTo>
                      <a:pt x="128" y="36"/>
                    </a:lnTo>
                    <a:lnTo>
                      <a:pt x="116" y="22"/>
                    </a:lnTo>
                    <a:lnTo>
                      <a:pt x="107" y="16"/>
                    </a:lnTo>
                    <a:lnTo>
                      <a:pt x="98" y="10"/>
                    </a:lnTo>
                    <a:lnTo>
                      <a:pt x="86" y="6"/>
                    </a:lnTo>
                    <a:lnTo>
                      <a:pt x="74" y="2"/>
                    </a:lnTo>
                    <a:lnTo>
                      <a:pt x="62" y="0"/>
                    </a:lnTo>
                    <a:lnTo>
                      <a:pt x="49" y="1"/>
                    </a:lnTo>
                    <a:lnTo>
                      <a:pt x="38" y="3"/>
                    </a:lnTo>
                    <a:lnTo>
                      <a:pt x="28" y="7"/>
                    </a:lnTo>
                    <a:lnTo>
                      <a:pt x="12" y="16"/>
                    </a:lnTo>
                    <a:lnTo>
                      <a:pt x="0" y="25"/>
                    </a:lnTo>
                  </a:path>
                </a:pathLst>
              </a:custGeom>
              <a:noFill/>
              <a:ln w="6350">
                <a:solidFill>
                  <a:srgbClr val="1F1A17"/>
                </a:solidFill>
                <a:prstDash val="solid"/>
                <a:round/>
                <a:headEnd/>
                <a:tailEnd/>
              </a:ln>
            </p:spPr>
            <p:txBody>
              <a:bodyPr/>
              <a:lstStyle/>
              <a:p>
                <a:endParaRPr lang="en-US"/>
              </a:p>
            </p:txBody>
          </p:sp>
          <p:sp>
            <p:nvSpPr>
              <p:cNvPr id="22225" name="Line 4357"/>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26" name="Line 4358"/>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27" name="Line 4359"/>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28" name="Line 4360"/>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29" name="Line 4361"/>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0" name="Line 4362"/>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1" name="Line 4363"/>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2" name="Line 4364"/>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3" name="Line 4365"/>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4" name="Line 4366"/>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5" name="Line 4367"/>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6" name="Line 4368"/>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7" name="Line 4369"/>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8" name="Line 4370"/>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39" name="Line 4371"/>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0" name="Line 4372"/>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1" name="Line 4373"/>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2" name="Line 4374"/>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3" name="Line 4375"/>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4" name="Line 4376"/>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5" name="Line 4377"/>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6" name="Line 4378"/>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7" name="Line 4379"/>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248" name="Freeform 4380"/>
              <p:cNvSpPr>
                <a:spLocks/>
              </p:cNvSpPr>
              <p:nvPr/>
            </p:nvSpPr>
            <p:spPr bwMode="white">
              <a:xfrm>
                <a:off x="4481" y="1559"/>
                <a:ext cx="15" cy="3"/>
              </a:xfrm>
              <a:custGeom>
                <a:avLst/>
                <a:gdLst>
                  <a:gd name="T0" fmla="*/ 0 w 126"/>
                  <a:gd name="T1" fmla="*/ 0 h 22"/>
                  <a:gd name="T2" fmla="*/ 0 w 126"/>
                  <a:gd name="T3" fmla="*/ 0 h 22"/>
                  <a:gd name="T4" fmla="*/ 0 w 126"/>
                  <a:gd name="T5" fmla="*/ 0 h 22"/>
                  <a:gd name="T6" fmla="*/ 0 w 126"/>
                  <a:gd name="T7" fmla="*/ 0 h 22"/>
                  <a:gd name="T8" fmla="*/ 0 w 126"/>
                  <a:gd name="T9" fmla="*/ 0 h 22"/>
                  <a:gd name="T10" fmla="*/ 0 w 126"/>
                  <a:gd name="T11" fmla="*/ 0 h 22"/>
                  <a:gd name="T12" fmla="*/ 0 w 126"/>
                  <a:gd name="T13" fmla="*/ 0 h 22"/>
                  <a:gd name="T14" fmla="*/ 0 w 126"/>
                  <a:gd name="T15" fmla="*/ 0 h 22"/>
                  <a:gd name="T16" fmla="*/ 0 w 126"/>
                  <a:gd name="T17" fmla="*/ 0 h 22"/>
                  <a:gd name="T18" fmla="*/ 0 w 126"/>
                  <a:gd name="T19" fmla="*/ 0 h 22"/>
                  <a:gd name="T20" fmla="*/ 0 w 126"/>
                  <a:gd name="T21" fmla="*/ 0 h 22"/>
                  <a:gd name="T22" fmla="*/ 0 w 126"/>
                  <a:gd name="T23" fmla="*/ 0 h 22"/>
                  <a:gd name="T24" fmla="*/ 0 w 126"/>
                  <a:gd name="T25" fmla="*/ 0 h 22"/>
                  <a:gd name="T26" fmla="*/ 0 w 126"/>
                  <a:gd name="T27" fmla="*/ 0 h 22"/>
                  <a:gd name="T28" fmla="*/ 0 w 126"/>
                  <a:gd name="T29" fmla="*/ 0 h 22"/>
                  <a:gd name="T30" fmla="*/ 0 w 126"/>
                  <a:gd name="T31" fmla="*/ 0 h 22"/>
                  <a:gd name="T32" fmla="*/ 0 w 126"/>
                  <a:gd name="T33" fmla="*/ 0 h 22"/>
                  <a:gd name="T34" fmla="*/ 0 w 126"/>
                  <a:gd name="T35" fmla="*/ 0 h 22"/>
                  <a:gd name="T36" fmla="*/ 0 w 126"/>
                  <a:gd name="T37" fmla="*/ 0 h 22"/>
                  <a:gd name="T38" fmla="*/ 0 w 126"/>
                  <a:gd name="T39" fmla="*/ 0 h 22"/>
                  <a:gd name="T40" fmla="*/ 0 w 126"/>
                  <a:gd name="T41" fmla="*/ 0 h 22"/>
                  <a:gd name="T42" fmla="*/ 0 w 126"/>
                  <a:gd name="T43" fmla="*/ 0 h 22"/>
                  <a:gd name="T44" fmla="*/ 0 w 126"/>
                  <a:gd name="T45" fmla="*/ 0 h 22"/>
                  <a:gd name="T46" fmla="*/ 0 w 126"/>
                  <a:gd name="T47" fmla="*/ 0 h 22"/>
                  <a:gd name="T48" fmla="*/ 0 w 126"/>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
                  <a:gd name="T76" fmla="*/ 0 h 22"/>
                  <a:gd name="T77" fmla="*/ 126 w 126"/>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 h="22">
                    <a:moveTo>
                      <a:pt x="126" y="0"/>
                    </a:moveTo>
                    <a:lnTo>
                      <a:pt x="122" y="2"/>
                    </a:lnTo>
                    <a:lnTo>
                      <a:pt x="118" y="4"/>
                    </a:lnTo>
                    <a:lnTo>
                      <a:pt x="114" y="6"/>
                    </a:lnTo>
                    <a:lnTo>
                      <a:pt x="110" y="8"/>
                    </a:lnTo>
                    <a:lnTo>
                      <a:pt x="104" y="10"/>
                    </a:lnTo>
                    <a:lnTo>
                      <a:pt x="100" y="12"/>
                    </a:lnTo>
                    <a:lnTo>
                      <a:pt x="95" y="13"/>
                    </a:lnTo>
                    <a:lnTo>
                      <a:pt x="90" y="15"/>
                    </a:lnTo>
                    <a:lnTo>
                      <a:pt x="85" y="16"/>
                    </a:lnTo>
                    <a:lnTo>
                      <a:pt x="79" y="17"/>
                    </a:lnTo>
                    <a:lnTo>
                      <a:pt x="74" y="18"/>
                    </a:lnTo>
                    <a:lnTo>
                      <a:pt x="68" y="20"/>
                    </a:lnTo>
                    <a:lnTo>
                      <a:pt x="63" y="21"/>
                    </a:lnTo>
                    <a:lnTo>
                      <a:pt x="58" y="21"/>
                    </a:lnTo>
                    <a:lnTo>
                      <a:pt x="51" y="22"/>
                    </a:lnTo>
                    <a:lnTo>
                      <a:pt x="46" y="22"/>
                    </a:lnTo>
                    <a:lnTo>
                      <a:pt x="40" y="22"/>
                    </a:lnTo>
                    <a:lnTo>
                      <a:pt x="35" y="22"/>
                    </a:lnTo>
                    <a:lnTo>
                      <a:pt x="29" y="22"/>
                    </a:lnTo>
                    <a:lnTo>
                      <a:pt x="23" y="22"/>
                    </a:lnTo>
                    <a:lnTo>
                      <a:pt x="17" y="22"/>
                    </a:lnTo>
                    <a:lnTo>
                      <a:pt x="12" y="21"/>
                    </a:lnTo>
                    <a:lnTo>
                      <a:pt x="7" y="21"/>
                    </a:lnTo>
                    <a:lnTo>
                      <a:pt x="0" y="20"/>
                    </a:lnTo>
                  </a:path>
                </a:pathLst>
              </a:custGeom>
              <a:noFill/>
              <a:ln w="6350">
                <a:solidFill>
                  <a:srgbClr val="1F1A17"/>
                </a:solidFill>
                <a:prstDash val="solid"/>
                <a:round/>
                <a:headEnd/>
                <a:tailEnd/>
              </a:ln>
            </p:spPr>
            <p:txBody>
              <a:bodyPr/>
              <a:lstStyle/>
              <a:p>
                <a:endParaRPr lang="en-US"/>
              </a:p>
            </p:txBody>
          </p:sp>
          <p:sp>
            <p:nvSpPr>
              <p:cNvPr id="22249" name="Freeform 4381"/>
              <p:cNvSpPr>
                <a:spLocks/>
              </p:cNvSpPr>
              <p:nvPr/>
            </p:nvSpPr>
            <p:spPr bwMode="white">
              <a:xfrm>
                <a:off x="4220" y="1586"/>
                <a:ext cx="1" cy="3"/>
              </a:xfrm>
              <a:custGeom>
                <a:avLst/>
                <a:gdLst>
                  <a:gd name="T0" fmla="*/ 0 w 5"/>
                  <a:gd name="T1" fmla="*/ 0 h 25"/>
                  <a:gd name="T2" fmla="*/ 0 w 5"/>
                  <a:gd name="T3" fmla="*/ 0 h 25"/>
                  <a:gd name="T4" fmla="*/ 0 w 5"/>
                  <a:gd name="T5" fmla="*/ 0 h 25"/>
                  <a:gd name="T6" fmla="*/ 0 w 5"/>
                  <a:gd name="T7" fmla="*/ 0 h 25"/>
                  <a:gd name="T8" fmla="*/ 0 w 5"/>
                  <a:gd name="T9" fmla="*/ 0 h 25"/>
                  <a:gd name="T10" fmla="*/ 0 w 5"/>
                  <a:gd name="T11" fmla="*/ 0 h 25"/>
                  <a:gd name="T12" fmla="*/ 0 w 5"/>
                  <a:gd name="T13" fmla="*/ 0 h 25"/>
                  <a:gd name="T14" fmla="*/ 0 w 5"/>
                  <a:gd name="T15" fmla="*/ 0 h 25"/>
                  <a:gd name="T16" fmla="*/ 0 w 5"/>
                  <a:gd name="T17" fmla="*/ 0 h 25"/>
                  <a:gd name="T18" fmla="*/ 0 w 5"/>
                  <a:gd name="T19" fmla="*/ 0 h 25"/>
                  <a:gd name="T20" fmla="*/ 0 w 5"/>
                  <a:gd name="T21" fmla="*/ 0 h 25"/>
                  <a:gd name="T22" fmla="*/ 0 w 5"/>
                  <a:gd name="T23" fmla="*/ 0 h 25"/>
                  <a:gd name="T24" fmla="*/ 0 w 5"/>
                  <a:gd name="T25" fmla="*/ 0 h 25"/>
                  <a:gd name="T26" fmla="*/ 0 w 5"/>
                  <a:gd name="T27" fmla="*/ 0 h 25"/>
                  <a:gd name="T28" fmla="*/ 0 w 5"/>
                  <a:gd name="T29" fmla="*/ 0 h 25"/>
                  <a:gd name="T30" fmla="*/ 0 w 5"/>
                  <a:gd name="T31" fmla="*/ 0 h 25"/>
                  <a:gd name="T32" fmla="*/ 0 w 5"/>
                  <a:gd name="T33" fmla="*/ 0 h 25"/>
                  <a:gd name="T34" fmla="*/ 0 w 5"/>
                  <a:gd name="T35" fmla="*/ 0 h 25"/>
                  <a:gd name="T36" fmla="*/ 0 w 5"/>
                  <a:gd name="T37" fmla="*/ 0 h 25"/>
                  <a:gd name="T38" fmla="*/ 0 w 5"/>
                  <a:gd name="T39" fmla="*/ 0 h 25"/>
                  <a:gd name="T40" fmla="*/ 0 w 5"/>
                  <a:gd name="T41" fmla="*/ 0 h 25"/>
                  <a:gd name="T42" fmla="*/ 0 w 5"/>
                  <a:gd name="T43" fmla="*/ 0 h 25"/>
                  <a:gd name="T44" fmla="*/ 0 w 5"/>
                  <a:gd name="T45" fmla="*/ 0 h 25"/>
                  <a:gd name="T46" fmla="*/ 0 w 5"/>
                  <a:gd name="T47" fmla="*/ 0 h 25"/>
                  <a:gd name="T48" fmla="*/ 0 w 5"/>
                  <a:gd name="T49" fmla="*/ 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25"/>
                  <a:gd name="T77" fmla="*/ 5 w 5"/>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25">
                    <a:moveTo>
                      <a:pt x="5" y="25"/>
                    </a:moveTo>
                    <a:lnTo>
                      <a:pt x="4" y="24"/>
                    </a:lnTo>
                    <a:lnTo>
                      <a:pt x="4" y="23"/>
                    </a:lnTo>
                    <a:lnTo>
                      <a:pt x="3" y="22"/>
                    </a:lnTo>
                    <a:lnTo>
                      <a:pt x="3" y="21"/>
                    </a:lnTo>
                    <a:lnTo>
                      <a:pt x="3" y="20"/>
                    </a:lnTo>
                    <a:lnTo>
                      <a:pt x="2" y="19"/>
                    </a:lnTo>
                    <a:lnTo>
                      <a:pt x="2" y="18"/>
                    </a:lnTo>
                    <a:lnTo>
                      <a:pt x="2" y="17"/>
                    </a:lnTo>
                    <a:lnTo>
                      <a:pt x="1" y="16"/>
                    </a:lnTo>
                    <a:lnTo>
                      <a:pt x="1" y="15"/>
                    </a:lnTo>
                    <a:lnTo>
                      <a:pt x="1" y="14"/>
                    </a:lnTo>
                    <a:lnTo>
                      <a:pt x="1" y="13"/>
                    </a:lnTo>
                    <a:lnTo>
                      <a:pt x="0" y="12"/>
                    </a:lnTo>
                    <a:lnTo>
                      <a:pt x="0" y="11"/>
                    </a:lnTo>
                    <a:lnTo>
                      <a:pt x="0" y="10"/>
                    </a:lnTo>
                    <a:lnTo>
                      <a:pt x="0" y="9"/>
                    </a:lnTo>
                    <a:lnTo>
                      <a:pt x="0" y="8"/>
                    </a:lnTo>
                    <a:lnTo>
                      <a:pt x="0" y="6"/>
                    </a:lnTo>
                    <a:lnTo>
                      <a:pt x="0" y="5"/>
                    </a:lnTo>
                    <a:lnTo>
                      <a:pt x="0" y="4"/>
                    </a:lnTo>
                    <a:lnTo>
                      <a:pt x="0" y="3"/>
                    </a:lnTo>
                    <a:lnTo>
                      <a:pt x="0" y="2"/>
                    </a:lnTo>
                    <a:lnTo>
                      <a:pt x="0" y="1"/>
                    </a:lnTo>
                    <a:lnTo>
                      <a:pt x="0" y="0"/>
                    </a:lnTo>
                  </a:path>
                </a:pathLst>
              </a:custGeom>
              <a:noFill/>
              <a:ln w="6350">
                <a:solidFill>
                  <a:srgbClr val="1F1A17"/>
                </a:solidFill>
                <a:prstDash val="solid"/>
                <a:round/>
                <a:headEnd/>
                <a:tailEnd/>
              </a:ln>
            </p:spPr>
            <p:txBody>
              <a:bodyPr/>
              <a:lstStyle/>
              <a:p>
                <a:endParaRPr lang="en-US"/>
              </a:p>
            </p:txBody>
          </p:sp>
          <p:sp>
            <p:nvSpPr>
              <p:cNvPr id="22250" name="Line 4382"/>
              <p:cNvSpPr>
                <a:spLocks noChangeShapeType="1"/>
              </p:cNvSpPr>
              <p:nvPr/>
            </p:nvSpPr>
            <p:spPr bwMode="white">
              <a:xfrm>
                <a:off x="4329" y="1621"/>
                <a:ext cx="0" cy="0"/>
              </a:xfrm>
              <a:prstGeom prst="line">
                <a:avLst/>
              </a:prstGeom>
              <a:noFill/>
              <a:ln w="6350">
                <a:solidFill>
                  <a:srgbClr val="1F1A17"/>
                </a:solidFill>
                <a:round/>
                <a:headEnd/>
                <a:tailEnd/>
              </a:ln>
            </p:spPr>
            <p:txBody>
              <a:bodyPr/>
              <a:lstStyle/>
              <a:p>
                <a:endParaRPr lang="en-US"/>
              </a:p>
            </p:txBody>
          </p:sp>
          <p:sp>
            <p:nvSpPr>
              <p:cNvPr id="22251" name="Line 4383"/>
              <p:cNvSpPr>
                <a:spLocks noChangeShapeType="1"/>
              </p:cNvSpPr>
              <p:nvPr/>
            </p:nvSpPr>
            <p:spPr bwMode="white">
              <a:xfrm>
                <a:off x="4344" y="1615"/>
                <a:ext cx="0" cy="0"/>
              </a:xfrm>
              <a:prstGeom prst="line">
                <a:avLst/>
              </a:prstGeom>
              <a:noFill/>
              <a:ln w="6350">
                <a:solidFill>
                  <a:srgbClr val="1F1A17"/>
                </a:solidFill>
                <a:round/>
                <a:headEnd/>
                <a:tailEnd/>
              </a:ln>
            </p:spPr>
            <p:txBody>
              <a:bodyPr/>
              <a:lstStyle/>
              <a:p>
                <a:endParaRPr lang="en-US"/>
              </a:p>
            </p:txBody>
          </p:sp>
          <p:sp>
            <p:nvSpPr>
              <p:cNvPr id="22252" name="Line 4384"/>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3" name="Line 4385"/>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4" name="Line 4386"/>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5" name="Line 4387"/>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6" name="Line 4388"/>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7" name="Line 4389"/>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8" name="Line 4390"/>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59" name="Line 4391"/>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0" name="Line 4392"/>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1" name="Line 4393"/>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2" name="Line 4394"/>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3" name="Line 4395"/>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4" name="Line 4396"/>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5" name="Line 4397"/>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6" name="Line 4398"/>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7" name="Line 4399"/>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8" name="Line 4400"/>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69" name="Line 4401"/>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70" name="Line 4402"/>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71" name="Line 4403"/>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72" name="Line 4404"/>
              <p:cNvSpPr>
                <a:spLocks noChangeShapeType="1"/>
              </p:cNvSpPr>
              <p:nvPr/>
            </p:nvSpPr>
            <p:spPr bwMode="white">
              <a:xfrm flipV="1">
                <a:off x="4329" y="1615"/>
                <a:ext cx="15" cy="6"/>
              </a:xfrm>
              <a:prstGeom prst="line">
                <a:avLst/>
              </a:prstGeom>
              <a:noFill/>
              <a:ln w="6350">
                <a:solidFill>
                  <a:srgbClr val="1F1A17"/>
                </a:solidFill>
                <a:round/>
                <a:headEnd/>
                <a:tailEnd/>
              </a:ln>
            </p:spPr>
            <p:txBody>
              <a:bodyPr/>
              <a:lstStyle/>
              <a:p>
                <a:endParaRPr lang="en-US"/>
              </a:p>
            </p:txBody>
          </p:sp>
          <p:sp>
            <p:nvSpPr>
              <p:cNvPr id="22273" name="Freeform 4405"/>
              <p:cNvSpPr>
                <a:spLocks/>
              </p:cNvSpPr>
              <p:nvPr/>
            </p:nvSpPr>
            <p:spPr bwMode="white">
              <a:xfrm>
                <a:off x="4344" y="1613"/>
                <a:ext cx="4" cy="2"/>
              </a:xfrm>
              <a:custGeom>
                <a:avLst/>
                <a:gdLst>
                  <a:gd name="T0" fmla="*/ 0 w 28"/>
                  <a:gd name="T1" fmla="*/ 0 h 17"/>
                  <a:gd name="T2" fmla="*/ 0 w 28"/>
                  <a:gd name="T3" fmla="*/ 0 h 17"/>
                  <a:gd name="T4" fmla="*/ 0 w 28"/>
                  <a:gd name="T5" fmla="*/ 0 h 17"/>
                  <a:gd name="T6" fmla="*/ 0 w 28"/>
                  <a:gd name="T7" fmla="*/ 0 h 17"/>
                  <a:gd name="T8" fmla="*/ 0 w 28"/>
                  <a:gd name="T9" fmla="*/ 0 h 17"/>
                  <a:gd name="T10" fmla="*/ 0 60000 65536"/>
                  <a:gd name="T11" fmla="*/ 0 60000 65536"/>
                  <a:gd name="T12" fmla="*/ 0 60000 65536"/>
                  <a:gd name="T13" fmla="*/ 0 60000 65536"/>
                  <a:gd name="T14" fmla="*/ 0 60000 65536"/>
                  <a:gd name="T15" fmla="*/ 0 w 28"/>
                  <a:gd name="T16" fmla="*/ 0 h 17"/>
                  <a:gd name="T17" fmla="*/ 28 w 28"/>
                  <a:gd name="T18" fmla="*/ 17 h 17"/>
                </a:gdLst>
                <a:ahLst/>
                <a:cxnLst>
                  <a:cxn ang="T10">
                    <a:pos x="T0" y="T1"/>
                  </a:cxn>
                  <a:cxn ang="T11">
                    <a:pos x="T2" y="T3"/>
                  </a:cxn>
                  <a:cxn ang="T12">
                    <a:pos x="T4" y="T5"/>
                  </a:cxn>
                  <a:cxn ang="T13">
                    <a:pos x="T6" y="T7"/>
                  </a:cxn>
                  <a:cxn ang="T14">
                    <a:pos x="T8" y="T9"/>
                  </a:cxn>
                </a:cxnLst>
                <a:rect l="T15" t="T16" r="T17" b="T18"/>
                <a:pathLst>
                  <a:path w="28" h="17">
                    <a:moveTo>
                      <a:pt x="0" y="17"/>
                    </a:moveTo>
                    <a:lnTo>
                      <a:pt x="8" y="14"/>
                    </a:lnTo>
                    <a:lnTo>
                      <a:pt x="15" y="9"/>
                    </a:lnTo>
                    <a:lnTo>
                      <a:pt x="21" y="5"/>
                    </a:lnTo>
                    <a:lnTo>
                      <a:pt x="28" y="0"/>
                    </a:lnTo>
                  </a:path>
                </a:pathLst>
              </a:custGeom>
              <a:noFill/>
              <a:ln w="6350">
                <a:solidFill>
                  <a:srgbClr val="1F1A17"/>
                </a:solidFill>
                <a:prstDash val="solid"/>
                <a:round/>
                <a:headEnd/>
                <a:tailEnd/>
              </a:ln>
            </p:spPr>
            <p:txBody>
              <a:bodyPr/>
              <a:lstStyle/>
              <a:p>
                <a:endParaRPr lang="en-US"/>
              </a:p>
            </p:txBody>
          </p:sp>
          <p:sp>
            <p:nvSpPr>
              <p:cNvPr id="22274" name="Line 4406"/>
              <p:cNvSpPr>
                <a:spLocks noChangeShapeType="1"/>
              </p:cNvSpPr>
              <p:nvPr/>
            </p:nvSpPr>
            <p:spPr bwMode="white">
              <a:xfrm>
                <a:off x="4257" y="1598"/>
                <a:ext cx="0" cy="0"/>
              </a:xfrm>
              <a:prstGeom prst="line">
                <a:avLst/>
              </a:prstGeom>
              <a:noFill/>
              <a:ln w="6350">
                <a:solidFill>
                  <a:srgbClr val="1F1A17"/>
                </a:solidFill>
                <a:round/>
                <a:headEnd/>
                <a:tailEnd/>
              </a:ln>
            </p:spPr>
            <p:txBody>
              <a:bodyPr/>
              <a:lstStyle/>
              <a:p>
                <a:endParaRPr lang="en-US"/>
              </a:p>
            </p:txBody>
          </p:sp>
          <p:sp>
            <p:nvSpPr>
              <p:cNvPr id="22275" name="Line 4407"/>
              <p:cNvSpPr>
                <a:spLocks noChangeShapeType="1"/>
              </p:cNvSpPr>
              <p:nvPr/>
            </p:nvSpPr>
            <p:spPr bwMode="white">
              <a:xfrm>
                <a:off x="4266" y="1610"/>
                <a:ext cx="0" cy="0"/>
              </a:xfrm>
              <a:prstGeom prst="line">
                <a:avLst/>
              </a:prstGeom>
              <a:noFill/>
              <a:ln w="6350">
                <a:solidFill>
                  <a:srgbClr val="1F1A17"/>
                </a:solidFill>
                <a:round/>
                <a:headEnd/>
                <a:tailEnd/>
              </a:ln>
            </p:spPr>
            <p:txBody>
              <a:bodyPr/>
              <a:lstStyle/>
              <a:p>
                <a:endParaRPr lang="en-US"/>
              </a:p>
            </p:txBody>
          </p:sp>
          <p:sp>
            <p:nvSpPr>
              <p:cNvPr id="22276" name="Line 4408"/>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77" name="Line 4409"/>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78" name="Line 4410"/>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79" name="Line 4411"/>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0" name="Line 4412"/>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1" name="Line 4413"/>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2" name="Line 4414"/>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3" name="Line 4415"/>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4" name="Line 4416"/>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5" name="Line 4417"/>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6" name="Line 4418"/>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7" name="Line 4419"/>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8" name="Line 4420"/>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89" name="Line 4421"/>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0" name="Line 4422"/>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1" name="Line 4423"/>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2" name="Line 4424"/>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3" name="Line 4425"/>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4" name="Line 4426"/>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5" name="Line 4427"/>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6" name="Line 4428"/>
              <p:cNvSpPr>
                <a:spLocks noChangeShapeType="1"/>
              </p:cNvSpPr>
              <p:nvPr/>
            </p:nvSpPr>
            <p:spPr bwMode="white">
              <a:xfrm>
                <a:off x="4257" y="1598"/>
                <a:ext cx="9" cy="12"/>
              </a:xfrm>
              <a:prstGeom prst="line">
                <a:avLst/>
              </a:prstGeom>
              <a:noFill/>
              <a:ln w="6350">
                <a:solidFill>
                  <a:srgbClr val="1F1A17"/>
                </a:solidFill>
                <a:round/>
                <a:headEnd/>
                <a:tailEnd/>
              </a:ln>
            </p:spPr>
            <p:txBody>
              <a:bodyPr/>
              <a:lstStyle/>
              <a:p>
                <a:endParaRPr lang="en-US"/>
              </a:p>
            </p:txBody>
          </p:sp>
          <p:sp>
            <p:nvSpPr>
              <p:cNvPr id="22297" name="Line 4429"/>
              <p:cNvSpPr>
                <a:spLocks noChangeShapeType="1"/>
              </p:cNvSpPr>
              <p:nvPr/>
            </p:nvSpPr>
            <p:spPr bwMode="white">
              <a:xfrm>
                <a:off x="4348" y="1395"/>
                <a:ext cx="0" cy="0"/>
              </a:xfrm>
              <a:prstGeom prst="line">
                <a:avLst/>
              </a:prstGeom>
              <a:noFill/>
              <a:ln w="6350">
                <a:solidFill>
                  <a:srgbClr val="1F1A17"/>
                </a:solidFill>
                <a:round/>
                <a:headEnd/>
                <a:tailEnd/>
              </a:ln>
            </p:spPr>
            <p:txBody>
              <a:bodyPr/>
              <a:lstStyle/>
              <a:p>
                <a:endParaRPr lang="en-US"/>
              </a:p>
            </p:txBody>
          </p:sp>
          <p:sp>
            <p:nvSpPr>
              <p:cNvPr id="22298" name="Freeform 4430"/>
              <p:cNvSpPr>
                <a:spLocks/>
              </p:cNvSpPr>
              <p:nvPr/>
            </p:nvSpPr>
            <p:spPr bwMode="white">
              <a:xfrm>
                <a:off x="4319" y="1395"/>
                <a:ext cx="29" cy="47"/>
              </a:xfrm>
              <a:custGeom>
                <a:avLst/>
                <a:gdLst>
                  <a:gd name="T0" fmla="*/ 0 w 230"/>
                  <a:gd name="T1" fmla="*/ 1 h 379"/>
                  <a:gd name="T2" fmla="*/ 0 w 230"/>
                  <a:gd name="T3" fmla="*/ 0 h 379"/>
                  <a:gd name="T4" fmla="*/ 1 w 230"/>
                  <a:gd name="T5" fmla="*/ 0 h 379"/>
                  <a:gd name="T6" fmla="*/ 0 60000 65536"/>
                  <a:gd name="T7" fmla="*/ 0 60000 65536"/>
                  <a:gd name="T8" fmla="*/ 0 60000 65536"/>
                  <a:gd name="T9" fmla="*/ 0 w 230"/>
                  <a:gd name="T10" fmla="*/ 0 h 379"/>
                  <a:gd name="T11" fmla="*/ 230 w 230"/>
                  <a:gd name="T12" fmla="*/ 379 h 379"/>
                </a:gdLst>
                <a:ahLst/>
                <a:cxnLst>
                  <a:cxn ang="T6">
                    <a:pos x="T0" y="T1"/>
                  </a:cxn>
                  <a:cxn ang="T7">
                    <a:pos x="T2" y="T3"/>
                  </a:cxn>
                  <a:cxn ang="T8">
                    <a:pos x="T4" y="T5"/>
                  </a:cxn>
                </a:cxnLst>
                <a:rect l="T9" t="T10" r="T11" b="T12"/>
                <a:pathLst>
                  <a:path w="230" h="379">
                    <a:moveTo>
                      <a:pt x="0" y="379"/>
                    </a:moveTo>
                    <a:lnTo>
                      <a:pt x="52" y="259"/>
                    </a:lnTo>
                    <a:lnTo>
                      <a:pt x="230" y="0"/>
                    </a:lnTo>
                  </a:path>
                </a:pathLst>
              </a:custGeom>
              <a:noFill/>
              <a:ln w="6350">
                <a:solidFill>
                  <a:srgbClr val="1F1A17"/>
                </a:solidFill>
                <a:prstDash val="solid"/>
                <a:round/>
                <a:headEnd/>
                <a:tailEnd/>
              </a:ln>
            </p:spPr>
            <p:txBody>
              <a:bodyPr/>
              <a:lstStyle/>
              <a:p>
                <a:endParaRPr lang="en-US"/>
              </a:p>
            </p:txBody>
          </p:sp>
          <p:sp>
            <p:nvSpPr>
              <p:cNvPr id="22299" name="Line 4431"/>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0" name="Line 4432"/>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1" name="Line 4433"/>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2" name="Line 4434"/>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3" name="Line 4435"/>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4" name="Line 4436"/>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5" name="Line 4437"/>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6" name="Line 4438"/>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7" name="Line 4439"/>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8" name="Line 4440"/>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09" name="Line 4441"/>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0" name="Line 4442"/>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1" name="Line 4443"/>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2" name="Line 4444"/>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3" name="Line 4445"/>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4" name="Line 4446"/>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5" name="Line 4447"/>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6" name="Line 4448"/>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7" name="Line 4449"/>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8" name="Line 4450"/>
              <p:cNvSpPr>
                <a:spLocks noChangeShapeType="1"/>
              </p:cNvSpPr>
              <p:nvPr/>
            </p:nvSpPr>
            <p:spPr bwMode="white">
              <a:xfrm flipV="1">
                <a:off x="4324" y="1395"/>
                <a:ext cx="24" cy="35"/>
              </a:xfrm>
              <a:prstGeom prst="line">
                <a:avLst/>
              </a:prstGeom>
              <a:noFill/>
              <a:ln w="6350">
                <a:solidFill>
                  <a:srgbClr val="1F1A17"/>
                </a:solidFill>
                <a:round/>
                <a:headEnd/>
                <a:tailEnd/>
              </a:ln>
            </p:spPr>
            <p:txBody>
              <a:bodyPr/>
              <a:lstStyle/>
              <a:p>
                <a:endParaRPr lang="en-US"/>
              </a:p>
            </p:txBody>
          </p:sp>
          <p:sp>
            <p:nvSpPr>
              <p:cNvPr id="22319" name="Line 4451"/>
              <p:cNvSpPr>
                <a:spLocks noChangeShapeType="1"/>
              </p:cNvSpPr>
              <p:nvPr/>
            </p:nvSpPr>
            <p:spPr bwMode="white">
              <a:xfrm>
                <a:off x="4300" y="1387"/>
                <a:ext cx="0" cy="0"/>
              </a:xfrm>
              <a:prstGeom prst="line">
                <a:avLst/>
              </a:prstGeom>
              <a:noFill/>
              <a:ln w="6350">
                <a:solidFill>
                  <a:srgbClr val="1F1A17"/>
                </a:solidFill>
                <a:round/>
                <a:headEnd/>
                <a:tailEnd/>
              </a:ln>
            </p:spPr>
            <p:txBody>
              <a:bodyPr/>
              <a:lstStyle/>
              <a:p>
                <a:endParaRPr lang="en-US"/>
              </a:p>
            </p:txBody>
          </p:sp>
          <p:sp>
            <p:nvSpPr>
              <p:cNvPr id="22320" name="Line 4452"/>
              <p:cNvSpPr>
                <a:spLocks noChangeShapeType="1"/>
              </p:cNvSpPr>
              <p:nvPr/>
            </p:nvSpPr>
            <p:spPr bwMode="white">
              <a:xfrm flipV="1">
                <a:off x="4284" y="1423"/>
                <a:ext cx="2" cy="9"/>
              </a:xfrm>
              <a:prstGeom prst="line">
                <a:avLst/>
              </a:prstGeom>
              <a:noFill/>
              <a:ln w="6350">
                <a:solidFill>
                  <a:srgbClr val="1F1A17"/>
                </a:solidFill>
                <a:round/>
                <a:headEnd/>
                <a:tailEnd/>
              </a:ln>
            </p:spPr>
            <p:txBody>
              <a:bodyPr/>
              <a:lstStyle/>
              <a:p>
                <a:endParaRPr lang="en-US"/>
              </a:p>
            </p:txBody>
          </p:sp>
          <p:sp>
            <p:nvSpPr>
              <p:cNvPr id="22321" name="Freeform 4453"/>
              <p:cNvSpPr>
                <a:spLocks/>
              </p:cNvSpPr>
              <p:nvPr/>
            </p:nvSpPr>
            <p:spPr bwMode="white">
              <a:xfrm>
                <a:off x="4286" y="1387"/>
                <a:ext cx="14" cy="36"/>
              </a:xfrm>
              <a:custGeom>
                <a:avLst/>
                <a:gdLst>
                  <a:gd name="T0" fmla="*/ 0 w 111"/>
                  <a:gd name="T1" fmla="*/ 0 h 287"/>
                  <a:gd name="T2" fmla="*/ 0 w 111"/>
                  <a:gd name="T3" fmla="*/ 1 h 287"/>
                  <a:gd name="T4" fmla="*/ 0 w 111"/>
                  <a:gd name="T5" fmla="*/ 1 h 287"/>
                  <a:gd name="T6" fmla="*/ 0 60000 65536"/>
                  <a:gd name="T7" fmla="*/ 0 60000 65536"/>
                  <a:gd name="T8" fmla="*/ 0 60000 65536"/>
                  <a:gd name="T9" fmla="*/ 0 w 111"/>
                  <a:gd name="T10" fmla="*/ 0 h 287"/>
                  <a:gd name="T11" fmla="*/ 111 w 111"/>
                  <a:gd name="T12" fmla="*/ 287 h 287"/>
                </a:gdLst>
                <a:ahLst/>
                <a:cxnLst>
                  <a:cxn ang="T6">
                    <a:pos x="T0" y="T1"/>
                  </a:cxn>
                  <a:cxn ang="T7">
                    <a:pos x="T2" y="T3"/>
                  </a:cxn>
                  <a:cxn ang="T8">
                    <a:pos x="T4" y="T5"/>
                  </a:cxn>
                </a:cxnLst>
                <a:rect l="T9" t="T10" r="T11" b="T12"/>
                <a:pathLst>
                  <a:path w="111" h="287">
                    <a:moveTo>
                      <a:pt x="111" y="0"/>
                    </a:moveTo>
                    <a:lnTo>
                      <a:pt x="7" y="266"/>
                    </a:lnTo>
                    <a:lnTo>
                      <a:pt x="0" y="287"/>
                    </a:lnTo>
                  </a:path>
                </a:pathLst>
              </a:custGeom>
              <a:noFill/>
              <a:ln w="6350">
                <a:solidFill>
                  <a:srgbClr val="1F1A17"/>
                </a:solidFill>
                <a:prstDash val="solid"/>
                <a:round/>
                <a:headEnd/>
                <a:tailEnd/>
              </a:ln>
            </p:spPr>
            <p:txBody>
              <a:bodyPr/>
              <a:lstStyle/>
              <a:p>
                <a:endParaRPr lang="en-US"/>
              </a:p>
            </p:txBody>
          </p:sp>
          <p:sp>
            <p:nvSpPr>
              <p:cNvPr id="22322" name="Line 4454"/>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3" name="Line 4455"/>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4" name="Line 4456"/>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5" name="Line 4457"/>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6" name="Line 4458"/>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7" name="Line 4459"/>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8" name="Line 4460"/>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29" name="Line 4461"/>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0" name="Line 4462"/>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1" name="Line 4463"/>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2" name="Line 4464"/>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3" name="Line 4465"/>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4" name="Line 4466"/>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5" name="Line 4467"/>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6" name="Line 4468"/>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7" name="Line 4469"/>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8" name="Line 4470"/>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39" name="Line 4471"/>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40" name="Line 4472"/>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41" name="Line 4473"/>
              <p:cNvSpPr>
                <a:spLocks noChangeShapeType="1"/>
              </p:cNvSpPr>
              <p:nvPr/>
            </p:nvSpPr>
            <p:spPr bwMode="white">
              <a:xfrm flipH="1">
                <a:off x="4286" y="1387"/>
                <a:ext cx="14" cy="36"/>
              </a:xfrm>
              <a:prstGeom prst="line">
                <a:avLst/>
              </a:prstGeom>
              <a:noFill/>
              <a:ln w="6350">
                <a:solidFill>
                  <a:srgbClr val="1F1A17"/>
                </a:solidFill>
                <a:round/>
                <a:headEnd/>
                <a:tailEnd/>
              </a:ln>
            </p:spPr>
            <p:txBody>
              <a:bodyPr/>
              <a:lstStyle/>
              <a:p>
                <a:endParaRPr lang="en-US"/>
              </a:p>
            </p:txBody>
          </p:sp>
          <p:sp>
            <p:nvSpPr>
              <p:cNvPr id="22342" name="Freeform 4474"/>
              <p:cNvSpPr>
                <a:spLocks/>
              </p:cNvSpPr>
              <p:nvPr/>
            </p:nvSpPr>
            <p:spPr bwMode="white">
              <a:xfrm>
                <a:off x="4496" y="1553"/>
                <a:ext cx="5" cy="6"/>
              </a:xfrm>
              <a:custGeom>
                <a:avLst/>
                <a:gdLst>
                  <a:gd name="T0" fmla="*/ 0 w 34"/>
                  <a:gd name="T1" fmla="*/ 0 h 55"/>
                  <a:gd name="T2" fmla="*/ 0 w 34"/>
                  <a:gd name="T3" fmla="*/ 0 h 55"/>
                  <a:gd name="T4" fmla="*/ 0 w 34"/>
                  <a:gd name="T5" fmla="*/ 0 h 55"/>
                  <a:gd name="T6" fmla="*/ 0 w 34"/>
                  <a:gd name="T7" fmla="*/ 0 h 55"/>
                  <a:gd name="T8" fmla="*/ 0 w 34"/>
                  <a:gd name="T9" fmla="*/ 0 h 55"/>
                  <a:gd name="T10" fmla="*/ 0 w 34"/>
                  <a:gd name="T11" fmla="*/ 0 h 55"/>
                  <a:gd name="T12" fmla="*/ 0 w 34"/>
                  <a:gd name="T13" fmla="*/ 0 h 55"/>
                  <a:gd name="T14" fmla="*/ 0 w 34"/>
                  <a:gd name="T15" fmla="*/ 0 h 55"/>
                  <a:gd name="T16" fmla="*/ 0 w 34"/>
                  <a:gd name="T17" fmla="*/ 0 h 55"/>
                  <a:gd name="T18" fmla="*/ 0 w 34"/>
                  <a:gd name="T19" fmla="*/ 0 h 55"/>
                  <a:gd name="T20" fmla="*/ 0 w 34"/>
                  <a:gd name="T21" fmla="*/ 0 h 55"/>
                  <a:gd name="T22" fmla="*/ 0 w 34"/>
                  <a:gd name="T23" fmla="*/ 0 h 55"/>
                  <a:gd name="T24" fmla="*/ 0 w 34"/>
                  <a:gd name="T25" fmla="*/ 0 h 55"/>
                  <a:gd name="T26" fmla="*/ 0 w 34"/>
                  <a:gd name="T27" fmla="*/ 0 h 55"/>
                  <a:gd name="T28" fmla="*/ 0 w 34"/>
                  <a:gd name="T29" fmla="*/ 0 h 55"/>
                  <a:gd name="T30" fmla="*/ 0 w 34"/>
                  <a:gd name="T31" fmla="*/ 0 h 55"/>
                  <a:gd name="T32" fmla="*/ 0 w 34"/>
                  <a:gd name="T33" fmla="*/ 0 h 55"/>
                  <a:gd name="T34" fmla="*/ 0 w 34"/>
                  <a:gd name="T35" fmla="*/ 0 h 55"/>
                  <a:gd name="T36" fmla="*/ 0 w 34"/>
                  <a:gd name="T37" fmla="*/ 0 h 55"/>
                  <a:gd name="T38" fmla="*/ 0 w 34"/>
                  <a:gd name="T39" fmla="*/ 0 h 55"/>
                  <a:gd name="T40" fmla="*/ 0 w 34"/>
                  <a:gd name="T41" fmla="*/ 0 h 55"/>
                  <a:gd name="T42" fmla="*/ 0 w 34"/>
                  <a:gd name="T43" fmla="*/ 0 h 55"/>
                  <a:gd name="T44" fmla="*/ 0 w 34"/>
                  <a:gd name="T45" fmla="*/ 0 h 55"/>
                  <a:gd name="T46" fmla="*/ 0 w 34"/>
                  <a:gd name="T47" fmla="*/ 0 h 55"/>
                  <a:gd name="T48" fmla="*/ 0 w 34"/>
                  <a:gd name="T49" fmla="*/ 0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55"/>
                  <a:gd name="T77" fmla="*/ 34 w 34"/>
                  <a:gd name="T78" fmla="*/ 55 h 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55">
                    <a:moveTo>
                      <a:pt x="34" y="0"/>
                    </a:moveTo>
                    <a:lnTo>
                      <a:pt x="34" y="2"/>
                    </a:lnTo>
                    <a:lnTo>
                      <a:pt x="34" y="5"/>
                    </a:lnTo>
                    <a:lnTo>
                      <a:pt x="34" y="7"/>
                    </a:lnTo>
                    <a:lnTo>
                      <a:pt x="34" y="10"/>
                    </a:lnTo>
                    <a:lnTo>
                      <a:pt x="34" y="12"/>
                    </a:lnTo>
                    <a:lnTo>
                      <a:pt x="33" y="14"/>
                    </a:lnTo>
                    <a:lnTo>
                      <a:pt x="32" y="17"/>
                    </a:lnTo>
                    <a:lnTo>
                      <a:pt x="32" y="20"/>
                    </a:lnTo>
                    <a:lnTo>
                      <a:pt x="31" y="22"/>
                    </a:lnTo>
                    <a:lnTo>
                      <a:pt x="30" y="25"/>
                    </a:lnTo>
                    <a:lnTo>
                      <a:pt x="28" y="27"/>
                    </a:lnTo>
                    <a:lnTo>
                      <a:pt x="27" y="29"/>
                    </a:lnTo>
                    <a:lnTo>
                      <a:pt x="26" y="32"/>
                    </a:lnTo>
                    <a:lnTo>
                      <a:pt x="24" y="34"/>
                    </a:lnTo>
                    <a:lnTo>
                      <a:pt x="22" y="36"/>
                    </a:lnTo>
                    <a:lnTo>
                      <a:pt x="20" y="38"/>
                    </a:lnTo>
                    <a:lnTo>
                      <a:pt x="18" y="40"/>
                    </a:lnTo>
                    <a:lnTo>
                      <a:pt x="16" y="42"/>
                    </a:lnTo>
                    <a:lnTo>
                      <a:pt x="14" y="44"/>
                    </a:lnTo>
                    <a:lnTo>
                      <a:pt x="12" y="47"/>
                    </a:lnTo>
                    <a:lnTo>
                      <a:pt x="8" y="49"/>
                    </a:lnTo>
                    <a:lnTo>
                      <a:pt x="6" y="51"/>
                    </a:lnTo>
                    <a:lnTo>
                      <a:pt x="3" y="53"/>
                    </a:lnTo>
                    <a:lnTo>
                      <a:pt x="0" y="55"/>
                    </a:lnTo>
                  </a:path>
                </a:pathLst>
              </a:custGeom>
              <a:noFill/>
              <a:ln w="6350">
                <a:solidFill>
                  <a:srgbClr val="1F1A17"/>
                </a:solidFill>
                <a:prstDash val="solid"/>
                <a:round/>
                <a:headEnd/>
                <a:tailEnd/>
              </a:ln>
            </p:spPr>
            <p:txBody>
              <a:bodyPr/>
              <a:lstStyle/>
              <a:p>
                <a:endParaRPr lang="en-US"/>
              </a:p>
            </p:txBody>
          </p:sp>
          <p:sp>
            <p:nvSpPr>
              <p:cNvPr id="22343" name="Freeform 4475"/>
              <p:cNvSpPr>
                <a:spLocks/>
              </p:cNvSpPr>
              <p:nvPr/>
            </p:nvSpPr>
            <p:spPr bwMode="white">
              <a:xfrm>
                <a:off x="4364" y="1551"/>
                <a:ext cx="26" cy="6"/>
              </a:xfrm>
              <a:custGeom>
                <a:avLst/>
                <a:gdLst>
                  <a:gd name="T0" fmla="*/ 0 w 206"/>
                  <a:gd name="T1" fmla="*/ 0 h 47"/>
                  <a:gd name="T2" fmla="*/ 0 w 206"/>
                  <a:gd name="T3" fmla="*/ 0 h 47"/>
                  <a:gd name="T4" fmla="*/ 0 w 206"/>
                  <a:gd name="T5" fmla="*/ 0 h 47"/>
                  <a:gd name="T6" fmla="*/ 0 w 206"/>
                  <a:gd name="T7" fmla="*/ 0 h 47"/>
                  <a:gd name="T8" fmla="*/ 0 w 206"/>
                  <a:gd name="T9" fmla="*/ 0 h 47"/>
                  <a:gd name="T10" fmla="*/ 0 w 206"/>
                  <a:gd name="T11" fmla="*/ 0 h 47"/>
                  <a:gd name="T12" fmla="*/ 0 w 206"/>
                  <a:gd name="T13" fmla="*/ 0 h 47"/>
                  <a:gd name="T14" fmla="*/ 0 w 206"/>
                  <a:gd name="T15" fmla="*/ 0 h 47"/>
                  <a:gd name="T16" fmla="*/ 0 w 206"/>
                  <a:gd name="T17" fmla="*/ 0 h 47"/>
                  <a:gd name="T18" fmla="*/ 0 w 206"/>
                  <a:gd name="T19" fmla="*/ 0 h 47"/>
                  <a:gd name="T20" fmla="*/ 0 w 206"/>
                  <a:gd name="T21" fmla="*/ 0 h 47"/>
                  <a:gd name="T22" fmla="*/ 0 w 206"/>
                  <a:gd name="T23" fmla="*/ 0 h 47"/>
                  <a:gd name="T24" fmla="*/ 0 w 206"/>
                  <a:gd name="T25" fmla="*/ 0 h 47"/>
                  <a:gd name="T26" fmla="*/ 0 w 206"/>
                  <a:gd name="T27" fmla="*/ 0 h 47"/>
                  <a:gd name="T28" fmla="*/ 0 w 206"/>
                  <a:gd name="T29" fmla="*/ 0 h 47"/>
                  <a:gd name="T30" fmla="*/ 0 w 206"/>
                  <a:gd name="T31" fmla="*/ 0 h 47"/>
                  <a:gd name="T32" fmla="*/ 0 w 206"/>
                  <a:gd name="T33" fmla="*/ 0 h 47"/>
                  <a:gd name="T34" fmla="*/ 0 w 206"/>
                  <a:gd name="T35" fmla="*/ 0 h 47"/>
                  <a:gd name="T36" fmla="*/ 0 w 206"/>
                  <a:gd name="T37" fmla="*/ 0 h 47"/>
                  <a:gd name="T38" fmla="*/ 0 w 206"/>
                  <a:gd name="T39" fmla="*/ 0 h 47"/>
                  <a:gd name="T40" fmla="*/ 0 w 206"/>
                  <a:gd name="T41" fmla="*/ 0 h 47"/>
                  <a:gd name="T42" fmla="*/ 0 w 206"/>
                  <a:gd name="T43" fmla="*/ 0 h 47"/>
                  <a:gd name="T44" fmla="*/ 0 w 206"/>
                  <a:gd name="T45" fmla="*/ 0 h 47"/>
                  <a:gd name="T46" fmla="*/ 0 w 206"/>
                  <a:gd name="T47" fmla="*/ 0 h 47"/>
                  <a:gd name="T48" fmla="*/ 0 w 206"/>
                  <a:gd name="T49" fmla="*/ 0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47"/>
                  <a:gd name="T77" fmla="*/ 206 w 206"/>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47">
                    <a:moveTo>
                      <a:pt x="0" y="26"/>
                    </a:moveTo>
                    <a:lnTo>
                      <a:pt x="8" y="31"/>
                    </a:lnTo>
                    <a:lnTo>
                      <a:pt x="16" y="35"/>
                    </a:lnTo>
                    <a:lnTo>
                      <a:pt x="25" y="38"/>
                    </a:lnTo>
                    <a:lnTo>
                      <a:pt x="35" y="40"/>
                    </a:lnTo>
                    <a:lnTo>
                      <a:pt x="44" y="43"/>
                    </a:lnTo>
                    <a:lnTo>
                      <a:pt x="54" y="45"/>
                    </a:lnTo>
                    <a:lnTo>
                      <a:pt x="64" y="46"/>
                    </a:lnTo>
                    <a:lnTo>
                      <a:pt x="74" y="47"/>
                    </a:lnTo>
                    <a:lnTo>
                      <a:pt x="86" y="47"/>
                    </a:lnTo>
                    <a:lnTo>
                      <a:pt x="96" y="47"/>
                    </a:lnTo>
                    <a:lnTo>
                      <a:pt x="106" y="46"/>
                    </a:lnTo>
                    <a:lnTo>
                      <a:pt x="117" y="45"/>
                    </a:lnTo>
                    <a:lnTo>
                      <a:pt x="126" y="44"/>
                    </a:lnTo>
                    <a:lnTo>
                      <a:pt x="137" y="42"/>
                    </a:lnTo>
                    <a:lnTo>
                      <a:pt x="146" y="39"/>
                    </a:lnTo>
                    <a:lnTo>
                      <a:pt x="155" y="37"/>
                    </a:lnTo>
                    <a:lnTo>
                      <a:pt x="164" y="33"/>
                    </a:lnTo>
                    <a:lnTo>
                      <a:pt x="172" y="29"/>
                    </a:lnTo>
                    <a:lnTo>
                      <a:pt x="179" y="24"/>
                    </a:lnTo>
                    <a:lnTo>
                      <a:pt x="186" y="20"/>
                    </a:lnTo>
                    <a:lnTo>
                      <a:pt x="193" y="15"/>
                    </a:lnTo>
                    <a:lnTo>
                      <a:pt x="198" y="10"/>
                    </a:lnTo>
                    <a:lnTo>
                      <a:pt x="203" y="5"/>
                    </a:lnTo>
                    <a:lnTo>
                      <a:pt x="206" y="0"/>
                    </a:lnTo>
                  </a:path>
                </a:pathLst>
              </a:custGeom>
              <a:noFill/>
              <a:ln w="6350">
                <a:solidFill>
                  <a:srgbClr val="1F1A17"/>
                </a:solidFill>
                <a:prstDash val="solid"/>
                <a:round/>
                <a:headEnd/>
                <a:tailEnd/>
              </a:ln>
            </p:spPr>
            <p:txBody>
              <a:bodyPr/>
              <a:lstStyle/>
              <a:p>
                <a:endParaRPr lang="en-US"/>
              </a:p>
            </p:txBody>
          </p:sp>
          <p:sp>
            <p:nvSpPr>
              <p:cNvPr id="22344" name="Line 4476"/>
              <p:cNvSpPr>
                <a:spLocks noChangeShapeType="1"/>
              </p:cNvSpPr>
              <p:nvPr/>
            </p:nvSpPr>
            <p:spPr bwMode="white">
              <a:xfrm>
                <a:off x="4403" y="1561"/>
                <a:ext cx="0" cy="0"/>
              </a:xfrm>
              <a:prstGeom prst="line">
                <a:avLst/>
              </a:prstGeom>
              <a:noFill/>
              <a:ln w="6350">
                <a:solidFill>
                  <a:srgbClr val="1F1A17"/>
                </a:solidFill>
                <a:round/>
                <a:headEnd/>
                <a:tailEnd/>
              </a:ln>
            </p:spPr>
            <p:txBody>
              <a:bodyPr/>
              <a:lstStyle/>
              <a:p>
                <a:endParaRPr lang="en-US"/>
              </a:p>
            </p:txBody>
          </p:sp>
          <p:sp>
            <p:nvSpPr>
              <p:cNvPr id="22345" name="Line 4477"/>
              <p:cNvSpPr>
                <a:spLocks noChangeShapeType="1"/>
              </p:cNvSpPr>
              <p:nvPr/>
            </p:nvSpPr>
            <p:spPr bwMode="white">
              <a:xfrm>
                <a:off x="4400" y="1554"/>
                <a:ext cx="0" cy="0"/>
              </a:xfrm>
              <a:prstGeom prst="line">
                <a:avLst/>
              </a:prstGeom>
              <a:noFill/>
              <a:ln w="6350">
                <a:solidFill>
                  <a:srgbClr val="1F1A17"/>
                </a:solidFill>
                <a:round/>
                <a:headEnd/>
                <a:tailEnd/>
              </a:ln>
            </p:spPr>
            <p:txBody>
              <a:bodyPr/>
              <a:lstStyle/>
              <a:p>
                <a:endParaRPr lang="en-US"/>
              </a:p>
            </p:txBody>
          </p:sp>
          <p:sp>
            <p:nvSpPr>
              <p:cNvPr id="22346" name="Line 4478"/>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grpSp>
        <p:grpSp>
          <p:nvGrpSpPr>
            <p:cNvPr id="18502" name="Group 4680"/>
            <p:cNvGrpSpPr>
              <a:grpSpLocks/>
            </p:cNvGrpSpPr>
            <p:nvPr/>
          </p:nvGrpSpPr>
          <p:grpSpPr bwMode="auto">
            <a:xfrm>
              <a:off x="4098" y="1322"/>
              <a:ext cx="488" cy="1323"/>
              <a:chOff x="4098" y="1322"/>
              <a:chExt cx="488" cy="1323"/>
            </a:xfrm>
          </p:grpSpPr>
          <p:sp>
            <p:nvSpPr>
              <p:cNvPr id="21947" name="Line 4480"/>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48" name="Line 4481"/>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49" name="Line 4482"/>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0" name="Line 4483"/>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1" name="Line 4484"/>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2" name="Line 4485"/>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3" name="Line 4486"/>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4" name="Line 4487"/>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5" name="Line 4488"/>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6" name="Line 4489"/>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7" name="Line 4490"/>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8" name="Line 4491"/>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59" name="Line 4492"/>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0" name="Line 4493"/>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1" name="Line 4494"/>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2" name="Line 4495"/>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3" name="Line 4496"/>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4" name="Line 4497"/>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5" name="Line 4498"/>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6" name="Line 4499"/>
              <p:cNvSpPr>
                <a:spLocks noChangeShapeType="1"/>
              </p:cNvSpPr>
              <p:nvPr/>
            </p:nvSpPr>
            <p:spPr bwMode="white">
              <a:xfrm flipH="1" flipV="1">
                <a:off x="4400" y="1554"/>
                <a:ext cx="3" cy="7"/>
              </a:xfrm>
              <a:prstGeom prst="line">
                <a:avLst/>
              </a:prstGeom>
              <a:noFill/>
              <a:ln w="6350">
                <a:solidFill>
                  <a:srgbClr val="1F1A17"/>
                </a:solidFill>
                <a:round/>
                <a:headEnd/>
                <a:tailEnd/>
              </a:ln>
            </p:spPr>
            <p:txBody>
              <a:bodyPr/>
              <a:lstStyle/>
              <a:p>
                <a:endParaRPr lang="en-US"/>
              </a:p>
            </p:txBody>
          </p:sp>
          <p:sp>
            <p:nvSpPr>
              <p:cNvPr id="21967" name="Freeform 4500"/>
              <p:cNvSpPr>
                <a:spLocks/>
              </p:cNvSpPr>
              <p:nvPr/>
            </p:nvSpPr>
            <p:spPr bwMode="white">
              <a:xfrm>
                <a:off x="4278" y="1709"/>
                <a:ext cx="12" cy="4"/>
              </a:xfrm>
              <a:custGeom>
                <a:avLst/>
                <a:gdLst>
                  <a:gd name="T0" fmla="*/ 0 w 94"/>
                  <a:gd name="T1" fmla="*/ 0 h 27"/>
                  <a:gd name="T2" fmla="*/ 0 w 94"/>
                  <a:gd name="T3" fmla="*/ 0 h 27"/>
                  <a:gd name="T4" fmla="*/ 0 w 94"/>
                  <a:gd name="T5" fmla="*/ 0 h 27"/>
                  <a:gd name="T6" fmla="*/ 0 w 94"/>
                  <a:gd name="T7" fmla="*/ 0 h 27"/>
                  <a:gd name="T8" fmla="*/ 0 w 94"/>
                  <a:gd name="T9" fmla="*/ 0 h 27"/>
                  <a:gd name="T10" fmla="*/ 0 w 94"/>
                  <a:gd name="T11" fmla="*/ 0 h 27"/>
                  <a:gd name="T12" fmla="*/ 0 w 94"/>
                  <a:gd name="T13" fmla="*/ 0 h 27"/>
                  <a:gd name="T14" fmla="*/ 0 w 94"/>
                  <a:gd name="T15" fmla="*/ 0 h 27"/>
                  <a:gd name="T16" fmla="*/ 0 w 94"/>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27"/>
                  <a:gd name="T29" fmla="*/ 94 w 9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27">
                    <a:moveTo>
                      <a:pt x="94" y="22"/>
                    </a:moveTo>
                    <a:lnTo>
                      <a:pt x="82" y="25"/>
                    </a:lnTo>
                    <a:lnTo>
                      <a:pt x="68" y="27"/>
                    </a:lnTo>
                    <a:lnTo>
                      <a:pt x="55" y="27"/>
                    </a:lnTo>
                    <a:lnTo>
                      <a:pt x="42" y="25"/>
                    </a:lnTo>
                    <a:lnTo>
                      <a:pt x="30" y="22"/>
                    </a:lnTo>
                    <a:lnTo>
                      <a:pt x="18" y="17"/>
                    </a:lnTo>
                    <a:lnTo>
                      <a:pt x="8" y="10"/>
                    </a:lnTo>
                    <a:lnTo>
                      <a:pt x="0" y="0"/>
                    </a:lnTo>
                  </a:path>
                </a:pathLst>
              </a:custGeom>
              <a:noFill/>
              <a:ln w="6350">
                <a:solidFill>
                  <a:srgbClr val="1F1A17"/>
                </a:solidFill>
                <a:prstDash val="solid"/>
                <a:round/>
                <a:headEnd/>
                <a:tailEnd/>
              </a:ln>
            </p:spPr>
            <p:txBody>
              <a:bodyPr/>
              <a:lstStyle/>
              <a:p>
                <a:endParaRPr lang="en-US"/>
              </a:p>
            </p:txBody>
          </p:sp>
          <p:sp>
            <p:nvSpPr>
              <p:cNvPr id="21968" name="Line 4501"/>
              <p:cNvSpPr>
                <a:spLocks noChangeShapeType="1"/>
              </p:cNvSpPr>
              <p:nvPr/>
            </p:nvSpPr>
            <p:spPr bwMode="white">
              <a:xfrm>
                <a:off x="4333" y="1696"/>
                <a:ext cx="0" cy="0"/>
              </a:xfrm>
              <a:prstGeom prst="line">
                <a:avLst/>
              </a:prstGeom>
              <a:noFill/>
              <a:ln w="6350">
                <a:solidFill>
                  <a:srgbClr val="1F1A17"/>
                </a:solidFill>
                <a:round/>
                <a:headEnd/>
                <a:tailEnd/>
              </a:ln>
            </p:spPr>
            <p:txBody>
              <a:bodyPr/>
              <a:lstStyle/>
              <a:p>
                <a:endParaRPr lang="en-US"/>
              </a:p>
            </p:txBody>
          </p:sp>
          <p:sp>
            <p:nvSpPr>
              <p:cNvPr id="21969" name="Line 4502"/>
              <p:cNvSpPr>
                <a:spLocks noChangeShapeType="1"/>
              </p:cNvSpPr>
              <p:nvPr/>
            </p:nvSpPr>
            <p:spPr bwMode="white">
              <a:xfrm>
                <a:off x="4290" y="1712"/>
                <a:ext cx="0" cy="0"/>
              </a:xfrm>
              <a:prstGeom prst="line">
                <a:avLst/>
              </a:prstGeom>
              <a:noFill/>
              <a:ln w="6350">
                <a:solidFill>
                  <a:srgbClr val="1F1A17"/>
                </a:solidFill>
                <a:round/>
                <a:headEnd/>
                <a:tailEnd/>
              </a:ln>
            </p:spPr>
            <p:txBody>
              <a:bodyPr/>
              <a:lstStyle/>
              <a:p>
                <a:endParaRPr lang="en-US"/>
              </a:p>
            </p:txBody>
          </p:sp>
          <p:sp>
            <p:nvSpPr>
              <p:cNvPr id="21970" name="Line 4503"/>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1" name="Line 4504"/>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2" name="Line 4505"/>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3" name="Line 4506"/>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4" name="Line 4507"/>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5" name="Line 4508"/>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6" name="Line 4509"/>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7" name="Line 4510"/>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8" name="Line 4511"/>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79" name="Line 4512"/>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0" name="Line 4513"/>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1" name="Line 4514"/>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2" name="Line 4515"/>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3" name="Line 4516"/>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4" name="Line 4517"/>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5" name="Line 4518"/>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6" name="Line 4519"/>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7" name="Line 4520"/>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8" name="Line 4521"/>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89" name="Line 4522"/>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90" name="Line 4523"/>
              <p:cNvSpPr>
                <a:spLocks noChangeShapeType="1"/>
              </p:cNvSpPr>
              <p:nvPr/>
            </p:nvSpPr>
            <p:spPr bwMode="white">
              <a:xfrm flipH="1">
                <a:off x="4290" y="1696"/>
                <a:ext cx="43" cy="16"/>
              </a:xfrm>
              <a:prstGeom prst="line">
                <a:avLst/>
              </a:prstGeom>
              <a:noFill/>
              <a:ln w="6350">
                <a:solidFill>
                  <a:srgbClr val="1F1A17"/>
                </a:solidFill>
                <a:round/>
                <a:headEnd/>
                <a:tailEnd/>
              </a:ln>
            </p:spPr>
            <p:txBody>
              <a:bodyPr/>
              <a:lstStyle/>
              <a:p>
                <a:endParaRPr lang="en-US"/>
              </a:p>
            </p:txBody>
          </p:sp>
          <p:sp>
            <p:nvSpPr>
              <p:cNvPr id="21991" name="Line 4524"/>
              <p:cNvSpPr>
                <a:spLocks noChangeShapeType="1"/>
              </p:cNvSpPr>
              <p:nvPr/>
            </p:nvSpPr>
            <p:spPr bwMode="white">
              <a:xfrm>
                <a:off x="4278" y="1709"/>
                <a:ext cx="0" cy="0"/>
              </a:xfrm>
              <a:prstGeom prst="line">
                <a:avLst/>
              </a:prstGeom>
              <a:noFill/>
              <a:ln w="6350">
                <a:solidFill>
                  <a:srgbClr val="1F1A17"/>
                </a:solidFill>
                <a:round/>
                <a:headEnd/>
                <a:tailEnd/>
              </a:ln>
            </p:spPr>
            <p:txBody>
              <a:bodyPr/>
              <a:lstStyle/>
              <a:p>
                <a:endParaRPr lang="en-US"/>
              </a:p>
            </p:txBody>
          </p:sp>
          <p:sp>
            <p:nvSpPr>
              <p:cNvPr id="21992" name="Line 4525"/>
              <p:cNvSpPr>
                <a:spLocks noChangeShapeType="1"/>
              </p:cNvSpPr>
              <p:nvPr/>
            </p:nvSpPr>
            <p:spPr bwMode="white">
              <a:xfrm>
                <a:off x="4258" y="1682"/>
                <a:ext cx="0" cy="0"/>
              </a:xfrm>
              <a:prstGeom prst="line">
                <a:avLst/>
              </a:prstGeom>
              <a:noFill/>
              <a:ln w="6350">
                <a:solidFill>
                  <a:srgbClr val="1F1A17"/>
                </a:solidFill>
                <a:round/>
                <a:headEnd/>
                <a:tailEnd/>
              </a:ln>
            </p:spPr>
            <p:txBody>
              <a:bodyPr/>
              <a:lstStyle/>
              <a:p>
                <a:endParaRPr lang="en-US"/>
              </a:p>
            </p:txBody>
          </p:sp>
          <p:sp>
            <p:nvSpPr>
              <p:cNvPr id="21993" name="Line 4526"/>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4" name="Line 4527"/>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5" name="Line 4528"/>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6" name="Line 4529"/>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7" name="Line 4530"/>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8" name="Line 4531"/>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1999" name="Line 4532"/>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0" name="Line 4533"/>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1" name="Line 4534"/>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2" name="Line 4535"/>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3" name="Line 4536"/>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4" name="Line 4537"/>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5" name="Line 4538"/>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6" name="Line 4539"/>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7" name="Line 4540"/>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8" name="Line 4541"/>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09" name="Line 4542"/>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10" name="Line 4543"/>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11" name="Line 4544"/>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12" name="Line 4545"/>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13" name="Line 4546"/>
              <p:cNvSpPr>
                <a:spLocks noChangeShapeType="1"/>
              </p:cNvSpPr>
              <p:nvPr/>
            </p:nvSpPr>
            <p:spPr bwMode="white">
              <a:xfrm flipH="1" flipV="1">
                <a:off x="4258" y="1682"/>
                <a:ext cx="20" cy="27"/>
              </a:xfrm>
              <a:prstGeom prst="line">
                <a:avLst/>
              </a:prstGeom>
              <a:noFill/>
              <a:ln w="6350">
                <a:solidFill>
                  <a:srgbClr val="1F1A17"/>
                </a:solidFill>
                <a:round/>
                <a:headEnd/>
                <a:tailEnd/>
              </a:ln>
            </p:spPr>
            <p:txBody>
              <a:bodyPr/>
              <a:lstStyle/>
              <a:p>
                <a:endParaRPr lang="en-US"/>
              </a:p>
            </p:txBody>
          </p:sp>
          <p:sp>
            <p:nvSpPr>
              <p:cNvPr id="22014" name="Line 4547"/>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15" name="Line 4548"/>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16" name="Line 4549"/>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17" name="Line 4550"/>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18" name="Line 4551"/>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19" name="Line 4552"/>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0" name="Line 4553"/>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1" name="Line 4554"/>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2" name="Line 4555"/>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3" name="Line 4556"/>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4" name="Line 4557"/>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5" name="Line 4558"/>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6" name="Line 4559"/>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7" name="Line 4560"/>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8" name="Line 4561"/>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29" name="Line 4562"/>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0" name="Line 4563"/>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1" name="Line 4564"/>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2" name="Line 4565"/>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3" name="Line 4566"/>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4" name="Line 4567"/>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5" name="Line 4568"/>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6" name="Line 4569"/>
              <p:cNvSpPr>
                <a:spLocks noChangeShapeType="1"/>
              </p:cNvSpPr>
              <p:nvPr/>
            </p:nvSpPr>
            <p:spPr bwMode="white">
              <a:xfrm>
                <a:off x="4403" y="1562"/>
                <a:ext cx="0" cy="0"/>
              </a:xfrm>
              <a:prstGeom prst="line">
                <a:avLst/>
              </a:prstGeom>
              <a:noFill/>
              <a:ln w="6350">
                <a:solidFill>
                  <a:srgbClr val="1F1A17"/>
                </a:solidFill>
                <a:round/>
                <a:headEnd/>
                <a:tailEnd/>
              </a:ln>
            </p:spPr>
            <p:txBody>
              <a:bodyPr/>
              <a:lstStyle/>
              <a:p>
                <a:endParaRPr lang="en-US"/>
              </a:p>
            </p:txBody>
          </p:sp>
          <p:sp>
            <p:nvSpPr>
              <p:cNvPr id="22037" name="Line 4570"/>
              <p:cNvSpPr>
                <a:spLocks noChangeShapeType="1"/>
              </p:cNvSpPr>
              <p:nvPr/>
            </p:nvSpPr>
            <p:spPr bwMode="white">
              <a:xfrm>
                <a:off x="4373" y="1358"/>
                <a:ext cx="0" cy="0"/>
              </a:xfrm>
              <a:prstGeom prst="line">
                <a:avLst/>
              </a:prstGeom>
              <a:noFill/>
              <a:ln w="6350">
                <a:solidFill>
                  <a:srgbClr val="1F1A17"/>
                </a:solidFill>
                <a:round/>
                <a:headEnd/>
                <a:tailEnd/>
              </a:ln>
            </p:spPr>
            <p:txBody>
              <a:bodyPr/>
              <a:lstStyle/>
              <a:p>
                <a:endParaRPr lang="en-US"/>
              </a:p>
            </p:txBody>
          </p:sp>
          <p:sp>
            <p:nvSpPr>
              <p:cNvPr id="22038" name="Line 4571"/>
              <p:cNvSpPr>
                <a:spLocks noChangeShapeType="1"/>
              </p:cNvSpPr>
              <p:nvPr/>
            </p:nvSpPr>
            <p:spPr bwMode="white">
              <a:xfrm>
                <a:off x="4357" y="1328"/>
                <a:ext cx="0" cy="0"/>
              </a:xfrm>
              <a:prstGeom prst="line">
                <a:avLst/>
              </a:prstGeom>
              <a:noFill/>
              <a:ln w="6350">
                <a:solidFill>
                  <a:srgbClr val="1F1A17"/>
                </a:solidFill>
                <a:round/>
                <a:headEnd/>
                <a:tailEnd/>
              </a:ln>
            </p:spPr>
            <p:txBody>
              <a:bodyPr/>
              <a:lstStyle/>
              <a:p>
                <a:endParaRPr lang="en-US"/>
              </a:p>
            </p:txBody>
          </p:sp>
          <p:sp>
            <p:nvSpPr>
              <p:cNvPr id="22039" name="Line 457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0" name="Line 4573"/>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1" name="Line 4574"/>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2" name="Line 4575"/>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3" name="Line 4576"/>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4" name="Line 4577"/>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5" name="Line 4578"/>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6" name="Line 4579"/>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7" name="Line 4580"/>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8" name="Line 4581"/>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49" name="Line 458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0" name="Line 4583"/>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1" name="Line 4584"/>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2" name="Line 4585"/>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3" name="Line 4586"/>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4" name="Line 4587"/>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5" name="Line 4588"/>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6" name="Line 4589"/>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7" name="Line 4590"/>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8" name="Line 4591"/>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59" name="Line 4592"/>
              <p:cNvSpPr>
                <a:spLocks noChangeShapeType="1"/>
              </p:cNvSpPr>
              <p:nvPr/>
            </p:nvSpPr>
            <p:spPr bwMode="white">
              <a:xfrm flipH="1" flipV="1">
                <a:off x="4357" y="1328"/>
                <a:ext cx="16" cy="30"/>
              </a:xfrm>
              <a:prstGeom prst="line">
                <a:avLst/>
              </a:prstGeom>
              <a:noFill/>
              <a:ln w="6350">
                <a:solidFill>
                  <a:srgbClr val="1F1A17"/>
                </a:solidFill>
                <a:round/>
                <a:headEnd/>
                <a:tailEnd/>
              </a:ln>
            </p:spPr>
            <p:txBody>
              <a:bodyPr/>
              <a:lstStyle/>
              <a:p>
                <a:endParaRPr lang="en-US"/>
              </a:p>
            </p:txBody>
          </p:sp>
          <p:sp>
            <p:nvSpPr>
              <p:cNvPr id="22060" name="Line 4593"/>
              <p:cNvSpPr>
                <a:spLocks noChangeShapeType="1"/>
              </p:cNvSpPr>
              <p:nvPr/>
            </p:nvSpPr>
            <p:spPr bwMode="white">
              <a:xfrm>
                <a:off x="4315" y="1348"/>
                <a:ext cx="0" cy="0"/>
              </a:xfrm>
              <a:prstGeom prst="line">
                <a:avLst/>
              </a:prstGeom>
              <a:noFill/>
              <a:ln w="6350">
                <a:solidFill>
                  <a:srgbClr val="1F1A17"/>
                </a:solidFill>
                <a:round/>
                <a:headEnd/>
                <a:tailEnd/>
              </a:ln>
            </p:spPr>
            <p:txBody>
              <a:bodyPr/>
              <a:lstStyle/>
              <a:p>
                <a:endParaRPr lang="en-US"/>
              </a:p>
            </p:txBody>
          </p:sp>
          <p:sp>
            <p:nvSpPr>
              <p:cNvPr id="22061" name="Line 4594"/>
              <p:cNvSpPr>
                <a:spLocks noChangeShapeType="1"/>
              </p:cNvSpPr>
              <p:nvPr/>
            </p:nvSpPr>
            <p:spPr bwMode="white">
              <a:xfrm>
                <a:off x="4340" y="1325"/>
                <a:ext cx="0" cy="0"/>
              </a:xfrm>
              <a:prstGeom prst="line">
                <a:avLst/>
              </a:prstGeom>
              <a:noFill/>
              <a:ln w="6350">
                <a:solidFill>
                  <a:srgbClr val="1F1A17"/>
                </a:solidFill>
                <a:round/>
                <a:headEnd/>
                <a:tailEnd/>
              </a:ln>
            </p:spPr>
            <p:txBody>
              <a:bodyPr/>
              <a:lstStyle/>
              <a:p>
                <a:endParaRPr lang="en-US"/>
              </a:p>
            </p:txBody>
          </p:sp>
          <p:sp>
            <p:nvSpPr>
              <p:cNvPr id="22062" name="Line 459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3" name="Line 4596"/>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4" name="Line 4597"/>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5" name="Line 4598"/>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6" name="Line 4599"/>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7" name="Line 4600"/>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8" name="Line 4601"/>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69" name="Line 4602"/>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0" name="Line 4603"/>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1" name="Line 4604"/>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2" name="Line 460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3" name="Line 4606"/>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4" name="Line 4607"/>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5" name="Line 4608"/>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6" name="Line 4609"/>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7" name="Line 4610"/>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8" name="Line 4611"/>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79" name="Line 4612"/>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80" name="Line 4613"/>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81" name="Line 4614"/>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82" name="Line 4615"/>
              <p:cNvSpPr>
                <a:spLocks noChangeShapeType="1"/>
              </p:cNvSpPr>
              <p:nvPr/>
            </p:nvSpPr>
            <p:spPr bwMode="white">
              <a:xfrm flipV="1">
                <a:off x="4315" y="1325"/>
                <a:ext cx="25" cy="23"/>
              </a:xfrm>
              <a:prstGeom prst="line">
                <a:avLst/>
              </a:prstGeom>
              <a:noFill/>
              <a:ln w="6350">
                <a:solidFill>
                  <a:srgbClr val="1F1A17"/>
                </a:solidFill>
                <a:round/>
                <a:headEnd/>
                <a:tailEnd/>
              </a:ln>
            </p:spPr>
            <p:txBody>
              <a:bodyPr/>
              <a:lstStyle/>
              <a:p>
                <a:endParaRPr lang="en-US"/>
              </a:p>
            </p:txBody>
          </p:sp>
          <p:sp>
            <p:nvSpPr>
              <p:cNvPr id="22083" name="Freeform 4616"/>
              <p:cNvSpPr>
                <a:spLocks/>
              </p:cNvSpPr>
              <p:nvPr/>
            </p:nvSpPr>
            <p:spPr bwMode="white">
              <a:xfrm>
                <a:off x="4340" y="1322"/>
                <a:ext cx="17" cy="6"/>
              </a:xfrm>
              <a:custGeom>
                <a:avLst/>
                <a:gdLst>
                  <a:gd name="T0" fmla="*/ 0 w 136"/>
                  <a:gd name="T1" fmla="*/ 0 h 49"/>
                  <a:gd name="T2" fmla="*/ 0 w 136"/>
                  <a:gd name="T3" fmla="*/ 0 h 49"/>
                  <a:gd name="T4" fmla="*/ 0 w 136"/>
                  <a:gd name="T5" fmla="*/ 0 h 49"/>
                  <a:gd name="T6" fmla="*/ 0 w 136"/>
                  <a:gd name="T7" fmla="*/ 0 h 49"/>
                  <a:gd name="T8" fmla="*/ 0 w 136"/>
                  <a:gd name="T9" fmla="*/ 0 h 49"/>
                  <a:gd name="T10" fmla="*/ 0 w 136"/>
                  <a:gd name="T11" fmla="*/ 0 h 49"/>
                  <a:gd name="T12" fmla="*/ 0 w 136"/>
                  <a:gd name="T13" fmla="*/ 0 h 49"/>
                  <a:gd name="T14" fmla="*/ 0 w 136"/>
                  <a:gd name="T15" fmla="*/ 0 h 49"/>
                  <a:gd name="T16" fmla="*/ 0 w 136"/>
                  <a:gd name="T17" fmla="*/ 0 h 49"/>
                  <a:gd name="T18" fmla="*/ 0 w 136"/>
                  <a:gd name="T19" fmla="*/ 0 h 49"/>
                  <a:gd name="T20" fmla="*/ 0 w 136"/>
                  <a:gd name="T21" fmla="*/ 0 h 49"/>
                  <a:gd name="T22" fmla="*/ 0 w 136"/>
                  <a:gd name="T23" fmla="*/ 0 h 49"/>
                  <a:gd name="T24" fmla="*/ 0 w 136"/>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6"/>
                  <a:gd name="T40" fmla="*/ 0 h 49"/>
                  <a:gd name="T41" fmla="*/ 136 w 136"/>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6" h="49">
                    <a:moveTo>
                      <a:pt x="136" y="49"/>
                    </a:moveTo>
                    <a:lnTo>
                      <a:pt x="128" y="36"/>
                    </a:lnTo>
                    <a:lnTo>
                      <a:pt x="116" y="22"/>
                    </a:lnTo>
                    <a:lnTo>
                      <a:pt x="107" y="16"/>
                    </a:lnTo>
                    <a:lnTo>
                      <a:pt x="98" y="10"/>
                    </a:lnTo>
                    <a:lnTo>
                      <a:pt x="86" y="6"/>
                    </a:lnTo>
                    <a:lnTo>
                      <a:pt x="74" y="2"/>
                    </a:lnTo>
                    <a:lnTo>
                      <a:pt x="62" y="0"/>
                    </a:lnTo>
                    <a:lnTo>
                      <a:pt x="49" y="1"/>
                    </a:lnTo>
                    <a:lnTo>
                      <a:pt x="38" y="3"/>
                    </a:lnTo>
                    <a:lnTo>
                      <a:pt x="28" y="7"/>
                    </a:lnTo>
                    <a:lnTo>
                      <a:pt x="12" y="16"/>
                    </a:lnTo>
                    <a:lnTo>
                      <a:pt x="0" y="25"/>
                    </a:lnTo>
                  </a:path>
                </a:pathLst>
              </a:custGeom>
              <a:noFill/>
              <a:ln w="6350">
                <a:solidFill>
                  <a:srgbClr val="1F1A17"/>
                </a:solidFill>
                <a:prstDash val="solid"/>
                <a:round/>
                <a:headEnd/>
                <a:tailEnd/>
              </a:ln>
            </p:spPr>
            <p:txBody>
              <a:bodyPr/>
              <a:lstStyle/>
              <a:p>
                <a:endParaRPr lang="en-US"/>
              </a:p>
            </p:txBody>
          </p:sp>
          <p:sp>
            <p:nvSpPr>
              <p:cNvPr id="22084" name="Freeform 4617"/>
              <p:cNvSpPr>
                <a:spLocks/>
              </p:cNvSpPr>
              <p:nvPr/>
            </p:nvSpPr>
            <p:spPr bwMode="white">
              <a:xfrm>
                <a:off x="4185" y="2531"/>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2085" name="Freeform 4618"/>
              <p:cNvSpPr>
                <a:spLocks/>
              </p:cNvSpPr>
              <p:nvPr/>
            </p:nvSpPr>
            <p:spPr bwMode="white">
              <a:xfrm>
                <a:off x="4170" y="2532"/>
                <a:ext cx="8" cy="1"/>
              </a:xfrm>
              <a:custGeom>
                <a:avLst/>
                <a:gdLst>
                  <a:gd name="T0" fmla="*/ 0 w 60"/>
                  <a:gd name="T1" fmla="*/ 0 h 10"/>
                  <a:gd name="T2" fmla="*/ 0 w 60"/>
                  <a:gd name="T3" fmla="*/ 0 h 10"/>
                  <a:gd name="T4" fmla="*/ 0 w 60"/>
                  <a:gd name="T5" fmla="*/ 0 h 10"/>
                  <a:gd name="T6" fmla="*/ 0 w 60"/>
                  <a:gd name="T7" fmla="*/ 0 h 10"/>
                  <a:gd name="T8" fmla="*/ 0 w 60"/>
                  <a:gd name="T9" fmla="*/ 0 h 10"/>
                  <a:gd name="T10" fmla="*/ 0 w 60"/>
                  <a:gd name="T11" fmla="*/ 0 h 10"/>
                  <a:gd name="T12" fmla="*/ 0 w 60"/>
                  <a:gd name="T13" fmla="*/ 0 h 10"/>
                  <a:gd name="T14" fmla="*/ 0 w 60"/>
                  <a:gd name="T15" fmla="*/ 0 h 10"/>
                  <a:gd name="T16" fmla="*/ 0 w 60"/>
                  <a:gd name="T17" fmla="*/ 0 h 10"/>
                  <a:gd name="T18" fmla="*/ 0 w 60"/>
                  <a:gd name="T19" fmla="*/ 0 h 10"/>
                  <a:gd name="T20" fmla="*/ 0 w 60"/>
                  <a:gd name="T21" fmla="*/ 0 h 10"/>
                  <a:gd name="T22" fmla="*/ 0 w 60"/>
                  <a:gd name="T23" fmla="*/ 0 h 10"/>
                  <a:gd name="T24" fmla="*/ 0 w 60"/>
                  <a:gd name="T25" fmla="*/ 0 h 10"/>
                  <a:gd name="T26" fmla="*/ 0 w 60"/>
                  <a:gd name="T27" fmla="*/ 0 h 10"/>
                  <a:gd name="T28" fmla="*/ 0 w 60"/>
                  <a:gd name="T29" fmla="*/ 0 h 10"/>
                  <a:gd name="T30" fmla="*/ 0 w 60"/>
                  <a:gd name="T31" fmla="*/ 0 h 10"/>
                  <a:gd name="T32" fmla="*/ 0 w 60"/>
                  <a:gd name="T33" fmla="*/ 0 h 10"/>
                  <a:gd name="T34" fmla="*/ 0 w 60"/>
                  <a:gd name="T35" fmla="*/ 0 h 10"/>
                  <a:gd name="T36" fmla="*/ 0 w 60"/>
                  <a:gd name="T37" fmla="*/ 0 h 10"/>
                  <a:gd name="T38" fmla="*/ 0 w 60"/>
                  <a:gd name="T39" fmla="*/ 0 h 10"/>
                  <a:gd name="T40" fmla="*/ 0 w 60"/>
                  <a:gd name="T41" fmla="*/ 0 h 10"/>
                  <a:gd name="T42" fmla="*/ 0 w 60"/>
                  <a:gd name="T43" fmla="*/ 0 h 10"/>
                  <a:gd name="T44" fmla="*/ 0 w 60"/>
                  <a:gd name="T45" fmla="*/ 0 h 10"/>
                  <a:gd name="T46" fmla="*/ 0 w 60"/>
                  <a:gd name="T47" fmla="*/ 0 h 10"/>
                  <a:gd name="T48" fmla="*/ 0 w 60"/>
                  <a:gd name="T49" fmla="*/ 0 h 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10"/>
                  <a:gd name="T77" fmla="*/ 60 w 60"/>
                  <a:gd name="T78" fmla="*/ 10 h 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10">
                    <a:moveTo>
                      <a:pt x="60" y="0"/>
                    </a:moveTo>
                    <a:lnTo>
                      <a:pt x="57" y="1"/>
                    </a:lnTo>
                    <a:lnTo>
                      <a:pt x="54" y="1"/>
                    </a:lnTo>
                    <a:lnTo>
                      <a:pt x="51" y="2"/>
                    </a:lnTo>
                    <a:lnTo>
                      <a:pt x="48" y="2"/>
                    </a:lnTo>
                    <a:lnTo>
                      <a:pt x="46" y="2"/>
                    </a:lnTo>
                    <a:lnTo>
                      <a:pt x="43" y="3"/>
                    </a:lnTo>
                    <a:lnTo>
                      <a:pt x="40" y="3"/>
                    </a:lnTo>
                    <a:lnTo>
                      <a:pt x="38" y="4"/>
                    </a:lnTo>
                    <a:lnTo>
                      <a:pt x="34" y="4"/>
                    </a:lnTo>
                    <a:lnTo>
                      <a:pt x="32" y="5"/>
                    </a:lnTo>
                    <a:lnTo>
                      <a:pt x="29" y="5"/>
                    </a:lnTo>
                    <a:lnTo>
                      <a:pt x="27" y="5"/>
                    </a:lnTo>
                    <a:lnTo>
                      <a:pt x="24" y="6"/>
                    </a:lnTo>
                    <a:lnTo>
                      <a:pt x="22" y="6"/>
                    </a:lnTo>
                    <a:lnTo>
                      <a:pt x="20" y="7"/>
                    </a:lnTo>
                    <a:lnTo>
                      <a:pt x="17" y="7"/>
                    </a:lnTo>
                    <a:lnTo>
                      <a:pt x="15" y="7"/>
                    </a:lnTo>
                    <a:lnTo>
                      <a:pt x="13" y="8"/>
                    </a:lnTo>
                    <a:lnTo>
                      <a:pt x="11" y="8"/>
                    </a:lnTo>
                    <a:lnTo>
                      <a:pt x="8" y="8"/>
                    </a:lnTo>
                    <a:lnTo>
                      <a:pt x="6" y="10"/>
                    </a:lnTo>
                    <a:lnTo>
                      <a:pt x="4" y="10"/>
                    </a:lnTo>
                    <a:lnTo>
                      <a:pt x="2" y="10"/>
                    </a:lnTo>
                    <a:lnTo>
                      <a:pt x="0" y="10"/>
                    </a:lnTo>
                  </a:path>
                </a:pathLst>
              </a:custGeom>
              <a:noFill/>
              <a:ln w="6350">
                <a:solidFill>
                  <a:srgbClr val="000000"/>
                </a:solidFill>
                <a:prstDash val="solid"/>
                <a:round/>
                <a:headEnd/>
                <a:tailEnd/>
              </a:ln>
            </p:spPr>
            <p:txBody>
              <a:bodyPr/>
              <a:lstStyle/>
              <a:p>
                <a:endParaRPr lang="en-US"/>
              </a:p>
            </p:txBody>
          </p:sp>
          <p:sp>
            <p:nvSpPr>
              <p:cNvPr id="22086" name="Freeform 4619"/>
              <p:cNvSpPr>
                <a:spLocks/>
              </p:cNvSpPr>
              <p:nvPr/>
            </p:nvSpPr>
            <p:spPr bwMode="white">
              <a:xfrm>
                <a:off x="4360" y="2636"/>
                <a:ext cx="4" cy="9"/>
              </a:xfrm>
              <a:custGeom>
                <a:avLst/>
                <a:gdLst>
                  <a:gd name="T0" fmla="*/ 0 w 30"/>
                  <a:gd name="T1" fmla="*/ 0 h 70"/>
                  <a:gd name="T2" fmla="*/ 0 w 30"/>
                  <a:gd name="T3" fmla="*/ 0 h 70"/>
                  <a:gd name="T4" fmla="*/ 0 w 30"/>
                  <a:gd name="T5" fmla="*/ 0 h 70"/>
                  <a:gd name="T6" fmla="*/ 0 w 30"/>
                  <a:gd name="T7" fmla="*/ 0 h 70"/>
                  <a:gd name="T8" fmla="*/ 0 w 30"/>
                  <a:gd name="T9" fmla="*/ 0 h 70"/>
                  <a:gd name="T10" fmla="*/ 0 w 30"/>
                  <a:gd name="T11" fmla="*/ 0 h 70"/>
                  <a:gd name="T12" fmla="*/ 0 w 30"/>
                  <a:gd name="T13" fmla="*/ 0 h 70"/>
                  <a:gd name="T14" fmla="*/ 0 w 30"/>
                  <a:gd name="T15" fmla="*/ 0 h 70"/>
                  <a:gd name="T16" fmla="*/ 0 w 30"/>
                  <a:gd name="T17" fmla="*/ 0 h 70"/>
                  <a:gd name="T18" fmla="*/ 0 w 30"/>
                  <a:gd name="T19" fmla="*/ 0 h 70"/>
                  <a:gd name="T20" fmla="*/ 0 w 30"/>
                  <a:gd name="T21" fmla="*/ 0 h 70"/>
                  <a:gd name="T22" fmla="*/ 0 w 30"/>
                  <a:gd name="T23" fmla="*/ 0 h 70"/>
                  <a:gd name="T24" fmla="*/ 0 w 30"/>
                  <a:gd name="T25" fmla="*/ 0 h 70"/>
                  <a:gd name="T26" fmla="*/ 0 w 30"/>
                  <a:gd name="T27" fmla="*/ 0 h 70"/>
                  <a:gd name="T28" fmla="*/ 0 w 30"/>
                  <a:gd name="T29" fmla="*/ 0 h 70"/>
                  <a:gd name="T30" fmla="*/ 0 w 30"/>
                  <a:gd name="T31" fmla="*/ 0 h 70"/>
                  <a:gd name="T32" fmla="*/ 0 w 30"/>
                  <a:gd name="T33" fmla="*/ 0 h 70"/>
                  <a:gd name="T34" fmla="*/ 0 w 30"/>
                  <a:gd name="T35" fmla="*/ 0 h 70"/>
                  <a:gd name="T36" fmla="*/ 0 w 30"/>
                  <a:gd name="T37" fmla="*/ 0 h 70"/>
                  <a:gd name="T38" fmla="*/ 0 w 30"/>
                  <a:gd name="T39" fmla="*/ 0 h 70"/>
                  <a:gd name="T40" fmla="*/ 0 w 30"/>
                  <a:gd name="T41" fmla="*/ 0 h 70"/>
                  <a:gd name="T42" fmla="*/ 0 w 30"/>
                  <a:gd name="T43" fmla="*/ 0 h 70"/>
                  <a:gd name="T44" fmla="*/ 0 w 30"/>
                  <a:gd name="T45" fmla="*/ 0 h 70"/>
                  <a:gd name="T46" fmla="*/ 0 w 30"/>
                  <a:gd name="T47" fmla="*/ 0 h 70"/>
                  <a:gd name="T48" fmla="*/ 0 w 30"/>
                  <a:gd name="T49" fmla="*/ 0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70"/>
                  <a:gd name="T77" fmla="*/ 30 w 30"/>
                  <a:gd name="T78" fmla="*/ 70 h 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70">
                    <a:moveTo>
                      <a:pt x="0" y="0"/>
                    </a:moveTo>
                    <a:lnTo>
                      <a:pt x="0" y="2"/>
                    </a:lnTo>
                    <a:lnTo>
                      <a:pt x="0" y="4"/>
                    </a:lnTo>
                    <a:lnTo>
                      <a:pt x="1" y="7"/>
                    </a:lnTo>
                    <a:lnTo>
                      <a:pt x="1" y="10"/>
                    </a:lnTo>
                    <a:lnTo>
                      <a:pt x="1" y="13"/>
                    </a:lnTo>
                    <a:lnTo>
                      <a:pt x="2" y="15"/>
                    </a:lnTo>
                    <a:lnTo>
                      <a:pt x="3" y="18"/>
                    </a:lnTo>
                    <a:lnTo>
                      <a:pt x="5" y="22"/>
                    </a:lnTo>
                    <a:lnTo>
                      <a:pt x="6" y="25"/>
                    </a:lnTo>
                    <a:lnTo>
                      <a:pt x="7" y="28"/>
                    </a:lnTo>
                    <a:lnTo>
                      <a:pt x="8" y="31"/>
                    </a:lnTo>
                    <a:lnTo>
                      <a:pt x="9" y="34"/>
                    </a:lnTo>
                    <a:lnTo>
                      <a:pt x="10" y="37"/>
                    </a:lnTo>
                    <a:lnTo>
                      <a:pt x="12" y="40"/>
                    </a:lnTo>
                    <a:lnTo>
                      <a:pt x="13" y="43"/>
                    </a:lnTo>
                    <a:lnTo>
                      <a:pt x="15" y="46"/>
                    </a:lnTo>
                    <a:lnTo>
                      <a:pt x="16" y="50"/>
                    </a:lnTo>
                    <a:lnTo>
                      <a:pt x="18" y="53"/>
                    </a:lnTo>
                    <a:lnTo>
                      <a:pt x="20" y="56"/>
                    </a:lnTo>
                    <a:lnTo>
                      <a:pt x="22" y="59"/>
                    </a:lnTo>
                    <a:lnTo>
                      <a:pt x="24" y="62"/>
                    </a:lnTo>
                    <a:lnTo>
                      <a:pt x="26" y="65"/>
                    </a:lnTo>
                    <a:lnTo>
                      <a:pt x="28" y="68"/>
                    </a:lnTo>
                    <a:lnTo>
                      <a:pt x="30" y="70"/>
                    </a:lnTo>
                  </a:path>
                </a:pathLst>
              </a:custGeom>
              <a:noFill/>
              <a:ln w="6350">
                <a:solidFill>
                  <a:srgbClr val="000000"/>
                </a:solidFill>
                <a:prstDash val="solid"/>
                <a:round/>
                <a:headEnd/>
                <a:tailEnd/>
              </a:ln>
            </p:spPr>
            <p:txBody>
              <a:bodyPr/>
              <a:lstStyle/>
              <a:p>
                <a:endParaRPr lang="en-US"/>
              </a:p>
            </p:txBody>
          </p:sp>
          <p:sp>
            <p:nvSpPr>
              <p:cNvPr id="22087" name="Line 4620"/>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88" name="Line 4621"/>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89" name="Line 4622"/>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0" name="Line 4623"/>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1" name="Line 4624"/>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2" name="Line 4625"/>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3" name="Line 4626"/>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4" name="Line 4627"/>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5" name="Line 4628"/>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6" name="Line 4629"/>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7" name="Line 4630"/>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8" name="Line 4631"/>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099" name="Line 4632"/>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0" name="Line 4633"/>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1" name="Line 4634"/>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2" name="Line 4635"/>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3" name="Line 4636"/>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4" name="Line 4637"/>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5" name="Line 4638"/>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6" name="Line 4639"/>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7" name="Line 4640"/>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8" name="Line 4641"/>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09" name="Line 4642"/>
              <p:cNvSpPr>
                <a:spLocks noChangeShapeType="1"/>
              </p:cNvSpPr>
              <p:nvPr/>
            </p:nvSpPr>
            <p:spPr bwMode="white">
              <a:xfrm>
                <a:off x="4586" y="2603"/>
                <a:ext cx="0" cy="0"/>
              </a:xfrm>
              <a:prstGeom prst="line">
                <a:avLst/>
              </a:prstGeom>
              <a:noFill/>
              <a:ln w="6350">
                <a:solidFill>
                  <a:srgbClr val="000000"/>
                </a:solidFill>
                <a:round/>
                <a:headEnd/>
                <a:tailEnd/>
              </a:ln>
            </p:spPr>
            <p:txBody>
              <a:bodyPr/>
              <a:lstStyle/>
              <a:p>
                <a:endParaRPr lang="en-US"/>
              </a:p>
            </p:txBody>
          </p:sp>
          <p:sp>
            <p:nvSpPr>
              <p:cNvPr id="22110" name="Line 4643"/>
              <p:cNvSpPr>
                <a:spLocks noChangeShapeType="1"/>
              </p:cNvSpPr>
              <p:nvPr/>
            </p:nvSpPr>
            <p:spPr bwMode="white">
              <a:xfrm>
                <a:off x="4586" y="2608"/>
                <a:ext cx="0" cy="0"/>
              </a:xfrm>
              <a:prstGeom prst="line">
                <a:avLst/>
              </a:prstGeom>
              <a:noFill/>
              <a:ln w="6350">
                <a:solidFill>
                  <a:srgbClr val="000000"/>
                </a:solidFill>
                <a:round/>
                <a:headEnd/>
                <a:tailEnd/>
              </a:ln>
            </p:spPr>
            <p:txBody>
              <a:bodyPr/>
              <a:lstStyle/>
              <a:p>
                <a:endParaRPr lang="en-US"/>
              </a:p>
            </p:txBody>
          </p:sp>
          <p:sp>
            <p:nvSpPr>
              <p:cNvPr id="22111" name="Line 4644"/>
              <p:cNvSpPr>
                <a:spLocks noChangeShapeType="1"/>
              </p:cNvSpPr>
              <p:nvPr/>
            </p:nvSpPr>
            <p:spPr bwMode="white">
              <a:xfrm>
                <a:off x="4586" y="2612"/>
                <a:ext cx="0" cy="0"/>
              </a:xfrm>
              <a:prstGeom prst="line">
                <a:avLst/>
              </a:prstGeom>
              <a:noFill/>
              <a:ln w="6350">
                <a:solidFill>
                  <a:srgbClr val="000000"/>
                </a:solidFill>
                <a:round/>
                <a:headEnd/>
                <a:tailEnd/>
              </a:ln>
            </p:spPr>
            <p:txBody>
              <a:bodyPr/>
              <a:lstStyle/>
              <a:p>
                <a:endParaRPr lang="en-US"/>
              </a:p>
            </p:txBody>
          </p:sp>
          <p:sp>
            <p:nvSpPr>
              <p:cNvPr id="22112" name="Line 4645"/>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3" name="Line 4646"/>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4" name="Line 4647"/>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5" name="Line 4648"/>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6" name="Line 4649"/>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7" name="Line 4650"/>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8" name="Line 4651"/>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19" name="Line 4652"/>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0" name="Line 4653"/>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1" name="Line 4654"/>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2" name="Line 4655"/>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3" name="Line 4656"/>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4" name="Line 4657"/>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5" name="Line 4658"/>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6" name="Line 4659"/>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7" name="Line 4660"/>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8" name="Line 4661"/>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29" name="Line 4662"/>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30" name="Line 4663"/>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31" name="Line 4664"/>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32" name="Line 4665"/>
              <p:cNvSpPr>
                <a:spLocks noChangeShapeType="1"/>
              </p:cNvSpPr>
              <p:nvPr/>
            </p:nvSpPr>
            <p:spPr bwMode="white">
              <a:xfrm>
                <a:off x="4586" y="2608"/>
                <a:ext cx="0" cy="4"/>
              </a:xfrm>
              <a:prstGeom prst="line">
                <a:avLst/>
              </a:prstGeom>
              <a:noFill/>
              <a:ln w="6350">
                <a:solidFill>
                  <a:srgbClr val="000000"/>
                </a:solidFill>
                <a:round/>
                <a:headEnd/>
                <a:tailEnd/>
              </a:ln>
            </p:spPr>
            <p:txBody>
              <a:bodyPr/>
              <a:lstStyle/>
              <a:p>
                <a:endParaRPr lang="en-US"/>
              </a:p>
            </p:txBody>
          </p:sp>
          <p:sp>
            <p:nvSpPr>
              <p:cNvPr id="22133" name="Line 4666"/>
              <p:cNvSpPr>
                <a:spLocks noChangeShapeType="1"/>
              </p:cNvSpPr>
              <p:nvPr/>
            </p:nvSpPr>
            <p:spPr bwMode="white">
              <a:xfrm>
                <a:off x="4098" y="2491"/>
                <a:ext cx="0" cy="0"/>
              </a:xfrm>
              <a:prstGeom prst="line">
                <a:avLst/>
              </a:prstGeom>
              <a:noFill/>
              <a:ln w="6350">
                <a:solidFill>
                  <a:srgbClr val="000000"/>
                </a:solidFill>
                <a:round/>
                <a:headEnd/>
                <a:tailEnd/>
              </a:ln>
            </p:spPr>
            <p:txBody>
              <a:bodyPr/>
              <a:lstStyle/>
              <a:p>
                <a:endParaRPr lang="en-US"/>
              </a:p>
            </p:txBody>
          </p:sp>
          <p:sp>
            <p:nvSpPr>
              <p:cNvPr id="22134" name="Line 4667"/>
              <p:cNvSpPr>
                <a:spLocks noChangeShapeType="1"/>
              </p:cNvSpPr>
              <p:nvPr/>
            </p:nvSpPr>
            <p:spPr bwMode="white">
              <a:xfrm>
                <a:off x="4099" y="2486"/>
                <a:ext cx="0" cy="0"/>
              </a:xfrm>
              <a:prstGeom prst="line">
                <a:avLst/>
              </a:prstGeom>
              <a:noFill/>
              <a:ln w="6350">
                <a:solidFill>
                  <a:srgbClr val="000000"/>
                </a:solidFill>
                <a:round/>
                <a:headEnd/>
                <a:tailEnd/>
              </a:ln>
            </p:spPr>
            <p:txBody>
              <a:bodyPr/>
              <a:lstStyle/>
              <a:p>
                <a:endParaRPr lang="en-US"/>
              </a:p>
            </p:txBody>
          </p:sp>
          <p:sp>
            <p:nvSpPr>
              <p:cNvPr id="22135" name="Line 4668"/>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36" name="Line 4669"/>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37" name="Line 4670"/>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38" name="Line 4671"/>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39" name="Line 4672"/>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0" name="Line 4673"/>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1" name="Line 4674"/>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2" name="Line 4675"/>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3" name="Line 4676"/>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4" name="Line 4677"/>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5" name="Line 4678"/>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2146" name="Line 4679"/>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grpSp>
        <p:grpSp>
          <p:nvGrpSpPr>
            <p:cNvPr id="18503" name="Group 4881"/>
            <p:cNvGrpSpPr>
              <a:grpSpLocks/>
            </p:cNvGrpSpPr>
            <p:nvPr/>
          </p:nvGrpSpPr>
          <p:grpSpPr bwMode="auto">
            <a:xfrm>
              <a:off x="3835" y="1315"/>
              <a:ext cx="839" cy="1390"/>
              <a:chOff x="3835" y="1315"/>
              <a:chExt cx="839" cy="1390"/>
            </a:xfrm>
          </p:grpSpPr>
          <p:sp>
            <p:nvSpPr>
              <p:cNvPr id="21747" name="Line 4681"/>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48" name="Line 4682"/>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49" name="Line 4683"/>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0" name="Line 4684"/>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1" name="Line 4685"/>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2" name="Line 4686"/>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3" name="Line 4687"/>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4" name="Line 4688"/>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5" name="Line 4689"/>
              <p:cNvSpPr>
                <a:spLocks noChangeShapeType="1"/>
              </p:cNvSpPr>
              <p:nvPr/>
            </p:nvSpPr>
            <p:spPr bwMode="white">
              <a:xfrm flipV="1">
                <a:off x="4098" y="2486"/>
                <a:ext cx="1" cy="5"/>
              </a:xfrm>
              <a:prstGeom prst="line">
                <a:avLst/>
              </a:prstGeom>
              <a:noFill/>
              <a:ln w="6350">
                <a:solidFill>
                  <a:srgbClr val="000000"/>
                </a:solidFill>
                <a:round/>
                <a:headEnd/>
                <a:tailEnd/>
              </a:ln>
            </p:spPr>
            <p:txBody>
              <a:bodyPr/>
              <a:lstStyle/>
              <a:p>
                <a:endParaRPr lang="en-US"/>
              </a:p>
            </p:txBody>
          </p:sp>
          <p:sp>
            <p:nvSpPr>
              <p:cNvPr id="21756" name="Line 4690"/>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57" name="Line 4691"/>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58" name="Line 4692"/>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59" name="Line 4693"/>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0" name="Line 4694"/>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1" name="Line 4695"/>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2" name="Line 4696"/>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3" name="Line 4697"/>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4" name="Line 4698"/>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5" name="Line 4699"/>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6" name="Line 4700"/>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7" name="Line 4701"/>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8" name="Line 4702"/>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69" name="Line 4703"/>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0" name="Line 4704"/>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1" name="Line 4705"/>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2" name="Line 4706"/>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3" name="Line 4707"/>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4" name="Line 4708"/>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5" name="Line 4709"/>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6" name="Line 4710"/>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7" name="Line 4711"/>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8" name="Line 4712"/>
              <p:cNvSpPr>
                <a:spLocks noChangeShapeType="1"/>
              </p:cNvSpPr>
              <p:nvPr/>
            </p:nvSpPr>
            <p:spPr bwMode="white">
              <a:xfrm>
                <a:off x="4099" y="2481"/>
                <a:ext cx="0" cy="0"/>
              </a:xfrm>
              <a:prstGeom prst="line">
                <a:avLst/>
              </a:prstGeom>
              <a:noFill/>
              <a:ln w="6350">
                <a:solidFill>
                  <a:srgbClr val="000000"/>
                </a:solidFill>
                <a:round/>
                <a:headEnd/>
                <a:tailEnd/>
              </a:ln>
            </p:spPr>
            <p:txBody>
              <a:bodyPr/>
              <a:lstStyle/>
              <a:p>
                <a:endParaRPr lang="en-US"/>
              </a:p>
            </p:txBody>
          </p:sp>
          <p:sp>
            <p:nvSpPr>
              <p:cNvPr id="21779" name="Freeform 4713"/>
              <p:cNvSpPr>
                <a:spLocks/>
              </p:cNvSpPr>
              <p:nvPr/>
            </p:nvSpPr>
            <p:spPr bwMode="white">
              <a:xfrm>
                <a:off x="4580" y="2612"/>
                <a:ext cx="6" cy="18"/>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w 50"/>
                  <a:gd name="T11" fmla="*/ 0 h 148"/>
                  <a:gd name="T12" fmla="*/ 0 w 50"/>
                  <a:gd name="T13" fmla="*/ 0 h 148"/>
                  <a:gd name="T14" fmla="*/ 0 w 50"/>
                  <a:gd name="T15" fmla="*/ 0 h 148"/>
                  <a:gd name="T16" fmla="*/ 0 w 50"/>
                  <a:gd name="T17" fmla="*/ 0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148"/>
                  <a:gd name="T29" fmla="*/ 50 w 50"/>
                  <a:gd name="T30" fmla="*/ 148 h 1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148">
                    <a:moveTo>
                      <a:pt x="0" y="148"/>
                    </a:moveTo>
                    <a:lnTo>
                      <a:pt x="13" y="132"/>
                    </a:lnTo>
                    <a:lnTo>
                      <a:pt x="23" y="115"/>
                    </a:lnTo>
                    <a:lnTo>
                      <a:pt x="32" y="97"/>
                    </a:lnTo>
                    <a:lnTo>
                      <a:pt x="39" y="79"/>
                    </a:lnTo>
                    <a:lnTo>
                      <a:pt x="45" y="59"/>
                    </a:lnTo>
                    <a:lnTo>
                      <a:pt x="48" y="39"/>
                    </a:lnTo>
                    <a:lnTo>
                      <a:pt x="50" y="20"/>
                    </a:lnTo>
                    <a:lnTo>
                      <a:pt x="50" y="0"/>
                    </a:lnTo>
                  </a:path>
                </a:pathLst>
              </a:custGeom>
              <a:noFill/>
              <a:ln w="6350">
                <a:solidFill>
                  <a:srgbClr val="000000"/>
                </a:solidFill>
                <a:prstDash val="solid"/>
                <a:round/>
                <a:headEnd/>
                <a:tailEnd/>
              </a:ln>
            </p:spPr>
            <p:txBody>
              <a:bodyPr/>
              <a:lstStyle/>
              <a:p>
                <a:endParaRPr lang="en-US"/>
              </a:p>
            </p:txBody>
          </p:sp>
          <p:sp>
            <p:nvSpPr>
              <p:cNvPr id="21780" name="Freeform 4714"/>
              <p:cNvSpPr>
                <a:spLocks/>
              </p:cNvSpPr>
              <p:nvPr/>
            </p:nvSpPr>
            <p:spPr bwMode="white">
              <a:xfrm>
                <a:off x="4433" y="2701"/>
                <a:ext cx="21" cy="4"/>
              </a:xfrm>
              <a:custGeom>
                <a:avLst/>
                <a:gdLst>
                  <a:gd name="T0" fmla="*/ 0 w 165"/>
                  <a:gd name="T1" fmla="*/ 0 h 29"/>
                  <a:gd name="T2" fmla="*/ 0 w 165"/>
                  <a:gd name="T3" fmla="*/ 0 h 29"/>
                  <a:gd name="T4" fmla="*/ 0 w 165"/>
                  <a:gd name="T5" fmla="*/ 0 h 29"/>
                  <a:gd name="T6" fmla="*/ 0 w 165"/>
                  <a:gd name="T7" fmla="*/ 0 h 29"/>
                  <a:gd name="T8" fmla="*/ 0 w 165"/>
                  <a:gd name="T9" fmla="*/ 0 h 29"/>
                  <a:gd name="T10" fmla="*/ 0 w 165"/>
                  <a:gd name="T11" fmla="*/ 0 h 29"/>
                  <a:gd name="T12" fmla="*/ 0 w 165"/>
                  <a:gd name="T13" fmla="*/ 0 h 29"/>
                  <a:gd name="T14" fmla="*/ 0 w 165"/>
                  <a:gd name="T15" fmla="*/ 0 h 29"/>
                  <a:gd name="T16" fmla="*/ 0 w 165"/>
                  <a:gd name="T17" fmla="*/ 0 h 29"/>
                  <a:gd name="T18" fmla="*/ 0 w 165"/>
                  <a:gd name="T19" fmla="*/ 0 h 29"/>
                  <a:gd name="T20" fmla="*/ 0 w 165"/>
                  <a:gd name="T21" fmla="*/ 0 h 29"/>
                  <a:gd name="T22" fmla="*/ 0 w 165"/>
                  <a:gd name="T23" fmla="*/ 0 h 29"/>
                  <a:gd name="T24" fmla="*/ 0 w 165"/>
                  <a:gd name="T25" fmla="*/ 0 h 29"/>
                  <a:gd name="T26" fmla="*/ 0 w 165"/>
                  <a:gd name="T27" fmla="*/ 0 h 29"/>
                  <a:gd name="T28" fmla="*/ 0 w 165"/>
                  <a:gd name="T29" fmla="*/ 0 h 29"/>
                  <a:gd name="T30" fmla="*/ 0 w 165"/>
                  <a:gd name="T31" fmla="*/ 0 h 29"/>
                  <a:gd name="T32" fmla="*/ 0 w 16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5"/>
                  <a:gd name="T52" fmla="*/ 0 h 29"/>
                  <a:gd name="T53" fmla="*/ 165 w 16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5" h="29">
                    <a:moveTo>
                      <a:pt x="0" y="0"/>
                    </a:moveTo>
                    <a:lnTo>
                      <a:pt x="10" y="6"/>
                    </a:lnTo>
                    <a:lnTo>
                      <a:pt x="20" y="11"/>
                    </a:lnTo>
                    <a:lnTo>
                      <a:pt x="29" y="15"/>
                    </a:lnTo>
                    <a:lnTo>
                      <a:pt x="40" y="18"/>
                    </a:lnTo>
                    <a:lnTo>
                      <a:pt x="50" y="21"/>
                    </a:lnTo>
                    <a:lnTo>
                      <a:pt x="60" y="24"/>
                    </a:lnTo>
                    <a:lnTo>
                      <a:pt x="71" y="26"/>
                    </a:lnTo>
                    <a:lnTo>
                      <a:pt x="81" y="27"/>
                    </a:lnTo>
                    <a:lnTo>
                      <a:pt x="92" y="29"/>
                    </a:lnTo>
                    <a:lnTo>
                      <a:pt x="102" y="29"/>
                    </a:lnTo>
                    <a:lnTo>
                      <a:pt x="112" y="29"/>
                    </a:lnTo>
                    <a:lnTo>
                      <a:pt x="123" y="29"/>
                    </a:lnTo>
                    <a:lnTo>
                      <a:pt x="134" y="28"/>
                    </a:lnTo>
                    <a:lnTo>
                      <a:pt x="145" y="26"/>
                    </a:lnTo>
                    <a:lnTo>
                      <a:pt x="155" y="24"/>
                    </a:lnTo>
                    <a:lnTo>
                      <a:pt x="165" y="22"/>
                    </a:lnTo>
                  </a:path>
                </a:pathLst>
              </a:custGeom>
              <a:noFill/>
              <a:ln w="6350">
                <a:solidFill>
                  <a:srgbClr val="000000"/>
                </a:solidFill>
                <a:prstDash val="solid"/>
                <a:round/>
                <a:headEnd/>
                <a:tailEnd/>
              </a:ln>
            </p:spPr>
            <p:txBody>
              <a:bodyPr/>
              <a:lstStyle/>
              <a:p>
                <a:endParaRPr lang="en-US"/>
              </a:p>
            </p:txBody>
          </p:sp>
          <p:sp>
            <p:nvSpPr>
              <p:cNvPr id="21781" name="Line 4715"/>
              <p:cNvSpPr>
                <a:spLocks noChangeShapeType="1"/>
              </p:cNvSpPr>
              <p:nvPr/>
            </p:nvSpPr>
            <p:spPr bwMode="white">
              <a:xfrm>
                <a:off x="4112" y="2516"/>
                <a:ext cx="0" cy="0"/>
              </a:xfrm>
              <a:prstGeom prst="line">
                <a:avLst/>
              </a:prstGeom>
              <a:noFill/>
              <a:ln w="6350">
                <a:solidFill>
                  <a:srgbClr val="000000"/>
                </a:solidFill>
                <a:round/>
                <a:headEnd/>
                <a:tailEnd/>
              </a:ln>
            </p:spPr>
            <p:txBody>
              <a:bodyPr/>
              <a:lstStyle/>
              <a:p>
                <a:endParaRPr lang="en-US"/>
              </a:p>
            </p:txBody>
          </p:sp>
          <p:sp>
            <p:nvSpPr>
              <p:cNvPr id="21782" name="Line 4716"/>
              <p:cNvSpPr>
                <a:spLocks noChangeShapeType="1"/>
              </p:cNvSpPr>
              <p:nvPr/>
            </p:nvSpPr>
            <p:spPr bwMode="white">
              <a:xfrm>
                <a:off x="4433" y="2701"/>
                <a:ext cx="0" cy="0"/>
              </a:xfrm>
              <a:prstGeom prst="line">
                <a:avLst/>
              </a:prstGeom>
              <a:noFill/>
              <a:ln w="6350">
                <a:solidFill>
                  <a:srgbClr val="000000"/>
                </a:solidFill>
                <a:round/>
                <a:headEnd/>
                <a:tailEnd/>
              </a:ln>
            </p:spPr>
            <p:txBody>
              <a:bodyPr/>
              <a:lstStyle/>
              <a:p>
                <a:endParaRPr lang="en-US"/>
              </a:p>
            </p:txBody>
          </p:sp>
          <p:sp>
            <p:nvSpPr>
              <p:cNvPr id="21783" name="Line 4717"/>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4" name="Line 4718"/>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5" name="Line 4719"/>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6" name="Line 4720"/>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7" name="Line 4721"/>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8" name="Line 4722"/>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89" name="Line 4723"/>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0" name="Line 4724"/>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1" name="Line 4725"/>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2" name="Line 4726"/>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3" name="Line 4727"/>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4" name="Line 4728"/>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5" name="Line 4729"/>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6" name="Line 4730"/>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7" name="Line 4731"/>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8" name="Line 4732"/>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799" name="Line 4733"/>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800" name="Line 4734"/>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801" name="Line 4735"/>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802" name="Line 4736"/>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803" name="Line 4737"/>
              <p:cNvSpPr>
                <a:spLocks noChangeShapeType="1"/>
              </p:cNvSpPr>
              <p:nvPr/>
            </p:nvSpPr>
            <p:spPr bwMode="white">
              <a:xfrm>
                <a:off x="4112" y="2516"/>
                <a:ext cx="321" cy="185"/>
              </a:xfrm>
              <a:prstGeom prst="line">
                <a:avLst/>
              </a:prstGeom>
              <a:noFill/>
              <a:ln w="6350">
                <a:solidFill>
                  <a:srgbClr val="000000"/>
                </a:solidFill>
                <a:round/>
                <a:headEnd/>
                <a:tailEnd/>
              </a:ln>
            </p:spPr>
            <p:txBody>
              <a:bodyPr/>
              <a:lstStyle/>
              <a:p>
                <a:endParaRPr lang="en-US"/>
              </a:p>
            </p:txBody>
          </p:sp>
          <p:sp>
            <p:nvSpPr>
              <p:cNvPr id="21804" name="Freeform 4738"/>
              <p:cNvSpPr>
                <a:spLocks/>
              </p:cNvSpPr>
              <p:nvPr/>
            </p:nvSpPr>
            <p:spPr bwMode="white">
              <a:xfrm>
                <a:off x="4454" y="2630"/>
                <a:ext cx="126" cy="74"/>
              </a:xfrm>
              <a:custGeom>
                <a:avLst/>
                <a:gdLst>
                  <a:gd name="T0" fmla="*/ 2 w 1009"/>
                  <a:gd name="T1" fmla="*/ 0 h 589"/>
                  <a:gd name="T2" fmla="*/ 2 w 1009"/>
                  <a:gd name="T3" fmla="*/ 0 h 589"/>
                  <a:gd name="T4" fmla="*/ 2 w 1009"/>
                  <a:gd name="T5" fmla="*/ 0 h 589"/>
                  <a:gd name="T6" fmla="*/ 2 w 1009"/>
                  <a:gd name="T7" fmla="*/ 0 h 589"/>
                  <a:gd name="T8" fmla="*/ 2 w 1009"/>
                  <a:gd name="T9" fmla="*/ 0 h 589"/>
                  <a:gd name="T10" fmla="*/ 1 w 1009"/>
                  <a:gd name="T11" fmla="*/ 1 h 589"/>
                  <a:gd name="T12" fmla="*/ 1 w 1009"/>
                  <a:gd name="T13" fmla="*/ 1 h 589"/>
                  <a:gd name="T14" fmla="*/ 1 w 1009"/>
                  <a:gd name="T15" fmla="*/ 1 h 589"/>
                  <a:gd name="T16" fmla="*/ 1 w 1009"/>
                  <a:gd name="T17" fmla="*/ 1 h 589"/>
                  <a:gd name="T18" fmla="*/ 1 w 1009"/>
                  <a:gd name="T19" fmla="*/ 1 h 589"/>
                  <a:gd name="T20" fmla="*/ 1 w 1009"/>
                  <a:gd name="T21" fmla="*/ 1 h 589"/>
                  <a:gd name="T22" fmla="*/ 1 w 1009"/>
                  <a:gd name="T23" fmla="*/ 1 h 589"/>
                  <a:gd name="T24" fmla="*/ 1 w 1009"/>
                  <a:gd name="T25" fmla="*/ 1 h 589"/>
                  <a:gd name="T26" fmla="*/ 0 w 1009"/>
                  <a:gd name="T27" fmla="*/ 1 h 589"/>
                  <a:gd name="T28" fmla="*/ 0 w 1009"/>
                  <a:gd name="T29" fmla="*/ 1 h 589"/>
                  <a:gd name="T30" fmla="*/ 0 w 1009"/>
                  <a:gd name="T31" fmla="*/ 1 h 589"/>
                  <a:gd name="T32" fmla="*/ 0 w 1009"/>
                  <a:gd name="T33" fmla="*/ 1 h 5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9"/>
                  <a:gd name="T52" fmla="*/ 0 h 589"/>
                  <a:gd name="T53" fmla="*/ 1009 w 1009"/>
                  <a:gd name="T54" fmla="*/ 589 h 5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9" h="589">
                    <a:moveTo>
                      <a:pt x="1009" y="0"/>
                    </a:moveTo>
                    <a:lnTo>
                      <a:pt x="966" y="50"/>
                    </a:lnTo>
                    <a:lnTo>
                      <a:pt x="918" y="99"/>
                    </a:lnTo>
                    <a:lnTo>
                      <a:pt x="868" y="145"/>
                    </a:lnTo>
                    <a:lnTo>
                      <a:pt x="815" y="190"/>
                    </a:lnTo>
                    <a:lnTo>
                      <a:pt x="760" y="234"/>
                    </a:lnTo>
                    <a:lnTo>
                      <a:pt x="702" y="275"/>
                    </a:lnTo>
                    <a:lnTo>
                      <a:pt x="640" y="314"/>
                    </a:lnTo>
                    <a:lnTo>
                      <a:pt x="578" y="353"/>
                    </a:lnTo>
                    <a:lnTo>
                      <a:pt x="513" y="388"/>
                    </a:lnTo>
                    <a:lnTo>
                      <a:pt x="445" y="422"/>
                    </a:lnTo>
                    <a:lnTo>
                      <a:pt x="375" y="455"/>
                    </a:lnTo>
                    <a:lnTo>
                      <a:pt x="304" y="485"/>
                    </a:lnTo>
                    <a:lnTo>
                      <a:pt x="231" y="515"/>
                    </a:lnTo>
                    <a:lnTo>
                      <a:pt x="155" y="541"/>
                    </a:lnTo>
                    <a:lnTo>
                      <a:pt x="78" y="566"/>
                    </a:lnTo>
                    <a:lnTo>
                      <a:pt x="0" y="589"/>
                    </a:lnTo>
                  </a:path>
                </a:pathLst>
              </a:custGeom>
              <a:noFill/>
              <a:ln w="6350">
                <a:solidFill>
                  <a:srgbClr val="000000"/>
                </a:solidFill>
                <a:prstDash val="solid"/>
                <a:round/>
                <a:headEnd/>
                <a:tailEnd/>
              </a:ln>
            </p:spPr>
            <p:txBody>
              <a:bodyPr/>
              <a:lstStyle/>
              <a:p>
                <a:endParaRPr lang="en-US"/>
              </a:p>
            </p:txBody>
          </p:sp>
          <p:sp>
            <p:nvSpPr>
              <p:cNvPr id="21805" name="Freeform 4739"/>
              <p:cNvSpPr>
                <a:spLocks/>
              </p:cNvSpPr>
              <p:nvPr/>
            </p:nvSpPr>
            <p:spPr bwMode="white">
              <a:xfrm>
                <a:off x="4098" y="2491"/>
                <a:ext cx="14" cy="25"/>
              </a:xfrm>
              <a:custGeom>
                <a:avLst/>
                <a:gdLst>
                  <a:gd name="T0" fmla="*/ 0 w 108"/>
                  <a:gd name="T1" fmla="*/ 0 h 197"/>
                  <a:gd name="T2" fmla="*/ 0 w 108"/>
                  <a:gd name="T3" fmla="*/ 0 h 197"/>
                  <a:gd name="T4" fmla="*/ 0 w 108"/>
                  <a:gd name="T5" fmla="*/ 0 h 197"/>
                  <a:gd name="T6" fmla="*/ 0 w 108"/>
                  <a:gd name="T7" fmla="*/ 0 h 197"/>
                  <a:gd name="T8" fmla="*/ 0 w 108"/>
                  <a:gd name="T9" fmla="*/ 0 h 197"/>
                  <a:gd name="T10" fmla="*/ 0 w 108"/>
                  <a:gd name="T11" fmla="*/ 0 h 197"/>
                  <a:gd name="T12" fmla="*/ 0 w 108"/>
                  <a:gd name="T13" fmla="*/ 0 h 197"/>
                  <a:gd name="T14" fmla="*/ 0 w 108"/>
                  <a:gd name="T15" fmla="*/ 0 h 197"/>
                  <a:gd name="T16" fmla="*/ 0 w 108"/>
                  <a:gd name="T17" fmla="*/ 0 h 197"/>
                  <a:gd name="T18" fmla="*/ 0 w 108"/>
                  <a:gd name="T19" fmla="*/ 0 h 197"/>
                  <a:gd name="T20" fmla="*/ 0 w 108"/>
                  <a:gd name="T21" fmla="*/ 0 h 197"/>
                  <a:gd name="T22" fmla="*/ 0 w 108"/>
                  <a:gd name="T23" fmla="*/ 0 h 197"/>
                  <a:gd name="T24" fmla="*/ 0 w 108"/>
                  <a:gd name="T25" fmla="*/ 0 h 197"/>
                  <a:gd name="T26" fmla="*/ 0 w 108"/>
                  <a:gd name="T27" fmla="*/ 0 h 197"/>
                  <a:gd name="T28" fmla="*/ 0 w 108"/>
                  <a:gd name="T29" fmla="*/ 0 h 197"/>
                  <a:gd name="T30" fmla="*/ 0 w 108"/>
                  <a:gd name="T31" fmla="*/ 0 h 197"/>
                  <a:gd name="T32" fmla="*/ 0 w 108"/>
                  <a:gd name="T33" fmla="*/ 0 h 1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97"/>
                  <a:gd name="T53" fmla="*/ 108 w 108"/>
                  <a:gd name="T54" fmla="*/ 197 h 1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97">
                    <a:moveTo>
                      <a:pt x="1" y="0"/>
                    </a:moveTo>
                    <a:lnTo>
                      <a:pt x="0" y="15"/>
                    </a:lnTo>
                    <a:lnTo>
                      <a:pt x="1" y="30"/>
                    </a:lnTo>
                    <a:lnTo>
                      <a:pt x="3" y="44"/>
                    </a:lnTo>
                    <a:lnTo>
                      <a:pt x="6" y="59"/>
                    </a:lnTo>
                    <a:lnTo>
                      <a:pt x="9" y="73"/>
                    </a:lnTo>
                    <a:lnTo>
                      <a:pt x="14" y="87"/>
                    </a:lnTo>
                    <a:lnTo>
                      <a:pt x="19" y="100"/>
                    </a:lnTo>
                    <a:lnTo>
                      <a:pt x="27" y="114"/>
                    </a:lnTo>
                    <a:lnTo>
                      <a:pt x="34" y="126"/>
                    </a:lnTo>
                    <a:lnTo>
                      <a:pt x="42" y="139"/>
                    </a:lnTo>
                    <a:lnTo>
                      <a:pt x="51" y="150"/>
                    </a:lnTo>
                    <a:lnTo>
                      <a:pt x="61" y="160"/>
                    </a:lnTo>
                    <a:lnTo>
                      <a:pt x="71" y="171"/>
                    </a:lnTo>
                    <a:lnTo>
                      <a:pt x="83" y="180"/>
                    </a:lnTo>
                    <a:lnTo>
                      <a:pt x="95" y="189"/>
                    </a:lnTo>
                    <a:lnTo>
                      <a:pt x="108" y="197"/>
                    </a:lnTo>
                  </a:path>
                </a:pathLst>
              </a:custGeom>
              <a:noFill/>
              <a:ln w="6350">
                <a:solidFill>
                  <a:srgbClr val="000000"/>
                </a:solidFill>
                <a:prstDash val="solid"/>
                <a:round/>
                <a:headEnd/>
                <a:tailEnd/>
              </a:ln>
            </p:spPr>
            <p:txBody>
              <a:bodyPr/>
              <a:lstStyle/>
              <a:p>
                <a:endParaRPr lang="en-US"/>
              </a:p>
            </p:txBody>
          </p:sp>
          <p:sp>
            <p:nvSpPr>
              <p:cNvPr id="21806" name="Freeform 4740"/>
              <p:cNvSpPr>
                <a:spLocks/>
              </p:cNvSpPr>
              <p:nvPr/>
            </p:nvSpPr>
            <p:spPr bwMode="white">
              <a:xfrm>
                <a:off x="3835" y="1471"/>
                <a:ext cx="13" cy="18"/>
              </a:xfrm>
              <a:custGeom>
                <a:avLst/>
                <a:gdLst>
                  <a:gd name="T0" fmla="*/ 0 w 98"/>
                  <a:gd name="T1" fmla="*/ 0 h 143"/>
                  <a:gd name="T2" fmla="*/ 0 w 98"/>
                  <a:gd name="T3" fmla="*/ 0 h 143"/>
                  <a:gd name="T4" fmla="*/ 0 w 98"/>
                  <a:gd name="T5" fmla="*/ 0 h 143"/>
                  <a:gd name="T6" fmla="*/ 0 w 98"/>
                  <a:gd name="T7" fmla="*/ 0 h 143"/>
                  <a:gd name="T8" fmla="*/ 0 w 98"/>
                  <a:gd name="T9" fmla="*/ 0 h 143"/>
                  <a:gd name="T10" fmla="*/ 0 w 98"/>
                  <a:gd name="T11" fmla="*/ 0 h 143"/>
                  <a:gd name="T12" fmla="*/ 0 w 98"/>
                  <a:gd name="T13" fmla="*/ 0 h 143"/>
                  <a:gd name="T14" fmla="*/ 0 w 98"/>
                  <a:gd name="T15" fmla="*/ 0 h 143"/>
                  <a:gd name="T16" fmla="*/ 0 w 98"/>
                  <a:gd name="T17" fmla="*/ 0 h 143"/>
                  <a:gd name="T18" fmla="*/ 0 w 98"/>
                  <a:gd name="T19" fmla="*/ 0 h 143"/>
                  <a:gd name="T20" fmla="*/ 0 w 98"/>
                  <a:gd name="T21" fmla="*/ 0 h 143"/>
                  <a:gd name="T22" fmla="*/ 0 w 98"/>
                  <a:gd name="T23" fmla="*/ 0 h 143"/>
                  <a:gd name="T24" fmla="*/ 0 w 98"/>
                  <a:gd name="T25" fmla="*/ 0 h 143"/>
                  <a:gd name="T26" fmla="*/ 0 w 98"/>
                  <a:gd name="T27" fmla="*/ 0 h 143"/>
                  <a:gd name="T28" fmla="*/ 0 w 98"/>
                  <a:gd name="T29" fmla="*/ 0 h 143"/>
                  <a:gd name="T30" fmla="*/ 0 w 98"/>
                  <a:gd name="T31" fmla="*/ 0 h 143"/>
                  <a:gd name="T32" fmla="*/ 0 w 98"/>
                  <a:gd name="T33" fmla="*/ 0 h 1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43"/>
                  <a:gd name="T53" fmla="*/ 98 w 98"/>
                  <a:gd name="T54" fmla="*/ 143 h 1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43">
                    <a:moveTo>
                      <a:pt x="0" y="0"/>
                    </a:moveTo>
                    <a:lnTo>
                      <a:pt x="0" y="10"/>
                    </a:lnTo>
                    <a:lnTo>
                      <a:pt x="1" y="19"/>
                    </a:lnTo>
                    <a:lnTo>
                      <a:pt x="3" y="30"/>
                    </a:lnTo>
                    <a:lnTo>
                      <a:pt x="6" y="39"/>
                    </a:lnTo>
                    <a:lnTo>
                      <a:pt x="9" y="49"/>
                    </a:lnTo>
                    <a:lnTo>
                      <a:pt x="14" y="59"/>
                    </a:lnTo>
                    <a:lnTo>
                      <a:pt x="19" y="68"/>
                    </a:lnTo>
                    <a:lnTo>
                      <a:pt x="25" y="77"/>
                    </a:lnTo>
                    <a:lnTo>
                      <a:pt x="32" y="86"/>
                    </a:lnTo>
                    <a:lnTo>
                      <a:pt x="39" y="95"/>
                    </a:lnTo>
                    <a:lnTo>
                      <a:pt x="46" y="103"/>
                    </a:lnTo>
                    <a:lnTo>
                      <a:pt x="56" y="112"/>
                    </a:lnTo>
                    <a:lnTo>
                      <a:pt x="65" y="120"/>
                    </a:lnTo>
                    <a:lnTo>
                      <a:pt x="75" y="128"/>
                    </a:lnTo>
                    <a:lnTo>
                      <a:pt x="87" y="136"/>
                    </a:lnTo>
                    <a:lnTo>
                      <a:pt x="98" y="143"/>
                    </a:lnTo>
                  </a:path>
                </a:pathLst>
              </a:custGeom>
              <a:noFill/>
              <a:ln w="6350">
                <a:solidFill>
                  <a:srgbClr val="000000"/>
                </a:solidFill>
                <a:prstDash val="solid"/>
                <a:round/>
                <a:headEnd/>
                <a:tailEnd/>
              </a:ln>
            </p:spPr>
            <p:txBody>
              <a:bodyPr/>
              <a:lstStyle/>
              <a:p>
                <a:endParaRPr lang="en-US"/>
              </a:p>
            </p:txBody>
          </p:sp>
          <p:sp>
            <p:nvSpPr>
              <p:cNvPr id="21807" name="Freeform 4741"/>
              <p:cNvSpPr>
                <a:spLocks/>
              </p:cNvSpPr>
              <p:nvPr/>
            </p:nvSpPr>
            <p:spPr bwMode="white">
              <a:xfrm>
                <a:off x="4665" y="1691"/>
                <a:ext cx="9" cy="16"/>
              </a:xfrm>
              <a:custGeom>
                <a:avLst/>
                <a:gdLst>
                  <a:gd name="T0" fmla="*/ 0 w 68"/>
                  <a:gd name="T1" fmla="*/ 0 h 124"/>
                  <a:gd name="T2" fmla="*/ 0 w 68"/>
                  <a:gd name="T3" fmla="*/ 0 h 124"/>
                  <a:gd name="T4" fmla="*/ 0 w 68"/>
                  <a:gd name="T5" fmla="*/ 0 h 124"/>
                  <a:gd name="T6" fmla="*/ 0 w 68"/>
                  <a:gd name="T7" fmla="*/ 0 h 124"/>
                  <a:gd name="T8" fmla="*/ 0 w 68"/>
                  <a:gd name="T9" fmla="*/ 0 h 124"/>
                  <a:gd name="T10" fmla="*/ 0 w 68"/>
                  <a:gd name="T11" fmla="*/ 0 h 124"/>
                  <a:gd name="T12" fmla="*/ 0 w 68"/>
                  <a:gd name="T13" fmla="*/ 0 h 124"/>
                  <a:gd name="T14" fmla="*/ 0 w 68"/>
                  <a:gd name="T15" fmla="*/ 0 h 124"/>
                  <a:gd name="T16" fmla="*/ 0 w 68"/>
                  <a:gd name="T17" fmla="*/ 0 h 124"/>
                  <a:gd name="T18" fmla="*/ 0 w 68"/>
                  <a:gd name="T19" fmla="*/ 0 h 124"/>
                  <a:gd name="T20" fmla="*/ 0 w 68"/>
                  <a:gd name="T21" fmla="*/ 0 h 124"/>
                  <a:gd name="T22" fmla="*/ 0 w 68"/>
                  <a:gd name="T23" fmla="*/ 0 h 124"/>
                  <a:gd name="T24" fmla="*/ 0 w 68"/>
                  <a:gd name="T25" fmla="*/ 0 h 1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24"/>
                  <a:gd name="T41" fmla="*/ 68 w 68"/>
                  <a:gd name="T42" fmla="*/ 124 h 1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24">
                    <a:moveTo>
                      <a:pt x="0" y="124"/>
                    </a:moveTo>
                    <a:lnTo>
                      <a:pt x="15" y="110"/>
                    </a:lnTo>
                    <a:lnTo>
                      <a:pt x="30" y="96"/>
                    </a:lnTo>
                    <a:lnTo>
                      <a:pt x="41" y="80"/>
                    </a:lnTo>
                    <a:lnTo>
                      <a:pt x="52" y="66"/>
                    </a:lnTo>
                    <a:lnTo>
                      <a:pt x="56" y="57"/>
                    </a:lnTo>
                    <a:lnTo>
                      <a:pt x="59" y="49"/>
                    </a:lnTo>
                    <a:lnTo>
                      <a:pt x="62" y="42"/>
                    </a:lnTo>
                    <a:lnTo>
                      <a:pt x="64" y="33"/>
                    </a:lnTo>
                    <a:lnTo>
                      <a:pt x="66" y="25"/>
                    </a:lnTo>
                    <a:lnTo>
                      <a:pt x="67" y="17"/>
                    </a:lnTo>
                    <a:lnTo>
                      <a:pt x="68" y="9"/>
                    </a:lnTo>
                    <a:lnTo>
                      <a:pt x="68" y="0"/>
                    </a:lnTo>
                  </a:path>
                </a:pathLst>
              </a:custGeom>
              <a:noFill/>
              <a:ln w="6350">
                <a:solidFill>
                  <a:srgbClr val="000000"/>
                </a:solidFill>
                <a:prstDash val="solid"/>
                <a:round/>
                <a:headEnd/>
                <a:tailEnd/>
              </a:ln>
            </p:spPr>
            <p:txBody>
              <a:bodyPr/>
              <a:lstStyle/>
              <a:p>
                <a:endParaRPr lang="en-US"/>
              </a:p>
            </p:txBody>
          </p:sp>
          <p:sp>
            <p:nvSpPr>
              <p:cNvPr id="21808" name="Freeform 4742"/>
              <p:cNvSpPr>
                <a:spLocks/>
              </p:cNvSpPr>
              <p:nvPr/>
            </p:nvSpPr>
            <p:spPr bwMode="white">
              <a:xfrm>
                <a:off x="4470" y="1763"/>
                <a:ext cx="111" cy="56"/>
              </a:xfrm>
              <a:custGeom>
                <a:avLst/>
                <a:gdLst>
                  <a:gd name="T0" fmla="*/ 0 w 895"/>
                  <a:gd name="T1" fmla="*/ 1 h 446"/>
                  <a:gd name="T2" fmla="*/ 0 w 895"/>
                  <a:gd name="T3" fmla="*/ 1 h 446"/>
                  <a:gd name="T4" fmla="*/ 0 w 895"/>
                  <a:gd name="T5" fmla="*/ 1 h 446"/>
                  <a:gd name="T6" fmla="*/ 0 w 895"/>
                  <a:gd name="T7" fmla="*/ 1 h 446"/>
                  <a:gd name="T8" fmla="*/ 0 w 895"/>
                  <a:gd name="T9" fmla="*/ 1 h 446"/>
                  <a:gd name="T10" fmla="*/ 0 w 895"/>
                  <a:gd name="T11" fmla="*/ 1 h 446"/>
                  <a:gd name="T12" fmla="*/ 1 w 895"/>
                  <a:gd name="T13" fmla="*/ 1 h 446"/>
                  <a:gd name="T14" fmla="*/ 1 w 895"/>
                  <a:gd name="T15" fmla="*/ 1 h 446"/>
                  <a:gd name="T16" fmla="*/ 1 w 895"/>
                  <a:gd name="T17" fmla="*/ 1 h 446"/>
                  <a:gd name="T18" fmla="*/ 1 w 895"/>
                  <a:gd name="T19" fmla="*/ 0 h 446"/>
                  <a:gd name="T20" fmla="*/ 1 w 895"/>
                  <a:gd name="T21" fmla="*/ 0 h 446"/>
                  <a:gd name="T22" fmla="*/ 1 w 895"/>
                  <a:gd name="T23" fmla="*/ 0 h 446"/>
                  <a:gd name="T24" fmla="*/ 1 w 895"/>
                  <a:gd name="T25" fmla="*/ 0 h 446"/>
                  <a:gd name="T26" fmla="*/ 1 w 895"/>
                  <a:gd name="T27" fmla="*/ 0 h 446"/>
                  <a:gd name="T28" fmla="*/ 1 w 895"/>
                  <a:gd name="T29" fmla="*/ 0 h 446"/>
                  <a:gd name="T30" fmla="*/ 2 w 895"/>
                  <a:gd name="T31" fmla="*/ 0 h 446"/>
                  <a:gd name="T32" fmla="*/ 2 w 895"/>
                  <a:gd name="T33" fmla="*/ 0 h 4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5"/>
                  <a:gd name="T52" fmla="*/ 0 h 446"/>
                  <a:gd name="T53" fmla="*/ 895 w 895"/>
                  <a:gd name="T54" fmla="*/ 446 h 4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5" h="446">
                    <a:moveTo>
                      <a:pt x="0" y="446"/>
                    </a:moveTo>
                    <a:lnTo>
                      <a:pt x="59" y="420"/>
                    </a:lnTo>
                    <a:lnTo>
                      <a:pt x="119" y="394"/>
                    </a:lnTo>
                    <a:lnTo>
                      <a:pt x="178" y="368"/>
                    </a:lnTo>
                    <a:lnTo>
                      <a:pt x="236" y="342"/>
                    </a:lnTo>
                    <a:lnTo>
                      <a:pt x="293" y="315"/>
                    </a:lnTo>
                    <a:lnTo>
                      <a:pt x="350" y="288"/>
                    </a:lnTo>
                    <a:lnTo>
                      <a:pt x="407" y="261"/>
                    </a:lnTo>
                    <a:lnTo>
                      <a:pt x="464" y="233"/>
                    </a:lnTo>
                    <a:lnTo>
                      <a:pt x="520" y="205"/>
                    </a:lnTo>
                    <a:lnTo>
                      <a:pt x="575" y="176"/>
                    </a:lnTo>
                    <a:lnTo>
                      <a:pt x="629" y="148"/>
                    </a:lnTo>
                    <a:lnTo>
                      <a:pt x="684" y="119"/>
                    </a:lnTo>
                    <a:lnTo>
                      <a:pt x="737" y="89"/>
                    </a:lnTo>
                    <a:lnTo>
                      <a:pt x="790" y="60"/>
                    </a:lnTo>
                    <a:lnTo>
                      <a:pt x="843" y="30"/>
                    </a:lnTo>
                    <a:lnTo>
                      <a:pt x="895" y="0"/>
                    </a:lnTo>
                  </a:path>
                </a:pathLst>
              </a:custGeom>
              <a:noFill/>
              <a:ln w="6350">
                <a:solidFill>
                  <a:srgbClr val="000000"/>
                </a:solidFill>
                <a:prstDash val="solid"/>
                <a:round/>
                <a:headEnd/>
                <a:tailEnd/>
              </a:ln>
            </p:spPr>
            <p:txBody>
              <a:bodyPr/>
              <a:lstStyle/>
              <a:p>
                <a:endParaRPr lang="en-US"/>
              </a:p>
            </p:txBody>
          </p:sp>
          <p:sp>
            <p:nvSpPr>
              <p:cNvPr id="21809" name="Freeform 4743"/>
              <p:cNvSpPr>
                <a:spLocks/>
              </p:cNvSpPr>
              <p:nvPr/>
            </p:nvSpPr>
            <p:spPr bwMode="white">
              <a:xfrm>
                <a:off x="4604" y="1743"/>
                <a:ext cx="11" cy="7"/>
              </a:xfrm>
              <a:custGeom>
                <a:avLst/>
                <a:gdLst>
                  <a:gd name="T0" fmla="*/ 0 w 88"/>
                  <a:gd name="T1" fmla="*/ 0 h 56"/>
                  <a:gd name="T2" fmla="*/ 0 w 88"/>
                  <a:gd name="T3" fmla="*/ 0 h 56"/>
                  <a:gd name="T4" fmla="*/ 0 w 88"/>
                  <a:gd name="T5" fmla="*/ 0 h 56"/>
                  <a:gd name="T6" fmla="*/ 0 w 88"/>
                  <a:gd name="T7" fmla="*/ 0 h 56"/>
                  <a:gd name="T8" fmla="*/ 0 w 88"/>
                  <a:gd name="T9" fmla="*/ 0 h 56"/>
                  <a:gd name="T10" fmla="*/ 0 60000 65536"/>
                  <a:gd name="T11" fmla="*/ 0 60000 65536"/>
                  <a:gd name="T12" fmla="*/ 0 60000 65536"/>
                  <a:gd name="T13" fmla="*/ 0 60000 65536"/>
                  <a:gd name="T14" fmla="*/ 0 60000 65536"/>
                  <a:gd name="T15" fmla="*/ 0 w 88"/>
                  <a:gd name="T16" fmla="*/ 0 h 56"/>
                  <a:gd name="T17" fmla="*/ 88 w 88"/>
                  <a:gd name="T18" fmla="*/ 56 h 56"/>
                </a:gdLst>
                <a:ahLst/>
                <a:cxnLst>
                  <a:cxn ang="T10">
                    <a:pos x="T0" y="T1"/>
                  </a:cxn>
                  <a:cxn ang="T11">
                    <a:pos x="T2" y="T3"/>
                  </a:cxn>
                  <a:cxn ang="T12">
                    <a:pos x="T4" y="T5"/>
                  </a:cxn>
                  <a:cxn ang="T13">
                    <a:pos x="T6" y="T7"/>
                  </a:cxn>
                  <a:cxn ang="T14">
                    <a:pos x="T8" y="T9"/>
                  </a:cxn>
                </a:cxnLst>
                <a:rect l="T15" t="T16" r="T17" b="T18"/>
                <a:pathLst>
                  <a:path w="88" h="56">
                    <a:moveTo>
                      <a:pt x="0" y="56"/>
                    </a:moveTo>
                    <a:lnTo>
                      <a:pt x="22" y="42"/>
                    </a:lnTo>
                    <a:lnTo>
                      <a:pt x="44" y="28"/>
                    </a:lnTo>
                    <a:lnTo>
                      <a:pt x="66" y="14"/>
                    </a:lnTo>
                    <a:lnTo>
                      <a:pt x="88" y="0"/>
                    </a:lnTo>
                  </a:path>
                </a:pathLst>
              </a:custGeom>
              <a:noFill/>
              <a:ln w="6350">
                <a:solidFill>
                  <a:srgbClr val="000000"/>
                </a:solidFill>
                <a:prstDash val="solid"/>
                <a:round/>
                <a:headEnd/>
                <a:tailEnd/>
              </a:ln>
            </p:spPr>
            <p:txBody>
              <a:bodyPr/>
              <a:lstStyle/>
              <a:p>
                <a:endParaRPr lang="en-US"/>
              </a:p>
            </p:txBody>
          </p:sp>
          <p:sp>
            <p:nvSpPr>
              <p:cNvPr id="21810" name="Freeform 4744"/>
              <p:cNvSpPr>
                <a:spLocks/>
              </p:cNvSpPr>
              <p:nvPr/>
            </p:nvSpPr>
            <p:spPr bwMode="white">
              <a:xfrm>
                <a:off x="4623" y="1732"/>
                <a:ext cx="8" cy="5"/>
              </a:xfrm>
              <a:custGeom>
                <a:avLst/>
                <a:gdLst>
                  <a:gd name="T0" fmla="*/ 0 w 60"/>
                  <a:gd name="T1" fmla="*/ 0 h 41"/>
                  <a:gd name="T2" fmla="*/ 0 w 60"/>
                  <a:gd name="T3" fmla="*/ 0 h 41"/>
                  <a:gd name="T4" fmla="*/ 0 w 60"/>
                  <a:gd name="T5" fmla="*/ 0 h 41"/>
                  <a:gd name="T6" fmla="*/ 0 w 60"/>
                  <a:gd name="T7" fmla="*/ 0 h 41"/>
                  <a:gd name="T8" fmla="*/ 0 w 60"/>
                  <a:gd name="T9" fmla="*/ 0 h 41"/>
                  <a:gd name="T10" fmla="*/ 0 60000 65536"/>
                  <a:gd name="T11" fmla="*/ 0 60000 65536"/>
                  <a:gd name="T12" fmla="*/ 0 60000 65536"/>
                  <a:gd name="T13" fmla="*/ 0 60000 65536"/>
                  <a:gd name="T14" fmla="*/ 0 60000 65536"/>
                  <a:gd name="T15" fmla="*/ 0 w 60"/>
                  <a:gd name="T16" fmla="*/ 0 h 41"/>
                  <a:gd name="T17" fmla="*/ 60 w 60"/>
                  <a:gd name="T18" fmla="*/ 41 h 41"/>
                </a:gdLst>
                <a:ahLst/>
                <a:cxnLst>
                  <a:cxn ang="T10">
                    <a:pos x="T0" y="T1"/>
                  </a:cxn>
                  <a:cxn ang="T11">
                    <a:pos x="T2" y="T3"/>
                  </a:cxn>
                  <a:cxn ang="T12">
                    <a:pos x="T4" y="T5"/>
                  </a:cxn>
                  <a:cxn ang="T13">
                    <a:pos x="T6" y="T7"/>
                  </a:cxn>
                  <a:cxn ang="T14">
                    <a:pos x="T8" y="T9"/>
                  </a:cxn>
                </a:cxnLst>
                <a:rect l="T15" t="T16" r="T17" b="T18"/>
                <a:pathLst>
                  <a:path w="60" h="41">
                    <a:moveTo>
                      <a:pt x="0" y="41"/>
                    </a:moveTo>
                    <a:lnTo>
                      <a:pt x="16" y="31"/>
                    </a:lnTo>
                    <a:lnTo>
                      <a:pt x="30" y="21"/>
                    </a:lnTo>
                    <a:lnTo>
                      <a:pt x="46" y="10"/>
                    </a:lnTo>
                    <a:lnTo>
                      <a:pt x="60" y="0"/>
                    </a:lnTo>
                  </a:path>
                </a:pathLst>
              </a:custGeom>
              <a:noFill/>
              <a:ln w="6350">
                <a:solidFill>
                  <a:srgbClr val="000000"/>
                </a:solidFill>
                <a:prstDash val="solid"/>
                <a:round/>
                <a:headEnd/>
                <a:tailEnd/>
              </a:ln>
            </p:spPr>
            <p:txBody>
              <a:bodyPr/>
              <a:lstStyle/>
              <a:p>
                <a:endParaRPr lang="en-US"/>
              </a:p>
            </p:txBody>
          </p:sp>
          <p:sp>
            <p:nvSpPr>
              <p:cNvPr id="21811" name="Freeform 4745"/>
              <p:cNvSpPr>
                <a:spLocks/>
              </p:cNvSpPr>
              <p:nvPr/>
            </p:nvSpPr>
            <p:spPr bwMode="white">
              <a:xfrm>
                <a:off x="4649" y="1707"/>
                <a:ext cx="16" cy="12"/>
              </a:xfrm>
              <a:custGeom>
                <a:avLst/>
                <a:gdLst>
                  <a:gd name="T0" fmla="*/ 0 w 132"/>
                  <a:gd name="T1" fmla="*/ 0 h 100"/>
                  <a:gd name="T2" fmla="*/ 0 w 132"/>
                  <a:gd name="T3" fmla="*/ 0 h 100"/>
                  <a:gd name="T4" fmla="*/ 0 w 132"/>
                  <a:gd name="T5" fmla="*/ 0 h 100"/>
                  <a:gd name="T6" fmla="*/ 0 w 132"/>
                  <a:gd name="T7" fmla="*/ 0 h 100"/>
                  <a:gd name="T8" fmla="*/ 0 w 132"/>
                  <a:gd name="T9" fmla="*/ 0 h 100"/>
                  <a:gd name="T10" fmla="*/ 0 60000 65536"/>
                  <a:gd name="T11" fmla="*/ 0 60000 65536"/>
                  <a:gd name="T12" fmla="*/ 0 60000 65536"/>
                  <a:gd name="T13" fmla="*/ 0 60000 65536"/>
                  <a:gd name="T14" fmla="*/ 0 60000 65536"/>
                  <a:gd name="T15" fmla="*/ 0 w 132"/>
                  <a:gd name="T16" fmla="*/ 0 h 100"/>
                  <a:gd name="T17" fmla="*/ 132 w 132"/>
                  <a:gd name="T18" fmla="*/ 100 h 100"/>
                </a:gdLst>
                <a:ahLst/>
                <a:cxnLst>
                  <a:cxn ang="T10">
                    <a:pos x="T0" y="T1"/>
                  </a:cxn>
                  <a:cxn ang="T11">
                    <a:pos x="T2" y="T3"/>
                  </a:cxn>
                  <a:cxn ang="T12">
                    <a:pos x="T4" y="T5"/>
                  </a:cxn>
                  <a:cxn ang="T13">
                    <a:pos x="T6" y="T7"/>
                  </a:cxn>
                  <a:cxn ang="T14">
                    <a:pos x="T8" y="T9"/>
                  </a:cxn>
                </a:cxnLst>
                <a:rect l="T15" t="T16" r="T17" b="T18"/>
                <a:pathLst>
                  <a:path w="132" h="100">
                    <a:moveTo>
                      <a:pt x="0" y="100"/>
                    </a:moveTo>
                    <a:lnTo>
                      <a:pt x="33" y="75"/>
                    </a:lnTo>
                    <a:lnTo>
                      <a:pt x="66" y="50"/>
                    </a:lnTo>
                    <a:lnTo>
                      <a:pt x="100" y="25"/>
                    </a:lnTo>
                    <a:lnTo>
                      <a:pt x="132" y="0"/>
                    </a:lnTo>
                  </a:path>
                </a:pathLst>
              </a:custGeom>
              <a:noFill/>
              <a:ln w="6350">
                <a:solidFill>
                  <a:srgbClr val="000000"/>
                </a:solidFill>
                <a:prstDash val="solid"/>
                <a:round/>
                <a:headEnd/>
                <a:tailEnd/>
              </a:ln>
            </p:spPr>
            <p:txBody>
              <a:bodyPr/>
              <a:lstStyle/>
              <a:p>
                <a:endParaRPr lang="en-US"/>
              </a:p>
            </p:txBody>
          </p:sp>
          <p:sp>
            <p:nvSpPr>
              <p:cNvPr id="21812" name="Freeform 4746"/>
              <p:cNvSpPr>
                <a:spLocks/>
              </p:cNvSpPr>
              <p:nvPr/>
            </p:nvSpPr>
            <p:spPr bwMode="white">
              <a:xfrm>
                <a:off x="4412" y="1817"/>
                <a:ext cx="58" cy="7"/>
              </a:xfrm>
              <a:custGeom>
                <a:avLst/>
                <a:gdLst>
                  <a:gd name="T0" fmla="*/ 0 w 460"/>
                  <a:gd name="T1" fmla="*/ 0 h 58"/>
                  <a:gd name="T2" fmla="*/ 0 w 460"/>
                  <a:gd name="T3" fmla="*/ 0 h 58"/>
                  <a:gd name="T4" fmla="*/ 0 w 460"/>
                  <a:gd name="T5" fmla="*/ 0 h 58"/>
                  <a:gd name="T6" fmla="*/ 0 w 460"/>
                  <a:gd name="T7" fmla="*/ 0 h 58"/>
                  <a:gd name="T8" fmla="*/ 0 w 460"/>
                  <a:gd name="T9" fmla="*/ 0 h 58"/>
                  <a:gd name="T10" fmla="*/ 0 w 460"/>
                  <a:gd name="T11" fmla="*/ 0 h 58"/>
                  <a:gd name="T12" fmla="*/ 0 w 460"/>
                  <a:gd name="T13" fmla="*/ 0 h 58"/>
                  <a:gd name="T14" fmla="*/ 0 w 460"/>
                  <a:gd name="T15" fmla="*/ 0 h 58"/>
                  <a:gd name="T16" fmla="*/ 1 w 460"/>
                  <a:gd name="T17" fmla="*/ 0 h 58"/>
                  <a:gd name="T18" fmla="*/ 1 w 460"/>
                  <a:gd name="T19" fmla="*/ 0 h 58"/>
                  <a:gd name="T20" fmla="*/ 1 w 460"/>
                  <a:gd name="T21" fmla="*/ 0 h 58"/>
                  <a:gd name="T22" fmla="*/ 1 w 460"/>
                  <a:gd name="T23" fmla="*/ 0 h 58"/>
                  <a:gd name="T24" fmla="*/ 1 w 460"/>
                  <a:gd name="T25" fmla="*/ 0 h 58"/>
                  <a:gd name="T26" fmla="*/ 1 w 460"/>
                  <a:gd name="T27" fmla="*/ 0 h 58"/>
                  <a:gd name="T28" fmla="*/ 1 w 460"/>
                  <a:gd name="T29" fmla="*/ 0 h 58"/>
                  <a:gd name="T30" fmla="*/ 1 w 460"/>
                  <a:gd name="T31" fmla="*/ 0 h 58"/>
                  <a:gd name="T32" fmla="*/ 1 w 460"/>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0"/>
                  <a:gd name="T52" fmla="*/ 0 h 58"/>
                  <a:gd name="T53" fmla="*/ 460 w 460"/>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0" h="58">
                    <a:moveTo>
                      <a:pt x="0" y="0"/>
                    </a:moveTo>
                    <a:lnTo>
                      <a:pt x="25" y="12"/>
                    </a:lnTo>
                    <a:lnTo>
                      <a:pt x="50" y="24"/>
                    </a:lnTo>
                    <a:lnTo>
                      <a:pt x="77" y="33"/>
                    </a:lnTo>
                    <a:lnTo>
                      <a:pt x="105" y="40"/>
                    </a:lnTo>
                    <a:lnTo>
                      <a:pt x="134" y="48"/>
                    </a:lnTo>
                    <a:lnTo>
                      <a:pt x="164" y="52"/>
                    </a:lnTo>
                    <a:lnTo>
                      <a:pt x="194" y="56"/>
                    </a:lnTo>
                    <a:lnTo>
                      <a:pt x="224" y="57"/>
                    </a:lnTo>
                    <a:lnTo>
                      <a:pt x="255" y="58"/>
                    </a:lnTo>
                    <a:lnTo>
                      <a:pt x="286" y="57"/>
                    </a:lnTo>
                    <a:lnTo>
                      <a:pt x="317" y="54"/>
                    </a:lnTo>
                    <a:lnTo>
                      <a:pt x="347" y="50"/>
                    </a:lnTo>
                    <a:lnTo>
                      <a:pt x="376" y="45"/>
                    </a:lnTo>
                    <a:lnTo>
                      <a:pt x="405" y="37"/>
                    </a:lnTo>
                    <a:lnTo>
                      <a:pt x="433" y="29"/>
                    </a:lnTo>
                    <a:lnTo>
                      <a:pt x="460" y="19"/>
                    </a:lnTo>
                  </a:path>
                </a:pathLst>
              </a:custGeom>
              <a:noFill/>
              <a:ln w="6350">
                <a:solidFill>
                  <a:srgbClr val="000000"/>
                </a:solidFill>
                <a:prstDash val="solid"/>
                <a:round/>
                <a:headEnd/>
                <a:tailEnd/>
              </a:ln>
            </p:spPr>
            <p:txBody>
              <a:bodyPr/>
              <a:lstStyle/>
              <a:p>
                <a:endParaRPr lang="en-US"/>
              </a:p>
            </p:txBody>
          </p:sp>
          <p:sp>
            <p:nvSpPr>
              <p:cNvPr id="21813" name="Freeform 4747"/>
              <p:cNvSpPr>
                <a:spLocks/>
              </p:cNvSpPr>
              <p:nvPr/>
            </p:nvSpPr>
            <p:spPr bwMode="white">
              <a:xfrm>
                <a:off x="4354" y="1785"/>
                <a:ext cx="58" cy="32"/>
              </a:xfrm>
              <a:custGeom>
                <a:avLst/>
                <a:gdLst>
                  <a:gd name="T0" fmla="*/ 0 w 461"/>
                  <a:gd name="T1" fmla="*/ 0 h 257"/>
                  <a:gd name="T2" fmla="*/ 0 w 461"/>
                  <a:gd name="T3" fmla="*/ 0 h 257"/>
                  <a:gd name="T4" fmla="*/ 0 w 461"/>
                  <a:gd name="T5" fmla="*/ 0 h 257"/>
                  <a:gd name="T6" fmla="*/ 0 w 461"/>
                  <a:gd name="T7" fmla="*/ 0 h 257"/>
                  <a:gd name="T8" fmla="*/ 1 w 461"/>
                  <a:gd name="T9" fmla="*/ 0 h 257"/>
                  <a:gd name="T10" fmla="*/ 1 w 461"/>
                  <a:gd name="T11" fmla="*/ 0 h 257"/>
                  <a:gd name="T12" fmla="*/ 1 w 461"/>
                  <a:gd name="T13" fmla="*/ 0 h 257"/>
                  <a:gd name="T14" fmla="*/ 1 w 461"/>
                  <a:gd name="T15" fmla="*/ 0 h 257"/>
                  <a:gd name="T16" fmla="*/ 1 w 461"/>
                  <a:gd name="T17" fmla="*/ 0 h 2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1"/>
                  <a:gd name="T28" fmla="*/ 0 h 257"/>
                  <a:gd name="T29" fmla="*/ 461 w 461"/>
                  <a:gd name="T30" fmla="*/ 257 h 2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1" h="257">
                    <a:moveTo>
                      <a:pt x="0" y="0"/>
                    </a:moveTo>
                    <a:lnTo>
                      <a:pt x="57" y="32"/>
                    </a:lnTo>
                    <a:lnTo>
                      <a:pt x="115" y="64"/>
                    </a:lnTo>
                    <a:lnTo>
                      <a:pt x="172" y="96"/>
                    </a:lnTo>
                    <a:lnTo>
                      <a:pt x="230" y="128"/>
                    </a:lnTo>
                    <a:lnTo>
                      <a:pt x="287" y="161"/>
                    </a:lnTo>
                    <a:lnTo>
                      <a:pt x="346" y="193"/>
                    </a:lnTo>
                    <a:lnTo>
                      <a:pt x="404" y="225"/>
                    </a:lnTo>
                    <a:lnTo>
                      <a:pt x="461" y="257"/>
                    </a:lnTo>
                  </a:path>
                </a:pathLst>
              </a:custGeom>
              <a:noFill/>
              <a:ln w="6350">
                <a:solidFill>
                  <a:srgbClr val="000000"/>
                </a:solidFill>
                <a:prstDash val="solid"/>
                <a:round/>
                <a:headEnd/>
                <a:tailEnd/>
              </a:ln>
            </p:spPr>
            <p:txBody>
              <a:bodyPr/>
              <a:lstStyle/>
              <a:p>
                <a:endParaRPr lang="en-US"/>
              </a:p>
            </p:txBody>
          </p:sp>
          <p:sp>
            <p:nvSpPr>
              <p:cNvPr id="21814" name="Freeform 4748"/>
              <p:cNvSpPr>
                <a:spLocks/>
              </p:cNvSpPr>
              <p:nvPr/>
            </p:nvSpPr>
            <p:spPr bwMode="white">
              <a:xfrm>
                <a:off x="4315" y="1773"/>
                <a:ext cx="39" cy="12"/>
              </a:xfrm>
              <a:custGeom>
                <a:avLst/>
                <a:gdLst>
                  <a:gd name="T0" fmla="*/ 1 w 319"/>
                  <a:gd name="T1" fmla="*/ 0 h 90"/>
                  <a:gd name="T2" fmla="*/ 1 w 319"/>
                  <a:gd name="T3" fmla="*/ 0 h 90"/>
                  <a:gd name="T4" fmla="*/ 0 w 319"/>
                  <a:gd name="T5" fmla="*/ 0 h 90"/>
                  <a:gd name="T6" fmla="*/ 0 w 319"/>
                  <a:gd name="T7" fmla="*/ 0 h 90"/>
                  <a:gd name="T8" fmla="*/ 0 w 319"/>
                  <a:gd name="T9" fmla="*/ 0 h 90"/>
                  <a:gd name="T10" fmla="*/ 0 w 319"/>
                  <a:gd name="T11" fmla="*/ 0 h 90"/>
                  <a:gd name="T12" fmla="*/ 0 w 319"/>
                  <a:gd name="T13" fmla="*/ 0 h 90"/>
                  <a:gd name="T14" fmla="*/ 0 w 319"/>
                  <a:gd name="T15" fmla="*/ 0 h 90"/>
                  <a:gd name="T16" fmla="*/ 0 w 319"/>
                  <a:gd name="T17" fmla="*/ 0 h 90"/>
                  <a:gd name="T18" fmla="*/ 0 w 319"/>
                  <a:gd name="T19" fmla="*/ 0 h 90"/>
                  <a:gd name="T20" fmla="*/ 0 w 319"/>
                  <a:gd name="T21" fmla="*/ 0 h 90"/>
                  <a:gd name="T22" fmla="*/ 0 w 319"/>
                  <a:gd name="T23" fmla="*/ 0 h 90"/>
                  <a:gd name="T24" fmla="*/ 0 w 319"/>
                  <a:gd name="T25" fmla="*/ 0 h 90"/>
                  <a:gd name="T26" fmla="*/ 0 w 319"/>
                  <a:gd name="T27" fmla="*/ 0 h 90"/>
                  <a:gd name="T28" fmla="*/ 0 w 319"/>
                  <a:gd name="T29" fmla="*/ 0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9"/>
                  <a:gd name="T46" fmla="*/ 0 h 90"/>
                  <a:gd name="T47" fmla="*/ 319 w 319"/>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9" h="90">
                    <a:moveTo>
                      <a:pt x="319" y="90"/>
                    </a:moveTo>
                    <a:lnTo>
                      <a:pt x="302" y="81"/>
                    </a:lnTo>
                    <a:lnTo>
                      <a:pt x="284" y="72"/>
                    </a:lnTo>
                    <a:lnTo>
                      <a:pt x="267" y="64"/>
                    </a:lnTo>
                    <a:lnTo>
                      <a:pt x="249" y="57"/>
                    </a:lnTo>
                    <a:lnTo>
                      <a:pt x="230" y="49"/>
                    </a:lnTo>
                    <a:lnTo>
                      <a:pt x="211" y="42"/>
                    </a:lnTo>
                    <a:lnTo>
                      <a:pt x="192" y="36"/>
                    </a:lnTo>
                    <a:lnTo>
                      <a:pt x="172" y="30"/>
                    </a:lnTo>
                    <a:lnTo>
                      <a:pt x="151" y="25"/>
                    </a:lnTo>
                    <a:lnTo>
                      <a:pt x="130" y="19"/>
                    </a:lnTo>
                    <a:lnTo>
                      <a:pt x="110" y="15"/>
                    </a:lnTo>
                    <a:lnTo>
                      <a:pt x="88" y="11"/>
                    </a:lnTo>
                    <a:lnTo>
                      <a:pt x="44" y="4"/>
                    </a:lnTo>
                    <a:lnTo>
                      <a:pt x="0" y="0"/>
                    </a:lnTo>
                  </a:path>
                </a:pathLst>
              </a:custGeom>
              <a:noFill/>
              <a:ln w="6350">
                <a:solidFill>
                  <a:srgbClr val="000000"/>
                </a:solidFill>
                <a:prstDash val="solid"/>
                <a:round/>
                <a:headEnd/>
                <a:tailEnd/>
              </a:ln>
            </p:spPr>
            <p:txBody>
              <a:bodyPr/>
              <a:lstStyle/>
              <a:p>
                <a:endParaRPr lang="en-US"/>
              </a:p>
            </p:txBody>
          </p:sp>
          <p:sp>
            <p:nvSpPr>
              <p:cNvPr id="21815" name="Freeform 4749"/>
              <p:cNvSpPr>
                <a:spLocks/>
              </p:cNvSpPr>
              <p:nvPr/>
            </p:nvSpPr>
            <p:spPr bwMode="white">
              <a:xfrm>
                <a:off x="4140" y="1674"/>
                <a:ext cx="175" cy="99"/>
              </a:xfrm>
              <a:custGeom>
                <a:avLst/>
                <a:gdLst>
                  <a:gd name="T0" fmla="*/ 0 w 1396"/>
                  <a:gd name="T1" fmla="*/ 0 h 797"/>
                  <a:gd name="T2" fmla="*/ 0 w 1396"/>
                  <a:gd name="T3" fmla="*/ 0 h 797"/>
                  <a:gd name="T4" fmla="*/ 0 w 1396"/>
                  <a:gd name="T5" fmla="*/ 0 h 797"/>
                  <a:gd name="T6" fmla="*/ 0 w 1396"/>
                  <a:gd name="T7" fmla="*/ 0 h 797"/>
                  <a:gd name="T8" fmla="*/ 0 w 1396"/>
                  <a:gd name="T9" fmla="*/ 0 h 797"/>
                  <a:gd name="T10" fmla="*/ 0 w 1396"/>
                  <a:gd name="T11" fmla="*/ 0 h 797"/>
                  <a:gd name="T12" fmla="*/ 0 w 1396"/>
                  <a:gd name="T13" fmla="*/ 0 h 797"/>
                  <a:gd name="T14" fmla="*/ 0 w 1396"/>
                  <a:gd name="T15" fmla="*/ 0 h 797"/>
                  <a:gd name="T16" fmla="*/ 0 w 1396"/>
                  <a:gd name="T17" fmla="*/ 0 h 797"/>
                  <a:gd name="T18" fmla="*/ 0 w 1396"/>
                  <a:gd name="T19" fmla="*/ 1 h 797"/>
                  <a:gd name="T20" fmla="*/ 1 w 1396"/>
                  <a:gd name="T21" fmla="*/ 1 h 797"/>
                  <a:gd name="T22" fmla="*/ 1 w 1396"/>
                  <a:gd name="T23" fmla="*/ 1 h 797"/>
                  <a:gd name="T24" fmla="*/ 1 w 1396"/>
                  <a:gd name="T25" fmla="*/ 1 h 797"/>
                  <a:gd name="T26" fmla="*/ 1 w 1396"/>
                  <a:gd name="T27" fmla="*/ 1 h 797"/>
                  <a:gd name="T28" fmla="*/ 1 w 1396"/>
                  <a:gd name="T29" fmla="*/ 1 h 797"/>
                  <a:gd name="T30" fmla="*/ 1 w 1396"/>
                  <a:gd name="T31" fmla="*/ 1 h 797"/>
                  <a:gd name="T32" fmla="*/ 1 w 1396"/>
                  <a:gd name="T33" fmla="*/ 1 h 797"/>
                  <a:gd name="T34" fmla="*/ 1 w 1396"/>
                  <a:gd name="T35" fmla="*/ 1 h 797"/>
                  <a:gd name="T36" fmla="*/ 1 w 1396"/>
                  <a:gd name="T37" fmla="*/ 1 h 797"/>
                  <a:gd name="T38" fmla="*/ 1 w 1396"/>
                  <a:gd name="T39" fmla="*/ 1 h 797"/>
                  <a:gd name="T40" fmla="*/ 1 w 1396"/>
                  <a:gd name="T41" fmla="*/ 1 h 797"/>
                  <a:gd name="T42" fmla="*/ 1 w 1396"/>
                  <a:gd name="T43" fmla="*/ 1 h 797"/>
                  <a:gd name="T44" fmla="*/ 2 w 1396"/>
                  <a:gd name="T45" fmla="*/ 1 h 797"/>
                  <a:gd name="T46" fmla="*/ 2 w 1396"/>
                  <a:gd name="T47" fmla="*/ 1 h 797"/>
                  <a:gd name="T48" fmla="*/ 2 w 1396"/>
                  <a:gd name="T49" fmla="*/ 1 h 797"/>
                  <a:gd name="T50" fmla="*/ 2 w 1396"/>
                  <a:gd name="T51" fmla="*/ 1 h 797"/>
                  <a:gd name="T52" fmla="*/ 2 w 1396"/>
                  <a:gd name="T53" fmla="*/ 1 h 797"/>
                  <a:gd name="T54" fmla="*/ 2 w 1396"/>
                  <a:gd name="T55" fmla="*/ 1 h 797"/>
                  <a:gd name="T56" fmla="*/ 2 w 1396"/>
                  <a:gd name="T57" fmla="*/ 1 h 797"/>
                  <a:gd name="T58" fmla="*/ 2 w 1396"/>
                  <a:gd name="T59" fmla="*/ 1 h 797"/>
                  <a:gd name="T60" fmla="*/ 3 w 1396"/>
                  <a:gd name="T61" fmla="*/ 1 h 797"/>
                  <a:gd name="T62" fmla="*/ 3 w 1396"/>
                  <a:gd name="T63" fmla="*/ 1 h 797"/>
                  <a:gd name="T64" fmla="*/ 3 w 1396"/>
                  <a:gd name="T65" fmla="*/ 1 h 7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96"/>
                  <a:gd name="T100" fmla="*/ 0 h 797"/>
                  <a:gd name="T101" fmla="*/ 1396 w 1396"/>
                  <a:gd name="T102" fmla="*/ 797 h 7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96" h="797">
                    <a:moveTo>
                      <a:pt x="0" y="0"/>
                    </a:moveTo>
                    <a:lnTo>
                      <a:pt x="12" y="39"/>
                    </a:lnTo>
                    <a:lnTo>
                      <a:pt x="26" y="76"/>
                    </a:lnTo>
                    <a:lnTo>
                      <a:pt x="43" y="113"/>
                    </a:lnTo>
                    <a:lnTo>
                      <a:pt x="63" y="151"/>
                    </a:lnTo>
                    <a:lnTo>
                      <a:pt x="83" y="187"/>
                    </a:lnTo>
                    <a:lnTo>
                      <a:pt x="108" y="222"/>
                    </a:lnTo>
                    <a:lnTo>
                      <a:pt x="134" y="256"/>
                    </a:lnTo>
                    <a:lnTo>
                      <a:pt x="163" y="291"/>
                    </a:lnTo>
                    <a:lnTo>
                      <a:pt x="195" y="324"/>
                    </a:lnTo>
                    <a:lnTo>
                      <a:pt x="228" y="356"/>
                    </a:lnTo>
                    <a:lnTo>
                      <a:pt x="263" y="387"/>
                    </a:lnTo>
                    <a:lnTo>
                      <a:pt x="300" y="418"/>
                    </a:lnTo>
                    <a:lnTo>
                      <a:pt x="340" y="448"/>
                    </a:lnTo>
                    <a:lnTo>
                      <a:pt x="382" y="476"/>
                    </a:lnTo>
                    <a:lnTo>
                      <a:pt x="424" y="504"/>
                    </a:lnTo>
                    <a:lnTo>
                      <a:pt x="470" y="531"/>
                    </a:lnTo>
                    <a:lnTo>
                      <a:pt x="517" y="557"/>
                    </a:lnTo>
                    <a:lnTo>
                      <a:pt x="565" y="581"/>
                    </a:lnTo>
                    <a:lnTo>
                      <a:pt x="615" y="605"/>
                    </a:lnTo>
                    <a:lnTo>
                      <a:pt x="667" y="628"/>
                    </a:lnTo>
                    <a:lnTo>
                      <a:pt x="720" y="648"/>
                    </a:lnTo>
                    <a:lnTo>
                      <a:pt x="775" y="669"/>
                    </a:lnTo>
                    <a:lnTo>
                      <a:pt x="832" y="688"/>
                    </a:lnTo>
                    <a:lnTo>
                      <a:pt x="890" y="705"/>
                    </a:lnTo>
                    <a:lnTo>
                      <a:pt x="949" y="721"/>
                    </a:lnTo>
                    <a:lnTo>
                      <a:pt x="1009" y="736"/>
                    </a:lnTo>
                    <a:lnTo>
                      <a:pt x="1071" y="750"/>
                    </a:lnTo>
                    <a:lnTo>
                      <a:pt x="1134" y="762"/>
                    </a:lnTo>
                    <a:lnTo>
                      <a:pt x="1198" y="773"/>
                    </a:lnTo>
                    <a:lnTo>
                      <a:pt x="1263" y="782"/>
                    </a:lnTo>
                    <a:lnTo>
                      <a:pt x="1329" y="790"/>
                    </a:lnTo>
                    <a:lnTo>
                      <a:pt x="1396" y="797"/>
                    </a:lnTo>
                  </a:path>
                </a:pathLst>
              </a:custGeom>
              <a:noFill/>
              <a:ln w="6350">
                <a:solidFill>
                  <a:srgbClr val="000000"/>
                </a:solidFill>
                <a:prstDash val="solid"/>
                <a:round/>
                <a:headEnd/>
                <a:tailEnd/>
              </a:ln>
            </p:spPr>
            <p:txBody>
              <a:bodyPr/>
              <a:lstStyle/>
              <a:p>
                <a:endParaRPr lang="en-US"/>
              </a:p>
            </p:txBody>
          </p:sp>
          <p:sp>
            <p:nvSpPr>
              <p:cNvPr id="21816" name="Freeform 4750"/>
              <p:cNvSpPr>
                <a:spLocks/>
              </p:cNvSpPr>
              <p:nvPr/>
            </p:nvSpPr>
            <p:spPr bwMode="white">
              <a:xfrm>
                <a:off x="4120" y="1651"/>
                <a:ext cx="20" cy="23"/>
              </a:xfrm>
              <a:custGeom>
                <a:avLst/>
                <a:gdLst>
                  <a:gd name="T0" fmla="*/ 0 w 160"/>
                  <a:gd name="T1" fmla="*/ 0 h 183"/>
                  <a:gd name="T2" fmla="*/ 0 w 160"/>
                  <a:gd name="T3" fmla="*/ 0 h 183"/>
                  <a:gd name="T4" fmla="*/ 0 w 160"/>
                  <a:gd name="T5" fmla="*/ 0 h 183"/>
                  <a:gd name="T6" fmla="*/ 0 w 160"/>
                  <a:gd name="T7" fmla="*/ 0 h 183"/>
                  <a:gd name="T8" fmla="*/ 0 w 160"/>
                  <a:gd name="T9" fmla="*/ 0 h 183"/>
                  <a:gd name="T10" fmla="*/ 0 w 160"/>
                  <a:gd name="T11" fmla="*/ 0 h 183"/>
                  <a:gd name="T12" fmla="*/ 0 w 160"/>
                  <a:gd name="T13" fmla="*/ 0 h 183"/>
                  <a:gd name="T14" fmla="*/ 0 w 160"/>
                  <a:gd name="T15" fmla="*/ 0 h 183"/>
                  <a:gd name="T16" fmla="*/ 0 w 160"/>
                  <a:gd name="T17" fmla="*/ 0 h 183"/>
                  <a:gd name="T18" fmla="*/ 0 w 160"/>
                  <a:gd name="T19" fmla="*/ 0 h 183"/>
                  <a:gd name="T20" fmla="*/ 0 w 160"/>
                  <a:gd name="T21" fmla="*/ 0 h 183"/>
                  <a:gd name="T22" fmla="*/ 0 w 160"/>
                  <a:gd name="T23" fmla="*/ 0 h 183"/>
                  <a:gd name="T24" fmla="*/ 0 w 160"/>
                  <a:gd name="T25" fmla="*/ 0 h 183"/>
                  <a:gd name="T26" fmla="*/ 0 w 160"/>
                  <a:gd name="T27" fmla="*/ 0 h 183"/>
                  <a:gd name="T28" fmla="*/ 0 w 160"/>
                  <a:gd name="T29" fmla="*/ 0 h 183"/>
                  <a:gd name="T30" fmla="*/ 0 w 160"/>
                  <a:gd name="T31" fmla="*/ 0 h 183"/>
                  <a:gd name="T32" fmla="*/ 0 w 160"/>
                  <a:gd name="T33" fmla="*/ 0 h 1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
                  <a:gd name="T52" fmla="*/ 0 h 183"/>
                  <a:gd name="T53" fmla="*/ 160 w 160"/>
                  <a:gd name="T54" fmla="*/ 183 h 1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 h="183">
                    <a:moveTo>
                      <a:pt x="160" y="183"/>
                    </a:moveTo>
                    <a:lnTo>
                      <a:pt x="156" y="170"/>
                    </a:lnTo>
                    <a:lnTo>
                      <a:pt x="152" y="157"/>
                    </a:lnTo>
                    <a:lnTo>
                      <a:pt x="146" y="145"/>
                    </a:lnTo>
                    <a:lnTo>
                      <a:pt x="139" y="133"/>
                    </a:lnTo>
                    <a:lnTo>
                      <a:pt x="132" y="120"/>
                    </a:lnTo>
                    <a:lnTo>
                      <a:pt x="124" y="108"/>
                    </a:lnTo>
                    <a:lnTo>
                      <a:pt x="116" y="96"/>
                    </a:lnTo>
                    <a:lnTo>
                      <a:pt x="105" y="84"/>
                    </a:lnTo>
                    <a:lnTo>
                      <a:pt x="95" y="72"/>
                    </a:lnTo>
                    <a:lnTo>
                      <a:pt x="83" y="62"/>
                    </a:lnTo>
                    <a:lnTo>
                      <a:pt x="72" y="51"/>
                    </a:lnTo>
                    <a:lnTo>
                      <a:pt x="59" y="40"/>
                    </a:lnTo>
                    <a:lnTo>
                      <a:pt x="45" y="30"/>
                    </a:lnTo>
                    <a:lnTo>
                      <a:pt x="31" y="20"/>
                    </a:lnTo>
                    <a:lnTo>
                      <a:pt x="16" y="10"/>
                    </a:lnTo>
                    <a:lnTo>
                      <a:pt x="0" y="0"/>
                    </a:lnTo>
                  </a:path>
                </a:pathLst>
              </a:custGeom>
              <a:noFill/>
              <a:ln w="6350">
                <a:solidFill>
                  <a:srgbClr val="000000"/>
                </a:solidFill>
                <a:prstDash val="solid"/>
                <a:round/>
                <a:headEnd/>
                <a:tailEnd/>
              </a:ln>
            </p:spPr>
            <p:txBody>
              <a:bodyPr/>
              <a:lstStyle/>
              <a:p>
                <a:endParaRPr lang="en-US"/>
              </a:p>
            </p:txBody>
          </p:sp>
          <p:sp>
            <p:nvSpPr>
              <p:cNvPr id="21817" name="Freeform 4751"/>
              <p:cNvSpPr>
                <a:spLocks/>
              </p:cNvSpPr>
              <p:nvPr/>
            </p:nvSpPr>
            <p:spPr bwMode="white">
              <a:xfrm>
                <a:off x="3848" y="1489"/>
                <a:ext cx="272" cy="162"/>
              </a:xfrm>
              <a:custGeom>
                <a:avLst/>
                <a:gdLst>
                  <a:gd name="T0" fmla="*/ 0 w 2181"/>
                  <a:gd name="T1" fmla="*/ 0 h 1296"/>
                  <a:gd name="T2" fmla="*/ 0 w 2181"/>
                  <a:gd name="T3" fmla="*/ 0 h 1296"/>
                  <a:gd name="T4" fmla="*/ 0 w 2181"/>
                  <a:gd name="T5" fmla="*/ 0 h 1296"/>
                  <a:gd name="T6" fmla="*/ 1 w 2181"/>
                  <a:gd name="T7" fmla="*/ 1 h 1296"/>
                  <a:gd name="T8" fmla="*/ 1 w 2181"/>
                  <a:gd name="T9" fmla="*/ 1 h 1296"/>
                  <a:gd name="T10" fmla="*/ 1 w 2181"/>
                  <a:gd name="T11" fmla="*/ 1 h 1296"/>
                  <a:gd name="T12" fmla="*/ 2 w 2181"/>
                  <a:gd name="T13" fmla="*/ 1 h 1296"/>
                  <a:gd name="T14" fmla="*/ 2 w 2181"/>
                  <a:gd name="T15" fmla="*/ 1 h 1296"/>
                  <a:gd name="T16" fmla="*/ 2 w 2181"/>
                  <a:gd name="T17" fmla="*/ 1 h 1296"/>
                  <a:gd name="T18" fmla="*/ 2 w 2181"/>
                  <a:gd name="T19" fmla="*/ 1 h 1296"/>
                  <a:gd name="T20" fmla="*/ 3 w 2181"/>
                  <a:gd name="T21" fmla="*/ 2 h 1296"/>
                  <a:gd name="T22" fmla="*/ 3 w 2181"/>
                  <a:gd name="T23" fmla="*/ 2 h 1296"/>
                  <a:gd name="T24" fmla="*/ 3 w 2181"/>
                  <a:gd name="T25" fmla="*/ 2 h 1296"/>
                  <a:gd name="T26" fmla="*/ 3 w 2181"/>
                  <a:gd name="T27" fmla="*/ 2 h 1296"/>
                  <a:gd name="T28" fmla="*/ 4 w 2181"/>
                  <a:gd name="T29" fmla="*/ 2 h 1296"/>
                  <a:gd name="T30" fmla="*/ 4 w 2181"/>
                  <a:gd name="T31" fmla="*/ 2 h 1296"/>
                  <a:gd name="T32" fmla="*/ 4 w 2181"/>
                  <a:gd name="T33" fmla="*/ 3 h 1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81"/>
                  <a:gd name="T52" fmla="*/ 0 h 1296"/>
                  <a:gd name="T53" fmla="*/ 2181 w 2181"/>
                  <a:gd name="T54" fmla="*/ 1296 h 1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81" h="1296">
                    <a:moveTo>
                      <a:pt x="0" y="0"/>
                    </a:moveTo>
                    <a:lnTo>
                      <a:pt x="135" y="82"/>
                    </a:lnTo>
                    <a:lnTo>
                      <a:pt x="270" y="164"/>
                    </a:lnTo>
                    <a:lnTo>
                      <a:pt x="406" y="246"/>
                    </a:lnTo>
                    <a:lnTo>
                      <a:pt x="541" y="326"/>
                    </a:lnTo>
                    <a:lnTo>
                      <a:pt x="677" y="408"/>
                    </a:lnTo>
                    <a:lnTo>
                      <a:pt x="813" y="489"/>
                    </a:lnTo>
                    <a:lnTo>
                      <a:pt x="948" y="571"/>
                    </a:lnTo>
                    <a:lnTo>
                      <a:pt x="1085" y="652"/>
                    </a:lnTo>
                    <a:lnTo>
                      <a:pt x="1221" y="733"/>
                    </a:lnTo>
                    <a:lnTo>
                      <a:pt x="1357" y="814"/>
                    </a:lnTo>
                    <a:lnTo>
                      <a:pt x="1494" y="895"/>
                    </a:lnTo>
                    <a:lnTo>
                      <a:pt x="1632" y="974"/>
                    </a:lnTo>
                    <a:lnTo>
                      <a:pt x="1769" y="1055"/>
                    </a:lnTo>
                    <a:lnTo>
                      <a:pt x="1906" y="1136"/>
                    </a:lnTo>
                    <a:lnTo>
                      <a:pt x="2044" y="1216"/>
                    </a:lnTo>
                    <a:lnTo>
                      <a:pt x="2181" y="1296"/>
                    </a:lnTo>
                  </a:path>
                </a:pathLst>
              </a:custGeom>
              <a:noFill/>
              <a:ln w="6350">
                <a:solidFill>
                  <a:srgbClr val="000000"/>
                </a:solidFill>
                <a:prstDash val="solid"/>
                <a:round/>
                <a:headEnd/>
                <a:tailEnd/>
              </a:ln>
            </p:spPr>
            <p:txBody>
              <a:bodyPr/>
              <a:lstStyle/>
              <a:p>
                <a:endParaRPr lang="en-US"/>
              </a:p>
            </p:txBody>
          </p:sp>
          <p:sp>
            <p:nvSpPr>
              <p:cNvPr id="21818" name="Freeform 4752"/>
              <p:cNvSpPr>
                <a:spLocks/>
              </p:cNvSpPr>
              <p:nvPr/>
            </p:nvSpPr>
            <p:spPr bwMode="white">
              <a:xfrm>
                <a:off x="4308" y="1725"/>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1819" name="Freeform 4753"/>
              <p:cNvSpPr>
                <a:spLocks/>
              </p:cNvSpPr>
              <p:nvPr/>
            </p:nvSpPr>
            <p:spPr bwMode="white">
              <a:xfrm>
                <a:off x="4310" y="173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1820" name="Line 4754"/>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1" name="Line 4755"/>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2" name="Line 4756"/>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3" name="Line 4757"/>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4" name="Line 4758"/>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5" name="Line 4759"/>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6" name="Line 4760"/>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7" name="Line 4761"/>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8" name="Line 4762"/>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29" name="Line 4763"/>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0" name="Line 4764"/>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1" name="Line 4765"/>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2" name="Line 4766"/>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3" name="Line 4767"/>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4" name="Line 4768"/>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5" name="Line 4769"/>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6" name="Line 4770"/>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7" name="Line 4771"/>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8" name="Line 4772"/>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39" name="Line 4773"/>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40" name="Line 4774"/>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41" name="Line 4775"/>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42" name="Line 4776"/>
              <p:cNvSpPr>
                <a:spLocks noChangeShapeType="1"/>
              </p:cNvSpPr>
              <p:nvPr/>
            </p:nvSpPr>
            <p:spPr bwMode="white">
              <a:xfrm>
                <a:off x="4470" y="1767"/>
                <a:ext cx="0" cy="0"/>
              </a:xfrm>
              <a:prstGeom prst="line">
                <a:avLst/>
              </a:prstGeom>
              <a:noFill/>
              <a:ln w="6350">
                <a:solidFill>
                  <a:srgbClr val="000000"/>
                </a:solidFill>
                <a:round/>
                <a:headEnd/>
                <a:tailEnd/>
              </a:ln>
            </p:spPr>
            <p:txBody>
              <a:bodyPr/>
              <a:lstStyle/>
              <a:p>
                <a:endParaRPr lang="en-US"/>
              </a:p>
            </p:txBody>
          </p:sp>
          <p:sp>
            <p:nvSpPr>
              <p:cNvPr id="21843" name="Line 4777"/>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4" name="Line 4778"/>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5" name="Line 4779"/>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6" name="Line 4780"/>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7" name="Line 4781"/>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8" name="Line 4782"/>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49" name="Line 4783"/>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0" name="Line 4784"/>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1" name="Line 4785"/>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2" name="Line 4786"/>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3" name="Line 4787"/>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4" name="Line 4788"/>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5" name="Line 4789"/>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6" name="Line 4790"/>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7" name="Line 4791"/>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8" name="Line 4792"/>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59" name="Line 4793"/>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0" name="Line 4794"/>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1" name="Line 4795"/>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2" name="Line 4796"/>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3" name="Line 4797"/>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4" name="Line 4798"/>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5" name="Line 4799"/>
              <p:cNvSpPr>
                <a:spLocks noChangeShapeType="1"/>
              </p:cNvSpPr>
              <p:nvPr/>
            </p:nvSpPr>
            <p:spPr bwMode="white">
              <a:xfrm>
                <a:off x="4035" y="1325"/>
                <a:ext cx="0" cy="0"/>
              </a:xfrm>
              <a:prstGeom prst="line">
                <a:avLst/>
              </a:prstGeom>
              <a:noFill/>
              <a:ln w="6350">
                <a:solidFill>
                  <a:srgbClr val="1F1A17"/>
                </a:solidFill>
                <a:round/>
                <a:headEnd/>
                <a:tailEnd/>
              </a:ln>
            </p:spPr>
            <p:txBody>
              <a:bodyPr/>
              <a:lstStyle/>
              <a:p>
                <a:endParaRPr lang="en-US"/>
              </a:p>
            </p:txBody>
          </p:sp>
          <p:sp>
            <p:nvSpPr>
              <p:cNvPr id="21866" name="Line 4800"/>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67" name="Line 4801"/>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68" name="Line 4802"/>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69" name="Line 4803"/>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0" name="Line 4804"/>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1" name="Line 4805"/>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2" name="Line 4806"/>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3" name="Line 4807"/>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4" name="Line 4808"/>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5" name="Line 4809"/>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6" name="Line 4810"/>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7" name="Line 4811"/>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8" name="Line 4812"/>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79" name="Line 4813"/>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0" name="Line 4814"/>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1" name="Line 4815"/>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2" name="Line 4816"/>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3" name="Line 4817"/>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4" name="Line 4818"/>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5" name="Line 4819"/>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6" name="Line 4820"/>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7" name="Line 4821"/>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8" name="Line 4822"/>
              <p:cNvSpPr>
                <a:spLocks noChangeShapeType="1"/>
              </p:cNvSpPr>
              <p:nvPr/>
            </p:nvSpPr>
            <p:spPr bwMode="white">
              <a:xfrm>
                <a:off x="3906" y="1427"/>
                <a:ext cx="0" cy="0"/>
              </a:xfrm>
              <a:prstGeom prst="line">
                <a:avLst/>
              </a:prstGeom>
              <a:noFill/>
              <a:ln w="6350">
                <a:solidFill>
                  <a:srgbClr val="000000"/>
                </a:solidFill>
                <a:round/>
                <a:headEnd/>
                <a:tailEnd/>
              </a:ln>
            </p:spPr>
            <p:txBody>
              <a:bodyPr/>
              <a:lstStyle/>
              <a:p>
                <a:endParaRPr lang="en-US"/>
              </a:p>
            </p:txBody>
          </p:sp>
          <p:sp>
            <p:nvSpPr>
              <p:cNvPr id="21889" name="Freeform 4823"/>
              <p:cNvSpPr>
                <a:spLocks/>
              </p:cNvSpPr>
              <p:nvPr/>
            </p:nvSpPr>
            <p:spPr bwMode="white">
              <a:xfrm>
                <a:off x="4419" y="1763"/>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1890" name="Line 4824"/>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1" name="Line 4825"/>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2" name="Line 4826"/>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3" name="Line 4827"/>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4" name="Line 4828"/>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5" name="Line 4829"/>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6" name="Line 4830"/>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7" name="Line 4831"/>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8" name="Line 4832"/>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899" name="Line 4833"/>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0" name="Line 4834"/>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1" name="Line 4835"/>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2" name="Line 4836"/>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3" name="Line 4837"/>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4" name="Line 4838"/>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5" name="Line 4839"/>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6" name="Line 4840"/>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7" name="Line 4841"/>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8" name="Line 4842"/>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09" name="Line 4843"/>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10" name="Line 4844"/>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11" name="Line 4845"/>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12" name="Line 4846"/>
              <p:cNvSpPr>
                <a:spLocks noChangeShapeType="1"/>
              </p:cNvSpPr>
              <p:nvPr/>
            </p:nvSpPr>
            <p:spPr bwMode="white">
              <a:xfrm>
                <a:off x="4013" y="1368"/>
                <a:ext cx="0" cy="0"/>
              </a:xfrm>
              <a:prstGeom prst="line">
                <a:avLst/>
              </a:prstGeom>
              <a:noFill/>
              <a:ln w="6350">
                <a:solidFill>
                  <a:srgbClr val="1F1A17"/>
                </a:solidFill>
                <a:round/>
                <a:headEnd/>
                <a:tailEnd/>
              </a:ln>
            </p:spPr>
            <p:txBody>
              <a:bodyPr/>
              <a:lstStyle/>
              <a:p>
                <a:endParaRPr lang="en-US"/>
              </a:p>
            </p:txBody>
          </p:sp>
          <p:sp>
            <p:nvSpPr>
              <p:cNvPr id="21913" name="Line 4847"/>
              <p:cNvSpPr>
                <a:spLocks noChangeShapeType="1"/>
              </p:cNvSpPr>
              <p:nvPr/>
            </p:nvSpPr>
            <p:spPr bwMode="white">
              <a:xfrm>
                <a:off x="3835" y="1449"/>
                <a:ext cx="0" cy="0"/>
              </a:xfrm>
              <a:prstGeom prst="line">
                <a:avLst/>
              </a:prstGeom>
              <a:noFill/>
              <a:ln w="6350">
                <a:solidFill>
                  <a:srgbClr val="1F1A17"/>
                </a:solidFill>
                <a:round/>
                <a:headEnd/>
                <a:tailEnd/>
              </a:ln>
            </p:spPr>
            <p:txBody>
              <a:bodyPr/>
              <a:lstStyle/>
              <a:p>
                <a:endParaRPr lang="en-US"/>
              </a:p>
            </p:txBody>
          </p:sp>
          <p:sp>
            <p:nvSpPr>
              <p:cNvPr id="21914" name="Line 4848"/>
              <p:cNvSpPr>
                <a:spLocks noChangeShapeType="1"/>
              </p:cNvSpPr>
              <p:nvPr/>
            </p:nvSpPr>
            <p:spPr bwMode="white">
              <a:xfrm>
                <a:off x="3835" y="1471"/>
                <a:ext cx="0" cy="0"/>
              </a:xfrm>
              <a:prstGeom prst="line">
                <a:avLst/>
              </a:prstGeom>
              <a:noFill/>
              <a:ln w="6350">
                <a:solidFill>
                  <a:srgbClr val="1F1A17"/>
                </a:solidFill>
                <a:round/>
                <a:headEnd/>
                <a:tailEnd/>
              </a:ln>
            </p:spPr>
            <p:txBody>
              <a:bodyPr/>
              <a:lstStyle/>
              <a:p>
                <a:endParaRPr lang="en-US"/>
              </a:p>
            </p:txBody>
          </p:sp>
          <p:sp>
            <p:nvSpPr>
              <p:cNvPr id="21915" name="Line 4849"/>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16" name="Line 4850"/>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17" name="Line 4851"/>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18" name="Line 4852"/>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19" name="Line 4853"/>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0" name="Line 4854"/>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1" name="Line 4855"/>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2" name="Line 4856"/>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3" name="Line 4857"/>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4" name="Line 4858"/>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5" name="Line 4859"/>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6" name="Line 4860"/>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7" name="Line 4861"/>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8" name="Line 4862"/>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29" name="Line 4863"/>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0" name="Line 4864"/>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1" name="Line 4865"/>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2" name="Line 4866"/>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3" name="Line 4867"/>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4" name="Line 4868"/>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5" name="Line 4869"/>
              <p:cNvSpPr>
                <a:spLocks noChangeShapeType="1"/>
              </p:cNvSpPr>
              <p:nvPr/>
            </p:nvSpPr>
            <p:spPr bwMode="white">
              <a:xfrm flipH="1">
                <a:off x="3835" y="1449"/>
                <a:ext cx="0" cy="22"/>
              </a:xfrm>
              <a:prstGeom prst="line">
                <a:avLst/>
              </a:prstGeom>
              <a:noFill/>
              <a:ln w="6350">
                <a:solidFill>
                  <a:srgbClr val="1F1A17"/>
                </a:solidFill>
                <a:round/>
                <a:headEnd/>
                <a:tailEnd/>
              </a:ln>
            </p:spPr>
            <p:txBody>
              <a:bodyPr/>
              <a:lstStyle/>
              <a:p>
                <a:endParaRPr lang="en-US"/>
              </a:p>
            </p:txBody>
          </p:sp>
          <p:sp>
            <p:nvSpPr>
              <p:cNvPr id="21936" name="Freeform 4870"/>
              <p:cNvSpPr>
                <a:spLocks/>
              </p:cNvSpPr>
              <p:nvPr/>
            </p:nvSpPr>
            <p:spPr bwMode="white">
              <a:xfrm>
                <a:off x="3847" y="1315"/>
                <a:ext cx="191" cy="111"/>
              </a:xfrm>
              <a:custGeom>
                <a:avLst/>
                <a:gdLst>
                  <a:gd name="T0" fmla="*/ 0 w 1531"/>
                  <a:gd name="T1" fmla="*/ 2 h 885"/>
                  <a:gd name="T2" fmla="*/ 0 w 1531"/>
                  <a:gd name="T3" fmla="*/ 2 h 885"/>
                  <a:gd name="T4" fmla="*/ 0 w 1531"/>
                  <a:gd name="T5" fmla="*/ 2 h 885"/>
                  <a:gd name="T6" fmla="*/ 0 w 1531"/>
                  <a:gd name="T7" fmla="*/ 1 h 885"/>
                  <a:gd name="T8" fmla="*/ 1 w 1531"/>
                  <a:gd name="T9" fmla="*/ 1 h 885"/>
                  <a:gd name="T10" fmla="*/ 1 w 1531"/>
                  <a:gd name="T11" fmla="*/ 1 h 885"/>
                  <a:gd name="T12" fmla="*/ 1 w 1531"/>
                  <a:gd name="T13" fmla="*/ 1 h 885"/>
                  <a:gd name="T14" fmla="*/ 1 w 1531"/>
                  <a:gd name="T15" fmla="*/ 1 h 885"/>
                  <a:gd name="T16" fmla="*/ 1 w 1531"/>
                  <a:gd name="T17" fmla="*/ 1 h 885"/>
                  <a:gd name="T18" fmla="*/ 2 w 1531"/>
                  <a:gd name="T19" fmla="*/ 1 h 885"/>
                  <a:gd name="T20" fmla="*/ 2 w 1531"/>
                  <a:gd name="T21" fmla="*/ 1 h 885"/>
                  <a:gd name="T22" fmla="*/ 2 w 1531"/>
                  <a:gd name="T23" fmla="*/ 0 h 885"/>
                  <a:gd name="T24" fmla="*/ 2 w 1531"/>
                  <a:gd name="T25" fmla="*/ 0 h 885"/>
                  <a:gd name="T26" fmla="*/ 2 w 1531"/>
                  <a:gd name="T27" fmla="*/ 0 h 885"/>
                  <a:gd name="T28" fmla="*/ 2 w 1531"/>
                  <a:gd name="T29" fmla="*/ 0 h 885"/>
                  <a:gd name="T30" fmla="*/ 3 w 1531"/>
                  <a:gd name="T31" fmla="*/ 0 h 885"/>
                  <a:gd name="T32" fmla="*/ 3 w 1531"/>
                  <a:gd name="T33" fmla="*/ 0 h 8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31"/>
                  <a:gd name="T52" fmla="*/ 0 h 885"/>
                  <a:gd name="T53" fmla="*/ 1531 w 1531"/>
                  <a:gd name="T54" fmla="*/ 885 h 8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31" h="885">
                    <a:moveTo>
                      <a:pt x="0" y="885"/>
                    </a:moveTo>
                    <a:lnTo>
                      <a:pt x="82" y="815"/>
                    </a:lnTo>
                    <a:lnTo>
                      <a:pt x="165" y="747"/>
                    </a:lnTo>
                    <a:lnTo>
                      <a:pt x="252" y="681"/>
                    </a:lnTo>
                    <a:lnTo>
                      <a:pt x="339" y="615"/>
                    </a:lnTo>
                    <a:lnTo>
                      <a:pt x="429" y="553"/>
                    </a:lnTo>
                    <a:lnTo>
                      <a:pt x="521" y="492"/>
                    </a:lnTo>
                    <a:lnTo>
                      <a:pt x="614" y="434"/>
                    </a:lnTo>
                    <a:lnTo>
                      <a:pt x="710" y="377"/>
                    </a:lnTo>
                    <a:lnTo>
                      <a:pt x="806" y="322"/>
                    </a:lnTo>
                    <a:lnTo>
                      <a:pt x="906" y="270"/>
                    </a:lnTo>
                    <a:lnTo>
                      <a:pt x="1006" y="219"/>
                    </a:lnTo>
                    <a:lnTo>
                      <a:pt x="1108" y="171"/>
                    </a:lnTo>
                    <a:lnTo>
                      <a:pt x="1212" y="125"/>
                    </a:lnTo>
                    <a:lnTo>
                      <a:pt x="1316" y="81"/>
                    </a:lnTo>
                    <a:lnTo>
                      <a:pt x="1422" y="40"/>
                    </a:lnTo>
                    <a:lnTo>
                      <a:pt x="1531" y="0"/>
                    </a:lnTo>
                  </a:path>
                </a:pathLst>
              </a:custGeom>
              <a:noFill/>
              <a:ln w="6350">
                <a:solidFill>
                  <a:srgbClr val="1F1A17"/>
                </a:solidFill>
                <a:prstDash val="solid"/>
                <a:round/>
                <a:headEnd/>
                <a:tailEnd/>
              </a:ln>
            </p:spPr>
            <p:txBody>
              <a:bodyPr/>
              <a:lstStyle/>
              <a:p>
                <a:endParaRPr lang="en-US"/>
              </a:p>
            </p:txBody>
          </p:sp>
          <p:sp>
            <p:nvSpPr>
              <p:cNvPr id="21937" name="Freeform 4871"/>
              <p:cNvSpPr>
                <a:spLocks/>
              </p:cNvSpPr>
              <p:nvPr/>
            </p:nvSpPr>
            <p:spPr bwMode="white">
              <a:xfrm>
                <a:off x="4658" y="1655"/>
                <a:ext cx="16" cy="25"/>
              </a:xfrm>
              <a:custGeom>
                <a:avLst/>
                <a:gdLst>
                  <a:gd name="T0" fmla="*/ 0 w 125"/>
                  <a:gd name="T1" fmla="*/ 0 h 204"/>
                  <a:gd name="T2" fmla="*/ 0 w 125"/>
                  <a:gd name="T3" fmla="*/ 0 h 204"/>
                  <a:gd name="T4" fmla="*/ 0 w 125"/>
                  <a:gd name="T5" fmla="*/ 0 h 204"/>
                  <a:gd name="T6" fmla="*/ 0 w 125"/>
                  <a:gd name="T7" fmla="*/ 0 h 204"/>
                  <a:gd name="T8" fmla="*/ 0 w 125"/>
                  <a:gd name="T9" fmla="*/ 0 h 204"/>
                  <a:gd name="T10" fmla="*/ 0 w 125"/>
                  <a:gd name="T11" fmla="*/ 0 h 204"/>
                  <a:gd name="T12" fmla="*/ 0 w 125"/>
                  <a:gd name="T13" fmla="*/ 0 h 204"/>
                  <a:gd name="T14" fmla="*/ 0 w 125"/>
                  <a:gd name="T15" fmla="*/ 0 h 204"/>
                  <a:gd name="T16" fmla="*/ 0 w 125"/>
                  <a:gd name="T17" fmla="*/ 0 h 204"/>
                  <a:gd name="T18" fmla="*/ 0 w 125"/>
                  <a:gd name="T19" fmla="*/ 0 h 204"/>
                  <a:gd name="T20" fmla="*/ 0 w 125"/>
                  <a:gd name="T21" fmla="*/ 0 h 204"/>
                  <a:gd name="T22" fmla="*/ 0 w 125"/>
                  <a:gd name="T23" fmla="*/ 0 h 204"/>
                  <a:gd name="T24" fmla="*/ 0 w 125"/>
                  <a:gd name="T25" fmla="*/ 0 h 204"/>
                  <a:gd name="T26" fmla="*/ 0 w 125"/>
                  <a:gd name="T27" fmla="*/ 0 h 204"/>
                  <a:gd name="T28" fmla="*/ 0 w 125"/>
                  <a:gd name="T29" fmla="*/ 0 h 204"/>
                  <a:gd name="T30" fmla="*/ 0 w 125"/>
                  <a:gd name="T31" fmla="*/ 0 h 204"/>
                  <a:gd name="T32" fmla="*/ 0 w 125"/>
                  <a:gd name="T33" fmla="*/ 0 h 2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5"/>
                  <a:gd name="T52" fmla="*/ 0 h 204"/>
                  <a:gd name="T53" fmla="*/ 125 w 125"/>
                  <a:gd name="T54" fmla="*/ 204 h 2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5" h="204">
                    <a:moveTo>
                      <a:pt x="0" y="0"/>
                    </a:moveTo>
                    <a:lnTo>
                      <a:pt x="19" y="14"/>
                    </a:lnTo>
                    <a:lnTo>
                      <a:pt x="37" y="29"/>
                    </a:lnTo>
                    <a:lnTo>
                      <a:pt x="55" y="46"/>
                    </a:lnTo>
                    <a:lnTo>
                      <a:pt x="70" y="62"/>
                    </a:lnTo>
                    <a:lnTo>
                      <a:pt x="78" y="70"/>
                    </a:lnTo>
                    <a:lnTo>
                      <a:pt x="84" y="80"/>
                    </a:lnTo>
                    <a:lnTo>
                      <a:pt x="91" y="89"/>
                    </a:lnTo>
                    <a:lnTo>
                      <a:pt x="96" y="99"/>
                    </a:lnTo>
                    <a:lnTo>
                      <a:pt x="103" y="110"/>
                    </a:lnTo>
                    <a:lnTo>
                      <a:pt x="108" y="120"/>
                    </a:lnTo>
                    <a:lnTo>
                      <a:pt x="112" y="132"/>
                    </a:lnTo>
                    <a:lnTo>
                      <a:pt x="116" y="143"/>
                    </a:lnTo>
                    <a:lnTo>
                      <a:pt x="120" y="159"/>
                    </a:lnTo>
                    <a:lnTo>
                      <a:pt x="122" y="173"/>
                    </a:lnTo>
                    <a:lnTo>
                      <a:pt x="124" y="189"/>
                    </a:lnTo>
                    <a:lnTo>
                      <a:pt x="125" y="204"/>
                    </a:lnTo>
                  </a:path>
                </a:pathLst>
              </a:custGeom>
              <a:noFill/>
              <a:ln w="6350">
                <a:solidFill>
                  <a:srgbClr val="1F1A17"/>
                </a:solidFill>
                <a:prstDash val="solid"/>
                <a:round/>
                <a:headEnd/>
                <a:tailEnd/>
              </a:ln>
            </p:spPr>
            <p:txBody>
              <a:bodyPr/>
              <a:lstStyle/>
              <a:p>
                <a:endParaRPr lang="en-US"/>
              </a:p>
            </p:txBody>
          </p:sp>
          <p:sp>
            <p:nvSpPr>
              <p:cNvPr id="21938" name="Line 4872"/>
              <p:cNvSpPr>
                <a:spLocks noChangeShapeType="1"/>
              </p:cNvSpPr>
              <p:nvPr/>
            </p:nvSpPr>
            <p:spPr bwMode="white">
              <a:xfrm>
                <a:off x="4085" y="1317"/>
                <a:ext cx="0" cy="0"/>
              </a:xfrm>
              <a:prstGeom prst="line">
                <a:avLst/>
              </a:prstGeom>
              <a:noFill/>
              <a:ln w="6350">
                <a:solidFill>
                  <a:srgbClr val="1F1A17"/>
                </a:solidFill>
                <a:round/>
                <a:headEnd/>
                <a:tailEnd/>
              </a:ln>
            </p:spPr>
            <p:txBody>
              <a:bodyPr/>
              <a:lstStyle/>
              <a:p>
                <a:endParaRPr lang="en-US"/>
              </a:p>
            </p:txBody>
          </p:sp>
          <p:sp>
            <p:nvSpPr>
              <p:cNvPr id="21939" name="Line 4873"/>
              <p:cNvSpPr>
                <a:spLocks noChangeShapeType="1"/>
              </p:cNvSpPr>
              <p:nvPr/>
            </p:nvSpPr>
            <p:spPr bwMode="white">
              <a:xfrm>
                <a:off x="4088" y="1318"/>
                <a:ext cx="0" cy="0"/>
              </a:xfrm>
              <a:prstGeom prst="line">
                <a:avLst/>
              </a:prstGeom>
              <a:noFill/>
              <a:ln w="6350">
                <a:solidFill>
                  <a:srgbClr val="1F1A17"/>
                </a:solidFill>
                <a:round/>
                <a:headEnd/>
                <a:tailEnd/>
              </a:ln>
            </p:spPr>
            <p:txBody>
              <a:bodyPr/>
              <a:lstStyle/>
              <a:p>
                <a:endParaRPr lang="en-US"/>
              </a:p>
            </p:txBody>
          </p:sp>
          <p:sp>
            <p:nvSpPr>
              <p:cNvPr id="21940" name="Line 4874"/>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1" name="Line 4875"/>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2" name="Line 4876"/>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3" name="Line 4877"/>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4" name="Line 4878"/>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5" name="Line 4879"/>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946" name="Line 4880"/>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grpSp>
        <p:grpSp>
          <p:nvGrpSpPr>
            <p:cNvPr id="18504" name="Group 5082"/>
            <p:cNvGrpSpPr>
              <a:grpSpLocks/>
            </p:cNvGrpSpPr>
            <p:nvPr/>
          </p:nvGrpSpPr>
          <p:grpSpPr bwMode="auto">
            <a:xfrm>
              <a:off x="3835" y="1317"/>
              <a:ext cx="839" cy="452"/>
              <a:chOff x="3835" y="1317"/>
              <a:chExt cx="839" cy="452"/>
            </a:xfrm>
          </p:grpSpPr>
          <p:sp>
            <p:nvSpPr>
              <p:cNvPr id="21547" name="Line 4882"/>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48" name="Line 4883"/>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49" name="Line 4884"/>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0" name="Line 4885"/>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1" name="Line 4886"/>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2" name="Line 4887"/>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3" name="Line 4888"/>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4" name="Line 4889"/>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5" name="Line 4890"/>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6" name="Line 4891"/>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7" name="Line 4892"/>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8" name="Line 4893"/>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59" name="Line 4894"/>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60" name="Line 4895"/>
              <p:cNvSpPr>
                <a:spLocks noChangeShapeType="1"/>
              </p:cNvSpPr>
              <p:nvPr/>
            </p:nvSpPr>
            <p:spPr bwMode="white">
              <a:xfrm>
                <a:off x="4085" y="1317"/>
                <a:ext cx="3" cy="1"/>
              </a:xfrm>
              <a:prstGeom prst="line">
                <a:avLst/>
              </a:prstGeom>
              <a:noFill/>
              <a:ln w="6350">
                <a:solidFill>
                  <a:srgbClr val="1F1A17"/>
                </a:solidFill>
                <a:round/>
                <a:headEnd/>
                <a:tailEnd/>
              </a:ln>
            </p:spPr>
            <p:txBody>
              <a:bodyPr/>
              <a:lstStyle/>
              <a:p>
                <a:endParaRPr lang="en-US"/>
              </a:p>
            </p:txBody>
          </p:sp>
          <p:sp>
            <p:nvSpPr>
              <p:cNvPr id="21561" name="Line 4896"/>
              <p:cNvSpPr>
                <a:spLocks noChangeShapeType="1"/>
              </p:cNvSpPr>
              <p:nvPr/>
            </p:nvSpPr>
            <p:spPr bwMode="white">
              <a:xfrm>
                <a:off x="4674" y="1680"/>
                <a:ext cx="0" cy="0"/>
              </a:xfrm>
              <a:prstGeom prst="line">
                <a:avLst/>
              </a:prstGeom>
              <a:noFill/>
              <a:ln w="6350">
                <a:solidFill>
                  <a:srgbClr val="1F1A17"/>
                </a:solidFill>
                <a:round/>
                <a:headEnd/>
                <a:tailEnd/>
              </a:ln>
            </p:spPr>
            <p:txBody>
              <a:bodyPr/>
              <a:lstStyle/>
              <a:p>
                <a:endParaRPr lang="en-US"/>
              </a:p>
            </p:txBody>
          </p:sp>
          <p:sp>
            <p:nvSpPr>
              <p:cNvPr id="21562" name="Line 4897"/>
              <p:cNvSpPr>
                <a:spLocks noChangeShapeType="1"/>
              </p:cNvSpPr>
              <p:nvPr/>
            </p:nvSpPr>
            <p:spPr bwMode="white">
              <a:xfrm>
                <a:off x="4674" y="1691"/>
                <a:ext cx="0" cy="0"/>
              </a:xfrm>
              <a:prstGeom prst="line">
                <a:avLst/>
              </a:prstGeom>
              <a:noFill/>
              <a:ln w="6350">
                <a:solidFill>
                  <a:srgbClr val="1F1A17"/>
                </a:solidFill>
                <a:round/>
                <a:headEnd/>
                <a:tailEnd/>
              </a:ln>
            </p:spPr>
            <p:txBody>
              <a:bodyPr/>
              <a:lstStyle/>
              <a:p>
                <a:endParaRPr lang="en-US"/>
              </a:p>
            </p:txBody>
          </p:sp>
          <p:sp>
            <p:nvSpPr>
              <p:cNvPr id="21563" name="Line 4898"/>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4" name="Line 4899"/>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5" name="Line 4900"/>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6" name="Line 4901"/>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7" name="Line 4902"/>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8" name="Line 4903"/>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69" name="Line 4904"/>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0" name="Line 4905"/>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1" name="Line 4906"/>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2" name="Line 4907"/>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3" name="Line 4908"/>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4" name="Line 4909"/>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5" name="Line 4910"/>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6" name="Line 4911"/>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7" name="Line 4912"/>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8" name="Line 4913"/>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79" name="Line 4914"/>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80" name="Line 4915"/>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81" name="Line 4916"/>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82" name="Line 4917"/>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83" name="Line 4918"/>
              <p:cNvSpPr>
                <a:spLocks noChangeShapeType="1"/>
              </p:cNvSpPr>
              <p:nvPr/>
            </p:nvSpPr>
            <p:spPr bwMode="white">
              <a:xfrm>
                <a:off x="4674" y="1680"/>
                <a:ext cx="0" cy="11"/>
              </a:xfrm>
              <a:prstGeom prst="line">
                <a:avLst/>
              </a:prstGeom>
              <a:noFill/>
              <a:ln w="6350">
                <a:solidFill>
                  <a:srgbClr val="1F1A17"/>
                </a:solidFill>
                <a:round/>
                <a:headEnd/>
                <a:tailEnd/>
              </a:ln>
            </p:spPr>
            <p:txBody>
              <a:bodyPr/>
              <a:lstStyle/>
              <a:p>
                <a:endParaRPr lang="en-US"/>
              </a:p>
            </p:txBody>
          </p:sp>
          <p:sp>
            <p:nvSpPr>
              <p:cNvPr id="21584" name="Freeform 4919"/>
              <p:cNvSpPr>
                <a:spLocks/>
              </p:cNvSpPr>
              <p:nvPr/>
            </p:nvSpPr>
            <p:spPr bwMode="white">
              <a:xfrm>
                <a:off x="4088" y="1318"/>
                <a:ext cx="107" cy="59"/>
              </a:xfrm>
              <a:custGeom>
                <a:avLst/>
                <a:gdLst>
                  <a:gd name="T0" fmla="*/ 0 w 853"/>
                  <a:gd name="T1" fmla="*/ 0 h 471"/>
                  <a:gd name="T2" fmla="*/ 1 w 853"/>
                  <a:gd name="T3" fmla="*/ 1 h 471"/>
                  <a:gd name="T4" fmla="*/ 2 w 853"/>
                  <a:gd name="T5" fmla="*/ 1 h 471"/>
                  <a:gd name="T6" fmla="*/ 0 60000 65536"/>
                  <a:gd name="T7" fmla="*/ 0 60000 65536"/>
                  <a:gd name="T8" fmla="*/ 0 60000 65536"/>
                  <a:gd name="T9" fmla="*/ 0 w 853"/>
                  <a:gd name="T10" fmla="*/ 0 h 471"/>
                  <a:gd name="T11" fmla="*/ 853 w 853"/>
                  <a:gd name="T12" fmla="*/ 471 h 471"/>
                </a:gdLst>
                <a:ahLst/>
                <a:cxnLst>
                  <a:cxn ang="T6">
                    <a:pos x="T0" y="T1"/>
                  </a:cxn>
                  <a:cxn ang="T7">
                    <a:pos x="T2" y="T3"/>
                  </a:cxn>
                  <a:cxn ang="T8">
                    <a:pos x="T4" y="T5"/>
                  </a:cxn>
                </a:cxnLst>
                <a:rect l="T9" t="T10" r="T11" b="T12"/>
                <a:pathLst>
                  <a:path w="853" h="471">
                    <a:moveTo>
                      <a:pt x="0" y="0"/>
                    </a:moveTo>
                    <a:lnTo>
                      <a:pt x="427" y="234"/>
                    </a:lnTo>
                    <a:lnTo>
                      <a:pt x="853" y="471"/>
                    </a:lnTo>
                  </a:path>
                </a:pathLst>
              </a:custGeom>
              <a:noFill/>
              <a:ln w="6350">
                <a:solidFill>
                  <a:srgbClr val="1F1A17"/>
                </a:solidFill>
                <a:prstDash val="solid"/>
                <a:round/>
                <a:headEnd/>
                <a:tailEnd/>
              </a:ln>
            </p:spPr>
            <p:txBody>
              <a:bodyPr/>
              <a:lstStyle/>
              <a:p>
                <a:endParaRPr lang="en-US"/>
              </a:p>
            </p:txBody>
          </p:sp>
          <p:sp>
            <p:nvSpPr>
              <p:cNvPr id="21585" name="Freeform 4920"/>
              <p:cNvSpPr>
                <a:spLocks/>
              </p:cNvSpPr>
              <p:nvPr/>
            </p:nvSpPr>
            <p:spPr bwMode="white">
              <a:xfrm>
                <a:off x="4512" y="1563"/>
                <a:ext cx="121" cy="76"/>
              </a:xfrm>
              <a:custGeom>
                <a:avLst/>
                <a:gdLst>
                  <a:gd name="T0" fmla="*/ 0 w 972"/>
                  <a:gd name="T1" fmla="*/ 0 h 607"/>
                  <a:gd name="T2" fmla="*/ 1 w 972"/>
                  <a:gd name="T3" fmla="*/ 1 h 607"/>
                  <a:gd name="T4" fmla="*/ 2 w 972"/>
                  <a:gd name="T5" fmla="*/ 1 h 607"/>
                  <a:gd name="T6" fmla="*/ 0 60000 65536"/>
                  <a:gd name="T7" fmla="*/ 0 60000 65536"/>
                  <a:gd name="T8" fmla="*/ 0 60000 65536"/>
                  <a:gd name="T9" fmla="*/ 0 w 972"/>
                  <a:gd name="T10" fmla="*/ 0 h 607"/>
                  <a:gd name="T11" fmla="*/ 972 w 972"/>
                  <a:gd name="T12" fmla="*/ 607 h 607"/>
                </a:gdLst>
                <a:ahLst/>
                <a:cxnLst>
                  <a:cxn ang="T6">
                    <a:pos x="T0" y="T1"/>
                  </a:cxn>
                  <a:cxn ang="T7">
                    <a:pos x="T2" y="T3"/>
                  </a:cxn>
                  <a:cxn ang="T8">
                    <a:pos x="T4" y="T5"/>
                  </a:cxn>
                </a:cxnLst>
                <a:rect l="T9" t="T10" r="T11" b="T12"/>
                <a:pathLst>
                  <a:path w="972" h="607">
                    <a:moveTo>
                      <a:pt x="0" y="0"/>
                    </a:moveTo>
                    <a:lnTo>
                      <a:pt x="487" y="302"/>
                    </a:lnTo>
                    <a:lnTo>
                      <a:pt x="972" y="607"/>
                    </a:lnTo>
                  </a:path>
                </a:pathLst>
              </a:custGeom>
              <a:noFill/>
              <a:ln w="6350">
                <a:solidFill>
                  <a:srgbClr val="1F1A17"/>
                </a:solidFill>
                <a:prstDash val="solid"/>
                <a:round/>
                <a:headEnd/>
                <a:tailEnd/>
              </a:ln>
            </p:spPr>
            <p:txBody>
              <a:bodyPr/>
              <a:lstStyle/>
              <a:p>
                <a:endParaRPr lang="en-US"/>
              </a:p>
            </p:txBody>
          </p:sp>
          <p:sp>
            <p:nvSpPr>
              <p:cNvPr id="21586" name="Line 4921"/>
              <p:cNvSpPr>
                <a:spLocks noChangeShapeType="1"/>
              </p:cNvSpPr>
              <p:nvPr/>
            </p:nvSpPr>
            <p:spPr bwMode="white">
              <a:xfrm>
                <a:off x="4653" y="1651"/>
                <a:ext cx="0" cy="0"/>
              </a:xfrm>
              <a:prstGeom prst="line">
                <a:avLst/>
              </a:prstGeom>
              <a:noFill/>
              <a:ln w="6350">
                <a:solidFill>
                  <a:srgbClr val="1F1A17"/>
                </a:solidFill>
                <a:round/>
                <a:headEnd/>
                <a:tailEnd/>
              </a:ln>
            </p:spPr>
            <p:txBody>
              <a:bodyPr/>
              <a:lstStyle/>
              <a:p>
                <a:endParaRPr lang="en-US"/>
              </a:p>
            </p:txBody>
          </p:sp>
          <p:sp>
            <p:nvSpPr>
              <p:cNvPr id="21587" name="Line 4922"/>
              <p:cNvSpPr>
                <a:spLocks noChangeShapeType="1"/>
              </p:cNvSpPr>
              <p:nvPr/>
            </p:nvSpPr>
            <p:spPr bwMode="white">
              <a:xfrm>
                <a:off x="4658" y="1655"/>
                <a:ext cx="0" cy="0"/>
              </a:xfrm>
              <a:prstGeom prst="line">
                <a:avLst/>
              </a:prstGeom>
              <a:noFill/>
              <a:ln w="6350">
                <a:solidFill>
                  <a:srgbClr val="1F1A17"/>
                </a:solidFill>
                <a:round/>
                <a:headEnd/>
                <a:tailEnd/>
              </a:ln>
            </p:spPr>
            <p:txBody>
              <a:bodyPr/>
              <a:lstStyle/>
              <a:p>
                <a:endParaRPr lang="en-US"/>
              </a:p>
            </p:txBody>
          </p:sp>
          <p:sp>
            <p:nvSpPr>
              <p:cNvPr id="21588" name="Line 4923"/>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89" name="Line 4924"/>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0" name="Line 4925"/>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1" name="Line 4926"/>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2" name="Line 4927"/>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3" name="Line 4928"/>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4" name="Line 4929"/>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5" name="Line 4930"/>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6" name="Line 4931"/>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7" name="Line 4932"/>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8" name="Line 4933"/>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599" name="Line 4934"/>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0" name="Line 4935"/>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1" name="Line 4936"/>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2" name="Line 4937"/>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3" name="Line 4938"/>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4" name="Line 4939"/>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5" name="Line 4940"/>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6" name="Line 4941"/>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7" name="Line 4942"/>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8" name="Line 4943"/>
              <p:cNvSpPr>
                <a:spLocks noChangeShapeType="1"/>
              </p:cNvSpPr>
              <p:nvPr/>
            </p:nvSpPr>
            <p:spPr bwMode="white">
              <a:xfrm>
                <a:off x="4653" y="1651"/>
                <a:ext cx="5" cy="4"/>
              </a:xfrm>
              <a:prstGeom prst="line">
                <a:avLst/>
              </a:prstGeom>
              <a:noFill/>
              <a:ln w="6350">
                <a:solidFill>
                  <a:srgbClr val="1F1A17"/>
                </a:solidFill>
                <a:round/>
                <a:headEnd/>
                <a:tailEnd/>
              </a:ln>
            </p:spPr>
            <p:txBody>
              <a:bodyPr/>
              <a:lstStyle/>
              <a:p>
                <a:endParaRPr lang="en-US"/>
              </a:p>
            </p:txBody>
          </p:sp>
          <p:sp>
            <p:nvSpPr>
              <p:cNvPr id="21609" name="Freeform 4944"/>
              <p:cNvSpPr>
                <a:spLocks/>
              </p:cNvSpPr>
              <p:nvPr/>
            </p:nvSpPr>
            <p:spPr bwMode="white">
              <a:xfrm>
                <a:off x="4175" y="1659"/>
                <a:ext cx="105" cy="67"/>
              </a:xfrm>
              <a:custGeom>
                <a:avLst/>
                <a:gdLst>
                  <a:gd name="T0" fmla="*/ 0 w 840"/>
                  <a:gd name="T1" fmla="*/ 0 h 529"/>
                  <a:gd name="T2" fmla="*/ 0 w 840"/>
                  <a:gd name="T3" fmla="*/ 0 h 529"/>
                  <a:gd name="T4" fmla="*/ 0 w 840"/>
                  <a:gd name="T5" fmla="*/ 0 h 529"/>
                  <a:gd name="T6" fmla="*/ 0 w 840"/>
                  <a:gd name="T7" fmla="*/ 0 h 529"/>
                  <a:gd name="T8" fmla="*/ 0 w 840"/>
                  <a:gd name="T9" fmla="*/ 0 h 529"/>
                  <a:gd name="T10" fmla="*/ 0 w 840"/>
                  <a:gd name="T11" fmla="*/ 0 h 529"/>
                  <a:gd name="T12" fmla="*/ 0 w 840"/>
                  <a:gd name="T13" fmla="*/ 1 h 529"/>
                  <a:gd name="T14" fmla="*/ 1 w 840"/>
                  <a:gd name="T15" fmla="*/ 1 h 529"/>
                  <a:gd name="T16" fmla="*/ 1 w 840"/>
                  <a:gd name="T17" fmla="*/ 1 h 529"/>
                  <a:gd name="T18" fmla="*/ 1 w 840"/>
                  <a:gd name="T19" fmla="*/ 1 h 529"/>
                  <a:gd name="T20" fmla="*/ 1 w 840"/>
                  <a:gd name="T21" fmla="*/ 1 h 529"/>
                  <a:gd name="T22" fmla="*/ 1 w 840"/>
                  <a:gd name="T23" fmla="*/ 1 h 529"/>
                  <a:gd name="T24" fmla="*/ 1 w 840"/>
                  <a:gd name="T25" fmla="*/ 1 h 529"/>
                  <a:gd name="T26" fmla="*/ 1 w 840"/>
                  <a:gd name="T27" fmla="*/ 1 h 529"/>
                  <a:gd name="T28" fmla="*/ 1 w 840"/>
                  <a:gd name="T29" fmla="*/ 1 h 529"/>
                  <a:gd name="T30" fmla="*/ 2 w 840"/>
                  <a:gd name="T31" fmla="*/ 1 h 529"/>
                  <a:gd name="T32" fmla="*/ 2 w 840"/>
                  <a:gd name="T33" fmla="*/ 1 h 5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0"/>
                  <a:gd name="T52" fmla="*/ 0 h 529"/>
                  <a:gd name="T53" fmla="*/ 840 w 840"/>
                  <a:gd name="T54" fmla="*/ 529 h 5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0" h="529">
                    <a:moveTo>
                      <a:pt x="0" y="0"/>
                    </a:moveTo>
                    <a:lnTo>
                      <a:pt x="26" y="45"/>
                    </a:lnTo>
                    <a:lnTo>
                      <a:pt x="56" y="88"/>
                    </a:lnTo>
                    <a:lnTo>
                      <a:pt x="90" y="132"/>
                    </a:lnTo>
                    <a:lnTo>
                      <a:pt x="129" y="173"/>
                    </a:lnTo>
                    <a:lnTo>
                      <a:pt x="170" y="214"/>
                    </a:lnTo>
                    <a:lnTo>
                      <a:pt x="216" y="252"/>
                    </a:lnTo>
                    <a:lnTo>
                      <a:pt x="265" y="289"/>
                    </a:lnTo>
                    <a:lnTo>
                      <a:pt x="318" y="325"/>
                    </a:lnTo>
                    <a:lnTo>
                      <a:pt x="374" y="359"/>
                    </a:lnTo>
                    <a:lnTo>
                      <a:pt x="433" y="390"/>
                    </a:lnTo>
                    <a:lnTo>
                      <a:pt x="494" y="419"/>
                    </a:lnTo>
                    <a:lnTo>
                      <a:pt x="559" y="446"/>
                    </a:lnTo>
                    <a:lnTo>
                      <a:pt x="626" y="471"/>
                    </a:lnTo>
                    <a:lnTo>
                      <a:pt x="695" y="493"/>
                    </a:lnTo>
                    <a:lnTo>
                      <a:pt x="767" y="512"/>
                    </a:lnTo>
                    <a:lnTo>
                      <a:pt x="840" y="529"/>
                    </a:lnTo>
                  </a:path>
                </a:pathLst>
              </a:custGeom>
              <a:noFill/>
              <a:ln w="6350">
                <a:solidFill>
                  <a:srgbClr val="1F1A17"/>
                </a:solidFill>
                <a:prstDash val="solid"/>
                <a:round/>
                <a:headEnd/>
                <a:tailEnd/>
              </a:ln>
            </p:spPr>
            <p:txBody>
              <a:bodyPr/>
              <a:lstStyle/>
              <a:p>
                <a:endParaRPr lang="en-US"/>
              </a:p>
            </p:txBody>
          </p:sp>
          <p:sp>
            <p:nvSpPr>
              <p:cNvPr id="21610" name="Freeform 4945"/>
              <p:cNvSpPr>
                <a:spLocks/>
              </p:cNvSpPr>
              <p:nvPr/>
            </p:nvSpPr>
            <p:spPr bwMode="white">
              <a:xfrm>
                <a:off x="4311" y="1695"/>
                <a:ext cx="165" cy="36"/>
              </a:xfrm>
              <a:custGeom>
                <a:avLst/>
                <a:gdLst>
                  <a:gd name="T0" fmla="*/ 0 w 1321"/>
                  <a:gd name="T1" fmla="*/ 0 h 292"/>
                  <a:gd name="T2" fmla="*/ 0 w 1321"/>
                  <a:gd name="T3" fmla="*/ 0 h 292"/>
                  <a:gd name="T4" fmla="*/ 0 w 1321"/>
                  <a:gd name="T5" fmla="*/ 0 h 292"/>
                  <a:gd name="T6" fmla="*/ 0 w 1321"/>
                  <a:gd name="T7" fmla="*/ 0 h 292"/>
                  <a:gd name="T8" fmla="*/ 0 w 1321"/>
                  <a:gd name="T9" fmla="*/ 0 h 292"/>
                  <a:gd name="T10" fmla="*/ 0 w 1321"/>
                  <a:gd name="T11" fmla="*/ 0 h 292"/>
                  <a:gd name="T12" fmla="*/ 0 w 1321"/>
                  <a:gd name="T13" fmla="*/ 0 h 292"/>
                  <a:gd name="T14" fmla="*/ 1 w 1321"/>
                  <a:gd name="T15" fmla="*/ 0 h 292"/>
                  <a:gd name="T16" fmla="*/ 1 w 1321"/>
                  <a:gd name="T17" fmla="*/ 0 h 292"/>
                  <a:gd name="T18" fmla="*/ 1 w 1321"/>
                  <a:gd name="T19" fmla="*/ 0 h 292"/>
                  <a:gd name="T20" fmla="*/ 1 w 1321"/>
                  <a:gd name="T21" fmla="*/ 0 h 292"/>
                  <a:gd name="T22" fmla="*/ 1 w 1321"/>
                  <a:gd name="T23" fmla="*/ 0 h 292"/>
                  <a:gd name="T24" fmla="*/ 1 w 1321"/>
                  <a:gd name="T25" fmla="*/ 0 h 292"/>
                  <a:gd name="T26" fmla="*/ 1 w 1321"/>
                  <a:gd name="T27" fmla="*/ 0 h 292"/>
                  <a:gd name="T28" fmla="*/ 1 w 1321"/>
                  <a:gd name="T29" fmla="*/ 0 h 292"/>
                  <a:gd name="T30" fmla="*/ 1 w 1321"/>
                  <a:gd name="T31" fmla="*/ 0 h 292"/>
                  <a:gd name="T32" fmla="*/ 1 w 1321"/>
                  <a:gd name="T33" fmla="*/ 0 h 292"/>
                  <a:gd name="T34" fmla="*/ 1 w 1321"/>
                  <a:gd name="T35" fmla="*/ 0 h 292"/>
                  <a:gd name="T36" fmla="*/ 1 w 1321"/>
                  <a:gd name="T37" fmla="*/ 0 h 292"/>
                  <a:gd name="T38" fmla="*/ 2 w 1321"/>
                  <a:gd name="T39" fmla="*/ 0 h 292"/>
                  <a:gd name="T40" fmla="*/ 2 w 1321"/>
                  <a:gd name="T41" fmla="*/ 0 h 292"/>
                  <a:gd name="T42" fmla="*/ 2 w 1321"/>
                  <a:gd name="T43" fmla="*/ 0 h 292"/>
                  <a:gd name="T44" fmla="*/ 2 w 1321"/>
                  <a:gd name="T45" fmla="*/ 0 h 292"/>
                  <a:gd name="T46" fmla="*/ 2 w 1321"/>
                  <a:gd name="T47" fmla="*/ 0 h 292"/>
                  <a:gd name="T48" fmla="*/ 2 w 1321"/>
                  <a:gd name="T49" fmla="*/ 0 h 292"/>
                  <a:gd name="T50" fmla="*/ 2 w 1321"/>
                  <a:gd name="T51" fmla="*/ 0 h 292"/>
                  <a:gd name="T52" fmla="*/ 2 w 1321"/>
                  <a:gd name="T53" fmla="*/ 0 h 292"/>
                  <a:gd name="T54" fmla="*/ 2 w 1321"/>
                  <a:gd name="T55" fmla="*/ 0 h 292"/>
                  <a:gd name="T56" fmla="*/ 2 w 1321"/>
                  <a:gd name="T57" fmla="*/ 0 h 292"/>
                  <a:gd name="T58" fmla="*/ 2 w 1321"/>
                  <a:gd name="T59" fmla="*/ 0 h 292"/>
                  <a:gd name="T60" fmla="*/ 2 w 1321"/>
                  <a:gd name="T61" fmla="*/ 0 h 292"/>
                  <a:gd name="T62" fmla="*/ 2 w 1321"/>
                  <a:gd name="T63" fmla="*/ 0 h 292"/>
                  <a:gd name="T64" fmla="*/ 3 w 1321"/>
                  <a:gd name="T65" fmla="*/ 0 h 2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1"/>
                  <a:gd name="T100" fmla="*/ 0 h 292"/>
                  <a:gd name="T101" fmla="*/ 1321 w 1321"/>
                  <a:gd name="T102" fmla="*/ 292 h 2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1" h="292">
                    <a:moveTo>
                      <a:pt x="0" y="282"/>
                    </a:moveTo>
                    <a:lnTo>
                      <a:pt x="45" y="285"/>
                    </a:lnTo>
                    <a:lnTo>
                      <a:pt x="90" y="289"/>
                    </a:lnTo>
                    <a:lnTo>
                      <a:pt x="136" y="291"/>
                    </a:lnTo>
                    <a:lnTo>
                      <a:pt x="180" y="292"/>
                    </a:lnTo>
                    <a:lnTo>
                      <a:pt x="226" y="292"/>
                    </a:lnTo>
                    <a:lnTo>
                      <a:pt x="271" y="291"/>
                    </a:lnTo>
                    <a:lnTo>
                      <a:pt x="316" y="289"/>
                    </a:lnTo>
                    <a:lnTo>
                      <a:pt x="362" y="286"/>
                    </a:lnTo>
                    <a:lnTo>
                      <a:pt x="407" y="283"/>
                    </a:lnTo>
                    <a:lnTo>
                      <a:pt x="451" y="279"/>
                    </a:lnTo>
                    <a:lnTo>
                      <a:pt x="497" y="274"/>
                    </a:lnTo>
                    <a:lnTo>
                      <a:pt x="542" y="268"/>
                    </a:lnTo>
                    <a:lnTo>
                      <a:pt x="586" y="262"/>
                    </a:lnTo>
                    <a:lnTo>
                      <a:pt x="630" y="254"/>
                    </a:lnTo>
                    <a:lnTo>
                      <a:pt x="675" y="246"/>
                    </a:lnTo>
                    <a:lnTo>
                      <a:pt x="718" y="237"/>
                    </a:lnTo>
                    <a:lnTo>
                      <a:pt x="761" y="227"/>
                    </a:lnTo>
                    <a:lnTo>
                      <a:pt x="804" y="217"/>
                    </a:lnTo>
                    <a:lnTo>
                      <a:pt x="846" y="206"/>
                    </a:lnTo>
                    <a:lnTo>
                      <a:pt x="887" y="193"/>
                    </a:lnTo>
                    <a:lnTo>
                      <a:pt x="928" y="181"/>
                    </a:lnTo>
                    <a:lnTo>
                      <a:pt x="968" y="167"/>
                    </a:lnTo>
                    <a:lnTo>
                      <a:pt x="1007" y="154"/>
                    </a:lnTo>
                    <a:lnTo>
                      <a:pt x="1046" y="139"/>
                    </a:lnTo>
                    <a:lnTo>
                      <a:pt x="1083" y="124"/>
                    </a:lnTo>
                    <a:lnTo>
                      <a:pt x="1121" y="107"/>
                    </a:lnTo>
                    <a:lnTo>
                      <a:pt x="1157" y="90"/>
                    </a:lnTo>
                    <a:lnTo>
                      <a:pt x="1191" y="74"/>
                    </a:lnTo>
                    <a:lnTo>
                      <a:pt x="1225" y="56"/>
                    </a:lnTo>
                    <a:lnTo>
                      <a:pt x="1259" y="39"/>
                    </a:lnTo>
                    <a:lnTo>
                      <a:pt x="1290" y="20"/>
                    </a:lnTo>
                    <a:lnTo>
                      <a:pt x="1321" y="0"/>
                    </a:lnTo>
                  </a:path>
                </a:pathLst>
              </a:custGeom>
              <a:noFill/>
              <a:ln w="6350">
                <a:solidFill>
                  <a:srgbClr val="1F1A17"/>
                </a:solidFill>
                <a:prstDash val="solid"/>
                <a:round/>
                <a:headEnd/>
                <a:tailEnd/>
              </a:ln>
            </p:spPr>
            <p:txBody>
              <a:bodyPr/>
              <a:lstStyle/>
              <a:p>
                <a:endParaRPr lang="en-US"/>
              </a:p>
            </p:txBody>
          </p:sp>
          <p:sp>
            <p:nvSpPr>
              <p:cNvPr id="21611" name="Freeform 4946"/>
              <p:cNvSpPr>
                <a:spLocks/>
              </p:cNvSpPr>
              <p:nvPr/>
            </p:nvSpPr>
            <p:spPr bwMode="white">
              <a:xfrm>
                <a:off x="4480" y="1658"/>
                <a:ext cx="33" cy="34"/>
              </a:xfrm>
              <a:custGeom>
                <a:avLst/>
                <a:gdLst>
                  <a:gd name="T0" fmla="*/ 0 w 266"/>
                  <a:gd name="T1" fmla="*/ 0 h 277"/>
                  <a:gd name="T2" fmla="*/ 0 w 266"/>
                  <a:gd name="T3" fmla="*/ 0 h 277"/>
                  <a:gd name="T4" fmla="*/ 0 w 266"/>
                  <a:gd name="T5" fmla="*/ 0 h 277"/>
                  <a:gd name="T6" fmla="*/ 0 w 266"/>
                  <a:gd name="T7" fmla="*/ 0 h 277"/>
                  <a:gd name="T8" fmla="*/ 0 w 266"/>
                  <a:gd name="T9" fmla="*/ 0 h 277"/>
                  <a:gd name="T10" fmla="*/ 0 w 266"/>
                  <a:gd name="T11" fmla="*/ 0 h 277"/>
                  <a:gd name="T12" fmla="*/ 0 w 266"/>
                  <a:gd name="T13" fmla="*/ 0 h 277"/>
                  <a:gd name="T14" fmla="*/ 0 w 266"/>
                  <a:gd name="T15" fmla="*/ 0 h 277"/>
                  <a:gd name="T16" fmla="*/ 0 w 266"/>
                  <a:gd name="T17" fmla="*/ 0 h 2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277"/>
                  <a:gd name="T29" fmla="*/ 266 w 266"/>
                  <a:gd name="T30" fmla="*/ 277 h 2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277">
                    <a:moveTo>
                      <a:pt x="0" y="277"/>
                    </a:moveTo>
                    <a:lnTo>
                      <a:pt x="45" y="244"/>
                    </a:lnTo>
                    <a:lnTo>
                      <a:pt x="86" y="211"/>
                    </a:lnTo>
                    <a:lnTo>
                      <a:pt x="126" y="177"/>
                    </a:lnTo>
                    <a:lnTo>
                      <a:pt x="161" y="143"/>
                    </a:lnTo>
                    <a:lnTo>
                      <a:pt x="192" y="108"/>
                    </a:lnTo>
                    <a:lnTo>
                      <a:pt x="220" y="71"/>
                    </a:lnTo>
                    <a:lnTo>
                      <a:pt x="245" y="36"/>
                    </a:lnTo>
                    <a:lnTo>
                      <a:pt x="266" y="0"/>
                    </a:lnTo>
                  </a:path>
                </a:pathLst>
              </a:custGeom>
              <a:noFill/>
              <a:ln w="6350">
                <a:solidFill>
                  <a:srgbClr val="1F1A17"/>
                </a:solidFill>
                <a:prstDash val="solid"/>
                <a:round/>
                <a:headEnd/>
                <a:tailEnd/>
              </a:ln>
            </p:spPr>
            <p:txBody>
              <a:bodyPr/>
              <a:lstStyle/>
              <a:p>
                <a:endParaRPr lang="en-US"/>
              </a:p>
            </p:txBody>
          </p:sp>
          <p:sp>
            <p:nvSpPr>
              <p:cNvPr id="21612" name="Line 4947"/>
              <p:cNvSpPr>
                <a:spLocks noChangeShapeType="1"/>
              </p:cNvSpPr>
              <p:nvPr/>
            </p:nvSpPr>
            <p:spPr bwMode="white">
              <a:xfrm>
                <a:off x="4482" y="1692"/>
                <a:ext cx="0" cy="0"/>
              </a:xfrm>
              <a:prstGeom prst="line">
                <a:avLst/>
              </a:prstGeom>
              <a:noFill/>
              <a:ln w="6350">
                <a:solidFill>
                  <a:srgbClr val="1F1A17"/>
                </a:solidFill>
                <a:round/>
                <a:headEnd/>
                <a:tailEnd/>
              </a:ln>
            </p:spPr>
            <p:txBody>
              <a:bodyPr/>
              <a:lstStyle/>
              <a:p>
                <a:endParaRPr lang="en-US"/>
              </a:p>
            </p:txBody>
          </p:sp>
          <p:sp>
            <p:nvSpPr>
              <p:cNvPr id="21613" name="Line 4948"/>
              <p:cNvSpPr>
                <a:spLocks noChangeShapeType="1"/>
              </p:cNvSpPr>
              <p:nvPr/>
            </p:nvSpPr>
            <p:spPr bwMode="white">
              <a:xfrm>
                <a:off x="4483" y="1692"/>
                <a:ext cx="0" cy="0"/>
              </a:xfrm>
              <a:prstGeom prst="line">
                <a:avLst/>
              </a:prstGeom>
              <a:noFill/>
              <a:ln w="6350">
                <a:solidFill>
                  <a:srgbClr val="1F1A17"/>
                </a:solidFill>
                <a:round/>
                <a:headEnd/>
                <a:tailEnd/>
              </a:ln>
            </p:spPr>
            <p:txBody>
              <a:bodyPr/>
              <a:lstStyle/>
              <a:p>
                <a:endParaRPr lang="en-US"/>
              </a:p>
            </p:txBody>
          </p:sp>
          <p:sp>
            <p:nvSpPr>
              <p:cNvPr id="21614" name="Line 4949"/>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15" name="Line 4950"/>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16" name="Line 4951"/>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17" name="Line 4952"/>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18" name="Line 4953"/>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19" name="Line 4954"/>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0" name="Line 4955"/>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1" name="Line 4956"/>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2" name="Line 4957"/>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3" name="Line 4958"/>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4" name="Line 4959"/>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5" name="Line 4960"/>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6" name="Line 4961"/>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7" name="Line 4962"/>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8" name="Line 4963"/>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29" name="Line 4964"/>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0" name="Line 4965"/>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1" name="Line 4966"/>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2" name="Line 4967"/>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3" name="Line 4968"/>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4" name="Line 4969"/>
              <p:cNvSpPr>
                <a:spLocks noChangeShapeType="1"/>
              </p:cNvSpPr>
              <p:nvPr/>
            </p:nvSpPr>
            <p:spPr bwMode="white">
              <a:xfrm flipV="1">
                <a:off x="4482" y="1692"/>
                <a:ext cx="1" cy="0"/>
              </a:xfrm>
              <a:prstGeom prst="line">
                <a:avLst/>
              </a:prstGeom>
              <a:noFill/>
              <a:ln w="6350">
                <a:solidFill>
                  <a:srgbClr val="1F1A17"/>
                </a:solidFill>
                <a:round/>
                <a:headEnd/>
                <a:tailEnd/>
              </a:ln>
            </p:spPr>
            <p:txBody>
              <a:bodyPr/>
              <a:lstStyle/>
              <a:p>
                <a:endParaRPr lang="en-US"/>
              </a:p>
            </p:txBody>
          </p:sp>
          <p:sp>
            <p:nvSpPr>
              <p:cNvPr id="21635" name="Line 4970"/>
              <p:cNvSpPr>
                <a:spLocks noChangeShapeType="1"/>
              </p:cNvSpPr>
              <p:nvPr/>
            </p:nvSpPr>
            <p:spPr bwMode="white">
              <a:xfrm>
                <a:off x="4481" y="1692"/>
                <a:ext cx="0" cy="0"/>
              </a:xfrm>
              <a:prstGeom prst="line">
                <a:avLst/>
              </a:prstGeom>
              <a:noFill/>
              <a:ln w="6350">
                <a:solidFill>
                  <a:srgbClr val="1F1A17"/>
                </a:solidFill>
                <a:round/>
                <a:headEnd/>
                <a:tailEnd/>
              </a:ln>
            </p:spPr>
            <p:txBody>
              <a:bodyPr/>
              <a:lstStyle/>
              <a:p>
                <a:endParaRPr lang="en-US"/>
              </a:p>
            </p:txBody>
          </p:sp>
          <p:sp>
            <p:nvSpPr>
              <p:cNvPr id="21636" name="Line 4971"/>
              <p:cNvSpPr>
                <a:spLocks noChangeShapeType="1"/>
              </p:cNvSpPr>
              <p:nvPr/>
            </p:nvSpPr>
            <p:spPr bwMode="white">
              <a:xfrm>
                <a:off x="4482" y="1692"/>
                <a:ext cx="0" cy="0"/>
              </a:xfrm>
              <a:prstGeom prst="line">
                <a:avLst/>
              </a:prstGeom>
              <a:noFill/>
              <a:ln w="6350">
                <a:solidFill>
                  <a:srgbClr val="1F1A17"/>
                </a:solidFill>
                <a:round/>
                <a:headEnd/>
                <a:tailEnd/>
              </a:ln>
            </p:spPr>
            <p:txBody>
              <a:bodyPr/>
              <a:lstStyle/>
              <a:p>
                <a:endParaRPr lang="en-US"/>
              </a:p>
            </p:txBody>
          </p:sp>
          <p:sp>
            <p:nvSpPr>
              <p:cNvPr id="21637" name="Line 4972"/>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38" name="Line 4973"/>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39" name="Line 4974"/>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0" name="Line 4975"/>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1" name="Line 4976"/>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2" name="Line 4977"/>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3" name="Line 4978"/>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4" name="Line 4979"/>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5" name="Line 4980"/>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6" name="Line 4981"/>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7" name="Line 4982"/>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8" name="Line 4983"/>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49" name="Line 4984"/>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0" name="Line 4985"/>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1" name="Line 4986"/>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2" name="Line 4987"/>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3" name="Line 4988"/>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4" name="Line 4989"/>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5" name="Line 4990"/>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6" name="Line 4991"/>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7" name="Line 4992"/>
              <p:cNvSpPr>
                <a:spLocks noChangeShapeType="1"/>
              </p:cNvSpPr>
              <p:nvPr/>
            </p:nvSpPr>
            <p:spPr bwMode="white">
              <a:xfrm flipV="1">
                <a:off x="4481" y="1692"/>
                <a:ext cx="1" cy="0"/>
              </a:xfrm>
              <a:prstGeom prst="line">
                <a:avLst/>
              </a:prstGeom>
              <a:noFill/>
              <a:ln w="6350">
                <a:solidFill>
                  <a:srgbClr val="1F1A17"/>
                </a:solidFill>
                <a:round/>
                <a:headEnd/>
                <a:tailEnd/>
              </a:ln>
            </p:spPr>
            <p:txBody>
              <a:bodyPr/>
              <a:lstStyle/>
              <a:p>
                <a:endParaRPr lang="en-US"/>
              </a:p>
            </p:txBody>
          </p:sp>
          <p:sp>
            <p:nvSpPr>
              <p:cNvPr id="21658" name="Freeform 4993"/>
              <p:cNvSpPr>
                <a:spLocks/>
              </p:cNvSpPr>
              <p:nvPr/>
            </p:nvSpPr>
            <p:spPr bwMode="white">
              <a:xfrm>
                <a:off x="4474" y="1692"/>
                <a:ext cx="7" cy="8"/>
              </a:xfrm>
              <a:custGeom>
                <a:avLst/>
                <a:gdLst>
                  <a:gd name="T0" fmla="*/ 0 w 51"/>
                  <a:gd name="T1" fmla="*/ 0 h 61"/>
                  <a:gd name="T2" fmla="*/ 0 w 51"/>
                  <a:gd name="T3" fmla="*/ 0 h 61"/>
                  <a:gd name="T4" fmla="*/ 0 w 51"/>
                  <a:gd name="T5" fmla="*/ 0 h 61"/>
                  <a:gd name="T6" fmla="*/ 0 w 51"/>
                  <a:gd name="T7" fmla="*/ 0 h 61"/>
                  <a:gd name="T8" fmla="*/ 0 w 51"/>
                  <a:gd name="T9" fmla="*/ 0 h 61"/>
                  <a:gd name="T10" fmla="*/ 0 w 51"/>
                  <a:gd name="T11" fmla="*/ 0 h 61"/>
                  <a:gd name="T12" fmla="*/ 0 w 51"/>
                  <a:gd name="T13" fmla="*/ 0 h 61"/>
                  <a:gd name="T14" fmla="*/ 0 w 51"/>
                  <a:gd name="T15" fmla="*/ 0 h 61"/>
                  <a:gd name="T16" fmla="*/ 0 60000 65536"/>
                  <a:gd name="T17" fmla="*/ 0 60000 65536"/>
                  <a:gd name="T18" fmla="*/ 0 60000 65536"/>
                  <a:gd name="T19" fmla="*/ 0 60000 65536"/>
                  <a:gd name="T20" fmla="*/ 0 60000 65536"/>
                  <a:gd name="T21" fmla="*/ 0 60000 65536"/>
                  <a:gd name="T22" fmla="*/ 0 60000 65536"/>
                  <a:gd name="T23" fmla="*/ 0 60000 65536"/>
                  <a:gd name="T24" fmla="*/ 0 w 51"/>
                  <a:gd name="T25" fmla="*/ 0 h 61"/>
                  <a:gd name="T26" fmla="*/ 51 w 51"/>
                  <a:gd name="T27" fmla="*/ 61 h 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 h="61">
                    <a:moveTo>
                      <a:pt x="51" y="0"/>
                    </a:moveTo>
                    <a:lnTo>
                      <a:pt x="37" y="5"/>
                    </a:lnTo>
                    <a:lnTo>
                      <a:pt x="29" y="9"/>
                    </a:lnTo>
                    <a:lnTo>
                      <a:pt x="21" y="14"/>
                    </a:lnTo>
                    <a:lnTo>
                      <a:pt x="13" y="22"/>
                    </a:lnTo>
                    <a:lnTo>
                      <a:pt x="6" y="33"/>
                    </a:lnTo>
                    <a:lnTo>
                      <a:pt x="2" y="46"/>
                    </a:lnTo>
                    <a:lnTo>
                      <a:pt x="0" y="61"/>
                    </a:lnTo>
                  </a:path>
                </a:pathLst>
              </a:custGeom>
              <a:noFill/>
              <a:ln w="6350">
                <a:solidFill>
                  <a:srgbClr val="1F1A17"/>
                </a:solidFill>
                <a:prstDash val="solid"/>
                <a:round/>
                <a:headEnd/>
                <a:tailEnd/>
              </a:ln>
            </p:spPr>
            <p:txBody>
              <a:bodyPr/>
              <a:lstStyle/>
              <a:p>
                <a:endParaRPr lang="en-US"/>
              </a:p>
            </p:txBody>
          </p:sp>
          <p:sp>
            <p:nvSpPr>
              <p:cNvPr id="21659" name="Freeform 4994"/>
              <p:cNvSpPr>
                <a:spLocks/>
              </p:cNvSpPr>
              <p:nvPr/>
            </p:nvSpPr>
            <p:spPr bwMode="white">
              <a:xfrm>
                <a:off x="4279" y="1719"/>
                <a:ext cx="29" cy="16"/>
              </a:xfrm>
              <a:custGeom>
                <a:avLst/>
                <a:gdLst>
                  <a:gd name="T0" fmla="*/ 0 w 236"/>
                  <a:gd name="T1" fmla="*/ 0 h 132"/>
                  <a:gd name="T2" fmla="*/ 0 w 236"/>
                  <a:gd name="T3" fmla="*/ 0 h 132"/>
                  <a:gd name="T4" fmla="*/ 0 w 236"/>
                  <a:gd name="T5" fmla="*/ 0 h 132"/>
                  <a:gd name="T6" fmla="*/ 0 w 236"/>
                  <a:gd name="T7" fmla="*/ 0 h 132"/>
                  <a:gd name="T8" fmla="*/ 0 w 236"/>
                  <a:gd name="T9" fmla="*/ 0 h 132"/>
                  <a:gd name="T10" fmla="*/ 0 w 236"/>
                  <a:gd name="T11" fmla="*/ 0 h 132"/>
                  <a:gd name="T12" fmla="*/ 0 w 236"/>
                  <a:gd name="T13" fmla="*/ 0 h 132"/>
                  <a:gd name="T14" fmla="*/ 0 w 236"/>
                  <a:gd name="T15" fmla="*/ 0 h 132"/>
                  <a:gd name="T16" fmla="*/ 0 w 236"/>
                  <a:gd name="T17" fmla="*/ 0 h 132"/>
                  <a:gd name="T18" fmla="*/ 0 w 236"/>
                  <a:gd name="T19" fmla="*/ 0 h 132"/>
                  <a:gd name="T20" fmla="*/ 0 w 236"/>
                  <a:gd name="T21" fmla="*/ 0 h 132"/>
                  <a:gd name="T22" fmla="*/ 0 w 236"/>
                  <a:gd name="T23" fmla="*/ 0 h 132"/>
                  <a:gd name="T24" fmla="*/ 0 w 236"/>
                  <a:gd name="T25" fmla="*/ 0 h 132"/>
                  <a:gd name="T26" fmla="*/ 0 w 236"/>
                  <a:gd name="T27" fmla="*/ 0 h 132"/>
                  <a:gd name="T28" fmla="*/ 0 w 236"/>
                  <a:gd name="T29" fmla="*/ 0 h 132"/>
                  <a:gd name="T30" fmla="*/ 0 w 236"/>
                  <a:gd name="T31" fmla="*/ 0 h 132"/>
                  <a:gd name="T32" fmla="*/ 0 w 236"/>
                  <a:gd name="T33" fmla="*/ 0 h 132"/>
                  <a:gd name="T34" fmla="*/ 0 w 236"/>
                  <a:gd name="T35" fmla="*/ 0 h 132"/>
                  <a:gd name="T36" fmla="*/ 0 w 236"/>
                  <a:gd name="T37" fmla="*/ 0 h 132"/>
                  <a:gd name="T38" fmla="*/ 0 w 236"/>
                  <a:gd name="T39" fmla="*/ 0 h 132"/>
                  <a:gd name="T40" fmla="*/ 0 w 236"/>
                  <a:gd name="T41" fmla="*/ 0 h 132"/>
                  <a:gd name="T42" fmla="*/ 0 w 236"/>
                  <a:gd name="T43" fmla="*/ 0 h 132"/>
                  <a:gd name="T44" fmla="*/ 0 w 236"/>
                  <a:gd name="T45" fmla="*/ 0 h 132"/>
                  <a:gd name="T46" fmla="*/ 0 w 236"/>
                  <a:gd name="T47" fmla="*/ 0 h 132"/>
                  <a:gd name="T48" fmla="*/ 0 w 236"/>
                  <a:gd name="T49" fmla="*/ 0 h 132"/>
                  <a:gd name="T50" fmla="*/ 0 w 236"/>
                  <a:gd name="T51" fmla="*/ 0 h 132"/>
                  <a:gd name="T52" fmla="*/ 0 w 236"/>
                  <a:gd name="T53" fmla="*/ 0 h 132"/>
                  <a:gd name="T54" fmla="*/ 0 w 236"/>
                  <a:gd name="T55" fmla="*/ 0 h 132"/>
                  <a:gd name="T56" fmla="*/ 0 w 236"/>
                  <a:gd name="T57" fmla="*/ 0 h 1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6"/>
                  <a:gd name="T88" fmla="*/ 0 h 132"/>
                  <a:gd name="T89" fmla="*/ 236 w 236"/>
                  <a:gd name="T90" fmla="*/ 132 h 1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6" h="132">
                    <a:moveTo>
                      <a:pt x="0" y="132"/>
                    </a:moveTo>
                    <a:lnTo>
                      <a:pt x="0" y="114"/>
                    </a:lnTo>
                    <a:lnTo>
                      <a:pt x="0" y="97"/>
                    </a:lnTo>
                    <a:lnTo>
                      <a:pt x="0" y="87"/>
                    </a:lnTo>
                    <a:lnTo>
                      <a:pt x="2" y="79"/>
                    </a:lnTo>
                    <a:lnTo>
                      <a:pt x="4" y="71"/>
                    </a:lnTo>
                    <a:lnTo>
                      <a:pt x="7" y="61"/>
                    </a:lnTo>
                    <a:lnTo>
                      <a:pt x="10" y="55"/>
                    </a:lnTo>
                    <a:lnTo>
                      <a:pt x="13" y="50"/>
                    </a:lnTo>
                    <a:lnTo>
                      <a:pt x="18" y="44"/>
                    </a:lnTo>
                    <a:lnTo>
                      <a:pt x="23" y="38"/>
                    </a:lnTo>
                    <a:lnTo>
                      <a:pt x="32" y="29"/>
                    </a:lnTo>
                    <a:lnTo>
                      <a:pt x="44" y="21"/>
                    </a:lnTo>
                    <a:lnTo>
                      <a:pt x="56" y="15"/>
                    </a:lnTo>
                    <a:lnTo>
                      <a:pt x="70" y="8"/>
                    </a:lnTo>
                    <a:lnTo>
                      <a:pt x="83" y="4"/>
                    </a:lnTo>
                    <a:lnTo>
                      <a:pt x="98" y="1"/>
                    </a:lnTo>
                    <a:lnTo>
                      <a:pt x="112" y="0"/>
                    </a:lnTo>
                    <a:lnTo>
                      <a:pt x="128" y="0"/>
                    </a:lnTo>
                    <a:lnTo>
                      <a:pt x="142" y="0"/>
                    </a:lnTo>
                    <a:lnTo>
                      <a:pt x="157" y="2"/>
                    </a:lnTo>
                    <a:lnTo>
                      <a:pt x="170" y="6"/>
                    </a:lnTo>
                    <a:lnTo>
                      <a:pt x="184" y="10"/>
                    </a:lnTo>
                    <a:lnTo>
                      <a:pt x="196" y="16"/>
                    </a:lnTo>
                    <a:lnTo>
                      <a:pt x="208" y="22"/>
                    </a:lnTo>
                    <a:lnTo>
                      <a:pt x="216" y="28"/>
                    </a:lnTo>
                    <a:lnTo>
                      <a:pt x="223" y="34"/>
                    </a:lnTo>
                    <a:lnTo>
                      <a:pt x="230" y="42"/>
                    </a:lnTo>
                    <a:lnTo>
                      <a:pt x="236" y="49"/>
                    </a:lnTo>
                  </a:path>
                </a:pathLst>
              </a:custGeom>
              <a:noFill/>
              <a:ln w="6350">
                <a:solidFill>
                  <a:srgbClr val="1F1A17"/>
                </a:solidFill>
                <a:prstDash val="solid"/>
                <a:round/>
                <a:headEnd/>
                <a:tailEnd/>
              </a:ln>
            </p:spPr>
            <p:txBody>
              <a:bodyPr/>
              <a:lstStyle/>
              <a:p>
                <a:endParaRPr lang="en-US"/>
              </a:p>
            </p:txBody>
          </p:sp>
          <p:sp>
            <p:nvSpPr>
              <p:cNvPr id="21660" name="Freeform 4995"/>
              <p:cNvSpPr>
                <a:spLocks/>
              </p:cNvSpPr>
              <p:nvPr/>
            </p:nvSpPr>
            <p:spPr bwMode="white">
              <a:xfrm>
                <a:off x="4308" y="1725"/>
                <a:ext cx="2" cy="12"/>
              </a:xfrm>
              <a:custGeom>
                <a:avLst/>
                <a:gdLst>
                  <a:gd name="T0" fmla="*/ 0 w 15"/>
                  <a:gd name="T1" fmla="*/ 0 h 93"/>
                  <a:gd name="T2" fmla="*/ 0 w 15"/>
                  <a:gd name="T3" fmla="*/ 0 h 93"/>
                  <a:gd name="T4" fmla="*/ 0 w 15"/>
                  <a:gd name="T5" fmla="*/ 0 h 93"/>
                  <a:gd name="T6" fmla="*/ 0 60000 65536"/>
                  <a:gd name="T7" fmla="*/ 0 60000 65536"/>
                  <a:gd name="T8" fmla="*/ 0 60000 65536"/>
                  <a:gd name="T9" fmla="*/ 0 w 15"/>
                  <a:gd name="T10" fmla="*/ 0 h 93"/>
                  <a:gd name="T11" fmla="*/ 15 w 15"/>
                  <a:gd name="T12" fmla="*/ 93 h 93"/>
                </a:gdLst>
                <a:ahLst/>
                <a:cxnLst>
                  <a:cxn ang="T6">
                    <a:pos x="T0" y="T1"/>
                  </a:cxn>
                  <a:cxn ang="T7">
                    <a:pos x="T2" y="T3"/>
                  </a:cxn>
                  <a:cxn ang="T8">
                    <a:pos x="T4" y="T5"/>
                  </a:cxn>
                </a:cxnLst>
                <a:rect l="T9" t="T10" r="T11" b="T12"/>
                <a:pathLst>
                  <a:path w="15" h="93">
                    <a:moveTo>
                      <a:pt x="0" y="0"/>
                    </a:moveTo>
                    <a:lnTo>
                      <a:pt x="15" y="30"/>
                    </a:lnTo>
                    <a:lnTo>
                      <a:pt x="11" y="93"/>
                    </a:lnTo>
                  </a:path>
                </a:pathLst>
              </a:custGeom>
              <a:noFill/>
              <a:ln w="6350">
                <a:solidFill>
                  <a:srgbClr val="1F1A17"/>
                </a:solidFill>
                <a:prstDash val="solid"/>
                <a:round/>
                <a:headEnd/>
                <a:tailEnd/>
              </a:ln>
            </p:spPr>
            <p:txBody>
              <a:bodyPr/>
              <a:lstStyle/>
              <a:p>
                <a:endParaRPr lang="en-US"/>
              </a:p>
            </p:txBody>
          </p:sp>
          <p:sp>
            <p:nvSpPr>
              <p:cNvPr id="21661" name="Freeform 4996"/>
              <p:cNvSpPr>
                <a:spLocks/>
              </p:cNvSpPr>
              <p:nvPr/>
            </p:nvSpPr>
            <p:spPr bwMode="white">
              <a:xfrm>
                <a:off x="4310" y="1729"/>
                <a:ext cx="1" cy="1"/>
              </a:xfrm>
              <a:custGeom>
                <a:avLst/>
                <a:gdLst>
                  <a:gd name="T0" fmla="*/ 0 w 5"/>
                  <a:gd name="T1" fmla="*/ 0 h 5"/>
                  <a:gd name="T2" fmla="*/ 0 w 5"/>
                  <a:gd name="T3" fmla="*/ 0 h 5"/>
                  <a:gd name="T4" fmla="*/ 0 w 5"/>
                  <a:gd name="T5" fmla="*/ 0 h 5"/>
                  <a:gd name="T6" fmla="*/ 0 60000 65536"/>
                  <a:gd name="T7" fmla="*/ 0 60000 65536"/>
                  <a:gd name="T8" fmla="*/ 0 60000 65536"/>
                  <a:gd name="T9" fmla="*/ 0 w 5"/>
                  <a:gd name="T10" fmla="*/ 0 h 5"/>
                  <a:gd name="T11" fmla="*/ 5 w 5"/>
                  <a:gd name="T12" fmla="*/ 5 h 5"/>
                </a:gdLst>
                <a:ahLst/>
                <a:cxnLst>
                  <a:cxn ang="T6">
                    <a:pos x="T0" y="T1"/>
                  </a:cxn>
                  <a:cxn ang="T7">
                    <a:pos x="T2" y="T3"/>
                  </a:cxn>
                  <a:cxn ang="T8">
                    <a:pos x="T4" y="T5"/>
                  </a:cxn>
                </a:cxnLst>
                <a:rect l="T9" t="T10" r="T11" b="T12"/>
                <a:pathLst>
                  <a:path w="5" h="5">
                    <a:moveTo>
                      <a:pt x="0" y="0"/>
                    </a:moveTo>
                    <a:lnTo>
                      <a:pt x="3" y="4"/>
                    </a:lnTo>
                    <a:lnTo>
                      <a:pt x="5" y="5"/>
                    </a:lnTo>
                  </a:path>
                </a:pathLst>
              </a:custGeom>
              <a:noFill/>
              <a:ln w="6350">
                <a:solidFill>
                  <a:srgbClr val="1F1A17"/>
                </a:solidFill>
                <a:prstDash val="solid"/>
                <a:round/>
                <a:headEnd/>
                <a:tailEnd/>
              </a:ln>
            </p:spPr>
            <p:txBody>
              <a:bodyPr/>
              <a:lstStyle/>
              <a:p>
                <a:endParaRPr lang="en-US"/>
              </a:p>
            </p:txBody>
          </p:sp>
          <p:sp>
            <p:nvSpPr>
              <p:cNvPr id="21662" name="Line 4997"/>
              <p:cNvSpPr>
                <a:spLocks noChangeShapeType="1"/>
              </p:cNvSpPr>
              <p:nvPr/>
            </p:nvSpPr>
            <p:spPr bwMode="white">
              <a:xfrm>
                <a:off x="4279" y="1731"/>
                <a:ext cx="0" cy="0"/>
              </a:xfrm>
              <a:prstGeom prst="line">
                <a:avLst/>
              </a:prstGeom>
              <a:noFill/>
              <a:ln w="6350">
                <a:solidFill>
                  <a:srgbClr val="1F1A17"/>
                </a:solidFill>
                <a:round/>
                <a:headEnd/>
                <a:tailEnd/>
              </a:ln>
            </p:spPr>
            <p:txBody>
              <a:bodyPr/>
              <a:lstStyle/>
              <a:p>
                <a:endParaRPr lang="en-US"/>
              </a:p>
            </p:txBody>
          </p:sp>
          <p:sp>
            <p:nvSpPr>
              <p:cNvPr id="21663" name="Line 4998"/>
              <p:cNvSpPr>
                <a:spLocks noChangeShapeType="1"/>
              </p:cNvSpPr>
              <p:nvPr/>
            </p:nvSpPr>
            <p:spPr bwMode="white">
              <a:xfrm>
                <a:off x="4279" y="1732"/>
                <a:ext cx="0" cy="0"/>
              </a:xfrm>
              <a:prstGeom prst="line">
                <a:avLst/>
              </a:prstGeom>
              <a:noFill/>
              <a:ln w="6350">
                <a:solidFill>
                  <a:srgbClr val="1F1A17"/>
                </a:solidFill>
                <a:round/>
                <a:headEnd/>
                <a:tailEnd/>
              </a:ln>
            </p:spPr>
            <p:txBody>
              <a:bodyPr/>
              <a:lstStyle/>
              <a:p>
                <a:endParaRPr lang="en-US"/>
              </a:p>
            </p:txBody>
          </p:sp>
          <p:sp>
            <p:nvSpPr>
              <p:cNvPr id="21664" name="Line 4999"/>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65" name="Line 5000"/>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66" name="Line 5001"/>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67" name="Line 5002"/>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68" name="Line 5003"/>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69" name="Line 5004"/>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0" name="Line 5005"/>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1" name="Line 5006"/>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2" name="Line 5007"/>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3" name="Line 5008"/>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4" name="Line 5009"/>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5" name="Line 5010"/>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6" name="Line 5011"/>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7" name="Line 5012"/>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8" name="Line 5013"/>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79" name="Line 5014"/>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0" name="Line 5015"/>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1" name="Line 5016"/>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2" name="Line 5017"/>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3" name="Line 5018"/>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4" name="Line 5019"/>
              <p:cNvSpPr>
                <a:spLocks noChangeShapeType="1"/>
              </p:cNvSpPr>
              <p:nvPr/>
            </p:nvSpPr>
            <p:spPr bwMode="white">
              <a:xfrm>
                <a:off x="4279" y="1731"/>
                <a:ext cx="0" cy="1"/>
              </a:xfrm>
              <a:prstGeom prst="line">
                <a:avLst/>
              </a:prstGeom>
              <a:noFill/>
              <a:ln w="6350">
                <a:solidFill>
                  <a:srgbClr val="1F1A17"/>
                </a:solidFill>
                <a:round/>
                <a:headEnd/>
                <a:tailEnd/>
              </a:ln>
            </p:spPr>
            <p:txBody>
              <a:bodyPr/>
              <a:lstStyle/>
              <a:p>
                <a:endParaRPr lang="en-US"/>
              </a:p>
            </p:txBody>
          </p:sp>
          <p:sp>
            <p:nvSpPr>
              <p:cNvPr id="21685" name="Line 5020"/>
              <p:cNvSpPr>
                <a:spLocks noChangeShapeType="1"/>
              </p:cNvSpPr>
              <p:nvPr/>
            </p:nvSpPr>
            <p:spPr bwMode="white">
              <a:xfrm>
                <a:off x="4310" y="1729"/>
                <a:ext cx="0" cy="0"/>
              </a:xfrm>
              <a:prstGeom prst="line">
                <a:avLst/>
              </a:prstGeom>
              <a:noFill/>
              <a:ln w="6350">
                <a:solidFill>
                  <a:srgbClr val="1F1A17"/>
                </a:solidFill>
                <a:round/>
                <a:headEnd/>
                <a:tailEnd/>
              </a:ln>
            </p:spPr>
            <p:txBody>
              <a:bodyPr/>
              <a:lstStyle/>
              <a:p>
                <a:endParaRPr lang="en-US"/>
              </a:p>
            </p:txBody>
          </p:sp>
          <p:sp>
            <p:nvSpPr>
              <p:cNvPr id="21686" name="Line 5021"/>
              <p:cNvSpPr>
                <a:spLocks noChangeShapeType="1"/>
              </p:cNvSpPr>
              <p:nvPr/>
            </p:nvSpPr>
            <p:spPr bwMode="white">
              <a:xfrm>
                <a:off x="4310" y="1730"/>
                <a:ext cx="0" cy="0"/>
              </a:xfrm>
              <a:prstGeom prst="line">
                <a:avLst/>
              </a:prstGeom>
              <a:noFill/>
              <a:ln w="6350">
                <a:solidFill>
                  <a:srgbClr val="1F1A17"/>
                </a:solidFill>
                <a:round/>
                <a:headEnd/>
                <a:tailEnd/>
              </a:ln>
            </p:spPr>
            <p:txBody>
              <a:bodyPr/>
              <a:lstStyle/>
              <a:p>
                <a:endParaRPr lang="en-US"/>
              </a:p>
            </p:txBody>
          </p:sp>
          <p:sp>
            <p:nvSpPr>
              <p:cNvPr id="21687" name="Line 5022"/>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88" name="Line 5023"/>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89" name="Line 5024"/>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0" name="Line 5025"/>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1" name="Line 5026"/>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2" name="Line 5027"/>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3" name="Line 5028"/>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4" name="Line 5029"/>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5" name="Line 5030"/>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6" name="Line 5031"/>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7" name="Line 5032"/>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8" name="Line 5033"/>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699" name="Line 5034"/>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0" name="Line 5035"/>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1" name="Line 5036"/>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2" name="Line 5037"/>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3" name="Line 5038"/>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4" name="Line 5039"/>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5" name="Line 5040"/>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6" name="Line 5041"/>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7" name="Line 5042"/>
              <p:cNvSpPr>
                <a:spLocks noChangeShapeType="1"/>
              </p:cNvSpPr>
              <p:nvPr/>
            </p:nvSpPr>
            <p:spPr bwMode="white">
              <a:xfrm>
                <a:off x="4310" y="1729"/>
                <a:ext cx="0" cy="1"/>
              </a:xfrm>
              <a:prstGeom prst="line">
                <a:avLst/>
              </a:prstGeom>
              <a:noFill/>
              <a:ln w="6350">
                <a:solidFill>
                  <a:srgbClr val="1F1A17"/>
                </a:solidFill>
                <a:round/>
                <a:headEnd/>
                <a:tailEnd/>
              </a:ln>
            </p:spPr>
            <p:txBody>
              <a:bodyPr/>
              <a:lstStyle/>
              <a:p>
                <a:endParaRPr lang="en-US"/>
              </a:p>
            </p:txBody>
          </p:sp>
          <p:sp>
            <p:nvSpPr>
              <p:cNvPr id="21708" name="Freeform 5043"/>
              <p:cNvSpPr>
                <a:spLocks/>
              </p:cNvSpPr>
              <p:nvPr/>
            </p:nvSpPr>
            <p:spPr bwMode="white">
              <a:xfrm>
                <a:off x="4507" y="1704"/>
                <a:ext cx="4" cy="7"/>
              </a:xfrm>
              <a:custGeom>
                <a:avLst/>
                <a:gdLst>
                  <a:gd name="T0" fmla="*/ 0 w 33"/>
                  <a:gd name="T1" fmla="*/ 0 h 53"/>
                  <a:gd name="T2" fmla="*/ 0 w 33"/>
                  <a:gd name="T3" fmla="*/ 0 h 53"/>
                  <a:gd name="T4" fmla="*/ 0 w 33"/>
                  <a:gd name="T5" fmla="*/ 0 h 53"/>
                  <a:gd name="T6" fmla="*/ 0 w 33"/>
                  <a:gd name="T7" fmla="*/ 0 h 53"/>
                  <a:gd name="T8" fmla="*/ 0 w 33"/>
                  <a:gd name="T9" fmla="*/ 0 h 53"/>
                  <a:gd name="T10" fmla="*/ 0 w 33"/>
                  <a:gd name="T11" fmla="*/ 0 h 53"/>
                  <a:gd name="T12" fmla="*/ 0 w 33"/>
                  <a:gd name="T13" fmla="*/ 0 h 53"/>
                  <a:gd name="T14" fmla="*/ 0 w 33"/>
                  <a:gd name="T15" fmla="*/ 0 h 53"/>
                  <a:gd name="T16" fmla="*/ 0 w 33"/>
                  <a:gd name="T17" fmla="*/ 0 h 53"/>
                  <a:gd name="T18" fmla="*/ 0 w 33"/>
                  <a:gd name="T19" fmla="*/ 0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53"/>
                  <a:gd name="T32" fmla="*/ 33 w 3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53">
                    <a:moveTo>
                      <a:pt x="33" y="53"/>
                    </a:moveTo>
                    <a:lnTo>
                      <a:pt x="33" y="49"/>
                    </a:lnTo>
                    <a:lnTo>
                      <a:pt x="32" y="43"/>
                    </a:lnTo>
                    <a:lnTo>
                      <a:pt x="29" y="33"/>
                    </a:lnTo>
                    <a:lnTo>
                      <a:pt x="24" y="23"/>
                    </a:lnTo>
                    <a:lnTo>
                      <a:pt x="22" y="19"/>
                    </a:lnTo>
                    <a:lnTo>
                      <a:pt x="18" y="14"/>
                    </a:lnTo>
                    <a:lnTo>
                      <a:pt x="15" y="10"/>
                    </a:lnTo>
                    <a:lnTo>
                      <a:pt x="11" y="7"/>
                    </a:lnTo>
                    <a:lnTo>
                      <a:pt x="0" y="0"/>
                    </a:lnTo>
                  </a:path>
                </a:pathLst>
              </a:custGeom>
              <a:noFill/>
              <a:ln w="6350">
                <a:solidFill>
                  <a:srgbClr val="1F1A17"/>
                </a:solidFill>
                <a:prstDash val="solid"/>
                <a:round/>
                <a:headEnd/>
                <a:tailEnd/>
              </a:ln>
            </p:spPr>
            <p:txBody>
              <a:bodyPr/>
              <a:lstStyle/>
              <a:p>
                <a:endParaRPr lang="en-US"/>
              </a:p>
            </p:txBody>
          </p:sp>
          <p:sp>
            <p:nvSpPr>
              <p:cNvPr id="21709" name="Freeform 5044"/>
              <p:cNvSpPr>
                <a:spLocks/>
              </p:cNvSpPr>
              <p:nvPr/>
            </p:nvSpPr>
            <p:spPr bwMode="white">
              <a:xfrm>
                <a:off x="3835" y="1426"/>
                <a:ext cx="12" cy="23"/>
              </a:xfrm>
              <a:custGeom>
                <a:avLst/>
                <a:gdLst>
                  <a:gd name="T0" fmla="*/ 0 w 89"/>
                  <a:gd name="T1" fmla="*/ 0 h 184"/>
                  <a:gd name="T2" fmla="*/ 0 w 89"/>
                  <a:gd name="T3" fmla="*/ 0 h 184"/>
                  <a:gd name="T4" fmla="*/ 0 w 89"/>
                  <a:gd name="T5" fmla="*/ 0 h 184"/>
                  <a:gd name="T6" fmla="*/ 0 w 89"/>
                  <a:gd name="T7" fmla="*/ 0 h 184"/>
                  <a:gd name="T8" fmla="*/ 0 w 89"/>
                  <a:gd name="T9" fmla="*/ 0 h 184"/>
                  <a:gd name="T10" fmla="*/ 0 w 89"/>
                  <a:gd name="T11" fmla="*/ 0 h 184"/>
                  <a:gd name="T12" fmla="*/ 0 w 89"/>
                  <a:gd name="T13" fmla="*/ 0 h 184"/>
                  <a:gd name="T14" fmla="*/ 0 w 89"/>
                  <a:gd name="T15" fmla="*/ 0 h 184"/>
                  <a:gd name="T16" fmla="*/ 0 w 89"/>
                  <a:gd name="T17" fmla="*/ 0 h 184"/>
                  <a:gd name="T18" fmla="*/ 0 w 89"/>
                  <a:gd name="T19" fmla="*/ 0 h 184"/>
                  <a:gd name="T20" fmla="*/ 0 w 89"/>
                  <a:gd name="T21" fmla="*/ 0 h 184"/>
                  <a:gd name="T22" fmla="*/ 0 w 89"/>
                  <a:gd name="T23" fmla="*/ 0 h 184"/>
                  <a:gd name="T24" fmla="*/ 0 w 89"/>
                  <a:gd name="T25" fmla="*/ 0 h 184"/>
                  <a:gd name="T26" fmla="*/ 0 w 89"/>
                  <a:gd name="T27" fmla="*/ 0 h 184"/>
                  <a:gd name="T28" fmla="*/ 0 w 89"/>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9"/>
                  <a:gd name="T46" fmla="*/ 0 h 184"/>
                  <a:gd name="T47" fmla="*/ 89 w 89"/>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9" h="184">
                    <a:moveTo>
                      <a:pt x="0" y="184"/>
                    </a:moveTo>
                    <a:lnTo>
                      <a:pt x="1" y="171"/>
                    </a:lnTo>
                    <a:lnTo>
                      <a:pt x="3" y="156"/>
                    </a:lnTo>
                    <a:lnTo>
                      <a:pt x="5" y="143"/>
                    </a:lnTo>
                    <a:lnTo>
                      <a:pt x="8" y="130"/>
                    </a:lnTo>
                    <a:lnTo>
                      <a:pt x="11" y="118"/>
                    </a:lnTo>
                    <a:lnTo>
                      <a:pt x="15" y="107"/>
                    </a:lnTo>
                    <a:lnTo>
                      <a:pt x="20" y="94"/>
                    </a:lnTo>
                    <a:lnTo>
                      <a:pt x="26" y="84"/>
                    </a:lnTo>
                    <a:lnTo>
                      <a:pt x="32" y="72"/>
                    </a:lnTo>
                    <a:lnTo>
                      <a:pt x="38" y="61"/>
                    </a:lnTo>
                    <a:lnTo>
                      <a:pt x="45" y="51"/>
                    </a:lnTo>
                    <a:lnTo>
                      <a:pt x="53" y="40"/>
                    </a:lnTo>
                    <a:lnTo>
                      <a:pt x="69" y="21"/>
                    </a:lnTo>
                    <a:lnTo>
                      <a:pt x="89" y="0"/>
                    </a:lnTo>
                  </a:path>
                </a:pathLst>
              </a:custGeom>
              <a:noFill/>
              <a:ln w="6350">
                <a:solidFill>
                  <a:srgbClr val="1F1A17"/>
                </a:solidFill>
                <a:prstDash val="solid"/>
                <a:round/>
                <a:headEnd/>
                <a:tailEnd/>
              </a:ln>
            </p:spPr>
            <p:txBody>
              <a:bodyPr/>
              <a:lstStyle/>
              <a:p>
                <a:endParaRPr lang="en-US"/>
              </a:p>
            </p:txBody>
          </p:sp>
          <p:sp>
            <p:nvSpPr>
              <p:cNvPr id="21710" name="Line 5045"/>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711" name="Line 5046"/>
              <p:cNvSpPr>
                <a:spLocks noChangeShapeType="1"/>
              </p:cNvSpPr>
              <p:nvPr/>
            </p:nvSpPr>
            <p:spPr bwMode="white">
              <a:xfrm>
                <a:off x="4612" y="1682"/>
                <a:ext cx="0" cy="0"/>
              </a:xfrm>
              <a:prstGeom prst="line">
                <a:avLst/>
              </a:prstGeom>
              <a:noFill/>
              <a:ln w="6350">
                <a:solidFill>
                  <a:srgbClr val="1F1A17"/>
                </a:solidFill>
                <a:round/>
                <a:headEnd/>
                <a:tailEnd/>
              </a:ln>
            </p:spPr>
            <p:txBody>
              <a:bodyPr/>
              <a:lstStyle/>
              <a:p>
                <a:endParaRPr lang="en-US"/>
              </a:p>
            </p:txBody>
          </p:sp>
          <p:sp>
            <p:nvSpPr>
              <p:cNvPr id="21712" name="Line 5047"/>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3" name="Line 5048"/>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4" name="Line 5049"/>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5" name="Line 5050"/>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6" name="Line 5051"/>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7" name="Line 5052"/>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8" name="Line 5053"/>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19" name="Line 5054"/>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0" name="Line 5055"/>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1" name="Line 5056"/>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2" name="Line 5057"/>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3" name="Line 5058"/>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4" name="Line 5059"/>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5" name="Line 5060"/>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6" name="Line 5061"/>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7" name="Line 5062"/>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8" name="Line 5063"/>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29" name="Line 5064"/>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30" name="Line 5065"/>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31" name="Line 5066"/>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32" name="Line 5067"/>
              <p:cNvSpPr>
                <a:spLocks noChangeShapeType="1"/>
              </p:cNvSpPr>
              <p:nvPr/>
            </p:nvSpPr>
            <p:spPr bwMode="white">
              <a:xfrm>
                <a:off x="4612" y="1681"/>
                <a:ext cx="0" cy="1"/>
              </a:xfrm>
              <a:prstGeom prst="line">
                <a:avLst/>
              </a:prstGeom>
              <a:noFill/>
              <a:ln w="6350">
                <a:solidFill>
                  <a:srgbClr val="1F1A17"/>
                </a:solidFill>
                <a:round/>
                <a:headEnd/>
                <a:tailEnd/>
              </a:ln>
            </p:spPr>
            <p:txBody>
              <a:bodyPr/>
              <a:lstStyle/>
              <a:p>
                <a:endParaRPr lang="en-US"/>
              </a:p>
            </p:txBody>
          </p:sp>
          <p:sp>
            <p:nvSpPr>
              <p:cNvPr id="21733" name="Freeform 5068"/>
              <p:cNvSpPr>
                <a:spLocks/>
              </p:cNvSpPr>
              <p:nvPr/>
            </p:nvSpPr>
            <p:spPr bwMode="white">
              <a:xfrm>
                <a:off x="4654" y="1656"/>
                <a:ext cx="2" cy="6"/>
              </a:xfrm>
              <a:custGeom>
                <a:avLst/>
                <a:gdLst>
                  <a:gd name="T0" fmla="*/ 0 w 18"/>
                  <a:gd name="T1" fmla="*/ 0 h 53"/>
                  <a:gd name="T2" fmla="*/ 0 w 18"/>
                  <a:gd name="T3" fmla="*/ 0 h 53"/>
                  <a:gd name="T4" fmla="*/ 0 w 18"/>
                  <a:gd name="T5" fmla="*/ 0 h 53"/>
                  <a:gd name="T6" fmla="*/ 0 w 18"/>
                  <a:gd name="T7" fmla="*/ 0 h 53"/>
                  <a:gd name="T8" fmla="*/ 0 w 18"/>
                  <a:gd name="T9" fmla="*/ 0 h 53"/>
                  <a:gd name="T10" fmla="*/ 0 60000 65536"/>
                  <a:gd name="T11" fmla="*/ 0 60000 65536"/>
                  <a:gd name="T12" fmla="*/ 0 60000 65536"/>
                  <a:gd name="T13" fmla="*/ 0 60000 65536"/>
                  <a:gd name="T14" fmla="*/ 0 60000 65536"/>
                  <a:gd name="T15" fmla="*/ 0 w 18"/>
                  <a:gd name="T16" fmla="*/ 0 h 53"/>
                  <a:gd name="T17" fmla="*/ 18 w 18"/>
                  <a:gd name="T18" fmla="*/ 53 h 53"/>
                </a:gdLst>
                <a:ahLst/>
                <a:cxnLst>
                  <a:cxn ang="T10">
                    <a:pos x="T0" y="T1"/>
                  </a:cxn>
                  <a:cxn ang="T11">
                    <a:pos x="T2" y="T3"/>
                  </a:cxn>
                  <a:cxn ang="T12">
                    <a:pos x="T4" y="T5"/>
                  </a:cxn>
                  <a:cxn ang="T13">
                    <a:pos x="T6" y="T7"/>
                  </a:cxn>
                  <a:cxn ang="T14">
                    <a:pos x="T8" y="T9"/>
                  </a:cxn>
                </a:cxnLst>
                <a:rect l="T15" t="T16" r="T17" b="T18"/>
                <a:pathLst>
                  <a:path w="18" h="53">
                    <a:moveTo>
                      <a:pt x="18" y="53"/>
                    </a:moveTo>
                    <a:lnTo>
                      <a:pt x="17" y="40"/>
                    </a:lnTo>
                    <a:lnTo>
                      <a:pt x="14" y="25"/>
                    </a:lnTo>
                    <a:lnTo>
                      <a:pt x="8" y="13"/>
                    </a:lnTo>
                    <a:lnTo>
                      <a:pt x="0" y="0"/>
                    </a:lnTo>
                  </a:path>
                </a:pathLst>
              </a:custGeom>
              <a:noFill/>
              <a:ln w="6350">
                <a:solidFill>
                  <a:srgbClr val="1F1A17"/>
                </a:solidFill>
                <a:prstDash val="solid"/>
                <a:round/>
                <a:headEnd/>
                <a:tailEnd/>
              </a:ln>
            </p:spPr>
            <p:txBody>
              <a:bodyPr/>
              <a:lstStyle/>
              <a:p>
                <a:endParaRPr lang="en-US"/>
              </a:p>
            </p:txBody>
          </p:sp>
          <p:sp>
            <p:nvSpPr>
              <p:cNvPr id="21734" name="Freeform 5069"/>
              <p:cNvSpPr>
                <a:spLocks/>
              </p:cNvSpPr>
              <p:nvPr/>
            </p:nvSpPr>
            <p:spPr bwMode="white">
              <a:xfrm>
                <a:off x="4416" y="1763"/>
                <a:ext cx="3" cy="6"/>
              </a:xfrm>
              <a:custGeom>
                <a:avLst/>
                <a:gdLst>
                  <a:gd name="T0" fmla="*/ 0 w 18"/>
                  <a:gd name="T1" fmla="*/ 0 h 52"/>
                  <a:gd name="T2" fmla="*/ 0 w 18"/>
                  <a:gd name="T3" fmla="*/ 0 h 52"/>
                  <a:gd name="T4" fmla="*/ 0 w 18"/>
                  <a:gd name="T5" fmla="*/ 0 h 52"/>
                  <a:gd name="T6" fmla="*/ 0 w 18"/>
                  <a:gd name="T7" fmla="*/ 0 h 52"/>
                  <a:gd name="T8" fmla="*/ 0 w 18"/>
                  <a:gd name="T9" fmla="*/ 0 h 52"/>
                  <a:gd name="T10" fmla="*/ 0 60000 65536"/>
                  <a:gd name="T11" fmla="*/ 0 60000 65536"/>
                  <a:gd name="T12" fmla="*/ 0 60000 65536"/>
                  <a:gd name="T13" fmla="*/ 0 60000 65536"/>
                  <a:gd name="T14" fmla="*/ 0 60000 65536"/>
                  <a:gd name="T15" fmla="*/ 0 w 18"/>
                  <a:gd name="T16" fmla="*/ 0 h 52"/>
                  <a:gd name="T17" fmla="*/ 18 w 18"/>
                  <a:gd name="T18" fmla="*/ 52 h 52"/>
                </a:gdLst>
                <a:ahLst/>
                <a:cxnLst>
                  <a:cxn ang="T10">
                    <a:pos x="T0" y="T1"/>
                  </a:cxn>
                  <a:cxn ang="T11">
                    <a:pos x="T2" y="T3"/>
                  </a:cxn>
                  <a:cxn ang="T12">
                    <a:pos x="T4" y="T5"/>
                  </a:cxn>
                  <a:cxn ang="T13">
                    <a:pos x="T6" y="T7"/>
                  </a:cxn>
                  <a:cxn ang="T14">
                    <a:pos x="T8" y="T9"/>
                  </a:cxn>
                </a:cxnLst>
                <a:rect l="T15" t="T16" r="T17" b="T18"/>
                <a:pathLst>
                  <a:path w="18" h="52">
                    <a:moveTo>
                      <a:pt x="18" y="0"/>
                    </a:moveTo>
                    <a:lnTo>
                      <a:pt x="10" y="12"/>
                    </a:lnTo>
                    <a:lnTo>
                      <a:pt x="4" y="24"/>
                    </a:lnTo>
                    <a:lnTo>
                      <a:pt x="1" y="38"/>
                    </a:lnTo>
                    <a:lnTo>
                      <a:pt x="0" y="52"/>
                    </a:lnTo>
                  </a:path>
                </a:pathLst>
              </a:custGeom>
              <a:noFill/>
              <a:ln w="6350">
                <a:solidFill>
                  <a:srgbClr val="1F1A17"/>
                </a:solidFill>
                <a:prstDash val="solid"/>
                <a:round/>
                <a:headEnd/>
                <a:tailEnd/>
              </a:ln>
            </p:spPr>
            <p:txBody>
              <a:bodyPr/>
              <a:lstStyle/>
              <a:p>
                <a:endParaRPr lang="en-US"/>
              </a:p>
            </p:txBody>
          </p:sp>
          <p:sp>
            <p:nvSpPr>
              <p:cNvPr id="21735" name="Line 5070"/>
              <p:cNvSpPr>
                <a:spLocks noChangeShapeType="1"/>
              </p:cNvSpPr>
              <p:nvPr/>
            </p:nvSpPr>
            <p:spPr bwMode="white">
              <a:xfrm>
                <a:off x="4419" y="1763"/>
                <a:ext cx="0" cy="0"/>
              </a:xfrm>
              <a:prstGeom prst="line">
                <a:avLst/>
              </a:prstGeom>
              <a:noFill/>
              <a:ln w="6350">
                <a:solidFill>
                  <a:srgbClr val="1F1A17"/>
                </a:solidFill>
                <a:round/>
                <a:headEnd/>
                <a:tailEnd/>
              </a:ln>
            </p:spPr>
            <p:txBody>
              <a:bodyPr/>
              <a:lstStyle/>
              <a:p>
                <a:endParaRPr lang="en-US"/>
              </a:p>
            </p:txBody>
          </p:sp>
          <p:sp>
            <p:nvSpPr>
              <p:cNvPr id="21736" name="Line 5071"/>
              <p:cNvSpPr>
                <a:spLocks noChangeShapeType="1"/>
              </p:cNvSpPr>
              <p:nvPr/>
            </p:nvSpPr>
            <p:spPr bwMode="white">
              <a:xfrm>
                <a:off x="4419" y="1762"/>
                <a:ext cx="0" cy="0"/>
              </a:xfrm>
              <a:prstGeom prst="line">
                <a:avLst/>
              </a:prstGeom>
              <a:noFill/>
              <a:ln w="6350">
                <a:solidFill>
                  <a:srgbClr val="1F1A17"/>
                </a:solidFill>
                <a:round/>
                <a:headEnd/>
                <a:tailEnd/>
              </a:ln>
            </p:spPr>
            <p:txBody>
              <a:bodyPr/>
              <a:lstStyle/>
              <a:p>
                <a:endParaRPr lang="en-US"/>
              </a:p>
            </p:txBody>
          </p:sp>
          <p:sp>
            <p:nvSpPr>
              <p:cNvPr id="21737" name="Line 5072"/>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38" name="Line 5073"/>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39" name="Line 5074"/>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0" name="Line 5075"/>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1" name="Line 5076"/>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2" name="Line 5077"/>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3" name="Line 5078"/>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4" name="Line 5079"/>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5" name="Line 5080"/>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746" name="Line 5081"/>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grpSp>
        <p:grpSp>
          <p:nvGrpSpPr>
            <p:cNvPr id="18505" name="Group 5283"/>
            <p:cNvGrpSpPr>
              <a:grpSpLocks/>
            </p:cNvGrpSpPr>
            <p:nvPr/>
          </p:nvGrpSpPr>
          <p:grpSpPr bwMode="auto">
            <a:xfrm>
              <a:off x="3853" y="1305"/>
              <a:ext cx="782" cy="1183"/>
              <a:chOff x="3853" y="1305"/>
              <a:chExt cx="782" cy="1183"/>
            </a:xfrm>
          </p:grpSpPr>
          <p:sp>
            <p:nvSpPr>
              <p:cNvPr id="21347" name="Line 5083"/>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48" name="Line 5084"/>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49" name="Line 5085"/>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0" name="Line 5086"/>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1" name="Line 5087"/>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2" name="Line 5088"/>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3" name="Line 5089"/>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4" name="Line 5090"/>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5" name="Line 5091"/>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6" name="Line 5092"/>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7" name="Line 5093"/>
              <p:cNvSpPr>
                <a:spLocks noChangeShapeType="1"/>
              </p:cNvSpPr>
              <p:nvPr/>
            </p:nvSpPr>
            <p:spPr bwMode="white">
              <a:xfrm flipV="1">
                <a:off x="4419" y="1762"/>
                <a:ext cx="0" cy="1"/>
              </a:xfrm>
              <a:prstGeom prst="line">
                <a:avLst/>
              </a:prstGeom>
              <a:noFill/>
              <a:ln w="6350">
                <a:solidFill>
                  <a:srgbClr val="1F1A17"/>
                </a:solidFill>
                <a:round/>
                <a:headEnd/>
                <a:tailEnd/>
              </a:ln>
            </p:spPr>
            <p:txBody>
              <a:bodyPr/>
              <a:lstStyle/>
              <a:p>
                <a:endParaRPr lang="en-US"/>
              </a:p>
            </p:txBody>
          </p:sp>
          <p:sp>
            <p:nvSpPr>
              <p:cNvPr id="21358" name="Freeform 5094"/>
              <p:cNvSpPr>
                <a:spLocks/>
              </p:cNvSpPr>
              <p:nvPr/>
            </p:nvSpPr>
            <p:spPr bwMode="white">
              <a:xfrm>
                <a:off x="4468" y="1762"/>
                <a:ext cx="2" cy="5"/>
              </a:xfrm>
              <a:custGeom>
                <a:avLst/>
                <a:gdLst>
                  <a:gd name="T0" fmla="*/ 0 w 16"/>
                  <a:gd name="T1" fmla="*/ 0 h 38"/>
                  <a:gd name="T2" fmla="*/ 0 w 16"/>
                  <a:gd name="T3" fmla="*/ 0 h 38"/>
                  <a:gd name="T4" fmla="*/ 0 w 16"/>
                  <a:gd name="T5" fmla="*/ 0 h 38"/>
                  <a:gd name="T6" fmla="*/ 0 60000 65536"/>
                  <a:gd name="T7" fmla="*/ 0 60000 65536"/>
                  <a:gd name="T8" fmla="*/ 0 60000 65536"/>
                  <a:gd name="T9" fmla="*/ 0 w 16"/>
                  <a:gd name="T10" fmla="*/ 0 h 38"/>
                  <a:gd name="T11" fmla="*/ 16 w 16"/>
                  <a:gd name="T12" fmla="*/ 38 h 38"/>
                </a:gdLst>
                <a:ahLst/>
                <a:cxnLst>
                  <a:cxn ang="T6">
                    <a:pos x="T0" y="T1"/>
                  </a:cxn>
                  <a:cxn ang="T7">
                    <a:pos x="T2" y="T3"/>
                  </a:cxn>
                  <a:cxn ang="T8">
                    <a:pos x="T4" y="T5"/>
                  </a:cxn>
                </a:cxnLst>
                <a:rect l="T9" t="T10" r="T11" b="T12"/>
                <a:pathLst>
                  <a:path w="16" h="38">
                    <a:moveTo>
                      <a:pt x="0" y="0"/>
                    </a:moveTo>
                    <a:lnTo>
                      <a:pt x="10" y="19"/>
                    </a:lnTo>
                    <a:lnTo>
                      <a:pt x="16" y="38"/>
                    </a:lnTo>
                  </a:path>
                </a:pathLst>
              </a:custGeom>
              <a:noFill/>
              <a:ln w="6350">
                <a:solidFill>
                  <a:srgbClr val="1F1A17"/>
                </a:solidFill>
                <a:prstDash val="solid"/>
                <a:round/>
                <a:headEnd/>
                <a:tailEnd/>
              </a:ln>
            </p:spPr>
            <p:txBody>
              <a:bodyPr/>
              <a:lstStyle/>
              <a:p>
                <a:endParaRPr lang="en-US"/>
              </a:p>
            </p:txBody>
          </p:sp>
          <p:sp>
            <p:nvSpPr>
              <p:cNvPr id="21359" name="Freeform 5095"/>
              <p:cNvSpPr>
                <a:spLocks/>
              </p:cNvSpPr>
              <p:nvPr/>
            </p:nvSpPr>
            <p:spPr bwMode="white">
              <a:xfrm>
                <a:off x="3905" y="1424"/>
                <a:ext cx="1" cy="3"/>
              </a:xfrm>
              <a:custGeom>
                <a:avLst/>
                <a:gdLst>
                  <a:gd name="T0" fmla="*/ 0 w 13"/>
                  <a:gd name="T1" fmla="*/ 0 h 26"/>
                  <a:gd name="T2" fmla="*/ 0 w 13"/>
                  <a:gd name="T3" fmla="*/ 0 h 26"/>
                  <a:gd name="T4" fmla="*/ 0 w 13"/>
                  <a:gd name="T5" fmla="*/ 0 h 26"/>
                  <a:gd name="T6" fmla="*/ 0 60000 65536"/>
                  <a:gd name="T7" fmla="*/ 0 60000 65536"/>
                  <a:gd name="T8" fmla="*/ 0 60000 65536"/>
                  <a:gd name="T9" fmla="*/ 0 w 13"/>
                  <a:gd name="T10" fmla="*/ 0 h 26"/>
                  <a:gd name="T11" fmla="*/ 13 w 13"/>
                  <a:gd name="T12" fmla="*/ 26 h 26"/>
                </a:gdLst>
                <a:ahLst/>
                <a:cxnLst>
                  <a:cxn ang="T6">
                    <a:pos x="T0" y="T1"/>
                  </a:cxn>
                  <a:cxn ang="T7">
                    <a:pos x="T2" y="T3"/>
                  </a:cxn>
                  <a:cxn ang="T8">
                    <a:pos x="T4" y="T5"/>
                  </a:cxn>
                </a:cxnLst>
                <a:rect l="T9" t="T10" r="T11" b="T12"/>
                <a:pathLst>
                  <a:path w="13" h="26">
                    <a:moveTo>
                      <a:pt x="0" y="0"/>
                    </a:moveTo>
                    <a:lnTo>
                      <a:pt x="7" y="13"/>
                    </a:lnTo>
                    <a:lnTo>
                      <a:pt x="13" y="26"/>
                    </a:lnTo>
                  </a:path>
                </a:pathLst>
              </a:custGeom>
              <a:noFill/>
              <a:ln w="6350">
                <a:solidFill>
                  <a:srgbClr val="1F1A17"/>
                </a:solidFill>
                <a:prstDash val="solid"/>
                <a:round/>
                <a:headEnd/>
                <a:tailEnd/>
              </a:ln>
            </p:spPr>
            <p:txBody>
              <a:bodyPr/>
              <a:lstStyle/>
              <a:p>
                <a:endParaRPr lang="en-US"/>
              </a:p>
            </p:txBody>
          </p:sp>
          <p:sp>
            <p:nvSpPr>
              <p:cNvPr id="21360" name="Freeform 5096"/>
              <p:cNvSpPr>
                <a:spLocks/>
              </p:cNvSpPr>
              <p:nvPr/>
            </p:nvSpPr>
            <p:spPr bwMode="white">
              <a:xfrm>
                <a:off x="3853" y="1424"/>
                <a:ext cx="2" cy="7"/>
              </a:xfrm>
              <a:custGeom>
                <a:avLst/>
                <a:gdLst>
                  <a:gd name="T0" fmla="*/ 0 w 18"/>
                  <a:gd name="T1" fmla="*/ 0 h 54"/>
                  <a:gd name="T2" fmla="*/ 0 w 18"/>
                  <a:gd name="T3" fmla="*/ 0 h 54"/>
                  <a:gd name="T4" fmla="*/ 0 w 18"/>
                  <a:gd name="T5" fmla="*/ 0 h 54"/>
                  <a:gd name="T6" fmla="*/ 0 w 18"/>
                  <a:gd name="T7" fmla="*/ 0 h 54"/>
                  <a:gd name="T8" fmla="*/ 0 w 18"/>
                  <a:gd name="T9" fmla="*/ 0 h 54"/>
                  <a:gd name="T10" fmla="*/ 0 60000 65536"/>
                  <a:gd name="T11" fmla="*/ 0 60000 65536"/>
                  <a:gd name="T12" fmla="*/ 0 60000 65536"/>
                  <a:gd name="T13" fmla="*/ 0 60000 65536"/>
                  <a:gd name="T14" fmla="*/ 0 60000 65536"/>
                  <a:gd name="T15" fmla="*/ 0 w 18"/>
                  <a:gd name="T16" fmla="*/ 0 h 54"/>
                  <a:gd name="T17" fmla="*/ 18 w 18"/>
                  <a:gd name="T18" fmla="*/ 54 h 54"/>
                </a:gdLst>
                <a:ahLst/>
                <a:cxnLst>
                  <a:cxn ang="T10">
                    <a:pos x="T0" y="T1"/>
                  </a:cxn>
                  <a:cxn ang="T11">
                    <a:pos x="T2" y="T3"/>
                  </a:cxn>
                  <a:cxn ang="T12">
                    <a:pos x="T4" y="T5"/>
                  </a:cxn>
                  <a:cxn ang="T13">
                    <a:pos x="T6" y="T7"/>
                  </a:cxn>
                  <a:cxn ang="T14">
                    <a:pos x="T8" y="T9"/>
                  </a:cxn>
                </a:cxnLst>
                <a:rect l="T15" t="T16" r="T17" b="T18"/>
                <a:pathLst>
                  <a:path w="18" h="54">
                    <a:moveTo>
                      <a:pt x="18" y="0"/>
                    </a:moveTo>
                    <a:lnTo>
                      <a:pt x="10" y="13"/>
                    </a:lnTo>
                    <a:lnTo>
                      <a:pt x="4" y="26"/>
                    </a:lnTo>
                    <a:lnTo>
                      <a:pt x="1" y="40"/>
                    </a:lnTo>
                    <a:lnTo>
                      <a:pt x="0" y="54"/>
                    </a:lnTo>
                  </a:path>
                </a:pathLst>
              </a:custGeom>
              <a:noFill/>
              <a:ln w="6350">
                <a:solidFill>
                  <a:srgbClr val="1F1A17"/>
                </a:solidFill>
                <a:prstDash val="solid"/>
                <a:round/>
                <a:headEnd/>
                <a:tailEnd/>
              </a:ln>
            </p:spPr>
            <p:txBody>
              <a:bodyPr/>
              <a:lstStyle/>
              <a:p>
                <a:endParaRPr lang="en-US"/>
              </a:p>
            </p:txBody>
          </p:sp>
          <p:sp>
            <p:nvSpPr>
              <p:cNvPr id="21361" name="Freeform 5097"/>
              <p:cNvSpPr>
                <a:spLocks/>
              </p:cNvSpPr>
              <p:nvPr/>
            </p:nvSpPr>
            <p:spPr bwMode="white">
              <a:xfrm>
                <a:off x="4035" y="1320"/>
                <a:ext cx="2" cy="5"/>
              </a:xfrm>
              <a:custGeom>
                <a:avLst/>
                <a:gdLst>
                  <a:gd name="T0" fmla="*/ 0 w 16"/>
                  <a:gd name="T1" fmla="*/ 0 h 40"/>
                  <a:gd name="T2" fmla="*/ 0 w 16"/>
                  <a:gd name="T3" fmla="*/ 0 h 40"/>
                  <a:gd name="T4" fmla="*/ 0 w 16"/>
                  <a:gd name="T5" fmla="*/ 0 h 40"/>
                  <a:gd name="T6" fmla="*/ 0 60000 65536"/>
                  <a:gd name="T7" fmla="*/ 0 60000 65536"/>
                  <a:gd name="T8" fmla="*/ 0 60000 65536"/>
                  <a:gd name="T9" fmla="*/ 0 w 16"/>
                  <a:gd name="T10" fmla="*/ 0 h 40"/>
                  <a:gd name="T11" fmla="*/ 16 w 16"/>
                  <a:gd name="T12" fmla="*/ 40 h 40"/>
                </a:gdLst>
                <a:ahLst/>
                <a:cxnLst>
                  <a:cxn ang="T6">
                    <a:pos x="T0" y="T1"/>
                  </a:cxn>
                  <a:cxn ang="T7">
                    <a:pos x="T2" y="T3"/>
                  </a:cxn>
                  <a:cxn ang="T8">
                    <a:pos x="T4" y="T5"/>
                  </a:cxn>
                </a:cxnLst>
                <a:rect l="T9" t="T10" r="T11" b="T12"/>
                <a:pathLst>
                  <a:path w="16" h="40">
                    <a:moveTo>
                      <a:pt x="0" y="40"/>
                    </a:moveTo>
                    <a:lnTo>
                      <a:pt x="6" y="19"/>
                    </a:lnTo>
                    <a:lnTo>
                      <a:pt x="16" y="0"/>
                    </a:lnTo>
                  </a:path>
                </a:pathLst>
              </a:custGeom>
              <a:noFill/>
              <a:ln w="6350">
                <a:solidFill>
                  <a:srgbClr val="1F1A17"/>
                </a:solidFill>
                <a:prstDash val="solid"/>
                <a:round/>
                <a:headEnd/>
                <a:tailEnd/>
              </a:ln>
            </p:spPr>
            <p:txBody>
              <a:bodyPr/>
              <a:lstStyle/>
              <a:p>
                <a:endParaRPr lang="en-US"/>
              </a:p>
            </p:txBody>
          </p:sp>
          <p:sp>
            <p:nvSpPr>
              <p:cNvPr id="21362" name="Line 5098"/>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3" name="Line 5099"/>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4" name="Line 5100"/>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5" name="Line 5101"/>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6" name="Line 5102"/>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7" name="Line 5103"/>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8" name="Line 5104"/>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69" name="Line 5105"/>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0" name="Line 5106"/>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1" name="Line 5107"/>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2" name="Line 5108"/>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3" name="Line 5109"/>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4" name="Line 5110"/>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5" name="Line 5111"/>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6" name="Line 5112"/>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7" name="Line 5113"/>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8" name="Line 5114"/>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79" name="Line 5115"/>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0" name="Line 5116"/>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1" name="Line 5117"/>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2" name="Line 5118"/>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3" name="Line 5119"/>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4" name="Line 5120"/>
              <p:cNvSpPr>
                <a:spLocks noChangeShapeType="1"/>
              </p:cNvSpPr>
              <p:nvPr/>
            </p:nvSpPr>
            <p:spPr bwMode="white">
              <a:xfrm>
                <a:off x="4612" y="1681"/>
                <a:ext cx="0" cy="0"/>
              </a:xfrm>
              <a:prstGeom prst="line">
                <a:avLst/>
              </a:prstGeom>
              <a:noFill/>
              <a:ln w="6350">
                <a:solidFill>
                  <a:srgbClr val="1F1A17"/>
                </a:solidFill>
                <a:round/>
                <a:headEnd/>
                <a:tailEnd/>
              </a:ln>
            </p:spPr>
            <p:txBody>
              <a:bodyPr/>
              <a:lstStyle/>
              <a:p>
                <a:endParaRPr lang="en-US"/>
              </a:p>
            </p:txBody>
          </p:sp>
          <p:sp>
            <p:nvSpPr>
              <p:cNvPr id="21385" name="Freeform 5121"/>
              <p:cNvSpPr>
                <a:spLocks/>
              </p:cNvSpPr>
              <p:nvPr/>
            </p:nvSpPr>
            <p:spPr bwMode="white">
              <a:xfrm>
                <a:off x="4087" y="1545"/>
                <a:ext cx="89" cy="12"/>
              </a:xfrm>
              <a:custGeom>
                <a:avLst/>
                <a:gdLst>
                  <a:gd name="T0" fmla="*/ 0 w 711"/>
                  <a:gd name="T1" fmla="*/ 0 h 92"/>
                  <a:gd name="T2" fmla="*/ 0 w 711"/>
                  <a:gd name="T3" fmla="*/ 0 h 92"/>
                  <a:gd name="T4" fmla="*/ 0 w 711"/>
                  <a:gd name="T5" fmla="*/ 0 h 92"/>
                  <a:gd name="T6" fmla="*/ 0 w 711"/>
                  <a:gd name="T7" fmla="*/ 0 h 92"/>
                  <a:gd name="T8" fmla="*/ 0 w 711"/>
                  <a:gd name="T9" fmla="*/ 0 h 92"/>
                  <a:gd name="T10" fmla="*/ 0 w 711"/>
                  <a:gd name="T11" fmla="*/ 0 h 92"/>
                  <a:gd name="T12" fmla="*/ 0 w 711"/>
                  <a:gd name="T13" fmla="*/ 0 h 92"/>
                  <a:gd name="T14" fmla="*/ 1 w 711"/>
                  <a:gd name="T15" fmla="*/ 0 h 92"/>
                  <a:gd name="T16" fmla="*/ 1 w 711"/>
                  <a:gd name="T17" fmla="*/ 0 h 92"/>
                  <a:gd name="T18" fmla="*/ 1 w 711"/>
                  <a:gd name="T19" fmla="*/ 0 h 92"/>
                  <a:gd name="T20" fmla="*/ 1 w 711"/>
                  <a:gd name="T21" fmla="*/ 0 h 92"/>
                  <a:gd name="T22" fmla="*/ 1 w 711"/>
                  <a:gd name="T23" fmla="*/ 0 h 92"/>
                  <a:gd name="T24" fmla="*/ 1 w 711"/>
                  <a:gd name="T25" fmla="*/ 0 h 92"/>
                  <a:gd name="T26" fmla="*/ 1 w 711"/>
                  <a:gd name="T27" fmla="*/ 0 h 92"/>
                  <a:gd name="T28" fmla="*/ 1 w 711"/>
                  <a:gd name="T29" fmla="*/ 0 h 92"/>
                  <a:gd name="T30" fmla="*/ 1 w 711"/>
                  <a:gd name="T31" fmla="*/ 0 h 92"/>
                  <a:gd name="T32" fmla="*/ 1 w 711"/>
                  <a:gd name="T33" fmla="*/ 0 h 92"/>
                  <a:gd name="T34" fmla="*/ 1 w 711"/>
                  <a:gd name="T35" fmla="*/ 0 h 92"/>
                  <a:gd name="T36" fmla="*/ 1 w 711"/>
                  <a:gd name="T37" fmla="*/ 0 h 92"/>
                  <a:gd name="T38" fmla="*/ 1 w 711"/>
                  <a:gd name="T39" fmla="*/ 0 h 92"/>
                  <a:gd name="T40" fmla="*/ 1 w 711"/>
                  <a:gd name="T41" fmla="*/ 0 h 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1"/>
                  <a:gd name="T64" fmla="*/ 0 h 92"/>
                  <a:gd name="T65" fmla="*/ 711 w 711"/>
                  <a:gd name="T66" fmla="*/ 92 h 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1" h="92">
                    <a:moveTo>
                      <a:pt x="0" y="25"/>
                    </a:moveTo>
                    <a:lnTo>
                      <a:pt x="31" y="38"/>
                    </a:lnTo>
                    <a:lnTo>
                      <a:pt x="64" y="51"/>
                    </a:lnTo>
                    <a:lnTo>
                      <a:pt x="98" y="61"/>
                    </a:lnTo>
                    <a:lnTo>
                      <a:pt x="134" y="70"/>
                    </a:lnTo>
                    <a:lnTo>
                      <a:pt x="171" y="77"/>
                    </a:lnTo>
                    <a:lnTo>
                      <a:pt x="208" y="84"/>
                    </a:lnTo>
                    <a:lnTo>
                      <a:pt x="246" y="88"/>
                    </a:lnTo>
                    <a:lnTo>
                      <a:pt x="286" y="91"/>
                    </a:lnTo>
                    <a:lnTo>
                      <a:pt x="325" y="92"/>
                    </a:lnTo>
                    <a:lnTo>
                      <a:pt x="365" y="92"/>
                    </a:lnTo>
                    <a:lnTo>
                      <a:pt x="403" y="90"/>
                    </a:lnTo>
                    <a:lnTo>
                      <a:pt x="442" y="86"/>
                    </a:lnTo>
                    <a:lnTo>
                      <a:pt x="480" y="80"/>
                    </a:lnTo>
                    <a:lnTo>
                      <a:pt x="518" y="72"/>
                    </a:lnTo>
                    <a:lnTo>
                      <a:pt x="553" y="64"/>
                    </a:lnTo>
                    <a:lnTo>
                      <a:pt x="588" y="54"/>
                    </a:lnTo>
                    <a:lnTo>
                      <a:pt x="622" y="42"/>
                    </a:lnTo>
                    <a:lnTo>
                      <a:pt x="653" y="29"/>
                    </a:lnTo>
                    <a:lnTo>
                      <a:pt x="683" y="15"/>
                    </a:lnTo>
                    <a:lnTo>
                      <a:pt x="711" y="0"/>
                    </a:lnTo>
                  </a:path>
                </a:pathLst>
              </a:custGeom>
              <a:noFill/>
              <a:ln w="6350">
                <a:solidFill>
                  <a:srgbClr val="1F1A17"/>
                </a:solidFill>
                <a:prstDash val="solid"/>
                <a:round/>
                <a:headEnd/>
                <a:tailEnd/>
              </a:ln>
            </p:spPr>
            <p:txBody>
              <a:bodyPr/>
              <a:lstStyle/>
              <a:p>
                <a:endParaRPr lang="en-US"/>
              </a:p>
            </p:txBody>
          </p:sp>
          <p:sp>
            <p:nvSpPr>
              <p:cNvPr id="21386" name="Freeform 5122"/>
              <p:cNvSpPr>
                <a:spLocks/>
              </p:cNvSpPr>
              <p:nvPr/>
            </p:nvSpPr>
            <p:spPr bwMode="white">
              <a:xfrm>
                <a:off x="4055" y="1492"/>
                <a:ext cx="8" cy="2"/>
              </a:xfrm>
              <a:custGeom>
                <a:avLst/>
                <a:gdLst>
                  <a:gd name="T0" fmla="*/ 0 w 61"/>
                  <a:gd name="T1" fmla="*/ 0 h 18"/>
                  <a:gd name="T2" fmla="*/ 0 w 61"/>
                  <a:gd name="T3" fmla="*/ 0 h 18"/>
                  <a:gd name="T4" fmla="*/ 0 w 61"/>
                  <a:gd name="T5" fmla="*/ 0 h 18"/>
                  <a:gd name="T6" fmla="*/ 0 w 61"/>
                  <a:gd name="T7" fmla="*/ 0 h 18"/>
                  <a:gd name="T8" fmla="*/ 0 60000 65536"/>
                  <a:gd name="T9" fmla="*/ 0 60000 65536"/>
                  <a:gd name="T10" fmla="*/ 0 60000 65536"/>
                  <a:gd name="T11" fmla="*/ 0 60000 65536"/>
                  <a:gd name="T12" fmla="*/ 0 w 61"/>
                  <a:gd name="T13" fmla="*/ 0 h 18"/>
                  <a:gd name="T14" fmla="*/ 61 w 61"/>
                  <a:gd name="T15" fmla="*/ 18 h 18"/>
                </a:gdLst>
                <a:ahLst/>
                <a:cxnLst>
                  <a:cxn ang="T8">
                    <a:pos x="T0" y="T1"/>
                  </a:cxn>
                  <a:cxn ang="T9">
                    <a:pos x="T2" y="T3"/>
                  </a:cxn>
                  <a:cxn ang="T10">
                    <a:pos x="T4" y="T5"/>
                  </a:cxn>
                  <a:cxn ang="T11">
                    <a:pos x="T6" y="T7"/>
                  </a:cxn>
                </a:cxnLst>
                <a:rect l="T12" t="T13" r="T14" b="T15"/>
                <a:pathLst>
                  <a:path w="61" h="18">
                    <a:moveTo>
                      <a:pt x="61" y="18"/>
                    </a:moveTo>
                    <a:lnTo>
                      <a:pt x="42" y="10"/>
                    </a:lnTo>
                    <a:lnTo>
                      <a:pt x="21" y="4"/>
                    </a:lnTo>
                    <a:lnTo>
                      <a:pt x="0" y="0"/>
                    </a:lnTo>
                  </a:path>
                </a:pathLst>
              </a:custGeom>
              <a:noFill/>
              <a:ln w="6350">
                <a:solidFill>
                  <a:srgbClr val="1F1A17"/>
                </a:solidFill>
                <a:prstDash val="solid"/>
                <a:round/>
                <a:headEnd/>
                <a:tailEnd/>
              </a:ln>
            </p:spPr>
            <p:txBody>
              <a:bodyPr/>
              <a:lstStyle/>
              <a:p>
                <a:endParaRPr lang="en-US"/>
              </a:p>
            </p:txBody>
          </p:sp>
          <p:sp>
            <p:nvSpPr>
              <p:cNvPr id="21387" name="Freeform 5123"/>
              <p:cNvSpPr>
                <a:spLocks/>
              </p:cNvSpPr>
              <p:nvPr/>
            </p:nvSpPr>
            <p:spPr bwMode="white">
              <a:xfrm>
                <a:off x="4029" y="1483"/>
                <a:ext cx="26" cy="9"/>
              </a:xfrm>
              <a:custGeom>
                <a:avLst/>
                <a:gdLst>
                  <a:gd name="T0" fmla="*/ 0 w 207"/>
                  <a:gd name="T1" fmla="*/ 0 h 75"/>
                  <a:gd name="T2" fmla="*/ 0 w 207"/>
                  <a:gd name="T3" fmla="*/ 0 h 75"/>
                  <a:gd name="T4" fmla="*/ 0 w 207"/>
                  <a:gd name="T5" fmla="*/ 0 h 75"/>
                  <a:gd name="T6" fmla="*/ 0 w 207"/>
                  <a:gd name="T7" fmla="*/ 0 h 75"/>
                  <a:gd name="T8" fmla="*/ 0 w 207"/>
                  <a:gd name="T9" fmla="*/ 0 h 75"/>
                  <a:gd name="T10" fmla="*/ 0 w 207"/>
                  <a:gd name="T11" fmla="*/ 0 h 75"/>
                  <a:gd name="T12" fmla="*/ 0 w 207"/>
                  <a:gd name="T13" fmla="*/ 0 h 75"/>
                  <a:gd name="T14" fmla="*/ 0 w 207"/>
                  <a:gd name="T15" fmla="*/ 0 h 75"/>
                  <a:gd name="T16" fmla="*/ 0 w 207"/>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75"/>
                  <a:gd name="T29" fmla="*/ 207 w 207"/>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75">
                    <a:moveTo>
                      <a:pt x="0" y="0"/>
                    </a:moveTo>
                    <a:lnTo>
                      <a:pt x="20" y="13"/>
                    </a:lnTo>
                    <a:lnTo>
                      <a:pt x="42" y="26"/>
                    </a:lnTo>
                    <a:lnTo>
                      <a:pt x="66" y="37"/>
                    </a:lnTo>
                    <a:lnTo>
                      <a:pt x="91" y="48"/>
                    </a:lnTo>
                    <a:lnTo>
                      <a:pt x="119" y="56"/>
                    </a:lnTo>
                    <a:lnTo>
                      <a:pt x="147" y="64"/>
                    </a:lnTo>
                    <a:lnTo>
                      <a:pt x="176" y="71"/>
                    </a:lnTo>
                    <a:lnTo>
                      <a:pt x="207" y="75"/>
                    </a:lnTo>
                  </a:path>
                </a:pathLst>
              </a:custGeom>
              <a:noFill/>
              <a:ln w="6350">
                <a:solidFill>
                  <a:srgbClr val="1F1A17"/>
                </a:solidFill>
                <a:prstDash val="solid"/>
                <a:round/>
                <a:headEnd/>
                <a:tailEnd/>
              </a:ln>
            </p:spPr>
            <p:txBody>
              <a:bodyPr/>
              <a:lstStyle/>
              <a:p>
                <a:endParaRPr lang="en-US"/>
              </a:p>
            </p:txBody>
          </p:sp>
          <p:sp>
            <p:nvSpPr>
              <p:cNvPr id="21388" name="Freeform 5124"/>
              <p:cNvSpPr>
                <a:spLocks/>
              </p:cNvSpPr>
              <p:nvPr/>
            </p:nvSpPr>
            <p:spPr bwMode="white">
              <a:xfrm>
                <a:off x="4002" y="1456"/>
                <a:ext cx="9" cy="2"/>
              </a:xfrm>
              <a:custGeom>
                <a:avLst/>
                <a:gdLst>
                  <a:gd name="T0" fmla="*/ 0 w 73"/>
                  <a:gd name="T1" fmla="*/ 0 h 13"/>
                  <a:gd name="T2" fmla="*/ 0 w 73"/>
                  <a:gd name="T3" fmla="*/ 0 h 13"/>
                  <a:gd name="T4" fmla="*/ 0 w 73"/>
                  <a:gd name="T5" fmla="*/ 0 h 13"/>
                  <a:gd name="T6" fmla="*/ 0 w 73"/>
                  <a:gd name="T7" fmla="*/ 0 h 13"/>
                  <a:gd name="T8" fmla="*/ 0 60000 65536"/>
                  <a:gd name="T9" fmla="*/ 0 60000 65536"/>
                  <a:gd name="T10" fmla="*/ 0 60000 65536"/>
                  <a:gd name="T11" fmla="*/ 0 60000 65536"/>
                  <a:gd name="T12" fmla="*/ 0 w 73"/>
                  <a:gd name="T13" fmla="*/ 0 h 13"/>
                  <a:gd name="T14" fmla="*/ 73 w 73"/>
                  <a:gd name="T15" fmla="*/ 13 h 13"/>
                </a:gdLst>
                <a:ahLst/>
                <a:cxnLst>
                  <a:cxn ang="T8">
                    <a:pos x="T0" y="T1"/>
                  </a:cxn>
                  <a:cxn ang="T9">
                    <a:pos x="T2" y="T3"/>
                  </a:cxn>
                  <a:cxn ang="T10">
                    <a:pos x="T4" y="T5"/>
                  </a:cxn>
                  <a:cxn ang="T11">
                    <a:pos x="T6" y="T7"/>
                  </a:cxn>
                </a:cxnLst>
                <a:rect l="T12" t="T13" r="T14" b="T15"/>
                <a:pathLst>
                  <a:path w="73" h="13">
                    <a:moveTo>
                      <a:pt x="73" y="13"/>
                    </a:moveTo>
                    <a:lnTo>
                      <a:pt x="49" y="6"/>
                    </a:lnTo>
                    <a:lnTo>
                      <a:pt x="26" y="1"/>
                    </a:lnTo>
                    <a:lnTo>
                      <a:pt x="0" y="0"/>
                    </a:lnTo>
                  </a:path>
                </a:pathLst>
              </a:custGeom>
              <a:noFill/>
              <a:ln w="6350">
                <a:solidFill>
                  <a:srgbClr val="1F1A17"/>
                </a:solidFill>
                <a:prstDash val="solid"/>
                <a:round/>
                <a:headEnd/>
                <a:tailEnd/>
              </a:ln>
            </p:spPr>
            <p:txBody>
              <a:bodyPr/>
              <a:lstStyle/>
              <a:p>
                <a:endParaRPr lang="en-US"/>
              </a:p>
            </p:txBody>
          </p:sp>
          <p:sp>
            <p:nvSpPr>
              <p:cNvPr id="21389" name="Freeform 5125"/>
              <p:cNvSpPr>
                <a:spLocks/>
              </p:cNvSpPr>
              <p:nvPr/>
            </p:nvSpPr>
            <p:spPr bwMode="white">
              <a:xfrm>
                <a:off x="3972" y="1450"/>
                <a:ext cx="30" cy="6"/>
              </a:xfrm>
              <a:custGeom>
                <a:avLst/>
                <a:gdLst>
                  <a:gd name="T0" fmla="*/ 0 w 238"/>
                  <a:gd name="T1" fmla="*/ 0 h 53"/>
                  <a:gd name="T2" fmla="*/ 0 w 238"/>
                  <a:gd name="T3" fmla="*/ 0 h 53"/>
                  <a:gd name="T4" fmla="*/ 0 w 238"/>
                  <a:gd name="T5" fmla="*/ 0 h 53"/>
                  <a:gd name="T6" fmla="*/ 0 w 238"/>
                  <a:gd name="T7" fmla="*/ 0 h 53"/>
                  <a:gd name="T8" fmla="*/ 0 w 238"/>
                  <a:gd name="T9" fmla="*/ 0 h 53"/>
                  <a:gd name="T10" fmla="*/ 0 w 238"/>
                  <a:gd name="T11" fmla="*/ 0 h 53"/>
                  <a:gd name="T12" fmla="*/ 0 w 238"/>
                  <a:gd name="T13" fmla="*/ 0 h 53"/>
                  <a:gd name="T14" fmla="*/ 1 w 238"/>
                  <a:gd name="T15" fmla="*/ 0 h 53"/>
                  <a:gd name="T16" fmla="*/ 0 60000 65536"/>
                  <a:gd name="T17" fmla="*/ 0 60000 65536"/>
                  <a:gd name="T18" fmla="*/ 0 60000 65536"/>
                  <a:gd name="T19" fmla="*/ 0 60000 65536"/>
                  <a:gd name="T20" fmla="*/ 0 60000 65536"/>
                  <a:gd name="T21" fmla="*/ 0 60000 65536"/>
                  <a:gd name="T22" fmla="*/ 0 60000 65536"/>
                  <a:gd name="T23" fmla="*/ 0 60000 65536"/>
                  <a:gd name="T24" fmla="*/ 0 w 238"/>
                  <a:gd name="T25" fmla="*/ 0 h 53"/>
                  <a:gd name="T26" fmla="*/ 238 w 238"/>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 h="53">
                    <a:moveTo>
                      <a:pt x="0" y="0"/>
                    </a:moveTo>
                    <a:lnTo>
                      <a:pt x="29" y="13"/>
                    </a:lnTo>
                    <a:lnTo>
                      <a:pt x="60" y="25"/>
                    </a:lnTo>
                    <a:lnTo>
                      <a:pt x="93" y="34"/>
                    </a:lnTo>
                    <a:lnTo>
                      <a:pt x="127" y="41"/>
                    </a:lnTo>
                    <a:lnTo>
                      <a:pt x="164" y="47"/>
                    </a:lnTo>
                    <a:lnTo>
                      <a:pt x="200" y="50"/>
                    </a:lnTo>
                    <a:lnTo>
                      <a:pt x="238" y="53"/>
                    </a:lnTo>
                  </a:path>
                </a:pathLst>
              </a:custGeom>
              <a:noFill/>
              <a:ln w="6350">
                <a:solidFill>
                  <a:srgbClr val="1F1A17"/>
                </a:solidFill>
                <a:prstDash val="solid"/>
                <a:round/>
                <a:headEnd/>
                <a:tailEnd/>
              </a:ln>
            </p:spPr>
            <p:txBody>
              <a:bodyPr/>
              <a:lstStyle/>
              <a:p>
                <a:endParaRPr lang="en-US"/>
              </a:p>
            </p:txBody>
          </p:sp>
          <p:sp>
            <p:nvSpPr>
              <p:cNvPr id="21390" name="Line 5126"/>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1" name="Line 5127"/>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2" name="Line 5128"/>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3" name="Line 5129"/>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4" name="Line 5130"/>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5" name="Line 5131"/>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6" name="Line 5132"/>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7" name="Line 5133"/>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8" name="Line 5134"/>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399" name="Line 5135"/>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0" name="Line 5136"/>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1" name="Line 5137"/>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2" name="Line 5138"/>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3" name="Line 5139"/>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4" name="Line 5140"/>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5" name="Line 5141"/>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6" name="Line 5142"/>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7" name="Line 5143"/>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8" name="Line 5144"/>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09" name="Line 5145"/>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10" name="Line 5146"/>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11" name="Line 5147"/>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12" name="Line 5148"/>
              <p:cNvSpPr>
                <a:spLocks noChangeShapeType="1"/>
              </p:cNvSpPr>
              <p:nvPr/>
            </p:nvSpPr>
            <p:spPr bwMode="white">
              <a:xfrm>
                <a:off x="4474" y="1700"/>
                <a:ext cx="0" cy="0"/>
              </a:xfrm>
              <a:prstGeom prst="line">
                <a:avLst/>
              </a:prstGeom>
              <a:noFill/>
              <a:ln w="6350">
                <a:solidFill>
                  <a:srgbClr val="1F1A17"/>
                </a:solidFill>
                <a:round/>
                <a:headEnd/>
                <a:tailEnd/>
              </a:ln>
            </p:spPr>
            <p:txBody>
              <a:bodyPr/>
              <a:lstStyle/>
              <a:p>
                <a:endParaRPr lang="en-US"/>
              </a:p>
            </p:txBody>
          </p:sp>
          <p:sp>
            <p:nvSpPr>
              <p:cNvPr id="21413" name="Line 5149"/>
              <p:cNvSpPr>
                <a:spLocks noChangeShapeType="1"/>
              </p:cNvSpPr>
              <p:nvPr/>
            </p:nvSpPr>
            <p:spPr bwMode="white">
              <a:xfrm>
                <a:off x="4511" y="1711"/>
                <a:ext cx="0" cy="0"/>
              </a:xfrm>
              <a:prstGeom prst="line">
                <a:avLst/>
              </a:prstGeom>
              <a:noFill/>
              <a:ln w="6350">
                <a:solidFill>
                  <a:srgbClr val="1F1A17"/>
                </a:solidFill>
                <a:round/>
                <a:headEnd/>
                <a:tailEnd/>
              </a:ln>
            </p:spPr>
            <p:txBody>
              <a:bodyPr/>
              <a:lstStyle/>
              <a:p>
                <a:endParaRPr lang="en-US"/>
              </a:p>
            </p:txBody>
          </p:sp>
          <p:sp>
            <p:nvSpPr>
              <p:cNvPr id="21414" name="Line 5150"/>
              <p:cNvSpPr>
                <a:spLocks noChangeShapeType="1"/>
              </p:cNvSpPr>
              <p:nvPr/>
            </p:nvSpPr>
            <p:spPr bwMode="white">
              <a:xfrm>
                <a:off x="4511" y="1712"/>
                <a:ext cx="0" cy="0"/>
              </a:xfrm>
              <a:prstGeom prst="line">
                <a:avLst/>
              </a:prstGeom>
              <a:noFill/>
              <a:ln w="6350">
                <a:solidFill>
                  <a:srgbClr val="1F1A17"/>
                </a:solidFill>
                <a:round/>
                <a:headEnd/>
                <a:tailEnd/>
              </a:ln>
            </p:spPr>
            <p:txBody>
              <a:bodyPr/>
              <a:lstStyle/>
              <a:p>
                <a:endParaRPr lang="en-US"/>
              </a:p>
            </p:txBody>
          </p:sp>
          <p:sp>
            <p:nvSpPr>
              <p:cNvPr id="21415" name="Line 5151"/>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16" name="Line 5152"/>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17" name="Line 5153"/>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18" name="Line 5154"/>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19" name="Line 5155"/>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0" name="Line 5156"/>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1" name="Line 5157"/>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2" name="Line 5158"/>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3" name="Line 5159"/>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4" name="Line 5160"/>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5" name="Line 5161"/>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6" name="Line 5162"/>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7" name="Line 5163"/>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8" name="Line 5164"/>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29" name="Line 5165"/>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0" name="Line 5166"/>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1" name="Line 5167"/>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2" name="Line 5168"/>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3" name="Line 5169"/>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4" name="Line 5170"/>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5" name="Line 5171"/>
              <p:cNvSpPr>
                <a:spLocks noChangeShapeType="1"/>
              </p:cNvSpPr>
              <p:nvPr/>
            </p:nvSpPr>
            <p:spPr bwMode="white">
              <a:xfrm>
                <a:off x="4511" y="1711"/>
                <a:ext cx="0" cy="1"/>
              </a:xfrm>
              <a:prstGeom prst="line">
                <a:avLst/>
              </a:prstGeom>
              <a:noFill/>
              <a:ln w="6350">
                <a:solidFill>
                  <a:srgbClr val="1F1A17"/>
                </a:solidFill>
                <a:round/>
                <a:headEnd/>
                <a:tailEnd/>
              </a:ln>
            </p:spPr>
            <p:txBody>
              <a:bodyPr/>
              <a:lstStyle/>
              <a:p>
                <a:endParaRPr lang="en-US"/>
              </a:p>
            </p:txBody>
          </p:sp>
          <p:sp>
            <p:nvSpPr>
              <p:cNvPr id="21436" name="Freeform 5172"/>
              <p:cNvSpPr>
                <a:spLocks/>
              </p:cNvSpPr>
              <p:nvPr/>
            </p:nvSpPr>
            <p:spPr bwMode="white">
              <a:xfrm>
                <a:off x="4483" y="1692"/>
                <a:ext cx="5" cy="1"/>
              </a:xfrm>
              <a:custGeom>
                <a:avLst/>
                <a:gdLst>
                  <a:gd name="T0" fmla="*/ 0 w 40"/>
                  <a:gd name="T1" fmla="*/ 0 h 11"/>
                  <a:gd name="T2" fmla="*/ 0 w 40"/>
                  <a:gd name="T3" fmla="*/ 0 h 11"/>
                  <a:gd name="T4" fmla="*/ 0 w 40"/>
                  <a:gd name="T5" fmla="*/ 0 h 11"/>
                  <a:gd name="T6" fmla="*/ 0 w 40"/>
                  <a:gd name="T7" fmla="*/ 0 h 11"/>
                  <a:gd name="T8" fmla="*/ 0 60000 65536"/>
                  <a:gd name="T9" fmla="*/ 0 60000 65536"/>
                  <a:gd name="T10" fmla="*/ 0 60000 65536"/>
                  <a:gd name="T11" fmla="*/ 0 60000 65536"/>
                  <a:gd name="T12" fmla="*/ 0 w 40"/>
                  <a:gd name="T13" fmla="*/ 0 h 11"/>
                  <a:gd name="T14" fmla="*/ 40 w 40"/>
                  <a:gd name="T15" fmla="*/ 11 h 11"/>
                </a:gdLst>
                <a:ahLst/>
                <a:cxnLst>
                  <a:cxn ang="T8">
                    <a:pos x="T0" y="T1"/>
                  </a:cxn>
                  <a:cxn ang="T9">
                    <a:pos x="T2" y="T3"/>
                  </a:cxn>
                  <a:cxn ang="T10">
                    <a:pos x="T4" y="T5"/>
                  </a:cxn>
                  <a:cxn ang="T11">
                    <a:pos x="T6" y="T7"/>
                  </a:cxn>
                </a:cxnLst>
                <a:rect l="T12" t="T13" r="T14" b="T15"/>
                <a:pathLst>
                  <a:path w="40" h="11">
                    <a:moveTo>
                      <a:pt x="40" y="11"/>
                    </a:moveTo>
                    <a:lnTo>
                      <a:pt x="29" y="7"/>
                    </a:lnTo>
                    <a:lnTo>
                      <a:pt x="20" y="4"/>
                    </a:lnTo>
                    <a:lnTo>
                      <a:pt x="0" y="0"/>
                    </a:lnTo>
                  </a:path>
                </a:pathLst>
              </a:custGeom>
              <a:noFill/>
              <a:ln w="6350">
                <a:solidFill>
                  <a:srgbClr val="1F1A17"/>
                </a:solidFill>
                <a:prstDash val="solid"/>
                <a:round/>
                <a:headEnd/>
                <a:tailEnd/>
              </a:ln>
            </p:spPr>
            <p:txBody>
              <a:bodyPr/>
              <a:lstStyle/>
              <a:p>
                <a:endParaRPr lang="en-US"/>
              </a:p>
            </p:txBody>
          </p:sp>
          <p:sp>
            <p:nvSpPr>
              <p:cNvPr id="21437" name="Line 5173"/>
              <p:cNvSpPr>
                <a:spLocks noChangeShapeType="1"/>
              </p:cNvSpPr>
              <p:nvPr/>
            </p:nvSpPr>
            <p:spPr bwMode="white">
              <a:xfrm>
                <a:off x="4488" y="1693"/>
                <a:ext cx="0" cy="0"/>
              </a:xfrm>
              <a:prstGeom prst="line">
                <a:avLst/>
              </a:prstGeom>
              <a:noFill/>
              <a:ln w="6350">
                <a:solidFill>
                  <a:srgbClr val="1F1A17"/>
                </a:solidFill>
                <a:round/>
                <a:headEnd/>
                <a:tailEnd/>
              </a:ln>
            </p:spPr>
            <p:txBody>
              <a:bodyPr/>
              <a:lstStyle/>
              <a:p>
                <a:endParaRPr lang="en-US"/>
              </a:p>
            </p:txBody>
          </p:sp>
          <p:sp>
            <p:nvSpPr>
              <p:cNvPr id="21438" name="Line 5174"/>
              <p:cNvSpPr>
                <a:spLocks noChangeShapeType="1"/>
              </p:cNvSpPr>
              <p:nvPr/>
            </p:nvSpPr>
            <p:spPr bwMode="white">
              <a:xfrm>
                <a:off x="4507" y="1704"/>
                <a:ext cx="0" cy="0"/>
              </a:xfrm>
              <a:prstGeom prst="line">
                <a:avLst/>
              </a:prstGeom>
              <a:noFill/>
              <a:ln w="6350">
                <a:solidFill>
                  <a:srgbClr val="1F1A17"/>
                </a:solidFill>
                <a:round/>
                <a:headEnd/>
                <a:tailEnd/>
              </a:ln>
            </p:spPr>
            <p:txBody>
              <a:bodyPr/>
              <a:lstStyle/>
              <a:p>
                <a:endParaRPr lang="en-US"/>
              </a:p>
            </p:txBody>
          </p:sp>
          <p:sp>
            <p:nvSpPr>
              <p:cNvPr id="21439" name="Line 5175"/>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0" name="Line 5176"/>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1" name="Line 5177"/>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2" name="Line 5178"/>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3" name="Line 5179"/>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4" name="Line 5180"/>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5" name="Line 5181"/>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6" name="Line 5182"/>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7" name="Line 5183"/>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8" name="Line 5184"/>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49" name="Line 5185"/>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0" name="Line 5186"/>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1" name="Line 5187"/>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2" name="Line 5188"/>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3" name="Line 5189"/>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4" name="Line 5190"/>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5" name="Line 5191"/>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6" name="Line 5192"/>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7" name="Line 5193"/>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8" name="Line 5194"/>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59" name="Line 5195"/>
              <p:cNvSpPr>
                <a:spLocks noChangeShapeType="1"/>
              </p:cNvSpPr>
              <p:nvPr/>
            </p:nvSpPr>
            <p:spPr bwMode="white">
              <a:xfrm>
                <a:off x="4488" y="1693"/>
                <a:ext cx="19" cy="11"/>
              </a:xfrm>
              <a:prstGeom prst="line">
                <a:avLst/>
              </a:prstGeom>
              <a:noFill/>
              <a:ln w="6350">
                <a:solidFill>
                  <a:srgbClr val="1F1A17"/>
                </a:solidFill>
                <a:round/>
                <a:headEnd/>
                <a:tailEnd/>
              </a:ln>
            </p:spPr>
            <p:txBody>
              <a:bodyPr/>
              <a:lstStyle/>
              <a:p>
                <a:endParaRPr lang="en-US"/>
              </a:p>
            </p:txBody>
          </p:sp>
          <p:sp>
            <p:nvSpPr>
              <p:cNvPr id="21460" name="Freeform 5196"/>
              <p:cNvSpPr>
                <a:spLocks/>
              </p:cNvSpPr>
              <p:nvPr/>
            </p:nvSpPr>
            <p:spPr bwMode="white">
              <a:xfrm>
                <a:off x="3872" y="1411"/>
                <a:ext cx="16" cy="9"/>
              </a:xfrm>
              <a:custGeom>
                <a:avLst/>
                <a:gdLst>
                  <a:gd name="T0" fmla="*/ 0 w 131"/>
                  <a:gd name="T1" fmla="*/ 0 h 75"/>
                  <a:gd name="T2" fmla="*/ 0 w 131"/>
                  <a:gd name="T3" fmla="*/ 0 h 75"/>
                  <a:gd name="T4" fmla="*/ 0 w 131"/>
                  <a:gd name="T5" fmla="*/ 0 h 75"/>
                  <a:gd name="T6" fmla="*/ 0 w 131"/>
                  <a:gd name="T7" fmla="*/ 0 h 75"/>
                  <a:gd name="T8" fmla="*/ 0 w 131"/>
                  <a:gd name="T9" fmla="*/ 0 h 75"/>
                  <a:gd name="T10" fmla="*/ 0 w 131"/>
                  <a:gd name="T11" fmla="*/ 0 h 75"/>
                  <a:gd name="T12" fmla="*/ 0 w 131"/>
                  <a:gd name="T13" fmla="*/ 0 h 75"/>
                  <a:gd name="T14" fmla="*/ 0 w 131"/>
                  <a:gd name="T15" fmla="*/ 0 h 75"/>
                  <a:gd name="T16" fmla="*/ 0 w 131"/>
                  <a:gd name="T17" fmla="*/ 0 h 75"/>
                  <a:gd name="T18" fmla="*/ 0 w 131"/>
                  <a:gd name="T19" fmla="*/ 0 h 75"/>
                  <a:gd name="T20" fmla="*/ 0 w 131"/>
                  <a:gd name="T21" fmla="*/ 0 h 75"/>
                  <a:gd name="T22" fmla="*/ 0 w 131"/>
                  <a:gd name="T23" fmla="*/ 0 h 75"/>
                  <a:gd name="T24" fmla="*/ 0 w 131"/>
                  <a:gd name="T25" fmla="*/ 0 h 75"/>
                  <a:gd name="T26" fmla="*/ 0 w 131"/>
                  <a:gd name="T27" fmla="*/ 0 h 75"/>
                  <a:gd name="T28" fmla="*/ 0 w 131"/>
                  <a:gd name="T29" fmla="*/ 0 h 75"/>
                  <a:gd name="T30" fmla="*/ 0 w 131"/>
                  <a:gd name="T31" fmla="*/ 0 h 75"/>
                  <a:gd name="T32" fmla="*/ 0 w 131"/>
                  <a:gd name="T33" fmla="*/ 0 h 75"/>
                  <a:gd name="T34" fmla="*/ 0 w 131"/>
                  <a:gd name="T35" fmla="*/ 0 h 75"/>
                  <a:gd name="T36" fmla="*/ 0 w 131"/>
                  <a:gd name="T37" fmla="*/ 0 h 75"/>
                  <a:gd name="T38" fmla="*/ 0 w 131"/>
                  <a:gd name="T39" fmla="*/ 0 h 75"/>
                  <a:gd name="T40" fmla="*/ 0 w 131"/>
                  <a:gd name="T41" fmla="*/ 0 h 75"/>
                  <a:gd name="T42" fmla="*/ 0 w 131"/>
                  <a:gd name="T43" fmla="*/ 0 h 75"/>
                  <a:gd name="T44" fmla="*/ 0 w 131"/>
                  <a:gd name="T45" fmla="*/ 0 h 75"/>
                  <a:gd name="T46" fmla="*/ 0 w 131"/>
                  <a:gd name="T47" fmla="*/ 0 h 75"/>
                  <a:gd name="T48" fmla="*/ 0 w 131"/>
                  <a:gd name="T49" fmla="*/ 0 h 75"/>
                  <a:gd name="T50" fmla="*/ 0 w 131"/>
                  <a:gd name="T51" fmla="*/ 0 h 75"/>
                  <a:gd name="T52" fmla="*/ 0 w 131"/>
                  <a:gd name="T53" fmla="*/ 0 h 75"/>
                  <a:gd name="T54" fmla="*/ 0 w 131"/>
                  <a:gd name="T55" fmla="*/ 0 h 75"/>
                  <a:gd name="T56" fmla="*/ 0 w 131"/>
                  <a:gd name="T57" fmla="*/ 0 h 75"/>
                  <a:gd name="T58" fmla="*/ 0 w 131"/>
                  <a:gd name="T59" fmla="*/ 0 h 75"/>
                  <a:gd name="T60" fmla="*/ 0 w 131"/>
                  <a:gd name="T61" fmla="*/ 0 h 75"/>
                  <a:gd name="T62" fmla="*/ 0 w 131"/>
                  <a:gd name="T63" fmla="*/ 0 h 75"/>
                  <a:gd name="T64" fmla="*/ 0 w 131"/>
                  <a:gd name="T65" fmla="*/ 0 h 75"/>
                  <a:gd name="T66" fmla="*/ 0 w 131"/>
                  <a:gd name="T67" fmla="*/ 0 h 75"/>
                  <a:gd name="T68" fmla="*/ 0 w 131"/>
                  <a:gd name="T69" fmla="*/ 0 h 75"/>
                  <a:gd name="T70" fmla="*/ 0 w 131"/>
                  <a:gd name="T71" fmla="*/ 0 h 75"/>
                  <a:gd name="T72" fmla="*/ 0 w 131"/>
                  <a:gd name="T73" fmla="*/ 0 h 75"/>
                  <a:gd name="T74" fmla="*/ 0 w 131"/>
                  <a:gd name="T75" fmla="*/ 0 h 75"/>
                  <a:gd name="T76" fmla="*/ 0 w 131"/>
                  <a:gd name="T77" fmla="*/ 0 h 75"/>
                  <a:gd name="T78" fmla="*/ 0 w 131"/>
                  <a:gd name="T79" fmla="*/ 0 h 75"/>
                  <a:gd name="T80" fmla="*/ 0 w 131"/>
                  <a:gd name="T81" fmla="*/ 0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
                  <a:gd name="T124" fmla="*/ 0 h 75"/>
                  <a:gd name="T125" fmla="*/ 131 w 131"/>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 h="75">
                    <a:moveTo>
                      <a:pt x="0" y="38"/>
                    </a:moveTo>
                    <a:lnTo>
                      <a:pt x="0" y="41"/>
                    </a:lnTo>
                    <a:lnTo>
                      <a:pt x="1" y="45"/>
                    </a:lnTo>
                    <a:lnTo>
                      <a:pt x="3" y="48"/>
                    </a:lnTo>
                    <a:lnTo>
                      <a:pt x="5" y="52"/>
                    </a:lnTo>
                    <a:lnTo>
                      <a:pt x="11" y="59"/>
                    </a:lnTo>
                    <a:lnTo>
                      <a:pt x="18" y="64"/>
                    </a:lnTo>
                    <a:lnTo>
                      <a:pt x="29" y="69"/>
                    </a:lnTo>
                    <a:lnTo>
                      <a:pt x="39" y="72"/>
                    </a:lnTo>
                    <a:lnTo>
                      <a:pt x="52" y="74"/>
                    </a:lnTo>
                    <a:lnTo>
                      <a:pt x="65" y="75"/>
                    </a:lnTo>
                    <a:lnTo>
                      <a:pt x="79" y="74"/>
                    </a:lnTo>
                    <a:lnTo>
                      <a:pt x="90" y="72"/>
                    </a:lnTo>
                    <a:lnTo>
                      <a:pt x="101" y="69"/>
                    </a:lnTo>
                    <a:lnTo>
                      <a:pt x="111" y="64"/>
                    </a:lnTo>
                    <a:lnTo>
                      <a:pt x="119" y="59"/>
                    </a:lnTo>
                    <a:lnTo>
                      <a:pt x="125" y="52"/>
                    </a:lnTo>
                    <a:lnTo>
                      <a:pt x="127" y="48"/>
                    </a:lnTo>
                    <a:lnTo>
                      <a:pt x="128" y="45"/>
                    </a:lnTo>
                    <a:lnTo>
                      <a:pt x="130" y="41"/>
                    </a:lnTo>
                    <a:lnTo>
                      <a:pt x="131" y="38"/>
                    </a:lnTo>
                    <a:lnTo>
                      <a:pt x="130" y="34"/>
                    </a:lnTo>
                    <a:lnTo>
                      <a:pt x="128" y="30"/>
                    </a:lnTo>
                    <a:lnTo>
                      <a:pt x="127" y="26"/>
                    </a:lnTo>
                    <a:lnTo>
                      <a:pt x="125" y="22"/>
                    </a:lnTo>
                    <a:lnTo>
                      <a:pt x="119" y="16"/>
                    </a:lnTo>
                    <a:lnTo>
                      <a:pt x="111" y="11"/>
                    </a:lnTo>
                    <a:lnTo>
                      <a:pt x="101" y="7"/>
                    </a:lnTo>
                    <a:lnTo>
                      <a:pt x="90" y="3"/>
                    </a:lnTo>
                    <a:lnTo>
                      <a:pt x="79" y="1"/>
                    </a:lnTo>
                    <a:lnTo>
                      <a:pt x="65" y="0"/>
                    </a:lnTo>
                    <a:lnTo>
                      <a:pt x="52" y="1"/>
                    </a:lnTo>
                    <a:lnTo>
                      <a:pt x="39" y="3"/>
                    </a:lnTo>
                    <a:lnTo>
                      <a:pt x="29" y="7"/>
                    </a:lnTo>
                    <a:lnTo>
                      <a:pt x="18" y="11"/>
                    </a:lnTo>
                    <a:lnTo>
                      <a:pt x="11" y="16"/>
                    </a:lnTo>
                    <a:lnTo>
                      <a:pt x="5" y="22"/>
                    </a:lnTo>
                    <a:lnTo>
                      <a:pt x="3" y="26"/>
                    </a:lnTo>
                    <a:lnTo>
                      <a:pt x="1" y="30"/>
                    </a:lnTo>
                    <a:lnTo>
                      <a:pt x="0" y="34"/>
                    </a:lnTo>
                    <a:lnTo>
                      <a:pt x="0" y="38"/>
                    </a:lnTo>
                    <a:close/>
                  </a:path>
                </a:pathLst>
              </a:custGeom>
              <a:noFill/>
              <a:ln w="6350">
                <a:solidFill>
                  <a:srgbClr val="000000"/>
                </a:solidFill>
                <a:prstDash val="solid"/>
                <a:round/>
                <a:headEnd/>
                <a:tailEnd/>
              </a:ln>
            </p:spPr>
            <p:txBody>
              <a:bodyPr/>
              <a:lstStyle/>
              <a:p>
                <a:endParaRPr lang="en-US"/>
              </a:p>
            </p:txBody>
          </p:sp>
          <p:sp>
            <p:nvSpPr>
              <p:cNvPr id="21461" name="Freeform 5197"/>
              <p:cNvSpPr>
                <a:spLocks/>
              </p:cNvSpPr>
              <p:nvPr/>
            </p:nvSpPr>
            <p:spPr bwMode="white">
              <a:xfrm>
                <a:off x="4053" y="1305"/>
                <a:ext cx="16" cy="10"/>
              </a:xfrm>
              <a:custGeom>
                <a:avLst/>
                <a:gdLst>
                  <a:gd name="T0" fmla="*/ 0 w 131"/>
                  <a:gd name="T1" fmla="*/ 0 h 76"/>
                  <a:gd name="T2" fmla="*/ 0 w 131"/>
                  <a:gd name="T3" fmla="*/ 0 h 76"/>
                  <a:gd name="T4" fmla="*/ 0 w 131"/>
                  <a:gd name="T5" fmla="*/ 0 h 76"/>
                  <a:gd name="T6" fmla="*/ 0 w 131"/>
                  <a:gd name="T7" fmla="*/ 0 h 76"/>
                  <a:gd name="T8" fmla="*/ 0 w 131"/>
                  <a:gd name="T9" fmla="*/ 0 h 76"/>
                  <a:gd name="T10" fmla="*/ 0 w 131"/>
                  <a:gd name="T11" fmla="*/ 0 h 76"/>
                  <a:gd name="T12" fmla="*/ 0 w 131"/>
                  <a:gd name="T13" fmla="*/ 0 h 76"/>
                  <a:gd name="T14" fmla="*/ 0 w 131"/>
                  <a:gd name="T15" fmla="*/ 0 h 76"/>
                  <a:gd name="T16" fmla="*/ 0 w 131"/>
                  <a:gd name="T17" fmla="*/ 0 h 76"/>
                  <a:gd name="T18" fmla="*/ 0 w 131"/>
                  <a:gd name="T19" fmla="*/ 0 h 76"/>
                  <a:gd name="T20" fmla="*/ 0 w 131"/>
                  <a:gd name="T21" fmla="*/ 0 h 76"/>
                  <a:gd name="T22" fmla="*/ 0 w 131"/>
                  <a:gd name="T23" fmla="*/ 0 h 76"/>
                  <a:gd name="T24" fmla="*/ 0 w 131"/>
                  <a:gd name="T25" fmla="*/ 0 h 76"/>
                  <a:gd name="T26" fmla="*/ 0 w 131"/>
                  <a:gd name="T27" fmla="*/ 0 h 76"/>
                  <a:gd name="T28" fmla="*/ 0 w 131"/>
                  <a:gd name="T29" fmla="*/ 0 h 76"/>
                  <a:gd name="T30" fmla="*/ 0 w 131"/>
                  <a:gd name="T31" fmla="*/ 0 h 76"/>
                  <a:gd name="T32" fmla="*/ 0 w 131"/>
                  <a:gd name="T33" fmla="*/ 0 h 76"/>
                  <a:gd name="T34" fmla="*/ 0 w 131"/>
                  <a:gd name="T35" fmla="*/ 0 h 76"/>
                  <a:gd name="T36" fmla="*/ 0 w 131"/>
                  <a:gd name="T37" fmla="*/ 0 h 76"/>
                  <a:gd name="T38" fmla="*/ 0 w 131"/>
                  <a:gd name="T39" fmla="*/ 0 h 76"/>
                  <a:gd name="T40" fmla="*/ 0 w 131"/>
                  <a:gd name="T41" fmla="*/ 0 h 76"/>
                  <a:gd name="T42" fmla="*/ 0 w 131"/>
                  <a:gd name="T43" fmla="*/ 0 h 76"/>
                  <a:gd name="T44" fmla="*/ 0 w 131"/>
                  <a:gd name="T45" fmla="*/ 0 h 76"/>
                  <a:gd name="T46" fmla="*/ 0 w 131"/>
                  <a:gd name="T47" fmla="*/ 0 h 76"/>
                  <a:gd name="T48" fmla="*/ 0 w 131"/>
                  <a:gd name="T49" fmla="*/ 0 h 76"/>
                  <a:gd name="T50" fmla="*/ 0 w 131"/>
                  <a:gd name="T51" fmla="*/ 0 h 76"/>
                  <a:gd name="T52" fmla="*/ 0 w 131"/>
                  <a:gd name="T53" fmla="*/ 0 h 76"/>
                  <a:gd name="T54" fmla="*/ 0 w 131"/>
                  <a:gd name="T55" fmla="*/ 0 h 76"/>
                  <a:gd name="T56" fmla="*/ 0 w 131"/>
                  <a:gd name="T57" fmla="*/ 0 h 76"/>
                  <a:gd name="T58" fmla="*/ 0 w 131"/>
                  <a:gd name="T59" fmla="*/ 0 h 76"/>
                  <a:gd name="T60" fmla="*/ 0 w 131"/>
                  <a:gd name="T61" fmla="*/ 0 h 76"/>
                  <a:gd name="T62" fmla="*/ 0 w 131"/>
                  <a:gd name="T63" fmla="*/ 0 h 76"/>
                  <a:gd name="T64" fmla="*/ 0 w 131"/>
                  <a:gd name="T65" fmla="*/ 0 h 76"/>
                  <a:gd name="T66" fmla="*/ 0 w 131"/>
                  <a:gd name="T67" fmla="*/ 0 h 76"/>
                  <a:gd name="T68" fmla="*/ 0 w 131"/>
                  <a:gd name="T69" fmla="*/ 0 h 76"/>
                  <a:gd name="T70" fmla="*/ 0 w 131"/>
                  <a:gd name="T71" fmla="*/ 0 h 76"/>
                  <a:gd name="T72" fmla="*/ 0 w 131"/>
                  <a:gd name="T73" fmla="*/ 0 h 76"/>
                  <a:gd name="T74" fmla="*/ 0 w 131"/>
                  <a:gd name="T75" fmla="*/ 0 h 76"/>
                  <a:gd name="T76" fmla="*/ 0 w 131"/>
                  <a:gd name="T77" fmla="*/ 0 h 76"/>
                  <a:gd name="T78" fmla="*/ 0 w 131"/>
                  <a:gd name="T79" fmla="*/ 0 h 76"/>
                  <a:gd name="T80" fmla="*/ 0 w 131"/>
                  <a:gd name="T81" fmla="*/ 0 h 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1"/>
                  <a:gd name="T124" fmla="*/ 0 h 76"/>
                  <a:gd name="T125" fmla="*/ 131 w 131"/>
                  <a:gd name="T126" fmla="*/ 76 h 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1" h="76">
                    <a:moveTo>
                      <a:pt x="0" y="38"/>
                    </a:moveTo>
                    <a:lnTo>
                      <a:pt x="1" y="42"/>
                    </a:lnTo>
                    <a:lnTo>
                      <a:pt x="2" y="46"/>
                    </a:lnTo>
                    <a:lnTo>
                      <a:pt x="3" y="49"/>
                    </a:lnTo>
                    <a:lnTo>
                      <a:pt x="5" y="53"/>
                    </a:lnTo>
                    <a:lnTo>
                      <a:pt x="11" y="60"/>
                    </a:lnTo>
                    <a:lnTo>
                      <a:pt x="20" y="65"/>
                    </a:lnTo>
                    <a:lnTo>
                      <a:pt x="29" y="70"/>
                    </a:lnTo>
                    <a:lnTo>
                      <a:pt x="41" y="73"/>
                    </a:lnTo>
                    <a:lnTo>
                      <a:pt x="52" y="75"/>
                    </a:lnTo>
                    <a:lnTo>
                      <a:pt x="65" y="76"/>
                    </a:lnTo>
                    <a:lnTo>
                      <a:pt x="79" y="75"/>
                    </a:lnTo>
                    <a:lnTo>
                      <a:pt x="91" y="73"/>
                    </a:lnTo>
                    <a:lnTo>
                      <a:pt x="102" y="70"/>
                    </a:lnTo>
                    <a:lnTo>
                      <a:pt x="112" y="65"/>
                    </a:lnTo>
                    <a:lnTo>
                      <a:pt x="120" y="60"/>
                    </a:lnTo>
                    <a:lnTo>
                      <a:pt x="126" y="53"/>
                    </a:lnTo>
                    <a:lnTo>
                      <a:pt x="128" y="49"/>
                    </a:lnTo>
                    <a:lnTo>
                      <a:pt x="130" y="46"/>
                    </a:lnTo>
                    <a:lnTo>
                      <a:pt x="131" y="42"/>
                    </a:lnTo>
                    <a:lnTo>
                      <a:pt x="131" y="38"/>
                    </a:lnTo>
                    <a:lnTo>
                      <a:pt x="131" y="35"/>
                    </a:lnTo>
                    <a:lnTo>
                      <a:pt x="130" y="31"/>
                    </a:lnTo>
                    <a:lnTo>
                      <a:pt x="128" y="27"/>
                    </a:lnTo>
                    <a:lnTo>
                      <a:pt x="126" y="23"/>
                    </a:lnTo>
                    <a:lnTo>
                      <a:pt x="120" y="17"/>
                    </a:lnTo>
                    <a:lnTo>
                      <a:pt x="112" y="12"/>
                    </a:lnTo>
                    <a:lnTo>
                      <a:pt x="102" y="7"/>
                    </a:lnTo>
                    <a:lnTo>
                      <a:pt x="91" y="4"/>
                    </a:lnTo>
                    <a:lnTo>
                      <a:pt x="79" y="2"/>
                    </a:lnTo>
                    <a:lnTo>
                      <a:pt x="65" y="0"/>
                    </a:lnTo>
                    <a:lnTo>
                      <a:pt x="52" y="2"/>
                    </a:lnTo>
                    <a:lnTo>
                      <a:pt x="41" y="4"/>
                    </a:lnTo>
                    <a:lnTo>
                      <a:pt x="29" y="7"/>
                    </a:lnTo>
                    <a:lnTo>
                      <a:pt x="20" y="12"/>
                    </a:lnTo>
                    <a:lnTo>
                      <a:pt x="11" y="17"/>
                    </a:lnTo>
                    <a:lnTo>
                      <a:pt x="5" y="23"/>
                    </a:lnTo>
                    <a:lnTo>
                      <a:pt x="3" y="27"/>
                    </a:lnTo>
                    <a:lnTo>
                      <a:pt x="2" y="31"/>
                    </a:lnTo>
                    <a:lnTo>
                      <a:pt x="1" y="35"/>
                    </a:lnTo>
                    <a:lnTo>
                      <a:pt x="0" y="38"/>
                    </a:lnTo>
                    <a:close/>
                  </a:path>
                </a:pathLst>
              </a:custGeom>
              <a:noFill/>
              <a:ln w="6350">
                <a:solidFill>
                  <a:srgbClr val="000000"/>
                </a:solidFill>
                <a:prstDash val="solid"/>
                <a:round/>
                <a:headEnd/>
                <a:tailEnd/>
              </a:ln>
            </p:spPr>
            <p:txBody>
              <a:bodyPr/>
              <a:lstStyle/>
              <a:p>
                <a:endParaRPr lang="en-US"/>
              </a:p>
            </p:txBody>
          </p:sp>
          <p:sp>
            <p:nvSpPr>
              <p:cNvPr id="21462" name="Freeform 5198"/>
              <p:cNvSpPr>
                <a:spLocks/>
              </p:cNvSpPr>
              <p:nvPr/>
            </p:nvSpPr>
            <p:spPr bwMode="white">
              <a:xfrm>
                <a:off x="4622" y="1641"/>
                <a:ext cx="13" cy="8"/>
              </a:xfrm>
              <a:custGeom>
                <a:avLst/>
                <a:gdLst>
                  <a:gd name="T0" fmla="*/ 0 w 106"/>
                  <a:gd name="T1" fmla="*/ 0 h 61"/>
                  <a:gd name="T2" fmla="*/ 0 w 106"/>
                  <a:gd name="T3" fmla="*/ 0 h 61"/>
                  <a:gd name="T4" fmla="*/ 0 w 106"/>
                  <a:gd name="T5" fmla="*/ 0 h 61"/>
                  <a:gd name="T6" fmla="*/ 0 w 106"/>
                  <a:gd name="T7" fmla="*/ 0 h 61"/>
                  <a:gd name="T8" fmla="*/ 0 w 106"/>
                  <a:gd name="T9" fmla="*/ 0 h 61"/>
                  <a:gd name="T10" fmla="*/ 0 w 106"/>
                  <a:gd name="T11" fmla="*/ 0 h 61"/>
                  <a:gd name="T12" fmla="*/ 0 w 106"/>
                  <a:gd name="T13" fmla="*/ 0 h 61"/>
                  <a:gd name="T14" fmla="*/ 0 w 106"/>
                  <a:gd name="T15" fmla="*/ 0 h 61"/>
                  <a:gd name="T16" fmla="*/ 0 w 106"/>
                  <a:gd name="T17" fmla="*/ 0 h 61"/>
                  <a:gd name="T18" fmla="*/ 0 w 106"/>
                  <a:gd name="T19" fmla="*/ 0 h 61"/>
                  <a:gd name="T20" fmla="*/ 0 w 106"/>
                  <a:gd name="T21" fmla="*/ 0 h 61"/>
                  <a:gd name="T22" fmla="*/ 0 w 106"/>
                  <a:gd name="T23" fmla="*/ 0 h 61"/>
                  <a:gd name="T24" fmla="*/ 0 w 106"/>
                  <a:gd name="T25" fmla="*/ 0 h 61"/>
                  <a:gd name="T26" fmla="*/ 0 w 106"/>
                  <a:gd name="T27" fmla="*/ 0 h 61"/>
                  <a:gd name="T28" fmla="*/ 0 w 106"/>
                  <a:gd name="T29" fmla="*/ 0 h 61"/>
                  <a:gd name="T30" fmla="*/ 0 w 106"/>
                  <a:gd name="T31" fmla="*/ 0 h 61"/>
                  <a:gd name="T32" fmla="*/ 0 w 106"/>
                  <a:gd name="T33" fmla="*/ 0 h 61"/>
                  <a:gd name="T34" fmla="*/ 0 w 106"/>
                  <a:gd name="T35" fmla="*/ 0 h 61"/>
                  <a:gd name="T36" fmla="*/ 0 w 106"/>
                  <a:gd name="T37" fmla="*/ 0 h 61"/>
                  <a:gd name="T38" fmla="*/ 0 w 106"/>
                  <a:gd name="T39" fmla="*/ 0 h 61"/>
                  <a:gd name="T40" fmla="*/ 0 w 106"/>
                  <a:gd name="T41" fmla="*/ 0 h 61"/>
                  <a:gd name="T42" fmla="*/ 0 w 106"/>
                  <a:gd name="T43" fmla="*/ 0 h 61"/>
                  <a:gd name="T44" fmla="*/ 0 w 106"/>
                  <a:gd name="T45" fmla="*/ 0 h 61"/>
                  <a:gd name="T46" fmla="*/ 0 w 106"/>
                  <a:gd name="T47" fmla="*/ 0 h 61"/>
                  <a:gd name="T48" fmla="*/ 0 w 106"/>
                  <a:gd name="T49" fmla="*/ 0 h 61"/>
                  <a:gd name="T50" fmla="*/ 0 w 106"/>
                  <a:gd name="T51" fmla="*/ 0 h 61"/>
                  <a:gd name="T52" fmla="*/ 0 w 106"/>
                  <a:gd name="T53" fmla="*/ 0 h 61"/>
                  <a:gd name="T54" fmla="*/ 0 w 106"/>
                  <a:gd name="T55" fmla="*/ 0 h 61"/>
                  <a:gd name="T56" fmla="*/ 0 w 106"/>
                  <a:gd name="T57" fmla="*/ 0 h 61"/>
                  <a:gd name="T58" fmla="*/ 0 w 106"/>
                  <a:gd name="T59" fmla="*/ 0 h 61"/>
                  <a:gd name="T60" fmla="*/ 0 w 106"/>
                  <a:gd name="T61" fmla="*/ 0 h 61"/>
                  <a:gd name="T62" fmla="*/ 0 w 106"/>
                  <a:gd name="T63" fmla="*/ 0 h 61"/>
                  <a:gd name="T64" fmla="*/ 0 w 106"/>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61"/>
                  <a:gd name="T101" fmla="*/ 106 w 106"/>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61">
                    <a:moveTo>
                      <a:pt x="0" y="30"/>
                    </a:moveTo>
                    <a:lnTo>
                      <a:pt x="1" y="36"/>
                    </a:lnTo>
                    <a:lnTo>
                      <a:pt x="4" y="43"/>
                    </a:lnTo>
                    <a:lnTo>
                      <a:pt x="9" y="48"/>
                    </a:lnTo>
                    <a:lnTo>
                      <a:pt x="15" y="52"/>
                    </a:lnTo>
                    <a:lnTo>
                      <a:pt x="24" y="56"/>
                    </a:lnTo>
                    <a:lnTo>
                      <a:pt x="32" y="58"/>
                    </a:lnTo>
                    <a:lnTo>
                      <a:pt x="42" y="60"/>
                    </a:lnTo>
                    <a:lnTo>
                      <a:pt x="53" y="61"/>
                    </a:lnTo>
                    <a:lnTo>
                      <a:pt x="63" y="60"/>
                    </a:lnTo>
                    <a:lnTo>
                      <a:pt x="74" y="58"/>
                    </a:lnTo>
                    <a:lnTo>
                      <a:pt x="82" y="56"/>
                    </a:lnTo>
                    <a:lnTo>
                      <a:pt x="90" y="52"/>
                    </a:lnTo>
                    <a:lnTo>
                      <a:pt x="97" y="48"/>
                    </a:lnTo>
                    <a:lnTo>
                      <a:pt x="102" y="43"/>
                    </a:lnTo>
                    <a:lnTo>
                      <a:pt x="105" y="36"/>
                    </a:lnTo>
                    <a:lnTo>
                      <a:pt x="106" y="30"/>
                    </a:lnTo>
                    <a:lnTo>
                      <a:pt x="105" y="24"/>
                    </a:lnTo>
                    <a:lnTo>
                      <a:pt x="102" y="19"/>
                    </a:lnTo>
                    <a:lnTo>
                      <a:pt x="97" y="14"/>
                    </a:lnTo>
                    <a:lnTo>
                      <a:pt x="90" y="9"/>
                    </a:lnTo>
                    <a:lnTo>
                      <a:pt x="82" y="5"/>
                    </a:lnTo>
                    <a:lnTo>
                      <a:pt x="74" y="2"/>
                    </a:lnTo>
                    <a:lnTo>
                      <a:pt x="63" y="1"/>
                    </a:lnTo>
                    <a:lnTo>
                      <a:pt x="53" y="0"/>
                    </a:lnTo>
                    <a:lnTo>
                      <a:pt x="42" y="1"/>
                    </a:lnTo>
                    <a:lnTo>
                      <a:pt x="32" y="2"/>
                    </a:lnTo>
                    <a:lnTo>
                      <a:pt x="24" y="5"/>
                    </a:lnTo>
                    <a:lnTo>
                      <a:pt x="15" y="9"/>
                    </a:lnTo>
                    <a:lnTo>
                      <a:pt x="9" y="14"/>
                    </a:lnTo>
                    <a:lnTo>
                      <a:pt x="4" y="19"/>
                    </a:lnTo>
                    <a:lnTo>
                      <a:pt x="1" y="24"/>
                    </a:lnTo>
                    <a:lnTo>
                      <a:pt x="0" y="30"/>
                    </a:lnTo>
                    <a:close/>
                  </a:path>
                </a:pathLst>
              </a:custGeom>
              <a:noFill/>
              <a:ln w="6350">
                <a:solidFill>
                  <a:srgbClr val="000000"/>
                </a:solidFill>
                <a:prstDash val="solid"/>
                <a:round/>
                <a:headEnd/>
                <a:tailEnd/>
              </a:ln>
            </p:spPr>
            <p:txBody>
              <a:bodyPr/>
              <a:lstStyle/>
              <a:p>
                <a:endParaRPr lang="en-US"/>
              </a:p>
            </p:txBody>
          </p:sp>
          <p:sp>
            <p:nvSpPr>
              <p:cNvPr id="21463" name="Freeform 5199"/>
              <p:cNvSpPr>
                <a:spLocks/>
              </p:cNvSpPr>
              <p:nvPr/>
            </p:nvSpPr>
            <p:spPr bwMode="white">
              <a:xfrm>
                <a:off x="4436" y="1748"/>
                <a:ext cx="13" cy="7"/>
              </a:xfrm>
              <a:custGeom>
                <a:avLst/>
                <a:gdLst>
                  <a:gd name="T0" fmla="*/ 0 w 105"/>
                  <a:gd name="T1" fmla="*/ 0 h 61"/>
                  <a:gd name="T2" fmla="*/ 0 w 105"/>
                  <a:gd name="T3" fmla="*/ 0 h 61"/>
                  <a:gd name="T4" fmla="*/ 0 w 105"/>
                  <a:gd name="T5" fmla="*/ 0 h 61"/>
                  <a:gd name="T6" fmla="*/ 0 w 105"/>
                  <a:gd name="T7" fmla="*/ 0 h 61"/>
                  <a:gd name="T8" fmla="*/ 0 w 105"/>
                  <a:gd name="T9" fmla="*/ 0 h 61"/>
                  <a:gd name="T10" fmla="*/ 0 w 105"/>
                  <a:gd name="T11" fmla="*/ 0 h 61"/>
                  <a:gd name="T12" fmla="*/ 0 w 105"/>
                  <a:gd name="T13" fmla="*/ 0 h 61"/>
                  <a:gd name="T14" fmla="*/ 0 w 105"/>
                  <a:gd name="T15" fmla="*/ 0 h 61"/>
                  <a:gd name="T16" fmla="*/ 0 w 105"/>
                  <a:gd name="T17" fmla="*/ 0 h 61"/>
                  <a:gd name="T18" fmla="*/ 0 w 105"/>
                  <a:gd name="T19" fmla="*/ 0 h 61"/>
                  <a:gd name="T20" fmla="*/ 0 w 105"/>
                  <a:gd name="T21" fmla="*/ 0 h 61"/>
                  <a:gd name="T22" fmla="*/ 0 w 105"/>
                  <a:gd name="T23" fmla="*/ 0 h 61"/>
                  <a:gd name="T24" fmla="*/ 0 w 105"/>
                  <a:gd name="T25" fmla="*/ 0 h 61"/>
                  <a:gd name="T26" fmla="*/ 0 w 105"/>
                  <a:gd name="T27" fmla="*/ 0 h 61"/>
                  <a:gd name="T28" fmla="*/ 0 w 105"/>
                  <a:gd name="T29" fmla="*/ 0 h 61"/>
                  <a:gd name="T30" fmla="*/ 0 w 105"/>
                  <a:gd name="T31" fmla="*/ 0 h 61"/>
                  <a:gd name="T32" fmla="*/ 0 w 105"/>
                  <a:gd name="T33" fmla="*/ 0 h 61"/>
                  <a:gd name="T34" fmla="*/ 0 w 105"/>
                  <a:gd name="T35" fmla="*/ 0 h 61"/>
                  <a:gd name="T36" fmla="*/ 0 w 105"/>
                  <a:gd name="T37" fmla="*/ 0 h 61"/>
                  <a:gd name="T38" fmla="*/ 0 w 105"/>
                  <a:gd name="T39" fmla="*/ 0 h 61"/>
                  <a:gd name="T40" fmla="*/ 0 w 105"/>
                  <a:gd name="T41" fmla="*/ 0 h 61"/>
                  <a:gd name="T42" fmla="*/ 0 w 105"/>
                  <a:gd name="T43" fmla="*/ 0 h 61"/>
                  <a:gd name="T44" fmla="*/ 0 w 105"/>
                  <a:gd name="T45" fmla="*/ 0 h 61"/>
                  <a:gd name="T46" fmla="*/ 0 w 105"/>
                  <a:gd name="T47" fmla="*/ 0 h 61"/>
                  <a:gd name="T48" fmla="*/ 0 w 105"/>
                  <a:gd name="T49" fmla="*/ 0 h 61"/>
                  <a:gd name="T50" fmla="*/ 0 w 105"/>
                  <a:gd name="T51" fmla="*/ 0 h 61"/>
                  <a:gd name="T52" fmla="*/ 0 w 105"/>
                  <a:gd name="T53" fmla="*/ 0 h 61"/>
                  <a:gd name="T54" fmla="*/ 0 w 105"/>
                  <a:gd name="T55" fmla="*/ 0 h 61"/>
                  <a:gd name="T56" fmla="*/ 0 w 105"/>
                  <a:gd name="T57" fmla="*/ 0 h 61"/>
                  <a:gd name="T58" fmla="*/ 0 w 105"/>
                  <a:gd name="T59" fmla="*/ 0 h 61"/>
                  <a:gd name="T60" fmla="*/ 0 w 105"/>
                  <a:gd name="T61" fmla="*/ 0 h 61"/>
                  <a:gd name="T62" fmla="*/ 0 w 105"/>
                  <a:gd name="T63" fmla="*/ 0 h 61"/>
                  <a:gd name="T64" fmla="*/ 0 w 10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61"/>
                  <a:gd name="T101" fmla="*/ 105 w 10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61">
                    <a:moveTo>
                      <a:pt x="0" y="31"/>
                    </a:moveTo>
                    <a:lnTo>
                      <a:pt x="1" y="38"/>
                    </a:lnTo>
                    <a:lnTo>
                      <a:pt x="4" y="43"/>
                    </a:lnTo>
                    <a:lnTo>
                      <a:pt x="8" y="48"/>
                    </a:lnTo>
                    <a:lnTo>
                      <a:pt x="15" y="52"/>
                    </a:lnTo>
                    <a:lnTo>
                      <a:pt x="23" y="56"/>
                    </a:lnTo>
                    <a:lnTo>
                      <a:pt x="32" y="59"/>
                    </a:lnTo>
                    <a:lnTo>
                      <a:pt x="42" y="60"/>
                    </a:lnTo>
                    <a:lnTo>
                      <a:pt x="52" y="61"/>
                    </a:lnTo>
                    <a:lnTo>
                      <a:pt x="63" y="60"/>
                    </a:lnTo>
                    <a:lnTo>
                      <a:pt x="73" y="59"/>
                    </a:lnTo>
                    <a:lnTo>
                      <a:pt x="82" y="56"/>
                    </a:lnTo>
                    <a:lnTo>
                      <a:pt x="89" y="52"/>
                    </a:lnTo>
                    <a:lnTo>
                      <a:pt x="96" y="48"/>
                    </a:lnTo>
                    <a:lnTo>
                      <a:pt x="101" y="43"/>
                    </a:lnTo>
                    <a:lnTo>
                      <a:pt x="104" y="38"/>
                    </a:lnTo>
                    <a:lnTo>
                      <a:pt x="105" y="31"/>
                    </a:lnTo>
                    <a:lnTo>
                      <a:pt x="104" y="25"/>
                    </a:lnTo>
                    <a:lnTo>
                      <a:pt x="101" y="19"/>
                    </a:lnTo>
                    <a:lnTo>
                      <a:pt x="96" y="14"/>
                    </a:lnTo>
                    <a:lnTo>
                      <a:pt x="89" y="10"/>
                    </a:lnTo>
                    <a:lnTo>
                      <a:pt x="82" y="5"/>
                    </a:lnTo>
                    <a:lnTo>
                      <a:pt x="73" y="3"/>
                    </a:lnTo>
                    <a:lnTo>
                      <a:pt x="63" y="1"/>
                    </a:lnTo>
                    <a:lnTo>
                      <a:pt x="52" y="0"/>
                    </a:lnTo>
                    <a:lnTo>
                      <a:pt x="42" y="1"/>
                    </a:lnTo>
                    <a:lnTo>
                      <a:pt x="32" y="3"/>
                    </a:lnTo>
                    <a:lnTo>
                      <a:pt x="23" y="5"/>
                    </a:lnTo>
                    <a:lnTo>
                      <a:pt x="15" y="10"/>
                    </a:lnTo>
                    <a:lnTo>
                      <a:pt x="8" y="14"/>
                    </a:lnTo>
                    <a:lnTo>
                      <a:pt x="4" y="19"/>
                    </a:lnTo>
                    <a:lnTo>
                      <a:pt x="1" y="25"/>
                    </a:lnTo>
                    <a:lnTo>
                      <a:pt x="0" y="31"/>
                    </a:lnTo>
                    <a:close/>
                  </a:path>
                </a:pathLst>
              </a:custGeom>
              <a:noFill/>
              <a:ln w="6350">
                <a:solidFill>
                  <a:srgbClr val="000000"/>
                </a:solidFill>
                <a:prstDash val="solid"/>
                <a:round/>
                <a:headEnd/>
                <a:tailEnd/>
              </a:ln>
            </p:spPr>
            <p:txBody>
              <a:bodyPr/>
              <a:lstStyle/>
              <a:p>
                <a:endParaRPr lang="en-US"/>
              </a:p>
            </p:txBody>
          </p:sp>
          <p:sp>
            <p:nvSpPr>
              <p:cNvPr id="21464" name="Line 5200"/>
              <p:cNvSpPr>
                <a:spLocks noChangeShapeType="1"/>
              </p:cNvSpPr>
              <p:nvPr/>
            </p:nvSpPr>
            <p:spPr bwMode="white">
              <a:xfrm>
                <a:off x="3968" y="2439"/>
                <a:ext cx="0" cy="0"/>
              </a:xfrm>
              <a:prstGeom prst="line">
                <a:avLst/>
              </a:prstGeom>
              <a:noFill/>
              <a:ln w="6350">
                <a:solidFill>
                  <a:srgbClr val="000000"/>
                </a:solidFill>
                <a:round/>
                <a:headEnd/>
                <a:tailEnd/>
              </a:ln>
            </p:spPr>
            <p:txBody>
              <a:bodyPr/>
              <a:lstStyle/>
              <a:p>
                <a:endParaRPr lang="en-US"/>
              </a:p>
            </p:txBody>
          </p:sp>
          <p:sp>
            <p:nvSpPr>
              <p:cNvPr id="21465" name="Line 5201"/>
              <p:cNvSpPr>
                <a:spLocks noChangeShapeType="1"/>
              </p:cNvSpPr>
              <p:nvPr/>
            </p:nvSpPr>
            <p:spPr bwMode="white">
              <a:xfrm>
                <a:off x="3968" y="2425"/>
                <a:ext cx="0" cy="0"/>
              </a:xfrm>
              <a:prstGeom prst="line">
                <a:avLst/>
              </a:prstGeom>
              <a:noFill/>
              <a:ln w="6350">
                <a:solidFill>
                  <a:srgbClr val="000000"/>
                </a:solidFill>
                <a:round/>
                <a:headEnd/>
                <a:tailEnd/>
              </a:ln>
            </p:spPr>
            <p:txBody>
              <a:bodyPr/>
              <a:lstStyle/>
              <a:p>
                <a:endParaRPr lang="en-US"/>
              </a:p>
            </p:txBody>
          </p:sp>
          <p:sp>
            <p:nvSpPr>
              <p:cNvPr id="21466" name="Line 5202"/>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67" name="Line 5203"/>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68" name="Line 5204"/>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69" name="Line 5205"/>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0" name="Line 5206"/>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1" name="Line 5207"/>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2" name="Line 5208"/>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3" name="Line 5209"/>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4" name="Line 5210"/>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5" name="Line 5211"/>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6" name="Line 5212"/>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7" name="Line 5213"/>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8" name="Line 5214"/>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79" name="Line 5215"/>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0" name="Line 5216"/>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1" name="Line 5217"/>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2" name="Line 5218"/>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3" name="Line 5219"/>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4" name="Line 5220"/>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5" name="Line 5221"/>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6" name="Line 5222"/>
              <p:cNvSpPr>
                <a:spLocks noChangeShapeType="1"/>
              </p:cNvSpPr>
              <p:nvPr/>
            </p:nvSpPr>
            <p:spPr bwMode="white">
              <a:xfrm flipV="1">
                <a:off x="3968" y="2425"/>
                <a:ext cx="0" cy="14"/>
              </a:xfrm>
              <a:prstGeom prst="line">
                <a:avLst/>
              </a:prstGeom>
              <a:noFill/>
              <a:ln w="6350">
                <a:solidFill>
                  <a:srgbClr val="000000"/>
                </a:solidFill>
                <a:round/>
                <a:headEnd/>
                <a:tailEnd/>
              </a:ln>
            </p:spPr>
            <p:txBody>
              <a:bodyPr/>
              <a:lstStyle/>
              <a:p>
                <a:endParaRPr lang="en-US"/>
              </a:p>
            </p:txBody>
          </p:sp>
          <p:sp>
            <p:nvSpPr>
              <p:cNvPr id="21487" name="Freeform 5223"/>
              <p:cNvSpPr>
                <a:spLocks/>
              </p:cNvSpPr>
              <p:nvPr/>
            </p:nvSpPr>
            <p:spPr bwMode="white">
              <a:xfrm>
                <a:off x="3975" y="2488"/>
                <a:ext cx="1" cy="0"/>
              </a:xfrm>
              <a:custGeom>
                <a:avLst/>
                <a:gdLst>
                  <a:gd name="T0" fmla="*/ 0 w 7"/>
                  <a:gd name="T1" fmla="*/ 0 h 1"/>
                  <a:gd name="T2" fmla="*/ 0 w 7"/>
                  <a:gd name="T3" fmla="*/ 0 h 1"/>
                  <a:gd name="T4" fmla="*/ 0 w 7"/>
                  <a:gd name="T5" fmla="*/ 0 h 1"/>
                  <a:gd name="T6" fmla="*/ 0 60000 65536"/>
                  <a:gd name="T7" fmla="*/ 0 60000 65536"/>
                  <a:gd name="T8" fmla="*/ 0 60000 65536"/>
                  <a:gd name="T9" fmla="*/ 0 w 7"/>
                  <a:gd name="T10" fmla="*/ 0 h 1"/>
                  <a:gd name="T11" fmla="*/ 7 w 7"/>
                  <a:gd name="T12" fmla="*/ 0 h 1"/>
                </a:gdLst>
                <a:ahLst/>
                <a:cxnLst>
                  <a:cxn ang="T6">
                    <a:pos x="T0" y="T1"/>
                  </a:cxn>
                  <a:cxn ang="T7">
                    <a:pos x="T2" y="T3"/>
                  </a:cxn>
                  <a:cxn ang="T8">
                    <a:pos x="T4" y="T5"/>
                  </a:cxn>
                </a:cxnLst>
                <a:rect l="T9" t="T10" r="T11" b="T12"/>
                <a:pathLst>
                  <a:path w="7" h="1">
                    <a:moveTo>
                      <a:pt x="0" y="1"/>
                    </a:moveTo>
                    <a:lnTo>
                      <a:pt x="4" y="1"/>
                    </a:lnTo>
                    <a:lnTo>
                      <a:pt x="7" y="0"/>
                    </a:lnTo>
                  </a:path>
                </a:pathLst>
              </a:custGeom>
              <a:noFill/>
              <a:ln w="6350">
                <a:solidFill>
                  <a:srgbClr val="000000"/>
                </a:solidFill>
                <a:prstDash val="solid"/>
                <a:round/>
                <a:headEnd/>
                <a:tailEnd/>
              </a:ln>
            </p:spPr>
            <p:txBody>
              <a:bodyPr/>
              <a:lstStyle/>
              <a:p>
                <a:endParaRPr lang="en-US"/>
              </a:p>
            </p:txBody>
          </p:sp>
          <p:sp>
            <p:nvSpPr>
              <p:cNvPr id="21488" name="Line 5224"/>
              <p:cNvSpPr>
                <a:spLocks noChangeShapeType="1"/>
              </p:cNvSpPr>
              <p:nvPr/>
            </p:nvSpPr>
            <p:spPr bwMode="white">
              <a:xfrm>
                <a:off x="3996" y="2477"/>
                <a:ext cx="0" cy="0"/>
              </a:xfrm>
              <a:prstGeom prst="line">
                <a:avLst/>
              </a:prstGeom>
              <a:noFill/>
              <a:ln w="6350">
                <a:solidFill>
                  <a:srgbClr val="000000"/>
                </a:solidFill>
                <a:round/>
                <a:headEnd/>
                <a:tailEnd/>
              </a:ln>
            </p:spPr>
            <p:txBody>
              <a:bodyPr/>
              <a:lstStyle/>
              <a:p>
                <a:endParaRPr lang="en-US"/>
              </a:p>
            </p:txBody>
          </p:sp>
          <p:sp>
            <p:nvSpPr>
              <p:cNvPr id="21489" name="Line 5225"/>
              <p:cNvSpPr>
                <a:spLocks noChangeShapeType="1"/>
              </p:cNvSpPr>
              <p:nvPr/>
            </p:nvSpPr>
            <p:spPr bwMode="white">
              <a:xfrm>
                <a:off x="4037" y="2453"/>
                <a:ext cx="0" cy="0"/>
              </a:xfrm>
              <a:prstGeom prst="line">
                <a:avLst/>
              </a:prstGeom>
              <a:noFill/>
              <a:ln w="6350">
                <a:solidFill>
                  <a:srgbClr val="000000"/>
                </a:solidFill>
                <a:round/>
                <a:headEnd/>
                <a:tailEnd/>
              </a:ln>
            </p:spPr>
            <p:txBody>
              <a:bodyPr/>
              <a:lstStyle/>
              <a:p>
                <a:endParaRPr lang="en-US"/>
              </a:p>
            </p:txBody>
          </p:sp>
          <p:sp>
            <p:nvSpPr>
              <p:cNvPr id="21490" name="Line 5226"/>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1" name="Line 5227"/>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2" name="Line 5228"/>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3" name="Line 5229"/>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4" name="Line 5230"/>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5" name="Line 5231"/>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6" name="Line 5232"/>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7" name="Line 5233"/>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8" name="Line 5234"/>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499" name="Line 5235"/>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0" name="Line 5236"/>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1" name="Line 5237"/>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2" name="Line 5238"/>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3" name="Line 5239"/>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4" name="Line 5240"/>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5" name="Line 5241"/>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6" name="Line 5242"/>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7" name="Line 5243"/>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8" name="Line 5244"/>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09" name="Line 5245"/>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10" name="Line 5246"/>
              <p:cNvSpPr>
                <a:spLocks noChangeShapeType="1"/>
              </p:cNvSpPr>
              <p:nvPr/>
            </p:nvSpPr>
            <p:spPr bwMode="white">
              <a:xfrm flipV="1">
                <a:off x="3996" y="2453"/>
                <a:ext cx="41" cy="24"/>
              </a:xfrm>
              <a:prstGeom prst="line">
                <a:avLst/>
              </a:prstGeom>
              <a:noFill/>
              <a:ln w="6350">
                <a:solidFill>
                  <a:srgbClr val="000000"/>
                </a:solidFill>
                <a:round/>
                <a:headEnd/>
                <a:tailEnd/>
              </a:ln>
            </p:spPr>
            <p:txBody>
              <a:bodyPr/>
              <a:lstStyle/>
              <a:p>
                <a:endParaRPr lang="en-US"/>
              </a:p>
            </p:txBody>
          </p:sp>
          <p:sp>
            <p:nvSpPr>
              <p:cNvPr id="21511" name="Line 5247"/>
              <p:cNvSpPr>
                <a:spLocks noChangeShapeType="1"/>
              </p:cNvSpPr>
              <p:nvPr/>
            </p:nvSpPr>
            <p:spPr bwMode="white">
              <a:xfrm>
                <a:off x="4038" y="2456"/>
                <a:ext cx="0" cy="0"/>
              </a:xfrm>
              <a:prstGeom prst="line">
                <a:avLst/>
              </a:prstGeom>
              <a:noFill/>
              <a:ln w="6350">
                <a:solidFill>
                  <a:srgbClr val="000000"/>
                </a:solidFill>
                <a:round/>
                <a:headEnd/>
                <a:tailEnd/>
              </a:ln>
            </p:spPr>
            <p:txBody>
              <a:bodyPr/>
              <a:lstStyle/>
              <a:p>
                <a:endParaRPr lang="en-US"/>
              </a:p>
            </p:txBody>
          </p:sp>
          <p:sp>
            <p:nvSpPr>
              <p:cNvPr id="21512" name="Line 5248"/>
              <p:cNvSpPr>
                <a:spLocks noChangeShapeType="1"/>
              </p:cNvSpPr>
              <p:nvPr/>
            </p:nvSpPr>
            <p:spPr bwMode="white">
              <a:xfrm>
                <a:off x="4007" y="2474"/>
                <a:ext cx="0" cy="0"/>
              </a:xfrm>
              <a:prstGeom prst="line">
                <a:avLst/>
              </a:prstGeom>
              <a:noFill/>
              <a:ln w="6350">
                <a:solidFill>
                  <a:srgbClr val="000000"/>
                </a:solidFill>
                <a:round/>
                <a:headEnd/>
                <a:tailEnd/>
              </a:ln>
            </p:spPr>
            <p:txBody>
              <a:bodyPr/>
              <a:lstStyle/>
              <a:p>
                <a:endParaRPr lang="en-US"/>
              </a:p>
            </p:txBody>
          </p:sp>
          <p:sp>
            <p:nvSpPr>
              <p:cNvPr id="21513" name="Line 5249"/>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4" name="Line 5250"/>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5" name="Line 5251"/>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6" name="Line 5252"/>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7" name="Line 5253"/>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8" name="Line 5254"/>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19" name="Line 5255"/>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0" name="Line 5256"/>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1" name="Line 5257"/>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2" name="Line 5258"/>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3" name="Line 5259"/>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4" name="Line 5260"/>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5" name="Line 5261"/>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6" name="Line 5262"/>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7" name="Line 5263"/>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8" name="Line 5264"/>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29" name="Line 5265"/>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30" name="Line 5266"/>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31" name="Line 5267"/>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32" name="Line 5268"/>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33" name="Line 5269"/>
              <p:cNvSpPr>
                <a:spLocks noChangeShapeType="1"/>
              </p:cNvSpPr>
              <p:nvPr/>
            </p:nvSpPr>
            <p:spPr bwMode="white">
              <a:xfrm flipH="1">
                <a:off x="4007" y="2456"/>
                <a:ext cx="31" cy="18"/>
              </a:xfrm>
              <a:prstGeom prst="line">
                <a:avLst/>
              </a:prstGeom>
              <a:noFill/>
              <a:ln w="6350">
                <a:solidFill>
                  <a:srgbClr val="000000"/>
                </a:solidFill>
                <a:round/>
                <a:headEnd/>
                <a:tailEnd/>
              </a:ln>
            </p:spPr>
            <p:txBody>
              <a:bodyPr/>
              <a:lstStyle/>
              <a:p>
                <a:endParaRPr lang="en-US"/>
              </a:p>
            </p:txBody>
          </p:sp>
          <p:sp>
            <p:nvSpPr>
              <p:cNvPr id="21534" name="Freeform 5270"/>
              <p:cNvSpPr>
                <a:spLocks/>
              </p:cNvSpPr>
              <p:nvPr/>
            </p:nvSpPr>
            <p:spPr bwMode="white">
              <a:xfrm>
                <a:off x="3975" y="2455"/>
                <a:ext cx="1" cy="0"/>
              </a:xfrm>
              <a:custGeom>
                <a:avLst/>
                <a:gdLst>
                  <a:gd name="T0" fmla="*/ 0 w 7"/>
                  <a:gd name="T1" fmla="*/ 0 h 2"/>
                  <a:gd name="T2" fmla="*/ 0 w 7"/>
                  <a:gd name="T3" fmla="*/ 0 h 2"/>
                  <a:gd name="T4" fmla="*/ 0 w 7"/>
                  <a:gd name="T5" fmla="*/ 0 h 2"/>
                  <a:gd name="T6" fmla="*/ 0 60000 65536"/>
                  <a:gd name="T7" fmla="*/ 0 60000 65536"/>
                  <a:gd name="T8" fmla="*/ 0 60000 65536"/>
                  <a:gd name="T9" fmla="*/ 0 w 7"/>
                  <a:gd name="T10" fmla="*/ 0 h 2"/>
                  <a:gd name="T11" fmla="*/ 7 w 7"/>
                  <a:gd name="T12" fmla="*/ 0 h 2"/>
                </a:gdLst>
                <a:ahLst/>
                <a:cxnLst>
                  <a:cxn ang="T6">
                    <a:pos x="T0" y="T1"/>
                  </a:cxn>
                  <a:cxn ang="T7">
                    <a:pos x="T2" y="T3"/>
                  </a:cxn>
                  <a:cxn ang="T8">
                    <a:pos x="T4" y="T5"/>
                  </a:cxn>
                </a:cxnLst>
                <a:rect l="T9" t="T10" r="T11" b="T12"/>
                <a:pathLst>
                  <a:path w="7" h="2">
                    <a:moveTo>
                      <a:pt x="0" y="2"/>
                    </a:moveTo>
                    <a:lnTo>
                      <a:pt x="4" y="2"/>
                    </a:lnTo>
                    <a:lnTo>
                      <a:pt x="7" y="0"/>
                    </a:lnTo>
                  </a:path>
                </a:pathLst>
              </a:custGeom>
              <a:noFill/>
              <a:ln w="6350">
                <a:solidFill>
                  <a:srgbClr val="000000"/>
                </a:solidFill>
                <a:prstDash val="solid"/>
                <a:round/>
                <a:headEnd/>
                <a:tailEnd/>
              </a:ln>
            </p:spPr>
            <p:txBody>
              <a:bodyPr/>
              <a:lstStyle/>
              <a:p>
                <a:endParaRPr lang="en-US"/>
              </a:p>
            </p:txBody>
          </p:sp>
          <p:sp>
            <p:nvSpPr>
              <p:cNvPr id="21535" name="Line 5271"/>
              <p:cNvSpPr>
                <a:spLocks noChangeShapeType="1"/>
              </p:cNvSpPr>
              <p:nvPr/>
            </p:nvSpPr>
            <p:spPr bwMode="white">
              <a:xfrm>
                <a:off x="3993" y="2449"/>
                <a:ext cx="0" cy="0"/>
              </a:xfrm>
              <a:prstGeom prst="line">
                <a:avLst/>
              </a:prstGeom>
              <a:noFill/>
              <a:ln w="6350">
                <a:solidFill>
                  <a:srgbClr val="000000"/>
                </a:solidFill>
                <a:round/>
                <a:headEnd/>
                <a:tailEnd/>
              </a:ln>
            </p:spPr>
            <p:txBody>
              <a:bodyPr/>
              <a:lstStyle/>
              <a:p>
                <a:endParaRPr lang="en-US"/>
              </a:p>
            </p:txBody>
          </p:sp>
          <p:sp>
            <p:nvSpPr>
              <p:cNvPr id="21536" name="Line 5272"/>
              <p:cNvSpPr>
                <a:spLocks noChangeShapeType="1"/>
              </p:cNvSpPr>
              <p:nvPr/>
            </p:nvSpPr>
            <p:spPr bwMode="white">
              <a:xfrm>
                <a:off x="3978" y="2458"/>
                <a:ext cx="0" cy="0"/>
              </a:xfrm>
              <a:prstGeom prst="line">
                <a:avLst/>
              </a:prstGeom>
              <a:noFill/>
              <a:ln w="6350">
                <a:solidFill>
                  <a:srgbClr val="000000"/>
                </a:solidFill>
                <a:round/>
                <a:headEnd/>
                <a:tailEnd/>
              </a:ln>
            </p:spPr>
            <p:txBody>
              <a:bodyPr/>
              <a:lstStyle/>
              <a:p>
                <a:endParaRPr lang="en-US"/>
              </a:p>
            </p:txBody>
          </p:sp>
          <p:sp>
            <p:nvSpPr>
              <p:cNvPr id="21537" name="Line 5273"/>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38" name="Line 5274"/>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39" name="Line 5275"/>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0" name="Line 5276"/>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1" name="Line 5277"/>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2" name="Line 5278"/>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3" name="Line 5279"/>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4" name="Line 5280"/>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5" name="Line 5281"/>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546" name="Line 5282"/>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grpSp>
        <p:grpSp>
          <p:nvGrpSpPr>
            <p:cNvPr id="18506" name="Group 5484"/>
            <p:cNvGrpSpPr>
              <a:grpSpLocks/>
            </p:cNvGrpSpPr>
            <p:nvPr/>
          </p:nvGrpSpPr>
          <p:grpSpPr bwMode="auto">
            <a:xfrm>
              <a:off x="3864" y="2341"/>
              <a:ext cx="129" cy="121"/>
              <a:chOff x="3864" y="2341"/>
              <a:chExt cx="129" cy="121"/>
            </a:xfrm>
          </p:grpSpPr>
          <p:sp>
            <p:nvSpPr>
              <p:cNvPr id="21147" name="Line 5284"/>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48" name="Line 5285"/>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49" name="Line 5286"/>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0" name="Line 5287"/>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1" name="Line 5288"/>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2" name="Line 5289"/>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3" name="Line 5290"/>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4" name="Line 5291"/>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5" name="Line 5292"/>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6" name="Line 5293"/>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7" name="Line 5294"/>
              <p:cNvSpPr>
                <a:spLocks noChangeShapeType="1"/>
              </p:cNvSpPr>
              <p:nvPr/>
            </p:nvSpPr>
            <p:spPr bwMode="white">
              <a:xfrm flipH="1">
                <a:off x="3978" y="2449"/>
                <a:ext cx="15" cy="9"/>
              </a:xfrm>
              <a:prstGeom prst="line">
                <a:avLst/>
              </a:prstGeom>
              <a:noFill/>
              <a:ln w="6350">
                <a:solidFill>
                  <a:srgbClr val="000000"/>
                </a:solidFill>
                <a:round/>
                <a:headEnd/>
                <a:tailEnd/>
              </a:ln>
            </p:spPr>
            <p:txBody>
              <a:bodyPr/>
              <a:lstStyle/>
              <a:p>
                <a:endParaRPr lang="en-US"/>
              </a:p>
            </p:txBody>
          </p:sp>
          <p:sp>
            <p:nvSpPr>
              <p:cNvPr id="21158" name="Freeform 5295"/>
              <p:cNvSpPr>
                <a:spLocks/>
              </p:cNvSpPr>
              <p:nvPr/>
            </p:nvSpPr>
            <p:spPr bwMode="white">
              <a:xfrm>
                <a:off x="3975" y="2456"/>
                <a:ext cx="3" cy="2"/>
              </a:xfrm>
              <a:custGeom>
                <a:avLst/>
                <a:gdLst>
                  <a:gd name="T0" fmla="*/ 0 w 26"/>
                  <a:gd name="T1" fmla="*/ 0 h 18"/>
                  <a:gd name="T2" fmla="*/ 0 w 26"/>
                  <a:gd name="T3" fmla="*/ 0 h 18"/>
                  <a:gd name="T4" fmla="*/ 0 w 26"/>
                  <a:gd name="T5" fmla="*/ 0 h 18"/>
                  <a:gd name="T6" fmla="*/ 0 w 26"/>
                  <a:gd name="T7" fmla="*/ 0 h 18"/>
                  <a:gd name="T8" fmla="*/ 0 w 26"/>
                  <a:gd name="T9" fmla="*/ 0 h 18"/>
                  <a:gd name="T10" fmla="*/ 0 w 26"/>
                  <a:gd name="T11" fmla="*/ 0 h 18"/>
                  <a:gd name="T12" fmla="*/ 0 w 26"/>
                  <a:gd name="T13" fmla="*/ 0 h 18"/>
                  <a:gd name="T14" fmla="*/ 0 w 26"/>
                  <a:gd name="T15" fmla="*/ 0 h 18"/>
                  <a:gd name="T16" fmla="*/ 0 w 26"/>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0" y="0"/>
                    </a:moveTo>
                    <a:lnTo>
                      <a:pt x="1" y="6"/>
                    </a:lnTo>
                    <a:lnTo>
                      <a:pt x="2" y="10"/>
                    </a:lnTo>
                    <a:lnTo>
                      <a:pt x="4" y="14"/>
                    </a:lnTo>
                    <a:lnTo>
                      <a:pt x="7" y="16"/>
                    </a:lnTo>
                    <a:lnTo>
                      <a:pt x="11" y="17"/>
                    </a:lnTo>
                    <a:lnTo>
                      <a:pt x="15" y="18"/>
                    </a:lnTo>
                    <a:lnTo>
                      <a:pt x="20" y="17"/>
                    </a:lnTo>
                    <a:lnTo>
                      <a:pt x="26" y="14"/>
                    </a:lnTo>
                  </a:path>
                </a:pathLst>
              </a:custGeom>
              <a:noFill/>
              <a:ln w="6350">
                <a:solidFill>
                  <a:srgbClr val="000000"/>
                </a:solidFill>
                <a:prstDash val="solid"/>
                <a:round/>
                <a:headEnd/>
                <a:tailEnd/>
              </a:ln>
            </p:spPr>
            <p:txBody>
              <a:bodyPr/>
              <a:lstStyle/>
              <a:p>
                <a:endParaRPr lang="en-US"/>
              </a:p>
            </p:txBody>
          </p:sp>
          <p:sp>
            <p:nvSpPr>
              <p:cNvPr id="21159" name="Line 5296"/>
              <p:cNvSpPr>
                <a:spLocks noChangeShapeType="1"/>
              </p:cNvSpPr>
              <p:nvPr/>
            </p:nvSpPr>
            <p:spPr bwMode="white">
              <a:xfrm>
                <a:off x="3975" y="2456"/>
                <a:ext cx="0" cy="0"/>
              </a:xfrm>
              <a:prstGeom prst="line">
                <a:avLst/>
              </a:prstGeom>
              <a:noFill/>
              <a:ln w="6350">
                <a:solidFill>
                  <a:srgbClr val="000000"/>
                </a:solidFill>
                <a:round/>
                <a:headEnd/>
                <a:tailEnd/>
              </a:ln>
            </p:spPr>
            <p:txBody>
              <a:bodyPr/>
              <a:lstStyle/>
              <a:p>
                <a:endParaRPr lang="en-US"/>
              </a:p>
            </p:txBody>
          </p:sp>
          <p:sp>
            <p:nvSpPr>
              <p:cNvPr id="21160" name="Line 5297"/>
              <p:cNvSpPr>
                <a:spLocks noChangeShapeType="1"/>
              </p:cNvSpPr>
              <p:nvPr/>
            </p:nvSpPr>
            <p:spPr bwMode="white">
              <a:xfrm>
                <a:off x="3975" y="2453"/>
                <a:ext cx="0" cy="0"/>
              </a:xfrm>
              <a:prstGeom prst="line">
                <a:avLst/>
              </a:prstGeom>
              <a:noFill/>
              <a:ln w="6350">
                <a:solidFill>
                  <a:srgbClr val="000000"/>
                </a:solidFill>
                <a:round/>
                <a:headEnd/>
                <a:tailEnd/>
              </a:ln>
            </p:spPr>
            <p:txBody>
              <a:bodyPr/>
              <a:lstStyle/>
              <a:p>
                <a:endParaRPr lang="en-US"/>
              </a:p>
            </p:txBody>
          </p:sp>
          <p:sp>
            <p:nvSpPr>
              <p:cNvPr id="21161" name="Line 5298"/>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2" name="Line 5299"/>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3" name="Line 5300"/>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4" name="Line 5301"/>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5" name="Line 5302"/>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6" name="Line 5303"/>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7" name="Line 5304"/>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8" name="Line 5305"/>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69" name="Line 5306"/>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0" name="Line 5307"/>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1" name="Line 5308"/>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2" name="Line 5309"/>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3" name="Line 5310"/>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4" name="Line 5311"/>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5" name="Line 5312"/>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6" name="Line 5313"/>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7" name="Line 5314"/>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8" name="Line 5315"/>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79" name="Line 5316"/>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80" name="Line 5317"/>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81" name="Line 5318"/>
              <p:cNvSpPr>
                <a:spLocks noChangeShapeType="1"/>
              </p:cNvSpPr>
              <p:nvPr/>
            </p:nvSpPr>
            <p:spPr bwMode="white">
              <a:xfrm flipV="1">
                <a:off x="3975" y="2453"/>
                <a:ext cx="0" cy="3"/>
              </a:xfrm>
              <a:prstGeom prst="line">
                <a:avLst/>
              </a:prstGeom>
              <a:noFill/>
              <a:ln w="6350">
                <a:solidFill>
                  <a:srgbClr val="000000"/>
                </a:solidFill>
                <a:round/>
                <a:headEnd/>
                <a:tailEnd/>
              </a:ln>
            </p:spPr>
            <p:txBody>
              <a:bodyPr/>
              <a:lstStyle/>
              <a:p>
                <a:endParaRPr lang="en-US"/>
              </a:p>
            </p:txBody>
          </p:sp>
          <p:sp>
            <p:nvSpPr>
              <p:cNvPr id="21182" name="Line 5319"/>
              <p:cNvSpPr>
                <a:spLocks noChangeShapeType="1"/>
              </p:cNvSpPr>
              <p:nvPr/>
            </p:nvSpPr>
            <p:spPr bwMode="white">
              <a:xfrm>
                <a:off x="3975" y="2416"/>
                <a:ext cx="0" cy="0"/>
              </a:xfrm>
              <a:prstGeom prst="line">
                <a:avLst/>
              </a:prstGeom>
              <a:noFill/>
              <a:ln w="6350">
                <a:solidFill>
                  <a:srgbClr val="000000"/>
                </a:solidFill>
                <a:round/>
                <a:headEnd/>
                <a:tailEnd/>
              </a:ln>
            </p:spPr>
            <p:txBody>
              <a:bodyPr/>
              <a:lstStyle/>
              <a:p>
                <a:endParaRPr lang="en-US"/>
              </a:p>
            </p:txBody>
          </p:sp>
          <p:sp>
            <p:nvSpPr>
              <p:cNvPr id="21183" name="Line 5320"/>
              <p:cNvSpPr>
                <a:spLocks noChangeShapeType="1"/>
              </p:cNvSpPr>
              <p:nvPr/>
            </p:nvSpPr>
            <p:spPr bwMode="white">
              <a:xfrm>
                <a:off x="3975" y="2409"/>
                <a:ext cx="0" cy="0"/>
              </a:xfrm>
              <a:prstGeom prst="line">
                <a:avLst/>
              </a:prstGeom>
              <a:noFill/>
              <a:ln w="6350">
                <a:solidFill>
                  <a:srgbClr val="000000"/>
                </a:solidFill>
                <a:round/>
                <a:headEnd/>
                <a:tailEnd/>
              </a:ln>
            </p:spPr>
            <p:txBody>
              <a:bodyPr/>
              <a:lstStyle/>
              <a:p>
                <a:endParaRPr lang="en-US"/>
              </a:p>
            </p:txBody>
          </p:sp>
          <p:sp>
            <p:nvSpPr>
              <p:cNvPr id="21184" name="Line 5321"/>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85" name="Line 5322"/>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86" name="Line 5323"/>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87" name="Line 5324"/>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88" name="Line 5325"/>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89" name="Line 5326"/>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0" name="Line 5327"/>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1" name="Line 5328"/>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2" name="Line 5329"/>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3" name="Line 5330"/>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4" name="Line 5331"/>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5" name="Line 5332"/>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6" name="Line 5333"/>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7" name="Line 5334"/>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8" name="Line 5335"/>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199" name="Line 5336"/>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0" name="Line 5337"/>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1" name="Line 5338"/>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2" name="Line 5339"/>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3" name="Line 5340"/>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4" name="Line 5341"/>
              <p:cNvSpPr>
                <a:spLocks noChangeShapeType="1"/>
              </p:cNvSpPr>
              <p:nvPr/>
            </p:nvSpPr>
            <p:spPr bwMode="white">
              <a:xfrm flipV="1">
                <a:off x="3975" y="2409"/>
                <a:ext cx="0" cy="7"/>
              </a:xfrm>
              <a:prstGeom prst="line">
                <a:avLst/>
              </a:prstGeom>
              <a:noFill/>
              <a:ln w="6350">
                <a:solidFill>
                  <a:srgbClr val="000000"/>
                </a:solidFill>
                <a:round/>
                <a:headEnd/>
                <a:tailEnd/>
              </a:ln>
            </p:spPr>
            <p:txBody>
              <a:bodyPr/>
              <a:lstStyle/>
              <a:p>
                <a:endParaRPr lang="en-US"/>
              </a:p>
            </p:txBody>
          </p:sp>
          <p:sp>
            <p:nvSpPr>
              <p:cNvPr id="21205" name="Freeform 5342"/>
              <p:cNvSpPr>
                <a:spLocks/>
              </p:cNvSpPr>
              <p:nvPr/>
            </p:nvSpPr>
            <p:spPr bwMode="white">
              <a:xfrm>
                <a:off x="3975" y="2405"/>
                <a:ext cx="2" cy="4"/>
              </a:xfrm>
              <a:custGeom>
                <a:avLst/>
                <a:gdLst>
                  <a:gd name="T0" fmla="*/ 0 w 14"/>
                  <a:gd name="T1" fmla="*/ 0 h 35"/>
                  <a:gd name="T2" fmla="*/ 0 w 14"/>
                  <a:gd name="T3" fmla="*/ 0 h 35"/>
                  <a:gd name="T4" fmla="*/ 0 w 14"/>
                  <a:gd name="T5" fmla="*/ 0 h 35"/>
                  <a:gd name="T6" fmla="*/ 0 w 14"/>
                  <a:gd name="T7" fmla="*/ 0 h 35"/>
                  <a:gd name="T8" fmla="*/ 0 w 14"/>
                  <a:gd name="T9" fmla="*/ 0 h 35"/>
                  <a:gd name="T10" fmla="*/ 0 60000 65536"/>
                  <a:gd name="T11" fmla="*/ 0 60000 65536"/>
                  <a:gd name="T12" fmla="*/ 0 60000 65536"/>
                  <a:gd name="T13" fmla="*/ 0 60000 65536"/>
                  <a:gd name="T14" fmla="*/ 0 60000 65536"/>
                  <a:gd name="T15" fmla="*/ 0 w 14"/>
                  <a:gd name="T16" fmla="*/ 0 h 35"/>
                  <a:gd name="T17" fmla="*/ 14 w 14"/>
                  <a:gd name="T18" fmla="*/ 35 h 35"/>
                </a:gdLst>
                <a:ahLst/>
                <a:cxnLst>
                  <a:cxn ang="T10">
                    <a:pos x="T0" y="T1"/>
                  </a:cxn>
                  <a:cxn ang="T11">
                    <a:pos x="T2" y="T3"/>
                  </a:cxn>
                  <a:cxn ang="T12">
                    <a:pos x="T4" y="T5"/>
                  </a:cxn>
                  <a:cxn ang="T13">
                    <a:pos x="T6" y="T7"/>
                  </a:cxn>
                  <a:cxn ang="T14">
                    <a:pos x="T8" y="T9"/>
                  </a:cxn>
                </a:cxnLst>
                <a:rect l="T15" t="T16" r="T17" b="T18"/>
                <a:pathLst>
                  <a:path w="14" h="35">
                    <a:moveTo>
                      <a:pt x="14" y="0"/>
                    </a:moveTo>
                    <a:lnTo>
                      <a:pt x="8" y="8"/>
                    </a:lnTo>
                    <a:lnTo>
                      <a:pt x="4" y="18"/>
                    </a:lnTo>
                    <a:lnTo>
                      <a:pt x="1" y="26"/>
                    </a:lnTo>
                    <a:lnTo>
                      <a:pt x="0" y="35"/>
                    </a:lnTo>
                  </a:path>
                </a:pathLst>
              </a:custGeom>
              <a:noFill/>
              <a:ln w="6350">
                <a:solidFill>
                  <a:srgbClr val="000000"/>
                </a:solidFill>
                <a:prstDash val="solid"/>
                <a:round/>
                <a:headEnd/>
                <a:tailEnd/>
              </a:ln>
            </p:spPr>
            <p:txBody>
              <a:bodyPr/>
              <a:lstStyle/>
              <a:p>
                <a:endParaRPr lang="en-US"/>
              </a:p>
            </p:txBody>
          </p:sp>
          <p:sp>
            <p:nvSpPr>
              <p:cNvPr id="21206" name="Line 5343"/>
              <p:cNvSpPr>
                <a:spLocks noChangeShapeType="1"/>
              </p:cNvSpPr>
              <p:nvPr/>
            </p:nvSpPr>
            <p:spPr bwMode="white">
              <a:xfrm>
                <a:off x="3962" y="2407"/>
                <a:ext cx="0" cy="0"/>
              </a:xfrm>
              <a:prstGeom prst="line">
                <a:avLst/>
              </a:prstGeom>
              <a:noFill/>
              <a:ln w="6350">
                <a:solidFill>
                  <a:srgbClr val="000000"/>
                </a:solidFill>
                <a:round/>
                <a:headEnd/>
                <a:tailEnd/>
              </a:ln>
            </p:spPr>
            <p:txBody>
              <a:bodyPr/>
              <a:lstStyle/>
              <a:p>
                <a:endParaRPr lang="en-US"/>
              </a:p>
            </p:txBody>
          </p:sp>
          <p:sp>
            <p:nvSpPr>
              <p:cNvPr id="21207" name="Line 5344"/>
              <p:cNvSpPr>
                <a:spLocks noChangeShapeType="1"/>
              </p:cNvSpPr>
              <p:nvPr/>
            </p:nvSpPr>
            <p:spPr bwMode="white">
              <a:xfrm>
                <a:off x="3958" y="2409"/>
                <a:ext cx="0" cy="0"/>
              </a:xfrm>
              <a:prstGeom prst="line">
                <a:avLst/>
              </a:prstGeom>
              <a:noFill/>
              <a:ln w="6350">
                <a:solidFill>
                  <a:srgbClr val="000000"/>
                </a:solidFill>
                <a:round/>
                <a:headEnd/>
                <a:tailEnd/>
              </a:ln>
            </p:spPr>
            <p:txBody>
              <a:bodyPr/>
              <a:lstStyle/>
              <a:p>
                <a:endParaRPr lang="en-US"/>
              </a:p>
            </p:txBody>
          </p:sp>
          <p:sp>
            <p:nvSpPr>
              <p:cNvPr id="21208" name="Line 5345"/>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09" name="Line 5346"/>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0" name="Line 5347"/>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1" name="Line 5348"/>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2" name="Line 5349"/>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3" name="Line 5350"/>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4" name="Line 5351"/>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5" name="Line 5352"/>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6" name="Line 5353"/>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7" name="Line 5354"/>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8" name="Line 5355"/>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19" name="Line 5356"/>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0" name="Line 5357"/>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1" name="Line 5358"/>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2" name="Line 5359"/>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3" name="Line 5360"/>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4" name="Line 5361"/>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5" name="Line 5362"/>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6" name="Line 5363"/>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7" name="Line 5364"/>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8" name="Line 5365"/>
              <p:cNvSpPr>
                <a:spLocks noChangeShapeType="1"/>
              </p:cNvSpPr>
              <p:nvPr/>
            </p:nvSpPr>
            <p:spPr bwMode="white">
              <a:xfrm flipH="1">
                <a:off x="3958" y="2407"/>
                <a:ext cx="4" cy="2"/>
              </a:xfrm>
              <a:prstGeom prst="line">
                <a:avLst/>
              </a:prstGeom>
              <a:noFill/>
              <a:ln w="6350">
                <a:solidFill>
                  <a:srgbClr val="000000"/>
                </a:solidFill>
                <a:round/>
                <a:headEnd/>
                <a:tailEnd/>
              </a:ln>
            </p:spPr>
            <p:txBody>
              <a:bodyPr/>
              <a:lstStyle/>
              <a:p>
                <a:endParaRPr lang="en-US"/>
              </a:p>
            </p:txBody>
          </p:sp>
          <p:sp>
            <p:nvSpPr>
              <p:cNvPr id="21229" name="Freeform 5366"/>
              <p:cNvSpPr>
                <a:spLocks/>
              </p:cNvSpPr>
              <p:nvPr/>
            </p:nvSpPr>
            <p:spPr bwMode="white">
              <a:xfrm>
                <a:off x="3962" y="2457"/>
                <a:ext cx="6" cy="5"/>
              </a:xfrm>
              <a:custGeom>
                <a:avLst/>
                <a:gdLst>
                  <a:gd name="T0" fmla="*/ 0 w 50"/>
                  <a:gd name="T1" fmla="*/ 0 h 34"/>
                  <a:gd name="T2" fmla="*/ 0 w 50"/>
                  <a:gd name="T3" fmla="*/ 0 h 34"/>
                  <a:gd name="T4" fmla="*/ 0 w 50"/>
                  <a:gd name="T5" fmla="*/ 0 h 34"/>
                  <a:gd name="T6" fmla="*/ 0 w 50"/>
                  <a:gd name="T7" fmla="*/ 0 h 34"/>
                  <a:gd name="T8" fmla="*/ 0 w 50"/>
                  <a:gd name="T9" fmla="*/ 0 h 34"/>
                  <a:gd name="T10" fmla="*/ 0 w 50"/>
                  <a:gd name="T11" fmla="*/ 0 h 34"/>
                  <a:gd name="T12" fmla="*/ 0 w 50"/>
                  <a:gd name="T13" fmla="*/ 0 h 34"/>
                  <a:gd name="T14" fmla="*/ 0 w 50"/>
                  <a:gd name="T15" fmla="*/ 0 h 34"/>
                  <a:gd name="T16" fmla="*/ 0 w 50"/>
                  <a:gd name="T17" fmla="*/ 0 h 34"/>
                  <a:gd name="T18" fmla="*/ 0 w 50"/>
                  <a:gd name="T19" fmla="*/ 0 h 34"/>
                  <a:gd name="T20" fmla="*/ 0 w 50"/>
                  <a:gd name="T21" fmla="*/ 0 h 34"/>
                  <a:gd name="T22" fmla="*/ 0 w 50"/>
                  <a:gd name="T23" fmla="*/ 0 h 34"/>
                  <a:gd name="T24" fmla="*/ 0 w 50"/>
                  <a:gd name="T25" fmla="*/ 0 h 34"/>
                  <a:gd name="T26" fmla="*/ 0 w 50"/>
                  <a:gd name="T27" fmla="*/ 0 h 34"/>
                  <a:gd name="T28" fmla="*/ 0 w 50"/>
                  <a:gd name="T29" fmla="*/ 0 h 34"/>
                  <a:gd name="T30" fmla="*/ 0 w 50"/>
                  <a:gd name="T31" fmla="*/ 0 h 34"/>
                  <a:gd name="T32" fmla="*/ 0 w 50"/>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34"/>
                  <a:gd name="T53" fmla="*/ 50 w 50"/>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34">
                    <a:moveTo>
                      <a:pt x="50" y="34"/>
                    </a:moveTo>
                    <a:lnTo>
                      <a:pt x="49" y="29"/>
                    </a:lnTo>
                    <a:lnTo>
                      <a:pt x="48" y="24"/>
                    </a:lnTo>
                    <a:lnTo>
                      <a:pt x="47" y="19"/>
                    </a:lnTo>
                    <a:lnTo>
                      <a:pt x="45" y="15"/>
                    </a:lnTo>
                    <a:lnTo>
                      <a:pt x="43" y="11"/>
                    </a:lnTo>
                    <a:lnTo>
                      <a:pt x="41" y="7"/>
                    </a:lnTo>
                    <a:lnTo>
                      <a:pt x="38" y="5"/>
                    </a:lnTo>
                    <a:lnTo>
                      <a:pt x="35" y="3"/>
                    </a:lnTo>
                    <a:lnTo>
                      <a:pt x="31" y="1"/>
                    </a:lnTo>
                    <a:lnTo>
                      <a:pt x="28" y="0"/>
                    </a:lnTo>
                    <a:lnTo>
                      <a:pt x="23" y="0"/>
                    </a:lnTo>
                    <a:lnTo>
                      <a:pt x="19" y="0"/>
                    </a:lnTo>
                    <a:lnTo>
                      <a:pt x="14" y="0"/>
                    </a:lnTo>
                    <a:lnTo>
                      <a:pt x="9" y="2"/>
                    </a:lnTo>
                    <a:lnTo>
                      <a:pt x="5" y="4"/>
                    </a:lnTo>
                    <a:lnTo>
                      <a:pt x="0" y="6"/>
                    </a:lnTo>
                  </a:path>
                </a:pathLst>
              </a:custGeom>
              <a:noFill/>
              <a:ln w="6350">
                <a:solidFill>
                  <a:srgbClr val="000000"/>
                </a:solidFill>
                <a:prstDash val="solid"/>
                <a:round/>
                <a:headEnd/>
                <a:tailEnd/>
              </a:ln>
            </p:spPr>
            <p:txBody>
              <a:bodyPr/>
              <a:lstStyle/>
              <a:p>
                <a:endParaRPr lang="en-US"/>
              </a:p>
            </p:txBody>
          </p:sp>
          <p:sp>
            <p:nvSpPr>
              <p:cNvPr id="21230" name="Freeform 5367"/>
              <p:cNvSpPr>
                <a:spLocks/>
              </p:cNvSpPr>
              <p:nvPr/>
            </p:nvSpPr>
            <p:spPr bwMode="white">
              <a:xfrm>
                <a:off x="3867" y="2341"/>
                <a:ext cx="3" cy="6"/>
              </a:xfrm>
              <a:custGeom>
                <a:avLst/>
                <a:gdLst>
                  <a:gd name="T0" fmla="*/ 0 w 21"/>
                  <a:gd name="T1" fmla="*/ 0 h 51"/>
                  <a:gd name="T2" fmla="*/ 0 w 21"/>
                  <a:gd name="T3" fmla="*/ 0 h 51"/>
                  <a:gd name="T4" fmla="*/ 0 w 21"/>
                  <a:gd name="T5" fmla="*/ 0 h 51"/>
                  <a:gd name="T6" fmla="*/ 0 w 21"/>
                  <a:gd name="T7" fmla="*/ 0 h 51"/>
                  <a:gd name="T8" fmla="*/ 0 w 21"/>
                  <a:gd name="T9" fmla="*/ 0 h 51"/>
                  <a:gd name="T10" fmla="*/ 0 w 21"/>
                  <a:gd name="T11" fmla="*/ 0 h 51"/>
                  <a:gd name="T12" fmla="*/ 0 w 21"/>
                  <a:gd name="T13" fmla="*/ 0 h 51"/>
                  <a:gd name="T14" fmla="*/ 0 w 21"/>
                  <a:gd name="T15" fmla="*/ 0 h 51"/>
                  <a:gd name="T16" fmla="*/ 0 w 2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1"/>
                  <a:gd name="T29" fmla="*/ 21 w 2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1">
                    <a:moveTo>
                      <a:pt x="0" y="51"/>
                    </a:moveTo>
                    <a:lnTo>
                      <a:pt x="9" y="46"/>
                    </a:lnTo>
                    <a:lnTo>
                      <a:pt x="15" y="39"/>
                    </a:lnTo>
                    <a:lnTo>
                      <a:pt x="19" y="33"/>
                    </a:lnTo>
                    <a:lnTo>
                      <a:pt x="21" y="26"/>
                    </a:lnTo>
                    <a:lnTo>
                      <a:pt x="21" y="20"/>
                    </a:lnTo>
                    <a:lnTo>
                      <a:pt x="20" y="12"/>
                    </a:lnTo>
                    <a:lnTo>
                      <a:pt x="16" y="6"/>
                    </a:lnTo>
                    <a:lnTo>
                      <a:pt x="11" y="0"/>
                    </a:lnTo>
                  </a:path>
                </a:pathLst>
              </a:custGeom>
              <a:noFill/>
              <a:ln w="6350">
                <a:solidFill>
                  <a:srgbClr val="000000"/>
                </a:solidFill>
                <a:prstDash val="solid"/>
                <a:round/>
                <a:headEnd/>
                <a:tailEnd/>
              </a:ln>
            </p:spPr>
            <p:txBody>
              <a:bodyPr/>
              <a:lstStyle/>
              <a:p>
                <a:endParaRPr lang="en-US"/>
              </a:p>
            </p:txBody>
          </p:sp>
          <p:sp>
            <p:nvSpPr>
              <p:cNvPr id="21231" name="Line 5368"/>
              <p:cNvSpPr>
                <a:spLocks noChangeShapeType="1"/>
              </p:cNvSpPr>
              <p:nvPr/>
            </p:nvSpPr>
            <p:spPr bwMode="white">
              <a:xfrm>
                <a:off x="3867" y="2347"/>
                <a:ext cx="0" cy="0"/>
              </a:xfrm>
              <a:prstGeom prst="line">
                <a:avLst/>
              </a:prstGeom>
              <a:noFill/>
              <a:ln w="6350">
                <a:solidFill>
                  <a:srgbClr val="000000"/>
                </a:solidFill>
                <a:round/>
                <a:headEnd/>
                <a:tailEnd/>
              </a:ln>
            </p:spPr>
            <p:txBody>
              <a:bodyPr/>
              <a:lstStyle/>
              <a:p>
                <a:endParaRPr lang="en-US"/>
              </a:p>
            </p:txBody>
          </p:sp>
          <p:sp>
            <p:nvSpPr>
              <p:cNvPr id="21232" name="Line 5369"/>
              <p:cNvSpPr>
                <a:spLocks noChangeShapeType="1"/>
              </p:cNvSpPr>
              <p:nvPr/>
            </p:nvSpPr>
            <p:spPr bwMode="white">
              <a:xfrm>
                <a:off x="3865" y="2349"/>
                <a:ext cx="0" cy="0"/>
              </a:xfrm>
              <a:prstGeom prst="line">
                <a:avLst/>
              </a:prstGeom>
              <a:noFill/>
              <a:ln w="6350">
                <a:solidFill>
                  <a:srgbClr val="000000"/>
                </a:solidFill>
                <a:round/>
                <a:headEnd/>
                <a:tailEnd/>
              </a:ln>
            </p:spPr>
            <p:txBody>
              <a:bodyPr/>
              <a:lstStyle/>
              <a:p>
                <a:endParaRPr lang="en-US"/>
              </a:p>
            </p:txBody>
          </p:sp>
          <p:sp>
            <p:nvSpPr>
              <p:cNvPr id="21233" name="Line 5370"/>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4" name="Line 5371"/>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5" name="Line 5372"/>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6" name="Line 5373"/>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7" name="Line 5374"/>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8" name="Line 5375"/>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39" name="Line 5376"/>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0" name="Line 5377"/>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1" name="Line 5378"/>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2" name="Line 5379"/>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3" name="Line 5380"/>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4" name="Line 5381"/>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5" name="Line 5382"/>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6" name="Line 5383"/>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7" name="Line 5384"/>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8" name="Line 5385"/>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49" name="Line 5386"/>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50" name="Line 5387"/>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51" name="Line 5388"/>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52" name="Line 5389"/>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53" name="Line 5390"/>
              <p:cNvSpPr>
                <a:spLocks noChangeShapeType="1"/>
              </p:cNvSpPr>
              <p:nvPr/>
            </p:nvSpPr>
            <p:spPr bwMode="white">
              <a:xfrm flipH="1">
                <a:off x="3865" y="2347"/>
                <a:ext cx="2" cy="2"/>
              </a:xfrm>
              <a:prstGeom prst="line">
                <a:avLst/>
              </a:prstGeom>
              <a:noFill/>
              <a:ln w="6350">
                <a:solidFill>
                  <a:srgbClr val="000000"/>
                </a:solidFill>
                <a:round/>
                <a:headEnd/>
                <a:tailEnd/>
              </a:ln>
            </p:spPr>
            <p:txBody>
              <a:bodyPr/>
              <a:lstStyle/>
              <a:p>
                <a:endParaRPr lang="en-US"/>
              </a:p>
            </p:txBody>
          </p:sp>
          <p:sp>
            <p:nvSpPr>
              <p:cNvPr id="21254" name="Line 5391"/>
              <p:cNvSpPr>
                <a:spLocks noChangeShapeType="1"/>
              </p:cNvSpPr>
              <p:nvPr/>
            </p:nvSpPr>
            <p:spPr bwMode="white">
              <a:xfrm>
                <a:off x="3864" y="2352"/>
                <a:ext cx="0" cy="0"/>
              </a:xfrm>
              <a:prstGeom prst="line">
                <a:avLst/>
              </a:prstGeom>
              <a:noFill/>
              <a:ln w="6350">
                <a:solidFill>
                  <a:srgbClr val="000000"/>
                </a:solidFill>
                <a:round/>
                <a:headEnd/>
                <a:tailEnd/>
              </a:ln>
            </p:spPr>
            <p:txBody>
              <a:bodyPr/>
              <a:lstStyle/>
              <a:p>
                <a:endParaRPr lang="en-US"/>
              </a:p>
            </p:txBody>
          </p:sp>
          <p:sp>
            <p:nvSpPr>
              <p:cNvPr id="21255" name="Line 5392"/>
              <p:cNvSpPr>
                <a:spLocks noChangeShapeType="1"/>
              </p:cNvSpPr>
              <p:nvPr/>
            </p:nvSpPr>
            <p:spPr bwMode="white">
              <a:xfrm>
                <a:off x="3870" y="2356"/>
                <a:ext cx="0" cy="0"/>
              </a:xfrm>
              <a:prstGeom prst="line">
                <a:avLst/>
              </a:prstGeom>
              <a:noFill/>
              <a:ln w="6350">
                <a:solidFill>
                  <a:srgbClr val="000000"/>
                </a:solidFill>
                <a:round/>
                <a:headEnd/>
                <a:tailEnd/>
              </a:ln>
            </p:spPr>
            <p:txBody>
              <a:bodyPr/>
              <a:lstStyle/>
              <a:p>
                <a:endParaRPr lang="en-US"/>
              </a:p>
            </p:txBody>
          </p:sp>
          <p:sp>
            <p:nvSpPr>
              <p:cNvPr id="21256" name="Line 5393"/>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57" name="Line 5394"/>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58" name="Line 5395"/>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59" name="Line 5396"/>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0" name="Line 5397"/>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1" name="Line 5398"/>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2" name="Line 5399"/>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3" name="Line 5400"/>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4" name="Line 5401"/>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5" name="Line 5402"/>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6" name="Line 5403"/>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7" name="Line 5404"/>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8" name="Line 5405"/>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69" name="Line 5406"/>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0" name="Line 5407"/>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1" name="Line 5408"/>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2" name="Line 5409"/>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3" name="Line 5410"/>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4" name="Line 5411"/>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5" name="Line 5412"/>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6" name="Line 5413"/>
              <p:cNvSpPr>
                <a:spLocks noChangeShapeType="1"/>
              </p:cNvSpPr>
              <p:nvPr/>
            </p:nvSpPr>
            <p:spPr bwMode="white">
              <a:xfrm>
                <a:off x="3864" y="2352"/>
                <a:ext cx="6" cy="4"/>
              </a:xfrm>
              <a:prstGeom prst="line">
                <a:avLst/>
              </a:prstGeom>
              <a:noFill/>
              <a:ln w="6350">
                <a:solidFill>
                  <a:srgbClr val="000000"/>
                </a:solidFill>
                <a:round/>
                <a:headEnd/>
                <a:tailEnd/>
              </a:ln>
            </p:spPr>
            <p:txBody>
              <a:bodyPr/>
              <a:lstStyle/>
              <a:p>
                <a:endParaRPr lang="en-US"/>
              </a:p>
            </p:txBody>
          </p:sp>
          <p:sp>
            <p:nvSpPr>
              <p:cNvPr id="21277" name="Line 5414"/>
              <p:cNvSpPr>
                <a:spLocks noChangeShapeType="1"/>
              </p:cNvSpPr>
              <p:nvPr/>
            </p:nvSpPr>
            <p:spPr bwMode="white">
              <a:xfrm>
                <a:off x="3873" y="2356"/>
                <a:ext cx="0" cy="0"/>
              </a:xfrm>
              <a:prstGeom prst="line">
                <a:avLst/>
              </a:prstGeom>
              <a:noFill/>
              <a:ln w="6350">
                <a:solidFill>
                  <a:srgbClr val="000000"/>
                </a:solidFill>
                <a:round/>
                <a:headEnd/>
                <a:tailEnd/>
              </a:ln>
            </p:spPr>
            <p:txBody>
              <a:bodyPr/>
              <a:lstStyle/>
              <a:p>
                <a:endParaRPr lang="en-US"/>
              </a:p>
            </p:txBody>
          </p:sp>
          <p:sp>
            <p:nvSpPr>
              <p:cNvPr id="21278" name="Line 5415"/>
              <p:cNvSpPr>
                <a:spLocks noChangeShapeType="1"/>
              </p:cNvSpPr>
              <p:nvPr/>
            </p:nvSpPr>
            <p:spPr bwMode="white">
              <a:xfrm>
                <a:off x="3875" y="2355"/>
                <a:ext cx="0" cy="0"/>
              </a:xfrm>
              <a:prstGeom prst="line">
                <a:avLst/>
              </a:prstGeom>
              <a:noFill/>
              <a:ln w="6350">
                <a:solidFill>
                  <a:srgbClr val="000000"/>
                </a:solidFill>
                <a:round/>
                <a:headEnd/>
                <a:tailEnd/>
              </a:ln>
            </p:spPr>
            <p:txBody>
              <a:bodyPr/>
              <a:lstStyle/>
              <a:p>
                <a:endParaRPr lang="en-US"/>
              </a:p>
            </p:txBody>
          </p:sp>
          <p:sp>
            <p:nvSpPr>
              <p:cNvPr id="21279" name="Line 5416"/>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0" name="Line 5417"/>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1" name="Line 5418"/>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2" name="Line 5419"/>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3" name="Line 5420"/>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4" name="Line 5421"/>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5" name="Line 5422"/>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6" name="Line 5423"/>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7" name="Line 5424"/>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8" name="Line 5425"/>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89" name="Line 5426"/>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0" name="Line 5427"/>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1" name="Line 5428"/>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2" name="Line 5429"/>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3" name="Line 5430"/>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4" name="Line 5431"/>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5" name="Line 5432"/>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6" name="Line 5433"/>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7" name="Line 5434"/>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8" name="Line 5435"/>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299" name="Line 5436"/>
              <p:cNvSpPr>
                <a:spLocks noChangeShapeType="1"/>
              </p:cNvSpPr>
              <p:nvPr/>
            </p:nvSpPr>
            <p:spPr bwMode="white">
              <a:xfrm flipV="1">
                <a:off x="3873" y="2355"/>
                <a:ext cx="2" cy="1"/>
              </a:xfrm>
              <a:prstGeom prst="line">
                <a:avLst/>
              </a:prstGeom>
              <a:noFill/>
              <a:ln w="6350">
                <a:solidFill>
                  <a:srgbClr val="000000"/>
                </a:solidFill>
                <a:round/>
                <a:headEnd/>
                <a:tailEnd/>
              </a:ln>
            </p:spPr>
            <p:txBody>
              <a:bodyPr/>
              <a:lstStyle/>
              <a:p>
                <a:endParaRPr lang="en-US"/>
              </a:p>
            </p:txBody>
          </p:sp>
          <p:sp>
            <p:nvSpPr>
              <p:cNvPr id="21300" name="Freeform 5437"/>
              <p:cNvSpPr>
                <a:spLocks/>
              </p:cNvSpPr>
              <p:nvPr/>
            </p:nvSpPr>
            <p:spPr bwMode="white">
              <a:xfrm>
                <a:off x="3875" y="2353"/>
                <a:ext cx="13" cy="2"/>
              </a:xfrm>
              <a:custGeom>
                <a:avLst/>
                <a:gdLst>
                  <a:gd name="T0" fmla="*/ 0 w 101"/>
                  <a:gd name="T1" fmla="*/ 0 h 12"/>
                  <a:gd name="T2" fmla="*/ 0 w 101"/>
                  <a:gd name="T3" fmla="*/ 0 h 12"/>
                  <a:gd name="T4" fmla="*/ 0 w 101"/>
                  <a:gd name="T5" fmla="*/ 0 h 12"/>
                  <a:gd name="T6" fmla="*/ 0 w 101"/>
                  <a:gd name="T7" fmla="*/ 0 h 12"/>
                  <a:gd name="T8" fmla="*/ 0 w 101"/>
                  <a:gd name="T9" fmla="*/ 0 h 12"/>
                  <a:gd name="T10" fmla="*/ 0 w 101"/>
                  <a:gd name="T11" fmla="*/ 0 h 12"/>
                  <a:gd name="T12" fmla="*/ 0 w 101"/>
                  <a:gd name="T13" fmla="*/ 0 h 12"/>
                  <a:gd name="T14" fmla="*/ 0 w 101"/>
                  <a:gd name="T15" fmla="*/ 0 h 12"/>
                  <a:gd name="T16" fmla="*/ 0 w 10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12"/>
                  <a:gd name="T29" fmla="*/ 101 w 10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12">
                    <a:moveTo>
                      <a:pt x="101" y="12"/>
                    </a:moveTo>
                    <a:lnTo>
                      <a:pt x="90" y="8"/>
                    </a:lnTo>
                    <a:lnTo>
                      <a:pt x="78" y="4"/>
                    </a:lnTo>
                    <a:lnTo>
                      <a:pt x="65" y="1"/>
                    </a:lnTo>
                    <a:lnTo>
                      <a:pt x="51" y="0"/>
                    </a:lnTo>
                    <a:lnTo>
                      <a:pt x="36" y="1"/>
                    </a:lnTo>
                    <a:lnTo>
                      <a:pt x="24" y="4"/>
                    </a:lnTo>
                    <a:lnTo>
                      <a:pt x="11" y="8"/>
                    </a:lnTo>
                    <a:lnTo>
                      <a:pt x="0" y="12"/>
                    </a:lnTo>
                  </a:path>
                </a:pathLst>
              </a:custGeom>
              <a:noFill/>
              <a:ln w="6350">
                <a:solidFill>
                  <a:srgbClr val="000000"/>
                </a:solidFill>
                <a:prstDash val="solid"/>
                <a:round/>
                <a:headEnd/>
                <a:tailEnd/>
              </a:ln>
            </p:spPr>
            <p:txBody>
              <a:bodyPr/>
              <a:lstStyle/>
              <a:p>
                <a:endParaRPr lang="en-US"/>
              </a:p>
            </p:txBody>
          </p:sp>
          <p:sp>
            <p:nvSpPr>
              <p:cNvPr id="21301" name="Freeform 5438"/>
              <p:cNvSpPr>
                <a:spLocks/>
              </p:cNvSpPr>
              <p:nvPr/>
            </p:nvSpPr>
            <p:spPr bwMode="white">
              <a:xfrm>
                <a:off x="3888" y="2355"/>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0"/>
                    </a:moveTo>
                    <a:lnTo>
                      <a:pt x="0" y="1"/>
                    </a:lnTo>
                  </a:path>
                </a:pathLst>
              </a:custGeom>
              <a:noFill/>
              <a:ln w="6350">
                <a:solidFill>
                  <a:srgbClr val="000000"/>
                </a:solidFill>
                <a:prstDash val="solid"/>
                <a:round/>
                <a:headEnd/>
                <a:tailEnd/>
              </a:ln>
            </p:spPr>
            <p:txBody>
              <a:bodyPr/>
              <a:lstStyle/>
              <a:p>
                <a:endParaRPr lang="en-US"/>
              </a:p>
            </p:txBody>
          </p:sp>
          <p:sp>
            <p:nvSpPr>
              <p:cNvPr id="21302" name="Line 5439"/>
              <p:cNvSpPr>
                <a:spLocks noChangeShapeType="1"/>
              </p:cNvSpPr>
              <p:nvPr/>
            </p:nvSpPr>
            <p:spPr bwMode="white">
              <a:xfrm>
                <a:off x="3897" y="2360"/>
                <a:ext cx="0" cy="0"/>
              </a:xfrm>
              <a:prstGeom prst="line">
                <a:avLst/>
              </a:prstGeom>
              <a:noFill/>
              <a:ln w="6350">
                <a:solidFill>
                  <a:srgbClr val="000000"/>
                </a:solidFill>
                <a:round/>
                <a:headEnd/>
                <a:tailEnd/>
              </a:ln>
            </p:spPr>
            <p:txBody>
              <a:bodyPr/>
              <a:lstStyle/>
              <a:p>
                <a:endParaRPr lang="en-US"/>
              </a:p>
            </p:txBody>
          </p:sp>
          <p:sp>
            <p:nvSpPr>
              <p:cNvPr id="21303" name="Line 5440"/>
              <p:cNvSpPr>
                <a:spLocks noChangeShapeType="1"/>
              </p:cNvSpPr>
              <p:nvPr/>
            </p:nvSpPr>
            <p:spPr bwMode="white">
              <a:xfrm>
                <a:off x="3913" y="2369"/>
                <a:ext cx="0" cy="0"/>
              </a:xfrm>
              <a:prstGeom prst="line">
                <a:avLst/>
              </a:prstGeom>
              <a:noFill/>
              <a:ln w="6350">
                <a:solidFill>
                  <a:srgbClr val="000000"/>
                </a:solidFill>
                <a:round/>
                <a:headEnd/>
                <a:tailEnd/>
              </a:ln>
            </p:spPr>
            <p:txBody>
              <a:bodyPr/>
              <a:lstStyle/>
              <a:p>
                <a:endParaRPr lang="en-US"/>
              </a:p>
            </p:txBody>
          </p:sp>
          <p:sp>
            <p:nvSpPr>
              <p:cNvPr id="21304" name="Line 5441"/>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05" name="Line 5442"/>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06" name="Line 5443"/>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07" name="Line 5444"/>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08" name="Line 5445"/>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09" name="Line 5446"/>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0" name="Line 5447"/>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1" name="Line 5448"/>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2" name="Line 5449"/>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3" name="Line 5450"/>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4" name="Line 5451"/>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5" name="Line 5452"/>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6" name="Line 5453"/>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7" name="Line 5454"/>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8" name="Line 5455"/>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19" name="Line 5456"/>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0" name="Line 5457"/>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1" name="Line 5458"/>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2" name="Line 5459"/>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3" name="Line 5460"/>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4" name="Line 5461"/>
              <p:cNvSpPr>
                <a:spLocks noChangeShapeType="1"/>
              </p:cNvSpPr>
              <p:nvPr/>
            </p:nvSpPr>
            <p:spPr bwMode="white">
              <a:xfrm>
                <a:off x="3897" y="2360"/>
                <a:ext cx="16" cy="9"/>
              </a:xfrm>
              <a:prstGeom prst="line">
                <a:avLst/>
              </a:prstGeom>
              <a:noFill/>
              <a:ln w="6350">
                <a:solidFill>
                  <a:srgbClr val="000000"/>
                </a:solidFill>
                <a:round/>
                <a:headEnd/>
                <a:tailEnd/>
              </a:ln>
            </p:spPr>
            <p:txBody>
              <a:bodyPr/>
              <a:lstStyle/>
              <a:p>
                <a:endParaRPr lang="en-US"/>
              </a:p>
            </p:txBody>
          </p:sp>
          <p:sp>
            <p:nvSpPr>
              <p:cNvPr id="21325" name="Freeform 5462"/>
              <p:cNvSpPr>
                <a:spLocks/>
              </p:cNvSpPr>
              <p:nvPr/>
            </p:nvSpPr>
            <p:spPr bwMode="white">
              <a:xfrm>
                <a:off x="3912" y="2369"/>
                <a:ext cx="3" cy="7"/>
              </a:xfrm>
              <a:custGeom>
                <a:avLst/>
                <a:gdLst>
                  <a:gd name="T0" fmla="*/ 0 w 21"/>
                  <a:gd name="T1" fmla="*/ 0 h 58"/>
                  <a:gd name="T2" fmla="*/ 0 w 21"/>
                  <a:gd name="T3" fmla="*/ 0 h 58"/>
                  <a:gd name="T4" fmla="*/ 0 w 21"/>
                  <a:gd name="T5" fmla="*/ 0 h 58"/>
                  <a:gd name="T6" fmla="*/ 0 w 21"/>
                  <a:gd name="T7" fmla="*/ 0 h 58"/>
                  <a:gd name="T8" fmla="*/ 0 w 21"/>
                  <a:gd name="T9" fmla="*/ 0 h 58"/>
                  <a:gd name="T10" fmla="*/ 0 w 21"/>
                  <a:gd name="T11" fmla="*/ 0 h 58"/>
                  <a:gd name="T12" fmla="*/ 0 w 21"/>
                  <a:gd name="T13" fmla="*/ 0 h 58"/>
                  <a:gd name="T14" fmla="*/ 0 w 21"/>
                  <a:gd name="T15" fmla="*/ 0 h 58"/>
                  <a:gd name="T16" fmla="*/ 0 w 21"/>
                  <a:gd name="T17" fmla="*/ 0 h 58"/>
                  <a:gd name="T18" fmla="*/ 0 w 21"/>
                  <a:gd name="T19" fmla="*/ 0 h 58"/>
                  <a:gd name="T20" fmla="*/ 0 w 21"/>
                  <a:gd name="T21" fmla="*/ 0 h 58"/>
                  <a:gd name="T22" fmla="*/ 0 w 21"/>
                  <a:gd name="T23" fmla="*/ 0 h 58"/>
                  <a:gd name="T24" fmla="*/ 0 w 21"/>
                  <a:gd name="T25" fmla="*/ 0 h 58"/>
                  <a:gd name="T26" fmla="*/ 0 w 21"/>
                  <a:gd name="T27" fmla="*/ 0 h 58"/>
                  <a:gd name="T28" fmla="*/ 0 w 21"/>
                  <a:gd name="T29" fmla="*/ 0 h 58"/>
                  <a:gd name="T30" fmla="*/ 0 w 21"/>
                  <a:gd name="T31" fmla="*/ 0 h 58"/>
                  <a:gd name="T32" fmla="*/ 0 w 21"/>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58"/>
                  <a:gd name="T53" fmla="*/ 21 w 21"/>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58">
                    <a:moveTo>
                      <a:pt x="0" y="58"/>
                    </a:moveTo>
                    <a:lnTo>
                      <a:pt x="4" y="55"/>
                    </a:lnTo>
                    <a:lnTo>
                      <a:pt x="8" y="52"/>
                    </a:lnTo>
                    <a:lnTo>
                      <a:pt x="12" y="48"/>
                    </a:lnTo>
                    <a:lnTo>
                      <a:pt x="15" y="44"/>
                    </a:lnTo>
                    <a:lnTo>
                      <a:pt x="17" y="40"/>
                    </a:lnTo>
                    <a:lnTo>
                      <a:pt x="18" y="36"/>
                    </a:lnTo>
                    <a:lnTo>
                      <a:pt x="19" y="33"/>
                    </a:lnTo>
                    <a:lnTo>
                      <a:pt x="21" y="29"/>
                    </a:lnTo>
                    <a:lnTo>
                      <a:pt x="19" y="25"/>
                    </a:lnTo>
                    <a:lnTo>
                      <a:pt x="18" y="21"/>
                    </a:lnTo>
                    <a:lnTo>
                      <a:pt x="17" y="16"/>
                    </a:lnTo>
                    <a:lnTo>
                      <a:pt x="15" y="13"/>
                    </a:lnTo>
                    <a:lnTo>
                      <a:pt x="12" y="9"/>
                    </a:lnTo>
                    <a:lnTo>
                      <a:pt x="8" y="6"/>
                    </a:lnTo>
                    <a:lnTo>
                      <a:pt x="4" y="3"/>
                    </a:lnTo>
                    <a:lnTo>
                      <a:pt x="0" y="0"/>
                    </a:lnTo>
                  </a:path>
                </a:pathLst>
              </a:custGeom>
              <a:noFill/>
              <a:ln w="6350">
                <a:solidFill>
                  <a:srgbClr val="000000"/>
                </a:solidFill>
                <a:prstDash val="solid"/>
                <a:round/>
                <a:headEnd/>
                <a:tailEnd/>
              </a:ln>
            </p:spPr>
            <p:txBody>
              <a:bodyPr/>
              <a:lstStyle/>
              <a:p>
                <a:endParaRPr lang="en-US"/>
              </a:p>
            </p:txBody>
          </p:sp>
          <p:sp>
            <p:nvSpPr>
              <p:cNvPr id="21326" name="Freeform 5463"/>
              <p:cNvSpPr>
                <a:spLocks/>
              </p:cNvSpPr>
              <p:nvPr/>
            </p:nvSpPr>
            <p:spPr bwMode="white">
              <a:xfrm>
                <a:off x="3977" y="2404"/>
                <a:ext cx="0" cy="1"/>
              </a:xfrm>
              <a:custGeom>
                <a:avLst/>
                <a:gdLst>
                  <a:gd name="T0" fmla="*/ 0 w 5"/>
                  <a:gd name="T1" fmla="*/ 0 h 7"/>
                  <a:gd name="T2" fmla="*/ 0 w 5"/>
                  <a:gd name="T3" fmla="*/ 0 h 7"/>
                  <a:gd name="T4" fmla="*/ 0 w 5"/>
                  <a:gd name="T5" fmla="*/ 0 h 7"/>
                  <a:gd name="T6" fmla="*/ 0 w 5"/>
                  <a:gd name="T7" fmla="*/ 0 h 7"/>
                  <a:gd name="T8" fmla="*/ 0 w 5"/>
                  <a:gd name="T9" fmla="*/ 0 h 7"/>
                  <a:gd name="T10" fmla="*/ 0 60000 65536"/>
                  <a:gd name="T11" fmla="*/ 0 60000 65536"/>
                  <a:gd name="T12" fmla="*/ 0 60000 65536"/>
                  <a:gd name="T13" fmla="*/ 0 60000 65536"/>
                  <a:gd name="T14" fmla="*/ 0 60000 65536"/>
                  <a:gd name="T15" fmla="*/ 0 w 5"/>
                  <a:gd name="T16" fmla="*/ 0 h 7"/>
                  <a:gd name="T17" fmla="*/ 0 w 5"/>
                  <a:gd name="T18" fmla="*/ 7 h 7"/>
                </a:gdLst>
                <a:ahLst/>
                <a:cxnLst>
                  <a:cxn ang="T10">
                    <a:pos x="T0" y="T1"/>
                  </a:cxn>
                  <a:cxn ang="T11">
                    <a:pos x="T2" y="T3"/>
                  </a:cxn>
                  <a:cxn ang="T12">
                    <a:pos x="T4" y="T5"/>
                  </a:cxn>
                  <a:cxn ang="T13">
                    <a:pos x="T6" y="T7"/>
                  </a:cxn>
                  <a:cxn ang="T14">
                    <a:pos x="T8" y="T9"/>
                  </a:cxn>
                </a:cxnLst>
                <a:rect l="T15" t="T16" r="T17" b="T18"/>
                <a:pathLst>
                  <a:path w="5" h="7">
                    <a:moveTo>
                      <a:pt x="0" y="7"/>
                    </a:moveTo>
                    <a:lnTo>
                      <a:pt x="2" y="6"/>
                    </a:lnTo>
                    <a:lnTo>
                      <a:pt x="3" y="4"/>
                    </a:lnTo>
                    <a:lnTo>
                      <a:pt x="4" y="2"/>
                    </a:lnTo>
                    <a:lnTo>
                      <a:pt x="5" y="0"/>
                    </a:lnTo>
                  </a:path>
                </a:pathLst>
              </a:custGeom>
              <a:noFill/>
              <a:ln w="6350">
                <a:solidFill>
                  <a:srgbClr val="000000"/>
                </a:solidFill>
                <a:prstDash val="solid"/>
                <a:round/>
                <a:headEnd/>
                <a:tailEnd/>
              </a:ln>
            </p:spPr>
            <p:txBody>
              <a:bodyPr/>
              <a:lstStyle/>
              <a:p>
                <a:endParaRPr lang="en-US"/>
              </a:p>
            </p:txBody>
          </p:sp>
          <p:sp>
            <p:nvSpPr>
              <p:cNvPr id="21327" name="Freeform 5464"/>
              <p:cNvSpPr>
                <a:spLocks/>
              </p:cNvSpPr>
              <p:nvPr/>
            </p:nvSpPr>
            <p:spPr bwMode="white">
              <a:xfrm>
                <a:off x="3951" y="2409"/>
                <a:ext cx="7" cy="1"/>
              </a:xfrm>
              <a:custGeom>
                <a:avLst/>
                <a:gdLst>
                  <a:gd name="T0" fmla="*/ 0 w 51"/>
                  <a:gd name="T1" fmla="*/ 0 h 7"/>
                  <a:gd name="T2" fmla="*/ 0 w 51"/>
                  <a:gd name="T3" fmla="*/ 0 h 7"/>
                  <a:gd name="T4" fmla="*/ 0 w 51"/>
                  <a:gd name="T5" fmla="*/ 0 h 7"/>
                  <a:gd name="T6" fmla="*/ 0 w 51"/>
                  <a:gd name="T7" fmla="*/ 0 h 7"/>
                  <a:gd name="T8" fmla="*/ 0 w 51"/>
                  <a:gd name="T9" fmla="*/ 0 h 7"/>
                  <a:gd name="T10" fmla="*/ 0 w 51"/>
                  <a:gd name="T11" fmla="*/ 0 h 7"/>
                  <a:gd name="T12" fmla="*/ 0 w 51"/>
                  <a:gd name="T13" fmla="*/ 0 h 7"/>
                  <a:gd name="T14" fmla="*/ 0 w 51"/>
                  <a:gd name="T15" fmla="*/ 0 h 7"/>
                  <a:gd name="T16" fmla="*/ 0 w 5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7"/>
                  <a:gd name="T29" fmla="*/ 51 w 5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7">
                    <a:moveTo>
                      <a:pt x="0" y="1"/>
                    </a:moveTo>
                    <a:lnTo>
                      <a:pt x="6" y="4"/>
                    </a:lnTo>
                    <a:lnTo>
                      <a:pt x="12" y="6"/>
                    </a:lnTo>
                    <a:lnTo>
                      <a:pt x="18" y="7"/>
                    </a:lnTo>
                    <a:lnTo>
                      <a:pt x="25" y="7"/>
                    </a:lnTo>
                    <a:lnTo>
                      <a:pt x="33" y="7"/>
                    </a:lnTo>
                    <a:lnTo>
                      <a:pt x="39" y="6"/>
                    </a:lnTo>
                    <a:lnTo>
                      <a:pt x="45" y="4"/>
                    </a:lnTo>
                    <a:lnTo>
                      <a:pt x="51" y="0"/>
                    </a:lnTo>
                  </a:path>
                </a:pathLst>
              </a:custGeom>
              <a:noFill/>
              <a:ln w="6350">
                <a:solidFill>
                  <a:srgbClr val="000000"/>
                </a:solidFill>
                <a:prstDash val="solid"/>
                <a:round/>
                <a:headEnd/>
                <a:tailEnd/>
              </a:ln>
            </p:spPr>
            <p:txBody>
              <a:bodyPr/>
              <a:lstStyle/>
              <a:p>
                <a:endParaRPr lang="en-US"/>
              </a:p>
            </p:txBody>
          </p:sp>
          <p:sp>
            <p:nvSpPr>
              <p:cNvPr id="21328" name="Line 5465"/>
              <p:cNvSpPr>
                <a:spLocks noChangeShapeType="1"/>
              </p:cNvSpPr>
              <p:nvPr/>
            </p:nvSpPr>
            <p:spPr bwMode="white">
              <a:xfrm>
                <a:off x="3952" y="2442"/>
                <a:ext cx="0" cy="0"/>
              </a:xfrm>
              <a:prstGeom prst="line">
                <a:avLst/>
              </a:prstGeom>
              <a:noFill/>
              <a:ln w="6350">
                <a:solidFill>
                  <a:srgbClr val="000000"/>
                </a:solidFill>
                <a:round/>
                <a:headEnd/>
                <a:tailEnd/>
              </a:ln>
            </p:spPr>
            <p:txBody>
              <a:bodyPr/>
              <a:lstStyle/>
              <a:p>
                <a:endParaRPr lang="en-US"/>
              </a:p>
            </p:txBody>
          </p:sp>
          <p:sp>
            <p:nvSpPr>
              <p:cNvPr id="21329" name="Line 5466"/>
              <p:cNvSpPr>
                <a:spLocks noChangeShapeType="1"/>
              </p:cNvSpPr>
              <p:nvPr/>
            </p:nvSpPr>
            <p:spPr bwMode="white">
              <a:xfrm>
                <a:off x="3951" y="2413"/>
                <a:ext cx="0" cy="0"/>
              </a:xfrm>
              <a:prstGeom prst="line">
                <a:avLst/>
              </a:prstGeom>
              <a:noFill/>
              <a:ln w="6350">
                <a:solidFill>
                  <a:srgbClr val="000000"/>
                </a:solidFill>
                <a:round/>
                <a:headEnd/>
                <a:tailEnd/>
              </a:ln>
            </p:spPr>
            <p:txBody>
              <a:bodyPr/>
              <a:lstStyle/>
              <a:p>
                <a:endParaRPr lang="en-US"/>
              </a:p>
            </p:txBody>
          </p:sp>
          <p:sp>
            <p:nvSpPr>
              <p:cNvPr id="21330" name="Line 5467"/>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1" name="Line 5468"/>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2" name="Line 5469"/>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3" name="Line 5470"/>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4" name="Line 5471"/>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5" name="Line 5472"/>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6" name="Line 5473"/>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7" name="Line 5474"/>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8" name="Line 5475"/>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39" name="Line 5476"/>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0" name="Line 5477"/>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1" name="Line 5478"/>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2" name="Line 5479"/>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3" name="Line 5480"/>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4" name="Line 5481"/>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5" name="Line 5482"/>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1346" name="Line 5483"/>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grpSp>
        <p:grpSp>
          <p:nvGrpSpPr>
            <p:cNvPr id="18507" name="Group 5685"/>
            <p:cNvGrpSpPr>
              <a:grpSpLocks/>
            </p:cNvGrpSpPr>
            <p:nvPr/>
          </p:nvGrpSpPr>
          <p:grpSpPr bwMode="auto">
            <a:xfrm>
              <a:off x="3869" y="2121"/>
              <a:ext cx="142" cy="367"/>
              <a:chOff x="3869" y="2121"/>
              <a:chExt cx="142" cy="367"/>
            </a:xfrm>
          </p:grpSpPr>
          <p:sp>
            <p:nvSpPr>
              <p:cNvPr id="20947" name="Line 5485"/>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0948" name="Line 5486"/>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0949" name="Line 5487"/>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0950" name="Line 5488"/>
              <p:cNvSpPr>
                <a:spLocks noChangeShapeType="1"/>
              </p:cNvSpPr>
              <p:nvPr/>
            </p:nvSpPr>
            <p:spPr bwMode="white">
              <a:xfrm flipH="1" flipV="1">
                <a:off x="3951" y="2413"/>
                <a:ext cx="1" cy="29"/>
              </a:xfrm>
              <a:prstGeom prst="line">
                <a:avLst/>
              </a:prstGeom>
              <a:noFill/>
              <a:ln w="6350">
                <a:solidFill>
                  <a:srgbClr val="000000"/>
                </a:solidFill>
                <a:round/>
                <a:headEnd/>
                <a:tailEnd/>
              </a:ln>
            </p:spPr>
            <p:txBody>
              <a:bodyPr/>
              <a:lstStyle/>
              <a:p>
                <a:endParaRPr lang="en-US"/>
              </a:p>
            </p:txBody>
          </p:sp>
          <p:sp>
            <p:nvSpPr>
              <p:cNvPr id="20951" name="Freeform 5489"/>
              <p:cNvSpPr>
                <a:spLocks/>
              </p:cNvSpPr>
              <p:nvPr/>
            </p:nvSpPr>
            <p:spPr bwMode="white">
              <a:xfrm>
                <a:off x="3923" y="2445"/>
                <a:ext cx="0" cy="2"/>
              </a:xfrm>
              <a:custGeom>
                <a:avLst/>
                <a:gdLst>
                  <a:gd name="T0" fmla="*/ 0 w 4"/>
                  <a:gd name="T1" fmla="*/ 0 h 13"/>
                  <a:gd name="T2" fmla="*/ 0 w 4"/>
                  <a:gd name="T3" fmla="*/ 0 h 13"/>
                  <a:gd name="T4" fmla="*/ 0 w 4"/>
                  <a:gd name="T5" fmla="*/ 0 h 13"/>
                  <a:gd name="T6" fmla="*/ 0 w 4"/>
                  <a:gd name="T7" fmla="*/ 0 h 13"/>
                  <a:gd name="T8" fmla="*/ 0 w 4"/>
                  <a:gd name="T9" fmla="*/ 0 h 13"/>
                  <a:gd name="T10" fmla="*/ 0 60000 65536"/>
                  <a:gd name="T11" fmla="*/ 0 60000 65536"/>
                  <a:gd name="T12" fmla="*/ 0 60000 65536"/>
                  <a:gd name="T13" fmla="*/ 0 60000 65536"/>
                  <a:gd name="T14" fmla="*/ 0 60000 65536"/>
                  <a:gd name="T15" fmla="*/ 0 w 4"/>
                  <a:gd name="T16" fmla="*/ 0 h 13"/>
                  <a:gd name="T17" fmla="*/ 0 w 4"/>
                  <a:gd name="T18" fmla="*/ 13 h 13"/>
                </a:gdLst>
                <a:ahLst/>
                <a:cxnLst>
                  <a:cxn ang="T10">
                    <a:pos x="T0" y="T1"/>
                  </a:cxn>
                  <a:cxn ang="T11">
                    <a:pos x="T2" y="T3"/>
                  </a:cxn>
                  <a:cxn ang="T12">
                    <a:pos x="T4" y="T5"/>
                  </a:cxn>
                  <a:cxn ang="T13">
                    <a:pos x="T6" y="T7"/>
                  </a:cxn>
                  <a:cxn ang="T14">
                    <a:pos x="T8" y="T9"/>
                  </a:cxn>
                </a:cxnLst>
                <a:rect l="T15" t="T16" r="T17" b="T18"/>
                <a:pathLst>
                  <a:path w="4" h="13">
                    <a:moveTo>
                      <a:pt x="4" y="0"/>
                    </a:moveTo>
                    <a:lnTo>
                      <a:pt x="2" y="3"/>
                    </a:lnTo>
                    <a:lnTo>
                      <a:pt x="1" y="6"/>
                    </a:lnTo>
                    <a:lnTo>
                      <a:pt x="0" y="9"/>
                    </a:lnTo>
                    <a:lnTo>
                      <a:pt x="0" y="13"/>
                    </a:lnTo>
                  </a:path>
                </a:pathLst>
              </a:custGeom>
              <a:noFill/>
              <a:ln w="6350">
                <a:solidFill>
                  <a:srgbClr val="000000"/>
                </a:solidFill>
                <a:prstDash val="solid"/>
                <a:round/>
                <a:headEnd/>
                <a:tailEnd/>
              </a:ln>
            </p:spPr>
            <p:txBody>
              <a:bodyPr/>
              <a:lstStyle/>
              <a:p>
                <a:endParaRPr lang="en-US"/>
              </a:p>
            </p:txBody>
          </p:sp>
          <p:sp>
            <p:nvSpPr>
              <p:cNvPr id="20952" name="Line 5490"/>
              <p:cNvSpPr>
                <a:spLocks noChangeShapeType="1"/>
              </p:cNvSpPr>
              <p:nvPr/>
            </p:nvSpPr>
            <p:spPr bwMode="white">
              <a:xfrm>
                <a:off x="3923" y="2447"/>
                <a:ext cx="0" cy="0"/>
              </a:xfrm>
              <a:prstGeom prst="line">
                <a:avLst/>
              </a:prstGeom>
              <a:noFill/>
              <a:ln w="6350">
                <a:solidFill>
                  <a:srgbClr val="000000"/>
                </a:solidFill>
                <a:round/>
                <a:headEnd/>
                <a:tailEnd/>
              </a:ln>
            </p:spPr>
            <p:txBody>
              <a:bodyPr/>
              <a:lstStyle/>
              <a:p>
                <a:endParaRPr lang="en-US"/>
              </a:p>
            </p:txBody>
          </p:sp>
          <p:sp>
            <p:nvSpPr>
              <p:cNvPr id="20953" name="Line 5491"/>
              <p:cNvSpPr>
                <a:spLocks noChangeShapeType="1"/>
              </p:cNvSpPr>
              <p:nvPr/>
            </p:nvSpPr>
            <p:spPr bwMode="white">
              <a:xfrm>
                <a:off x="3923" y="2462"/>
                <a:ext cx="0" cy="0"/>
              </a:xfrm>
              <a:prstGeom prst="line">
                <a:avLst/>
              </a:prstGeom>
              <a:noFill/>
              <a:ln w="6350">
                <a:solidFill>
                  <a:srgbClr val="000000"/>
                </a:solidFill>
                <a:round/>
                <a:headEnd/>
                <a:tailEnd/>
              </a:ln>
            </p:spPr>
            <p:txBody>
              <a:bodyPr/>
              <a:lstStyle/>
              <a:p>
                <a:endParaRPr lang="en-US"/>
              </a:p>
            </p:txBody>
          </p:sp>
          <p:sp>
            <p:nvSpPr>
              <p:cNvPr id="20954" name="Line 5492"/>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55" name="Line 5493"/>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56" name="Line 5494"/>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57" name="Line 5495"/>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58" name="Line 5496"/>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59" name="Line 5497"/>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0" name="Line 5498"/>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1" name="Line 5499"/>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2" name="Line 5500"/>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3" name="Line 5501"/>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4" name="Line 5502"/>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5" name="Line 5503"/>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6" name="Line 5504"/>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7" name="Line 5505"/>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8" name="Line 5506"/>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69" name="Line 5507"/>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0" name="Line 5508"/>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1" name="Line 5509"/>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2" name="Line 5510"/>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3" name="Line 5511"/>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4" name="Line 5512"/>
              <p:cNvSpPr>
                <a:spLocks noChangeShapeType="1"/>
              </p:cNvSpPr>
              <p:nvPr/>
            </p:nvSpPr>
            <p:spPr bwMode="white">
              <a:xfrm>
                <a:off x="3923" y="2447"/>
                <a:ext cx="0" cy="15"/>
              </a:xfrm>
              <a:prstGeom prst="line">
                <a:avLst/>
              </a:prstGeom>
              <a:noFill/>
              <a:ln w="6350">
                <a:solidFill>
                  <a:srgbClr val="000000"/>
                </a:solidFill>
                <a:round/>
                <a:headEnd/>
                <a:tailEnd/>
              </a:ln>
            </p:spPr>
            <p:txBody>
              <a:bodyPr/>
              <a:lstStyle/>
              <a:p>
                <a:endParaRPr lang="en-US"/>
              </a:p>
            </p:txBody>
          </p:sp>
          <p:sp>
            <p:nvSpPr>
              <p:cNvPr id="20975" name="Line 5513"/>
              <p:cNvSpPr>
                <a:spLocks noChangeShapeType="1"/>
              </p:cNvSpPr>
              <p:nvPr/>
            </p:nvSpPr>
            <p:spPr bwMode="white">
              <a:xfrm>
                <a:off x="3930" y="2398"/>
                <a:ext cx="0" cy="0"/>
              </a:xfrm>
              <a:prstGeom prst="line">
                <a:avLst/>
              </a:prstGeom>
              <a:noFill/>
              <a:ln w="6350">
                <a:solidFill>
                  <a:srgbClr val="000000"/>
                </a:solidFill>
                <a:round/>
                <a:headEnd/>
                <a:tailEnd/>
              </a:ln>
            </p:spPr>
            <p:txBody>
              <a:bodyPr/>
              <a:lstStyle/>
              <a:p>
                <a:endParaRPr lang="en-US"/>
              </a:p>
            </p:txBody>
          </p:sp>
          <p:sp>
            <p:nvSpPr>
              <p:cNvPr id="20976" name="Line 5514"/>
              <p:cNvSpPr>
                <a:spLocks noChangeShapeType="1"/>
              </p:cNvSpPr>
              <p:nvPr/>
            </p:nvSpPr>
            <p:spPr bwMode="white">
              <a:xfrm>
                <a:off x="3907" y="2384"/>
                <a:ext cx="0" cy="0"/>
              </a:xfrm>
              <a:prstGeom prst="line">
                <a:avLst/>
              </a:prstGeom>
              <a:noFill/>
              <a:ln w="6350">
                <a:solidFill>
                  <a:srgbClr val="000000"/>
                </a:solidFill>
                <a:round/>
                <a:headEnd/>
                <a:tailEnd/>
              </a:ln>
            </p:spPr>
            <p:txBody>
              <a:bodyPr/>
              <a:lstStyle/>
              <a:p>
                <a:endParaRPr lang="en-US"/>
              </a:p>
            </p:txBody>
          </p:sp>
          <p:sp>
            <p:nvSpPr>
              <p:cNvPr id="20977" name="Line 5515"/>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78" name="Line 5516"/>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79" name="Line 5517"/>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0" name="Line 5518"/>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1" name="Line 5519"/>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2" name="Line 5520"/>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3" name="Line 5521"/>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4" name="Line 5522"/>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5" name="Line 5523"/>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6" name="Line 5524"/>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7" name="Line 5525"/>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8" name="Line 5526"/>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89" name="Line 5527"/>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0" name="Line 5528"/>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1" name="Line 5529"/>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2" name="Line 5530"/>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3" name="Line 5531"/>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4" name="Line 5532"/>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5" name="Line 5533"/>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6" name="Line 5534"/>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7" name="Line 5535"/>
              <p:cNvSpPr>
                <a:spLocks noChangeShapeType="1"/>
              </p:cNvSpPr>
              <p:nvPr/>
            </p:nvSpPr>
            <p:spPr bwMode="white">
              <a:xfrm flipH="1" flipV="1">
                <a:off x="3907" y="2384"/>
                <a:ext cx="23" cy="14"/>
              </a:xfrm>
              <a:prstGeom prst="line">
                <a:avLst/>
              </a:prstGeom>
              <a:noFill/>
              <a:ln w="6350">
                <a:solidFill>
                  <a:srgbClr val="000000"/>
                </a:solidFill>
                <a:round/>
                <a:headEnd/>
                <a:tailEnd/>
              </a:ln>
            </p:spPr>
            <p:txBody>
              <a:bodyPr/>
              <a:lstStyle/>
              <a:p>
                <a:endParaRPr lang="en-US"/>
              </a:p>
            </p:txBody>
          </p:sp>
          <p:sp>
            <p:nvSpPr>
              <p:cNvPr id="20998" name="Line 5536"/>
              <p:cNvSpPr>
                <a:spLocks noChangeShapeType="1"/>
              </p:cNvSpPr>
              <p:nvPr/>
            </p:nvSpPr>
            <p:spPr bwMode="white">
              <a:xfrm>
                <a:off x="3869" y="2435"/>
                <a:ext cx="0" cy="0"/>
              </a:xfrm>
              <a:prstGeom prst="line">
                <a:avLst/>
              </a:prstGeom>
              <a:noFill/>
              <a:ln w="6350">
                <a:solidFill>
                  <a:srgbClr val="000000"/>
                </a:solidFill>
                <a:round/>
                <a:headEnd/>
                <a:tailEnd/>
              </a:ln>
            </p:spPr>
            <p:txBody>
              <a:bodyPr/>
              <a:lstStyle/>
              <a:p>
                <a:endParaRPr lang="en-US"/>
              </a:p>
            </p:txBody>
          </p:sp>
          <p:sp>
            <p:nvSpPr>
              <p:cNvPr id="20999" name="Line 5537"/>
              <p:cNvSpPr>
                <a:spLocks noChangeShapeType="1"/>
              </p:cNvSpPr>
              <p:nvPr/>
            </p:nvSpPr>
            <p:spPr bwMode="white">
              <a:xfrm>
                <a:off x="3869" y="2391"/>
                <a:ext cx="0" cy="0"/>
              </a:xfrm>
              <a:prstGeom prst="line">
                <a:avLst/>
              </a:prstGeom>
              <a:noFill/>
              <a:ln w="6350">
                <a:solidFill>
                  <a:srgbClr val="000000"/>
                </a:solidFill>
                <a:round/>
                <a:headEnd/>
                <a:tailEnd/>
              </a:ln>
            </p:spPr>
            <p:txBody>
              <a:bodyPr/>
              <a:lstStyle/>
              <a:p>
                <a:endParaRPr lang="en-US"/>
              </a:p>
            </p:txBody>
          </p:sp>
          <p:sp>
            <p:nvSpPr>
              <p:cNvPr id="21000" name="Line 5538"/>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1" name="Line 5539"/>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2" name="Line 5540"/>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3" name="Line 5541"/>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4" name="Line 5542"/>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5" name="Line 5543"/>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6" name="Line 5544"/>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7" name="Line 5545"/>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8" name="Line 5546"/>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09" name="Line 5547"/>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0" name="Line 5548"/>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1" name="Line 5549"/>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2" name="Line 5550"/>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3" name="Line 5551"/>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4" name="Line 5552"/>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5" name="Line 5553"/>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6" name="Line 5554"/>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7" name="Line 5555"/>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8" name="Line 5556"/>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19" name="Line 5557"/>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20" name="Line 5558"/>
              <p:cNvSpPr>
                <a:spLocks noChangeShapeType="1"/>
              </p:cNvSpPr>
              <p:nvPr/>
            </p:nvSpPr>
            <p:spPr bwMode="white">
              <a:xfrm flipV="1">
                <a:off x="3869" y="2391"/>
                <a:ext cx="0" cy="44"/>
              </a:xfrm>
              <a:prstGeom prst="line">
                <a:avLst/>
              </a:prstGeom>
              <a:noFill/>
              <a:ln w="6350">
                <a:solidFill>
                  <a:srgbClr val="000000"/>
                </a:solidFill>
                <a:round/>
                <a:headEnd/>
                <a:tailEnd/>
              </a:ln>
            </p:spPr>
            <p:txBody>
              <a:bodyPr/>
              <a:lstStyle/>
              <a:p>
                <a:endParaRPr lang="en-US"/>
              </a:p>
            </p:txBody>
          </p:sp>
          <p:sp>
            <p:nvSpPr>
              <p:cNvPr id="21021" name="Line 5559"/>
              <p:cNvSpPr>
                <a:spLocks noChangeShapeType="1"/>
              </p:cNvSpPr>
              <p:nvPr/>
            </p:nvSpPr>
            <p:spPr bwMode="white">
              <a:xfrm>
                <a:off x="3932" y="2455"/>
                <a:ext cx="0" cy="0"/>
              </a:xfrm>
              <a:prstGeom prst="line">
                <a:avLst/>
              </a:prstGeom>
              <a:noFill/>
              <a:ln w="6350">
                <a:solidFill>
                  <a:srgbClr val="000000"/>
                </a:solidFill>
                <a:round/>
                <a:headEnd/>
                <a:tailEnd/>
              </a:ln>
            </p:spPr>
            <p:txBody>
              <a:bodyPr/>
              <a:lstStyle/>
              <a:p>
                <a:endParaRPr lang="en-US"/>
              </a:p>
            </p:txBody>
          </p:sp>
          <p:sp>
            <p:nvSpPr>
              <p:cNvPr id="21022" name="Line 5560"/>
              <p:cNvSpPr>
                <a:spLocks noChangeShapeType="1"/>
              </p:cNvSpPr>
              <p:nvPr/>
            </p:nvSpPr>
            <p:spPr bwMode="white">
              <a:xfrm>
                <a:off x="3932" y="2488"/>
                <a:ext cx="0" cy="0"/>
              </a:xfrm>
              <a:prstGeom prst="line">
                <a:avLst/>
              </a:prstGeom>
              <a:noFill/>
              <a:ln w="6350">
                <a:solidFill>
                  <a:srgbClr val="000000"/>
                </a:solidFill>
                <a:round/>
                <a:headEnd/>
                <a:tailEnd/>
              </a:ln>
            </p:spPr>
            <p:txBody>
              <a:bodyPr/>
              <a:lstStyle/>
              <a:p>
                <a:endParaRPr lang="en-US"/>
              </a:p>
            </p:txBody>
          </p:sp>
          <p:sp>
            <p:nvSpPr>
              <p:cNvPr id="21023" name="Line 5561"/>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4" name="Line 5562"/>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5" name="Line 5563"/>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6" name="Line 5564"/>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7" name="Line 5565"/>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8" name="Line 5566"/>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29" name="Line 5567"/>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0" name="Line 5568"/>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1" name="Line 5569"/>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2" name="Line 5570"/>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3" name="Line 5571"/>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4" name="Line 5572"/>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5" name="Line 5573"/>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6" name="Line 5574"/>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7" name="Line 5575"/>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8" name="Line 5576"/>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39" name="Line 5577"/>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40" name="Line 5578"/>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41" name="Line 5579"/>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42" name="Line 5580"/>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43" name="Line 5581"/>
              <p:cNvSpPr>
                <a:spLocks noChangeShapeType="1"/>
              </p:cNvSpPr>
              <p:nvPr/>
            </p:nvSpPr>
            <p:spPr bwMode="white">
              <a:xfrm>
                <a:off x="3932" y="2455"/>
                <a:ext cx="0" cy="33"/>
              </a:xfrm>
              <a:prstGeom prst="line">
                <a:avLst/>
              </a:prstGeom>
              <a:noFill/>
              <a:ln w="6350">
                <a:solidFill>
                  <a:srgbClr val="000000"/>
                </a:solidFill>
                <a:round/>
                <a:headEnd/>
                <a:tailEnd/>
              </a:ln>
            </p:spPr>
            <p:txBody>
              <a:bodyPr/>
              <a:lstStyle/>
              <a:p>
                <a:endParaRPr lang="en-US"/>
              </a:p>
            </p:txBody>
          </p:sp>
          <p:sp>
            <p:nvSpPr>
              <p:cNvPr id="21044" name="Freeform 5582"/>
              <p:cNvSpPr>
                <a:spLocks/>
              </p:cNvSpPr>
              <p:nvPr/>
            </p:nvSpPr>
            <p:spPr bwMode="white">
              <a:xfrm>
                <a:off x="3906" y="2382"/>
                <a:ext cx="1" cy="2"/>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0" y="0"/>
                    </a:moveTo>
                    <a:lnTo>
                      <a:pt x="1" y="4"/>
                    </a:lnTo>
                    <a:lnTo>
                      <a:pt x="3" y="8"/>
                    </a:lnTo>
                    <a:lnTo>
                      <a:pt x="6" y="11"/>
                    </a:lnTo>
                    <a:lnTo>
                      <a:pt x="10" y="14"/>
                    </a:lnTo>
                  </a:path>
                </a:pathLst>
              </a:custGeom>
              <a:noFill/>
              <a:ln w="6350">
                <a:solidFill>
                  <a:srgbClr val="000000"/>
                </a:solidFill>
                <a:prstDash val="solid"/>
                <a:round/>
                <a:headEnd/>
                <a:tailEnd/>
              </a:ln>
            </p:spPr>
            <p:txBody>
              <a:bodyPr/>
              <a:lstStyle/>
              <a:p>
                <a:endParaRPr lang="en-US"/>
              </a:p>
            </p:txBody>
          </p:sp>
          <p:sp>
            <p:nvSpPr>
              <p:cNvPr id="21045" name="Freeform 5583"/>
              <p:cNvSpPr>
                <a:spLocks/>
              </p:cNvSpPr>
              <p:nvPr/>
            </p:nvSpPr>
            <p:spPr bwMode="white">
              <a:xfrm>
                <a:off x="4000" y="2439"/>
                <a:ext cx="2" cy="2"/>
              </a:xfrm>
              <a:custGeom>
                <a:avLst/>
                <a:gdLst>
                  <a:gd name="T0" fmla="*/ 0 w 15"/>
                  <a:gd name="T1" fmla="*/ 0 h 16"/>
                  <a:gd name="T2" fmla="*/ 0 w 15"/>
                  <a:gd name="T3" fmla="*/ 0 h 16"/>
                  <a:gd name="T4" fmla="*/ 0 w 15"/>
                  <a:gd name="T5" fmla="*/ 0 h 16"/>
                  <a:gd name="T6" fmla="*/ 0 w 15"/>
                  <a:gd name="T7" fmla="*/ 0 h 16"/>
                  <a:gd name="T8" fmla="*/ 0 w 15"/>
                  <a:gd name="T9" fmla="*/ 0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0" y="16"/>
                    </a:moveTo>
                    <a:lnTo>
                      <a:pt x="5" y="12"/>
                    </a:lnTo>
                    <a:lnTo>
                      <a:pt x="10" y="8"/>
                    </a:lnTo>
                    <a:lnTo>
                      <a:pt x="13" y="4"/>
                    </a:lnTo>
                    <a:lnTo>
                      <a:pt x="15" y="0"/>
                    </a:lnTo>
                  </a:path>
                </a:pathLst>
              </a:custGeom>
              <a:noFill/>
              <a:ln w="6350">
                <a:solidFill>
                  <a:srgbClr val="000000"/>
                </a:solidFill>
                <a:prstDash val="solid"/>
                <a:round/>
                <a:headEnd/>
                <a:tailEnd/>
              </a:ln>
            </p:spPr>
            <p:txBody>
              <a:bodyPr/>
              <a:lstStyle/>
              <a:p>
                <a:endParaRPr lang="en-US"/>
              </a:p>
            </p:txBody>
          </p:sp>
          <p:sp>
            <p:nvSpPr>
              <p:cNvPr id="21046" name="Freeform 5584"/>
              <p:cNvSpPr>
                <a:spLocks/>
              </p:cNvSpPr>
              <p:nvPr/>
            </p:nvSpPr>
            <p:spPr bwMode="white">
              <a:xfrm>
                <a:off x="4002" y="2441"/>
                <a:ext cx="2" cy="3"/>
              </a:xfrm>
              <a:custGeom>
                <a:avLst/>
                <a:gdLst>
                  <a:gd name="T0" fmla="*/ 0 w 20"/>
                  <a:gd name="T1" fmla="*/ 0 h 29"/>
                  <a:gd name="T2" fmla="*/ 0 w 20"/>
                  <a:gd name="T3" fmla="*/ 0 h 29"/>
                  <a:gd name="T4" fmla="*/ 0 w 20"/>
                  <a:gd name="T5" fmla="*/ 0 h 29"/>
                  <a:gd name="T6" fmla="*/ 0 w 20"/>
                  <a:gd name="T7" fmla="*/ 0 h 29"/>
                  <a:gd name="T8" fmla="*/ 0 w 20"/>
                  <a:gd name="T9" fmla="*/ 0 h 29"/>
                  <a:gd name="T10" fmla="*/ 0 w 20"/>
                  <a:gd name="T11" fmla="*/ 0 h 29"/>
                  <a:gd name="T12" fmla="*/ 0 w 20"/>
                  <a:gd name="T13" fmla="*/ 0 h 29"/>
                  <a:gd name="T14" fmla="*/ 0 w 20"/>
                  <a:gd name="T15" fmla="*/ 0 h 29"/>
                  <a:gd name="T16" fmla="*/ 0 w 20"/>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9"/>
                  <a:gd name="T29" fmla="*/ 20 w 2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9">
                    <a:moveTo>
                      <a:pt x="0" y="29"/>
                    </a:moveTo>
                    <a:lnTo>
                      <a:pt x="4" y="26"/>
                    </a:lnTo>
                    <a:lnTo>
                      <a:pt x="8" y="23"/>
                    </a:lnTo>
                    <a:lnTo>
                      <a:pt x="12" y="19"/>
                    </a:lnTo>
                    <a:lnTo>
                      <a:pt x="14" y="16"/>
                    </a:lnTo>
                    <a:lnTo>
                      <a:pt x="17" y="12"/>
                    </a:lnTo>
                    <a:lnTo>
                      <a:pt x="18" y="8"/>
                    </a:lnTo>
                    <a:lnTo>
                      <a:pt x="19" y="4"/>
                    </a:lnTo>
                    <a:lnTo>
                      <a:pt x="20" y="0"/>
                    </a:lnTo>
                  </a:path>
                </a:pathLst>
              </a:custGeom>
              <a:noFill/>
              <a:ln w="6350">
                <a:solidFill>
                  <a:srgbClr val="000000"/>
                </a:solidFill>
                <a:prstDash val="solid"/>
                <a:round/>
                <a:headEnd/>
                <a:tailEnd/>
              </a:ln>
            </p:spPr>
            <p:txBody>
              <a:bodyPr/>
              <a:lstStyle/>
              <a:p>
                <a:endParaRPr lang="en-US"/>
              </a:p>
            </p:txBody>
          </p:sp>
          <p:sp>
            <p:nvSpPr>
              <p:cNvPr id="21047" name="Line 5585"/>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48" name="Line 5586"/>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49" name="Line 5587"/>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0" name="Line 5588"/>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1" name="Line 5589"/>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2" name="Line 5590"/>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3" name="Line 5591"/>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4" name="Line 5592"/>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5" name="Line 5593"/>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6" name="Line 5594"/>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7" name="Line 5595"/>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8" name="Line 5596"/>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59" name="Line 5597"/>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0" name="Line 5598"/>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1" name="Line 5599"/>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2" name="Line 5600"/>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3" name="Line 5601"/>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4" name="Line 5602"/>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5" name="Line 5603"/>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6" name="Line 5604"/>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7" name="Line 5605"/>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8" name="Line 5606"/>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69" name="Line 5607"/>
              <p:cNvSpPr>
                <a:spLocks noChangeShapeType="1"/>
              </p:cNvSpPr>
              <p:nvPr/>
            </p:nvSpPr>
            <p:spPr bwMode="white">
              <a:xfrm>
                <a:off x="3995" y="2433"/>
                <a:ext cx="0" cy="0"/>
              </a:xfrm>
              <a:prstGeom prst="line">
                <a:avLst/>
              </a:prstGeom>
              <a:noFill/>
              <a:ln w="6350">
                <a:solidFill>
                  <a:srgbClr val="000000"/>
                </a:solidFill>
                <a:round/>
                <a:headEnd/>
                <a:tailEnd/>
              </a:ln>
            </p:spPr>
            <p:txBody>
              <a:bodyPr/>
              <a:lstStyle/>
              <a:p>
                <a:endParaRPr lang="en-US"/>
              </a:p>
            </p:txBody>
          </p:sp>
          <p:sp>
            <p:nvSpPr>
              <p:cNvPr id="21070" name="Freeform 5608"/>
              <p:cNvSpPr>
                <a:spLocks/>
              </p:cNvSpPr>
              <p:nvPr/>
            </p:nvSpPr>
            <p:spPr bwMode="white">
              <a:xfrm>
                <a:off x="3881" y="230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1071" name="Freeform 5609"/>
              <p:cNvSpPr>
                <a:spLocks/>
              </p:cNvSpPr>
              <p:nvPr/>
            </p:nvSpPr>
            <p:spPr bwMode="white">
              <a:xfrm>
                <a:off x="3879" y="2298"/>
                <a:ext cx="1" cy="7"/>
              </a:xfrm>
              <a:custGeom>
                <a:avLst/>
                <a:gdLst>
                  <a:gd name="T0" fmla="*/ 0 w 7"/>
                  <a:gd name="T1" fmla="*/ 0 h 62"/>
                  <a:gd name="T2" fmla="*/ 0 w 7"/>
                  <a:gd name="T3" fmla="*/ 0 h 62"/>
                  <a:gd name="T4" fmla="*/ 0 w 7"/>
                  <a:gd name="T5" fmla="*/ 0 h 62"/>
                  <a:gd name="T6" fmla="*/ 0 w 7"/>
                  <a:gd name="T7" fmla="*/ 0 h 62"/>
                  <a:gd name="T8" fmla="*/ 0 w 7"/>
                  <a:gd name="T9" fmla="*/ 0 h 62"/>
                  <a:gd name="T10" fmla="*/ 0 60000 65536"/>
                  <a:gd name="T11" fmla="*/ 0 60000 65536"/>
                  <a:gd name="T12" fmla="*/ 0 60000 65536"/>
                  <a:gd name="T13" fmla="*/ 0 60000 65536"/>
                  <a:gd name="T14" fmla="*/ 0 60000 65536"/>
                  <a:gd name="T15" fmla="*/ 0 w 7"/>
                  <a:gd name="T16" fmla="*/ 0 h 62"/>
                  <a:gd name="T17" fmla="*/ 7 w 7"/>
                  <a:gd name="T18" fmla="*/ 62 h 62"/>
                </a:gdLst>
                <a:ahLst/>
                <a:cxnLst>
                  <a:cxn ang="T10">
                    <a:pos x="T0" y="T1"/>
                  </a:cxn>
                  <a:cxn ang="T11">
                    <a:pos x="T2" y="T3"/>
                  </a:cxn>
                  <a:cxn ang="T12">
                    <a:pos x="T4" y="T5"/>
                  </a:cxn>
                  <a:cxn ang="T13">
                    <a:pos x="T6" y="T7"/>
                  </a:cxn>
                  <a:cxn ang="T14">
                    <a:pos x="T8" y="T9"/>
                  </a:cxn>
                </a:cxnLst>
                <a:rect l="T15" t="T16" r="T17" b="T18"/>
                <a:pathLst>
                  <a:path w="7" h="62">
                    <a:moveTo>
                      <a:pt x="7" y="0"/>
                    </a:moveTo>
                    <a:lnTo>
                      <a:pt x="4" y="15"/>
                    </a:lnTo>
                    <a:lnTo>
                      <a:pt x="2" y="31"/>
                    </a:lnTo>
                    <a:lnTo>
                      <a:pt x="0" y="46"/>
                    </a:lnTo>
                    <a:lnTo>
                      <a:pt x="0" y="62"/>
                    </a:lnTo>
                  </a:path>
                </a:pathLst>
              </a:custGeom>
              <a:noFill/>
              <a:ln w="6350">
                <a:solidFill>
                  <a:srgbClr val="000000"/>
                </a:solidFill>
                <a:prstDash val="solid"/>
                <a:round/>
                <a:headEnd/>
                <a:tailEnd/>
              </a:ln>
            </p:spPr>
            <p:txBody>
              <a:bodyPr/>
              <a:lstStyle/>
              <a:p>
                <a:endParaRPr lang="en-US"/>
              </a:p>
            </p:txBody>
          </p:sp>
          <p:sp>
            <p:nvSpPr>
              <p:cNvPr id="21072" name="Freeform 5610"/>
              <p:cNvSpPr>
                <a:spLocks/>
              </p:cNvSpPr>
              <p:nvPr/>
            </p:nvSpPr>
            <p:spPr bwMode="white">
              <a:xfrm>
                <a:off x="3978" y="2433"/>
                <a:ext cx="17" cy="3"/>
              </a:xfrm>
              <a:custGeom>
                <a:avLst/>
                <a:gdLst>
                  <a:gd name="T0" fmla="*/ 0 w 134"/>
                  <a:gd name="T1" fmla="*/ 0 h 26"/>
                  <a:gd name="T2" fmla="*/ 0 w 134"/>
                  <a:gd name="T3" fmla="*/ 0 h 26"/>
                  <a:gd name="T4" fmla="*/ 0 w 134"/>
                  <a:gd name="T5" fmla="*/ 0 h 26"/>
                  <a:gd name="T6" fmla="*/ 0 w 134"/>
                  <a:gd name="T7" fmla="*/ 0 h 26"/>
                  <a:gd name="T8" fmla="*/ 0 w 134"/>
                  <a:gd name="T9" fmla="*/ 0 h 26"/>
                  <a:gd name="T10" fmla="*/ 0 w 134"/>
                  <a:gd name="T11" fmla="*/ 0 h 26"/>
                  <a:gd name="T12" fmla="*/ 0 w 134"/>
                  <a:gd name="T13" fmla="*/ 0 h 26"/>
                  <a:gd name="T14" fmla="*/ 0 w 134"/>
                  <a:gd name="T15" fmla="*/ 0 h 26"/>
                  <a:gd name="T16" fmla="*/ 0 w 134"/>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4"/>
                  <a:gd name="T28" fmla="*/ 0 h 26"/>
                  <a:gd name="T29" fmla="*/ 134 w 134"/>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4" h="26">
                    <a:moveTo>
                      <a:pt x="0" y="26"/>
                    </a:moveTo>
                    <a:lnTo>
                      <a:pt x="17" y="25"/>
                    </a:lnTo>
                    <a:lnTo>
                      <a:pt x="35" y="24"/>
                    </a:lnTo>
                    <a:lnTo>
                      <a:pt x="53" y="22"/>
                    </a:lnTo>
                    <a:lnTo>
                      <a:pt x="70" y="19"/>
                    </a:lnTo>
                    <a:lnTo>
                      <a:pt x="87" y="15"/>
                    </a:lnTo>
                    <a:lnTo>
                      <a:pt x="103" y="11"/>
                    </a:lnTo>
                    <a:lnTo>
                      <a:pt x="118" y="5"/>
                    </a:lnTo>
                    <a:lnTo>
                      <a:pt x="134" y="0"/>
                    </a:lnTo>
                  </a:path>
                </a:pathLst>
              </a:custGeom>
              <a:noFill/>
              <a:ln w="6350">
                <a:solidFill>
                  <a:srgbClr val="000000"/>
                </a:solidFill>
                <a:prstDash val="solid"/>
                <a:round/>
                <a:headEnd/>
                <a:tailEnd/>
              </a:ln>
            </p:spPr>
            <p:txBody>
              <a:bodyPr/>
              <a:lstStyle/>
              <a:p>
                <a:endParaRPr lang="en-US"/>
              </a:p>
            </p:txBody>
          </p:sp>
          <p:sp>
            <p:nvSpPr>
              <p:cNvPr id="21073" name="Line 5611"/>
              <p:cNvSpPr>
                <a:spLocks noChangeShapeType="1"/>
              </p:cNvSpPr>
              <p:nvPr/>
            </p:nvSpPr>
            <p:spPr bwMode="white">
              <a:xfrm>
                <a:off x="4002" y="2429"/>
                <a:ext cx="0" cy="0"/>
              </a:xfrm>
              <a:prstGeom prst="line">
                <a:avLst/>
              </a:prstGeom>
              <a:noFill/>
              <a:ln w="6350">
                <a:solidFill>
                  <a:srgbClr val="000000"/>
                </a:solidFill>
                <a:round/>
                <a:headEnd/>
                <a:tailEnd/>
              </a:ln>
            </p:spPr>
            <p:txBody>
              <a:bodyPr/>
              <a:lstStyle/>
              <a:p>
                <a:endParaRPr lang="en-US"/>
              </a:p>
            </p:txBody>
          </p:sp>
          <p:sp>
            <p:nvSpPr>
              <p:cNvPr id="21074" name="Line 5612"/>
              <p:cNvSpPr>
                <a:spLocks noChangeShapeType="1"/>
              </p:cNvSpPr>
              <p:nvPr/>
            </p:nvSpPr>
            <p:spPr bwMode="white">
              <a:xfrm>
                <a:off x="3999" y="2431"/>
                <a:ext cx="0" cy="0"/>
              </a:xfrm>
              <a:prstGeom prst="line">
                <a:avLst/>
              </a:prstGeom>
              <a:noFill/>
              <a:ln w="6350">
                <a:solidFill>
                  <a:srgbClr val="000000"/>
                </a:solidFill>
                <a:round/>
                <a:headEnd/>
                <a:tailEnd/>
              </a:ln>
            </p:spPr>
            <p:txBody>
              <a:bodyPr/>
              <a:lstStyle/>
              <a:p>
                <a:endParaRPr lang="en-US"/>
              </a:p>
            </p:txBody>
          </p:sp>
          <p:sp>
            <p:nvSpPr>
              <p:cNvPr id="21075" name="Line 5613"/>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76" name="Line 5614"/>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77" name="Line 5615"/>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78" name="Line 5616"/>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79" name="Line 5617"/>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0" name="Line 5618"/>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1" name="Line 5619"/>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2" name="Line 5620"/>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3" name="Line 5621"/>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4" name="Line 5622"/>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5" name="Line 5623"/>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6" name="Line 5624"/>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7" name="Line 5625"/>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8" name="Line 5626"/>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89" name="Line 5627"/>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0" name="Line 5628"/>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1" name="Line 5629"/>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2" name="Line 5630"/>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3" name="Line 5631"/>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4" name="Line 5632"/>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5" name="Line 5633"/>
              <p:cNvSpPr>
                <a:spLocks noChangeShapeType="1"/>
              </p:cNvSpPr>
              <p:nvPr/>
            </p:nvSpPr>
            <p:spPr bwMode="white">
              <a:xfrm flipH="1">
                <a:off x="3999" y="2429"/>
                <a:ext cx="3" cy="2"/>
              </a:xfrm>
              <a:prstGeom prst="line">
                <a:avLst/>
              </a:prstGeom>
              <a:noFill/>
              <a:ln w="6350">
                <a:solidFill>
                  <a:srgbClr val="000000"/>
                </a:solidFill>
                <a:round/>
                <a:headEnd/>
                <a:tailEnd/>
              </a:ln>
            </p:spPr>
            <p:txBody>
              <a:bodyPr/>
              <a:lstStyle/>
              <a:p>
                <a:endParaRPr lang="en-US"/>
              </a:p>
            </p:txBody>
          </p:sp>
          <p:sp>
            <p:nvSpPr>
              <p:cNvPr id="21096" name="Freeform 5634"/>
              <p:cNvSpPr>
                <a:spLocks/>
              </p:cNvSpPr>
              <p:nvPr/>
            </p:nvSpPr>
            <p:spPr bwMode="white">
              <a:xfrm>
                <a:off x="3975" y="2441"/>
                <a:ext cx="24" cy="5"/>
              </a:xfrm>
              <a:custGeom>
                <a:avLst/>
                <a:gdLst>
                  <a:gd name="T0" fmla="*/ 0 w 189"/>
                  <a:gd name="T1" fmla="*/ 0 h 39"/>
                  <a:gd name="T2" fmla="*/ 0 w 189"/>
                  <a:gd name="T3" fmla="*/ 0 h 39"/>
                  <a:gd name="T4" fmla="*/ 0 w 189"/>
                  <a:gd name="T5" fmla="*/ 0 h 39"/>
                  <a:gd name="T6" fmla="*/ 0 w 189"/>
                  <a:gd name="T7" fmla="*/ 0 h 39"/>
                  <a:gd name="T8" fmla="*/ 0 w 189"/>
                  <a:gd name="T9" fmla="*/ 0 h 39"/>
                  <a:gd name="T10" fmla="*/ 0 w 189"/>
                  <a:gd name="T11" fmla="*/ 0 h 39"/>
                  <a:gd name="T12" fmla="*/ 0 w 189"/>
                  <a:gd name="T13" fmla="*/ 0 h 39"/>
                  <a:gd name="T14" fmla="*/ 0 w 189"/>
                  <a:gd name="T15" fmla="*/ 0 h 39"/>
                  <a:gd name="T16" fmla="*/ 0 w 189"/>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9"/>
                  <a:gd name="T28" fmla="*/ 0 h 39"/>
                  <a:gd name="T29" fmla="*/ 189 w 189"/>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9" h="39">
                    <a:moveTo>
                      <a:pt x="0" y="39"/>
                    </a:moveTo>
                    <a:lnTo>
                      <a:pt x="26" y="39"/>
                    </a:lnTo>
                    <a:lnTo>
                      <a:pt x="52" y="38"/>
                    </a:lnTo>
                    <a:lnTo>
                      <a:pt x="77" y="36"/>
                    </a:lnTo>
                    <a:lnTo>
                      <a:pt x="102" y="31"/>
                    </a:lnTo>
                    <a:lnTo>
                      <a:pt x="125" y="25"/>
                    </a:lnTo>
                    <a:lnTo>
                      <a:pt x="147" y="19"/>
                    </a:lnTo>
                    <a:lnTo>
                      <a:pt x="169" y="11"/>
                    </a:lnTo>
                    <a:lnTo>
                      <a:pt x="189" y="0"/>
                    </a:lnTo>
                  </a:path>
                </a:pathLst>
              </a:custGeom>
              <a:noFill/>
              <a:ln w="6350">
                <a:solidFill>
                  <a:srgbClr val="000000"/>
                </a:solidFill>
                <a:prstDash val="solid"/>
                <a:round/>
                <a:headEnd/>
                <a:tailEnd/>
              </a:ln>
            </p:spPr>
            <p:txBody>
              <a:bodyPr/>
              <a:lstStyle/>
              <a:p>
                <a:endParaRPr lang="en-US"/>
              </a:p>
            </p:txBody>
          </p:sp>
          <p:sp>
            <p:nvSpPr>
              <p:cNvPr id="21097" name="Freeform 5635"/>
              <p:cNvSpPr>
                <a:spLocks/>
              </p:cNvSpPr>
              <p:nvPr/>
            </p:nvSpPr>
            <p:spPr bwMode="white">
              <a:xfrm>
                <a:off x="3999" y="2441"/>
                <a:ext cx="0" cy="0"/>
              </a:xfrm>
              <a:custGeom>
                <a:avLst/>
                <a:gdLst>
                  <a:gd name="T0" fmla="*/ 0 h 2"/>
                  <a:gd name="T1" fmla="*/ 0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1"/>
                    </a:lnTo>
                    <a:lnTo>
                      <a:pt x="0" y="0"/>
                    </a:lnTo>
                  </a:path>
                </a:pathLst>
              </a:custGeom>
              <a:noFill/>
              <a:ln w="6350">
                <a:solidFill>
                  <a:srgbClr val="000000"/>
                </a:solidFill>
                <a:prstDash val="solid"/>
                <a:round/>
                <a:headEnd/>
                <a:tailEnd/>
              </a:ln>
            </p:spPr>
            <p:txBody>
              <a:bodyPr/>
              <a:lstStyle/>
              <a:p>
                <a:endParaRPr lang="en-US"/>
              </a:p>
            </p:txBody>
          </p:sp>
          <p:sp>
            <p:nvSpPr>
              <p:cNvPr id="21098" name="Line 5636"/>
              <p:cNvSpPr>
                <a:spLocks noChangeShapeType="1"/>
              </p:cNvSpPr>
              <p:nvPr/>
            </p:nvSpPr>
            <p:spPr bwMode="white">
              <a:xfrm>
                <a:off x="3999" y="2441"/>
                <a:ext cx="0" cy="0"/>
              </a:xfrm>
              <a:prstGeom prst="line">
                <a:avLst/>
              </a:prstGeom>
              <a:noFill/>
              <a:ln w="6350">
                <a:solidFill>
                  <a:srgbClr val="000000"/>
                </a:solidFill>
                <a:round/>
                <a:headEnd/>
                <a:tailEnd/>
              </a:ln>
            </p:spPr>
            <p:txBody>
              <a:bodyPr/>
              <a:lstStyle/>
              <a:p>
                <a:endParaRPr lang="en-US"/>
              </a:p>
            </p:txBody>
          </p:sp>
          <p:sp>
            <p:nvSpPr>
              <p:cNvPr id="21099" name="Line 5637"/>
              <p:cNvSpPr>
                <a:spLocks noChangeShapeType="1"/>
              </p:cNvSpPr>
              <p:nvPr/>
            </p:nvSpPr>
            <p:spPr bwMode="white">
              <a:xfrm>
                <a:off x="4011" y="2435"/>
                <a:ext cx="0" cy="0"/>
              </a:xfrm>
              <a:prstGeom prst="line">
                <a:avLst/>
              </a:prstGeom>
              <a:noFill/>
              <a:ln w="6350">
                <a:solidFill>
                  <a:srgbClr val="000000"/>
                </a:solidFill>
                <a:round/>
                <a:headEnd/>
                <a:tailEnd/>
              </a:ln>
            </p:spPr>
            <p:txBody>
              <a:bodyPr/>
              <a:lstStyle/>
              <a:p>
                <a:endParaRPr lang="en-US"/>
              </a:p>
            </p:txBody>
          </p:sp>
          <p:sp>
            <p:nvSpPr>
              <p:cNvPr id="21100" name="Line 5638"/>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1" name="Line 5639"/>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2" name="Line 5640"/>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3" name="Line 5641"/>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4" name="Line 5642"/>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5" name="Line 5643"/>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6" name="Line 5644"/>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7" name="Line 5645"/>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8" name="Line 5646"/>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09" name="Line 5647"/>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0" name="Line 5648"/>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1" name="Line 5649"/>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2" name="Line 5650"/>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3" name="Line 5651"/>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4" name="Line 5652"/>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5" name="Line 5653"/>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6" name="Line 5654"/>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7" name="Line 5655"/>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8" name="Line 5656"/>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19" name="Line 5657"/>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20" name="Line 5658"/>
              <p:cNvSpPr>
                <a:spLocks noChangeShapeType="1"/>
              </p:cNvSpPr>
              <p:nvPr/>
            </p:nvSpPr>
            <p:spPr bwMode="white">
              <a:xfrm flipV="1">
                <a:off x="3999" y="2435"/>
                <a:ext cx="12" cy="6"/>
              </a:xfrm>
              <a:prstGeom prst="line">
                <a:avLst/>
              </a:prstGeom>
              <a:noFill/>
              <a:ln w="6350">
                <a:solidFill>
                  <a:srgbClr val="000000"/>
                </a:solidFill>
                <a:round/>
                <a:headEnd/>
                <a:tailEnd/>
              </a:ln>
            </p:spPr>
            <p:txBody>
              <a:bodyPr/>
              <a:lstStyle/>
              <a:p>
                <a:endParaRPr lang="en-US"/>
              </a:p>
            </p:txBody>
          </p:sp>
          <p:sp>
            <p:nvSpPr>
              <p:cNvPr id="21121" name="Freeform 5659"/>
              <p:cNvSpPr>
                <a:spLocks/>
              </p:cNvSpPr>
              <p:nvPr/>
            </p:nvSpPr>
            <p:spPr bwMode="white">
              <a:xfrm>
                <a:off x="4011" y="2434"/>
                <a:ext cx="0" cy="1"/>
              </a:xfrm>
              <a:custGeom>
                <a:avLst/>
                <a:gdLst>
                  <a:gd name="T0" fmla="*/ 0 w 3"/>
                  <a:gd name="T1" fmla="*/ 1 h 2"/>
                  <a:gd name="T2" fmla="*/ 0 w 3"/>
                  <a:gd name="T3" fmla="*/ 1 h 2"/>
                  <a:gd name="T4" fmla="*/ 0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0 w 3"/>
                  <a:gd name="T21" fmla="*/ 1 h 2"/>
                  <a:gd name="T22" fmla="*/ 0 w 3"/>
                  <a:gd name="T23" fmla="*/ 1 h 2"/>
                  <a:gd name="T24" fmla="*/ 0 w 3"/>
                  <a:gd name="T25" fmla="*/ 1 h 2"/>
                  <a:gd name="T26" fmla="*/ 0 w 3"/>
                  <a:gd name="T27" fmla="*/ 1 h 2"/>
                  <a:gd name="T28" fmla="*/ 0 w 3"/>
                  <a:gd name="T29" fmla="*/ 1 h 2"/>
                  <a:gd name="T30" fmla="*/ 0 w 3"/>
                  <a:gd name="T31" fmla="*/ 1 h 2"/>
                  <a:gd name="T32" fmla="*/ 0 w 3"/>
                  <a:gd name="T33" fmla="*/ 1 h 2"/>
                  <a:gd name="T34" fmla="*/ 0 w 3"/>
                  <a:gd name="T35" fmla="*/ 1 h 2"/>
                  <a:gd name="T36" fmla="*/ 0 w 3"/>
                  <a:gd name="T37" fmla="*/ 1 h 2"/>
                  <a:gd name="T38" fmla="*/ 0 w 3"/>
                  <a:gd name="T39" fmla="*/ 1 h 2"/>
                  <a:gd name="T40" fmla="*/ 0 w 3"/>
                  <a:gd name="T41" fmla="*/ 1 h 2"/>
                  <a:gd name="T42" fmla="*/ 0 w 3"/>
                  <a:gd name="T43" fmla="*/ 1 h 2"/>
                  <a:gd name="T44" fmla="*/ 0 w 3"/>
                  <a:gd name="T45" fmla="*/ 1 h 2"/>
                  <a:gd name="T46" fmla="*/ 0 w 3"/>
                  <a:gd name="T47" fmla="*/ 1 h 2"/>
                  <a:gd name="T48" fmla="*/ 0 w 3"/>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
                  <a:gd name="T76" fmla="*/ 0 h 2"/>
                  <a:gd name="T77" fmla="*/ 0 w 3"/>
                  <a:gd name="T78" fmla="*/ 2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 h="2">
                    <a:moveTo>
                      <a:pt x="0" y="2"/>
                    </a:moveTo>
                    <a:lnTo>
                      <a:pt x="0" y="2"/>
                    </a:lnTo>
                    <a:lnTo>
                      <a:pt x="0" y="1"/>
                    </a:lnTo>
                    <a:lnTo>
                      <a:pt x="1" y="1"/>
                    </a:lnTo>
                    <a:lnTo>
                      <a:pt x="2" y="1"/>
                    </a:lnTo>
                    <a:lnTo>
                      <a:pt x="3" y="0"/>
                    </a:lnTo>
                  </a:path>
                </a:pathLst>
              </a:custGeom>
              <a:noFill/>
              <a:ln w="6350">
                <a:solidFill>
                  <a:srgbClr val="000000"/>
                </a:solidFill>
                <a:prstDash val="solid"/>
                <a:round/>
                <a:headEnd/>
                <a:tailEnd/>
              </a:ln>
            </p:spPr>
            <p:txBody>
              <a:bodyPr/>
              <a:lstStyle/>
              <a:p>
                <a:endParaRPr lang="en-US"/>
              </a:p>
            </p:txBody>
          </p:sp>
          <p:sp>
            <p:nvSpPr>
              <p:cNvPr id="21122" name="Freeform 5660"/>
              <p:cNvSpPr>
                <a:spLocks/>
              </p:cNvSpPr>
              <p:nvPr/>
            </p:nvSpPr>
            <p:spPr bwMode="white">
              <a:xfrm>
                <a:off x="3993" y="2459"/>
                <a:ext cx="4" cy="2"/>
              </a:xfrm>
              <a:custGeom>
                <a:avLst/>
                <a:gdLst>
                  <a:gd name="T0" fmla="*/ 0 w 32"/>
                  <a:gd name="T1" fmla="*/ 0 h 17"/>
                  <a:gd name="T2" fmla="*/ 0 w 32"/>
                  <a:gd name="T3" fmla="*/ 0 h 17"/>
                  <a:gd name="T4" fmla="*/ 0 w 32"/>
                  <a:gd name="T5" fmla="*/ 0 h 17"/>
                  <a:gd name="T6" fmla="*/ 0 w 32"/>
                  <a:gd name="T7" fmla="*/ 0 h 17"/>
                  <a:gd name="T8" fmla="*/ 0 w 32"/>
                  <a:gd name="T9" fmla="*/ 0 h 17"/>
                  <a:gd name="T10" fmla="*/ 0 60000 65536"/>
                  <a:gd name="T11" fmla="*/ 0 60000 65536"/>
                  <a:gd name="T12" fmla="*/ 0 60000 65536"/>
                  <a:gd name="T13" fmla="*/ 0 60000 65536"/>
                  <a:gd name="T14" fmla="*/ 0 60000 65536"/>
                  <a:gd name="T15" fmla="*/ 0 w 32"/>
                  <a:gd name="T16" fmla="*/ 0 h 17"/>
                  <a:gd name="T17" fmla="*/ 32 w 32"/>
                  <a:gd name="T18" fmla="*/ 17 h 17"/>
                </a:gdLst>
                <a:ahLst/>
                <a:cxnLst>
                  <a:cxn ang="T10">
                    <a:pos x="T0" y="T1"/>
                  </a:cxn>
                  <a:cxn ang="T11">
                    <a:pos x="T2" y="T3"/>
                  </a:cxn>
                  <a:cxn ang="T12">
                    <a:pos x="T4" y="T5"/>
                  </a:cxn>
                  <a:cxn ang="T13">
                    <a:pos x="T6" y="T7"/>
                  </a:cxn>
                  <a:cxn ang="T14">
                    <a:pos x="T8" y="T9"/>
                  </a:cxn>
                </a:cxnLst>
                <a:rect l="T15" t="T16" r="T17" b="T18"/>
                <a:pathLst>
                  <a:path w="32" h="17">
                    <a:moveTo>
                      <a:pt x="0" y="17"/>
                    </a:moveTo>
                    <a:lnTo>
                      <a:pt x="8" y="13"/>
                    </a:lnTo>
                    <a:lnTo>
                      <a:pt x="17" y="9"/>
                    </a:lnTo>
                    <a:lnTo>
                      <a:pt x="25" y="5"/>
                    </a:lnTo>
                    <a:lnTo>
                      <a:pt x="32" y="0"/>
                    </a:lnTo>
                  </a:path>
                </a:pathLst>
              </a:custGeom>
              <a:noFill/>
              <a:ln w="6350">
                <a:solidFill>
                  <a:srgbClr val="000000"/>
                </a:solidFill>
                <a:prstDash val="solid"/>
                <a:round/>
                <a:headEnd/>
                <a:tailEnd/>
              </a:ln>
            </p:spPr>
            <p:txBody>
              <a:bodyPr/>
              <a:lstStyle/>
              <a:p>
                <a:endParaRPr lang="en-US"/>
              </a:p>
            </p:txBody>
          </p:sp>
          <p:sp>
            <p:nvSpPr>
              <p:cNvPr id="21123" name="Line 5661"/>
              <p:cNvSpPr>
                <a:spLocks noChangeShapeType="1"/>
              </p:cNvSpPr>
              <p:nvPr/>
            </p:nvSpPr>
            <p:spPr bwMode="white">
              <a:xfrm>
                <a:off x="3997" y="2459"/>
                <a:ext cx="0" cy="0"/>
              </a:xfrm>
              <a:prstGeom prst="line">
                <a:avLst/>
              </a:prstGeom>
              <a:noFill/>
              <a:ln w="6350">
                <a:solidFill>
                  <a:srgbClr val="000000"/>
                </a:solidFill>
                <a:round/>
                <a:headEnd/>
                <a:tailEnd/>
              </a:ln>
            </p:spPr>
            <p:txBody>
              <a:bodyPr/>
              <a:lstStyle/>
              <a:p>
                <a:endParaRPr lang="en-US"/>
              </a:p>
            </p:txBody>
          </p:sp>
          <p:sp>
            <p:nvSpPr>
              <p:cNvPr id="21124" name="Line 5662"/>
              <p:cNvSpPr>
                <a:spLocks noChangeShapeType="1"/>
              </p:cNvSpPr>
              <p:nvPr/>
            </p:nvSpPr>
            <p:spPr bwMode="white">
              <a:xfrm>
                <a:off x="4009" y="2452"/>
                <a:ext cx="0" cy="0"/>
              </a:xfrm>
              <a:prstGeom prst="line">
                <a:avLst/>
              </a:prstGeom>
              <a:noFill/>
              <a:ln w="6350">
                <a:solidFill>
                  <a:srgbClr val="000000"/>
                </a:solidFill>
                <a:round/>
                <a:headEnd/>
                <a:tailEnd/>
              </a:ln>
            </p:spPr>
            <p:txBody>
              <a:bodyPr/>
              <a:lstStyle/>
              <a:p>
                <a:endParaRPr lang="en-US"/>
              </a:p>
            </p:txBody>
          </p:sp>
          <p:sp>
            <p:nvSpPr>
              <p:cNvPr id="21125" name="Line 5663"/>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26" name="Line 5664"/>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27" name="Line 5665"/>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28" name="Line 5666"/>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29" name="Line 5667"/>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0" name="Line 5668"/>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1" name="Line 5669"/>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2" name="Line 5670"/>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3" name="Line 5671"/>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4" name="Line 5672"/>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5" name="Line 5673"/>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6" name="Line 5674"/>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7" name="Line 5675"/>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8" name="Line 5676"/>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39" name="Line 5677"/>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0" name="Line 5678"/>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1" name="Line 5679"/>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2" name="Line 5680"/>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3" name="Line 5681"/>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4" name="Line 5682"/>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5" name="Line 5683"/>
              <p:cNvSpPr>
                <a:spLocks noChangeShapeType="1"/>
              </p:cNvSpPr>
              <p:nvPr/>
            </p:nvSpPr>
            <p:spPr bwMode="white">
              <a:xfrm flipV="1">
                <a:off x="3997" y="2452"/>
                <a:ext cx="12" cy="7"/>
              </a:xfrm>
              <a:prstGeom prst="line">
                <a:avLst/>
              </a:prstGeom>
              <a:noFill/>
              <a:ln w="6350">
                <a:solidFill>
                  <a:srgbClr val="000000"/>
                </a:solidFill>
                <a:round/>
                <a:headEnd/>
                <a:tailEnd/>
              </a:ln>
            </p:spPr>
            <p:txBody>
              <a:bodyPr/>
              <a:lstStyle/>
              <a:p>
                <a:endParaRPr lang="en-US"/>
              </a:p>
            </p:txBody>
          </p:sp>
          <p:sp>
            <p:nvSpPr>
              <p:cNvPr id="21146" name="Line 5684"/>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grpSp>
        <p:grpSp>
          <p:nvGrpSpPr>
            <p:cNvPr id="18508" name="Group 5886"/>
            <p:cNvGrpSpPr>
              <a:grpSpLocks/>
            </p:cNvGrpSpPr>
            <p:nvPr/>
          </p:nvGrpSpPr>
          <p:grpSpPr bwMode="auto">
            <a:xfrm>
              <a:off x="3888" y="1532"/>
              <a:ext cx="817" cy="1128"/>
              <a:chOff x="3888" y="1532"/>
              <a:chExt cx="817" cy="1128"/>
            </a:xfrm>
          </p:grpSpPr>
          <p:sp>
            <p:nvSpPr>
              <p:cNvPr id="20747" name="Line 5686"/>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48" name="Line 5687"/>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49" name="Line 5688"/>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0" name="Line 5689"/>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1" name="Line 5690"/>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2" name="Line 5691"/>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3" name="Line 5692"/>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4" name="Line 5693"/>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5" name="Line 5694"/>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6" name="Line 5695"/>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7" name="Line 5696"/>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8" name="Line 5697"/>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59" name="Line 5698"/>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0" name="Line 5699"/>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1" name="Line 5700"/>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2" name="Line 5701"/>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3" name="Line 5702"/>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4" name="Line 5703"/>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5" name="Line 5704"/>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6" name="Line 5705"/>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7" name="Line 5706"/>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8" name="Line 5707"/>
              <p:cNvSpPr>
                <a:spLocks noChangeShapeType="1"/>
              </p:cNvSpPr>
              <p:nvPr/>
            </p:nvSpPr>
            <p:spPr bwMode="white">
              <a:xfrm>
                <a:off x="3968" y="2121"/>
                <a:ext cx="0" cy="0"/>
              </a:xfrm>
              <a:prstGeom prst="line">
                <a:avLst/>
              </a:prstGeom>
              <a:noFill/>
              <a:ln w="6350">
                <a:solidFill>
                  <a:srgbClr val="000000"/>
                </a:solidFill>
                <a:round/>
                <a:headEnd/>
                <a:tailEnd/>
              </a:ln>
            </p:spPr>
            <p:txBody>
              <a:bodyPr/>
              <a:lstStyle/>
              <a:p>
                <a:endParaRPr lang="en-US"/>
              </a:p>
            </p:txBody>
          </p:sp>
          <p:sp>
            <p:nvSpPr>
              <p:cNvPr id="20769" name="Freeform 5708"/>
              <p:cNvSpPr>
                <a:spLocks/>
              </p:cNvSpPr>
              <p:nvPr/>
            </p:nvSpPr>
            <p:spPr bwMode="white">
              <a:xfrm>
                <a:off x="4004" y="2446"/>
                <a:ext cx="15" cy="3"/>
              </a:xfrm>
              <a:custGeom>
                <a:avLst/>
                <a:gdLst>
                  <a:gd name="T0" fmla="*/ 0 w 114"/>
                  <a:gd name="T1" fmla="*/ 0 h 19"/>
                  <a:gd name="T2" fmla="*/ 0 w 114"/>
                  <a:gd name="T3" fmla="*/ 0 h 19"/>
                  <a:gd name="T4" fmla="*/ 0 w 114"/>
                  <a:gd name="T5" fmla="*/ 0 h 19"/>
                  <a:gd name="T6" fmla="*/ 0 w 114"/>
                  <a:gd name="T7" fmla="*/ 0 h 19"/>
                  <a:gd name="T8" fmla="*/ 0 w 114"/>
                  <a:gd name="T9" fmla="*/ 0 h 19"/>
                  <a:gd name="T10" fmla="*/ 0 w 114"/>
                  <a:gd name="T11" fmla="*/ 0 h 19"/>
                  <a:gd name="T12" fmla="*/ 0 w 114"/>
                  <a:gd name="T13" fmla="*/ 0 h 19"/>
                  <a:gd name="T14" fmla="*/ 0 w 114"/>
                  <a:gd name="T15" fmla="*/ 0 h 19"/>
                  <a:gd name="T16" fmla="*/ 0 w 114"/>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19"/>
                  <a:gd name="T29" fmla="*/ 114 w 11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19">
                    <a:moveTo>
                      <a:pt x="0" y="14"/>
                    </a:moveTo>
                    <a:lnTo>
                      <a:pt x="15" y="18"/>
                    </a:lnTo>
                    <a:lnTo>
                      <a:pt x="31" y="19"/>
                    </a:lnTo>
                    <a:lnTo>
                      <a:pt x="45" y="19"/>
                    </a:lnTo>
                    <a:lnTo>
                      <a:pt x="61" y="18"/>
                    </a:lnTo>
                    <a:lnTo>
                      <a:pt x="75" y="14"/>
                    </a:lnTo>
                    <a:lnTo>
                      <a:pt x="89" y="11"/>
                    </a:lnTo>
                    <a:lnTo>
                      <a:pt x="102" y="6"/>
                    </a:lnTo>
                    <a:lnTo>
                      <a:pt x="114" y="0"/>
                    </a:lnTo>
                  </a:path>
                </a:pathLst>
              </a:custGeom>
              <a:noFill/>
              <a:ln w="6350">
                <a:solidFill>
                  <a:srgbClr val="000000"/>
                </a:solidFill>
                <a:prstDash val="solid"/>
                <a:round/>
                <a:headEnd/>
                <a:tailEnd/>
              </a:ln>
            </p:spPr>
            <p:txBody>
              <a:bodyPr/>
              <a:lstStyle/>
              <a:p>
                <a:endParaRPr lang="en-US"/>
              </a:p>
            </p:txBody>
          </p:sp>
          <p:sp>
            <p:nvSpPr>
              <p:cNvPr id="20770" name="Line 5709"/>
              <p:cNvSpPr>
                <a:spLocks noChangeShapeType="1"/>
              </p:cNvSpPr>
              <p:nvPr/>
            </p:nvSpPr>
            <p:spPr bwMode="white">
              <a:xfrm>
                <a:off x="4019" y="2439"/>
                <a:ext cx="0" cy="0"/>
              </a:xfrm>
              <a:prstGeom prst="line">
                <a:avLst/>
              </a:prstGeom>
              <a:noFill/>
              <a:ln w="6350">
                <a:solidFill>
                  <a:srgbClr val="000000"/>
                </a:solidFill>
                <a:round/>
                <a:headEnd/>
                <a:tailEnd/>
              </a:ln>
            </p:spPr>
            <p:txBody>
              <a:bodyPr/>
              <a:lstStyle/>
              <a:p>
                <a:endParaRPr lang="en-US"/>
              </a:p>
            </p:txBody>
          </p:sp>
          <p:sp>
            <p:nvSpPr>
              <p:cNvPr id="20771" name="Line 5710"/>
              <p:cNvSpPr>
                <a:spLocks noChangeShapeType="1"/>
              </p:cNvSpPr>
              <p:nvPr/>
            </p:nvSpPr>
            <p:spPr bwMode="white">
              <a:xfrm>
                <a:off x="4019" y="2446"/>
                <a:ext cx="0" cy="0"/>
              </a:xfrm>
              <a:prstGeom prst="line">
                <a:avLst/>
              </a:prstGeom>
              <a:noFill/>
              <a:ln w="6350">
                <a:solidFill>
                  <a:srgbClr val="000000"/>
                </a:solidFill>
                <a:round/>
                <a:headEnd/>
                <a:tailEnd/>
              </a:ln>
            </p:spPr>
            <p:txBody>
              <a:bodyPr/>
              <a:lstStyle/>
              <a:p>
                <a:endParaRPr lang="en-US"/>
              </a:p>
            </p:txBody>
          </p:sp>
          <p:sp>
            <p:nvSpPr>
              <p:cNvPr id="20772" name="Line 5711"/>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3" name="Line 5712"/>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4" name="Line 5713"/>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5" name="Line 5714"/>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6" name="Line 5715"/>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7" name="Line 5716"/>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8" name="Line 5717"/>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79" name="Line 5718"/>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0" name="Line 5719"/>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1" name="Line 5720"/>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2" name="Line 5721"/>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3" name="Line 5722"/>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4" name="Line 5723"/>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5" name="Line 5724"/>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6" name="Line 5725"/>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7" name="Line 5726"/>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8" name="Line 5727"/>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89" name="Line 5728"/>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90" name="Line 5729"/>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91" name="Line 5730"/>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92" name="Line 5731"/>
              <p:cNvSpPr>
                <a:spLocks noChangeShapeType="1"/>
              </p:cNvSpPr>
              <p:nvPr/>
            </p:nvSpPr>
            <p:spPr bwMode="white">
              <a:xfrm>
                <a:off x="4019" y="2439"/>
                <a:ext cx="0" cy="7"/>
              </a:xfrm>
              <a:prstGeom prst="line">
                <a:avLst/>
              </a:prstGeom>
              <a:noFill/>
              <a:ln w="6350">
                <a:solidFill>
                  <a:srgbClr val="000000"/>
                </a:solidFill>
                <a:round/>
                <a:headEnd/>
                <a:tailEnd/>
              </a:ln>
            </p:spPr>
            <p:txBody>
              <a:bodyPr/>
              <a:lstStyle/>
              <a:p>
                <a:endParaRPr lang="en-US"/>
              </a:p>
            </p:txBody>
          </p:sp>
          <p:sp>
            <p:nvSpPr>
              <p:cNvPr id="20793" name="Line 5732"/>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4" name="Line 5733"/>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5" name="Line 5734"/>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6" name="Line 5735"/>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7" name="Line 5736"/>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8" name="Line 5737"/>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799" name="Line 5738"/>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0" name="Line 5739"/>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1" name="Line 5740"/>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2" name="Line 5741"/>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3" name="Line 5742"/>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4" name="Line 5743"/>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5" name="Line 5744"/>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6" name="Line 5745"/>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7" name="Line 5746"/>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8" name="Line 5747"/>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09" name="Line 5748"/>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0" name="Line 5749"/>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1" name="Line 5750"/>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2" name="Line 5751"/>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3" name="Line 5752"/>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4" name="Line 5753"/>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5" name="Line 5754"/>
              <p:cNvSpPr>
                <a:spLocks noChangeShapeType="1"/>
              </p:cNvSpPr>
              <p:nvPr/>
            </p:nvSpPr>
            <p:spPr bwMode="white">
              <a:xfrm>
                <a:off x="3997" y="2432"/>
                <a:ext cx="0" cy="0"/>
              </a:xfrm>
              <a:prstGeom prst="line">
                <a:avLst/>
              </a:prstGeom>
              <a:noFill/>
              <a:ln w="6350">
                <a:solidFill>
                  <a:srgbClr val="000000"/>
                </a:solidFill>
                <a:round/>
                <a:headEnd/>
                <a:tailEnd/>
              </a:ln>
            </p:spPr>
            <p:txBody>
              <a:bodyPr/>
              <a:lstStyle/>
              <a:p>
                <a:endParaRPr lang="en-US"/>
              </a:p>
            </p:txBody>
          </p:sp>
          <p:sp>
            <p:nvSpPr>
              <p:cNvPr id="20816" name="Freeform 5755"/>
              <p:cNvSpPr>
                <a:spLocks/>
              </p:cNvSpPr>
              <p:nvPr/>
            </p:nvSpPr>
            <p:spPr bwMode="white">
              <a:xfrm>
                <a:off x="4009" y="2436"/>
                <a:ext cx="4" cy="0"/>
              </a:xfrm>
              <a:custGeom>
                <a:avLst/>
                <a:gdLst>
                  <a:gd name="T0" fmla="*/ 0 w 31"/>
                  <a:gd name="T1" fmla="*/ 0 h 2"/>
                  <a:gd name="T2" fmla="*/ 0 w 31"/>
                  <a:gd name="T3" fmla="*/ 0 h 2"/>
                  <a:gd name="T4" fmla="*/ 0 w 31"/>
                  <a:gd name="T5" fmla="*/ 0 h 2"/>
                  <a:gd name="T6" fmla="*/ 0 w 31"/>
                  <a:gd name="T7" fmla="*/ 0 h 2"/>
                  <a:gd name="T8" fmla="*/ 0 w 31"/>
                  <a:gd name="T9" fmla="*/ 0 h 2"/>
                  <a:gd name="T10" fmla="*/ 0 60000 65536"/>
                  <a:gd name="T11" fmla="*/ 0 60000 65536"/>
                  <a:gd name="T12" fmla="*/ 0 60000 65536"/>
                  <a:gd name="T13" fmla="*/ 0 60000 65536"/>
                  <a:gd name="T14" fmla="*/ 0 60000 65536"/>
                  <a:gd name="T15" fmla="*/ 0 w 31"/>
                  <a:gd name="T16" fmla="*/ 0 h 2"/>
                  <a:gd name="T17" fmla="*/ 31 w 31"/>
                  <a:gd name="T18" fmla="*/ 0 h 2"/>
                </a:gdLst>
                <a:ahLst/>
                <a:cxnLst>
                  <a:cxn ang="T10">
                    <a:pos x="T0" y="T1"/>
                  </a:cxn>
                  <a:cxn ang="T11">
                    <a:pos x="T2" y="T3"/>
                  </a:cxn>
                  <a:cxn ang="T12">
                    <a:pos x="T4" y="T5"/>
                  </a:cxn>
                  <a:cxn ang="T13">
                    <a:pos x="T6" y="T7"/>
                  </a:cxn>
                  <a:cxn ang="T14">
                    <a:pos x="T8" y="T9"/>
                  </a:cxn>
                </a:cxnLst>
                <a:rect l="T15" t="T16" r="T17" b="T18"/>
                <a:pathLst>
                  <a:path w="31" h="2">
                    <a:moveTo>
                      <a:pt x="0" y="2"/>
                    </a:moveTo>
                    <a:lnTo>
                      <a:pt x="7" y="2"/>
                    </a:lnTo>
                    <a:lnTo>
                      <a:pt x="16" y="2"/>
                    </a:lnTo>
                    <a:lnTo>
                      <a:pt x="23" y="1"/>
                    </a:lnTo>
                    <a:lnTo>
                      <a:pt x="31" y="0"/>
                    </a:lnTo>
                  </a:path>
                </a:pathLst>
              </a:custGeom>
              <a:noFill/>
              <a:ln w="6350">
                <a:solidFill>
                  <a:srgbClr val="000000"/>
                </a:solidFill>
                <a:prstDash val="solid"/>
                <a:round/>
                <a:headEnd/>
                <a:tailEnd/>
              </a:ln>
            </p:spPr>
            <p:txBody>
              <a:bodyPr/>
              <a:lstStyle/>
              <a:p>
                <a:endParaRPr lang="en-US"/>
              </a:p>
            </p:txBody>
          </p:sp>
          <p:sp>
            <p:nvSpPr>
              <p:cNvPr id="20817" name="Freeform 5756"/>
              <p:cNvSpPr>
                <a:spLocks/>
              </p:cNvSpPr>
              <p:nvPr/>
            </p:nvSpPr>
            <p:spPr bwMode="white">
              <a:xfrm>
                <a:off x="4674" y="1906"/>
                <a:ext cx="8" cy="70"/>
              </a:xfrm>
              <a:custGeom>
                <a:avLst/>
                <a:gdLst>
                  <a:gd name="T0" fmla="*/ 0 w 64"/>
                  <a:gd name="T1" fmla="*/ 1 h 567"/>
                  <a:gd name="T2" fmla="*/ 0 w 64"/>
                  <a:gd name="T3" fmla="*/ 1 h 567"/>
                  <a:gd name="T4" fmla="*/ 0 w 64"/>
                  <a:gd name="T5" fmla="*/ 1 h 567"/>
                  <a:gd name="T6" fmla="*/ 0 w 64"/>
                  <a:gd name="T7" fmla="*/ 1 h 567"/>
                  <a:gd name="T8" fmla="*/ 0 w 64"/>
                  <a:gd name="T9" fmla="*/ 1 h 567"/>
                  <a:gd name="T10" fmla="*/ 0 w 64"/>
                  <a:gd name="T11" fmla="*/ 1 h 567"/>
                  <a:gd name="T12" fmla="*/ 0 w 64"/>
                  <a:gd name="T13" fmla="*/ 1 h 567"/>
                  <a:gd name="T14" fmla="*/ 0 w 64"/>
                  <a:gd name="T15" fmla="*/ 0 h 567"/>
                  <a:gd name="T16" fmla="*/ 0 w 64"/>
                  <a:gd name="T17" fmla="*/ 0 h 567"/>
                  <a:gd name="T18" fmla="*/ 0 w 64"/>
                  <a:gd name="T19" fmla="*/ 0 h 567"/>
                  <a:gd name="T20" fmla="*/ 0 w 64"/>
                  <a:gd name="T21" fmla="*/ 0 h 567"/>
                  <a:gd name="T22" fmla="*/ 0 w 64"/>
                  <a:gd name="T23" fmla="*/ 0 h 567"/>
                  <a:gd name="T24" fmla="*/ 0 w 64"/>
                  <a:gd name="T25" fmla="*/ 0 h 567"/>
                  <a:gd name="T26" fmla="*/ 0 w 64"/>
                  <a:gd name="T27" fmla="*/ 0 h 567"/>
                  <a:gd name="T28" fmla="*/ 0 w 64"/>
                  <a:gd name="T29" fmla="*/ 0 h 567"/>
                  <a:gd name="T30" fmla="*/ 0 w 64"/>
                  <a:gd name="T31" fmla="*/ 0 h 567"/>
                  <a:gd name="T32" fmla="*/ 0 w 64"/>
                  <a:gd name="T33" fmla="*/ 0 h 5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67"/>
                  <a:gd name="T53" fmla="*/ 64 w 64"/>
                  <a:gd name="T54" fmla="*/ 567 h 5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67">
                    <a:moveTo>
                      <a:pt x="29" y="567"/>
                    </a:moveTo>
                    <a:lnTo>
                      <a:pt x="38" y="526"/>
                    </a:lnTo>
                    <a:lnTo>
                      <a:pt x="46" y="485"/>
                    </a:lnTo>
                    <a:lnTo>
                      <a:pt x="53" y="446"/>
                    </a:lnTo>
                    <a:lnTo>
                      <a:pt x="58" y="407"/>
                    </a:lnTo>
                    <a:lnTo>
                      <a:pt x="62" y="367"/>
                    </a:lnTo>
                    <a:lnTo>
                      <a:pt x="64" y="329"/>
                    </a:lnTo>
                    <a:lnTo>
                      <a:pt x="64" y="292"/>
                    </a:lnTo>
                    <a:lnTo>
                      <a:pt x="63" y="255"/>
                    </a:lnTo>
                    <a:lnTo>
                      <a:pt x="61" y="219"/>
                    </a:lnTo>
                    <a:lnTo>
                      <a:pt x="57" y="185"/>
                    </a:lnTo>
                    <a:lnTo>
                      <a:pt x="50" y="151"/>
                    </a:lnTo>
                    <a:lnTo>
                      <a:pt x="44" y="118"/>
                    </a:lnTo>
                    <a:lnTo>
                      <a:pt x="35" y="86"/>
                    </a:lnTo>
                    <a:lnTo>
                      <a:pt x="24" y="56"/>
                    </a:lnTo>
                    <a:lnTo>
                      <a:pt x="13" y="27"/>
                    </a:lnTo>
                    <a:lnTo>
                      <a:pt x="0" y="0"/>
                    </a:lnTo>
                  </a:path>
                </a:pathLst>
              </a:custGeom>
              <a:noFill/>
              <a:ln w="6350">
                <a:solidFill>
                  <a:srgbClr val="000000"/>
                </a:solidFill>
                <a:prstDash val="solid"/>
                <a:round/>
                <a:headEnd/>
                <a:tailEnd/>
              </a:ln>
            </p:spPr>
            <p:txBody>
              <a:bodyPr/>
              <a:lstStyle/>
              <a:p>
                <a:endParaRPr lang="en-US"/>
              </a:p>
            </p:txBody>
          </p:sp>
          <p:sp>
            <p:nvSpPr>
              <p:cNvPr id="20818" name="Freeform 5757"/>
              <p:cNvSpPr>
                <a:spLocks/>
              </p:cNvSpPr>
              <p:nvPr/>
            </p:nvSpPr>
            <p:spPr bwMode="white">
              <a:xfrm>
                <a:off x="4653" y="1998"/>
                <a:ext cx="18" cy="35"/>
              </a:xfrm>
              <a:custGeom>
                <a:avLst/>
                <a:gdLst>
                  <a:gd name="T0" fmla="*/ 0 w 141"/>
                  <a:gd name="T1" fmla="*/ 1 h 279"/>
                  <a:gd name="T2" fmla="*/ 0 w 141"/>
                  <a:gd name="T3" fmla="*/ 1 h 279"/>
                  <a:gd name="T4" fmla="*/ 0 w 141"/>
                  <a:gd name="T5" fmla="*/ 0 h 279"/>
                  <a:gd name="T6" fmla="*/ 0 w 141"/>
                  <a:gd name="T7" fmla="*/ 0 h 279"/>
                  <a:gd name="T8" fmla="*/ 0 w 141"/>
                  <a:gd name="T9" fmla="*/ 0 h 279"/>
                  <a:gd name="T10" fmla="*/ 0 w 141"/>
                  <a:gd name="T11" fmla="*/ 0 h 279"/>
                  <a:gd name="T12" fmla="*/ 0 w 141"/>
                  <a:gd name="T13" fmla="*/ 0 h 279"/>
                  <a:gd name="T14" fmla="*/ 0 w 141"/>
                  <a:gd name="T15" fmla="*/ 0 h 279"/>
                  <a:gd name="T16" fmla="*/ 0 w 141"/>
                  <a:gd name="T17" fmla="*/ 0 h 2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279"/>
                  <a:gd name="T29" fmla="*/ 141 w 141"/>
                  <a:gd name="T30" fmla="*/ 279 h 2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279">
                    <a:moveTo>
                      <a:pt x="0" y="279"/>
                    </a:moveTo>
                    <a:lnTo>
                      <a:pt x="22" y="245"/>
                    </a:lnTo>
                    <a:lnTo>
                      <a:pt x="42" y="210"/>
                    </a:lnTo>
                    <a:lnTo>
                      <a:pt x="61" y="176"/>
                    </a:lnTo>
                    <a:lnTo>
                      <a:pt x="78" y="140"/>
                    </a:lnTo>
                    <a:lnTo>
                      <a:pt x="96" y="105"/>
                    </a:lnTo>
                    <a:lnTo>
                      <a:pt x="112" y="71"/>
                    </a:lnTo>
                    <a:lnTo>
                      <a:pt x="126" y="36"/>
                    </a:lnTo>
                    <a:lnTo>
                      <a:pt x="141" y="0"/>
                    </a:lnTo>
                  </a:path>
                </a:pathLst>
              </a:custGeom>
              <a:noFill/>
              <a:ln w="6350">
                <a:solidFill>
                  <a:srgbClr val="000000"/>
                </a:solidFill>
                <a:prstDash val="solid"/>
                <a:round/>
                <a:headEnd/>
                <a:tailEnd/>
              </a:ln>
            </p:spPr>
            <p:txBody>
              <a:bodyPr/>
              <a:lstStyle/>
              <a:p>
                <a:endParaRPr lang="en-US"/>
              </a:p>
            </p:txBody>
          </p:sp>
          <p:sp>
            <p:nvSpPr>
              <p:cNvPr id="20819" name="Freeform 5758"/>
              <p:cNvSpPr>
                <a:spLocks/>
              </p:cNvSpPr>
              <p:nvPr/>
            </p:nvSpPr>
            <p:spPr bwMode="white">
              <a:xfrm>
                <a:off x="4647" y="2033"/>
                <a:ext cx="6" cy="6"/>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60000 65536"/>
                  <a:gd name="T15" fmla="*/ 0 60000 65536"/>
                  <a:gd name="T16" fmla="*/ 0 60000 65536"/>
                  <a:gd name="T17" fmla="*/ 0 60000 65536"/>
                  <a:gd name="T18" fmla="*/ 0 60000 65536"/>
                  <a:gd name="T19" fmla="*/ 0 60000 65536"/>
                  <a:gd name="T20" fmla="*/ 0 60000 65536"/>
                  <a:gd name="T21" fmla="*/ 0 w 50"/>
                  <a:gd name="T22" fmla="*/ 0 h 51"/>
                  <a:gd name="T23" fmla="*/ 50 w 50"/>
                  <a:gd name="T24" fmla="*/ 51 h 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51">
                    <a:moveTo>
                      <a:pt x="0" y="51"/>
                    </a:moveTo>
                    <a:lnTo>
                      <a:pt x="8" y="47"/>
                    </a:lnTo>
                    <a:lnTo>
                      <a:pt x="14" y="42"/>
                    </a:lnTo>
                    <a:lnTo>
                      <a:pt x="21" y="36"/>
                    </a:lnTo>
                    <a:lnTo>
                      <a:pt x="27" y="29"/>
                    </a:lnTo>
                    <a:lnTo>
                      <a:pt x="40" y="16"/>
                    </a:lnTo>
                    <a:lnTo>
                      <a:pt x="50" y="0"/>
                    </a:lnTo>
                  </a:path>
                </a:pathLst>
              </a:custGeom>
              <a:noFill/>
              <a:ln w="6350">
                <a:solidFill>
                  <a:srgbClr val="000000"/>
                </a:solidFill>
                <a:prstDash val="solid"/>
                <a:round/>
                <a:headEnd/>
                <a:tailEnd/>
              </a:ln>
            </p:spPr>
            <p:txBody>
              <a:bodyPr/>
              <a:lstStyle/>
              <a:p>
                <a:endParaRPr lang="en-US"/>
              </a:p>
            </p:txBody>
          </p:sp>
          <p:sp>
            <p:nvSpPr>
              <p:cNvPr id="20820" name="Line 5759"/>
              <p:cNvSpPr>
                <a:spLocks noChangeShapeType="1"/>
              </p:cNvSpPr>
              <p:nvPr/>
            </p:nvSpPr>
            <p:spPr bwMode="white">
              <a:xfrm>
                <a:off x="4668" y="2047"/>
                <a:ext cx="0" cy="0"/>
              </a:xfrm>
              <a:prstGeom prst="line">
                <a:avLst/>
              </a:prstGeom>
              <a:noFill/>
              <a:ln w="6350">
                <a:solidFill>
                  <a:srgbClr val="000000"/>
                </a:solidFill>
                <a:round/>
                <a:headEnd/>
                <a:tailEnd/>
              </a:ln>
            </p:spPr>
            <p:txBody>
              <a:bodyPr/>
              <a:lstStyle/>
              <a:p>
                <a:endParaRPr lang="en-US"/>
              </a:p>
            </p:txBody>
          </p:sp>
          <p:sp>
            <p:nvSpPr>
              <p:cNvPr id="20821" name="Line 5760"/>
              <p:cNvSpPr>
                <a:spLocks noChangeShapeType="1"/>
              </p:cNvSpPr>
              <p:nvPr/>
            </p:nvSpPr>
            <p:spPr bwMode="white">
              <a:xfrm>
                <a:off x="4653" y="2038"/>
                <a:ext cx="0" cy="0"/>
              </a:xfrm>
              <a:prstGeom prst="line">
                <a:avLst/>
              </a:prstGeom>
              <a:noFill/>
              <a:ln w="6350">
                <a:solidFill>
                  <a:srgbClr val="000000"/>
                </a:solidFill>
                <a:round/>
                <a:headEnd/>
                <a:tailEnd/>
              </a:ln>
            </p:spPr>
            <p:txBody>
              <a:bodyPr/>
              <a:lstStyle/>
              <a:p>
                <a:endParaRPr lang="en-US"/>
              </a:p>
            </p:txBody>
          </p:sp>
          <p:sp>
            <p:nvSpPr>
              <p:cNvPr id="20822" name="Line 5761"/>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3" name="Line 5762"/>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4" name="Line 5763"/>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5" name="Line 5764"/>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6" name="Line 5765"/>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7" name="Line 5766"/>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8" name="Line 5767"/>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29" name="Line 5768"/>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0" name="Line 5769"/>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1" name="Line 5770"/>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2" name="Line 5771"/>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3" name="Line 5772"/>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4" name="Line 5773"/>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5" name="Line 5774"/>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6" name="Line 5775"/>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7" name="Line 5776"/>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8" name="Line 5777"/>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39" name="Line 5778"/>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40" name="Line 5779"/>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41" name="Line 5780"/>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42" name="Line 5781"/>
              <p:cNvSpPr>
                <a:spLocks noChangeShapeType="1"/>
              </p:cNvSpPr>
              <p:nvPr/>
            </p:nvSpPr>
            <p:spPr bwMode="white">
              <a:xfrm flipH="1" flipV="1">
                <a:off x="4653" y="2038"/>
                <a:ext cx="15" cy="9"/>
              </a:xfrm>
              <a:prstGeom prst="line">
                <a:avLst/>
              </a:prstGeom>
              <a:noFill/>
              <a:ln w="6350">
                <a:solidFill>
                  <a:srgbClr val="000000"/>
                </a:solidFill>
                <a:round/>
                <a:headEnd/>
                <a:tailEnd/>
              </a:ln>
            </p:spPr>
            <p:txBody>
              <a:bodyPr/>
              <a:lstStyle/>
              <a:p>
                <a:endParaRPr lang="en-US"/>
              </a:p>
            </p:txBody>
          </p:sp>
          <p:sp>
            <p:nvSpPr>
              <p:cNvPr id="20843" name="Freeform 5782"/>
              <p:cNvSpPr>
                <a:spLocks/>
              </p:cNvSpPr>
              <p:nvPr/>
            </p:nvSpPr>
            <p:spPr bwMode="white">
              <a:xfrm>
                <a:off x="4670" y="2046"/>
                <a:ext cx="6" cy="6"/>
              </a:xfrm>
              <a:custGeom>
                <a:avLst/>
                <a:gdLst>
                  <a:gd name="T0" fmla="*/ 0 w 50"/>
                  <a:gd name="T1" fmla="*/ 0 h 51"/>
                  <a:gd name="T2" fmla="*/ 0 w 50"/>
                  <a:gd name="T3" fmla="*/ 0 h 51"/>
                  <a:gd name="T4" fmla="*/ 0 w 50"/>
                  <a:gd name="T5" fmla="*/ 0 h 51"/>
                  <a:gd name="T6" fmla="*/ 0 w 50"/>
                  <a:gd name="T7" fmla="*/ 0 h 51"/>
                  <a:gd name="T8" fmla="*/ 0 w 50"/>
                  <a:gd name="T9" fmla="*/ 0 h 51"/>
                  <a:gd name="T10" fmla="*/ 0 w 50"/>
                  <a:gd name="T11" fmla="*/ 0 h 51"/>
                  <a:gd name="T12" fmla="*/ 0 w 50"/>
                  <a:gd name="T13" fmla="*/ 0 h 51"/>
                  <a:gd name="T14" fmla="*/ 0 w 50"/>
                  <a:gd name="T15" fmla="*/ 0 h 51"/>
                  <a:gd name="T16" fmla="*/ 0 w 50"/>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51"/>
                  <a:gd name="T29" fmla="*/ 50 w 50"/>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51">
                    <a:moveTo>
                      <a:pt x="0" y="51"/>
                    </a:moveTo>
                    <a:lnTo>
                      <a:pt x="6" y="47"/>
                    </a:lnTo>
                    <a:lnTo>
                      <a:pt x="14" y="42"/>
                    </a:lnTo>
                    <a:lnTo>
                      <a:pt x="20" y="35"/>
                    </a:lnTo>
                    <a:lnTo>
                      <a:pt x="27" y="29"/>
                    </a:lnTo>
                    <a:lnTo>
                      <a:pt x="33" y="23"/>
                    </a:lnTo>
                    <a:lnTo>
                      <a:pt x="39" y="16"/>
                    </a:lnTo>
                    <a:lnTo>
                      <a:pt x="45" y="7"/>
                    </a:lnTo>
                    <a:lnTo>
                      <a:pt x="50" y="0"/>
                    </a:lnTo>
                  </a:path>
                </a:pathLst>
              </a:custGeom>
              <a:noFill/>
              <a:ln w="6350">
                <a:solidFill>
                  <a:srgbClr val="000000"/>
                </a:solidFill>
                <a:prstDash val="solid"/>
                <a:round/>
                <a:headEnd/>
                <a:tailEnd/>
              </a:ln>
            </p:spPr>
            <p:txBody>
              <a:bodyPr/>
              <a:lstStyle/>
              <a:p>
                <a:endParaRPr lang="en-US"/>
              </a:p>
            </p:txBody>
          </p:sp>
          <p:sp>
            <p:nvSpPr>
              <p:cNvPr id="20844" name="Line 5783"/>
              <p:cNvSpPr>
                <a:spLocks noChangeShapeType="1"/>
              </p:cNvSpPr>
              <p:nvPr/>
            </p:nvSpPr>
            <p:spPr bwMode="white">
              <a:xfrm>
                <a:off x="4576" y="2106"/>
                <a:ext cx="0" cy="0"/>
              </a:xfrm>
              <a:prstGeom prst="line">
                <a:avLst/>
              </a:prstGeom>
              <a:noFill/>
              <a:ln w="6350">
                <a:solidFill>
                  <a:srgbClr val="000000"/>
                </a:solidFill>
                <a:round/>
                <a:headEnd/>
                <a:tailEnd/>
              </a:ln>
            </p:spPr>
            <p:txBody>
              <a:bodyPr/>
              <a:lstStyle/>
              <a:p>
                <a:endParaRPr lang="en-US"/>
              </a:p>
            </p:txBody>
          </p:sp>
          <p:sp>
            <p:nvSpPr>
              <p:cNvPr id="20845" name="Line 5784"/>
              <p:cNvSpPr>
                <a:spLocks noChangeShapeType="1"/>
              </p:cNvSpPr>
              <p:nvPr/>
            </p:nvSpPr>
            <p:spPr bwMode="white">
              <a:xfrm>
                <a:off x="4616" y="2083"/>
                <a:ext cx="0" cy="0"/>
              </a:xfrm>
              <a:prstGeom prst="line">
                <a:avLst/>
              </a:prstGeom>
              <a:noFill/>
              <a:ln w="6350">
                <a:solidFill>
                  <a:srgbClr val="000000"/>
                </a:solidFill>
                <a:round/>
                <a:headEnd/>
                <a:tailEnd/>
              </a:ln>
            </p:spPr>
            <p:txBody>
              <a:bodyPr/>
              <a:lstStyle/>
              <a:p>
                <a:endParaRPr lang="en-US"/>
              </a:p>
            </p:txBody>
          </p:sp>
          <p:sp>
            <p:nvSpPr>
              <p:cNvPr id="20846" name="Line 5785"/>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47" name="Line 5786"/>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48" name="Line 5787"/>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49" name="Line 5788"/>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0" name="Line 5789"/>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1" name="Line 5790"/>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2" name="Line 5791"/>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3" name="Line 5792"/>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4" name="Line 5793"/>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5" name="Line 5794"/>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6" name="Line 5795"/>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7" name="Line 5796"/>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8" name="Line 5797"/>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59" name="Line 5798"/>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0" name="Line 5799"/>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1" name="Line 5800"/>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2" name="Line 5801"/>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3" name="Line 5802"/>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4" name="Line 5803"/>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5" name="Line 5804"/>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6" name="Line 5805"/>
              <p:cNvSpPr>
                <a:spLocks noChangeShapeType="1"/>
              </p:cNvSpPr>
              <p:nvPr/>
            </p:nvSpPr>
            <p:spPr bwMode="white">
              <a:xfrm flipV="1">
                <a:off x="4576" y="2083"/>
                <a:ext cx="40" cy="23"/>
              </a:xfrm>
              <a:prstGeom prst="line">
                <a:avLst/>
              </a:prstGeom>
              <a:noFill/>
              <a:ln w="6350">
                <a:solidFill>
                  <a:srgbClr val="000000"/>
                </a:solidFill>
                <a:round/>
                <a:headEnd/>
                <a:tailEnd/>
              </a:ln>
            </p:spPr>
            <p:txBody>
              <a:bodyPr/>
              <a:lstStyle/>
              <a:p>
                <a:endParaRPr lang="en-US"/>
              </a:p>
            </p:txBody>
          </p:sp>
          <p:sp>
            <p:nvSpPr>
              <p:cNvPr id="20867" name="Line 5806"/>
              <p:cNvSpPr>
                <a:spLocks noChangeShapeType="1"/>
              </p:cNvSpPr>
              <p:nvPr/>
            </p:nvSpPr>
            <p:spPr bwMode="white">
              <a:xfrm>
                <a:off x="4601" y="2065"/>
                <a:ext cx="0" cy="0"/>
              </a:xfrm>
              <a:prstGeom prst="line">
                <a:avLst/>
              </a:prstGeom>
              <a:noFill/>
              <a:ln w="6350">
                <a:solidFill>
                  <a:srgbClr val="000000"/>
                </a:solidFill>
                <a:round/>
                <a:headEnd/>
                <a:tailEnd/>
              </a:ln>
            </p:spPr>
            <p:txBody>
              <a:bodyPr/>
              <a:lstStyle/>
              <a:p>
                <a:endParaRPr lang="en-US"/>
              </a:p>
            </p:txBody>
          </p:sp>
          <p:sp>
            <p:nvSpPr>
              <p:cNvPr id="20868" name="Line 5807"/>
              <p:cNvSpPr>
                <a:spLocks noChangeShapeType="1"/>
              </p:cNvSpPr>
              <p:nvPr/>
            </p:nvSpPr>
            <p:spPr bwMode="white">
              <a:xfrm>
                <a:off x="4564" y="2087"/>
                <a:ext cx="0" cy="0"/>
              </a:xfrm>
              <a:prstGeom prst="line">
                <a:avLst/>
              </a:prstGeom>
              <a:noFill/>
              <a:ln w="6350">
                <a:solidFill>
                  <a:srgbClr val="000000"/>
                </a:solidFill>
                <a:round/>
                <a:headEnd/>
                <a:tailEnd/>
              </a:ln>
            </p:spPr>
            <p:txBody>
              <a:bodyPr/>
              <a:lstStyle/>
              <a:p>
                <a:endParaRPr lang="en-US"/>
              </a:p>
            </p:txBody>
          </p:sp>
          <p:sp>
            <p:nvSpPr>
              <p:cNvPr id="20869" name="Line 5808"/>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0" name="Line 5809"/>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1" name="Line 5810"/>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2" name="Line 5811"/>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3" name="Line 5812"/>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4" name="Line 5813"/>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5" name="Line 5814"/>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6" name="Line 5815"/>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7" name="Line 5816"/>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8" name="Line 5817"/>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79" name="Line 5818"/>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0" name="Line 5819"/>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1" name="Line 5820"/>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2" name="Line 5821"/>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3" name="Line 5822"/>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4" name="Line 5823"/>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5" name="Line 5824"/>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6" name="Line 5825"/>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7" name="Line 5826"/>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8" name="Line 5827"/>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89" name="Line 5828"/>
              <p:cNvSpPr>
                <a:spLocks noChangeShapeType="1"/>
              </p:cNvSpPr>
              <p:nvPr/>
            </p:nvSpPr>
            <p:spPr bwMode="white">
              <a:xfrm flipH="1">
                <a:off x="4564" y="2065"/>
                <a:ext cx="37" cy="22"/>
              </a:xfrm>
              <a:prstGeom prst="line">
                <a:avLst/>
              </a:prstGeom>
              <a:noFill/>
              <a:ln w="6350">
                <a:solidFill>
                  <a:srgbClr val="000000"/>
                </a:solidFill>
                <a:round/>
                <a:headEnd/>
                <a:tailEnd/>
              </a:ln>
            </p:spPr>
            <p:txBody>
              <a:bodyPr/>
              <a:lstStyle/>
              <a:p>
                <a:endParaRPr lang="en-US"/>
              </a:p>
            </p:txBody>
          </p:sp>
          <p:sp>
            <p:nvSpPr>
              <p:cNvPr id="20890" name="Freeform 5829"/>
              <p:cNvSpPr>
                <a:spLocks/>
              </p:cNvSpPr>
              <p:nvPr/>
            </p:nvSpPr>
            <p:spPr bwMode="white">
              <a:xfrm>
                <a:off x="4506" y="2084"/>
                <a:ext cx="33" cy="60"/>
              </a:xfrm>
              <a:custGeom>
                <a:avLst/>
                <a:gdLst>
                  <a:gd name="T0" fmla="*/ 0 w 262"/>
                  <a:gd name="T1" fmla="*/ 0 h 478"/>
                  <a:gd name="T2" fmla="*/ 0 w 262"/>
                  <a:gd name="T3" fmla="*/ 0 h 478"/>
                  <a:gd name="T4" fmla="*/ 0 w 262"/>
                  <a:gd name="T5" fmla="*/ 0 h 478"/>
                  <a:gd name="T6" fmla="*/ 0 w 262"/>
                  <a:gd name="T7" fmla="*/ 0 h 478"/>
                  <a:gd name="T8" fmla="*/ 0 w 262"/>
                  <a:gd name="T9" fmla="*/ 0 h 478"/>
                  <a:gd name="T10" fmla="*/ 0 w 262"/>
                  <a:gd name="T11" fmla="*/ 0 h 478"/>
                  <a:gd name="T12" fmla="*/ 0 w 262"/>
                  <a:gd name="T13" fmla="*/ 1 h 478"/>
                  <a:gd name="T14" fmla="*/ 0 w 262"/>
                  <a:gd name="T15" fmla="*/ 1 h 478"/>
                  <a:gd name="T16" fmla="*/ 0 w 262"/>
                  <a:gd name="T17" fmla="*/ 1 h 478"/>
                  <a:gd name="T18" fmla="*/ 0 w 262"/>
                  <a:gd name="T19" fmla="*/ 1 h 478"/>
                  <a:gd name="T20" fmla="*/ 0 w 262"/>
                  <a:gd name="T21" fmla="*/ 1 h 478"/>
                  <a:gd name="T22" fmla="*/ 0 w 262"/>
                  <a:gd name="T23" fmla="*/ 1 h 478"/>
                  <a:gd name="T24" fmla="*/ 0 w 262"/>
                  <a:gd name="T25" fmla="*/ 1 h 478"/>
                  <a:gd name="T26" fmla="*/ 0 w 262"/>
                  <a:gd name="T27" fmla="*/ 1 h 478"/>
                  <a:gd name="T28" fmla="*/ 0 w 262"/>
                  <a:gd name="T29" fmla="*/ 1 h 478"/>
                  <a:gd name="T30" fmla="*/ 0 w 262"/>
                  <a:gd name="T31" fmla="*/ 1 h 478"/>
                  <a:gd name="T32" fmla="*/ 0 w 262"/>
                  <a:gd name="T33" fmla="*/ 1 h 478"/>
                  <a:gd name="T34" fmla="*/ 0 w 262"/>
                  <a:gd name="T35" fmla="*/ 1 h 478"/>
                  <a:gd name="T36" fmla="*/ 0 w 262"/>
                  <a:gd name="T37" fmla="*/ 1 h 478"/>
                  <a:gd name="T38" fmla="*/ 0 w 262"/>
                  <a:gd name="T39" fmla="*/ 1 h 478"/>
                  <a:gd name="T40" fmla="*/ 0 w 262"/>
                  <a:gd name="T41" fmla="*/ 1 h 478"/>
                  <a:gd name="T42" fmla="*/ 1 w 262"/>
                  <a:gd name="T43" fmla="*/ 1 h 478"/>
                  <a:gd name="T44" fmla="*/ 1 w 262"/>
                  <a:gd name="T45" fmla="*/ 1 h 478"/>
                  <a:gd name="T46" fmla="*/ 1 w 262"/>
                  <a:gd name="T47" fmla="*/ 1 h 478"/>
                  <a:gd name="T48" fmla="*/ 1 w 262"/>
                  <a:gd name="T49" fmla="*/ 1 h 4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62"/>
                  <a:gd name="T76" fmla="*/ 0 h 478"/>
                  <a:gd name="T77" fmla="*/ 262 w 262"/>
                  <a:gd name="T78" fmla="*/ 478 h 47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62" h="478">
                    <a:moveTo>
                      <a:pt x="0" y="0"/>
                    </a:moveTo>
                    <a:lnTo>
                      <a:pt x="5" y="41"/>
                    </a:lnTo>
                    <a:lnTo>
                      <a:pt x="11" y="81"/>
                    </a:lnTo>
                    <a:lnTo>
                      <a:pt x="20" y="119"/>
                    </a:lnTo>
                    <a:lnTo>
                      <a:pt x="29" y="156"/>
                    </a:lnTo>
                    <a:lnTo>
                      <a:pt x="41" y="192"/>
                    </a:lnTo>
                    <a:lnTo>
                      <a:pt x="53" y="226"/>
                    </a:lnTo>
                    <a:lnTo>
                      <a:pt x="68" y="259"/>
                    </a:lnTo>
                    <a:lnTo>
                      <a:pt x="83" y="290"/>
                    </a:lnTo>
                    <a:lnTo>
                      <a:pt x="92" y="305"/>
                    </a:lnTo>
                    <a:lnTo>
                      <a:pt x="100" y="319"/>
                    </a:lnTo>
                    <a:lnTo>
                      <a:pt x="109" y="334"/>
                    </a:lnTo>
                    <a:lnTo>
                      <a:pt x="119" y="347"/>
                    </a:lnTo>
                    <a:lnTo>
                      <a:pt x="129" y="361"/>
                    </a:lnTo>
                    <a:lnTo>
                      <a:pt x="139" y="374"/>
                    </a:lnTo>
                    <a:lnTo>
                      <a:pt x="150" y="387"/>
                    </a:lnTo>
                    <a:lnTo>
                      <a:pt x="161" y="398"/>
                    </a:lnTo>
                    <a:lnTo>
                      <a:pt x="173" y="409"/>
                    </a:lnTo>
                    <a:lnTo>
                      <a:pt x="184" y="421"/>
                    </a:lnTo>
                    <a:lnTo>
                      <a:pt x="195" y="431"/>
                    </a:lnTo>
                    <a:lnTo>
                      <a:pt x="208" y="442"/>
                    </a:lnTo>
                    <a:lnTo>
                      <a:pt x="221" y="452"/>
                    </a:lnTo>
                    <a:lnTo>
                      <a:pt x="234" y="461"/>
                    </a:lnTo>
                    <a:lnTo>
                      <a:pt x="247" y="470"/>
                    </a:lnTo>
                    <a:lnTo>
                      <a:pt x="262" y="478"/>
                    </a:lnTo>
                  </a:path>
                </a:pathLst>
              </a:custGeom>
              <a:noFill/>
              <a:ln w="6350">
                <a:solidFill>
                  <a:srgbClr val="000000"/>
                </a:solidFill>
                <a:prstDash val="solid"/>
                <a:round/>
                <a:headEnd/>
                <a:tailEnd/>
              </a:ln>
            </p:spPr>
            <p:txBody>
              <a:bodyPr/>
              <a:lstStyle/>
              <a:p>
                <a:endParaRPr lang="en-US"/>
              </a:p>
            </p:txBody>
          </p:sp>
          <p:sp>
            <p:nvSpPr>
              <p:cNvPr id="20891" name="Freeform 5830"/>
              <p:cNvSpPr>
                <a:spLocks/>
              </p:cNvSpPr>
              <p:nvPr/>
            </p:nvSpPr>
            <p:spPr bwMode="white">
              <a:xfrm>
                <a:off x="4506" y="1951"/>
                <a:ext cx="37" cy="108"/>
              </a:xfrm>
              <a:custGeom>
                <a:avLst/>
                <a:gdLst>
                  <a:gd name="T0" fmla="*/ 1 w 296"/>
                  <a:gd name="T1" fmla="*/ 0 h 865"/>
                  <a:gd name="T2" fmla="*/ 1 w 296"/>
                  <a:gd name="T3" fmla="*/ 0 h 865"/>
                  <a:gd name="T4" fmla="*/ 1 w 296"/>
                  <a:gd name="T5" fmla="*/ 0 h 865"/>
                  <a:gd name="T6" fmla="*/ 0 w 296"/>
                  <a:gd name="T7" fmla="*/ 0 h 865"/>
                  <a:gd name="T8" fmla="*/ 0 w 296"/>
                  <a:gd name="T9" fmla="*/ 0 h 865"/>
                  <a:gd name="T10" fmla="*/ 0 w 296"/>
                  <a:gd name="T11" fmla="*/ 0 h 865"/>
                  <a:gd name="T12" fmla="*/ 0 w 296"/>
                  <a:gd name="T13" fmla="*/ 0 h 865"/>
                  <a:gd name="T14" fmla="*/ 0 w 296"/>
                  <a:gd name="T15" fmla="*/ 0 h 865"/>
                  <a:gd name="T16" fmla="*/ 0 w 296"/>
                  <a:gd name="T17" fmla="*/ 1 h 865"/>
                  <a:gd name="T18" fmla="*/ 0 w 296"/>
                  <a:gd name="T19" fmla="*/ 1 h 865"/>
                  <a:gd name="T20" fmla="*/ 0 w 296"/>
                  <a:gd name="T21" fmla="*/ 1 h 865"/>
                  <a:gd name="T22" fmla="*/ 0 w 296"/>
                  <a:gd name="T23" fmla="*/ 1 h 865"/>
                  <a:gd name="T24" fmla="*/ 0 w 296"/>
                  <a:gd name="T25" fmla="*/ 1 h 865"/>
                  <a:gd name="T26" fmla="*/ 0 w 296"/>
                  <a:gd name="T27" fmla="*/ 1 h 865"/>
                  <a:gd name="T28" fmla="*/ 0 w 296"/>
                  <a:gd name="T29" fmla="*/ 1 h 865"/>
                  <a:gd name="T30" fmla="*/ 0 w 296"/>
                  <a:gd name="T31" fmla="*/ 1 h 865"/>
                  <a:gd name="T32" fmla="*/ 0 w 296"/>
                  <a:gd name="T33" fmla="*/ 1 h 865"/>
                  <a:gd name="T34" fmla="*/ 0 w 296"/>
                  <a:gd name="T35" fmla="*/ 1 h 865"/>
                  <a:gd name="T36" fmla="*/ 0 w 296"/>
                  <a:gd name="T37" fmla="*/ 1 h 865"/>
                  <a:gd name="T38" fmla="*/ 0 w 296"/>
                  <a:gd name="T39" fmla="*/ 1 h 865"/>
                  <a:gd name="T40" fmla="*/ 0 w 296"/>
                  <a:gd name="T41" fmla="*/ 1 h 865"/>
                  <a:gd name="T42" fmla="*/ 0 w 296"/>
                  <a:gd name="T43" fmla="*/ 1 h 865"/>
                  <a:gd name="T44" fmla="*/ 0 w 296"/>
                  <a:gd name="T45" fmla="*/ 2 h 865"/>
                  <a:gd name="T46" fmla="*/ 0 w 296"/>
                  <a:gd name="T47" fmla="*/ 2 h 865"/>
                  <a:gd name="T48" fmla="*/ 0 w 296"/>
                  <a:gd name="T49" fmla="*/ 2 h 8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6"/>
                  <a:gd name="T76" fmla="*/ 0 h 865"/>
                  <a:gd name="T77" fmla="*/ 296 w 296"/>
                  <a:gd name="T78" fmla="*/ 865 h 8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6" h="865">
                    <a:moveTo>
                      <a:pt x="296" y="0"/>
                    </a:moveTo>
                    <a:lnTo>
                      <a:pt x="272" y="40"/>
                    </a:lnTo>
                    <a:lnTo>
                      <a:pt x="249" y="79"/>
                    </a:lnTo>
                    <a:lnTo>
                      <a:pt x="227" y="118"/>
                    </a:lnTo>
                    <a:lnTo>
                      <a:pt x="207" y="159"/>
                    </a:lnTo>
                    <a:lnTo>
                      <a:pt x="187" y="199"/>
                    </a:lnTo>
                    <a:lnTo>
                      <a:pt x="167" y="241"/>
                    </a:lnTo>
                    <a:lnTo>
                      <a:pt x="150" y="282"/>
                    </a:lnTo>
                    <a:lnTo>
                      <a:pt x="132" y="324"/>
                    </a:lnTo>
                    <a:lnTo>
                      <a:pt x="115" y="365"/>
                    </a:lnTo>
                    <a:lnTo>
                      <a:pt x="100" y="407"/>
                    </a:lnTo>
                    <a:lnTo>
                      <a:pt x="85" y="449"/>
                    </a:lnTo>
                    <a:lnTo>
                      <a:pt x="72" y="491"/>
                    </a:lnTo>
                    <a:lnTo>
                      <a:pt x="59" y="533"/>
                    </a:lnTo>
                    <a:lnTo>
                      <a:pt x="48" y="576"/>
                    </a:lnTo>
                    <a:lnTo>
                      <a:pt x="37" y="618"/>
                    </a:lnTo>
                    <a:lnTo>
                      <a:pt x="28" y="660"/>
                    </a:lnTo>
                    <a:lnTo>
                      <a:pt x="23" y="687"/>
                    </a:lnTo>
                    <a:lnTo>
                      <a:pt x="19" y="713"/>
                    </a:lnTo>
                    <a:lnTo>
                      <a:pt x="14" y="738"/>
                    </a:lnTo>
                    <a:lnTo>
                      <a:pt x="10" y="764"/>
                    </a:lnTo>
                    <a:lnTo>
                      <a:pt x="7" y="789"/>
                    </a:lnTo>
                    <a:lnTo>
                      <a:pt x="4" y="815"/>
                    </a:lnTo>
                    <a:lnTo>
                      <a:pt x="2" y="840"/>
                    </a:lnTo>
                    <a:lnTo>
                      <a:pt x="0" y="865"/>
                    </a:lnTo>
                  </a:path>
                </a:pathLst>
              </a:custGeom>
              <a:noFill/>
              <a:ln w="6350">
                <a:solidFill>
                  <a:srgbClr val="000000"/>
                </a:solidFill>
                <a:prstDash val="solid"/>
                <a:round/>
                <a:headEnd/>
                <a:tailEnd/>
              </a:ln>
            </p:spPr>
            <p:txBody>
              <a:bodyPr/>
              <a:lstStyle/>
              <a:p>
                <a:endParaRPr lang="en-US"/>
              </a:p>
            </p:txBody>
          </p:sp>
          <p:sp>
            <p:nvSpPr>
              <p:cNvPr id="20892" name="Freeform 5831"/>
              <p:cNvSpPr>
                <a:spLocks/>
              </p:cNvSpPr>
              <p:nvPr/>
            </p:nvSpPr>
            <p:spPr bwMode="white">
              <a:xfrm>
                <a:off x="4554" y="1862"/>
                <a:ext cx="89" cy="72"/>
              </a:xfrm>
              <a:custGeom>
                <a:avLst/>
                <a:gdLst>
                  <a:gd name="T0" fmla="*/ 1 w 708"/>
                  <a:gd name="T1" fmla="*/ 0 h 573"/>
                  <a:gd name="T2" fmla="*/ 1 w 708"/>
                  <a:gd name="T3" fmla="*/ 0 h 573"/>
                  <a:gd name="T4" fmla="*/ 1 w 708"/>
                  <a:gd name="T5" fmla="*/ 0 h 573"/>
                  <a:gd name="T6" fmla="*/ 1 w 708"/>
                  <a:gd name="T7" fmla="*/ 0 h 573"/>
                  <a:gd name="T8" fmla="*/ 1 w 708"/>
                  <a:gd name="T9" fmla="*/ 0 h 573"/>
                  <a:gd name="T10" fmla="*/ 1 w 708"/>
                  <a:gd name="T11" fmla="*/ 0 h 573"/>
                  <a:gd name="T12" fmla="*/ 1 w 708"/>
                  <a:gd name="T13" fmla="*/ 0 h 573"/>
                  <a:gd name="T14" fmla="*/ 1 w 708"/>
                  <a:gd name="T15" fmla="*/ 0 h 573"/>
                  <a:gd name="T16" fmla="*/ 1 w 708"/>
                  <a:gd name="T17" fmla="*/ 0 h 573"/>
                  <a:gd name="T18" fmla="*/ 1 w 708"/>
                  <a:gd name="T19" fmla="*/ 0 h 573"/>
                  <a:gd name="T20" fmla="*/ 1 w 708"/>
                  <a:gd name="T21" fmla="*/ 0 h 573"/>
                  <a:gd name="T22" fmla="*/ 1 w 708"/>
                  <a:gd name="T23" fmla="*/ 0 h 573"/>
                  <a:gd name="T24" fmla="*/ 1 w 708"/>
                  <a:gd name="T25" fmla="*/ 0 h 573"/>
                  <a:gd name="T26" fmla="*/ 1 w 708"/>
                  <a:gd name="T27" fmla="*/ 0 h 573"/>
                  <a:gd name="T28" fmla="*/ 1 w 708"/>
                  <a:gd name="T29" fmla="*/ 0 h 573"/>
                  <a:gd name="T30" fmla="*/ 1 w 708"/>
                  <a:gd name="T31" fmla="*/ 1 h 573"/>
                  <a:gd name="T32" fmla="*/ 1 w 708"/>
                  <a:gd name="T33" fmla="*/ 1 h 573"/>
                  <a:gd name="T34" fmla="*/ 1 w 708"/>
                  <a:gd name="T35" fmla="*/ 1 h 573"/>
                  <a:gd name="T36" fmla="*/ 0 w 708"/>
                  <a:gd name="T37" fmla="*/ 1 h 573"/>
                  <a:gd name="T38" fmla="*/ 0 w 708"/>
                  <a:gd name="T39" fmla="*/ 1 h 573"/>
                  <a:gd name="T40" fmla="*/ 0 w 708"/>
                  <a:gd name="T41" fmla="*/ 1 h 573"/>
                  <a:gd name="T42" fmla="*/ 0 w 708"/>
                  <a:gd name="T43" fmla="*/ 1 h 573"/>
                  <a:gd name="T44" fmla="*/ 0 w 708"/>
                  <a:gd name="T45" fmla="*/ 1 h 573"/>
                  <a:gd name="T46" fmla="*/ 0 w 708"/>
                  <a:gd name="T47" fmla="*/ 1 h 573"/>
                  <a:gd name="T48" fmla="*/ 0 w 708"/>
                  <a:gd name="T49" fmla="*/ 1 h 5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8"/>
                  <a:gd name="T76" fmla="*/ 0 h 573"/>
                  <a:gd name="T77" fmla="*/ 708 w 708"/>
                  <a:gd name="T78" fmla="*/ 573 h 5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8" h="573">
                    <a:moveTo>
                      <a:pt x="708" y="0"/>
                    </a:moveTo>
                    <a:lnTo>
                      <a:pt x="682" y="9"/>
                    </a:lnTo>
                    <a:lnTo>
                      <a:pt x="656" y="19"/>
                    </a:lnTo>
                    <a:lnTo>
                      <a:pt x="630" y="30"/>
                    </a:lnTo>
                    <a:lnTo>
                      <a:pt x="603" y="41"/>
                    </a:lnTo>
                    <a:lnTo>
                      <a:pt x="577" y="55"/>
                    </a:lnTo>
                    <a:lnTo>
                      <a:pt x="550" y="68"/>
                    </a:lnTo>
                    <a:lnTo>
                      <a:pt x="524" y="83"/>
                    </a:lnTo>
                    <a:lnTo>
                      <a:pt x="497" y="99"/>
                    </a:lnTo>
                    <a:lnTo>
                      <a:pt x="470" y="116"/>
                    </a:lnTo>
                    <a:lnTo>
                      <a:pt x="444" y="133"/>
                    </a:lnTo>
                    <a:lnTo>
                      <a:pt x="417" y="151"/>
                    </a:lnTo>
                    <a:lnTo>
                      <a:pt x="390" y="171"/>
                    </a:lnTo>
                    <a:lnTo>
                      <a:pt x="364" y="191"/>
                    </a:lnTo>
                    <a:lnTo>
                      <a:pt x="337" y="212"/>
                    </a:lnTo>
                    <a:lnTo>
                      <a:pt x="311" y="234"/>
                    </a:lnTo>
                    <a:lnTo>
                      <a:pt x="284" y="257"/>
                    </a:lnTo>
                    <a:lnTo>
                      <a:pt x="246" y="292"/>
                    </a:lnTo>
                    <a:lnTo>
                      <a:pt x="208" y="329"/>
                    </a:lnTo>
                    <a:lnTo>
                      <a:pt x="171" y="366"/>
                    </a:lnTo>
                    <a:lnTo>
                      <a:pt x="136" y="405"/>
                    </a:lnTo>
                    <a:lnTo>
                      <a:pt x="100" y="446"/>
                    </a:lnTo>
                    <a:lnTo>
                      <a:pt x="66" y="487"/>
                    </a:lnTo>
                    <a:lnTo>
                      <a:pt x="33" y="530"/>
                    </a:lnTo>
                    <a:lnTo>
                      <a:pt x="0" y="573"/>
                    </a:lnTo>
                  </a:path>
                </a:pathLst>
              </a:custGeom>
              <a:noFill/>
              <a:ln w="6350">
                <a:solidFill>
                  <a:srgbClr val="000000"/>
                </a:solidFill>
                <a:prstDash val="solid"/>
                <a:round/>
                <a:headEnd/>
                <a:tailEnd/>
              </a:ln>
            </p:spPr>
            <p:txBody>
              <a:bodyPr/>
              <a:lstStyle/>
              <a:p>
                <a:endParaRPr lang="en-US"/>
              </a:p>
            </p:txBody>
          </p:sp>
          <p:sp>
            <p:nvSpPr>
              <p:cNvPr id="20893" name="Freeform 5832"/>
              <p:cNvSpPr>
                <a:spLocks/>
              </p:cNvSpPr>
              <p:nvPr/>
            </p:nvSpPr>
            <p:spPr bwMode="white">
              <a:xfrm>
                <a:off x="4661" y="1858"/>
                <a:ext cx="39" cy="7"/>
              </a:xfrm>
              <a:custGeom>
                <a:avLst/>
                <a:gdLst>
                  <a:gd name="T0" fmla="*/ 1 w 310"/>
                  <a:gd name="T1" fmla="*/ 0 h 60"/>
                  <a:gd name="T2" fmla="*/ 1 w 310"/>
                  <a:gd name="T3" fmla="*/ 0 h 60"/>
                  <a:gd name="T4" fmla="*/ 1 w 310"/>
                  <a:gd name="T5" fmla="*/ 0 h 60"/>
                  <a:gd name="T6" fmla="*/ 1 w 310"/>
                  <a:gd name="T7" fmla="*/ 0 h 60"/>
                  <a:gd name="T8" fmla="*/ 1 w 310"/>
                  <a:gd name="T9" fmla="*/ 0 h 60"/>
                  <a:gd name="T10" fmla="*/ 1 w 310"/>
                  <a:gd name="T11" fmla="*/ 0 h 60"/>
                  <a:gd name="T12" fmla="*/ 0 w 310"/>
                  <a:gd name="T13" fmla="*/ 0 h 60"/>
                  <a:gd name="T14" fmla="*/ 0 w 310"/>
                  <a:gd name="T15" fmla="*/ 0 h 60"/>
                  <a:gd name="T16" fmla="*/ 0 w 310"/>
                  <a:gd name="T17" fmla="*/ 0 h 60"/>
                  <a:gd name="T18" fmla="*/ 0 w 310"/>
                  <a:gd name="T19" fmla="*/ 0 h 60"/>
                  <a:gd name="T20" fmla="*/ 0 w 310"/>
                  <a:gd name="T21" fmla="*/ 0 h 60"/>
                  <a:gd name="T22" fmla="*/ 0 w 310"/>
                  <a:gd name="T23" fmla="*/ 0 h 60"/>
                  <a:gd name="T24" fmla="*/ 0 w 310"/>
                  <a:gd name="T25" fmla="*/ 0 h 60"/>
                  <a:gd name="T26" fmla="*/ 0 w 310"/>
                  <a:gd name="T27" fmla="*/ 0 h 60"/>
                  <a:gd name="T28" fmla="*/ 0 w 310"/>
                  <a:gd name="T29" fmla="*/ 0 h 60"/>
                  <a:gd name="T30" fmla="*/ 0 w 310"/>
                  <a:gd name="T31" fmla="*/ 0 h 60"/>
                  <a:gd name="T32" fmla="*/ 0 w 310"/>
                  <a:gd name="T33" fmla="*/ 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0"/>
                  <a:gd name="T52" fmla="*/ 0 h 60"/>
                  <a:gd name="T53" fmla="*/ 310 w 31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0" h="60">
                    <a:moveTo>
                      <a:pt x="310" y="60"/>
                    </a:moveTo>
                    <a:lnTo>
                      <a:pt x="294" y="50"/>
                    </a:lnTo>
                    <a:lnTo>
                      <a:pt x="276" y="42"/>
                    </a:lnTo>
                    <a:lnTo>
                      <a:pt x="258" y="34"/>
                    </a:lnTo>
                    <a:lnTo>
                      <a:pt x="240" y="28"/>
                    </a:lnTo>
                    <a:lnTo>
                      <a:pt x="221" y="21"/>
                    </a:lnTo>
                    <a:lnTo>
                      <a:pt x="202" y="15"/>
                    </a:lnTo>
                    <a:lnTo>
                      <a:pt x="184" y="11"/>
                    </a:lnTo>
                    <a:lnTo>
                      <a:pt x="164" y="7"/>
                    </a:lnTo>
                    <a:lnTo>
                      <a:pt x="144" y="4"/>
                    </a:lnTo>
                    <a:lnTo>
                      <a:pt x="124" y="2"/>
                    </a:lnTo>
                    <a:lnTo>
                      <a:pt x="105" y="1"/>
                    </a:lnTo>
                    <a:lnTo>
                      <a:pt x="84" y="0"/>
                    </a:lnTo>
                    <a:lnTo>
                      <a:pt x="63" y="0"/>
                    </a:lnTo>
                    <a:lnTo>
                      <a:pt x="42" y="1"/>
                    </a:lnTo>
                    <a:lnTo>
                      <a:pt x="20" y="2"/>
                    </a:lnTo>
                    <a:lnTo>
                      <a:pt x="0" y="4"/>
                    </a:lnTo>
                  </a:path>
                </a:pathLst>
              </a:custGeom>
              <a:noFill/>
              <a:ln w="6350">
                <a:solidFill>
                  <a:srgbClr val="000000"/>
                </a:solidFill>
                <a:prstDash val="solid"/>
                <a:round/>
                <a:headEnd/>
                <a:tailEnd/>
              </a:ln>
            </p:spPr>
            <p:txBody>
              <a:bodyPr/>
              <a:lstStyle/>
              <a:p>
                <a:endParaRPr lang="en-US"/>
              </a:p>
            </p:txBody>
          </p:sp>
          <p:sp>
            <p:nvSpPr>
              <p:cNvPr id="20894" name="Freeform 5833"/>
              <p:cNvSpPr>
                <a:spLocks/>
              </p:cNvSpPr>
              <p:nvPr/>
            </p:nvSpPr>
            <p:spPr bwMode="white">
              <a:xfrm>
                <a:off x="4563" y="2110"/>
                <a:ext cx="6" cy="1"/>
              </a:xfrm>
              <a:custGeom>
                <a:avLst/>
                <a:gdLst>
                  <a:gd name="T0" fmla="*/ 0 w 51"/>
                  <a:gd name="T1" fmla="*/ 0 h 11"/>
                  <a:gd name="T2" fmla="*/ 0 w 51"/>
                  <a:gd name="T3" fmla="*/ 0 h 11"/>
                  <a:gd name="T4" fmla="*/ 0 w 51"/>
                  <a:gd name="T5" fmla="*/ 0 h 11"/>
                  <a:gd name="T6" fmla="*/ 0 w 51"/>
                  <a:gd name="T7" fmla="*/ 0 h 11"/>
                  <a:gd name="T8" fmla="*/ 0 w 51"/>
                  <a:gd name="T9" fmla="*/ 0 h 11"/>
                  <a:gd name="T10" fmla="*/ 0 w 51"/>
                  <a:gd name="T11" fmla="*/ 0 h 11"/>
                  <a:gd name="T12" fmla="*/ 0 w 51"/>
                  <a:gd name="T13" fmla="*/ 0 h 11"/>
                  <a:gd name="T14" fmla="*/ 0 w 51"/>
                  <a:gd name="T15" fmla="*/ 0 h 11"/>
                  <a:gd name="T16" fmla="*/ 0 w 51"/>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11"/>
                  <a:gd name="T29" fmla="*/ 51 w 51"/>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11">
                    <a:moveTo>
                      <a:pt x="0" y="8"/>
                    </a:moveTo>
                    <a:lnTo>
                      <a:pt x="6" y="10"/>
                    </a:lnTo>
                    <a:lnTo>
                      <a:pt x="12" y="11"/>
                    </a:lnTo>
                    <a:lnTo>
                      <a:pt x="18" y="11"/>
                    </a:lnTo>
                    <a:lnTo>
                      <a:pt x="24" y="11"/>
                    </a:lnTo>
                    <a:lnTo>
                      <a:pt x="30" y="10"/>
                    </a:lnTo>
                    <a:lnTo>
                      <a:pt x="38" y="8"/>
                    </a:lnTo>
                    <a:lnTo>
                      <a:pt x="44" y="4"/>
                    </a:lnTo>
                    <a:lnTo>
                      <a:pt x="51" y="0"/>
                    </a:lnTo>
                  </a:path>
                </a:pathLst>
              </a:custGeom>
              <a:noFill/>
              <a:ln w="6350">
                <a:solidFill>
                  <a:srgbClr val="000000"/>
                </a:solidFill>
                <a:prstDash val="solid"/>
                <a:round/>
                <a:headEnd/>
                <a:tailEnd/>
              </a:ln>
            </p:spPr>
            <p:txBody>
              <a:bodyPr/>
              <a:lstStyle/>
              <a:p>
                <a:endParaRPr lang="en-US"/>
              </a:p>
            </p:txBody>
          </p:sp>
          <p:sp>
            <p:nvSpPr>
              <p:cNvPr id="20895" name="Freeform 5834"/>
              <p:cNvSpPr>
                <a:spLocks/>
              </p:cNvSpPr>
              <p:nvPr/>
            </p:nvSpPr>
            <p:spPr bwMode="white">
              <a:xfrm>
                <a:off x="4679" y="1900"/>
                <a:ext cx="8" cy="5"/>
              </a:xfrm>
              <a:custGeom>
                <a:avLst/>
                <a:gdLst>
                  <a:gd name="T0" fmla="*/ 0 w 64"/>
                  <a:gd name="T1" fmla="*/ 0 h 47"/>
                  <a:gd name="T2" fmla="*/ 0 w 64"/>
                  <a:gd name="T3" fmla="*/ 0 h 47"/>
                  <a:gd name="T4" fmla="*/ 0 w 64"/>
                  <a:gd name="T5" fmla="*/ 0 h 47"/>
                  <a:gd name="T6" fmla="*/ 0 w 64"/>
                  <a:gd name="T7" fmla="*/ 0 h 47"/>
                  <a:gd name="T8" fmla="*/ 0 w 64"/>
                  <a:gd name="T9" fmla="*/ 0 h 47"/>
                  <a:gd name="T10" fmla="*/ 0 60000 65536"/>
                  <a:gd name="T11" fmla="*/ 0 60000 65536"/>
                  <a:gd name="T12" fmla="*/ 0 60000 65536"/>
                  <a:gd name="T13" fmla="*/ 0 60000 65536"/>
                  <a:gd name="T14" fmla="*/ 0 60000 65536"/>
                  <a:gd name="T15" fmla="*/ 0 w 64"/>
                  <a:gd name="T16" fmla="*/ 0 h 47"/>
                  <a:gd name="T17" fmla="*/ 64 w 64"/>
                  <a:gd name="T18" fmla="*/ 47 h 47"/>
                </a:gdLst>
                <a:ahLst/>
                <a:cxnLst>
                  <a:cxn ang="T10">
                    <a:pos x="T0" y="T1"/>
                  </a:cxn>
                  <a:cxn ang="T11">
                    <a:pos x="T2" y="T3"/>
                  </a:cxn>
                  <a:cxn ang="T12">
                    <a:pos x="T4" y="T5"/>
                  </a:cxn>
                  <a:cxn ang="T13">
                    <a:pos x="T6" y="T7"/>
                  </a:cxn>
                  <a:cxn ang="T14">
                    <a:pos x="T8" y="T9"/>
                  </a:cxn>
                </a:cxnLst>
                <a:rect l="T15" t="T16" r="T17" b="T18"/>
                <a:pathLst>
                  <a:path w="64" h="47">
                    <a:moveTo>
                      <a:pt x="64" y="47"/>
                    </a:moveTo>
                    <a:lnTo>
                      <a:pt x="50" y="34"/>
                    </a:lnTo>
                    <a:lnTo>
                      <a:pt x="34" y="22"/>
                    </a:lnTo>
                    <a:lnTo>
                      <a:pt x="18" y="11"/>
                    </a:lnTo>
                    <a:lnTo>
                      <a:pt x="0" y="0"/>
                    </a:lnTo>
                  </a:path>
                </a:pathLst>
              </a:custGeom>
              <a:noFill/>
              <a:ln w="6350">
                <a:solidFill>
                  <a:srgbClr val="000000"/>
                </a:solidFill>
                <a:prstDash val="solid"/>
                <a:round/>
                <a:headEnd/>
                <a:tailEnd/>
              </a:ln>
            </p:spPr>
            <p:txBody>
              <a:bodyPr/>
              <a:lstStyle/>
              <a:p>
                <a:endParaRPr lang="en-US"/>
              </a:p>
            </p:txBody>
          </p:sp>
          <p:sp>
            <p:nvSpPr>
              <p:cNvPr id="20896" name="Freeform 5835"/>
              <p:cNvSpPr>
                <a:spLocks/>
              </p:cNvSpPr>
              <p:nvPr/>
            </p:nvSpPr>
            <p:spPr bwMode="white">
              <a:xfrm>
                <a:off x="4697" y="1918"/>
                <a:ext cx="8" cy="72"/>
              </a:xfrm>
              <a:custGeom>
                <a:avLst/>
                <a:gdLst>
                  <a:gd name="T0" fmla="*/ 0 w 67"/>
                  <a:gd name="T1" fmla="*/ 1 h 580"/>
                  <a:gd name="T2" fmla="*/ 0 w 67"/>
                  <a:gd name="T3" fmla="*/ 1 h 580"/>
                  <a:gd name="T4" fmla="*/ 0 w 67"/>
                  <a:gd name="T5" fmla="*/ 1 h 580"/>
                  <a:gd name="T6" fmla="*/ 0 w 67"/>
                  <a:gd name="T7" fmla="*/ 1 h 580"/>
                  <a:gd name="T8" fmla="*/ 0 w 67"/>
                  <a:gd name="T9" fmla="*/ 1 h 580"/>
                  <a:gd name="T10" fmla="*/ 0 w 67"/>
                  <a:gd name="T11" fmla="*/ 1 h 580"/>
                  <a:gd name="T12" fmla="*/ 0 w 67"/>
                  <a:gd name="T13" fmla="*/ 1 h 580"/>
                  <a:gd name="T14" fmla="*/ 0 w 67"/>
                  <a:gd name="T15" fmla="*/ 1 h 580"/>
                  <a:gd name="T16" fmla="*/ 0 w 67"/>
                  <a:gd name="T17" fmla="*/ 1 h 580"/>
                  <a:gd name="T18" fmla="*/ 0 w 67"/>
                  <a:gd name="T19" fmla="*/ 1 h 580"/>
                  <a:gd name="T20" fmla="*/ 0 w 67"/>
                  <a:gd name="T21" fmla="*/ 0 h 580"/>
                  <a:gd name="T22" fmla="*/ 0 w 67"/>
                  <a:gd name="T23" fmla="*/ 0 h 580"/>
                  <a:gd name="T24" fmla="*/ 0 w 67"/>
                  <a:gd name="T25" fmla="*/ 0 h 580"/>
                  <a:gd name="T26" fmla="*/ 0 w 67"/>
                  <a:gd name="T27" fmla="*/ 0 h 580"/>
                  <a:gd name="T28" fmla="*/ 0 w 67"/>
                  <a:gd name="T29" fmla="*/ 0 h 580"/>
                  <a:gd name="T30" fmla="*/ 0 w 67"/>
                  <a:gd name="T31" fmla="*/ 0 h 580"/>
                  <a:gd name="T32" fmla="*/ 0 w 67"/>
                  <a:gd name="T33" fmla="*/ 0 h 580"/>
                  <a:gd name="T34" fmla="*/ 0 w 67"/>
                  <a:gd name="T35" fmla="*/ 0 h 580"/>
                  <a:gd name="T36" fmla="*/ 0 w 67"/>
                  <a:gd name="T37" fmla="*/ 0 h 580"/>
                  <a:gd name="T38" fmla="*/ 0 w 67"/>
                  <a:gd name="T39" fmla="*/ 0 h 580"/>
                  <a:gd name="T40" fmla="*/ 0 w 67"/>
                  <a:gd name="T41" fmla="*/ 0 h 580"/>
                  <a:gd name="T42" fmla="*/ 0 w 67"/>
                  <a:gd name="T43" fmla="*/ 0 h 580"/>
                  <a:gd name="T44" fmla="*/ 0 w 67"/>
                  <a:gd name="T45" fmla="*/ 0 h 580"/>
                  <a:gd name="T46" fmla="*/ 0 w 67"/>
                  <a:gd name="T47" fmla="*/ 0 h 580"/>
                  <a:gd name="T48" fmla="*/ 0 w 67"/>
                  <a:gd name="T49" fmla="*/ 0 h 5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580"/>
                  <a:gd name="T77" fmla="*/ 67 w 67"/>
                  <a:gd name="T78" fmla="*/ 580 h 5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580">
                    <a:moveTo>
                      <a:pt x="28" y="580"/>
                    </a:moveTo>
                    <a:lnTo>
                      <a:pt x="37" y="546"/>
                    </a:lnTo>
                    <a:lnTo>
                      <a:pt x="44" y="513"/>
                    </a:lnTo>
                    <a:lnTo>
                      <a:pt x="50" y="481"/>
                    </a:lnTo>
                    <a:lnTo>
                      <a:pt x="55" y="448"/>
                    </a:lnTo>
                    <a:lnTo>
                      <a:pt x="60" y="415"/>
                    </a:lnTo>
                    <a:lnTo>
                      <a:pt x="63" y="383"/>
                    </a:lnTo>
                    <a:lnTo>
                      <a:pt x="65" y="351"/>
                    </a:lnTo>
                    <a:lnTo>
                      <a:pt x="66" y="320"/>
                    </a:lnTo>
                    <a:lnTo>
                      <a:pt x="67" y="296"/>
                    </a:lnTo>
                    <a:lnTo>
                      <a:pt x="66" y="273"/>
                    </a:lnTo>
                    <a:lnTo>
                      <a:pt x="65" y="251"/>
                    </a:lnTo>
                    <a:lnTo>
                      <a:pt x="64" y="228"/>
                    </a:lnTo>
                    <a:lnTo>
                      <a:pt x="62" y="207"/>
                    </a:lnTo>
                    <a:lnTo>
                      <a:pt x="58" y="185"/>
                    </a:lnTo>
                    <a:lnTo>
                      <a:pt x="55" y="164"/>
                    </a:lnTo>
                    <a:lnTo>
                      <a:pt x="51" y="144"/>
                    </a:lnTo>
                    <a:lnTo>
                      <a:pt x="47" y="124"/>
                    </a:lnTo>
                    <a:lnTo>
                      <a:pt x="42" y="105"/>
                    </a:lnTo>
                    <a:lnTo>
                      <a:pt x="37" y="86"/>
                    </a:lnTo>
                    <a:lnTo>
                      <a:pt x="30" y="68"/>
                    </a:lnTo>
                    <a:lnTo>
                      <a:pt x="23" y="50"/>
                    </a:lnTo>
                    <a:lnTo>
                      <a:pt x="16" y="33"/>
                    </a:lnTo>
                    <a:lnTo>
                      <a:pt x="9" y="16"/>
                    </a:lnTo>
                    <a:lnTo>
                      <a:pt x="0" y="0"/>
                    </a:lnTo>
                  </a:path>
                </a:pathLst>
              </a:custGeom>
              <a:noFill/>
              <a:ln w="6350">
                <a:solidFill>
                  <a:srgbClr val="000000"/>
                </a:solidFill>
                <a:prstDash val="solid"/>
                <a:round/>
                <a:headEnd/>
                <a:tailEnd/>
              </a:ln>
            </p:spPr>
            <p:txBody>
              <a:bodyPr/>
              <a:lstStyle/>
              <a:p>
                <a:endParaRPr lang="en-US"/>
              </a:p>
            </p:txBody>
          </p:sp>
          <p:sp>
            <p:nvSpPr>
              <p:cNvPr id="20897" name="Freeform 5836"/>
              <p:cNvSpPr>
                <a:spLocks/>
              </p:cNvSpPr>
              <p:nvPr/>
            </p:nvSpPr>
            <p:spPr bwMode="white">
              <a:xfrm>
                <a:off x="4676" y="2017"/>
                <a:ext cx="15" cy="29"/>
              </a:xfrm>
              <a:custGeom>
                <a:avLst/>
                <a:gdLst>
                  <a:gd name="T0" fmla="*/ 0 w 122"/>
                  <a:gd name="T1" fmla="*/ 0 h 233"/>
                  <a:gd name="T2" fmla="*/ 0 w 122"/>
                  <a:gd name="T3" fmla="*/ 0 h 233"/>
                  <a:gd name="T4" fmla="*/ 0 w 122"/>
                  <a:gd name="T5" fmla="*/ 0 h 233"/>
                  <a:gd name="T6" fmla="*/ 0 w 122"/>
                  <a:gd name="T7" fmla="*/ 0 h 233"/>
                  <a:gd name="T8" fmla="*/ 0 w 122"/>
                  <a:gd name="T9" fmla="*/ 0 h 233"/>
                  <a:gd name="T10" fmla="*/ 0 w 122"/>
                  <a:gd name="T11" fmla="*/ 0 h 233"/>
                  <a:gd name="T12" fmla="*/ 0 w 122"/>
                  <a:gd name="T13" fmla="*/ 0 h 233"/>
                  <a:gd name="T14" fmla="*/ 0 w 122"/>
                  <a:gd name="T15" fmla="*/ 0 h 233"/>
                  <a:gd name="T16" fmla="*/ 0 w 122"/>
                  <a:gd name="T17" fmla="*/ 0 h 2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233"/>
                  <a:gd name="T29" fmla="*/ 122 w 122"/>
                  <a:gd name="T30" fmla="*/ 233 h 2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233">
                    <a:moveTo>
                      <a:pt x="0" y="233"/>
                    </a:moveTo>
                    <a:lnTo>
                      <a:pt x="18" y="204"/>
                    </a:lnTo>
                    <a:lnTo>
                      <a:pt x="34" y="176"/>
                    </a:lnTo>
                    <a:lnTo>
                      <a:pt x="51" y="147"/>
                    </a:lnTo>
                    <a:lnTo>
                      <a:pt x="67" y="118"/>
                    </a:lnTo>
                    <a:lnTo>
                      <a:pt x="81" y="88"/>
                    </a:lnTo>
                    <a:lnTo>
                      <a:pt x="96" y="59"/>
                    </a:lnTo>
                    <a:lnTo>
                      <a:pt x="109" y="29"/>
                    </a:lnTo>
                    <a:lnTo>
                      <a:pt x="122" y="0"/>
                    </a:lnTo>
                  </a:path>
                </a:pathLst>
              </a:custGeom>
              <a:noFill/>
              <a:ln w="6350">
                <a:solidFill>
                  <a:srgbClr val="000000"/>
                </a:solidFill>
                <a:prstDash val="solid"/>
                <a:round/>
                <a:headEnd/>
                <a:tailEnd/>
              </a:ln>
            </p:spPr>
            <p:txBody>
              <a:bodyPr/>
              <a:lstStyle/>
              <a:p>
                <a:endParaRPr lang="en-US"/>
              </a:p>
            </p:txBody>
          </p:sp>
          <p:sp>
            <p:nvSpPr>
              <p:cNvPr id="20898" name="Freeform 5837"/>
              <p:cNvSpPr>
                <a:spLocks/>
              </p:cNvSpPr>
              <p:nvPr/>
            </p:nvSpPr>
            <p:spPr bwMode="white">
              <a:xfrm>
                <a:off x="4558" y="2108"/>
                <a:ext cx="5" cy="3"/>
              </a:xfrm>
              <a:custGeom>
                <a:avLst/>
                <a:gdLst>
                  <a:gd name="T0" fmla="*/ 0 w 36"/>
                  <a:gd name="T1" fmla="*/ 0 h 19"/>
                  <a:gd name="T2" fmla="*/ 0 w 36"/>
                  <a:gd name="T3" fmla="*/ 0 h 19"/>
                  <a:gd name="T4" fmla="*/ 0 w 36"/>
                  <a:gd name="T5" fmla="*/ 0 h 19"/>
                  <a:gd name="T6" fmla="*/ 0 w 36"/>
                  <a:gd name="T7" fmla="*/ 0 h 19"/>
                  <a:gd name="T8" fmla="*/ 0 w 36"/>
                  <a:gd name="T9" fmla="*/ 0 h 19"/>
                  <a:gd name="T10" fmla="*/ 0 60000 65536"/>
                  <a:gd name="T11" fmla="*/ 0 60000 65536"/>
                  <a:gd name="T12" fmla="*/ 0 60000 65536"/>
                  <a:gd name="T13" fmla="*/ 0 60000 65536"/>
                  <a:gd name="T14" fmla="*/ 0 60000 65536"/>
                  <a:gd name="T15" fmla="*/ 0 w 36"/>
                  <a:gd name="T16" fmla="*/ 0 h 19"/>
                  <a:gd name="T17" fmla="*/ 36 w 36"/>
                  <a:gd name="T18" fmla="*/ 19 h 19"/>
                </a:gdLst>
                <a:ahLst/>
                <a:cxnLst>
                  <a:cxn ang="T10">
                    <a:pos x="T0" y="T1"/>
                  </a:cxn>
                  <a:cxn ang="T11">
                    <a:pos x="T2" y="T3"/>
                  </a:cxn>
                  <a:cxn ang="T12">
                    <a:pos x="T4" y="T5"/>
                  </a:cxn>
                  <a:cxn ang="T13">
                    <a:pos x="T6" y="T7"/>
                  </a:cxn>
                  <a:cxn ang="T14">
                    <a:pos x="T8" y="T9"/>
                  </a:cxn>
                </a:cxnLst>
                <a:rect l="T15" t="T16" r="T17" b="T18"/>
                <a:pathLst>
                  <a:path w="36" h="19">
                    <a:moveTo>
                      <a:pt x="0" y="0"/>
                    </a:moveTo>
                    <a:lnTo>
                      <a:pt x="8" y="5"/>
                    </a:lnTo>
                    <a:lnTo>
                      <a:pt x="17" y="10"/>
                    </a:lnTo>
                    <a:lnTo>
                      <a:pt x="27" y="14"/>
                    </a:lnTo>
                    <a:lnTo>
                      <a:pt x="36" y="19"/>
                    </a:lnTo>
                  </a:path>
                </a:pathLst>
              </a:custGeom>
              <a:noFill/>
              <a:ln w="6350">
                <a:solidFill>
                  <a:srgbClr val="000000"/>
                </a:solidFill>
                <a:prstDash val="solid"/>
                <a:round/>
                <a:headEnd/>
                <a:tailEnd/>
              </a:ln>
            </p:spPr>
            <p:txBody>
              <a:bodyPr/>
              <a:lstStyle/>
              <a:p>
                <a:endParaRPr lang="en-US"/>
              </a:p>
            </p:txBody>
          </p:sp>
          <p:sp>
            <p:nvSpPr>
              <p:cNvPr id="20899" name="Freeform 5838"/>
              <p:cNvSpPr>
                <a:spLocks/>
              </p:cNvSpPr>
              <p:nvPr/>
            </p:nvSpPr>
            <p:spPr bwMode="white">
              <a:xfrm>
                <a:off x="4398" y="2039"/>
                <a:ext cx="7" cy="31"/>
              </a:xfrm>
              <a:custGeom>
                <a:avLst/>
                <a:gdLst>
                  <a:gd name="T0" fmla="*/ 0 w 56"/>
                  <a:gd name="T1" fmla="*/ 0 h 253"/>
                  <a:gd name="T2" fmla="*/ 0 w 56"/>
                  <a:gd name="T3" fmla="*/ 0 h 253"/>
                  <a:gd name="T4" fmla="*/ 0 w 56"/>
                  <a:gd name="T5" fmla="*/ 0 h 253"/>
                  <a:gd name="T6" fmla="*/ 0 w 56"/>
                  <a:gd name="T7" fmla="*/ 0 h 253"/>
                  <a:gd name="T8" fmla="*/ 0 w 56"/>
                  <a:gd name="T9" fmla="*/ 0 h 253"/>
                  <a:gd name="T10" fmla="*/ 0 w 56"/>
                  <a:gd name="T11" fmla="*/ 0 h 253"/>
                  <a:gd name="T12" fmla="*/ 0 w 56"/>
                  <a:gd name="T13" fmla="*/ 0 h 253"/>
                  <a:gd name="T14" fmla="*/ 0 w 56"/>
                  <a:gd name="T15" fmla="*/ 0 h 253"/>
                  <a:gd name="T16" fmla="*/ 0 w 56"/>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6"/>
                  <a:gd name="T28" fmla="*/ 0 h 253"/>
                  <a:gd name="T29" fmla="*/ 56 w 56"/>
                  <a:gd name="T30" fmla="*/ 253 h 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6" h="253">
                    <a:moveTo>
                      <a:pt x="0" y="0"/>
                    </a:moveTo>
                    <a:lnTo>
                      <a:pt x="11" y="30"/>
                    </a:lnTo>
                    <a:lnTo>
                      <a:pt x="22" y="61"/>
                    </a:lnTo>
                    <a:lnTo>
                      <a:pt x="31" y="92"/>
                    </a:lnTo>
                    <a:lnTo>
                      <a:pt x="39" y="124"/>
                    </a:lnTo>
                    <a:lnTo>
                      <a:pt x="45" y="156"/>
                    </a:lnTo>
                    <a:lnTo>
                      <a:pt x="51" y="188"/>
                    </a:lnTo>
                    <a:lnTo>
                      <a:pt x="54" y="221"/>
                    </a:lnTo>
                    <a:lnTo>
                      <a:pt x="56" y="253"/>
                    </a:lnTo>
                  </a:path>
                </a:pathLst>
              </a:custGeom>
              <a:noFill/>
              <a:ln w="6350">
                <a:solidFill>
                  <a:srgbClr val="000000"/>
                </a:solidFill>
                <a:prstDash val="solid"/>
                <a:round/>
                <a:headEnd/>
                <a:tailEnd/>
              </a:ln>
            </p:spPr>
            <p:txBody>
              <a:bodyPr/>
              <a:lstStyle/>
              <a:p>
                <a:endParaRPr lang="en-US"/>
              </a:p>
            </p:txBody>
          </p:sp>
          <p:sp>
            <p:nvSpPr>
              <p:cNvPr id="20900" name="Freeform 5839"/>
              <p:cNvSpPr>
                <a:spLocks/>
              </p:cNvSpPr>
              <p:nvPr/>
            </p:nvSpPr>
            <p:spPr bwMode="white">
              <a:xfrm>
                <a:off x="4351" y="1983"/>
                <a:ext cx="29" cy="25"/>
              </a:xfrm>
              <a:custGeom>
                <a:avLst/>
                <a:gdLst>
                  <a:gd name="T0" fmla="*/ 0 w 233"/>
                  <a:gd name="T1" fmla="*/ 0 h 200"/>
                  <a:gd name="T2" fmla="*/ 0 w 233"/>
                  <a:gd name="T3" fmla="*/ 0 h 200"/>
                  <a:gd name="T4" fmla="*/ 0 w 233"/>
                  <a:gd name="T5" fmla="*/ 0 h 200"/>
                  <a:gd name="T6" fmla="*/ 0 w 233"/>
                  <a:gd name="T7" fmla="*/ 0 h 200"/>
                  <a:gd name="T8" fmla="*/ 0 w 233"/>
                  <a:gd name="T9" fmla="*/ 0 h 200"/>
                  <a:gd name="T10" fmla="*/ 0 w 233"/>
                  <a:gd name="T11" fmla="*/ 0 h 200"/>
                  <a:gd name="T12" fmla="*/ 0 w 233"/>
                  <a:gd name="T13" fmla="*/ 0 h 200"/>
                  <a:gd name="T14" fmla="*/ 0 w 233"/>
                  <a:gd name="T15" fmla="*/ 0 h 200"/>
                  <a:gd name="T16" fmla="*/ 0 w 233"/>
                  <a:gd name="T17" fmla="*/ 0 h 200"/>
                  <a:gd name="T18" fmla="*/ 0 w 233"/>
                  <a:gd name="T19" fmla="*/ 0 h 200"/>
                  <a:gd name="T20" fmla="*/ 0 w 233"/>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3"/>
                  <a:gd name="T34" fmla="*/ 0 h 200"/>
                  <a:gd name="T35" fmla="*/ 233 w 233"/>
                  <a:gd name="T36" fmla="*/ 200 h 2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3" h="200">
                    <a:moveTo>
                      <a:pt x="0" y="0"/>
                    </a:moveTo>
                    <a:lnTo>
                      <a:pt x="16" y="10"/>
                    </a:lnTo>
                    <a:lnTo>
                      <a:pt x="33" y="20"/>
                    </a:lnTo>
                    <a:lnTo>
                      <a:pt x="49" y="30"/>
                    </a:lnTo>
                    <a:lnTo>
                      <a:pt x="65" y="41"/>
                    </a:lnTo>
                    <a:lnTo>
                      <a:pt x="96" y="64"/>
                    </a:lnTo>
                    <a:lnTo>
                      <a:pt x="126" y="88"/>
                    </a:lnTo>
                    <a:lnTo>
                      <a:pt x="154" y="114"/>
                    </a:lnTo>
                    <a:lnTo>
                      <a:pt x="181" y="142"/>
                    </a:lnTo>
                    <a:lnTo>
                      <a:pt x="208" y="171"/>
                    </a:lnTo>
                    <a:lnTo>
                      <a:pt x="233" y="200"/>
                    </a:lnTo>
                  </a:path>
                </a:pathLst>
              </a:custGeom>
              <a:noFill/>
              <a:ln w="6350">
                <a:solidFill>
                  <a:srgbClr val="000000"/>
                </a:solidFill>
                <a:prstDash val="solid"/>
                <a:round/>
                <a:headEnd/>
                <a:tailEnd/>
              </a:ln>
            </p:spPr>
            <p:txBody>
              <a:bodyPr/>
              <a:lstStyle/>
              <a:p>
                <a:endParaRPr lang="en-US"/>
              </a:p>
            </p:txBody>
          </p:sp>
          <p:sp>
            <p:nvSpPr>
              <p:cNvPr id="20901" name="Freeform 5840"/>
              <p:cNvSpPr>
                <a:spLocks/>
              </p:cNvSpPr>
              <p:nvPr/>
            </p:nvSpPr>
            <p:spPr bwMode="white">
              <a:xfrm>
                <a:off x="4408" y="2153"/>
                <a:ext cx="5" cy="122"/>
              </a:xfrm>
              <a:custGeom>
                <a:avLst/>
                <a:gdLst>
                  <a:gd name="T0" fmla="*/ 0 w 37"/>
                  <a:gd name="T1" fmla="*/ 0 h 978"/>
                  <a:gd name="T2" fmla="*/ 0 w 37"/>
                  <a:gd name="T3" fmla="*/ 0 h 978"/>
                  <a:gd name="T4" fmla="*/ 0 w 37"/>
                  <a:gd name="T5" fmla="*/ 0 h 978"/>
                  <a:gd name="T6" fmla="*/ 0 w 37"/>
                  <a:gd name="T7" fmla="*/ 0 h 978"/>
                  <a:gd name="T8" fmla="*/ 0 w 37"/>
                  <a:gd name="T9" fmla="*/ 0 h 978"/>
                  <a:gd name="T10" fmla="*/ 0 w 37"/>
                  <a:gd name="T11" fmla="*/ 1 h 978"/>
                  <a:gd name="T12" fmla="*/ 0 w 37"/>
                  <a:gd name="T13" fmla="*/ 1 h 978"/>
                  <a:gd name="T14" fmla="*/ 0 w 37"/>
                  <a:gd name="T15" fmla="*/ 1 h 978"/>
                  <a:gd name="T16" fmla="*/ 0 w 37"/>
                  <a:gd name="T17" fmla="*/ 1 h 978"/>
                  <a:gd name="T18" fmla="*/ 0 w 37"/>
                  <a:gd name="T19" fmla="*/ 1 h 978"/>
                  <a:gd name="T20" fmla="*/ 0 w 37"/>
                  <a:gd name="T21" fmla="*/ 1 h 978"/>
                  <a:gd name="T22" fmla="*/ 0 w 37"/>
                  <a:gd name="T23" fmla="*/ 1 h 978"/>
                  <a:gd name="T24" fmla="*/ 0 w 37"/>
                  <a:gd name="T25" fmla="*/ 1 h 978"/>
                  <a:gd name="T26" fmla="*/ 0 w 37"/>
                  <a:gd name="T27" fmla="*/ 1 h 978"/>
                  <a:gd name="T28" fmla="*/ 0 w 37"/>
                  <a:gd name="T29" fmla="*/ 2 h 978"/>
                  <a:gd name="T30" fmla="*/ 0 w 37"/>
                  <a:gd name="T31" fmla="*/ 2 h 978"/>
                  <a:gd name="T32" fmla="*/ 0 w 37"/>
                  <a:gd name="T33" fmla="*/ 2 h 9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978"/>
                  <a:gd name="T53" fmla="*/ 37 w 37"/>
                  <a:gd name="T54" fmla="*/ 978 h 9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978">
                    <a:moveTo>
                      <a:pt x="0" y="0"/>
                    </a:moveTo>
                    <a:lnTo>
                      <a:pt x="2" y="61"/>
                    </a:lnTo>
                    <a:lnTo>
                      <a:pt x="4" y="122"/>
                    </a:lnTo>
                    <a:lnTo>
                      <a:pt x="6" y="183"/>
                    </a:lnTo>
                    <a:lnTo>
                      <a:pt x="8" y="244"/>
                    </a:lnTo>
                    <a:lnTo>
                      <a:pt x="10" y="305"/>
                    </a:lnTo>
                    <a:lnTo>
                      <a:pt x="12" y="367"/>
                    </a:lnTo>
                    <a:lnTo>
                      <a:pt x="14" y="428"/>
                    </a:lnTo>
                    <a:lnTo>
                      <a:pt x="17" y="489"/>
                    </a:lnTo>
                    <a:lnTo>
                      <a:pt x="19" y="550"/>
                    </a:lnTo>
                    <a:lnTo>
                      <a:pt x="21" y="611"/>
                    </a:lnTo>
                    <a:lnTo>
                      <a:pt x="24" y="672"/>
                    </a:lnTo>
                    <a:lnTo>
                      <a:pt x="27" y="734"/>
                    </a:lnTo>
                    <a:lnTo>
                      <a:pt x="29" y="795"/>
                    </a:lnTo>
                    <a:lnTo>
                      <a:pt x="32" y="856"/>
                    </a:lnTo>
                    <a:lnTo>
                      <a:pt x="34" y="917"/>
                    </a:lnTo>
                    <a:lnTo>
                      <a:pt x="37" y="978"/>
                    </a:lnTo>
                  </a:path>
                </a:pathLst>
              </a:custGeom>
              <a:noFill/>
              <a:ln w="6350">
                <a:solidFill>
                  <a:srgbClr val="000000"/>
                </a:solidFill>
                <a:prstDash val="solid"/>
                <a:round/>
                <a:headEnd/>
                <a:tailEnd/>
              </a:ln>
            </p:spPr>
            <p:txBody>
              <a:bodyPr/>
              <a:lstStyle/>
              <a:p>
                <a:endParaRPr lang="en-US"/>
              </a:p>
            </p:txBody>
          </p:sp>
          <p:sp>
            <p:nvSpPr>
              <p:cNvPr id="20902" name="Freeform 5841"/>
              <p:cNvSpPr>
                <a:spLocks/>
              </p:cNvSpPr>
              <p:nvPr/>
            </p:nvSpPr>
            <p:spPr bwMode="white">
              <a:xfrm>
                <a:off x="4405" y="2070"/>
                <a:ext cx="2" cy="55"/>
              </a:xfrm>
              <a:custGeom>
                <a:avLst/>
                <a:gdLst>
                  <a:gd name="T0" fmla="*/ 0 w 13"/>
                  <a:gd name="T1" fmla="*/ 0 h 436"/>
                  <a:gd name="T2" fmla="*/ 0 w 13"/>
                  <a:gd name="T3" fmla="*/ 0 h 436"/>
                  <a:gd name="T4" fmla="*/ 0 w 13"/>
                  <a:gd name="T5" fmla="*/ 0 h 436"/>
                  <a:gd name="T6" fmla="*/ 0 w 13"/>
                  <a:gd name="T7" fmla="*/ 0 h 436"/>
                  <a:gd name="T8" fmla="*/ 0 w 13"/>
                  <a:gd name="T9" fmla="*/ 0 h 436"/>
                  <a:gd name="T10" fmla="*/ 0 w 13"/>
                  <a:gd name="T11" fmla="*/ 1 h 436"/>
                  <a:gd name="T12" fmla="*/ 0 w 13"/>
                  <a:gd name="T13" fmla="*/ 1 h 436"/>
                  <a:gd name="T14" fmla="*/ 0 w 13"/>
                  <a:gd name="T15" fmla="*/ 1 h 436"/>
                  <a:gd name="T16" fmla="*/ 0 w 13"/>
                  <a:gd name="T17" fmla="*/ 1 h 4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36"/>
                  <a:gd name="T29" fmla="*/ 13 w 13"/>
                  <a:gd name="T30" fmla="*/ 436 h 4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36">
                    <a:moveTo>
                      <a:pt x="0" y="0"/>
                    </a:moveTo>
                    <a:lnTo>
                      <a:pt x="2" y="55"/>
                    </a:lnTo>
                    <a:lnTo>
                      <a:pt x="3" y="109"/>
                    </a:lnTo>
                    <a:lnTo>
                      <a:pt x="5" y="164"/>
                    </a:lnTo>
                    <a:lnTo>
                      <a:pt x="6" y="218"/>
                    </a:lnTo>
                    <a:lnTo>
                      <a:pt x="8" y="273"/>
                    </a:lnTo>
                    <a:lnTo>
                      <a:pt x="9" y="327"/>
                    </a:lnTo>
                    <a:lnTo>
                      <a:pt x="11" y="382"/>
                    </a:lnTo>
                    <a:lnTo>
                      <a:pt x="13" y="436"/>
                    </a:lnTo>
                  </a:path>
                </a:pathLst>
              </a:custGeom>
              <a:noFill/>
              <a:ln w="6350">
                <a:solidFill>
                  <a:srgbClr val="000000"/>
                </a:solidFill>
                <a:prstDash val="solid"/>
                <a:round/>
                <a:headEnd/>
                <a:tailEnd/>
              </a:ln>
            </p:spPr>
            <p:txBody>
              <a:bodyPr/>
              <a:lstStyle/>
              <a:p>
                <a:endParaRPr lang="en-US"/>
              </a:p>
            </p:txBody>
          </p:sp>
          <p:sp>
            <p:nvSpPr>
              <p:cNvPr id="20903" name="Freeform 5842"/>
              <p:cNvSpPr>
                <a:spLocks/>
              </p:cNvSpPr>
              <p:nvPr/>
            </p:nvSpPr>
            <p:spPr bwMode="white">
              <a:xfrm>
                <a:off x="4412" y="2072"/>
                <a:ext cx="0" cy="146"/>
              </a:xfrm>
              <a:custGeom>
                <a:avLst/>
                <a:gdLst>
                  <a:gd name="T0" fmla="*/ 0 w 2"/>
                  <a:gd name="T1" fmla="*/ 0 h 1171"/>
                  <a:gd name="T2" fmla="*/ 0 w 2"/>
                  <a:gd name="T3" fmla="*/ 0 h 1171"/>
                  <a:gd name="T4" fmla="*/ 0 w 2"/>
                  <a:gd name="T5" fmla="*/ 0 h 1171"/>
                  <a:gd name="T6" fmla="*/ 0 w 2"/>
                  <a:gd name="T7" fmla="*/ 0 h 1171"/>
                  <a:gd name="T8" fmla="*/ 0 w 2"/>
                  <a:gd name="T9" fmla="*/ 1 h 1171"/>
                  <a:gd name="T10" fmla="*/ 0 w 2"/>
                  <a:gd name="T11" fmla="*/ 1 h 1171"/>
                  <a:gd name="T12" fmla="*/ 0 w 2"/>
                  <a:gd name="T13" fmla="*/ 1 h 1171"/>
                  <a:gd name="T14" fmla="*/ 0 w 2"/>
                  <a:gd name="T15" fmla="*/ 1 h 1171"/>
                  <a:gd name="T16" fmla="*/ 0 w 2"/>
                  <a:gd name="T17" fmla="*/ 1 h 1171"/>
                  <a:gd name="T18" fmla="*/ 0 w 2"/>
                  <a:gd name="T19" fmla="*/ 1 h 1171"/>
                  <a:gd name="T20" fmla="*/ 0 w 2"/>
                  <a:gd name="T21" fmla="*/ 1 h 1171"/>
                  <a:gd name="T22" fmla="*/ 0 w 2"/>
                  <a:gd name="T23" fmla="*/ 1 h 1171"/>
                  <a:gd name="T24" fmla="*/ 0 w 2"/>
                  <a:gd name="T25" fmla="*/ 2 h 1171"/>
                  <a:gd name="T26" fmla="*/ 0 w 2"/>
                  <a:gd name="T27" fmla="*/ 2 h 1171"/>
                  <a:gd name="T28" fmla="*/ 0 w 2"/>
                  <a:gd name="T29" fmla="*/ 2 h 1171"/>
                  <a:gd name="T30" fmla="*/ 0 w 2"/>
                  <a:gd name="T31" fmla="*/ 2 h 1171"/>
                  <a:gd name="T32" fmla="*/ 0 w 2"/>
                  <a:gd name="T33" fmla="*/ 2 h 11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1171"/>
                  <a:gd name="T53" fmla="*/ 0 w 2"/>
                  <a:gd name="T54" fmla="*/ 1171 h 11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1171">
                    <a:moveTo>
                      <a:pt x="0" y="0"/>
                    </a:moveTo>
                    <a:lnTo>
                      <a:pt x="0" y="73"/>
                    </a:lnTo>
                    <a:lnTo>
                      <a:pt x="1" y="147"/>
                    </a:lnTo>
                    <a:lnTo>
                      <a:pt x="1" y="220"/>
                    </a:lnTo>
                    <a:lnTo>
                      <a:pt x="1" y="293"/>
                    </a:lnTo>
                    <a:lnTo>
                      <a:pt x="1" y="366"/>
                    </a:lnTo>
                    <a:lnTo>
                      <a:pt x="1" y="440"/>
                    </a:lnTo>
                    <a:lnTo>
                      <a:pt x="1" y="513"/>
                    </a:lnTo>
                    <a:lnTo>
                      <a:pt x="1" y="586"/>
                    </a:lnTo>
                    <a:lnTo>
                      <a:pt x="1" y="660"/>
                    </a:lnTo>
                    <a:lnTo>
                      <a:pt x="1" y="732"/>
                    </a:lnTo>
                    <a:lnTo>
                      <a:pt x="1" y="806"/>
                    </a:lnTo>
                    <a:lnTo>
                      <a:pt x="1" y="879"/>
                    </a:lnTo>
                    <a:lnTo>
                      <a:pt x="1" y="952"/>
                    </a:lnTo>
                    <a:lnTo>
                      <a:pt x="2" y="1025"/>
                    </a:lnTo>
                    <a:lnTo>
                      <a:pt x="2" y="1098"/>
                    </a:lnTo>
                    <a:lnTo>
                      <a:pt x="2" y="1171"/>
                    </a:lnTo>
                  </a:path>
                </a:pathLst>
              </a:custGeom>
              <a:noFill/>
              <a:ln w="6350">
                <a:solidFill>
                  <a:srgbClr val="000000"/>
                </a:solidFill>
                <a:prstDash val="solid"/>
                <a:round/>
                <a:headEnd/>
                <a:tailEnd/>
              </a:ln>
            </p:spPr>
            <p:txBody>
              <a:bodyPr/>
              <a:lstStyle/>
              <a:p>
                <a:endParaRPr lang="en-US"/>
              </a:p>
            </p:txBody>
          </p:sp>
          <p:sp>
            <p:nvSpPr>
              <p:cNvPr id="20904" name="Freeform 5843"/>
              <p:cNvSpPr>
                <a:spLocks/>
              </p:cNvSpPr>
              <p:nvPr/>
            </p:nvSpPr>
            <p:spPr bwMode="white">
              <a:xfrm>
                <a:off x="4412" y="1842"/>
                <a:ext cx="0" cy="172"/>
              </a:xfrm>
              <a:custGeom>
                <a:avLst/>
                <a:gdLst>
                  <a:gd name="T0" fmla="*/ 0 w 1"/>
                  <a:gd name="T1" fmla="*/ 0 h 1380"/>
                  <a:gd name="T2" fmla="*/ 0 w 1"/>
                  <a:gd name="T3" fmla="*/ 0 h 1380"/>
                  <a:gd name="T4" fmla="*/ 0 w 1"/>
                  <a:gd name="T5" fmla="*/ 0 h 1380"/>
                  <a:gd name="T6" fmla="*/ 0 w 1"/>
                  <a:gd name="T7" fmla="*/ 0 h 1380"/>
                  <a:gd name="T8" fmla="*/ 0 w 1"/>
                  <a:gd name="T9" fmla="*/ 1 h 1380"/>
                  <a:gd name="T10" fmla="*/ 0 w 1"/>
                  <a:gd name="T11" fmla="*/ 1 h 1380"/>
                  <a:gd name="T12" fmla="*/ 0 w 1"/>
                  <a:gd name="T13" fmla="*/ 1 h 1380"/>
                  <a:gd name="T14" fmla="*/ 0 w 1"/>
                  <a:gd name="T15" fmla="*/ 1 h 1380"/>
                  <a:gd name="T16" fmla="*/ 0 w 1"/>
                  <a:gd name="T17" fmla="*/ 1 h 1380"/>
                  <a:gd name="T18" fmla="*/ 0 w 1"/>
                  <a:gd name="T19" fmla="*/ 1 h 1380"/>
                  <a:gd name="T20" fmla="*/ 0 w 1"/>
                  <a:gd name="T21" fmla="*/ 2 h 1380"/>
                  <a:gd name="T22" fmla="*/ 0 w 1"/>
                  <a:gd name="T23" fmla="*/ 2 h 1380"/>
                  <a:gd name="T24" fmla="*/ 0 w 1"/>
                  <a:gd name="T25" fmla="*/ 2 h 1380"/>
                  <a:gd name="T26" fmla="*/ 0 w 1"/>
                  <a:gd name="T27" fmla="*/ 2 h 1380"/>
                  <a:gd name="T28" fmla="*/ 0 w 1"/>
                  <a:gd name="T29" fmla="*/ 2 h 1380"/>
                  <a:gd name="T30" fmla="*/ 0 w 1"/>
                  <a:gd name="T31" fmla="*/ 2 h 1380"/>
                  <a:gd name="T32" fmla="*/ 0 w 1"/>
                  <a:gd name="T33" fmla="*/ 3 h 13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
                  <a:gd name="T52" fmla="*/ 0 h 1380"/>
                  <a:gd name="T53" fmla="*/ 0 w 1"/>
                  <a:gd name="T54" fmla="*/ 1380 h 13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 h="1380">
                    <a:moveTo>
                      <a:pt x="0" y="0"/>
                    </a:moveTo>
                    <a:lnTo>
                      <a:pt x="0" y="87"/>
                    </a:lnTo>
                    <a:lnTo>
                      <a:pt x="0" y="173"/>
                    </a:lnTo>
                    <a:lnTo>
                      <a:pt x="0" y="260"/>
                    </a:lnTo>
                    <a:lnTo>
                      <a:pt x="0" y="346"/>
                    </a:lnTo>
                    <a:lnTo>
                      <a:pt x="0" y="432"/>
                    </a:lnTo>
                    <a:lnTo>
                      <a:pt x="1" y="519"/>
                    </a:lnTo>
                    <a:lnTo>
                      <a:pt x="1" y="606"/>
                    </a:lnTo>
                    <a:lnTo>
                      <a:pt x="1" y="692"/>
                    </a:lnTo>
                    <a:lnTo>
                      <a:pt x="1" y="778"/>
                    </a:lnTo>
                    <a:lnTo>
                      <a:pt x="1" y="864"/>
                    </a:lnTo>
                    <a:lnTo>
                      <a:pt x="1" y="950"/>
                    </a:lnTo>
                    <a:lnTo>
                      <a:pt x="1" y="1036"/>
                    </a:lnTo>
                    <a:lnTo>
                      <a:pt x="1" y="1122"/>
                    </a:lnTo>
                    <a:lnTo>
                      <a:pt x="1" y="1209"/>
                    </a:lnTo>
                    <a:lnTo>
                      <a:pt x="1" y="1295"/>
                    </a:lnTo>
                    <a:lnTo>
                      <a:pt x="1" y="1380"/>
                    </a:lnTo>
                  </a:path>
                </a:pathLst>
              </a:custGeom>
              <a:noFill/>
              <a:ln w="6350">
                <a:solidFill>
                  <a:srgbClr val="000000"/>
                </a:solidFill>
                <a:prstDash val="solid"/>
                <a:round/>
                <a:headEnd/>
                <a:tailEnd/>
              </a:ln>
            </p:spPr>
            <p:txBody>
              <a:bodyPr/>
              <a:lstStyle/>
              <a:p>
                <a:endParaRPr lang="en-US"/>
              </a:p>
            </p:txBody>
          </p:sp>
          <p:sp>
            <p:nvSpPr>
              <p:cNvPr id="20905" name="Freeform 5844"/>
              <p:cNvSpPr>
                <a:spLocks/>
              </p:cNvSpPr>
              <p:nvPr/>
            </p:nvSpPr>
            <p:spPr bwMode="white">
              <a:xfrm>
                <a:off x="4354" y="1792"/>
                <a:ext cx="0" cy="17"/>
              </a:xfrm>
              <a:custGeom>
                <a:avLst/>
                <a:gdLst>
                  <a:gd name="T0" fmla="*/ 0 w 3"/>
                  <a:gd name="T1" fmla="*/ 0 h 133"/>
                  <a:gd name="T2" fmla="*/ 0 w 3"/>
                  <a:gd name="T3" fmla="*/ 0 h 133"/>
                  <a:gd name="T4" fmla="*/ 0 w 3"/>
                  <a:gd name="T5" fmla="*/ 0 h 133"/>
                  <a:gd name="T6" fmla="*/ 0 w 3"/>
                  <a:gd name="T7" fmla="*/ 0 h 133"/>
                  <a:gd name="T8" fmla="*/ 0 w 3"/>
                  <a:gd name="T9" fmla="*/ 0 h 133"/>
                  <a:gd name="T10" fmla="*/ 0 60000 65536"/>
                  <a:gd name="T11" fmla="*/ 0 60000 65536"/>
                  <a:gd name="T12" fmla="*/ 0 60000 65536"/>
                  <a:gd name="T13" fmla="*/ 0 60000 65536"/>
                  <a:gd name="T14" fmla="*/ 0 60000 65536"/>
                  <a:gd name="T15" fmla="*/ 0 w 3"/>
                  <a:gd name="T16" fmla="*/ 0 h 133"/>
                  <a:gd name="T17" fmla="*/ 0 w 3"/>
                  <a:gd name="T18" fmla="*/ 133 h 133"/>
                </a:gdLst>
                <a:ahLst/>
                <a:cxnLst>
                  <a:cxn ang="T10">
                    <a:pos x="T0" y="T1"/>
                  </a:cxn>
                  <a:cxn ang="T11">
                    <a:pos x="T2" y="T3"/>
                  </a:cxn>
                  <a:cxn ang="T12">
                    <a:pos x="T4" y="T5"/>
                  </a:cxn>
                  <a:cxn ang="T13">
                    <a:pos x="T6" y="T7"/>
                  </a:cxn>
                  <a:cxn ang="T14">
                    <a:pos x="T8" y="T9"/>
                  </a:cxn>
                </a:cxnLst>
                <a:rect l="T15" t="T16" r="T17" b="T18"/>
                <a:pathLst>
                  <a:path w="3" h="133">
                    <a:moveTo>
                      <a:pt x="3" y="0"/>
                    </a:moveTo>
                    <a:lnTo>
                      <a:pt x="2" y="33"/>
                    </a:lnTo>
                    <a:lnTo>
                      <a:pt x="2" y="66"/>
                    </a:lnTo>
                    <a:lnTo>
                      <a:pt x="2" y="99"/>
                    </a:lnTo>
                    <a:lnTo>
                      <a:pt x="0" y="133"/>
                    </a:lnTo>
                  </a:path>
                </a:pathLst>
              </a:custGeom>
              <a:noFill/>
              <a:ln w="6350">
                <a:solidFill>
                  <a:srgbClr val="000000"/>
                </a:solidFill>
                <a:prstDash val="solid"/>
                <a:round/>
                <a:headEnd/>
                <a:tailEnd/>
              </a:ln>
            </p:spPr>
            <p:txBody>
              <a:bodyPr/>
              <a:lstStyle/>
              <a:p>
                <a:endParaRPr lang="en-US"/>
              </a:p>
            </p:txBody>
          </p:sp>
          <p:sp>
            <p:nvSpPr>
              <p:cNvPr id="20906" name="Freeform 5845"/>
              <p:cNvSpPr>
                <a:spLocks/>
              </p:cNvSpPr>
              <p:nvPr/>
            </p:nvSpPr>
            <p:spPr bwMode="white">
              <a:xfrm>
                <a:off x="4120" y="1675"/>
                <a:ext cx="3" cy="33"/>
              </a:xfrm>
              <a:custGeom>
                <a:avLst/>
                <a:gdLst>
                  <a:gd name="T0" fmla="*/ 0 w 20"/>
                  <a:gd name="T1" fmla="*/ 1 h 260"/>
                  <a:gd name="T2" fmla="*/ 0 w 20"/>
                  <a:gd name="T3" fmla="*/ 1 h 260"/>
                  <a:gd name="T4" fmla="*/ 0 w 20"/>
                  <a:gd name="T5" fmla="*/ 0 h 260"/>
                  <a:gd name="T6" fmla="*/ 0 w 20"/>
                  <a:gd name="T7" fmla="*/ 0 h 260"/>
                  <a:gd name="T8" fmla="*/ 0 w 20"/>
                  <a:gd name="T9" fmla="*/ 0 h 260"/>
                  <a:gd name="T10" fmla="*/ 0 w 20"/>
                  <a:gd name="T11" fmla="*/ 0 h 260"/>
                  <a:gd name="T12" fmla="*/ 0 w 20"/>
                  <a:gd name="T13" fmla="*/ 0 h 260"/>
                  <a:gd name="T14" fmla="*/ 0 w 20"/>
                  <a:gd name="T15" fmla="*/ 0 h 260"/>
                  <a:gd name="T16" fmla="*/ 0 w 20"/>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0"/>
                  <a:gd name="T29" fmla="*/ 20 w 20"/>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0">
                    <a:moveTo>
                      <a:pt x="20" y="260"/>
                    </a:moveTo>
                    <a:lnTo>
                      <a:pt x="16" y="228"/>
                    </a:lnTo>
                    <a:lnTo>
                      <a:pt x="12" y="196"/>
                    </a:lnTo>
                    <a:lnTo>
                      <a:pt x="9" y="162"/>
                    </a:lnTo>
                    <a:lnTo>
                      <a:pt x="5" y="130"/>
                    </a:lnTo>
                    <a:lnTo>
                      <a:pt x="3" y="98"/>
                    </a:lnTo>
                    <a:lnTo>
                      <a:pt x="2" y="65"/>
                    </a:lnTo>
                    <a:lnTo>
                      <a:pt x="0" y="33"/>
                    </a:lnTo>
                    <a:lnTo>
                      <a:pt x="0" y="0"/>
                    </a:lnTo>
                  </a:path>
                </a:pathLst>
              </a:custGeom>
              <a:noFill/>
              <a:ln w="6350">
                <a:solidFill>
                  <a:srgbClr val="000000"/>
                </a:solidFill>
                <a:prstDash val="solid"/>
                <a:round/>
                <a:headEnd/>
                <a:tailEnd/>
              </a:ln>
            </p:spPr>
            <p:txBody>
              <a:bodyPr/>
              <a:lstStyle/>
              <a:p>
                <a:endParaRPr lang="en-US"/>
              </a:p>
            </p:txBody>
          </p:sp>
          <p:sp>
            <p:nvSpPr>
              <p:cNvPr id="20907" name="Freeform 5846"/>
              <p:cNvSpPr>
                <a:spLocks/>
              </p:cNvSpPr>
              <p:nvPr/>
            </p:nvSpPr>
            <p:spPr bwMode="white">
              <a:xfrm>
                <a:off x="4129" y="1738"/>
                <a:ext cx="42" cy="89"/>
              </a:xfrm>
              <a:custGeom>
                <a:avLst/>
                <a:gdLst>
                  <a:gd name="T0" fmla="*/ 1 w 331"/>
                  <a:gd name="T1" fmla="*/ 1 h 719"/>
                  <a:gd name="T2" fmla="*/ 1 w 331"/>
                  <a:gd name="T3" fmla="*/ 1 h 719"/>
                  <a:gd name="T4" fmla="*/ 1 w 331"/>
                  <a:gd name="T5" fmla="*/ 1 h 719"/>
                  <a:gd name="T6" fmla="*/ 1 w 331"/>
                  <a:gd name="T7" fmla="*/ 1 h 719"/>
                  <a:gd name="T8" fmla="*/ 1 w 331"/>
                  <a:gd name="T9" fmla="*/ 1 h 719"/>
                  <a:gd name="T10" fmla="*/ 0 w 331"/>
                  <a:gd name="T11" fmla="*/ 1 h 719"/>
                  <a:gd name="T12" fmla="*/ 0 w 331"/>
                  <a:gd name="T13" fmla="*/ 1 h 719"/>
                  <a:gd name="T14" fmla="*/ 0 w 331"/>
                  <a:gd name="T15" fmla="*/ 1 h 719"/>
                  <a:gd name="T16" fmla="*/ 0 w 331"/>
                  <a:gd name="T17" fmla="*/ 1 h 719"/>
                  <a:gd name="T18" fmla="*/ 0 w 331"/>
                  <a:gd name="T19" fmla="*/ 1 h 719"/>
                  <a:gd name="T20" fmla="*/ 0 w 331"/>
                  <a:gd name="T21" fmla="*/ 0 h 719"/>
                  <a:gd name="T22" fmla="*/ 0 w 331"/>
                  <a:gd name="T23" fmla="*/ 0 h 719"/>
                  <a:gd name="T24" fmla="*/ 0 w 331"/>
                  <a:gd name="T25" fmla="*/ 0 h 719"/>
                  <a:gd name="T26" fmla="*/ 0 w 331"/>
                  <a:gd name="T27" fmla="*/ 0 h 719"/>
                  <a:gd name="T28" fmla="*/ 0 w 331"/>
                  <a:gd name="T29" fmla="*/ 0 h 719"/>
                  <a:gd name="T30" fmla="*/ 0 w 331"/>
                  <a:gd name="T31" fmla="*/ 0 h 719"/>
                  <a:gd name="T32" fmla="*/ 0 w 331"/>
                  <a:gd name="T33" fmla="*/ 0 h 7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1"/>
                  <a:gd name="T52" fmla="*/ 0 h 719"/>
                  <a:gd name="T53" fmla="*/ 331 w 331"/>
                  <a:gd name="T54" fmla="*/ 719 h 7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1" h="719">
                    <a:moveTo>
                      <a:pt x="331" y="719"/>
                    </a:moveTo>
                    <a:lnTo>
                      <a:pt x="304" y="678"/>
                    </a:lnTo>
                    <a:lnTo>
                      <a:pt x="277" y="635"/>
                    </a:lnTo>
                    <a:lnTo>
                      <a:pt x="251" y="593"/>
                    </a:lnTo>
                    <a:lnTo>
                      <a:pt x="226" y="550"/>
                    </a:lnTo>
                    <a:lnTo>
                      <a:pt x="203" y="506"/>
                    </a:lnTo>
                    <a:lnTo>
                      <a:pt x="180" y="463"/>
                    </a:lnTo>
                    <a:lnTo>
                      <a:pt x="157" y="418"/>
                    </a:lnTo>
                    <a:lnTo>
                      <a:pt x="136" y="374"/>
                    </a:lnTo>
                    <a:lnTo>
                      <a:pt x="115" y="328"/>
                    </a:lnTo>
                    <a:lnTo>
                      <a:pt x="97" y="282"/>
                    </a:lnTo>
                    <a:lnTo>
                      <a:pt x="78" y="237"/>
                    </a:lnTo>
                    <a:lnTo>
                      <a:pt x="60" y="190"/>
                    </a:lnTo>
                    <a:lnTo>
                      <a:pt x="44" y="144"/>
                    </a:lnTo>
                    <a:lnTo>
                      <a:pt x="28" y="96"/>
                    </a:lnTo>
                    <a:lnTo>
                      <a:pt x="13" y="48"/>
                    </a:lnTo>
                    <a:lnTo>
                      <a:pt x="0" y="0"/>
                    </a:lnTo>
                  </a:path>
                </a:pathLst>
              </a:custGeom>
              <a:noFill/>
              <a:ln w="6350">
                <a:solidFill>
                  <a:srgbClr val="000000"/>
                </a:solidFill>
                <a:prstDash val="solid"/>
                <a:round/>
                <a:headEnd/>
                <a:tailEnd/>
              </a:ln>
            </p:spPr>
            <p:txBody>
              <a:bodyPr/>
              <a:lstStyle/>
              <a:p>
                <a:endParaRPr lang="en-US"/>
              </a:p>
            </p:txBody>
          </p:sp>
          <p:sp>
            <p:nvSpPr>
              <p:cNvPr id="20908" name="Freeform 5847"/>
              <p:cNvSpPr>
                <a:spLocks/>
              </p:cNvSpPr>
              <p:nvPr/>
            </p:nvSpPr>
            <p:spPr bwMode="white">
              <a:xfrm>
                <a:off x="4194" y="1857"/>
                <a:ext cx="75" cy="47"/>
              </a:xfrm>
              <a:custGeom>
                <a:avLst/>
                <a:gdLst>
                  <a:gd name="T0" fmla="*/ 1 w 600"/>
                  <a:gd name="T1" fmla="*/ 1 h 381"/>
                  <a:gd name="T2" fmla="*/ 1 w 600"/>
                  <a:gd name="T3" fmla="*/ 1 h 381"/>
                  <a:gd name="T4" fmla="*/ 1 w 600"/>
                  <a:gd name="T5" fmla="*/ 1 h 381"/>
                  <a:gd name="T6" fmla="*/ 1 w 600"/>
                  <a:gd name="T7" fmla="*/ 1 h 381"/>
                  <a:gd name="T8" fmla="*/ 1 w 600"/>
                  <a:gd name="T9" fmla="*/ 1 h 381"/>
                  <a:gd name="T10" fmla="*/ 1 w 600"/>
                  <a:gd name="T11" fmla="*/ 1 h 381"/>
                  <a:gd name="T12" fmla="*/ 1 w 600"/>
                  <a:gd name="T13" fmla="*/ 1 h 381"/>
                  <a:gd name="T14" fmla="*/ 1 w 600"/>
                  <a:gd name="T15" fmla="*/ 1 h 381"/>
                  <a:gd name="T16" fmla="*/ 1 w 600"/>
                  <a:gd name="T17" fmla="*/ 1 h 381"/>
                  <a:gd name="T18" fmla="*/ 1 w 600"/>
                  <a:gd name="T19" fmla="*/ 1 h 381"/>
                  <a:gd name="T20" fmla="*/ 1 w 600"/>
                  <a:gd name="T21" fmla="*/ 0 h 381"/>
                  <a:gd name="T22" fmla="*/ 1 w 600"/>
                  <a:gd name="T23" fmla="*/ 0 h 381"/>
                  <a:gd name="T24" fmla="*/ 1 w 600"/>
                  <a:gd name="T25" fmla="*/ 0 h 381"/>
                  <a:gd name="T26" fmla="*/ 1 w 600"/>
                  <a:gd name="T27" fmla="*/ 0 h 381"/>
                  <a:gd name="T28" fmla="*/ 0 w 600"/>
                  <a:gd name="T29" fmla="*/ 0 h 381"/>
                  <a:gd name="T30" fmla="*/ 0 w 600"/>
                  <a:gd name="T31" fmla="*/ 0 h 381"/>
                  <a:gd name="T32" fmla="*/ 0 w 600"/>
                  <a:gd name="T33" fmla="*/ 0 h 381"/>
                  <a:gd name="T34" fmla="*/ 0 w 600"/>
                  <a:gd name="T35" fmla="*/ 0 h 381"/>
                  <a:gd name="T36" fmla="*/ 0 w 600"/>
                  <a:gd name="T37" fmla="*/ 0 h 381"/>
                  <a:gd name="T38" fmla="*/ 0 w 600"/>
                  <a:gd name="T39" fmla="*/ 0 h 381"/>
                  <a:gd name="T40" fmla="*/ 0 w 600"/>
                  <a:gd name="T41" fmla="*/ 0 h 3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0"/>
                  <a:gd name="T64" fmla="*/ 0 h 381"/>
                  <a:gd name="T65" fmla="*/ 600 w 600"/>
                  <a:gd name="T66" fmla="*/ 381 h 3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0" h="381">
                    <a:moveTo>
                      <a:pt x="600" y="381"/>
                    </a:moveTo>
                    <a:lnTo>
                      <a:pt x="578" y="376"/>
                    </a:lnTo>
                    <a:lnTo>
                      <a:pt x="556" y="370"/>
                    </a:lnTo>
                    <a:lnTo>
                      <a:pt x="534" y="364"/>
                    </a:lnTo>
                    <a:lnTo>
                      <a:pt x="513" y="357"/>
                    </a:lnTo>
                    <a:lnTo>
                      <a:pt x="492" y="350"/>
                    </a:lnTo>
                    <a:lnTo>
                      <a:pt x="471" y="341"/>
                    </a:lnTo>
                    <a:lnTo>
                      <a:pt x="450" y="333"/>
                    </a:lnTo>
                    <a:lnTo>
                      <a:pt x="429" y="324"/>
                    </a:lnTo>
                    <a:lnTo>
                      <a:pt x="389" y="304"/>
                    </a:lnTo>
                    <a:lnTo>
                      <a:pt x="349" y="283"/>
                    </a:lnTo>
                    <a:lnTo>
                      <a:pt x="311" y="261"/>
                    </a:lnTo>
                    <a:lnTo>
                      <a:pt x="273" y="236"/>
                    </a:lnTo>
                    <a:lnTo>
                      <a:pt x="235" y="210"/>
                    </a:lnTo>
                    <a:lnTo>
                      <a:pt x="199" y="183"/>
                    </a:lnTo>
                    <a:lnTo>
                      <a:pt x="164" y="155"/>
                    </a:lnTo>
                    <a:lnTo>
                      <a:pt x="129" y="125"/>
                    </a:lnTo>
                    <a:lnTo>
                      <a:pt x="96" y="95"/>
                    </a:lnTo>
                    <a:lnTo>
                      <a:pt x="64" y="64"/>
                    </a:lnTo>
                    <a:lnTo>
                      <a:pt x="32" y="32"/>
                    </a:lnTo>
                    <a:lnTo>
                      <a:pt x="0" y="0"/>
                    </a:lnTo>
                  </a:path>
                </a:pathLst>
              </a:custGeom>
              <a:noFill/>
              <a:ln w="6350">
                <a:solidFill>
                  <a:srgbClr val="000000"/>
                </a:solidFill>
                <a:prstDash val="solid"/>
                <a:round/>
                <a:headEnd/>
                <a:tailEnd/>
              </a:ln>
            </p:spPr>
            <p:txBody>
              <a:bodyPr/>
              <a:lstStyle/>
              <a:p>
                <a:endParaRPr lang="en-US"/>
              </a:p>
            </p:txBody>
          </p:sp>
          <p:sp>
            <p:nvSpPr>
              <p:cNvPr id="20909" name="Freeform 5848"/>
              <p:cNvSpPr>
                <a:spLocks/>
              </p:cNvSpPr>
              <p:nvPr/>
            </p:nvSpPr>
            <p:spPr bwMode="white">
              <a:xfrm>
                <a:off x="4298" y="1851"/>
                <a:ext cx="51" cy="54"/>
              </a:xfrm>
              <a:custGeom>
                <a:avLst/>
                <a:gdLst>
                  <a:gd name="T0" fmla="*/ 1 w 409"/>
                  <a:gd name="T1" fmla="*/ 0 h 434"/>
                  <a:gd name="T2" fmla="*/ 1 w 409"/>
                  <a:gd name="T3" fmla="*/ 0 h 434"/>
                  <a:gd name="T4" fmla="*/ 1 w 409"/>
                  <a:gd name="T5" fmla="*/ 0 h 434"/>
                  <a:gd name="T6" fmla="*/ 1 w 409"/>
                  <a:gd name="T7" fmla="*/ 0 h 434"/>
                  <a:gd name="T8" fmla="*/ 1 w 409"/>
                  <a:gd name="T9" fmla="*/ 0 h 434"/>
                  <a:gd name="T10" fmla="*/ 1 w 409"/>
                  <a:gd name="T11" fmla="*/ 0 h 434"/>
                  <a:gd name="T12" fmla="*/ 1 w 409"/>
                  <a:gd name="T13" fmla="*/ 0 h 434"/>
                  <a:gd name="T14" fmla="*/ 1 w 409"/>
                  <a:gd name="T15" fmla="*/ 0 h 434"/>
                  <a:gd name="T16" fmla="*/ 1 w 409"/>
                  <a:gd name="T17" fmla="*/ 0 h 434"/>
                  <a:gd name="T18" fmla="*/ 1 w 409"/>
                  <a:gd name="T19" fmla="*/ 0 h 434"/>
                  <a:gd name="T20" fmla="*/ 0 w 409"/>
                  <a:gd name="T21" fmla="*/ 0 h 434"/>
                  <a:gd name="T22" fmla="*/ 0 w 409"/>
                  <a:gd name="T23" fmla="*/ 0 h 434"/>
                  <a:gd name="T24" fmla="*/ 0 w 409"/>
                  <a:gd name="T25" fmla="*/ 0 h 434"/>
                  <a:gd name="T26" fmla="*/ 0 w 409"/>
                  <a:gd name="T27" fmla="*/ 0 h 434"/>
                  <a:gd name="T28" fmla="*/ 0 w 409"/>
                  <a:gd name="T29" fmla="*/ 1 h 434"/>
                  <a:gd name="T30" fmla="*/ 0 w 409"/>
                  <a:gd name="T31" fmla="*/ 1 h 434"/>
                  <a:gd name="T32" fmla="*/ 0 w 409"/>
                  <a:gd name="T33" fmla="*/ 1 h 434"/>
                  <a:gd name="T34" fmla="*/ 0 w 409"/>
                  <a:gd name="T35" fmla="*/ 1 h 434"/>
                  <a:gd name="T36" fmla="*/ 0 w 409"/>
                  <a:gd name="T37" fmla="*/ 1 h 434"/>
                  <a:gd name="T38" fmla="*/ 0 w 409"/>
                  <a:gd name="T39" fmla="*/ 1 h 434"/>
                  <a:gd name="T40" fmla="*/ 0 w 409"/>
                  <a:gd name="T41" fmla="*/ 1 h 434"/>
                  <a:gd name="T42" fmla="*/ 0 w 409"/>
                  <a:gd name="T43" fmla="*/ 1 h 434"/>
                  <a:gd name="T44" fmla="*/ 0 w 409"/>
                  <a:gd name="T45" fmla="*/ 1 h 434"/>
                  <a:gd name="T46" fmla="*/ 0 w 409"/>
                  <a:gd name="T47" fmla="*/ 1 h 434"/>
                  <a:gd name="T48" fmla="*/ 0 w 409"/>
                  <a:gd name="T49" fmla="*/ 1 h 434"/>
                  <a:gd name="T50" fmla="*/ 0 w 409"/>
                  <a:gd name="T51" fmla="*/ 1 h 434"/>
                  <a:gd name="T52" fmla="*/ 0 w 409"/>
                  <a:gd name="T53" fmla="*/ 1 h 434"/>
                  <a:gd name="T54" fmla="*/ 0 w 409"/>
                  <a:gd name="T55" fmla="*/ 1 h 434"/>
                  <a:gd name="T56" fmla="*/ 0 w 409"/>
                  <a:gd name="T57" fmla="*/ 1 h 4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9"/>
                  <a:gd name="T88" fmla="*/ 0 h 434"/>
                  <a:gd name="T89" fmla="*/ 409 w 409"/>
                  <a:gd name="T90" fmla="*/ 434 h 4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9" h="434">
                    <a:moveTo>
                      <a:pt x="409" y="0"/>
                    </a:moveTo>
                    <a:lnTo>
                      <a:pt x="397" y="39"/>
                    </a:lnTo>
                    <a:lnTo>
                      <a:pt x="384" y="76"/>
                    </a:lnTo>
                    <a:lnTo>
                      <a:pt x="368" y="113"/>
                    </a:lnTo>
                    <a:lnTo>
                      <a:pt x="352" y="149"/>
                    </a:lnTo>
                    <a:lnTo>
                      <a:pt x="342" y="166"/>
                    </a:lnTo>
                    <a:lnTo>
                      <a:pt x="332" y="183"/>
                    </a:lnTo>
                    <a:lnTo>
                      <a:pt x="323" y="200"/>
                    </a:lnTo>
                    <a:lnTo>
                      <a:pt x="312" y="216"/>
                    </a:lnTo>
                    <a:lnTo>
                      <a:pt x="301" y="232"/>
                    </a:lnTo>
                    <a:lnTo>
                      <a:pt x="289" y="247"/>
                    </a:lnTo>
                    <a:lnTo>
                      <a:pt x="278" y="263"/>
                    </a:lnTo>
                    <a:lnTo>
                      <a:pt x="265" y="277"/>
                    </a:lnTo>
                    <a:lnTo>
                      <a:pt x="253" y="292"/>
                    </a:lnTo>
                    <a:lnTo>
                      <a:pt x="240" y="305"/>
                    </a:lnTo>
                    <a:lnTo>
                      <a:pt x="225" y="319"/>
                    </a:lnTo>
                    <a:lnTo>
                      <a:pt x="211" y="331"/>
                    </a:lnTo>
                    <a:lnTo>
                      <a:pt x="196" y="344"/>
                    </a:lnTo>
                    <a:lnTo>
                      <a:pt x="181" y="355"/>
                    </a:lnTo>
                    <a:lnTo>
                      <a:pt x="166" y="366"/>
                    </a:lnTo>
                    <a:lnTo>
                      <a:pt x="149" y="376"/>
                    </a:lnTo>
                    <a:lnTo>
                      <a:pt x="133" y="386"/>
                    </a:lnTo>
                    <a:lnTo>
                      <a:pt x="115" y="395"/>
                    </a:lnTo>
                    <a:lnTo>
                      <a:pt x="97" y="403"/>
                    </a:lnTo>
                    <a:lnTo>
                      <a:pt x="78" y="411"/>
                    </a:lnTo>
                    <a:lnTo>
                      <a:pt x="60" y="418"/>
                    </a:lnTo>
                    <a:lnTo>
                      <a:pt x="40" y="425"/>
                    </a:lnTo>
                    <a:lnTo>
                      <a:pt x="20" y="430"/>
                    </a:lnTo>
                    <a:lnTo>
                      <a:pt x="0" y="434"/>
                    </a:lnTo>
                  </a:path>
                </a:pathLst>
              </a:custGeom>
              <a:noFill/>
              <a:ln w="6350">
                <a:solidFill>
                  <a:srgbClr val="000000"/>
                </a:solidFill>
                <a:prstDash val="solid"/>
                <a:round/>
                <a:headEnd/>
                <a:tailEnd/>
              </a:ln>
            </p:spPr>
            <p:txBody>
              <a:bodyPr/>
              <a:lstStyle/>
              <a:p>
                <a:endParaRPr lang="en-US"/>
              </a:p>
            </p:txBody>
          </p:sp>
          <p:sp>
            <p:nvSpPr>
              <p:cNvPr id="20910" name="Freeform 5849"/>
              <p:cNvSpPr>
                <a:spLocks/>
              </p:cNvSpPr>
              <p:nvPr/>
            </p:nvSpPr>
            <p:spPr bwMode="white">
              <a:xfrm>
                <a:off x="4352" y="1809"/>
                <a:ext cx="2" cy="26"/>
              </a:xfrm>
              <a:custGeom>
                <a:avLst/>
                <a:gdLst>
                  <a:gd name="T0" fmla="*/ 0 w 15"/>
                  <a:gd name="T1" fmla="*/ 0 h 209"/>
                  <a:gd name="T2" fmla="*/ 0 w 15"/>
                  <a:gd name="T3" fmla="*/ 0 h 209"/>
                  <a:gd name="T4" fmla="*/ 0 w 15"/>
                  <a:gd name="T5" fmla="*/ 0 h 209"/>
                  <a:gd name="T6" fmla="*/ 0 w 15"/>
                  <a:gd name="T7" fmla="*/ 0 h 209"/>
                  <a:gd name="T8" fmla="*/ 0 w 15"/>
                  <a:gd name="T9" fmla="*/ 0 h 209"/>
                  <a:gd name="T10" fmla="*/ 0 w 15"/>
                  <a:gd name="T11" fmla="*/ 0 h 209"/>
                  <a:gd name="T12" fmla="*/ 0 w 15"/>
                  <a:gd name="T13" fmla="*/ 0 h 209"/>
                  <a:gd name="T14" fmla="*/ 0 w 15"/>
                  <a:gd name="T15" fmla="*/ 0 h 209"/>
                  <a:gd name="T16" fmla="*/ 0 w 15"/>
                  <a:gd name="T17" fmla="*/ 0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09"/>
                  <a:gd name="T29" fmla="*/ 15 w 15"/>
                  <a:gd name="T30" fmla="*/ 209 h 2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09">
                    <a:moveTo>
                      <a:pt x="15" y="0"/>
                    </a:moveTo>
                    <a:lnTo>
                      <a:pt x="15" y="26"/>
                    </a:lnTo>
                    <a:lnTo>
                      <a:pt x="14" y="51"/>
                    </a:lnTo>
                    <a:lnTo>
                      <a:pt x="13" y="78"/>
                    </a:lnTo>
                    <a:lnTo>
                      <a:pt x="11" y="104"/>
                    </a:lnTo>
                    <a:lnTo>
                      <a:pt x="9" y="130"/>
                    </a:lnTo>
                    <a:lnTo>
                      <a:pt x="7" y="156"/>
                    </a:lnTo>
                    <a:lnTo>
                      <a:pt x="4" y="183"/>
                    </a:lnTo>
                    <a:lnTo>
                      <a:pt x="0" y="209"/>
                    </a:lnTo>
                  </a:path>
                </a:pathLst>
              </a:custGeom>
              <a:noFill/>
              <a:ln w="6350">
                <a:solidFill>
                  <a:srgbClr val="000000"/>
                </a:solidFill>
                <a:prstDash val="solid"/>
                <a:round/>
                <a:headEnd/>
                <a:tailEnd/>
              </a:ln>
            </p:spPr>
            <p:txBody>
              <a:bodyPr/>
              <a:lstStyle/>
              <a:p>
                <a:endParaRPr lang="en-US"/>
              </a:p>
            </p:txBody>
          </p:sp>
          <p:sp>
            <p:nvSpPr>
              <p:cNvPr id="20911" name="Freeform 5850"/>
              <p:cNvSpPr>
                <a:spLocks/>
              </p:cNvSpPr>
              <p:nvPr/>
            </p:nvSpPr>
            <p:spPr bwMode="white">
              <a:xfrm>
                <a:off x="4120" y="1658"/>
                <a:ext cx="0" cy="17"/>
              </a:xfrm>
              <a:custGeom>
                <a:avLst/>
                <a:gdLst>
                  <a:gd name="T0" fmla="*/ 0 w 2"/>
                  <a:gd name="T1" fmla="*/ 0 h 134"/>
                  <a:gd name="T2" fmla="*/ 0 w 2"/>
                  <a:gd name="T3" fmla="*/ 0 h 134"/>
                  <a:gd name="T4" fmla="*/ 0 w 2"/>
                  <a:gd name="T5" fmla="*/ 0 h 134"/>
                  <a:gd name="T6" fmla="*/ 0 w 2"/>
                  <a:gd name="T7" fmla="*/ 0 h 134"/>
                  <a:gd name="T8" fmla="*/ 0 w 2"/>
                  <a:gd name="T9" fmla="*/ 0 h 134"/>
                  <a:gd name="T10" fmla="*/ 0 60000 65536"/>
                  <a:gd name="T11" fmla="*/ 0 60000 65536"/>
                  <a:gd name="T12" fmla="*/ 0 60000 65536"/>
                  <a:gd name="T13" fmla="*/ 0 60000 65536"/>
                  <a:gd name="T14" fmla="*/ 0 60000 65536"/>
                  <a:gd name="T15" fmla="*/ 0 w 2"/>
                  <a:gd name="T16" fmla="*/ 0 h 134"/>
                  <a:gd name="T17" fmla="*/ 0 w 2"/>
                  <a:gd name="T18" fmla="*/ 134 h 134"/>
                </a:gdLst>
                <a:ahLst/>
                <a:cxnLst>
                  <a:cxn ang="T10">
                    <a:pos x="T0" y="T1"/>
                  </a:cxn>
                  <a:cxn ang="T11">
                    <a:pos x="T2" y="T3"/>
                  </a:cxn>
                  <a:cxn ang="T12">
                    <a:pos x="T4" y="T5"/>
                  </a:cxn>
                  <a:cxn ang="T13">
                    <a:pos x="T6" y="T7"/>
                  </a:cxn>
                  <a:cxn ang="T14">
                    <a:pos x="T8" y="T9"/>
                  </a:cxn>
                </a:cxnLst>
                <a:rect l="T15" t="T16" r="T17" b="T18"/>
                <a:pathLst>
                  <a:path w="2" h="134">
                    <a:moveTo>
                      <a:pt x="2" y="134"/>
                    </a:moveTo>
                    <a:lnTo>
                      <a:pt x="2" y="100"/>
                    </a:lnTo>
                    <a:lnTo>
                      <a:pt x="1" y="66"/>
                    </a:lnTo>
                    <a:lnTo>
                      <a:pt x="1" y="33"/>
                    </a:lnTo>
                    <a:lnTo>
                      <a:pt x="0" y="0"/>
                    </a:lnTo>
                  </a:path>
                </a:pathLst>
              </a:custGeom>
              <a:noFill/>
              <a:ln w="6350">
                <a:solidFill>
                  <a:srgbClr val="000000"/>
                </a:solidFill>
                <a:prstDash val="solid"/>
                <a:round/>
                <a:headEnd/>
                <a:tailEnd/>
              </a:ln>
            </p:spPr>
            <p:txBody>
              <a:bodyPr/>
              <a:lstStyle/>
              <a:p>
                <a:endParaRPr lang="en-US"/>
              </a:p>
            </p:txBody>
          </p:sp>
          <p:sp>
            <p:nvSpPr>
              <p:cNvPr id="20912" name="Freeform 5851"/>
              <p:cNvSpPr>
                <a:spLocks/>
              </p:cNvSpPr>
              <p:nvPr/>
            </p:nvSpPr>
            <p:spPr bwMode="white">
              <a:xfrm>
                <a:off x="3888" y="1532"/>
                <a:ext cx="12" cy="80"/>
              </a:xfrm>
              <a:custGeom>
                <a:avLst/>
                <a:gdLst>
                  <a:gd name="T0" fmla="*/ 0 w 93"/>
                  <a:gd name="T1" fmla="*/ 1 h 643"/>
                  <a:gd name="T2" fmla="*/ 0 w 93"/>
                  <a:gd name="T3" fmla="*/ 1 h 643"/>
                  <a:gd name="T4" fmla="*/ 0 w 93"/>
                  <a:gd name="T5" fmla="*/ 1 h 643"/>
                  <a:gd name="T6" fmla="*/ 0 w 93"/>
                  <a:gd name="T7" fmla="*/ 1 h 643"/>
                  <a:gd name="T8" fmla="*/ 0 w 93"/>
                  <a:gd name="T9" fmla="*/ 1 h 643"/>
                  <a:gd name="T10" fmla="*/ 0 w 93"/>
                  <a:gd name="T11" fmla="*/ 0 h 643"/>
                  <a:gd name="T12" fmla="*/ 0 w 93"/>
                  <a:gd name="T13" fmla="*/ 0 h 643"/>
                  <a:gd name="T14" fmla="*/ 0 w 93"/>
                  <a:gd name="T15" fmla="*/ 0 h 643"/>
                  <a:gd name="T16" fmla="*/ 0 w 93"/>
                  <a:gd name="T17" fmla="*/ 0 h 643"/>
                  <a:gd name="T18" fmla="*/ 0 w 93"/>
                  <a:gd name="T19" fmla="*/ 0 h 643"/>
                  <a:gd name="T20" fmla="*/ 0 w 93"/>
                  <a:gd name="T21" fmla="*/ 0 h 6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643"/>
                  <a:gd name="T35" fmla="*/ 93 w 93"/>
                  <a:gd name="T36" fmla="*/ 643 h 6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643">
                    <a:moveTo>
                      <a:pt x="93" y="643"/>
                    </a:moveTo>
                    <a:lnTo>
                      <a:pt x="79" y="562"/>
                    </a:lnTo>
                    <a:lnTo>
                      <a:pt x="64" y="482"/>
                    </a:lnTo>
                    <a:lnTo>
                      <a:pt x="50" y="402"/>
                    </a:lnTo>
                    <a:lnTo>
                      <a:pt x="36" y="322"/>
                    </a:lnTo>
                    <a:lnTo>
                      <a:pt x="23" y="243"/>
                    </a:lnTo>
                    <a:lnTo>
                      <a:pt x="13" y="163"/>
                    </a:lnTo>
                    <a:lnTo>
                      <a:pt x="9" y="122"/>
                    </a:lnTo>
                    <a:lnTo>
                      <a:pt x="5" y="82"/>
                    </a:lnTo>
                    <a:lnTo>
                      <a:pt x="2" y="41"/>
                    </a:lnTo>
                    <a:lnTo>
                      <a:pt x="0" y="0"/>
                    </a:lnTo>
                  </a:path>
                </a:pathLst>
              </a:custGeom>
              <a:noFill/>
              <a:ln w="6350">
                <a:solidFill>
                  <a:srgbClr val="000000"/>
                </a:solidFill>
                <a:prstDash val="solid"/>
                <a:round/>
                <a:headEnd/>
                <a:tailEnd/>
              </a:ln>
            </p:spPr>
            <p:txBody>
              <a:bodyPr/>
              <a:lstStyle/>
              <a:p>
                <a:endParaRPr lang="en-US"/>
              </a:p>
            </p:txBody>
          </p:sp>
          <p:sp>
            <p:nvSpPr>
              <p:cNvPr id="20913" name="Freeform 5852"/>
              <p:cNvSpPr>
                <a:spLocks/>
              </p:cNvSpPr>
              <p:nvPr/>
            </p:nvSpPr>
            <p:spPr bwMode="white">
              <a:xfrm>
                <a:off x="3903" y="1632"/>
                <a:ext cx="4" cy="77"/>
              </a:xfrm>
              <a:custGeom>
                <a:avLst/>
                <a:gdLst>
                  <a:gd name="T0" fmla="*/ 0 w 32"/>
                  <a:gd name="T1" fmla="*/ 1 h 614"/>
                  <a:gd name="T2" fmla="*/ 0 w 32"/>
                  <a:gd name="T3" fmla="*/ 1 h 614"/>
                  <a:gd name="T4" fmla="*/ 0 w 32"/>
                  <a:gd name="T5" fmla="*/ 1 h 614"/>
                  <a:gd name="T6" fmla="*/ 0 w 32"/>
                  <a:gd name="T7" fmla="*/ 1 h 614"/>
                  <a:gd name="T8" fmla="*/ 0 w 32"/>
                  <a:gd name="T9" fmla="*/ 1 h 614"/>
                  <a:gd name="T10" fmla="*/ 0 w 32"/>
                  <a:gd name="T11" fmla="*/ 1 h 614"/>
                  <a:gd name="T12" fmla="*/ 0 w 32"/>
                  <a:gd name="T13" fmla="*/ 0 h 614"/>
                  <a:gd name="T14" fmla="*/ 0 w 32"/>
                  <a:gd name="T15" fmla="*/ 0 h 614"/>
                  <a:gd name="T16" fmla="*/ 0 w 32"/>
                  <a:gd name="T17" fmla="*/ 0 h 6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614"/>
                  <a:gd name="T29" fmla="*/ 32 w 32"/>
                  <a:gd name="T30" fmla="*/ 614 h 6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614">
                    <a:moveTo>
                      <a:pt x="32" y="614"/>
                    </a:moveTo>
                    <a:lnTo>
                      <a:pt x="32" y="536"/>
                    </a:lnTo>
                    <a:lnTo>
                      <a:pt x="31" y="460"/>
                    </a:lnTo>
                    <a:lnTo>
                      <a:pt x="29" y="383"/>
                    </a:lnTo>
                    <a:lnTo>
                      <a:pt x="26" y="306"/>
                    </a:lnTo>
                    <a:lnTo>
                      <a:pt x="22" y="231"/>
                    </a:lnTo>
                    <a:lnTo>
                      <a:pt x="15" y="154"/>
                    </a:lnTo>
                    <a:lnTo>
                      <a:pt x="9" y="77"/>
                    </a:lnTo>
                    <a:lnTo>
                      <a:pt x="0" y="0"/>
                    </a:lnTo>
                  </a:path>
                </a:pathLst>
              </a:custGeom>
              <a:noFill/>
              <a:ln w="6350">
                <a:solidFill>
                  <a:srgbClr val="000000"/>
                </a:solidFill>
                <a:prstDash val="solid"/>
                <a:round/>
                <a:headEnd/>
                <a:tailEnd/>
              </a:ln>
            </p:spPr>
            <p:txBody>
              <a:bodyPr/>
              <a:lstStyle/>
              <a:p>
                <a:endParaRPr lang="en-US"/>
              </a:p>
            </p:txBody>
          </p:sp>
          <p:sp>
            <p:nvSpPr>
              <p:cNvPr id="20914" name="Freeform 5853"/>
              <p:cNvSpPr>
                <a:spLocks/>
              </p:cNvSpPr>
              <p:nvPr/>
            </p:nvSpPr>
            <p:spPr bwMode="white">
              <a:xfrm>
                <a:off x="3907" y="1732"/>
                <a:ext cx="0" cy="100"/>
              </a:xfrm>
              <a:custGeom>
                <a:avLst/>
                <a:gdLst>
                  <a:gd name="T0" fmla="*/ 0 w 3"/>
                  <a:gd name="T1" fmla="*/ 2 h 797"/>
                  <a:gd name="T2" fmla="*/ 0 w 3"/>
                  <a:gd name="T3" fmla="*/ 2 h 797"/>
                  <a:gd name="T4" fmla="*/ 0 w 3"/>
                  <a:gd name="T5" fmla="*/ 1 h 797"/>
                  <a:gd name="T6" fmla="*/ 0 w 3"/>
                  <a:gd name="T7" fmla="*/ 1 h 797"/>
                  <a:gd name="T8" fmla="*/ 0 w 3"/>
                  <a:gd name="T9" fmla="*/ 1 h 797"/>
                  <a:gd name="T10" fmla="*/ 0 w 3"/>
                  <a:gd name="T11" fmla="*/ 1 h 797"/>
                  <a:gd name="T12" fmla="*/ 0 w 3"/>
                  <a:gd name="T13" fmla="*/ 1 h 797"/>
                  <a:gd name="T14" fmla="*/ 0 w 3"/>
                  <a:gd name="T15" fmla="*/ 1 h 797"/>
                  <a:gd name="T16" fmla="*/ 0 w 3"/>
                  <a:gd name="T17" fmla="*/ 1 h 797"/>
                  <a:gd name="T18" fmla="*/ 0 w 3"/>
                  <a:gd name="T19" fmla="*/ 1 h 797"/>
                  <a:gd name="T20" fmla="*/ 0 w 3"/>
                  <a:gd name="T21" fmla="*/ 1 h 797"/>
                  <a:gd name="T22" fmla="*/ 0 w 3"/>
                  <a:gd name="T23" fmla="*/ 1 h 797"/>
                  <a:gd name="T24" fmla="*/ 0 w 3"/>
                  <a:gd name="T25" fmla="*/ 0 h 797"/>
                  <a:gd name="T26" fmla="*/ 0 w 3"/>
                  <a:gd name="T27" fmla="*/ 0 h 797"/>
                  <a:gd name="T28" fmla="*/ 0 w 3"/>
                  <a:gd name="T29" fmla="*/ 0 h 797"/>
                  <a:gd name="T30" fmla="*/ 0 w 3"/>
                  <a:gd name="T31" fmla="*/ 0 h 797"/>
                  <a:gd name="T32" fmla="*/ 0 w 3"/>
                  <a:gd name="T33" fmla="*/ 0 h 7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797"/>
                  <a:gd name="T53" fmla="*/ 0 w 3"/>
                  <a:gd name="T54" fmla="*/ 797 h 7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797">
                    <a:moveTo>
                      <a:pt x="3" y="797"/>
                    </a:moveTo>
                    <a:lnTo>
                      <a:pt x="2" y="746"/>
                    </a:lnTo>
                    <a:lnTo>
                      <a:pt x="2" y="697"/>
                    </a:lnTo>
                    <a:lnTo>
                      <a:pt x="2" y="647"/>
                    </a:lnTo>
                    <a:lnTo>
                      <a:pt x="2" y="597"/>
                    </a:lnTo>
                    <a:lnTo>
                      <a:pt x="2" y="547"/>
                    </a:lnTo>
                    <a:lnTo>
                      <a:pt x="1" y="498"/>
                    </a:lnTo>
                    <a:lnTo>
                      <a:pt x="1" y="448"/>
                    </a:lnTo>
                    <a:lnTo>
                      <a:pt x="1" y="398"/>
                    </a:lnTo>
                    <a:lnTo>
                      <a:pt x="1" y="348"/>
                    </a:lnTo>
                    <a:lnTo>
                      <a:pt x="1" y="298"/>
                    </a:lnTo>
                    <a:lnTo>
                      <a:pt x="1" y="249"/>
                    </a:lnTo>
                    <a:lnTo>
                      <a:pt x="1" y="199"/>
                    </a:lnTo>
                    <a:lnTo>
                      <a:pt x="1" y="149"/>
                    </a:lnTo>
                    <a:lnTo>
                      <a:pt x="1" y="99"/>
                    </a:lnTo>
                    <a:lnTo>
                      <a:pt x="1" y="50"/>
                    </a:lnTo>
                    <a:lnTo>
                      <a:pt x="0" y="0"/>
                    </a:lnTo>
                  </a:path>
                </a:pathLst>
              </a:custGeom>
              <a:noFill/>
              <a:ln w="6350">
                <a:solidFill>
                  <a:srgbClr val="000000"/>
                </a:solidFill>
                <a:prstDash val="solid"/>
                <a:round/>
                <a:headEnd/>
                <a:tailEnd/>
              </a:ln>
            </p:spPr>
            <p:txBody>
              <a:bodyPr/>
              <a:lstStyle/>
              <a:p>
                <a:endParaRPr lang="en-US"/>
              </a:p>
            </p:txBody>
          </p:sp>
          <p:sp>
            <p:nvSpPr>
              <p:cNvPr id="20915" name="Freeform 5854"/>
              <p:cNvSpPr>
                <a:spLocks/>
              </p:cNvSpPr>
              <p:nvPr/>
            </p:nvSpPr>
            <p:spPr bwMode="white">
              <a:xfrm>
                <a:off x="3907" y="1853"/>
                <a:ext cx="1" cy="89"/>
              </a:xfrm>
              <a:custGeom>
                <a:avLst/>
                <a:gdLst>
                  <a:gd name="T0" fmla="*/ 0 w 4"/>
                  <a:gd name="T1" fmla="*/ 1 h 710"/>
                  <a:gd name="T2" fmla="*/ 0 w 4"/>
                  <a:gd name="T3" fmla="*/ 1 h 710"/>
                  <a:gd name="T4" fmla="*/ 0 w 4"/>
                  <a:gd name="T5" fmla="*/ 1 h 710"/>
                  <a:gd name="T6" fmla="*/ 0 w 4"/>
                  <a:gd name="T7" fmla="*/ 1 h 710"/>
                  <a:gd name="T8" fmla="*/ 0 w 4"/>
                  <a:gd name="T9" fmla="*/ 1 h 710"/>
                  <a:gd name="T10" fmla="*/ 0 w 4"/>
                  <a:gd name="T11" fmla="*/ 1 h 710"/>
                  <a:gd name="T12" fmla="*/ 0 w 4"/>
                  <a:gd name="T13" fmla="*/ 0 h 710"/>
                  <a:gd name="T14" fmla="*/ 0 w 4"/>
                  <a:gd name="T15" fmla="*/ 0 h 710"/>
                  <a:gd name="T16" fmla="*/ 0 w 4"/>
                  <a:gd name="T17" fmla="*/ 0 h 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710"/>
                  <a:gd name="T29" fmla="*/ 4 w 4"/>
                  <a:gd name="T30" fmla="*/ 710 h 7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710">
                    <a:moveTo>
                      <a:pt x="4" y="710"/>
                    </a:moveTo>
                    <a:lnTo>
                      <a:pt x="4" y="620"/>
                    </a:lnTo>
                    <a:lnTo>
                      <a:pt x="3" y="532"/>
                    </a:lnTo>
                    <a:lnTo>
                      <a:pt x="3" y="443"/>
                    </a:lnTo>
                    <a:lnTo>
                      <a:pt x="2" y="355"/>
                    </a:lnTo>
                    <a:lnTo>
                      <a:pt x="2" y="266"/>
                    </a:lnTo>
                    <a:lnTo>
                      <a:pt x="1" y="178"/>
                    </a:lnTo>
                    <a:lnTo>
                      <a:pt x="1" y="90"/>
                    </a:lnTo>
                    <a:lnTo>
                      <a:pt x="0" y="0"/>
                    </a:lnTo>
                  </a:path>
                </a:pathLst>
              </a:custGeom>
              <a:noFill/>
              <a:ln w="6350">
                <a:solidFill>
                  <a:srgbClr val="000000"/>
                </a:solidFill>
                <a:prstDash val="solid"/>
                <a:round/>
                <a:headEnd/>
                <a:tailEnd/>
              </a:ln>
            </p:spPr>
            <p:txBody>
              <a:bodyPr/>
              <a:lstStyle/>
              <a:p>
                <a:endParaRPr lang="en-US"/>
              </a:p>
            </p:txBody>
          </p:sp>
          <p:sp>
            <p:nvSpPr>
              <p:cNvPr id="20916" name="Freeform 5855"/>
              <p:cNvSpPr>
                <a:spLocks/>
              </p:cNvSpPr>
              <p:nvPr/>
            </p:nvSpPr>
            <p:spPr bwMode="white">
              <a:xfrm>
                <a:off x="3908" y="1966"/>
                <a:ext cx="1" cy="104"/>
              </a:xfrm>
              <a:custGeom>
                <a:avLst/>
                <a:gdLst>
                  <a:gd name="T0" fmla="*/ 0 w 8"/>
                  <a:gd name="T1" fmla="*/ 2 h 837"/>
                  <a:gd name="T2" fmla="*/ 0 w 8"/>
                  <a:gd name="T3" fmla="*/ 1 h 837"/>
                  <a:gd name="T4" fmla="*/ 0 w 8"/>
                  <a:gd name="T5" fmla="*/ 1 h 837"/>
                  <a:gd name="T6" fmla="*/ 0 w 8"/>
                  <a:gd name="T7" fmla="*/ 1 h 837"/>
                  <a:gd name="T8" fmla="*/ 0 w 8"/>
                  <a:gd name="T9" fmla="*/ 1 h 837"/>
                  <a:gd name="T10" fmla="*/ 0 w 8"/>
                  <a:gd name="T11" fmla="*/ 1 h 837"/>
                  <a:gd name="T12" fmla="*/ 0 w 8"/>
                  <a:gd name="T13" fmla="*/ 1 h 837"/>
                  <a:gd name="T14" fmla="*/ 0 w 8"/>
                  <a:gd name="T15" fmla="*/ 1 h 837"/>
                  <a:gd name="T16" fmla="*/ 0 w 8"/>
                  <a:gd name="T17" fmla="*/ 1 h 837"/>
                  <a:gd name="T18" fmla="*/ 0 w 8"/>
                  <a:gd name="T19" fmla="*/ 1 h 837"/>
                  <a:gd name="T20" fmla="*/ 0 w 8"/>
                  <a:gd name="T21" fmla="*/ 1 h 837"/>
                  <a:gd name="T22" fmla="*/ 0 w 8"/>
                  <a:gd name="T23" fmla="*/ 0 h 837"/>
                  <a:gd name="T24" fmla="*/ 0 w 8"/>
                  <a:gd name="T25" fmla="*/ 0 h 837"/>
                  <a:gd name="T26" fmla="*/ 0 w 8"/>
                  <a:gd name="T27" fmla="*/ 0 h 837"/>
                  <a:gd name="T28" fmla="*/ 0 w 8"/>
                  <a:gd name="T29" fmla="*/ 0 h 837"/>
                  <a:gd name="T30" fmla="*/ 0 w 8"/>
                  <a:gd name="T31" fmla="*/ 0 h 837"/>
                  <a:gd name="T32" fmla="*/ 0 w 8"/>
                  <a:gd name="T33" fmla="*/ 0 h 8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837"/>
                  <a:gd name="T53" fmla="*/ 8 w 8"/>
                  <a:gd name="T54" fmla="*/ 837 h 8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837">
                    <a:moveTo>
                      <a:pt x="8" y="837"/>
                    </a:moveTo>
                    <a:lnTo>
                      <a:pt x="8" y="785"/>
                    </a:lnTo>
                    <a:lnTo>
                      <a:pt x="7" y="732"/>
                    </a:lnTo>
                    <a:lnTo>
                      <a:pt x="7" y="680"/>
                    </a:lnTo>
                    <a:lnTo>
                      <a:pt x="6" y="628"/>
                    </a:lnTo>
                    <a:lnTo>
                      <a:pt x="6" y="576"/>
                    </a:lnTo>
                    <a:lnTo>
                      <a:pt x="5" y="523"/>
                    </a:lnTo>
                    <a:lnTo>
                      <a:pt x="5" y="471"/>
                    </a:lnTo>
                    <a:lnTo>
                      <a:pt x="4" y="418"/>
                    </a:lnTo>
                    <a:lnTo>
                      <a:pt x="4" y="366"/>
                    </a:lnTo>
                    <a:lnTo>
                      <a:pt x="3" y="314"/>
                    </a:lnTo>
                    <a:lnTo>
                      <a:pt x="3" y="262"/>
                    </a:lnTo>
                    <a:lnTo>
                      <a:pt x="1" y="210"/>
                    </a:lnTo>
                    <a:lnTo>
                      <a:pt x="1" y="157"/>
                    </a:lnTo>
                    <a:lnTo>
                      <a:pt x="0" y="105"/>
                    </a:lnTo>
                    <a:lnTo>
                      <a:pt x="0" y="52"/>
                    </a:lnTo>
                    <a:lnTo>
                      <a:pt x="0" y="0"/>
                    </a:lnTo>
                  </a:path>
                </a:pathLst>
              </a:custGeom>
              <a:noFill/>
              <a:ln w="6350">
                <a:solidFill>
                  <a:srgbClr val="000000"/>
                </a:solidFill>
                <a:prstDash val="solid"/>
                <a:round/>
                <a:headEnd/>
                <a:tailEnd/>
              </a:ln>
            </p:spPr>
            <p:txBody>
              <a:bodyPr/>
              <a:lstStyle/>
              <a:p>
                <a:endParaRPr lang="en-US"/>
              </a:p>
            </p:txBody>
          </p:sp>
          <p:sp>
            <p:nvSpPr>
              <p:cNvPr id="20917" name="Freeform 5856"/>
              <p:cNvSpPr>
                <a:spLocks/>
              </p:cNvSpPr>
              <p:nvPr/>
            </p:nvSpPr>
            <p:spPr bwMode="white">
              <a:xfrm>
                <a:off x="3909" y="2097"/>
                <a:ext cx="2" cy="135"/>
              </a:xfrm>
              <a:custGeom>
                <a:avLst/>
                <a:gdLst>
                  <a:gd name="T0" fmla="*/ 0 w 16"/>
                  <a:gd name="T1" fmla="*/ 2 h 1079"/>
                  <a:gd name="T2" fmla="*/ 0 w 16"/>
                  <a:gd name="T3" fmla="*/ 2 h 1079"/>
                  <a:gd name="T4" fmla="*/ 0 w 16"/>
                  <a:gd name="T5" fmla="*/ 2 h 1079"/>
                  <a:gd name="T6" fmla="*/ 0 w 16"/>
                  <a:gd name="T7" fmla="*/ 2 h 1079"/>
                  <a:gd name="T8" fmla="*/ 0 w 16"/>
                  <a:gd name="T9" fmla="*/ 2 h 1079"/>
                  <a:gd name="T10" fmla="*/ 0 w 16"/>
                  <a:gd name="T11" fmla="*/ 2 h 1079"/>
                  <a:gd name="T12" fmla="*/ 0 w 16"/>
                  <a:gd name="T13" fmla="*/ 1 h 1079"/>
                  <a:gd name="T14" fmla="*/ 0 w 16"/>
                  <a:gd name="T15" fmla="*/ 1 h 1079"/>
                  <a:gd name="T16" fmla="*/ 0 w 16"/>
                  <a:gd name="T17" fmla="*/ 1 h 1079"/>
                  <a:gd name="T18" fmla="*/ 0 w 16"/>
                  <a:gd name="T19" fmla="*/ 1 h 1079"/>
                  <a:gd name="T20" fmla="*/ 0 w 16"/>
                  <a:gd name="T21" fmla="*/ 1 h 1079"/>
                  <a:gd name="T22" fmla="*/ 0 w 16"/>
                  <a:gd name="T23" fmla="*/ 1 h 1079"/>
                  <a:gd name="T24" fmla="*/ 0 w 16"/>
                  <a:gd name="T25" fmla="*/ 1 h 1079"/>
                  <a:gd name="T26" fmla="*/ 0 w 16"/>
                  <a:gd name="T27" fmla="*/ 0 h 1079"/>
                  <a:gd name="T28" fmla="*/ 0 w 16"/>
                  <a:gd name="T29" fmla="*/ 0 h 1079"/>
                  <a:gd name="T30" fmla="*/ 0 w 16"/>
                  <a:gd name="T31" fmla="*/ 0 h 1079"/>
                  <a:gd name="T32" fmla="*/ 0 w 16"/>
                  <a:gd name="T33" fmla="*/ 0 h 10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079"/>
                  <a:gd name="T53" fmla="*/ 16 w 16"/>
                  <a:gd name="T54" fmla="*/ 1079 h 10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079">
                    <a:moveTo>
                      <a:pt x="16" y="1079"/>
                    </a:moveTo>
                    <a:lnTo>
                      <a:pt x="14" y="1012"/>
                    </a:lnTo>
                    <a:lnTo>
                      <a:pt x="13" y="944"/>
                    </a:lnTo>
                    <a:lnTo>
                      <a:pt x="12" y="877"/>
                    </a:lnTo>
                    <a:lnTo>
                      <a:pt x="11" y="809"/>
                    </a:lnTo>
                    <a:lnTo>
                      <a:pt x="10" y="742"/>
                    </a:lnTo>
                    <a:lnTo>
                      <a:pt x="9" y="675"/>
                    </a:lnTo>
                    <a:lnTo>
                      <a:pt x="8" y="607"/>
                    </a:lnTo>
                    <a:lnTo>
                      <a:pt x="7" y="540"/>
                    </a:lnTo>
                    <a:lnTo>
                      <a:pt x="6" y="471"/>
                    </a:lnTo>
                    <a:lnTo>
                      <a:pt x="5" y="404"/>
                    </a:lnTo>
                    <a:lnTo>
                      <a:pt x="4" y="337"/>
                    </a:lnTo>
                    <a:lnTo>
                      <a:pt x="3" y="269"/>
                    </a:lnTo>
                    <a:lnTo>
                      <a:pt x="2" y="202"/>
                    </a:lnTo>
                    <a:lnTo>
                      <a:pt x="1" y="134"/>
                    </a:lnTo>
                    <a:lnTo>
                      <a:pt x="1" y="67"/>
                    </a:lnTo>
                    <a:lnTo>
                      <a:pt x="0" y="0"/>
                    </a:lnTo>
                  </a:path>
                </a:pathLst>
              </a:custGeom>
              <a:noFill/>
              <a:ln w="6350">
                <a:solidFill>
                  <a:srgbClr val="000000"/>
                </a:solidFill>
                <a:prstDash val="solid"/>
                <a:round/>
                <a:headEnd/>
                <a:tailEnd/>
              </a:ln>
            </p:spPr>
            <p:txBody>
              <a:bodyPr/>
              <a:lstStyle/>
              <a:p>
                <a:endParaRPr lang="en-US"/>
              </a:p>
            </p:txBody>
          </p:sp>
          <p:sp>
            <p:nvSpPr>
              <p:cNvPr id="20918" name="Freeform 5857"/>
              <p:cNvSpPr>
                <a:spLocks/>
              </p:cNvSpPr>
              <p:nvPr/>
            </p:nvSpPr>
            <p:spPr bwMode="white">
              <a:xfrm>
                <a:off x="3911" y="2250"/>
                <a:ext cx="2" cy="60"/>
              </a:xfrm>
              <a:custGeom>
                <a:avLst/>
                <a:gdLst>
                  <a:gd name="T0" fmla="*/ 0 w 9"/>
                  <a:gd name="T1" fmla="*/ 1 h 475"/>
                  <a:gd name="T2" fmla="*/ 0 w 9"/>
                  <a:gd name="T3" fmla="*/ 1 h 475"/>
                  <a:gd name="T4" fmla="*/ 0 w 9"/>
                  <a:gd name="T5" fmla="*/ 1 h 475"/>
                  <a:gd name="T6" fmla="*/ 0 w 9"/>
                  <a:gd name="T7" fmla="*/ 1 h 475"/>
                  <a:gd name="T8" fmla="*/ 0 w 9"/>
                  <a:gd name="T9" fmla="*/ 1 h 475"/>
                  <a:gd name="T10" fmla="*/ 0 w 9"/>
                  <a:gd name="T11" fmla="*/ 0 h 475"/>
                  <a:gd name="T12" fmla="*/ 0 w 9"/>
                  <a:gd name="T13" fmla="*/ 0 h 475"/>
                  <a:gd name="T14" fmla="*/ 0 w 9"/>
                  <a:gd name="T15" fmla="*/ 0 h 475"/>
                  <a:gd name="T16" fmla="*/ 0 w 9"/>
                  <a:gd name="T17" fmla="*/ 0 h 4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75"/>
                  <a:gd name="T29" fmla="*/ 9 w 9"/>
                  <a:gd name="T30" fmla="*/ 475 h 4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75">
                    <a:moveTo>
                      <a:pt x="9" y="475"/>
                    </a:moveTo>
                    <a:lnTo>
                      <a:pt x="8" y="416"/>
                    </a:lnTo>
                    <a:lnTo>
                      <a:pt x="7" y="357"/>
                    </a:lnTo>
                    <a:lnTo>
                      <a:pt x="6" y="297"/>
                    </a:lnTo>
                    <a:lnTo>
                      <a:pt x="5" y="238"/>
                    </a:lnTo>
                    <a:lnTo>
                      <a:pt x="3" y="178"/>
                    </a:lnTo>
                    <a:lnTo>
                      <a:pt x="2" y="119"/>
                    </a:lnTo>
                    <a:lnTo>
                      <a:pt x="1" y="60"/>
                    </a:lnTo>
                    <a:lnTo>
                      <a:pt x="0" y="0"/>
                    </a:lnTo>
                  </a:path>
                </a:pathLst>
              </a:custGeom>
              <a:noFill/>
              <a:ln w="6350">
                <a:solidFill>
                  <a:srgbClr val="000000"/>
                </a:solidFill>
                <a:prstDash val="solid"/>
                <a:round/>
                <a:headEnd/>
                <a:tailEnd/>
              </a:ln>
            </p:spPr>
            <p:txBody>
              <a:bodyPr/>
              <a:lstStyle/>
              <a:p>
                <a:endParaRPr lang="en-US"/>
              </a:p>
            </p:txBody>
          </p:sp>
          <p:sp>
            <p:nvSpPr>
              <p:cNvPr id="20919" name="Freeform 5858"/>
              <p:cNvSpPr>
                <a:spLocks/>
              </p:cNvSpPr>
              <p:nvPr/>
            </p:nvSpPr>
            <p:spPr bwMode="white">
              <a:xfrm>
                <a:off x="3913" y="2331"/>
                <a:ext cx="0" cy="11"/>
              </a:xfrm>
              <a:custGeom>
                <a:avLst/>
                <a:gdLst>
                  <a:gd name="T0" fmla="*/ 0 w 2"/>
                  <a:gd name="T1" fmla="*/ 0 h 86"/>
                  <a:gd name="T2" fmla="*/ 0 w 2"/>
                  <a:gd name="T3" fmla="*/ 0 h 86"/>
                  <a:gd name="T4" fmla="*/ 0 w 2"/>
                  <a:gd name="T5" fmla="*/ 0 h 86"/>
                  <a:gd name="T6" fmla="*/ 0 w 2"/>
                  <a:gd name="T7" fmla="*/ 0 h 86"/>
                  <a:gd name="T8" fmla="*/ 0 w 2"/>
                  <a:gd name="T9" fmla="*/ 0 h 86"/>
                  <a:gd name="T10" fmla="*/ 0 60000 65536"/>
                  <a:gd name="T11" fmla="*/ 0 60000 65536"/>
                  <a:gd name="T12" fmla="*/ 0 60000 65536"/>
                  <a:gd name="T13" fmla="*/ 0 60000 65536"/>
                  <a:gd name="T14" fmla="*/ 0 60000 65536"/>
                  <a:gd name="T15" fmla="*/ 0 w 2"/>
                  <a:gd name="T16" fmla="*/ 0 h 86"/>
                  <a:gd name="T17" fmla="*/ 0 w 2"/>
                  <a:gd name="T18" fmla="*/ 86 h 86"/>
                </a:gdLst>
                <a:ahLst/>
                <a:cxnLst>
                  <a:cxn ang="T10">
                    <a:pos x="T0" y="T1"/>
                  </a:cxn>
                  <a:cxn ang="T11">
                    <a:pos x="T2" y="T3"/>
                  </a:cxn>
                  <a:cxn ang="T12">
                    <a:pos x="T4" y="T5"/>
                  </a:cxn>
                  <a:cxn ang="T13">
                    <a:pos x="T6" y="T7"/>
                  </a:cxn>
                  <a:cxn ang="T14">
                    <a:pos x="T8" y="T9"/>
                  </a:cxn>
                </a:cxnLst>
                <a:rect l="T15" t="T16" r="T17" b="T18"/>
                <a:pathLst>
                  <a:path w="2" h="86">
                    <a:moveTo>
                      <a:pt x="2" y="86"/>
                    </a:moveTo>
                    <a:lnTo>
                      <a:pt x="2" y="64"/>
                    </a:lnTo>
                    <a:lnTo>
                      <a:pt x="1" y="43"/>
                    </a:lnTo>
                    <a:lnTo>
                      <a:pt x="1" y="21"/>
                    </a:lnTo>
                    <a:lnTo>
                      <a:pt x="0" y="0"/>
                    </a:lnTo>
                  </a:path>
                </a:pathLst>
              </a:custGeom>
              <a:noFill/>
              <a:ln w="6350">
                <a:solidFill>
                  <a:srgbClr val="000000"/>
                </a:solidFill>
                <a:prstDash val="solid"/>
                <a:round/>
                <a:headEnd/>
                <a:tailEnd/>
              </a:ln>
            </p:spPr>
            <p:txBody>
              <a:bodyPr/>
              <a:lstStyle/>
              <a:p>
                <a:endParaRPr lang="en-US"/>
              </a:p>
            </p:txBody>
          </p:sp>
          <p:sp>
            <p:nvSpPr>
              <p:cNvPr id="20920" name="Freeform 5859"/>
              <p:cNvSpPr>
                <a:spLocks/>
              </p:cNvSpPr>
              <p:nvPr/>
            </p:nvSpPr>
            <p:spPr bwMode="white">
              <a:xfrm>
                <a:off x="4413" y="2523"/>
                <a:ext cx="1" cy="137"/>
              </a:xfrm>
              <a:custGeom>
                <a:avLst/>
                <a:gdLst>
                  <a:gd name="T0" fmla="*/ 0 w 3"/>
                  <a:gd name="T1" fmla="*/ 0 h 1093"/>
                  <a:gd name="T2" fmla="*/ 0 w 3"/>
                  <a:gd name="T3" fmla="*/ 0 h 1093"/>
                  <a:gd name="T4" fmla="*/ 0 w 3"/>
                  <a:gd name="T5" fmla="*/ 0 h 1093"/>
                  <a:gd name="T6" fmla="*/ 0 w 3"/>
                  <a:gd name="T7" fmla="*/ 0 h 1093"/>
                  <a:gd name="T8" fmla="*/ 0 w 3"/>
                  <a:gd name="T9" fmla="*/ 1 h 1093"/>
                  <a:gd name="T10" fmla="*/ 0 w 3"/>
                  <a:gd name="T11" fmla="*/ 1 h 1093"/>
                  <a:gd name="T12" fmla="*/ 0 w 3"/>
                  <a:gd name="T13" fmla="*/ 1 h 1093"/>
                  <a:gd name="T14" fmla="*/ 0 w 3"/>
                  <a:gd name="T15" fmla="*/ 1 h 1093"/>
                  <a:gd name="T16" fmla="*/ 0 w 3"/>
                  <a:gd name="T17" fmla="*/ 1 h 1093"/>
                  <a:gd name="T18" fmla="*/ 0 w 3"/>
                  <a:gd name="T19" fmla="*/ 1 h 1093"/>
                  <a:gd name="T20" fmla="*/ 0 w 3"/>
                  <a:gd name="T21" fmla="*/ 1 h 1093"/>
                  <a:gd name="T22" fmla="*/ 0 w 3"/>
                  <a:gd name="T23" fmla="*/ 2 h 1093"/>
                  <a:gd name="T24" fmla="*/ 0 w 3"/>
                  <a:gd name="T25" fmla="*/ 2 h 1093"/>
                  <a:gd name="T26" fmla="*/ 0 w 3"/>
                  <a:gd name="T27" fmla="*/ 2 h 1093"/>
                  <a:gd name="T28" fmla="*/ 0 w 3"/>
                  <a:gd name="T29" fmla="*/ 2 h 1093"/>
                  <a:gd name="T30" fmla="*/ 0 w 3"/>
                  <a:gd name="T31" fmla="*/ 2 h 1093"/>
                  <a:gd name="T32" fmla="*/ 0 w 3"/>
                  <a:gd name="T33" fmla="*/ 2 h 10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
                  <a:gd name="T52" fmla="*/ 0 h 1093"/>
                  <a:gd name="T53" fmla="*/ 3 w 3"/>
                  <a:gd name="T54" fmla="*/ 1093 h 10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 h="1093">
                    <a:moveTo>
                      <a:pt x="0" y="0"/>
                    </a:moveTo>
                    <a:lnTo>
                      <a:pt x="0" y="68"/>
                    </a:lnTo>
                    <a:lnTo>
                      <a:pt x="0" y="137"/>
                    </a:lnTo>
                    <a:lnTo>
                      <a:pt x="0" y="205"/>
                    </a:lnTo>
                    <a:lnTo>
                      <a:pt x="1" y="274"/>
                    </a:lnTo>
                    <a:lnTo>
                      <a:pt x="1" y="342"/>
                    </a:lnTo>
                    <a:lnTo>
                      <a:pt x="1" y="410"/>
                    </a:lnTo>
                    <a:lnTo>
                      <a:pt x="1" y="479"/>
                    </a:lnTo>
                    <a:lnTo>
                      <a:pt x="1" y="547"/>
                    </a:lnTo>
                    <a:lnTo>
                      <a:pt x="2" y="615"/>
                    </a:lnTo>
                    <a:lnTo>
                      <a:pt x="2" y="683"/>
                    </a:lnTo>
                    <a:lnTo>
                      <a:pt x="2" y="752"/>
                    </a:lnTo>
                    <a:lnTo>
                      <a:pt x="2" y="820"/>
                    </a:lnTo>
                    <a:lnTo>
                      <a:pt x="2" y="888"/>
                    </a:lnTo>
                    <a:lnTo>
                      <a:pt x="3" y="956"/>
                    </a:lnTo>
                    <a:lnTo>
                      <a:pt x="3" y="1024"/>
                    </a:lnTo>
                    <a:lnTo>
                      <a:pt x="3" y="1093"/>
                    </a:lnTo>
                  </a:path>
                </a:pathLst>
              </a:custGeom>
              <a:noFill/>
              <a:ln w="6350">
                <a:solidFill>
                  <a:srgbClr val="000000"/>
                </a:solidFill>
                <a:prstDash val="solid"/>
                <a:round/>
                <a:headEnd/>
                <a:tailEnd/>
              </a:ln>
            </p:spPr>
            <p:txBody>
              <a:bodyPr/>
              <a:lstStyle/>
              <a:p>
                <a:endParaRPr lang="en-US"/>
              </a:p>
            </p:txBody>
          </p:sp>
          <p:sp>
            <p:nvSpPr>
              <p:cNvPr id="20921" name="Freeform 5860"/>
              <p:cNvSpPr>
                <a:spLocks/>
              </p:cNvSpPr>
              <p:nvPr/>
            </p:nvSpPr>
            <p:spPr bwMode="white">
              <a:xfrm>
                <a:off x="4413" y="2372"/>
                <a:ext cx="0" cy="113"/>
              </a:xfrm>
              <a:custGeom>
                <a:avLst/>
                <a:gdLst>
                  <a:gd name="T0" fmla="*/ 0 w 2"/>
                  <a:gd name="T1" fmla="*/ 0 h 902"/>
                  <a:gd name="T2" fmla="*/ 0 w 2"/>
                  <a:gd name="T3" fmla="*/ 0 h 902"/>
                  <a:gd name="T4" fmla="*/ 0 w 2"/>
                  <a:gd name="T5" fmla="*/ 0 h 902"/>
                  <a:gd name="T6" fmla="*/ 0 w 2"/>
                  <a:gd name="T7" fmla="*/ 0 h 902"/>
                  <a:gd name="T8" fmla="*/ 0 w 2"/>
                  <a:gd name="T9" fmla="*/ 1 h 902"/>
                  <a:gd name="T10" fmla="*/ 0 w 2"/>
                  <a:gd name="T11" fmla="*/ 1 h 902"/>
                  <a:gd name="T12" fmla="*/ 0 w 2"/>
                  <a:gd name="T13" fmla="*/ 1 h 902"/>
                  <a:gd name="T14" fmla="*/ 0 w 2"/>
                  <a:gd name="T15" fmla="*/ 1 h 902"/>
                  <a:gd name="T16" fmla="*/ 0 w 2"/>
                  <a:gd name="T17" fmla="*/ 1 h 902"/>
                  <a:gd name="T18" fmla="*/ 0 w 2"/>
                  <a:gd name="T19" fmla="*/ 1 h 902"/>
                  <a:gd name="T20" fmla="*/ 0 w 2"/>
                  <a:gd name="T21" fmla="*/ 1 h 902"/>
                  <a:gd name="T22" fmla="*/ 0 w 2"/>
                  <a:gd name="T23" fmla="*/ 1 h 902"/>
                  <a:gd name="T24" fmla="*/ 0 w 2"/>
                  <a:gd name="T25" fmla="*/ 1 h 902"/>
                  <a:gd name="T26" fmla="*/ 0 w 2"/>
                  <a:gd name="T27" fmla="*/ 2 h 902"/>
                  <a:gd name="T28" fmla="*/ 0 w 2"/>
                  <a:gd name="T29" fmla="*/ 2 h 902"/>
                  <a:gd name="T30" fmla="*/ 0 w 2"/>
                  <a:gd name="T31" fmla="*/ 2 h 902"/>
                  <a:gd name="T32" fmla="*/ 0 w 2"/>
                  <a:gd name="T33" fmla="*/ 2 h 9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902"/>
                  <a:gd name="T53" fmla="*/ 0 w 2"/>
                  <a:gd name="T54" fmla="*/ 902 h 9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902">
                    <a:moveTo>
                      <a:pt x="0" y="0"/>
                    </a:moveTo>
                    <a:lnTo>
                      <a:pt x="0" y="57"/>
                    </a:lnTo>
                    <a:lnTo>
                      <a:pt x="0" y="113"/>
                    </a:lnTo>
                    <a:lnTo>
                      <a:pt x="0" y="170"/>
                    </a:lnTo>
                    <a:lnTo>
                      <a:pt x="1" y="226"/>
                    </a:lnTo>
                    <a:lnTo>
                      <a:pt x="1" y="282"/>
                    </a:lnTo>
                    <a:lnTo>
                      <a:pt x="1" y="339"/>
                    </a:lnTo>
                    <a:lnTo>
                      <a:pt x="1" y="395"/>
                    </a:lnTo>
                    <a:lnTo>
                      <a:pt x="1" y="451"/>
                    </a:lnTo>
                    <a:lnTo>
                      <a:pt x="1" y="508"/>
                    </a:lnTo>
                    <a:lnTo>
                      <a:pt x="1" y="564"/>
                    </a:lnTo>
                    <a:lnTo>
                      <a:pt x="1" y="620"/>
                    </a:lnTo>
                    <a:lnTo>
                      <a:pt x="2" y="677"/>
                    </a:lnTo>
                    <a:lnTo>
                      <a:pt x="2" y="733"/>
                    </a:lnTo>
                    <a:lnTo>
                      <a:pt x="2" y="789"/>
                    </a:lnTo>
                    <a:lnTo>
                      <a:pt x="2" y="845"/>
                    </a:lnTo>
                    <a:lnTo>
                      <a:pt x="2" y="902"/>
                    </a:lnTo>
                  </a:path>
                </a:pathLst>
              </a:custGeom>
              <a:noFill/>
              <a:ln w="6350">
                <a:solidFill>
                  <a:srgbClr val="000000"/>
                </a:solidFill>
                <a:prstDash val="solid"/>
                <a:round/>
                <a:headEnd/>
                <a:tailEnd/>
              </a:ln>
            </p:spPr>
            <p:txBody>
              <a:bodyPr/>
              <a:lstStyle/>
              <a:p>
                <a:endParaRPr lang="en-US"/>
              </a:p>
            </p:txBody>
          </p:sp>
          <p:sp>
            <p:nvSpPr>
              <p:cNvPr id="20922" name="Freeform 5861"/>
              <p:cNvSpPr>
                <a:spLocks/>
              </p:cNvSpPr>
              <p:nvPr/>
            </p:nvSpPr>
            <p:spPr bwMode="white">
              <a:xfrm>
                <a:off x="4355" y="2363"/>
                <a:ext cx="13" cy="6"/>
              </a:xfrm>
              <a:custGeom>
                <a:avLst/>
                <a:gdLst>
                  <a:gd name="T0" fmla="*/ 0 w 104"/>
                  <a:gd name="T1" fmla="*/ 0 h 48"/>
                  <a:gd name="T2" fmla="*/ 0 w 104"/>
                  <a:gd name="T3" fmla="*/ 0 h 48"/>
                  <a:gd name="T4" fmla="*/ 0 w 104"/>
                  <a:gd name="T5" fmla="*/ 0 h 48"/>
                  <a:gd name="T6" fmla="*/ 0 w 104"/>
                  <a:gd name="T7" fmla="*/ 0 h 48"/>
                  <a:gd name="T8" fmla="*/ 0 w 104"/>
                  <a:gd name="T9" fmla="*/ 0 h 48"/>
                  <a:gd name="T10" fmla="*/ 0 60000 65536"/>
                  <a:gd name="T11" fmla="*/ 0 60000 65536"/>
                  <a:gd name="T12" fmla="*/ 0 60000 65536"/>
                  <a:gd name="T13" fmla="*/ 0 60000 65536"/>
                  <a:gd name="T14" fmla="*/ 0 60000 65536"/>
                  <a:gd name="T15" fmla="*/ 0 w 104"/>
                  <a:gd name="T16" fmla="*/ 0 h 48"/>
                  <a:gd name="T17" fmla="*/ 104 w 104"/>
                  <a:gd name="T18" fmla="*/ 48 h 48"/>
                </a:gdLst>
                <a:ahLst/>
                <a:cxnLst>
                  <a:cxn ang="T10">
                    <a:pos x="T0" y="T1"/>
                  </a:cxn>
                  <a:cxn ang="T11">
                    <a:pos x="T2" y="T3"/>
                  </a:cxn>
                  <a:cxn ang="T12">
                    <a:pos x="T4" y="T5"/>
                  </a:cxn>
                  <a:cxn ang="T13">
                    <a:pos x="T6" y="T7"/>
                  </a:cxn>
                  <a:cxn ang="T14">
                    <a:pos x="T8" y="T9"/>
                  </a:cxn>
                </a:cxnLst>
                <a:rect l="T15" t="T16" r="T17" b="T18"/>
                <a:pathLst>
                  <a:path w="104" h="48">
                    <a:moveTo>
                      <a:pt x="104" y="48"/>
                    </a:moveTo>
                    <a:lnTo>
                      <a:pt x="77" y="37"/>
                    </a:lnTo>
                    <a:lnTo>
                      <a:pt x="51" y="26"/>
                    </a:lnTo>
                    <a:lnTo>
                      <a:pt x="25" y="14"/>
                    </a:lnTo>
                    <a:lnTo>
                      <a:pt x="0" y="0"/>
                    </a:lnTo>
                  </a:path>
                </a:pathLst>
              </a:custGeom>
              <a:noFill/>
              <a:ln w="6350">
                <a:solidFill>
                  <a:srgbClr val="000000"/>
                </a:solidFill>
                <a:prstDash val="solid"/>
                <a:round/>
                <a:headEnd/>
                <a:tailEnd/>
              </a:ln>
            </p:spPr>
            <p:txBody>
              <a:bodyPr/>
              <a:lstStyle/>
              <a:p>
                <a:endParaRPr lang="en-US"/>
              </a:p>
            </p:txBody>
          </p:sp>
          <p:sp>
            <p:nvSpPr>
              <p:cNvPr id="20923" name="Freeform 5862"/>
              <p:cNvSpPr>
                <a:spLocks/>
              </p:cNvSpPr>
              <p:nvPr/>
            </p:nvSpPr>
            <p:spPr bwMode="white">
              <a:xfrm>
                <a:off x="4387" y="2348"/>
                <a:ext cx="26" cy="23"/>
              </a:xfrm>
              <a:custGeom>
                <a:avLst/>
                <a:gdLst>
                  <a:gd name="T0" fmla="*/ 0 w 209"/>
                  <a:gd name="T1" fmla="*/ 0 h 186"/>
                  <a:gd name="T2" fmla="*/ 0 w 209"/>
                  <a:gd name="T3" fmla="*/ 0 h 186"/>
                  <a:gd name="T4" fmla="*/ 0 w 209"/>
                  <a:gd name="T5" fmla="*/ 0 h 186"/>
                  <a:gd name="T6" fmla="*/ 0 w 209"/>
                  <a:gd name="T7" fmla="*/ 0 h 186"/>
                  <a:gd name="T8" fmla="*/ 0 w 209"/>
                  <a:gd name="T9" fmla="*/ 0 h 186"/>
                  <a:gd name="T10" fmla="*/ 0 w 209"/>
                  <a:gd name="T11" fmla="*/ 0 h 186"/>
                  <a:gd name="T12" fmla="*/ 0 w 209"/>
                  <a:gd name="T13" fmla="*/ 0 h 186"/>
                  <a:gd name="T14" fmla="*/ 0 w 209"/>
                  <a:gd name="T15" fmla="*/ 0 h 186"/>
                  <a:gd name="T16" fmla="*/ 0 w 209"/>
                  <a:gd name="T17" fmla="*/ 0 h 186"/>
                  <a:gd name="T18" fmla="*/ 0 w 209"/>
                  <a:gd name="T19" fmla="*/ 0 h 186"/>
                  <a:gd name="T20" fmla="*/ 0 w 209"/>
                  <a:gd name="T21" fmla="*/ 0 h 186"/>
                  <a:gd name="T22" fmla="*/ 0 w 209"/>
                  <a:gd name="T23" fmla="*/ 0 h 186"/>
                  <a:gd name="T24" fmla="*/ 0 w 209"/>
                  <a:gd name="T25" fmla="*/ 0 h 186"/>
                  <a:gd name="T26" fmla="*/ 0 w 209"/>
                  <a:gd name="T27" fmla="*/ 0 h 186"/>
                  <a:gd name="T28" fmla="*/ 0 w 209"/>
                  <a:gd name="T29" fmla="*/ 0 h 186"/>
                  <a:gd name="T30" fmla="*/ 0 w 209"/>
                  <a:gd name="T31" fmla="*/ 0 h 186"/>
                  <a:gd name="T32" fmla="*/ 0 w 209"/>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9"/>
                  <a:gd name="T52" fmla="*/ 0 h 186"/>
                  <a:gd name="T53" fmla="*/ 209 w 209"/>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9" h="186">
                    <a:moveTo>
                      <a:pt x="209" y="0"/>
                    </a:moveTo>
                    <a:lnTo>
                      <a:pt x="202" y="20"/>
                    </a:lnTo>
                    <a:lnTo>
                      <a:pt x="195" y="37"/>
                    </a:lnTo>
                    <a:lnTo>
                      <a:pt x="187" y="54"/>
                    </a:lnTo>
                    <a:lnTo>
                      <a:pt x="178" y="70"/>
                    </a:lnTo>
                    <a:lnTo>
                      <a:pt x="168" y="86"/>
                    </a:lnTo>
                    <a:lnTo>
                      <a:pt x="157" y="100"/>
                    </a:lnTo>
                    <a:lnTo>
                      <a:pt x="146" y="114"/>
                    </a:lnTo>
                    <a:lnTo>
                      <a:pt x="133" y="126"/>
                    </a:lnTo>
                    <a:lnTo>
                      <a:pt x="120" y="138"/>
                    </a:lnTo>
                    <a:lnTo>
                      <a:pt x="105" y="148"/>
                    </a:lnTo>
                    <a:lnTo>
                      <a:pt x="90" y="158"/>
                    </a:lnTo>
                    <a:lnTo>
                      <a:pt x="74" y="166"/>
                    </a:lnTo>
                    <a:lnTo>
                      <a:pt x="56" y="172"/>
                    </a:lnTo>
                    <a:lnTo>
                      <a:pt x="39" y="178"/>
                    </a:lnTo>
                    <a:lnTo>
                      <a:pt x="20" y="182"/>
                    </a:lnTo>
                    <a:lnTo>
                      <a:pt x="0" y="186"/>
                    </a:lnTo>
                  </a:path>
                </a:pathLst>
              </a:custGeom>
              <a:noFill/>
              <a:ln w="6350">
                <a:solidFill>
                  <a:srgbClr val="000000"/>
                </a:solidFill>
                <a:prstDash val="solid"/>
                <a:round/>
                <a:headEnd/>
                <a:tailEnd/>
              </a:ln>
            </p:spPr>
            <p:txBody>
              <a:bodyPr/>
              <a:lstStyle/>
              <a:p>
                <a:endParaRPr lang="en-US"/>
              </a:p>
            </p:txBody>
          </p:sp>
          <p:sp>
            <p:nvSpPr>
              <p:cNvPr id="20924" name="Freeform 5863"/>
              <p:cNvSpPr>
                <a:spLocks/>
              </p:cNvSpPr>
              <p:nvPr/>
            </p:nvSpPr>
            <p:spPr bwMode="white">
              <a:xfrm>
                <a:off x="4009" y="2163"/>
                <a:ext cx="56" cy="32"/>
              </a:xfrm>
              <a:custGeom>
                <a:avLst/>
                <a:gdLst>
                  <a:gd name="T0" fmla="*/ 1 w 455"/>
                  <a:gd name="T1" fmla="*/ 1 h 256"/>
                  <a:gd name="T2" fmla="*/ 1 w 455"/>
                  <a:gd name="T3" fmla="*/ 0 h 256"/>
                  <a:gd name="T4" fmla="*/ 1 w 455"/>
                  <a:gd name="T5" fmla="*/ 0 h 256"/>
                  <a:gd name="T6" fmla="*/ 0 w 455"/>
                  <a:gd name="T7" fmla="*/ 0 h 256"/>
                  <a:gd name="T8" fmla="*/ 0 w 455"/>
                  <a:gd name="T9" fmla="*/ 0 h 256"/>
                  <a:gd name="T10" fmla="*/ 0 w 455"/>
                  <a:gd name="T11" fmla="*/ 0 h 256"/>
                  <a:gd name="T12" fmla="*/ 0 w 455"/>
                  <a:gd name="T13" fmla="*/ 0 h 256"/>
                  <a:gd name="T14" fmla="*/ 0 w 455"/>
                  <a:gd name="T15" fmla="*/ 0 h 256"/>
                  <a:gd name="T16" fmla="*/ 0 w 455"/>
                  <a:gd name="T17" fmla="*/ 0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5"/>
                  <a:gd name="T28" fmla="*/ 0 h 256"/>
                  <a:gd name="T29" fmla="*/ 455 w 455"/>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5" h="256">
                    <a:moveTo>
                      <a:pt x="455" y="256"/>
                    </a:moveTo>
                    <a:lnTo>
                      <a:pt x="398" y="224"/>
                    </a:lnTo>
                    <a:lnTo>
                      <a:pt x="342" y="192"/>
                    </a:lnTo>
                    <a:lnTo>
                      <a:pt x="284" y="160"/>
                    </a:lnTo>
                    <a:lnTo>
                      <a:pt x="227" y="128"/>
                    </a:lnTo>
                    <a:lnTo>
                      <a:pt x="170" y="97"/>
                    </a:lnTo>
                    <a:lnTo>
                      <a:pt x="113" y="65"/>
                    </a:lnTo>
                    <a:lnTo>
                      <a:pt x="57" y="32"/>
                    </a:lnTo>
                    <a:lnTo>
                      <a:pt x="0" y="0"/>
                    </a:lnTo>
                  </a:path>
                </a:pathLst>
              </a:custGeom>
              <a:noFill/>
              <a:ln w="6350">
                <a:solidFill>
                  <a:srgbClr val="000000"/>
                </a:solidFill>
                <a:prstDash val="solid"/>
                <a:round/>
                <a:headEnd/>
                <a:tailEnd/>
              </a:ln>
            </p:spPr>
            <p:txBody>
              <a:bodyPr/>
              <a:lstStyle/>
              <a:p>
                <a:endParaRPr lang="en-US"/>
              </a:p>
            </p:txBody>
          </p:sp>
          <p:sp>
            <p:nvSpPr>
              <p:cNvPr id="20925" name="Freeform 5864"/>
              <p:cNvSpPr>
                <a:spLocks/>
              </p:cNvSpPr>
              <p:nvPr/>
            </p:nvSpPr>
            <p:spPr bwMode="white">
              <a:xfrm>
                <a:off x="4100" y="2214"/>
                <a:ext cx="139" cy="80"/>
              </a:xfrm>
              <a:custGeom>
                <a:avLst/>
                <a:gdLst>
                  <a:gd name="T0" fmla="*/ 2 w 1114"/>
                  <a:gd name="T1" fmla="*/ 1 h 641"/>
                  <a:gd name="T2" fmla="*/ 2 w 1114"/>
                  <a:gd name="T3" fmla="*/ 1 h 641"/>
                  <a:gd name="T4" fmla="*/ 2 w 1114"/>
                  <a:gd name="T5" fmla="*/ 1 h 641"/>
                  <a:gd name="T6" fmla="*/ 2 w 1114"/>
                  <a:gd name="T7" fmla="*/ 1 h 641"/>
                  <a:gd name="T8" fmla="*/ 2 w 1114"/>
                  <a:gd name="T9" fmla="*/ 1 h 641"/>
                  <a:gd name="T10" fmla="*/ 1 w 1114"/>
                  <a:gd name="T11" fmla="*/ 1 h 641"/>
                  <a:gd name="T12" fmla="*/ 1 w 1114"/>
                  <a:gd name="T13" fmla="*/ 1 h 641"/>
                  <a:gd name="T14" fmla="*/ 1 w 1114"/>
                  <a:gd name="T15" fmla="*/ 1 h 641"/>
                  <a:gd name="T16" fmla="*/ 1 w 1114"/>
                  <a:gd name="T17" fmla="*/ 1 h 641"/>
                  <a:gd name="T18" fmla="*/ 1 w 1114"/>
                  <a:gd name="T19" fmla="*/ 0 h 641"/>
                  <a:gd name="T20" fmla="*/ 1 w 1114"/>
                  <a:gd name="T21" fmla="*/ 0 h 641"/>
                  <a:gd name="T22" fmla="*/ 1 w 1114"/>
                  <a:gd name="T23" fmla="*/ 0 h 641"/>
                  <a:gd name="T24" fmla="*/ 0 w 1114"/>
                  <a:gd name="T25" fmla="*/ 0 h 641"/>
                  <a:gd name="T26" fmla="*/ 0 w 1114"/>
                  <a:gd name="T27" fmla="*/ 0 h 641"/>
                  <a:gd name="T28" fmla="*/ 0 w 1114"/>
                  <a:gd name="T29" fmla="*/ 0 h 641"/>
                  <a:gd name="T30" fmla="*/ 0 w 1114"/>
                  <a:gd name="T31" fmla="*/ 0 h 641"/>
                  <a:gd name="T32" fmla="*/ 0 w 1114"/>
                  <a:gd name="T33" fmla="*/ 0 h 6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4"/>
                  <a:gd name="T52" fmla="*/ 0 h 641"/>
                  <a:gd name="T53" fmla="*/ 1114 w 1114"/>
                  <a:gd name="T54" fmla="*/ 641 h 6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4" h="641">
                    <a:moveTo>
                      <a:pt x="1114" y="641"/>
                    </a:moveTo>
                    <a:lnTo>
                      <a:pt x="1044" y="600"/>
                    </a:lnTo>
                    <a:lnTo>
                      <a:pt x="974" y="559"/>
                    </a:lnTo>
                    <a:lnTo>
                      <a:pt x="904" y="518"/>
                    </a:lnTo>
                    <a:lnTo>
                      <a:pt x="834" y="478"/>
                    </a:lnTo>
                    <a:lnTo>
                      <a:pt x="765" y="437"/>
                    </a:lnTo>
                    <a:lnTo>
                      <a:pt x="695" y="398"/>
                    </a:lnTo>
                    <a:lnTo>
                      <a:pt x="626" y="358"/>
                    </a:lnTo>
                    <a:lnTo>
                      <a:pt x="556" y="317"/>
                    </a:lnTo>
                    <a:lnTo>
                      <a:pt x="486" y="278"/>
                    </a:lnTo>
                    <a:lnTo>
                      <a:pt x="417" y="237"/>
                    </a:lnTo>
                    <a:lnTo>
                      <a:pt x="347" y="198"/>
                    </a:lnTo>
                    <a:lnTo>
                      <a:pt x="277" y="157"/>
                    </a:lnTo>
                    <a:lnTo>
                      <a:pt x="208" y="118"/>
                    </a:lnTo>
                    <a:lnTo>
                      <a:pt x="138" y="79"/>
                    </a:lnTo>
                    <a:lnTo>
                      <a:pt x="70" y="39"/>
                    </a:lnTo>
                    <a:lnTo>
                      <a:pt x="0" y="0"/>
                    </a:lnTo>
                  </a:path>
                </a:pathLst>
              </a:custGeom>
              <a:noFill/>
              <a:ln w="6350">
                <a:solidFill>
                  <a:srgbClr val="000000"/>
                </a:solidFill>
                <a:prstDash val="solid"/>
                <a:round/>
                <a:headEnd/>
                <a:tailEnd/>
              </a:ln>
            </p:spPr>
            <p:txBody>
              <a:bodyPr/>
              <a:lstStyle/>
              <a:p>
                <a:endParaRPr lang="en-US"/>
              </a:p>
            </p:txBody>
          </p:sp>
          <p:sp>
            <p:nvSpPr>
              <p:cNvPr id="20926" name="Freeform 5865"/>
              <p:cNvSpPr>
                <a:spLocks/>
              </p:cNvSpPr>
              <p:nvPr/>
            </p:nvSpPr>
            <p:spPr bwMode="white">
              <a:xfrm>
                <a:off x="4272" y="2313"/>
                <a:ext cx="83" cy="50"/>
              </a:xfrm>
              <a:custGeom>
                <a:avLst/>
                <a:gdLst>
                  <a:gd name="T0" fmla="*/ 1 w 670"/>
                  <a:gd name="T1" fmla="*/ 1 h 395"/>
                  <a:gd name="T2" fmla="*/ 1 w 670"/>
                  <a:gd name="T3" fmla="*/ 1 h 395"/>
                  <a:gd name="T4" fmla="*/ 1 w 670"/>
                  <a:gd name="T5" fmla="*/ 1 h 395"/>
                  <a:gd name="T6" fmla="*/ 1 w 670"/>
                  <a:gd name="T7" fmla="*/ 1 h 395"/>
                  <a:gd name="T8" fmla="*/ 1 w 670"/>
                  <a:gd name="T9" fmla="*/ 0 h 395"/>
                  <a:gd name="T10" fmla="*/ 0 w 670"/>
                  <a:gd name="T11" fmla="*/ 0 h 395"/>
                  <a:gd name="T12" fmla="*/ 0 w 670"/>
                  <a:gd name="T13" fmla="*/ 0 h 395"/>
                  <a:gd name="T14" fmla="*/ 0 w 670"/>
                  <a:gd name="T15" fmla="*/ 0 h 395"/>
                  <a:gd name="T16" fmla="*/ 0 w 670"/>
                  <a:gd name="T17" fmla="*/ 0 h 3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0"/>
                  <a:gd name="T28" fmla="*/ 0 h 395"/>
                  <a:gd name="T29" fmla="*/ 670 w 670"/>
                  <a:gd name="T30" fmla="*/ 395 h 3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0" h="395">
                    <a:moveTo>
                      <a:pt x="670" y="395"/>
                    </a:moveTo>
                    <a:lnTo>
                      <a:pt x="586" y="345"/>
                    </a:lnTo>
                    <a:lnTo>
                      <a:pt x="502" y="296"/>
                    </a:lnTo>
                    <a:lnTo>
                      <a:pt x="418" y="246"/>
                    </a:lnTo>
                    <a:lnTo>
                      <a:pt x="334" y="196"/>
                    </a:lnTo>
                    <a:lnTo>
                      <a:pt x="250" y="147"/>
                    </a:lnTo>
                    <a:lnTo>
                      <a:pt x="167" y="98"/>
                    </a:lnTo>
                    <a:lnTo>
                      <a:pt x="83" y="49"/>
                    </a:lnTo>
                    <a:lnTo>
                      <a:pt x="0" y="0"/>
                    </a:lnTo>
                  </a:path>
                </a:pathLst>
              </a:custGeom>
              <a:noFill/>
              <a:ln w="6350">
                <a:solidFill>
                  <a:srgbClr val="000000"/>
                </a:solidFill>
                <a:prstDash val="solid"/>
                <a:round/>
                <a:headEnd/>
                <a:tailEnd/>
              </a:ln>
            </p:spPr>
            <p:txBody>
              <a:bodyPr/>
              <a:lstStyle/>
              <a:p>
                <a:endParaRPr lang="en-US"/>
              </a:p>
            </p:txBody>
          </p:sp>
          <p:sp>
            <p:nvSpPr>
              <p:cNvPr id="20927" name="Freeform 5866"/>
              <p:cNvSpPr>
                <a:spLocks/>
              </p:cNvSpPr>
              <p:nvPr/>
            </p:nvSpPr>
            <p:spPr bwMode="white">
              <a:xfrm>
                <a:off x="3949" y="2059"/>
                <a:ext cx="10" cy="46"/>
              </a:xfrm>
              <a:custGeom>
                <a:avLst/>
                <a:gdLst>
                  <a:gd name="T0" fmla="*/ 0 w 84"/>
                  <a:gd name="T1" fmla="*/ 1 h 366"/>
                  <a:gd name="T2" fmla="*/ 0 w 84"/>
                  <a:gd name="T3" fmla="*/ 1 h 366"/>
                  <a:gd name="T4" fmla="*/ 0 w 84"/>
                  <a:gd name="T5" fmla="*/ 1 h 366"/>
                  <a:gd name="T6" fmla="*/ 0 w 84"/>
                  <a:gd name="T7" fmla="*/ 1 h 366"/>
                  <a:gd name="T8" fmla="*/ 0 w 84"/>
                  <a:gd name="T9" fmla="*/ 1 h 366"/>
                  <a:gd name="T10" fmla="*/ 0 w 84"/>
                  <a:gd name="T11" fmla="*/ 0 h 366"/>
                  <a:gd name="T12" fmla="*/ 0 w 84"/>
                  <a:gd name="T13" fmla="*/ 0 h 366"/>
                  <a:gd name="T14" fmla="*/ 0 w 84"/>
                  <a:gd name="T15" fmla="*/ 0 h 366"/>
                  <a:gd name="T16" fmla="*/ 0 w 84"/>
                  <a:gd name="T17" fmla="*/ 0 h 366"/>
                  <a:gd name="T18" fmla="*/ 0 w 84"/>
                  <a:gd name="T19" fmla="*/ 0 h 366"/>
                  <a:gd name="T20" fmla="*/ 0 w 84"/>
                  <a:gd name="T21" fmla="*/ 0 h 366"/>
                  <a:gd name="T22" fmla="*/ 0 w 84"/>
                  <a:gd name="T23" fmla="*/ 0 h 366"/>
                  <a:gd name="T24" fmla="*/ 0 w 84"/>
                  <a:gd name="T25" fmla="*/ 0 h 366"/>
                  <a:gd name="T26" fmla="*/ 0 w 84"/>
                  <a:gd name="T27" fmla="*/ 0 h 366"/>
                  <a:gd name="T28" fmla="*/ 0 w 84"/>
                  <a:gd name="T29" fmla="*/ 0 h 3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
                  <a:gd name="T46" fmla="*/ 0 h 366"/>
                  <a:gd name="T47" fmla="*/ 84 w 84"/>
                  <a:gd name="T48" fmla="*/ 366 h 36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 h="366">
                    <a:moveTo>
                      <a:pt x="84" y="366"/>
                    </a:moveTo>
                    <a:lnTo>
                      <a:pt x="66" y="322"/>
                    </a:lnTo>
                    <a:lnTo>
                      <a:pt x="50" y="278"/>
                    </a:lnTo>
                    <a:lnTo>
                      <a:pt x="42" y="256"/>
                    </a:lnTo>
                    <a:lnTo>
                      <a:pt x="35" y="233"/>
                    </a:lnTo>
                    <a:lnTo>
                      <a:pt x="29" y="210"/>
                    </a:lnTo>
                    <a:lnTo>
                      <a:pt x="23" y="188"/>
                    </a:lnTo>
                    <a:lnTo>
                      <a:pt x="17" y="165"/>
                    </a:lnTo>
                    <a:lnTo>
                      <a:pt x="12" y="141"/>
                    </a:lnTo>
                    <a:lnTo>
                      <a:pt x="9" y="118"/>
                    </a:lnTo>
                    <a:lnTo>
                      <a:pt x="5" y="94"/>
                    </a:lnTo>
                    <a:lnTo>
                      <a:pt x="3" y="71"/>
                    </a:lnTo>
                    <a:lnTo>
                      <a:pt x="1" y="48"/>
                    </a:lnTo>
                    <a:lnTo>
                      <a:pt x="0" y="24"/>
                    </a:lnTo>
                    <a:lnTo>
                      <a:pt x="0" y="0"/>
                    </a:lnTo>
                  </a:path>
                </a:pathLst>
              </a:custGeom>
              <a:noFill/>
              <a:ln w="6350">
                <a:solidFill>
                  <a:srgbClr val="000000"/>
                </a:solidFill>
                <a:prstDash val="solid"/>
                <a:round/>
                <a:headEnd/>
                <a:tailEnd/>
              </a:ln>
            </p:spPr>
            <p:txBody>
              <a:bodyPr/>
              <a:lstStyle/>
              <a:p>
                <a:endParaRPr lang="en-US"/>
              </a:p>
            </p:txBody>
          </p:sp>
          <p:sp>
            <p:nvSpPr>
              <p:cNvPr id="20928" name="Freeform 5867"/>
              <p:cNvSpPr>
                <a:spLocks/>
              </p:cNvSpPr>
              <p:nvPr/>
            </p:nvSpPr>
            <p:spPr bwMode="white">
              <a:xfrm>
                <a:off x="3975" y="2132"/>
                <a:ext cx="34" cy="31"/>
              </a:xfrm>
              <a:custGeom>
                <a:avLst/>
                <a:gdLst>
                  <a:gd name="T0" fmla="*/ 1 w 265"/>
                  <a:gd name="T1" fmla="*/ 1 h 242"/>
                  <a:gd name="T2" fmla="*/ 1 w 265"/>
                  <a:gd name="T3" fmla="*/ 1 h 242"/>
                  <a:gd name="T4" fmla="*/ 1 w 265"/>
                  <a:gd name="T5" fmla="*/ 1 h 242"/>
                  <a:gd name="T6" fmla="*/ 0 w 265"/>
                  <a:gd name="T7" fmla="*/ 0 h 242"/>
                  <a:gd name="T8" fmla="*/ 0 w 265"/>
                  <a:gd name="T9" fmla="*/ 0 h 242"/>
                  <a:gd name="T10" fmla="*/ 0 w 265"/>
                  <a:gd name="T11" fmla="*/ 0 h 242"/>
                  <a:gd name="T12" fmla="*/ 0 w 265"/>
                  <a:gd name="T13" fmla="*/ 0 h 242"/>
                  <a:gd name="T14" fmla="*/ 0 w 265"/>
                  <a:gd name="T15" fmla="*/ 0 h 242"/>
                  <a:gd name="T16" fmla="*/ 0 w 265"/>
                  <a:gd name="T17" fmla="*/ 0 h 242"/>
                  <a:gd name="T18" fmla="*/ 0 w 265"/>
                  <a:gd name="T19" fmla="*/ 0 h 242"/>
                  <a:gd name="T20" fmla="*/ 0 w 265"/>
                  <a:gd name="T21" fmla="*/ 0 h 242"/>
                  <a:gd name="T22" fmla="*/ 0 w 265"/>
                  <a:gd name="T23" fmla="*/ 0 h 242"/>
                  <a:gd name="T24" fmla="*/ 0 w 265"/>
                  <a:gd name="T25" fmla="*/ 0 h 242"/>
                  <a:gd name="T26" fmla="*/ 0 w 265"/>
                  <a:gd name="T27" fmla="*/ 0 h 242"/>
                  <a:gd name="T28" fmla="*/ 0 w 265"/>
                  <a:gd name="T29" fmla="*/ 0 h 2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242"/>
                  <a:gd name="T47" fmla="*/ 265 w 265"/>
                  <a:gd name="T48" fmla="*/ 242 h 2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242">
                    <a:moveTo>
                      <a:pt x="265" y="242"/>
                    </a:moveTo>
                    <a:lnTo>
                      <a:pt x="245" y="231"/>
                    </a:lnTo>
                    <a:lnTo>
                      <a:pt x="226" y="218"/>
                    </a:lnTo>
                    <a:lnTo>
                      <a:pt x="208" y="206"/>
                    </a:lnTo>
                    <a:lnTo>
                      <a:pt x="189" y="193"/>
                    </a:lnTo>
                    <a:lnTo>
                      <a:pt x="171" y="179"/>
                    </a:lnTo>
                    <a:lnTo>
                      <a:pt x="154" y="165"/>
                    </a:lnTo>
                    <a:lnTo>
                      <a:pt x="137" y="150"/>
                    </a:lnTo>
                    <a:lnTo>
                      <a:pt x="120" y="134"/>
                    </a:lnTo>
                    <a:lnTo>
                      <a:pt x="104" y="119"/>
                    </a:lnTo>
                    <a:lnTo>
                      <a:pt x="88" y="103"/>
                    </a:lnTo>
                    <a:lnTo>
                      <a:pt x="72" y="87"/>
                    </a:lnTo>
                    <a:lnTo>
                      <a:pt x="58" y="70"/>
                    </a:lnTo>
                    <a:lnTo>
                      <a:pt x="28" y="35"/>
                    </a:lnTo>
                    <a:lnTo>
                      <a:pt x="0" y="0"/>
                    </a:lnTo>
                  </a:path>
                </a:pathLst>
              </a:custGeom>
              <a:noFill/>
              <a:ln w="6350">
                <a:solidFill>
                  <a:srgbClr val="000000"/>
                </a:solidFill>
                <a:prstDash val="solid"/>
                <a:round/>
                <a:headEnd/>
                <a:tailEnd/>
              </a:ln>
            </p:spPr>
            <p:txBody>
              <a:bodyPr/>
              <a:lstStyle/>
              <a:p>
                <a:endParaRPr lang="en-US"/>
              </a:p>
            </p:txBody>
          </p:sp>
          <p:sp>
            <p:nvSpPr>
              <p:cNvPr id="20929" name="Line 5868"/>
              <p:cNvSpPr>
                <a:spLocks noChangeShapeType="1"/>
              </p:cNvSpPr>
              <p:nvPr/>
            </p:nvSpPr>
            <p:spPr bwMode="white">
              <a:xfrm flipH="1">
                <a:off x="3949" y="2015"/>
                <a:ext cx="0" cy="44"/>
              </a:xfrm>
              <a:prstGeom prst="line">
                <a:avLst/>
              </a:prstGeom>
              <a:noFill/>
              <a:ln w="6350">
                <a:solidFill>
                  <a:srgbClr val="000000"/>
                </a:solidFill>
                <a:round/>
                <a:headEnd/>
                <a:tailEnd/>
              </a:ln>
            </p:spPr>
            <p:txBody>
              <a:bodyPr/>
              <a:lstStyle/>
              <a:p>
                <a:endParaRPr lang="en-US"/>
              </a:p>
            </p:txBody>
          </p:sp>
          <p:sp>
            <p:nvSpPr>
              <p:cNvPr id="20930" name="Line 5869"/>
              <p:cNvSpPr>
                <a:spLocks noChangeShapeType="1"/>
              </p:cNvSpPr>
              <p:nvPr/>
            </p:nvSpPr>
            <p:spPr bwMode="white">
              <a:xfrm flipH="1">
                <a:off x="3950" y="1866"/>
                <a:ext cx="2" cy="118"/>
              </a:xfrm>
              <a:prstGeom prst="line">
                <a:avLst/>
              </a:prstGeom>
              <a:noFill/>
              <a:ln w="6350">
                <a:solidFill>
                  <a:srgbClr val="000000"/>
                </a:solidFill>
                <a:round/>
                <a:headEnd/>
                <a:tailEnd/>
              </a:ln>
            </p:spPr>
            <p:txBody>
              <a:bodyPr/>
              <a:lstStyle/>
              <a:p>
                <a:endParaRPr lang="en-US"/>
              </a:p>
            </p:txBody>
          </p:sp>
          <p:sp>
            <p:nvSpPr>
              <p:cNvPr id="20931" name="Line 5870"/>
              <p:cNvSpPr>
                <a:spLocks noChangeShapeType="1"/>
              </p:cNvSpPr>
              <p:nvPr/>
            </p:nvSpPr>
            <p:spPr bwMode="white">
              <a:xfrm flipH="1">
                <a:off x="3952" y="1809"/>
                <a:ext cx="0" cy="30"/>
              </a:xfrm>
              <a:prstGeom prst="line">
                <a:avLst/>
              </a:prstGeom>
              <a:noFill/>
              <a:ln w="6350">
                <a:solidFill>
                  <a:srgbClr val="000000"/>
                </a:solidFill>
                <a:round/>
                <a:headEnd/>
                <a:tailEnd/>
              </a:ln>
            </p:spPr>
            <p:txBody>
              <a:bodyPr/>
              <a:lstStyle/>
              <a:p>
                <a:endParaRPr lang="en-US"/>
              </a:p>
            </p:txBody>
          </p:sp>
          <p:sp>
            <p:nvSpPr>
              <p:cNvPr id="20932" name="Freeform 5871"/>
              <p:cNvSpPr>
                <a:spLocks/>
              </p:cNvSpPr>
              <p:nvPr/>
            </p:nvSpPr>
            <p:spPr bwMode="white">
              <a:xfrm>
                <a:off x="3952" y="1775"/>
                <a:ext cx="52" cy="34"/>
              </a:xfrm>
              <a:custGeom>
                <a:avLst/>
                <a:gdLst>
                  <a:gd name="T0" fmla="*/ 0 w 415"/>
                  <a:gd name="T1" fmla="*/ 0 h 277"/>
                  <a:gd name="T2" fmla="*/ 0 w 415"/>
                  <a:gd name="T3" fmla="*/ 0 h 277"/>
                  <a:gd name="T4" fmla="*/ 0 w 415"/>
                  <a:gd name="T5" fmla="*/ 0 h 277"/>
                  <a:gd name="T6" fmla="*/ 0 w 415"/>
                  <a:gd name="T7" fmla="*/ 0 h 277"/>
                  <a:gd name="T8" fmla="*/ 0 w 415"/>
                  <a:gd name="T9" fmla="*/ 0 h 277"/>
                  <a:gd name="T10" fmla="*/ 0 w 415"/>
                  <a:gd name="T11" fmla="*/ 0 h 277"/>
                  <a:gd name="T12" fmla="*/ 0 w 415"/>
                  <a:gd name="T13" fmla="*/ 0 h 277"/>
                  <a:gd name="T14" fmla="*/ 0 w 415"/>
                  <a:gd name="T15" fmla="*/ 0 h 277"/>
                  <a:gd name="T16" fmla="*/ 0 w 415"/>
                  <a:gd name="T17" fmla="*/ 0 h 277"/>
                  <a:gd name="T18" fmla="*/ 0 w 415"/>
                  <a:gd name="T19" fmla="*/ 0 h 277"/>
                  <a:gd name="T20" fmla="*/ 0 w 415"/>
                  <a:gd name="T21" fmla="*/ 0 h 277"/>
                  <a:gd name="T22" fmla="*/ 0 w 415"/>
                  <a:gd name="T23" fmla="*/ 0 h 277"/>
                  <a:gd name="T24" fmla="*/ 0 w 415"/>
                  <a:gd name="T25" fmla="*/ 0 h 277"/>
                  <a:gd name="T26" fmla="*/ 0 w 415"/>
                  <a:gd name="T27" fmla="*/ 0 h 277"/>
                  <a:gd name="T28" fmla="*/ 0 w 415"/>
                  <a:gd name="T29" fmla="*/ 0 h 277"/>
                  <a:gd name="T30" fmla="*/ 0 w 415"/>
                  <a:gd name="T31" fmla="*/ 0 h 277"/>
                  <a:gd name="T32" fmla="*/ 0 w 415"/>
                  <a:gd name="T33" fmla="*/ 0 h 277"/>
                  <a:gd name="T34" fmla="*/ 0 w 415"/>
                  <a:gd name="T35" fmla="*/ 0 h 277"/>
                  <a:gd name="T36" fmla="*/ 0 w 415"/>
                  <a:gd name="T37" fmla="*/ 0 h 277"/>
                  <a:gd name="T38" fmla="*/ 0 w 415"/>
                  <a:gd name="T39" fmla="*/ 0 h 277"/>
                  <a:gd name="T40" fmla="*/ 0 w 415"/>
                  <a:gd name="T41" fmla="*/ 0 h 277"/>
                  <a:gd name="T42" fmla="*/ 0 w 415"/>
                  <a:gd name="T43" fmla="*/ 0 h 277"/>
                  <a:gd name="T44" fmla="*/ 0 w 415"/>
                  <a:gd name="T45" fmla="*/ 0 h 277"/>
                  <a:gd name="T46" fmla="*/ 0 w 415"/>
                  <a:gd name="T47" fmla="*/ 0 h 277"/>
                  <a:gd name="T48" fmla="*/ 0 w 415"/>
                  <a:gd name="T49" fmla="*/ 0 h 277"/>
                  <a:gd name="T50" fmla="*/ 0 w 415"/>
                  <a:gd name="T51" fmla="*/ 0 h 277"/>
                  <a:gd name="T52" fmla="*/ 0 w 415"/>
                  <a:gd name="T53" fmla="*/ 0 h 277"/>
                  <a:gd name="T54" fmla="*/ 0 w 415"/>
                  <a:gd name="T55" fmla="*/ 0 h 277"/>
                  <a:gd name="T56" fmla="*/ 0 w 415"/>
                  <a:gd name="T57" fmla="*/ 0 h 277"/>
                  <a:gd name="T58" fmla="*/ 0 w 415"/>
                  <a:gd name="T59" fmla="*/ 0 h 277"/>
                  <a:gd name="T60" fmla="*/ 0 w 415"/>
                  <a:gd name="T61" fmla="*/ 0 h 277"/>
                  <a:gd name="T62" fmla="*/ 0 w 415"/>
                  <a:gd name="T63" fmla="*/ 0 h 277"/>
                  <a:gd name="T64" fmla="*/ 0 w 415"/>
                  <a:gd name="T65" fmla="*/ 0 h 277"/>
                  <a:gd name="T66" fmla="*/ 0 w 415"/>
                  <a:gd name="T67" fmla="*/ 0 h 277"/>
                  <a:gd name="T68" fmla="*/ 0 w 415"/>
                  <a:gd name="T69" fmla="*/ 0 h 277"/>
                  <a:gd name="T70" fmla="*/ 1 w 415"/>
                  <a:gd name="T71" fmla="*/ 0 h 277"/>
                  <a:gd name="T72" fmla="*/ 1 w 415"/>
                  <a:gd name="T73" fmla="*/ 0 h 277"/>
                  <a:gd name="T74" fmla="*/ 1 w 415"/>
                  <a:gd name="T75" fmla="*/ 0 h 277"/>
                  <a:gd name="T76" fmla="*/ 1 w 415"/>
                  <a:gd name="T77" fmla="*/ 0 h 277"/>
                  <a:gd name="T78" fmla="*/ 1 w 415"/>
                  <a:gd name="T79" fmla="*/ 0 h 277"/>
                  <a:gd name="T80" fmla="*/ 1 w 415"/>
                  <a:gd name="T81" fmla="*/ 0 h 277"/>
                  <a:gd name="T82" fmla="*/ 1 w 415"/>
                  <a:gd name="T83" fmla="*/ 0 h 277"/>
                  <a:gd name="T84" fmla="*/ 1 w 415"/>
                  <a:gd name="T85" fmla="*/ 0 h 277"/>
                  <a:gd name="T86" fmla="*/ 1 w 415"/>
                  <a:gd name="T87" fmla="*/ 0 h 277"/>
                  <a:gd name="T88" fmla="*/ 1 w 415"/>
                  <a:gd name="T89" fmla="*/ 0 h 277"/>
                  <a:gd name="T90" fmla="*/ 1 w 415"/>
                  <a:gd name="T91" fmla="*/ 0 h 277"/>
                  <a:gd name="T92" fmla="*/ 1 w 415"/>
                  <a:gd name="T93" fmla="*/ 0 h 277"/>
                  <a:gd name="T94" fmla="*/ 1 w 415"/>
                  <a:gd name="T95" fmla="*/ 0 h 277"/>
                  <a:gd name="T96" fmla="*/ 1 w 415"/>
                  <a:gd name="T97" fmla="*/ 0 h 277"/>
                  <a:gd name="T98" fmla="*/ 1 w 415"/>
                  <a:gd name="T99" fmla="*/ 0 h 277"/>
                  <a:gd name="T100" fmla="*/ 1 w 415"/>
                  <a:gd name="T101" fmla="*/ 0 h 277"/>
                  <a:gd name="T102" fmla="*/ 1 w 415"/>
                  <a:gd name="T103" fmla="*/ 0 h 2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15"/>
                  <a:gd name="T157" fmla="*/ 0 h 277"/>
                  <a:gd name="T158" fmla="*/ 415 w 415"/>
                  <a:gd name="T159" fmla="*/ 277 h 2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15" h="277">
                    <a:moveTo>
                      <a:pt x="0" y="277"/>
                    </a:moveTo>
                    <a:lnTo>
                      <a:pt x="1" y="263"/>
                    </a:lnTo>
                    <a:lnTo>
                      <a:pt x="1" y="249"/>
                    </a:lnTo>
                    <a:lnTo>
                      <a:pt x="3" y="235"/>
                    </a:lnTo>
                    <a:lnTo>
                      <a:pt x="4" y="222"/>
                    </a:lnTo>
                    <a:lnTo>
                      <a:pt x="6" y="208"/>
                    </a:lnTo>
                    <a:lnTo>
                      <a:pt x="8" y="196"/>
                    </a:lnTo>
                    <a:lnTo>
                      <a:pt x="11" y="184"/>
                    </a:lnTo>
                    <a:lnTo>
                      <a:pt x="14" y="171"/>
                    </a:lnTo>
                    <a:lnTo>
                      <a:pt x="17" y="159"/>
                    </a:lnTo>
                    <a:lnTo>
                      <a:pt x="21" y="147"/>
                    </a:lnTo>
                    <a:lnTo>
                      <a:pt x="26" y="136"/>
                    </a:lnTo>
                    <a:lnTo>
                      <a:pt x="30" y="125"/>
                    </a:lnTo>
                    <a:lnTo>
                      <a:pt x="35" y="115"/>
                    </a:lnTo>
                    <a:lnTo>
                      <a:pt x="40" y="105"/>
                    </a:lnTo>
                    <a:lnTo>
                      <a:pt x="46" y="95"/>
                    </a:lnTo>
                    <a:lnTo>
                      <a:pt x="52" y="86"/>
                    </a:lnTo>
                    <a:lnTo>
                      <a:pt x="58" y="77"/>
                    </a:lnTo>
                    <a:lnTo>
                      <a:pt x="64" y="68"/>
                    </a:lnTo>
                    <a:lnTo>
                      <a:pt x="72" y="61"/>
                    </a:lnTo>
                    <a:lnTo>
                      <a:pt x="79" y="54"/>
                    </a:lnTo>
                    <a:lnTo>
                      <a:pt x="86" y="47"/>
                    </a:lnTo>
                    <a:lnTo>
                      <a:pt x="94" y="40"/>
                    </a:lnTo>
                    <a:lnTo>
                      <a:pt x="103" y="34"/>
                    </a:lnTo>
                    <a:lnTo>
                      <a:pt x="111" y="28"/>
                    </a:lnTo>
                    <a:lnTo>
                      <a:pt x="119" y="23"/>
                    </a:lnTo>
                    <a:lnTo>
                      <a:pt x="129" y="19"/>
                    </a:lnTo>
                    <a:lnTo>
                      <a:pt x="138" y="15"/>
                    </a:lnTo>
                    <a:lnTo>
                      <a:pt x="147" y="10"/>
                    </a:lnTo>
                    <a:lnTo>
                      <a:pt x="157" y="7"/>
                    </a:lnTo>
                    <a:lnTo>
                      <a:pt x="167" y="5"/>
                    </a:lnTo>
                    <a:lnTo>
                      <a:pt x="177" y="3"/>
                    </a:lnTo>
                    <a:lnTo>
                      <a:pt x="188" y="1"/>
                    </a:lnTo>
                    <a:lnTo>
                      <a:pt x="198" y="0"/>
                    </a:lnTo>
                    <a:lnTo>
                      <a:pt x="210" y="0"/>
                    </a:lnTo>
                    <a:lnTo>
                      <a:pt x="221" y="0"/>
                    </a:lnTo>
                    <a:lnTo>
                      <a:pt x="232" y="0"/>
                    </a:lnTo>
                    <a:lnTo>
                      <a:pt x="243" y="1"/>
                    </a:lnTo>
                    <a:lnTo>
                      <a:pt x="255" y="2"/>
                    </a:lnTo>
                    <a:lnTo>
                      <a:pt x="267" y="4"/>
                    </a:lnTo>
                    <a:lnTo>
                      <a:pt x="278" y="6"/>
                    </a:lnTo>
                    <a:lnTo>
                      <a:pt x="291" y="9"/>
                    </a:lnTo>
                    <a:lnTo>
                      <a:pt x="302" y="13"/>
                    </a:lnTo>
                    <a:lnTo>
                      <a:pt x="315" y="17"/>
                    </a:lnTo>
                    <a:lnTo>
                      <a:pt x="327" y="22"/>
                    </a:lnTo>
                    <a:lnTo>
                      <a:pt x="340" y="26"/>
                    </a:lnTo>
                    <a:lnTo>
                      <a:pt x="352" y="32"/>
                    </a:lnTo>
                    <a:lnTo>
                      <a:pt x="365" y="37"/>
                    </a:lnTo>
                    <a:lnTo>
                      <a:pt x="377" y="45"/>
                    </a:lnTo>
                    <a:lnTo>
                      <a:pt x="389" y="51"/>
                    </a:lnTo>
                    <a:lnTo>
                      <a:pt x="402" y="58"/>
                    </a:lnTo>
                    <a:lnTo>
                      <a:pt x="415" y="66"/>
                    </a:lnTo>
                  </a:path>
                </a:pathLst>
              </a:custGeom>
              <a:noFill/>
              <a:ln w="6350">
                <a:solidFill>
                  <a:srgbClr val="000000"/>
                </a:solidFill>
                <a:prstDash val="solid"/>
                <a:round/>
                <a:headEnd/>
                <a:tailEnd/>
              </a:ln>
            </p:spPr>
            <p:txBody>
              <a:bodyPr/>
              <a:lstStyle/>
              <a:p>
                <a:endParaRPr lang="en-US"/>
              </a:p>
            </p:txBody>
          </p:sp>
          <p:sp>
            <p:nvSpPr>
              <p:cNvPr id="20933" name="Freeform 5872"/>
              <p:cNvSpPr>
                <a:spLocks/>
              </p:cNvSpPr>
              <p:nvPr/>
            </p:nvSpPr>
            <p:spPr bwMode="white">
              <a:xfrm>
                <a:off x="4302" y="1957"/>
                <a:ext cx="49" cy="26"/>
              </a:xfrm>
              <a:custGeom>
                <a:avLst/>
                <a:gdLst>
                  <a:gd name="T0" fmla="*/ 0 w 396"/>
                  <a:gd name="T1" fmla="*/ 0 h 207"/>
                  <a:gd name="T2" fmla="*/ 0 w 396"/>
                  <a:gd name="T3" fmla="*/ 0 h 207"/>
                  <a:gd name="T4" fmla="*/ 0 w 396"/>
                  <a:gd name="T5" fmla="*/ 0 h 207"/>
                  <a:gd name="T6" fmla="*/ 0 w 396"/>
                  <a:gd name="T7" fmla="*/ 0 h 207"/>
                  <a:gd name="T8" fmla="*/ 0 w 396"/>
                  <a:gd name="T9" fmla="*/ 0 h 207"/>
                  <a:gd name="T10" fmla="*/ 0 w 396"/>
                  <a:gd name="T11" fmla="*/ 0 h 207"/>
                  <a:gd name="T12" fmla="*/ 1 w 396"/>
                  <a:gd name="T13" fmla="*/ 0 h 207"/>
                  <a:gd name="T14" fmla="*/ 1 w 396"/>
                  <a:gd name="T15" fmla="*/ 0 h 207"/>
                  <a:gd name="T16" fmla="*/ 1 w 396"/>
                  <a:gd name="T17" fmla="*/ 0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6"/>
                  <a:gd name="T28" fmla="*/ 0 h 207"/>
                  <a:gd name="T29" fmla="*/ 396 w 396"/>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6" h="207">
                    <a:moveTo>
                      <a:pt x="0" y="0"/>
                    </a:moveTo>
                    <a:lnTo>
                      <a:pt x="49" y="26"/>
                    </a:lnTo>
                    <a:lnTo>
                      <a:pt x="98" y="52"/>
                    </a:lnTo>
                    <a:lnTo>
                      <a:pt x="147" y="79"/>
                    </a:lnTo>
                    <a:lnTo>
                      <a:pt x="197" y="105"/>
                    </a:lnTo>
                    <a:lnTo>
                      <a:pt x="247" y="130"/>
                    </a:lnTo>
                    <a:lnTo>
                      <a:pt x="296" y="155"/>
                    </a:lnTo>
                    <a:lnTo>
                      <a:pt x="346" y="181"/>
                    </a:lnTo>
                    <a:lnTo>
                      <a:pt x="396" y="207"/>
                    </a:lnTo>
                  </a:path>
                </a:pathLst>
              </a:custGeom>
              <a:noFill/>
              <a:ln w="6350">
                <a:solidFill>
                  <a:srgbClr val="000000"/>
                </a:solidFill>
                <a:prstDash val="solid"/>
                <a:round/>
                <a:headEnd/>
                <a:tailEnd/>
              </a:ln>
            </p:spPr>
            <p:txBody>
              <a:bodyPr/>
              <a:lstStyle/>
              <a:p>
                <a:endParaRPr lang="en-US"/>
              </a:p>
            </p:txBody>
          </p:sp>
          <p:sp>
            <p:nvSpPr>
              <p:cNvPr id="20934" name="Freeform 5873"/>
              <p:cNvSpPr>
                <a:spLocks/>
              </p:cNvSpPr>
              <p:nvPr/>
            </p:nvSpPr>
            <p:spPr bwMode="white">
              <a:xfrm>
                <a:off x="4164" y="1881"/>
                <a:ext cx="108" cy="60"/>
              </a:xfrm>
              <a:custGeom>
                <a:avLst/>
                <a:gdLst>
                  <a:gd name="T0" fmla="*/ 0 w 861"/>
                  <a:gd name="T1" fmla="*/ 0 h 483"/>
                  <a:gd name="T2" fmla="*/ 0 w 861"/>
                  <a:gd name="T3" fmla="*/ 0 h 483"/>
                  <a:gd name="T4" fmla="*/ 0 w 861"/>
                  <a:gd name="T5" fmla="*/ 0 h 483"/>
                  <a:gd name="T6" fmla="*/ 0 w 861"/>
                  <a:gd name="T7" fmla="*/ 0 h 483"/>
                  <a:gd name="T8" fmla="*/ 0 w 861"/>
                  <a:gd name="T9" fmla="*/ 0 h 483"/>
                  <a:gd name="T10" fmla="*/ 1 w 861"/>
                  <a:gd name="T11" fmla="*/ 0 h 483"/>
                  <a:gd name="T12" fmla="*/ 1 w 861"/>
                  <a:gd name="T13" fmla="*/ 0 h 483"/>
                  <a:gd name="T14" fmla="*/ 1 w 861"/>
                  <a:gd name="T15" fmla="*/ 0 h 483"/>
                  <a:gd name="T16" fmla="*/ 1 w 861"/>
                  <a:gd name="T17" fmla="*/ 0 h 483"/>
                  <a:gd name="T18" fmla="*/ 1 w 861"/>
                  <a:gd name="T19" fmla="*/ 0 h 483"/>
                  <a:gd name="T20" fmla="*/ 1 w 861"/>
                  <a:gd name="T21" fmla="*/ 1 h 483"/>
                  <a:gd name="T22" fmla="*/ 1 w 861"/>
                  <a:gd name="T23" fmla="*/ 1 h 483"/>
                  <a:gd name="T24" fmla="*/ 1 w 861"/>
                  <a:gd name="T25" fmla="*/ 1 h 483"/>
                  <a:gd name="T26" fmla="*/ 1 w 861"/>
                  <a:gd name="T27" fmla="*/ 1 h 483"/>
                  <a:gd name="T28" fmla="*/ 2 w 861"/>
                  <a:gd name="T29" fmla="*/ 1 h 483"/>
                  <a:gd name="T30" fmla="*/ 2 w 861"/>
                  <a:gd name="T31" fmla="*/ 1 h 483"/>
                  <a:gd name="T32" fmla="*/ 2 w 861"/>
                  <a:gd name="T33" fmla="*/ 1 h 4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1"/>
                  <a:gd name="T52" fmla="*/ 0 h 483"/>
                  <a:gd name="T53" fmla="*/ 861 w 861"/>
                  <a:gd name="T54" fmla="*/ 483 h 4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1" h="483">
                    <a:moveTo>
                      <a:pt x="0" y="0"/>
                    </a:moveTo>
                    <a:lnTo>
                      <a:pt x="52" y="31"/>
                    </a:lnTo>
                    <a:lnTo>
                      <a:pt x="107" y="61"/>
                    </a:lnTo>
                    <a:lnTo>
                      <a:pt x="160" y="92"/>
                    </a:lnTo>
                    <a:lnTo>
                      <a:pt x="214" y="123"/>
                    </a:lnTo>
                    <a:lnTo>
                      <a:pt x="268" y="154"/>
                    </a:lnTo>
                    <a:lnTo>
                      <a:pt x="322" y="185"/>
                    </a:lnTo>
                    <a:lnTo>
                      <a:pt x="375" y="215"/>
                    </a:lnTo>
                    <a:lnTo>
                      <a:pt x="429" y="245"/>
                    </a:lnTo>
                    <a:lnTo>
                      <a:pt x="483" y="275"/>
                    </a:lnTo>
                    <a:lnTo>
                      <a:pt x="537" y="305"/>
                    </a:lnTo>
                    <a:lnTo>
                      <a:pt x="591" y="335"/>
                    </a:lnTo>
                    <a:lnTo>
                      <a:pt x="645" y="365"/>
                    </a:lnTo>
                    <a:lnTo>
                      <a:pt x="699" y="395"/>
                    </a:lnTo>
                    <a:lnTo>
                      <a:pt x="753" y="424"/>
                    </a:lnTo>
                    <a:lnTo>
                      <a:pt x="807" y="454"/>
                    </a:lnTo>
                    <a:lnTo>
                      <a:pt x="861" y="483"/>
                    </a:lnTo>
                  </a:path>
                </a:pathLst>
              </a:custGeom>
              <a:noFill/>
              <a:ln w="6350">
                <a:solidFill>
                  <a:srgbClr val="000000"/>
                </a:solidFill>
                <a:prstDash val="solid"/>
                <a:round/>
                <a:headEnd/>
                <a:tailEnd/>
              </a:ln>
            </p:spPr>
            <p:txBody>
              <a:bodyPr/>
              <a:lstStyle/>
              <a:p>
                <a:endParaRPr lang="en-US"/>
              </a:p>
            </p:txBody>
          </p:sp>
          <p:sp>
            <p:nvSpPr>
              <p:cNvPr id="20935" name="Freeform 5874"/>
              <p:cNvSpPr>
                <a:spLocks/>
              </p:cNvSpPr>
              <p:nvPr/>
            </p:nvSpPr>
            <p:spPr bwMode="white">
              <a:xfrm>
                <a:off x="4048" y="1811"/>
                <a:ext cx="92" cy="55"/>
              </a:xfrm>
              <a:custGeom>
                <a:avLst/>
                <a:gdLst>
                  <a:gd name="T0" fmla="*/ 0 w 732"/>
                  <a:gd name="T1" fmla="*/ 0 h 444"/>
                  <a:gd name="T2" fmla="*/ 0 w 732"/>
                  <a:gd name="T3" fmla="*/ 0 h 444"/>
                  <a:gd name="T4" fmla="*/ 0 w 732"/>
                  <a:gd name="T5" fmla="*/ 0 h 444"/>
                  <a:gd name="T6" fmla="*/ 0 w 732"/>
                  <a:gd name="T7" fmla="*/ 0 h 444"/>
                  <a:gd name="T8" fmla="*/ 0 w 732"/>
                  <a:gd name="T9" fmla="*/ 0 h 444"/>
                  <a:gd name="T10" fmla="*/ 1 w 732"/>
                  <a:gd name="T11" fmla="*/ 0 h 444"/>
                  <a:gd name="T12" fmla="*/ 1 w 732"/>
                  <a:gd name="T13" fmla="*/ 0 h 444"/>
                  <a:gd name="T14" fmla="*/ 1 w 732"/>
                  <a:gd name="T15" fmla="*/ 0 h 444"/>
                  <a:gd name="T16" fmla="*/ 1 w 732"/>
                  <a:gd name="T17" fmla="*/ 0 h 444"/>
                  <a:gd name="T18" fmla="*/ 1 w 732"/>
                  <a:gd name="T19" fmla="*/ 0 h 444"/>
                  <a:gd name="T20" fmla="*/ 1 w 732"/>
                  <a:gd name="T21" fmla="*/ 0 h 444"/>
                  <a:gd name="T22" fmla="*/ 1 w 732"/>
                  <a:gd name="T23" fmla="*/ 1 h 444"/>
                  <a:gd name="T24" fmla="*/ 1 w 732"/>
                  <a:gd name="T25" fmla="*/ 1 h 444"/>
                  <a:gd name="T26" fmla="*/ 1 w 732"/>
                  <a:gd name="T27" fmla="*/ 1 h 444"/>
                  <a:gd name="T28" fmla="*/ 1 w 732"/>
                  <a:gd name="T29" fmla="*/ 1 h 444"/>
                  <a:gd name="T30" fmla="*/ 1 w 732"/>
                  <a:gd name="T31" fmla="*/ 1 h 444"/>
                  <a:gd name="T32" fmla="*/ 2 w 732"/>
                  <a:gd name="T33" fmla="*/ 1 h 4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32"/>
                  <a:gd name="T52" fmla="*/ 0 h 444"/>
                  <a:gd name="T53" fmla="*/ 732 w 732"/>
                  <a:gd name="T54" fmla="*/ 444 h 4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32" h="444">
                    <a:moveTo>
                      <a:pt x="0" y="0"/>
                    </a:moveTo>
                    <a:lnTo>
                      <a:pt x="45" y="28"/>
                    </a:lnTo>
                    <a:lnTo>
                      <a:pt x="91" y="56"/>
                    </a:lnTo>
                    <a:lnTo>
                      <a:pt x="137" y="85"/>
                    </a:lnTo>
                    <a:lnTo>
                      <a:pt x="182" y="113"/>
                    </a:lnTo>
                    <a:lnTo>
                      <a:pt x="228" y="141"/>
                    </a:lnTo>
                    <a:lnTo>
                      <a:pt x="274" y="169"/>
                    </a:lnTo>
                    <a:lnTo>
                      <a:pt x="320" y="197"/>
                    </a:lnTo>
                    <a:lnTo>
                      <a:pt x="365" y="224"/>
                    </a:lnTo>
                    <a:lnTo>
                      <a:pt x="411" y="252"/>
                    </a:lnTo>
                    <a:lnTo>
                      <a:pt x="457" y="280"/>
                    </a:lnTo>
                    <a:lnTo>
                      <a:pt x="502" y="307"/>
                    </a:lnTo>
                    <a:lnTo>
                      <a:pt x="549" y="335"/>
                    </a:lnTo>
                    <a:lnTo>
                      <a:pt x="595" y="362"/>
                    </a:lnTo>
                    <a:lnTo>
                      <a:pt x="641" y="389"/>
                    </a:lnTo>
                    <a:lnTo>
                      <a:pt x="686" y="417"/>
                    </a:lnTo>
                    <a:lnTo>
                      <a:pt x="732" y="444"/>
                    </a:lnTo>
                  </a:path>
                </a:pathLst>
              </a:custGeom>
              <a:noFill/>
              <a:ln w="6350">
                <a:solidFill>
                  <a:srgbClr val="000000"/>
                </a:solidFill>
                <a:prstDash val="solid"/>
                <a:round/>
                <a:headEnd/>
                <a:tailEnd/>
              </a:ln>
            </p:spPr>
            <p:txBody>
              <a:bodyPr/>
              <a:lstStyle/>
              <a:p>
                <a:endParaRPr lang="en-US"/>
              </a:p>
            </p:txBody>
          </p:sp>
          <p:sp>
            <p:nvSpPr>
              <p:cNvPr id="20936" name="Freeform 5875"/>
              <p:cNvSpPr>
                <a:spLocks/>
              </p:cNvSpPr>
              <p:nvPr/>
            </p:nvSpPr>
            <p:spPr bwMode="white">
              <a:xfrm>
                <a:off x="4004" y="1783"/>
                <a:ext cx="22" cy="14"/>
              </a:xfrm>
              <a:custGeom>
                <a:avLst/>
                <a:gdLst>
                  <a:gd name="T0" fmla="*/ 0 w 171"/>
                  <a:gd name="T1" fmla="*/ 0 h 109"/>
                  <a:gd name="T2" fmla="*/ 0 w 171"/>
                  <a:gd name="T3" fmla="*/ 0 h 109"/>
                  <a:gd name="T4" fmla="*/ 0 w 171"/>
                  <a:gd name="T5" fmla="*/ 0 h 109"/>
                  <a:gd name="T6" fmla="*/ 0 w 171"/>
                  <a:gd name="T7" fmla="*/ 0 h 109"/>
                  <a:gd name="T8" fmla="*/ 0 w 171"/>
                  <a:gd name="T9" fmla="*/ 0 h 109"/>
                  <a:gd name="T10" fmla="*/ 0 w 171"/>
                  <a:gd name="T11" fmla="*/ 0 h 109"/>
                  <a:gd name="T12" fmla="*/ 0 w 171"/>
                  <a:gd name="T13" fmla="*/ 0 h 109"/>
                  <a:gd name="T14" fmla="*/ 0 w 171"/>
                  <a:gd name="T15" fmla="*/ 0 h 109"/>
                  <a:gd name="T16" fmla="*/ 0 w 171"/>
                  <a:gd name="T17" fmla="*/ 0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109"/>
                  <a:gd name="T29" fmla="*/ 171 w 171"/>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109">
                    <a:moveTo>
                      <a:pt x="0" y="0"/>
                    </a:moveTo>
                    <a:lnTo>
                      <a:pt x="21" y="14"/>
                    </a:lnTo>
                    <a:lnTo>
                      <a:pt x="43" y="27"/>
                    </a:lnTo>
                    <a:lnTo>
                      <a:pt x="64" y="41"/>
                    </a:lnTo>
                    <a:lnTo>
                      <a:pt x="86" y="54"/>
                    </a:lnTo>
                    <a:lnTo>
                      <a:pt x="106" y="68"/>
                    </a:lnTo>
                    <a:lnTo>
                      <a:pt x="128" y="81"/>
                    </a:lnTo>
                    <a:lnTo>
                      <a:pt x="150" y="96"/>
                    </a:lnTo>
                    <a:lnTo>
                      <a:pt x="171" y="109"/>
                    </a:lnTo>
                  </a:path>
                </a:pathLst>
              </a:custGeom>
              <a:noFill/>
              <a:ln w="6350">
                <a:solidFill>
                  <a:srgbClr val="000000"/>
                </a:solidFill>
                <a:prstDash val="solid"/>
                <a:round/>
                <a:headEnd/>
                <a:tailEnd/>
              </a:ln>
            </p:spPr>
            <p:txBody>
              <a:bodyPr/>
              <a:lstStyle/>
              <a:p>
                <a:endParaRPr lang="en-US"/>
              </a:p>
            </p:txBody>
          </p:sp>
          <p:sp>
            <p:nvSpPr>
              <p:cNvPr id="20937" name="Freeform 5876"/>
              <p:cNvSpPr>
                <a:spLocks/>
              </p:cNvSpPr>
              <p:nvPr/>
            </p:nvSpPr>
            <p:spPr bwMode="white">
              <a:xfrm>
                <a:off x="4665" y="1828"/>
                <a:ext cx="7" cy="21"/>
              </a:xfrm>
              <a:custGeom>
                <a:avLst/>
                <a:gdLst>
                  <a:gd name="T0" fmla="*/ 0 w 57"/>
                  <a:gd name="T1" fmla="*/ 0 h 169"/>
                  <a:gd name="T2" fmla="*/ 0 w 57"/>
                  <a:gd name="T3" fmla="*/ 0 h 169"/>
                  <a:gd name="T4" fmla="*/ 0 w 57"/>
                  <a:gd name="T5" fmla="*/ 0 h 169"/>
                  <a:gd name="T6" fmla="*/ 0 w 57"/>
                  <a:gd name="T7" fmla="*/ 0 h 169"/>
                  <a:gd name="T8" fmla="*/ 0 w 57"/>
                  <a:gd name="T9" fmla="*/ 0 h 169"/>
                  <a:gd name="T10" fmla="*/ 0 w 57"/>
                  <a:gd name="T11" fmla="*/ 0 h 169"/>
                  <a:gd name="T12" fmla="*/ 0 w 57"/>
                  <a:gd name="T13" fmla="*/ 0 h 169"/>
                  <a:gd name="T14" fmla="*/ 0 w 57"/>
                  <a:gd name="T15" fmla="*/ 0 h 169"/>
                  <a:gd name="T16" fmla="*/ 0 w 57"/>
                  <a:gd name="T17" fmla="*/ 0 h 1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69"/>
                  <a:gd name="T29" fmla="*/ 57 w 57"/>
                  <a:gd name="T30" fmla="*/ 169 h 1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69">
                    <a:moveTo>
                      <a:pt x="0" y="0"/>
                    </a:moveTo>
                    <a:lnTo>
                      <a:pt x="11" y="21"/>
                    </a:lnTo>
                    <a:lnTo>
                      <a:pt x="21" y="41"/>
                    </a:lnTo>
                    <a:lnTo>
                      <a:pt x="29" y="61"/>
                    </a:lnTo>
                    <a:lnTo>
                      <a:pt x="36" y="82"/>
                    </a:lnTo>
                    <a:lnTo>
                      <a:pt x="43" y="104"/>
                    </a:lnTo>
                    <a:lnTo>
                      <a:pt x="49" y="124"/>
                    </a:lnTo>
                    <a:lnTo>
                      <a:pt x="53" y="147"/>
                    </a:lnTo>
                    <a:lnTo>
                      <a:pt x="57" y="169"/>
                    </a:lnTo>
                  </a:path>
                </a:pathLst>
              </a:custGeom>
              <a:noFill/>
              <a:ln w="6350">
                <a:solidFill>
                  <a:srgbClr val="000000"/>
                </a:solidFill>
                <a:prstDash val="solid"/>
                <a:round/>
                <a:headEnd/>
                <a:tailEnd/>
              </a:ln>
            </p:spPr>
            <p:txBody>
              <a:bodyPr/>
              <a:lstStyle/>
              <a:p>
                <a:endParaRPr lang="en-US"/>
              </a:p>
            </p:txBody>
          </p:sp>
          <p:sp>
            <p:nvSpPr>
              <p:cNvPr id="20938" name="Freeform 5877"/>
              <p:cNvSpPr>
                <a:spLocks/>
              </p:cNvSpPr>
              <p:nvPr/>
            </p:nvSpPr>
            <p:spPr bwMode="white">
              <a:xfrm>
                <a:off x="3999" y="1815"/>
                <a:ext cx="349" cy="201"/>
              </a:xfrm>
              <a:custGeom>
                <a:avLst/>
                <a:gdLst>
                  <a:gd name="T0" fmla="*/ 0 w 2792"/>
                  <a:gd name="T1" fmla="*/ 0 h 1608"/>
                  <a:gd name="T2" fmla="*/ 0 w 2792"/>
                  <a:gd name="T3" fmla="*/ 0 h 1608"/>
                  <a:gd name="T4" fmla="*/ 1 w 2792"/>
                  <a:gd name="T5" fmla="*/ 0 h 1608"/>
                  <a:gd name="T6" fmla="*/ 1 w 2792"/>
                  <a:gd name="T7" fmla="*/ 1 h 1608"/>
                  <a:gd name="T8" fmla="*/ 1 w 2792"/>
                  <a:gd name="T9" fmla="*/ 1 h 1608"/>
                  <a:gd name="T10" fmla="*/ 2 w 2792"/>
                  <a:gd name="T11" fmla="*/ 1 h 1608"/>
                  <a:gd name="T12" fmla="*/ 2 w 2792"/>
                  <a:gd name="T13" fmla="*/ 1 h 1608"/>
                  <a:gd name="T14" fmla="*/ 2 w 2792"/>
                  <a:gd name="T15" fmla="*/ 1 h 1608"/>
                  <a:gd name="T16" fmla="*/ 3 w 2792"/>
                  <a:gd name="T17" fmla="*/ 2 h 1608"/>
                  <a:gd name="T18" fmla="*/ 3 w 2792"/>
                  <a:gd name="T19" fmla="*/ 2 h 1608"/>
                  <a:gd name="T20" fmla="*/ 3 w 2792"/>
                  <a:gd name="T21" fmla="*/ 2 h 1608"/>
                  <a:gd name="T22" fmla="*/ 4 w 2792"/>
                  <a:gd name="T23" fmla="*/ 2 h 1608"/>
                  <a:gd name="T24" fmla="*/ 4 w 2792"/>
                  <a:gd name="T25" fmla="*/ 2 h 1608"/>
                  <a:gd name="T26" fmla="*/ 4 w 2792"/>
                  <a:gd name="T27" fmla="*/ 3 h 1608"/>
                  <a:gd name="T28" fmla="*/ 5 w 2792"/>
                  <a:gd name="T29" fmla="*/ 3 h 1608"/>
                  <a:gd name="T30" fmla="*/ 5 w 2792"/>
                  <a:gd name="T31" fmla="*/ 3 h 1608"/>
                  <a:gd name="T32" fmla="*/ 5 w 2792"/>
                  <a:gd name="T33" fmla="*/ 3 h 16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92"/>
                  <a:gd name="T52" fmla="*/ 0 h 1608"/>
                  <a:gd name="T53" fmla="*/ 2792 w 2792"/>
                  <a:gd name="T54" fmla="*/ 1608 h 160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92" h="1608">
                    <a:moveTo>
                      <a:pt x="0" y="0"/>
                    </a:moveTo>
                    <a:lnTo>
                      <a:pt x="173" y="100"/>
                    </a:lnTo>
                    <a:lnTo>
                      <a:pt x="348" y="202"/>
                    </a:lnTo>
                    <a:lnTo>
                      <a:pt x="522" y="302"/>
                    </a:lnTo>
                    <a:lnTo>
                      <a:pt x="697" y="404"/>
                    </a:lnTo>
                    <a:lnTo>
                      <a:pt x="871" y="505"/>
                    </a:lnTo>
                    <a:lnTo>
                      <a:pt x="1046" y="605"/>
                    </a:lnTo>
                    <a:lnTo>
                      <a:pt x="1221" y="706"/>
                    </a:lnTo>
                    <a:lnTo>
                      <a:pt x="1394" y="806"/>
                    </a:lnTo>
                    <a:lnTo>
                      <a:pt x="1569" y="907"/>
                    </a:lnTo>
                    <a:lnTo>
                      <a:pt x="1743" y="1007"/>
                    </a:lnTo>
                    <a:lnTo>
                      <a:pt x="1918" y="1108"/>
                    </a:lnTo>
                    <a:lnTo>
                      <a:pt x="2092" y="1207"/>
                    </a:lnTo>
                    <a:lnTo>
                      <a:pt x="2267" y="1308"/>
                    </a:lnTo>
                    <a:lnTo>
                      <a:pt x="2441" y="1409"/>
                    </a:lnTo>
                    <a:lnTo>
                      <a:pt x="2617" y="1508"/>
                    </a:lnTo>
                    <a:lnTo>
                      <a:pt x="2792" y="1608"/>
                    </a:lnTo>
                  </a:path>
                </a:pathLst>
              </a:custGeom>
              <a:noFill/>
              <a:ln w="6350">
                <a:solidFill>
                  <a:srgbClr val="000000"/>
                </a:solidFill>
                <a:prstDash val="solid"/>
                <a:round/>
                <a:headEnd/>
                <a:tailEnd/>
              </a:ln>
            </p:spPr>
            <p:txBody>
              <a:bodyPr/>
              <a:lstStyle/>
              <a:p>
                <a:endParaRPr lang="en-US"/>
              </a:p>
            </p:txBody>
          </p:sp>
          <p:sp>
            <p:nvSpPr>
              <p:cNvPr id="20939" name="Freeform 5878"/>
              <p:cNvSpPr>
                <a:spLocks/>
              </p:cNvSpPr>
              <p:nvPr/>
            </p:nvSpPr>
            <p:spPr bwMode="white">
              <a:xfrm>
                <a:off x="3999" y="2128"/>
                <a:ext cx="349" cy="201"/>
              </a:xfrm>
              <a:custGeom>
                <a:avLst/>
                <a:gdLst>
                  <a:gd name="T0" fmla="*/ 0 w 2792"/>
                  <a:gd name="T1" fmla="*/ 0 h 1609"/>
                  <a:gd name="T2" fmla="*/ 0 w 2792"/>
                  <a:gd name="T3" fmla="*/ 0 h 1609"/>
                  <a:gd name="T4" fmla="*/ 0 w 2792"/>
                  <a:gd name="T5" fmla="*/ 0 h 1609"/>
                  <a:gd name="T6" fmla="*/ 0 w 2792"/>
                  <a:gd name="T7" fmla="*/ 0 h 1609"/>
                  <a:gd name="T8" fmla="*/ 1 w 2792"/>
                  <a:gd name="T9" fmla="*/ 0 h 1609"/>
                  <a:gd name="T10" fmla="*/ 1 w 2792"/>
                  <a:gd name="T11" fmla="*/ 0 h 1609"/>
                  <a:gd name="T12" fmla="*/ 1 w 2792"/>
                  <a:gd name="T13" fmla="*/ 0 h 1609"/>
                  <a:gd name="T14" fmla="*/ 1 w 2792"/>
                  <a:gd name="T15" fmla="*/ 0 h 1609"/>
                  <a:gd name="T16" fmla="*/ 1 w 2792"/>
                  <a:gd name="T17" fmla="*/ 0 h 1609"/>
                  <a:gd name="T18" fmla="*/ 1 w 2792"/>
                  <a:gd name="T19" fmla="*/ 0 h 1609"/>
                  <a:gd name="T20" fmla="*/ 1 w 2792"/>
                  <a:gd name="T21" fmla="*/ 1 h 1609"/>
                  <a:gd name="T22" fmla="*/ 1 w 2792"/>
                  <a:gd name="T23" fmla="*/ 1 h 1609"/>
                  <a:gd name="T24" fmla="*/ 1 w 2792"/>
                  <a:gd name="T25" fmla="*/ 1 h 1609"/>
                  <a:gd name="T26" fmla="*/ 1 w 2792"/>
                  <a:gd name="T27" fmla="*/ 1 h 1609"/>
                  <a:gd name="T28" fmla="*/ 1 w 2792"/>
                  <a:gd name="T29" fmla="*/ 1 h 1609"/>
                  <a:gd name="T30" fmla="*/ 1 w 2792"/>
                  <a:gd name="T31" fmla="*/ 1 h 1609"/>
                  <a:gd name="T32" fmla="*/ 2 w 2792"/>
                  <a:gd name="T33" fmla="*/ 1 h 1609"/>
                  <a:gd name="T34" fmla="*/ 2 w 2792"/>
                  <a:gd name="T35" fmla="*/ 1 h 1609"/>
                  <a:gd name="T36" fmla="*/ 2 w 2792"/>
                  <a:gd name="T37" fmla="*/ 1 h 1609"/>
                  <a:gd name="T38" fmla="*/ 2 w 2792"/>
                  <a:gd name="T39" fmla="*/ 1 h 1609"/>
                  <a:gd name="T40" fmla="*/ 2 w 2792"/>
                  <a:gd name="T41" fmla="*/ 1 h 1609"/>
                  <a:gd name="T42" fmla="*/ 2 w 2792"/>
                  <a:gd name="T43" fmla="*/ 1 h 1609"/>
                  <a:gd name="T44" fmla="*/ 2 w 2792"/>
                  <a:gd name="T45" fmla="*/ 1 h 1609"/>
                  <a:gd name="T46" fmla="*/ 2 w 2792"/>
                  <a:gd name="T47" fmla="*/ 1 h 1609"/>
                  <a:gd name="T48" fmla="*/ 3 w 2792"/>
                  <a:gd name="T49" fmla="*/ 1 h 1609"/>
                  <a:gd name="T50" fmla="*/ 3 w 2792"/>
                  <a:gd name="T51" fmla="*/ 1 h 1609"/>
                  <a:gd name="T52" fmla="*/ 3 w 2792"/>
                  <a:gd name="T53" fmla="*/ 1 h 1609"/>
                  <a:gd name="T54" fmla="*/ 3 w 2792"/>
                  <a:gd name="T55" fmla="*/ 2 h 1609"/>
                  <a:gd name="T56" fmla="*/ 3 w 2792"/>
                  <a:gd name="T57" fmla="*/ 2 h 1609"/>
                  <a:gd name="T58" fmla="*/ 3 w 2792"/>
                  <a:gd name="T59" fmla="*/ 2 h 1609"/>
                  <a:gd name="T60" fmla="*/ 3 w 2792"/>
                  <a:gd name="T61" fmla="*/ 2 h 1609"/>
                  <a:gd name="T62" fmla="*/ 3 w 2792"/>
                  <a:gd name="T63" fmla="*/ 2 h 1609"/>
                  <a:gd name="T64" fmla="*/ 3 w 2792"/>
                  <a:gd name="T65" fmla="*/ 2 h 1609"/>
                  <a:gd name="T66" fmla="*/ 3 w 2792"/>
                  <a:gd name="T67" fmla="*/ 2 h 1609"/>
                  <a:gd name="T68" fmla="*/ 3 w 2792"/>
                  <a:gd name="T69" fmla="*/ 2 h 1609"/>
                  <a:gd name="T70" fmla="*/ 3 w 2792"/>
                  <a:gd name="T71" fmla="*/ 2 h 1609"/>
                  <a:gd name="T72" fmla="*/ 4 w 2792"/>
                  <a:gd name="T73" fmla="*/ 2 h 1609"/>
                  <a:gd name="T74" fmla="*/ 4 w 2792"/>
                  <a:gd name="T75" fmla="*/ 2 h 1609"/>
                  <a:gd name="T76" fmla="*/ 4 w 2792"/>
                  <a:gd name="T77" fmla="*/ 2 h 1609"/>
                  <a:gd name="T78" fmla="*/ 4 w 2792"/>
                  <a:gd name="T79" fmla="*/ 2 h 1609"/>
                  <a:gd name="T80" fmla="*/ 4 w 2792"/>
                  <a:gd name="T81" fmla="*/ 2 h 1609"/>
                  <a:gd name="T82" fmla="*/ 4 w 2792"/>
                  <a:gd name="T83" fmla="*/ 2 h 1609"/>
                  <a:gd name="T84" fmla="*/ 4 w 2792"/>
                  <a:gd name="T85" fmla="*/ 2 h 1609"/>
                  <a:gd name="T86" fmla="*/ 4 w 2792"/>
                  <a:gd name="T87" fmla="*/ 2 h 1609"/>
                  <a:gd name="T88" fmla="*/ 5 w 2792"/>
                  <a:gd name="T89" fmla="*/ 2 h 1609"/>
                  <a:gd name="T90" fmla="*/ 5 w 2792"/>
                  <a:gd name="T91" fmla="*/ 3 h 1609"/>
                  <a:gd name="T92" fmla="*/ 5 w 2792"/>
                  <a:gd name="T93" fmla="*/ 3 h 1609"/>
                  <a:gd name="T94" fmla="*/ 5 w 2792"/>
                  <a:gd name="T95" fmla="*/ 3 h 1609"/>
                  <a:gd name="T96" fmla="*/ 5 w 2792"/>
                  <a:gd name="T97" fmla="*/ 3 h 1609"/>
                  <a:gd name="T98" fmla="*/ 5 w 2792"/>
                  <a:gd name="T99" fmla="*/ 3 h 1609"/>
                  <a:gd name="T100" fmla="*/ 5 w 2792"/>
                  <a:gd name="T101" fmla="*/ 3 h 1609"/>
                  <a:gd name="T102" fmla="*/ 5 w 2792"/>
                  <a:gd name="T103" fmla="*/ 3 h 1609"/>
                  <a:gd name="T104" fmla="*/ 5 w 2792"/>
                  <a:gd name="T105" fmla="*/ 3 h 1609"/>
                  <a:gd name="T106" fmla="*/ 5 w 2792"/>
                  <a:gd name="T107" fmla="*/ 3 h 1609"/>
                  <a:gd name="T108" fmla="*/ 5 w 2792"/>
                  <a:gd name="T109" fmla="*/ 3 h 16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92"/>
                  <a:gd name="T166" fmla="*/ 0 h 1609"/>
                  <a:gd name="T167" fmla="*/ 2792 w 2792"/>
                  <a:gd name="T168" fmla="*/ 1609 h 16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92" h="1609">
                    <a:moveTo>
                      <a:pt x="0" y="0"/>
                    </a:moveTo>
                    <a:lnTo>
                      <a:pt x="12" y="7"/>
                    </a:lnTo>
                    <a:lnTo>
                      <a:pt x="26" y="14"/>
                    </a:lnTo>
                    <a:lnTo>
                      <a:pt x="38" y="21"/>
                    </a:lnTo>
                    <a:lnTo>
                      <a:pt x="51" y="29"/>
                    </a:lnTo>
                    <a:lnTo>
                      <a:pt x="63" y="36"/>
                    </a:lnTo>
                    <a:lnTo>
                      <a:pt x="76" y="43"/>
                    </a:lnTo>
                    <a:lnTo>
                      <a:pt x="89" y="50"/>
                    </a:lnTo>
                    <a:lnTo>
                      <a:pt x="102" y="58"/>
                    </a:lnTo>
                    <a:lnTo>
                      <a:pt x="114" y="65"/>
                    </a:lnTo>
                    <a:lnTo>
                      <a:pt x="127" y="73"/>
                    </a:lnTo>
                    <a:lnTo>
                      <a:pt x="139" y="80"/>
                    </a:lnTo>
                    <a:lnTo>
                      <a:pt x="153" y="88"/>
                    </a:lnTo>
                    <a:lnTo>
                      <a:pt x="165" y="95"/>
                    </a:lnTo>
                    <a:lnTo>
                      <a:pt x="177" y="102"/>
                    </a:lnTo>
                    <a:lnTo>
                      <a:pt x="190" y="109"/>
                    </a:lnTo>
                    <a:lnTo>
                      <a:pt x="202" y="117"/>
                    </a:lnTo>
                    <a:lnTo>
                      <a:pt x="216" y="124"/>
                    </a:lnTo>
                    <a:lnTo>
                      <a:pt x="228" y="131"/>
                    </a:lnTo>
                    <a:lnTo>
                      <a:pt x="241" y="138"/>
                    </a:lnTo>
                    <a:lnTo>
                      <a:pt x="253" y="146"/>
                    </a:lnTo>
                    <a:lnTo>
                      <a:pt x="266" y="153"/>
                    </a:lnTo>
                    <a:lnTo>
                      <a:pt x="279" y="160"/>
                    </a:lnTo>
                    <a:lnTo>
                      <a:pt x="292" y="167"/>
                    </a:lnTo>
                    <a:lnTo>
                      <a:pt x="304" y="175"/>
                    </a:lnTo>
                    <a:lnTo>
                      <a:pt x="317" y="182"/>
                    </a:lnTo>
                    <a:lnTo>
                      <a:pt x="329" y="189"/>
                    </a:lnTo>
                    <a:lnTo>
                      <a:pt x="343" y="197"/>
                    </a:lnTo>
                    <a:lnTo>
                      <a:pt x="355" y="204"/>
                    </a:lnTo>
                    <a:lnTo>
                      <a:pt x="368" y="211"/>
                    </a:lnTo>
                    <a:lnTo>
                      <a:pt x="380" y="218"/>
                    </a:lnTo>
                    <a:lnTo>
                      <a:pt x="394" y="226"/>
                    </a:lnTo>
                    <a:lnTo>
                      <a:pt x="406" y="233"/>
                    </a:lnTo>
                    <a:lnTo>
                      <a:pt x="419" y="240"/>
                    </a:lnTo>
                    <a:lnTo>
                      <a:pt x="431" y="247"/>
                    </a:lnTo>
                    <a:lnTo>
                      <a:pt x="443" y="255"/>
                    </a:lnTo>
                    <a:lnTo>
                      <a:pt x="457" y="262"/>
                    </a:lnTo>
                    <a:lnTo>
                      <a:pt x="469" y="269"/>
                    </a:lnTo>
                    <a:lnTo>
                      <a:pt x="482" y="276"/>
                    </a:lnTo>
                    <a:lnTo>
                      <a:pt x="494" y="284"/>
                    </a:lnTo>
                    <a:lnTo>
                      <a:pt x="507" y="292"/>
                    </a:lnTo>
                    <a:lnTo>
                      <a:pt x="520" y="299"/>
                    </a:lnTo>
                    <a:lnTo>
                      <a:pt x="533" y="306"/>
                    </a:lnTo>
                    <a:lnTo>
                      <a:pt x="545" y="314"/>
                    </a:lnTo>
                    <a:lnTo>
                      <a:pt x="558" y="321"/>
                    </a:lnTo>
                    <a:lnTo>
                      <a:pt x="570" y="328"/>
                    </a:lnTo>
                    <a:lnTo>
                      <a:pt x="584" y="335"/>
                    </a:lnTo>
                    <a:lnTo>
                      <a:pt x="596" y="343"/>
                    </a:lnTo>
                    <a:lnTo>
                      <a:pt x="609" y="350"/>
                    </a:lnTo>
                    <a:lnTo>
                      <a:pt x="621" y="357"/>
                    </a:lnTo>
                    <a:lnTo>
                      <a:pt x="634" y="364"/>
                    </a:lnTo>
                    <a:lnTo>
                      <a:pt x="647" y="372"/>
                    </a:lnTo>
                    <a:lnTo>
                      <a:pt x="660" y="379"/>
                    </a:lnTo>
                    <a:lnTo>
                      <a:pt x="672" y="386"/>
                    </a:lnTo>
                    <a:lnTo>
                      <a:pt x="685" y="394"/>
                    </a:lnTo>
                    <a:lnTo>
                      <a:pt x="697" y="401"/>
                    </a:lnTo>
                    <a:lnTo>
                      <a:pt x="710" y="408"/>
                    </a:lnTo>
                    <a:lnTo>
                      <a:pt x="723" y="415"/>
                    </a:lnTo>
                    <a:lnTo>
                      <a:pt x="735" y="423"/>
                    </a:lnTo>
                    <a:lnTo>
                      <a:pt x="748" y="430"/>
                    </a:lnTo>
                    <a:lnTo>
                      <a:pt x="760" y="437"/>
                    </a:lnTo>
                    <a:lnTo>
                      <a:pt x="774" y="444"/>
                    </a:lnTo>
                    <a:lnTo>
                      <a:pt x="786" y="452"/>
                    </a:lnTo>
                    <a:lnTo>
                      <a:pt x="799" y="459"/>
                    </a:lnTo>
                    <a:lnTo>
                      <a:pt x="811" y="466"/>
                    </a:lnTo>
                    <a:lnTo>
                      <a:pt x="825" y="474"/>
                    </a:lnTo>
                    <a:lnTo>
                      <a:pt x="837" y="482"/>
                    </a:lnTo>
                    <a:lnTo>
                      <a:pt x="850" y="489"/>
                    </a:lnTo>
                    <a:lnTo>
                      <a:pt x="862" y="496"/>
                    </a:lnTo>
                    <a:lnTo>
                      <a:pt x="875" y="503"/>
                    </a:lnTo>
                    <a:lnTo>
                      <a:pt x="888" y="511"/>
                    </a:lnTo>
                    <a:lnTo>
                      <a:pt x="901" y="518"/>
                    </a:lnTo>
                    <a:lnTo>
                      <a:pt x="913" y="525"/>
                    </a:lnTo>
                    <a:lnTo>
                      <a:pt x="926" y="532"/>
                    </a:lnTo>
                    <a:lnTo>
                      <a:pt x="938" y="540"/>
                    </a:lnTo>
                    <a:lnTo>
                      <a:pt x="952" y="547"/>
                    </a:lnTo>
                    <a:lnTo>
                      <a:pt x="964" y="554"/>
                    </a:lnTo>
                    <a:lnTo>
                      <a:pt x="976" y="561"/>
                    </a:lnTo>
                    <a:lnTo>
                      <a:pt x="989" y="569"/>
                    </a:lnTo>
                    <a:lnTo>
                      <a:pt x="1001" y="576"/>
                    </a:lnTo>
                    <a:lnTo>
                      <a:pt x="1015" y="583"/>
                    </a:lnTo>
                    <a:lnTo>
                      <a:pt x="1027" y="591"/>
                    </a:lnTo>
                    <a:lnTo>
                      <a:pt x="1040" y="598"/>
                    </a:lnTo>
                    <a:lnTo>
                      <a:pt x="1052" y="605"/>
                    </a:lnTo>
                    <a:lnTo>
                      <a:pt x="1066" y="612"/>
                    </a:lnTo>
                    <a:lnTo>
                      <a:pt x="1078" y="620"/>
                    </a:lnTo>
                    <a:lnTo>
                      <a:pt x="1091" y="627"/>
                    </a:lnTo>
                    <a:lnTo>
                      <a:pt x="1103" y="634"/>
                    </a:lnTo>
                    <a:lnTo>
                      <a:pt x="1116" y="642"/>
                    </a:lnTo>
                    <a:lnTo>
                      <a:pt x="1129" y="650"/>
                    </a:lnTo>
                    <a:lnTo>
                      <a:pt x="1142" y="657"/>
                    </a:lnTo>
                    <a:lnTo>
                      <a:pt x="1154" y="664"/>
                    </a:lnTo>
                    <a:lnTo>
                      <a:pt x="1167" y="671"/>
                    </a:lnTo>
                    <a:lnTo>
                      <a:pt x="1179" y="679"/>
                    </a:lnTo>
                    <a:lnTo>
                      <a:pt x="1193" y="686"/>
                    </a:lnTo>
                    <a:lnTo>
                      <a:pt x="1205" y="693"/>
                    </a:lnTo>
                    <a:lnTo>
                      <a:pt x="1218" y="700"/>
                    </a:lnTo>
                    <a:lnTo>
                      <a:pt x="1230" y="708"/>
                    </a:lnTo>
                    <a:lnTo>
                      <a:pt x="1242" y="715"/>
                    </a:lnTo>
                    <a:lnTo>
                      <a:pt x="1256" y="722"/>
                    </a:lnTo>
                    <a:lnTo>
                      <a:pt x="1268" y="729"/>
                    </a:lnTo>
                    <a:lnTo>
                      <a:pt x="1281" y="737"/>
                    </a:lnTo>
                    <a:lnTo>
                      <a:pt x="1293" y="744"/>
                    </a:lnTo>
                    <a:lnTo>
                      <a:pt x="1307" y="751"/>
                    </a:lnTo>
                    <a:lnTo>
                      <a:pt x="1319" y="758"/>
                    </a:lnTo>
                    <a:lnTo>
                      <a:pt x="1332" y="766"/>
                    </a:lnTo>
                    <a:lnTo>
                      <a:pt x="1344" y="773"/>
                    </a:lnTo>
                    <a:lnTo>
                      <a:pt x="1357" y="780"/>
                    </a:lnTo>
                    <a:lnTo>
                      <a:pt x="1370" y="789"/>
                    </a:lnTo>
                    <a:lnTo>
                      <a:pt x="1383" y="796"/>
                    </a:lnTo>
                    <a:lnTo>
                      <a:pt x="1395" y="803"/>
                    </a:lnTo>
                    <a:lnTo>
                      <a:pt x="1408" y="810"/>
                    </a:lnTo>
                    <a:lnTo>
                      <a:pt x="1420" y="818"/>
                    </a:lnTo>
                    <a:lnTo>
                      <a:pt x="1434" y="825"/>
                    </a:lnTo>
                    <a:lnTo>
                      <a:pt x="1446" y="832"/>
                    </a:lnTo>
                    <a:lnTo>
                      <a:pt x="1459" y="839"/>
                    </a:lnTo>
                    <a:lnTo>
                      <a:pt x="1471" y="847"/>
                    </a:lnTo>
                    <a:lnTo>
                      <a:pt x="1485" y="854"/>
                    </a:lnTo>
                    <a:lnTo>
                      <a:pt x="1497" y="861"/>
                    </a:lnTo>
                    <a:lnTo>
                      <a:pt x="1509" y="868"/>
                    </a:lnTo>
                    <a:lnTo>
                      <a:pt x="1522" y="876"/>
                    </a:lnTo>
                    <a:lnTo>
                      <a:pt x="1534" y="883"/>
                    </a:lnTo>
                    <a:lnTo>
                      <a:pt x="1548" y="890"/>
                    </a:lnTo>
                    <a:lnTo>
                      <a:pt x="1560" y="897"/>
                    </a:lnTo>
                    <a:lnTo>
                      <a:pt x="1573" y="905"/>
                    </a:lnTo>
                    <a:lnTo>
                      <a:pt x="1585" y="912"/>
                    </a:lnTo>
                    <a:lnTo>
                      <a:pt x="1598" y="919"/>
                    </a:lnTo>
                    <a:lnTo>
                      <a:pt x="1611" y="927"/>
                    </a:lnTo>
                    <a:lnTo>
                      <a:pt x="1624" y="935"/>
                    </a:lnTo>
                    <a:lnTo>
                      <a:pt x="1636" y="942"/>
                    </a:lnTo>
                    <a:lnTo>
                      <a:pt x="1649" y="949"/>
                    </a:lnTo>
                    <a:lnTo>
                      <a:pt x="1662" y="957"/>
                    </a:lnTo>
                    <a:lnTo>
                      <a:pt x="1675" y="964"/>
                    </a:lnTo>
                    <a:lnTo>
                      <a:pt x="1687" y="971"/>
                    </a:lnTo>
                    <a:lnTo>
                      <a:pt x="1700" y="978"/>
                    </a:lnTo>
                    <a:lnTo>
                      <a:pt x="1712" y="986"/>
                    </a:lnTo>
                    <a:lnTo>
                      <a:pt x="1726" y="993"/>
                    </a:lnTo>
                    <a:lnTo>
                      <a:pt x="1738" y="1000"/>
                    </a:lnTo>
                    <a:lnTo>
                      <a:pt x="1751" y="1007"/>
                    </a:lnTo>
                    <a:lnTo>
                      <a:pt x="1763" y="1015"/>
                    </a:lnTo>
                    <a:lnTo>
                      <a:pt x="1775" y="1022"/>
                    </a:lnTo>
                    <a:lnTo>
                      <a:pt x="1789" y="1029"/>
                    </a:lnTo>
                    <a:lnTo>
                      <a:pt x="1801" y="1036"/>
                    </a:lnTo>
                    <a:lnTo>
                      <a:pt x="1814" y="1044"/>
                    </a:lnTo>
                    <a:lnTo>
                      <a:pt x="1826" y="1051"/>
                    </a:lnTo>
                    <a:lnTo>
                      <a:pt x="1840" y="1059"/>
                    </a:lnTo>
                    <a:lnTo>
                      <a:pt x="1852" y="1066"/>
                    </a:lnTo>
                    <a:lnTo>
                      <a:pt x="1865" y="1074"/>
                    </a:lnTo>
                    <a:lnTo>
                      <a:pt x="1877" y="1081"/>
                    </a:lnTo>
                    <a:lnTo>
                      <a:pt x="1890" y="1088"/>
                    </a:lnTo>
                    <a:lnTo>
                      <a:pt x="1903" y="1095"/>
                    </a:lnTo>
                    <a:lnTo>
                      <a:pt x="1916" y="1103"/>
                    </a:lnTo>
                    <a:lnTo>
                      <a:pt x="1928" y="1110"/>
                    </a:lnTo>
                    <a:lnTo>
                      <a:pt x="1941" y="1117"/>
                    </a:lnTo>
                    <a:lnTo>
                      <a:pt x="1954" y="1124"/>
                    </a:lnTo>
                    <a:lnTo>
                      <a:pt x="1967" y="1132"/>
                    </a:lnTo>
                    <a:lnTo>
                      <a:pt x="1979" y="1139"/>
                    </a:lnTo>
                    <a:lnTo>
                      <a:pt x="1992" y="1146"/>
                    </a:lnTo>
                    <a:lnTo>
                      <a:pt x="2004" y="1154"/>
                    </a:lnTo>
                    <a:lnTo>
                      <a:pt x="2018" y="1161"/>
                    </a:lnTo>
                    <a:lnTo>
                      <a:pt x="2030" y="1168"/>
                    </a:lnTo>
                    <a:lnTo>
                      <a:pt x="2042" y="1176"/>
                    </a:lnTo>
                    <a:lnTo>
                      <a:pt x="2055" y="1184"/>
                    </a:lnTo>
                    <a:lnTo>
                      <a:pt x="2068" y="1191"/>
                    </a:lnTo>
                    <a:lnTo>
                      <a:pt x="2081" y="1198"/>
                    </a:lnTo>
                    <a:lnTo>
                      <a:pt x="2093" y="1205"/>
                    </a:lnTo>
                    <a:lnTo>
                      <a:pt x="2106" y="1213"/>
                    </a:lnTo>
                    <a:lnTo>
                      <a:pt x="2118" y="1220"/>
                    </a:lnTo>
                    <a:lnTo>
                      <a:pt x="2132" y="1227"/>
                    </a:lnTo>
                    <a:lnTo>
                      <a:pt x="2144" y="1234"/>
                    </a:lnTo>
                    <a:lnTo>
                      <a:pt x="2157" y="1242"/>
                    </a:lnTo>
                    <a:lnTo>
                      <a:pt x="2169" y="1249"/>
                    </a:lnTo>
                    <a:lnTo>
                      <a:pt x="2183" y="1256"/>
                    </a:lnTo>
                    <a:lnTo>
                      <a:pt x="2195" y="1263"/>
                    </a:lnTo>
                    <a:lnTo>
                      <a:pt x="2208" y="1271"/>
                    </a:lnTo>
                    <a:lnTo>
                      <a:pt x="2220" y="1278"/>
                    </a:lnTo>
                    <a:lnTo>
                      <a:pt x="2233" y="1286"/>
                    </a:lnTo>
                    <a:lnTo>
                      <a:pt x="2246" y="1293"/>
                    </a:lnTo>
                    <a:lnTo>
                      <a:pt x="2259" y="1301"/>
                    </a:lnTo>
                    <a:lnTo>
                      <a:pt x="2271" y="1308"/>
                    </a:lnTo>
                    <a:lnTo>
                      <a:pt x="2284" y="1315"/>
                    </a:lnTo>
                    <a:lnTo>
                      <a:pt x="2297" y="1323"/>
                    </a:lnTo>
                    <a:lnTo>
                      <a:pt x="2310" y="1330"/>
                    </a:lnTo>
                    <a:lnTo>
                      <a:pt x="2322" y="1337"/>
                    </a:lnTo>
                    <a:lnTo>
                      <a:pt x="2334" y="1344"/>
                    </a:lnTo>
                    <a:lnTo>
                      <a:pt x="2347" y="1352"/>
                    </a:lnTo>
                    <a:lnTo>
                      <a:pt x="2360" y="1359"/>
                    </a:lnTo>
                    <a:lnTo>
                      <a:pt x="2373" y="1366"/>
                    </a:lnTo>
                    <a:lnTo>
                      <a:pt x="2385" y="1373"/>
                    </a:lnTo>
                    <a:lnTo>
                      <a:pt x="2398" y="1381"/>
                    </a:lnTo>
                    <a:lnTo>
                      <a:pt x="2411" y="1388"/>
                    </a:lnTo>
                    <a:lnTo>
                      <a:pt x="2424" y="1396"/>
                    </a:lnTo>
                    <a:lnTo>
                      <a:pt x="2436" y="1403"/>
                    </a:lnTo>
                    <a:lnTo>
                      <a:pt x="2449" y="1411"/>
                    </a:lnTo>
                    <a:lnTo>
                      <a:pt x="2461" y="1418"/>
                    </a:lnTo>
                    <a:lnTo>
                      <a:pt x="2475" y="1425"/>
                    </a:lnTo>
                    <a:lnTo>
                      <a:pt x="2487" y="1432"/>
                    </a:lnTo>
                    <a:lnTo>
                      <a:pt x="2500" y="1440"/>
                    </a:lnTo>
                    <a:lnTo>
                      <a:pt x="2512" y="1447"/>
                    </a:lnTo>
                    <a:lnTo>
                      <a:pt x="2526" y="1454"/>
                    </a:lnTo>
                    <a:lnTo>
                      <a:pt x="2538" y="1461"/>
                    </a:lnTo>
                    <a:lnTo>
                      <a:pt x="2551" y="1469"/>
                    </a:lnTo>
                    <a:lnTo>
                      <a:pt x="2563" y="1476"/>
                    </a:lnTo>
                    <a:lnTo>
                      <a:pt x="2575" y="1483"/>
                    </a:lnTo>
                    <a:lnTo>
                      <a:pt x="2589" y="1490"/>
                    </a:lnTo>
                    <a:lnTo>
                      <a:pt x="2601" y="1498"/>
                    </a:lnTo>
                    <a:lnTo>
                      <a:pt x="2614" y="1506"/>
                    </a:lnTo>
                    <a:lnTo>
                      <a:pt x="2626" y="1513"/>
                    </a:lnTo>
                    <a:lnTo>
                      <a:pt x="2640" y="1521"/>
                    </a:lnTo>
                    <a:lnTo>
                      <a:pt x="2652" y="1528"/>
                    </a:lnTo>
                    <a:lnTo>
                      <a:pt x="2665" y="1535"/>
                    </a:lnTo>
                    <a:lnTo>
                      <a:pt x="2677" y="1542"/>
                    </a:lnTo>
                    <a:lnTo>
                      <a:pt x="2690" y="1550"/>
                    </a:lnTo>
                    <a:lnTo>
                      <a:pt x="2703" y="1557"/>
                    </a:lnTo>
                    <a:lnTo>
                      <a:pt x="2716" y="1564"/>
                    </a:lnTo>
                    <a:lnTo>
                      <a:pt x="2728" y="1571"/>
                    </a:lnTo>
                    <a:lnTo>
                      <a:pt x="2741" y="1579"/>
                    </a:lnTo>
                    <a:lnTo>
                      <a:pt x="2754" y="1586"/>
                    </a:lnTo>
                    <a:lnTo>
                      <a:pt x="2767" y="1593"/>
                    </a:lnTo>
                    <a:lnTo>
                      <a:pt x="2779" y="1601"/>
                    </a:lnTo>
                    <a:lnTo>
                      <a:pt x="2792" y="1609"/>
                    </a:lnTo>
                  </a:path>
                </a:pathLst>
              </a:custGeom>
              <a:noFill/>
              <a:ln w="6350">
                <a:solidFill>
                  <a:srgbClr val="000000"/>
                </a:solidFill>
                <a:prstDash val="solid"/>
                <a:round/>
                <a:headEnd/>
                <a:tailEnd/>
              </a:ln>
            </p:spPr>
            <p:txBody>
              <a:bodyPr/>
              <a:lstStyle/>
              <a:p>
                <a:endParaRPr lang="en-US"/>
              </a:p>
            </p:txBody>
          </p:sp>
          <p:sp>
            <p:nvSpPr>
              <p:cNvPr id="20940" name="Line 5879"/>
              <p:cNvSpPr>
                <a:spLocks noChangeShapeType="1"/>
              </p:cNvSpPr>
              <p:nvPr/>
            </p:nvSpPr>
            <p:spPr bwMode="white">
              <a:xfrm>
                <a:off x="4350" y="2314"/>
                <a:ext cx="0" cy="0"/>
              </a:xfrm>
              <a:prstGeom prst="line">
                <a:avLst/>
              </a:prstGeom>
              <a:noFill/>
              <a:ln w="6350">
                <a:solidFill>
                  <a:srgbClr val="000000"/>
                </a:solidFill>
                <a:round/>
                <a:headEnd/>
                <a:tailEnd/>
              </a:ln>
            </p:spPr>
            <p:txBody>
              <a:bodyPr/>
              <a:lstStyle/>
              <a:p>
                <a:endParaRPr lang="en-US"/>
              </a:p>
            </p:txBody>
          </p:sp>
          <p:sp>
            <p:nvSpPr>
              <p:cNvPr id="20941" name="Line 5880"/>
              <p:cNvSpPr>
                <a:spLocks noChangeShapeType="1"/>
              </p:cNvSpPr>
              <p:nvPr/>
            </p:nvSpPr>
            <p:spPr bwMode="white">
              <a:xfrm>
                <a:off x="4354" y="2315"/>
                <a:ext cx="0" cy="0"/>
              </a:xfrm>
              <a:prstGeom prst="line">
                <a:avLst/>
              </a:prstGeom>
              <a:noFill/>
              <a:ln w="6350">
                <a:solidFill>
                  <a:srgbClr val="000000"/>
                </a:solidFill>
                <a:round/>
                <a:headEnd/>
                <a:tailEnd/>
              </a:ln>
            </p:spPr>
            <p:txBody>
              <a:bodyPr/>
              <a:lstStyle/>
              <a:p>
                <a:endParaRPr lang="en-US"/>
              </a:p>
            </p:txBody>
          </p:sp>
          <p:sp>
            <p:nvSpPr>
              <p:cNvPr id="20942" name="Line 5881"/>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943" name="Line 5882"/>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944" name="Line 5883"/>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945" name="Line 5884"/>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946" name="Line 5885"/>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grpSp>
        <p:grpSp>
          <p:nvGrpSpPr>
            <p:cNvPr id="18509" name="Group 6087"/>
            <p:cNvGrpSpPr>
              <a:grpSpLocks/>
            </p:cNvGrpSpPr>
            <p:nvPr/>
          </p:nvGrpSpPr>
          <p:grpSpPr bwMode="auto">
            <a:xfrm>
              <a:off x="3848" y="1514"/>
              <a:ext cx="830" cy="1148"/>
              <a:chOff x="3848" y="1514"/>
              <a:chExt cx="830" cy="1148"/>
            </a:xfrm>
          </p:grpSpPr>
          <p:sp>
            <p:nvSpPr>
              <p:cNvPr id="20547" name="Line 5887"/>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48" name="Line 5888"/>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49" name="Line 5889"/>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0" name="Line 5890"/>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1" name="Line 5891"/>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2" name="Line 5892"/>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3" name="Line 5893"/>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4" name="Line 5894"/>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5" name="Line 5895"/>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6" name="Line 5896"/>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7" name="Line 5897"/>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8" name="Line 5898"/>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59" name="Line 5899"/>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60" name="Line 5900"/>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61" name="Line 5901"/>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62" name="Line 5902"/>
              <p:cNvSpPr>
                <a:spLocks noChangeShapeType="1"/>
              </p:cNvSpPr>
              <p:nvPr/>
            </p:nvSpPr>
            <p:spPr bwMode="white">
              <a:xfrm>
                <a:off x="4350" y="2314"/>
                <a:ext cx="4" cy="1"/>
              </a:xfrm>
              <a:prstGeom prst="line">
                <a:avLst/>
              </a:prstGeom>
              <a:noFill/>
              <a:ln w="6350">
                <a:solidFill>
                  <a:srgbClr val="000000"/>
                </a:solidFill>
                <a:round/>
                <a:headEnd/>
                <a:tailEnd/>
              </a:ln>
            </p:spPr>
            <p:txBody>
              <a:bodyPr/>
              <a:lstStyle/>
              <a:p>
                <a:endParaRPr lang="en-US"/>
              </a:p>
            </p:txBody>
          </p:sp>
          <p:sp>
            <p:nvSpPr>
              <p:cNvPr id="20563" name="Freeform 5903"/>
              <p:cNvSpPr>
                <a:spLocks/>
              </p:cNvSpPr>
              <p:nvPr/>
            </p:nvSpPr>
            <p:spPr bwMode="white">
              <a:xfrm>
                <a:off x="4413" y="2327"/>
                <a:ext cx="0" cy="21"/>
              </a:xfrm>
              <a:custGeom>
                <a:avLst/>
                <a:gdLst>
                  <a:gd name="T0" fmla="*/ 0 w 5"/>
                  <a:gd name="T1" fmla="*/ 0 h 167"/>
                  <a:gd name="T2" fmla="*/ 0 w 5"/>
                  <a:gd name="T3" fmla="*/ 0 h 167"/>
                  <a:gd name="T4" fmla="*/ 0 w 5"/>
                  <a:gd name="T5" fmla="*/ 0 h 167"/>
                  <a:gd name="T6" fmla="*/ 0 w 5"/>
                  <a:gd name="T7" fmla="*/ 0 h 167"/>
                  <a:gd name="T8" fmla="*/ 0 w 5"/>
                  <a:gd name="T9" fmla="*/ 0 h 167"/>
                  <a:gd name="T10" fmla="*/ 0 w 5"/>
                  <a:gd name="T11" fmla="*/ 0 h 167"/>
                  <a:gd name="T12" fmla="*/ 0 w 5"/>
                  <a:gd name="T13" fmla="*/ 0 h 167"/>
                  <a:gd name="T14" fmla="*/ 0 w 5"/>
                  <a:gd name="T15" fmla="*/ 0 h 167"/>
                  <a:gd name="T16" fmla="*/ 0 w 5"/>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67"/>
                  <a:gd name="T29" fmla="*/ 0 w 5"/>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67">
                    <a:moveTo>
                      <a:pt x="0" y="167"/>
                    </a:moveTo>
                    <a:lnTo>
                      <a:pt x="1" y="147"/>
                    </a:lnTo>
                    <a:lnTo>
                      <a:pt x="2" y="126"/>
                    </a:lnTo>
                    <a:lnTo>
                      <a:pt x="3" y="106"/>
                    </a:lnTo>
                    <a:lnTo>
                      <a:pt x="4" y="85"/>
                    </a:lnTo>
                    <a:lnTo>
                      <a:pt x="4" y="63"/>
                    </a:lnTo>
                    <a:lnTo>
                      <a:pt x="5" y="42"/>
                    </a:lnTo>
                    <a:lnTo>
                      <a:pt x="5" y="21"/>
                    </a:lnTo>
                    <a:lnTo>
                      <a:pt x="5" y="0"/>
                    </a:lnTo>
                  </a:path>
                </a:pathLst>
              </a:custGeom>
              <a:noFill/>
              <a:ln w="6350">
                <a:solidFill>
                  <a:srgbClr val="000000"/>
                </a:solidFill>
                <a:prstDash val="solid"/>
                <a:round/>
                <a:headEnd/>
                <a:tailEnd/>
              </a:ln>
            </p:spPr>
            <p:txBody>
              <a:bodyPr/>
              <a:lstStyle/>
              <a:p>
                <a:endParaRPr lang="en-US"/>
              </a:p>
            </p:txBody>
          </p:sp>
          <p:sp>
            <p:nvSpPr>
              <p:cNvPr id="20564" name="Freeform 5904"/>
              <p:cNvSpPr>
                <a:spLocks/>
              </p:cNvSpPr>
              <p:nvPr/>
            </p:nvSpPr>
            <p:spPr bwMode="white">
              <a:xfrm>
                <a:off x="4372" y="2315"/>
                <a:ext cx="1" cy="8"/>
              </a:xfrm>
              <a:custGeom>
                <a:avLst/>
                <a:gdLst>
                  <a:gd name="T0" fmla="*/ 0 w 9"/>
                  <a:gd name="T1" fmla="*/ 0 h 66"/>
                  <a:gd name="T2" fmla="*/ 0 w 9"/>
                  <a:gd name="T3" fmla="*/ 0 h 66"/>
                  <a:gd name="T4" fmla="*/ 0 w 9"/>
                  <a:gd name="T5" fmla="*/ 0 h 66"/>
                  <a:gd name="T6" fmla="*/ 0 w 9"/>
                  <a:gd name="T7" fmla="*/ 0 h 66"/>
                  <a:gd name="T8" fmla="*/ 0 w 9"/>
                  <a:gd name="T9" fmla="*/ 0 h 66"/>
                  <a:gd name="T10" fmla="*/ 0 w 9"/>
                  <a:gd name="T11" fmla="*/ 0 h 66"/>
                  <a:gd name="T12" fmla="*/ 0 w 9"/>
                  <a:gd name="T13" fmla="*/ 0 h 66"/>
                  <a:gd name="T14" fmla="*/ 0 w 9"/>
                  <a:gd name="T15" fmla="*/ 0 h 66"/>
                  <a:gd name="T16" fmla="*/ 0 w 9"/>
                  <a:gd name="T17" fmla="*/ 0 h 66"/>
                  <a:gd name="T18" fmla="*/ 0 w 9"/>
                  <a:gd name="T19" fmla="*/ 0 h 66"/>
                  <a:gd name="T20" fmla="*/ 0 w 9"/>
                  <a:gd name="T21" fmla="*/ 0 h 66"/>
                  <a:gd name="T22" fmla="*/ 0 w 9"/>
                  <a:gd name="T23" fmla="*/ 0 h 66"/>
                  <a:gd name="T24" fmla="*/ 0 w 9"/>
                  <a:gd name="T25" fmla="*/ 0 h 66"/>
                  <a:gd name="T26" fmla="*/ 0 w 9"/>
                  <a:gd name="T27" fmla="*/ 0 h 66"/>
                  <a:gd name="T28" fmla="*/ 0 w 9"/>
                  <a:gd name="T29" fmla="*/ 0 h 66"/>
                  <a:gd name="T30" fmla="*/ 0 w 9"/>
                  <a:gd name="T31" fmla="*/ 0 h 66"/>
                  <a:gd name="T32" fmla="*/ 0 w 9"/>
                  <a:gd name="T33" fmla="*/ 0 h 66"/>
                  <a:gd name="T34" fmla="*/ 0 w 9"/>
                  <a:gd name="T35" fmla="*/ 0 h 66"/>
                  <a:gd name="T36" fmla="*/ 0 w 9"/>
                  <a:gd name="T37" fmla="*/ 0 h 66"/>
                  <a:gd name="T38" fmla="*/ 0 w 9"/>
                  <a:gd name="T39" fmla="*/ 0 h 66"/>
                  <a:gd name="T40" fmla="*/ 0 w 9"/>
                  <a:gd name="T41" fmla="*/ 0 h 66"/>
                  <a:gd name="T42" fmla="*/ 0 w 9"/>
                  <a:gd name="T43" fmla="*/ 0 h 66"/>
                  <a:gd name="T44" fmla="*/ 0 w 9"/>
                  <a:gd name="T45" fmla="*/ 0 h 66"/>
                  <a:gd name="T46" fmla="*/ 0 w 9"/>
                  <a:gd name="T47" fmla="*/ 0 h 66"/>
                  <a:gd name="T48" fmla="*/ 0 w 9"/>
                  <a:gd name="T49" fmla="*/ 0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
                  <a:gd name="T76" fmla="*/ 0 h 66"/>
                  <a:gd name="T77" fmla="*/ 9 w 9"/>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 h="66">
                    <a:moveTo>
                      <a:pt x="0" y="66"/>
                    </a:moveTo>
                    <a:lnTo>
                      <a:pt x="1" y="64"/>
                    </a:lnTo>
                    <a:lnTo>
                      <a:pt x="2" y="61"/>
                    </a:lnTo>
                    <a:lnTo>
                      <a:pt x="2" y="59"/>
                    </a:lnTo>
                    <a:lnTo>
                      <a:pt x="3" y="57"/>
                    </a:lnTo>
                    <a:lnTo>
                      <a:pt x="4" y="53"/>
                    </a:lnTo>
                    <a:lnTo>
                      <a:pt x="4" y="51"/>
                    </a:lnTo>
                    <a:lnTo>
                      <a:pt x="5" y="48"/>
                    </a:lnTo>
                    <a:lnTo>
                      <a:pt x="5" y="45"/>
                    </a:lnTo>
                    <a:lnTo>
                      <a:pt x="6" y="43"/>
                    </a:lnTo>
                    <a:lnTo>
                      <a:pt x="6" y="40"/>
                    </a:lnTo>
                    <a:lnTo>
                      <a:pt x="7" y="38"/>
                    </a:lnTo>
                    <a:lnTo>
                      <a:pt x="7" y="35"/>
                    </a:lnTo>
                    <a:lnTo>
                      <a:pt x="7" y="32"/>
                    </a:lnTo>
                    <a:lnTo>
                      <a:pt x="8" y="30"/>
                    </a:lnTo>
                    <a:lnTo>
                      <a:pt x="8" y="27"/>
                    </a:lnTo>
                    <a:lnTo>
                      <a:pt x="8" y="23"/>
                    </a:lnTo>
                    <a:lnTo>
                      <a:pt x="9" y="20"/>
                    </a:lnTo>
                    <a:lnTo>
                      <a:pt x="9" y="17"/>
                    </a:lnTo>
                    <a:lnTo>
                      <a:pt x="9" y="15"/>
                    </a:lnTo>
                    <a:lnTo>
                      <a:pt x="9" y="12"/>
                    </a:lnTo>
                    <a:lnTo>
                      <a:pt x="9" y="9"/>
                    </a:lnTo>
                    <a:lnTo>
                      <a:pt x="9" y="6"/>
                    </a:lnTo>
                    <a:lnTo>
                      <a:pt x="9" y="3"/>
                    </a:lnTo>
                    <a:lnTo>
                      <a:pt x="9" y="0"/>
                    </a:lnTo>
                  </a:path>
                </a:pathLst>
              </a:custGeom>
              <a:noFill/>
              <a:ln w="6350">
                <a:solidFill>
                  <a:srgbClr val="000000"/>
                </a:solidFill>
                <a:prstDash val="solid"/>
                <a:round/>
                <a:headEnd/>
                <a:tailEnd/>
              </a:ln>
            </p:spPr>
            <p:txBody>
              <a:bodyPr/>
              <a:lstStyle/>
              <a:p>
                <a:endParaRPr lang="en-US"/>
              </a:p>
            </p:txBody>
          </p:sp>
          <p:sp>
            <p:nvSpPr>
              <p:cNvPr id="20565" name="Freeform 5905"/>
              <p:cNvSpPr>
                <a:spLocks/>
              </p:cNvSpPr>
              <p:nvPr/>
            </p:nvSpPr>
            <p:spPr bwMode="white">
              <a:xfrm>
                <a:off x="4348" y="2323"/>
                <a:ext cx="24" cy="10"/>
              </a:xfrm>
              <a:custGeom>
                <a:avLst/>
                <a:gdLst>
                  <a:gd name="T0" fmla="*/ 0 w 191"/>
                  <a:gd name="T1" fmla="*/ 0 h 77"/>
                  <a:gd name="T2" fmla="*/ 0 w 191"/>
                  <a:gd name="T3" fmla="*/ 0 h 77"/>
                  <a:gd name="T4" fmla="*/ 0 w 191"/>
                  <a:gd name="T5" fmla="*/ 0 h 77"/>
                  <a:gd name="T6" fmla="*/ 0 w 191"/>
                  <a:gd name="T7" fmla="*/ 0 h 77"/>
                  <a:gd name="T8" fmla="*/ 0 w 191"/>
                  <a:gd name="T9" fmla="*/ 0 h 77"/>
                  <a:gd name="T10" fmla="*/ 0 w 191"/>
                  <a:gd name="T11" fmla="*/ 0 h 77"/>
                  <a:gd name="T12" fmla="*/ 0 w 191"/>
                  <a:gd name="T13" fmla="*/ 0 h 77"/>
                  <a:gd name="T14" fmla="*/ 0 w 191"/>
                  <a:gd name="T15" fmla="*/ 0 h 77"/>
                  <a:gd name="T16" fmla="*/ 0 w 191"/>
                  <a:gd name="T17" fmla="*/ 0 h 77"/>
                  <a:gd name="T18" fmla="*/ 0 w 191"/>
                  <a:gd name="T19" fmla="*/ 0 h 77"/>
                  <a:gd name="T20" fmla="*/ 0 w 191"/>
                  <a:gd name="T21" fmla="*/ 0 h 77"/>
                  <a:gd name="T22" fmla="*/ 0 w 191"/>
                  <a:gd name="T23" fmla="*/ 0 h 77"/>
                  <a:gd name="T24" fmla="*/ 0 w 191"/>
                  <a:gd name="T25" fmla="*/ 0 h 77"/>
                  <a:gd name="T26" fmla="*/ 0 w 191"/>
                  <a:gd name="T27" fmla="*/ 0 h 77"/>
                  <a:gd name="T28" fmla="*/ 0 w 191"/>
                  <a:gd name="T29" fmla="*/ 0 h 77"/>
                  <a:gd name="T30" fmla="*/ 0 w 191"/>
                  <a:gd name="T31" fmla="*/ 0 h 77"/>
                  <a:gd name="T32" fmla="*/ 0 w 191"/>
                  <a:gd name="T33" fmla="*/ 0 h 77"/>
                  <a:gd name="T34" fmla="*/ 0 w 191"/>
                  <a:gd name="T35" fmla="*/ 0 h 77"/>
                  <a:gd name="T36" fmla="*/ 0 w 191"/>
                  <a:gd name="T37" fmla="*/ 0 h 77"/>
                  <a:gd name="T38" fmla="*/ 0 w 191"/>
                  <a:gd name="T39" fmla="*/ 0 h 77"/>
                  <a:gd name="T40" fmla="*/ 0 w 191"/>
                  <a:gd name="T41" fmla="*/ 0 h 77"/>
                  <a:gd name="T42" fmla="*/ 0 w 191"/>
                  <a:gd name="T43" fmla="*/ 0 h 77"/>
                  <a:gd name="T44" fmla="*/ 0 w 191"/>
                  <a:gd name="T45" fmla="*/ 0 h 77"/>
                  <a:gd name="T46" fmla="*/ 0 w 191"/>
                  <a:gd name="T47" fmla="*/ 0 h 77"/>
                  <a:gd name="T48" fmla="*/ 0 w 191"/>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1"/>
                  <a:gd name="T76" fmla="*/ 0 h 77"/>
                  <a:gd name="T77" fmla="*/ 191 w 191"/>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1" h="77">
                    <a:moveTo>
                      <a:pt x="0" y="50"/>
                    </a:moveTo>
                    <a:lnTo>
                      <a:pt x="10" y="55"/>
                    </a:lnTo>
                    <a:lnTo>
                      <a:pt x="21" y="60"/>
                    </a:lnTo>
                    <a:lnTo>
                      <a:pt x="32" y="64"/>
                    </a:lnTo>
                    <a:lnTo>
                      <a:pt x="41" y="68"/>
                    </a:lnTo>
                    <a:lnTo>
                      <a:pt x="52" y="71"/>
                    </a:lnTo>
                    <a:lnTo>
                      <a:pt x="62" y="74"/>
                    </a:lnTo>
                    <a:lnTo>
                      <a:pt x="72" y="76"/>
                    </a:lnTo>
                    <a:lnTo>
                      <a:pt x="82" y="77"/>
                    </a:lnTo>
                    <a:lnTo>
                      <a:pt x="91" y="77"/>
                    </a:lnTo>
                    <a:lnTo>
                      <a:pt x="100" y="77"/>
                    </a:lnTo>
                    <a:lnTo>
                      <a:pt x="110" y="76"/>
                    </a:lnTo>
                    <a:lnTo>
                      <a:pt x="118" y="74"/>
                    </a:lnTo>
                    <a:lnTo>
                      <a:pt x="126" y="70"/>
                    </a:lnTo>
                    <a:lnTo>
                      <a:pt x="135" y="67"/>
                    </a:lnTo>
                    <a:lnTo>
                      <a:pt x="142" y="64"/>
                    </a:lnTo>
                    <a:lnTo>
                      <a:pt x="149" y="59"/>
                    </a:lnTo>
                    <a:lnTo>
                      <a:pt x="156" y="54"/>
                    </a:lnTo>
                    <a:lnTo>
                      <a:pt x="163" y="48"/>
                    </a:lnTo>
                    <a:lnTo>
                      <a:pt x="168" y="41"/>
                    </a:lnTo>
                    <a:lnTo>
                      <a:pt x="174" y="34"/>
                    </a:lnTo>
                    <a:lnTo>
                      <a:pt x="179" y="27"/>
                    </a:lnTo>
                    <a:lnTo>
                      <a:pt x="184" y="19"/>
                    </a:lnTo>
                    <a:lnTo>
                      <a:pt x="188" y="9"/>
                    </a:lnTo>
                    <a:lnTo>
                      <a:pt x="191" y="0"/>
                    </a:lnTo>
                  </a:path>
                </a:pathLst>
              </a:custGeom>
              <a:noFill/>
              <a:ln w="6350">
                <a:solidFill>
                  <a:srgbClr val="000000"/>
                </a:solidFill>
                <a:prstDash val="solid"/>
                <a:round/>
                <a:headEnd/>
                <a:tailEnd/>
              </a:ln>
            </p:spPr>
            <p:txBody>
              <a:bodyPr/>
              <a:lstStyle/>
              <a:p>
                <a:endParaRPr lang="en-US"/>
              </a:p>
            </p:txBody>
          </p:sp>
          <p:sp>
            <p:nvSpPr>
              <p:cNvPr id="20566" name="Freeform 5906"/>
              <p:cNvSpPr>
                <a:spLocks/>
              </p:cNvSpPr>
              <p:nvPr/>
            </p:nvSpPr>
            <p:spPr bwMode="white">
              <a:xfrm>
                <a:off x="4348" y="2016"/>
                <a:ext cx="24" cy="43"/>
              </a:xfrm>
              <a:custGeom>
                <a:avLst/>
                <a:gdLst>
                  <a:gd name="T0" fmla="*/ 0 w 197"/>
                  <a:gd name="T1" fmla="*/ 1 h 337"/>
                  <a:gd name="T2" fmla="*/ 0 w 197"/>
                  <a:gd name="T3" fmla="*/ 1 h 337"/>
                  <a:gd name="T4" fmla="*/ 0 w 197"/>
                  <a:gd name="T5" fmla="*/ 1 h 337"/>
                  <a:gd name="T6" fmla="*/ 0 w 197"/>
                  <a:gd name="T7" fmla="*/ 1 h 337"/>
                  <a:gd name="T8" fmla="*/ 0 w 197"/>
                  <a:gd name="T9" fmla="*/ 1 h 337"/>
                  <a:gd name="T10" fmla="*/ 0 w 197"/>
                  <a:gd name="T11" fmla="*/ 1 h 337"/>
                  <a:gd name="T12" fmla="*/ 0 w 197"/>
                  <a:gd name="T13" fmla="*/ 1 h 337"/>
                  <a:gd name="T14" fmla="*/ 0 w 197"/>
                  <a:gd name="T15" fmla="*/ 1 h 337"/>
                  <a:gd name="T16" fmla="*/ 0 w 197"/>
                  <a:gd name="T17" fmla="*/ 0 h 337"/>
                  <a:gd name="T18" fmla="*/ 0 w 197"/>
                  <a:gd name="T19" fmla="*/ 0 h 337"/>
                  <a:gd name="T20" fmla="*/ 0 w 197"/>
                  <a:gd name="T21" fmla="*/ 0 h 337"/>
                  <a:gd name="T22" fmla="*/ 0 w 197"/>
                  <a:gd name="T23" fmla="*/ 0 h 337"/>
                  <a:gd name="T24" fmla="*/ 0 w 197"/>
                  <a:gd name="T25" fmla="*/ 0 h 337"/>
                  <a:gd name="T26" fmla="*/ 0 w 197"/>
                  <a:gd name="T27" fmla="*/ 0 h 337"/>
                  <a:gd name="T28" fmla="*/ 0 w 197"/>
                  <a:gd name="T29" fmla="*/ 0 h 337"/>
                  <a:gd name="T30" fmla="*/ 0 w 197"/>
                  <a:gd name="T31" fmla="*/ 0 h 337"/>
                  <a:gd name="T32" fmla="*/ 0 w 197"/>
                  <a:gd name="T33" fmla="*/ 0 h 337"/>
                  <a:gd name="T34" fmla="*/ 0 w 197"/>
                  <a:gd name="T35" fmla="*/ 0 h 337"/>
                  <a:gd name="T36" fmla="*/ 0 w 197"/>
                  <a:gd name="T37" fmla="*/ 0 h 337"/>
                  <a:gd name="T38" fmla="*/ 0 w 197"/>
                  <a:gd name="T39" fmla="*/ 0 h 337"/>
                  <a:gd name="T40" fmla="*/ 0 w 197"/>
                  <a:gd name="T41" fmla="*/ 0 h 337"/>
                  <a:gd name="T42" fmla="*/ 0 w 197"/>
                  <a:gd name="T43" fmla="*/ 0 h 337"/>
                  <a:gd name="T44" fmla="*/ 0 w 197"/>
                  <a:gd name="T45" fmla="*/ 0 h 337"/>
                  <a:gd name="T46" fmla="*/ 0 w 197"/>
                  <a:gd name="T47" fmla="*/ 0 h 337"/>
                  <a:gd name="T48" fmla="*/ 0 w 197"/>
                  <a:gd name="T49" fmla="*/ 0 h 3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7"/>
                  <a:gd name="T76" fmla="*/ 0 h 337"/>
                  <a:gd name="T77" fmla="*/ 197 w 197"/>
                  <a:gd name="T78" fmla="*/ 337 h 3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7" h="337">
                    <a:moveTo>
                      <a:pt x="197" y="337"/>
                    </a:moveTo>
                    <a:lnTo>
                      <a:pt x="196" y="322"/>
                    </a:lnTo>
                    <a:lnTo>
                      <a:pt x="195" y="307"/>
                    </a:lnTo>
                    <a:lnTo>
                      <a:pt x="193" y="291"/>
                    </a:lnTo>
                    <a:lnTo>
                      <a:pt x="190" y="274"/>
                    </a:lnTo>
                    <a:lnTo>
                      <a:pt x="186" y="259"/>
                    </a:lnTo>
                    <a:lnTo>
                      <a:pt x="181" y="242"/>
                    </a:lnTo>
                    <a:lnTo>
                      <a:pt x="176" y="226"/>
                    </a:lnTo>
                    <a:lnTo>
                      <a:pt x="170" y="209"/>
                    </a:lnTo>
                    <a:lnTo>
                      <a:pt x="163" y="193"/>
                    </a:lnTo>
                    <a:lnTo>
                      <a:pt x="155" y="177"/>
                    </a:lnTo>
                    <a:lnTo>
                      <a:pt x="147" y="160"/>
                    </a:lnTo>
                    <a:lnTo>
                      <a:pt x="139" y="145"/>
                    </a:lnTo>
                    <a:lnTo>
                      <a:pt x="129" y="129"/>
                    </a:lnTo>
                    <a:lnTo>
                      <a:pt x="119" y="115"/>
                    </a:lnTo>
                    <a:lnTo>
                      <a:pt x="109" y="100"/>
                    </a:lnTo>
                    <a:lnTo>
                      <a:pt x="97" y="86"/>
                    </a:lnTo>
                    <a:lnTo>
                      <a:pt x="86" y="72"/>
                    </a:lnTo>
                    <a:lnTo>
                      <a:pt x="74" y="60"/>
                    </a:lnTo>
                    <a:lnTo>
                      <a:pt x="63" y="47"/>
                    </a:lnTo>
                    <a:lnTo>
                      <a:pt x="50" y="37"/>
                    </a:lnTo>
                    <a:lnTo>
                      <a:pt x="38" y="26"/>
                    </a:lnTo>
                    <a:lnTo>
                      <a:pt x="24" y="16"/>
                    </a:lnTo>
                    <a:lnTo>
                      <a:pt x="12" y="8"/>
                    </a:lnTo>
                    <a:lnTo>
                      <a:pt x="0" y="0"/>
                    </a:lnTo>
                  </a:path>
                </a:pathLst>
              </a:custGeom>
              <a:noFill/>
              <a:ln w="6350">
                <a:solidFill>
                  <a:srgbClr val="000000"/>
                </a:solidFill>
                <a:prstDash val="solid"/>
                <a:round/>
                <a:headEnd/>
                <a:tailEnd/>
              </a:ln>
            </p:spPr>
            <p:txBody>
              <a:bodyPr/>
              <a:lstStyle/>
              <a:p>
                <a:endParaRPr lang="en-US"/>
              </a:p>
            </p:txBody>
          </p:sp>
          <p:sp>
            <p:nvSpPr>
              <p:cNvPr id="20567" name="Freeform 5907"/>
              <p:cNvSpPr>
                <a:spLocks/>
              </p:cNvSpPr>
              <p:nvPr/>
            </p:nvSpPr>
            <p:spPr bwMode="white">
              <a:xfrm>
                <a:off x="4354" y="2315"/>
                <a:ext cx="11" cy="3"/>
              </a:xfrm>
              <a:custGeom>
                <a:avLst/>
                <a:gdLst>
                  <a:gd name="T0" fmla="*/ 0 w 90"/>
                  <a:gd name="T1" fmla="*/ 0 h 17"/>
                  <a:gd name="T2" fmla="*/ 0 w 90"/>
                  <a:gd name="T3" fmla="*/ 0 h 17"/>
                  <a:gd name="T4" fmla="*/ 0 w 90"/>
                  <a:gd name="T5" fmla="*/ 0 h 17"/>
                  <a:gd name="T6" fmla="*/ 0 w 90"/>
                  <a:gd name="T7" fmla="*/ 0 h 17"/>
                  <a:gd name="T8" fmla="*/ 0 w 90"/>
                  <a:gd name="T9" fmla="*/ 0 h 17"/>
                  <a:gd name="T10" fmla="*/ 0 w 90"/>
                  <a:gd name="T11" fmla="*/ 0 h 17"/>
                  <a:gd name="T12" fmla="*/ 0 w 90"/>
                  <a:gd name="T13" fmla="*/ 0 h 17"/>
                  <a:gd name="T14" fmla="*/ 0 w 90"/>
                  <a:gd name="T15" fmla="*/ 0 h 17"/>
                  <a:gd name="T16" fmla="*/ 0 w 90"/>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17"/>
                  <a:gd name="T29" fmla="*/ 90 w 90"/>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17">
                    <a:moveTo>
                      <a:pt x="0" y="0"/>
                    </a:moveTo>
                    <a:lnTo>
                      <a:pt x="13" y="7"/>
                    </a:lnTo>
                    <a:lnTo>
                      <a:pt x="24" y="11"/>
                    </a:lnTo>
                    <a:lnTo>
                      <a:pt x="37" y="15"/>
                    </a:lnTo>
                    <a:lnTo>
                      <a:pt x="48" y="17"/>
                    </a:lnTo>
                    <a:lnTo>
                      <a:pt x="60" y="17"/>
                    </a:lnTo>
                    <a:lnTo>
                      <a:pt x="70" y="16"/>
                    </a:lnTo>
                    <a:lnTo>
                      <a:pt x="80" y="13"/>
                    </a:lnTo>
                    <a:lnTo>
                      <a:pt x="90" y="9"/>
                    </a:lnTo>
                  </a:path>
                </a:pathLst>
              </a:custGeom>
              <a:noFill/>
              <a:ln w="6350">
                <a:solidFill>
                  <a:srgbClr val="000000"/>
                </a:solidFill>
                <a:prstDash val="solid"/>
                <a:round/>
                <a:headEnd/>
                <a:tailEnd/>
              </a:ln>
            </p:spPr>
            <p:txBody>
              <a:bodyPr/>
              <a:lstStyle/>
              <a:p>
                <a:endParaRPr lang="en-US"/>
              </a:p>
            </p:txBody>
          </p:sp>
          <p:sp>
            <p:nvSpPr>
              <p:cNvPr id="20568" name="Freeform 5908"/>
              <p:cNvSpPr>
                <a:spLocks/>
              </p:cNvSpPr>
              <p:nvPr/>
            </p:nvSpPr>
            <p:spPr bwMode="white">
              <a:xfrm>
                <a:off x="4373" y="2263"/>
                <a:ext cx="0" cy="52"/>
              </a:xfrm>
              <a:custGeom>
                <a:avLst/>
                <a:gdLst>
                  <a:gd name="T0" fmla="*/ 0 w 1"/>
                  <a:gd name="T1" fmla="*/ 1 h 418"/>
                  <a:gd name="T2" fmla="*/ 0 w 1"/>
                  <a:gd name="T3" fmla="*/ 1 h 418"/>
                  <a:gd name="T4" fmla="*/ 0 w 1"/>
                  <a:gd name="T5" fmla="*/ 1 h 418"/>
                  <a:gd name="T6" fmla="*/ 0 w 1"/>
                  <a:gd name="T7" fmla="*/ 1 h 418"/>
                  <a:gd name="T8" fmla="*/ 0 w 1"/>
                  <a:gd name="T9" fmla="*/ 1 h 418"/>
                  <a:gd name="T10" fmla="*/ 0 w 1"/>
                  <a:gd name="T11" fmla="*/ 1 h 418"/>
                  <a:gd name="T12" fmla="*/ 0 w 1"/>
                  <a:gd name="T13" fmla="*/ 1 h 418"/>
                  <a:gd name="T14" fmla="*/ 0 w 1"/>
                  <a:gd name="T15" fmla="*/ 1 h 418"/>
                  <a:gd name="T16" fmla="*/ 0 w 1"/>
                  <a:gd name="T17" fmla="*/ 1 h 418"/>
                  <a:gd name="T18" fmla="*/ 0 w 1"/>
                  <a:gd name="T19" fmla="*/ 0 h 418"/>
                  <a:gd name="T20" fmla="*/ 0 w 1"/>
                  <a:gd name="T21" fmla="*/ 0 h 418"/>
                  <a:gd name="T22" fmla="*/ 0 w 1"/>
                  <a:gd name="T23" fmla="*/ 0 h 418"/>
                  <a:gd name="T24" fmla="*/ 0 w 1"/>
                  <a:gd name="T25" fmla="*/ 0 h 418"/>
                  <a:gd name="T26" fmla="*/ 0 w 1"/>
                  <a:gd name="T27" fmla="*/ 0 h 418"/>
                  <a:gd name="T28" fmla="*/ 0 w 1"/>
                  <a:gd name="T29" fmla="*/ 0 h 418"/>
                  <a:gd name="T30" fmla="*/ 0 w 1"/>
                  <a:gd name="T31" fmla="*/ 0 h 418"/>
                  <a:gd name="T32" fmla="*/ 0 w 1"/>
                  <a:gd name="T33" fmla="*/ 0 h 418"/>
                  <a:gd name="T34" fmla="*/ 0 w 1"/>
                  <a:gd name="T35" fmla="*/ 0 h 418"/>
                  <a:gd name="T36" fmla="*/ 0 w 1"/>
                  <a:gd name="T37" fmla="*/ 0 h 418"/>
                  <a:gd name="T38" fmla="*/ 0 w 1"/>
                  <a:gd name="T39" fmla="*/ 0 h 418"/>
                  <a:gd name="T40" fmla="*/ 0 w 1"/>
                  <a:gd name="T41" fmla="*/ 0 h 418"/>
                  <a:gd name="T42" fmla="*/ 0 w 1"/>
                  <a:gd name="T43" fmla="*/ 0 h 418"/>
                  <a:gd name="T44" fmla="*/ 0 w 1"/>
                  <a:gd name="T45" fmla="*/ 0 h 418"/>
                  <a:gd name="T46" fmla="*/ 0 w 1"/>
                  <a:gd name="T47" fmla="*/ 0 h 418"/>
                  <a:gd name="T48" fmla="*/ 0 w 1"/>
                  <a:gd name="T49" fmla="*/ 0 h 418"/>
                  <a:gd name="T50" fmla="*/ 0 w 1"/>
                  <a:gd name="T51" fmla="*/ 0 h 418"/>
                  <a:gd name="T52" fmla="*/ 0 w 1"/>
                  <a:gd name="T53" fmla="*/ 0 h 418"/>
                  <a:gd name="T54" fmla="*/ 0 w 1"/>
                  <a:gd name="T55" fmla="*/ 0 h 418"/>
                  <a:gd name="T56" fmla="*/ 0 w 1"/>
                  <a:gd name="T57" fmla="*/ 0 h 4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
                  <a:gd name="T88" fmla="*/ 0 h 418"/>
                  <a:gd name="T89" fmla="*/ 0 w 1"/>
                  <a:gd name="T90" fmla="*/ 418 h 4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 h="418">
                    <a:moveTo>
                      <a:pt x="1" y="418"/>
                    </a:moveTo>
                    <a:lnTo>
                      <a:pt x="1" y="403"/>
                    </a:lnTo>
                    <a:lnTo>
                      <a:pt x="1" y="387"/>
                    </a:lnTo>
                    <a:lnTo>
                      <a:pt x="1" y="373"/>
                    </a:lnTo>
                    <a:lnTo>
                      <a:pt x="1" y="357"/>
                    </a:lnTo>
                    <a:lnTo>
                      <a:pt x="1" y="343"/>
                    </a:lnTo>
                    <a:lnTo>
                      <a:pt x="1" y="328"/>
                    </a:lnTo>
                    <a:lnTo>
                      <a:pt x="1" y="313"/>
                    </a:lnTo>
                    <a:lnTo>
                      <a:pt x="1" y="298"/>
                    </a:lnTo>
                    <a:lnTo>
                      <a:pt x="1" y="284"/>
                    </a:lnTo>
                    <a:lnTo>
                      <a:pt x="1" y="268"/>
                    </a:lnTo>
                    <a:lnTo>
                      <a:pt x="1" y="254"/>
                    </a:lnTo>
                    <a:lnTo>
                      <a:pt x="1" y="238"/>
                    </a:lnTo>
                    <a:lnTo>
                      <a:pt x="1" y="224"/>
                    </a:lnTo>
                    <a:lnTo>
                      <a:pt x="1" y="209"/>
                    </a:lnTo>
                    <a:lnTo>
                      <a:pt x="0" y="194"/>
                    </a:lnTo>
                    <a:lnTo>
                      <a:pt x="0" y="179"/>
                    </a:lnTo>
                    <a:lnTo>
                      <a:pt x="0" y="164"/>
                    </a:lnTo>
                    <a:lnTo>
                      <a:pt x="0" y="149"/>
                    </a:lnTo>
                    <a:lnTo>
                      <a:pt x="0" y="134"/>
                    </a:lnTo>
                    <a:lnTo>
                      <a:pt x="0" y="119"/>
                    </a:lnTo>
                    <a:lnTo>
                      <a:pt x="0" y="104"/>
                    </a:lnTo>
                    <a:lnTo>
                      <a:pt x="0" y="89"/>
                    </a:lnTo>
                    <a:lnTo>
                      <a:pt x="0" y="74"/>
                    </a:lnTo>
                    <a:lnTo>
                      <a:pt x="0" y="60"/>
                    </a:lnTo>
                    <a:lnTo>
                      <a:pt x="0" y="44"/>
                    </a:lnTo>
                    <a:lnTo>
                      <a:pt x="0" y="30"/>
                    </a:lnTo>
                    <a:lnTo>
                      <a:pt x="0" y="15"/>
                    </a:lnTo>
                    <a:lnTo>
                      <a:pt x="0" y="0"/>
                    </a:lnTo>
                  </a:path>
                </a:pathLst>
              </a:custGeom>
              <a:noFill/>
              <a:ln w="6350">
                <a:solidFill>
                  <a:srgbClr val="000000"/>
                </a:solidFill>
                <a:prstDash val="solid"/>
                <a:round/>
                <a:headEnd/>
                <a:tailEnd/>
              </a:ln>
            </p:spPr>
            <p:txBody>
              <a:bodyPr/>
              <a:lstStyle/>
              <a:p>
                <a:endParaRPr lang="en-US"/>
              </a:p>
            </p:txBody>
          </p:sp>
          <p:sp>
            <p:nvSpPr>
              <p:cNvPr id="20569" name="Freeform 5909"/>
              <p:cNvSpPr>
                <a:spLocks/>
              </p:cNvSpPr>
              <p:nvPr/>
            </p:nvSpPr>
            <p:spPr bwMode="white">
              <a:xfrm>
                <a:off x="4372" y="2059"/>
                <a:ext cx="1" cy="204"/>
              </a:xfrm>
              <a:custGeom>
                <a:avLst/>
                <a:gdLst>
                  <a:gd name="T0" fmla="*/ 0 w 4"/>
                  <a:gd name="T1" fmla="*/ 3 h 1633"/>
                  <a:gd name="T2" fmla="*/ 0 w 4"/>
                  <a:gd name="T3" fmla="*/ 3 h 1633"/>
                  <a:gd name="T4" fmla="*/ 0 w 4"/>
                  <a:gd name="T5" fmla="*/ 3 h 1633"/>
                  <a:gd name="T6" fmla="*/ 0 w 4"/>
                  <a:gd name="T7" fmla="*/ 3 h 1633"/>
                  <a:gd name="T8" fmla="*/ 0 w 4"/>
                  <a:gd name="T9" fmla="*/ 3 h 1633"/>
                  <a:gd name="T10" fmla="*/ 0 w 4"/>
                  <a:gd name="T11" fmla="*/ 3 h 1633"/>
                  <a:gd name="T12" fmla="*/ 0 w 4"/>
                  <a:gd name="T13" fmla="*/ 3 h 1633"/>
                  <a:gd name="T14" fmla="*/ 0 w 4"/>
                  <a:gd name="T15" fmla="*/ 3 h 1633"/>
                  <a:gd name="T16" fmla="*/ 0 w 4"/>
                  <a:gd name="T17" fmla="*/ 3 h 1633"/>
                  <a:gd name="T18" fmla="*/ 0 w 4"/>
                  <a:gd name="T19" fmla="*/ 3 h 1633"/>
                  <a:gd name="T20" fmla="*/ 0 w 4"/>
                  <a:gd name="T21" fmla="*/ 3 h 1633"/>
                  <a:gd name="T22" fmla="*/ 0 w 4"/>
                  <a:gd name="T23" fmla="*/ 2 h 1633"/>
                  <a:gd name="T24" fmla="*/ 0 w 4"/>
                  <a:gd name="T25" fmla="*/ 2 h 1633"/>
                  <a:gd name="T26" fmla="*/ 0 w 4"/>
                  <a:gd name="T27" fmla="*/ 2 h 1633"/>
                  <a:gd name="T28" fmla="*/ 0 w 4"/>
                  <a:gd name="T29" fmla="*/ 2 h 1633"/>
                  <a:gd name="T30" fmla="*/ 0 w 4"/>
                  <a:gd name="T31" fmla="*/ 2 h 1633"/>
                  <a:gd name="T32" fmla="*/ 0 w 4"/>
                  <a:gd name="T33" fmla="*/ 2 h 1633"/>
                  <a:gd name="T34" fmla="*/ 0 w 4"/>
                  <a:gd name="T35" fmla="*/ 2 h 1633"/>
                  <a:gd name="T36" fmla="*/ 0 w 4"/>
                  <a:gd name="T37" fmla="*/ 2 h 1633"/>
                  <a:gd name="T38" fmla="*/ 0 w 4"/>
                  <a:gd name="T39" fmla="*/ 2 h 1633"/>
                  <a:gd name="T40" fmla="*/ 0 w 4"/>
                  <a:gd name="T41" fmla="*/ 2 h 1633"/>
                  <a:gd name="T42" fmla="*/ 0 w 4"/>
                  <a:gd name="T43" fmla="*/ 2 h 1633"/>
                  <a:gd name="T44" fmla="*/ 0 w 4"/>
                  <a:gd name="T45" fmla="*/ 2 h 1633"/>
                  <a:gd name="T46" fmla="*/ 0 w 4"/>
                  <a:gd name="T47" fmla="*/ 2 h 1633"/>
                  <a:gd name="T48" fmla="*/ 0 w 4"/>
                  <a:gd name="T49" fmla="*/ 2 h 1633"/>
                  <a:gd name="T50" fmla="*/ 0 w 4"/>
                  <a:gd name="T51" fmla="*/ 2 h 1633"/>
                  <a:gd name="T52" fmla="*/ 0 w 4"/>
                  <a:gd name="T53" fmla="*/ 2 h 1633"/>
                  <a:gd name="T54" fmla="*/ 0 w 4"/>
                  <a:gd name="T55" fmla="*/ 2 h 1633"/>
                  <a:gd name="T56" fmla="*/ 0 w 4"/>
                  <a:gd name="T57" fmla="*/ 1 h 1633"/>
                  <a:gd name="T58" fmla="*/ 0 w 4"/>
                  <a:gd name="T59" fmla="*/ 1 h 1633"/>
                  <a:gd name="T60" fmla="*/ 0 w 4"/>
                  <a:gd name="T61" fmla="*/ 1 h 1633"/>
                  <a:gd name="T62" fmla="*/ 0 w 4"/>
                  <a:gd name="T63" fmla="*/ 1 h 1633"/>
                  <a:gd name="T64" fmla="*/ 0 w 4"/>
                  <a:gd name="T65" fmla="*/ 1 h 1633"/>
                  <a:gd name="T66" fmla="*/ 0 w 4"/>
                  <a:gd name="T67" fmla="*/ 1 h 1633"/>
                  <a:gd name="T68" fmla="*/ 0 w 4"/>
                  <a:gd name="T69" fmla="*/ 1 h 1633"/>
                  <a:gd name="T70" fmla="*/ 0 w 4"/>
                  <a:gd name="T71" fmla="*/ 1 h 1633"/>
                  <a:gd name="T72" fmla="*/ 0 w 4"/>
                  <a:gd name="T73" fmla="*/ 1 h 1633"/>
                  <a:gd name="T74" fmla="*/ 0 w 4"/>
                  <a:gd name="T75" fmla="*/ 1 h 1633"/>
                  <a:gd name="T76" fmla="*/ 0 w 4"/>
                  <a:gd name="T77" fmla="*/ 1 h 1633"/>
                  <a:gd name="T78" fmla="*/ 0 w 4"/>
                  <a:gd name="T79" fmla="*/ 1 h 1633"/>
                  <a:gd name="T80" fmla="*/ 0 w 4"/>
                  <a:gd name="T81" fmla="*/ 1 h 1633"/>
                  <a:gd name="T82" fmla="*/ 0 w 4"/>
                  <a:gd name="T83" fmla="*/ 1 h 1633"/>
                  <a:gd name="T84" fmla="*/ 0 w 4"/>
                  <a:gd name="T85" fmla="*/ 1 h 1633"/>
                  <a:gd name="T86" fmla="*/ 0 w 4"/>
                  <a:gd name="T87" fmla="*/ 1 h 1633"/>
                  <a:gd name="T88" fmla="*/ 0 w 4"/>
                  <a:gd name="T89" fmla="*/ 1 h 1633"/>
                  <a:gd name="T90" fmla="*/ 0 w 4"/>
                  <a:gd name="T91" fmla="*/ 1 h 1633"/>
                  <a:gd name="T92" fmla="*/ 0 w 4"/>
                  <a:gd name="T93" fmla="*/ 0 h 1633"/>
                  <a:gd name="T94" fmla="*/ 0 w 4"/>
                  <a:gd name="T95" fmla="*/ 0 h 1633"/>
                  <a:gd name="T96" fmla="*/ 0 w 4"/>
                  <a:gd name="T97" fmla="*/ 0 h 1633"/>
                  <a:gd name="T98" fmla="*/ 0 w 4"/>
                  <a:gd name="T99" fmla="*/ 0 h 1633"/>
                  <a:gd name="T100" fmla="*/ 0 w 4"/>
                  <a:gd name="T101" fmla="*/ 0 h 1633"/>
                  <a:gd name="T102" fmla="*/ 0 w 4"/>
                  <a:gd name="T103" fmla="*/ 0 h 1633"/>
                  <a:gd name="T104" fmla="*/ 0 w 4"/>
                  <a:gd name="T105" fmla="*/ 0 h 1633"/>
                  <a:gd name="T106" fmla="*/ 0 w 4"/>
                  <a:gd name="T107" fmla="*/ 0 h 1633"/>
                  <a:gd name="T108" fmla="*/ 0 w 4"/>
                  <a:gd name="T109" fmla="*/ 0 h 1633"/>
                  <a:gd name="T110" fmla="*/ 0 w 4"/>
                  <a:gd name="T111" fmla="*/ 0 h 16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
                  <a:gd name="T169" fmla="*/ 0 h 1633"/>
                  <a:gd name="T170" fmla="*/ 4 w 4"/>
                  <a:gd name="T171" fmla="*/ 1633 h 16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 h="1633">
                    <a:moveTo>
                      <a:pt x="4" y="1633"/>
                    </a:moveTo>
                    <a:lnTo>
                      <a:pt x="4" y="1618"/>
                    </a:lnTo>
                    <a:lnTo>
                      <a:pt x="4" y="1604"/>
                    </a:lnTo>
                    <a:lnTo>
                      <a:pt x="4" y="1589"/>
                    </a:lnTo>
                    <a:lnTo>
                      <a:pt x="4" y="1574"/>
                    </a:lnTo>
                    <a:lnTo>
                      <a:pt x="4" y="1559"/>
                    </a:lnTo>
                    <a:lnTo>
                      <a:pt x="4" y="1545"/>
                    </a:lnTo>
                    <a:lnTo>
                      <a:pt x="4" y="1530"/>
                    </a:lnTo>
                    <a:lnTo>
                      <a:pt x="3" y="1516"/>
                    </a:lnTo>
                    <a:lnTo>
                      <a:pt x="3" y="1500"/>
                    </a:lnTo>
                    <a:lnTo>
                      <a:pt x="3" y="1485"/>
                    </a:lnTo>
                    <a:lnTo>
                      <a:pt x="3" y="1471"/>
                    </a:lnTo>
                    <a:lnTo>
                      <a:pt x="3" y="1456"/>
                    </a:lnTo>
                    <a:lnTo>
                      <a:pt x="3" y="1442"/>
                    </a:lnTo>
                    <a:lnTo>
                      <a:pt x="3" y="1427"/>
                    </a:lnTo>
                    <a:lnTo>
                      <a:pt x="3" y="1412"/>
                    </a:lnTo>
                    <a:lnTo>
                      <a:pt x="3" y="1397"/>
                    </a:lnTo>
                    <a:lnTo>
                      <a:pt x="3" y="1383"/>
                    </a:lnTo>
                    <a:lnTo>
                      <a:pt x="3" y="1368"/>
                    </a:lnTo>
                    <a:lnTo>
                      <a:pt x="3" y="1354"/>
                    </a:lnTo>
                    <a:lnTo>
                      <a:pt x="3" y="1338"/>
                    </a:lnTo>
                    <a:lnTo>
                      <a:pt x="3" y="1324"/>
                    </a:lnTo>
                    <a:lnTo>
                      <a:pt x="3" y="1309"/>
                    </a:lnTo>
                    <a:lnTo>
                      <a:pt x="3" y="1295"/>
                    </a:lnTo>
                    <a:lnTo>
                      <a:pt x="3" y="1280"/>
                    </a:lnTo>
                    <a:lnTo>
                      <a:pt x="3" y="1265"/>
                    </a:lnTo>
                    <a:lnTo>
                      <a:pt x="3" y="1250"/>
                    </a:lnTo>
                    <a:lnTo>
                      <a:pt x="3" y="1236"/>
                    </a:lnTo>
                    <a:lnTo>
                      <a:pt x="3" y="1221"/>
                    </a:lnTo>
                    <a:lnTo>
                      <a:pt x="3" y="1207"/>
                    </a:lnTo>
                    <a:lnTo>
                      <a:pt x="3" y="1191"/>
                    </a:lnTo>
                    <a:lnTo>
                      <a:pt x="2" y="1177"/>
                    </a:lnTo>
                    <a:lnTo>
                      <a:pt x="2" y="1162"/>
                    </a:lnTo>
                    <a:lnTo>
                      <a:pt x="2" y="1147"/>
                    </a:lnTo>
                    <a:lnTo>
                      <a:pt x="2" y="1133"/>
                    </a:lnTo>
                    <a:lnTo>
                      <a:pt x="2" y="1118"/>
                    </a:lnTo>
                    <a:lnTo>
                      <a:pt x="2" y="1103"/>
                    </a:lnTo>
                    <a:lnTo>
                      <a:pt x="2" y="1088"/>
                    </a:lnTo>
                    <a:lnTo>
                      <a:pt x="2" y="1074"/>
                    </a:lnTo>
                    <a:lnTo>
                      <a:pt x="2" y="1059"/>
                    </a:lnTo>
                    <a:lnTo>
                      <a:pt x="2" y="1045"/>
                    </a:lnTo>
                    <a:lnTo>
                      <a:pt x="2" y="1029"/>
                    </a:lnTo>
                    <a:lnTo>
                      <a:pt x="2" y="1015"/>
                    </a:lnTo>
                    <a:lnTo>
                      <a:pt x="2" y="1000"/>
                    </a:lnTo>
                    <a:lnTo>
                      <a:pt x="2" y="986"/>
                    </a:lnTo>
                    <a:lnTo>
                      <a:pt x="2" y="971"/>
                    </a:lnTo>
                    <a:lnTo>
                      <a:pt x="2" y="956"/>
                    </a:lnTo>
                    <a:lnTo>
                      <a:pt x="2" y="941"/>
                    </a:lnTo>
                    <a:lnTo>
                      <a:pt x="2" y="927"/>
                    </a:lnTo>
                    <a:lnTo>
                      <a:pt x="2" y="912"/>
                    </a:lnTo>
                    <a:lnTo>
                      <a:pt x="2" y="898"/>
                    </a:lnTo>
                    <a:lnTo>
                      <a:pt x="2" y="883"/>
                    </a:lnTo>
                    <a:lnTo>
                      <a:pt x="2" y="868"/>
                    </a:lnTo>
                    <a:lnTo>
                      <a:pt x="2" y="853"/>
                    </a:lnTo>
                    <a:lnTo>
                      <a:pt x="2" y="838"/>
                    </a:lnTo>
                    <a:lnTo>
                      <a:pt x="1" y="824"/>
                    </a:lnTo>
                    <a:lnTo>
                      <a:pt x="1" y="809"/>
                    </a:lnTo>
                    <a:lnTo>
                      <a:pt x="1" y="794"/>
                    </a:lnTo>
                    <a:lnTo>
                      <a:pt x="1" y="779"/>
                    </a:lnTo>
                    <a:lnTo>
                      <a:pt x="1" y="765"/>
                    </a:lnTo>
                    <a:lnTo>
                      <a:pt x="1" y="750"/>
                    </a:lnTo>
                    <a:lnTo>
                      <a:pt x="1" y="736"/>
                    </a:lnTo>
                    <a:lnTo>
                      <a:pt x="1" y="720"/>
                    </a:lnTo>
                    <a:lnTo>
                      <a:pt x="1" y="706"/>
                    </a:lnTo>
                    <a:lnTo>
                      <a:pt x="1" y="691"/>
                    </a:lnTo>
                    <a:lnTo>
                      <a:pt x="1" y="677"/>
                    </a:lnTo>
                    <a:lnTo>
                      <a:pt x="1" y="662"/>
                    </a:lnTo>
                    <a:lnTo>
                      <a:pt x="1" y="648"/>
                    </a:lnTo>
                    <a:lnTo>
                      <a:pt x="1" y="632"/>
                    </a:lnTo>
                    <a:lnTo>
                      <a:pt x="1" y="618"/>
                    </a:lnTo>
                    <a:lnTo>
                      <a:pt x="1" y="603"/>
                    </a:lnTo>
                    <a:lnTo>
                      <a:pt x="1" y="589"/>
                    </a:lnTo>
                    <a:lnTo>
                      <a:pt x="1" y="574"/>
                    </a:lnTo>
                    <a:lnTo>
                      <a:pt x="1" y="559"/>
                    </a:lnTo>
                    <a:lnTo>
                      <a:pt x="1" y="544"/>
                    </a:lnTo>
                    <a:lnTo>
                      <a:pt x="1" y="530"/>
                    </a:lnTo>
                    <a:lnTo>
                      <a:pt x="1" y="515"/>
                    </a:lnTo>
                    <a:lnTo>
                      <a:pt x="1" y="500"/>
                    </a:lnTo>
                    <a:lnTo>
                      <a:pt x="1" y="485"/>
                    </a:lnTo>
                    <a:lnTo>
                      <a:pt x="1" y="470"/>
                    </a:lnTo>
                    <a:lnTo>
                      <a:pt x="1" y="456"/>
                    </a:lnTo>
                    <a:lnTo>
                      <a:pt x="1" y="441"/>
                    </a:lnTo>
                    <a:lnTo>
                      <a:pt x="0" y="427"/>
                    </a:lnTo>
                    <a:lnTo>
                      <a:pt x="0" y="412"/>
                    </a:lnTo>
                    <a:lnTo>
                      <a:pt x="0" y="397"/>
                    </a:lnTo>
                    <a:lnTo>
                      <a:pt x="0" y="382"/>
                    </a:lnTo>
                    <a:lnTo>
                      <a:pt x="0" y="368"/>
                    </a:lnTo>
                    <a:lnTo>
                      <a:pt x="0" y="353"/>
                    </a:lnTo>
                    <a:lnTo>
                      <a:pt x="0" y="339"/>
                    </a:lnTo>
                    <a:lnTo>
                      <a:pt x="0" y="323"/>
                    </a:lnTo>
                    <a:lnTo>
                      <a:pt x="0" y="309"/>
                    </a:lnTo>
                    <a:lnTo>
                      <a:pt x="0" y="294"/>
                    </a:lnTo>
                    <a:lnTo>
                      <a:pt x="0" y="280"/>
                    </a:lnTo>
                    <a:lnTo>
                      <a:pt x="0" y="265"/>
                    </a:lnTo>
                    <a:lnTo>
                      <a:pt x="0" y="250"/>
                    </a:lnTo>
                    <a:lnTo>
                      <a:pt x="0" y="235"/>
                    </a:lnTo>
                    <a:lnTo>
                      <a:pt x="0" y="221"/>
                    </a:lnTo>
                    <a:lnTo>
                      <a:pt x="0" y="206"/>
                    </a:lnTo>
                    <a:lnTo>
                      <a:pt x="0" y="192"/>
                    </a:lnTo>
                    <a:lnTo>
                      <a:pt x="0" y="177"/>
                    </a:lnTo>
                    <a:lnTo>
                      <a:pt x="0" y="161"/>
                    </a:lnTo>
                    <a:lnTo>
                      <a:pt x="0" y="147"/>
                    </a:lnTo>
                    <a:lnTo>
                      <a:pt x="0" y="132"/>
                    </a:lnTo>
                    <a:lnTo>
                      <a:pt x="0" y="118"/>
                    </a:lnTo>
                    <a:lnTo>
                      <a:pt x="0" y="103"/>
                    </a:lnTo>
                    <a:lnTo>
                      <a:pt x="0" y="88"/>
                    </a:lnTo>
                    <a:lnTo>
                      <a:pt x="0" y="73"/>
                    </a:lnTo>
                    <a:lnTo>
                      <a:pt x="0" y="59"/>
                    </a:lnTo>
                    <a:lnTo>
                      <a:pt x="0" y="44"/>
                    </a:lnTo>
                    <a:lnTo>
                      <a:pt x="0" y="30"/>
                    </a:lnTo>
                    <a:lnTo>
                      <a:pt x="0" y="14"/>
                    </a:lnTo>
                    <a:lnTo>
                      <a:pt x="0" y="0"/>
                    </a:lnTo>
                  </a:path>
                </a:pathLst>
              </a:custGeom>
              <a:noFill/>
              <a:ln w="6350">
                <a:solidFill>
                  <a:srgbClr val="000000"/>
                </a:solidFill>
                <a:prstDash val="solid"/>
                <a:round/>
                <a:headEnd/>
                <a:tailEnd/>
              </a:ln>
            </p:spPr>
            <p:txBody>
              <a:bodyPr/>
              <a:lstStyle/>
              <a:p>
                <a:endParaRPr lang="en-US"/>
              </a:p>
            </p:txBody>
          </p:sp>
          <p:sp>
            <p:nvSpPr>
              <p:cNvPr id="20570" name="Freeform 5910"/>
              <p:cNvSpPr>
                <a:spLocks/>
              </p:cNvSpPr>
              <p:nvPr/>
            </p:nvSpPr>
            <p:spPr bwMode="white">
              <a:xfrm>
                <a:off x="3974" y="2085"/>
                <a:ext cx="25" cy="43"/>
              </a:xfrm>
              <a:custGeom>
                <a:avLst/>
                <a:gdLst>
                  <a:gd name="T0" fmla="*/ 0 w 201"/>
                  <a:gd name="T1" fmla="*/ 0 h 347"/>
                  <a:gd name="T2" fmla="*/ 0 w 201"/>
                  <a:gd name="T3" fmla="*/ 0 h 347"/>
                  <a:gd name="T4" fmla="*/ 0 w 201"/>
                  <a:gd name="T5" fmla="*/ 0 h 347"/>
                  <a:gd name="T6" fmla="*/ 0 w 201"/>
                  <a:gd name="T7" fmla="*/ 0 h 347"/>
                  <a:gd name="T8" fmla="*/ 0 w 201"/>
                  <a:gd name="T9" fmla="*/ 0 h 347"/>
                  <a:gd name="T10" fmla="*/ 0 w 201"/>
                  <a:gd name="T11" fmla="*/ 0 h 347"/>
                  <a:gd name="T12" fmla="*/ 0 w 201"/>
                  <a:gd name="T13" fmla="*/ 0 h 347"/>
                  <a:gd name="T14" fmla="*/ 0 w 201"/>
                  <a:gd name="T15" fmla="*/ 0 h 347"/>
                  <a:gd name="T16" fmla="*/ 0 w 201"/>
                  <a:gd name="T17" fmla="*/ 0 h 347"/>
                  <a:gd name="T18" fmla="*/ 0 w 201"/>
                  <a:gd name="T19" fmla="*/ 0 h 347"/>
                  <a:gd name="T20" fmla="*/ 0 w 201"/>
                  <a:gd name="T21" fmla="*/ 0 h 347"/>
                  <a:gd name="T22" fmla="*/ 0 w 201"/>
                  <a:gd name="T23" fmla="*/ 0 h 347"/>
                  <a:gd name="T24" fmla="*/ 0 w 201"/>
                  <a:gd name="T25" fmla="*/ 0 h 347"/>
                  <a:gd name="T26" fmla="*/ 0 w 201"/>
                  <a:gd name="T27" fmla="*/ 0 h 347"/>
                  <a:gd name="T28" fmla="*/ 0 w 201"/>
                  <a:gd name="T29" fmla="*/ 0 h 347"/>
                  <a:gd name="T30" fmla="*/ 0 w 201"/>
                  <a:gd name="T31" fmla="*/ 0 h 347"/>
                  <a:gd name="T32" fmla="*/ 0 w 201"/>
                  <a:gd name="T33" fmla="*/ 0 h 347"/>
                  <a:gd name="T34" fmla="*/ 0 w 201"/>
                  <a:gd name="T35" fmla="*/ 0 h 347"/>
                  <a:gd name="T36" fmla="*/ 0 w 201"/>
                  <a:gd name="T37" fmla="*/ 0 h 347"/>
                  <a:gd name="T38" fmla="*/ 0 w 201"/>
                  <a:gd name="T39" fmla="*/ 1 h 347"/>
                  <a:gd name="T40" fmla="*/ 0 w 201"/>
                  <a:gd name="T41" fmla="*/ 1 h 347"/>
                  <a:gd name="T42" fmla="*/ 0 w 201"/>
                  <a:gd name="T43" fmla="*/ 1 h 347"/>
                  <a:gd name="T44" fmla="*/ 0 w 201"/>
                  <a:gd name="T45" fmla="*/ 1 h 347"/>
                  <a:gd name="T46" fmla="*/ 0 w 201"/>
                  <a:gd name="T47" fmla="*/ 1 h 347"/>
                  <a:gd name="T48" fmla="*/ 0 w 201"/>
                  <a:gd name="T49" fmla="*/ 1 h 3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1"/>
                  <a:gd name="T76" fmla="*/ 0 h 347"/>
                  <a:gd name="T77" fmla="*/ 201 w 201"/>
                  <a:gd name="T78" fmla="*/ 347 h 3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1" h="347">
                    <a:moveTo>
                      <a:pt x="0" y="0"/>
                    </a:moveTo>
                    <a:lnTo>
                      <a:pt x="1" y="16"/>
                    </a:lnTo>
                    <a:lnTo>
                      <a:pt x="2" y="31"/>
                    </a:lnTo>
                    <a:lnTo>
                      <a:pt x="4" y="47"/>
                    </a:lnTo>
                    <a:lnTo>
                      <a:pt x="8" y="63"/>
                    </a:lnTo>
                    <a:lnTo>
                      <a:pt x="11" y="80"/>
                    </a:lnTo>
                    <a:lnTo>
                      <a:pt x="16" y="97"/>
                    </a:lnTo>
                    <a:lnTo>
                      <a:pt x="21" y="114"/>
                    </a:lnTo>
                    <a:lnTo>
                      <a:pt x="27" y="131"/>
                    </a:lnTo>
                    <a:lnTo>
                      <a:pt x="34" y="147"/>
                    </a:lnTo>
                    <a:lnTo>
                      <a:pt x="42" y="164"/>
                    </a:lnTo>
                    <a:lnTo>
                      <a:pt x="50" y="181"/>
                    </a:lnTo>
                    <a:lnTo>
                      <a:pt x="60" y="197"/>
                    </a:lnTo>
                    <a:lnTo>
                      <a:pt x="69" y="213"/>
                    </a:lnTo>
                    <a:lnTo>
                      <a:pt x="78" y="228"/>
                    </a:lnTo>
                    <a:lnTo>
                      <a:pt x="90" y="244"/>
                    </a:lnTo>
                    <a:lnTo>
                      <a:pt x="101" y="258"/>
                    </a:lnTo>
                    <a:lnTo>
                      <a:pt x="112" y="272"/>
                    </a:lnTo>
                    <a:lnTo>
                      <a:pt x="124" y="285"/>
                    </a:lnTo>
                    <a:lnTo>
                      <a:pt x="136" y="297"/>
                    </a:lnTo>
                    <a:lnTo>
                      <a:pt x="149" y="309"/>
                    </a:lnTo>
                    <a:lnTo>
                      <a:pt x="161" y="320"/>
                    </a:lnTo>
                    <a:lnTo>
                      <a:pt x="175" y="330"/>
                    </a:lnTo>
                    <a:lnTo>
                      <a:pt x="188" y="338"/>
                    </a:lnTo>
                    <a:lnTo>
                      <a:pt x="201" y="347"/>
                    </a:lnTo>
                  </a:path>
                </a:pathLst>
              </a:custGeom>
              <a:noFill/>
              <a:ln w="6350">
                <a:solidFill>
                  <a:srgbClr val="000000"/>
                </a:solidFill>
                <a:prstDash val="solid"/>
                <a:round/>
                <a:headEnd/>
                <a:tailEnd/>
              </a:ln>
            </p:spPr>
            <p:txBody>
              <a:bodyPr/>
              <a:lstStyle/>
              <a:p>
                <a:endParaRPr lang="en-US"/>
              </a:p>
            </p:txBody>
          </p:sp>
          <p:sp>
            <p:nvSpPr>
              <p:cNvPr id="20571" name="Freeform 5911"/>
              <p:cNvSpPr>
                <a:spLocks/>
              </p:cNvSpPr>
              <p:nvPr/>
            </p:nvSpPr>
            <p:spPr bwMode="white">
              <a:xfrm>
                <a:off x="4413" y="2275"/>
                <a:ext cx="0" cy="52"/>
              </a:xfrm>
              <a:custGeom>
                <a:avLst/>
                <a:gdLst>
                  <a:gd name="T0" fmla="*/ 0 w 6"/>
                  <a:gd name="T1" fmla="*/ 0 h 413"/>
                  <a:gd name="T2" fmla="*/ 0 w 6"/>
                  <a:gd name="T3" fmla="*/ 0 h 413"/>
                  <a:gd name="T4" fmla="*/ 0 w 6"/>
                  <a:gd name="T5" fmla="*/ 0 h 413"/>
                  <a:gd name="T6" fmla="*/ 0 w 6"/>
                  <a:gd name="T7" fmla="*/ 0 h 413"/>
                  <a:gd name="T8" fmla="*/ 0 w 6"/>
                  <a:gd name="T9" fmla="*/ 0 h 413"/>
                  <a:gd name="T10" fmla="*/ 0 w 6"/>
                  <a:gd name="T11" fmla="*/ 1 h 413"/>
                  <a:gd name="T12" fmla="*/ 0 w 6"/>
                  <a:gd name="T13" fmla="*/ 1 h 413"/>
                  <a:gd name="T14" fmla="*/ 0 w 6"/>
                  <a:gd name="T15" fmla="*/ 1 h 413"/>
                  <a:gd name="T16" fmla="*/ 0 w 6"/>
                  <a:gd name="T17" fmla="*/ 1 h 4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13"/>
                  <a:gd name="T29" fmla="*/ 0 w 6"/>
                  <a:gd name="T30" fmla="*/ 413 h 4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13">
                    <a:moveTo>
                      <a:pt x="0" y="0"/>
                    </a:moveTo>
                    <a:lnTo>
                      <a:pt x="0" y="51"/>
                    </a:lnTo>
                    <a:lnTo>
                      <a:pt x="1" y="103"/>
                    </a:lnTo>
                    <a:lnTo>
                      <a:pt x="2" y="155"/>
                    </a:lnTo>
                    <a:lnTo>
                      <a:pt x="2" y="207"/>
                    </a:lnTo>
                    <a:lnTo>
                      <a:pt x="3" y="257"/>
                    </a:lnTo>
                    <a:lnTo>
                      <a:pt x="4" y="309"/>
                    </a:lnTo>
                    <a:lnTo>
                      <a:pt x="5" y="361"/>
                    </a:lnTo>
                    <a:lnTo>
                      <a:pt x="6" y="413"/>
                    </a:lnTo>
                  </a:path>
                </a:pathLst>
              </a:custGeom>
              <a:noFill/>
              <a:ln w="6350">
                <a:solidFill>
                  <a:srgbClr val="000000"/>
                </a:solidFill>
                <a:prstDash val="solid"/>
                <a:round/>
                <a:headEnd/>
                <a:tailEnd/>
              </a:ln>
            </p:spPr>
            <p:txBody>
              <a:bodyPr/>
              <a:lstStyle/>
              <a:p>
                <a:endParaRPr lang="en-US"/>
              </a:p>
            </p:txBody>
          </p:sp>
          <p:sp>
            <p:nvSpPr>
              <p:cNvPr id="20572" name="Freeform 5912"/>
              <p:cNvSpPr>
                <a:spLocks/>
              </p:cNvSpPr>
              <p:nvPr/>
            </p:nvSpPr>
            <p:spPr bwMode="white">
              <a:xfrm>
                <a:off x="4140" y="1681"/>
                <a:ext cx="0" cy="17"/>
              </a:xfrm>
              <a:custGeom>
                <a:avLst/>
                <a:gdLst>
                  <a:gd name="T0" fmla="*/ 0 w 1"/>
                  <a:gd name="T1" fmla="*/ 0 h 132"/>
                  <a:gd name="T2" fmla="*/ 0 w 1"/>
                  <a:gd name="T3" fmla="*/ 0 h 132"/>
                  <a:gd name="T4" fmla="*/ 0 w 1"/>
                  <a:gd name="T5" fmla="*/ 0 h 132"/>
                  <a:gd name="T6" fmla="*/ 0 w 1"/>
                  <a:gd name="T7" fmla="*/ 0 h 132"/>
                  <a:gd name="T8" fmla="*/ 0 w 1"/>
                  <a:gd name="T9" fmla="*/ 0 h 132"/>
                  <a:gd name="T10" fmla="*/ 0 60000 65536"/>
                  <a:gd name="T11" fmla="*/ 0 60000 65536"/>
                  <a:gd name="T12" fmla="*/ 0 60000 65536"/>
                  <a:gd name="T13" fmla="*/ 0 60000 65536"/>
                  <a:gd name="T14" fmla="*/ 0 60000 65536"/>
                  <a:gd name="T15" fmla="*/ 0 w 1"/>
                  <a:gd name="T16" fmla="*/ 0 h 132"/>
                  <a:gd name="T17" fmla="*/ 0 w 1"/>
                  <a:gd name="T18" fmla="*/ 132 h 132"/>
                </a:gdLst>
                <a:ahLst/>
                <a:cxnLst>
                  <a:cxn ang="T10">
                    <a:pos x="T0" y="T1"/>
                  </a:cxn>
                  <a:cxn ang="T11">
                    <a:pos x="T2" y="T3"/>
                  </a:cxn>
                  <a:cxn ang="T12">
                    <a:pos x="T4" y="T5"/>
                  </a:cxn>
                  <a:cxn ang="T13">
                    <a:pos x="T6" y="T7"/>
                  </a:cxn>
                  <a:cxn ang="T14">
                    <a:pos x="T8" y="T9"/>
                  </a:cxn>
                </a:cxnLst>
                <a:rect l="T15" t="T16" r="T17" b="T18"/>
                <a:pathLst>
                  <a:path w="1" h="132">
                    <a:moveTo>
                      <a:pt x="1" y="132"/>
                    </a:moveTo>
                    <a:lnTo>
                      <a:pt x="1" y="99"/>
                    </a:lnTo>
                    <a:lnTo>
                      <a:pt x="1" y="67"/>
                    </a:lnTo>
                    <a:lnTo>
                      <a:pt x="0" y="34"/>
                    </a:lnTo>
                    <a:lnTo>
                      <a:pt x="0" y="0"/>
                    </a:lnTo>
                  </a:path>
                </a:pathLst>
              </a:custGeom>
              <a:noFill/>
              <a:ln w="6350">
                <a:solidFill>
                  <a:srgbClr val="000000"/>
                </a:solidFill>
                <a:prstDash val="solid"/>
                <a:round/>
                <a:headEnd/>
                <a:tailEnd/>
              </a:ln>
            </p:spPr>
            <p:txBody>
              <a:bodyPr/>
              <a:lstStyle/>
              <a:p>
                <a:endParaRPr lang="en-US"/>
              </a:p>
            </p:txBody>
          </p:sp>
          <p:sp>
            <p:nvSpPr>
              <p:cNvPr id="20573" name="Freeform 5913"/>
              <p:cNvSpPr>
                <a:spLocks/>
              </p:cNvSpPr>
              <p:nvPr/>
            </p:nvSpPr>
            <p:spPr bwMode="white">
              <a:xfrm>
                <a:off x="4308" y="1797"/>
                <a:ext cx="6" cy="44"/>
              </a:xfrm>
              <a:custGeom>
                <a:avLst/>
                <a:gdLst>
                  <a:gd name="T0" fmla="*/ 0 w 56"/>
                  <a:gd name="T1" fmla="*/ 1 h 353"/>
                  <a:gd name="T2" fmla="*/ 0 w 56"/>
                  <a:gd name="T3" fmla="*/ 1 h 353"/>
                  <a:gd name="T4" fmla="*/ 0 w 56"/>
                  <a:gd name="T5" fmla="*/ 1 h 353"/>
                  <a:gd name="T6" fmla="*/ 0 w 56"/>
                  <a:gd name="T7" fmla="*/ 0 h 353"/>
                  <a:gd name="T8" fmla="*/ 0 w 56"/>
                  <a:gd name="T9" fmla="*/ 0 h 353"/>
                  <a:gd name="T10" fmla="*/ 0 w 56"/>
                  <a:gd name="T11" fmla="*/ 0 h 353"/>
                  <a:gd name="T12" fmla="*/ 0 w 56"/>
                  <a:gd name="T13" fmla="*/ 0 h 353"/>
                  <a:gd name="T14" fmla="*/ 0 w 56"/>
                  <a:gd name="T15" fmla="*/ 0 h 353"/>
                  <a:gd name="T16" fmla="*/ 0 w 56"/>
                  <a:gd name="T17" fmla="*/ 0 h 353"/>
                  <a:gd name="T18" fmla="*/ 0 w 56"/>
                  <a:gd name="T19" fmla="*/ 0 h 353"/>
                  <a:gd name="T20" fmla="*/ 0 w 56"/>
                  <a:gd name="T21" fmla="*/ 0 h 353"/>
                  <a:gd name="T22" fmla="*/ 0 w 56"/>
                  <a:gd name="T23" fmla="*/ 0 h 353"/>
                  <a:gd name="T24" fmla="*/ 0 w 56"/>
                  <a:gd name="T25" fmla="*/ 0 h 3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353"/>
                  <a:gd name="T41" fmla="*/ 56 w 56"/>
                  <a:gd name="T42" fmla="*/ 353 h 3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353">
                    <a:moveTo>
                      <a:pt x="0" y="353"/>
                    </a:moveTo>
                    <a:lnTo>
                      <a:pt x="8" y="332"/>
                    </a:lnTo>
                    <a:lnTo>
                      <a:pt x="15" y="310"/>
                    </a:lnTo>
                    <a:lnTo>
                      <a:pt x="21" y="289"/>
                    </a:lnTo>
                    <a:lnTo>
                      <a:pt x="26" y="267"/>
                    </a:lnTo>
                    <a:lnTo>
                      <a:pt x="32" y="245"/>
                    </a:lnTo>
                    <a:lnTo>
                      <a:pt x="36" y="223"/>
                    </a:lnTo>
                    <a:lnTo>
                      <a:pt x="40" y="201"/>
                    </a:lnTo>
                    <a:lnTo>
                      <a:pt x="43" y="179"/>
                    </a:lnTo>
                    <a:lnTo>
                      <a:pt x="49" y="135"/>
                    </a:lnTo>
                    <a:lnTo>
                      <a:pt x="52" y="90"/>
                    </a:lnTo>
                    <a:lnTo>
                      <a:pt x="55" y="45"/>
                    </a:lnTo>
                    <a:lnTo>
                      <a:pt x="56" y="0"/>
                    </a:lnTo>
                  </a:path>
                </a:pathLst>
              </a:custGeom>
              <a:noFill/>
              <a:ln w="6350">
                <a:solidFill>
                  <a:srgbClr val="000000"/>
                </a:solidFill>
                <a:prstDash val="solid"/>
                <a:round/>
                <a:headEnd/>
                <a:tailEnd/>
              </a:ln>
            </p:spPr>
            <p:txBody>
              <a:bodyPr/>
              <a:lstStyle/>
              <a:p>
                <a:endParaRPr lang="en-US"/>
              </a:p>
            </p:txBody>
          </p:sp>
          <p:sp>
            <p:nvSpPr>
              <p:cNvPr id="20574" name="Freeform 5914"/>
              <p:cNvSpPr>
                <a:spLocks/>
              </p:cNvSpPr>
              <p:nvPr/>
            </p:nvSpPr>
            <p:spPr bwMode="white">
              <a:xfrm>
                <a:off x="4162" y="1788"/>
                <a:ext cx="123" cy="87"/>
              </a:xfrm>
              <a:custGeom>
                <a:avLst/>
                <a:gdLst>
                  <a:gd name="T0" fmla="*/ 0 w 980"/>
                  <a:gd name="T1" fmla="*/ 0 h 702"/>
                  <a:gd name="T2" fmla="*/ 0 w 980"/>
                  <a:gd name="T3" fmla="*/ 0 h 702"/>
                  <a:gd name="T4" fmla="*/ 0 w 980"/>
                  <a:gd name="T5" fmla="*/ 0 h 702"/>
                  <a:gd name="T6" fmla="*/ 0 w 980"/>
                  <a:gd name="T7" fmla="*/ 0 h 702"/>
                  <a:gd name="T8" fmla="*/ 0 w 980"/>
                  <a:gd name="T9" fmla="*/ 0 h 702"/>
                  <a:gd name="T10" fmla="*/ 0 w 980"/>
                  <a:gd name="T11" fmla="*/ 0 h 702"/>
                  <a:gd name="T12" fmla="*/ 0 w 980"/>
                  <a:gd name="T13" fmla="*/ 0 h 702"/>
                  <a:gd name="T14" fmla="*/ 0 w 980"/>
                  <a:gd name="T15" fmla="*/ 0 h 702"/>
                  <a:gd name="T16" fmla="*/ 0 w 980"/>
                  <a:gd name="T17" fmla="*/ 0 h 702"/>
                  <a:gd name="T18" fmla="*/ 0 w 980"/>
                  <a:gd name="T19" fmla="*/ 0 h 702"/>
                  <a:gd name="T20" fmla="*/ 0 w 980"/>
                  <a:gd name="T21" fmla="*/ 1 h 702"/>
                  <a:gd name="T22" fmla="*/ 1 w 980"/>
                  <a:gd name="T23" fmla="*/ 1 h 702"/>
                  <a:gd name="T24" fmla="*/ 1 w 980"/>
                  <a:gd name="T25" fmla="*/ 1 h 702"/>
                  <a:gd name="T26" fmla="*/ 1 w 980"/>
                  <a:gd name="T27" fmla="*/ 1 h 702"/>
                  <a:gd name="T28" fmla="*/ 1 w 980"/>
                  <a:gd name="T29" fmla="*/ 1 h 702"/>
                  <a:gd name="T30" fmla="*/ 1 w 980"/>
                  <a:gd name="T31" fmla="*/ 1 h 702"/>
                  <a:gd name="T32" fmla="*/ 1 w 980"/>
                  <a:gd name="T33" fmla="*/ 1 h 702"/>
                  <a:gd name="T34" fmla="*/ 1 w 980"/>
                  <a:gd name="T35" fmla="*/ 1 h 702"/>
                  <a:gd name="T36" fmla="*/ 1 w 980"/>
                  <a:gd name="T37" fmla="*/ 1 h 702"/>
                  <a:gd name="T38" fmla="*/ 1 w 980"/>
                  <a:gd name="T39" fmla="*/ 1 h 702"/>
                  <a:gd name="T40" fmla="*/ 1 w 980"/>
                  <a:gd name="T41" fmla="*/ 1 h 702"/>
                  <a:gd name="T42" fmla="*/ 1 w 980"/>
                  <a:gd name="T43" fmla="*/ 1 h 702"/>
                  <a:gd name="T44" fmla="*/ 1 w 980"/>
                  <a:gd name="T45" fmla="*/ 1 h 702"/>
                  <a:gd name="T46" fmla="*/ 1 w 980"/>
                  <a:gd name="T47" fmla="*/ 1 h 702"/>
                  <a:gd name="T48" fmla="*/ 1 w 980"/>
                  <a:gd name="T49" fmla="*/ 1 h 702"/>
                  <a:gd name="T50" fmla="*/ 1 w 980"/>
                  <a:gd name="T51" fmla="*/ 1 h 702"/>
                  <a:gd name="T52" fmla="*/ 1 w 980"/>
                  <a:gd name="T53" fmla="*/ 1 h 702"/>
                  <a:gd name="T54" fmla="*/ 1 w 980"/>
                  <a:gd name="T55" fmla="*/ 1 h 702"/>
                  <a:gd name="T56" fmla="*/ 1 w 980"/>
                  <a:gd name="T57" fmla="*/ 1 h 702"/>
                  <a:gd name="T58" fmla="*/ 1 w 980"/>
                  <a:gd name="T59" fmla="*/ 1 h 702"/>
                  <a:gd name="T60" fmla="*/ 1 w 980"/>
                  <a:gd name="T61" fmla="*/ 1 h 702"/>
                  <a:gd name="T62" fmla="*/ 1 w 980"/>
                  <a:gd name="T63" fmla="*/ 1 h 702"/>
                  <a:gd name="T64" fmla="*/ 1 w 980"/>
                  <a:gd name="T65" fmla="*/ 1 h 702"/>
                  <a:gd name="T66" fmla="*/ 2 w 980"/>
                  <a:gd name="T67" fmla="*/ 1 h 702"/>
                  <a:gd name="T68" fmla="*/ 2 w 980"/>
                  <a:gd name="T69" fmla="*/ 1 h 702"/>
                  <a:gd name="T70" fmla="*/ 2 w 980"/>
                  <a:gd name="T71" fmla="*/ 1 h 702"/>
                  <a:gd name="T72" fmla="*/ 2 w 980"/>
                  <a:gd name="T73" fmla="*/ 1 h 702"/>
                  <a:gd name="T74" fmla="*/ 2 w 980"/>
                  <a:gd name="T75" fmla="*/ 1 h 702"/>
                  <a:gd name="T76" fmla="*/ 2 w 980"/>
                  <a:gd name="T77" fmla="*/ 1 h 702"/>
                  <a:gd name="T78" fmla="*/ 2 w 980"/>
                  <a:gd name="T79" fmla="*/ 1 h 702"/>
                  <a:gd name="T80" fmla="*/ 2 w 980"/>
                  <a:gd name="T81" fmla="*/ 1 h 702"/>
                  <a:gd name="T82" fmla="*/ 2 w 980"/>
                  <a:gd name="T83" fmla="*/ 1 h 702"/>
                  <a:gd name="T84" fmla="*/ 2 w 980"/>
                  <a:gd name="T85" fmla="*/ 1 h 702"/>
                  <a:gd name="T86" fmla="*/ 2 w 980"/>
                  <a:gd name="T87" fmla="*/ 1 h 702"/>
                  <a:gd name="T88" fmla="*/ 2 w 980"/>
                  <a:gd name="T89" fmla="*/ 1 h 7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0"/>
                  <a:gd name="T136" fmla="*/ 0 h 702"/>
                  <a:gd name="T137" fmla="*/ 980 w 980"/>
                  <a:gd name="T138" fmla="*/ 702 h 7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0" h="702">
                    <a:moveTo>
                      <a:pt x="0" y="0"/>
                    </a:moveTo>
                    <a:lnTo>
                      <a:pt x="17" y="33"/>
                    </a:lnTo>
                    <a:lnTo>
                      <a:pt x="34" y="66"/>
                    </a:lnTo>
                    <a:lnTo>
                      <a:pt x="52" y="98"/>
                    </a:lnTo>
                    <a:lnTo>
                      <a:pt x="71" y="131"/>
                    </a:lnTo>
                    <a:lnTo>
                      <a:pt x="90" y="164"/>
                    </a:lnTo>
                    <a:lnTo>
                      <a:pt x="110" y="195"/>
                    </a:lnTo>
                    <a:lnTo>
                      <a:pt x="131" y="226"/>
                    </a:lnTo>
                    <a:lnTo>
                      <a:pt x="153" y="257"/>
                    </a:lnTo>
                    <a:lnTo>
                      <a:pt x="174" y="287"/>
                    </a:lnTo>
                    <a:lnTo>
                      <a:pt x="197" y="316"/>
                    </a:lnTo>
                    <a:lnTo>
                      <a:pt x="220" y="345"/>
                    </a:lnTo>
                    <a:lnTo>
                      <a:pt x="245" y="374"/>
                    </a:lnTo>
                    <a:lnTo>
                      <a:pt x="270" y="401"/>
                    </a:lnTo>
                    <a:lnTo>
                      <a:pt x="295" y="429"/>
                    </a:lnTo>
                    <a:lnTo>
                      <a:pt x="322" y="455"/>
                    </a:lnTo>
                    <a:lnTo>
                      <a:pt x="349" y="481"/>
                    </a:lnTo>
                    <a:lnTo>
                      <a:pt x="380" y="509"/>
                    </a:lnTo>
                    <a:lnTo>
                      <a:pt x="413" y="536"/>
                    </a:lnTo>
                    <a:lnTo>
                      <a:pt x="448" y="562"/>
                    </a:lnTo>
                    <a:lnTo>
                      <a:pt x="484" y="588"/>
                    </a:lnTo>
                    <a:lnTo>
                      <a:pt x="504" y="600"/>
                    </a:lnTo>
                    <a:lnTo>
                      <a:pt x="522" y="611"/>
                    </a:lnTo>
                    <a:lnTo>
                      <a:pt x="542" y="623"/>
                    </a:lnTo>
                    <a:lnTo>
                      <a:pt x="562" y="633"/>
                    </a:lnTo>
                    <a:lnTo>
                      <a:pt x="582" y="644"/>
                    </a:lnTo>
                    <a:lnTo>
                      <a:pt x="601" y="653"/>
                    </a:lnTo>
                    <a:lnTo>
                      <a:pt x="622" y="661"/>
                    </a:lnTo>
                    <a:lnTo>
                      <a:pt x="643" y="669"/>
                    </a:lnTo>
                    <a:lnTo>
                      <a:pt x="664" y="677"/>
                    </a:lnTo>
                    <a:lnTo>
                      <a:pt x="685" y="683"/>
                    </a:lnTo>
                    <a:lnTo>
                      <a:pt x="705" y="689"/>
                    </a:lnTo>
                    <a:lnTo>
                      <a:pt x="726" y="693"/>
                    </a:lnTo>
                    <a:lnTo>
                      <a:pt x="748" y="697"/>
                    </a:lnTo>
                    <a:lnTo>
                      <a:pt x="769" y="700"/>
                    </a:lnTo>
                    <a:lnTo>
                      <a:pt x="791" y="702"/>
                    </a:lnTo>
                    <a:lnTo>
                      <a:pt x="811" y="702"/>
                    </a:lnTo>
                    <a:lnTo>
                      <a:pt x="833" y="702"/>
                    </a:lnTo>
                    <a:lnTo>
                      <a:pt x="854" y="700"/>
                    </a:lnTo>
                    <a:lnTo>
                      <a:pt x="875" y="696"/>
                    </a:lnTo>
                    <a:lnTo>
                      <a:pt x="897" y="692"/>
                    </a:lnTo>
                    <a:lnTo>
                      <a:pt x="917" y="686"/>
                    </a:lnTo>
                    <a:lnTo>
                      <a:pt x="938" y="679"/>
                    </a:lnTo>
                    <a:lnTo>
                      <a:pt x="959" y="671"/>
                    </a:lnTo>
                    <a:lnTo>
                      <a:pt x="980" y="660"/>
                    </a:lnTo>
                  </a:path>
                </a:pathLst>
              </a:custGeom>
              <a:noFill/>
              <a:ln w="6350">
                <a:solidFill>
                  <a:srgbClr val="000000"/>
                </a:solidFill>
                <a:prstDash val="solid"/>
                <a:round/>
                <a:headEnd/>
                <a:tailEnd/>
              </a:ln>
            </p:spPr>
            <p:txBody>
              <a:bodyPr/>
              <a:lstStyle/>
              <a:p>
                <a:endParaRPr lang="en-US"/>
              </a:p>
            </p:txBody>
          </p:sp>
          <p:sp>
            <p:nvSpPr>
              <p:cNvPr id="20575" name="Freeform 5915"/>
              <p:cNvSpPr>
                <a:spLocks/>
              </p:cNvSpPr>
              <p:nvPr/>
            </p:nvSpPr>
            <p:spPr bwMode="white">
              <a:xfrm>
                <a:off x="4140" y="1698"/>
                <a:ext cx="8" cy="54"/>
              </a:xfrm>
              <a:custGeom>
                <a:avLst/>
                <a:gdLst>
                  <a:gd name="T0" fmla="*/ 0 w 66"/>
                  <a:gd name="T1" fmla="*/ 0 h 433"/>
                  <a:gd name="T2" fmla="*/ 0 w 66"/>
                  <a:gd name="T3" fmla="*/ 0 h 433"/>
                  <a:gd name="T4" fmla="*/ 0 w 66"/>
                  <a:gd name="T5" fmla="*/ 0 h 433"/>
                  <a:gd name="T6" fmla="*/ 0 w 66"/>
                  <a:gd name="T7" fmla="*/ 0 h 433"/>
                  <a:gd name="T8" fmla="*/ 0 w 66"/>
                  <a:gd name="T9" fmla="*/ 0 h 433"/>
                  <a:gd name="T10" fmla="*/ 0 w 66"/>
                  <a:gd name="T11" fmla="*/ 0 h 433"/>
                  <a:gd name="T12" fmla="*/ 0 w 66"/>
                  <a:gd name="T13" fmla="*/ 0 h 433"/>
                  <a:gd name="T14" fmla="*/ 0 w 66"/>
                  <a:gd name="T15" fmla="*/ 0 h 433"/>
                  <a:gd name="T16" fmla="*/ 0 w 66"/>
                  <a:gd name="T17" fmla="*/ 1 h 433"/>
                  <a:gd name="T18" fmla="*/ 0 w 66"/>
                  <a:gd name="T19" fmla="*/ 1 h 433"/>
                  <a:gd name="T20" fmla="*/ 0 w 66"/>
                  <a:gd name="T21" fmla="*/ 1 h 4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433"/>
                  <a:gd name="T35" fmla="*/ 66 w 66"/>
                  <a:gd name="T36" fmla="*/ 433 h 4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433">
                    <a:moveTo>
                      <a:pt x="0" y="0"/>
                    </a:moveTo>
                    <a:lnTo>
                      <a:pt x="1" y="28"/>
                    </a:lnTo>
                    <a:lnTo>
                      <a:pt x="2" y="55"/>
                    </a:lnTo>
                    <a:lnTo>
                      <a:pt x="3" y="83"/>
                    </a:lnTo>
                    <a:lnTo>
                      <a:pt x="5" y="110"/>
                    </a:lnTo>
                    <a:lnTo>
                      <a:pt x="11" y="165"/>
                    </a:lnTo>
                    <a:lnTo>
                      <a:pt x="18" y="219"/>
                    </a:lnTo>
                    <a:lnTo>
                      <a:pt x="27" y="273"/>
                    </a:lnTo>
                    <a:lnTo>
                      <a:pt x="39" y="327"/>
                    </a:lnTo>
                    <a:lnTo>
                      <a:pt x="51" y="380"/>
                    </a:lnTo>
                    <a:lnTo>
                      <a:pt x="66" y="433"/>
                    </a:lnTo>
                  </a:path>
                </a:pathLst>
              </a:custGeom>
              <a:noFill/>
              <a:ln w="6350">
                <a:solidFill>
                  <a:srgbClr val="000000"/>
                </a:solidFill>
                <a:prstDash val="solid"/>
                <a:round/>
                <a:headEnd/>
                <a:tailEnd/>
              </a:ln>
            </p:spPr>
            <p:txBody>
              <a:bodyPr/>
              <a:lstStyle/>
              <a:p>
                <a:endParaRPr lang="en-US"/>
              </a:p>
            </p:txBody>
          </p:sp>
          <p:sp>
            <p:nvSpPr>
              <p:cNvPr id="20576" name="Freeform 5916"/>
              <p:cNvSpPr>
                <a:spLocks/>
              </p:cNvSpPr>
              <p:nvPr/>
            </p:nvSpPr>
            <p:spPr bwMode="white">
              <a:xfrm>
                <a:off x="4314" y="1781"/>
                <a:ext cx="1" cy="16"/>
              </a:xfrm>
              <a:custGeom>
                <a:avLst/>
                <a:gdLst>
                  <a:gd name="T0" fmla="*/ 1 w 1"/>
                  <a:gd name="T1" fmla="*/ 0 h 130"/>
                  <a:gd name="T2" fmla="*/ 1 w 1"/>
                  <a:gd name="T3" fmla="*/ 0 h 130"/>
                  <a:gd name="T4" fmla="*/ 1 w 1"/>
                  <a:gd name="T5" fmla="*/ 0 h 130"/>
                  <a:gd name="T6" fmla="*/ 0 w 1"/>
                  <a:gd name="T7" fmla="*/ 0 h 130"/>
                  <a:gd name="T8" fmla="*/ 0 w 1"/>
                  <a:gd name="T9" fmla="*/ 0 h 130"/>
                  <a:gd name="T10" fmla="*/ 0 60000 65536"/>
                  <a:gd name="T11" fmla="*/ 0 60000 65536"/>
                  <a:gd name="T12" fmla="*/ 0 60000 65536"/>
                  <a:gd name="T13" fmla="*/ 0 60000 65536"/>
                  <a:gd name="T14" fmla="*/ 0 60000 65536"/>
                  <a:gd name="T15" fmla="*/ 0 w 1"/>
                  <a:gd name="T16" fmla="*/ 0 h 130"/>
                  <a:gd name="T17" fmla="*/ 1 w 1"/>
                  <a:gd name="T18" fmla="*/ 130 h 130"/>
                </a:gdLst>
                <a:ahLst/>
                <a:cxnLst>
                  <a:cxn ang="T10">
                    <a:pos x="T0" y="T1"/>
                  </a:cxn>
                  <a:cxn ang="T11">
                    <a:pos x="T2" y="T3"/>
                  </a:cxn>
                  <a:cxn ang="T12">
                    <a:pos x="T4" y="T5"/>
                  </a:cxn>
                  <a:cxn ang="T13">
                    <a:pos x="T6" y="T7"/>
                  </a:cxn>
                  <a:cxn ang="T14">
                    <a:pos x="T8" y="T9"/>
                  </a:cxn>
                </a:cxnLst>
                <a:rect l="T15" t="T16" r="T17" b="T18"/>
                <a:pathLst>
                  <a:path w="1" h="130">
                    <a:moveTo>
                      <a:pt x="1" y="0"/>
                    </a:moveTo>
                    <a:lnTo>
                      <a:pt x="1" y="33"/>
                    </a:lnTo>
                    <a:lnTo>
                      <a:pt x="1" y="65"/>
                    </a:lnTo>
                    <a:lnTo>
                      <a:pt x="0" y="97"/>
                    </a:lnTo>
                    <a:lnTo>
                      <a:pt x="0" y="130"/>
                    </a:lnTo>
                  </a:path>
                </a:pathLst>
              </a:custGeom>
              <a:noFill/>
              <a:ln w="6350">
                <a:solidFill>
                  <a:srgbClr val="000000"/>
                </a:solidFill>
                <a:prstDash val="solid"/>
                <a:round/>
                <a:headEnd/>
                <a:tailEnd/>
              </a:ln>
            </p:spPr>
            <p:txBody>
              <a:bodyPr/>
              <a:lstStyle/>
              <a:p>
                <a:endParaRPr lang="en-US"/>
              </a:p>
            </p:txBody>
          </p:sp>
          <p:sp>
            <p:nvSpPr>
              <p:cNvPr id="20577" name="Freeform 5917"/>
              <p:cNvSpPr>
                <a:spLocks/>
              </p:cNvSpPr>
              <p:nvPr/>
            </p:nvSpPr>
            <p:spPr bwMode="white">
              <a:xfrm>
                <a:off x="4470" y="2320"/>
                <a:ext cx="2" cy="342"/>
              </a:xfrm>
              <a:custGeom>
                <a:avLst/>
                <a:gdLst>
                  <a:gd name="T0" fmla="*/ 0 w 11"/>
                  <a:gd name="T1" fmla="*/ 0 h 2734"/>
                  <a:gd name="T2" fmla="*/ 0 w 11"/>
                  <a:gd name="T3" fmla="*/ 0 h 2734"/>
                  <a:gd name="T4" fmla="*/ 0 w 11"/>
                  <a:gd name="T5" fmla="*/ 1 h 2734"/>
                  <a:gd name="T6" fmla="*/ 0 w 11"/>
                  <a:gd name="T7" fmla="*/ 1 h 2734"/>
                  <a:gd name="T8" fmla="*/ 0 w 11"/>
                  <a:gd name="T9" fmla="*/ 1 h 2734"/>
                  <a:gd name="T10" fmla="*/ 0 w 11"/>
                  <a:gd name="T11" fmla="*/ 2 h 2734"/>
                  <a:gd name="T12" fmla="*/ 0 w 11"/>
                  <a:gd name="T13" fmla="*/ 2 h 2734"/>
                  <a:gd name="T14" fmla="*/ 0 w 11"/>
                  <a:gd name="T15" fmla="*/ 2 h 2734"/>
                  <a:gd name="T16" fmla="*/ 0 w 11"/>
                  <a:gd name="T17" fmla="*/ 3 h 2734"/>
                  <a:gd name="T18" fmla="*/ 0 w 11"/>
                  <a:gd name="T19" fmla="*/ 3 h 2734"/>
                  <a:gd name="T20" fmla="*/ 0 w 11"/>
                  <a:gd name="T21" fmla="*/ 3 h 2734"/>
                  <a:gd name="T22" fmla="*/ 0 w 11"/>
                  <a:gd name="T23" fmla="*/ 4 h 2734"/>
                  <a:gd name="T24" fmla="*/ 0 w 11"/>
                  <a:gd name="T25" fmla="*/ 4 h 2734"/>
                  <a:gd name="T26" fmla="*/ 0 w 11"/>
                  <a:gd name="T27" fmla="*/ 4 h 2734"/>
                  <a:gd name="T28" fmla="*/ 0 w 11"/>
                  <a:gd name="T29" fmla="*/ 5 h 2734"/>
                  <a:gd name="T30" fmla="*/ 0 w 11"/>
                  <a:gd name="T31" fmla="*/ 5 h 2734"/>
                  <a:gd name="T32" fmla="*/ 0 w 11"/>
                  <a:gd name="T33" fmla="*/ 5 h 27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2734"/>
                  <a:gd name="T53" fmla="*/ 11 w 11"/>
                  <a:gd name="T54" fmla="*/ 2734 h 27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2734">
                    <a:moveTo>
                      <a:pt x="0" y="0"/>
                    </a:moveTo>
                    <a:lnTo>
                      <a:pt x="1" y="171"/>
                    </a:lnTo>
                    <a:lnTo>
                      <a:pt x="1" y="343"/>
                    </a:lnTo>
                    <a:lnTo>
                      <a:pt x="2" y="515"/>
                    </a:lnTo>
                    <a:lnTo>
                      <a:pt x="3" y="686"/>
                    </a:lnTo>
                    <a:lnTo>
                      <a:pt x="3" y="857"/>
                    </a:lnTo>
                    <a:lnTo>
                      <a:pt x="5" y="1029"/>
                    </a:lnTo>
                    <a:lnTo>
                      <a:pt x="5" y="1200"/>
                    </a:lnTo>
                    <a:lnTo>
                      <a:pt x="6" y="1371"/>
                    </a:lnTo>
                    <a:lnTo>
                      <a:pt x="6" y="1542"/>
                    </a:lnTo>
                    <a:lnTo>
                      <a:pt x="7" y="1713"/>
                    </a:lnTo>
                    <a:lnTo>
                      <a:pt x="8" y="1883"/>
                    </a:lnTo>
                    <a:lnTo>
                      <a:pt x="8" y="2054"/>
                    </a:lnTo>
                    <a:lnTo>
                      <a:pt x="9" y="2224"/>
                    </a:lnTo>
                    <a:lnTo>
                      <a:pt x="10" y="2394"/>
                    </a:lnTo>
                    <a:lnTo>
                      <a:pt x="11" y="2564"/>
                    </a:lnTo>
                    <a:lnTo>
                      <a:pt x="11" y="2734"/>
                    </a:lnTo>
                  </a:path>
                </a:pathLst>
              </a:custGeom>
              <a:noFill/>
              <a:ln w="6350">
                <a:solidFill>
                  <a:srgbClr val="000000"/>
                </a:solidFill>
                <a:prstDash val="solid"/>
                <a:round/>
                <a:headEnd/>
                <a:tailEnd/>
              </a:ln>
            </p:spPr>
            <p:txBody>
              <a:bodyPr/>
              <a:lstStyle/>
              <a:p>
                <a:endParaRPr lang="en-US"/>
              </a:p>
            </p:txBody>
          </p:sp>
          <p:sp>
            <p:nvSpPr>
              <p:cNvPr id="20578" name="Freeform 5918"/>
              <p:cNvSpPr>
                <a:spLocks/>
              </p:cNvSpPr>
              <p:nvPr/>
            </p:nvSpPr>
            <p:spPr bwMode="white">
              <a:xfrm>
                <a:off x="4466" y="2270"/>
                <a:ext cx="4" cy="50"/>
              </a:xfrm>
              <a:custGeom>
                <a:avLst/>
                <a:gdLst>
                  <a:gd name="T0" fmla="*/ 0 w 34"/>
                  <a:gd name="T1" fmla="*/ 1 h 403"/>
                  <a:gd name="T2" fmla="*/ 0 w 34"/>
                  <a:gd name="T3" fmla="*/ 1 h 403"/>
                  <a:gd name="T4" fmla="*/ 0 w 34"/>
                  <a:gd name="T5" fmla="*/ 1 h 403"/>
                  <a:gd name="T6" fmla="*/ 0 w 34"/>
                  <a:gd name="T7" fmla="*/ 1 h 403"/>
                  <a:gd name="T8" fmla="*/ 0 w 34"/>
                  <a:gd name="T9" fmla="*/ 1 h 403"/>
                  <a:gd name="T10" fmla="*/ 0 w 34"/>
                  <a:gd name="T11" fmla="*/ 0 h 403"/>
                  <a:gd name="T12" fmla="*/ 0 w 34"/>
                  <a:gd name="T13" fmla="*/ 0 h 403"/>
                  <a:gd name="T14" fmla="*/ 0 w 34"/>
                  <a:gd name="T15" fmla="*/ 0 h 403"/>
                  <a:gd name="T16" fmla="*/ 0 w 34"/>
                  <a:gd name="T17" fmla="*/ 0 h 403"/>
                  <a:gd name="T18" fmla="*/ 0 w 34"/>
                  <a:gd name="T19" fmla="*/ 0 h 403"/>
                  <a:gd name="T20" fmla="*/ 0 w 34"/>
                  <a:gd name="T21" fmla="*/ 0 h 403"/>
                  <a:gd name="T22" fmla="*/ 0 w 34"/>
                  <a:gd name="T23" fmla="*/ 0 h 403"/>
                  <a:gd name="T24" fmla="*/ 0 w 34"/>
                  <a:gd name="T25" fmla="*/ 0 h 403"/>
                  <a:gd name="T26" fmla="*/ 0 w 34"/>
                  <a:gd name="T27" fmla="*/ 0 h 403"/>
                  <a:gd name="T28" fmla="*/ 0 w 34"/>
                  <a:gd name="T29" fmla="*/ 0 h 4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403"/>
                  <a:gd name="T47" fmla="*/ 34 w 34"/>
                  <a:gd name="T48" fmla="*/ 403 h 4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403">
                    <a:moveTo>
                      <a:pt x="34" y="403"/>
                    </a:moveTo>
                    <a:lnTo>
                      <a:pt x="29" y="378"/>
                    </a:lnTo>
                    <a:lnTo>
                      <a:pt x="23" y="353"/>
                    </a:lnTo>
                    <a:lnTo>
                      <a:pt x="18" y="328"/>
                    </a:lnTo>
                    <a:lnTo>
                      <a:pt x="14" y="303"/>
                    </a:lnTo>
                    <a:lnTo>
                      <a:pt x="10" y="278"/>
                    </a:lnTo>
                    <a:lnTo>
                      <a:pt x="7" y="253"/>
                    </a:lnTo>
                    <a:lnTo>
                      <a:pt x="4" y="228"/>
                    </a:lnTo>
                    <a:lnTo>
                      <a:pt x="3" y="203"/>
                    </a:lnTo>
                    <a:lnTo>
                      <a:pt x="1" y="178"/>
                    </a:lnTo>
                    <a:lnTo>
                      <a:pt x="0" y="152"/>
                    </a:lnTo>
                    <a:lnTo>
                      <a:pt x="0" y="127"/>
                    </a:lnTo>
                    <a:lnTo>
                      <a:pt x="0" y="101"/>
                    </a:lnTo>
                    <a:lnTo>
                      <a:pt x="2" y="52"/>
                    </a:lnTo>
                    <a:lnTo>
                      <a:pt x="6" y="0"/>
                    </a:lnTo>
                  </a:path>
                </a:pathLst>
              </a:custGeom>
              <a:noFill/>
              <a:ln w="6350">
                <a:solidFill>
                  <a:srgbClr val="000000"/>
                </a:solidFill>
                <a:prstDash val="solid"/>
                <a:round/>
                <a:headEnd/>
                <a:tailEnd/>
              </a:ln>
            </p:spPr>
            <p:txBody>
              <a:bodyPr/>
              <a:lstStyle/>
              <a:p>
                <a:endParaRPr lang="en-US"/>
              </a:p>
            </p:txBody>
          </p:sp>
          <p:sp>
            <p:nvSpPr>
              <p:cNvPr id="20579" name="Freeform 5919"/>
              <p:cNvSpPr>
                <a:spLocks/>
              </p:cNvSpPr>
              <p:nvPr/>
            </p:nvSpPr>
            <p:spPr bwMode="white">
              <a:xfrm>
                <a:off x="4470" y="2121"/>
                <a:ext cx="0" cy="128"/>
              </a:xfrm>
              <a:custGeom>
                <a:avLst/>
                <a:gdLst>
                  <a:gd name="T0" fmla="*/ 0 w 2"/>
                  <a:gd name="T1" fmla="*/ 0 h 1019"/>
                  <a:gd name="T2" fmla="*/ 0 w 2"/>
                  <a:gd name="T3" fmla="*/ 0 h 1019"/>
                  <a:gd name="T4" fmla="*/ 0 w 2"/>
                  <a:gd name="T5" fmla="*/ 0 h 1019"/>
                  <a:gd name="T6" fmla="*/ 0 w 2"/>
                  <a:gd name="T7" fmla="*/ 0 h 1019"/>
                  <a:gd name="T8" fmla="*/ 0 w 2"/>
                  <a:gd name="T9" fmla="*/ 1 h 1019"/>
                  <a:gd name="T10" fmla="*/ 0 w 2"/>
                  <a:gd name="T11" fmla="*/ 1 h 1019"/>
                  <a:gd name="T12" fmla="*/ 0 w 2"/>
                  <a:gd name="T13" fmla="*/ 1 h 1019"/>
                  <a:gd name="T14" fmla="*/ 0 w 2"/>
                  <a:gd name="T15" fmla="*/ 1 h 1019"/>
                  <a:gd name="T16" fmla="*/ 0 w 2"/>
                  <a:gd name="T17" fmla="*/ 1 h 1019"/>
                  <a:gd name="T18" fmla="*/ 0 w 2"/>
                  <a:gd name="T19" fmla="*/ 1 h 1019"/>
                  <a:gd name="T20" fmla="*/ 0 w 2"/>
                  <a:gd name="T21" fmla="*/ 1 h 1019"/>
                  <a:gd name="T22" fmla="*/ 0 w 2"/>
                  <a:gd name="T23" fmla="*/ 1 h 1019"/>
                  <a:gd name="T24" fmla="*/ 0 w 2"/>
                  <a:gd name="T25" fmla="*/ 2 h 1019"/>
                  <a:gd name="T26" fmla="*/ 0 w 2"/>
                  <a:gd name="T27" fmla="*/ 2 h 1019"/>
                  <a:gd name="T28" fmla="*/ 0 w 2"/>
                  <a:gd name="T29" fmla="*/ 2 h 1019"/>
                  <a:gd name="T30" fmla="*/ 0 w 2"/>
                  <a:gd name="T31" fmla="*/ 2 h 1019"/>
                  <a:gd name="T32" fmla="*/ 0 w 2"/>
                  <a:gd name="T33" fmla="*/ 2 h 10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1019"/>
                  <a:gd name="T53" fmla="*/ 0 w 2"/>
                  <a:gd name="T54" fmla="*/ 1019 h 10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1019">
                    <a:moveTo>
                      <a:pt x="0" y="0"/>
                    </a:moveTo>
                    <a:lnTo>
                      <a:pt x="0" y="63"/>
                    </a:lnTo>
                    <a:lnTo>
                      <a:pt x="0" y="127"/>
                    </a:lnTo>
                    <a:lnTo>
                      <a:pt x="0" y="191"/>
                    </a:lnTo>
                    <a:lnTo>
                      <a:pt x="0" y="255"/>
                    </a:lnTo>
                    <a:lnTo>
                      <a:pt x="0" y="319"/>
                    </a:lnTo>
                    <a:lnTo>
                      <a:pt x="1" y="382"/>
                    </a:lnTo>
                    <a:lnTo>
                      <a:pt x="1" y="446"/>
                    </a:lnTo>
                    <a:lnTo>
                      <a:pt x="1" y="510"/>
                    </a:lnTo>
                    <a:lnTo>
                      <a:pt x="1" y="574"/>
                    </a:lnTo>
                    <a:lnTo>
                      <a:pt x="1" y="637"/>
                    </a:lnTo>
                    <a:lnTo>
                      <a:pt x="1" y="701"/>
                    </a:lnTo>
                    <a:lnTo>
                      <a:pt x="1" y="765"/>
                    </a:lnTo>
                    <a:lnTo>
                      <a:pt x="2" y="828"/>
                    </a:lnTo>
                    <a:lnTo>
                      <a:pt x="2" y="892"/>
                    </a:lnTo>
                    <a:lnTo>
                      <a:pt x="2" y="955"/>
                    </a:lnTo>
                    <a:lnTo>
                      <a:pt x="2" y="1019"/>
                    </a:lnTo>
                  </a:path>
                </a:pathLst>
              </a:custGeom>
              <a:noFill/>
              <a:ln w="6350">
                <a:solidFill>
                  <a:srgbClr val="000000"/>
                </a:solidFill>
                <a:prstDash val="solid"/>
                <a:round/>
                <a:headEnd/>
                <a:tailEnd/>
              </a:ln>
            </p:spPr>
            <p:txBody>
              <a:bodyPr/>
              <a:lstStyle/>
              <a:p>
                <a:endParaRPr lang="en-US"/>
              </a:p>
            </p:txBody>
          </p:sp>
          <p:sp>
            <p:nvSpPr>
              <p:cNvPr id="20580" name="Freeform 5920"/>
              <p:cNvSpPr>
                <a:spLocks/>
              </p:cNvSpPr>
              <p:nvPr/>
            </p:nvSpPr>
            <p:spPr bwMode="white">
              <a:xfrm>
                <a:off x="4440" y="1950"/>
                <a:ext cx="25" cy="67"/>
              </a:xfrm>
              <a:custGeom>
                <a:avLst/>
                <a:gdLst>
                  <a:gd name="T0" fmla="*/ 0 w 200"/>
                  <a:gd name="T1" fmla="*/ 1 h 536"/>
                  <a:gd name="T2" fmla="*/ 0 w 200"/>
                  <a:gd name="T3" fmla="*/ 1 h 536"/>
                  <a:gd name="T4" fmla="*/ 0 w 200"/>
                  <a:gd name="T5" fmla="*/ 1 h 536"/>
                  <a:gd name="T6" fmla="*/ 0 w 200"/>
                  <a:gd name="T7" fmla="*/ 1 h 536"/>
                  <a:gd name="T8" fmla="*/ 0 w 200"/>
                  <a:gd name="T9" fmla="*/ 1 h 536"/>
                  <a:gd name="T10" fmla="*/ 0 w 200"/>
                  <a:gd name="T11" fmla="*/ 1 h 536"/>
                  <a:gd name="T12" fmla="*/ 0 w 200"/>
                  <a:gd name="T13" fmla="*/ 1 h 536"/>
                  <a:gd name="T14" fmla="*/ 0 w 200"/>
                  <a:gd name="T15" fmla="*/ 1 h 536"/>
                  <a:gd name="T16" fmla="*/ 0 w 200"/>
                  <a:gd name="T17" fmla="*/ 1 h 536"/>
                  <a:gd name="T18" fmla="*/ 0 w 200"/>
                  <a:gd name="T19" fmla="*/ 0 h 536"/>
                  <a:gd name="T20" fmla="*/ 0 w 200"/>
                  <a:gd name="T21" fmla="*/ 0 h 536"/>
                  <a:gd name="T22" fmla="*/ 0 w 200"/>
                  <a:gd name="T23" fmla="*/ 0 h 536"/>
                  <a:gd name="T24" fmla="*/ 0 w 200"/>
                  <a:gd name="T25" fmla="*/ 0 h 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0"/>
                  <a:gd name="T40" fmla="*/ 0 h 536"/>
                  <a:gd name="T41" fmla="*/ 200 w 200"/>
                  <a:gd name="T42" fmla="*/ 536 h 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0" h="536">
                    <a:moveTo>
                      <a:pt x="0" y="536"/>
                    </a:moveTo>
                    <a:lnTo>
                      <a:pt x="8" y="501"/>
                    </a:lnTo>
                    <a:lnTo>
                      <a:pt x="16" y="466"/>
                    </a:lnTo>
                    <a:lnTo>
                      <a:pt x="25" y="431"/>
                    </a:lnTo>
                    <a:lnTo>
                      <a:pt x="35" y="397"/>
                    </a:lnTo>
                    <a:lnTo>
                      <a:pt x="46" y="363"/>
                    </a:lnTo>
                    <a:lnTo>
                      <a:pt x="57" y="328"/>
                    </a:lnTo>
                    <a:lnTo>
                      <a:pt x="70" y="295"/>
                    </a:lnTo>
                    <a:lnTo>
                      <a:pt x="82" y="262"/>
                    </a:lnTo>
                    <a:lnTo>
                      <a:pt x="110" y="196"/>
                    </a:lnTo>
                    <a:lnTo>
                      <a:pt x="140" y="129"/>
                    </a:lnTo>
                    <a:lnTo>
                      <a:pt x="169" y="64"/>
                    </a:lnTo>
                    <a:lnTo>
                      <a:pt x="200" y="0"/>
                    </a:lnTo>
                  </a:path>
                </a:pathLst>
              </a:custGeom>
              <a:noFill/>
              <a:ln w="6350">
                <a:solidFill>
                  <a:srgbClr val="000000"/>
                </a:solidFill>
                <a:prstDash val="solid"/>
                <a:round/>
                <a:headEnd/>
                <a:tailEnd/>
              </a:ln>
            </p:spPr>
            <p:txBody>
              <a:bodyPr/>
              <a:lstStyle/>
              <a:p>
                <a:endParaRPr lang="en-US"/>
              </a:p>
            </p:txBody>
          </p:sp>
          <p:sp>
            <p:nvSpPr>
              <p:cNvPr id="20581" name="Freeform 5921"/>
              <p:cNvSpPr>
                <a:spLocks/>
              </p:cNvSpPr>
              <p:nvPr/>
            </p:nvSpPr>
            <p:spPr bwMode="white">
              <a:xfrm>
                <a:off x="4439" y="2048"/>
                <a:ext cx="24" cy="63"/>
              </a:xfrm>
              <a:custGeom>
                <a:avLst/>
                <a:gdLst>
                  <a:gd name="T0" fmla="*/ 0 w 187"/>
                  <a:gd name="T1" fmla="*/ 1 h 505"/>
                  <a:gd name="T2" fmla="*/ 0 w 187"/>
                  <a:gd name="T3" fmla="*/ 1 h 505"/>
                  <a:gd name="T4" fmla="*/ 0 w 187"/>
                  <a:gd name="T5" fmla="*/ 1 h 505"/>
                  <a:gd name="T6" fmla="*/ 0 w 187"/>
                  <a:gd name="T7" fmla="*/ 1 h 505"/>
                  <a:gd name="T8" fmla="*/ 0 w 187"/>
                  <a:gd name="T9" fmla="*/ 1 h 505"/>
                  <a:gd name="T10" fmla="*/ 0 w 187"/>
                  <a:gd name="T11" fmla="*/ 1 h 505"/>
                  <a:gd name="T12" fmla="*/ 0 w 187"/>
                  <a:gd name="T13" fmla="*/ 1 h 505"/>
                  <a:gd name="T14" fmla="*/ 0 w 187"/>
                  <a:gd name="T15" fmla="*/ 1 h 505"/>
                  <a:gd name="T16" fmla="*/ 0 w 187"/>
                  <a:gd name="T17" fmla="*/ 0 h 505"/>
                  <a:gd name="T18" fmla="*/ 0 w 187"/>
                  <a:gd name="T19" fmla="*/ 0 h 505"/>
                  <a:gd name="T20" fmla="*/ 0 w 187"/>
                  <a:gd name="T21" fmla="*/ 0 h 505"/>
                  <a:gd name="T22" fmla="*/ 0 w 187"/>
                  <a:gd name="T23" fmla="*/ 0 h 505"/>
                  <a:gd name="T24" fmla="*/ 0 w 187"/>
                  <a:gd name="T25" fmla="*/ 0 h 505"/>
                  <a:gd name="T26" fmla="*/ 0 w 187"/>
                  <a:gd name="T27" fmla="*/ 0 h 505"/>
                  <a:gd name="T28" fmla="*/ 0 w 187"/>
                  <a:gd name="T29" fmla="*/ 0 h 505"/>
                  <a:gd name="T30" fmla="*/ 0 w 187"/>
                  <a:gd name="T31" fmla="*/ 0 h 505"/>
                  <a:gd name="T32" fmla="*/ 0 w 187"/>
                  <a:gd name="T33" fmla="*/ 0 h 5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7"/>
                  <a:gd name="T52" fmla="*/ 0 h 505"/>
                  <a:gd name="T53" fmla="*/ 187 w 187"/>
                  <a:gd name="T54" fmla="*/ 505 h 5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7" h="505">
                    <a:moveTo>
                      <a:pt x="187" y="505"/>
                    </a:moveTo>
                    <a:lnTo>
                      <a:pt x="169" y="476"/>
                    </a:lnTo>
                    <a:lnTo>
                      <a:pt x="152" y="447"/>
                    </a:lnTo>
                    <a:lnTo>
                      <a:pt x="136" y="416"/>
                    </a:lnTo>
                    <a:lnTo>
                      <a:pt x="121" y="386"/>
                    </a:lnTo>
                    <a:lnTo>
                      <a:pt x="105" y="356"/>
                    </a:lnTo>
                    <a:lnTo>
                      <a:pt x="91" y="325"/>
                    </a:lnTo>
                    <a:lnTo>
                      <a:pt x="78" y="294"/>
                    </a:lnTo>
                    <a:lnTo>
                      <a:pt x="66" y="262"/>
                    </a:lnTo>
                    <a:lnTo>
                      <a:pt x="54" y="230"/>
                    </a:lnTo>
                    <a:lnTo>
                      <a:pt x="44" y="198"/>
                    </a:lnTo>
                    <a:lnTo>
                      <a:pt x="33" y="166"/>
                    </a:lnTo>
                    <a:lnTo>
                      <a:pt x="25" y="132"/>
                    </a:lnTo>
                    <a:lnTo>
                      <a:pt x="17" y="100"/>
                    </a:lnTo>
                    <a:lnTo>
                      <a:pt x="10" y="67"/>
                    </a:lnTo>
                    <a:lnTo>
                      <a:pt x="4" y="33"/>
                    </a:lnTo>
                    <a:lnTo>
                      <a:pt x="0" y="0"/>
                    </a:lnTo>
                  </a:path>
                </a:pathLst>
              </a:custGeom>
              <a:noFill/>
              <a:ln w="6350">
                <a:solidFill>
                  <a:srgbClr val="000000"/>
                </a:solidFill>
                <a:prstDash val="solid"/>
                <a:round/>
                <a:headEnd/>
                <a:tailEnd/>
              </a:ln>
            </p:spPr>
            <p:txBody>
              <a:bodyPr/>
              <a:lstStyle/>
              <a:p>
                <a:endParaRPr lang="en-US"/>
              </a:p>
            </p:txBody>
          </p:sp>
          <p:sp>
            <p:nvSpPr>
              <p:cNvPr id="20582" name="Freeform 5922"/>
              <p:cNvSpPr>
                <a:spLocks/>
              </p:cNvSpPr>
              <p:nvPr/>
            </p:nvSpPr>
            <p:spPr bwMode="white">
              <a:xfrm>
                <a:off x="4470" y="1844"/>
                <a:ext cx="0" cy="81"/>
              </a:xfrm>
              <a:custGeom>
                <a:avLst/>
                <a:gdLst>
                  <a:gd name="T0" fmla="*/ 0 h 648"/>
                  <a:gd name="T1" fmla="*/ 0 h 648"/>
                  <a:gd name="T2" fmla="*/ 0 h 648"/>
                  <a:gd name="T3" fmla="*/ 1 h 648"/>
                  <a:gd name="T4" fmla="*/ 1 h 648"/>
                  <a:gd name="T5" fmla="*/ 1 h 648"/>
                  <a:gd name="T6" fmla="*/ 1 h 648"/>
                  <a:gd name="T7" fmla="*/ 1 h 648"/>
                  <a:gd name="T8" fmla="*/ 1 h 648"/>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648"/>
                  <a:gd name="T19" fmla="*/ 648 h 648"/>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648">
                    <a:moveTo>
                      <a:pt x="0" y="0"/>
                    </a:moveTo>
                    <a:lnTo>
                      <a:pt x="0" y="81"/>
                    </a:lnTo>
                    <a:lnTo>
                      <a:pt x="0" y="161"/>
                    </a:lnTo>
                    <a:lnTo>
                      <a:pt x="0" y="242"/>
                    </a:lnTo>
                    <a:lnTo>
                      <a:pt x="0" y="323"/>
                    </a:lnTo>
                    <a:lnTo>
                      <a:pt x="0" y="405"/>
                    </a:lnTo>
                    <a:lnTo>
                      <a:pt x="0" y="486"/>
                    </a:lnTo>
                    <a:lnTo>
                      <a:pt x="0" y="567"/>
                    </a:lnTo>
                    <a:lnTo>
                      <a:pt x="0" y="648"/>
                    </a:lnTo>
                  </a:path>
                </a:pathLst>
              </a:custGeom>
              <a:noFill/>
              <a:ln w="6350">
                <a:solidFill>
                  <a:srgbClr val="000000"/>
                </a:solidFill>
                <a:prstDash val="solid"/>
                <a:round/>
                <a:headEnd/>
                <a:tailEnd/>
              </a:ln>
            </p:spPr>
            <p:txBody>
              <a:bodyPr/>
              <a:lstStyle/>
              <a:p>
                <a:endParaRPr lang="en-US"/>
              </a:p>
            </p:txBody>
          </p:sp>
          <p:sp>
            <p:nvSpPr>
              <p:cNvPr id="20583" name="Freeform 5923"/>
              <p:cNvSpPr>
                <a:spLocks/>
              </p:cNvSpPr>
              <p:nvPr/>
            </p:nvSpPr>
            <p:spPr bwMode="white">
              <a:xfrm>
                <a:off x="4595" y="1804"/>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path>
                </a:pathLst>
              </a:custGeom>
              <a:noFill/>
              <a:ln w="6350">
                <a:solidFill>
                  <a:srgbClr val="000000"/>
                </a:solidFill>
                <a:prstDash val="solid"/>
                <a:round/>
                <a:headEnd/>
                <a:tailEnd/>
              </a:ln>
            </p:spPr>
            <p:txBody>
              <a:bodyPr/>
              <a:lstStyle/>
              <a:p>
                <a:endParaRPr lang="en-US"/>
              </a:p>
            </p:txBody>
          </p:sp>
          <p:sp>
            <p:nvSpPr>
              <p:cNvPr id="20584" name="Freeform 5924"/>
              <p:cNvSpPr>
                <a:spLocks/>
              </p:cNvSpPr>
              <p:nvPr/>
            </p:nvSpPr>
            <p:spPr bwMode="white">
              <a:xfrm>
                <a:off x="4610" y="1815"/>
                <a:ext cx="42" cy="4"/>
              </a:xfrm>
              <a:custGeom>
                <a:avLst/>
                <a:gdLst>
                  <a:gd name="T0" fmla="*/ 0 w 338"/>
                  <a:gd name="T1" fmla="*/ 0 h 34"/>
                  <a:gd name="T2" fmla="*/ 0 w 338"/>
                  <a:gd name="T3" fmla="*/ 0 h 34"/>
                  <a:gd name="T4" fmla="*/ 0 w 338"/>
                  <a:gd name="T5" fmla="*/ 0 h 34"/>
                  <a:gd name="T6" fmla="*/ 0 w 338"/>
                  <a:gd name="T7" fmla="*/ 0 h 34"/>
                  <a:gd name="T8" fmla="*/ 0 w 338"/>
                  <a:gd name="T9" fmla="*/ 0 h 34"/>
                  <a:gd name="T10" fmla="*/ 0 w 338"/>
                  <a:gd name="T11" fmla="*/ 0 h 34"/>
                  <a:gd name="T12" fmla="*/ 0 w 338"/>
                  <a:gd name="T13" fmla="*/ 0 h 34"/>
                  <a:gd name="T14" fmla="*/ 0 w 338"/>
                  <a:gd name="T15" fmla="*/ 0 h 34"/>
                  <a:gd name="T16" fmla="*/ 0 w 338"/>
                  <a:gd name="T17" fmla="*/ 0 h 34"/>
                  <a:gd name="T18" fmla="*/ 0 w 338"/>
                  <a:gd name="T19" fmla="*/ 0 h 34"/>
                  <a:gd name="T20" fmla="*/ 0 w 338"/>
                  <a:gd name="T21" fmla="*/ 0 h 34"/>
                  <a:gd name="T22" fmla="*/ 0 w 338"/>
                  <a:gd name="T23" fmla="*/ 0 h 34"/>
                  <a:gd name="T24" fmla="*/ 0 w 338"/>
                  <a:gd name="T25" fmla="*/ 0 h 34"/>
                  <a:gd name="T26" fmla="*/ 0 w 338"/>
                  <a:gd name="T27" fmla="*/ 0 h 34"/>
                  <a:gd name="T28" fmla="*/ 1 w 338"/>
                  <a:gd name="T29" fmla="*/ 0 h 34"/>
                  <a:gd name="T30" fmla="*/ 1 w 338"/>
                  <a:gd name="T31" fmla="*/ 0 h 34"/>
                  <a:gd name="T32" fmla="*/ 1 w 338"/>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8"/>
                  <a:gd name="T52" fmla="*/ 0 h 34"/>
                  <a:gd name="T53" fmla="*/ 338 w 338"/>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8" h="34">
                    <a:moveTo>
                      <a:pt x="0" y="24"/>
                    </a:moveTo>
                    <a:lnTo>
                      <a:pt x="21" y="19"/>
                    </a:lnTo>
                    <a:lnTo>
                      <a:pt x="43" y="15"/>
                    </a:lnTo>
                    <a:lnTo>
                      <a:pt x="64" y="11"/>
                    </a:lnTo>
                    <a:lnTo>
                      <a:pt x="85" y="7"/>
                    </a:lnTo>
                    <a:lnTo>
                      <a:pt x="106" y="5"/>
                    </a:lnTo>
                    <a:lnTo>
                      <a:pt x="128" y="2"/>
                    </a:lnTo>
                    <a:lnTo>
                      <a:pt x="149" y="1"/>
                    </a:lnTo>
                    <a:lnTo>
                      <a:pt x="171" y="0"/>
                    </a:lnTo>
                    <a:lnTo>
                      <a:pt x="191" y="1"/>
                    </a:lnTo>
                    <a:lnTo>
                      <a:pt x="213" y="2"/>
                    </a:lnTo>
                    <a:lnTo>
                      <a:pt x="234" y="5"/>
                    </a:lnTo>
                    <a:lnTo>
                      <a:pt x="255" y="9"/>
                    </a:lnTo>
                    <a:lnTo>
                      <a:pt x="276" y="13"/>
                    </a:lnTo>
                    <a:lnTo>
                      <a:pt x="296" y="19"/>
                    </a:lnTo>
                    <a:lnTo>
                      <a:pt x="317" y="25"/>
                    </a:lnTo>
                    <a:lnTo>
                      <a:pt x="338" y="34"/>
                    </a:lnTo>
                  </a:path>
                </a:pathLst>
              </a:custGeom>
              <a:noFill/>
              <a:ln w="6350">
                <a:solidFill>
                  <a:srgbClr val="000000"/>
                </a:solidFill>
                <a:prstDash val="solid"/>
                <a:round/>
                <a:headEnd/>
                <a:tailEnd/>
              </a:ln>
            </p:spPr>
            <p:txBody>
              <a:bodyPr/>
              <a:lstStyle/>
              <a:p>
                <a:endParaRPr lang="en-US"/>
              </a:p>
            </p:txBody>
          </p:sp>
          <p:sp>
            <p:nvSpPr>
              <p:cNvPr id="20585" name="Freeform 5925"/>
              <p:cNvSpPr>
                <a:spLocks/>
              </p:cNvSpPr>
              <p:nvPr/>
            </p:nvSpPr>
            <p:spPr bwMode="white">
              <a:xfrm>
                <a:off x="4477" y="1855"/>
                <a:ext cx="66" cy="74"/>
              </a:xfrm>
              <a:custGeom>
                <a:avLst/>
                <a:gdLst>
                  <a:gd name="T0" fmla="*/ 0 w 529"/>
                  <a:gd name="T1" fmla="*/ 1 h 589"/>
                  <a:gd name="T2" fmla="*/ 0 w 529"/>
                  <a:gd name="T3" fmla="*/ 1 h 589"/>
                  <a:gd name="T4" fmla="*/ 0 w 529"/>
                  <a:gd name="T5" fmla="*/ 1 h 589"/>
                  <a:gd name="T6" fmla="*/ 0 w 529"/>
                  <a:gd name="T7" fmla="*/ 1 h 589"/>
                  <a:gd name="T8" fmla="*/ 0 w 529"/>
                  <a:gd name="T9" fmla="*/ 1 h 589"/>
                  <a:gd name="T10" fmla="*/ 0 w 529"/>
                  <a:gd name="T11" fmla="*/ 1 h 589"/>
                  <a:gd name="T12" fmla="*/ 0 w 529"/>
                  <a:gd name="T13" fmla="*/ 1 h 589"/>
                  <a:gd name="T14" fmla="*/ 0 w 529"/>
                  <a:gd name="T15" fmla="*/ 1 h 589"/>
                  <a:gd name="T16" fmla="*/ 0 w 529"/>
                  <a:gd name="T17" fmla="*/ 1 h 589"/>
                  <a:gd name="T18" fmla="*/ 0 w 529"/>
                  <a:gd name="T19" fmla="*/ 1 h 589"/>
                  <a:gd name="T20" fmla="*/ 1 w 529"/>
                  <a:gd name="T21" fmla="*/ 0 h 589"/>
                  <a:gd name="T22" fmla="*/ 1 w 529"/>
                  <a:gd name="T23" fmla="*/ 0 h 589"/>
                  <a:gd name="T24" fmla="*/ 1 w 529"/>
                  <a:gd name="T25" fmla="*/ 0 h 589"/>
                  <a:gd name="T26" fmla="*/ 1 w 529"/>
                  <a:gd name="T27" fmla="*/ 0 h 589"/>
                  <a:gd name="T28" fmla="*/ 1 w 529"/>
                  <a:gd name="T29" fmla="*/ 0 h 589"/>
                  <a:gd name="T30" fmla="*/ 1 w 529"/>
                  <a:gd name="T31" fmla="*/ 0 h 589"/>
                  <a:gd name="T32" fmla="*/ 1 w 529"/>
                  <a:gd name="T33" fmla="*/ 0 h 5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9"/>
                  <a:gd name="T52" fmla="*/ 0 h 589"/>
                  <a:gd name="T53" fmla="*/ 529 w 529"/>
                  <a:gd name="T54" fmla="*/ 589 h 5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9" h="589">
                    <a:moveTo>
                      <a:pt x="0" y="589"/>
                    </a:moveTo>
                    <a:lnTo>
                      <a:pt x="27" y="547"/>
                    </a:lnTo>
                    <a:lnTo>
                      <a:pt x="56" y="507"/>
                    </a:lnTo>
                    <a:lnTo>
                      <a:pt x="85" y="466"/>
                    </a:lnTo>
                    <a:lnTo>
                      <a:pt x="116" y="427"/>
                    </a:lnTo>
                    <a:lnTo>
                      <a:pt x="146" y="388"/>
                    </a:lnTo>
                    <a:lnTo>
                      <a:pt x="177" y="349"/>
                    </a:lnTo>
                    <a:lnTo>
                      <a:pt x="209" y="311"/>
                    </a:lnTo>
                    <a:lnTo>
                      <a:pt x="242" y="274"/>
                    </a:lnTo>
                    <a:lnTo>
                      <a:pt x="276" y="237"/>
                    </a:lnTo>
                    <a:lnTo>
                      <a:pt x="310" y="201"/>
                    </a:lnTo>
                    <a:lnTo>
                      <a:pt x="345" y="166"/>
                    </a:lnTo>
                    <a:lnTo>
                      <a:pt x="381" y="132"/>
                    </a:lnTo>
                    <a:lnTo>
                      <a:pt x="417" y="97"/>
                    </a:lnTo>
                    <a:lnTo>
                      <a:pt x="453" y="64"/>
                    </a:lnTo>
                    <a:lnTo>
                      <a:pt x="492" y="31"/>
                    </a:lnTo>
                    <a:lnTo>
                      <a:pt x="529" y="0"/>
                    </a:lnTo>
                  </a:path>
                </a:pathLst>
              </a:custGeom>
              <a:noFill/>
              <a:ln w="6350">
                <a:solidFill>
                  <a:srgbClr val="000000"/>
                </a:solidFill>
                <a:prstDash val="solid"/>
                <a:round/>
                <a:headEnd/>
                <a:tailEnd/>
              </a:ln>
            </p:spPr>
            <p:txBody>
              <a:bodyPr/>
              <a:lstStyle/>
              <a:p>
                <a:endParaRPr lang="en-US"/>
              </a:p>
            </p:txBody>
          </p:sp>
          <p:sp>
            <p:nvSpPr>
              <p:cNvPr id="20586" name="Freeform 5926"/>
              <p:cNvSpPr>
                <a:spLocks/>
              </p:cNvSpPr>
              <p:nvPr/>
            </p:nvSpPr>
            <p:spPr bwMode="white">
              <a:xfrm>
                <a:off x="4554" y="1824"/>
                <a:ext cx="0" cy="22"/>
              </a:xfrm>
              <a:custGeom>
                <a:avLst/>
                <a:gdLst>
                  <a:gd name="T0" fmla="*/ 0 h 175"/>
                  <a:gd name="T1" fmla="*/ 0 h 175"/>
                  <a:gd name="T2" fmla="*/ 0 h 175"/>
                  <a:gd name="T3" fmla="*/ 0 h 175"/>
                  <a:gd name="T4" fmla="*/ 0 h 175"/>
                  <a:gd name="T5" fmla="*/ 0 h 175"/>
                  <a:gd name="T6" fmla="*/ 0 h 175"/>
                  <a:gd name="T7" fmla="*/ 0 h 175"/>
                  <a:gd name="T8" fmla="*/ 0 h 175"/>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175"/>
                  <a:gd name="T19" fmla="*/ 175 h 175"/>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175">
                    <a:moveTo>
                      <a:pt x="0" y="175"/>
                    </a:moveTo>
                    <a:lnTo>
                      <a:pt x="0" y="153"/>
                    </a:lnTo>
                    <a:lnTo>
                      <a:pt x="0" y="131"/>
                    </a:lnTo>
                    <a:lnTo>
                      <a:pt x="0" y="109"/>
                    </a:lnTo>
                    <a:lnTo>
                      <a:pt x="0" y="87"/>
                    </a:lnTo>
                    <a:lnTo>
                      <a:pt x="0" y="65"/>
                    </a:lnTo>
                    <a:lnTo>
                      <a:pt x="0" y="44"/>
                    </a:lnTo>
                    <a:lnTo>
                      <a:pt x="0" y="22"/>
                    </a:lnTo>
                    <a:lnTo>
                      <a:pt x="0" y="0"/>
                    </a:lnTo>
                  </a:path>
                </a:pathLst>
              </a:custGeom>
              <a:noFill/>
              <a:ln w="6350">
                <a:solidFill>
                  <a:srgbClr val="000000"/>
                </a:solidFill>
                <a:prstDash val="solid"/>
                <a:round/>
                <a:headEnd/>
                <a:tailEnd/>
              </a:ln>
            </p:spPr>
            <p:txBody>
              <a:bodyPr/>
              <a:lstStyle/>
              <a:p>
                <a:endParaRPr lang="en-US"/>
              </a:p>
            </p:txBody>
          </p:sp>
          <p:sp>
            <p:nvSpPr>
              <p:cNvPr id="20587" name="Freeform 5927"/>
              <p:cNvSpPr>
                <a:spLocks/>
              </p:cNvSpPr>
              <p:nvPr/>
            </p:nvSpPr>
            <p:spPr bwMode="white">
              <a:xfrm>
                <a:off x="4554" y="1815"/>
                <a:ext cx="2" cy="9"/>
              </a:xfrm>
              <a:custGeom>
                <a:avLst/>
                <a:gdLst>
                  <a:gd name="T0" fmla="*/ 0 w 15"/>
                  <a:gd name="T1" fmla="*/ 0 h 74"/>
                  <a:gd name="T2" fmla="*/ 0 w 15"/>
                  <a:gd name="T3" fmla="*/ 0 h 74"/>
                  <a:gd name="T4" fmla="*/ 0 w 15"/>
                  <a:gd name="T5" fmla="*/ 0 h 74"/>
                  <a:gd name="T6" fmla="*/ 0 w 15"/>
                  <a:gd name="T7" fmla="*/ 0 h 74"/>
                  <a:gd name="T8" fmla="*/ 0 w 15"/>
                  <a:gd name="T9" fmla="*/ 0 h 74"/>
                  <a:gd name="T10" fmla="*/ 0 60000 65536"/>
                  <a:gd name="T11" fmla="*/ 0 60000 65536"/>
                  <a:gd name="T12" fmla="*/ 0 60000 65536"/>
                  <a:gd name="T13" fmla="*/ 0 60000 65536"/>
                  <a:gd name="T14" fmla="*/ 0 60000 65536"/>
                  <a:gd name="T15" fmla="*/ 0 w 15"/>
                  <a:gd name="T16" fmla="*/ 0 h 74"/>
                  <a:gd name="T17" fmla="*/ 15 w 15"/>
                  <a:gd name="T18" fmla="*/ 74 h 74"/>
                </a:gdLst>
                <a:ahLst/>
                <a:cxnLst>
                  <a:cxn ang="T10">
                    <a:pos x="T0" y="T1"/>
                  </a:cxn>
                  <a:cxn ang="T11">
                    <a:pos x="T2" y="T3"/>
                  </a:cxn>
                  <a:cxn ang="T12">
                    <a:pos x="T4" y="T5"/>
                  </a:cxn>
                  <a:cxn ang="T13">
                    <a:pos x="T6" y="T7"/>
                  </a:cxn>
                  <a:cxn ang="T14">
                    <a:pos x="T8" y="T9"/>
                  </a:cxn>
                </a:cxnLst>
                <a:rect l="T15" t="T16" r="T17" b="T18"/>
                <a:pathLst>
                  <a:path w="15" h="74">
                    <a:moveTo>
                      <a:pt x="0" y="74"/>
                    </a:moveTo>
                    <a:lnTo>
                      <a:pt x="1" y="54"/>
                    </a:lnTo>
                    <a:lnTo>
                      <a:pt x="4" y="37"/>
                    </a:lnTo>
                    <a:lnTo>
                      <a:pt x="9" y="18"/>
                    </a:lnTo>
                    <a:lnTo>
                      <a:pt x="15" y="0"/>
                    </a:lnTo>
                  </a:path>
                </a:pathLst>
              </a:custGeom>
              <a:noFill/>
              <a:ln w="6350">
                <a:solidFill>
                  <a:srgbClr val="000000"/>
                </a:solidFill>
                <a:prstDash val="solid"/>
                <a:round/>
                <a:headEnd/>
                <a:tailEnd/>
              </a:ln>
            </p:spPr>
            <p:txBody>
              <a:bodyPr/>
              <a:lstStyle/>
              <a:p>
                <a:endParaRPr lang="en-US"/>
              </a:p>
            </p:txBody>
          </p:sp>
          <p:sp>
            <p:nvSpPr>
              <p:cNvPr id="20588" name="Freeform 5928"/>
              <p:cNvSpPr>
                <a:spLocks/>
              </p:cNvSpPr>
              <p:nvPr/>
            </p:nvSpPr>
            <p:spPr bwMode="white">
              <a:xfrm>
                <a:off x="4561" y="1800"/>
                <a:ext cx="8" cy="7"/>
              </a:xfrm>
              <a:custGeom>
                <a:avLst/>
                <a:gdLst>
                  <a:gd name="T0" fmla="*/ 0 w 63"/>
                  <a:gd name="T1" fmla="*/ 0 h 58"/>
                  <a:gd name="T2" fmla="*/ 0 w 63"/>
                  <a:gd name="T3" fmla="*/ 0 h 58"/>
                  <a:gd name="T4" fmla="*/ 0 w 63"/>
                  <a:gd name="T5" fmla="*/ 0 h 58"/>
                  <a:gd name="T6" fmla="*/ 0 w 63"/>
                  <a:gd name="T7" fmla="*/ 0 h 58"/>
                  <a:gd name="T8" fmla="*/ 0 w 63"/>
                  <a:gd name="T9" fmla="*/ 0 h 58"/>
                  <a:gd name="T10" fmla="*/ 0 w 63"/>
                  <a:gd name="T11" fmla="*/ 0 h 58"/>
                  <a:gd name="T12" fmla="*/ 0 w 63"/>
                  <a:gd name="T13" fmla="*/ 0 h 58"/>
                  <a:gd name="T14" fmla="*/ 0 60000 65536"/>
                  <a:gd name="T15" fmla="*/ 0 60000 65536"/>
                  <a:gd name="T16" fmla="*/ 0 60000 65536"/>
                  <a:gd name="T17" fmla="*/ 0 60000 65536"/>
                  <a:gd name="T18" fmla="*/ 0 60000 65536"/>
                  <a:gd name="T19" fmla="*/ 0 60000 65536"/>
                  <a:gd name="T20" fmla="*/ 0 60000 65536"/>
                  <a:gd name="T21" fmla="*/ 0 w 63"/>
                  <a:gd name="T22" fmla="*/ 0 h 58"/>
                  <a:gd name="T23" fmla="*/ 63 w 63"/>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58">
                    <a:moveTo>
                      <a:pt x="0" y="58"/>
                    </a:moveTo>
                    <a:lnTo>
                      <a:pt x="13" y="42"/>
                    </a:lnTo>
                    <a:lnTo>
                      <a:pt x="29" y="26"/>
                    </a:lnTo>
                    <a:lnTo>
                      <a:pt x="36" y="19"/>
                    </a:lnTo>
                    <a:lnTo>
                      <a:pt x="44" y="13"/>
                    </a:lnTo>
                    <a:lnTo>
                      <a:pt x="54" y="6"/>
                    </a:lnTo>
                    <a:lnTo>
                      <a:pt x="63" y="0"/>
                    </a:lnTo>
                  </a:path>
                </a:pathLst>
              </a:custGeom>
              <a:noFill/>
              <a:ln w="6350">
                <a:solidFill>
                  <a:srgbClr val="000000"/>
                </a:solidFill>
                <a:prstDash val="solid"/>
                <a:round/>
                <a:headEnd/>
                <a:tailEnd/>
              </a:ln>
            </p:spPr>
            <p:txBody>
              <a:bodyPr/>
              <a:lstStyle/>
              <a:p>
                <a:endParaRPr lang="en-US"/>
              </a:p>
            </p:txBody>
          </p:sp>
          <p:sp>
            <p:nvSpPr>
              <p:cNvPr id="20589" name="Freeform 5929"/>
              <p:cNvSpPr>
                <a:spLocks/>
              </p:cNvSpPr>
              <p:nvPr/>
            </p:nvSpPr>
            <p:spPr bwMode="white">
              <a:xfrm>
                <a:off x="4569" y="1798"/>
                <a:ext cx="3" cy="2"/>
              </a:xfrm>
              <a:custGeom>
                <a:avLst/>
                <a:gdLst>
                  <a:gd name="T0" fmla="*/ 0 w 25"/>
                  <a:gd name="T1" fmla="*/ 0 h 14"/>
                  <a:gd name="T2" fmla="*/ 0 w 25"/>
                  <a:gd name="T3" fmla="*/ 0 h 14"/>
                  <a:gd name="T4" fmla="*/ 0 w 25"/>
                  <a:gd name="T5" fmla="*/ 0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0" y="14"/>
                    </a:moveTo>
                    <a:lnTo>
                      <a:pt x="12" y="7"/>
                    </a:lnTo>
                    <a:lnTo>
                      <a:pt x="25" y="0"/>
                    </a:lnTo>
                  </a:path>
                </a:pathLst>
              </a:custGeom>
              <a:noFill/>
              <a:ln w="6350">
                <a:solidFill>
                  <a:srgbClr val="000000"/>
                </a:solidFill>
                <a:prstDash val="solid"/>
                <a:round/>
                <a:headEnd/>
                <a:tailEnd/>
              </a:ln>
            </p:spPr>
            <p:txBody>
              <a:bodyPr/>
              <a:lstStyle/>
              <a:p>
                <a:endParaRPr lang="en-US"/>
              </a:p>
            </p:txBody>
          </p:sp>
          <p:sp>
            <p:nvSpPr>
              <p:cNvPr id="20590" name="Freeform 5930"/>
              <p:cNvSpPr>
                <a:spLocks/>
              </p:cNvSpPr>
              <p:nvPr/>
            </p:nvSpPr>
            <p:spPr bwMode="white">
              <a:xfrm>
                <a:off x="4653" y="2121"/>
                <a:ext cx="5" cy="12"/>
              </a:xfrm>
              <a:custGeom>
                <a:avLst/>
                <a:gdLst>
                  <a:gd name="T0" fmla="*/ 0 w 43"/>
                  <a:gd name="T1" fmla="*/ 0 h 91"/>
                  <a:gd name="T2" fmla="*/ 0 w 43"/>
                  <a:gd name="T3" fmla="*/ 0 h 91"/>
                  <a:gd name="T4" fmla="*/ 0 w 43"/>
                  <a:gd name="T5" fmla="*/ 0 h 91"/>
                  <a:gd name="T6" fmla="*/ 0 w 43"/>
                  <a:gd name="T7" fmla="*/ 0 h 91"/>
                  <a:gd name="T8" fmla="*/ 0 w 43"/>
                  <a:gd name="T9" fmla="*/ 0 h 91"/>
                  <a:gd name="T10" fmla="*/ 0 60000 65536"/>
                  <a:gd name="T11" fmla="*/ 0 60000 65536"/>
                  <a:gd name="T12" fmla="*/ 0 60000 65536"/>
                  <a:gd name="T13" fmla="*/ 0 60000 65536"/>
                  <a:gd name="T14" fmla="*/ 0 60000 65536"/>
                  <a:gd name="T15" fmla="*/ 0 w 43"/>
                  <a:gd name="T16" fmla="*/ 0 h 91"/>
                  <a:gd name="T17" fmla="*/ 43 w 43"/>
                  <a:gd name="T18" fmla="*/ 91 h 91"/>
                </a:gdLst>
                <a:ahLst/>
                <a:cxnLst>
                  <a:cxn ang="T10">
                    <a:pos x="T0" y="T1"/>
                  </a:cxn>
                  <a:cxn ang="T11">
                    <a:pos x="T2" y="T3"/>
                  </a:cxn>
                  <a:cxn ang="T12">
                    <a:pos x="T4" y="T5"/>
                  </a:cxn>
                  <a:cxn ang="T13">
                    <a:pos x="T6" y="T7"/>
                  </a:cxn>
                  <a:cxn ang="T14">
                    <a:pos x="T8" y="T9"/>
                  </a:cxn>
                </a:cxnLst>
                <a:rect l="T15" t="T16" r="T17" b="T18"/>
                <a:pathLst>
                  <a:path w="43" h="91">
                    <a:moveTo>
                      <a:pt x="0" y="0"/>
                    </a:moveTo>
                    <a:lnTo>
                      <a:pt x="12" y="21"/>
                    </a:lnTo>
                    <a:lnTo>
                      <a:pt x="23" y="44"/>
                    </a:lnTo>
                    <a:lnTo>
                      <a:pt x="33" y="67"/>
                    </a:lnTo>
                    <a:lnTo>
                      <a:pt x="43" y="91"/>
                    </a:lnTo>
                  </a:path>
                </a:pathLst>
              </a:custGeom>
              <a:noFill/>
              <a:ln w="6350">
                <a:solidFill>
                  <a:srgbClr val="000000"/>
                </a:solidFill>
                <a:prstDash val="solid"/>
                <a:round/>
                <a:headEnd/>
                <a:tailEnd/>
              </a:ln>
            </p:spPr>
            <p:txBody>
              <a:bodyPr/>
              <a:lstStyle/>
              <a:p>
                <a:endParaRPr lang="en-US"/>
              </a:p>
            </p:txBody>
          </p:sp>
          <p:sp>
            <p:nvSpPr>
              <p:cNvPr id="20591" name="Freeform 5931"/>
              <p:cNvSpPr>
                <a:spLocks/>
              </p:cNvSpPr>
              <p:nvPr/>
            </p:nvSpPr>
            <p:spPr bwMode="white">
              <a:xfrm>
                <a:off x="4470" y="2320"/>
                <a:ext cx="53" cy="40"/>
              </a:xfrm>
              <a:custGeom>
                <a:avLst/>
                <a:gdLst>
                  <a:gd name="T0" fmla="*/ 1 w 424"/>
                  <a:gd name="T1" fmla="*/ 1 h 322"/>
                  <a:gd name="T2" fmla="*/ 1 w 424"/>
                  <a:gd name="T3" fmla="*/ 1 h 322"/>
                  <a:gd name="T4" fmla="*/ 1 w 424"/>
                  <a:gd name="T5" fmla="*/ 1 h 322"/>
                  <a:gd name="T6" fmla="*/ 1 w 424"/>
                  <a:gd name="T7" fmla="*/ 1 h 322"/>
                  <a:gd name="T8" fmla="*/ 1 w 424"/>
                  <a:gd name="T9" fmla="*/ 1 h 322"/>
                  <a:gd name="T10" fmla="*/ 1 w 424"/>
                  <a:gd name="T11" fmla="*/ 1 h 322"/>
                  <a:gd name="T12" fmla="*/ 1 w 424"/>
                  <a:gd name="T13" fmla="*/ 1 h 322"/>
                  <a:gd name="T14" fmla="*/ 1 w 424"/>
                  <a:gd name="T15" fmla="*/ 1 h 322"/>
                  <a:gd name="T16" fmla="*/ 1 w 424"/>
                  <a:gd name="T17" fmla="*/ 0 h 322"/>
                  <a:gd name="T18" fmla="*/ 1 w 424"/>
                  <a:gd name="T19" fmla="*/ 0 h 322"/>
                  <a:gd name="T20" fmla="*/ 1 w 424"/>
                  <a:gd name="T21" fmla="*/ 0 h 322"/>
                  <a:gd name="T22" fmla="*/ 1 w 424"/>
                  <a:gd name="T23" fmla="*/ 0 h 322"/>
                  <a:gd name="T24" fmla="*/ 0 w 424"/>
                  <a:gd name="T25" fmla="*/ 0 h 322"/>
                  <a:gd name="T26" fmla="*/ 0 w 424"/>
                  <a:gd name="T27" fmla="*/ 0 h 322"/>
                  <a:gd name="T28" fmla="*/ 0 w 424"/>
                  <a:gd name="T29" fmla="*/ 0 h 322"/>
                  <a:gd name="T30" fmla="*/ 0 w 424"/>
                  <a:gd name="T31" fmla="*/ 0 h 322"/>
                  <a:gd name="T32" fmla="*/ 0 w 424"/>
                  <a:gd name="T33" fmla="*/ 0 h 322"/>
                  <a:gd name="T34" fmla="*/ 0 w 424"/>
                  <a:gd name="T35" fmla="*/ 0 h 322"/>
                  <a:gd name="T36" fmla="*/ 0 w 424"/>
                  <a:gd name="T37" fmla="*/ 0 h 322"/>
                  <a:gd name="T38" fmla="*/ 0 w 424"/>
                  <a:gd name="T39" fmla="*/ 0 h 322"/>
                  <a:gd name="T40" fmla="*/ 0 w 424"/>
                  <a:gd name="T41" fmla="*/ 0 h 322"/>
                  <a:gd name="T42" fmla="*/ 0 w 424"/>
                  <a:gd name="T43" fmla="*/ 0 h 322"/>
                  <a:gd name="T44" fmla="*/ 0 w 424"/>
                  <a:gd name="T45" fmla="*/ 0 h 322"/>
                  <a:gd name="T46" fmla="*/ 0 w 424"/>
                  <a:gd name="T47" fmla="*/ 0 h 322"/>
                  <a:gd name="T48" fmla="*/ 0 w 424"/>
                  <a:gd name="T49" fmla="*/ 0 h 322"/>
                  <a:gd name="T50" fmla="*/ 0 w 424"/>
                  <a:gd name="T51" fmla="*/ 0 h 322"/>
                  <a:gd name="T52" fmla="*/ 0 w 424"/>
                  <a:gd name="T53" fmla="*/ 0 h 322"/>
                  <a:gd name="T54" fmla="*/ 0 w 424"/>
                  <a:gd name="T55" fmla="*/ 0 h 322"/>
                  <a:gd name="T56" fmla="*/ 0 w 424"/>
                  <a:gd name="T57" fmla="*/ 0 h 322"/>
                  <a:gd name="T58" fmla="*/ 0 w 424"/>
                  <a:gd name="T59" fmla="*/ 0 h 322"/>
                  <a:gd name="T60" fmla="*/ 0 w 424"/>
                  <a:gd name="T61" fmla="*/ 0 h 322"/>
                  <a:gd name="T62" fmla="*/ 0 w 424"/>
                  <a:gd name="T63" fmla="*/ 0 h 322"/>
                  <a:gd name="T64" fmla="*/ 0 w 424"/>
                  <a:gd name="T65" fmla="*/ 0 h 3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4"/>
                  <a:gd name="T100" fmla="*/ 0 h 322"/>
                  <a:gd name="T101" fmla="*/ 424 w 424"/>
                  <a:gd name="T102" fmla="*/ 322 h 3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4" h="322">
                    <a:moveTo>
                      <a:pt x="424" y="322"/>
                    </a:moveTo>
                    <a:lnTo>
                      <a:pt x="406" y="320"/>
                    </a:lnTo>
                    <a:lnTo>
                      <a:pt x="387" y="318"/>
                    </a:lnTo>
                    <a:lnTo>
                      <a:pt x="369" y="315"/>
                    </a:lnTo>
                    <a:lnTo>
                      <a:pt x="352" y="312"/>
                    </a:lnTo>
                    <a:lnTo>
                      <a:pt x="334" y="308"/>
                    </a:lnTo>
                    <a:lnTo>
                      <a:pt x="317" y="303"/>
                    </a:lnTo>
                    <a:lnTo>
                      <a:pt x="300" y="298"/>
                    </a:lnTo>
                    <a:lnTo>
                      <a:pt x="284" y="292"/>
                    </a:lnTo>
                    <a:lnTo>
                      <a:pt x="267" y="285"/>
                    </a:lnTo>
                    <a:lnTo>
                      <a:pt x="252" y="279"/>
                    </a:lnTo>
                    <a:lnTo>
                      <a:pt x="236" y="271"/>
                    </a:lnTo>
                    <a:lnTo>
                      <a:pt x="221" y="262"/>
                    </a:lnTo>
                    <a:lnTo>
                      <a:pt x="206" y="254"/>
                    </a:lnTo>
                    <a:lnTo>
                      <a:pt x="192" y="245"/>
                    </a:lnTo>
                    <a:lnTo>
                      <a:pt x="178" y="235"/>
                    </a:lnTo>
                    <a:lnTo>
                      <a:pt x="165" y="225"/>
                    </a:lnTo>
                    <a:lnTo>
                      <a:pt x="151" y="215"/>
                    </a:lnTo>
                    <a:lnTo>
                      <a:pt x="139" y="203"/>
                    </a:lnTo>
                    <a:lnTo>
                      <a:pt x="126" y="192"/>
                    </a:lnTo>
                    <a:lnTo>
                      <a:pt x="114" y="179"/>
                    </a:lnTo>
                    <a:lnTo>
                      <a:pt x="102" y="167"/>
                    </a:lnTo>
                    <a:lnTo>
                      <a:pt x="91" y="153"/>
                    </a:lnTo>
                    <a:lnTo>
                      <a:pt x="79" y="140"/>
                    </a:lnTo>
                    <a:lnTo>
                      <a:pt x="69" y="127"/>
                    </a:lnTo>
                    <a:lnTo>
                      <a:pt x="60" y="112"/>
                    </a:lnTo>
                    <a:lnTo>
                      <a:pt x="49" y="97"/>
                    </a:lnTo>
                    <a:lnTo>
                      <a:pt x="41" y="82"/>
                    </a:lnTo>
                    <a:lnTo>
                      <a:pt x="32" y="66"/>
                    </a:lnTo>
                    <a:lnTo>
                      <a:pt x="23" y="50"/>
                    </a:lnTo>
                    <a:lnTo>
                      <a:pt x="15" y="33"/>
                    </a:lnTo>
                    <a:lnTo>
                      <a:pt x="8" y="17"/>
                    </a:lnTo>
                    <a:lnTo>
                      <a:pt x="0" y="0"/>
                    </a:lnTo>
                  </a:path>
                </a:pathLst>
              </a:custGeom>
              <a:noFill/>
              <a:ln w="6350">
                <a:solidFill>
                  <a:srgbClr val="000000"/>
                </a:solidFill>
                <a:prstDash val="solid"/>
                <a:round/>
                <a:headEnd/>
                <a:tailEnd/>
              </a:ln>
            </p:spPr>
            <p:txBody>
              <a:bodyPr/>
              <a:lstStyle/>
              <a:p>
                <a:endParaRPr lang="en-US"/>
              </a:p>
            </p:txBody>
          </p:sp>
          <p:sp>
            <p:nvSpPr>
              <p:cNvPr id="20592" name="Freeform 5932"/>
              <p:cNvSpPr>
                <a:spLocks/>
              </p:cNvSpPr>
              <p:nvPr/>
            </p:nvSpPr>
            <p:spPr bwMode="white">
              <a:xfrm>
                <a:off x="4470" y="2154"/>
                <a:ext cx="57" cy="95"/>
              </a:xfrm>
              <a:custGeom>
                <a:avLst/>
                <a:gdLst>
                  <a:gd name="T0" fmla="*/ 0 w 453"/>
                  <a:gd name="T1" fmla="*/ 1 h 760"/>
                  <a:gd name="T2" fmla="*/ 0 w 453"/>
                  <a:gd name="T3" fmla="*/ 1 h 760"/>
                  <a:gd name="T4" fmla="*/ 0 w 453"/>
                  <a:gd name="T5" fmla="*/ 1 h 760"/>
                  <a:gd name="T6" fmla="*/ 0 w 453"/>
                  <a:gd name="T7" fmla="*/ 1 h 760"/>
                  <a:gd name="T8" fmla="*/ 0 w 453"/>
                  <a:gd name="T9" fmla="*/ 1 h 760"/>
                  <a:gd name="T10" fmla="*/ 0 w 453"/>
                  <a:gd name="T11" fmla="*/ 1 h 760"/>
                  <a:gd name="T12" fmla="*/ 0 w 453"/>
                  <a:gd name="T13" fmla="*/ 1 h 760"/>
                  <a:gd name="T14" fmla="*/ 0 w 453"/>
                  <a:gd name="T15" fmla="*/ 1 h 760"/>
                  <a:gd name="T16" fmla="*/ 0 w 453"/>
                  <a:gd name="T17" fmla="*/ 1 h 760"/>
                  <a:gd name="T18" fmla="*/ 0 w 453"/>
                  <a:gd name="T19" fmla="*/ 1 h 760"/>
                  <a:gd name="T20" fmla="*/ 1 w 453"/>
                  <a:gd name="T21" fmla="*/ 1 h 760"/>
                  <a:gd name="T22" fmla="*/ 1 w 453"/>
                  <a:gd name="T23" fmla="*/ 0 h 760"/>
                  <a:gd name="T24" fmla="*/ 1 w 453"/>
                  <a:gd name="T25" fmla="*/ 0 h 760"/>
                  <a:gd name="T26" fmla="*/ 1 w 453"/>
                  <a:gd name="T27" fmla="*/ 0 h 760"/>
                  <a:gd name="T28" fmla="*/ 1 w 453"/>
                  <a:gd name="T29" fmla="*/ 0 h 760"/>
                  <a:gd name="T30" fmla="*/ 1 w 453"/>
                  <a:gd name="T31" fmla="*/ 0 h 760"/>
                  <a:gd name="T32" fmla="*/ 1 w 453"/>
                  <a:gd name="T33" fmla="*/ 0 h 7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3"/>
                  <a:gd name="T52" fmla="*/ 0 h 760"/>
                  <a:gd name="T53" fmla="*/ 453 w 453"/>
                  <a:gd name="T54" fmla="*/ 760 h 7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3" h="760">
                    <a:moveTo>
                      <a:pt x="0" y="760"/>
                    </a:moveTo>
                    <a:lnTo>
                      <a:pt x="17" y="707"/>
                    </a:lnTo>
                    <a:lnTo>
                      <a:pt x="35" y="654"/>
                    </a:lnTo>
                    <a:lnTo>
                      <a:pt x="55" y="602"/>
                    </a:lnTo>
                    <a:lnTo>
                      <a:pt x="77" y="550"/>
                    </a:lnTo>
                    <a:lnTo>
                      <a:pt x="100" y="499"/>
                    </a:lnTo>
                    <a:lnTo>
                      <a:pt x="126" y="450"/>
                    </a:lnTo>
                    <a:lnTo>
                      <a:pt x="152" y="401"/>
                    </a:lnTo>
                    <a:lnTo>
                      <a:pt x="181" y="353"/>
                    </a:lnTo>
                    <a:lnTo>
                      <a:pt x="210" y="306"/>
                    </a:lnTo>
                    <a:lnTo>
                      <a:pt x="241" y="259"/>
                    </a:lnTo>
                    <a:lnTo>
                      <a:pt x="274" y="213"/>
                    </a:lnTo>
                    <a:lnTo>
                      <a:pt x="308" y="169"/>
                    </a:lnTo>
                    <a:lnTo>
                      <a:pt x="342" y="125"/>
                    </a:lnTo>
                    <a:lnTo>
                      <a:pt x="379" y="83"/>
                    </a:lnTo>
                    <a:lnTo>
                      <a:pt x="415" y="40"/>
                    </a:lnTo>
                    <a:lnTo>
                      <a:pt x="453" y="0"/>
                    </a:lnTo>
                  </a:path>
                </a:pathLst>
              </a:custGeom>
              <a:noFill/>
              <a:ln w="6350">
                <a:solidFill>
                  <a:srgbClr val="000000"/>
                </a:solidFill>
                <a:prstDash val="solid"/>
                <a:round/>
                <a:headEnd/>
                <a:tailEnd/>
              </a:ln>
            </p:spPr>
            <p:txBody>
              <a:bodyPr/>
              <a:lstStyle/>
              <a:p>
                <a:endParaRPr lang="en-US"/>
              </a:p>
            </p:txBody>
          </p:sp>
          <p:sp>
            <p:nvSpPr>
              <p:cNvPr id="20593" name="Freeform 5933"/>
              <p:cNvSpPr>
                <a:spLocks/>
              </p:cNvSpPr>
              <p:nvPr/>
            </p:nvSpPr>
            <p:spPr bwMode="white">
              <a:xfrm>
                <a:off x="4636" y="2126"/>
                <a:ext cx="8" cy="4"/>
              </a:xfrm>
              <a:custGeom>
                <a:avLst/>
                <a:gdLst>
                  <a:gd name="T0" fmla="*/ 0 w 65"/>
                  <a:gd name="T1" fmla="*/ 0 h 26"/>
                  <a:gd name="T2" fmla="*/ 0 w 65"/>
                  <a:gd name="T3" fmla="*/ 0 h 26"/>
                  <a:gd name="T4" fmla="*/ 0 w 65"/>
                  <a:gd name="T5" fmla="*/ 0 h 26"/>
                  <a:gd name="T6" fmla="*/ 0 w 65"/>
                  <a:gd name="T7" fmla="*/ 0 h 26"/>
                  <a:gd name="T8" fmla="*/ 0 w 65"/>
                  <a:gd name="T9" fmla="*/ 0 h 26"/>
                  <a:gd name="T10" fmla="*/ 0 w 65"/>
                  <a:gd name="T11" fmla="*/ 0 h 26"/>
                  <a:gd name="T12" fmla="*/ 0 w 65"/>
                  <a:gd name="T13" fmla="*/ 0 h 26"/>
                  <a:gd name="T14" fmla="*/ 0 w 65"/>
                  <a:gd name="T15" fmla="*/ 0 h 26"/>
                  <a:gd name="T16" fmla="*/ 0 w 65"/>
                  <a:gd name="T17" fmla="*/ 0 h 26"/>
                  <a:gd name="T18" fmla="*/ 0 w 65"/>
                  <a:gd name="T19" fmla="*/ 0 h 26"/>
                  <a:gd name="T20" fmla="*/ 0 w 65"/>
                  <a:gd name="T21" fmla="*/ 0 h 26"/>
                  <a:gd name="T22" fmla="*/ 0 w 65"/>
                  <a:gd name="T23" fmla="*/ 0 h 26"/>
                  <a:gd name="T24" fmla="*/ 0 w 65"/>
                  <a:gd name="T25" fmla="*/ 0 h 26"/>
                  <a:gd name="T26" fmla="*/ 0 w 65"/>
                  <a:gd name="T27" fmla="*/ 0 h 26"/>
                  <a:gd name="T28" fmla="*/ 0 w 65"/>
                  <a:gd name="T29" fmla="*/ 0 h 26"/>
                  <a:gd name="T30" fmla="*/ 0 w 65"/>
                  <a:gd name="T31" fmla="*/ 0 h 26"/>
                  <a:gd name="T32" fmla="*/ 0 w 65"/>
                  <a:gd name="T33" fmla="*/ 0 h 26"/>
                  <a:gd name="T34" fmla="*/ 0 w 65"/>
                  <a:gd name="T35" fmla="*/ 0 h 26"/>
                  <a:gd name="T36" fmla="*/ 0 w 65"/>
                  <a:gd name="T37" fmla="*/ 0 h 26"/>
                  <a:gd name="T38" fmla="*/ 0 w 65"/>
                  <a:gd name="T39" fmla="*/ 0 h 26"/>
                  <a:gd name="T40" fmla="*/ 0 w 65"/>
                  <a:gd name="T41" fmla="*/ 0 h 26"/>
                  <a:gd name="T42" fmla="*/ 0 w 65"/>
                  <a:gd name="T43" fmla="*/ 0 h 26"/>
                  <a:gd name="T44" fmla="*/ 0 w 65"/>
                  <a:gd name="T45" fmla="*/ 0 h 26"/>
                  <a:gd name="T46" fmla="*/ 0 w 65"/>
                  <a:gd name="T47" fmla="*/ 0 h 26"/>
                  <a:gd name="T48" fmla="*/ 0 w 65"/>
                  <a:gd name="T49" fmla="*/ 0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26"/>
                  <a:gd name="T77" fmla="*/ 65 w 65"/>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26">
                    <a:moveTo>
                      <a:pt x="65" y="26"/>
                    </a:moveTo>
                    <a:lnTo>
                      <a:pt x="62" y="24"/>
                    </a:lnTo>
                    <a:lnTo>
                      <a:pt x="59" y="23"/>
                    </a:lnTo>
                    <a:lnTo>
                      <a:pt x="57" y="22"/>
                    </a:lnTo>
                    <a:lnTo>
                      <a:pt x="55" y="21"/>
                    </a:lnTo>
                    <a:lnTo>
                      <a:pt x="52" y="19"/>
                    </a:lnTo>
                    <a:lnTo>
                      <a:pt x="50" y="18"/>
                    </a:lnTo>
                    <a:lnTo>
                      <a:pt x="47" y="17"/>
                    </a:lnTo>
                    <a:lnTo>
                      <a:pt x="45" y="16"/>
                    </a:lnTo>
                    <a:lnTo>
                      <a:pt x="42" y="15"/>
                    </a:lnTo>
                    <a:lnTo>
                      <a:pt x="40" y="12"/>
                    </a:lnTo>
                    <a:lnTo>
                      <a:pt x="37" y="11"/>
                    </a:lnTo>
                    <a:lnTo>
                      <a:pt x="34" y="10"/>
                    </a:lnTo>
                    <a:lnTo>
                      <a:pt x="31" y="9"/>
                    </a:lnTo>
                    <a:lnTo>
                      <a:pt x="28" y="8"/>
                    </a:lnTo>
                    <a:lnTo>
                      <a:pt x="26" y="7"/>
                    </a:lnTo>
                    <a:lnTo>
                      <a:pt x="23" y="6"/>
                    </a:lnTo>
                    <a:lnTo>
                      <a:pt x="20" y="5"/>
                    </a:lnTo>
                    <a:lnTo>
                      <a:pt x="18" y="5"/>
                    </a:lnTo>
                    <a:lnTo>
                      <a:pt x="15" y="4"/>
                    </a:lnTo>
                    <a:lnTo>
                      <a:pt x="12" y="3"/>
                    </a:lnTo>
                    <a:lnTo>
                      <a:pt x="9" y="2"/>
                    </a:lnTo>
                    <a:lnTo>
                      <a:pt x="6" y="1"/>
                    </a:lnTo>
                    <a:lnTo>
                      <a:pt x="3" y="1"/>
                    </a:lnTo>
                    <a:lnTo>
                      <a:pt x="0" y="0"/>
                    </a:lnTo>
                  </a:path>
                </a:pathLst>
              </a:custGeom>
              <a:noFill/>
              <a:ln w="6350">
                <a:solidFill>
                  <a:srgbClr val="000000"/>
                </a:solidFill>
                <a:prstDash val="solid"/>
                <a:round/>
                <a:headEnd/>
                <a:tailEnd/>
              </a:ln>
            </p:spPr>
            <p:txBody>
              <a:bodyPr/>
              <a:lstStyle/>
              <a:p>
                <a:endParaRPr lang="en-US"/>
              </a:p>
            </p:txBody>
          </p:sp>
          <p:sp>
            <p:nvSpPr>
              <p:cNvPr id="20594" name="Freeform 5934"/>
              <p:cNvSpPr>
                <a:spLocks/>
              </p:cNvSpPr>
              <p:nvPr/>
            </p:nvSpPr>
            <p:spPr bwMode="white">
              <a:xfrm>
                <a:off x="4498" y="2162"/>
                <a:ext cx="56" cy="77"/>
              </a:xfrm>
              <a:custGeom>
                <a:avLst/>
                <a:gdLst>
                  <a:gd name="T0" fmla="*/ 1 w 440"/>
                  <a:gd name="T1" fmla="*/ 0 h 613"/>
                  <a:gd name="T2" fmla="*/ 1 w 440"/>
                  <a:gd name="T3" fmla="*/ 0 h 613"/>
                  <a:gd name="T4" fmla="*/ 1 w 440"/>
                  <a:gd name="T5" fmla="*/ 0 h 613"/>
                  <a:gd name="T6" fmla="*/ 1 w 440"/>
                  <a:gd name="T7" fmla="*/ 0 h 613"/>
                  <a:gd name="T8" fmla="*/ 1 w 440"/>
                  <a:gd name="T9" fmla="*/ 0 h 613"/>
                  <a:gd name="T10" fmla="*/ 1 w 440"/>
                  <a:gd name="T11" fmla="*/ 0 h 613"/>
                  <a:gd name="T12" fmla="*/ 1 w 440"/>
                  <a:gd name="T13" fmla="*/ 0 h 613"/>
                  <a:gd name="T14" fmla="*/ 0 w 440"/>
                  <a:gd name="T15" fmla="*/ 1 h 613"/>
                  <a:gd name="T16" fmla="*/ 0 w 440"/>
                  <a:gd name="T17" fmla="*/ 1 h 613"/>
                  <a:gd name="T18" fmla="*/ 0 w 440"/>
                  <a:gd name="T19" fmla="*/ 1 h 613"/>
                  <a:gd name="T20" fmla="*/ 0 w 440"/>
                  <a:gd name="T21" fmla="*/ 1 h 613"/>
                  <a:gd name="T22" fmla="*/ 0 w 440"/>
                  <a:gd name="T23" fmla="*/ 1 h 613"/>
                  <a:gd name="T24" fmla="*/ 0 w 440"/>
                  <a:gd name="T25" fmla="*/ 1 h 613"/>
                  <a:gd name="T26" fmla="*/ 0 w 440"/>
                  <a:gd name="T27" fmla="*/ 1 h 613"/>
                  <a:gd name="T28" fmla="*/ 0 w 440"/>
                  <a:gd name="T29" fmla="*/ 1 h 613"/>
                  <a:gd name="T30" fmla="*/ 0 w 440"/>
                  <a:gd name="T31" fmla="*/ 1 h 613"/>
                  <a:gd name="T32" fmla="*/ 0 w 440"/>
                  <a:gd name="T33" fmla="*/ 1 h 6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0"/>
                  <a:gd name="T52" fmla="*/ 0 h 613"/>
                  <a:gd name="T53" fmla="*/ 440 w 440"/>
                  <a:gd name="T54" fmla="*/ 613 h 6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0" h="613">
                    <a:moveTo>
                      <a:pt x="440" y="0"/>
                    </a:moveTo>
                    <a:lnTo>
                      <a:pt x="405" y="33"/>
                    </a:lnTo>
                    <a:lnTo>
                      <a:pt x="372" y="67"/>
                    </a:lnTo>
                    <a:lnTo>
                      <a:pt x="339" y="101"/>
                    </a:lnTo>
                    <a:lnTo>
                      <a:pt x="306" y="135"/>
                    </a:lnTo>
                    <a:lnTo>
                      <a:pt x="275" y="171"/>
                    </a:lnTo>
                    <a:lnTo>
                      <a:pt x="244" y="208"/>
                    </a:lnTo>
                    <a:lnTo>
                      <a:pt x="215" y="245"/>
                    </a:lnTo>
                    <a:lnTo>
                      <a:pt x="187" y="283"/>
                    </a:lnTo>
                    <a:lnTo>
                      <a:pt x="159" y="322"/>
                    </a:lnTo>
                    <a:lnTo>
                      <a:pt x="133" y="361"/>
                    </a:lnTo>
                    <a:lnTo>
                      <a:pt x="108" y="401"/>
                    </a:lnTo>
                    <a:lnTo>
                      <a:pt x="83" y="442"/>
                    </a:lnTo>
                    <a:lnTo>
                      <a:pt x="60" y="484"/>
                    </a:lnTo>
                    <a:lnTo>
                      <a:pt x="39" y="526"/>
                    </a:lnTo>
                    <a:lnTo>
                      <a:pt x="19" y="569"/>
                    </a:lnTo>
                    <a:lnTo>
                      <a:pt x="0" y="613"/>
                    </a:lnTo>
                  </a:path>
                </a:pathLst>
              </a:custGeom>
              <a:noFill/>
              <a:ln w="6350">
                <a:solidFill>
                  <a:srgbClr val="000000"/>
                </a:solidFill>
                <a:prstDash val="solid"/>
                <a:round/>
                <a:headEnd/>
                <a:tailEnd/>
              </a:ln>
            </p:spPr>
            <p:txBody>
              <a:bodyPr/>
              <a:lstStyle/>
              <a:p>
                <a:endParaRPr lang="en-US"/>
              </a:p>
            </p:txBody>
          </p:sp>
          <p:sp>
            <p:nvSpPr>
              <p:cNvPr id="20595" name="Freeform 5935"/>
              <p:cNvSpPr>
                <a:spLocks/>
              </p:cNvSpPr>
              <p:nvPr/>
            </p:nvSpPr>
            <p:spPr bwMode="white">
              <a:xfrm>
                <a:off x="4493" y="2317"/>
                <a:ext cx="24" cy="28"/>
              </a:xfrm>
              <a:custGeom>
                <a:avLst/>
                <a:gdLst>
                  <a:gd name="T0" fmla="*/ 0 w 188"/>
                  <a:gd name="T1" fmla="*/ 0 h 225"/>
                  <a:gd name="T2" fmla="*/ 0 w 188"/>
                  <a:gd name="T3" fmla="*/ 0 h 225"/>
                  <a:gd name="T4" fmla="*/ 0 w 188"/>
                  <a:gd name="T5" fmla="*/ 0 h 225"/>
                  <a:gd name="T6" fmla="*/ 0 w 188"/>
                  <a:gd name="T7" fmla="*/ 0 h 225"/>
                  <a:gd name="T8" fmla="*/ 0 w 188"/>
                  <a:gd name="T9" fmla="*/ 0 h 225"/>
                  <a:gd name="T10" fmla="*/ 0 w 188"/>
                  <a:gd name="T11" fmla="*/ 0 h 225"/>
                  <a:gd name="T12" fmla="*/ 0 w 188"/>
                  <a:gd name="T13" fmla="*/ 0 h 225"/>
                  <a:gd name="T14" fmla="*/ 0 w 188"/>
                  <a:gd name="T15" fmla="*/ 0 h 225"/>
                  <a:gd name="T16" fmla="*/ 0 w 188"/>
                  <a:gd name="T17" fmla="*/ 0 h 225"/>
                  <a:gd name="T18" fmla="*/ 0 w 188"/>
                  <a:gd name="T19" fmla="*/ 0 h 225"/>
                  <a:gd name="T20" fmla="*/ 0 w 188"/>
                  <a:gd name="T21" fmla="*/ 0 h 225"/>
                  <a:gd name="T22" fmla="*/ 0 w 188"/>
                  <a:gd name="T23" fmla="*/ 0 h 225"/>
                  <a:gd name="T24" fmla="*/ 0 w 188"/>
                  <a:gd name="T25" fmla="*/ 0 h 225"/>
                  <a:gd name="T26" fmla="*/ 0 w 188"/>
                  <a:gd name="T27" fmla="*/ 0 h 225"/>
                  <a:gd name="T28" fmla="*/ 0 w 188"/>
                  <a:gd name="T29" fmla="*/ 0 h 225"/>
                  <a:gd name="T30" fmla="*/ 0 w 188"/>
                  <a:gd name="T31" fmla="*/ 0 h 225"/>
                  <a:gd name="T32" fmla="*/ 0 w 188"/>
                  <a:gd name="T33" fmla="*/ 0 h 225"/>
                  <a:gd name="T34" fmla="*/ 0 w 188"/>
                  <a:gd name="T35" fmla="*/ 0 h 225"/>
                  <a:gd name="T36" fmla="*/ 0 w 188"/>
                  <a:gd name="T37" fmla="*/ 0 h 225"/>
                  <a:gd name="T38" fmla="*/ 0 w 188"/>
                  <a:gd name="T39" fmla="*/ 0 h 225"/>
                  <a:gd name="T40" fmla="*/ 0 w 188"/>
                  <a:gd name="T41" fmla="*/ 0 h 225"/>
                  <a:gd name="T42" fmla="*/ 0 w 188"/>
                  <a:gd name="T43" fmla="*/ 0 h 225"/>
                  <a:gd name="T44" fmla="*/ 0 w 188"/>
                  <a:gd name="T45" fmla="*/ 0 h 225"/>
                  <a:gd name="T46" fmla="*/ 0 w 188"/>
                  <a:gd name="T47" fmla="*/ 0 h 225"/>
                  <a:gd name="T48" fmla="*/ 0 w 188"/>
                  <a:gd name="T49" fmla="*/ 0 h 225"/>
                  <a:gd name="T50" fmla="*/ 0 w 188"/>
                  <a:gd name="T51" fmla="*/ 0 h 2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8"/>
                  <a:gd name="T79" fmla="*/ 0 h 225"/>
                  <a:gd name="T80" fmla="*/ 188 w 188"/>
                  <a:gd name="T81" fmla="*/ 225 h 2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8" h="225">
                    <a:moveTo>
                      <a:pt x="0" y="0"/>
                    </a:moveTo>
                    <a:lnTo>
                      <a:pt x="4" y="12"/>
                    </a:lnTo>
                    <a:lnTo>
                      <a:pt x="10" y="23"/>
                    </a:lnTo>
                    <a:lnTo>
                      <a:pt x="15" y="34"/>
                    </a:lnTo>
                    <a:lnTo>
                      <a:pt x="21" y="46"/>
                    </a:lnTo>
                    <a:lnTo>
                      <a:pt x="26" y="56"/>
                    </a:lnTo>
                    <a:lnTo>
                      <a:pt x="32" y="68"/>
                    </a:lnTo>
                    <a:lnTo>
                      <a:pt x="39" y="78"/>
                    </a:lnTo>
                    <a:lnTo>
                      <a:pt x="45" y="88"/>
                    </a:lnTo>
                    <a:lnTo>
                      <a:pt x="52" y="99"/>
                    </a:lnTo>
                    <a:lnTo>
                      <a:pt x="59" y="108"/>
                    </a:lnTo>
                    <a:lnTo>
                      <a:pt x="67" y="118"/>
                    </a:lnTo>
                    <a:lnTo>
                      <a:pt x="74" y="128"/>
                    </a:lnTo>
                    <a:lnTo>
                      <a:pt x="81" y="136"/>
                    </a:lnTo>
                    <a:lnTo>
                      <a:pt x="90" y="145"/>
                    </a:lnTo>
                    <a:lnTo>
                      <a:pt x="97" y="154"/>
                    </a:lnTo>
                    <a:lnTo>
                      <a:pt x="105" y="162"/>
                    </a:lnTo>
                    <a:lnTo>
                      <a:pt x="113" y="170"/>
                    </a:lnTo>
                    <a:lnTo>
                      <a:pt x="123" y="177"/>
                    </a:lnTo>
                    <a:lnTo>
                      <a:pt x="131" y="186"/>
                    </a:lnTo>
                    <a:lnTo>
                      <a:pt x="140" y="193"/>
                    </a:lnTo>
                    <a:lnTo>
                      <a:pt x="150" y="200"/>
                    </a:lnTo>
                    <a:lnTo>
                      <a:pt x="159" y="206"/>
                    </a:lnTo>
                    <a:lnTo>
                      <a:pt x="168" y="213"/>
                    </a:lnTo>
                    <a:lnTo>
                      <a:pt x="179" y="219"/>
                    </a:lnTo>
                    <a:lnTo>
                      <a:pt x="188" y="225"/>
                    </a:lnTo>
                  </a:path>
                </a:pathLst>
              </a:custGeom>
              <a:noFill/>
              <a:ln w="6350">
                <a:solidFill>
                  <a:srgbClr val="000000"/>
                </a:solidFill>
                <a:prstDash val="solid"/>
                <a:round/>
                <a:headEnd/>
                <a:tailEnd/>
              </a:ln>
            </p:spPr>
            <p:txBody>
              <a:bodyPr/>
              <a:lstStyle/>
              <a:p>
                <a:endParaRPr lang="en-US"/>
              </a:p>
            </p:txBody>
          </p:sp>
          <p:sp>
            <p:nvSpPr>
              <p:cNvPr id="20596" name="Freeform 5936"/>
              <p:cNvSpPr>
                <a:spLocks/>
              </p:cNvSpPr>
              <p:nvPr/>
            </p:nvSpPr>
            <p:spPr bwMode="white">
              <a:xfrm>
                <a:off x="4613" y="1838"/>
                <a:ext cx="49" cy="5"/>
              </a:xfrm>
              <a:custGeom>
                <a:avLst/>
                <a:gdLst>
                  <a:gd name="T0" fmla="*/ 1 w 390"/>
                  <a:gd name="T1" fmla="*/ 0 h 43"/>
                  <a:gd name="T2" fmla="*/ 1 w 390"/>
                  <a:gd name="T3" fmla="*/ 0 h 43"/>
                  <a:gd name="T4" fmla="*/ 1 w 390"/>
                  <a:gd name="T5" fmla="*/ 0 h 43"/>
                  <a:gd name="T6" fmla="*/ 1 w 390"/>
                  <a:gd name="T7" fmla="*/ 0 h 43"/>
                  <a:gd name="T8" fmla="*/ 1 w 390"/>
                  <a:gd name="T9" fmla="*/ 0 h 43"/>
                  <a:gd name="T10" fmla="*/ 1 w 390"/>
                  <a:gd name="T11" fmla="*/ 0 h 43"/>
                  <a:gd name="T12" fmla="*/ 1 w 390"/>
                  <a:gd name="T13" fmla="*/ 0 h 43"/>
                  <a:gd name="T14" fmla="*/ 1 w 390"/>
                  <a:gd name="T15" fmla="*/ 0 h 43"/>
                  <a:gd name="T16" fmla="*/ 0 w 390"/>
                  <a:gd name="T17" fmla="*/ 0 h 43"/>
                  <a:gd name="T18" fmla="*/ 0 w 390"/>
                  <a:gd name="T19" fmla="*/ 0 h 43"/>
                  <a:gd name="T20" fmla="*/ 0 w 390"/>
                  <a:gd name="T21" fmla="*/ 0 h 43"/>
                  <a:gd name="T22" fmla="*/ 0 w 390"/>
                  <a:gd name="T23" fmla="*/ 0 h 43"/>
                  <a:gd name="T24" fmla="*/ 0 w 390"/>
                  <a:gd name="T25" fmla="*/ 0 h 43"/>
                  <a:gd name="T26" fmla="*/ 0 w 390"/>
                  <a:gd name="T27" fmla="*/ 0 h 43"/>
                  <a:gd name="T28" fmla="*/ 0 w 390"/>
                  <a:gd name="T29" fmla="*/ 0 h 43"/>
                  <a:gd name="T30" fmla="*/ 0 w 390"/>
                  <a:gd name="T31" fmla="*/ 0 h 43"/>
                  <a:gd name="T32" fmla="*/ 0 w 390"/>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0"/>
                  <a:gd name="T52" fmla="*/ 0 h 43"/>
                  <a:gd name="T53" fmla="*/ 390 w 390"/>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0" h="43">
                    <a:moveTo>
                      <a:pt x="390" y="43"/>
                    </a:moveTo>
                    <a:lnTo>
                      <a:pt x="367" y="32"/>
                    </a:lnTo>
                    <a:lnTo>
                      <a:pt x="343" y="22"/>
                    </a:lnTo>
                    <a:lnTo>
                      <a:pt x="319" y="14"/>
                    </a:lnTo>
                    <a:lnTo>
                      <a:pt x="295" y="8"/>
                    </a:lnTo>
                    <a:lnTo>
                      <a:pt x="271" y="4"/>
                    </a:lnTo>
                    <a:lnTo>
                      <a:pt x="246" y="1"/>
                    </a:lnTo>
                    <a:lnTo>
                      <a:pt x="222" y="0"/>
                    </a:lnTo>
                    <a:lnTo>
                      <a:pt x="197" y="0"/>
                    </a:lnTo>
                    <a:lnTo>
                      <a:pt x="172" y="2"/>
                    </a:lnTo>
                    <a:lnTo>
                      <a:pt x="147" y="4"/>
                    </a:lnTo>
                    <a:lnTo>
                      <a:pt x="122" y="8"/>
                    </a:lnTo>
                    <a:lnTo>
                      <a:pt x="98" y="13"/>
                    </a:lnTo>
                    <a:lnTo>
                      <a:pt x="73" y="19"/>
                    </a:lnTo>
                    <a:lnTo>
                      <a:pt x="48" y="25"/>
                    </a:lnTo>
                    <a:lnTo>
                      <a:pt x="24" y="32"/>
                    </a:lnTo>
                    <a:lnTo>
                      <a:pt x="0" y="40"/>
                    </a:lnTo>
                  </a:path>
                </a:pathLst>
              </a:custGeom>
              <a:noFill/>
              <a:ln w="6350">
                <a:solidFill>
                  <a:srgbClr val="000000"/>
                </a:solidFill>
                <a:prstDash val="solid"/>
                <a:round/>
                <a:headEnd/>
                <a:tailEnd/>
              </a:ln>
            </p:spPr>
            <p:txBody>
              <a:bodyPr/>
              <a:lstStyle/>
              <a:p>
                <a:endParaRPr lang="en-US"/>
              </a:p>
            </p:txBody>
          </p:sp>
          <p:sp>
            <p:nvSpPr>
              <p:cNvPr id="20597" name="Freeform 5937"/>
              <p:cNvSpPr>
                <a:spLocks/>
              </p:cNvSpPr>
              <p:nvPr/>
            </p:nvSpPr>
            <p:spPr bwMode="white">
              <a:xfrm>
                <a:off x="4591" y="1813"/>
                <a:ext cx="2" cy="1"/>
              </a:xfrm>
              <a:custGeom>
                <a:avLst/>
                <a:gdLst>
                  <a:gd name="T0" fmla="*/ 0 w 18"/>
                  <a:gd name="T1" fmla="*/ 0 h 13"/>
                  <a:gd name="T2" fmla="*/ 0 w 18"/>
                  <a:gd name="T3" fmla="*/ 0 h 13"/>
                  <a:gd name="T4" fmla="*/ 0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0" y="0"/>
                    </a:moveTo>
                    <a:lnTo>
                      <a:pt x="9" y="6"/>
                    </a:lnTo>
                    <a:lnTo>
                      <a:pt x="18" y="13"/>
                    </a:lnTo>
                  </a:path>
                </a:pathLst>
              </a:custGeom>
              <a:noFill/>
              <a:ln w="6350">
                <a:solidFill>
                  <a:srgbClr val="000000"/>
                </a:solidFill>
                <a:prstDash val="solid"/>
                <a:round/>
                <a:headEnd/>
                <a:tailEnd/>
              </a:ln>
            </p:spPr>
            <p:txBody>
              <a:bodyPr/>
              <a:lstStyle/>
              <a:p>
                <a:endParaRPr lang="en-US"/>
              </a:p>
            </p:txBody>
          </p:sp>
          <p:sp>
            <p:nvSpPr>
              <p:cNvPr id="20598" name="Freeform 5938"/>
              <p:cNvSpPr>
                <a:spLocks/>
              </p:cNvSpPr>
              <p:nvPr/>
            </p:nvSpPr>
            <p:spPr bwMode="white">
              <a:xfrm>
                <a:off x="4593" y="1814"/>
                <a:ext cx="0" cy="0"/>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
                  <a:gd name="T76" fmla="*/ 0 h 1"/>
                  <a:gd name="T77" fmla="*/ 1 w 1"/>
                  <a:gd name="T78" fmla="*/ 1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 h="1">
                    <a:moveTo>
                      <a:pt x="1" y="0"/>
                    </a:moveTo>
                    <a:lnTo>
                      <a:pt x="1" y="0"/>
                    </a:lnTo>
                    <a:lnTo>
                      <a:pt x="0" y="0"/>
                    </a:lnTo>
                    <a:lnTo>
                      <a:pt x="0" y="1"/>
                    </a:lnTo>
                  </a:path>
                </a:pathLst>
              </a:custGeom>
              <a:noFill/>
              <a:ln w="6350">
                <a:solidFill>
                  <a:srgbClr val="000000"/>
                </a:solidFill>
                <a:prstDash val="solid"/>
                <a:round/>
                <a:headEnd/>
                <a:tailEnd/>
              </a:ln>
            </p:spPr>
            <p:txBody>
              <a:bodyPr/>
              <a:lstStyle/>
              <a:p>
                <a:endParaRPr lang="en-US"/>
              </a:p>
            </p:txBody>
          </p:sp>
          <p:sp>
            <p:nvSpPr>
              <p:cNvPr id="20599" name="Freeform 5939"/>
              <p:cNvSpPr>
                <a:spLocks/>
              </p:cNvSpPr>
              <p:nvPr/>
            </p:nvSpPr>
            <p:spPr bwMode="white">
              <a:xfrm>
                <a:off x="4557" y="1820"/>
                <a:ext cx="11" cy="2"/>
              </a:xfrm>
              <a:custGeom>
                <a:avLst/>
                <a:gdLst>
                  <a:gd name="T0" fmla="*/ 0 w 89"/>
                  <a:gd name="T1" fmla="*/ 0 h 11"/>
                  <a:gd name="T2" fmla="*/ 0 w 89"/>
                  <a:gd name="T3" fmla="*/ 0 h 11"/>
                  <a:gd name="T4" fmla="*/ 0 w 89"/>
                  <a:gd name="T5" fmla="*/ 0 h 11"/>
                  <a:gd name="T6" fmla="*/ 0 w 89"/>
                  <a:gd name="T7" fmla="*/ 0 h 11"/>
                  <a:gd name="T8" fmla="*/ 0 w 89"/>
                  <a:gd name="T9" fmla="*/ 0 h 11"/>
                  <a:gd name="T10" fmla="*/ 0 w 89"/>
                  <a:gd name="T11" fmla="*/ 0 h 11"/>
                  <a:gd name="T12" fmla="*/ 0 w 89"/>
                  <a:gd name="T13" fmla="*/ 0 h 11"/>
                  <a:gd name="T14" fmla="*/ 0 w 89"/>
                  <a:gd name="T15" fmla="*/ 0 h 11"/>
                  <a:gd name="T16" fmla="*/ 0 w 89"/>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11"/>
                  <a:gd name="T29" fmla="*/ 89 w 89"/>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11">
                    <a:moveTo>
                      <a:pt x="89" y="0"/>
                    </a:moveTo>
                    <a:lnTo>
                      <a:pt x="77" y="0"/>
                    </a:lnTo>
                    <a:lnTo>
                      <a:pt x="66" y="0"/>
                    </a:lnTo>
                    <a:lnTo>
                      <a:pt x="54" y="1"/>
                    </a:lnTo>
                    <a:lnTo>
                      <a:pt x="43" y="2"/>
                    </a:lnTo>
                    <a:lnTo>
                      <a:pt x="31" y="4"/>
                    </a:lnTo>
                    <a:lnTo>
                      <a:pt x="21" y="6"/>
                    </a:lnTo>
                    <a:lnTo>
                      <a:pt x="11" y="8"/>
                    </a:lnTo>
                    <a:lnTo>
                      <a:pt x="0" y="11"/>
                    </a:lnTo>
                  </a:path>
                </a:pathLst>
              </a:custGeom>
              <a:noFill/>
              <a:ln w="6350">
                <a:solidFill>
                  <a:srgbClr val="000000"/>
                </a:solidFill>
                <a:prstDash val="solid"/>
                <a:round/>
                <a:headEnd/>
                <a:tailEnd/>
              </a:ln>
            </p:spPr>
            <p:txBody>
              <a:bodyPr/>
              <a:lstStyle/>
              <a:p>
                <a:endParaRPr lang="en-US"/>
              </a:p>
            </p:txBody>
          </p:sp>
          <p:sp>
            <p:nvSpPr>
              <p:cNvPr id="20600" name="Freeform 5940"/>
              <p:cNvSpPr>
                <a:spLocks/>
              </p:cNvSpPr>
              <p:nvPr/>
            </p:nvSpPr>
            <p:spPr bwMode="white">
              <a:xfrm>
                <a:off x="4490" y="2115"/>
                <a:ext cx="9" cy="6"/>
              </a:xfrm>
              <a:custGeom>
                <a:avLst/>
                <a:gdLst>
                  <a:gd name="T0" fmla="*/ 0 w 72"/>
                  <a:gd name="T1" fmla="*/ 0 h 48"/>
                  <a:gd name="T2" fmla="*/ 0 w 72"/>
                  <a:gd name="T3" fmla="*/ 0 h 48"/>
                  <a:gd name="T4" fmla="*/ 0 w 72"/>
                  <a:gd name="T5" fmla="*/ 0 h 48"/>
                  <a:gd name="T6" fmla="*/ 0 w 72"/>
                  <a:gd name="T7" fmla="*/ 0 h 48"/>
                  <a:gd name="T8" fmla="*/ 0 w 72"/>
                  <a:gd name="T9" fmla="*/ 0 h 48"/>
                  <a:gd name="T10" fmla="*/ 0 w 72"/>
                  <a:gd name="T11" fmla="*/ 0 h 48"/>
                  <a:gd name="T12" fmla="*/ 0 w 72"/>
                  <a:gd name="T13" fmla="*/ 0 h 48"/>
                  <a:gd name="T14" fmla="*/ 0 w 72"/>
                  <a:gd name="T15" fmla="*/ 0 h 48"/>
                  <a:gd name="T16" fmla="*/ 0 w 72"/>
                  <a:gd name="T17" fmla="*/ 0 h 48"/>
                  <a:gd name="T18" fmla="*/ 0 w 72"/>
                  <a:gd name="T19" fmla="*/ 0 h 48"/>
                  <a:gd name="T20" fmla="*/ 0 w 72"/>
                  <a:gd name="T21" fmla="*/ 0 h 48"/>
                  <a:gd name="T22" fmla="*/ 0 w 72"/>
                  <a:gd name="T23" fmla="*/ 0 h 48"/>
                  <a:gd name="T24" fmla="*/ 0 w 72"/>
                  <a:gd name="T25" fmla="*/ 0 h 48"/>
                  <a:gd name="T26" fmla="*/ 0 w 72"/>
                  <a:gd name="T27" fmla="*/ 0 h 48"/>
                  <a:gd name="T28" fmla="*/ 0 w 72"/>
                  <a:gd name="T29" fmla="*/ 0 h 48"/>
                  <a:gd name="T30" fmla="*/ 0 w 72"/>
                  <a:gd name="T31" fmla="*/ 0 h 48"/>
                  <a:gd name="T32" fmla="*/ 0 w 72"/>
                  <a:gd name="T33" fmla="*/ 0 h 48"/>
                  <a:gd name="T34" fmla="*/ 0 w 72"/>
                  <a:gd name="T35" fmla="*/ 0 h 48"/>
                  <a:gd name="T36" fmla="*/ 0 w 72"/>
                  <a:gd name="T37" fmla="*/ 0 h 48"/>
                  <a:gd name="T38" fmla="*/ 0 w 72"/>
                  <a:gd name="T39" fmla="*/ 0 h 48"/>
                  <a:gd name="T40" fmla="*/ 0 w 72"/>
                  <a:gd name="T41" fmla="*/ 0 h 48"/>
                  <a:gd name="T42" fmla="*/ 0 w 72"/>
                  <a:gd name="T43" fmla="*/ 0 h 48"/>
                  <a:gd name="T44" fmla="*/ 0 w 72"/>
                  <a:gd name="T45" fmla="*/ 0 h 48"/>
                  <a:gd name="T46" fmla="*/ 0 w 72"/>
                  <a:gd name="T47" fmla="*/ 0 h 48"/>
                  <a:gd name="T48" fmla="*/ 0 w 72"/>
                  <a:gd name="T49" fmla="*/ 0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48"/>
                  <a:gd name="T77" fmla="*/ 72 w 72"/>
                  <a:gd name="T78" fmla="*/ 48 h 4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48">
                    <a:moveTo>
                      <a:pt x="0" y="0"/>
                    </a:moveTo>
                    <a:lnTo>
                      <a:pt x="3" y="2"/>
                    </a:lnTo>
                    <a:lnTo>
                      <a:pt x="7" y="4"/>
                    </a:lnTo>
                    <a:lnTo>
                      <a:pt x="10" y="6"/>
                    </a:lnTo>
                    <a:lnTo>
                      <a:pt x="12" y="8"/>
                    </a:lnTo>
                    <a:lnTo>
                      <a:pt x="15" y="10"/>
                    </a:lnTo>
                    <a:lnTo>
                      <a:pt x="18" y="12"/>
                    </a:lnTo>
                    <a:lnTo>
                      <a:pt x="21" y="15"/>
                    </a:lnTo>
                    <a:lnTo>
                      <a:pt x="24" y="17"/>
                    </a:lnTo>
                    <a:lnTo>
                      <a:pt x="26" y="19"/>
                    </a:lnTo>
                    <a:lnTo>
                      <a:pt x="29" y="21"/>
                    </a:lnTo>
                    <a:lnTo>
                      <a:pt x="33" y="24"/>
                    </a:lnTo>
                    <a:lnTo>
                      <a:pt x="36" y="26"/>
                    </a:lnTo>
                    <a:lnTo>
                      <a:pt x="39" y="28"/>
                    </a:lnTo>
                    <a:lnTo>
                      <a:pt x="42" y="30"/>
                    </a:lnTo>
                    <a:lnTo>
                      <a:pt x="45" y="32"/>
                    </a:lnTo>
                    <a:lnTo>
                      <a:pt x="48" y="34"/>
                    </a:lnTo>
                    <a:lnTo>
                      <a:pt x="51" y="35"/>
                    </a:lnTo>
                    <a:lnTo>
                      <a:pt x="54" y="37"/>
                    </a:lnTo>
                    <a:lnTo>
                      <a:pt x="57" y="39"/>
                    </a:lnTo>
                    <a:lnTo>
                      <a:pt x="60" y="41"/>
                    </a:lnTo>
                    <a:lnTo>
                      <a:pt x="63" y="43"/>
                    </a:lnTo>
                    <a:lnTo>
                      <a:pt x="66" y="45"/>
                    </a:lnTo>
                    <a:lnTo>
                      <a:pt x="69" y="46"/>
                    </a:lnTo>
                    <a:lnTo>
                      <a:pt x="72" y="48"/>
                    </a:lnTo>
                  </a:path>
                </a:pathLst>
              </a:custGeom>
              <a:noFill/>
              <a:ln w="6350">
                <a:solidFill>
                  <a:srgbClr val="000000"/>
                </a:solidFill>
                <a:prstDash val="solid"/>
                <a:round/>
                <a:headEnd/>
                <a:tailEnd/>
              </a:ln>
            </p:spPr>
            <p:txBody>
              <a:bodyPr/>
              <a:lstStyle/>
              <a:p>
                <a:endParaRPr lang="en-US"/>
              </a:p>
            </p:txBody>
          </p:sp>
          <p:sp>
            <p:nvSpPr>
              <p:cNvPr id="20601" name="Freeform 5941"/>
              <p:cNvSpPr>
                <a:spLocks/>
              </p:cNvSpPr>
              <p:nvPr/>
            </p:nvSpPr>
            <p:spPr bwMode="white">
              <a:xfrm>
                <a:off x="4480" y="2128"/>
                <a:ext cx="42" cy="11"/>
              </a:xfrm>
              <a:custGeom>
                <a:avLst/>
                <a:gdLst>
                  <a:gd name="T0" fmla="*/ 1 w 336"/>
                  <a:gd name="T1" fmla="*/ 0 h 87"/>
                  <a:gd name="T2" fmla="*/ 1 w 336"/>
                  <a:gd name="T3" fmla="*/ 0 h 87"/>
                  <a:gd name="T4" fmla="*/ 1 w 336"/>
                  <a:gd name="T5" fmla="*/ 0 h 87"/>
                  <a:gd name="T6" fmla="*/ 1 w 336"/>
                  <a:gd name="T7" fmla="*/ 0 h 87"/>
                  <a:gd name="T8" fmla="*/ 1 w 336"/>
                  <a:gd name="T9" fmla="*/ 0 h 87"/>
                  <a:gd name="T10" fmla="*/ 0 w 336"/>
                  <a:gd name="T11" fmla="*/ 0 h 87"/>
                  <a:gd name="T12" fmla="*/ 0 w 336"/>
                  <a:gd name="T13" fmla="*/ 0 h 87"/>
                  <a:gd name="T14" fmla="*/ 0 w 336"/>
                  <a:gd name="T15" fmla="*/ 0 h 87"/>
                  <a:gd name="T16" fmla="*/ 0 w 336"/>
                  <a:gd name="T17" fmla="*/ 0 h 87"/>
                  <a:gd name="T18" fmla="*/ 0 w 336"/>
                  <a:gd name="T19" fmla="*/ 0 h 87"/>
                  <a:gd name="T20" fmla="*/ 0 w 336"/>
                  <a:gd name="T21" fmla="*/ 0 h 87"/>
                  <a:gd name="T22" fmla="*/ 0 w 336"/>
                  <a:gd name="T23" fmla="*/ 0 h 87"/>
                  <a:gd name="T24" fmla="*/ 0 w 336"/>
                  <a:gd name="T25" fmla="*/ 0 h 87"/>
                  <a:gd name="T26" fmla="*/ 0 w 336"/>
                  <a:gd name="T27" fmla="*/ 0 h 87"/>
                  <a:gd name="T28" fmla="*/ 0 w 336"/>
                  <a:gd name="T29" fmla="*/ 0 h 87"/>
                  <a:gd name="T30" fmla="*/ 0 w 336"/>
                  <a:gd name="T31" fmla="*/ 0 h 87"/>
                  <a:gd name="T32" fmla="*/ 0 w 336"/>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6"/>
                  <a:gd name="T52" fmla="*/ 0 h 87"/>
                  <a:gd name="T53" fmla="*/ 336 w 336"/>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6" h="87">
                    <a:moveTo>
                      <a:pt x="336" y="87"/>
                    </a:moveTo>
                    <a:lnTo>
                      <a:pt x="313" y="87"/>
                    </a:lnTo>
                    <a:lnTo>
                      <a:pt x="291" y="87"/>
                    </a:lnTo>
                    <a:lnTo>
                      <a:pt x="269" y="84"/>
                    </a:lnTo>
                    <a:lnTo>
                      <a:pt x="247" y="82"/>
                    </a:lnTo>
                    <a:lnTo>
                      <a:pt x="226" y="79"/>
                    </a:lnTo>
                    <a:lnTo>
                      <a:pt x="204" y="76"/>
                    </a:lnTo>
                    <a:lnTo>
                      <a:pt x="183" y="72"/>
                    </a:lnTo>
                    <a:lnTo>
                      <a:pt x="162" y="67"/>
                    </a:lnTo>
                    <a:lnTo>
                      <a:pt x="140" y="62"/>
                    </a:lnTo>
                    <a:lnTo>
                      <a:pt x="121" y="54"/>
                    </a:lnTo>
                    <a:lnTo>
                      <a:pt x="100" y="47"/>
                    </a:lnTo>
                    <a:lnTo>
                      <a:pt x="79" y="40"/>
                    </a:lnTo>
                    <a:lnTo>
                      <a:pt x="59" y="32"/>
                    </a:lnTo>
                    <a:lnTo>
                      <a:pt x="40" y="21"/>
                    </a:lnTo>
                    <a:lnTo>
                      <a:pt x="20" y="12"/>
                    </a:lnTo>
                    <a:lnTo>
                      <a:pt x="0" y="0"/>
                    </a:lnTo>
                  </a:path>
                </a:pathLst>
              </a:custGeom>
              <a:noFill/>
              <a:ln w="6350">
                <a:solidFill>
                  <a:srgbClr val="000000"/>
                </a:solidFill>
                <a:prstDash val="solid"/>
                <a:round/>
                <a:headEnd/>
                <a:tailEnd/>
              </a:ln>
            </p:spPr>
            <p:txBody>
              <a:bodyPr/>
              <a:lstStyle/>
              <a:p>
                <a:endParaRPr lang="en-US"/>
              </a:p>
            </p:txBody>
          </p:sp>
          <p:sp>
            <p:nvSpPr>
              <p:cNvPr id="20602" name="Freeform 5942"/>
              <p:cNvSpPr>
                <a:spLocks/>
              </p:cNvSpPr>
              <p:nvPr/>
            </p:nvSpPr>
            <p:spPr bwMode="white">
              <a:xfrm>
                <a:off x="4490" y="1872"/>
                <a:ext cx="71" cy="80"/>
              </a:xfrm>
              <a:custGeom>
                <a:avLst/>
                <a:gdLst>
                  <a:gd name="T0" fmla="*/ 1 w 571"/>
                  <a:gd name="T1" fmla="*/ 0 h 636"/>
                  <a:gd name="T2" fmla="*/ 1 w 571"/>
                  <a:gd name="T3" fmla="*/ 0 h 636"/>
                  <a:gd name="T4" fmla="*/ 1 w 571"/>
                  <a:gd name="T5" fmla="*/ 0 h 636"/>
                  <a:gd name="T6" fmla="*/ 1 w 571"/>
                  <a:gd name="T7" fmla="*/ 0 h 636"/>
                  <a:gd name="T8" fmla="*/ 1 w 571"/>
                  <a:gd name="T9" fmla="*/ 0 h 636"/>
                  <a:gd name="T10" fmla="*/ 1 w 571"/>
                  <a:gd name="T11" fmla="*/ 0 h 636"/>
                  <a:gd name="T12" fmla="*/ 1 w 571"/>
                  <a:gd name="T13" fmla="*/ 0 h 636"/>
                  <a:gd name="T14" fmla="*/ 0 w 571"/>
                  <a:gd name="T15" fmla="*/ 1 h 636"/>
                  <a:gd name="T16" fmla="*/ 0 w 571"/>
                  <a:gd name="T17" fmla="*/ 1 h 636"/>
                  <a:gd name="T18" fmla="*/ 0 w 571"/>
                  <a:gd name="T19" fmla="*/ 1 h 636"/>
                  <a:gd name="T20" fmla="*/ 0 w 571"/>
                  <a:gd name="T21" fmla="*/ 1 h 636"/>
                  <a:gd name="T22" fmla="*/ 0 w 571"/>
                  <a:gd name="T23" fmla="*/ 1 h 636"/>
                  <a:gd name="T24" fmla="*/ 0 w 571"/>
                  <a:gd name="T25" fmla="*/ 1 h 636"/>
                  <a:gd name="T26" fmla="*/ 0 w 571"/>
                  <a:gd name="T27" fmla="*/ 1 h 636"/>
                  <a:gd name="T28" fmla="*/ 0 w 571"/>
                  <a:gd name="T29" fmla="*/ 1 h 636"/>
                  <a:gd name="T30" fmla="*/ 0 w 571"/>
                  <a:gd name="T31" fmla="*/ 1 h 636"/>
                  <a:gd name="T32" fmla="*/ 0 w 571"/>
                  <a:gd name="T33" fmla="*/ 1 h 6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1"/>
                  <a:gd name="T52" fmla="*/ 0 h 636"/>
                  <a:gd name="T53" fmla="*/ 571 w 571"/>
                  <a:gd name="T54" fmla="*/ 636 h 6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1" h="636">
                    <a:moveTo>
                      <a:pt x="571" y="0"/>
                    </a:moveTo>
                    <a:lnTo>
                      <a:pt x="529" y="34"/>
                    </a:lnTo>
                    <a:lnTo>
                      <a:pt x="488" y="68"/>
                    </a:lnTo>
                    <a:lnTo>
                      <a:pt x="447" y="103"/>
                    </a:lnTo>
                    <a:lnTo>
                      <a:pt x="408" y="140"/>
                    </a:lnTo>
                    <a:lnTo>
                      <a:pt x="369" y="177"/>
                    </a:lnTo>
                    <a:lnTo>
                      <a:pt x="331" y="214"/>
                    </a:lnTo>
                    <a:lnTo>
                      <a:pt x="293" y="253"/>
                    </a:lnTo>
                    <a:lnTo>
                      <a:pt x="257" y="293"/>
                    </a:lnTo>
                    <a:lnTo>
                      <a:pt x="222" y="333"/>
                    </a:lnTo>
                    <a:lnTo>
                      <a:pt x="187" y="374"/>
                    </a:lnTo>
                    <a:lnTo>
                      <a:pt x="154" y="416"/>
                    </a:lnTo>
                    <a:lnTo>
                      <a:pt x="121" y="459"/>
                    </a:lnTo>
                    <a:lnTo>
                      <a:pt x="90" y="502"/>
                    </a:lnTo>
                    <a:lnTo>
                      <a:pt x="58" y="546"/>
                    </a:lnTo>
                    <a:lnTo>
                      <a:pt x="29" y="591"/>
                    </a:lnTo>
                    <a:lnTo>
                      <a:pt x="0" y="636"/>
                    </a:lnTo>
                  </a:path>
                </a:pathLst>
              </a:custGeom>
              <a:noFill/>
              <a:ln w="6350">
                <a:solidFill>
                  <a:srgbClr val="000000"/>
                </a:solidFill>
                <a:prstDash val="solid"/>
                <a:round/>
                <a:headEnd/>
                <a:tailEnd/>
              </a:ln>
            </p:spPr>
            <p:txBody>
              <a:bodyPr/>
              <a:lstStyle/>
              <a:p>
                <a:endParaRPr lang="en-US"/>
              </a:p>
            </p:txBody>
          </p:sp>
          <p:sp>
            <p:nvSpPr>
              <p:cNvPr id="20603" name="Freeform 5943"/>
              <p:cNvSpPr>
                <a:spLocks/>
              </p:cNvSpPr>
              <p:nvPr/>
            </p:nvSpPr>
            <p:spPr bwMode="white">
              <a:xfrm>
                <a:off x="4557" y="1850"/>
                <a:ext cx="10" cy="12"/>
              </a:xfrm>
              <a:custGeom>
                <a:avLst/>
                <a:gdLst>
                  <a:gd name="T0" fmla="*/ 0 w 82"/>
                  <a:gd name="T1" fmla="*/ 0 h 94"/>
                  <a:gd name="T2" fmla="*/ 0 w 82"/>
                  <a:gd name="T3" fmla="*/ 0 h 94"/>
                  <a:gd name="T4" fmla="*/ 0 w 82"/>
                  <a:gd name="T5" fmla="*/ 0 h 94"/>
                  <a:gd name="T6" fmla="*/ 0 w 82"/>
                  <a:gd name="T7" fmla="*/ 0 h 94"/>
                  <a:gd name="T8" fmla="*/ 0 w 82"/>
                  <a:gd name="T9" fmla="*/ 0 h 94"/>
                  <a:gd name="T10" fmla="*/ 0 w 82"/>
                  <a:gd name="T11" fmla="*/ 0 h 94"/>
                  <a:gd name="T12" fmla="*/ 0 w 82"/>
                  <a:gd name="T13" fmla="*/ 0 h 94"/>
                  <a:gd name="T14" fmla="*/ 0 w 82"/>
                  <a:gd name="T15" fmla="*/ 0 h 94"/>
                  <a:gd name="T16" fmla="*/ 0 w 82"/>
                  <a:gd name="T17" fmla="*/ 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
                  <a:gd name="T28" fmla="*/ 0 h 94"/>
                  <a:gd name="T29" fmla="*/ 82 w 82"/>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 h="94">
                    <a:moveTo>
                      <a:pt x="82" y="94"/>
                    </a:moveTo>
                    <a:lnTo>
                      <a:pt x="70" y="83"/>
                    </a:lnTo>
                    <a:lnTo>
                      <a:pt x="59" y="73"/>
                    </a:lnTo>
                    <a:lnTo>
                      <a:pt x="48" y="62"/>
                    </a:lnTo>
                    <a:lnTo>
                      <a:pt x="38" y="50"/>
                    </a:lnTo>
                    <a:lnTo>
                      <a:pt x="27" y="39"/>
                    </a:lnTo>
                    <a:lnTo>
                      <a:pt x="18" y="26"/>
                    </a:lnTo>
                    <a:lnTo>
                      <a:pt x="9" y="13"/>
                    </a:lnTo>
                    <a:lnTo>
                      <a:pt x="0" y="0"/>
                    </a:lnTo>
                  </a:path>
                </a:pathLst>
              </a:custGeom>
              <a:noFill/>
              <a:ln w="6350">
                <a:solidFill>
                  <a:srgbClr val="000000"/>
                </a:solidFill>
                <a:prstDash val="solid"/>
                <a:round/>
                <a:headEnd/>
                <a:tailEnd/>
              </a:ln>
            </p:spPr>
            <p:txBody>
              <a:bodyPr/>
              <a:lstStyle/>
              <a:p>
                <a:endParaRPr lang="en-US"/>
              </a:p>
            </p:txBody>
          </p:sp>
          <p:sp>
            <p:nvSpPr>
              <p:cNvPr id="20604" name="Freeform 5944"/>
              <p:cNvSpPr>
                <a:spLocks/>
              </p:cNvSpPr>
              <p:nvPr/>
            </p:nvSpPr>
            <p:spPr bwMode="white">
              <a:xfrm>
                <a:off x="3965" y="2376"/>
                <a:ext cx="0" cy="10"/>
              </a:xfrm>
              <a:custGeom>
                <a:avLst/>
                <a:gdLst>
                  <a:gd name="T0" fmla="*/ 0 w 1"/>
                  <a:gd name="T1" fmla="*/ 0 h 83"/>
                  <a:gd name="T2" fmla="*/ 0 w 1"/>
                  <a:gd name="T3" fmla="*/ 0 h 83"/>
                  <a:gd name="T4" fmla="*/ 0 w 1"/>
                  <a:gd name="T5" fmla="*/ 0 h 83"/>
                  <a:gd name="T6" fmla="*/ 0 w 1"/>
                  <a:gd name="T7" fmla="*/ 0 h 83"/>
                  <a:gd name="T8" fmla="*/ 0 w 1"/>
                  <a:gd name="T9" fmla="*/ 0 h 83"/>
                  <a:gd name="T10" fmla="*/ 0 60000 65536"/>
                  <a:gd name="T11" fmla="*/ 0 60000 65536"/>
                  <a:gd name="T12" fmla="*/ 0 60000 65536"/>
                  <a:gd name="T13" fmla="*/ 0 60000 65536"/>
                  <a:gd name="T14" fmla="*/ 0 60000 65536"/>
                  <a:gd name="T15" fmla="*/ 0 w 1"/>
                  <a:gd name="T16" fmla="*/ 0 h 83"/>
                  <a:gd name="T17" fmla="*/ 0 w 1"/>
                  <a:gd name="T18" fmla="*/ 83 h 83"/>
                </a:gdLst>
                <a:ahLst/>
                <a:cxnLst>
                  <a:cxn ang="T10">
                    <a:pos x="T0" y="T1"/>
                  </a:cxn>
                  <a:cxn ang="T11">
                    <a:pos x="T2" y="T3"/>
                  </a:cxn>
                  <a:cxn ang="T12">
                    <a:pos x="T4" y="T5"/>
                  </a:cxn>
                  <a:cxn ang="T13">
                    <a:pos x="T6" y="T7"/>
                  </a:cxn>
                  <a:cxn ang="T14">
                    <a:pos x="T8" y="T9"/>
                  </a:cxn>
                </a:cxnLst>
                <a:rect l="T15" t="T16" r="T17" b="T18"/>
                <a:pathLst>
                  <a:path w="1" h="83">
                    <a:moveTo>
                      <a:pt x="0" y="83"/>
                    </a:moveTo>
                    <a:lnTo>
                      <a:pt x="0" y="62"/>
                    </a:lnTo>
                    <a:lnTo>
                      <a:pt x="1" y="41"/>
                    </a:lnTo>
                    <a:lnTo>
                      <a:pt x="1" y="21"/>
                    </a:lnTo>
                    <a:lnTo>
                      <a:pt x="1" y="0"/>
                    </a:lnTo>
                  </a:path>
                </a:pathLst>
              </a:custGeom>
              <a:noFill/>
              <a:ln w="6350">
                <a:solidFill>
                  <a:srgbClr val="000000"/>
                </a:solidFill>
                <a:prstDash val="solid"/>
                <a:round/>
                <a:headEnd/>
                <a:tailEnd/>
              </a:ln>
            </p:spPr>
            <p:txBody>
              <a:bodyPr/>
              <a:lstStyle/>
              <a:p>
                <a:endParaRPr lang="en-US"/>
              </a:p>
            </p:txBody>
          </p:sp>
          <p:sp>
            <p:nvSpPr>
              <p:cNvPr id="20605" name="Freeform 5945"/>
              <p:cNvSpPr>
                <a:spLocks/>
              </p:cNvSpPr>
              <p:nvPr/>
            </p:nvSpPr>
            <p:spPr bwMode="white">
              <a:xfrm>
                <a:off x="3958" y="2369"/>
                <a:ext cx="1" cy="1"/>
              </a:xfrm>
              <a:custGeom>
                <a:avLst/>
                <a:gdLst>
                  <a:gd name="T0" fmla="*/ 0 w 3"/>
                  <a:gd name="T1" fmla="*/ 0 h 7"/>
                  <a:gd name="T2" fmla="*/ 0 w 3"/>
                  <a:gd name="T3" fmla="*/ 0 h 7"/>
                  <a:gd name="T4" fmla="*/ 0 w 3"/>
                  <a:gd name="T5" fmla="*/ 0 h 7"/>
                  <a:gd name="T6" fmla="*/ 0 w 3"/>
                  <a:gd name="T7" fmla="*/ 0 h 7"/>
                  <a:gd name="T8" fmla="*/ 0 w 3"/>
                  <a:gd name="T9" fmla="*/ 0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0" y="0"/>
                    </a:moveTo>
                    <a:lnTo>
                      <a:pt x="0" y="2"/>
                    </a:lnTo>
                    <a:lnTo>
                      <a:pt x="1" y="4"/>
                    </a:lnTo>
                    <a:lnTo>
                      <a:pt x="2" y="6"/>
                    </a:lnTo>
                    <a:lnTo>
                      <a:pt x="3" y="7"/>
                    </a:lnTo>
                  </a:path>
                </a:pathLst>
              </a:custGeom>
              <a:noFill/>
              <a:ln w="6350">
                <a:solidFill>
                  <a:srgbClr val="000000"/>
                </a:solidFill>
                <a:prstDash val="solid"/>
                <a:round/>
                <a:headEnd/>
                <a:tailEnd/>
              </a:ln>
            </p:spPr>
            <p:txBody>
              <a:bodyPr/>
              <a:lstStyle/>
              <a:p>
                <a:endParaRPr lang="en-US"/>
              </a:p>
            </p:txBody>
          </p:sp>
          <p:sp>
            <p:nvSpPr>
              <p:cNvPr id="20606" name="Freeform 5946"/>
              <p:cNvSpPr>
                <a:spLocks/>
              </p:cNvSpPr>
              <p:nvPr/>
            </p:nvSpPr>
            <p:spPr bwMode="white">
              <a:xfrm>
                <a:off x="3965" y="2375"/>
                <a:ext cx="0" cy="1"/>
              </a:xfrm>
              <a:custGeom>
                <a:avLst/>
                <a:gdLst>
                  <a:gd name="T0" fmla="*/ 0 w 1"/>
                  <a:gd name="T1" fmla="*/ 0 h 4"/>
                  <a:gd name="T2" fmla="*/ 0 w 1"/>
                  <a:gd name="T3" fmla="*/ 0 h 4"/>
                  <a:gd name="T4" fmla="*/ 0 w 1"/>
                  <a:gd name="T5" fmla="*/ 0 h 4"/>
                  <a:gd name="T6" fmla="*/ 0 w 1"/>
                  <a:gd name="T7" fmla="*/ 0 h 4"/>
                  <a:gd name="T8" fmla="*/ 0 w 1"/>
                  <a:gd name="T9" fmla="*/ 0 h 4"/>
                  <a:gd name="T10" fmla="*/ 0 w 1"/>
                  <a:gd name="T11" fmla="*/ 0 h 4"/>
                  <a:gd name="T12" fmla="*/ 0 w 1"/>
                  <a:gd name="T13" fmla="*/ 0 h 4"/>
                  <a:gd name="T14" fmla="*/ 0 w 1"/>
                  <a:gd name="T15" fmla="*/ 0 h 4"/>
                  <a:gd name="T16" fmla="*/ 0 w 1"/>
                  <a:gd name="T17" fmla="*/ 0 h 4"/>
                  <a:gd name="T18" fmla="*/ 0 w 1"/>
                  <a:gd name="T19" fmla="*/ 0 h 4"/>
                  <a:gd name="T20" fmla="*/ 0 w 1"/>
                  <a:gd name="T21" fmla="*/ 0 h 4"/>
                  <a:gd name="T22" fmla="*/ 0 w 1"/>
                  <a:gd name="T23" fmla="*/ 0 h 4"/>
                  <a:gd name="T24" fmla="*/ 0 w 1"/>
                  <a:gd name="T25" fmla="*/ 0 h 4"/>
                  <a:gd name="T26" fmla="*/ 0 w 1"/>
                  <a:gd name="T27" fmla="*/ 0 h 4"/>
                  <a:gd name="T28" fmla="*/ 0 w 1"/>
                  <a:gd name="T29" fmla="*/ 0 h 4"/>
                  <a:gd name="T30" fmla="*/ 0 w 1"/>
                  <a:gd name="T31" fmla="*/ 0 h 4"/>
                  <a:gd name="T32" fmla="*/ 0 w 1"/>
                  <a:gd name="T33" fmla="*/ 0 h 4"/>
                  <a:gd name="T34" fmla="*/ 0 w 1"/>
                  <a:gd name="T35" fmla="*/ 0 h 4"/>
                  <a:gd name="T36" fmla="*/ 0 w 1"/>
                  <a:gd name="T37" fmla="*/ 0 h 4"/>
                  <a:gd name="T38" fmla="*/ 0 w 1"/>
                  <a:gd name="T39" fmla="*/ 0 h 4"/>
                  <a:gd name="T40" fmla="*/ 0 w 1"/>
                  <a:gd name="T41" fmla="*/ 0 h 4"/>
                  <a:gd name="T42" fmla="*/ 0 w 1"/>
                  <a:gd name="T43" fmla="*/ 0 h 4"/>
                  <a:gd name="T44" fmla="*/ 0 w 1"/>
                  <a:gd name="T45" fmla="*/ 0 h 4"/>
                  <a:gd name="T46" fmla="*/ 0 w 1"/>
                  <a:gd name="T47" fmla="*/ 0 h 4"/>
                  <a:gd name="T48" fmla="*/ 0 w 1"/>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
                  <a:gd name="T76" fmla="*/ 0 h 4"/>
                  <a:gd name="T77" fmla="*/ 0 w 1"/>
                  <a:gd name="T78" fmla="*/ 4 h 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 h="4">
                    <a:moveTo>
                      <a:pt x="1" y="4"/>
                    </a:moveTo>
                    <a:lnTo>
                      <a:pt x="1" y="3"/>
                    </a:lnTo>
                    <a:lnTo>
                      <a:pt x="1" y="2"/>
                    </a:lnTo>
                    <a:lnTo>
                      <a:pt x="1" y="1"/>
                    </a:lnTo>
                    <a:lnTo>
                      <a:pt x="1" y="0"/>
                    </a:lnTo>
                    <a:lnTo>
                      <a:pt x="0" y="0"/>
                    </a:lnTo>
                  </a:path>
                </a:pathLst>
              </a:custGeom>
              <a:noFill/>
              <a:ln w="6350">
                <a:solidFill>
                  <a:srgbClr val="000000"/>
                </a:solidFill>
                <a:prstDash val="solid"/>
                <a:round/>
                <a:headEnd/>
                <a:tailEnd/>
              </a:ln>
            </p:spPr>
            <p:txBody>
              <a:bodyPr/>
              <a:lstStyle/>
              <a:p>
                <a:endParaRPr lang="en-US"/>
              </a:p>
            </p:txBody>
          </p:sp>
          <p:sp>
            <p:nvSpPr>
              <p:cNvPr id="20607" name="Freeform 5947"/>
              <p:cNvSpPr>
                <a:spLocks/>
              </p:cNvSpPr>
              <p:nvPr/>
            </p:nvSpPr>
            <p:spPr bwMode="white">
              <a:xfrm>
                <a:off x="3964" y="2375"/>
                <a:ext cx="1" cy="1"/>
              </a:xfrm>
              <a:custGeom>
                <a:avLst/>
                <a:gdLst>
                  <a:gd name="T0" fmla="*/ 0 w 5"/>
                  <a:gd name="T1" fmla="*/ 0 h 11"/>
                  <a:gd name="T2" fmla="*/ 0 w 5"/>
                  <a:gd name="T3" fmla="*/ 0 h 11"/>
                  <a:gd name="T4" fmla="*/ 0 w 5"/>
                  <a:gd name="T5" fmla="*/ 0 h 11"/>
                  <a:gd name="T6" fmla="*/ 0 60000 65536"/>
                  <a:gd name="T7" fmla="*/ 0 60000 65536"/>
                  <a:gd name="T8" fmla="*/ 0 60000 65536"/>
                  <a:gd name="T9" fmla="*/ 0 w 5"/>
                  <a:gd name="T10" fmla="*/ 0 h 11"/>
                  <a:gd name="T11" fmla="*/ 5 w 5"/>
                  <a:gd name="T12" fmla="*/ 11 h 11"/>
                </a:gdLst>
                <a:ahLst/>
                <a:cxnLst>
                  <a:cxn ang="T6">
                    <a:pos x="T0" y="T1"/>
                  </a:cxn>
                  <a:cxn ang="T7">
                    <a:pos x="T2" y="T3"/>
                  </a:cxn>
                  <a:cxn ang="T8">
                    <a:pos x="T4" y="T5"/>
                  </a:cxn>
                </a:cxnLst>
                <a:rect l="T9" t="T10" r="T11" b="T12"/>
                <a:pathLst>
                  <a:path w="5" h="11">
                    <a:moveTo>
                      <a:pt x="5" y="11"/>
                    </a:moveTo>
                    <a:lnTo>
                      <a:pt x="3" y="5"/>
                    </a:lnTo>
                    <a:lnTo>
                      <a:pt x="0" y="0"/>
                    </a:lnTo>
                  </a:path>
                </a:pathLst>
              </a:custGeom>
              <a:noFill/>
              <a:ln w="6350">
                <a:solidFill>
                  <a:srgbClr val="000000"/>
                </a:solidFill>
                <a:prstDash val="solid"/>
                <a:round/>
                <a:headEnd/>
                <a:tailEnd/>
              </a:ln>
            </p:spPr>
            <p:txBody>
              <a:bodyPr/>
              <a:lstStyle/>
              <a:p>
                <a:endParaRPr lang="en-US"/>
              </a:p>
            </p:txBody>
          </p:sp>
          <p:sp>
            <p:nvSpPr>
              <p:cNvPr id="20608" name="Freeform 5948"/>
              <p:cNvSpPr>
                <a:spLocks/>
              </p:cNvSpPr>
              <p:nvPr/>
            </p:nvSpPr>
            <p:spPr bwMode="white">
              <a:xfrm>
                <a:off x="3925" y="2349"/>
                <a:ext cx="1" cy="1"/>
              </a:xfrm>
              <a:custGeom>
                <a:avLst/>
                <a:gdLst>
                  <a:gd name="T0" fmla="*/ 0 w 4"/>
                  <a:gd name="T1" fmla="*/ 0 h 8"/>
                  <a:gd name="T2" fmla="*/ 0 w 4"/>
                  <a:gd name="T3" fmla="*/ 0 h 8"/>
                  <a:gd name="T4" fmla="*/ 0 w 4"/>
                  <a:gd name="T5" fmla="*/ 0 h 8"/>
                  <a:gd name="T6" fmla="*/ 0 w 4"/>
                  <a:gd name="T7" fmla="*/ 0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0" y="0"/>
                    </a:moveTo>
                    <a:lnTo>
                      <a:pt x="1" y="2"/>
                    </a:lnTo>
                    <a:lnTo>
                      <a:pt x="1" y="5"/>
                    </a:lnTo>
                    <a:lnTo>
                      <a:pt x="2" y="7"/>
                    </a:lnTo>
                    <a:lnTo>
                      <a:pt x="4" y="8"/>
                    </a:lnTo>
                  </a:path>
                </a:pathLst>
              </a:custGeom>
              <a:noFill/>
              <a:ln w="6350">
                <a:solidFill>
                  <a:srgbClr val="000000"/>
                </a:solidFill>
                <a:prstDash val="solid"/>
                <a:round/>
                <a:headEnd/>
                <a:tailEnd/>
              </a:ln>
            </p:spPr>
            <p:txBody>
              <a:bodyPr/>
              <a:lstStyle/>
              <a:p>
                <a:endParaRPr lang="en-US"/>
              </a:p>
            </p:txBody>
          </p:sp>
          <p:sp>
            <p:nvSpPr>
              <p:cNvPr id="20609" name="Freeform 5949"/>
              <p:cNvSpPr>
                <a:spLocks/>
              </p:cNvSpPr>
              <p:nvPr/>
            </p:nvSpPr>
            <p:spPr bwMode="white">
              <a:xfrm>
                <a:off x="3913" y="2342"/>
                <a:ext cx="1" cy="1"/>
              </a:xfrm>
              <a:custGeom>
                <a:avLst/>
                <a:gdLst>
                  <a:gd name="T0" fmla="*/ 0 w 4"/>
                  <a:gd name="T1" fmla="*/ 0 h 7"/>
                  <a:gd name="T2" fmla="*/ 0 w 4"/>
                  <a:gd name="T3" fmla="*/ 0 h 7"/>
                  <a:gd name="T4" fmla="*/ 0 w 4"/>
                  <a:gd name="T5" fmla="*/ 0 h 7"/>
                  <a:gd name="T6" fmla="*/ 0 w 4"/>
                  <a:gd name="T7" fmla="*/ 0 h 7"/>
                  <a:gd name="T8" fmla="*/ 0 w 4"/>
                  <a:gd name="T9" fmla="*/ 0 h 7"/>
                  <a:gd name="T10" fmla="*/ 0 w 4"/>
                  <a:gd name="T11" fmla="*/ 0 h 7"/>
                  <a:gd name="T12" fmla="*/ 0 w 4"/>
                  <a:gd name="T13" fmla="*/ 0 h 7"/>
                  <a:gd name="T14" fmla="*/ 0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0 h 7"/>
                  <a:gd name="T28" fmla="*/ 0 w 4"/>
                  <a:gd name="T29" fmla="*/ 0 h 7"/>
                  <a:gd name="T30" fmla="*/ 0 w 4"/>
                  <a:gd name="T31" fmla="*/ 0 h 7"/>
                  <a:gd name="T32" fmla="*/ 0 w 4"/>
                  <a:gd name="T33" fmla="*/ 0 h 7"/>
                  <a:gd name="T34" fmla="*/ 0 w 4"/>
                  <a:gd name="T35" fmla="*/ 0 h 7"/>
                  <a:gd name="T36" fmla="*/ 0 w 4"/>
                  <a:gd name="T37" fmla="*/ 0 h 7"/>
                  <a:gd name="T38" fmla="*/ 0 w 4"/>
                  <a:gd name="T39" fmla="*/ 0 h 7"/>
                  <a:gd name="T40" fmla="*/ 0 w 4"/>
                  <a:gd name="T41" fmla="*/ 0 h 7"/>
                  <a:gd name="T42" fmla="*/ 0 w 4"/>
                  <a:gd name="T43" fmla="*/ 0 h 7"/>
                  <a:gd name="T44" fmla="*/ 0 w 4"/>
                  <a:gd name="T45" fmla="*/ 0 h 7"/>
                  <a:gd name="T46" fmla="*/ 0 w 4"/>
                  <a:gd name="T47" fmla="*/ 0 h 7"/>
                  <a:gd name="T48" fmla="*/ 0 w 4"/>
                  <a:gd name="T49" fmla="*/ 0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7"/>
                  <a:gd name="T77" fmla="*/ 4 w 4"/>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7">
                    <a:moveTo>
                      <a:pt x="0" y="0"/>
                    </a:moveTo>
                    <a:lnTo>
                      <a:pt x="0" y="0"/>
                    </a:lnTo>
                    <a:lnTo>
                      <a:pt x="0" y="1"/>
                    </a:lnTo>
                    <a:lnTo>
                      <a:pt x="0" y="2"/>
                    </a:lnTo>
                    <a:lnTo>
                      <a:pt x="0" y="3"/>
                    </a:lnTo>
                    <a:lnTo>
                      <a:pt x="1" y="3"/>
                    </a:lnTo>
                    <a:lnTo>
                      <a:pt x="1" y="4"/>
                    </a:lnTo>
                    <a:lnTo>
                      <a:pt x="1" y="5"/>
                    </a:lnTo>
                    <a:lnTo>
                      <a:pt x="2" y="5"/>
                    </a:lnTo>
                    <a:lnTo>
                      <a:pt x="2" y="6"/>
                    </a:lnTo>
                    <a:lnTo>
                      <a:pt x="3" y="7"/>
                    </a:lnTo>
                    <a:lnTo>
                      <a:pt x="4" y="7"/>
                    </a:lnTo>
                  </a:path>
                </a:pathLst>
              </a:custGeom>
              <a:noFill/>
              <a:ln w="6350">
                <a:solidFill>
                  <a:srgbClr val="000000"/>
                </a:solidFill>
                <a:prstDash val="solid"/>
                <a:round/>
                <a:headEnd/>
                <a:tailEnd/>
              </a:ln>
            </p:spPr>
            <p:txBody>
              <a:bodyPr/>
              <a:lstStyle/>
              <a:p>
                <a:endParaRPr lang="en-US"/>
              </a:p>
            </p:txBody>
          </p:sp>
          <p:sp>
            <p:nvSpPr>
              <p:cNvPr id="20610" name="Freeform 5950"/>
              <p:cNvSpPr>
                <a:spLocks/>
              </p:cNvSpPr>
              <p:nvPr/>
            </p:nvSpPr>
            <p:spPr bwMode="white">
              <a:xfrm>
                <a:off x="3914" y="2343"/>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60000 65536"/>
                  <a:gd name="T19" fmla="*/ 0 60000 65536"/>
                  <a:gd name="T20" fmla="*/ 0 60000 65536"/>
                  <a:gd name="T21" fmla="*/ 0 60000 65536"/>
                  <a:gd name="T22" fmla="*/ 0 60000 65536"/>
                  <a:gd name="T23" fmla="*/ 0 60000 65536"/>
                  <a:gd name="T24"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 ang="T9">
                    <a:pos x="0" y="0"/>
                  </a:cxn>
                  <a:cxn ang="T10">
                    <a:pos x="0" y="0"/>
                  </a:cxn>
                  <a:cxn ang="T11">
                    <a:pos x="0" y="0"/>
                  </a:cxn>
                  <a:cxn ang="T12">
                    <a:pos x="0" y="0"/>
                  </a:cxn>
                  <a:cxn ang="T13">
                    <a:pos x="0" y="0"/>
                  </a:cxn>
                  <a:cxn ang="T14">
                    <a:pos x="0" y="0"/>
                  </a:cxn>
                  <a:cxn ang="T15">
                    <a:pos x="0" y="0"/>
                  </a:cxn>
                  <a:cxn ang="T16">
                    <a:pos x="0" y="0"/>
                  </a:cxn>
                  <a:cxn ang="T17">
                    <a:pos x="0" y="0"/>
                  </a:cxn>
                  <a:cxn ang="T18">
                    <a:pos x="0" y="0"/>
                  </a:cxn>
                  <a:cxn ang="T19">
                    <a:pos x="0" y="0"/>
                  </a:cxn>
                  <a:cxn ang="T20">
                    <a:pos x="0" y="0"/>
                  </a:cxn>
                  <a:cxn ang="T21">
                    <a:pos x="0" y="0"/>
                  </a:cxn>
                  <a:cxn ang="T22">
                    <a:pos x="0" y="0"/>
                  </a:cxn>
                  <a:cxn ang="T23">
                    <a:pos x="0" y="0"/>
                  </a:cxn>
                  <a:cxn ang="T24">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0611" name="Freeform 5951"/>
              <p:cNvSpPr>
                <a:spLocks/>
              </p:cNvSpPr>
              <p:nvPr/>
            </p:nvSpPr>
            <p:spPr bwMode="white">
              <a:xfrm>
                <a:off x="3907" y="2338"/>
                <a:ext cx="1" cy="1"/>
              </a:xfrm>
              <a:custGeom>
                <a:avLst/>
                <a:gdLst>
                  <a:gd name="T0" fmla="*/ 0 w 4"/>
                  <a:gd name="T1" fmla="*/ 0 h 8"/>
                  <a:gd name="T2" fmla="*/ 0 w 4"/>
                  <a:gd name="T3" fmla="*/ 0 h 8"/>
                  <a:gd name="T4" fmla="*/ 0 w 4"/>
                  <a:gd name="T5" fmla="*/ 0 h 8"/>
                  <a:gd name="T6" fmla="*/ 0 w 4"/>
                  <a:gd name="T7" fmla="*/ 0 h 8"/>
                  <a:gd name="T8" fmla="*/ 0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0" y="0"/>
                    </a:moveTo>
                    <a:lnTo>
                      <a:pt x="0" y="3"/>
                    </a:lnTo>
                    <a:lnTo>
                      <a:pt x="1" y="5"/>
                    </a:lnTo>
                    <a:lnTo>
                      <a:pt x="2" y="7"/>
                    </a:lnTo>
                    <a:lnTo>
                      <a:pt x="4" y="8"/>
                    </a:lnTo>
                  </a:path>
                </a:pathLst>
              </a:custGeom>
              <a:noFill/>
              <a:ln w="6350">
                <a:solidFill>
                  <a:srgbClr val="000000"/>
                </a:solidFill>
                <a:prstDash val="solid"/>
                <a:round/>
                <a:headEnd/>
                <a:tailEnd/>
              </a:ln>
            </p:spPr>
            <p:txBody>
              <a:bodyPr/>
              <a:lstStyle/>
              <a:p>
                <a:endParaRPr lang="en-US"/>
              </a:p>
            </p:txBody>
          </p:sp>
          <p:sp>
            <p:nvSpPr>
              <p:cNvPr id="20612" name="Freeform 5952"/>
              <p:cNvSpPr>
                <a:spLocks/>
              </p:cNvSpPr>
              <p:nvPr/>
            </p:nvSpPr>
            <p:spPr bwMode="white">
              <a:xfrm>
                <a:off x="3907" y="2338"/>
                <a:ext cx="6" cy="4"/>
              </a:xfrm>
              <a:custGeom>
                <a:avLst/>
                <a:gdLst>
                  <a:gd name="T0" fmla="*/ 0 w 51"/>
                  <a:gd name="T1" fmla="*/ 0 h 31"/>
                  <a:gd name="T2" fmla="*/ 0 w 51"/>
                  <a:gd name="T3" fmla="*/ 0 h 31"/>
                  <a:gd name="T4" fmla="*/ 0 w 51"/>
                  <a:gd name="T5" fmla="*/ 0 h 31"/>
                  <a:gd name="T6" fmla="*/ 0 w 51"/>
                  <a:gd name="T7" fmla="*/ 0 h 31"/>
                  <a:gd name="T8" fmla="*/ 0 w 51"/>
                  <a:gd name="T9" fmla="*/ 0 h 31"/>
                  <a:gd name="T10" fmla="*/ 0 60000 65536"/>
                  <a:gd name="T11" fmla="*/ 0 60000 65536"/>
                  <a:gd name="T12" fmla="*/ 0 60000 65536"/>
                  <a:gd name="T13" fmla="*/ 0 60000 65536"/>
                  <a:gd name="T14" fmla="*/ 0 60000 65536"/>
                  <a:gd name="T15" fmla="*/ 0 w 51"/>
                  <a:gd name="T16" fmla="*/ 0 h 31"/>
                  <a:gd name="T17" fmla="*/ 51 w 51"/>
                  <a:gd name="T18" fmla="*/ 31 h 31"/>
                </a:gdLst>
                <a:ahLst/>
                <a:cxnLst>
                  <a:cxn ang="T10">
                    <a:pos x="T0" y="T1"/>
                  </a:cxn>
                  <a:cxn ang="T11">
                    <a:pos x="T2" y="T3"/>
                  </a:cxn>
                  <a:cxn ang="T12">
                    <a:pos x="T4" y="T5"/>
                  </a:cxn>
                  <a:cxn ang="T13">
                    <a:pos x="T6" y="T7"/>
                  </a:cxn>
                  <a:cxn ang="T14">
                    <a:pos x="T8" y="T9"/>
                  </a:cxn>
                </a:cxnLst>
                <a:rect l="T15" t="T16" r="T17" b="T18"/>
                <a:pathLst>
                  <a:path w="51" h="31">
                    <a:moveTo>
                      <a:pt x="51" y="31"/>
                    </a:moveTo>
                    <a:lnTo>
                      <a:pt x="39" y="24"/>
                    </a:lnTo>
                    <a:lnTo>
                      <a:pt x="26" y="16"/>
                    </a:lnTo>
                    <a:lnTo>
                      <a:pt x="13" y="8"/>
                    </a:lnTo>
                    <a:lnTo>
                      <a:pt x="0" y="0"/>
                    </a:lnTo>
                  </a:path>
                </a:pathLst>
              </a:custGeom>
              <a:noFill/>
              <a:ln w="6350">
                <a:solidFill>
                  <a:srgbClr val="000000"/>
                </a:solidFill>
                <a:prstDash val="solid"/>
                <a:round/>
                <a:headEnd/>
                <a:tailEnd/>
              </a:ln>
            </p:spPr>
            <p:txBody>
              <a:bodyPr/>
              <a:lstStyle/>
              <a:p>
                <a:endParaRPr lang="en-US"/>
              </a:p>
            </p:txBody>
          </p:sp>
          <p:sp>
            <p:nvSpPr>
              <p:cNvPr id="20613" name="Freeform 5953"/>
              <p:cNvSpPr>
                <a:spLocks/>
              </p:cNvSpPr>
              <p:nvPr/>
            </p:nvSpPr>
            <p:spPr bwMode="white">
              <a:xfrm>
                <a:off x="3907" y="2338"/>
                <a:ext cx="0" cy="1"/>
              </a:xfrm>
              <a:custGeom>
                <a:avLst/>
                <a:gdLst>
                  <a:gd name="T0" fmla="*/ 0 w 4"/>
                  <a:gd name="T1" fmla="*/ 0 h 8"/>
                  <a:gd name="T2" fmla="*/ 0 w 4"/>
                  <a:gd name="T3" fmla="*/ 0 h 8"/>
                  <a:gd name="T4" fmla="*/ 0 w 4"/>
                  <a:gd name="T5" fmla="*/ 0 h 8"/>
                  <a:gd name="T6" fmla="*/ 0 w 4"/>
                  <a:gd name="T7" fmla="*/ 0 h 8"/>
                  <a:gd name="T8" fmla="*/ 0 w 4"/>
                  <a:gd name="T9" fmla="*/ 0 h 8"/>
                  <a:gd name="T10" fmla="*/ 0 60000 65536"/>
                  <a:gd name="T11" fmla="*/ 0 60000 65536"/>
                  <a:gd name="T12" fmla="*/ 0 60000 65536"/>
                  <a:gd name="T13" fmla="*/ 0 60000 65536"/>
                  <a:gd name="T14" fmla="*/ 0 60000 65536"/>
                  <a:gd name="T15" fmla="*/ 0 w 4"/>
                  <a:gd name="T16" fmla="*/ 0 h 8"/>
                  <a:gd name="T17" fmla="*/ 0 w 4"/>
                  <a:gd name="T18" fmla="*/ 8 h 8"/>
                </a:gdLst>
                <a:ahLst/>
                <a:cxnLst>
                  <a:cxn ang="T10">
                    <a:pos x="T0" y="T1"/>
                  </a:cxn>
                  <a:cxn ang="T11">
                    <a:pos x="T2" y="T3"/>
                  </a:cxn>
                  <a:cxn ang="T12">
                    <a:pos x="T4" y="T5"/>
                  </a:cxn>
                  <a:cxn ang="T13">
                    <a:pos x="T6" y="T7"/>
                  </a:cxn>
                  <a:cxn ang="T14">
                    <a:pos x="T8" y="T9"/>
                  </a:cxn>
                </a:cxnLst>
                <a:rect l="T15" t="T16" r="T17" b="T18"/>
                <a:pathLst>
                  <a:path w="4" h="8">
                    <a:moveTo>
                      <a:pt x="0" y="0"/>
                    </a:moveTo>
                    <a:lnTo>
                      <a:pt x="1" y="3"/>
                    </a:lnTo>
                    <a:lnTo>
                      <a:pt x="1" y="5"/>
                    </a:lnTo>
                    <a:lnTo>
                      <a:pt x="3" y="7"/>
                    </a:lnTo>
                    <a:lnTo>
                      <a:pt x="4" y="8"/>
                    </a:lnTo>
                  </a:path>
                </a:pathLst>
              </a:custGeom>
              <a:noFill/>
              <a:ln w="6350">
                <a:solidFill>
                  <a:srgbClr val="000000"/>
                </a:solidFill>
                <a:prstDash val="solid"/>
                <a:round/>
                <a:headEnd/>
                <a:tailEnd/>
              </a:ln>
            </p:spPr>
            <p:txBody>
              <a:bodyPr/>
              <a:lstStyle/>
              <a:p>
                <a:endParaRPr lang="en-US"/>
              </a:p>
            </p:txBody>
          </p:sp>
          <p:sp>
            <p:nvSpPr>
              <p:cNvPr id="20614" name="Freeform 5954"/>
              <p:cNvSpPr>
                <a:spLocks/>
              </p:cNvSpPr>
              <p:nvPr/>
            </p:nvSpPr>
            <p:spPr bwMode="white">
              <a:xfrm>
                <a:off x="3907" y="2338"/>
                <a:ext cx="0" cy="0"/>
              </a:xfrm>
              <a:custGeom>
                <a:avLst/>
                <a:gdLst>
                  <a:gd name="T0" fmla="*/ 0 w 2"/>
                  <a:gd name="T1" fmla="*/ 0 h 1"/>
                  <a:gd name="T2" fmla="*/ 0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1" y="1"/>
                    </a:lnTo>
                    <a:lnTo>
                      <a:pt x="2" y="1"/>
                    </a:lnTo>
                  </a:path>
                </a:pathLst>
              </a:custGeom>
              <a:noFill/>
              <a:ln w="6350">
                <a:solidFill>
                  <a:srgbClr val="000000"/>
                </a:solidFill>
                <a:prstDash val="solid"/>
                <a:round/>
                <a:headEnd/>
                <a:tailEnd/>
              </a:ln>
            </p:spPr>
            <p:txBody>
              <a:bodyPr/>
              <a:lstStyle/>
              <a:p>
                <a:endParaRPr lang="en-US"/>
              </a:p>
            </p:txBody>
          </p:sp>
          <p:sp>
            <p:nvSpPr>
              <p:cNvPr id="20615" name="Freeform 5955"/>
              <p:cNvSpPr>
                <a:spLocks/>
              </p:cNvSpPr>
              <p:nvPr/>
            </p:nvSpPr>
            <p:spPr bwMode="white">
              <a:xfrm>
                <a:off x="3848" y="1514"/>
                <a:ext cx="20" cy="137"/>
              </a:xfrm>
              <a:custGeom>
                <a:avLst/>
                <a:gdLst>
                  <a:gd name="T0" fmla="*/ 0 w 162"/>
                  <a:gd name="T1" fmla="*/ 2 h 1099"/>
                  <a:gd name="T2" fmla="*/ 0 w 162"/>
                  <a:gd name="T3" fmla="*/ 2 h 1099"/>
                  <a:gd name="T4" fmla="*/ 0 w 162"/>
                  <a:gd name="T5" fmla="*/ 2 h 1099"/>
                  <a:gd name="T6" fmla="*/ 0 w 162"/>
                  <a:gd name="T7" fmla="*/ 2 h 1099"/>
                  <a:gd name="T8" fmla="*/ 0 w 162"/>
                  <a:gd name="T9" fmla="*/ 2 h 1099"/>
                  <a:gd name="T10" fmla="*/ 0 w 162"/>
                  <a:gd name="T11" fmla="*/ 1 h 1099"/>
                  <a:gd name="T12" fmla="*/ 0 w 162"/>
                  <a:gd name="T13" fmla="*/ 1 h 1099"/>
                  <a:gd name="T14" fmla="*/ 0 w 162"/>
                  <a:gd name="T15" fmla="*/ 1 h 1099"/>
                  <a:gd name="T16" fmla="*/ 0 w 162"/>
                  <a:gd name="T17" fmla="*/ 1 h 1099"/>
                  <a:gd name="T18" fmla="*/ 0 w 162"/>
                  <a:gd name="T19" fmla="*/ 1 h 1099"/>
                  <a:gd name="T20" fmla="*/ 0 w 162"/>
                  <a:gd name="T21" fmla="*/ 1 h 1099"/>
                  <a:gd name="T22" fmla="*/ 0 w 162"/>
                  <a:gd name="T23" fmla="*/ 1 h 1099"/>
                  <a:gd name="T24" fmla="*/ 0 w 162"/>
                  <a:gd name="T25" fmla="*/ 0 h 1099"/>
                  <a:gd name="T26" fmla="*/ 0 w 162"/>
                  <a:gd name="T27" fmla="*/ 0 h 1099"/>
                  <a:gd name="T28" fmla="*/ 0 w 162"/>
                  <a:gd name="T29" fmla="*/ 0 h 1099"/>
                  <a:gd name="T30" fmla="*/ 0 w 162"/>
                  <a:gd name="T31" fmla="*/ 0 h 1099"/>
                  <a:gd name="T32" fmla="*/ 0 w 162"/>
                  <a:gd name="T33" fmla="*/ 0 h 10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2"/>
                  <a:gd name="T52" fmla="*/ 0 h 1099"/>
                  <a:gd name="T53" fmla="*/ 162 w 162"/>
                  <a:gd name="T54" fmla="*/ 1099 h 109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2" h="1099">
                    <a:moveTo>
                      <a:pt x="162" y="1099"/>
                    </a:moveTo>
                    <a:lnTo>
                      <a:pt x="155" y="1029"/>
                    </a:lnTo>
                    <a:lnTo>
                      <a:pt x="147" y="960"/>
                    </a:lnTo>
                    <a:lnTo>
                      <a:pt x="138" y="891"/>
                    </a:lnTo>
                    <a:lnTo>
                      <a:pt x="127" y="822"/>
                    </a:lnTo>
                    <a:lnTo>
                      <a:pt x="116" y="754"/>
                    </a:lnTo>
                    <a:lnTo>
                      <a:pt x="103" y="686"/>
                    </a:lnTo>
                    <a:lnTo>
                      <a:pt x="91" y="618"/>
                    </a:lnTo>
                    <a:lnTo>
                      <a:pt x="78" y="549"/>
                    </a:lnTo>
                    <a:lnTo>
                      <a:pt x="66" y="481"/>
                    </a:lnTo>
                    <a:lnTo>
                      <a:pt x="53" y="412"/>
                    </a:lnTo>
                    <a:lnTo>
                      <a:pt x="42" y="344"/>
                    </a:lnTo>
                    <a:lnTo>
                      <a:pt x="31" y="276"/>
                    </a:lnTo>
                    <a:lnTo>
                      <a:pt x="21" y="207"/>
                    </a:lnTo>
                    <a:lnTo>
                      <a:pt x="12" y="139"/>
                    </a:lnTo>
                    <a:lnTo>
                      <a:pt x="6" y="69"/>
                    </a:lnTo>
                    <a:lnTo>
                      <a:pt x="0" y="0"/>
                    </a:lnTo>
                  </a:path>
                </a:pathLst>
              </a:custGeom>
              <a:noFill/>
              <a:ln w="6350">
                <a:solidFill>
                  <a:srgbClr val="000000"/>
                </a:solidFill>
                <a:prstDash val="solid"/>
                <a:round/>
                <a:headEnd/>
                <a:tailEnd/>
              </a:ln>
            </p:spPr>
            <p:txBody>
              <a:bodyPr/>
              <a:lstStyle/>
              <a:p>
                <a:endParaRPr lang="en-US"/>
              </a:p>
            </p:txBody>
          </p:sp>
          <p:sp>
            <p:nvSpPr>
              <p:cNvPr id="20616" name="Freeform 5956"/>
              <p:cNvSpPr>
                <a:spLocks/>
              </p:cNvSpPr>
              <p:nvPr/>
            </p:nvSpPr>
            <p:spPr bwMode="white">
              <a:xfrm>
                <a:off x="3870" y="1690"/>
                <a:ext cx="9" cy="172"/>
              </a:xfrm>
              <a:custGeom>
                <a:avLst/>
                <a:gdLst>
                  <a:gd name="T0" fmla="*/ 0 w 74"/>
                  <a:gd name="T1" fmla="*/ 3 h 1375"/>
                  <a:gd name="T2" fmla="*/ 0 w 74"/>
                  <a:gd name="T3" fmla="*/ 3 h 1375"/>
                  <a:gd name="T4" fmla="*/ 0 w 74"/>
                  <a:gd name="T5" fmla="*/ 2 h 1375"/>
                  <a:gd name="T6" fmla="*/ 0 w 74"/>
                  <a:gd name="T7" fmla="*/ 2 h 1375"/>
                  <a:gd name="T8" fmla="*/ 0 w 74"/>
                  <a:gd name="T9" fmla="*/ 2 h 1375"/>
                  <a:gd name="T10" fmla="*/ 0 w 74"/>
                  <a:gd name="T11" fmla="*/ 2 h 1375"/>
                  <a:gd name="T12" fmla="*/ 0 w 74"/>
                  <a:gd name="T13" fmla="*/ 2 h 1375"/>
                  <a:gd name="T14" fmla="*/ 0 w 74"/>
                  <a:gd name="T15" fmla="*/ 2 h 1375"/>
                  <a:gd name="T16" fmla="*/ 0 w 74"/>
                  <a:gd name="T17" fmla="*/ 1 h 1375"/>
                  <a:gd name="T18" fmla="*/ 0 w 74"/>
                  <a:gd name="T19" fmla="*/ 1 h 1375"/>
                  <a:gd name="T20" fmla="*/ 0 w 74"/>
                  <a:gd name="T21" fmla="*/ 1 h 1375"/>
                  <a:gd name="T22" fmla="*/ 0 w 74"/>
                  <a:gd name="T23" fmla="*/ 1 h 1375"/>
                  <a:gd name="T24" fmla="*/ 0 w 74"/>
                  <a:gd name="T25" fmla="*/ 1 h 1375"/>
                  <a:gd name="T26" fmla="*/ 0 w 74"/>
                  <a:gd name="T27" fmla="*/ 1 h 1375"/>
                  <a:gd name="T28" fmla="*/ 0 w 74"/>
                  <a:gd name="T29" fmla="*/ 0 h 1375"/>
                  <a:gd name="T30" fmla="*/ 0 w 74"/>
                  <a:gd name="T31" fmla="*/ 0 h 1375"/>
                  <a:gd name="T32" fmla="*/ 0 w 74"/>
                  <a:gd name="T33" fmla="*/ 0 h 13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375"/>
                  <a:gd name="T53" fmla="*/ 74 w 74"/>
                  <a:gd name="T54" fmla="*/ 1375 h 13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375">
                    <a:moveTo>
                      <a:pt x="74" y="1375"/>
                    </a:moveTo>
                    <a:lnTo>
                      <a:pt x="69" y="1290"/>
                    </a:lnTo>
                    <a:lnTo>
                      <a:pt x="64" y="1204"/>
                    </a:lnTo>
                    <a:lnTo>
                      <a:pt x="58" y="1118"/>
                    </a:lnTo>
                    <a:lnTo>
                      <a:pt x="53" y="1032"/>
                    </a:lnTo>
                    <a:lnTo>
                      <a:pt x="48" y="946"/>
                    </a:lnTo>
                    <a:lnTo>
                      <a:pt x="44" y="859"/>
                    </a:lnTo>
                    <a:lnTo>
                      <a:pt x="39" y="773"/>
                    </a:lnTo>
                    <a:lnTo>
                      <a:pt x="34" y="687"/>
                    </a:lnTo>
                    <a:lnTo>
                      <a:pt x="29" y="602"/>
                    </a:lnTo>
                    <a:lnTo>
                      <a:pt x="25" y="516"/>
                    </a:lnTo>
                    <a:lnTo>
                      <a:pt x="21" y="430"/>
                    </a:lnTo>
                    <a:lnTo>
                      <a:pt x="16" y="344"/>
                    </a:lnTo>
                    <a:lnTo>
                      <a:pt x="12" y="258"/>
                    </a:lnTo>
                    <a:lnTo>
                      <a:pt x="8" y="172"/>
                    </a:lnTo>
                    <a:lnTo>
                      <a:pt x="4" y="86"/>
                    </a:lnTo>
                    <a:lnTo>
                      <a:pt x="0" y="0"/>
                    </a:lnTo>
                  </a:path>
                </a:pathLst>
              </a:custGeom>
              <a:noFill/>
              <a:ln w="6350">
                <a:solidFill>
                  <a:srgbClr val="000000"/>
                </a:solidFill>
                <a:prstDash val="solid"/>
                <a:round/>
                <a:headEnd/>
                <a:tailEnd/>
              </a:ln>
            </p:spPr>
            <p:txBody>
              <a:bodyPr/>
              <a:lstStyle/>
              <a:p>
                <a:endParaRPr lang="en-US"/>
              </a:p>
            </p:txBody>
          </p:sp>
          <p:sp>
            <p:nvSpPr>
              <p:cNvPr id="20617" name="Freeform 5957"/>
              <p:cNvSpPr>
                <a:spLocks/>
              </p:cNvSpPr>
              <p:nvPr/>
            </p:nvSpPr>
            <p:spPr bwMode="white">
              <a:xfrm>
                <a:off x="3883" y="1914"/>
                <a:ext cx="13" cy="209"/>
              </a:xfrm>
              <a:custGeom>
                <a:avLst/>
                <a:gdLst>
                  <a:gd name="T0" fmla="*/ 0 w 108"/>
                  <a:gd name="T1" fmla="*/ 3 h 1671"/>
                  <a:gd name="T2" fmla="*/ 0 w 108"/>
                  <a:gd name="T3" fmla="*/ 3 h 1671"/>
                  <a:gd name="T4" fmla="*/ 0 w 108"/>
                  <a:gd name="T5" fmla="*/ 3 h 1671"/>
                  <a:gd name="T6" fmla="*/ 0 w 108"/>
                  <a:gd name="T7" fmla="*/ 3 h 1671"/>
                  <a:gd name="T8" fmla="*/ 0 w 108"/>
                  <a:gd name="T9" fmla="*/ 3 h 1671"/>
                  <a:gd name="T10" fmla="*/ 0 w 108"/>
                  <a:gd name="T11" fmla="*/ 2 h 1671"/>
                  <a:gd name="T12" fmla="*/ 0 w 108"/>
                  <a:gd name="T13" fmla="*/ 2 h 1671"/>
                  <a:gd name="T14" fmla="*/ 0 w 108"/>
                  <a:gd name="T15" fmla="*/ 2 h 1671"/>
                  <a:gd name="T16" fmla="*/ 0 w 108"/>
                  <a:gd name="T17" fmla="*/ 2 h 1671"/>
                  <a:gd name="T18" fmla="*/ 0 w 108"/>
                  <a:gd name="T19" fmla="*/ 1 h 1671"/>
                  <a:gd name="T20" fmla="*/ 0 w 108"/>
                  <a:gd name="T21" fmla="*/ 1 h 1671"/>
                  <a:gd name="T22" fmla="*/ 0 w 108"/>
                  <a:gd name="T23" fmla="*/ 1 h 1671"/>
                  <a:gd name="T24" fmla="*/ 0 w 108"/>
                  <a:gd name="T25" fmla="*/ 1 h 1671"/>
                  <a:gd name="T26" fmla="*/ 0 w 108"/>
                  <a:gd name="T27" fmla="*/ 1 h 1671"/>
                  <a:gd name="T28" fmla="*/ 0 w 108"/>
                  <a:gd name="T29" fmla="*/ 0 h 1671"/>
                  <a:gd name="T30" fmla="*/ 0 w 108"/>
                  <a:gd name="T31" fmla="*/ 0 h 1671"/>
                  <a:gd name="T32" fmla="*/ 0 w 108"/>
                  <a:gd name="T33" fmla="*/ 0 h 16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71"/>
                  <a:gd name="T53" fmla="*/ 108 w 108"/>
                  <a:gd name="T54" fmla="*/ 1671 h 16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71">
                    <a:moveTo>
                      <a:pt x="108" y="1671"/>
                    </a:moveTo>
                    <a:lnTo>
                      <a:pt x="102" y="1566"/>
                    </a:lnTo>
                    <a:lnTo>
                      <a:pt x="94" y="1463"/>
                    </a:lnTo>
                    <a:lnTo>
                      <a:pt x="88" y="1358"/>
                    </a:lnTo>
                    <a:lnTo>
                      <a:pt x="81" y="1253"/>
                    </a:lnTo>
                    <a:lnTo>
                      <a:pt x="75" y="1149"/>
                    </a:lnTo>
                    <a:lnTo>
                      <a:pt x="67" y="1045"/>
                    </a:lnTo>
                    <a:lnTo>
                      <a:pt x="61" y="940"/>
                    </a:lnTo>
                    <a:lnTo>
                      <a:pt x="54" y="835"/>
                    </a:lnTo>
                    <a:lnTo>
                      <a:pt x="47" y="731"/>
                    </a:lnTo>
                    <a:lnTo>
                      <a:pt x="40" y="626"/>
                    </a:lnTo>
                    <a:lnTo>
                      <a:pt x="33" y="522"/>
                    </a:lnTo>
                    <a:lnTo>
                      <a:pt x="27" y="418"/>
                    </a:lnTo>
                    <a:lnTo>
                      <a:pt x="20" y="313"/>
                    </a:lnTo>
                    <a:lnTo>
                      <a:pt x="13" y="208"/>
                    </a:lnTo>
                    <a:lnTo>
                      <a:pt x="6" y="104"/>
                    </a:lnTo>
                    <a:lnTo>
                      <a:pt x="0" y="0"/>
                    </a:lnTo>
                  </a:path>
                </a:pathLst>
              </a:custGeom>
              <a:noFill/>
              <a:ln w="6350">
                <a:solidFill>
                  <a:srgbClr val="000000"/>
                </a:solidFill>
                <a:prstDash val="solid"/>
                <a:round/>
                <a:headEnd/>
                <a:tailEnd/>
              </a:ln>
            </p:spPr>
            <p:txBody>
              <a:bodyPr/>
              <a:lstStyle/>
              <a:p>
                <a:endParaRPr lang="en-US"/>
              </a:p>
            </p:txBody>
          </p:sp>
          <p:sp>
            <p:nvSpPr>
              <p:cNvPr id="20618" name="Freeform 5958"/>
              <p:cNvSpPr>
                <a:spLocks/>
              </p:cNvSpPr>
              <p:nvPr/>
            </p:nvSpPr>
            <p:spPr bwMode="white">
              <a:xfrm>
                <a:off x="3899" y="2168"/>
                <a:ext cx="8" cy="170"/>
              </a:xfrm>
              <a:custGeom>
                <a:avLst/>
                <a:gdLst>
                  <a:gd name="T0" fmla="*/ 0 w 65"/>
                  <a:gd name="T1" fmla="*/ 3 h 1362"/>
                  <a:gd name="T2" fmla="*/ 0 w 65"/>
                  <a:gd name="T3" fmla="*/ 2 h 1362"/>
                  <a:gd name="T4" fmla="*/ 0 w 65"/>
                  <a:gd name="T5" fmla="*/ 2 h 1362"/>
                  <a:gd name="T6" fmla="*/ 0 w 65"/>
                  <a:gd name="T7" fmla="*/ 2 h 1362"/>
                  <a:gd name="T8" fmla="*/ 0 w 65"/>
                  <a:gd name="T9" fmla="*/ 2 h 1362"/>
                  <a:gd name="T10" fmla="*/ 0 w 65"/>
                  <a:gd name="T11" fmla="*/ 2 h 1362"/>
                  <a:gd name="T12" fmla="*/ 0 w 65"/>
                  <a:gd name="T13" fmla="*/ 2 h 1362"/>
                  <a:gd name="T14" fmla="*/ 0 w 65"/>
                  <a:gd name="T15" fmla="*/ 1 h 1362"/>
                  <a:gd name="T16" fmla="*/ 0 w 65"/>
                  <a:gd name="T17" fmla="*/ 1 h 1362"/>
                  <a:gd name="T18" fmla="*/ 0 w 65"/>
                  <a:gd name="T19" fmla="*/ 1 h 1362"/>
                  <a:gd name="T20" fmla="*/ 0 w 65"/>
                  <a:gd name="T21" fmla="*/ 1 h 1362"/>
                  <a:gd name="T22" fmla="*/ 0 w 65"/>
                  <a:gd name="T23" fmla="*/ 1 h 1362"/>
                  <a:gd name="T24" fmla="*/ 0 w 65"/>
                  <a:gd name="T25" fmla="*/ 1 h 1362"/>
                  <a:gd name="T26" fmla="*/ 0 w 65"/>
                  <a:gd name="T27" fmla="*/ 0 h 1362"/>
                  <a:gd name="T28" fmla="*/ 0 w 65"/>
                  <a:gd name="T29" fmla="*/ 0 h 1362"/>
                  <a:gd name="T30" fmla="*/ 0 w 65"/>
                  <a:gd name="T31" fmla="*/ 0 h 1362"/>
                  <a:gd name="T32" fmla="*/ 0 w 65"/>
                  <a:gd name="T33" fmla="*/ 0 h 13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362"/>
                  <a:gd name="T53" fmla="*/ 65 w 65"/>
                  <a:gd name="T54" fmla="*/ 1362 h 13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362">
                    <a:moveTo>
                      <a:pt x="65" y="1362"/>
                    </a:moveTo>
                    <a:lnTo>
                      <a:pt x="62" y="1277"/>
                    </a:lnTo>
                    <a:lnTo>
                      <a:pt x="59" y="1192"/>
                    </a:lnTo>
                    <a:lnTo>
                      <a:pt x="56" y="1107"/>
                    </a:lnTo>
                    <a:lnTo>
                      <a:pt x="52" y="1022"/>
                    </a:lnTo>
                    <a:lnTo>
                      <a:pt x="49" y="937"/>
                    </a:lnTo>
                    <a:lnTo>
                      <a:pt x="44" y="851"/>
                    </a:lnTo>
                    <a:lnTo>
                      <a:pt x="40" y="766"/>
                    </a:lnTo>
                    <a:lnTo>
                      <a:pt x="36" y="681"/>
                    </a:lnTo>
                    <a:lnTo>
                      <a:pt x="32" y="596"/>
                    </a:lnTo>
                    <a:lnTo>
                      <a:pt x="28" y="511"/>
                    </a:lnTo>
                    <a:lnTo>
                      <a:pt x="24" y="426"/>
                    </a:lnTo>
                    <a:lnTo>
                      <a:pt x="18" y="341"/>
                    </a:lnTo>
                    <a:lnTo>
                      <a:pt x="14" y="256"/>
                    </a:lnTo>
                    <a:lnTo>
                      <a:pt x="9" y="170"/>
                    </a:lnTo>
                    <a:lnTo>
                      <a:pt x="4" y="85"/>
                    </a:lnTo>
                    <a:lnTo>
                      <a:pt x="0" y="0"/>
                    </a:lnTo>
                  </a:path>
                </a:pathLst>
              </a:custGeom>
              <a:noFill/>
              <a:ln w="6350">
                <a:solidFill>
                  <a:srgbClr val="000000"/>
                </a:solidFill>
                <a:prstDash val="solid"/>
                <a:round/>
                <a:headEnd/>
                <a:tailEnd/>
              </a:ln>
            </p:spPr>
            <p:txBody>
              <a:bodyPr/>
              <a:lstStyle/>
              <a:p>
                <a:endParaRPr lang="en-US"/>
              </a:p>
            </p:txBody>
          </p:sp>
          <p:sp>
            <p:nvSpPr>
              <p:cNvPr id="20619" name="Line 5959"/>
              <p:cNvSpPr>
                <a:spLocks noChangeShapeType="1"/>
              </p:cNvSpPr>
              <p:nvPr/>
            </p:nvSpPr>
            <p:spPr bwMode="white">
              <a:xfrm>
                <a:off x="4354" y="2315"/>
                <a:ext cx="0" cy="0"/>
              </a:xfrm>
              <a:prstGeom prst="line">
                <a:avLst/>
              </a:prstGeom>
              <a:noFill/>
              <a:ln w="6350">
                <a:solidFill>
                  <a:srgbClr val="000000"/>
                </a:solidFill>
                <a:round/>
                <a:headEnd/>
                <a:tailEnd/>
              </a:ln>
            </p:spPr>
            <p:txBody>
              <a:bodyPr/>
              <a:lstStyle/>
              <a:p>
                <a:endParaRPr lang="en-US"/>
              </a:p>
            </p:txBody>
          </p:sp>
          <p:sp>
            <p:nvSpPr>
              <p:cNvPr id="20620" name="Line 5960"/>
              <p:cNvSpPr>
                <a:spLocks noChangeShapeType="1"/>
              </p:cNvSpPr>
              <p:nvPr/>
            </p:nvSpPr>
            <p:spPr bwMode="white">
              <a:xfrm>
                <a:off x="4354" y="2315"/>
                <a:ext cx="0" cy="0"/>
              </a:xfrm>
              <a:prstGeom prst="line">
                <a:avLst/>
              </a:prstGeom>
              <a:noFill/>
              <a:ln w="6350">
                <a:solidFill>
                  <a:srgbClr val="000000"/>
                </a:solidFill>
                <a:round/>
                <a:headEnd/>
                <a:tailEnd/>
              </a:ln>
            </p:spPr>
            <p:txBody>
              <a:bodyPr/>
              <a:lstStyle/>
              <a:p>
                <a:endParaRPr lang="en-US"/>
              </a:p>
            </p:txBody>
          </p:sp>
          <p:sp>
            <p:nvSpPr>
              <p:cNvPr id="20621" name="Line 5961"/>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2" name="Line 5962"/>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3" name="Line 5963"/>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4" name="Line 5964"/>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5" name="Line 5965"/>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6" name="Line 5966"/>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7" name="Line 5967"/>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8" name="Line 5968"/>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29" name="Line 5969"/>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0" name="Line 5970"/>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1" name="Line 5971"/>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2" name="Line 5972"/>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3" name="Line 5973"/>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4" name="Line 5974"/>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5" name="Line 5975"/>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6" name="Line 5976"/>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7" name="Line 5977"/>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8" name="Line 5978"/>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39" name="Line 5979"/>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40" name="Line 5980"/>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41" name="Line 5981"/>
              <p:cNvSpPr>
                <a:spLocks noChangeShapeType="1"/>
              </p:cNvSpPr>
              <p:nvPr/>
            </p:nvSpPr>
            <p:spPr bwMode="white">
              <a:xfrm flipV="1">
                <a:off x="4354" y="2315"/>
                <a:ext cx="0" cy="0"/>
              </a:xfrm>
              <a:prstGeom prst="line">
                <a:avLst/>
              </a:prstGeom>
              <a:noFill/>
              <a:ln w="6350">
                <a:solidFill>
                  <a:srgbClr val="000000"/>
                </a:solidFill>
                <a:round/>
                <a:headEnd/>
                <a:tailEnd/>
              </a:ln>
            </p:spPr>
            <p:txBody>
              <a:bodyPr/>
              <a:lstStyle/>
              <a:p>
                <a:endParaRPr lang="en-US"/>
              </a:p>
            </p:txBody>
          </p:sp>
          <p:sp>
            <p:nvSpPr>
              <p:cNvPr id="20642" name="Freeform 5982"/>
              <p:cNvSpPr>
                <a:spLocks/>
              </p:cNvSpPr>
              <p:nvPr/>
            </p:nvSpPr>
            <p:spPr bwMode="white">
              <a:xfrm>
                <a:off x="3989" y="1821"/>
                <a:ext cx="4" cy="10"/>
              </a:xfrm>
              <a:custGeom>
                <a:avLst/>
                <a:gdLst>
                  <a:gd name="T0" fmla="*/ 0 w 36"/>
                  <a:gd name="T1" fmla="*/ 0 h 82"/>
                  <a:gd name="T2" fmla="*/ 0 w 36"/>
                  <a:gd name="T3" fmla="*/ 0 h 82"/>
                  <a:gd name="T4" fmla="*/ 0 w 36"/>
                  <a:gd name="T5" fmla="*/ 0 h 82"/>
                  <a:gd name="T6" fmla="*/ 0 w 36"/>
                  <a:gd name="T7" fmla="*/ 0 h 82"/>
                  <a:gd name="T8" fmla="*/ 0 w 36"/>
                  <a:gd name="T9" fmla="*/ 0 h 82"/>
                  <a:gd name="T10" fmla="*/ 0 w 36"/>
                  <a:gd name="T11" fmla="*/ 0 h 82"/>
                  <a:gd name="T12" fmla="*/ 0 w 36"/>
                  <a:gd name="T13" fmla="*/ 0 h 82"/>
                  <a:gd name="T14" fmla="*/ 0 w 36"/>
                  <a:gd name="T15" fmla="*/ 0 h 82"/>
                  <a:gd name="T16" fmla="*/ 0 w 36"/>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82"/>
                  <a:gd name="T29" fmla="*/ 36 w 36"/>
                  <a:gd name="T30" fmla="*/ 82 h 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82">
                    <a:moveTo>
                      <a:pt x="36" y="0"/>
                    </a:moveTo>
                    <a:lnTo>
                      <a:pt x="28" y="6"/>
                    </a:lnTo>
                    <a:lnTo>
                      <a:pt x="21" y="14"/>
                    </a:lnTo>
                    <a:lnTo>
                      <a:pt x="14" y="22"/>
                    </a:lnTo>
                    <a:lnTo>
                      <a:pt x="9" y="32"/>
                    </a:lnTo>
                    <a:lnTo>
                      <a:pt x="5" y="43"/>
                    </a:lnTo>
                    <a:lnTo>
                      <a:pt x="2" y="55"/>
                    </a:lnTo>
                    <a:lnTo>
                      <a:pt x="0" y="68"/>
                    </a:lnTo>
                    <a:lnTo>
                      <a:pt x="0" y="82"/>
                    </a:lnTo>
                  </a:path>
                </a:pathLst>
              </a:custGeom>
              <a:noFill/>
              <a:ln w="6350">
                <a:solidFill>
                  <a:srgbClr val="000000"/>
                </a:solidFill>
                <a:prstDash val="solid"/>
                <a:round/>
                <a:headEnd/>
                <a:tailEnd/>
              </a:ln>
            </p:spPr>
            <p:txBody>
              <a:bodyPr/>
              <a:lstStyle/>
              <a:p>
                <a:endParaRPr lang="en-US"/>
              </a:p>
            </p:txBody>
          </p:sp>
          <p:sp>
            <p:nvSpPr>
              <p:cNvPr id="20643" name="Line 5983"/>
              <p:cNvSpPr>
                <a:spLocks noChangeShapeType="1"/>
              </p:cNvSpPr>
              <p:nvPr/>
            </p:nvSpPr>
            <p:spPr bwMode="white">
              <a:xfrm>
                <a:off x="3989" y="1831"/>
                <a:ext cx="0" cy="0"/>
              </a:xfrm>
              <a:prstGeom prst="line">
                <a:avLst/>
              </a:prstGeom>
              <a:noFill/>
              <a:ln w="6350">
                <a:solidFill>
                  <a:srgbClr val="000000"/>
                </a:solidFill>
                <a:round/>
                <a:headEnd/>
                <a:tailEnd/>
              </a:ln>
            </p:spPr>
            <p:txBody>
              <a:bodyPr/>
              <a:lstStyle/>
              <a:p>
                <a:endParaRPr lang="en-US"/>
              </a:p>
            </p:txBody>
          </p:sp>
          <p:sp>
            <p:nvSpPr>
              <p:cNvPr id="20644" name="Line 5984"/>
              <p:cNvSpPr>
                <a:spLocks noChangeShapeType="1"/>
              </p:cNvSpPr>
              <p:nvPr/>
            </p:nvSpPr>
            <p:spPr bwMode="white">
              <a:xfrm>
                <a:off x="3989" y="1831"/>
                <a:ext cx="0" cy="0"/>
              </a:xfrm>
              <a:prstGeom prst="line">
                <a:avLst/>
              </a:prstGeom>
              <a:noFill/>
              <a:ln w="6350">
                <a:solidFill>
                  <a:srgbClr val="000000"/>
                </a:solidFill>
                <a:round/>
                <a:headEnd/>
                <a:tailEnd/>
              </a:ln>
            </p:spPr>
            <p:txBody>
              <a:bodyPr/>
              <a:lstStyle/>
              <a:p>
                <a:endParaRPr lang="en-US"/>
              </a:p>
            </p:txBody>
          </p:sp>
          <p:sp>
            <p:nvSpPr>
              <p:cNvPr id="20645" name="Line 5985"/>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46" name="Line 5986"/>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47" name="Line 5987"/>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48" name="Line 5988"/>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49" name="Line 5989"/>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0" name="Line 5990"/>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1" name="Line 5991"/>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2" name="Line 5992"/>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3" name="Line 5993"/>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4" name="Line 5994"/>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5" name="Line 5995"/>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6" name="Line 5996"/>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7" name="Line 5997"/>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8" name="Line 5998"/>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59" name="Line 5999"/>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0" name="Line 6000"/>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1" name="Line 6001"/>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2" name="Line 6002"/>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3" name="Line 6003"/>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4" name="Line 6004"/>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5" name="Line 6005"/>
              <p:cNvSpPr>
                <a:spLocks noChangeShapeType="1"/>
              </p:cNvSpPr>
              <p:nvPr/>
            </p:nvSpPr>
            <p:spPr bwMode="white">
              <a:xfrm flipH="1">
                <a:off x="3989" y="1831"/>
                <a:ext cx="0" cy="0"/>
              </a:xfrm>
              <a:prstGeom prst="line">
                <a:avLst/>
              </a:prstGeom>
              <a:noFill/>
              <a:ln w="6350">
                <a:solidFill>
                  <a:srgbClr val="000000"/>
                </a:solidFill>
                <a:round/>
                <a:headEnd/>
                <a:tailEnd/>
              </a:ln>
            </p:spPr>
            <p:txBody>
              <a:bodyPr/>
              <a:lstStyle/>
              <a:p>
                <a:endParaRPr lang="en-US"/>
              </a:p>
            </p:txBody>
          </p:sp>
          <p:sp>
            <p:nvSpPr>
              <p:cNvPr id="20666" name="Freeform 6006"/>
              <p:cNvSpPr>
                <a:spLocks/>
              </p:cNvSpPr>
              <p:nvPr/>
            </p:nvSpPr>
            <p:spPr bwMode="white">
              <a:xfrm>
                <a:off x="3974" y="1812"/>
                <a:ext cx="25" cy="17"/>
              </a:xfrm>
              <a:custGeom>
                <a:avLst/>
                <a:gdLst>
                  <a:gd name="T0" fmla="*/ 0 w 197"/>
                  <a:gd name="T1" fmla="*/ 0 h 137"/>
                  <a:gd name="T2" fmla="*/ 0 w 197"/>
                  <a:gd name="T3" fmla="*/ 0 h 137"/>
                  <a:gd name="T4" fmla="*/ 0 w 197"/>
                  <a:gd name="T5" fmla="*/ 0 h 137"/>
                  <a:gd name="T6" fmla="*/ 0 w 197"/>
                  <a:gd name="T7" fmla="*/ 0 h 137"/>
                  <a:gd name="T8" fmla="*/ 0 w 197"/>
                  <a:gd name="T9" fmla="*/ 0 h 137"/>
                  <a:gd name="T10" fmla="*/ 0 w 197"/>
                  <a:gd name="T11" fmla="*/ 0 h 137"/>
                  <a:gd name="T12" fmla="*/ 0 w 197"/>
                  <a:gd name="T13" fmla="*/ 0 h 137"/>
                  <a:gd name="T14" fmla="*/ 0 w 197"/>
                  <a:gd name="T15" fmla="*/ 0 h 137"/>
                  <a:gd name="T16" fmla="*/ 0 w 197"/>
                  <a:gd name="T17" fmla="*/ 0 h 137"/>
                  <a:gd name="T18" fmla="*/ 0 w 197"/>
                  <a:gd name="T19" fmla="*/ 0 h 137"/>
                  <a:gd name="T20" fmla="*/ 0 w 197"/>
                  <a:gd name="T21" fmla="*/ 0 h 137"/>
                  <a:gd name="T22" fmla="*/ 0 w 197"/>
                  <a:gd name="T23" fmla="*/ 0 h 137"/>
                  <a:gd name="T24" fmla="*/ 0 w 197"/>
                  <a:gd name="T25" fmla="*/ 0 h 137"/>
                  <a:gd name="T26" fmla="*/ 0 w 197"/>
                  <a:gd name="T27" fmla="*/ 0 h 137"/>
                  <a:gd name="T28" fmla="*/ 0 w 197"/>
                  <a:gd name="T29" fmla="*/ 0 h 137"/>
                  <a:gd name="T30" fmla="*/ 0 w 197"/>
                  <a:gd name="T31" fmla="*/ 0 h 137"/>
                  <a:gd name="T32" fmla="*/ 0 w 197"/>
                  <a:gd name="T33" fmla="*/ 0 h 137"/>
                  <a:gd name="T34" fmla="*/ 0 w 197"/>
                  <a:gd name="T35" fmla="*/ 0 h 137"/>
                  <a:gd name="T36" fmla="*/ 0 w 197"/>
                  <a:gd name="T37" fmla="*/ 0 h 137"/>
                  <a:gd name="T38" fmla="*/ 0 w 197"/>
                  <a:gd name="T39" fmla="*/ 0 h 137"/>
                  <a:gd name="T40" fmla="*/ 0 w 197"/>
                  <a:gd name="T41" fmla="*/ 0 h 137"/>
                  <a:gd name="T42" fmla="*/ 0 w 197"/>
                  <a:gd name="T43" fmla="*/ 0 h 137"/>
                  <a:gd name="T44" fmla="*/ 0 w 197"/>
                  <a:gd name="T45" fmla="*/ 0 h 137"/>
                  <a:gd name="T46" fmla="*/ 0 w 197"/>
                  <a:gd name="T47" fmla="*/ 0 h 137"/>
                  <a:gd name="T48" fmla="*/ 0 w 197"/>
                  <a:gd name="T49" fmla="*/ 0 h 1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7"/>
                  <a:gd name="T76" fmla="*/ 0 h 137"/>
                  <a:gd name="T77" fmla="*/ 197 w 197"/>
                  <a:gd name="T78" fmla="*/ 137 h 1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7" h="137">
                    <a:moveTo>
                      <a:pt x="197" y="28"/>
                    </a:moveTo>
                    <a:lnTo>
                      <a:pt x="183" y="20"/>
                    </a:lnTo>
                    <a:lnTo>
                      <a:pt x="171" y="14"/>
                    </a:lnTo>
                    <a:lnTo>
                      <a:pt x="158" y="10"/>
                    </a:lnTo>
                    <a:lnTo>
                      <a:pt x="146" y="6"/>
                    </a:lnTo>
                    <a:lnTo>
                      <a:pt x="133" y="3"/>
                    </a:lnTo>
                    <a:lnTo>
                      <a:pt x="122" y="1"/>
                    </a:lnTo>
                    <a:lnTo>
                      <a:pt x="110" y="0"/>
                    </a:lnTo>
                    <a:lnTo>
                      <a:pt x="99" y="1"/>
                    </a:lnTo>
                    <a:lnTo>
                      <a:pt x="88" y="2"/>
                    </a:lnTo>
                    <a:lnTo>
                      <a:pt x="77" y="5"/>
                    </a:lnTo>
                    <a:lnTo>
                      <a:pt x="68" y="8"/>
                    </a:lnTo>
                    <a:lnTo>
                      <a:pt x="59" y="12"/>
                    </a:lnTo>
                    <a:lnTo>
                      <a:pt x="49" y="18"/>
                    </a:lnTo>
                    <a:lnTo>
                      <a:pt x="41" y="24"/>
                    </a:lnTo>
                    <a:lnTo>
                      <a:pt x="34" y="32"/>
                    </a:lnTo>
                    <a:lnTo>
                      <a:pt x="27" y="41"/>
                    </a:lnTo>
                    <a:lnTo>
                      <a:pt x="21" y="50"/>
                    </a:lnTo>
                    <a:lnTo>
                      <a:pt x="16" y="61"/>
                    </a:lnTo>
                    <a:lnTo>
                      <a:pt x="11" y="71"/>
                    </a:lnTo>
                    <a:lnTo>
                      <a:pt x="8" y="84"/>
                    </a:lnTo>
                    <a:lnTo>
                      <a:pt x="5" y="96"/>
                    </a:lnTo>
                    <a:lnTo>
                      <a:pt x="2" y="109"/>
                    </a:lnTo>
                    <a:lnTo>
                      <a:pt x="1" y="123"/>
                    </a:lnTo>
                    <a:lnTo>
                      <a:pt x="0" y="137"/>
                    </a:lnTo>
                  </a:path>
                </a:pathLst>
              </a:custGeom>
              <a:noFill/>
              <a:ln w="6350">
                <a:solidFill>
                  <a:srgbClr val="000000"/>
                </a:solidFill>
                <a:prstDash val="solid"/>
                <a:round/>
                <a:headEnd/>
                <a:tailEnd/>
              </a:ln>
            </p:spPr>
            <p:txBody>
              <a:bodyPr/>
              <a:lstStyle/>
              <a:p>
                <a:endParaRPr lang="en-US"/>
              </a:p>
            </p:txBody>
          </p:sp>
          <p:sp>
            <p:nvSpPr>
              <p:cNvPr id="20667" name="Freeform 6007"/>
              <p:cNvSpPr>
                <a:spLocks/>
              </p:cNvSpPr>
              <p:nvPr/>
            </p:nvSpPr>
            <p:spPr bwMode="white">
              <a:xfrm>
                <a:off x="3974" y="1829"/>
                <a:ext cx="0" cy="256"/>
              </a:xfrm>
              <a:custGeom>
                <a:avLst/>
                <a:gdLst>
                  <a:gd name="T0" fmla="*/ 0 w 2"/>
                  <a:gd name="T1" fmla="*/ 0 h 2047"/>
                  <a:gd name="T2" fmla="*/ 0 w 2"/>
                  <a:gd name="T3" fmla="*/ 0 h 2047"/>
                  <a:gd name="T4" fmla="*/ 0 w 2"/>
                  <a:gd name="T5" fmla="*/ 0 h 2047"/>
                  <a:gd name="T6" fmla="*/ 0 w 2"/>
                  <a:gd name="T7" fmla="*/ 0 h 2047"/>
                  <a:gd name="T8" fmla="*/ 0 w 2"/>
                  <a:gd name="T9" fmla="*/ 0 h 2047"/>
                  <a:gd name="T10" fmla="*/ 0 w 2"/>
                  <a:gd name="T11" fmla="*/ 1 h 2047"/>
                  <a:gd name="T12" fmla="*/ 0 w 2"/>
                  <a:gd name="T13" fmla="*/ 1 h 2047"/>
                  <a:gd name="T14" fmla="*/ 0 w 2"/>
                  <a:gd name="T15" fmla="*/ 1 h 2047"/>
                  <a:gd name="T16" fmla="*/ 0 w 2"/>
                  <a:gd name="T17" fmla="*/ 1 h 2047"/>
                  <a:gd name="T18" fmla="*/ 0 w 2"/>
                  <a:gd name="T19" fmla="*/ 1 h 2047"/>
                  <a:gd name="T20" fmla="*/ 0 w 2"/>
                  <a:gd name="T21" fmla="*/ 1 h 2047"/>
                  <a:gd name="T22" fmla="*/ 0 w 2"/>
                  <a:gd name="T23" fmla="*/ 1 h 2047"/>
                  <a:gd name="T24" fmla="*/ 0 w 2"/>
                  <a:gd name="T25" fmla="*/ 1 h 2047"/>
                  <a:gd name="T26" fmla="*/ 0 w 2"/>
                  <a:gd name="T27" fmla="*/ 1 h 2047"/>
                  <a:gd name="T28" fmla="*/ 0 w 2"/>
                  <a:gd name="T29" fmla="*/ 1 h 2047"/>
                  <a:gd name="T30" fmla="*/ 0 w 2"/>
                  <a:gd name="T31" fmla="*/ 1 h 2047"/>
                  <a:gd name="T32" fmla="*/ 0 w 2"/>
                  <a:gd name="T33" fmla="*/ 1 h 2047"/>
                  <a:gd name="T34" fmla="*/ 0 w 2"/>
                  <a:gd name="T35" fmla="*/ 2 h 2047"/>
                  <a:gd name="T36" fmla="*/ 0 w 2"/>
                  <a:gd name="T37" fmla="*/ 2 h 2047"/>
                  <a:gd name="T38" fmla="*/ 0 w 2"/>
                  <a:gd name="T39" fmla="*/ 2 h 2047"/>
                  <a:gd name="T40" fmla="*/ 0 w 2"/>
                  <a:gd name="T41" fmla="*/ 2 h 2047"/>
                  <a:gd name="T42" fmla="*/ 0 w 2"/>
                  <a:gd name="T43" fmla="*/ 2 h 2047"/>
                  <a:gd name="T44" fmla="*/ 0 w 2"/>
                  <a:gd name="T45" fmla="*/ 2 h 2047"/>
                  <a:gd name="T46" fmla="*/ 0 w 2"/>
                  <a:gd name="T47" fmla="*/ 2 h 2047"/>
                  <a:gd name="T48" fmla="*/ 0 w 2"/>
                  <a:gd name="T49" fmla="*/ 2 h 2047"/>
                  <a:gd name="T50" fmla="*/ 0 w 2"/>
                  <a:gd name="T51" fmla="*/ 2 h 2047"/>
                  <a:gd name="T52" fmla="*/ 0 w 2"/>
                  <a:gd name="T53" fmla="*/ 2 h 2047"/>
                  <a:gd name="T54" fmla="*/ 0 w 2"/>
                  <a:gd name="T55" fmla="*/ 2 h 2047"/>
                  <a:gd name="T56" fmla="*/ 0 w 2"/>
                  <a:gd name="T57" fmla="*/ 3 h 2047"/>
                  <a:gd name="T58" fmla="*/ 0 w 2"/>
                  <a:gd name="T59" fmla="*/ 3 h 2047"/>
                  <a:gd name="T60" fmla="*/ 0 w 2"/>
                  <a:gd name="T61" fmla="*/ 3 h 2047"/>
                  <a:gd name="T62" fmla="*/ 0 w 2"/>
                  <a:gd name="T63" fmla="*/ 3 h 2047"/>
                  <a:gd name="T64" fmla="*/ 0 w 2"/>
                  <a:gd name="T65" fmla="*/ 3 h 2047"/>
                  <a:gd name="T66" fmla="*/ 0 w 2"/>
                  <a:gd name="T67" fmla="*/ 3 h 2047"/>
                  <a:gd name="T68" fmla="*/ 0 w 2"/>
                  <a:gd name="T69" fmla="*/ 3 h 2047"/>
                  <a:gd name="T70" fmla="*/ 0 w 2"/>
                  <a:gd name="T71" fmla="*/ 3 h 2047"/>
                  <a:gd name="T72" fmla="*/ 0 w 2"/>
                  <a:gd name="T73" fmla="*/ 3 h 2047"/>
                  <a:gd name="T74" fmla="*/ 0 w 2"/>
                  <a:gd name="T75" fmla="*/ 3 h 2047"/>
                  <a:gd name="T76" fmla="*/ 0 w 2"/>
                  <a:gd name="T77" fmla="*/ 3 h 2047"/>
                  <a:gd name="T78" fmla="*/ 0 w 2"/>
                  <a:gd name="T79" fmla="*/ 3 h 2047"/>
                  <a:gd name="T80" fmla="*/ 0 w 2"/>
                  <a:gd name="T81" fmla="*/ 4 h 2047"/>
                  <a:gd name="T82" fmla="*/ 0 w 2"/>
                  <a:gd name="T83" fmla="*/ 4 h 2047"/>
                  <a:gd name="T84" fmla="*/ 0 w 2"/>
                  <a:gd name="T85" fmla="*/ 4 h 2047"/>
                  <a:gd name="T86" fmla="*/ 0 w 2"/>
                  <a:gd name="T87" fmla="*/ 4 h 2047"/>
                  <a:gd name="T88" fmla="*/ 0 w 2"/>
                  <a:gd name="T89" fmla="*/ 4 h 2047"/>
                  <a:gd name="T90" fmla="*/ 0 w 2"/>
                  <a:gd name="T91" fmla="*/ 4 h 2047"/>
                  <a:gd name="T92" fmla="*/ 0 w 2"/>
                  <a:gd name="T93" fmla="*/ 4 h 20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
                  <a:gd name="T142" fmla="*/ 0 h 2047"/>
                  <a:gd name="T143" fmla="*/ 0 w 2"/>
                  <a:gd name="T144" fmla="*/ 2047 h 20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 h="2047">
                    <a:moveTo>
                      <a:pt x="2" y="0"/>
                    </a:moveTo>
                    <a:lnTo>
                      <a:pt x="2" y="16"/>
                    </a:lnTo>
                    <a:lnTo>
                      <a:pt x="2" y="31"/>
                    </a:lnTo>
                    <a:lnTo>
                      <a:pt x="2" y="45"/>
                    </a:lnTo>
                    <a:lnTo>
                      <a:pt x="2" y="60"/>
                    </a:lnTo>
                    <a:lnTo>
                      <a:pt x="2" y="74"/>
                    </a:lnTo>
                    <a:lnTo>
                      <a:pt x="2" y="89"/>
                    </a:lnTo>
                    <a:lnTo>
                      <a:pt x="2" y="103"/>
                    </a:lnTo>
                    <a:lnTo>
                      <a:pt x="2" y="118"/>
                    </a:lnTo>
                    <a:lnTo>
                      <a:pt x="2" y="132"/>
                    </a:lnTo>
                    <a:lnTo>
                      <a:pt x="2" y="147"/>
                    </a:lnTo>
                    <a:lnTo>
                      <a:pt x="2" y="162"/>
                    </a:lnTo>
                    <a:lnTo>
                      <a:pt x="2" y="177"/>
                    </a:lnTo>
                    <a:lnTo>
                      <a:pt x="2" y="191"/>
                    </a:lnTo>
                    <a:lnTo>
                      <a:pt x="2" y="206"/>
                    </a:lnTo>
                    <a:lnTo>
                      <a:pt x="2" y="220"/>
                    </a:lnTo>
                    <a:lnTo>
                      <a:pt x="2" y="235"/>
                    </a:lnTo>
                    <a:lnTo>
                      <a:pt x="2" y="249"/>
                    </a:lnTo>
                    <a:lnTo>
                      <a:pt x="2" y="264"/>
                    </a:lnTo>
                    <a:lnTo>
                      <a:pt x="2" y="278"/>
                    </a:lnTo>
                    <a:lnTo>
                      <a:pt x="2" y="293"/>
                    </a:lnTo>
                    <a:lnTo>
                      <a:pt x="2" y="308"/>
                    </a:lnTo>
                    <a:lnTo>
                      <a:pt x="2" y="323"/>
                    </a:lnTo>
                    <a:lnTo>
                      <a:pt x="2" y="337"/>
                    </a:lnTo>
                    <a:lnTo>
                      <a:pt x="2" y="352"/>
                    </a:lnTo>
                    <a:lnTo>
                      <a:pt x="2" y="366"/>
                    </a:lnTo>
                    <a:lnTo>
                      <a:pt x="2" y="381"/>
                    </a:lnTo>
                    <a:lnTo>
                      <a:pt x="2" y="396"/>
                    </a:lnTo>
                    <a:lnTo>
                      <a:pt x="2" y="410"/>
                    </a:lnTo>
                    <a:lnTo>
                      <a:pt x="2" y="425"/>
                    </a:lnTo>
                    <a:lnTo>
                      <a:pt x="2" y="439"/>
                    </a:lnTo>
                    <a:lnTo>
                      <a:pt x="2" y="455"/>
                    </a:lnTo>
                    <a:lnTo>
                      <a:pt x="2" y="469"/>
                    </a:lnTo>
                    <a:lnTo>
                      <a:pt x="2" y="484"/>
                    </a:lnTo>
                    <a:lnTo>
                      <a:pt x="2" y="498"/>
                    </a:lnTo>
                    <a:lnTo>
                      <a:pt x="2" y="513"/>
                    </a:lnTo>
                    <a:lnTo>
                      <a:pt x="2" y="527"/>
                    </a:lnTo>
                    <a:lnTo>
                      <a:pt x="2" y="542"/>
                    </a:lnTo>
                    <a:lnTo>
                      <a:pt x="2" y="556"/>
                    </a:lnTo>
                    <a:lnTo>
                      <a:pt x="2" y="571"/>
                    </a:lnTo>
                    <a:lnTo>
                      <a:pt x="2" y="585"/>
                    </a:lnTo>
                    <a:lnTo>
                      <a:pt x="2" y="601"/>
                    </a:lnTo>
                    <a:lnTo>
                      <a:pt x="2" y="615"/>
                    </a:lnTo>
                    <a:lnTo>
                      <a:pt x="2" y="630"/>
                    </a:lnTo>
                    <a:lnTo>
                      <a:pt x="2" y="644"/>
                    </a:lnTo>
                    <a:lnTo>
                      <a:pt x="2" y="659"/>
                    </a:lnTo>
                    <a:lnTo>
                      <a:pt x="2" y="673"/>
                    </a:lnTo>
                    <a:lnTo>
                      <a:pt x="2" y="688"/>
                    </a:lnTo>
                    <a:lnTo>
                      <a:pt x="2" y="702"/>
                    </a:lnTo>
                    <a:lnTo>
                      <a:pt x="2" y="717"/>
                    </a:lnTo>
                    <a:lnTo>
                      <a:pt x="2" y="731"/>
                    </a:lnTo>
                    <a:lnTo>
                      <a:pt x="2" y="746"/>
                    </a:lnTo>
                    <a:lnTo>
                      <a:pt x="1" y="762"/>
                    </a:lnTo>
                    <a:lnTo>
                      <a:pt x="1" y="776"/>
                    </a:lnTo>
                    <a:lnTo>
                      <a:pt x="1" y="791"/>
                    </a:lnTo>
                    <a:lnTo>
                      <a:pt x="1" y="805"/>
                    </a:lnTo>
                    <a:lnTo>
                      <a:pt x="1" y="820"/>
                    </a:lnTo>
                    <a:lnTo>
                      <a:pt x="1" y="834"/>
                    </a:lnTo>
                    <a:lnTo>
                      <a:pt x="1" y="849"/>
                    </a:lnTo>
                    <a:lnTo>
                      <a:pt x="1" y="863"/>
                    </a:lnTo>
                    <a:lnTo>
                      <a:pt x="1" y="878"/>
                    </a:lnTo>
                    <a:lnTo>
                      <a:pt x="1" y="892"/>
                    </a:lnTo>
                    <a:lnTo>
                      <a:pt x="1" y="908"/>
                    </a:lnTo>
                    <a:lnTo>
                      <a:pt x="1" y="922"/>
                    </a:lnTo>
                    <a:lnTo>
                      <a:pt x="1" y="937"/>
                    </a:lnTo>
                    <a:lnTo>
                      <a:pt x="1" y="951"/>
                    </a:lnTo>
                    <a:lnTo>
                      <a:pt x="1" y="966"/>
                    </a:lnTo>
                    <a:lnTo>
                      <a:pt x="1" y="980"/>
                    </a:lnTo>
                    <a:lnTo>
                      <a:pt x="1" y="995"/>
                    </a:lnTo>
                    <a:lnTo>
                      <a:pt x="1" y="1009"/>
                    </a:lnTo>
                    <a:lnTo>
                      <a:pt x="1" y="1024"/>
                    </a:lnTo>
                    <a:lnTo>
                      <a:pt x="1" y="1038"/>
                    </a:lnTo>
                    <a:lnTo>
                      <a:pt x="1" y="1053"/>
                    </a:lnTo>
                    <a:lnTo>
                      <a:pt x="1" y="1068"/>
                    </a:lnTo>
                    <a:lnTo>
                      <a:pt x="1" y="1083"/>
                    </a:lnTo>
                    <a:lnTo>
                      <a:pt x="1" y="1097"/>
                    </a:lnTo>
                    <a:lnTo>
                      <a:pt x="1" y="1112"/>
                    </a:lnTo>
                    <a:lnTo>
                      <a:pt x="1" y="1126"/>
                    </a:lnTo>
                    <a:lnTo>
                      <a:pt x="1" y="1141"/>
                    </a:lnTo>
                    <a:lnTo>
                      <a:pt x="1" y="1156"/>
                    </a:lnTo>
                    <a:lnTo>
                      <a:pt x="1" y="1170"/>
                    </a:lnTo>
                    <a:lnTo>
                      <a:pt x="1" y="1185"/>
                    </a:lnTo>
                    <a:lnTo>
                      <a:pt x="1" y="1199"/>
                    </a:lnTo>
                    <a:lnTo>
                      <a:pt x="1" y="1215"/>
                    </a:lnTo>
                    <a:lnTo>
                      <a:pt x="1" y="1229"/>
                    </a:lnTo>
                    <a:lnTo>
                      <a:pt x="1" y="1244"/>
                    </a:lnTo>
                    <a:lnTo>
                      <a:pt x="1" y="1258"/>
                    </a:lnTo>
                    <a:lnTo>
                      <a:pt x="1" y="1273"/>
                    </a:lnTo>
                    <a:lnTo>
                      <a:pt x="1" y="1287"/>
                    </a:lnTo>
                    <a:lnTo>
                      <a:pt x="1" y="1302"/>
                    </a:lnTo>
                    <a:lnTo>
                      <a:pt x="1" y="1316"/>
                    </a:lnTo>
                    <a:lnTo>
                      <a:pt x="1" y="1331"/>
                    </a:lnTo>
                    <a:lnTo>
                      <a:pt x="1" y="1345"/>
                    </a:lnTo>
                    <a:lnTo>
                      <a:pt x="1" y="1360"/>
                    </a:lnTo>
                    <a:lnTo>
                      <a:pt x="1" y="1375"/>
                    </a:lnTo>
                    <a:lnTo>
                      <a:pt x="1" y="1390"/>
                    </a:lnTo>
                    <a:lnTo>
                      <a:pt x="1" y="1404"/>
                    </a:lnTo>
                    <a:lnTo>
                      <a:pt x="1" y="1419"/>
                    </a:lnTo>
                    <a:lnTo>
                      <a:pt x="1" y="1433"/>
                    </a:lnTo>
                    <a:lnTo>
                      <a:pt x="1" y="1448"/>
                    </a:lnTo>
                    <a:lnTo>
                      <a:pt x="1" y="1462"/>
                    </a:lnTo>
                    <a:lnTo>
                      <a:pt x="1" y="1477"/>
                    </a:lnTo>
                    <a:lnTo>
                      <a:pt x="1" y="1491"/>
                    </a:lnTo>
                    <a:lnTo>
                      <a:pt x="1" y="1506"/>
                    </a:lnTo>
                    <a:lnTo>
                      <a:pt x="1" y="1520"/>
                    </a:lnTo>
                    <a:lnTo>
                      <a:pt x="1" y="1536"/>
                    </a:lnTo>
                    <a:lnTo>
                      <a:pt x="1" y="1551"/>
                    </a:lnTo>
                    <a:lnTo>
                      <a:pt x="1" y="1565"/>
                    </a:lnTo>
                    <a:lnTo>
                      <a:pt x="1" y="1580"/>
                    </a:lnTo>
                    <a:lnTo>
                      <a:pt x="1" y="1594"/>
                    </a:lnTo>
                    <a:lnTo>
                      <a:pt x="1" y="1609"/>
                    </a:lnTo>
                    <a:lnTo>
                      <a:pt x="1" y="1623"/>
                    </a:lnTo>
                    <a:lnTo>
                      <a:pt x="1" y="1638"/>
                    </a:lnTo>
                    <a:lnTo>
                      <a:pt x="1" y="1652"/>
                    </a:lnTo>
                    <a:lnTo>
                      <a:pt x="1" y="1667"/>
                    </a:lnTo>
                    <a:lnTo>
                      <a:pt x="1" y="1681"/>
                    </a:lnTo>
                    <a:lnTo>
                      <a:pt x="0" y="1697"/>
                    </a:lnTo>
                    <a:lnTo>
                      <a:pt x="0" y="1711"/>
                    </a:lnTo>
                    <a:lnTo>
                      <a:pt x="0" y="1726"/>
                    </a:lnTo>
                    <a:lnTo>
                      <a:pt x="0" y="1740"/>
                    </a:lnTo>
                    <a:lnTo>
                      <a:pt x="0" y="1755"/>
                    </a:lnTo>
                    <a:lnTo>
                      <a:pt x="0" y="1769"/>
                    </a:lnTo>
                    <a:lnTo>
                      <a:pt x="0" y="1784"/>
                    </a:lnTo>
                    <a:lnTo>
                      <a:pt x="0" y="1798"/>
                    </a:lnTo>
                    <a:lnTo>
                      <a:pt x="0" y="1813"/>
                    </a:lnTo>
                    <a:lnTo>
                      <a:pt x="0" y="1827"/>
                    </a:lnTo>
                    <a:lnTo>
                      <a:pt x="0" y="1842"/>
                    </a:lnTo>
                    <a:lnTo>
                      <a:pt x="0" y="1857"/>
                    </a:lnTo>
                    <a:lnTo>
                      <a:pt x="0" y="1872"/>
                    </a:lnTo>
                    <a:lnTo>
                      <a:pt x="0" y="1886"/>
                    </a:lnTo>
                    <a:lnTo>
                      <a:pt x="0" y="1901"/>
                    </a:lnTo>
                    <a:lnTo>
                      <a:pt x="0" y="1916"/>
                    </a:lnTo>
                    <a:lnTo>
                      <a:pt x="0" y="1930"/>
                    </a:lnTo>
                    <a:lnTo>
                      <a:pt x="0" y="1945"/>
                    </a:lnTo>
                    <a:lnTo>
                      <a:pt x="0" y="1959"/>
                    </a:lnTo>
                    <a:lnTo>
                      <a:pt x="0" y="1974"/>
                    </a:lnTo>
                    <a:lnTo>
                      <a:pt x="0" y="1988"/>
                    </a:lnTo>
                    <a:lnTo>
                      <a:pt x="0" y="2003"/>
                    </a:lnTo>
                    <a:lnTo>
                      <a:pt x="0" y="2018"/>
                    </a:lnTo>
                    <a:lnTo>
                      <a:pt x="0" y="2033"/>
                    </a:lnTo>
                    <a:lnTo>
                      <a:pt x="0" y="2047"/>
                    </a:lnTo>
                  </a:path>
                </a:pathLst>
              </a:custGeom>
              <a:noFill/>
              <a:ln w="6350">
                <a:solidFill>
                  <a:srgbClr val="000000"/>
                </a:solidFill>
                <a:prstDash val="solid"/>
                <a:round/>
                <a:headEnd/>
                <a:tailEnd/>
              </a:ln>
            </p:spPr>
            <p:txBody>
              <a:bodyPr/>
              <a:lstStyle/>
              <a:p>
                <a:endParaRPr lang="en-US"/>
              </a:p>
            </p:txBody>
          </p:sp>
          <p:sp>
            <p:nvSpPr>
              <p:cNvPr id="20668" name="Line 6008"/>
              <p:cNvSpPr>
                <a:spLocks noChangeShapeType="1"/>
              </p:cNvSpPr>
              <p:nvPr/>
            </p:nvSpPr>
            <p:spPr bwMode="white">
              <a:xfrm>
                <a:off x="3989" y="1831"/>
                <a:ext cx="0" cy="0"/>
              </a:xfrm>
              <a:prstGeom prst="line">
                <a:avLst/>
              </a:prstGeom>
              <a:noFill/>
              <a:ln w="6350">
                <a:solidFill>
                  <a:srgbClr val="000000"/>
                </a:solidFill>
                <a:round/>
                <a:headEnd/>
                <a:tailEnd/>
              </a:ln>
            </p:spPr>
            <p:txBody>
              <a:bodyPr/>
              <a:lstStyle/>
              <a:p>
                <a:endParaRPr lang="en-US"/>
              </a:p>
            </p:txBody>
          </p:sp>
          <p:sp>
            <p:nvSpPr>
              <p:cNvPr id="20669" name="Line 6009"/>
              <p:cNvSpPr>
                <a:spLocks noChangeShapeType="1"/>
              </p:cNvSpPr>
              <p:nvPr/>
            </p:nvSpPr>
            <p:spPr bwMode="white">
              <a:xfrm>
                <a:off x="3989" y="1834"/>
                <a:ext cx="0" cy="0"/>
              </a:xfrm>
              <a:prstGeom prst="line">
                <a:avLst/>
              </a:prstGeom>
              <a:noFill/>
              <a:ln w="6350">
                <a:solidFill>
                  <a:srgbClr val="000000"/>
                </a:solidFill>
                <a:round/>
                <a:headEnd/>
                <a:tailEnd/>
              </a:ln>
            </p:spPr>
            <p:txBody>
              <a:bodyPr/>
              <a:lstStyle/>
              <a:p>
                <a:endParaRPr lang="en-US"/>
              </a:p>
            </p:txBody>
          </p:sp>
          <p:sp>
            <p:nvSpPr>
              <p:cNvPr id="20670" name="Line 6010"/>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1" name="Line 6011"/>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2" name="Line 6012"/>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3" name="Line 6013"/>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4" name="Line 6014"/>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5" name="Line 6015"/>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6" name="Line 6016"/>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7" name="Line 6017"/>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8" name="Line 6018"/>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79" name="Line 6019"/>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0" name="Line 6020"/>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1" name="Line 6021"/>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2" name="Line 6022"/>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3" name="Line 6023"/>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4" name="Line 6024"/>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5" name="Line 6025"/>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6" name="Line 6026"/>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7" name="Line 6027"/>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8" name="Line 6028"/>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89" name="Line 6029"/>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90" name="Line 6030"/>
              <p:cNvSpPr>
                <a:spLocks noChangeShapeType="1"/>
              </p:cNvSpPr>
              <p:nvPr/>
            </p:nvSpPr>
            <p:spPr bwMode="white">
              <a:xfrm>
                <a:off x="3989" y="1831"/>
                <a:ext cx="0" cy="3"/>
              </a:xfrm>
              <a:prstGeom prst="line">
                <a:avLst/>
              </a:prstGeom>
              <a:noFill/>
              <a:ln w="6350">
                <a:solidFill>
                  <a:srgbClr val="000000"/>
                </a:solidFill>
                <a:round/>
                <a:headEnd/>
                <a:tailEnd/>
              </a:ln>
            </p:spPr>
            <p:txBody>
              <a:bodyPr/>
              <a:lstStyle/>
              <a:p>
                <a:endParaRPr lang="en-US"/>
              </a:p>
            </p:txBody>
          </p:sp>
          <p:sp>
            <p:nvSpPr>
              <p:cNvPr id="20691" name="Freeform 6031"/>
              <p:cNvSpPr>
                <a:spLocks/>
              </p:cNvSpPr>
              <p:nvPr/>
            </p:nvSpPr>
            <p:spPr bwMode="white">
              <a:xfrm>
                <a:off x="4560" y="1845"/>
                <a:ext cx="14" cy="2"/>
              </a:xfrm>
              <a:custGeom>
                <a:avLst/>
                <a:gdLst>
                  <a:gd name="T0" fmla="*/ 0 w 107"/>
                  <a:gd name="T1" fmla="*/ 0 h 15"/>
                  <a:gd name="T2" fmla="*/ 0 w 107"/>
                  <a:gd name="T3" fmla="*/ 0 h 15"/>
                  <a:gd name="T4" fmla="*/ 0 w 107"/>
                  <a:gd name="T5" fmla="*/ 0 h 15"/>
                  <a:gd name="T6" fmla="*/ 0 w 107"/>
                  <a:gd name="T7" fmla="*/ 0 h 15"/>
                  <a:gd name="T8" fmla="*/ 0 w 107"/>
                  <a:gd name="T9" fmla="*/ 0 h 15"/>
                  <a:gd name="T10" fmla="*/ 0 w 107"/>
                  <a:gd name="T11" fmla="*/ 0 h 15"/>
                  <a:gd name="T12" fmla="*/ 0 w 107"/>
                  <a:gd name="T13" fmla="*/ 0 h 15"/>
                  <a:gd name="T14" fmla="*/ 0 w 107"/>
                  <a:gd name="T15" fmla="*/ 0 h 15"/>
                  <a:gd name="T16" fmla="*/ 0 w 107"/>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15"/>
                  <a:gd name="T29" fmla="*/ 107 w 107"/>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15">
                    <a:moveTo>
                      <a:pt x="107" y="15"/>
                    </a:moveTo>
                    <a:lnTo>
                      <a:pt x="95" y="11"/>
                    </a:lnTo>
                    <a:lnTo>
                      <a:pt x="81" y="8"/>
                    </a:lnTo>
                    <a:lnTo>
                      <a:pt x="68" y="5"/>
                    </a:lnTo>
                    <a:lnTo>
                      <a:pt x="54" y="3"/>
                    </a:lnTo>
                    <a:lnTo>
                      <a:pt x="41" y="2"/>
                    </a:lnTo>
                    <a:lnTo>
                      <a:pt x="27" y="1"/>
                    </a:lnTo>
                    <a:lnTo>
                      <a:pt x="14" y="0"/>
                    </a:lnTo>
                    <a:lnTo>
                      <a:pt x="0" y="0"/>
                    </a:lnTo>
                  </a:path>
                </a:pathLst>
              </a:custGeom>
              <a:noFill/>
              <a:ln w="6350">
                <a:solidFill>
                  <a:srgbClr val="000000"/>
                </a:solidFill>
                <a:prstDash val="solid"/>
                <a:round/>
                <a:headEnd/>
                <a:tailEnd/>
              </a:ln>
            </p:spPr>
            <p:txBody>
              <a:bodyPr/>
              <a:lstStyle/>
              <a:p>
                <a:endParaRPr lang="en-US"/>
              </a:p>
            </p:txBody>
          </p:sp>
          <p:sp>
            <p:nvSpPr>
              <p:cNvPr id="20692" name="Freeform 6032"/>
              <p:cNvSpPr>
                <a:spLocks/>
              </p:cNvSpPr>
              <p:nvPr/>
            </p:nvSpPr>
            <p:spPr bwMode="white">
              <a:xfrm>
                <a:off x="4472" y="2096"/>
                <a:ext cx="18" cy="19"/>
              </a:xfrm>
              <a:custGeom>
                <a:avLst/>
                <a:gdLst>
                  <a:gd name="T0" fmla="*/ 0 w 146"/>
                  <a:gd name="T1" fmla="*/ 0 h 154"/>
                  <a:gd name="T2" fmla="*/ 0 w 146"/>
                  <a:gd name="T3" fmla="*/ 0 h 154"/>
                  <a:gd name="T4" fmla="*/ 0 w 146"/>
                  <a:gd name="T5" fmla="*/ 0 h 154"/>
                  <a:gd name="T6" fmla="*/ 0 w 146"/>
                  <a:gd name="T7" fmla="*/ 0 h 154"/>
                  <a:gd name="T8" fmla="*/ 0 w 146"/>
                  <a:gd name="T9" fmla="*/ 0 h 154"/>
                  <a:gd name="T10" fmla="*/ 0 w 146"/>
                  <a:gd name="T11" fmla="*/ 0 h 154"/>
                  <a:gd name="T12" fmla="*/ 0 w 146"/>
                  <a:gd name="T13" fmla="*/ 0 h 154"/>
                  <a:gd name="T14" fmla="*/ 0 w 146"/>
                  <a:gd name="T15" fmla="*/ 0 h 154"/>
                  <a:gd name="T16" fmla="*/ 0 w 146"/>
                  <a:gd name="T17" fmla="*/ 0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154"/>
                  <a:gd name="T29" fmla="*/ 146 w 146"/>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154">
                    <a:moveTo>
                      <a:pt x="0" y="0"/>
                    </a:moveTo>
                    <a:lnTo>
                      <a:pt x="16" y="21"/>
                    </a:lnTo>
                    <a:lnTo>
                      <a:pt x="33" y="42"/>
                    </a:lnTo>
                    <a:lnTo>
                      <a:pt x="51" y="61"/>
                    </a:lnTo>
                    <a:lnTo>
                      <a:pt x="69" y="81"/>
                    </a:lnTo>
                    <a:lnTo>
                      <a:pt x="87" y="100"/>
                    </a:lnTo>
                    <a:lnTo>
                      <a:pt x="107" y="118"/>
                    </a:lnTo>
                    <a:lnTo>
                      <a:pt x="127" y="136"/>
                    </a:lnTo>
                    <a:lnTo>
                      <a:pt x="146" y="154"/>
                    </a:lnTo>
                  </a:path>
                </a:pathLst>
              </a:custGeom>
              <a:noFill/>
              <a:ln w="6350">
                <a:solidFill>
                  <a:srgbClr val="000000"/>
                </a:solidFill>
                <a:prstDash val="solid"/>
                <a:round/>
                <a:headEnd/>
                <a:tailEnd/>
              </a:ln>
            </p:spPr>
            <p:txBody>
              <a:bodyPr/>
              <a:lstStyle/>
              <a:p>
                <a:endParaRPr lang="en-US"/>
              </a:p>
            </p:txBody>
          </p:sp>
          <p:sp>
            <p:nvSpPr>
              <p:cNvPr id="20693" name="Freeform 6033"/>
              <p:cNvSpPr>
                <a:spLocks/>
              </p:cNvSpPr>
              <p:nvPr/>
            </p:nvSpPr>
            <p:spPr bwMode="white">
              <a:xfrm>
                <a:off x="4450" y="1998"/>
                <a:ext cx="12" cy="76"/>
              </a:xfrm>
              <a:custGeom>
                <a:avLst/>
                <a:gdLst>
                  <a:gd name="T0" fmla="*/ 0 w 95"/>
                  <a:gd name="T1" fmla="*/ 0 h 607"/>
                  <a:gd name="T2" fmla="*/ 0 w 95"/>
                  <a:gd name="T3" fmla="*/ 0 h 607"/>
                  <a:gd name="T4" fmla="*/ 0 w 95"/>
                  <a:gd name="T5" fmla="*/ 0 h 607"/>
                  <a:gd name="T6" fmla="*/ 0 w 95"/>
                  <a:gd name="T7" fmla="*/ 0 h 607"/>
                  <a:gd name="T8" fmla="*/ 0 w 95"/>
                  <a:gd name="T9" fmla="*/ 0 h 607"/>
                  <a:gd name="T10" fmla="*/ 0 w 95"/>
                  <a:gd name="T11" fmla="*/ 0 h 607"/>
                  <a:gd name="T12" fmla="*/ 0 w 95"/>
                  <a:gd name="T13" fmla="*/ 0 h 607"/>
                  <a:gd name="T14" fmla="*/ 0 w 95"/>
                  <a:gd name="T15" fmla="*/ 0 h 607"/>
                  <a:gd name="T16" fmla="*/ 0 w 95"/>
                  <a:gd name="T17" fmla="*/ 1 h 607"/>
                  <a:gd name="T18" fmla="*/ 0 w 95"/>
                  <a:gd name="T19" fmla="*/ 1 h 607"/>
                  <a:gd name="T20" fmla="*/ 0 w 95"/>
                  <a:gd name="T21" fmla="*/ 1 h 607"/>
                  <a:gd name="T22" fmla="*/ 0 w 95"/>
                  <a:gd name="T23" fmla="*/ 1 h 607"/>
                  <a:gd name="T24" fmla="*/ 0 w 95"/>
                  <a:gd name="T25" fmla="*/ 1 h 607"/>
                  <a:gd name="T26" fmla="*/ 0 w 95"/>
                  <a:gd name="T27" fmla="*/ 1 h 607"/>
                  <a:gd name="T28" fmla="*/ 0 w 95"/>
                  <a:gd name="T29" fmla="*/ 1 h 607"/>
                  <a:gd name="T30" fmla="*/ 0 w 95"/>
                  <a:gd name="T31" fmla="*/ 1 h 607"/>
                  <a:gd name="T32" fmla="*/ 0 w 95"/>
                  <a:gd name="T33" fmla="*/ 1 h 607"/>
                  <a:gd name="T34" fmla="*/ 0 w 95"/>
                  <a:gd name="T35" fmla="*/ 1 h 607"/>
                  <a:gd name="T36" fmla="*/ 0 w 95"/>
                  <a:gd name="T37" fmla="*/ 1 h 607"/>
                  <a:gd name="T38" fmla="*/ 0 w 95"/>
                  <a:gd name="T39" fmla="*/ 1 h 607"/>
                  <a:gd name="T40" fmla="*/ 0 w 95"/>
                  <a:gd name="T41" fmla="*/ 1 h 607"/>
                  <a:gd name="T42" fmla="*/ 0 w 95"/>
                  <a:gd name="T43" fmla="*/ 1 h 607"/>
                  <a:gd name="T44" fmla="*/ 0 w 95"/>
                  <a:gd name="T45" fmla="*/ 1 h 607"/>
                  <a:gd name="T46" fmla="*/ 0 w 95"/>
                  <a:gd name="T47" fmla="*/ 1 h 607"/>
                  <a:gd name="T48" fmla="*/ 0 w 95"/>
                  <a:gd name="T49" fmla="*/ 1 h 607"/>
                  <a:gd name="T50" fmla="*/ 0 w 95"/>
                  <a:gd name="T51" fmla="*/ 1 h 607"/>
                  <a:gd name="T52" fmla="*/ 0 w 95"/>
                  <a:gd name="T53" fmla="*/ 1 h 607"/>
                  <a:gd name="T54" fmla="*/ 0 w 95"/>
                  <a:gd name="T55" fmla="*/ 1 h 607"/>
                  <a:gd name="T56" fmla="*/ 0 w 95"/>
                  <a:gd name="T57" fmla="*/ 1 h 60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5"/>
                  <a:gd name="T88" fmla="*/ 0 h 607"/>
                  <a:gd name="T89" fmla="*/ 95 w 95"/>
                  <a:gd name="T90" fmla="*/ 607 h 60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5" h="607">
                    <a:moveTo>
                      <a:pt x="95" y="0"/>
                    </a:moveTo>
                    <a:lnTo>
                      <a:pt x="75" y="39"/>
                    </a:lnTo>
                    <a:lnTo>
                      <a:pt x="57" y="77"/>
                    </a:lnTo>
                    <a:lnTo>
                      <a:pt x="43" y="114"/>
                    </a:lnTo>
                    <a:lnTo>
                      <a:pt x="29" y="152"/>
                    </a:lnTo>
                    <a:lnTo>
                      <a:pt x="24" y="170"/>
                    </a:lnTo>
                    <a:lnTo>
                      <a:pt x="19" y="189"/>
                    </a:lnTo>
                    <a:lnTo>
                      <a:pt x="15" y="208"/>
                    </a:lnTo>
                    <a:lnTo>
                      <a:pt x="11" y="226"/>
                    </a:lnTo>
                    <a:lnTo>
                      <a:pt x="7" y="245"/>
                    </a:lnTo>
                    <a:lnTo>
                      <a:pt x="5" y="264"/>
                    </a:lnTo>
                    <a:lnTo>
                      <a:pt x="3" y="282"/>
                    </a:lnTo>
                    <a:lnTo>
                      <a:pt x="1" y="301"/>
                    </a:lnTo>
                    <a:lnTo>
                      <a:pt x="1" y="320"/>
                    </a:lnTo>
                    <a:lnTo>
                      <a:pt x="0" y="337"/>
                    </a:lnTo>
                    <a:lnTo>
                      <a:pt x="1" y="356"/>
                    </a:lnTo>
                    <a:lnTo>
                      <a:pt x="2" y="375"/>
                    </a:lnTo>
                    <a:lnTo>
                      <a:pt x="4" y="394"/>
                    </a:lnTo>
                    <a:lnTo>
                      <a:pt x="6" y="413"/>
                    </a:lnTo>
                    <a:lnTo>
                      <a:pt x="10" y="432"/>
                    </a:lnTo>
                    <a:lnTo>
                      <a:pt x="14" y="450"/>
                    </a:lnTo>
                    <a:lnTo>
                      <a:pt x="18" y="470"/>
                    </a:lnTo>
                    <a:lnTo>
                      <a:pt x="23" y="489"/>
                    </a:lnTo>
                    <a:lnTo>
                      <a:pt x="28" y="508"/>
                    </a:lnTo>
                    <a:lnTo>
                      <a:pt x="36" y="528"/>
                    </a:lnTo>
                    <a:lnTo>
                      <a:pt x="42" y="548"/>
                    </a:lnTo>
                    <a:lnTo>
                      <a:pt x="50" y="568"/>
                    </a:lnTo>
                    <a:lnTo>
                      <a:pt x="58" y="587"/>
                    </a:lnTo>
                    <a:lnTo>
                      <a:pt x="68" y="607"/>
                    </a:lnTo>
                  </a:path>
                </a:pathLst>
              </a:custGeom>
              <a:noFill/>
              <a:ln w="6350">
                <a:solidFill>
                  <a:srgbClr val="000000"/>
                </a:solidFill>
                <a:prstDash val="solid"/>
                <a:round/>
                <a:headEnd/>
                <a:tailEnd/>
              </a:ln>
            </p:spPr>
            <p:txBody>
              <a:bodyPr/>
              <a:lstStyle/>
              <a:p>
                <a:endParaRPr lang="en-US"/>
              </a:p>
            </p:txBody>
          </p:sp>
          <p:sp>
            <p:nvSpPr>
              <p:cNvPr id="20694" name="Freeform 6034"/>
              <p:cNvSpPr>
                <a:spLocks/>
              </p:cNvSpPr>
              <p:nvPr/>
            </p:nvSpPr>
            <p:spPr bwMode="white">
              <a:xfrm>
                <a:off x="4477" y="1952"/>
                <a:ext cx="13" cy="20"/>
              </a:xfrm>
              <a:custGeom>
                <a:avLst/>
                <a:gdLst>
                  <a:gd name="T0" fmla="*/ 0 w 102"/>
                  <a:gd name="T1" fmla="*/ 0 h 161"/>
                  <a:gd name="T2" fmla="*/ 0 w 102"/>
                  <a:gd name="T3" fmla="*/ 0 h 161"/>
                  <a:gd name="T4" fmla="*/ 0 w 102"/>
                  <a:gd name="T5" fmla="*/ 0 h 161"/>
                  <a:gd name="T6" fmla="*/ 0 w 102"/>
                  <a:gd name="T7" fmla="*/ 0 h 161"/>
                  <a:gd name="T8" fmla="*/ 0 w 102"/>
                  <a:gd name="T9" fmla="*/ 0 h 161"/>
                  <a:gd name="T10" fmla="*/ 0 w 102"/>
                  <a:gd name="T11" fmla="*/ 0 h 161"/>
                  <a:gd name="T12" fmla="*/ 0 w 102"/>
                  <a:gd name="T13" fmla="*/ 0 h 161"/>
                  <a:gd name="T14" fmla="*/ 0 w 102"/>
                  <a:gd name="T15" fmla="*/ 0 h 161"/>
                  <a:gd name="T16" fmla="*/ 0 w 102"/>
                  <a:gd name="T17" fmla="*/ 0 h 1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61"/>
                  <a:gd name="T29" fmla="*/ 102 w 102"/>
                  <a:gd name="T30" fmla="*/ 161 h 1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61">
                    <a:moveTo>
                      <a:pt x="102" y="0"/>
                    </a:moveTo>
                    <a:lnTo>
                      <a:pt x="90" y="20"/>
                    </a:lnTo>
                    <a:lnTo>
                      <a:pt x="77" y="41"/>
                    </a:lnTo>
                    <a:lnTo>
                      <a:pt x="65" y="61"/>
                    </a:lnTo>
                    <a:lnTo>
                      <a:pt x="52" y="81"/>
                    </a:lnTo>
                    <a:lnTo>
                      <a:pt x="39" y="101"/>
                    </a:lnTo>
                    <a:lnTo>
                      <a:pt x="26" y="122"/>
                    </a:lnTo>
                    <a:lnTo>
                      <a:pt x="13" y="141"/>
                    </a:lnTo>
                    <a:lnTo>
                      <a:pt x="0" y="161"/>
                    </a:lnTo>
                  </a:path>
                </a:pathLst>
              </a:custGeom>
              <a:noFill/>
              <a:ln w="6350">
                <a:solidFill>
                  <a:srgbClr val="000000"/>
                </a:solidFill>
                <a:prstDash val="solid"/>
                <a:round/>
                <a:headEnd/>
                <a:tailEnd/>
              </a:ln>
            </p:spPr>
            <p:txBody>
              <a:bodyPr/>
              <a:lstStyle/>
              <a:p>
                <a:endParaRPr lang="en-US"/>
              </a:p>
            </p:txBody>
          </p:sp>
          <p:sp>
            <p:nvSpPr>
              <p:cNvPr id="20695" name="Freeform 6035"/>
              <p:cNvSpPr>
                <a:spLocks/>
              </p:cNvSpPr>
              <p:nvPr/>
            </p:nvSpPr>
            <p:spPr bwMode="white">
              <a:xfrm>
                <a:off x="4571" y="1850"/>
                <a:ext cx="8" cy="15"/>
              </a:xfrm>
              <a:custGeom>
                <a:avLst/>
                <a:gdLst>
                  <a:gd name="T0" fmla="*/ 0 w 65"/>
                  <a:gd name="T1" fmla="*/ 0 h 125"/>
                  <a:gd name="T2" fmla="*/ 0 w 65"/>
                  <a:gd name="T3" fmla="*/ 0 h 125"/>
                  <a:gd name="T4" fmla="*/ 0 w 65"/>
                  <a:gd name="T5" fmla="*/ 0 h 125"/>
                  <a:gd name="T6" fmla="*/ 0 w 65"/>
                  <a:gd name="T7" fmla="*/ 0 h 125"/>
                  <a:gd name="T8" fmla="*/ 0 w 65"/>
                  <a:gd name="T9" fmla="*/ 0 h 125"/>
                  <a:gd name="T10" fmla="*/ 0 w 65"/>
                  <a:gd name="T11" fmla="*/ 0 h 125"/>
                  <a:gd name="T12" fmla="*/ 0 w 65"/>
                  <a:gd name="T13" fmla="*/ 0 h 125"/>
                  <a:gd name="T14" fmla="*/ 0 w 65"/>
                  <a:gd name="T15" fmla="*/ 0 h 125"/>
                  <a:gd name="T16" fmla="*/ 0 w 65"/>
                  <a:gd name="T17" fmla="*/ 0 h 125"/>
                  <a:gd name="T18" fmla="*/ 0 w 65"/>
                  <a:gd name="T19" fmla="*/ 0 h 125"/>
                  <a:gd name="T20" fmla="*/ 0 w 65"/>
                  <a:gd name="T21" fmla="*/ 0 h 125"/>
                  <a:gd name="T22" fmla="*/ 0 w 65"/>
                  <a:gd name="T23" fmla="*/ 0 h 125"/>
                  <a:gd name="T24" fmla="*/ 0 w 65"/>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125"/>
                  <a:gd name="T41" fmla="*/ 65 w 65"/>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125">
                    <a:moveTo>
                      <a:pt x="0" y="125"/>
                    </a:moveTo>
                    <a:lnTo>
                      <a:pt x="7" y="120"/>
                    </a:lnTo>
                    <a:lnTo>
                      <a:pt x="13" y="113"/>
                    </a:lnTo>
                    <a:lnTo>
                      <a:pt x="19" y="107"/>
                    </a:lnTo>
                    <a:lnTo>
                      <a:pt x="26" y="100"/>
                    </a:lnTo>
                    <a:lnTo>
                      <a:pt x="37" y="84"/>
                    </a:lnTo>
                    <a:lnTo>
                      <a:pt x="46" y="69"/>
                    </a:lnTo>
                    <a:lnTo>
                      <a:pt x="55" y="51"/>
                    </a:lnTo>
                    <a:lnTo>
                      <a:pt x="60" y="35"/>
                    </a:lnTo>
                    <a:lnTo>
                      <a:pt x="62" y="25"/>
                    </a:lnTo>
                    <a:lnTo>
                      <a:pt x="64" y="17"/>
                    </a:lnTo>
                    <a:lnTo>
                      <a:pt x="65" y="9"/>
                    </a:lnTo>
                    <a:lnTo>
                      <a:pt x="65" y="0"/>
                    </a:lnTo>
                  </a:path>
                </a:pathLst>
              </a:custGeom>
              <a:noFill/>
              <a:ln w="6350">
                <a:solidFill>
                  <a:srgbClr val="000000"/>
                </a:solidFill>
                <a:prstDash val="solid"/>
                <a:round/>
                <a:headEnd/>
                <a:tailEnd/>
              </a:ln>
            </p:spPr>
            <p:txBody>
              <a:bodyPr/>
              <a:lstStyle/>
              <a:p>
                <a:endParaRPr lang="en-US"/>
              </a:p>
            </p:txBody>
          </p:sp>
          <p:sp>
            <p:nvSpPr>
              <p:cNvPr id="20696" name="Freeform 6036"/>
              <p:cNvSpPr>
                <a:spLocks/>
              </p:cNvSpPr>
              <p:nvPr/>
            </p:nvSpPr>
            <p:spPr bwMode="white">
              <a:xfrm>
                <a:off x="4488" y="2264"/>
                <a:ext cx="5" cy="53"/>
              </a:xfrm>
              <a:custGeom>
                <a:avLst/>
                <a:gdLst>
                  <a:gd name="T0" fmla="*/ 0 w 42"/>
                  <a:gd name="T1" fmla="*/ 0 h 421"/>
                  <a:gd name="T2" fmla="*/ 0 w 42"/>
                  <a:gd name="T3" fmla="*/ 0 h 421"/>
                  <a:gd name="T4" fmla="*/ 0 w 42"/>
                  <a:gd name="T5" fmla="*/ 0 h 421"/>
                  <a:gd name="T6" fmla="*/ 0 w 42"/>
                  <a:gd name="T7" fmla="*/ 0 h 421"/>
                  <a:gd name="T8" fmla="*/ 0 w 42"/>
                  <a:gd name="T9" fmla="*/ 0 h 421"/>
                  <a:gd name="T10" fmla="*/ 0 w 42"/>
                  <a:gd name="T11" fmla="*/ 0 h 421"/>
                  <a:gd name="T12" fmla="*/ 0 w 42"/>
                  <a:gd name="T13" fmla="*/ 0 h 421"/>
                  <a:gd name="T14" fmla="*/ 0 w 42"/>
                  <a:gd name="T15" fmla="*/ 0 h 421"/>
                  <a:gd name="T16" fmla="*/ 0 w 42"/>
                  <a:gd name="T17" fmla="*/ 0 h 421"/>
                  <a:gd name="T18" fmla="*/ 0 w 42"/>
                  <a:gd name="T19" fmla="*/ 1 h 421"/>
                  <a:gd name="T20" fmla="*/ 0 w 42"/>
                  <a:gd name="T21" fmla="*/ 1 h 421"/>
                  <a:gd name="T22" fmla="*/ 0 w 42"/>
                  <a:gd name="T23" fmla="*/ 1 h 421"/>
                  <a:gd name="T24" fmla="*/ 0 w 42"/>
                  <a:gd name="T25" fmla="*/ 1 h 421"/>
                  <a:gd name="T26" fmla="*/ 0 w 42"/>
                  <a:gd name="T27" fmla="*/ 1 h 421"/>
                  <a:gd name="T28" fmla="*/ 0 w 42"/>
                  <a:gd name="T29" fmla="*/ 1 h 421"/>
                  <a:gd name="T30" fmla="*/ 0 w 42"/>
                  <a:gd name="T31" fmla="*/ 1 h 421"/>
                  <a:gd name="T32" fmla="*/ 0 w 42"/>
                  <a:gd name="T33" fmla="*/ 1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421"/>
                  <a:gd name="T53" fmla="*/ 42 w 42"/>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421">
                    <a:moveTo>
                      <a:pt x="20" y="0"/>
                    </a:moveTo>
                    <a:lnTo>
                      <a:pt x="15" y="27"/>
                    </a:lnTo>
                    <a:lnTo>
                      <a:pt x="10" y="53"/>
                    </a:lnTo>
                    <a:lnTo>
                      <a:pt x="7" y="80"/>
                    </a:lnTo>
                    <a:lnTo>
                      <a:pt x="4" y="107"/>
                    </a:lnTo>
                    <a:lnTo>
                      <a:pt x="1" y="133"/>
                    </a:lnTo>
                    <a:lnTo>
                      <a:pt x="0" y="160"/>
                    </a:lnTo>
                    <a:lnTo>
                      <a:pt x="0" y="186"/>
                    </a:lnTo>
                    <a:lnTo>
                      <a:pt x="0" y="212"/>
                    </a:lnTo>
                    <a:lnTo>
                      <a:pt x="2" y="239"/>
                    </a:lnTo>
                    <a:lnTo>
                      <a:pt x="4" y="265"/>
                    </a:lnTo>
                    <a:lnTo>
                      <a:pt x="7" y="291"/>
                    </a:lnTo>
                    <a:lnTo>
                      <a:pt x="12" y="316"/>
                    </a:lnTo>
                    <a:lnTo>
                      <a:pt x="17" y="343"/>
                    </a:lnTo>
                    <a:lnTo>
                      <a:pt x="25" y="369"/>
                    </a:lnTo>
                    <a:lnTo>
                      <a:pt x="33" y="395"/>
                    </a:lnTo>
                    <a:lnTo>
                      <a:pt x="42" y="421"/>
                    </a:lnTo>
                  </a:path>
                </a:pathLst>
              </a:custGeom>
              <a:noFill/>
              <a:ln w="6350">
                <a:solidFill>
                  <a:srgbClr val="000000"/>
                </a:solidFill>
                <a:prstDash val="solid"/>
                <a:round/>
                <a:headEnd/>
                <a:tailEnd/>
              </a:ln>
            </p:spPr>
            <p:txBody>
              <a:bodyPr/>
              <a:lstStyle/>
              <a:p>
                <a:endParaRPr lang="en-US"/>
              </a:p>
            </p:txBody>
          </p:sp>
          <p:sp>
            <p:nvSpPr>
              <p:cNvPr id="20697" name="Freeform 6037"/>
              <p:cNvSpPr>
                <a:spLocks/>
              </p:cNvSpPr>
              <p:nvPr/>
            </p:nvSpPr>
            <p:spPr bwMode="white">
              <a:xfrm>
                <a:off x="4625" y="2133"/>
                <a:ext cx="25" cy="2"/>
              </a:xfrm>
              <a:custGeom>
                <a:avLst/>
                <a:gdLst>
                  <a:gd name="T0" fmla="*/ 0 w 199"/>
                  <a:gd name="T1" fmla="*/ 0 h 13"/>
                  <a:gd name="T2" fmla="*/ 0 w 199"/>
                  <a:gd name="T3" fmla="*/ 0 h 13"/>
                  <a:gd name="T4" fmla="*/ 0 w 199"/>
                  <a:gd name="T5" fmla="*/ 0 h 13"/>
                  <a:gd name="T6" fmla="*/ 0 w 199"/>
                  <a:gd name="T7" fmla="*/ 0 h 13"/>
                  <a:gd name="T8" fmla="*/ 0 w 199"/>
                  <a:gd name="T9" fmla="*/ 0 h 13"/>
                  <a:gd name="T10" fmla="*/ 0 w 199"/>
                  <a:gd name="T11" fmla="*/ 0 h 13"/>
                  <a:gd name="T12" fmla="*/ 0 w 199"/>
                  <a:gd name="T13" fmla="*/ 0 h 13"/>
                  <a:gd name="T14" fmla="*/ 0 w 199"/>
                  <a:gd name="T15" fmla="*/ 0 h 13"/>
                  <a:gd name="T16" fmla="*/ 0 w 199"/>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13"/>
                  <a:gd name="T29" fmla="*/ 199 w 19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13">
                    <a:moveTo>
                      <a:pt x="199" y="13"/>
                    </a:moveTo>
                    <a:lnTo>
                      <a:pt x="176" y="8"/>
                    </a:lnTo>
                    <a:lnTo>
                      <a:pt x="152" y="4"/>
                    </a:lnTo>
                    <a:lnTo>
                      <a:pt x="129" y="1"/>
                    </a:lnTo>
                    <a:lnTo>
                      <a:pt x="104" y="0"/>
                    </a:lnTo>
                    <a:lnTo>
                      <a:pt x="78" y="0"/>
                    </a:lnTo>
                    <a:lnTo>
                      <a:pt x="53" y="2"/>
                    </a:lnTo>
                    <a:lnTo>
                      <a:pt x="26" y="5"/>
                    </a:lnTo>
                    <a:lnTo>
                      <a:pt x="0" y="9"/>
                    </a:lnTo>
                  </a:path>
                </a:pathLst>
              </a:custGeom>
              <a:noFill/>
              <a:ln w="6350">
                <a:solidFill>
                  <a:srgbClr val="000000"/>
                </a:solidFill>
                <a:prstDash val="solid"/>
                <a:round/>
                <a:headEnd/>
                <a:tailEnd/>
              </a:ln>
            </p:spPr>
            <p:txBody>
              <a:bodyPr/>
              <a:lstStyle/>
              <a:p>
                <a:endParaRPr lang="en-US"/>
              </a:p>
            </p:txBody>
          </p:sp>
          <p:sp>
            <p:nvSpPr>
              <p:cNvPr id="20698" name="Freeform 6038"/>
              <p:cNvSpPr>
                <a:spLocks/>
              </p:cNvSpPr>
              <p:nvPr/>
            </p:nvSpPr>
            <p:spPr bwMode="white">
              <a:xfrm>
                <a:off x="4508" y="2149"/>
                <a:ext cx="83" cy="191"/>
              </a:xfrm>
              <a:custGeom>
                <a:avLst/>
                <a:gdLst>
                  <a:gd name="T0" fmla="*/ 1 w 657"/>
                  <a:gd name="T1" fmla="*/ 0 h 1529"/>
                  <a:gd name="T2" fmla="*/ 1 w 657"/>
                  <a:gd name="T3" fmla="*/ 0 h 1529"/>
                  <a:gd name="T4" fmla="*/ 1 w 657"/>
                  <a:gd name="T5" fmla="*/ 0 h 1529"/>
                  <a:gd name="T6" fmla="*/ 1 w 657"/>
                  <a:gd name="T7" fmla="*/ 0 h 1529"/>
                  <a:gd name="T8" fmla="*/ 1 w 657"/>
                  <a:gd name="T9" fmla="*/ 0 h 1529"/>
                  <a:gd name="T10" fmla="*/ 1 w 657"/>
                  <a:gd name="T11" fmla="*/ 0 h 1529"/>
                  <a:gd name="T12" fmla="*/ 1 w 657"/>
                  <a:gd name="T13" fmla="*/ 0 h 1529"/>
                  <a:gd name="T14" fmla="*/ 1 w 657"/>
                  <a:gd name="T15" fmla="*/ 1 h 1529"/>
                  <a:gd name="T16" fmla="*/ 1 w 657"/>
                  <a:gd name="T17" fmla="*/ 1 h 1529"/>
                  <a:gd name="T18" fmla="*/ 1 w 657"/>
                  <a:gd name="T19" fmla="*/ 1 h 1529"/>
                  <a:gd name="T20" fmla="*/ 1 w 657"/>
                  <a:gd name="T21" fmla="*/ 1 h 1529"/>
                  <a:gd name="T22" fmla="*/ 0 w 657"/>
                  <a:gd name="T23" fmla="*/ 1 h 1529"/>
                  <a:gd name="T24" fmla="*/ 0 w 657"/>
                  <a:gd name="T25" fmla="*/ 1 h 1529"/>
                  <a:gd name="T26" fmla="*/ 0 w 657"/>
                  <a:gd name="T27" fmla="*/ 1 h 1529"/>
                  <a:gd name="T28" fmla="*/ 0 w 657"/>
                  <a:gd name="T29" fmla="*/ 1 h 1529"/>
                  <a:gd name="T30" fmla="*/ 0 w 657"/>
                  <a:gd name="T31" fmla="*/ 1 h 1529"/>
                  <a:gd name="T32" fmla="*/ 0 w 657"/>
                  <a:gd name="T33" fmla="*/ 1 h 1529"/>
                  <a:gd name="T34" fmla="*/ 0 w 657"/>
                  <a:gd name="T35" fmla="*/ 2 h 1529"/>
                  <a:gd name="T36" fmla="*/ 0 w 657"/>
                  <a:gd name="T37" fmla="*/ 2 h 1529"/>
                  <a:gd name="T38" fmla="*/ 0 w 657"/>
                  <a:gd name="T39" fmla="*/ 2 h 1529"/>
                  <a:gd name="T40" fmla="*/ 0 w 657"/>
                  <a:gd name="T41" fmla="*/ 2 h 1529"/>
                  <a:gd name="T42" fmla="*/ 0 w 657"/>
                  <a:gd name="T43" fmla="*/ 2 h 1529"/>
                  <a:gd name="T44" fmla="*/ 0 w 657"/>
                  <a:gd name="T45" fmla="*/ 2 h 1529"/>
                  <a:gd name="T46" fmla="*/ 0 w 657"/>
                  <a:gd name="T47" fmla="*/ 2 h 1529"/>
                  <a:gd name="T48" fmla="*/ 0 w 657"/>
                  <a:gd name="T49" fmla="*/ 2 h 1529"/>
                  <a:gd name="T50" fmla="*/ 0 w 657"/>
                  <a:gd name="T51" fmla="*/ 2 h 1529"/>
                  <a:gd name="T52" fmla="*/ 0 w 657"/>
                  <a:gd name="T53" fmla="*/ 2 h 1529"/>
                  <a:gd name="T54" fmla="*/ 0 w 657"/>
                  <a:gd name="T55" fmla="*/ 3 h 1529"/>
                  <a:gd name="T56" fmla="*/ 0 w 657"/>
                  <a:gd name="T57" fmla="*/ 3 h 1529"/>
                  <a:gd name="T58" fmla="*/ 0 w 657"/>
                  <a:gd name="T59" fmla="*/ 3 h 1529"/>
                  <a:gd name="T60" fmla="*/ 0 w 657"/>
                  <a:gd name="T61" fmla="*/ 3 h 1529"/>
                  <a:gd name="T62" fmla="*/ 0 w 657"/>
                  <a:gd name="T63" fmla="*/ 3 h 15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7"/>
                  <a:gd name="T97" fmla="*/ 0 h 1529"/>
                  <a:gd name="T98" fmla="*/ 657 w 657"/>
                  <a:gd name="T99" fmla="*/ 1529 h 15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7" h="1529">
                    <a:moveTo>
                      <a:pt x="657" y="0"/>
                    </a:moveTo>
                    <a:lnTo>
                      <a:pt x="635" y="16"/>
                    </a:lnTo>
                    <a:lnTo>
                      <a:pt x="613" y="31"/>
                    </a:lnTo>
                    <a:lnTo>
                      <a:pt x="591" y="48"/>
                    </a:lnTo>
                    <a:lnTo>
                      <a:pt x="569" y="65"/>
                    </a:lnTo>
                    <a:lnTo>
                      <a:pt x="547" y="83"/>
                    </a:lnTo>
                    <a:lnTo>
                      <a:pt x="526" y="102"/>
                    </a:lnTo>
                    <a:lnTo>
                      <a:pt x="505" y="121"/>
                    </a:lnTo>
                    <a:lnTo>
                      <a:pt x="484" y="140"/>
                    </a:lnTo>
                    <a:lnTo>
                      <a:pt x="463" y="161"/>
                    </a:lnTo>
                    <a:lnTo>
                      <a:pt x="442" y="182"/>
                    </a:lnTo>
                    <a:lnTo>
                      <a:pt x="423" y="203"/>
                    </a:lnTo>
                    <a:lnTo>
                      <a:pt x="403" y="224"/>
                    </a:lnTo>
                    <a:lnTo>
                      <a:pt x="383" y="247"/>
                    </a:lnTo>
                    <a:lnTo>
                      <a:pt x="365" y="270"/>
                    </a:lnTo>
                    <a:lnTo>
                      <a:pt x="346" y="294"/>
                    </a:lnTo>
                    <a:lnTo>
                      <a:pt x="327" y="318"/>
                    </a:lnTo>
                    <a:lnTo>
                      <a:pt x="308" y="341"/>
                    </a:lnTo>
                    <a:lnTo>
                      <a:pt x="291" y="366"/>
                    </a:lnTo>
                    <a:lnTo>
                      <a:pt x="273" y="391"/>
                    </a:lnTo>
                    <a:lnTo>
                      <a:pt x="256" y="417"/>
                    </a:lnTo>
                    <a:lnTo>
                      <a:pt x="240" y="443"/>
                    </a:lnTo>
                    <a:lnTo>
                      <a:pt x="224" y="469"/>
                    </a:lnTo>
                    <a:lnTo>
                      <a:pt x="208" y="496"/>
                    </a:lnTo>
                    <a:lnTo>
                      <a:pt x="193" y="523"/>
                    </a:lnTo>
                    <a:lnTo>
                      <a:pt x="177" y="550"/>
                    </a:lnTo>
                    <a:lnTo>
                      <a:pt x="164" y="577"/>
                    </a:lnTo>
                    <a:lnTo>
                      <a:pt x="149" y="605"/>
                    </a:lnTo>
                    <a:lnTo>
                      <a:pt x="137" y="633"/>
                    </a:lnTo>
                    <a:lnTo>
                      <a:pt x="123" y="661"/>
                    </a:lnTo>
                    <a:lnTo>
                      <a:pt x="111" y="690"/>
                    </a:lnTo>
                    <a:lnTo>
                      <a:pt x="100" y="718"/>
                    </a:lnTo>
                    <a:lnTo>
                      <a:pt x="88" y="747"/>
                    </a:lnTo>
                    <a:lnTo>
                      <a:pt x="78" y="776"/>
                    </a:lnTo>
                    <a:lnTo>
                      <a:pt x="68" y="805"/>
                    </a:lnTo>
                    <a:lnTo>
                      <a:pt x="59" y="833"/>
                    </a:lnTo>
                    <a:lnTo>
                      <a:pt x="51" y="862"/>
                    </a:lnTo>
                    <a:lnTo>
                      <a:pt x="42" y="890"/>
                    </a:lnTo>
                    <a:lnTo>
                      <a:pt x="35" y="918"/>
                    </a:lnTo>
                    <a:lnTo>
                      <a:pt x="29" y="946"/>
                    </a:lnTo>
                    <a:lnTo>
                      <a:pt x="23" y="974"/>
                    </a:lnTo>
                    <a:lnTo>
                      <a:pt x="17" y="1001"/>
                    </a:lnTo>
                    <a:lnTo>
                      <a:pt x="13" y="1029"/>
                    </a:lnTo>
                    <a:lnTo>
                      <a:pt x="9" y="1056"/>
                    </a:lnTo>
                    <a:lnTo>
                      <a:pt x="6" y="1082"/>
                    </a:lnTo>
                    <a:lnTo>
                      <a:pt x="3" y="1109"/>
                    </a:lnTo>
                    <a:lnTo>
                      <a:pt x="2" y="1135"/>
                    </a:lnTo>
                    <a:lnTo>
                      <a:pt x="0" y="1161"/>
                    </a:lnTo>
                    <a:lnTo>
                      <a:pt x="0" y="1185"/>
                    </a:lnTo>
                    <a:lnTo>
                      <a:pt x="0" y="1211"/>
                    </a:lnTo>
                    <a:lnTo>
                      <a:pt x="1" y="1235"/>
                    </a:lnTo>
                    <a:lnTo>
                      <a:pt x="2" y="1260"/>
                    </a:lnTo>
                    <a:lnTo>
                      <a:pt x="4" y="1284"/>
                    </a:lnTo>
                    <a:lnTo>
                      <a:pt x="7" y="1307"/>
                    </a:lnTo>
                    <a:lnTo>
                      <a:pt x="10" y="1330"/>
                    </a:lnTo>
                    <a:lnTo>
                      <a:pt x="14" y="1352"/>
                    </a:lnTo>
                    <a:lnTo>
                      <a:pt x="20" y="1374"/>
                    </a:lnTo>
                    <a:lnTo>
                      <a:pt x="25" y="1395"/>
                    </a:lnTo>
                    <a:lnTo>
                      <a:pt x="31" y="1416"/>
                    </a:lnTo>
                    <a:lnTo>
                      <a:pt x="37" y="1436"/>
                    </a:lnTo>
                    <a:lnTo>
                      <a:pt x="46" y="1456"/>
                    </a:lnTo>
                    <a:lnTo>
                      <a:pt x="53" y="1475"/>
                    </a:lnTo>
                    <a:lnTo>
                      <a:pt x="62" y="1493"/>
                    </a:lnTo>
                    <a:lnTo>
                      <a:pt x="72" y="1511"/>
                    </a:lnTo>
                    <a:lnTo>
                      <a:pt x="82" y="1529"/>
                    </a:lnTo>
                  </a:path>
                </a:pathLst>
              </a:custGeom>
              <a:noFill/>
              <a:ln w="6350">
                <a:solidFill>
                  <a:srgbClr val="000000"/>
                </a:solidFill>
                <a:prstDash val="solid"/>
                <a:round/>
                <a:headEnd/>
                <a:tailEnd/>
              </a:ln>
            </p:spPr>
            <p:txBody>
              <a:bodyPr/>
              <a:lstStyle/>
              <a:p>
                <a:endParaRPr lang="en-US"/>
              </a:p>
            </p:txBody>
          </p:sp>
          <p:sp>
            <p:nvSpPr>
              <p:cNvPr id="20699" name="Freeform 6039"/>
              <p:cNvSpPr>
                <a:spLocks/>
              </p:cNvSpPr>
              <p:nvPr/>
            </p:nvSpPr>
            <p:spPr bwMode="white">
              <a:xfrm>
                <a:off x="4579" y="1824"/>
                <a:ext cx="12" cy="17"/>
              </a:xfrm>
              <a:custGeom>
                <a:avLst/>
                <a:gdLst>
                  <a:gd name="T0" fmla="*/ 0 w 94"/>
                  <a:gd name="T1" fmla="*/ 0 h 138"/>
                  <a:gd name="T2" fmla="*/ 0 w 94"/>
                  <a:gd name="T3" fmla="*/ 0 h 138"/>
                  <a:gd name="T4" fmla="*/ 0 w 94"/>
                  <a:gd name="T5" fmla="*/ 0 h 138"/>
                  <a:gd name="T6" fmla="*/ 0 w 94"/>
                  <a:gd name="T7" fmla="*/ 0 h 138"/>
                  <a:gd name="T8" fmla="*/ 0 w 94"/>
                  <a:gd name="T9" fmla="*/ 0 h 138"/>
                  <a:gd name="T10" fmla="*/ 0 w 94"/>
                  <a:gd name="T11" fmla="*/ 0 h 138"/>
                  <a:gd name="T12" fmla="*/ 0 w 94"/>
                  <a:gd name="T13" fmla="*/ 0 h 138"/>
                  <a:gd name="T14" fmla="*/ 0 w 94"/>
                  <a:gd name="T15" fmla="*/ 0 h 138"/>
                  <a:gd name="T16" fmla="*/ 0 w 94"/>
                  <a:gd name="T17" fmla="*/ 0 h 138"/>
                  <a:gd name="T18" fmla="*/ 0 w 94"/>
                  <a:gd name="T19" fmla="*/ 0 h 138"/>
                  <a:gd name="T20" fmla="*/ 0 w 94"/>
                  <a:gd name="T21" fmla="*/ 0 h 138"/>
                  <a:gd name="T22" fmla="*/ 0 w 94"/>
                  <a:gd name="T23" fmla="*/ 0 h 138"/>
                  <a:gd name="T24" fmla="*/ 0 w 94"/>
                  <a:gd name="T25" fmla="*/ 0 h 138"/>
                  <a:gd name="T26" fmla="*/ 0 w 94"/>
                  <a:gd name="T27" fmla="*/ 0 h 138"/>
                  <a:gd name="T28" fmla="*/ 0 w 94"/>
                  <a:gd name="T29" fmla="*/ 0 h 138"/>
                  <a:gd name="T30" fmla="*/ 0 w 94"/>
                  <a:gd name="T31" fmla="*/ 0 h 138"/>
                  <a:gd name="T32" fmla="*/ 0 w 94"/>
                  <a:gd name="T33" fmla="*/ 0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4"/>
                  <a:gd name="T52" fmla="*/ 0 h 138"/>
                  <a:gd name="T53" fmla="*/ 94 w 94"/>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4" h="138">
                    <a:moveTo>
                      <a:pt x="94" y="138"/>
                    </a:moveTo>
                    <a:lnTo>
                      <a:pt x="93" y="128"/>
                    </a:lnTo>
                    <a:lnTo>
                      <a:pt x="89" y="118"/>
                    </a:lnTo>
                    <a:lnTo>
                      <a:pt x="87" y="108"/>
                    </a:lnTo>
                    <a:lnTo>
                      <a:pt x="83" y="98"/>
                    </a:lnTo>
                    <a:lnTo>
                      <a:pt x="79" y="88"/>
                    </a:lnTo>
                    <a:lnTo>
                      <a:pt x="74" y="79"/>
                    </a:lnTo>
                    <a:lnTo>
                      <a:pt x="69" y="68"/>
                    </a:lnTo>
                    <a:lnTo>
                      <a:pt x="62" y="59"/>
                    </a:lnTo>
                    <a:lnTo>
                      <a:pt x="56" y="51"/>
                    </a:lnTo>
                    <a:lnTo>
                      <a:pt x="49" y="41"/>
                    </a:lnTo>
                    <a:lnTo>
                      <a:pt x="42" y="33"/>
                    </a:lnTo>
                    <a:lnTo>
                      <a:pt x="34" y="25"/>
                    </a:lnTo>
                    <a:lnTo>
                      <a:pt x="26" y="18"/>
                    </a:lnTo>
                    <a:lnTo>
                      <a:pt x="18" y="11"/>
                    </a:lnTo>
                    <a:lnTo>
                      <a:pt x="9" y="5"/>
                    </a:lnTo>
                    <a:lnTo>
                      <a:pt x="0" y="0"/>
                    </a:lnTo>
                  </a:path>
                </a:pathLst>
              </a:custGeom>
              <a:noFill/>
              <a:ln w="6350">
                <a:solidFill>
                  <a:srgbClr val="000000"/>
                </a:solidFill>
                <a:prstDash val="solid"/>
                <a:round/>
                <a:headEnd/>
                <a:tailEnd/>
              </a:ln>
            </p:spPr>
            <p:txBody>
              <a:bodyPr/>
              <a:lstStyle/>
              <a:p>
                <a:endParaRPr lang="en-US"/>
              </a:p>
            </p:txBody>
          </p:sp>
          <p:sp>
            <p:nvSpPr>
              <p:cNvPr id="20700" name="Line 6040"/>
              <p:cNvSpPr>
                <a:spLocks noChangeShapeType="1"/>
              </p:cNvSpPr>
              <p:nvPr/>
            </p:nvSpPr>
            <p:spPr bwMode="white">
              <a:xfrm>
                <a:off x="4591" y="1855"/>
                <a:ext cx="0" cy="0"/>
              </a:xfrm>
              <a:prstGeom prst="line">
                <a:avLst/>
              </a:prstGeom>
              <a:noFill/>
              <a:ln w="6350">
                <a:solidFill>
                  <a:srgbClr val="000000"/>
                </a:solidFill>
                <a:round/>
                <a:headEnd/>
                <a:tailEnd/>
              </a:ln>
            </p:spPr>
            <p:txBody>
              <a:bodyPr/>
              <a:lstStyle/>
              <a:p>
                <a:endParaRPr lang="en-US"/>
              </a:p>
            </p:txBody>
          </p:sp>
          <p:sp>
            <p:nvSpPr>
              <p:cNvPr id="20701" name="Line 6041"/>
              <p:cNvSpPr>
                <a:spLocks noChangeShapeType="1"/>
              </p:cNvSpPr>
              <p:nvPr/>
            </p:nvSpPr>
            <p:spPr bwMode="white">
              <a:xfrm>
                <a:off x="4591" y="1843"/>
                <a:ext cx="0" cy="0"/>
              </a:xfrm>
              <a:prstGeom prst="line">
                <a:avLst/>
              </a:prstGeom>
              <a:noFill/>
              <a:ln w="6350">
                <a:solidFill>
                  <a:srgbClr val="000000"/>
                </a:solidFill>
                <a:round/>
                <a:headEnd/>
                <a:tailEnd/>
              </a:ln>
            </p:spPr>
            <p:txBody>
              <a:bodyPr/>
              <a:lstStyle/>
              <a:p>
                <a:endParaRPr lang="en-US"/>
              </a:p>
            </p:txBody>
          </p:sp>
          <p:sp>
            <p:nvSpPr>
              <p:cNvPr id="20702" name="Line 6042"/>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3" name="Line 6043"/>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4" name="Line 6044"/>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5" name="Line 6045"/>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6" name="Line 6046"/>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7" name="Line 6047"/>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8" name="Line 6048"/>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09" name="Line 6049"/>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0" name="Line 6050"/>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1" name="Line 6051"/>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2" name="Line 6052"/>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3" name="Line 6053"/>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4" name="Line 6054"/>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5" name="Line 6055"/>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6" name="Line 6056"/>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7" name="Line 6057"/>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8" name="Line 6058"/>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19" name="Line 6059"/>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20" name="Line 6060"/>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21" name="Line 6061"/>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22" name="Line 6062"/>
              <p:cNvSpPr>
                <a:spLocks noChangeShapeType="1"/>
              </p:cNvSpPr>
              <p:nvPr/>
            </p:nvSpPr>
            <p:spPr bwMode="white">
              <a:xfrm flipV="1">
                <a:off x="4591" y="1843"/>
                <a:ext cx="0" cy="12"/>
              </a:xfrm>
              <a:prstGeom prst="line">
                <a:avLst/>
              </a:prstGeom>
              <a:noFill/>
              <a:ln w="6350">
                <a:solidFill>
                  <a:srgbClr val="000000"/>
                </a:solidFill>
                <a:round/>
                <a:headEnd/>
                <a:tailEnd/>
              </a:ln>
            </p:spPr>
            <p:txBody>
              <a:bodyPr/>
              <a:lstStyle/>
              <a:p>
                <a:endParaRPr lang="en-US"/>
              </a:p>
            </p:txBody>
          </p:sp>
          <p:sp>
            <p:nvSpPr>
              <p:cNvPr id="20723" name="Freeform 6063"/>
              <p:cNvSpPr>
                <a:spLocks/>
              </p:cNvSpPr>
              <p:nvPr/>
            </p:nvSpPr>
            <p:spPr bwMode="white">
              <a:xfrm>
                <a:off x="4583" y="1854"/>
                <a:ext cx="8" cy="15"/>
              </a:xfrm>
              <a:custGeom>
                <a:avLst/>
                <a:gdLst>
                  <a:gd name="T0" fmla="*/ 0 w 66"/>
                  <a:gd name="T1" fmla="*/ 0 h 124"/>
                  <a:gd name="T2" fmla="*/ 0 w 66"/>
                  <a:gd name="T3" fmla="*/ 0 h 124"/>
                  <a:gd name="T4" fmla="*/ 0 w 66"/>
                  <a:gd name="T5" fmla="*/ 0 h 124"/>
                  <a:gd name="T6" fmla="*/ 0 w 66"/>
                  <a:gd name="T7" fmla="*/ 0 h 124"/>
                  <a:gd name="T8" fmla="*/ 0 w 66"/>
                  <a:gd name="T9" fmla="*/ 0 h 124"/>
                  <a:gd name="T10" fmla="*/ 0 w 66"/>
                  <a:gd name="T11" fmla="*/ 0 h 124"/>
                  <a:gd name="T12" fmla="*/ 0 w 66"/>
                  <a:gd name="T13" fmla="*/ 0 h 124"/>
                  <a:gd name="T14" fmla="*/ 0 w 66"/>
                  <a:gd name="T15" fmla="*/ 0 h 124"/>
                  <a:gd name="T16" fmla="*/ 0 w 66"/>
                  <a:gd name="T17" fmla="*/ 0 h 124"/>
                  <a:gd name="T18" fmla="*/ 0 w 66"/>
                  <a:gd name="T19" fmla="*/ 0 h 124"/>
                  <a:gd name="T20" fmla="*/ 0 w 66"/>
                  <a:gd name="T21" fmla="*/ 0 h 124"/>
                  <a:gd name="T22" fmla="*/ 0 w 66"/>
                  <a:gd name="T23" fmla="*/ 0 h 124"/>
                  <a:gd name="T24" fmla="*/ 0 w 66"/>
                  <a:gd name="T25" fmla="*/ 0 h 1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
                  <a:gd name="T40" fmla="*/ 0 h 124"/>
                  <a:gd name="T41" fmla="*/ 66 w 66"/>
                  <a:gd name="T42" fmla="*/ 124 h 1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 h="124">
                    <a:moveTo>
                      <a:pt x="0" y="124"/>
                    </a:moveTo>
                    <a:lnTo>
                      <a:pt x="7" y="118"/>
                    </a:lnTo>
                    <a:lnTo>
                      <a:pt x="14" y="111"/>
                    </a:lnTo>
                    <a:lnTo>
                      <a:pt x="21" y="105"/>
                    </a:lnTo>
                    <a:lnTo>
                      <a:pt x="26" y="98"/>
                    </a:lnTo>
                    <a:lnTo>
                      <a:pt x="38" y="83"/>
                    </a:lnTo>
                    <a:lnTo>
                      <a:pt x="47" y="67"/>
                    </a:lnTo>
                    <a:lnTo>
                      <a:pt x="55" y="50"/>
                    </a:lnTo>
                    <a:lnTo>
                      <a:pt x="60" y="33"/>
                    </a:lnTo>
                    <a:lnTo>
                      <a:pt x="64" y="24"/>
                    </a:lnTo>
                    <a:lnTo>
                      <a:pt x="65" y="16"/>
                    </a:lnTo>
                    <a:lnTo>
                      <a:pt x="66" y="8"/>
                    </a:lnTo>
                    <a:lnTo>
                      <a:pt x="66" y="0"/>
                    </a:lnTo>
                  </a:path>
                </a:pathLst>
              </a:custGeom>
              <a:noFill/>
              <a:ln w="6350">
                <a:solidFill>
                  <a:srgbClr val="000000"/>
                </a:solidFill>
                <a:prstDash val="solid"/>
                <a:round/>
                <a:headEnd/>
                <a:tailEnd/>
              </a:ln>
            </p:spPr>
            <p:txBody>
              <a:bodyPr/>
              <a:lstStyle/>
              <a:p>
                <a:endParaRPr lang="en-US"/>
              </a:p>
            </p:txBody>
          </p:sp>
          <p:sp>
            <p:nvSpPr>
              <p:cNvPr id="20724" name="Freeform 6064"/>
              <p:cNvSpPr>
                <a:spLocks/>
              </p:cNvSpPr>
              <p:nvPr/>
            </p:nvSpPr>
            <p:spPr bwMode="white">
              <a:xfrm>
                <a:off x="4613" y="1845"/>
                <a:ext cx="65" cy="7"/>
              </a:xfrm>
              <a:custGeom>
                <a:avLst/>
                <a:gdLst>
                  <a:gd name="T0" fmla="*/ 1 w 517"/>
                  <a:gd name="T1" fmla="*/ 0 h 61"/>
                  <a:gd name="T2" fmla="*/ 1 w 517"/>
                  <a:gd name="T3" fmla="*/ 0 h 61"/>
                  <a:gd name="T4" fmla="*/ 1 w 517"/>
                  <a:gd name="T5" fmla="*/ 0 h 61"/>
                  <a:gd name="T6" fmla="*/ 1 w 517"/>
                  <a:gd name="T7" fmla="*/ 0 h 61"/>
                  <a:gd name="T8" fmla="*/ 1 w 517"/>
                  <a:gd name="T9" fmla="*/ 0 h 61"/>
                  <a:gd name="T10" fmla="*/ 1 w 517"/>
                  <a:gd name="T11" fmla="*/ 0 h 61"/>
                  <a:gd name="T12" fmla="*/ 1 w 517"/>
                  <a:gd name="T13" fmla="*/ 0 h 61"/>
                  <a:gd name="T14" fmla="*/ 1 w 517"/>
                  <a:gd name="T15" fmla="*/ 0 h 61"/>
                  <a:gd name="T16" fmla="*/ 1 w 517"/>
                  <a:gd name="T17" fmla="*/ 0 h 61"/>
                  <a:gd name="T18" fmla="*/ 1 w 517"/>
                  <a:gd name="T19" fmla="*/ 0 h 61"/>
                  <a:gd name="T20" fmla="*/ 1 w 517"/>
                  <a:gd name="T21" fmla="*/ 0 h 61"/>
                  <a:gd name="T22" fmla="*/ 1 w 517"/>
                  <a:gd name="T23" fmla="*/ 0 h 61"/>
                  <a:gd name="T24" fmla="*/ 0 w 517"/>
                  <a:gd name="T25" fmla="*/ 0 h 61"/>
                  <a:gd name="T26" fmla="*/ 0 w 517"/>
                  <a:gd name="T27" fmla="*/ 0 h 61"/>
                  <a:gd name="T28" fmla="*/ 0 w 517"/>
                  <a:gd name="T29" fmla="*/ 0 h 61"/>
                  <a:gd name="T30" fmla="*/ 0 w 517"/>
                  <a:gd name="T31" fmla="*/ 0 h 61"/>
                  <a:gd name="T32" fmla="*/ 0 w 517"/>
                  <a:gd name="T33" fmla="*/ 0 h 61"/>
                  <a:gd name="T34" fmla="*/ 0 w 517"/>
                  <a:gd name="T35" fmla="*/ 0 h 61"/>
                  <a:gd name="T36" fmla="*/ 0 w 517"/>
                  <a:gd name="T37" fmla="*/ 0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7"/>
                  <a:gd name="T58" fmla="*/ 0 h 61"/>
                  <a:gd name="T59" fmla="*/ 517 w 517"/>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7" h="61">
                    <a:moveTo>
                      <a:pt x="517" y="60"/>
                    </a:moveTo>
                    <a:lnTo>
                      <a:pt x="504" y="53"/>
                    </a:lnTo>
                    <a:lnTo>
                      <a:pt x="491" y="47"/>
                    </a:lnTo>
                    <a:lnTo>
                      <a:pt x="476" y="40"/>
                    </a:lnTo>
                    <a:lnTo>
                      <a:pt x="463" y="34"/>
                    </a:lnTo>
                    <a:lnTo>
                      <a:pt x="435" y="24"/>
                    </a:lnTo>
                    <a:lnTo>
                      <a:pt x="404" y="15"/>
                    </a:lnTo>
                    <a:lnTo>
                      <a:pt x="374" y="8"/>
                    </a:lnTo>
                    <a:lnTo>
                      <a:pt x="344" y="4"/>
                    </a:lnTo>
                    <a:lnTo>
                      <a:pt x="312" y="1"/>
                    </a:lnTo>
                    <a:lnTo>
                      <a:pt x="280" y="0"/>
                    </a:lnTo>
                    <a:lnTo>
                      <a:pt x="246" y="1"/>
                    </a:lnTo>
                    <a:lnTo>
                      <a:pt x="213" y="4"/>
                    </a:lnTo>
                    <a:lnTo>
                      <a:pt x="179" y="9"/>
                    </a:lnTo>
                    <a:lnTo>
                      <a:pt x="144" y="15"/>
                    </a:lnTo>
                    <a:lnTo>
                      <a:pt x="109" y="24"/>
                    </a:lnTo>
                    <a:lnTo>
                      <a:pt x="73" y="34"/>
                    </a:lnTo>
                    <a:lnTo>
                      <a:pt x="37" y="47"/>
                    </a:lnTo>
                    <a:lnTo>
                      <a:pt x="0" y="61"/>
                    </a:lnTo>
                  </a:path>
                </a:pathLst>
              </a:custGeom>
              <a:noFill/>
              <a:ln w="6350">
                <a:solidFill>
                  <a:srgbClr val="000000"/>
                </a:solidFill>
                <a:prstDash val="solid"/>
                <a:round/>
                <a:headEnd/>
                <a:tailEnd/>
              </a:ln>
            </p:spPr>
            <p:txBody>
              <a:bodyPr/>
              <a:lstStyle/>
              <a:p>
                <a:endParaRPr lang="en-US"/>
              </a:p>
            </p:txBody>
          </p:sp>
          <p:sp>
            <p:nvSpPr>
              <p:cNvPr id="20725" name="Freeform 6065"/>
              <p:cNvSpPr>
                <a:spLocks/>
              </p:cNvSpPr>
              <p:nvPr/>
            </p:nvSpPr>
            <p:spPr bwMode="white">
              <a:xfrm>
                <a:off x="4483" y="2044"/>
                <a:ext cx="21" cy="77"/>
              </a:xfrm>
              <a:custGeom>
                <a:avLst/>
                <a:gdLst>
                  <a:gd name="T0" fmla="*/ 0 w 169"/>
                  <a:gd name="T1" fmla="*/ 0 h 615"/>
                  <a:gd name="T2" fmla="*/ 0 w 169"/>
                  <a:gd name="T3" fmla="*/ 0 h 615"/>
                  <a:gd name="T4" fmla="*/ 0 w 169"/>
                  <a:gd name="T5" fmla="*/ 0 h 615"/>
                  <a:gd name="T6" fmla="*/ 0 w 169"/>
                  <a:gd name="T7" fmla="*/ 0 h 615"/>
                  <a:gd name="T8" fmla="*/ 0 w 169"/>
                  <a:gd name="T9" fmla="*/ 0 h 615"/>
                  <a:gd name="T10" fmla="*/ 0 w 169"/>
                  <a:gd name="T11" fmla="*/ 1 h 615"/>
                  <a:gd name="T12" fmla="*/ 0 w 169"/>
                  <a:gd name="T13" fmla="*/ 1 h 615"/>
                  <a:gd name="T14" fmla="*/ 0 w 169"/>
                  <a:gd name="T15" fmla="*/ 1 h 615"/>
                  <a:gd name="T16" fmla="*/ 0 w 169"/>
                  <a:gd name="T17" fmla="*/ 1 h 615"/>
                  <a:gd name="T18" fmla="*/ 0 w 169"/>
                  <a:gd name="T19" fmla="*/ 1 h 615"/>
                  <a:gd name="T20" fmla="*/ 0 w 169"/>
                  <a:gd name="T21" fmla="*/ 1 h 615"/>
                  <a:gd name="T22" fmla="*/ 0 w 169"/>
                  <a:gd name="T23" fmla="*/ 1 h 615"/>
                  <a:gd name="T24" fmla="*/ 0 w 169"/>
                  <a:gd name="T25" fmla="*/ 1 h 615"/>
                  <a:gd name="T26" fmla="*/ 0 w 169"/>
                  <a:gd name="T27" fmla="*/ 1 h 615"/>
                  <a:gd name="T28" fmla="*/ 0 w 169"/>
                  <a:gd name="T29" fmla="*/ 1 h 615"/>
                  <a:gd name="T30" fmla="*/ 0 w 169"/>
                  <a:gd name="T31" fmla="*/ 1 h 615"/>
                  <a:gd name="T32" fmla="*/ 0 w 169"/>
                  <a:gd name="T33" fmla="*/ 1 h 615"/>
                  <a:gd name="T34" fmla="*/ 0 w 169"/>
                  <a:gd name="T35" fmla="*/ 1 h 615"/>
                  <a:gd name="T36" fmla="*/ 0 w 169"/>
                  <a:gd name="T37" fmla="*/ 1 h 615"/>
                  <a:gd name="T38" fmla="*/ 0 w 169"/>
                  <a:gd name="T39" fmla="*/ 1 h 615"/>
                  <a:gd name="T40" fmla="*/ 0 w 169"/>
                  <a:gd name="T41" fmla="*/ 1 h 615"/>
                  <a:gd name="T42" fmla="*/ 0 w 169"/>
                  <a:gd name="T43" fmla="*/ 1 h 615"/>
                  <a:gd name="T44" fmla="*/ 0 w 169"/>
                  <a:gd name="T45" fmla="*/ 1 h 615"/>
                  <a:gd name="T46" fmla="*/ 0 w 169"/>
                  <a:gd name="T47" fmla="*/ 1 h 615"/>
                  <a:gd name="T48" fmla="*/ 0 w 169"/>
                  <a:gd name="T49" fmla="*/ 1 h 615"/>
                  <a:gd name="T50" fmla="*/ 0 w 169"/>
                  <a:gd name="T51" fmla="*/ 1 h 615"/>
                  <a:gd name="T52" fmla="*/ 0 w 169"/>
                  <a:gd name="T53" fmla="*/ 1 h 6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9"/>
                  <a:gd name="T82" fmla="*/ 0 h 615"/>
                  <a:gd name="T83" fmla="*/ 169 w 169"/>
                  <a:gd name="T84" fmla="*/ 615 h 6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9" h="615">
                    <a:moveTo>
                      <a:pt x="4" y="0"/>
                    </a:moveTo>
                    <a:lnTo>
                      <a:pt x="1" y="48"/>
                    </a:lnTo>
                    <a:lnTo>
                      <a:pt x="0" y="96"/>
                    </a:lnTo>
                    <a:lnTo>
                      <a:pt x="0" y="143"/>
                    </a:lnTo>
                    <a:lnTo>
                      <a:pt x="3" y="188"/>
                    </a:lnTo>
                    <a:lnTo>
                      <a:pt x="7" y="232"/>
                    </a:lnTo>
                    <a:lnTo>
                      <a:pt x="13" y="275"/>
                    </a:lnTo>
                    <a:lnTo>
                      <a:pt x="17" y="296"/>
                    </a:lnTo>
                    <a:lnTo>
                      <a:pt x="21" y="317"/>
                    </a:lnTo>
                    <a:lnTo>
                      <a:pt x="25" y="337"/>
                    </a:lnTo>
                    <a:lnTo>
                      <a:pt x="30" y="356"/>
                    </a:lnTo>
                    <a:lnTo>
                      <a:pt x="36" y="376"/>
                    </a:lnTo>
                    <a:lnTo>
                      <a:pt x="42" y="395"/>
                    </a:lnTo>
                    <a:lnTo>
                      <a:pt x="48" y="413"/>
                    </a:lnTo>
                    <a:lnTo>
                      <a:pt x="54" y="432"/>
                    </a:lnTo>
                    <a:lnTo>
                      <a:pt x="62" y="450"/>
                    </a:lnTo>
                    <a:lnTo>
                      <a:pt x="70" y="467"/>
                    </a:lnTo>
                    <a:lnTo>
                      <a:pt x="77" y="484"/>
                    </a:lnTo>
                    <a:lnTo>
                      <a:pt x="85" y="500"/>
                    </a:lnTo>
                    <a:lnTo>
                      <a:pt x="95" y="516"/>
                    </a:lnTo>
                    <a:lnTo>
                      <a:pt x="104" y="531"/>
                    </a:lnTo>
                    <a:lnTo>
                      <a:pt x="113" y="547"/>
                    </a:lnTo>
                    <a:lnTo>
                      <a:pt x="124" y="562"/>
                    </a:lnTo>
                    <a:lnTo>
                      <a:pt x="134" y="576"/>
                    </a:lnTo>
                    <a:lnTo>
                      <a:pt x="145" y="590"/>
                    </a:lnTo>
                    <a:lnTo>
                      <a:pt x="156" y="603"/>
                    </a:lnTo>
                    <a:lnTo>
                      <a:pt x="169" y="615"/>
                    </a:lnTo>
                  </a:path>
                </a:pathLst>
              </a:custGeom>
              <a:noFill/>
              <a:ln w="6350">
                <a:solidFill>
                  <a:srgbClr val="000000"/>
                </a:solidFill>
                <a:prstDash val="solid"/>
                <a:round/>
                <a:headEnd/>
                <a:tailEnd/>
              </a:ln>
            </p:spPr>
            <p:txBody>
              <a:bodyPr/>
              <a:lstStyle/>
              <a:p>
                <a:endParaRPr lang="en-US"/>
              </a:p>
            </p:txBody>
          </p:sp>
          <p:sp>
            <p:nvSpPr>
              <p:cNvPr id="20726" name="Freeform 6066"/>
              <p:cNvSpPr>
                <a:spLocks/>
              </p:cNvSpPr>
              <p:nvPr/>
            </p:nvSpPr>
            <p:spPr bwMode="white">
              <a:xfrm>
                <a:off x="4486" y="1937"/>
                <a:ext cx="35" cy="91"/>
              </a:xfrm>
              <a:custGeom>
                <a:avLst/>
                <a:gdLst>
                  <a:gd name="T0" fmla="*/ 0 w 284"/>
                  <a:gd name="T1" fmla="*/ 0 h 723"/>
                  <a:gd name="T2" fmla="*/ 0 w 284"/>
                  <a:gd name="T3" fmla="*/ 0 h 723"/>
                  <a:gd name="T4" fmla="*/ 0 w 284"/>
                  <a:gd name="T5" fmla="*/ 0 h 723"/>
                  <a:gd name="T6" fmla="*/ 0 w 284"/>
                  <a:gd name="T7" fmla="*/ 0 h 723"/>
                  <a:gd name="T8" fmla="*/ 0 w 284"/>
                  <a:gd name="T9" fmla="*/ 0 h 723"/>
                  <a:gd name="T10" fmla="*/ 0 w 284"/>
                  <a:gd name="T11" fmla="*/ 0 h 723"/>
                  <a:gd name="T12" fmla="*/ 0 w 284"/>
                  <a:gd name="T13" fmla="*/ 0 h 723"/>
                  <a:gd name="T14" fmla="*/ 0 w 284"/>
                  <a:gd name="T15" fmla="*/ 1 h 723"/>
                  <a:gd name="T16" fmla="*/ 0 w 284"/>
                  <a:gd name="T17" fmla="*/ 1 h 723"/>
                  <a:gd name="T18" fmla="*/ 0 w 284"/>
                  <a:gd name="T19" fmla="*/ 1 h 723"/>
                  <a:gd name="T20" fmla="*/ 0 w 284"/>
                  <a:gd name="T21" fmla="*/ 1 h 723"/>
                  <a:gd name="T22" fmla="*/ 0 w 284"/>
                  <a:gd name="T23" fmla="*/ 1 h 723"/>
                  <a:gd name="T24" fmla="*/ 0 w 284"/>
                  <a:gd name="T25" fmla="*/ 1 h 723"/>
                  <a:gd name="T26" fmla="*/ 0 w 284"/>
                  <a:gd name="T27" fmla="*/ 1 h 723"/>
                  <a:gd name="T28" fmla="*/ 0 w 284"/>
                  <a:gd name="T29" fmla="*/ 1 h 723"/>
                  <a:gd name="T30" fmla="*/ 0 w 284"/>
                  <a:gd name="T31" fmla="*/ 1 h 723"/>
                  <a:gd name="T32" fmla="*/ 0 w 284"/>
                  <a:gd name="T33" fmla="*/ 1 h 723"/>
                  <a:gd name="T34" fmla="*/ 0 w 284"/>
                  <a:gd name="T35" fmla="*/ 1 h 723"/>
                  <a:gd name="T36" fmla="*/ 0 w 284"/>
                  <a:gd name="T37" fmla="*/ 1 h 723"/>
                  <a:gd name="T38" fmla="*/ 0 w 284"/>
                  <a:gd name="T39" fmla="*/ 1 h 723"/>
                  <a:gd name="T40" fmla="*/ 0 w 284"/>
                  <a:gd name="T41" fmla="*/ 1 h 7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4"/>
                  <a:gd name="T64" fmla="*/ 0 h 723"/>
                  <a:gd name="T65" fmla="*/ 284 w 284"/>
                  <a:gd name="T66" fmla="*/ 723 h 7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4" h="723">
                    <a:moveTo>
                      <a:pt x="284" y="0"/>
                    </a:moveTo>
                    <a:lnTo>
                      <a:pt x="263" y="35"/>
                    </a:lnTo>
                    <a:lnTo>
                      <a:pt x="241" y="72"/>
                    </a:lnTo>
                    <a:lnTo>
                      <a:pt x="221" y="108"/>
                    </a:lnTo>
                    <a:lnTo>
                      <a:pt x="202" y="144"/>
                    </a:lnTo>
                    <a:lnTo>
                      <a:pt x="183" y="181"/>
                    </a:lnTo>
                    <a:lnTo>
                      <a:pt x="164" y="218"/>
                    </a:lnTo>
                    <a:lnTo>
                      <a:pt x="148" y="255"/>
                    </a:lnTo>
                    <a:lnTo>
                      <a:pt x="131" y="294"/>
                    </a:lnTo>
                    <a:lnTo>
                      <a:pt x="114" y="331"/>
                    </a:lnTo>
                    <a:lnTo>
                      <a:pt x="100" y="369"/>
                    </a:lnTo>
                    <a:lnTo>
                      <a:pt x="85" y="408"/>
                    </a:lnTo>
                    <a:lnTo>
                      <a:pt x="72" y="446"/>
                    </a:lnTo>
                    <a:lnTo>
                      <a:pt x="59" y="484"/>
                    </a:lnTo>
                    <a:lnTo>
                      <a:pt x="47" y="524"/>
                    </a:lnTo>
                    <a:lnTo>
                      <a:pt x="36" y="562"/>
                    </a:lnTo>
                    <a:lnTo>
                      <a:pt x="26" y="602"/>
                    </a:lnTo>
                    <a:lnTo>
                      <a:pt x="19" y="632"/>
                    </a:lnTo>
                    <a:lnTo>
                      <a:pt x="11" y="663"/>
                    </a:lnTo>
                    <a:lnTo>
                      <a:pt x="5" y="693"/>
                    </a:lnTo>
                    <a:lnTo>
                      <a:pt x="0" y="723"/>
                    </a:lnTo>
                  </a:path>
                </a:pathLst>
              </a:custGeom>
              <a:noFill/>
              <a:ln w="6350">
                <a:solidFill>
                  <a:srgbClr val="000000"/>
                </a:solidFill>
                <a:prstDash val="solid"/>
                <a:round/>
                <a:headEnd/>
                <a:tailEnd/>
              </a:ln>
            </p:spPr>
            <p:txBody>
              <a:bodyPr/>
              <a:lstStyle/>
              <a:p>
                <a:endParaRPr lang="en-US"/>
              </a:p>
            </p:txBody>
          </p:sp>
          <p:sp>
            <p:nvSpPr>
              <p:cNvPr id="20727" name="Freeform 6067"/>
              <p:cNvSpPr>
                <a:spLocks/>
              </p:cNvSpPr>
              <p:nvPr/>
            </p:nvSpPr>
            <p:spPr bwMode="white">
              <a:xfrm>
                <a:off x="4532" y="1873"/>
                <a:ext cx="46" cy="49"/>
              </a:xfrm>
              <a:custGeom>
                <a:avLst/>
                <a:gdLst>
                  <a:gd name="T0" fmla="*/ 1 w 367"/>
                  <a:gd name="T1" fmla="*/ 0 h 386"/>
                  <a:gd name="T2" fmla="*/ 1 w 367"/>
                  <a:gd name="T3" fmla="*/ 0 h 386"/>
                  <a:gd name="T4" fmla="*/ 1 w 367"/>
                  <a:gd name="T5" fmla="*/ 0 h 386"/>
                  <a:gd name="T6" fmla="*/ 1 w 367"/>
                  <a:gd name="T7" fmla="*/ 0 h 386"/>
                  <a:gd name="T8" fmla="*/ 1 w 367"/>
                  <a:gd name="T9" fmla="*/ 0 h 386"/>
                  <a:gd name="T10" fmla="*/ 1 w 367"/>
                  <a:gd name="T11" fmla="*/ 0 h 386"/>
                  <a:gd name="T12" fmla="*/ 1 w 367"/>
                  <a:gd name="T13" fmla="*/ 0 h 386"/>
                  <a:gd name="T14" fmla="*/ 0 w 367"/>
                  <a:gd name="T15" fmla="*/ 0 h 386"/>
                  <a:gd name="T16" fmla="*/ 0 w 367"/>
                  <a:gd name="T17" fmla="*/ 0 h 386"/>
                  <a:gd name="T18" fmla="*/ 0 w 367"/>
                  <a:gd name="T19" fmla="*/ 0 h 386"/>
                  <a:gd name="T20" fmla="*/ 0 w 367"/>
                  <a:gd name="T21" fmla="*/ 1 h 386"/>
                  <a:gd name="T22" fmla="*/ 0 w 367"/>
                  <a:gd name="T23" fmla="*/ 1 h 386"/>
                  <a:gd name="T24" fmla="*/ 0 w 367"/>
                  <a:gd name="T25" fmla="*/ 1 h 386"/>
                  <a:gd name="T26" fmla="*/ 0 w 367"/>
                  <a:gd name="T27" fmla="*/ 1 h 386"/>
                  <a:gd name="T28" fmla="*/ 0 w 367"/>
                  <a:gd name="T29" fmla="*/ 1 h 386"/>
                  <a:gd name="T30" fmla="*/ 0 w 367"/>
                  <a:gd name="T31" fmla="*/ 1 h 386"/>
                  <a:gd name="T32" fmla="*/ 0 w 367"/>
                  <a:gd name="T33" fmla="*/ 1 h 3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7"/>
                  <a:gd name="T52" fmla="*/ 0 h 386"/>
                  <a:gd name="T53" fmla="*/ 367 w 367"/>
                  <a:gd name="T54" fmla="*/ 386 h 3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7" h="386">
                    <a:moveTo>
                      <a:pt x="367" y="0"/>
                    </a:moveTo>
                    <a:lnTo>
                      <a:pt x="342" y="20"/>
                    </a:lnTo>
                    <a:lnTo>
                      <a:pt x="317" y="40"/>
                    </a:lnTo>
                    <a:lnTo>
                      <a:pt x="292" y="61"/>
                    </a:lnTo>
                    <a:lnTo>
                      <a:pt x="268" y="83"/>
                    </a:lnTo>
                    <a:lnTo>
                      <a:pt x="244" y="106"/>
                    </a:lnTo>
                    <a:lnTo>
                      <a:pt x="220" y="129"/>
                    </a:lnTo>
                    <a:lnTo>
                      <a:pt x="196" y="152"/>
                    </a:lnTo>
                    <a:lnTo>
                      <a:pt x="173" y="176"/>
                    </a:lnTo>
                    <a:lnTo>
                      <a:pt x="150" y="200"/>
                    </a:lnTo>
                    <a:lnTo>
                      <a:pt x="128" y="225"/>
                    </a:lnTo>
                    <a:lnTo>
                      <a:pt x="106" y="251"/>
                    </a:lnTo>
                    <a:lnTo>
                      <a:pt x="84" y="277"/>
                    </a:lnTo>
                    <a:lnTo>
                      <a:pt x="62" y="304"/>
                    </a:lnTo>
                    <a:lnTo>
                      <a:pt x="41" y="331"/>
                    </a:lnTo>
                    <a:lnTo>
                      <a:pt x="21" y="358"/>
                    </a:lnTo>
                    <a:lnTo>
                      <a:pt x="0" y="386"/>
                    </a:lnTo>
                  </a:path>
                </a:pathLst>
              </a:custGeom>
              <a:noFill/>
              <a:ln w="6350">
                <a:solidFill>
                  <a:srgbClr val="000000"/>
                </a:solidFill>
                <a:prstDash val="solid"/>
                <a:round/>
                <a:headEnd/>
                <a:tailEnd/>
              </a:ln>
            </p:spPr>
            <p:txBody>
              <a:bodyPr/>
              <a:lstStyle/>
              <a:p>
                <a:endParaRPr lang="en-US"/>
              </a:p>
            </p:txBody>
          </p:sp>
          <p:sp>
            <p:nvSpPr>
              <p:cNvPr id="20728" name="Freeform 6068"/>
              <p:cNvSpPr>
                <a:spLocks/>
              </p:cNvSpPr>
              <p:nvPr/>
            </p:nvSpPr>
            <p:spPr bwMode="white">
              <a:xfrm>
                <a:off x="4608" y="1852"/>
                <a:ext cx="5" cy="1"/>
              </a:xfrm>
              <a:custGeom>
                <a:avLst/>
                <a:gdLst>
                  <a:gd name="T0" fmla="*/ 0 w 42"/>
                  <a:gd name="T1" fmla="*/ 0 h 4"/>
                  <a:gd name="T2" fmla="*/ 0 w 42"/>
                  <a:gd name="T3" fmla="*/ 0 h 4"/>
                  <a:gd name="T4" fmla="*/ 0 w 42"/>
                  <a:gd name="T5" fmla="*/ 0 h 4"/>
                  <a:gd name="T6" fmla="*/ 0 w 42"/>
                  <a:gd name="T7" fmla="*/ 0 h 4"/>
                  <a:gd name="T8" fmla="*/ 0 w 42"/>
                  <a:gd name="T9" fmla="*/ 0 h 4"/>
                  <a:gd name="T10" fmla="*/ 0 w 42"/>
                  <a:gd name="T11" fmla="*/ 0 h 4"/>
                  <a:gd name="T12" fmla="*/ 0 w 42"/>
                  <a:gd name="T13" fmla="*/ 0 h 4"/>
                  <a:gd name="T14" fmla="*/ 0 w 42"/>
                  <a:gd name="T15" fmla="*/ 0 h 4"/>
                  <a:gd name="T16" fmla="*/ 0 w 4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4"/>
                  <a:gd name="T29" fmla="*/ 42 w 42"/>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4">
                    <a:moveTo>
                      <a:pt x="0" y="0"/>
                    </a:moveTo>
                    <a:lnTo>
                      <a:pt x="4" y="2"/>
                    </a:lnTo>
                    <a:lnTo>
                      <a:pt x="9" y="3"/>
                    </a:lnTo>
                    <a:lnTo>
                      <a:pt x="14" y="4"/>
                    </a:lnTo>
                    <a:lnTo>
                      <a:pt x="19" y="4"/>
                    </a:lnTo>
                    <a:lnTo>
                      <a:pt x="25" y="4"/>
                    </a:lnTo>
                    <a:lnTo>
                      <a:pt x="31" y="3"/>
                    </a:lnTo>
                    <a:lnTo>
                      <a:pt x="37" y="2"/>
                    </a:lnTo>
                    <a:lnTo>
                      <a:pt x="42" y="0"/>
                    </a:lnTo>
                  </a:path>
                </a:pathLst>
              </a:custGeom>
              <a:noFill/>
              <a:ln w="6350">
                <a:solidFill>
                  <a:srgbClr val="000000"/>
                </a:solidFill>
                <a:prstDash val="solid"/>
                <a:round/>
                <a:headEnd/>
                <a:tailEnd/>
              </a:ln>
            </p:spPr>
            <p:txBody>
              <a:bodyPr/>
              <a:lstStyle/>
              <a:p>
                <a:endParaRPr lang="en-US"/>
              </a:p>
            </p:txBody>
          </p:sp>
          <p:sp>
            <p:nvSpPr>
              <p:cNvPr id="20729" name="Freeform 6069"/>
              <p:cNvSpPr>
                <a:spLocks/>
              </p:cNvSpPr>
              <p:nvPr/>
            </p:nvSpPr>
            <p:spPr bwMode="white">
              <a:xfrm>
                <a:off x="4608" y="2169"/>
                <a:ext cx="4" cy="2"/>
              </a:xfrm>
              <a:custGeom>
                <a:avLst/>
                <a:gdLst>
                  <a:gd name="T0" fmla="*/ 0 w 31"/>
                  <a:gd name="T1" fmla="*/ 0 h 10"/>
                  <a:gd name="T2" fmla="*/ 0 w 31"/>
                  <a:gd name="T3" fmla="*/ 0 h 10"/>
                  <a:gd name="T4" fmla="*/ 0 w 31"/>
                  <a:gd name="T5" fmla="*/ 0 h 10"/>
                  <a:gd name="T6" fmla="*/ 0 w 31"/>
                  <a:gd name="T7" fmla="*/ 0 h 10"/>
                  <a:gd name="T8" fmla="*/ 0 w 31"/>
                  <a:gd name="T9" fmla="*/ 0 h 10"/>
                  <a:gd name="T10" fmla="*/ 0 w 31"/>
                  <a:gd name="T11" fmla="*/ 0 h 10"/>
                  <a:gd name="T12" fmla="*/ 0 w 31"/>
                  <a:gd name="T13" fmla="*/ 0 h 10"/>
                  <a:gd name="T14" fmla="*/ 0 w 31"/>
                  <a:gd name="T15" fmla="*/ 0 h 10"/>
                  <a:gd name="T16" fmla="*/ 0 w 31"/>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10"/>
                  <a:gd name="T29" fmla="*/ 31 w 31"/>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10">
                    <a:moveTo>
                      <a:pt x="0" y="0"/>
                    </a:moveTo>
                    <a:lnTo>
                      <a:pt x="2" y="3"/>
                    </a:lnTo>
                    <a:lnTo>
                      <a:pt x="5" y="5"/>
                    </a:lnTo>
                    <a:lnTo>
                      <a:pt x="9" y="7"/>
                    </a:lnTo>
                    <a:lnTo>
                      <a:pt x="12" y="8"/>
                    </a:lnTo>
                    <a:lnTo>
                      <a:pt x="16" y="10"/>
                    </a:lnTo>
                    <a:lnTo>
                      <a:pt x="21" y="8"/>
                    </a:lnTo>
                    <a:lnTo>
                      <a:pt x="26" y="7"/>
                    </a:lnTo>
                    <a:lnTo>
                      <a:pt x="31" y="5"/>
                    </a:lnTo>
                  </a:path>
                </a:pathLst>
              </a:custGeom>
              <a:noFill/>
              <a:ln w="6350">
                <a:solidFill>
                  <a:srgbClr val="000000"/>
                </a:solidFill>
                <a:prstDash val="solid"/>
                <a:round/>
                <a:headEnd/>
                <a:tailEnd/>
              </a:ln>
            </p:spPr>
            <p:txBody>
              <a:bodyPr/>
              <a:lstStyle/>
              <a:p>
                <a:endParaRPr lang="en-US"/>
              </a:p>
            </p:txBody>
          </p:sp>
          <p:sp>
            <p:nvSpPr>
              <p:cNvPr id="20730" name="Freeform 6070"/>
              <p:cNvSpPr>
                <a:spLocks/>
              </p:cNvSpPr>
              <p:nvPr/>
            </p:nvSpPr>
            <p:spPr bwMode="white">
              <a:xfrm>
                <a:off x="4604" y="2169"/>
                <a:ext cx="4" cy="7"/>
              </a:xfrm>
              <a:custGeom>
                <a:avLst/>
                <a:gdLst>
                  <a:gd name="T0" fmla="*/ 0 w 29"/>
                  <a:gd name="T1" fmla="*/ 0 h 53"/>
                  <a:gd name="T2" fmla="*/ 0 w 29"/>
                  <a:gd name="T3" fmla="*/ 0 h 53"/>
                  <a:gd name="T4" fmla="*/ 0 w 29"/>
                  <a:gd name="T5" fmla="*/ 0 h 53"/>
                  <a:gd name="T6" fmla="*/ 0 w 29"/>
                  <a:gd name="T7" fmla="*/ 0 h 53"/>
                  <a:gd name="T8" fmla="*/ 0 w 29"/>
                  <a:gd name="T9" fmla="*/ 0 h 53"/>
                  <a:gd name="T10" fmla="*/ 0 w 29"/>
                  <a:gd name="T11" fmla="*/ 0 h 53"/>
                  <a:gd name="T12" fmla="*/ 0 w 29"/>
                  <a:gd name="T13" fmla="*/ 0 h 53"/>
                  <a:gd name="T14" fmla="*/ 0 w 29"/>
                  <a:gd name="T15" fmla="*/ 0 h 53"/>
                  <a:gd name="T16" fmla="*/ 0 w 29"/>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53"/>
                  <a:gd name="T29" fmla="*/ 29 w 29"/>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53">
                    <a:moveTo>
                      <a:pt x="0" y="53"/>
                    </a:moveTo>
                    <a:lnTo>
                      <a:pt x="5" y="48"/>
                    </a:lnTo>
                    <a:lnTo>
                      <a:pt x="10" y="42"/>
                    </a:lnTo>
                    <a:lnTo>
                      <a:pt x="15" y="35"/>
                    </a:lnTo>
                    <a:lnTo>
                      <a:pt x="19" y="29"/>
                    </a:lnTo>
                    <a:lnTo>
                      <a:pt x="22" y="22"/>
                    </a:lnTo>
                    <a:lnTo>
                      <a:pt x="26" y="15"/>
                    </a:lnTo>
                    <a:lnTo>
                      <a:pt x="28" y="7"/>
                    </a:lnTo>
                    <a:lnTo>
                      <a:pt x="29" y="0"/>
                    </a:lnTo>
                  </a:path>
                </a:pathLst>
              </a:custGeom>
              <a:noFill/>
              <a:ln w="6350">
                <a:solidFill>
                  <a:srgbClr val="000000"/>
                </a:solidFill>
                <a:prstDash val="solid"/>
                <a:round/>
                <a:headEnd/>
                <a:tailEnd/>
              </a:ln>
            </p:spPr>
            <p:txBody>
              <a:bodyPr/>
              <a:lstStyle/>
              <a:p>
                <a:endParaRPr lang="en-US"/>
              </a:p>
            </p:txBody>
          </p:sp>
          <p:sp>
            <p:nvSpPr>
              <p:cNvPr id="20731" name="Freeform 6071"/>
              <p:cNvSpPr>
                <a:spLocks/>
              </p:cNvSpPr>
              <p:nvPr/>
            </p:nvSpPr>
            <p:spPr bwMode="white">
              <a:xfrm>
                <a:off x="4596" y="2176"/>
                <a:ext cx="8" cy="7"/>
              </a:xfrm>
              <a:custGeom>
                <a:avLst/>
                <a:gdLst>
                  <a:gd name="T0" fmla="*/ 0 w 67"/>
                  <a:gd name="T1" fmla="*/ 0 h 59"/>
                  <a:gd name="T2" fmla="*/ 0 w 67"/>
                  <a:gd name="T3" fmla="*/ 0 h 59"/>
                  <a:gd name="T4" fmla="*/ 0 w 67"/>
                  <a:gd name="T5" fmla="*/ 0 h 59"/>
                  <a:gd name="T6" fmla="*/ 0 w 67"/>
                  <a:gd name="T7" fmla="*/ 0 h 59"/>
                  <a:gd name="T8" fmla="*/ 0 w 67"/>
                  <a:gd name="T9" fmla="*/ 0 h 59"/>
                  <a:gd name="T10" fmla="*/ 0 60000 65536"/>
                  <a:gd name="T11" fmla="*/ 0 60000 65536"/>
                  <a:gd name="T12" fmla="*/ 0 60000 65536"/>
                  <a:gd name="T13" fmla="*/ 0 60000 65536"/>
                  <a:gd name="T14" fmla="*/ 0 60000 65536"/>
                  <a:gd name="T15" fmla="*/ 0 w 67"/>
                  <a:gd name="T16" fmla="*/ 0 h 59"/>
                  <a:gd name="T17" fmla="*/ 67 w 67"/>
                  <a:gd name="T18" fmla="*/ 59 h 59"/>
                </a:gdLst>
                <a:ahLst/>
                <a:cxnLst>
                  <a:cxn ang="T10">
                    <a:pos x="T0" y="T1"/>
                  </a:cxn>
                  <a:cxn ang="T11">
                    <a:pos x="T2" y="T3"/>
                  </a:cxn>
                  <a:cxn ang="T12">
                    <a:pos x="T4" y="T5"/>
                  </a:cxn>
                  <a:cxn ang="T13">
                    <a:pos x="T6" y="T7"/>
                  </a:cxn>
                  <a:cxn ang="T14">
                    <a:pos x="T8" y="T9"/>
                  </a:cxn>
                </a:cxnLst>
                <a:rect l="T15" t="T16" r="T17" b="T18"/>
                <a:pathLst>
                  <a:path w="67" h="59">
                    <a:moveTo>
                      <a:pt x="67" y="0"/>
                    </a:moveTo>
                    <a:lnTo>
                      <a:pt x="49" y="15"/>
                    </a:lnTo>
                    <a:lnTo>
                      <a:pt x="32" y="29"/>
                    </a:lnTo>
                    <a:lnTo>
                      <a:pt x="17" y="44"/>
                    </a:lnTo>
                    <a:lnTo>
                      <a:pt x="0" y="59"/>
                    </a:lnTo>
                  </a:path>
                </a:pathLst>
              </a:custGeom>
              <a:noFill/>
              <a:ln w="6350">
                <a:solidFill>
                  <a:srgbClr val="000000"/>
                </a:solidFill>
                <a:prstDash val="solid"/>
                <a:round/>
                <a:headEnd/>
                <a:tailEnd/>
              </a:ln>
            </p:spPr>
            <p:txBody>
              <a:bodyPr/>
              <a:lstStyle/>
              <a:p>
                <a:endParaRPr lang="en-US"/>
              </a:p>
            </p:txBody>
          </p:sp>
          <p:sp>
            <p:nvSpPr>
              <p:cNvPr id="20732" name="Freeform 6072"/>
              <p:cNvSpPr>
                <a:spLocks/>
              </p:cNvSpPr>
              <p:nvPr/>
            </p:nvSpPr>
            <p:spPr bwMode="white">
              <a:xfrm>
                <a:off x="4591" y="2183"/>
                <a:ext cx="5" cy="2"/>
              </a:xfrm>
              <a:custGeom>
                <a:avLst/>
                <a:gdLst>
                  <a:gd name="T0" fmla="*/ 0 w 42"/>
                  <a:gd name="T1" fmla="*/ 0 h 14"/>
                  <a:gd name="T2" fmla="*/ 0 w 42"/>
                  <a:gd name="T3" fmla="*/ 0 h 14"/>
                  <a:gd name="T4" fmla="*/ 0 w 42"/>
                  <a:gd name="T5" fmla="*/ 0 h 14"/>
                  <a:gd name="T6" fmla="*/ 0 w 42"/>
                  <a:gd name="T7" fmla="*/ 0 h 14"/>
                  <a:gd name="T8" fmla="*/ 0 w 42"/>
                  <a:gd name="T9" fmla="*/ 0 h 14"/>
                  <a:gd name="T10" fmla="*/ 0 w 42"/>
                  <a:gd name="T11" fmla="*/ 0 h 14"/>
                  <a:gd name="T12" fmla="*/ 0 w 42"/>
                  <a:gd name="T13" fmla="*/ 0 h 14"/>
                  <a:gd name="T14" fmla="*/ 0 w 42"/>
                  <a:gd name="T15" fmla="*/ 0 h 14"/>
                  <a:gd name="T16" fmla="*/ 0 w 4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14"/>
                  <a:gd name="T29" fmla="*/ 42 w 4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14">
                    <a:moveTo>
                      <a:pt x="0" y="9"/>
                    </a:moveTo>
                    <a:lnTo>
                      <a:pt x="5" y="13"/>
                    </a:lnTo>
                    <a:lnTo>
                      <a:pt x="9" y="14"/>
                    </a:lnTo>
                    <a:lnTo>
                      <a:pt x="14" y="14"/>
                    </a:lnTo>
                    <a:lnTo>
                      <a:pt x="19" y="14"/>
                    </a:lnTo>
                    <a:lnTo>
                      <a:pt x="24" y="12"/>
                    </a:lnTo>
                    <a:lnTo>
                      <a:pt x="31" y="8"/>
                    </a:lnTo>
                    <a:lnTo>
                      <a:pt x="36" y="5"/>
                    </a:lnTo>
                    <a:lnTo>
                      <a:pt x="42" y="0"/>
                    </a:lnTo>
                  </a:path>
                </a:pathLst>
              </a:custGeom>
              <a:noFill/>
              <a:ln w="6350">
                <a:solidFill>
                  <a:srgbClr val="000000"/>
                </a:solidFill>
                <a:prstDash val="solid"/>
                <a:round/>
                <a:headEnd/>
                <a:tailEnd/>
              </a:ln>
            </p:spPr>
            <p:txBody>
              <a:bodyPr/>
              <a:lstStyle/>
              <a:p>
                <a:endParaRPr lang="en-US"/>
              </a:p>
            </p:txBody>
          </p:sp>
          <p:sp>
            <p:nvSpPr>
              <p:cNvPr id="20733" name="Freeform 6073"/>
              <p:cNvSpPr>
                <a:spLocks/>
              </p:cNvSpPr>
              <p:nvPr/>
            </p:nvSpPr>
            <p:spPr bwMode="white">
              <a:xfrm>
                <a:off x="4588" y="2185"/>
                <a:ext cx="3" cy="7"/>
              </a:xfrm>
              <a:custGeom>
                <a:avLst/>
                <a:gdLst>
                  <a:gd name="T0" fmla="*/ 0 w 22"/>
                  <a:gd name="T1" fmla="*/ 0 h 56"/>
                  <a:gd name="T2" fmla="*/ 0 w 22"/>
                  <a:gd name="T3" fmla="*/ 0 h 56"/>
                  <a:gd name="T4" fmla="*/ 0 w 22"/>
                  <a:gd name="T5" fmla="*/ 0 h 56"/>
                  <a:gd name="T6" fmla="*/ 0 w 22"/>
                  <a:gd name="T7" fmla="*/ 0 h 56"/>
                  <a:gd name="T8" fmla="*/ 0 w 22"/>
                  <a:gd name="T9" fmla="*/ 0 h 56"/>
                  <a:gd name="T10" fmla="*/ 0 w 22"/>
                  <a:gd name="T11" fmla="*/ 0 h 56"/>
                  <a:gd name="T12" fmla="*/ 0 w 22"/>
                  <a:gd name="T13" fmla="*/ 0 h 56"/>
                  <a:gd name="T14" fmla="*/ 0 w 22"/>
                  <a:gd name="T15" fmla="*/ 0 h 56"/>
                  <a:gd name="T16" fmla="*/ 0 w 22"/>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56"/>
                  <a:gd name="T29" fmla="*/ 22 w 22"/>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56">
                    <a:moveTo>
                      <a:pt x="0" y="56"/>
                    </a:moveTo>
                    <a:lnTo>
                      <a:pt x="5" y="50"/>
                    </a:lnTo>
                    <a:lnTo>
                      <a:pt x="10" y="43"/>
                    </a:lnTo>
                    <a:lnTo>
                      <a:pt x="13" y="37"/>
                    </a:lnTo>
                    <a:lnTo>
                      <a:pt x="17" y="30"/>
                    </a:lnTo>
                    <a:lnTo>
                      <a:pt x="19" y="22"/>
                    </a:lnTo>
                    <a:lnTo>
                      <a:pt x="21" y="15"/>
                    </a:lnTo>
                    <a:lnTo>
                      <a:pt x="22" y="8"/>
                    </a:lnTo>
                    <a:lnTo>
                      <a:pt x="22" y="0"/>
                    </a:lnTo>
                  </a:path>
                </a:pathLst>
              </a:custGeom>
              <a:noFill/>
              <a:ln w="6350">
                <a:solidFill>
                  <a:srgbClr val="000000"/>
                </a:solidFill>
                <a:prstDash val="solid"/>
                <a:round/>
                <a:headEnd/>
                <a:tailEnd/>
              </a:ln>
            </p:spPr>
            <p:txBody>
              <a:bodyPr/>
              <a:lstStyle/>
              <a:p>
                <a:endParaRPr lang="en-US"/>
              </a:p>
            </p:txBody>
          </p:sp>
          <p:sp>
            <p:nvSpPr>
              <p:cNvPr id="20734" name="Freeform 6074"/>
              <p:cNvSpPr>
                <a:spLocks/>
              </p:cNvSpPr>
              <p:nvPr/>
            </p:nvSpPr>
            <p:spPr bwMode="white">
              <a:xfrm>
                <a:off x="4580" y="2192"/>
                <a:ext cx="8" cy="8"/>
              </a:xfrm>
              <a:custGeom>
                <a:avLst/>
                <a:gdLst>
                  <a:gd name="T0" fmla="*/ 0 w 62"/>
                  <a:gd name="T1" fmla="*/ 0 h 71"/>
                  <a:gd name="T2" fmla="*/ 0 w 62"/>
                  <a:gd name="T3" fmla="*/ 0 h 71"/>
                  <a:gd name="T4" fmla="*/ 0 w 62"/>
                  <a:gd name="T5" fmla="*/ 0 h 71"/>
                  <a:gd name="T6" fmla="*/ 0 w 62"/>
                  <a:gd name="T7" fmla="*/ 0 h 71"/>
                  <a:gd name="T8" fmla="*/ 0 w 62"/>
                  <a:gd name="T9" fmla="*/ 0 h 71"/>
                  <a:gd name="T10" fmla="*/ 0 60000 65536"/>
                  <a:gd name="T11" fmla="*/ 0 60000 65536"/>
                  <a:gd name="T12" fmla="*/ 0 60000 65536"/>
                  <a:gd name="T13" fmla="*/ 0 60000 65536"/>
                  <a:gd name="T14" fmla="*/ 0 60000 65536"/>
                  <a:gd name="T15" fmla="*/ 0 w 62"/>
                  <a:gd name="T16" fmla="*/ 0 h 71"/>
                  <a:gd name="T17" fmla="*/ 62 w 62"/>
                  <a:gd name="T18" fmla="*/ 71 h 71"/>
                </a:gdLst>
                <a:ahLst/>
                <a:cxnLst>
                  <a:cxn ang="T10">
                    <a:pos x="T0" y="T1"/>
                  </a:cxn>
                  <a:cxn ang="T11">
                    <a:pos x="T2" y="T3"/>
                  </a:cxn>
                  <a:cxn ang="T12">
                    <a:pos x="T4" y="T5"/>
                  </a:cxn>
                  <a:cxn ang="T13">
                    <a:pos x="T6" y="T7"/>
                  </a:cxn>
                  <a:cxn ang="T14">
                    <a:pos x="T8" y="T9"/>
                  </a:cxn>
                </a:cxnLst>
                <a:rect l="T15" t="T16" r="T17" b="T18"/>
                <a:pathLst>
                  <a:path w="62" h="71">
                    <a:moveTo>
                      <a:pt x="62" y="0"/>
                    </a:moveTo>
                    <a:lnTo>
                      <a:pt x="46" y="17"/>
                    </a:lnTo>
                    <a:lnTo>
                      <a:pt x="30" y="35"/>
                    </a:lnTo>
                    <a:lnTo>
                      <a:pt x="16" y="53"/>
                    </a:lnTo>
                    <a:lnTo>
                      <a:pt x="0" y="71"/>
                    </a:lnTo>
                  </a:path>
                </a:pathLst>
              </a:custGeom>
              <a:noFill/>
              <a:ln w="6350">
                <a:solidFill>
                  <a:srgbClr val="000000"/>
                </a:solidFill>
                <a:prstDash val="solid"/>
                <a:round/>
                <a:headEnd/>
                <a:tailEnd/>
              </a:ln>
            </p:spPr>
            <p:txBody>
              <a:bodyPr/>
              <a:lstStyle/>
              <a:p>
                <a:endParaRPr lang="en-US"/>
              </a:p>
            </p:txBody>
          </p:sp>
          <p:sp>
            <p:nvSpPr>
              <p:cNvPr id="20735" name="Freeform 6075"/>
              <p:cNvSpPr>
                <a:spLocks/>
              </p:cNvSpPr>
              <p:nvPr/>
            </p:nvSpPr>
            <p:spPr bwMode="white">
              <a:xfrm>
                <a:off x="4575" y="2200"/>
                <a:ext cx="5" cy="3"/>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2"/>
                  <a:gd name="T29" fmla="*/ 42 w 4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2">
                    <a:moveTo>
                      <a:pt x="0" y="21"/>
                    </a:moveTo>
                    <a:lnTo>
                      <a:pt x="4" y="22"/>
                    </a:lnTo>
                    <a:lnTo>
                      <a:pt x="9" y="22"/>
                    </a:lnTo>
                    <a:lnTo>
                      <a:pt x="15" y="21"/>
                    </a:lnTo>
                    <a:lnTo>
                      <a:pt x="21" y="19"/>
                    </a:lnTo>
                    <a:lnTo>
                      <a:pt x="26" y="16"/>
                    </a:lnTo>
                    <a:lnTo>
                      <a:pt x="32" y="11"/>
                    </a:lnTo>
                    <a:lnTo>
                      <a:pt x="37" y="6"/>
                    </a:lnTo>
                    <a:lnTo>
                      <a:pt x="42" y="0"/>
                    </a:lnTo>
                  </a:path>
                </a:pathLst>
              </a:custGeom>
              <a:noFill/>
              <a:ln w="6350">
                <a:solidFill>
                  <a:srgbClr val="000000"/>
                </a:solidFill>
                <a:prstDash val="solid"/>
                <a:round/>
                <a:headEnd/>
                <a:tailEnd/>
              </a:ln>
            </p:spPr>
            <p:txBody>
              <a:bodyPr/>
              <a:lstStyle/>
              <a:p>
                <a:endParaRPr lang="en-US"/>
              </a:p>
            </p:txBody>
          </p:sp>
          <p:sp>
            <p:nvSpPr>
              <p:cNvPr id="20736" name="Freeform 6076"/>
              <p:cNvSpPr>
                <a:spLocks/>
              </p:cNvSpPr>
              <p:nvPr/>
            </p:nvSpPr>
            <p:spPr bwMode="white">
              <a:xfrm>
                <a:off x="4573" y="2203"/>
                <a:ext cx="2" cy="7"/>
              </a:xfrm>
              <a:custGeom>
                <a:avLst/>
                <a:gdLst>
                  <a:gd name="T0" fmla="*/ 0 w 16"/>
                  <a:gd name="T1" fmla="*/ 0 h 55"/>
                  <a:gd name="T2" fmla="*/ 0 w 16"/>
                  <a:gd name="T3" fmla="*/ 0 h 55"/>
                  <a:gd name="T4" fmla="*/ 0 w 16"/>
                  <a:gd name="T5" fmla="*/ 0 h 55"/>
                  <a:gd name="T6" fmla="*/ 0 w 16"/>
                  <a:gd name="T7" fmla="*/ 0 h 55"/>
                  <a:gd name="T8" fmla="*/ 0 w 16"/>
                  <a:gd name="T9" fmla="*/ 0 h 55"/>
                  <a:gd name="T10" fmla="*/ 0 w 16"/>
                  <a:gd name="T11" fmla="*/ 0 h 55"/>
                  <a:gd name="T12" fmla="*/ 0 w 16"/>
                  <a:gd name="T13" fmla="*/ 0 h 55"/>
                  <a:gd name="T14" fmla="*/ 0 w 16"/>
                  <a:gd name="T15" fmla="*/ 0 h 55"/>
                  <a:gd name="T16" fmla="*/ 0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0" y="55"/>
                    </a:moveTo>
                    <a:lnTo>
                      <a:pt x="4" y="47"/>
                    </a:lnTo>
                    <a:lnTo>
                      <a:pt x="9" y="41"/>
                    </a:lnTo>
                    <a:lnTo>
                      <a:pt x="12" y="34"/>
                    </a:lnTo>
                    <a:lnTo>
                      <a:pt x="14" y="27"/>
                    </a:lnTo>
                    <a:lnTo>
                      <a:pt x="15" y="19"/>
                    </a:lnTo>
                    <a:lnTo>
                      <a:pt x="16" y="12"/>
                    </a:lnTo>
                    <a:lnTo>
                      <a:pt x="16" y="6"/>
                    </a:lnTo>
                    <a:lnTo>
                      <a:pt x="15" y="0"/>
                    </a:lnTo>
                  </a:path>
                </a:pathLst>
              </a:custGeom>
              <a:noFill/>
              <a:ln w="6350">
                <a:solidFill>
                  <a:srgbClr val="000000"/>
                </a:solidFill>
                <a:prstDash val="solid"/>
                <a:round/>
                <a:headEnd/>
                <a:tailEnd/>
              </a:ln>
            </p:spPr>
            <p:txBody>
              <a:bodyPr/>
              <a:lstStyle/>
              <a:p>
                <a:endParaRPr lang="en-US"/>
              </a:p>
            </p:txBody>
          </p:sp>
          <p:sp>
            <p:nvSpPr>
              <p:cNvPr id="20737" name="Freeform 6077"/>
              <p:cNvSpPr>
                <a:spLocks/>
              </p:cNvSpPr>
              <p:nvPr/>
            </p:nvSpPr>
            <p:spPr bwMode="white">
              <a:xfrm>
                <a:off x="4566" y="2210"/>
                <a:ext cx="7" cy="10"/>
              </a:xfrm>
              <a:custGeom>
                <a:avLst/>
                <a:gdLst>
                  <a:gd name="T0" fmla="*/ 0 w 54"/>
                  <a:gd name="T1" fmla="*/ 0 h 80"/>
                  <a:gd name="T2" fmla="*/ 0 w 54"/>
                  <a:gd name="T3" fmla="*/ 0 h 80"/>
                  <a:gd name="T4" fmla="*/ 0 w 54"/>
                  <a:gd name="T5" fmla="*/ 0 h 80"/>
                  <a:gd name="T6" fmla="*/ 0 w 54"/>
                  <a:gd name="T7" fmla="*/ 0 h 80"/>
                  <a:gd name="T8" fmla="*/ 0 w 54"/>
                  <a:gd name="T9" fmla="*/ 0 h 80"/>
                  <a:gd name="T10" fmla="*/ 0 60000 65536"/>
                  <a:gd name="T11" fmla="*/ 0 60000 65536"/>
                  <a:gd name="T12" fmla="*/ 0 60000 65536"/>
                  <a:gd name="T13" fmla="*/ 0 60000 65536"/>
                  <a:gd name="T14" fmla="*/ 0 60000 65536"/>
                  <a:gd name="T15" fmla="*/ 0 w 54"/>
                  <a:gd name="T16" fmla="*/ 0 h 80"/>
                  <a:gd name="T17" fmla="*/ 54 w 54"/>
                  <a:gd name="T18" fmla="*/ 80 h 80"/>
                </a:gdLst>
                <a:ahLst/>
                <a:cxnLst>
                  <a:cxn ang="T10">
                    <a:pos x="T0" y="T1"/>
                  </a:cxn>
                  <a:cxn ang="T11">
                    <a:pos x="T2" y="T3"/>
                  </a:cxn>
                  <a:cxn ang="T12">
                    <a:pos x="T4" y="T5"/>
                  </a:cxn>
                  <a:cxn ang="T13">
                    <a:pos x="T6" y="T7"/>
                  </a:cxn>
                  <a:cxn ang="T14">
                    <a:pos x="T8" y="T9"/>
                  </a:cxn>
                </a:cxnLst>
                <a:rect l="T15" t="T16" r="T17" b="T18"/>
                <a:pathLst>
                  <a:path w="54" h="80">
                    <a:moveTo>
                      <a:pt x="54" y="0"/>
                    </a:moveTo>
                    <a:lnTo>
                      <a:pt x="40" y="19"/>
                    </a:lnTo>
                    <a:lnTo>
                      <a:pt x="26" y="39"/>
                    </a:lnTo>
                    <a:lnTo>
                      <a:pt x="13" y="60"/>
                    </a:lnTo>
                    <a:lnTo>
                      <a:pt x="0" y="80"/>
                    </a:lnTo>
                  </a:path>
                </a:pathLst>
              </a:custGeom>
              <a:noFill/>
              <a:ln w="6350">
                <a:solidFill>
                  <a:srgbClr val="000000"/>
                </a:solidFill>
                <a:prstDash val="solid"/>
                <a:round/>
                <a:headEnd/>
                <a:tailEnd/>
              </a:ln>
            </p:spPr>
            <p:txBody>
              <a:bodyPr/>
              <a:lstStyle/>
              <a:p>
                <a:endParaRPr lang="en-US"/>
              </a:p>
            </p:txBody>
          </p:sp>
          <p:sp>
            <p:nvSpPr>
              <p:cNvPr id="20738" name="Freeform 6078"/>
              <p:cNvSpPr>
                <a:spLocks/>
              </p:cNvSpPr>
              <p:nvPr/>
            </p:nvSpPr>
            <p:spPr bwMode="white">
              <a:xfrm>
                <a:off x="4561" y="2220"/>
                <a:ext cx="5" cy="4"/>
              </a:xfrm>
              <a:custGeom>
                <a:avLst/>
                <a:gdLst>
                  <a:gd name="T0" fmla="*/ 0 w 43"/>
                  <a:gd name="T1" fmla="*/ 0 h 31"/>
                  <a:gd name="T2" fmla="*/ 0 w 43"/>
                  <a:gd name="T3" fmla="*/ 0 h 31"/>
                  <a:gd name="T4" fmla="*/ 0 w 43"/>
                  <a:gd name="T5" fmla="*/ 0 h 31"/>
                  <a:gd name="T6" fmla="*/ 0 w 43"/>
                  <a:gd name="T7" fmla="*/ 0 h 31"/>
                  <a:gd name="T8" fmla="*/ 0 w 43"/>
                  <a:gd name="T9" fmla="*/ 0 h 31"/>
                  <a:gd name="T10" fmla="*/ 0 w 43"/>
                  <a:gd name="T11" fmla="*/ 0 h 31"/>
                  <a:gd name="T12" fmla="*/ 0 w 43"/>
                  <a:gd name="T13" fmla="*/ 0 h 31"/>
                  <a:gd name="T14" fmla="*/ 0 w 43"/>
                  <a:gd name="T15" fmla="*/ 0 h 31"/>
                  <a:gd name="T16" fmla="*/ 0 w 43"/>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31"/>
                  <a:gd name="T29" fmla="*/ 43 w 43"/>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31">
                    <a:moveTo>
                      <a:pt x="0" y="31"/>
                    </a:moveTo>
                    <a:lnTo>
                      <a:pt x="6" y="30"/>
                    </a:lnTo>
                    <a:lnTo>
                      <a:pt x="11" y="29"/>
                    </a:lnTo>
                    <a:lnTo>
                      <a:pt x="16" y="25"/>
                    </a:lnTo>
                    <a:lnTo>
                      <a:pt x="22" y="22"/>
                    </a:lnTo>
                    <a:lnTo>
                      <a:pt x="28" y="18"/>
                    </a:lnTo>
                    <a:lnTo>
                      <a:pt x="33" y="13"/>
                    </a:lnTo>
                    <a:lnTo>
                      <a:pt x="38" y="7"/>
                    </a:lnTo>
                    <a:lnTo>
                      <a:pt x="43" y="0"/>
                    </a:lnTo>
                  </a:path>
                </a:pathLst>
              </a:custGeom>
              <a:noFill/>
              <a:ln w="6350">
                <a:solidFill>
                  <a:srgbClr val="000000"/>
                </a:solidFill>
                <a:prstDash val="solid"/>
                <a:round/>
                <a:headEnd/>
                <a:tailEnd/>
              </a:ln>
            </p:spPr>
            <p:txBody>
              <a:bodyPr/>
              <a:lstStyle/>
              <a:p>
                <a:endParaRPr lang="en-US"/>
              </a:p>
            </p:txBody>
          </p:sp>
          <p:sp>
            <p:nvSpPr>
              <p:cNvPr id="20739" name="Freeform 6079"/>
              <p:cNvSpPr>
                <a:spLocks/>
              </p:cNvSpPr>
              <p:nvPr/>
            </p:nvSpPr>
            <p:spPr bwMode="white">
              <a:xfrm>
                <a:off x="4560" y="2224"/>
                <a:ext cx="1" cy="6"/>
              </a:xfrm>
              <a:custGeom>
                <a:avLst/>
                <a:gdLst>
                  <a:gd name="T0" fmla="*/ 0 w 11"/>
                  <a:gd name="T1" fmla="*/ 0 h 52"/>
                  <a:gd name="T2" fmla="*/ 0 w 11"/>
                  <a:gd name="T3" fmla="*/ 0 h 52"/>
                  <a:gd name="T4" fmla="*/ 0 w 11"/>
                  <a:gd name="T5" fmla="*/ 0 h 52"/>
                  <a:gd name="T6" fmla="*/ 0 w 11"/>
                  <a:gd name="T7" fmla="*/ 0 h 52"/>
                  <a:gd name="T8" fmla="*/ 0 w 11"/>
                  <a:gd name="T9" fmla="*/ 0 h 52"/>
                  <a:gd name="T10" fmla="*/ 0 w 11"/>
                  <a:gd name="T11" fmla="*/ 0 h 52"/>
                  <a:gd name="T12" fmla="*/ 0 w 11"/>
                  <a:gd name="T13" fmla="*/ 0 h 52"/>
                  <a:gd name="T14" fmla="*/ 0 w 11"/>
                  <a:gd name="T15" fmla="*/ 0 h 52"/>
                  <a:gd name="T16" fmla="*/ 0 w 11"/>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0" y="52"/>
                    </a:moveTo>
                    <a:lnTo>
                      <a:pt x="4" y="45"/>
                    </a:lnTo>
                    <a:lnTo>
                      <a:pt x="7" y="37"/>
                    </a:lnTo>
                    <a:lnTo>
                      <a:pt x="9" y="30"/>
                    </a:lnTo>
                    <a:lnTo>
                      <a:pt x="11" y="23"/>
                    </a:lnTo>
                    <a:lnTo>
                      <a:pt x="11" y="16"/>
                    </a:lnTo>
                    <a:lnTo>
                      <a:pt x="11" y="10"/>
                    </a:lnTo>
                    <a:lnTo>
                      <a:pt x="9" y="5"/>
                    </a:lnTo>
                    <a:lnTo>
                      <a:pt x="7" y="0"/>
                    </a:lnTo>
                  </a:path>
                </a:pathLst>
              </a:custGeom>
              <a:noFill/>
              <a:ln w="6350">
                <a:solidFill>
                  <a:srgbClr val="000000"/>
                </a:solidFill>
                <a:prstDash val="solid"/>
                <a:round/>
                <a:headEnd/>
                <a:tailEnd/>
              </a:ln>
            </p:spPr>
            <p:txBody>
              <a:bodyPr/>
              <a:lstStyle/>
              <a:p>
                <a:endParaRPr lang="en-US"/>
              </a:p>
            </p:txBody>
          </p:sp>
          <p:sp>
            <p:nvSpPr>
              <p:cNvPr id="20740" name="Freeform 6080"/>
              <p:cNvSpPr>
                <a:spLocks/>
              </p:cNvSpPr>
              <p:nvPr/>
            </p:nvSpPr>
            <p:spPr bwMode="white">
              <a:xfrm>
                <a:off x="4554" y="2230"/>
                <a:ext cx="6" cy="11"/>
              </a:xfrm>
              <a:custGeom>
                <a:avLst/>
                <a:gdLst>
                  <a:gd name="T0" fmla="*/ 0 w 44"/>
                  <a:gd name="T1" fmla="*/ 0 h 87"/>
                  <a:gd name="T2" fmla="*/ 0 w 44"/>
                  <a:gd name="T3" fmla="*/ 0 h 87"/>
                  <a:gd name="T4" fmla="*/ 0 w 44"/>
                  <a:gd name="T5" fmla="*/ 0 h 87"/>
                  <a:gd name="T6" fmla="*/ 0 w 44"/>
                  <a:gd name="T7" fmla="*/ 0 h 87"/>
                  <a:gd name="T8" fmla="*/ 0 w 44"/>
                  <a:gd name="T9" fmla="*/ 0 h 87"/>
                  <a:gd name="T10" fmla="*/ 0 60000 65536"/>
                  <a:gd name="T11" fmla="*/ 0 60000 65536"/>
                  <a:gd name="T12" fmla="*/ 0 60000 65536"/>
                  <a:gd name="T13" fmla="*/ 0 60000 65536"/>
                  <a:gd name="T14" fmla="*/ 0 60000 65536"/>
                  <a:gd name="T15" fmla="*/ 0 w 44"/>
                  <a:gd name="T16" fmla="*/ 0 h 87"/>
                  <a:gd name="T17" fmla="*/ 44 w 44"/>
                  <a:gd name="T18" fmla="*/ 87 h 87"/>
                </a:gdLst>
                <a:ahLst/>
                <a:cxnLst>
                  <a:cxn ang="T10">
                    <a:pos x="T0" y="T1"/>
                  </a:cxn>
                  <a:cxn ang="T11">
                    <a:pos x="T2" y="T3"/>
                  </a:cxn>
                  <a:cxn ang="T12">
                    <a:pos x="T4" y="T5"/>
                  </a:cxn>
                  <a:cxn ang="T13">
                    <a:pos x="T6" y="T7"/>
                  </a:cxn>
                  <a:cxn ang="T14">
                    <a:pos x="T8" y="T9"/>
                  </a:cxn>
                </a:cxnLst>
                <a:rect l="T15" t="T16" r="T17" b="T18"/>
                <a:pathLst>
                  <a:path w="44" h="87">
                    <a:moveTo>
                      <a:pt x="44" y="0"/>
                    </a:moveTo>
                    <a:lnTo>
                      <a:pt x="33" y="21"/>
                    </a:lnTo>
                    <a:lnTo>
                      <a:pt x="21" y="43"/>
                    </a:lnTo>
                    <a:lnTo>
                      <a:pt x="11" y="65"/>
                    </a:lnTo>
                    <a:lnTo>
                      <a:pt x="0" y="87"/>
                    </a:lnTo>
                  </a:path>
                </a:pathLst>
              </a:custGeom>
              <a:noFill/>
              <a:ln w="6350">
                <a:solidFill>
                  <a:srgbClr val="000000"/>
                </a:solidFill>
                <a:prstDash val="solid"/>
                <a:round/>
                <a:headEnd/>
                <a:tailEnd/>
              </a:ln>
            </p:spPr>
            <p:txBody>
              <a:bodyPr/>
              <a:lstStyle/>
              <a:p>
                <a:endParaRPr lang="en-US"/>
              </a:p>
            </p:txBody>
          </p:sp>
          <p:sp>
            <p:nvSpPr>
              <p:cNvPr id="20741" name="Freeform 6081"/>
              <p:cNvSpPr>
                <a:spLocks/>
              </p:cNvSpPr>
              <p:nvPr/>
            </p:nvSpPr>
            <p:spPr bwMode="white">
              <a:xfrm>
                <a:off x="4549" y="2241"/>
                <a:ext cx="5" cy="5"/>
              </a:xfrm>
              <a:custGeom>
                <a:avLst/>
                <a:gdLst>
                  <a:gd name="T0" fmla="*/ 0 w 41"/>
                  <a:gd name="T1" fmla="*/ 0 h 38"/>
                  <a:gd name="T2" fmla="*/ 0 w 41"/>
                  <a:gd name="T3" fmla="*/ 0 h 38"/>
                  <a:gd name="T4" fmla="*/ 0 w 41"/>
                  <a:gd name="T5" fmla="*/ 0 h 38"/>
                  <a:gd name="T6" fmla="*/ 0 w 41"/>
                  <a:gd name="T7" fmla="*/ 0 h 38"/>
                  <a:gd name="T8" fmla="*/ 0 w 41"/>
                  <a:gd name="T9" fmla="*/ 0 h 38"/>
                  <a:gd name="T10" fmla="*/ 0 w 41"/>
                  <a:gd name="T11" fmla="*/ 0 h 38"/>
                  <a:gd name="T12" fmla="*/ 0 w 41"/>
                  <a:gd name="T13" fmla="*/ 0 h 38"/>
                  <a:gd name="T14" fmla="*/ 0 w 41"/>
                  <a:gd name="T15" fmla="*/ 0 h 38"/>
                  <a:gd name="T16" fmla="*/ 0 w 41"/>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38"/>
                  <a:gd name="T29" fmla="*/ 41 w 41"/>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38">
                    <a:moveTo>
                      <a:pt x="0" y="38"/>
                    </a:moveTo>
                    <a:lnTo>
                      <a:pt x="5" y="37"/>
                    </a:lnTo>
                    <a:lnTo>
                      <a:pt x="12" y="34"/>
                    </a:lnTo>
                    <a:lnTo>
                      <a:pt x="17" y="30"/>
                    </a:lnTo>
                    <a:lnTo>
                      <a:pt x="23" y="24"/>
                    </a:lnTo>
                    <a:lnTo>
                      <a:pt x="28" y="19"/>
                    </a:lnTo>
                    <a:lnTo>
                      <a:pt x="32" y="13"/>
                    </a:lnTo>
                    <a:lnTo>
                      <a:pt x="38" y="7"/>
                    </a:lnTo>
                    <a:lnTo>
                      <a:pt x="41" y="0"/>
                    </a:lnTo>
                  </a:path>
                </a:pathLst>
              </a:custGeom>
              <a:noFill/>
              <a:ln w="6350">
                <a:solidFill>
                  <a:srgbClr val="000000"/>
                </a:solidFill>
                <a:prstDash val="solid"/>
                <a:round/>
                <a:headEnd/>
                <a:tailEnd/>
              </a:ln>
            </p:spPr>
            <p:txBody>
              <a:bodyPr/>
              <a:lstStyle/>
              <a:p>
                <a:endParaRPr lang="en-US"/>
              </a:p>
            </p:txBody>
          </p:sp>
          <p:sp>
            <p:nvSpPr>
              <p:cNvPr id="20742" name="Freeform 6082"/>
              <p:cNvSpPr>
                <a:spLocks/>
              </p:cNvSpPr>
              <p:nvPr/>
            </p:nvSpPr>
            <p:spPr bwMode="white">
              <a:xfrm>
                <a:off x="4549" y="2246"/>
                <a:ext cx="1" cy="6"/>
              </a:xfrm>
              <a:custGeom>
                <a:avLst/>
                <a:gdLst>
                  <a:gd name="T0" fmla="*/ 0 w 7"/>
                  <a:gd name="T1" fmla="*/ 0 h 49"/>
                  <a:gd name="T2" fmla="*/ 0 w 7"/>
                  <a:gd name="T3" fmla="*/ 0 h 49"/>
                  <a:gd name="T4" fmla="*/ 0 w 7"/>
                  <a:gd name="T5" fmla="*/ 0 h 49"/>
                  <a:gd name="T6" fmla="*/ 0 w 7"/>
                  <a:gd name="T7" fmla="*/ 0 h 49"/>
                  <a:gd name="T8" fmla="*/ 0 w 7"/>
                  <a:gd name="T9" fmla="*/ 0 h 49"/>
                  <a:gd name="T10" fmla="*/ 0 w 7"/>
                  <a:gd name="T11" fmla="*/ 0 h 49"/>
                  <a:gd name="T12" fmla="*/ 0 w 7"/>
                  <a:gd name="T13" fmla="*/ 0 h 49"/>
                  <a:gd name="T14" fmla="*/ 0 w 7"/>
                  <a:gd name="T15" fmla="*/ 0 h 49"/>
                  <a:gd name="T16" fmla="*/ 0 w 7"/>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9"/>
                  <a:gd name="T29" fmla="*/ 7 w 7"/>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9">
                    <a:moveTo>
                      <a:pt x="2" y="49"/>
                    </a:moveTo>
                    <a:lnTo>
                      <a:pt x="5" y="41"/>
                    </a:lnTo>
                    <a:lnTo>
                      <a:pt x="6" y="34"/>
                    </a:lnTo>
                    <a:lnTo>
                      <a:pt x="7" y="27"/>
                    </a:lnTo>
                    <a:lnTo>
                      <a:pt x="7" y="21"/>
                    </a:lnTo>
                    <a:lnTo>
                      <a:pt x="7" y="14"/>
                    </a:lnTo>
                    <a:lnTo>
                      <a:pt x="5" y="9"/>
                    </a:lnTo>
                    <a:lnTo>
                      <a:pt x="3" y="4"/>
                    </a:lnTo>
                    <a:lnTo>
                      <a:pt x="0" y="0"/>
                    </a:lnTo>
                  </a:path>
                </a:pathLst>
              </a:custGeom>
              <a:noFill/>
              <a:ln w="6350">
                <a:solidFill>
                  <a:srgbClr val="000000"/>
                </a:solidFill>
                <a:prstDash val="solid"/>
                <a:round/>
                <a:headEnd/>
                <a:tailEnd/>
              </a:ln>
            </p:spPr>
            <p:txBody>
              <a:bodyPr/>
              <a:lstStyle/>
              <a:p>
                <a:endParaRPr lang="en-US"/>
              </a:p>
            </p:txBody>
          </p:sp>
          <p:sp>
            <p:nvSpPr>
              <p:cNvPr id="20743" name="Freeform 6083"/>
              <p:cNvSpPr>
                <a:spLocks/>
              </p:cNvSpPr>
              <p:nvPr/>
            </p:nvSpPr>
            <p:spPr bwMode="white">
              <a:xfrm>
                <a:off x="4545" y="2252"/>
                <a:ext cx="5" cy="11"/>
              </a:xfrm>
              <a:custGeom>
                <a:avLst/>
                <a:gdLst>
                  <a:gd name="T0" fmla="*/ 0 w 33"/>
                  <a:gd name="T1" fmla="*/ 0 h 88"/>
                  <a:gd name="T2" fmla="*/ 0 w 33"/>
                  <a:gd name="T3" fmla="*/ 0 h 88"/>
                  <a:gd name="T4" fmla="*/ 0 w 33"/>
                  <a:gd name="T5" fmla="*/ 0 h 88"/>
                  <a:gd name="T6" fmla="*/ 0 w 33"/>
                  <a:gd name="T7" fmla="*/ 0 h 88"/>
                  <a:gd name="T8" fmla="*/ 0 w 33"/>
                  <a:gd name="T9" fmla="*/ 0 h 88"/>
                  <a:gd name="T10" fmla="*/ 0 60000 65536"/>
                  <a:gd name="T11" fmla="*/ 0 60000 65536"/>
                  <a:gd name="T12" fmla="*/ 0 60000 65536"/>
                  <a:gd name="T13" fmla="*/ 0 60000 65536"/>
                  <a:gd name="T14" fmla="*/ 0 60000 65536"/>
                  <a:gd name="T15" fmla="*/ 0 w 33"/>
                  <a:gd name="T16" fmla="*/ 0 h 88"/>
                  <a:gd name="T17" fmla="*/ 33 w 33"/>
                  <a:gd name="T18" fmla="*/ 88 h 88"/>
                </a:gdLst>
                <a:ahLst/>
                <a:cxnLst>
                  <a:cxn ang="T10">
                    <a:pos x="T0" y="T1"/>
                  </a:cxn>
                  <a:cxn ang="T11">
                    <a:pos x="T2" y="T3"/>
                  </a:cxn>
                  <a:cxn ang="T12">
                    <a:pos x="T4" y="T5"/>
                  </a:cxn>
                  <a:cxn ang="T13">
                    <a:pos x="T6" y="T7"/>
                  </a:cxn>
                  <a:cxn ang="T14">
                    <a:pos x="T8" y="T9"/>
                  </a:cxn>
                </a:cxnLst>
                <a:rect l="T15" t="T16" r="T17" b="T18"/>
                <a:pathLst>
                  <a:path w="33" h="88">
                    <a:moveTo>
                      <a:pt x="33" y="0"/>
                    </a:moveTo>
                    <a:lnTo>
                      <a:pt x="25" y="21"/>
                    </a:lnTo>
                    <a:lnTo>
                      <a:pt x="16" y="44"/>
                    </a:lnTo>
                    <a:lnTo>
                      <a:pt x="8" y="66"/>
                    </a:lnTo>
                    <a:lnTo>
                      <a:pt x="0" y="88"/>
                    </a:lnTo>
                  </a:path>
                </a:pathLst>
              </a:custGeom>
              <a:noFill/>
              <a:ln w="6350">
                <a:solidFill>
                  <a:srgbClr val="000000"/>
                </a:solidFill>
                <a:prstDash val="solid"/>
                <a:round/>
                <a:headEnd/>
                <a:tailEnd/>
              </a:ln>
            </p:spPr>
            <p:txBody>
              <a:bodyPr/>
              <a:lstStyle/>
              <a:p>
                <a:endParaRPr lang="en-US"/>
              </a:p>
            </p:txBody>
          </p:sp>
          <p:sp>
            <p:nvSpPr>
              <p:cNvPr id="20744" name="Freeform 6084"/>
              <p:cNvSpPr>
                <a:spLocks/>
              </p:cNvSpPr>
              <p:nvPr/>
            </p:nvSpPr>
            <p:spPr bwMode="white">
              <a:xfrm>
                <a:off x="4541" y="2263"/>
                <a:ext cx="4" cy="6"/>
              </a:xfrm>
              <a:custGeom>
                <a:avLst/>
                <a:gdLst>
                  <a:gd name="T0" fmla="*/ 0 w 37"/>
                  <a:gd name="T1" fmla="*/ 0 h 46"/>
                  <a:gd name="T2" fmla="*/ 0 w 37"/>
                  <a:gd name="T3" fmla="*/ 0 h 46"/>
                  <a:gd name="T4" fmla="*/ 0 w 37"/>
                  <a:gd name="T5" fmla="*/ 0 h 46"/>
                  <a:gd name="T6" fmla="*/ 0 w 37"/>
                  <a:gd name="T7" fmla="*/ 0 h 46"/>
                  <a:gd name="T8" fmla="*/ 0 w 37"/>
                  <a:gd name="T9" fmla="*/ 0 h 46"/>
                  <a:gd name="T10" fmla="*/ 0 w 37"/>
                  <a:gd name="T11" fmla="*/ 0 h 46"/>
                  <a:gd name="T12" fmla="*/ 0 w 37"/>
                  <a:gd name="T13" fmla="*/ 0 h 46"/>
                  <a:gd name="T14" fmla="*/ 0 w 37"/>
                  <a:gd name="T15" fmla="*/ 0 h 46"/>
                  <a:gd name="T16" fmla="*/ 0 w 37"/>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46"/>
                  <a:gd name="T29" fmla="*/ 37 w 37"/>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46">
                    <a:moveTo>
                      <a:pt x="0" y="46"/>
                    </a:moveTo>
                    <a:lnTo>
                      <a:pt x="6" y="43"/>
                    </a:lnTo>
                    <a:lnTo>
                      <a:pt x="11" y="39"/>
                    </a:lnTo>
                    <a:lnTo>
                      <a:pt x="17" y="34"/>
                    </a:lnTo>
                    <a:lnTo>
                      <a:pt x="21" y="28"/>
                    </a:lnTo>
                    <a:lnTo>
                      <a:pt x="27" y="22"/>
                    </a:lnTo>
                    <a:lnTo>
                      <a:pt x="31" y="15"/>
                    </a:lnTo>
                    <a:lnTo>
                      <a:pt x="34" y="8"/>
                    </a:lnTo>
                    <a:lnTo>
                      <a:pt x="37" y="0"/>
                    </a:lnTo>
                  </a:path>
                </a:pathLst>
              </a:custGeom>
              <a:noFill/>
              <a:ln w="6350">
                <a:solidFill>
                  <a:srgbClr val="000000"/>
                </a:solidFill>
                <a:prstDash val="solid"/>
                <a:round/>
                <a:headEnd/>
                <a:tailEnd/>
              </a:ln>
            </p:spPr>
            <p:txBody>
              <a:bodyPr/>
              <a:lstStyle/>
              <a:p>
                <a:endParaRPr lang="en-US"/>
              </a:p>
            </p:txBody>
          </p:sp>
          <p:sp>
            <p:nvSpPr>
              <p:cNvPr id="20745" name="Freeform 6085"/>
              <p:cNvSpPr>
                <a:spLocks/>
              </p:cNvSpPr>
              <p:nvPr/>
            </p:nvSpPr>
            <p:spPr bwMode="white">
              <a:xfrm>
                <a:off x="4541" y="2269"/>
                <a:ext cx="2" cy="5"/>
              </a:xfrm>
              <a:custGeom>
                <a:avLst/>
                <a:gdLst>
                  <a:gd name="T0" fmla="*/ 0 w 13"/>
                  <a:gd name="T1" fmla="*/ 0 h 42"/>
                  <a:gd name="T2" fmla="*/ 0 w 13"/>
                  <a:gd name="T3" fmla="*/ 0 h 42"/>
                  <a:gd name="T4" fmla="*/ 0 w 13"/>
                  <a:gd name="T5" fmla="*/ 0 h 42"/>
                  <a:gd name="T6" fmla="*/ 0 w 13"/>
                  <a:gd name="T7" fmla="*/ 0 h 42"/>
                  <a:gd name="T8" fmla="*/ 0 w 13"/>
                  <a:gd name="T9" fmla="*/ 0 h 42"/>
                  <a:gd name="T10" fmla="*/ 0 w 13"/>
                  <a:gd name="T11" fmla="*/ 0 h 42"/>
                  <a:gd name="T12" fmla="*/ 0 w 13"/>
                  <a:gd name="T13" fmla="*/ 0 h 42"/>
                  <a:gd name="T14" fmla="*/ 0 w 13"/>
                  <a:gd name="T15" fmla="*/ 0 h 42"/>
                  <a:gd name="T16" fmla="*/ 0 w 13"/>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2"/>
                  <a:gd name="T29" fmla="*/ 13 w 13"/>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2">
                    <a:moveTo>
                      <a:pt x="11" y="42"/>
                    </a:moveTo>
                    <a:lnTo>
                      <a:pt x="12" y="35"/>
                    </a:lnTo>
                    <a:lnTo>
                      <a:pt x="13" y="27"/>
                    </a:lnTo>
                    <a:lnTo>
                      <a:pt x="13" y="21"/>
                    </a:lnTo>
                    <a:lnTo>
                      <a:pt x="12" y="16"/>
                    </a:lnTo>
                    <a:lnTo>
                      <a:pt x="10" y="11"/>
                    </a:lnTo>
                    <a:lnTo>
                      <a:pt x="7" y="6"/>
                    </a:lnTo>
                    <a:lnTo>
                      <a:pt x="4" y="3"/>
                    </a:lnTo>
                    <a:lnTo>
                      <a:pt x="0" y="0"/>
                    </a:lnTo>
                  </a:path>
                </a:pathLst>
              </a:custGeom>
              <a:noFill/>
              <a:ln w="6350">
                <a:solidFill>
                  <a:srgbClr val="000000"/>
                </a:solidFill>
                <a:prstDash val="solid"/>
                <a:round/>
                <a:headEnd/>
                <a:tailEnd/>
              </a:ln>
            </p:spPr>
            <p:txBody>
              <a:bodyPr/>
              <a:lstStyle/>
              <a:p>
                <a:endParaRPr lang="en-US"/>
              </a:p>
            </p:txBody>
          </p:sp>
          <p:sp>
            <p:nvSpPr>
              <p:cNvPr id="20746" name="Freeform 6086"/>
              <p:cNvSpPr>
                <a:spLocks/>
              </p:cNvSpPr>
              <p:nvPr/>
            </p:nvSpPr>
            <p:spPr bwMode="white">
              <a:xfrm>
                <a:off x="4540" y="2274"/>
                <a:ext cx="2" cy="11"/>
              </a:xfrm>
              <a:custGeom>
                <a:avLst/>
                <a:gdLst>
                  <a:gd name="T0" fmla="*/ 0 w 21"/>
                  <a:gd name="T1" fmla="*/ 0 h 88"/>
                  <a:gd name="T2" fmla="*/ 0 w 21"/>
                  <a:gd name="T3" fmla="*/ 0 h 88"/>
                  <a:gd name="T4" fmla="*/ 0 w 21"/>
                  <a:gd name="T5" fmla="*/ 0 h 88"/>
                  <a:gd name="T6" fmla="*/ 0 w 21"/>
                  <a:gd name="T7" fmla="*/ 0 h 88"/>
                  <a:gd name="T8" fmla="*/ 0 w 21"/>
                  <a:gd name="T9" fmla="*/ 0 h 88"/>
                  <a:gd name="T10" fmla="*/ 0 60000 65536"/>
                  <a:gd name="T11" fmla="*/ 0 60000 65536"/>
                  <a:gd name="T12" fmla="*/ 0 60000 65536"/>
                  <a:gd name="T13" fmla="*/ 0 60000 65536"/>
                  <a:gd name="T14" fmla="*/ 0 60000 65536"/>
                  <a:gd name="T15" fmla="*/ 0 w 21"/>
                  <a:gd name="T16" fmla="*/ 0 h 88"/>
                  <a:gd name="T17" fmla="*/ 21 w 21"/>
                  <a:gd name="T18" fmla="*/ 88 h 88"/>
                </a:gdLst>
                <a:ahLst/>
                <a:cxnLst>
                  <a:cxn ang="T10">
                    <a:pos x="T0" y="T1"/>
                  </a:cxn>
                  <a:cxn ang="T11">
                    <a:pos x="T2" y="T3"/>
                  </a:cxn>
                  <a:cxn ang="T12">
                    <a:pos x="T4" y="T5"/>
                  </a:cxn>
                  <a:cxn ang="T13">
                    <a:pos x="T6" y="T7"/>
                  </a:cxn>
                  <a:cxn ang="T14">
                    <a:pos x="T8" y="T9"/>
                  </a:cxn>
                </a:cxnLst>
                <a:rect l="T15" t="T16" r="T17" b="T18"/>
                <a:pathLst>
                  <a:path w="21" h="88">
                    <a:moveTo>
                      <a:pt x="21" y="0"/>
                    </a:moveTo>
                    <a:lnTo>
                      <a:pt x="15" y="22"/>
                    </a:lnTo>
                    <a:lnTo>
                      <a:pt x="10" y="44"/>
                    </a:lnTo>
                    <a:lnTo>
                      <a:pt x="4" y="66"/>
                    </a:lnTo>
                    <a:lnTo>
                      <a:pt x="0" y="88"/>
                    </a:lnTo>
                  </a:path>
                </a:pathLst>
              </a:custGeom>
              <a:noFill/>
              <a:ln w="6350">
                <a:solidFill>
                  <a:srgbClr val="000000"/>
                </a:solidFill>
                <a:prstDash val="solid"/>
                <a:round/>
                <a:headEnd/>
                <a:tailEnd/>
              </a:ln>
            </p:spPr>
            <p:txBody>
              <a:bodyPr/>
              <a:lstStyle/>
              <a:p>
                <a:endParaRPr lang="en-US"/>
              </a:p>
            </p:txBody>
          </p:sp>
        </p:grpSp>
        <p:grpSp>
          <p:nvGrpSpPr>
            <p:cNvPr id="18510" name="Group 6288"/>
            <p:cNvGrpSpPr>
              <a:grpSpLocks/>
            </p:cNvGrpSpPr>
            <p:nvPr/>
          </p:nvGrpSpPr>
          <p:grpSpPr bwMode="auto">
            <a:xfrm>
              <a:off x="4534" y="2137"/>
              <a:ext cx="149" cy="240"/>
              <a:chOff x="4534" y="2137"/>
              <a:chExt cx="149" cy="240"/>
            </a:xfrm>
          </p:grpSpPr>
          <p:sp>
            <p:nvSpPr>
              <p:cNvPr id="20347" name="Freeform 6088"/>
              <p:cNvSpPr>
                <a:spLocks/>
              </p:cNvSpPr>
              <p:nvPr/>
            </p:nvSpPr>
            <p:spPr bwMode="white">
              <a:xfrm>
                <a:off x="4536" y="2285"/>
                <a:ext cx="4" cy="6"/>
              </a:xfrm>
              <a:custGeom>
                <a:avLst/>
                <a:gdLst>
                  <a:gd name="T0" fmla="*/ 0 w 32"/>
                  <a:gd name="T1" fmla="*/ 0 h 51"/>
                  <a:gd name="T2" fmla="*/ 0 w 32"/>
                  <a:gd name="T3" fmla="*/ 0 h 51"/>
                  <a:gd name="T4" fmla="*/ 0 w 32"/>
                  <a:gd name="T5" fmla="*/ 0 h 51"/>
                  <a:gd name="T6" fmla="*/ 0 w 32"/>
                  <a:gd name="T7" fmla="*/ 0 h 51"/>
                  <a:gd name="T8" fmla="*/ 0 w 32"/>
                  <a:gd name="T9" fmla="*/ 0 h 51"/>
                  <a:gd name="T10" fmla="*/ 0 w 32"/>
                  <a:gd name="T11" fmla="*/ 0 h 51"/>
                  <a:gd name="T12" fmla="*/ 0 w 32"/>
                  <a:gd name="T13" fmla="*/ 0 h 51"/>
                  <a:gd name="T14" fmla="*/ 0 w 32"/>
                  <a:gd name="T15" fmla="*/ 0 h 51"/>
                  <a:gd name="T16" fmla="*/ 0 w 32"/>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51"/>
                  <a:gd name="T29" fmla="*/ 32 w 32"/>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51">
                    <a:moveTo>
                      <a:pt x="0" y="51"/>
                    </a:moveTo>
                    <a:lnTo>
                      <a:pt x="5" y="47"/>
                    </a:lnTo>
                    <a:lnTo>
                      <a:pt x="10" y="42"/>
                    </a:lnTo>
                    <a:lnTo>
                      <a:pt x="16" y="35"/>
                    </a:lnTo>
                    <a:lnTo>
                      <a:pt x="21" y="29"/>
                    </a:lnTo>
                    <a:lnTo>
                      <a:pt x="24" y="22"/>
                    </a:lnTo>
                    <a:lnTo>
                      <a:pt x="28" y="15"/>
                    </a:lnTo>
                    <a:lnTo>
                      <a:pt x="30" y="7"/>
                    </a:lnTo>
                    <a:lnTo>
                      <a:pt x="32" y="0"/>
                    </a:lnTo>
                  </a:path>
                </a:pathLst>
              </a:custGeom>
              <a:noFill/>
              <a:ln w="6350">
                <a:solidFill>
                  <a:srgbClr val="000000"/>
                </a:solidFill>
                <a:prstDash val="solid"/>
                <a:round/>
                <a:headEnd/>
                <a:tailEnd/>
              </a:ln>
            </p:spPr>
            <p:txBody>
              <a:bodyPr/>
              <a:lstStyle/>
              <a:p>
                <a:endParaRPr lang="en-US"/>
              </a:p>
            </p:txBody>
          </p:sp>
          <p:sp>
            <p:nvSpPr>
              <p:cNvPr id="20348" name="Freeform 6089"/>
              <p:cNvSpPr>
                <a:spLocks/>
              </p:cNvSpPr>
              <p:nvPr/>
            </p:nvSpPr>
            <p:spPr bwMode="white">
              <a:xfrm>
                <a:off x="4536" y="2291"/>
                <a:ext cx="2" cy="5"/>
              </a:xfrm>
              <a:custGeom>
                <a:avLst/>
                <a:gdLst>
                  <a:gd name="T0" fmla="*/ 0 w 19"/>
                  <a:gd name="T1" fmla="*/ 0 h 34"/>
                  <a:gd name="T2" fmla="*/ 0 w 19"/>
                  <a:gd name="T3" fmla="*/ 0 h 34"/>
                  <a:gd name="T4" fmla="*/ 0 w 19"/>
                  <a:gd name="T5" fmla="*/ 0 h 34"/>
                  <a:gd name="T6" fmla="*/ 0 w 19"/>
                  <a:gd name="T7" fmla="*/ 0 h 34"/>
                  <a:gd name="T8" fmla="*/ 0 w 19"/>
                  <a:gd name="T9" fmla="*/ 0 h 34"/>
                  <a:gd name="T10" fmla="*/ 0 w 19"/>
                  <a:gd name="T11" fmla="*/ 0 h 34"/>
                  <a:gd name="T12" fmla="*/ 0 w 19"/>
                  <a:gd name="T13" fmla="*/ 0 h 34"/>
                  <a:gd name="T14" fmla="*/ 0 w 19"/>
                  <a:gd name="T15" fmla="*/ 0 h 34"/>
                  <a:gd name="T16" fmla="*/ 0 w 19"/>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34"/>
                  <a:gd name="T29" fmla="*/ 19 w 1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34">
                    <a:moveTo>
                      <a:pt x="19" y="34"/>
                    </a:moveTo>
                    <a:lnTo>
                      <a:pt x="19" y="27"/>
                    </a:lnTo>
                    <a:lnTo>
                      <a:pt x="19" y="21"/>
                    </a:lnTo>
                    <a:lnTo>
                      <a:pt x="17" y="15"/>
                    </a:lnTo>
                    <a:lnTo>
                      <a:pt x="15" y="10"/>
                    </a:lnTo>
                    <a:lnTo>
                      <a:pt x="12" y="6"/>
                    </a:lnTo>
                    <a:lnTo>
                      <a:pt x="8" y="3"/>
                    </a:lnTo>
                    <a:lnTo>
                      <a:pt x="4" y="1"/>
                    </a:lnTo>
                    <a:lnTo>
                      <a:pt x="0" y="0"/>
                    </a:lnTo>
                  </a:path>
                </a:pathLst>
              </a:custGeom>
              <a:noFill/>
              <a:ln w="6350">
                <a:solidFill>
                  <a:srgbClr val="000000"/>
                </a:solidFill>
                <a:prstDash val="solid"/>
                <a:round/>
                <a:headEnd/>
                <a:tailEnd/>
              </a:ln>
            </p:spPr>
            <p:txBody>
              <a:bodyPr/>
              <a:lstStyle/>
              <a:p>
                <a:endParaRPr lang="en-US"/>
              </a:p>
            </p:txBody>
          </p:sp>
          <p:sp>
            <p:nvSpPr>
              <p:cNvPr id="20349" name="Freeform 6090"/>
              <p:cNvSpPr>
                <a:spLocks/>
              </p:cNvSpPr>
              <p:nvPr/>
            </p:nvSpPr>
            <p:spPr bwMode="white">
              <a:xfrm>
                <a:off x="4537" y="2296"/>
                <a:ext cx="1" cy="10"/>
              </a:xfrm>
              <a:custGeom>
                <a:avLst/>
                <a:gdLst>
                  <a:gd name="T0" fmla="*/ 0 w 8"/>
                  <a:gd name="T1" fmla="*/ 0 h 83"/>
                  <a:gd name="T2" fmla="*/ 0 w 8"/>
                  <a:gd name="T3" fmla="*/ 0 h 83"/>
                  <a:gd name="T4" fmla="*/ 0 w 8"/>
                  <a:gd name="T5" fmla="*/ 0 h 83"/>
                  <a:gd name="T6" fmla="*/ 0 w 8"/>
                  <a:gd name="T7" fmla="*/ 0 h 83"/>
                  <a:gd name="T8" fmla="*/ 0 w 8"/>
                  <a:gd name="T9" fmla="*/ 0 h 83"/>
                  <a:gd name="T10" fmla="*/ 0 60000 65536"/>
                  <a:gd name="T11" fmla="*/ 0 60000 65536"/>
                  <a:gd name="T12" fmla="*/ 0 60000 65536"/>
                  <a:gd name="T13" fmla="*/ 0 60000 65536"/>
                  <a:gd name="T14" fmla="*/ 0 60000 65536"/>
                  <a:gd name="T15" fmla="*/ 0 w 8"/>
                  <a:gd name="T16" fmla="*/ 0 h 83"/>
                  <a:gd name="T17" fmla="*/ 8 w 8"/>
                  <a:gd name="T18" fmla="*/ 83 h 83"/>
                </a:gdLst>
                <a:ahLst/>
                <a:cxnLst>
                  <a:cxn ang="T10">
                    <a:pos x="T0" y="T1"/>
                  </a:cxn>
                  <a:cxn ang="T11">
                    <a:pos x="T2" y="T3"/>
                  </a:cxn>
                  <a:cxn ang="T12">
                    <a:pos x="T4" y="T5"/>
                  </a:cxn>
                  <a:cxn ang="T13">
                    <a:pos x="T6" y="T7"/>
                  </a:cxn>
                  <a:cxn ang="T14">
                    <a:pos x="T8" y="T9"/>
                  </a:cxn>
                </a:cxnLst>
                <a:rect l="T15" t="T16" r="T17" b="T18"/>
                <a:pathLst>
                  <a:path w="8" h="83">
                    <a:moveTo>
                      <a:pt x="8" y="0"/>
                    </a:moveTo>
                    <a:lnTo>
                      <a:pt x="5" y="21"/>
                    </a:lnTo>
                    <a:lnTo>
                      <a:pt x="4" y="42"/>
                    </a:lnTo>
                    <a:lnTo>
                      <a:pt x="1" y="62"/>
                    </a:lnTo>
                    <a:lnTo>
                      <a:pt x="0" y="83"/>
                    </a:lnTo>
                  </a:path>
                </a:pathLst>
              </a:custGeom>
              <a:noFill/>
              <a:ln w="6350">
                <a:solidFill>
                  <a:srgbClr val="000000"/>
                </a:solidFill>
                <a:prstDash val="solid"/>
                <a:round/>
                <a:headEnd/>
                <a:tailEnd/>
              </a:ln>
            </p:spPr>
            <p:txBody>
              <a:bodyPr/>
              <a:lstStyle/>
              <a:p>
                <a:endParaRPr lang="en-US"/>
              </a:p>
            </p:txBody>
          </p:sp>
          <p:sp>
            <p:nvSpPr>
              <p:cNvPr id="20350" name="Freeform 6091"/>
              <p:cNvSpPr>
                <a:spLocks/>
              </p:cNvSpPr>
              <p:nvPr/>
            </p:nvSpPr>
            <p:spPr bwMode="white">
              <a:xfrm>
                <a:off x="4534" y="2306"/>
                <a:ext cx="3" cy="7"/>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4"/>
                  <a:gd name="T29" fmla="*/ 26 w 26"/>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4">
                    <a:moveTo>
                      <a:pt x="0" y="54"/>
                    </a:moveTo>
                    <a:lnTo>
                      <a:pt x="6" y="49"/>
                    </a:lnTo>
                    <a:lnTo>
                      <a:pt x="11" y="43"/>
                    </a:lnTo>
                    <a:lnTo>
                      <a:pt x="15" y="35"/>
                    </a:lnTo>
                    <a:lnTo>
                      <a:pt x="19" y="28"/>
                    </a:lnTo>
                    <a:lnTo>
                      <a:pt x="22" y="22"/>
                    </a:lnTo>
                    <a:lnTo>
                      <a:pt x="24" y="13"/>
                    </a:lnTo>
                    <a:lnTo>
                      <a:pt x="25" y="6"/>
                    </a:lnTo>
                    <a:lnTo>
                      <a:pt x="26" y="0"/>
                    </a:lnTo>
                  </a:path>
                </a:pathLst>
              </a:custGeom>
              <a:noFill/>
              <a:ln w="6350">
                <a:solidFill>
                  <a:srgbClr val="000000"/>
                </a:solidFill>
                <a:prstDash val="solid"/>
                <a:round/>
                <a:headEnd/>
                <a:tailEnd/>
              </a:ln>
            </p:spPr>
            <p:txBody>
              <a:bodyPr/>
              <a:lstStyle/>
              <a:p>
                <a:endParaRPr lang="en-US"/>
              </a:p>
            </p:txBody>
          </p:sp>
          <p:sp>
            <p:nvSpPr>
              <p:cNvPr id="20351" name="Freeform 6092"/>
              <p:cNvSpPr>
                <a:spLocks/>
              </p:cNvSpPr>
              <p:nvPr/>
            </p:nvSpPr>
            <p:spPr bwMode="white">
              <a:xfrm>
                <a:off x="4534" y="2313"/>
                <a:ext cx="3" cy="3"/>
              </a:xfrm>
              <a:custGeom>
                <a:avLst/>
                <a:gdLst>
                  <a:gd name="T0" fmla="*/ 0 w 26"/>
                  <a:gd name="T1" fmla="*/ 0 h 25"/>
                  <a:gd name="T2" fmla="*/ 0 w 26"/>
                  <a:gd name="T3" fmla="*/ 0 h 25"/>
                  <a:gd name="T4" fmla="*/ 0 w 26"/>
                  <a:gd name="T5" fmla="*/ 0 h 25"/>
                  <a:gd name="T6" fmla="*/ 0 w 26"/>
                  <a:gd name="T7" fmla="*/ 0 h 25"/>
                  <a:gd name="T8" fmla="*/ 0 w 26"/>
                  <a:gd name="T9" fmla="*/ 0 h 25"/>
                  <a:gd name="T10" fmla="*/ 0 w 26"/>
                  <a:gd name="T11" fmla="*/ 0 h 25"/>
                  <a:gd name="T12" fmla="*/ 0 w 26"/>
                  <a:gd name="T13" fmla="*/ 0 h 25"/>
                  <a:gd name="T14" fmla="*/ 0 w 26"/>
                  <a:gd name="T15" fmla="*/ 0 h 25"/>
                  <a:gd name="T16" fmla="*/ 0 w 26"/>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5"/>
                  <a:gd name="T29" fmla="*/ 26 w 26"/>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5">
                    <a:moveTo>
                      <a:pt x="26" y="25"/>
                    </a:moveTo>
                    <a:lnTo>
                      <a:pt x="25" y="19"/>
                    </a:lnTo>
                    <a:lnTo>
                      <a:pt x="24" y="12"/>
                    </a:lnTo>
                    <a:lnTo>
                      <a:pt x="22" y="8"/>
                    </a:lnTo>
                    <a:lnTo>
                      <a:pt x="19" y="4"/>
                    </a:lnTo>
                    <a:lnTo>
                      <a:pt x="15" y="2"/>
                    </a:lnTo>
                    <a:lnTo>
                      <a:pt x="11" y="0"/>
                    </a:lnTo>
                    <a:lnTo>
                      <a:pt x="6" y="0"/>
                    </a:lnTo>
                    <a:lnTo>
                      <a:pt x="0" y="0"/>
                    </a:lnTo>
                  </a:path>
                </a:pathLst>
              </a:custGeom>
              <a:noFill/>
              <a:ln w="6350">
                <a:solidFill>
                  <a:srgbClr val="000000"/>
                </a:solidFill>
                <a:prstDash val="solid"/>
                <a:round/>
                <a:headEnd/>
                <a:tailEnd/>
              </a:ln>
            </p:spPr>
            <p:txBody>
              <a:bodyPr/>
              <a:lstStyle/>
              <a:p>
                <a:endParaRPr lang="en-US"/>
              </a:p>
            </p:txBody>
          </p:sp>
          <p:sp>
            <p:nvSpPr>
              <p:cNvPr id="20352" name="Freeform 6093"/>
              <p:cNvSpPr>
                <a:spLocks/>
              </p:cNvSpPr>
              <p:nvPr/>
            </p:nvSpPr>
            <p:spPr bwMode="white">
              <a:xfrm>
                <a:off x="4537" y="2316"/>
                <a:ext cx="1" cy="9"/>
              </a:xfrm>
              <a:custGeom>
                <a:avLst/>
                <a:gdLst>
                  <a:gd name="T0" fmla="*/ 0 w 8"/>
                  <a:gd name="T1" fmla="*/ 0 h 74"/>
                  <a:gd name="T2" fmla="*/ 0 w 8"/>
                  <a:gd name="T3" fmla="*/ 0 h 74"/>
                  <a:gd name="T4" fmla="*/ 0 w 8"/>
                  <a:gd name="T5" fmla="*/ 0 h 74"/>
                  <a:gd name="T6" fmla="*/ 0 w 8"/>
                  <a:gd name="T7" fmla="*/ 0 h 74"/>
                  <a:gd name="T8" fmla="*/ 0 w 8"/>
                  <a:gd name="T9" fmla="*/ 0 h 74"/>
                  <a:gd name="T10" fmla="*/ 0 60000 65536"/>
                  <a:gd name="T11" fmla="*/ 0 60000 65536"/>
                  <a:gd name="T12" fmla="*/ 0 60000 65536"/>
                  <a:gd name="T13" fmla="*/ 0 60000 65536"/>
                  <a:gd name="T14" fmla="*/ 0 60000 65536"/>
                  <a:gd name="T15" fmla="*/ 0 w 8"/>
                  <a:gd name="T16" fmla="*/ 0 h 74"/>
                  <a:gd name="T17" fmla="*/ 8 w 8"/>
                  <a:gd name="T18" fmla="*/ 74 h 74"/>
                </a:gdLst>
                <a:ahLst/>
                <a:cxnLst>
                  <a:cxn ang="T10">
                    <a:pos x="T0" y="T1"/>
                  </a:cxn>
                  <a:cxn ang="T11">
                    <a:pos x="T2" y="T3"/>
                  </a:cxn>
                  <a:cxn ang="T12">
                    <a:pos x="T4" y="T5"/>
                  </a:cxn>
                  <a:cxn ang="T13">
                    <a:pos x="T6" y="T7"/>
                  </a:cxn>
                  <a:cxn ang="T14">
                    <a:pos x="T8" y="T9"/>
                  </a:cxn>
                </a:cxnLst>
                <a:rect l="T15" t="T16" r="T17" b="T18"/>
                <a:pathLst>
                  <a:path w="8" h="74">
                    <a:moveTo>
                      <a:pt x="0" y="0"/>
                    </a:moveTo>
                    <a:lnTo>
                      <a:pt x="1" y="18"/>
                    </a:lnTo>
                    <a:lnTo>
                      <a:pt x="4" y="37"/>
                    </a:lnTo>
                    <a:lnTo>
                      <a:pt x="5" y="56"/>
                    </a:lnTo>
                    <a:lnTo>
                      <a:pt x="8" y="74"/>
                    </a:lnTo>
                  </a:path>
                </a:pathLst>
              </a:custGeom>
              <a:noFill/>
              <a:ln w="6350">
                <a:solidFill>
                  <a:srgbClr val="000000"/>
                </a:solidFill>
                <a:prstDash val="solid"/>
                <a:round/>
                <a:headEnd/>
                <a:tailEnd/>
              </a:ln>
            </p:spPr>
            <p:txBody>
              <a:bodyPr/>
              <a:lstStyle/>
              <a:p>
                <a:endParaRPr lang="en-US"/>
              </a:p>
            </p:txBody>
          </p:sp>
          <p:sp>
            <p:nvSpPr>
              <p:cNvPr id="20353" name="Freeform 6094"/>
              <p:cNvSpPr>
                <a:spLocks/>
              </p:cNvSpPr>
              <p:nvPr/>
            </p:nvSpPr>
            <p:spPr bwMode="white">
              <a:xfrm>
                <a:off x="4536" y="2325"/>
                <a:ext cx="2" cy="7"/>
              </a:xfrm>
              <a:custGeom>
                <a:avLst/>
                <a:gdLst>
                  <a:gd name="T0" fmla="*/ 0 w 19"/>
                  <a:gd name="T1" fmla="*/ 0 h 55"/>
                  <a:gd name="T2" fmla="*/ 0 w 19"/>
                  <a:gd name="T3" fmla="*/ 0 h 55"/>
                  <a:gd name="T4" fmla="*/ 0 w 19"/>
                  <a:gd name="T5" fmla="*/ 0 h 55"/>
                  <a:gd name="T6" fmla="*/ 0 w 19"/>
                  <a:gd name="T7" fmla="*/ 0 h 55"/>
                  <a:gd name="T8" fmla="*/ 0 w 19"/>
                  <a:gd name="T9" fmla="*/ 0 h 55"/>
                  <a:gd name="T10" fmla="*/ 0 w 19"/>
                  <a:gd name="T11" fmla="*/ 0 h 55"/>
                  <a:gd name="T12" fmla="*/ 0 w 19"/>
                  <a:gd name="T13" fmla="*/ 0 h 55"/>
                  <a:gd name="T14" fmla="*/ 0 w 19"/>
                  <a:gd name="T15" fmla="*/ 0 h 55"/>
                  <a:gd name="T16" fmla="*/ 0 w 19"/>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5"/>
                  <a:gd name="T29" fmla="*/ 19 w 19"/>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5">
                    <a:moveTo>
                      <a:pt x="0" y="55"/>
                    </a:moveTo>
                    <a:lnTo>
                      <a:pt x="4" y="49"/>
                    </a:lnTo>
                    <a:lnTo>
                      <a:pt x="8" y="42"/>
                    </a:lnTo>
                    <a:lnTo>
                      <a:pt x="12" y="36"/>
                    </a:lnTo>
                    <a:lnTo>
                      <a:pt x="15" y="28"/>
                    </a:lnTo>
                    <a:lnTo>
                      <a:pt x="17" y="21"/>
                    </a:lnTo>
                    <a:lnTo>
                      <a:pt x="19" y="14"/>
                    </a:lnTo>
                    <a:lnTo>
                      <a:pt x="19" y="7"/>
                    </a:lnTo>
                    <a:lnTo>
                      <a:pt x="19" y="0"/>
                    </a:lnTo>
                  </a:path>
                </a:pathLst>
              </a:custGeom>
              <a:noFill/>
              <a:ln w="6350">
                <a:solidFill>
                  <a:srgbClr val="000000"/>
                </a:solidFill>
                <a:prstDash val="solid"/>
                <a:round/>
                <a:headEnd/>
                <a:tailEnd/>
              </a:ln>
            </p:spPr>
            <p:txBody>
              <a:bodyPr/>
              <a:lstStyle/>
              <a:p>
                <a:endParaRPr lang="en-US"/>
              </a:p>
            </p:txBody>
          </p:sp>
          <p:sp>
            <p:nvSpPr>
              <p:cNvPr id="20354" name="Freeform 6095"/>
              <p:cNvSpPr>
                <a:spLocks/>
              </p:cNvSpPr>
              <p:nvPr/>
            </p:nvSpPr>
            <p:spPr bwMode="white">
              <a:xfrm>
                <a:off x="4536" y="2332"/>
                <a:ext cx="4" cy="2"/>
              </a:xfrm>
              <a:custGeom>
                <a:avLst/>
                <a:gdLst>
                  <a:gd name="T0" fmla="*/ 0 w 32"/>
                  <a:gd name="T1" fmla="*/ 0 h 17"/>
                  <a:gd name="T2" fmla="*/ 0 w 32"/>
                  <a:gd name="T3" fmla="*/ 0 h 17"/>
                  <a:gd name="T4" fmla="*/ 0 w 32"/>
                  <a:gd name="T5" fmla="*/ 0 h 17"/>
                  <a:gd name="T6" fmla="*/ 0 w 32"/>
                  <a:gd name="T7" fmla="*/ 0 h 17"/>
                  <a:gd name="T8" fmla="*/ 0 w 32"/>
                  <a:gd name="T9" fmla="*/ 0 h 17"/>
                  <a:gd name="T10" fmla="*/ 0 w 32"/>
                  <a:gd name="T11" fmla="*/ 0 h 17"/>
                  <a:gd name="T12" fmla="*/ 0 w 32"/>
                  <a:gd name="T13" fmla="*/ 0 h 17"/>
                  <a:gd name="T14" fmla="*/ 0 w 32"/>
                  <a:gd name="T15" fmla="*/ 0 h 17"/>
                  <a:gd name="T16" fmla="*/ 0 w 3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17"/>
                  <a:gd name="T29" fmla="*/ 32 w 3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17">
                    <a:moveTo>
                      <a:pt x="32" y="17"/>
                    </a:moveTo>
                    <a:lnTo>
                      <a:pt x="30" y="12"/>
                    </a:lnTo>
                    <a:lnTo>
                      <a:pt x="28" y="8"/>
                    </a:lnTo>
                    <a:lnTo>
                      <a:pt x="24" y="3"/>
                    </a:lnTo>
                    <a:lnTo>
                      <a:pt x="21" y="1"/>
                    </a:lnTo>
                    <a:lnTo>
                      <a:pt x="16" y="0"/>
                    </a:lnTo>
                    <a:lnTo>
                      <a:pt x="10" y="0"/>
                    </a:lnTo>
                    <a:lnTo>
                      <a:pt x="5" y="1"/>
                    </a:lnTo>
                    <a:lnTo>
                      <a:pt x="0" y="2"/>
                    </a:lnTo>
                  </a:path>
                </a:pathLst>
              </a:custGeom>
              <a:noFill/>
              <a:ln w="6350">
                <a:solidFill>
                  <a:srgbClr val="000000"/>
                </a:solidFill>
                <a:prstDash val="solid"/>
                <a:round/>
                <a:headEnd/>
                <a:tailEnd/>
              </a:ln>
            </p:spPr>
            <p:txBody>
              <a:bodyPr/>
              <a:lstStyle/>
              <a:p>
                <a:endParaRPr lang="en-US"/>
              </a:p>
            </p:txBody>
          </p:sp>
          <p:sp>
            <p:nvSpPr>
              <p:cNvPr id="20355" name="Freeform 6096"/>
              <p:cNvSpPr>
                <a:spLocks/>
              </p:cNvSpPr>
              <p:nvPr/>
            </p:nvSpPr>
            <p:spPr bwMode="white">
              <a:xfrm>
                <a:off x="4540" y="2334"/>
                <a:ext cx="2" cy="8"/>
              </a:xfrm>
              <a:custGeom>
                <a:avLst/>
                <a:gdLst>
                  <a:gd name="T0" fmla="*/ 0 w 21"/>
                  <a:gd name="T1" fmla="*/ 0 h 64"/>
                  <a:gd name="T2" fmla="*/ 0 w 21"/>
                  <a:gd name="T3" fmla="*/ 0 h 64"/>
                  <a:gd name="T4" fmla="*/ 0 w 21"/>
                  <a:gd name="T5" fmla="*/ 0 h 64"/>
                  <a:gd name="T6" fmla="*/ 0 w 21"/>
                  <a:gd name="T7" fmla="*/ 0 h 64"/>
                  <a:gd name="T8" fmla="*/ 0 w 21"/>
                  <a:gd name="T9" fmla="*/ 0 h 64"/>
                  <a:gd name="T10" fmla="*/ 0 60000 65536"/>
                  <a:gd name="T11" fmla="*/ 0 60000 65536"/>
                  <a:gd name="T12" fmla="*/ 0 60000 65536"/>
                  <a:gd name="T13" fmla="*/ 0 60000 65536"/>
                  <a:gd name="T14" fmla="*/ 0 60000 65536"/>
                  <a:gd name="T15" fmla="*/ 0 w 21"/>
                  <a:gd name="T16" fmla="*/ 0 h 64"/>
                  <a:gd name="T17" fmla="*/ 21 w 21"/>
                  <a:gd name="T18" fmla="*/ 64 h 64"/>
                </a:gdLst>
                <a:ahLst/>
                <a:cxnLst>
                  <a:cxn ang="T10">
                    <a:pos x="T0" y="T1"/>
                  </a:cxn>
                  <a:cxn ang="T11">
                    <a:pos x="T2" y="T3"/>
                  </a:cxn>
                  <a:cxn ang="T12">
                    <a:pos x="T4" y="T5"/>
                  </a:cxn>
                  <a:cxn ang="T13">
                    <a:pos x="T6" y="T7"/>
                  </a:cxn>
                  <a:cxn ang="T14">
                    <a:pos x="T8" y="T9"/>
                  </a:cxn>
                </a:cxnLst>
                <a:rect l="T15" t="T16" r="T17" b="T18"/>
                <a:pathLst>
                  <a:path w="21" h="64">
                    <a:moveTo>
                      <a:pt x="0" y="0"/>
                    </a:moveTo>
                    <a:lnTo>
                      <a:pt x="4" y="17"/>
                    </a:lnTo>
                    <a:lnTo>
                      <a:pt x="10" y="32"/>
                    </a:lnTo>
                    <a:lnTo>
                      <a:pt x="15" y="49"/>
                    </a:lnTo>
                    <a:lnTo>
                      <a:pt x="21" y="64"/>
                    </a:lnTo>
                  </a:path>
                </a:pathLst>
              </a:custGeom>
              <a:noFill/>
              <a:ln w="6350">
                <a:solidFill>
                  <a:srgbClr val="000000"/>
                </a:solidFill>
                <a:prstDash val="solid"/>
                <a:round/>
                <a:headEnd/>
                <a:tailEnd/>
              </a:ln>
            </p:spPr>
            <p:txBody>
              <a:bodyPr/>
              <a:lstStyle/>
              <a:p>
                <a:endParaRPr lang="en-US"/>
              </a:p>
            </p:txBody>
          </p:sp>
          <p:sp>
            <p:nvSpPr>
              <p:cNvPr id="20356" name="Freeform 6097"/>
              <p:cNvSpPr>
                <a:spLocks/>
              </p:cNvSpPr>
              <p:nvPr/>
            </p:nvSpPr>
            <p:spPr bwMode="white">
              <a:xfrm>
                <a:off x="4541" y="2342"/>
                <a:ext cx="2" cy="7"/>
              </a:xfrm>
              <a:custGeom>
                <a:avLst/>
                <a:gdLst>
                  <a:gd name="T0" fmla="*/ 0 w 13"/>
                  <a:gd name="T1" fmla="*/ 0 h 54"/>
                  <a:gd name="T2" fmla="*/ 0 w 13"/>
                  <a:gd name="T3" fmla="*/ 0 h 54"/>
                  <a:gd name="T4" fmla="*/ 0 w 13"/>
                  <a:gd name="T5" fmla="*/ 0 h 54"/>
                  <a:gd name="T6" fmla="*/ 0 w 13"/>
                  <a:gd name="T7" fmla="*/ 0 h 54"/>
                  <a:gd name="T8" fmla="*/ 0 w 13"/>
                  <a:gd name="T9" fmla="*/ 0 h 54"/>
                  <a:gd name="T10" fmla="*/ 0 w 13"/>
                  <a:gd name="T11" fmla="*/ 0 h 54"/>
                  <a:gd name="T12" fmla="*/ 0 w 13"/>
                  <a:gd name="T13" fmla="*/ 0 h 54"/>
                  <a:gd name="T14" fmla="*/ 0 w 13"/>
                  <a:gd name="T15" fmla="*/ 0 h 54"/>
                  <a:gd name="T16" fmla="*/ 0 w 13"/>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4"/>
                  <a:gd name="T29" fmla="*/ 13 w 1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4">
                    <a:moveTo>
                      <a:pt x="0" y="54"/>
                    </a:moveTo>
                    <a:lnTo>
                      <a:pt x="4" y="47"/>
                    </a:lnTo>
                    <a:lnTo>
                      <a:pt x="7" y="40"/>
                    </a:lnTo>
                    <a:lnTo>
                      <a:pt x="10" y="32"/>
                    </a:lnTo>
                    <a:lnTo>
                      <a:pt x="12" y="25"/>
                    </a:lnTo>
                    <a:lnTo>
                      <a:pt x="13" y="18"/>
                    </a:lnTo>
                    <a:lnTo>
                      <a:pt x="13" y="12"/>
                    </a:lnTo>
                    <a:lnTo>
                      <a:pt x="12" y="5"/>
                    </a:lnTo>
                    <a:lnTo>
                      <a:pt x="11" y="0"/>
                    </a:lnTo>
                  </a:path>
                </a:pathLst>
              </a:custGeom>
              <a:noFill/>
              <a:ln w="6350">
                <a:solidFill>
                  <a:srgbClr val="000000"/>
                </a:solidFill>
                <a:prstDash val="solid"/>
                <a:round/>
                <a:headEnd/>
                <a:tailEnd/>
              </a:ln>
            </p:spPr>
            <p:txBody>
              <a:bodyPr/>
              <a:lstStyle/>
              <a:p>
                <a:endParaRPr lang="en-US"/>
              </a:p>
            </p:txBody>
          </p:sp>
          <p:sp>
            <p:nvSpPr>
              <p:cNvPr id="20357" name="Freeform 6098"/>
              <p:cNvSpPr>
                <a:spLocks/>
              </p:cNvSpPr>
              <p:nvPr/>
            </p:nvSpPr>
            <p:spPr bwMode="white">
              <a:xfrm>
                <a:off x="4541" y="2348"/>
                <a:ext cx="4" cy="1"/>
              </a:xfrm>
              <a:custGeom>
                <a:avLst/>
                <a:gdLst>
                  <a:gd name="T0" fmla="*/ 0 w 37"/>
                  <a:gd name="T1" fmla="*/ 0 h 10"/>
                  <a:gd name="T2" fmla="*/ 0 w 37"/>
                  <a:gd name="T3" fmla="*/ 0 h 10"/>
                  <a:gd name="T4" fmla="*/ 0 w 37"/>
                  <a:gd name="T5" fmla="*/ 0 h 10"/>
                  <a:gd name="T6" fmla="*/ 0 w 37"/>
                  <a:gd name="T7" fmla="*/ 0 h 10"/>
                  <a:gd name="T8" fmla="*/ 0 w 37"/>
                  <a:gd name="T9" fmla="*/ 0 h 10"/>
                  <a:gd name="T10" fmla="*/ 0 w 37"/>
                  <a:gd name="T11" fmla="*/ 0 h 10"/>
                  <a:gd name="T12" fmla="*/ 0 w 37"/>
                  <a:gd name="T13" fmla="*/ 0 h 10"/>
                  <a:gd name="T14" fmla="*/ 0 w 37"/>
                  <a:gd name="T15" fmla="*/ 0 h 10"/>
                  <a:gd name="T16" fmla="*/ 0 w 37"/>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0"/>
                  <a:gd name="T29" fmla="*/ 37 w 37"/>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0">
                    <a:moveTo>
                      <a:pt x="37" y="10"/>
                    </a:moveTo>
                    <a:lnTo>
                      <a:pt x="34" y="6"/>
                    </a:lnTo>
                    <a:lnTo>
                      <a:pt x="31" y="3"/>
                    </a:lnTo>
                    <a:lnTo>
                      <a:pt x="27" y="1"/>
                    </a:lnTo>
                    <a:lnTo>
                      <a:pt x="21" y="0"/>
                    </a:lnTo>
                    <a:lnTo>
                      <a:pt x="16" y="0"/>
                    </a:lnTo>
                    <a:lnTo>
                      <a:pt x="11" y="1"/>
                    </a:lnTo>
                    <a:lnTo>
                      <a:pt x="6" y="4"/>
                    </a:lnTo>
                    <a:lnTo>
                      <a:pt x="0" y="7"/>
                    </a:lnTo>
                  </a:path>
                </a:pathLst>
              </a:custGeom>
              <a:noFill/>
              <a:ln w="6350">
                <a:solidFill>
                  <a:srgbClr val="000000"/>
                </a:solidFill>
                <a:prstDash val="solid"/>
                <a:round/>
                <a:headEnd/>
                <a:tailEnd/>
              </a:ln>
            </p:spPr>
            <p:txBody>
              <a:bodyPr/>
              <a:lstStyle/>
              <a:p>
                <a:endParaRPr lang="en-US"/>
              </a:p>
            </p:txBody>
          </p:sp>
          <p:sp>
            <p:nvSpPr>
              <p:cNvPr id="20358" name="Freeform 6099"/>
              <p:cNvSpPr>
                <a:spLocks/>
              </p:cNvSpPr>
              <p:nvPr/>
            </p:nvSpPr>
            <p:spPr bwMode="white">
              <a:xfrm>
                <a:off x="4545" y="2349"/>
                <a:ext cx="5" cy="6"/>
              </a:xfrm>
              <a:custGeom>
                <a:avLst/>
                <a:gdLst>
                  <a:gd name="T0" fmla="*/ 0 w 33"/>
                  <a:gd name="T1" fmla="*/ 0 h 50"/>
                  <a:gd name="T2" fmla="*/ 0 w 33"/>
                  <a:gd name="T3" fmla="*/ 0 h 50"/>
                  <a:gd name="T4" fmla="*/ 0 w 33"/>
                  <a:gd name="T5" fmla="*/ 0 h 50"/>
                  <a:gd name="T6" fmla="*/ 0 w 33"/>
                  <a:gd name="T7" fmla="*/ 0 h 50"/>
                  <a:gd name="T8" fmla="*/ 0 w 33"/>
                  <a:gd name="T9" fmla="*/ 0 h 50"/>
                  <a:gd name="T10" fmla="*/ 0 60000 65536"/>
                  <a:gd name="T11" fmla="*/ 0 60000 65536"/>
                  <a:gd name="T12" fmla="*/ 0 60000 65536"/>
                  <a:gd name="T13" fmla="*/ 0 60000 65536"/>
                  <a:gd name="T14" fmla="*/ 0 60000 65536"/>
                  <a:gd name="T15" fmla="*/ 0 w 33"/>
                  <a:gd name="T16" fmla="*/ 0 h 50"/>
                  <a:gd name="T17" fmla="*/ 33 w 33"/>
                  <a:gd name="T18" fmla="*/ 50 h 50"/>
                </a:gdLst>
                <a:ahLst/>
                <a:cxnLst>
                  <a:cxn ang="T10">
                    <a:pos x="T0" y="T1"/>
                  </a:cxn>
                  <a:cxn ang="T11">
                    <a:pos x="T2" y="T3"/>
                  </a:cxn>
                  <a:cxn ang="T12">
                    <a:pos x="T4" y="T5"/>
                  </a:cxn>
                  <a:cxn ang="T13">
                    <a:pos x="T6" y="T7"/>
                  </a:cxn>
                  <a:cxn ang="T14">
                    <a:pos x="T8" y="T9"/>
                  </a:cxn>
                </a:cxnLst>
                <a:rect l="T15" t="T16" r="T17" b="T18"/>
                <a:pathLst>
                  <a:path w="33" h="50">
                    <a:moveTo>
                      <a:pt x="0" y="0"/>
                    </a:moveTo>
                    <a:lnTo>
                      <a:pt x="8" y="14"/>
                    </a:lnTo>
                    <a:lnTo>
                      <a:pt x="16" y="26"/>
                    </a:lnTo>
                    <a:lnTo>
                      <a:pt x="25" y="39"/>
                    </a:lnTo>
                    <a:lnTo>
                      <a:pt x="33" y="50"/>
                    </a:lnTo>
                  </a:path>
                </a:pathLst>
              </a:custGeom>
              <a:noFill/>
              <a:ln w="6350">
                <a:solidFill>
                  <a:srgbClr val="000000"/>
                </a:solidFill>
                <a:prstDash val="solid"/>
                <a:round/>
                <a:headEnd/>
                <a:tailEnd/>
              </a:ln>
            </p:spPr>
            <p:txBody>
              <a:bodyPr/>
              <a:lstStyle/>
              <a:p>
                <a:endParaRPr lang="en-US"/>
              </a:p>
            </p:txBody>
          </p:sp>
          <p:sp>
            <p:nvSpPr>
              <p:cNvPr id="20359" name="Freeform 6100"/>
              <p:cNvSpPr>
                <a:spLocks/>
              </p:cNvSpPr>
              <p:nvPr/>
            </p:nvSpPr>
            <p:spPr bwMode="white">
              <a:xfrm>
                <a:off x="4549" y="2355"/>
                <a:ext cx="1" cy="7"/>
              </a:xfrm>
              <a:custGeom>
                <a:avLst/>
                <a:gdLst>
                  <a:gd name="T0" fmla="*/ 0 w 7"/>
                  <a:gd name="T1" fmla="*/ 0 h 51"/>
                  <a:gd name="T2" fmla="*/ 0 w 7"/>
                  <a:gd name="T3" fmla="*/ 0 h 51"/>
                  <a:gd name="T4" fmla="*/ 0 w 7"/>
                  <a:gd name="T5" fmla="*/ 0 h 51"/>
                  <a:gd name="T6" fmla="*/ 0 w 7"/>
                  <a:gd name="T7" fmla="*/ 0 h 51"/>
                  <a:gd name="T8" fmla="*/ 0 w 7"/>
                  <a:gd name="T9" fmla="*/ 0 h 51"/>
                  <a:gd name="T10" fmla="*/ 0 w 7"/>
                  <a:gd name="T11" fmla="*/ 0 h 51"/>
                  <a:gd name="T12" fmla="*/ 0 w 7"/>
                  <a:gd name="T13" fmla="*/ 0 h 51"/>
                  <a:gd name="T14" fmla="*/ 0 w 7"/>
                  <a:gd name="T15" fmla="*/ 0 h 51"/>
                  <a:gd name="T16" fmla="*/ 0 w 7"/>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1"/>
                  <a:gd name="T29" fmla="*/ 7 w 7"/>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1">
                    <a:moveTo>
                      <a:pt x="0" y="51"/>
                    </a:moveTo>
                    <a:lnTo>
                      <a:pt x="3" y="44"/>
                    </a:lnTo>
                    <a:lnTo>
                      <a:pt x="5" y="36"/>
                    </a:lnTo>
                    <a:lnTo>
                      <a:pt x="7" y="29"/>
                    </a:lnTo>
                    <a:lnTo>
                      <a:pt x="7" y="23"/>
                    </a:lnTo>
                    <a:lnTo>
                      <a:pt x="7" y="16"/>
                    </a:lnTo>
                    <a:lnTo>
                      <a:pt x="6" y="10"/>
                    </a:lnTo>
                    <a:lnTo>
                      <a:pt x="5" y="5"/>
                    </a:lnTo>
                    <a:lnTo>
                      <a:pt x="2" y="0"/>
                    </a:lnTo>
                  </a:path>
                </a:pathLst>
              </a:custGeom>
              <a:noFill/>
              <a:ln w="6350">
                <a:solidFill>
                  <a:srgbClr val="000000"/>
                </a:solidFill>
                <a:prstDash val="solid"/>
                <a:round/>
                <a:headEnd/>
                <a:tailEnd/>
              </a:ln>
            </p:spPr>
            <p:txBody>
              <a:bodyPr/>
              <a:lstStyle/>
              <a:p>
                <a:endParaRPr lang="en-US"/>
              </a:p>
            </p:txBody>
          </p:sp>
          <p:sp>
            <p:nvSpPr>
              <p:cNvPr id="20360" name="Freeform 6101"/>
              <p:cNvSpPr>
                <a:spLocks/>
              </p:cNvSpPr>
              <p:nvPr/>
            </p:nvSpPr>
            <p:spPr bwMode="white">
              <a:xfrm>
                <a:off x="4549" y="2360"/>
                <a:ext cx="5" cy="2"/>
              </a:xfrm>
              <a:custGeom>
                <a:avLst/>
                <a:gdLst>
                  <a:gd name="T0" fmla="*/ 0 w 41"/>
                  <a:gd name="T1" fmla="*/ 0 h 13"/>
                  <a:gd name="T2" fmla="*/ 0 w 41"/>
                  <a:gd name="T3" fmla="*/ 0 h 13"/>
                  <a:gd name="T4" fmla="*/ 0 w 41"/>
                  <a:gd name="T5" fmla="*/ 0 h 13"/>
                  <a:gd name="T6" fmla="*/ 0 w 41"/>
                  <a:gd name="T7" fmla="*/ 0 h 13"/>
                  <a:gd name="T8" fmla="*/ 0 w 41"/>
                  <a:gd name="T9" fmla="*/ 0 h 13"/>
                  <a:gd name="T10" fmla="*/ 0 w 41"/>
                  <a:gd name="T11" fmla="*/ 0 h 13"/>
                  <a:gd name="T12" fmla="*/ 0 w 41"/>
                  <a:gd name="T13" fmla="*/ 0 h 13"/>
                  <a:gd name="T14" fmla="*/ 0 w 41"/>
                  <a:gd name="T15" fmla="*/ 0 h 13"/>
                  <a:gd name="T16" fmla="*/ 0 w 41"/>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13"/>
                  <a:gd name="T29" fmla="*/ 41 w 4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13">
                    <a:moveTo>
                      <a:pt x="41" y="5"/>
                    </a:moveTo>
                    <a:lnTo>
                      <a:pt x="38" y="2"/>
                    </a:lnTo>
                    <a:lnTo>
                      <a:pt x="32" y="0"/>
                    </a:lnTo>
                    <a:lnTo>
                      <a:pt x="28" y="0"/>
                    </a:lnTo>
                    <a:lnTo>
                      <a:pt x="23" y="0"/>
                    </a:lnTo>
                    <a:lnTo>
                      <a:pt x="17" y="2"/>
                    </a:lnTo>
                    <a:lnTo>
                      <a:pt x="12" y="5"/>
                    </a:lnTo>
                    <a:lnTo>
                      <a:pt x="5" y="9"/>
                    </a:lnTo>
                    <a:lnTo>
                      <a:pt x="0" y="13"/>
                    </a:lnTo>
                  </a:path>
                </a:pathLst>
              </a:custGeom>
              <a:noFill/>
              <a:ln w="6350">
                <a:solidFill>
                  <a:srgbClr val="000000"/>
                </a:solidFill>
                <a:prstDash val="solid"/>
                <a:round/>
                <a:headEnd/>
                <a:tailEnd/>
              </a:ln>
            </p:spPr>
            <p:txBody>
              <a:bodyPr/>
              <a:lstStyle/>
              <a:p>
                <a:endParaRPr lang="en-US"/>
              </a:p>
            </p:txBody>
          </p:sp>
          <p:sp>
            <p:nvSpPr>
              <p:cNvPr id="20361" name="Freeform 6102"/>
              <p:cNvSpPr>
                <a:spLocks/>
              </p:cNvSpPr>
              <p:nvPr/>
            </p:nvSpPr>
            <p:spPr bwMode="white">
              <a:xfrm>
                <a:off x="4554" y="2361"/>
                <a:ext cx="6" cy="4"/>
              </a:xfrm>
              <a:custGeom>
                <a:avLst/>
                <a:gdLst>
                  <a:gd name="T0" fmla="*/ 0 w 44"/>
                  <a:gd name="T1" fmla="*/ 0 h 35"/>
                  <a:gd name="T2" fmla="*/ 0 w 44"/>
                  <a:gd name="T3" fmla="*/ 0 h 35"/>
                  <a:gd name="T4" fmla="*/ 0 w 44"/>
                  <a:gd name="T5" fmla="*/ 0 h 35"/>
                  <a:gd name="T6" fmla="*/ 0 w 44"/>
                  <a:gd name="T7" fmla="*/ 0 h 35"/>
                  <a:gd name="T8" fmla="*/ 0 w 44"/>
                  <a:gd name="T9" fmla="*/ 0 h 35"/>
                  <a:gd name="T10" fmla="*/ 0 60000 65536"/>
                  <a:gd name="T11" fmla="*/ 0 60000 65536"/>
                  <a:gd name="T12" fmla="*/ 0 60000 65536"/>
                  <a:gd name="T13" fmla="*/ 0 60000 65536"/>
                  <a:gd name="T14" fmla="*/ 0 60000 65536"/>
                  <a:gd name="T15" fmla="*/ 0 w 44"/>
                  <a:gd name="T16" fmla="*/ 0 h 35"/>
                  <a:gd name="T17" fmla="*/ 44 w 44"/>
                  <a:gd name="T18" fmla="*/ 35 h 35"/>
                </a:gdLst>
                <a:ahLst/>
                <a:cxnLst>
                  <a:cxn ang="T10">
                    <a:pos x="T0" y="T1"/>
                  </a:cxn>
                  <a:cxn ang="T11">
                    <a:pos x="T2" y="T3"/>
                  </a:cxn>
                  <a:cxn ang="T12">
                    <a:pos x="T4" y="T5"/>
                  </a:cxn>
                  <a:cxn ang="T13">
                    <a:pos x="T6" y="T7"/>
                  </a:cxn>
                  <a:cxn ang="T14">
                    <a:pos x="T8" y="T9"/>
                  </a:cxn>
                </a:cxnLst>
                <a:rect l="T15" t="T16" r="T17" b="T18"/>
                <a:pathLst>
                  <a:path w="44" h="35">
                    <a:moveTo>
                      <a:pt x="0" y="0"/>
                    </a:moveTo>
                    <a:lnTo>
                      <a:pt x="11" y="10"/>
                    </a:lnTo>
                    <a:lnTo>
                      <a:pt x="21" y="18"/>
                    </a:lnTo>
                    <a:lnTo>
                      <a:pt x="33" y="26"/>
                    </a:lnTo>
                    <a:lnTo>
                      <a:pt x="44" y="35"/>
                    </a:lnTo>
                  </a:path>
                </a:pathLst>
              </a:custGeom>
              <a:noFill/>
              <a:ln w="6350">
                <a:solidFill>
                  <a:srgbClr val="000000"/>
                </a:solidFill>
                <a:prstDash val="solid"/>
                <a:round/>
                <a:headEnd/>
                <a:tailEnd/>
              </a:ln>
            </p:spPr>
            <p:txBody>
              <a:bodyPr/>
              <a:lstStyle/>
              <a:p>
                <a:endParaRPr lang="en-US"/>
              </a:p>
            </p:txBody>
          </p:sp>
          <p:sp>
            <p:nvSpPr>
              <p:cNvPr id="20362" name="Freeform 6103"/>
              <p:cNvSpPr>
                <a:spLocks/>
              </p:cNvSpPr>
              <p:nvPr/>
            </p:nvSpPr>
            <p:spPr bwMode="white">
              <a:xfrm>
                <a:off x="4560" y="2365"/>
                <a:ext cx="1" cy="6"/>
              </a:xfrm>
              <a:custGeom>
                <a:avLst/>
                <a:gdLst>
                  <a:gd name="T0" fmla="*/ 0 w 11"/>
                  <a:gd name="T1" fmla="*/ 0 h 45"/>
                  <a:gd name="T2" fmla="*/ 0 w 11"/>
                  <a:gd name="T3" fmla="*/ 0 h 45"/>
                  <a:gd name="T4" fmla="*/ 0 w 11"/>
                  <a:gd name="T5" fmla="*/ 0 h 45"/>
                  <a:gd name="T6" fmla="*/ 0 w 11"/>
                  <a:gd name="T7" fmla="*/ 0 h 45"/>
                  <a:gd name="T8" fmla="*/ 0 w 11"/>
                  <a:gd name="T9" fmla="*/ 0 h 45"/>
                  <a:gd name="T10" fmla="*/ 0 w 11"/>
                  <a:gd name="T11" fmla="*/ 0 h 45"/>
                  <a:gd name="T12" fmla="*/ 0 w 11"/>
                  <a:gd name="T13" fmla="*/ 0 h 45"/>
                  <a:gd name="T14" fmla="*/ 0 w 11"/>
                  <a:gd name="T15" fmla="*/ 0 h 45"/>
                  <a:gd name="T16" fmla="*/ 0 w 11"/>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5"/>
                  <a:gd name="T29" fmla="*/ 11 w 11"/>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5">
                    <a:moveTo>
                      <a:pt x="7" y="45"/>
                    </a:moveTo>
                    <a:lnTo>
                      <a:pt x="9" y="38"/>
                    </a:lnTo>
                    <a:lnTo>
                      <a:pt x="11" y="31"/>
                    </a:lnTo>
                    <a:lnTo>
                      <a:pt x="11" y="24"/>
                    </a:lnTo>
                    <a:lnTo>
                      <a:pt x="11" y="17"/>
                    </a:lnTo>
                    <a:lnTo>
                      <a:pt x="9" y="12"/>
                    </a:lnTo>
                    <a:lnTo>
                      <a:pt x="7" y="7"/>
                    </a:lnTo>
                    <a:lnTo>
                      <a:pt x="4" y="3"/>
                    </a:lnTo>
                    <a:lnTo>
                      <a:pt x="0" y="0"/>
                    </a:lnTo>
                  </a:path>
                </a:pathLst>
              </a:custGeom>
              <a:noFill/>
              <a:ln w="6350">
                <a:solidFill>
                  <a:srgbClr val="000000"/>
                </a:solidFill>
                <a:prstDash val="solid"/>
                <a:round/>
                <a:headEnd/>
                <a:tailEnd/>
              </a:ln>
            </p:spPr>
            <p:txBody>
              <a:bodyPr/>
              <a:lstStyle/>
              <a:p>
                <a:endParaRPr lang="en-US"/>
              </a:p>
            </p:txBody>
          </p:sp>
          <p:sp>
            <p:nvSpPr>
              <p:cNvPr id="20363" name="Freeform 6104"/>
              <p:cNvSpPr>
                <a:spLocks/>
              </p:cNvSpPr>
              <p:nvPr/>
            </p:nvSpPr>
            <p:spPr bwMode="white">
              <a:xfrm>
                <a:off x="4561" y="2368"/>
                <a:ext cx="5" cy="3"/>
              </a:xfrm>
              <a:custGeom>
                <a:avLst/>
                <a:gdLst>
                  <a:gd name="T0" fmla="*/ 0 w 43"/>
                  <a:gd name="T1" fmla="*/ 0 h 20"/>
                  <a:gd name="T2" fmla="*/ 0 w 43"/>
                  <a:gd name="T3" fmla="*/ 0 h 20"/>
                  <a:gd name="T4" fmla="*/ 0 w 43"/>
                  <a:gd name="T5" fmla="*/ 0 h 20"/>
                  <a:gd name="T6" fmla="*/ 0 w 43"/>
                  <a:gd name="T7" fmla="*/ 0 h 20"/>
                  <a:gd name="T8" fmla="*/ 0 w 43"/>
                  <a:gd name="T9" fmla="*/ 0 h 20"/>
                  <a:gd name="T10" fmla="*/ 0 w 43"/>
                  <a:gd name="T11" fmla="*/ 0 h 20"/>
                  <a:gd name="T12" fmla="*/ 0 w 43"/>
                  <a:gd name="T13" fmla="*/ 0 h 20"/>
                  <a:gd name="T14" fmla="*/ 0 w 43"/>
                  <a:gd name="T15" fmla="*/ 0 h 20"/>
                  <a:gd name="T16" fmla="*/ 0 w 43"/>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0"/>
                  <a:gd name="T29" fmla="*/ 43 w 43"/>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0">
                    <a:moveTo>
                      <a:pt x="43" y="2"/>
                    </a:moveTo>
                    <a:lnTo>
                      <a:pt x="38" y="0"/>
                    </a:lnTo>
                    <a:lnTo>
                      <a:pt x="33" y="0"/>
                    </a:lnTo>
                    <a:lnTo>
                      <a:pt x="28" y="1"/>
                    </a:lnTo>
                    <a:lnTo>
                      <a:pt x="22" y="3"/>
                    </a:lnTo>
                    <a:lnTo>
                      <a:pt x="16" y="6"/>
                    </a:lnTo>
                    <a:lnTo>
                      <a:pt x="11" y="10"/>
                    </a:lnTo>
                    <a:lnTo>
                      <a:pt x="6" y="14"/>
                    </a:lnTo>
                    <a:lnTo>
                      <a:pt x="0" y="20"/>
                    </a:lnTo>
                  </a:path>
                </a:pathLst>
              </a:custGeom>
              <a:noFill/>
              <a:ln w="6350">
                <a:solidFill>
                  <a:srgbClr val="000000"/>
                </a:solidFill>
                <a:prstDash val="solid"/>
                <a:round/>
                <a:headEnd/>
                <a:tailEnd/>
              </a:ln>
            </p:spPr>
            <p:txBody>
              <a:bodyPr/>
              <a:lstStyle/>
              <a:p>
                <a:endParaRPr lang="en-US"/>
              </a:p>
            </p:txBody>
          </p:sp>
          <p:sp>
            <p:nvSpPr>
              <p:cNvPr id="20364" name="Freeform 6105"/>
              <p:cNvSpPr>
                <a:spLocks/>
              </p:cNvSpPr>
              <p:nvPr/>
            </p:nvSpPr>
            <p:spPr bwMode="white">
              <a:xfrm>
                <a:off x="4566" y="2368"/>
                <a:ext cx="7" cy="3"/>
              </a:xfrm>
              <a:custGeom>
                <a:avLst/>
                <a:gdLst>
                  <a:gd name="T0" fmla="*/ 0 w 54"/>
                  <a:gd name="T1" fmla="*/ 0 h 17"/>
                  <a:gd name="T2" fmla="*/ 0 w 54"/>
                  <a:gd name="T3" fmla="*/ 0 h 17"/>
                  <a:gd name="T4" fmla="*/ 0 w 54"/>
                  <a:gd name="T5" fmla="*/ 0 h 17"/>
                  <a:gd name="T6" fmla="*/ 0 w 54"/>
                  <a:gd name="T7" fmla="*/ 0 h 17"/>
                  <a:gd name="T8" fmla="*/ 0 w 54"/>
                  <a:gd name="T9" fmla="*/ 0 h 17"/>
                  <a:gd name="T10" fmla="*/ 0 60000 65536"/>
                  <a:gd name="T11" fmla="*/ 0 60000 65536"/>
                  <a:gd name="T12" fmla="*/ 0 60000 65536"/>
                  <a:gd name="T13" fmla="*/ 0 60000 65536"/>
                  <a:gd name="T14" fmla="*/ 0 60000 65536"/>
                  <a:gd name="T15" fmla="*/ 0 w 54"/>
                  <a:gd name="T16" fmla="*/ 0 h 17"/>
                  <a:gd name="T17" fmla="*/ 54 w 54"/>
                  <a:gd name="T18" fmla="*/ 17 h 17"/>
                </a:gdLst>
                <a:ahLst/>
                <a:cxnLst>
                  <a:cxn ang="T10">
                    <a:pos x="T0" y="T1"/>
                  </a:cxn>
                  <a:cxn ang="T11">
                    <a:pos x="T2" y="T3"/>
                  </a:cxn>
                  <a:cxn ang="T12">
                    <a:pos x="T4" y="T5"/>
                  </a:cxn>
                  <a:cxn ang="T13">
                    <a:pos x="T6" y="T7"/>
                  </a:cxn>
                  <a:cxn ang="T14">
                    <a:pos x="T8" y="T9"/>
                  </a:cxn>
                </a:cxnLst>
                <a:rect l="T15" t="T16" r="T17" b="T18"/>
                <a:pathLst>
                  <a:path w="54" h="17">
                    <a:moveTo>
                      <a:pt x="0" y="0"/>
                    </a:moveTo>
                    <a:lnTo>
                      <a:pt x="13" y="5"/>
                    </a:lnTo>
                    <a:lnTo>
                      <a:pt x="26" y="9"/>
                    </a:lnTo>
                    <a:lnTo>
                      <a:pt x="40" y="13"/>
                    </a:lnTo>
                    <a:lnTo>
                      <a:pt x="54" y="17"/>
                    </a:lnTo>
                  </a:path>
                </a:pathLst>
              </a:custGeom>
              <a:noFill/>
              <a:ln w="6350">
                <a:solidFill>
                  <a:srgbClr val="000000"/>
                </a:solidFill>
                <a:prstDash val="solid"/>
                <a:round/>
                <a:headEnd/>
                <a:tailEnd/>
              </a:ln>
            </p:spPr>
            <p:txBody>
              <a:bodyPr/>
              <a:lstStyle/>
              <a:p>
                <a:endParaRPr lang="en-US"/>
              </a:p>
            </p:txBody>
          </p:sp>
          <p:sp>
            <p:nvSpPr>
              <p:cNvPr id="20365" name="Freeform 6106"/>
              <p:cNvSpPr>
                <a:spLocks/>
              </p:cNvSpPr>
              <p:nvPr/>
            </p:nvSpPr>
            <p:spPr bwMode="white">
              <a:xfrm>
                <a:off x="4573" y="2371"/>
                <a:ext cx="2" cy="4"/>
              </a:xfrm>
              <a:custGeom>
                <a:avLst/>
                <a:gdLst>
                  <a:gd name="T0" fmla="*/ 0 w 16"/>
                  <a:gd name="T1" fmla="*/ 0 h 39"/>
                  <a:gd name="T2" fmla="*/ 0 w 16"/>
                  <a:gd name="T3" fmla="*/ 0 h 39"/>
                  <a:gd name="T4" fmla="*/ 0 w 16"/>
                  <a:gd name="T5" fmla="*/ 0 h 39"/>
                  <a:gd name="T6" fmla="*/ 0 w 16"/>
                  <a:gd name="T7" fmla="*/ 0 h 39"/>
                  <a:gd name="T8" fmla="*/ 0 w 16"/>
                  <a:gd name="T9" fmla="*/ 0 h 39"/>
                  <a:gd name="T10" fmla="*/ 0 w 16"/>
                  <a:gd name="T11" fmla="*/ 0 h 39"/>
                  <a:gd name="T12" fmla="*/ 0 w 16"/>
                  <a:gd name="T13" fmla="*/ 0 h 39"/>
                  <a:gd name="T14" fmla="*/ 0 w 16"/>
                  <a:gd name="T15" fmla="*/ 0 h 39"/>
                  <a:gd name="T16" fmla="*/ 0 w 1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39"/>
                  <a:gd name="T29" fmla="*/ 16 w 1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39">
                    <a:moveTo>
                      <a:pt x="15" y="39"/>
                    </a:moveTo>
                    <a:lnTo>
                      <a:pt x="16" y="31"/>
                    </a:lnTo>
                    <a:lnTo>
                      <a:pt x="16" y="24"/>
                    </a:lnTo>
                    <a:lnTo>
                      <a:pt x="15" y="18"/>
                    </a:lnTo>
                    <a:lnTo>
                      <a:pt x="14" y="13"/>
                    </a:lnTo>
                    <a:lnTo>
                      <a:pt x="12" y="9"/>
                    </a:lnTo>
                    <a:lnTo>
                      <a:pt x="9" y="5"/>
                    </a:lnTo>
                    <a:lnTo>
                      <a:pt x="4" y="2"/>
                    </a:lnTo>
                    <a:lnTo>
                      <a:pt x="0" y="0"/>
                    </a:lnTo>
                  </a:path>
                </a:pathLst>
              </a:custGeom>
              <a:noFill/>
              <a:ln w="6350">
                <a:solidFill>
                  <a:srgbClr val="000000"/>
                </a:solidFill>
                <a:prstDash val="solid"/>
                <a:round/>
                <a:headEnd/>
                <a:tailEnd/>
              </a:ln>
            </p:spPr>
            <p:txBody>
              <a:bodyPr/>
              <a:lstStyle/>
              <a:p>
                <a:endParaRPr lang="en-US"/>
              </a:p>
            </p:txBody>
          </p:sp>
          <p:sp>
            <p:nvSpPr>
              <p:cNvPr id="20366" name="Freeform 6107"/>
              <p:cNvSpPr>
                <a:spLocks/>
              </p:cNvSpPr>
              <p:nvPr/>
            </p:nvSpPr>
            <p:spPr bwMode="white">
              <a:xfrm>
                <a:off x="4575" y="2372"/>
                <a:ext cx="5" cy="3"/>
              </a:xfrm>
              <a:custGeom>
                <a:avLst/>
                <a:gdLst>
                  <a:gd name="T0" fmla="*/ 0 w 42"/>
                  <a:gd name="T1" fmla="*/ 0 h 29"/>
                  <a:gd name="T2" fmla="*/ 0 w 42"/>
                  <a:gd name="T3" fmla="*/ 0 h 29"/>
                  <a:gd name="T4" fmla="*/ 0 w 42"/>
                  <a:gd name="T5" fmla="*/ 0 h 29"/>
                  <a:gd name="T6" fmla="*/ 0 w 42"/>
                  <a:gd name="T7" fmla="*/ 0 h 29"/>
                  <a:gd name="T8" fmla="*/ 0 w 42"/>
                  <a:gd name="T9" fmla="*/ 0 h 29"/>
                  <a:gd name="T10" fmla="*/ 0 w 42"/>
                  <a:gd name="T11" fmla="*/ 0 h 29"/>
                  <a:gd name="T12" fmla="*/ 0 w 42"/>
                  <a:gd name="T13" fmla="*/ 0 h 29"/>
                  <a:gd name="T14" fmla="*/ 0 w 42"/>
                  <a:gd name="T15" fmla="*/ 0 h 29"/>
                  <a:gd name="T16" fmla="*/ 0 w 42"/>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9"/>
                  <a:gd name="T29" fmla="*/ 42 w 4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9">
                    <a:moveTo>
                      <a:pt x="42" y="0"/>
                    </a:moveTo>
                    <a:lnTo>
                      <a:pt x="37" y="0"/>
                    </a:lnTo>
                    <a:lnTo>
                      <a:pt x="32" y="1"/>
                    </a:lnTo>
                    <a:lnTo>
                      <a:pt x="26" y="3"/>
                    </a:lnTo>
                    <a:lnTo>
                      <a:pt x="21" y="7"/>
                    </a:lnTo>
                    <a:lnTo>
                      <a:pt x="15" y="11"/>
                    </a:lnTo>
                    <a:lnTo>
                      <a:pt x="9" y="16"/>
                    </a:lnTo>
                    <a:lnTo>
                      <a:pt x="4" y="21"/>
                    </a:lnTo>
                    <a:lnTo>
                      <a:pt x="0" y="29"/>
                    </a:lnTo>
                  </a:path>
                </a:pathLst>
              </a:custGeom>
              <a:noFill/>
              <a:ln w="6350">
                <a:solidFill>
                  <a:srgbClr val="000000"/>
                </a:solidFill>
                <a:prstDash val="solid"/>
                <a:round/>
                <a:headEnd/>
                <a:tailEnd/>
              </a:ln>
            </p:spPr>
            <p:txBody>
              <a:bodyPr/>
              <a:lstStyle/>
              <a:p>
                <a:endParaRPr lang="en-US"/>
              </a:p>
            </p:txBody>
          </p:sp>
          <p:sp>
            <p:nvSpPr>
              <p:cNvPr id="20367" name="Freeform 6108"/>
              <p:cNvSpPr>
                <a:spLocks/>
              </p:cNvSpPr>
              <p:nvPr/>
            </p:nvSpPr>
            <p:spPr bwMode="white">
              <a:xfrm>
                <a:off x="4580" y="2372"/>
                <a:ext cx="8" cy="0"/>
              </a:xfrm>
              <a:custGeom>
                <a:avLst/>
                <a:gdLst>
                  <a:gd name="T0" fmla="*/ 0 w 62"/>
                  <a:gd name="T1" fmla="*/ 0 h 1"/>
                  <a:gd name="T2" fmla="*/ 0 w 62"/>
                  <a:gd name="T3" fmla="*/ 0 h 1"/>
                  <a:gd name="T4" fmla="*/ 0 w 62"/>
                  <a:gd name="T5" fmla="*/ 0 h 1"/>
                  <a:gd name="T6" fmla="*/ 0 w 62"/>
                  <a:gd name="T7" fmla="*/ 0 h 1"/>
                  <a:gd name="T8" fmla="*/ 0 w 62"/>
                  <a:gd name="T9" fmla="*/ 0 h 1"/>
                  <a:gd name="T10" fmla="*/ 0 60000 65536"/>
                  <a:gd name="T11" fmla="*/ 0 60000 65536"/>
                  <a:gd name="T12" fmla="*/ 0 60000 65536"/>
                  <a:gd name="T13" fmla="*/ 0 60000 65536"/>
                  <a:gd name="T14" fmla="*/ 0 60000 65536"/>
                  <a:gd name="T15" fmla="*/ 0 w 62"/>
                  <a:gd name="T16" fmla="*/ 0 h 1"/>
                  <a:gd name="T17" fmla="*/ 62 w 62"/>
                  <a:gd name="T18" fmla="*/ 0 h 1"/>
                </a:gdLst>
                <a:ahLst/>
                <a:cxnLst>
                  <a:cxn ang="T10">
                    <a:pos x="T0" y="T1"/>
                  </a:cxn>
                  <a:cxn ang="T11">
                    <a:pos x="T2" y="T3"/>
                  </a:cxn>
                  <a:cxn ang="T12">
                    <a:pos x="T4" y="T5"/>
                  </a:cxn>
                  <a:cxn ang="T13">
                    <a:pos x="T6" y="T7"/>
                  </a:cxn>
                  <a:cxn ang="T14">
                    <a:pos x="T8" y="T9"/>
                  </a:cxn>
                </a:cxnLst>
                <a:rect l="T15" t="T16" r="T17" b="T18"/>
                <a:pathLst>
                  <a:path w="62" h="1">
                    <a:moveTo>
                      <a:pt x="0" y="0"/>
                    </a:moveTo>
                    <a:lnTo>
                      <a:pt x="16" y="1"/>
                    </a:lnTo>
                    <a:lnTo>
                      <a:pt x="30" y="1"/>
                    </a:lnTo>
                    <a:lnTo>
                      <a:pt x="46" y="1"/>
                    </a:lnTo>
                    <a:lnTo>
                      <a:pt x="62" y="0"/>
                    </a:lnTo>
                  </a:path>
                </a:pathLst>
              </a:custGeom>
              <a:noFill/>
              <a:ln w="6350">
                <a:solidFill>
                  <a:srgbClr val="000000"/>
                </a:solidFill>
                <a:prstDash val="solid"/>
                <a:round/>
                <a:headEnd/>
                <a:tailEnd/>
              </a:ln>
            </p:spPr>
            <p:txBody>
              <a:bodyPr/>
              <a:lstStyle/>
              <a:p>
                <a:endParaRPr lang="en-US"/>
              </a:p>
            </p:txBody>
          </p:sp>
          <p:sp>
            <p:nvSpPr>
              <p:cNvPr id="20368" name="Freeform 6109"/>
              <p:cNvSpPr>
                <a:spLocks/>
              </p:cNvSpPr>
              <p:nvPr/>
            </p:nvSpPr>
            <p:spPr bwMode="white">
              <a:xfrm>
                <a:off x="4588" y="2372"/>
                <a:ext cx="3" cy="3"/>
              </a:xfrm>
              <a:custGeom>
                <a:avLst/>
                <a:gdLst>
                  <a:gd name="T0" fmla="*/ 0 w 22"/>
                  <a:gd name="T1" fmla="*/ 0 h 29"/>
                  <a:gd name="T2" fmla="*/ 0 w 22"/>
                  <a:gd name="T3" fmla="*/ 0 h 29"/>
                  <a:gd name="T4" fmla="*/ 0 w 22"/>
                  <a:gd name="T5" fmla="*/ 0 h 29"/>
                  <a:gd name="T6" fmla="*/ 0 w 22"/>
                  <a:gd name="T7" fmla="*/ 0 h 29"/>
                  <a:gd name="T8" fmla="*/ 0 w 22"/>
                  <a:gd name="T9" fmla="*/ 0 h 29"/>
                  <a:gd name="T10" fmla="*/ 0 w 22"/>
                  <a:gd name="T11" fmla="*/ 0 h 29"/>
                  <a:gd name="T12" fmla="*/ 0 w 22"/>
                  <a:gd name="T13" fmla="*/ 0 h 29"/>
                  <a:gd name="T14" fmla="*/ 0 w 22"/>
                  <a:gd name="T15" fmla="*/ 0 h 29"/>
                  <a:gd name="T16" fmla="*/ 0 w 22"/>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9"/>
                  <a:gd name="T29" fmla="*/ 22 w 2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9">
                    <a:moveTo>
                      <a:pt x="22" y="29"/>
                    </a:moveTo>
                    <a:lnTo>
                      <a:pt x="22" y="23"/>
                    </a:lnTo>
                    <a:lnTo>
                      <a:pt x="21" y="16"/>
                    </a:lnTo>
                    <a:lnTo>
                      <a:pt x="19" y="11"/>
                    </a:lnTo>
                    <a:lnTo>
                      <a:pt x="17" y="7"/>
                    </a:lnTo>
                    <a:lnTo>
                      <a:pt x="13" y="4"/>
                    </a:lnTo>
                    <a:lnTo>
                      <a:pt x="10" y="2"/>
                    </a:lnTo>
                    <a:lnTo>
                      <a:pt x="5" y="0"/>
                    </a:lnTo>
                    <a:lnTo>
                      <a:pt x="0" y="0"/>
                    </a:lnTo>
                  </a:path>
                </a:pathLst>
              </a:custGeom>
              <a:noFill/>
              <a:ln w="6350">
                <a:solidFill>
                  <a:srgbClr val="000000"/>
                </a:solidFill>
                <a:prstDash val="solid"/>
                <a:round/>
                <a:headEnd/>
                <a:tailEnd/>
              </a:ln>
            </p:spPr>
            <p:txBody>
              <a:bodyPr/>
              <a:lstStyle/>
              <a:p>
                <a:endParaRPr lang="en-US"/>
              </a:p>
            </p:txBody>
          </p:sp>
          <p:sp>
            <p:nvSpPr>
              <p:cNvPr id="20369" name="Freeform 6110"/>
              <p:cNvSpPr>
                <a:spLocks/>
              </p:cNvSpPr>
              <p:nvPr/>
            </p:nvSpPr>
            <p:spPr bwMode="white">
              <a:xfrm>
                <a:off x="4591" y="2371"/>
                <a:ext cx="5" cy="4"/>
              </a:xfrm>
              <a:custGeom>
                <a:avLst/>
                <a:gdLst>
                  <a:gd name="T0" fmla="*/ 0 w 42"/>
                  <a:gd name="T1" fmla="*/ 0 h 38"/>
                  <a:gd name="T2" fmla="*/ 0 w 42"/>
                  <a:gd name="T3" fmla="*/ 0 h 38"/>
                  <a:gd name="T4" fmla="*/ 0 w 42"/>
                  <a:gd name="T5" fmla="*/ 0 h 38"/>
                  <a:gd name="T6" fmla="*/ 0 w 42"/>
                  <a:gd name="T7" fmla="*/ 0 h 38"/>
                  <a:gd name="T8" fmla="*/ 0 w 42"/>
                  <a:gd name="T9" fmla="*/ 0 h 38"/>
                  <a:gd name="T10" fmla="*/ 0 w 42"/>
                  <a:gd name="T11" fmla="*/ 0 h 38"/>
                  <a:gd name="T12" fmla="*/ 0 w 42"/>
                  <a:gd name="T13" fmla="*/ 0 h 38"/>
                  <a:gd name="T14" fmla="*/ 0 w 42"/>
                  <a:gd name="T15" fmla="*/ 0 h 38"/>
                  <a:gd name="T16" fmla="*/ 0 w 42"/>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8"/>
                  <a:gd name="T29" fmla="*/ 42 w 42"/>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8">
                    <a:moveTo>
                      <a:pt x="42" y="0"/>
                    </a:moveTo>
                    <a:lnTo>
                      <a:pt x="36" y="1"/>
                    </a:lnTo>
                    <a:lnTo>
                      <a:pt x="31" y="5"/>
                    </a:lnTo>
                    <a:lnTo>
                      <a:pt x="24" y="9"/>
                    </a:lnTo>
                    <a:lnTo>
                      <a:pt x="19" y="13"/>
                    </a:lnTo>
                    <a:lnTo>
                      <a:pt x="14" y="18"/>
                    </a:lnTo>
                    <a:lnTo>
                      <a:pt x="9" y="24"/>
                    </a:lnTo>
                    <a:lnTo>
                      <a:pt x="5" y="30"/>
                    </a:lnTo>
                    <a:lnTo>
                      <a:pt x="0" y="38"/>
                    </a:lnTo>
                  </a:path>
                </a:pathLst>
              </a:custGeom>
              <a:noFill/>
              <a:ln w="6350">
                <a:solidFill>
                  <a:srgbClr val="000000"/>
                </a:solidFill>
                <a:prstDash val="solid"/>
                <a:round/>
                <a:headEnd/>
                <a:tailEnd/>
              </a:ln>
            </p:spPr>
            <p:txBody>
              <a:bodyPr/>
              <a:lstStyle/>
              <a:p>
                <a:endParaRPr lang="en-US"/>
              </a:p>
            </p:txBody>
          </p:sp>
          <p:sp>
            <p:nvSpPr>
              <p:cNvPr id="20370" name="Freeform 6111"/>
              <p:cNvSpPr>
                <a:spLocks/>
              </p:cNvSpPr>
              <p:nvPr/>
            </p:nvSpPr>
            <p:spPr bwMode="white">
              <a:xfrm>
                <a:off x="4596" y="2368"/>
                <a:ext cx="8" cy="3"/>
              </a:xfrm>
              <a:custGeom>
                <a:avLst/>
                <a:gdLst>
                  <a:gd name="T0" fmla="*/ 0 w 67"/>
                  <a:gd name="T1" fmla="*/ 0 h 17"/>
                  <a:gd name="T2" fmla="*/ 0 w 67"/>
                  <a:gd name="T3" fmla="*/ 0 h 17"/>
                  <a:gd name="T4" fmla="*/ 0 w 67"/>
                  <a:gd name="T5" fmla="*/ 0 h 17"/>
                  <a:gd name="T6" fmla="*/ 0 w 67"/>
                  <a:gd name="T7" fmla="*/ 0 h 17"/>
                  <a:gd name="T8" fmla="*/ 0 w 67"/>
                  <a:gd name="T9" fmla="*/ 0 h 17"/>
                  <a:gd name="T10" fmla="*/ 0 60000 65536"/>
                  <a:gd name="T11" fmla="*/ 0 60000 65536"/>
                  <a:gd name="T12" fmla="*/ 0 60000 65536"/>
                  <a:gd name="T13" fmla="*/ 0 60000 65536"/>
                  <a:gd name="T14" fmla="*/ 0 60000 65536"/>
                  <a:gd name="T15" fmla="*/ 0 w 67"/>
                  <a:gd name="T16" fmla="*/ 0 h 17"/>
                  <a:gd name="T17" fmla="*/ 67 w 67"/>
                  <a:gd name="T18" fmla="*/ 17 h 17"/>
                </a:gdLst>
                <a:ahLst/>
                <a:cxnLst>
                  <a:cxn ang="T10">
                    <a:pos x="T0" y="T1"/>
                  </a:cxn>
                  <a:cxn ang="T11">
                    <a:pos x="T2" y="T3"/>
                  </a:cxn>
                  <a:cxn ang="T12">
                    <a:pos x="T4" y="T5"/>
                  </a:cxn>
                  <a:cxn ang="T13">
                    <a:pos x="T6" y="T7"/>
                  </a:cxn>
                  <a:cxn ang="T14">
                    <a:pos x="T8" y="T9"/>
                  </a:cxn>
                </a:cxnLst>
                <a:rect l="T15" t="T16" r="T17" b="T18"/>
                <a:pathLst>
                  <a:path w="67" h="17">
                    <a:moveTo>
                      <a:pt x="0" y="17"/>
                    </a:moveTo>
                    <a:lnTo>
                      <a:pt x="17" y="13"/>
                    </a:lnTo>
                    <a:lnTo>
                      <a:pt x="32" y="9"/>
                    </a:lnTo>
                    <a:lnTo>
                      <a:pt x="49" y="5"/>
                    </a:lnTo>
                    <a:lnTo>
                      <a:pt x="67" y="0"/>
                    </a:lnTo>
                  </a:path>
                </a:pathLst>
              </a:custGeom>
              <a:noFill/>
              <a:ln w="6350">
                <a:solidFill>
                  <a:srgbClr val="000000"/>
                </a:solidFill>
                <a:prstDash val="solid"/>
                <a:round/>
                <a:headEnd/>
                <a:tailEnd/>
              </a:ln>
            </p:spPr>
            <p:txBody>
              <a:bodyPr/>
              <a:lstStyle/>
              <a:p>
                <a:endParaRPr lang="en-US"/>
              </a:p>
            </p:txBody>
          </p:sp>
          <p:sp>
            <p:nvSpPr>
              <p:cNvPr id="20371" name="Freeform 6112"/>
              <p:cNvSpPr>
                <a:spLocks/>
              </p:cNvSpPr>
              <p:nvPr/>
            </p:nvSpPr>
            <p:spPr bwMode="white">
              <a:xfrm>
                <a:off x="4604" y="2368"/>
                <a:ext cx="4" cy="3"/>
              </a:xfrm>
              <a:custGeom>
                <a:avLst/>
                <a:gdLst>
                  <a:gd name="T0" fmla="*/ 0 w 29"/>
                  <a:gd name="T1" fmla="*/ 0 h 20"/>
                  <a:gd name="T2" fmla="*/ 0 w 29"/>
                  <a:gd name="T3" fmla="*/ 0 h 20"/>
                  <a:gd name="T4" fmla="*/ 0 w 29"/>
                  <a:gd name="T5" fmla="*/ 0 h 20"/>
                  <a:gd name="T6" fmla="*/ 0 w 29"/>
                  <a:gd name="T7" fmla="*/ 0 h 20"/>
                  <a:gd name="T8" fmla="*/ 0 w 29"/>
                  <a:gd name="T9" fmla="*/ 0 h 20"/>
                  <a:gd name="T10" fmla="*/ 0 w 29"/>
                  <a:gd name="T11" fmla="*/ 0 h 20"/>
                  <a:gd name="T12" fmla="*/ 0 w 29"/>
                  <a:gd name="T13" fmla="*/ 0 h 20"/>
                  <a:gd name="T14" fmla="*/ 0 w 29"/>
                  <a:gd name="T15" fmla="*/ 0 h 20"/>
                  <a:gd name="T16" fmla="*/ 0 w 2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0"/>
                  <a:gd name="T29" fmla="*/ 29 w 2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0">
                    <a:moveTo>
                      <a:pt x="29" y="20"/>
                    </a:moveTo>
                    <a:lnTo>
                      <a:pt x="28" y="14"/>
                    </a:lnTo>
                    <a:lnTo>
                      <a:pt x="26" y="9"/>
                    </a:lnTo>
                    <a:lnTo>
                      <a:pt x="22" y="5"/>
                    </a:lnTo>
                    <a:lnTo>
                      <a:pt x="19" y="2"/>
                    </a:lnTo>
                    <a:lnTo>
                      <a:pt x="14" y="1"/>
                    </a:lnTo>
                    <a:lnTo>
                      <a:pt x="10" y="0"/>
                    </a:lnTo>
                    <a:lnTo>
                      <a:pt x="5" y="0"/>
                    </a:lnTo>
                    <a:lnTo>
                      <a:pt x="0" y="1"/>
                    </a:lnTo>
                  </a:path>
                </a:pathLst>
              </a:custGeom>
              <a:noFill/>
              <a:ln w="6350">
                <a:solidFill>
                  <a:srgbClr val="000000"/>
                </a:solidFill>
                <a:prstDash val="solid"/>
                <a:round/>
                <a:headEnd/>
                <a:tailEnd/>
              </a:ln>
            </p:spPr>
            <p:txBody>
              <a:bodyPr/>
              <a:lstStyle/>
              <a:p>
                <a:endParaRPr lang="en-US"/>
              </a:p>
            </p:txBody>
          </p:sp>
          <p:sp>
            <p:nvSpPr>
              <p:cNvPr id="20372" name="Freeform 6113"/>
              <p:cNvSpPr>
                <a:spLocks/>
              </p:cNvSpPr>
              <p:nvPr/>
            </p:nvSpPr>
            <p:spPr bwMode="white">
              <a:xfrm>
                <a:off x="4608" y="2366"/>
                <a:ext cx="4" cy="5"/>
              </a:xfrm>
              <a:custGeom>
                <a:avLst/>
                <a:gdLst>
                  <a:gd name="T0" fmla="*/ 0 w 31"/>
                  <a:gd name="T1" fmla="*/ 0 h 41"/>
                  <a:gd name="T2" fmla="*/ 0 w 31"/>
                  <a:gd name="T3" fmla="*/ 0 h 41"/>
                  <a:gd name="T4" fmla="*/ 0 w 31"/>
                  <a:gd name="T5" fmla="*/ 0 h 41"/>
                  <a:gd name="T6" fmla="*/ 0 w 31"/>
                  <a:gd name="T7" fmla="*/ 0 h 41"/>
                  <a:gd name="T8" fmla="*/ 0 w 31"/>
                  <a:gd name="T9" fmla="*/ 0 h 41"/>
                  <a:gd name="T10" fmla="*/ 0 w 31"/>
                  <a:gd name="T11" fmla="*/ 0 h 41"/>
                  <a:gd name="T12" fmla="*/ 0 w 31"/>
                  <a:gd name="T13" fmla="*/ 0 h 41"/>
                  <a:gd name="T14" fmla="*/ 0 60000 65536"/>
                  <a:gd name="T15" fmla="*/ 0 60000 65536"/>
                  <a:gd name="T16" fmla="*/ 0 60000 65536"/>
                  <a:gd name="T17" fmla="*/ 0 60000 65536"/>
                  <a:gd name="T18" fmla="*/ 0 60000 65536"/>
                  <a:gd name="T19" fmla="*/ 0 60000 65536"/>
                  <a:gd name="T20" fmla="*/ 0 60000 65536"/>
                  <a:gd name="T21" fmla="*/ 0 w 31"/>
                  <a:gd name="T22" fmla="*/ 0 h 41"/>
                  <a:gd name="T23" fmla="*/ 31 w 31"/>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41">
                    <a:moveTo>
                      <a:pt x="31" y="0"/>
                    </a:moveTo>
                    <a:lnTo>
                      <a:pt x="26" y="3"/>
                    </a:lnTo>
                    <a:lnTo>
                      <a:pt x="21" y="7"/>
                    </a:lnTo>
                    <a:lnTo>
                      <a:pt x="16" y="12"/>
                    </a:lnTo>
                    <a:lnTo>
                      <a:pt x="12" y="18"/>
                    </a:lnTo>
                    <a:lnTo>
                      <a:pt x="5" y="29"/>
                    </a:lnTo>
                    <a:lnTo>
                      <a:pt x="0" y="41"/>
                    </a:lnTo>
                  </a:path>
                </a:pathLst>
              </a:custGeom>
              <a:noFill/>
              <a:ln w="6350">
                <a:solidFill>
                  <a:srgbClr val="000000"/>
                </a:solidFill>
                <a:prstDash val="solid"/>
                <a:round/>
                <a:headEnd/>
                <a:tailEnd/>
              </a:ln>
            </p:spPr>
            <p:txBody>
              <a:bodyPr/>
              <a:lstStyle/>
              <a:p>
                <a:endParaRPr lang="en-US"/>
              </a:p>
            </p:txBody>
          </p:sp>
          <p:sp>
            <p:nvSpPr>
              <p:cNvPr id="20373" name="Freeform 6114"/>
              <p:cNvSpPr>
                <a:spLocks/>
              </p:cNvSpPr>
              <p:nvPr/>
            </p:nvSpPr>
            <p:spPr bwMode="white">
              <a:xfrm>
                <a:off x="4631" y="2147"/>
                <a:ext cx="5" cy="4"/>
              </a:xfrm>
              <a:custGeom>
                <a:avLst/>
                <a:gdLst>
                  <a:gd name="T0" fmla="*/ 0 w 40"/>
                  <a:gd name="T1" fmla="*/ 0 h 32"/>
                  <a:gd name="T2" fmla="*/ 0 w 40"/>
                  <a:gd name="T3" fmla="*/ 0 h 32"/>
                  <a:gd name="T4" fmla="*/ 0 w 40"/>
                  <a:gd name="T5" fmla="*/ 0 h 32"/>
                  <a:gd name="T6" fmla="*/ 0 w 40"/>
                  <a:gd name="T7" fmla="*/ 0 h 32"/>
                  <a:gd name="T8" fmla="*/ 0 w 40"/>
                  <a:gd name="T9" fmla="*/ 0 h 32"/>
                  <a:gd name="T10" fmla="*/ 0 w 40"/>
                  <a:gd name="T11" fmla="*/ 0 h 32"/>
                  <a:gd name="T12" fmla="*/ 0 w 40"/>
                  <a:gd name="T13" fmla="*/ 0 h 32"/>
                  <a:gd name="T14" fmla="*/ 0 w 40"/>
                  <a:gd name="T15" fmla="*/ 0 h 32"/>
                  <a:gd name="T16" fmla="*/ 0 w 40"/>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2"/>
                  <a:gd name="T29" fmla="*/ 40 w 40"/>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2">
                    <a:moveTo>
                      <a:pt x="40" y="1"/>
                    </a:moveTo>
                    <a:lnTo>
                      <a:pt x="36" y="0"/>
                    </a:lnTo>
                    <a:lnTo>
                      <a:pt x="31" y="0"/>
                    </a:lnTo>
                    <a:lnTo>
                      <a:pt x="25" y="2"/>
                    </a:lnTo>
                    <a:lnTo>
                      <a:pt x="18" y="6"/>
                    </a:lnTo>
                    <a:lnTo>
                      <a:pt x="13" y="11"/>
                    </a:lnTo>
                    <a:lnTo>
                      <a:pt x="8" y="17"/>
                    </a:lnTo>
                    <a:lnTo>
                      <a:pt x="4" y="24"/>
                    </a:lnTo>
                    <a:lnTo>
                      <a:pt x="0" y="32"/>
                    </a:lnTo>
                  </a:path>
                </a:pathLst>
              </a:custGeom>
              <a:noFill/>
              <a:ln w="6350">
                <a:solidFill>
                  <a:srgbClr val="000000"/>
                </a:solidFill>
                <a:prstDash val="solid"/>
                <a:round/>
                <a:headEnd/>
                <a:tailEnd/>
              </a:ln>
            </p:spPr>
            <p:txBody>
              <a:bodyPr/>
              <a:lstStyle/>
              <a:p>
                <a:endParaRPr lang="en-US"/>
              </a:p>
            </p:txBody>
          </p:sp>
          <p:sp>
            <p:nvSpPr>
              <p:cNvPr id="20374" name="Freeform 6115"/>
              <p:cNvSpPr>
                <a:spLocks/>
              </p:cNvSpPr>
              <p:nvPr/>
            </p:nvSpPr>
            <p:spPr bwMode="white">
              <a:xfrm>
                <a:off x="4612" y="2365"/>
                <a:ext cx="0" cy="1"/>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0 w 2"/>
                  <a:gd name="T12" fmla="*/ 3 h 3"/>
                </a:gdLst>
                <a:ahLst/>
                <a:cxnLst>
                  <a:cxn ang="T6">
                    <a:pos x="T0" y="T1"/>
                  </a:cxn>
                  <a:cxn ang="T7">
                    <a:pos x="T2" y="T3"/>
                  </a:cxn>
                  <a:cxn ang="T8">
                    <a:pos x="T4" y="T5"/>
                  </a:cxn>
                </a:cxnLst>
                <a:rect l="T9" t="T10" r="T11" b="T12"/>
                <a:pathLst>
                  <a:path w="2" h="3">
                    <a:moveTo>
                      <a:pt x="0" y="3"/>
                    </a:moveTo>
                    <a:lnTo>
                      <a:pt x="1" y="2"/>
                    </a:lnTo>
                    <a:lnTo>
                      <a:pt x="2" y="0"/>
                    </a:lnTo>
                  </a:path>
                </a:pathLst>
              </a:custGeom>
              <a:noFill/>
              <a:ln w="6350">
                <a:solidFill>
                  <a:srgbClr val="000000"/>
                </a:solidFill>
                <a:prstDash val="solid"/>
                <a:round/>
                <a:headEnd/>
                <a:tailEnd/>
              </a:ln>
            </p:spPr>
            <p:txBody>
              <a:bodyPr/>
              <a:lstStyle/>
              <a:p>
                <a:endParaRPr lang="en-US"/>
              </a:p>
            </p:txBody>
          </p:sp>
          <p:sp>
            <p:nvSpPr>
              <p:cNvPr id="20375" name="Freeform 6116"/>
              <p:cNvSpPr>
                <a:spLocks/>
              </p:cNvSpPr>
              <p:nvPr/>
            </p:nvSpPr>
            <p:spPr bwMode="white">
              <a:xfrm>
                <a:off x="4611" y="2366"/>
                <a:ext cx="1" cy="2"/>
              </a:xfrm>
              <a:custGeom>
                <a:avLst/>
                <a:gdLst>
                  <a:gd name="T0" fmla="*/ 0 w 6"/>
                  <a:gd name="T1" fmla="*/ 0 h 16"/>
                  <a:gd name="T2" fmla="*/ 0 w 6"/>
                  <a:gd name="T3" fmla="*/ 0 h 16"/>
                  <a:gd name="T4" fmla="*/ 0 w 6"/>
                  <a:gd name="T5" fmla="*/ 0 h 16"/>
                  <a:gd name="T6" fmla="*/ 0 w 6"/>
                  <a:gd name="T7" fmla="*/ 0 h 16"/>
                  <a:gd name="T8" fmla="*/ 0 w 6"/>
                  <a:gd name="T9" fmla="*/ 0 h 16"/>
                  <a:gd name="T10" fmla="*/ 0 w 6"/>
                  <a:gd name="T11" fmla="*/ 0 h 16"/>
                  <a:gd name="T12" fmla="*/ 0 w 6"/>
                  <a:gd name="T13" fmla="*/ 0 h 16"/>
                  <a:gd name="T14" fmla="*/ 0 w 6"/>
                  <a:gd name="T15" fmla="*/ 0 h 16"/>
                  <a:gd name="T16" fmla="*/ 0 w 6"/>
                  <a:gd name="T17" fmla="*/ 0 h 16"/>
                  <a:gd name="T18" fmla="*/ 0 w 6"/>
                  <a:gd name="T19" fmla="*/ 0 h 16"/>
                  <a:gd name="T20" fmla="*/ 0 w 6"/>
                  <a:gd name="T21" fmla="*/ 0 h 16"/>
                  <a:gd name="T22" fmla="*/ 0 w 6"/>
                  <a:gd name="T23" fmla="*/ 0 h 16"/>
                  <a:gd name="T24" fmla="*/ 0 w 6"/>
                  <a:gd name="T25" fmla="*/ 0 h 16"/>
                  <a:gd name="T26" fmla="*/ 0 w 6"/>
                  <a:gd name="T27" fmla="*/ 0 h 16"/>
                  <a:gd name="T28" fmla="*/ 0 w 6"/>
                  <a:gd name="T29" fmla="*/ 0 h 16"/>
                  <a:gd name="T30" fmla="*/ 0 w 6"/>
                  <a:gd name="T31" fmla="*/ 0 h 16"/>
                  <a:gd name="T32" fmla="*/ 0 w 6"/>
                  <a:gd name="T33" fmla="*/ 0 h 16"/>
                  <a:gd name="T34" fmla="*/ 0 w 6"/>
                  <a:gd name="T35" fmla="*/ 0 h 16"/>
                  <a:gd name="T36" fmla="*/ 0 w 6"/>
                  <a:gd name="T37" fmla="*/ 0 h 16"/>
                  <a:gd name="T38" fmla="*/ 0 w 6"/>
                  <a:gd name="T39" fmla="*/ 0 h 16"/>
                  <a:gd name="T40" fmla="*/ 0 w 6"/>
                  <a:gd name="T41" fmla="*/ 0 h 16"/>
                  <a:gd name="T42" fmla="*/ 0 w 6"/>
                  <a:gd name="T43" fmla="*/ 0 h 16"/>
                  <a:gd name="T44" fmla="*/ 0 w 6"/>
                  <a:gd name="T45" fmla="*/ 0 h 16"/>
                  <a:gd name="T46" fmla="*/ 0 w 6"/>
                  <a:gd name="T47" fmla="*/ 0 h 16"/>
                  <a:gd name="T48" fmla="*/ 0 w 6"/>
                  <a:gd name="T49" fmla="*/ 0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
                  <a:gd name="T76" fmla="*/ 0 h 16"/>
                  <a:gd name="T77" fmla="*/ 6 w 6"/>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 h="16">
                    <a:moveTo>
                      <a:pt x="0" y="16"/>
                    </a:moveTo>
                    <a:lnTo>
                      <a:pt x="0" y="16"/>
                    </a:lnTo>
                    <a:lnTo>
                      <a:pt x="1" y="15"/>
                    </a:lnTo>
                    <a:lnTo>
                      <a:pt x="2" y="13"/>
                    </a:lnTo>
                    <a:lnTo>
                      <a:pt x="2" y="12"/>
                    </a:lnTo>
                    <a:lnTo>
                      <a:pt x="3" y="12"/>
                    </a:lnTo>
                    <a:lnTo>
                      <a:pt x="3" y="11"/>
                    </a:lnTo>
                    <a:lnTo>
                      <a:pt x="4" y="10"/>
                    </a:lnTo>
                    <a:lnTo>
                      <a:pt x="4" y="9"/>
                    </a:lnTo>
                    <a:lnTo>
                      <a:pt x="5" y="8"/>
                    </a:lnTo>
                    <a:lnTo>
                      <a:pt x="5" y="7"/>
                    </a:lnTo>
                    <a:lnTo>
                      <a:pt x="5" y="6"/>
                    </a:lnTo>
                    <a:lnTo>
                      <a:pt x="5" y="5"/>
                    </a:lnTo>
                    <a:lnTo>
                      <a:pt x="6" y="4"/>
                    </a:lnTo>
                    <a:lnTo>
                      <a:pt x="6" y="3"/>
                    </a:lnTo>
                    <a:lnTo>
                      <a:pt x="6" y="2"/>
                    </a:lnTo>
                    <a:lnTo>
                      <a:pt x="6" y="1"/>
                    </a:lnTo>
                    <a:lnTo>
                      <a:pt x="6" y="0"/>
                    </a:lnTo>
                  </a:path>
                </a:pathLst>
              </a:custGeom>
              <a:noFill/>
              <a:ln w="6350">
                <a:solidFill>
                  <a:srgbClr val="000000"/>
                </a:solidFill>
                <a:prstDash val="solid"/>
                <a:round/>
                <a:headEnd/>
                <a:tailEnd/>
              </a:ln>
            </p:spPr>
            <p:txBody>
              <a:bodyPr/>
              <a:lstStyle/>
              <a:p>
                <a:endParaRPr lang="en-US"/>
              </a:p>
            </p:txBody>
          </p:sp>
          <p:sp>
            <p:nvSpPr>
              <p:cNvPr id="20376" name="Freeform 6117"/>
              <p:cNvSpPr>
                <a:spLocks/>
              </p:cNvSpPr>
              <p:nvPr/>
            </p:nvSpPr>
            <p:spPr bwMode="white">
              <a:xfrm>
                <a:off x="4612" y="2343"/>
                <a:ext cx="0" cy="0"/>
              </a:xfrm>
              <a:custGeom>
                <a:avLst/>
                <a:gdLst>
                  <a:gd name="T0" fmla="*/ 0 w 2"/>
                  <a:gd name="T1" fmla="*/ 0 h 2"/>
                  <a:gd name="T2" fmla="*/ 0 w 2"/>
                  <a:gd name="T3" fmla="*/ 0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2"/>
                    </a:moveTo>
                    <a:lnTo>
                      <a:pt x="1" y="1"/>
                    </a:lnTo>
                    <a:lnTo>
                      <a:pt x="2" y="0"/>
                    </a:lnTo>
                  </a:path>
                </a:pathLst>
              </a:custGeom>
              <a:noFill/>
              <a:ln w="6350">
                <a:solidFill>
                  <a:srgbClr val="000000"/>
                </a:solidFill>
                <a:prstDash val="solid"/>
                <a:round/>
                <a:headEnd/>
                <a:tailEnd/>
              </a:ln>
            </p:spPr>
            <p:txBody>
              <a:bodyPr/>
              <a:lstStyle/>
              <a:p>
                <a:endParaRPr lang="en-US"/>
              </a:p>
            </p:txBody>
          </p:sp>
          <p:sp>
            <p:nvSpPr>
              <p:cNvPr id="20377" name="Freeform 6118"/>
              <p:cNvSpPr>
                <a:spLocks/>
              </p:cNvSpPr>
              <p:nvPr/>
            </p:nvSpPr>
            <p:spPr bwMode="white">
              <a:xfrm>
                <a:off x="4609" y="2338"/>
                <a:ext cx="0" cy="0"/>
              </a:xfrm>
              <a:custGeom>
                <a:avLst/>
                <a:gdLst>
                  <a:gd name="T0" fmla="*/ 0 w 3"/>
                  <a:gd name="T1" fmla="*/ 0 w 3"/>
                  <a:gd name="T2" fmla="*/ 0 w 3"/>
                  <a:gd name="T3" fmla="*/ 0 60000 65536"/>
                  <a:gd name="T4" fmla="*/ 0 60000 65536"/>
                  <a:gd name="T5" fmla="*/ 0 60000 65536"/>
                  <a:gd name="T6" fmla="*/ 0 w 3"/>
                  <a:gd name="T7" fmla="*/ 3 w 3"/>
                </a:gdLst>
                <a:ahLst/>
                <a:cxnLst>
                  <a:cxn ang="T3">
                    <a:pos x="T0" y="0"/>
                  </a:cxn>
                  <a:cxn ang="T4">
                    <a:pos x="T1" y="0"/>
                  </a:cxn>
                  <a:cxn ang="T5">
                    <a:pos x="T2" y="0"/>
                  </a:cxn>
                </a:cxnLst>
                <a:rect l="T6" t="0" r="T7" b="0"/>
                <a:pathLst>
                  <a:path w="3">
                    <a:moveTo>
                      <a:pt x="3" y="0"/>
                    </a:moveTo>
                    <a:lnTo>
                      <a:pt x="2" y="0"/>
                    </a:lnTo>
                    <a:lnTo>
                      <a:pt x="0" y="0"/>
                    </a:lnTo>
                  </a:path>
                </a:pathLst>
              </a:custGeom>
              <a:noFill/>
              <a:ln w="6350">
                <a:solidFill>
                  <a:srgbClr val="000000"/>
                </a:solidFill>
                <a:prstDash val="solid"/>
                <a:round/>
                <a:headEnd/>
                <a:tailEnd/>
              </a:ln>
            </p:spPr>
            <p:txBody>
              <a:bodyPr/>
              <a:lstStyle/>
              <a:p>
                <a:endParaRPr lang="en-US"/>
              </a:p>
            </p:txBody>
          </p:sp>
          <p:sp>
            <p:nvSpPr>
              <p:cNvPr id="20378" name="Freeform 6119"/>
              <p:cNvSpPr>
                <a:spLocks/>
              </p:cNvSpPr>
              <p:nvPr/>
            </p:nvSpPr>
            <p:spPr bwMode="white">
              <a:xfrm>
                <a:off x="4574" y="2337"/>
                <a:ext cx="31" cy="4"/>
              </a:xfrm>
              <a:custGeom>
                <a:avLst/>
                <a:gdLst>
                  <a:gd name="T0" fmla="*/ 0 w 244"/>
                  <a:gd name="T1" fmla="*/ 0 h 33"/>
                  <a:gd name="T2" fmla="*/ 0 w 244"/>
                  <a:gd name="T3" fmla="*/ 0 h 33"/>
                  <a:gd name="T4" fmla="*/ 0 w 244"/>
                  <a:gd name="T5" fmla="*/ 0 h 33"/>
                  <a:gd name="T6" fmla="*/ 0 w 244"/>
                  <a:gd name="T7" fmla="*/ 0 h 33"/>
                  <a:gd name="T8" fmla="*/ 0 w 244"/>
                  <a:gd name="T9" fmla="*/ 0 h 33"/>
                  <a:gd name="T10" fmla="*/ 0 w 244"/>
                  <a:gd name="T11" fmla="*/ 0 h 33"/>
                  <a:gd name="T12" fmla="*/ 0 w 244"/>
                  <a:gd name="T13" fmla="*/ 0 h 33"/>
                  <a:gd name="T14" fmla="*/ 0 w 244"/>
                  <a:gd name="T15" fmla="*/ 0 h 33"/>
                  <a:gd name="T16" fmla="*/ 0 w 244"/>
                  <a:gd name="T17" fmla="*/ 0 h 33"/>
                  <a:gd name="T18" fmla="*/ 0 w 244"/>
                  <a:gd name="T19" fmla="*/ 0 h 33"/>
                  <a:gd name="T20" fmla="*/ 0 w 244"/>
                  <a:gd name="T21" fmla="*/ 0 h 33"/>
                  <a:gd name="T22" fmla="*/ 0 w 244"/>
                  <a:gd name="T23" fmla="*/ 0 h 33"/>
                  <a:gd name="T24" fmla="*/ 0 w 244"/>
                  <a:gd name="T25" fmla="*/ 0 h 33"/>
                  <a:gd name="T26" fmla="*/ 0 w 244"/>
                  <a:gd name="T27" fmla="*/ 0 h 33"/>
                  <a:gd name="T28" fmla="*/ 0 w 244"/>
                  <a:gd name="T29" fmla="*/ 0 h 33"/>
                  <a:gd name="T30" fmla="*/ 1 w 244"/>
                  <a:gd name="T31" fmla="*/ 0 h 33"/>
                  <a:gd name="T32" fmla="*/ 1 w 244"/>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4"/>
                  <a:gd name="T52" fmla="*/ 0 h 33"/>
                  <a:gd name="T53" fmla="*/ 244 w 244"/>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4" h="33">
                    <a:moveTo>
                      <a:pt x="0" y="0"/>
                    </a:moveTo>
                    <a:lnTo>
                      <a:pt x="13" y="7"/>
                    </a:lnTo>
                    <a:lnTo>
                      <a:pt x="26" y="13"/>
                    </a:lnTo>
                    <a:lnTo>
                      <a:pt x="40" y="19"/>
                    </a:lnTo>
                    <a:lnTo>
                      <a:pt x="54" y="23"/>
                    </a:lnTo>
                    <a:lnTo>
                      <a:pt x="68" y="27"/>
                    </a:lnTo>
                    <a:lnTo>
                      <a:pt x="83" y="30"/>
                    </a:lnTo>
                    <a:lnTo>
                      <a:pt x="97" y="32"/>
                    </a:lnTo>
                    <a:lnTo>
                      <a:pt x="113" y="33"/>
                    </a:lnTo>
                    <a:lnTo>
                      <a:pt x="128" y="33"/>
                    </a:lnTo>
                    <a:lnTo>
                      <a:pt x="144" y="33"/>
                    </a:lnTo>
                    <a:lnTo>
                      <a:pt x="161" y="32"/>
                    </a:lnTo>
                    <a:lnTo>
                      <a:pt x="176" y="31"/>
                    </a:lnTo>
                    <a:lnTo>
                      <a:pt x="193" y="28"/>
                    </a:lnTo>
                    <a:lnTo>
                      <a:pt x="210" y="25"/>
                    </a:lnTo>
                    <a:lnTo>
                      <a:pt x="227" y="21"/>
                    </a:lnTo>
                    <a:lnTo>
                      <a:pt x="244" y="15"/>
                    </a:lnTo>
                  </a:path>
                </a:pathLst>
              </a:custGeom>
              <a:noFill/>
              <a:ln w="6350">
                <a:solidFill>
                  <a:srgbClr val="000000"/>
                </a:solidFill>
                <a:prstDash val="solid"/>
                <a:round/>
                <a:headEnd/>
                <a:tailEnd/>
              </a:ln>
            </p:spPr>
            <p:txBody>
              <a:bodyPr/>
              <a:lstStyle/>
              <a:p>
                <a:endParaRPr lang="en-US"/>
              </a:p>
            </p:txBody>
          </p:sp>
          <p:sp>
            <p:nvSpPr>
              <p:cNvPr id="20379" name="Freeform 6120"/>
              <p:cNvSpPr>
                <a:spLocks/>
              </p:cNvSpPr>
              <p:nvPr/>
            </p:nvSpPr>
            <p:spPr bwMode="white">
              <a:xfrm>
                <a:off x="4611" y="2192"/>
                <a:ext cx="1" cy="2"/>
              </a:xfrm>
              <a:custGeom>
                <a:avLst/>
                <a:gdLst>
                  <a:gd name="T0" fmla="*/ 0 w 6"/>
                  <a:gd name="T1" fmla="*/ 0 h 15"/>
                  <a:gd name="T2" fmla="*/ 0 w 6"/>
                  <a:gd name="T3" fmla="*/ 0 h 15"/>
                  <a:gd name="T4" fmla="*/ 0 w 6"/>
                  <a:gd name="T5" fmla="*/ 0 h 15"/>
                  <a:gd name="T6" fmla="*/ 0 w 6"/>
                  <a:gd name="T7" fmla="*/ 0 h 15"/>
                  <a:gd name="T8" fmla="*/ 0 w 6"/>
                  <a:gd name="T9" fmla="*/ 0 h 15"/>
                  <a:gd name="T10" fmla="*/ 0 w 6"/>
                  <a:gd name="T11" fmla="*/ 0 h 15"/>
                  <a:gd name="T12" fmla="*/ 0 w 6"/>
                  <a:gd name="T13" fmla="*/ 0 h 15"/>
                  <a:gd name="T14" fmla="*/ 0 w 6"/>
                  <a:gd name="T15" fmla="*/ 0 h 15"/>
                  <a:gd name="T16" fmla="*/ 0 w 6"/>
                  <a:gd name="T17" fmla="*/ 0 h 15"/>
                  <a:gd name="T18" fmla="*/ 0 w 6"/>
                  <a:gd name="T19" fmla="*/ 0 h 15"/>
                  <a:gd name="T20" fmla="*/ 0 w 6"/>
                  <a:gd name="T21" fmla="*/ 0 h 15"/>
                  <a:gd name="T22" fmla="*/ 0 w 6"/>
                  <a:gd name="T23" fmla="*/ 0 h 15"/>
                  <a:gd name="T24" fmla="*/ 0 w 6"/>
                  <a:gd name="T25" fmla="*/ 0 h 15"/>
                  <a:gd name="T26" fmla="*/ 0 w 6"/>
                  <a:gd name="T27" fmla="*/ 0 h 15"/>
                  <a:gd name="T28" fmla="*/ 0 w 6"/>
                  <a:gd name="T29" fmla="*/ 0 h 15"/>
                  <a:gd name="T30" fmla="*/ 0 w 6"/>
                  <a:gd name="T31" fmla="*/ 0 h 15"/>
                  <a:gd name="T32" fmla="*/ 0 w 6"/>
                  <a:gd name="T33" fmla="*/ 0 h 15"/>
                  <a:gd name="T34" fmla="*/ 0 w 6"/>
                  <a:gd name="T35" fmla="*/ 0 h 15"/>
                  <a:gd name="T36" fmla="*/ 0 w 6"/>
                  <a:gd name="T37" fmla="*/ 0 h 15"/>
                  <a:gd name="T38" fmla="*/ 0 w 6"/>
                  <a:gd name="T39" fmla="*/ 0 h 15"/>
                  <a:gd name="T40" fmla="*/ 0 w 6"/>
                  <a:gd name="T41" fmla="*/ 0 h 15"/>
                  <a:gd name="T42" fmla="*/ 0 w 6"/>
                  <a:gd name="T43" fmla="*/ 0 h 15"/>
                  <a:gd name="T44" fmla="*/ 0 w 6"/>
                  <a:gd name="T45" fmla="*/ 0 h 15"/>
                  <a:gd name="T46" fmla="*/ 0 w 6"/>
                  <a:gd name="T47" fmla="*/ 0 h 15"/>
                  <a:gd name="T48" fmla="*/ 0 w 6"/>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
                  <a:gd name="T76" fmla="*/ 0 h 15"/>
                  <a:gd name="T77" fmla="*/ 6 w 6"/>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 h="15">
                    <a:moveTo>
                      <a:pt x="0" y="15"/>
                    </a:moveTo>
                    <a:lnTo>
                      <a:pt x="1" y="15"/>
                    </a:lnTo>
                    <a:lnTo>
                      <a:pt x="2" y="14"/>
                    </a:lnTo>
                    <a:lnTo>
                      <a:pt x="2" y="13"/>
                    </a:lnTo>
                    <a:lnTo>
                      <a:pt x="3" y="13"/>
                    </a:lnTo>
                    <a:lnTo>
                      <a:pt x="3" y="12"/>
                    </a:lnTo>
                    <a:lnTo>
                      <a:pt x="4" y="11"/>
                    </a:lnTo>
                    <a:lnTo>
                      <a:pt x="4" y="10"/>
                    </a:lnTo>
                    <a:lnTo>
                      <a:pt x="5" y="9"/>
                    </a:lnTo>
                    <a:lnTo>
                      <a:pt x="5" y="8"/>
                    </a:lnTo>
                    <a:lnTo>
                      <a:pt x="5" y="7"/>
                    </a:lnTo>
                    <a:lnTo>
                      <a:pt x="5" y="6"/>
                    </a:lnTo>
                    <a:lnTo>
                      <a:pt x="6" y="5"/>
                    </a:lnTo>
                    <a:lnTo>
                      <a:pt x="6" y="4"/>
                    </a:lnTo>
                    <a:lnTo>
                      <a:pt x="6" y="3"/>
                    </a:lnTo>
                    <a:lnTo>
                      <a:pt x="6" y="2"/>
                    </a:lnTo>
                    <a:lnTo>
                      <a:pt x="6" y="1"/>
                    </a:lnTo>
                    <a:lnTo>
                      <a:pt x="6" y="0"/>
                    </a:lnTo>
                  </a:path>
                </a:pathLst>
              </a:custGeom>
              <a:noFill/>
              <a:ln w="6350">
                <a:solidFill>
                  <a:srgbClr val="000000"/>
                </a:solidFill>
                <a:prstDash val="solid"/>
                <a:round/>
                <a:headEnd/>
                <a:tailEnd/>
              </a:ln>
            </p:spPr>
            <p:txBody>
              <a:bodyPr/>
              <a:lstStyle/>
              <a:p>
                <a:endParaRPr lang="en-US"/>
              </a:p>
            </p:txBody>
          </p:sp>
          <p:sp>
            <p:nvSpPr>
              <p:cNvPr id="20380" name="Freeform 6121"/>
              <p:cNvSpPr>
                <a:spLocks/>
              </p:cNvSpPr>
              <p:nvPr/>
            </p:nvSpPr>
            <p:spPr bwMode="white">
              <a:xfrm>
                <a:off x="4602" y="2333"/>
                <a:ext cx="1" cy="2"/>
              </a:xfrm>
              <a:custGeom>
                <a:avLst/>
                <a:gdLst>
                  <a:gd name="T0" fmla="*/ 0 w 4"/>
                  <a:gd name="T1" fmla="*/ 0 h 9"/>
                  <a:gd name="T2" fmla="*/ 0 w 4"/>
                  <a:gd name="T3" fmla="*/ 0 h 9"/>
                  <a:gd name="T4" fmla="*/ 0 w 4"/>
                  <a:gd name="T5" fmla="*/ 0 h 9"/>
                  <a:gd name="T6" fmla="*/ 0 w 4"/>
                  <a:gd name="T7" fmla="*/ 0 h 9"/>
                  <a:gd name="T8" fmla="*/ 0 w 4"/>
                  <a:gd name="T9" fmla="*/ 0 h 9"/>
                  <a:gd name="T10" fmla="*/ 0 w 4"/>
                  <a:gd name="T11" fmla="*/ 0 h 9"/>
                  <a:gd name="T12" fmla="*/ 0 w 4"/>
                  <a:gd name="T13" fmla="*/ 0 h 9"/>
                  <a:gd name="T14" fmla="*/ 0 w 4"/>
                  <a:gd name="T15" fmla="*/ 0 h 9"/>
                  <a:gd name="T16" fmla="*/ 0 w 4"/>
                  <a:gd name="T17" fmla="*/ 0 h 9"/>
                  <a:gd name="T18" fmla="*/ 0 w 4"/>
                  <a:gd name="T19" fmla="*/ 0 h 9"/>
                  <a:gd name="T20" fmla="*/ 0 w 4"/>
                  <a:gd name="T21" fmla="*/ 0 h 9"/>
                  <a:gd name="T22" fmla="*/ 0 w 4"/>
                  <a:gd name="T23" fmla="*/ 0 h 9"/>
                  <a:gd name="T24" fmla="*/ 0 w 4"/>
                  <a:gd name="T25" fmla="*/ 0 h 9"/>
                  <a:gd name="T26" fmla="*/ 0 w 4"/>
                  <a:gd name="T27" fmla="*/ 0 h 9"/>
                  <a:gd name="T28" fmla="*/ 0 w 4"/>
                  <a:gd name="T29" fmla="*/ 0 h 9"/>
                  <a:gd name="T30" fmla="*/ 0 w 4"/>
                  <a:gd name="T31" fmla="*/ 0 h 9"/>
                  <a:gd name="T32" fmla="*/ 0 w 4"/>
                  <a:gd name="T33" fmla="*/ 0 h 9"/>
                  <a:gd name="T34" fmla="*/ 0 w 4"/>
                  <a:gd name="T35" fmla="*/ 0 h 9"/>
                  <a:gd name="T36" fmla="*/ 0 w 4"/>
                  <a:gd name="T37" fmla="*/ 0 h 9"/>
                  <a:gd name="T38" fmla="*/ 0 w 4"/>
                  <a:gd name="T39" fmla="*/ 0 h 9"/>
                  <a:gd name="T40" fmla="*/ 0 w 4"/>
                  <a:gd name="T41" fmla="*/ 0 h 9"/>
                  <a:gd name="T42" fmla="*/ 0 w 4"/>
                  <a:gd name="T43" fmla="*/ 0 h 9"/>
                  <a:gd name="T44" fmla="*/ 0 w 4"/>
                  <a:gd name="T45" fmla="*/ 0 h 9"/>
                  <a:gd name="T46" fmla="*/ 0 w 4"/>
                  <a:gd name="T47" fmla="*/ 0 h 9"/>
                  <a:gd name="T48" fmla="*/ 0 w 4"/>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9"/>
                  <a:gd name="T77" fmla="*/ 4 w 4"/>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9">
                    <a:moveTo>
                      <a:pt x="4" y="9"/>
                    </a:moveTo>
                    <a:lnTo>
                      <a:pt x="4" y="9"/>
                    </a:lnTo>
                    <a:lnTo>
                      <a:pt x="3" y="8"/>
                    </a:lnTo>
                    <a:lnTo>
                      <a:pt x="2" y="7"/>
                    </a:lnTo>
                    <a:lnTo>
                      <a:pt x="1" y="7"/>
                    </a:lnTo>
                    <a:lnTo>
                      <a:pt x="1" y="6"/>
                    </a:lnTo>
                    <a:lnTo>
                      <a:pt x="1" y="5"/>
                    </a:lnTo>
                    <a:lnTo>
                      <a:pt x="0" y="5"/>
                    </a:lnTo>
                    <a:lnTo>
                      <a:pt x="0" y="4"/>
                    </a:lnTo>
                    <a:lnTo>
                      <a:pt x="0" y="3"/>
                    </a:lnTo>
                    <a:lnTo>
                      <a:pt x="1" y="2"/>
                    </a:lnTo>
                    <a:lnTo>
                      <a:pt x="2" y="1"/>
                    </a:lnTo>
                    <a:lnTo>
                      <a:pt x="3" y="0"/>
                    </a:lnTo>
                    <a:lnTo>
                      <a:pt x="4" y="0"/>
                    </a:lnTo>
                  </a:path>
                </a:pathLst>
              </a:custGeom>
              <a:noFill/>
              <a:ln w="6350">
                <a:solidFill>
                  <a:srgbClr val="000000"/>
                </a:solidFill>
                <a:prstDash val="solid"/>
                <a:round/>
                <a:headEnd/>
                <a:tailEnd/>
              </a:ln>
            </p:spPr>
            <p:txBody>
              <a:bodyPr/>
              <a:lstStyle/>
              <a:p>
                <a:endParaRPr lang="en-US"/>
              </a:p>
            </p:txBody>
          </p:sp>
          <p:sp>
            <p:nvSpPr>
              <p:cNvPr id="20381" name="Freeform 6122"/>
              <p:cNvSpPr>
                <a:spLocks/>
              </p:cNvSpPr>
              <p:nvPr/>
            </p:nvSpPr>
            <p:spPr bwMode="white">
              <a:xfrm>
                <a:off x="4603" y="2323"/>
                <a:ext cx="19" cy="10"/>
              </a:xfrm>
              <a:custGeom>
                <a:avLst/>
                <a:gdLst>
                  <a:gd name="T0" fmla="*/ 0 w 151"/>
                  <a:gd name="T1" fmla="*/ 0 h 87"/>
                  <a:gd name="T2" fmla="*/ 0 w 151"/>
                  <a:gd name="T3" fmla="*/ 0 h 87"/>
                  <a:gd name="T4" fmla="*/ 0 w 151"/>
                  <a:gd name="T5" fmla="*/ 0 h 87"/>
                  <a:gd name="T6" fmla="*/ 0 w 151"/>
                  <a:gd name="T7" fmla="*/ 0 h 87"/>
                  <a:gd name="T8" fmla="*/ 0 w 151"/>
                  <a:gd name="T9" fmla="*/ 0 h 87"/>
                  <a:gd name="T10" fmla="*/ 0 w 151"/>
                  <a:gd name="T11" fmla="*/ 0 h 87"/>
                  <a:gd name="T12" fmla="*/ 0 w 151"/>
                  <a:gd name="T13" fmla="*/ 0 h 87"/>
                  <a:gd name="T14" fmla="*/ 0 w 151"/>
                  <a:gd name="T15" fmla="*/ 0 h 87"/>
                  <a:gd name="T16" fmla="*/ 0 w 151"/>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1"/>
                  <a:gd name="T28" fmla="*/ 0 h 87"/>
                  <a:gd name="T29" fmla="*/ 151 w 151"/>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1" h="87">
                    <a:moveTo>
                      <a:pt x="0" y="87"/>
                    </a:moveTo>
                    <a:lnTo>
                      <a:pt x="19" y="79"/>
                    </a:lnTo>
                    <a:lnTo>
                      <a:pt x="38" y="69"/>
                    </a:lnTo>
                    <a:lnTo>
                      <a:pt x="56" y="60"/>
                    </a:lnTo>
                    <a:lnTo>
                      <a:pt x="76" y="49"/>
                    </a:lnTo>
                    <a:lnTo>
                      <a:pt x="95" y="38"/>
                    </a:lnTo>
                    <a:lnTo>
                      <a:pt x="113" y="27"/>
                    </a:lnTo>
                    <a:lnTo>
                      <a:pt x="132" y="13"/>
                    </a:lnTo>
                    <a:lnTo>
                      <a:pt x="151" y="0"/>
                    </a:lnTo>
                  </a:path>
                </a:pathLst>
              </a:custGeom>
              <a:noFill/>
              <a:ln w="6350">
                <a:solidFill>
                  <a:srgbClr val="000000"/>
                </a:solidFill>
                <a:prstDash val="solid"/>
                <a:round/>
                <a:headEnd/>
                <a:tailEnd/>
              </a:ln>
            </p:spPr>
            <p:txBody>
              <a:bodyPr/>
              <a:lstStyle/>
              <a:p>
                <a:endParaRPr lang="en-US"/>
              </a:p>
            </p:txBody>
          </p:sp>
          <p:sp>
            <p:nvSpPr>
              <p:cNvPr id="20382" name="Freeform 6123"/>
              <p:cNvSpPr>
                <a:spLocks/>
              </p:cNvSpPr>
              <p:nvPr/>
            </p:nvSpPr>
            <p:spPr bwMode="white">
              <a:xfrm>
                <a:off x="4563" y="2179"/>
                <a:ext cx="91" cy="146"/>
              </a:xfrm>
              <a:custGeom>
                <a:avLst/>
                <a:gdLst>
                  <a:gd name="T0" fmla="*/ 0 w 729"/>
                  <a:gd name="T1" fmla="*/ 2 h 1170"/>
                  <a:gd name="T2" fmla="*/ 0 w 729"/>
                  <a:gd name="T3" fmla="*/ 2 h 1170"/>
                  <a:gd name="T4" fmla="*/ 0 w 729"/>
                  <a:gd name="T5" fmla="*/ 2 h 1170"/>
                  <a:gd name="T6" fmla="*/ 0 w 729"/>
                  <a:gd name="T7" fmla="*/ 2 h 1170"/>
                  <a:gd name="T8" fmla="*/ 0 w 729"/>
                  <a:gd name="T9" fmla="*/ 2 h 1170"/>
                  <a:gd name="T10" fmla="*/ 0 w 729"/>
                  <a:gd name="T11" fmla="*/ 2 h 1170"/>
                  <a:gd name="T12" fmla="*/ 0 w 729"/>
                  <a:gd name="T13" fmla="*/ 2 h 1170"/>
                  <a:gd name="T14" fmla="*/ 0 w 729"/>
                  <a:gd name="T15" fmla="*/ 2 h 1170"/>
                  <a:gd name="T16" fmla="*/ 1 w 729"/>
                  <a:gd name="T17" fmla="*/ 2 h 1170"/>
                  <a:gd name="T18" fmla="*/ 1 w 729"/>
                  <a:gd name="T19" fmla="*/ 2 h 1170"/>
                  <a:gd name="T20" fmla="*/ 1 w 729"/>
                  <a:gd name="T21" fmla="*/ 2 h 1170"/>
                  <a:gd name="T22" fmla="*/ 1 w 729"/>
                  <a:gd name="T23" fmla="*/ 2 h 1170"/>
                  <a:gd name="T24" fmla="*/ 1 w 729"/>
                  <a:gd name="T25" fmla="*/ 2 h 1170"/>
                  <a:gd name="T26" fmla="*/ 1 w 729"/>
                  <a:gd name="T27" fmla="*/ 2 h 1170"/>
                  <a:gd name="T28" fmla="*/ 1 w 729"/>
                  <a:gd name="T29" fmla="*/ 1 h 1170"/>
                  <a:gd name="T30" fmla="*/ 1 w 729"/>
                  <a:gd name="T31" fmla="*/ 1 h 1170"/>
                  <a:gd name="T32" fmla="*/ 1 w 729"/>
                  <a:gd name="T33" fmla="*/ 1 h 1170"/>
                  <a:gd name="T34" fmla="*/ 1 w 729"/>
                  <a:gd name="T35" fmla="*/ 1 h 1170"/>
                  <a:gd name="T36" fmla="*/ 1 w 729"/>
                  <a:gd name="T37" fmla="*/ 1 h 1170"/>
                  <a:gd name="T38" fmla="*/ 1 w 729"/>
                  <a:gd name="T39" fmla="*/ 1 h 1170"/>
                  <a:gd name="T40" fmla="*/ 1 w 729"/>
                  <a:gd name="T41" fmla="*/ 1 h 1170"/>
                  <a:gd name="T42" fmla="*/ 1 w 729"/>
                  <a:gd name="T43" fmla="*/ 1 h 1170"/>
                  <a:gd name="T44" fmla="*/ 1 w 729"/>
                  <a:gd name="T45" fmla="*/ 1 h 1170"/>
                  <a:gd name="T46" fmla="*/ 1 w 729"/>
                  <a:gd name="T47" fmla="*/ 1 h 1170"/>
                  <a:gd name="T48" fmla="*/ 1 w 729"/>
                  <a:gd name="T49" fmla="*/ 1 h 1170"/>
                  <a:gd name="T50" fmla="*/ 1 w 729"/>
                  <a:gd name="T51" fmla="*/ 0 h 1170"/>
                  <a:gd name="T52" fmla="*/ 1 w 729"/>
                  <a:gd name="T53" fmla="*/ 0 h 1170"/>
                  <a:gd name="T54" fmla="*/ 1 w 729"/>
                  <a:gd name="T55" fmla="*/ 0 h 1170"/>
                  <a:gd name="T56" fmla="*/ 1 w 729"/>
                  <a:gd name="T57" fmla="*/ 0 h 1170"/>
                  <a:gd name="T58" fmla="*/ 1 w 729"/>
                  <a:gd name="T59" fmla="*/ 0 h 1170"/>
                  <a:gd name="T60" fmla="*/ 1 w 729"/>
                  <a:gd name="T61" fmla="*/ 0 h 1170"/>
                  <a:gd name="T62" fmla="*/ 1 w 729"/>
                  <a:gd name="T63" fmla="*/ 0 h 11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29"/>
                  <a:gd name="T97" fmla="*/ 0 h 1170"/>
                  <a:gd name="T98" fmla="*/ 729 w 729"/>
                  <a:gd name="T99" fmla="*/ 1170 h 11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29" h="1170">
                    <a:moveTo>
                      <a:pt x="0" y="1170"/>
                    </a:moveTo>
                    <a:lnTo>
                      <a:pt x="19" y="1169"/>
                    </a:lnTo>
                    <a:lnTo>
                      <a:pt x="38" y="1167"/>
                    </a:lnTo>
                    <a:lnTo>
                      <a:pt x="56" y="1165"/>
                    </a:lnTo>
                    <a:lnTo>
                      <a:pt x="75" y="1161"/>
                    </a:lnTo>
                    <a:lnTo>
                      <a:pt x="94" y="1156"/>
                    </a:lnTo>
                    <a:lnTo>
                      <a:pt x="113" y="1151"/>
                    </a:lnTo>
                    <a:lnTo>
                      <a:pt x="132" y="1143"/>
                    </a:lnTo>
                    <a:lnTo>
                      <a:pt x="152" y="1136"/>
                    </a:lnTo>
                    <a:lnTo>
                      <a:pt x="171" y="1128"/>
                    </a:lnTo>
                    <a:lnTo>
                      <a:pt x="190" y="1119"/>
                    </a:lnTo>
                    <a:lnTo>
                      <a:pt x="210" y="1108"/>
                    </a:lnTo>
                    <a:lnTo>
                      <a:pt x="229" y="1098"/>
                    </a:lnTo>
                    <a:lnTo>
                      <a:pt x="249" y="1085"/>
                    </a:lnTo>
                    <a:lnTo>
                      <a:pt x="268" y="1073"/>
                    </a:lnTo>
                    <a:lnTo>
                      <a:pt x="287" y="1059"/>
                    </a:lnTo>
                    <a:lnTo>
                      <a:pt x="306" y="1045"/>
                    </a:lnTo>
                    <a:lnTo>
                      <a:pt x="325" y="1030"/>
                    </a:lnTo>
                    <a:lnTo>
                      <a:pt x="344" y="1014"/>
                    </a:lnTo>
                    <a:lnTo>
                      <a:pt x="363" y="997"/>
                    </a:lnTo>
                    <a:lnTo>
                      <a:pt x="382" y="981"/>
                    </a:lnTo>
                    <a:lnTo>
                      <a:pt x="399" y="962"/>
                    </a:lnTo>
                    <a:lnTo>
                      <a:pt x="418" y="944"/>
                    </a:lnTo>
                    <a:lnTo>
                      <a:pt x="436" y="925"/>
                    </a:lnTo>
                    <a:lnTo>
                      <a:pt x="453" y="905"/>
                    </a:lnTo>
                    <a:lnTo>
                      <a:pt x="470" y="884"/>
                    </a:lnTo>
                    <a:lnTo>
                      <a:pt x="487" y="862"/>
                    </a:lnTo>
                    <a:lnTo>
                      <a:pt x="503" y="841"/>
                    </a:lnTo>
                    <a:lnTo>
                      <a:pt x="520" y="819"/>
                    </a:lnTo>
                    <a:lnTo>
                      <a:pt x="535" y="796"/>
                    </a:lnTo>
                    <a:lnTo>
                      <a:pt x="551" y="772"/>
                    </a:lnTo>
                    <a:lnTo>
                      <a:pt x="566" y="748"/>
                    </a:lnTo>
                    <a:lnTo>
                      <a:pt x="581" y="724"/>
                    </a:lnTo>
                    <a:lnTo>
                      <a:pt x="594" y="699"/>
                    </a:lnTo>
                    <a:lnTo>
                      <a:pt x="608" y="674"/>
                    </a:lnTo>
                    <a:lnTo>
                      <a:pt x="620" y="649"/>
                    </a:lnTo>
                    <a:lnTo>
                      <a:pt x="633" y="624"/>
                    </a:lnTo>
                    <a:lnTo>
                      <a:pt x="643" y="599"/>
                    </a:lnTo>
                    <a:lnTo>
                      <a:pt x="655" y="573"/>
                    </a:lnTo>
                    <a:lnTo>
                      <a:pt x="664" y="548"/>
                    </a:lnTo>
                    <a:lnTo>
                      <a:pt x="673" y="523"/>
                    </a:lnTo>
                    <a:lnTo>
                      <a:pt x="682" y="498"/>
                    </a:lnTo>
                    <a:lnTo>
                      <a:pt x="690" y="473"/>
                    </a:lnTo>
                    <a:lnTo>
                      <a:pt x="697" y="448"/>
                    </a:lnTo>
                    <a:lnTo>
                      <a:pt x="704" y="423"/>
                    </a:lnTo>
                    <a:lnTo>
                      <a:pt x="709" y="399"/>
                    </a:lnTo>
                    <a:lnTo>
                      <a:pt x="714" y="374"/>
                    </a:lnTo>
                    <a:lnTo>
                      <a:pt x="718" y="350"/>
                    </a:lnTo>
                    <a:lnTo>
                      <a:pt x="722" y="326"/>
                    </a:lnTo>
                    <a:lnTo>
                      <a:pt x="724" y="303"/>
                    </a:lnTo>
                    <a:lnTo>
                      <a:pt x="726" y="279"/>
                    </a:lnTo>
                    <a:lnTo>
                      <a:pt x="729" y="256"/>
                    </a:lnTo>
                    <a:lnTo>
                      <a:pt x="729" y="233"/>
                    </a:lnTo>
                    <a:lnTo>
                      <a:pt x="729" y="211"/>
                    </a:lnTo>
                    <a:lnTo>
                      <a:pt x="729" y="190"/>
                    </a:lnTo>
                    <a:lnTo>
                      <a:pt x="726" y="168"/>
                    </a:lnTo>
                    <a:lnTo>
                      <a:pt x="724" y="147"/>
                    </a:lnTo>
                    <a:lnTo>
                      <a:pt x="721" y="126"/>
                    </a:lnTo>
                    <a:lnTo>
                      <a:pt x="717" y="107"/>
                    </a:lnTo>
                    <a:lnTo>
                      <a:pt x="713" y="87"/>
                    </a:lnTo>
                    <a:lnTo>
                      <a:pt x="707" y="68"/>
                    </a:lnTo>
                    <a:lnTo>
                      <a:pt x="700" y="50"/>
                    </a:lnTo>
                    <a:lnTo>
                      <a:pt x="694" y="33"/>
                    </a:lnTo>
                    <a:lnTo>
                      <a:pt x="686" y="15"/>
                    </a:lnTo>
                    <a:lnTo>
                      <a:pt x="678" y="0"/>
                    </a:lnTo>
                  </a:path>
                </a:pathLst>
              </a:custGeom>
              <a:noFill/>
              <a:ln w="6350">
                <a:solidFill>
                  <a:srgbClr val="000000"/>
                </a:solidFill>
                <a:prstDash val="solid"/>
                <a:round/>
                <a:headEnd/>
                <a:tailEnd/>
              </a:ln>
            </p:spPr>
            <p:txBody>
              <a:bodyPr/>
              <a:lstStyle/>
              <a:p>
                <a:endParaRPr lang="en-US"/>
              </a:p>
            </p:txBody>
          </p:sp>
          <p:sp>
            <p:nvSpPr>
              <p:cNvPr id="20383" name="Freeform 6124"/>
              <p:cNvSpPr>
                <a:spLocks/>
              </p:cNvSpPr>
              <p:nvPr/>
            </p:nvSpPr>
            <p:spPr bwMode="white">
              <a:xfrm>
                <a:off x="4664" y="2182"/>
                <a:ext cx="19" cy="45"/>
              </a:xfrm>
              <a:custGeom>
                <a:avLst/>
                <a:gdLst>
                  <a:gd name="T0" fmla="*/ 0 w 148"/>
                  <a:gd name="T1" fmla="*/ 1 h 356"/>
                  <a:gd name="T2" fmla="*/ 0 w 148"/>
                  <a:gd name="T3" fmla="*/ 1 h 356"/>
                  <a:gd name="T4" fmla="*/ 0 w 148"/>
                  <a:gd name="T5" fmla="*/ 1 h 356"/>
                  <a:gd name="T6" fmla="*/ 0 w 148"/>
                  <a:gd name="T7" fmla="*/ 1 h 356"/>
                  <a:gd name="T8" fmla="*/ 0 w 148"/>
                  <a:gd name="T9" fmla="*/ 1 h 356"/>
                  <a:gd name="T10" fmla="*/ 0 w 148"/>
                  <a:gd name="T11" fmla="*/ 0 h 356"/>
                  <a:gd name="T12" fmla="*/ 0 w 148"/>
                  <a:gd name="T13" fmla="*/ 0 h 356"/>
                  <a:gd name="T14" fmla="*/ 0 w 148"/>
                  <a:gd name="T15" fmla="*/ 0 h 356"/>
                  <a:gd name="T16" fmla="*/ 0 w 148"/>
                  <a:gd name="T17" fmla="*/ 0 h 356"/>
                  <a:gd name="T18" fmla="*/ 0 w 148"/>
                  <a:gd name="T19" fmla="*/ 0 h 356"/>
                  <a:gd name="T20" fmla="*/ 0 w 148"/>
                  <a:gd name="T21" fmla="*/ 0 h 356"/>
                  <a:gd name="T22" fmla="*/ 0 w 148"/>
                  <a:gd name="T23" fmla="*/ 0 h 356"/>
                  <a:gd name="T24" fmla="*/ 0 w 148"/>
                  <a:gd name="T25" fmla="*/ 0 h 356"/>
                  <a:gd name="T26" fmla="*/ 0 w 148"/>
                  <a:gd name="T27" fmla="*/ 0 h 356"/>
                  <a:gd name="T28" fmla="*/ 0 w 148"/>
                  <a:gd name="T29" fmla="*/ 0 h 356"/>
                  <a:gd name="T30" fmla="*/ 0 w 148"/>
                  <a:gd name="T31" fmla="*/ 0 h 356"/>
                  <a:gd name="T32" fmla="*/ 0 w 148"/>
                  <a:gd name="T33" fmla="*/ 0 h 3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8"/>
                  <a:gd name="T52" fmla="*/ 0 h 356"/>
                  <a:gd name="T53" fmla="*/ 148 w 148"/>
                  <a:gd name="T54" fmla="*/ 356 h 3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8" h="356">
                    <a:moveTo>
                      <a:pt x="147" y="356"/>
                    </a:moveTo>
                    <a:lnTo>
                      <a:pt x="148" y="325"/>
                    </a:lnTo>
                    <a:lnTo>
                      <a:pt x="147" y="295"/>
                    </a:lnTo>
                    <a:lnTo>
                      <a:pt x="145" y="266"/>
                    </a:lnTo>
                    <a:lnTo>
                      <a:pt x="142" y="238"/>
                    </a:lnTo>
                    <a:lnTo>
                      <a:pt x="137" y="211"/>
                    </a:lnTo>
                    <a:lnTo>
                      <a:pt x="130" y="186"/>
                    </a:lnTo>
                    <a:lnTo>
                      <a:pt x="123" y="161"/>
                    </a:lnTo>
                    <a:lnTo>
                      <a:pt x="115" y="138"/>
                    </a:lnTo>
                    <a:lnTo>
                      <a:pt x="104" y="115"/>
                    </a:lnTo>
                    <a:lnTo>
                      <a:pt x="93" y="94"/>
                    </a:lnTo>
                    <a:lnTo>
                      <a:pt x="81" y="75"/>
                    </a:lnTo>
                    <a:lnTo>
                      <a:pt x="67" y="57"/>
                    </a:lnTo>
                    <a:lnTo>
                      <a:pt x="51" y="40"/>
                    </a:lnTo>
                    <a:lnTo>
                      <a:pt x="36" y="25"/>
                    </a:lnTo>
                    <a:lnTo>
                      <a:pt x="18" y="11"/>
                    </a:lnTo>
                    <a:lnTo>
                      <a:pt x="0" y="0"/>
                    </a:lnTo>
                  </a:path>
                </a:pathLst>
              </a:custGeom>
              <a:noFill/>
              <a:ln w="6350">
                <a:solidFill>
                  <a:srgbClr val="000000"/>
                </a:solidFill>
                <a:prstDash val="solid"/>
                <a:round/>
                <a:headEnd/>
                <a:tailEnd/>
              </a:ln>
            </p:spPr>
            <p:txBody>
              <a:bodyPr/>
              <a:lstStyle/>
              <a:p>
                <a:endParaRPr lang="en-US"/>
              </a:p>
            </p:txBody>
          </p:sp>
          <p:sp>
            <p:nvSpPr>
              <p:cNvPr id="20384" name="Freeform 6125"/>
              <p:cNvSpPr>
                <a:spLocks/>
              </p:cNvSpPr>
              <p:nvPr/>
            </p:nvSpPr>
            <p:spPr bwMode="white">
              <a:xfrm>
                <a:off x="4637" y="2247"/>
                <a:ext cx="43" cy="72"/>
              </a:xfrm>
              <a:custGeom>
                <a:avLst/>
                <a:gdLst>
                  <a:gd name="T0" fmla="*/ 0 w 337"/>
                  <a:gd name="T1" fmla="*/ 1 h 578"/>
                  <a:gd name="T2" fmla="*/ 0 w 337"/>
                  <a:gd name="T3" fmla="*/ 1 h 578"/>
                  <a:gd name="T4" fmla="*/ 0 w 337"/>
                  <a:gd name="T5" fmla="*/ 1 h 578"/>
                  <a:gd name="T6" fmla="*/ 0 w 337"/>
                  <a:gd name="T7" fmla="*/ 1 h 578"/>
                  <a:gd name="T8" fmla="*/ 0 w 337"/>
                  <a:gd name="T9" fmla="*/ 1 h 578"/>
                  <a:gd name="T10" fmla="*/ 0 w 337"/>
                  <a:gd name="T11" fmla="*/ 1 h 578"/>
                  <a:gd name="T12" fmla="*/ 0 w 337"/>
                  <a:gd name="T13" fmla="*/ 1 h 578"/>
                  <a:gd name="T14" fmla="*/ 0 w 337"/>
                  <a:gd name="T15" fmla="*/ 1 h 578"/>
                  <a:gd name="T16" fmla="*/ 0 w 337"/>
                  <a:gd name="T17" fmla="*/ 1 h 578"/>
                  <a:gd name="T18" fmla="*/ 1 w 337"/>
                  <a:gd name="T19" fmla="*/ 0 h 578"/>
                  <a:gd name="T20" fmla="*/ 1 w 337"/>
                  <a:gd name="T21" fmla="*/ 0 h 578"/>
                  <a:gd name="T22" fmla="*/ 1 w 337"/>
                  <a:gd name="T23" fmla="*/ 0 h 578"/>
                  <a:gd name="T24" fmla="*/ 1 w 337"/>
                  <a:gd name="T25" fmla="*/ 0 h 578"/>
                  <a:gd name="T26" fmla="*/ 1 w 337"/>
                  <a:gd name="T27" fmla="*/ 0 h 578"/>
                  <a:gd name="T28" fmla="*/ 1 w 337"/>
                  <a:gd name="T29" fmla="*/ 0 h 578"/>
                  <a:gd name="T30" fmla="*/ 1 w 337"/>
                  <a:gd name="T31" fmla="*/ 0 h 578"/>
                  <a:gd name="T32" fmla="*/ 1 w 337"/>
                  <a:gd name="T33" fmla="*/ 0 h 5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7"/>
                  <a:gd name="T52" fmla="*/ 0 h 578"/>
                  <a:gd name="T53" fmla="*/ 337 w 337"/>
                  <a:gd name="T54" fmla="*/ 578 h 5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7" h="578">
                    <a:moveTo>
                      <a:pt x="0" y="578"/>
                    </a:moveTo>
                    <a:lnTo>
                      <a:pt x="29" y="549"/>
                    </a:lnTo>
                    <a:lnTo>
                      <a:pt x="58" y="520"/>
                    </a:lnTo>
                    <a:lnTo>
                      <a:pt x="86" y="489"/>
                    </a:lnTo>
                    <a:lnTo>
                      <a:pt x="113" y="455"/>
                    </a:lnTo>
                    <a:lnTo>
                      <a:pt x="138" y="422"/>
                    </a:lnTo>
                    <a:lnTo>
                      <a:pt x="163" y="387"/>
                    </a:lnTo>
                    <a:lnTo>
                      <a:pt x="187" y="352"/>
                    </a:lnTo>
                    <a:lnTo>
                      <a:pt x="208" y="314"/>
                    </a:lnTo>
                    <a:lnTo>
                      <a:pt x="230" y="277"/>
                    </a:lnTo>
                    <a:lnTo>
                      <a:pt x="250" y="239"/>
                    </a:lnTo>
                    <a:lnTo>
                      <a:pt x="269" y="200"/>
                    </a:lnTo>
                    <a:lnTo>
                      <a:pt x="285" y="161"/>
                    </a:lnTo>
                    <a:lnTo>
                      <a:pt x="301" y="122"/>
                    </a:lnTo>
                    <a:lnTo>
                      <a:pt x="314" y="81"/>
                    </a:lnTo>
                    <a:lnTo>
                      <a:pt x="327" y="41"/>
                    </a:lnTo>
                    <a:lnTo>
                      <a:pt x="337" y="0"/>
                    </a:lnTo>
                  </a:path>
                </a:pathLst>
              </a:custGeom>
              <a:noFill/>
              <a:ln w="6350">
                <a:solidFill>
                  <a:srgbClr val="000000"/>
                </a:solidFill>
                <a:prstDash val="solid"/>
                <a:round/>
                <a:headEnd/>
                <a:tailEnd/>
              </a:ln>
            </p:spPr>
            <p:txBody>
              <a:bodyPr/>
              <a:lstStyle/>
              <a:p>
                <a:endParaRPr lang="en-US"/>
              </a:p>
            </p:txBody>
          </p:sp>
          <p:sp>
            <p:nvSpPr>
              <p:cNvPr id="20385" name="Freeform 6126"/>
              <p:cNvSpPr>
                <a:spLocks/>
              </p:cNvSpPr>
              <p:nvPr/>
            </p:nvSpPr>
            <p:spPr bwMode="white">
              <a:xfrm>
                <a:off x="4622" y="2322"/>
                <a:ext cx="2" cy="1"/>
              </a:xfrm>
              <a:custGeom>
                <a:avLst/>
                <a:gdLst>
                  <a:gd name="T0" fmla="*/ 0 w 20"/>
                  <a:gd name="T1" fmla="*/ 0 h 4"/>
                  <a:gd name="T2" fmla="*/ 0 w 20"/>
                  <a:gd name="T3" fmla="*/ 0 h 4"/>
                  <a:gd name="T4" fmla="*/ 0 w 20"/>
                  <a:gd name="T5" fmla="*/ 0 h 4"/>
                  <a:gd name="T6" fmla="*/ 0 w 20"/>
                  <a:gd name="T7" fmla="*/ 0 h 4"/>
                  <a:gd name="T8" fmla="*/ 0 w 20"/>
                  <a:gd name="T9" fmla="*/ 0 h 4"/>
                  <a:gd name="T10" fmla="*/ 0 w 20"/>
                  <a:gd name="T11" fmla="*/ 0 h 4"/>
                  <a:gd name="T12" fmla="*/ 0 w 20"/>
                  <a:gd name="T13" fmla="*/ 0 h 4"/>
                  <a:gd name="T14" fmla="*/ 0 w 20"/>
                  <a:gd name="T15" fmla="*/ 0 h 4"/>
                  <a:gd name="T16" fmla="*/ 0 w 20"/>
                  <a:gd name="T17" fmla="*/ 0 h 4"/>
                  <a:gd name="T18" fmla="*/ 0 w 20"/>
                  <a:gd name="T19" fmla="*/ 0 h 4"/>
                  <a:gd name="T20" fmla="*/ 0 w 20"/>
                  <a:gd name="T21" fmla="*/ 0 h 4"/>
                  <a:gd name="T22" fmla="*/ 0 w 20"/>
                  <a:gd name="T23" fmla="*/ 0 h 4"/>
                  <a:gd name="T24" fmla="*/ 0 w 20"/>
                  <a:gd name="T25" fmla="*/ 0 h 4"/>
                  <a:gd name="T26" fmla="*/ 0 w 20"/>
                  <a:gd name="T27" fmla="*/ 0 h 4"/>
                  <a:gd name="T28" fmla="*/ 0 w 20"/>
                  <a:gd name="T29" fmla="*/ 0 h 4"/>
                  <a:gd name="T30" fmla="*/ 0 w 20"/>
                  <a:gd name="T31" fmla="*/ 0 h 4"/>
                  <a:gd name="T32" fmla="*/ 0 w 20"/>
                  <a:gd name="T33" fmla="*/ 0 h 4"/>
                  <a:gd name="T34" fmla="*/ 0 w 20"/>
                  <a:gd name="T35" fmla="*/ 0 h 4"/>
                  <a:gd name="T36" fmla="*/ 0 w 20"/>
                  <a:gd name="T37" fmla="*/ 0 h 4"/>
                  <a:gd name="T38" fmla="*/ 0 w 20"/>
                  <a:gd name="T39" fmla="*/ 0 h 4"/>
                  <a:gd name="T40" fmla="*/ 0 w 20"/>
                  <a:gd name="T41" fmla="*/ 0 h 4"/>
                  <a:gd name="T42" fmla="*/ 0 w 20"/>
                  <a:gd name="T43" fmla="*/ 0 h 4"/>
                  <a:gd name="T44" fmla="*/ 0 w 20"/>
                  <a:gd name="T45" fmla="*/ 0 h 4"/>
                  <a:gd name="T46" fmla="*/ 0 w 20"/>
                  <a:gd name="T47" fmla="*/ 0 h 4"/>
                  <a:gd name="T48" fmla="*/ 0 w 20"/>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
                  <a:gd name="T76" fmla="*/ 0 h 4"/>
                  <a:gd name="T77" fmla="*/ 20 w 20"/>
                  <a:gd name="T78" fmla="*/ 4 h 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 h="4">
                    <a:moveTo>
                      <a:pt x="0" y="4"/>
                    </a:moveTo>
                    <a:lnTo>
                      <a:pt x="1" y="4"/>
                    </a:lnTo>
                    <a:lnTo>
                      <a:pt x="1" y="3"/>
                    </a:lnTo>
                    <a:lnTo>
                      <a:pt x="2" y="3"/>
                    </a:lnTo>
                    <a:lnTo>
                      <a:pt x="3" y="2"/>
                    </a:lnTo>
                    <a:lnTo>
                      <a:pt x="4" y="2"/>
                    </a:lnTo>
                    <a:lnTo>
                      <a:pt x="5" y="1"/>
                    </a:lnTo>
                    <a:lnTo>
                      <a:pt x="6" y="1"/>
                    </a:lnTo>
                    <a:lnTo>
                      <a:pt x="7" y="1"/>
                    </a:lnTo>
                    <a:lnTo>
                      <a:pt x="8" y="1"/>
                    </a:lnTo>
                    <a:lnTo>
                      <a:pt x="9" y="1"/>
                    </a:lnTo>
                    <a:lnTo>
                      <a:pt x="10" y="0"/>
                    </a:lnTo>
                    <a:lnTo>
                      <a:pt x="11" y="0"/>
                    </a:lnTo>
                    <a:lnTo>
                      <a:pt x="12" y="0"/>
                    </a:lnTo>
                    <a:lnTo>
                      <a:pt x="13" y="0"/>
                    </a:lnTo>
                    <a:lnTo>
                      <a:pt x="14" y="1"/>
                    </a:lnTo>
                    <a:lnTo>
                      <a:pt x="15" y="1"/>
                    </a:lnTo>
                    <a:lnTo>
                      <a:pt x="16" y="1"/>
                    </a:lnTo>
                    <a:lnTo>
                      <a:pt x="17" y="1"/>
                    </a:lnTo>
                    <a:lnTo>
                      <a:pt x="19" y="2"/>
                    </a:lnTo>
                    <a:lnTo>
                      <a:pt x="20" y="2"/>
                    </a:lnTo>
                  </a:path>
                </a:pathLst>
              </a:custGeom>
              <a:noFill/>
              <a:ln w="6350">
                <a:solidFill>
                  <a:srgbClr val="000000"/>
                </a:solidFill>
                <a:prstDash val="solid"/>
                <a:round/>
                <a:headEnd/>
                <a:tailEnd/>
              </a:ln>
            </p:spPr>
            <p:txBody>
              <a:bodyPr/>
              <a:lstStyle/>
              <a:p>
                <a:endParaRPr lang="en-US"/>
              </a:p>
            </p:txBody>
          </p:sp>
          <p:sp>
            <p:nvSpPr>
              <p:cNvPr id="20386" name="Line 6127"/>
              <p:cNvSpPr>
                <a:spLocks noChangeShapeType="1"/>
              </p:cNvSpPr>
              <p:nvPr/>
            </p:nvSpPr>
            <p:spPr bwMode="white">
              <a:xfrm>
                <a:off x="4624" y="2322"/>
                <a:ext cx="0" cy="0"/>
              </a:xfrm>
              <a:prstGeom prst="line">
                <a:avLst/>
              </a:prstGeom>
              <a:noFill/>
              <a:ln w="6350">
                <a:solidFill>
                  <a:srgbClr val="000000"/>
                </a:solidFill>
                <a:round/>
                <a:headEnd/>
                <a:tailEnd/>
              </a:ln>
            </p:spPr>
            <p:txBody>
              <a:bodyPr/>
              <a:lstStyle/>
              <a:p>
                <a:endParaRPr lang="en-US"/>
              </a:p>
            </p:txBody>
          </p:sp>
          <p:sp>
            <p:nvSpPr>
              <p:cNvPr id="20387" name="Line 6128"/>
              <p:cNvSpPr>
                <a:spLocks noChangeShapeType="1"/>
              </p:cNvSpPr>
              <p:nvPr/>
            </p:nvSpPr>
            <p:spPr bwMode="white">
              <a:xfrm>
                <a:off x="4630" y="2326"/>
                <a:ext cx="0" cy="0"/>
              </a:xfrm>
              <a:prstGeom prst="line">
                <a:avLst/>
              </a:prstGeom>
              <a:noFill/>
              <a:ln w="6350">
                <a:solidFill>
                  <a:srgbClr val="000000"/>
                </a:solidFill>
                <a:round/>
                <a:headEnd/>
                <a:tailEnd/>
              </a:ln>
            </p:spPr>
            <p:txBody>
              <a:bodyPr/>
              <a:lstStyle/>
              <a:p>
                <a:endParaRPr lang="en-US"/>
              </a:p>
            </p:txBody>
          </p:sp>
          <p:sp>
            <p:nvSpPr>
              <p:cNvPr id="20388" name="Line 6129"/>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89" name="Line 6130"/>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0" name="Line 6131"/>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1" name="Line 6132"/>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2" name="Line 6133"/>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3" name="Line 6134"/>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4" name="Line 6135"/>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5" name="Line 6136"/>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6" name="Line 6137"/>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7" name="Line 6138"/>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8" name="Line 6139"/>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399" name="Line 6140"/>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0" name="Line 6141"/>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1" name="Line 6142"/>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2" name="Line 6143"/>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3" name="Line 6144"/>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4" name="Line 6145"/>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5" name="Line 6146"/>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6" name="Line 6147"/>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7" name="Line 6148"/>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8" name="Line 6149"/>
              <p:cNvSpPr>
                <a:spLocks noChangeShapeType="1"/>
              </p:cNvSpPr>
              <p:nvPr/>
            </p:nvSpPr>
            <p:spPr bwMode="white">
              <a:xfrm>
                <a:off x="4624" y="2322"/>
                <a:ext cx="6" cy="4"/>
              </a:xfrm>
              <a:prstGeom prst="line">
                <a:avLst/>
              </a:prstGeom>
              <a:noFill/>
              <a:ln w="6350">
                <a:solidFill>
                  <a:srgbClr val="000000"/>
                </a:solidFill>
                <a:round/>
                <a:headEnd/>
                <a:tailEnd/>
              </a:ln>
            </p:spPr>
            <p:txBody>
              <a:bodyPr/>
              <a:lstStyle/>
              <a:p>
                <a:endParaRPr lang="en-US"/>
              </a:p>
            </p:txBody>
          </p:sp>
          <p:sp>
            <p:nvSpPr>
              <p:cNvPr id="20409" name="Line 6150"/>
              <p:cNvSpPr>
                <a:spLocks noChangeShapeType="1"/>
              </p:cNvSpPr>
              <p:nvPr/>
            </p:nvSpPr>
            <p:spPr bwMode="white">
              <a:xfrm>
                <a:off x="4623" y="2325"/>
                <a:ext cx="0" cy="0"/>
              </a:xfrm>
              <a:prstGeom prst="line">
                <a:avLst/>
              </a:prstGeom>
              <a:noFill/>
              <a:ln w="6350">
                <a:solidFill>
                  <a:srgbClr val="000000"/>
                </a:solidFill>
                <a:round/>
                <a:headEnd/>
                <a:tailEnd/>
              </a:ln>
            </p:spPr>
            <p:txBody>
              <a:bodyPr/>
              <a:lstStyle/>
              <a:p>
                <a:endParaRPr lang="en-US"/>
              </a:p>
            </p:txBody>
          </p:sp>
          <p:sp>
            <p:nvSpPr>
              <p:cNvPr id="20410" name="Line 6151"/>
              <p:cNvSpPr>
                <a:spLocks noChangeShapeType="1"/>
              </p:cNvSpPr>
              <p:nvPr/>
            </p:nvSpPr>
            <p:spPr bwMode="white">
              <a:xfrm>
                <a:off x="4623" y="2350"/>
                <a:ext cx="0" cy="0"/>
              </a:xfrm>
              <a:prstGeom prst="line">
                <a:avLst/>
              </a:prstGeom>
              <a:noFill/>
              <a:ln w="6350">
                <a:solidFill>
                  <a:srgbClr val="000000"/>
                </a:solidFill>
                <a:round/>
                <a:headEnd/>
                <a:tailEnd/>
              </a:ln>
            </p:spPr>
            <p:txBody>
              <a:bodyPr/>
              <a:lstStyle/>
              <a:p>
                <a:endParaRPr lang="en-US"/>
              </a:p>
            </p:txBody>
          </p:sp>
          <p:sp>
            <p:nvSpPr>
              <p:cNvPr id="20411" name="Line 6152"/>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2" name="Line 6153"/>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3" name="Line 6154"/>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4" name="Line 6155"/>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5" name="Line 6156"/>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6" name="Line 6157"/>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7" name="Line 6158"/>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8" name="Line 6159"/>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19" name="Line 6160"/>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0" name="Line 6161"/>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1" name="Line 6162"/>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2" name="Line 6163"/>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3" name="Line 6164"/>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4" name="Line 6165"/>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5" name="Line 6166"/>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6" name="Line 6167"/>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7" name="Line 6168"/>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8" name="Line 6169"/>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29" name="Line 6170"/>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30" name="Line 6171"/>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31" name="Line 6172"/>
              <p:cNvSpPr>
                <a:spLocks noChangeShapeType="1"/>
              </p:cNvSpPr>
              <p:nvPr/>
            </p:nvSpPr>
            <p:spPr bwMode="white">
              <a:xfrm>
                <a:off x="4623" y="2325"/>
                <a:ext cx="0" cy="25"/>
              </a:xfrm>
              <a:prstGeom prst="line">
                <a:avLst/>
              </a:prstGeom>
              <a:noFill/>
              <a:ln w="6350">
                <a:solidFill>
                  <a:srgbClr val="000000"/>
                </a:solidFill>
                <a:round/>
                <a:headEnd/>
                <a:tailEnd/>
              </a:ln>
            </p:spPr>
            <p:txBody>
              <a:bodyPr/>
              <a:lstStyle/>
              <a:p>
                <a:endParaRPr lang="en-US"/>
              </a:p>
            </p:txBody>
          </p:sp>
          <p:sp>
            <p:nvSpPr>
              <p:cNvPr id="20432" name="Freeform 6173"/>
              <p:cNvSpPr>
                <a:spLocks/>
              </p:cNvSpPr>
              <p:nvPr/>
            </p:nvSpPr>
            <p:spPr bwMode="white">
              <a:xfrm>
                <a:off x="4630" y="2326"/>
                <a:ext cx="3" cy="5"/>
              </a:xfrm>
              <a:custGeom>
                <a:avLst/>
                <a:gdLst>
                  <a:gd name="T0" fmla="*/ 0 w 27"/>
                  <a:gd name="T1" fmla="*/ 0 h 43"/>
                  <a:gd name="T2" fmla="*/ 0 w 27"/>
                  <a:gd name="T3" fmla="*/ 0 h 43"/>
                  <a:gd name="T4" fmla="*/ 0 w 27"/>
                  <a:gd name="T5" fmla="*/ 0 h 43"/>
                  <a:gd name="T6" fmla="*/ 0 w 27"/>
                  <a:gd name="T7" fmla="*/ 0 h 43"/>
                  <a:gd name="T8" fmla="*/ 0 w 27"/>
                  <a:gd name="T9" fmla="*/ 0 h 43"/>
                  <a:gd name="T10" fmla="*/ 0 w 27"/>
                  <a:gd name="T11" fmla="*/ 0 h 43"/>
                  <a:gd name="T12" fmla="*/ 0 w 27"/>
                  <a:gd name="T13" fmla="*/ 0 h 43"/>
                  <a:gd name="T14" fmla="*/ 0 w 27"/>
                  <a:gd name="T15" fmla="*/ 0 h 43"/>
                  <a:gd name="T16" fmla="*/ 0 w 27"/>
                  <a:gd name="T17" fmla="*/ 0 h 43"/>
                  <a:gd name="T18" fmla="*/ 0 w 27"/>
                  <a:gd name="T19" fmla="*/ 0 h 43"/>
                  <a:gd name="T20" fmla="*/ 0 w 27"/>
                  <a:gd name="T21" fmla="*/ 0 h 43"/>
                  <a:gd name="T22" fmla="*/ 0 w 27"/>
                  <a:gd name="T23" fmla="*/ 0 h 43"/>
                  <a:gd name="T24" fmla="*/ 0 w 27"/>
                  <a:gd name="T25" fmla="*/ 0 h 43"/>
                  <a:gd name="T26" fmla="*/ 0 w 27"/>
                  <a:gd name="T27" fmla="*/ 0 h 43"/>
                  <a:gd name="T28" fmla="*/ 0 w 27"/>
                  <a:gd name="T29" fmla="*/ 0 h 43"/>
                  <a:gd name="T30" fmla="*/ 0 w 27"/>
                  <a:gd name="T31" fmla="*/ 0 h 43"/>
                  <a:gd name="T32" fmla="*/ 0 w 27"/>
                  <a:gd name="T33" fmla="*/ 0 h 43"/>
                  <a:gd name="T34" fmla="*/ 0 w 27"/>
                  <a:gd name="T35" fmla="*/ 0 h 43"/>
                  <a:gd name="T36" fmla="*/ 0 w 27"/>
                  <a:gd name="T37" fmla="*/ 0 h 43"/>
                  <a:gd name="T38" fmla="*/ 0 w 27"/>
                  <a:gd name="T39" fmla="*/ 0 h 43"/>
                  <a:gd name="T40" fmla="*/ 0 w 27"/>
                  <a:gd name="T41" fmla="*/ 0 h 43"/>
                  <a:gd name="T42" fmla="*/ 0 w 27"/>
                  <a:gd name="T43" fmla="*/ 0 h 43"/>
                  <a:gd name="T44" fmla="*/ 0 w 27"/>
                  <a:gd name="T45" fmla="*/ 0 h 43"/>
                  <a:gd name="T46" fmla="*/ 0 w 27"/>
                  <a:gd name="T47" fmla="*/ 0 h 43"/>
                  <a:gd name="T48" fmla="*/ 0 w 27"/>
                  <a:gd name="T49" fmla="*/ 0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43"/>
                  <a:gd name="T77" fmla="*/ 27 w 27"/>
                  <a:gd name="T78" fmla="*/ 43 h 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43">
                    <a:moveTo>
                      <a:pt x="0" y="0"/>
                    </a:moveTo>
                    <a:lnTo>
                      <a:pt x="2" y="1"/>
                    </a:lnTo>
                    <a:lnTo>
                      <a:pt x="4" y="2"/>
                    </a:lnTo>
                    <a:lnTo>
                      <a:pt x="5" y="3"/>
                    </a:lnTo>
                    <a:lnTo>
                      <a:pt x="8" y="4"/>
                    </a:lnTo>
                    <a:lnTo>
                      <a:pt x="9" y="6"/>
                    </a:lnTo>
                    <a:lnTo>
                      <a:pt x="11" y="7"/>
                    </a:lnTo>
                    <a:lnTo>
                      <a:pt x="12" y="9"/>
                    </a:lnTo>
                    <a:lnTo>
                      <a:pt x="14" y="10"/>
                    </a:lnTo>
                    <a:lnTo>
                      <a:pt x="15" y="12"/>
                    </a:lnTo>
                    <a:lnTo>
                      <a:pt x="16" y="14"/>
                    </a:lnTo>
                    <a:lnTo>
                      <a:pt x="18" y="16"/>
                    </a:lnTo>
                    <a:lnTo>
                      <a:pt x="19" y="18"/>
                    </a:lnTo>
                    <a:lnTo>
                      <a:pt x="20" y="20"/>
                    </a:lnTo>
                    <a:lnTo>
                      <a:pt x="21" y="22"/>
                    </a:lnTo>
                    <a:lnTo>
                      <a:pt x="22" y="24"/>
                    </a:lnTo>
                    <a:lnTo>
                      <a:pt x="23" y="27"/>
                    </a:lnTo>
                    <a:lnTo>
                      <a:pt x="24" y="29"/>
                    </a:lnTo>
                    <a:lnTo>
                      <a:pt x="24" y="31"/>
                    </a:lnTo>
                    <a:lnTo>
                      <a:pt x="25" y="33"/>
                    </a:lnTo>
                    <a:lnTo>
                      <a:pt x="26" y="35"/>
                    </a:lnTo>
                    <a:lnTo>
                      <a:pt x="26" y="37"/>
                    </a:lnTo>
                    <a:lnTo>
                      <a:pt x="26" y="39"/>
                    </a:lnTo>
                    <a:lnTo>
                      <a:pt x="26" y="41"/>
                    </a:lnTo>
                    <a:lnTo>
                      <a:pt x="27" y="43"/>
                    </a:lnTo>
                  </a:path>
                </a:pathLst>
              </a:custGeom>
              <a:noFill/>
              <a:ln w="6350">
                <a:solidFill>
                  <a:srgbClr val="000000"/>
                </a:solidFill>
                <a:prstDash val="solid"/>
                <a:round/>
                <a:headEnd/>
                <a:tailEnd/>
              </a:ln>
            </p:spPr>
            <p:txBody>
              <a:bodyPr/>
              <a:lstStyle/>
              <a:p>
                <a:endParaRPr lang="en-US"/>
              </a:p>
            </p:txBody>
          </p:sp>
          <p:sp>
            <p:nvSpPr>
              <p:cNvPr id="20433" name="Line 6174"/>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4" name="Line 6175"/>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5" name="Line 6176"/>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6" name="Line 6177"/>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7" name="Line 6178"/>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8" name="Line 6179"/>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39" name="Line 6180"/>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0" name="Line 6181"/>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1" name="Line 6182"/>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2" name="Line 6183"/>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3" name="Line 6184"/>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4" name="Line 6185"/>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5" name="Line 6186"/>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6" name="Line 6187"/>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7" name="Line 6188"/>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8" name="Line 6189"/>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49" name="Line 6190"/>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50" name="Line 6191"/>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51" name="Line 6192"/>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52" name="Line 6193"/>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53" name="Line 6194"/>
              <p:cNvSpPr>
                <a:spLocks noChangeShapeType="1"/>
              </p:cNvSpPr>
              <p:nvPr/>
            </p:nvSpPr>
            <p:spPr bwMode="white">
              <a:xfrm>
                <a:off x="4633" y="2331"/>
                <a:ext cx="0" cy="14"/>
              </a:xfrm>
              <a:prstGeom prst="line">
                <a:avLst/>
              </a:prstGeom>
              <a:noFill/>
              <a:ln w="6350">
                <a:solidFill>
                  <a:srgbClr val="000000"/>
                </a:solidFill>
                <a:round/>
                <a:headEnd/>
                <a:tailEnd/>
              </a:ln>
            </p:spPr>
            <p:txBody>
              <a:bodyPr/>
              <a:lstStyle/>
              <a:p>
                <a:endParaRPr lang="en-US"/>
              </a:p>
            </p:txBody>
          </p:sp>
          <p:sp>
            <p:nvSpPr>
              <p:cNvPr id="20454" name="Line 6195"/>
              <p:cNvSpPr>
                <a:spLocks noChangeShapeType="1"/>
              </p:cNvSpPr>
              <p:nvPr/>
            </p:nvSpPr>
            <p:spPr bwMode="white">
              <a:xfrm>
                <a:off x="4633" y="2345"/>
                <a:ext cx="0" cy="0"/>
              </a:xfrm>
              <a:prstGeom prst="line">
                <a:avLst/>
              </a:prstGeom>
              <a:noFill/>
              <a:ln w="6350">
                <a:solidFill>
                  <a:srgbClr val="000000"/>
                </a:solidFill>
                <a:round/>
                <a:headEnd/>
                <a:tailEnd/>
              </a:ln>
            </p:spPr>
            <p:txBody>
              <a:bodyPr/>
              <a:lstStyle/>
              <a:p>
                <a:endParaRPr lang="en-US"/>
              </a:p>
            </p:txBody>
          </p:sp>
          <p:sp>
            <p:nvSpPr>
              <p:cNvPr id="20455" name="Line 6196"/>
              <p:cNvSpPr>
                <a:spLocks noChangeShapeType="1"/>
              </p:cNvSpPr>
              <p:nvPr/>
            </p:nvSpPr>
            <p:spPr bwMode="white">
              <a:xfrm>
                <a:off x="4633" y="2331"/>
                <a:ext cx="0" cy="0"/>
              </a:xfrm>
              <a:prstGeom prst="line">
                <a:avLst/>
              </a:prstGeom>
              <a:noFill/>
              <a:ln w="6350">
                <a:solidFill>
                  <a:srgbClr val="000000"/>
                </a:solidFill>
                <a:round/>
                <a:headEnd/>
                <a:tailEnd/>
              </a:ln>
            </p:spPr>
            <p:txBody>
              <a:bodyPr/>
              <a:lstStyle/>
              <a:p>
                <a:endParaRPr lang="en-US"/>
              </a:p>
            </p:txBody>
          </p:sp>
          <p:sp>
            <p:nvSpPr>
              <p:cNvPr id="20456" name="Freeform 6197"/>
              <p:cNvSpPr>
                <a:spLocks/>
              </p:cNvSpPr>
              <p:nvPr/>
            </p:nvSpPr>
            <p:spPr bwMode="white">
              <a:xfrm>
                <a:off x="4629" y="2153"/>
                <a:ext cx="3" cy="5"/>
              </a:xfrm>
              <a:custGeom>
                <a:avLst/>
                <a:gdLst>
                  <a:gd name="T0" fmla="*/ 0 w 21"/>
                  <a:gd name="T1" fmla="*/ 0 h 35"/>
                  <a:gd name="T2" fmla="*/ 0 w 21"/>
                  <a:gd name="T3" fmla="*/ 0 h 35"/>
                  <a:gd name="T4" fmla="*/ 0 w 21"/>
                  <a:gd name="T5" fmla="*/ 0 h 35"/>
                  <a:gd name="T6" fmla="*/ 0 w 21"/>
                  <a:gd name="T7" fmla="*/ 0 h 35"/>
                  <a:gd name="T8" fmla="*/ 0 w 21"/>
                  <a:gd name="T9" fmla="*/ 0 h 35"/>
                  <a:gd name="T10" fmla="*/ 0 w 21"/>
                  <a:gd name="T11" fmla="*/ 0 h 35"/>
                  <a:gd name="T12" fmla="*/ 0 w 21"/>
                  <a:gd name="T13" fmla="*/ 0 h 35"/>
                  <a:gd name="T14" fmla="*/ 0 w 21"/>
                  <a:gd name="T15" fmla="*/ 0 h 35"/>
                  <a:gd name="T16" fmla="*/ 0 w 21"/>
                  <a:gd name="T17" fmla="*/ 0 h 35"/>
                  <a:gd name="T18" fmla="*/ 0 w 21"/>
                  <a:gd name="T19" fmla="*/ 0 h 35"/>
                  <a:gd name="T20" fmla="*/ 0 w 21"/>
                  <a:gd name="T21" fmla="*/ 0 h 35"/>
                  <a:gd name="T22" fmla="*/ 0 w 21"/>
                  <a:gd name="T23" fmla="*/ 0 h 35"/>
                  <a:gd name="T24" fmla="*/ 0 w 21"/>
                  <a:gd name="T25" fmla="*/ 0 h 35"/>
                  <a:gd name="T26" fmla="*/ 0 w 21"/>
                  <a:gd name="T27" fmla="*/ 0 h 35"/>
                  <a:gd name="T28" fmla="*/ 0 w 21"/>
                  <a:gd name="T29" fmla="*/ 0 h 35"/>
                  <a:gd name="T30" fmla="*/ 0 w 21"/>
                  <a:gd name="T31" fmla="*/ 0 h 35"/>
                  <a:gd name="T32" fmla="*/ 0 w 21"/>
                  <a:gd name="T33" fmla="*/ 0 h 35"/>
                  <a:gd name="T34" fmla="*/ 0 w 21"/>
                  <a:gd name="T35" fmla="*/ 0 h 35"/>
                  <a:gd name="T36" fmla="*/ 0 w 21"/>
                  <a:gd name="T37" fmla="*/ 0 h 35"/>
                  <a:gd name="T38" fmla="*/ 0 w 21"/>
                  <a:gd name="T39" fmla="*/ 0 h 35"/>
                  <a:gd name="T40" fmla="*/ 0 w 21"/>
                  <a:gd name="T41" fmla="*/ 0 h 35"/>
                  <a:gd name="T42" fmla="*/ 0 w 21"/>
                  <a:gd name="T43" fmla="*/ 0 h 35"/>
                  <a:gd name="T44" fmla="*/ 0 w 21"/>
                  <a:gd name="T45" fmla="*/ 0 h 35"/>
                  <a:gd name="T46" fmla="*/ 0 w 21"/>
                  <a:gd name="T47" fmla="*/ 0 h 35"/>
                  <a:gd name="T48" fmla="*/ 0 w 21"/>
                  <a:gd name="T49" fmla="*/ 0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35"/>
                  <a:gd name="T77" fmla="*/ 21 w 21"/>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35">
                    <a:moveTo>
                      <a:pt x="21" y="35"/>
                    </a:moveTo>
                    <a:lnTo>
                      <a:pt x="21" y="34"/>
                    </a:lnTo>
                    <a:lnTo>
                      <a:pt x="21" y="32"/>
                    </a:lnTo>
                    <a:lnTo>
                      <a:pt x="20" y="31"/>
                    </a:lnTo>
                    <a:lnTo>
                      <a:pt x="20" y="29"/>
                    </a:lnTo>
                    <a:lnTo>
                      <a:pt x="20" y="27"/>
                    </a:lnTo>
                    <a:lnTo>
                      <a:pt x="19" y="26"/>
                    </a:lnTo>
                    <a:lnTo>
                      <a:pt x="19" y="23"/>
                    </a:lnTo>
                    <a:lnTo>
                      <a:pt x="18" y="21"/>
                    </a:lnTo>
                    <a:lnTo>
                      <a:pt x="18" y="20"/>
                    </a:lnTo>
                    <a:lnTo>
                      <a:pt x="17" y="18"/>
                    </a:lnTo>
                    <a:lnTo>
                      <a:pt x="16" y="17"/>
                    </a:lnTo>
                    <a:lnTo>
                      <a:pt x="15" y="15"/>
                    </a:lnTo>
                    <a:lnTo>
                      <a:pt x="14" y="13"/>
                    </a:lnTo>
                    <a:lnTo>
                      <a:pt x="13" y="12"/>
                    </a:lnTo>
                    <a:lnTo>
                      <a:pt x="12" y="10"/>
                    </a:lnTo>
                    <a:lnTo>
                      <a:pt x="11" y="9"/>
                    </a:lnTo>
                    <a:lnTo>
                      <a:pt x="9" y="8"/>
                    </a:lnTo>
                    <a:lnTo>
                      <a:pt x="8" y="6"/>
                    </a:lnTo>
                    <a:lnTo>
                      <a:pt x="7" y="5"/>
                    </a:lnTo>
                    <a:lnTo>
                      <a:pt x="5" y="4"/>
                    </a:lnTo>
                    <a:lnTo>
                      <a:pt x="4" y="3"/>
                    </a:lnTo>
                    <a:lnTo>
                      <a:pt x="3" y="2"/>
                    </a:lnTo>
                    <a:lnTo>
                      <a:pt x="2" y="1"/>
                    </a:lnTo>
                    <a:lnTo>
                      <a:pt x="0" y="0"/>
                    </a:lnTo>
                  </a:path>
                </a:pathLst>
              </a:custGeom>
              <a:noFill/>
              <a:ln w="6350">
                <a:solidFill>
                  <a:srgbClr val="000000"/>
                </a:solidFill>
                <a:prstDash val="solid"/>
                <a:round/>
                <a:headEnd/>
                <a:tailEnd/>
              </a:ln>
            </p:spPr>
            <p:txBody>
              <a:bodyPr/>
              <a:lstStyle/>
              <a:p>
                <a:endParaRPr lang="en-US"/>
              </a:p>
            </p:txBody>
          </p:sp>
          <p:sp>
            <p:nvSpPr>
              <p:cNvPr id="20457" name="Line 6198"/>
              <p:cNvSpPr>
                <a:spLocks noChangeShapeType="1"/>
              </p:cNvSpPr>
              <p:nvPr/>
            </p:nvSpPr>
            <p:spPr bwMode="white">
              <a:xfrm>
                <a:off x="4629" y="2153"/>
                <a:ext cx="0" cy="0"/>
              </a:xfrm>
              <a:prstGeom prst="line">
                <a:avLst/>
              </a:prstGeom>
              <a:noFill/>
              <a:ln w="6350">
                <a:solidFill>
                  <a:srgbClr val="000000"/>
                </a:solidFill>
                <a:round/>
                <a:headEnd/>
                <a:tailEnd/>
              </a:ln>
            </p:spPr>
            <p:txBody>
              <a:bodyPr/>
              <a:lstStyle/>
              <a:p>
                <a:endParaRPr lang="en-US"/>
              </a:p>
            </p:txBody>
          </p:sp>
          <p:sp>
            <p:nvSpPr>
              <p:cNvPr id="20458" name="Line 6199"/>
              <p:cNvSpPr>
                <a:spLocks noChangeShapeType="1"/>
              </p:cNvSpPr>
              <p:nvPr/>
            </p:nvSpPr>
            <p:spPr bwMode="white">
              <a:xfrm>
                <a:off x="4624" y="2150"/>
                <a:ext cx="0" cy="0"/>
              </a:xfrm>
              <a:prstGeom prst="line">
                <a:avLst/>
              </a:prstGeom>
              <a:noFill/>
              <a:ln w="6350">
                <a:solidFill>
                  <a:srgbClr val="000000"/>
                </a:solidFill>
                <a:round/>
                <a:headEnd/>
                <a:tailEnd/>
              </a:ln>
            </p:spPr>
            <p:txBody>
              <a:bodyPr/>
              <a:lstStyle/>
              <a:p>
                <a:endParaRPr lang="en-US"/>
              </a:p>
            </p:txBody>
          </p:sp>
          <p:sp>
            <p:nvSpPr>
              <p:cNvPr id="20459" name="Line 6200"/>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0" name="Line 6201"/>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1" name="Line 6202"/>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2" name="Line 6203"/>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3" name="Line 6204"/>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4" name="Line 6205"/>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5" name="Line 6206"/>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6" name="Line 6207"/>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7" name="Line 6208"/>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8" name="Line 6209"/>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69" name="Line 6210"/>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0" name="Line 6211"/>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1" name="Line 6212"/>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2" name="Line 6213"/>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3" name="Line 6214"/>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4" name="Line 6215"/>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5" name="Line 6216"/>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6" name="Line 6217"/>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7" name="Line 6218"/>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8" name="Line 6219"/>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79" name="Line 6220"/>
              <p:cNvSpPr>
                <a:spLocks noChangeShapeType="1"/>
              </p:cNvSpPr>
              <p:nvPr/>
            </p:nvSpPr>
            <p:spPr bwMode="white">
              <a:xfrm flipH="1" flipV="1">
                <a:off x="4624" y="2150"/>
                <a:ext cx="5" cy="3"/>
              </a:xfrm>
              <a:prstGeom prst="line">
                <a:avLst/>
              </a:prstGeom>
              <a:noFill/>
              <a:ln w="6350">
                <a:solidFill>
                  <a:srgbClr val="000000"/>
                </a:solidFill>
                <a:round/>
                <a:headEnd/>
                <a:tailEnd/>
              </a:ln>
            </p:spPr>
            <p:txBody>
              <a:bodyPr/>
              <a:lstStyle/>
              <a:p>
                <a:endParaRPr lang="en-US"/>
              </a:p>
            </p:txBody>
          </p:sp>
          <p:sp>
            <p:nvSpPr>
              <p:cNvPr id="20480" name="Line 6221"/>
              <p:cNvSpPr>
                <a:spLocks noChangeShapeType="1"/>
              </p:cNvSpPr>
              <p:nvPr/>
            </p:nvSpPr>
            <p:spPr bwMode="white">
              <a:xfrm>
                <a:off x="4624" y="2178"/>
                <a:ext cx="0" cy="0"/>
              </a:xfrm>
              <a:prstGeom prst="line">
                <a:avLst/>
              </a:prstGeom>
              <a:noFill/>
              <a:ln w="6350">
                <a:solidFill>
                  <a:srgbClr val="000000"/>
                </a:solidFill>
                <a:round/>
                <a:headEnd/>
                <a:tailEnd/>
              </a:ln>
            </p:spPr>
            <p:txBody>
              <a:bodyPr/>
              <a:lstStyle/>
              <a:p>
                <a:endParaRPr lang="en-US"/>
              </a:p>
            </p:txBody>
          </p:sp>
          <p:sp>
            <p:nvSpPr>
              <p:cNvPr id="20481" name="Line 6222"/>
              <p:cNvSpPr>
                <a:spLocks noChangeShapeType="1"/>
              </p:cNvSpPr>
              <p:nvPr/>
            </p:nvSpPr>
            <p:spPr bwMode="white">
              <a:xfrm>
                <a:off x="4629" y="2181"/>
                <a:ext cx="0" cy="0"/>
              </a:xfrm>
              <a:prstGeom prst="line">
                <a:avLst/>
              </a:prstGeom>
              <a:noFill/>
              <a:ln w="6350">
                <a:solidFill>
                  <a:srgbClr val="000000"/>
                </a:solidFill>
                <a:round/>
                <a:headEnd/>
                <a:tailEnd/>
              </a:ln>
            </p:spPr>
            <p:txBody>
              <a:bodyPr/>
              <a:lstStyle/>
              <a:p>
                <a:endParaRPr lang="en-US"/>
              </a:p>
            </p:txBody>
          </p:sp>
          <p:sp>
            <p:nvSpPr>
              <p:cNvPr id="20482" name="Line 6223"/>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3" name="Line 6224"/>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4" name="Line 6225"/>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5" name="Line 6226"/>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6" name="Line 6227"/>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7" name="Line 6228"/>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8" name="Line 6229"/>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89" name="Line 6230"/>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0" name="Line 6231"/>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1" name="Line 6232"/>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2" name="Line 6233"/>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3" name="Line 6234"/>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4" name="Line 6235"/>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5" name="Line 6236"/>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6" name="Line 6237"/>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7" name="Line 6238"/>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8" name="Line 6239"/>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499" name="Line 6240"/>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500" name="Line 6241"/>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501" name="Line 6242"/>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502" name="Line 6243"/>
              <p:cNvSpPr>
                <a:spLocks noChangeShapeType="1"/>
              </p:cNvSpPr>
              <p:nvPr/>
            </p:nvSpPr>
            <p:spPr bwMode="white">
              <a:xfrm>
                <a:off x="4624" y="2178"/>
                <a:ext cx="5" cy="3"/>
              </a:xfrm>
              <a:prstGeom prst="line">
                <a:avLst/>
              </a:prstGeom>
              <a:noFill/>
              <a:ln w="6350">
                <a:solidFill>
                  <a:srgbClr val="000000"/>
                </a:solidFill>
                <a:round/>
                <a:headEnd/>
                <a:tailEnd/>
              </a:ln>
            </p:spPr>
            <p:txBody>
              <a:bodyPr/>
              <a:lstStyle/>
              <a:p>
                <a:endParaRPr lang="en-US"/>
              </a:p>
            </p:txBody>
          </p:sp>
          <p:sp>
            <p:nvSpPr>
              <p:cNvPr id="20503" name="Freeform 6244"/>
              <p:cNvSpPr>
                <a:spLocks/>
              </p:cNvSpPr>
              <p:nvPr/>
            </p:nvSpPr>
            <p:spPr bwMode="white">
              <a:xfrm>
                <a:off x="4629" y="2180"/>
                <a:ext cx="3" cy="2"/>
              </a:xfrm>
              <a:custGeom>
                <a:avLst/>
                <a:gdLst>
                  <a:gd name="T0" fmla="*/ 0 w 21"/>
                  <a:gd name="T1" fmla="*/ 0 h 15"/>
                  <a:gd name="T2" fmla="*/ 0 w 21"/>
                  <a:gd name="T3" fmla="*/ 0 h 15"/>
                  <a:gd name="T4" fmla="*/ 0 w 21"/>
                  <a:gd name="T5" fmla="*/ 0 h 15"/>
                  <a:gd name="T6" fmla="*/ 0 w 21"/>
                  <a:gd name="T7" fmla="*/ 0 h 15"/>
                  <a:gd name="T8" fmla="*/ 0 w 21"/>
                  <a:gd name="T9" fmla="*/ 0 h 15"/>
                  <a:gd name="T10" fmla="*/ 0 w 21"/>
                  <a:gd name="T11" fmla="*/ 0 h 15"/>
                  <a:gd name="T12" fmla="*/ 0 w 21"/>
                  <a:gd name="T13" fmla="*/ 0 h 15"/>
                  <a:gd name="T14" fmla="*/ 0 w 21"/>
                  <a:gd name="T15" fmla="*/ 0 h 15"/>
                  <a:gd name="T16" fmla="*/ 0 w 21"/>
                  <a:gd name="T17" fmla="*/ 0 h 15"/>
                  <a:gd name="T18" fmla="*/ 0 w 21"/>
                  <a:gd name="T19" fmla="*/ 0 h 15"/>
                  <a:gd name="T20" fmla="*/ 0 w 21"/>
                  <a:gd name="T21" fmla="*/ 0 h 15"/>
                  <a:gd name="T22" fmla="*/ 0 w 21"/>
                  <a:gd name="T23" fmla="*/ 0 h 15"/>
                  <a:gd name="T24" fmla="*/ 0 w 21"/>
                  <a:gd name="T25" fmla="*/ 0 h 15"/>
                  <a:gd name="T26" fmla="*/ 0 w 21"/>
                  <a:gd name="T27" fmla="*/ 0 h 15"/>
                  <a:gd name="T28" fmla="*/ 0 w 21"/>
                  <a:gd name="T29" fmla="*/ 0 h 15"/>
                  <a:gd name="T30" fmla="*/ 0 w 21"/>
                  <a:gd name="T31" fmla="*/ 0 h 15"/>
                  <a:gd name="T32" fmla="*/ 0 w 21"/>
                  <a:gd name="T33" fmla="*/ 0 h 15"/>
                  <a:gd name="T34" fmla="*/ 0 w 21"/>
                  <a:gd name="T35" fmla="*/ 0 h 15"/>
                  <a:gd name="T36" fmla="*/ 0 w 21"/>
                  <a:gd name="T37" fmla="*/ 0 h 15"/>
                  <a:gd name="T38" fmla="*/ 0 w 21"/>
                  <a:gd name="T39" fmla="*/ 0 h 15"/>
                  <a:gd name="T40" fmla="*/ 0 w 21"/>
                  <a:gd name="T41" fmla="*/ 0 h 15"/>
                  <a:gd name="T42" fmla="*/ 0 w 21"/>
                  <a:gd name="T43" fmla="*/ 0 h 15"/>
                  <a:gd name="T44" fmla="*/ 0 w 21"/>
                  <a:gd name="T45" fmla="*/ 0 h 15"/>
                  <a:gd name="T46" fmla="*/ 0 w 21"/>
                  <a:gd name="T47" fmla="*/ 0 h 15"/>
                  <a:gd name="T48" fmla="*/ 0 w 21"/>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
                  <a:gd name="T76" fmla="*/ 0 h 15"/>
                  <a:gd name="T77" fmla="*/ 21 w 21"/>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 h="15">
                    <a:moveTo>
                      <a:pt x="0" y="12"/>
                    </a:moveTo>
                    <a:lnTo>
                      <a:pt x="2" y="13"/>
                    </a:lnTo>
                    <a:lnTo>
                      <a:pt x="3" y="14"/>
                    </a:lnTo>
                    <a:lnTo>
                      <a:pt x="4" y="14"/>
                    </a:lnTo>
                    <a:lnTo>
                      <a:pt x="5" y="14"/>
                    </a:lnTo>
                    <a:lnTo>
                      <a:pt x="7" y="15"/>
                    </a:lnTo>
                    <a:lnTo>
                      <a:pt x="8" y="15"/>
                    </a:lnTo>
                    <a:lnTo>
                      <a:pt x="9" y="15"/>
                    </a:lnTo>
                    <a:lnTo>
                      <a:pt x="11" y="15"/>
                    </a:lnTo>
                    <a:lnTo>
                      <a:pt x="12" y="15"/>
                    </a:lnTo>
                    <a:lnTo>
                      <a:pt x="13" y="14"/>
                    </a:lnTo>
                    <a:lnTo>
                      <a:pt x="14" y="14"/>
                    </a:lnTo>
                    <a:lnTo>
                      <a:pt x="15" y="13"/>
                    </a:lnTo>
                    <a:lnTo>
                      <a:pt x="16" y="13"/>
                    </a:lnTo>
                    <a:lnTo>
                      <a:pt x="17" y="12"/>
                    </a:lnTo>
                    <a:lnTo>
                      <a:pt x="18" y="11"/>
                    </a:lnTo>
                    <a:lnTo>
                      <a:pt x="19" y="10"/>
                    </a:lnTo>
                    <a:lnTo>
                      <a:pt x="19" y="8"/>
                    </a:lnTo>
                    <a:lnTo>
                      <a:pt x="20" y="6"/>
                    </a:lnTo>
                    <a:lnTo>
                      <a:pt x="20" y="5"/>
                    </a:lnTo>
                    <a:lnTo>
                      <a:pt x="20" y="4"/>
                    </a:lnTo>
                    <a:lnTo>
                      <a:pt x="21" y="3"/>
                    </a:lnTo>
                    <a:lnTo>
                      <a:pt x="21" y="1"/>
                    </a:lnTo>
                    <a:lnTo>
                      <a:pt x="21" y="0"/>
                    </a:lnTo>
                  </a:path>
                </a:pathLst>
              </a:custGeom>
              <a:noFill/>
              <a:ln w="6350">
                <a:solidFill>
                  <a:srgbClr val="000000"/>
                </a:solidFill>
                <a:prstDash val="solid"/>
                <a:round/>
                <a:headEnd/>
                <a:tailEnd/>
              </a:ln>
            </p:spPr>
            <p:txBody>
              <a:bodyPr/>
              <a:lstStyle/>
              <a:p>
                <a:endParaRPr lang="en-US"/>
              </a:p>
            </p:txBody>
          </p:sp>
          <p:sp>
            <p:nvSpPr>
              <p:cNvPr id="20504" name="Line 6245"/>
              <p:cNvSpPr>
                <a:spLocks noChangeShapeType="1"/>
              </p:cNvSpPr>
              <p:nvPr/>
            </p:nvSpPr>
            <p:spPr bwMode="white">
              <a:xfrm>
                <a:off x="4632" y="2180"/>
                <a:ext cx="0" cy="0"/>
              </a:xfrm>
              <a:prstGeom prst="line">
                <a:avLst/>
              </a:prstGeom>
              <a:noFill/>
              <a:ln w="6350">
                <a:solidFill>
                  <a:srgbClr val="000000"/>
                </a:solidFill>
                <a:round/>
                <a:headEnd/>
                <a:tailEnd/>
              </a:ln>
            </p:spPr>
            <p:txBody>
              <a:bodyPr/>
              <a:lstStyle/>
              <a:p>
                <a:endParaRPr lang="en-US"/>
              </a:p>
            </p:txBody>
          </p:sp>
          <p:sp>
            <p:nvSpPr>
              <p:cNvPr id="20505" name="Line 6246"/>
              <p:cNvSpPr>
                <a:spLocks noChangeShapeType="1"/>
              </p:cNvSpPr>
              <p:nvPr/>
            </p:nvSpPr>
            <p:spPr bwMode="white">
              <a:xfrm>
                <a:off x="4632" y="2158"/>
                <a:ext cx="0" cy="0"/>
              </a:xfrm>
              <a:prstGeom prst="line">
                <a:avLst/>
              </a:prstGeom>
              <a:noFill/>
              <a:ln w="6350">
                <a:solidFill>
                  <a:srgbClr val="000000"/>
                </a:solidFill>
                <a:round/>
                <a:headEnd/>
                <a:tailEnd/>
              </a:ln>
            </p:spPr>
            <p:txBody>
              <a:bodyPr/>
              <a:lstStyle/>
              <a:p>
                <a:endParaRPr lang="en-US"/>
              </a:p>
            </p:txBody>
          </p:sp>
          <p:sp>
            <p:nvSpPr>
              <p:cNvPr id="20506" name="Line 6247"/>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07" name="Line 6248"/>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08" name="Line 6249"/>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09" name="Line 6250"/>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0" name="Line 6251"/>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1" name="Line 6252"/>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2" name="Line 6253"/>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3" name="Line 6254"/>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4" name="Line 6255"/>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5" name="Line 6256"/>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6" name="Line 6257"/>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7" name="Line 6258"/>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8" name="Line 6259"/>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19" name="Line 6260"/>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0" name="Line 6261"/>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1" name="Line 6262"/>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2" name="Line 6263"/>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3" name="Line 6264"/>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4" name="Line 6265"/>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5" name="Line 6266"/>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6" name="Line 6267"/>
              <p:cNvSpPr>
                <a:spLocks noChangeShapeType="1"/>
              </p:cNvSpPr>
              <p:nvPr/>
            </p:nvSpPr>
            <p:spPr bwMode="white">
              <a:xfrm flipV="1">
                <a:off x="4632" y="2158"/>
                <a:ext cx="0" cy="22"/>
              </a:xfrm>
              <a:prstGeom prst="line">
                <a:avLst/>
              </a:prstGeom>
              <a:noFill/>
              <a:ln w="6350">
                <a:solidFill>
                  <a:srgbClr val="000000"/>
                </a:solidFill>
                <a:round/>
                <a:headEnd/>
                <a:tailEnd/>
              </a:ln>
            </p:spPr>
            <p:txBody>
              <a:bodyPr/>
              <a:lstStyle/>
              <a:p>
                <a:endParaRPr lang="en-US"/>
              </a:p>
            </p:txBody>
          </p:sp>
          <p:sp>
            <p:nvSpPr>
              <p:cNvPr id="20527" name="Freeform 6268"/>
              <p:cNvSpPr>
                <a:spLocks/>
              </p:cNvSpPr>
              <p:nvPr/>
            </p:nvSpPr>
            <p:spPr bwMode="white">
              <a:xfrm>
                <a:off x="4632" y="2353"/>
                <a:ext cx="1" cy="3"/>
              </a:xfrm>
              <a:custGeom>
                <a:avLst/>
                <a:gdLst>
                  <a:gd name="T0" fmla="*/ 0 w 9"/>
                  <a:gd name="T1" fmla="*/ 0 h 18"/>
                  <a:gd name="T2" fmla="*/ 0 w 9"/>
                  <a:gd name="T3" fmla="*/ 0 h 18"/>
                  <a:gd name="T4" fmla="*/ 0 w 9"/>
                  <a:gd name="T5" fmla="*/ 0 h 18"/>
                  <a:gd name="T6" fmla="*/ 0 w 9"/>
                  <a:gd name="T7" fmla="*/ 0 h 18"/>
                  <a:gd name="T8" fmla="*/ 0 w 9"/>
                  <a:gd name="T9" fmla="*/ 0 h 18"/>
                  <a:gd name="T10" fmla="*/ 0 w 9"/>
                  <a:gd name="T11" fmla="*/ 0 h 18"/>
                  <a:gd name="T12" fmla="*/ 0 w 9"/>
                  <a:gd name="T13" fmla="*/ 0 h 18"/>
                  <a:gd name="T14" fmla="*/ 0 w 9"/>
                  <a:gd name="T15" fmla="*/ 0 h 18"/>
                  <a:gd name="T16" fmla="*/ 0 w 9"/>
                  <a:gd name="T17" fmla="*/ 0 h 18"/>
                  <a:gd name="T18" fmla="*/ 0 w 9"/>
                  <a:gd name="T19" fmla="*/ 0 h 18"/>
                  <a:gd name="T20" fmla="*/ 0 w 9"/>
                  <a:gd name="T21" fmla="*/ 0 h 18"/>
                  <a:gd name="T22" fmla="*/ 0 w 9"/>
                  <a:gd name="T23" fmla="*/ 0 h 18"/>
                  <a:gd name="T24" fmla="*/ 0 w 9"/>
                  <a:gd name="T25" fmla="*/ 0 h 18"/>
                  <a:gd name="T26" fmla="*/ 0 w 9"/>
                  <a:gd name="T27" fmla="*/ 0 h 18"/>
                  <a:gd name="T28" fmla="*/ 0 w 9"/>
                  <a:gd name="T29" fmla="*/ 0 h 18"/>
                  <a:gd name="T30" fmla="*/ 0 w 9"/>
                  <a:gd name="T31" fmla="*/ 0 h 18"/>
                  <a:gd name="T32" fmla="*/ 0 w 9"/>
                  <a:gd name="T33" fmla="*/ 0 h 18"/>
                  <a:gd name="T34" fmla="*/ 0 w 9"/>
                  <a:gd name="T35" fmla="*/ 0 h 18"/>
                  <a:gd name="T36" fmla="*/ 0 w 9"/>
                  <a:gd name="T37" fmla="*/ 0 h 18"/>
                  <a:gd name="T38" fmla="*/ 0 w 9"/>
                  <a:gd name="T39" fmla="*/ 0 h 18"/>
                  <a:gd name="T40" fmla="*/ 0 w 9"/>
                  <a:gd name="T41" fmla="*/ 0 h 18"/>
                  <a:gd name="T42" fmla="*/ 0 w 9"/>
                  <a:gd name="T43" fmla="*/ 0 h 18"/>
                  <a:gd name="T44" fmla="*/ 0 w 9"/>
                  <a:gd name="T45" fmla="*/ 0 h 18"/>
                  <a:gd name="T46" fmla="*/ 0 w 9"/>
                  <a:gd name="T47" fmla="*/ 0 h 18"/>
                  <a:gd name="T48" fmla="*/ 0 w 9"/>
                  <a:gd name="T49" fmla="*/ 0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
                  <a:gd name="T76" fmla="*/ 0 h 18"/>
                  <a:gd name="T77" fmla="*/ 9 w 9"/>
                  <a:gd name="T78" fmla="*/ 18 h 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 h="18">
                    <a:moveTo>
                      <a:pt x="9" y="0"/>
                    </a:moveTo>
                    <a:lnTo>
                      <a:pt x="9" y="1"/>
                    </a:lnTo>
                    <a:lnTo>
                      <a:pt x="8" y="3"/>
                    </a:lnTo>
                    <a:lnTo>
                      <a:pt x="8" y="4"/>
                    </a:lnTo>
                    <a:lnTo>
                      <a:pt x="8" y="5"/>
                    </a:lnTo>
                    <a:lnTo>
                      <a:pt x="8" y="6"/>
                    </a:lnTo>
                    <a:lnTo>
                      <a:pt x="8" y="7"/>
                    </a:lnTo>
                    <a:lnTo>
                      <a:pt x="8" y="8"/>
                    </a:lnTo>
                    <a:lnTo>
                      <a:pt x="7" y="8"/>
                    </a:lnTo>
                    <a:lnTo>
                      <a:pt x="7" y="9"/>
                    </a:lnTo>
                    <a:lnTo>
                      <a:pt x="7" y="10"/>
                    </a:lnTo>
                    <a:lnTo>
                      <a:pt x="7" y="11"/>
                    </a:lnTo>
                    <a:lnTo>
                      <a:pt x="6" y="12"/>
                    </a:lnTo>
                    <a:lnTo>
                      <a:pt x="5" y="13"/>
                    </a:lnTo>
                    <a:lnTo>
                      <a:pt x="5" y="14"/>
                    </a:lnTo>
                    <a:lnTo>
                      <a:pt x="4" y="14"/>
                    </a:lnTo>
                    <a:lnTo>
                      <a:pt x="4" y="15"/>
                    </a:lnTo>
                    <a:lnTo>
                      <a:pt x="3" y="15"/>
                    </a:lnTo>
                    <a:lnTo>
                      <a:pt x="3" y="16"/>
                    </a:lnTo>
                    <a:lnTo>
                      <a:pt x="2" y="16"/>
                    </a:lnTo>
                    <a:lnTo>
                      <a:pt x="2" y="17"/>
                    </a:lnTo>
                    <a:lnTo>
                      <a:pt x="1" y="17"/>
                    </a:lnTo>
                    <a:lnTo>
                      <a:pt x="0" y="17"/>
                    </a:lnTo>
                    <a:lnTo>
                      <a:pt x="0" y="18"/>
                    </a:lnTo>
                  </a:path>
                </a:pathLst>
              </a:custGeom>
              <a:noFill/>
              <a:ln w="6350">
                <a:solidFill>
                  <a:srgbClr val="000000"/>
                </a:solidFill>
                <a:prstDash val="solid"/>
                <a:round/>
                <a:headEnd/>
                <a:tailEnd/>
              </a:ln>
            </p:spPr>
            <p:txBody>
              <a:bodyPr/>
              <a:lstStyle/>
              <a:p>
                <a:endParaRPr lang="en-US"/>
              </a:p>
            </p:txBody>
          </p:sp>
          <p:sp>
            <p:nvSpPr>
              <p:cNvPr id="20528" name="Freeform 6269"/>
              <p:cNvSpPr>
                <a:spLocks/>
              </p:cNvSpPr>
              <p:nvPr/>
            </p:nvSpPr>
            <p:spPr bwMode="white">
              <a:xfrm>
                <a:off x="4631" y="2354"/>
                <a:ext cx="6" cy="2"/>
              </a:xfrm>
              <a:custGeom>
                <a:avLst/>
                <a:gdLst>
                  <a:gd name="T0" fmla="*/ 0 w 44"/>
                  <a:gd name="T1" fmla="*/ 0 h 16"/>
                  <a:gd name="T2" fmla="*/ 0 w 44"/>
                  <a:gd name="T3" fmla="*/ 0 h 16"/>
                  <a:gd name="T4" fmla="*/ 0 w 44"/>
                  <a:gd name="T5" fmla="*/ 0 h 16"/>
                  <a:gd name="T6" fmla="*/ 0 w 44"/>
                  <a:gd name="T7" fmla="*/ 0 h 16"/>
                  <a:gd name="T8" fmla="*/ 0 w 44"/>
                  <a:gd name="T9" fmla="*/ 0 h 16"/>
                  <a:gd name="T10" fmla="*/ 0 w 44"/>
                  <a:gd name="T11" fmla="*/ 0 h 16"/>
                  <a:gd name="T12" fmla="*/ 0 w 44"/>
                  <a:gd name="T13" fmla="*/ 0 h 16"/>
                  <a:gd name="T14" fmla="*/ 0 w 44"/>
                  <a:gd name="T15" fmla="*/ 0 h 16"/>
                  <a:gd name="T16" fmla="*/ 0 w 44"/>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6"/>
                  <a:gd name="T29" fmla="*/ 44 w 44"/>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6">
                    <a:moveTo>
                      <a:pt x="0" y="13"/>
                    </a:moveTo>
                    <a:lnTo>
                      <a:pt x="5" y="15"/>
                    </a:lnTo>
                    <a:lnTo>
                      <a:pt x="11" y="16"/>
                    </a:lnTo>
                    <a:lnTo>
                      <a:pt x="16" y="15"/>
                    </a:lnTo>
                    <a:lnTo>
                      <a:pt x="23" y="14"/>
                    </a:lnTo>
                    <a:lnTo>
                      <a:pt x="29" y="12"/>
                    </a:lnTo>
                    <a:lnTo>
                      <a:pt x="35" y="9"/>
                    </a:lnTo>
                    <a:lnTo>
                      <a:pt x="40" y="5"/>
                    </a:lnTo>
                    <a:lnTo>
                      <a:pt x="44" y="0"/>
                    </a:lnTo>
                  </a:path>
                </a:pathLst>
              </a:custGeom>
              <a:noFill/>
              <a:ln w="6350">
                <a:solidFill>
                  <a:srgbClr val="000000"/>
                </a:solidFill>
                <a:prstDash val="solid"/>
                <a:round/>
                <a:headEnd/>
                <a:tailEnd/>
              </a:ln>
            </p:spPr>
            <p:txBody>
              <a:bodyPr/>
              <a:lstStyle/>
              <a:p>
                <a:endParaRPr lang="en-US"/>
              </a:p>
            </p:txBody>
          </p:sp>
          <p:sp>
            <p:nvSpPr>
              <p:cNvPr id="20529" name="Freeform 6270"/>
              <p:cNvSpPr>
                <a:spLocks/>
              </p:cNvSpPr>
              <p:nvPr/>
            </p:nvSpPr>
            <p:spPr bwMode="white">
              <a:xfrm>
                <a:off x="4585" y="2374"/>
                <a:ext cx="2" cy="0"/>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0 h 6"/>
                </a:gdLst>
                <a:ahLst/>
                <a:cxnLst>
                  <a:cxn ang="T10">
                    <a:pos x="T0" y="T1"/>
                  </a:cxn>
                  <a:cxn ang="T11">
                    <a:pos x="T2" y="T3"/>
                  </a:cxn>
                  <a:cxn ang="T12">
                    <a:pos x="T4" y="T5"/>
                  </a:cxn>
                  <a:cxn ang="T13">
                    <a:pos x="T6" y="T7"/>
                  </a:cxn>
                  <a:cxn ang="T14">
                    <a:pos x="T8" y="T9"/>
                  </a:cxn>
                </a:cxnLst>
                <a:rect l="T15" t="T16" r="T17" b="T18"/>
                <a:pathLst>
                  <a:path w="14" h="6">
                    <a:moveTo>
                      <a:pt x="0" y="6"/>
                    </a:moveTo>
                    <a:lnTo>
                      <a:pt x="4" y="6"/>
                    </a:lnTo>
                    <a:lnTo>
                      <a:pt x="7" y="5"/>
                    </a:lnTo>
                    <a:lnTo>
                      <a:pt x="11" y="3"/>
                    </a:lnTo>
                    <a:lnTo>
                      <a:pt x="14" y="0"/>
                    </a:lnTo>
                  </a:path>
                </a:pathLst>
              </a:custGeom>
              <a:noFill/>
              <a:ln w="6350">
                <a:solidFill>
                  <a:srgbClr val="000000"/>
                </a:solidFill>
                <a:prstDash val="solid"/>
                <a:round/>
                <a:headEnd/>
                <a:tailEnd/>
              </a:ln>
            </p:spPr>
            <p:txBody>
              <a:bodyPr/>
              <a:lstStyle/>
              <a:p>
                <a:endParaRPr lang="en-US"/>
              </a:p>
            </p:txBody>
          </p:sp>
          <p:sp>
            <p:nvSpPr>
              <p:cNvPr id="20530" name="Freeform 6271"/>
              <p:cNvSpPr>
                <a:spLocks/>
              </p:cNvSpPr>
              <p:nvPr/>
            </p:nvSpPr>
            <p:spPr bwMode="white">
              <a:xfrm>
                <a:off x="4568" y="2374"/>
                <a:ext cx="1" cy="3"/>
              </a:xfrm>
              <a:custGeom>
                <a:avLst/>
                <a:gdLst>
                  <a:gd name="T0" fmla="*/ 0 w 7"/>
                  <a:gd name="T1" fmla="*/ 0 h 24"/>
                  <a:gd name="T2" fmla="*/ 0 w 7"/>
                  <a:gd name="T3" fmla="*/ 0 h 24"/>
                  <a:gd name="T4" fmla="*/ 0 w 7"/>
                  <a:gd name="T5" fmla="*/ 0 h 24"/>
                  <a:gd name="T6" fmla="*/ 0 w 7"/>
                  <a:gd name="T7" fmla="*/ 0 h 24"/>
                  <a:gd name="T8" fmla="*/ 0 w 7"/>
                  <a:gd name="T9" fmla="*/ 0 h 24"/>
                  <a:gd name="T10" fmla="*/ 0 w 7"/>
                  <a:gd name="T11" fmla="*/ 0 h 24"/>
                  <a:gd name="T12" fmla="*/ 0 w 7"/>
                  <a:gd name="T13" fmla="*/ 0 h 24"/>
                  <a:gd name="T14" fmla="*/ 0 60000 65536"/>
                  <a:gd name="T15" fmla="*/ 0 60000 65536"/>
                  <a:gd name="T16" fmla="*/ 0 60000 65536"/>
                  <a:gd name="T17" fmla="*/ 0 60000 65536"/>
                  <a:gd name="T18" fmla="*/ 0 60000 65536"/>
                  <a:gd name="T19" fmla="*/ 0 60000 65536"/>
                  <a:gd name="T20" fmla="*/ 0 60000 65536"/>
                  <a:gd name="T21" fmla="*/ 0 w 7"/>
                  <a:gd name="T22" fmla="*/ 0 h 24"/>
                  <a:gd name="T23" fmla="*/ 7 w 7"/>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4">
                    <a:moveTo>
                      <a:pt x="1" y="0"/>
                    </a:moveTo>
                    <a:lnTo>
                      <a:pt x="0" y="9"/>
                    </a:lnTo>
                    <a:lnTo>
                      <a:pt x="1" y="16"/>
                    </a:lnTo>
                    <a:lnTo>
                      <a:pt x="2" y="18"/>
                    </a:lnTo>
                    <a:lnTo>
                      <a:pt x="3" y="21"/>
                    </a:lnTo>
                    <a:lnTo>
                      <a:pt x="5" y="23"/>
                    </a:lnTo>
                    <a:lnTo>
                      <a:pt x="7" y="24"/>
                    </a:lnTo>
                  </a:path>
                </a:pathLst>
              </a:custGeom>
              <a:noFill/>
              <a:ln w="6350">
                <a:solidFill>
                  <a:srgbClr val="000000"/>
                </a:solidFill>
                <a:prstDash val="solid"/>
                <a:round/>
                <a:headEnd/>
                <a:tailEnd/>
              </a:ln>
            </p:spPr>
            <p:txBody>
              <a:bodyPr/>
              <a:lstStyle/>
              <a:p>
                <a:endParaRPr lang="en-US"/>
              </a:p>
            </p:txBody>
          </p:sp>
          <p:sp>
            <p:nvSpPr>
              <p:cNvPr id="20531" name="Freeform 6272"/>
              <p:cNvSpPr>
                <a:spLocks/>
              </p:cNvSpPr>
              <p:nvPr/>
            </p:nvSpPr>
            <p:spPr bwMode="white">
              <a:xfrm>
                <a:off x="4655" y="2146"/>
                <a:ext cx="8" cy="0"/>
              </a:xfrm>
              <a:custGeom>
                <a:avLst/>
                <a:gdLst>
                  <a:gd name="T0" fmla="*/ 0 w 61"/>
                  <a:gd name="T1" fmla="*/ 0 h 1"/>
                  <a:gd name="T2" fmla="*/ 0 w 61"/>
                  <a:gd name="T3" fmla="*/ 0 h 1"/>
                  <a:gd name="T4" fmla="*/ 0 w 61"/>
                  <a:gd name="T5" fmla="*/ 0 h 1"/>
                  <a:gd name="T6" fmla="*/ 0 w 61"/>
                  <a:gd name="T7" fmla="*/ 0 h 1"/>
                  <a:gd name="T8" fmla="*/ 0 w 61"/>
                  <a:gd name="T9" fmla="*/ 0 h 1"/>
                  <a:gd name="T10" fmla="*/ 0 60000 65536"/>
                  <a:gd name="T11" fmla="*/ 0 60000 65536"/>
                  <a:gd name="T12" fmla="*/ 0 60000 65536"/>
                  <a:gd name="T13" fmla="*/ 0 60000 65536"/>
                  <a:gd name="T14" fmla="*/ 0 60000 65536"/>
                  <a:gd name="T15" fmla="*/ 0 w 61"/>
                  <a:gd name="T16" fmla="*/ 0 h 1"/>
                  <a:gd name="T17" fmla="*/ 61 w 61"/>
                  <a:gd name="T18" fmla="*/ 0 h 1"/>
                </a:gdLst>
                <a:ahLst/>
                <a:cxnLst>
                  <a:cxn ang="T10">
                    <a:pos x="T0" y="T1"/>
                  </a:cxn>
                  <a:cxn ang="T11">
                    <a:pos x="T2" y="T3"/>
                  </a:cxn>
                  <a:cxn ang="T12">
                    <a:pos x="T4" y="T5"/>
                  </a:cxn>
                  <a:cxn ang="T13">
                    <a:pos x="T6" y="T7"/>
                  </a:cxn>
                  <a:cxn ang="T14">
                    <a:pos x="T8" y="T9"/>
                  </a:cxn>
                </a:cxnLst>
                <a:rect l="T15" t="T16" r="T17" b="T18"/>
                <a:pathLst>
                  <a:path w="61" h="1">
                    <a:moveTo>
                      <a:pt x="61" y="1"/>
                    </a:moveTo>
                    <a:lnTo>
                      <a:pt x="46" y="0"/>
                    </a:lnTo>
                    <a:lnTo>
                      <a:pt x="31" y="0"/>
                    </a:lnTo>
                    <a:lnTo>
                      <a:pt x="16" y="0"/>
                    </a:lnTo>
                    <a:lnTo>
                      <a:pt x="0" y="0"/>
                    </a:lnTo>
                  </a:path>
                </a:pathLst>
              </a:custGeom>
              <a:noFill/>
              <a:ln w="6350">
                <a:solidFill>
                  <a:srgbClr val="000000"/>
                </a:solidFill>
                <a:prstDash val="solid"/>
                <a:round/>
                <a:headEnd/>
                <a:tailEnd/>
              </a:ln>
            </p:spPr>
            <p:txBody>
              <a:bodyPr/>
              <a:lstStyle/>
              <a:p>
                <a:endParaRPr lang="en-US"/>
              </a:p>
            </p:txBody>
          </p:sp>
          <p:sp>
            <p:nvSpPr>
              <p:cNvPr id="20532" name="Line 6273"/>
              <p:cNvSpPr>
                <a:spLocks noChangeShapeType="1"/>
              </p:cNvSpPr>
              <p:nvPr/>
            </p:nvSpPr>
            <p:spPr bwMode="white">
              <a:xfrm>
                <a:off x="4662" y="2144"/>
                <a:ext cx="0" cy="0"/>
              </a:xfrm>
              <a:prstGeom prst="line">
                <a:avLst/>
              </a:prstGeom>
              <a:noFill/>
              <a:ln w="6350">
                <a:solidFill>
                  <a:srgbClr val="000000"/>
                </a:solidFill>
                <a:round/>
                <a:headEnd/>
                <a:tailEnd/>
              </a:ln>
            </p:spPr>
            <p:txBody>
              <a:bodyPr/>
              <a:lstStyle/>
              <a:p>
                <a:endParaRPr lang="en-US"/>
              </a:p>
            </p:txBody>
          </p:sp>
          <p:sp>
            <p:nvSpPr>
              <p:cNvPr id="20533" name="Line 6274"/>
              <p:cNvSpPr>
                <a:spLocks noChangeShapeType="1"/>
              </p:cNvSpPr>
              <p:nvPr/>
            </p:nvSpPr>
            <p:spPr bwMode="white">
              <a:xfrm>
                <a:off x="4650" y="2137"/>
                <a:ext cx="0" cy="0"/>
              </a:xfrm>
              <a:prstGeom prst="line">
                <a:avLst/>
              </a:prstGeom>
              <a:noFill/>
              <a:ln w="6350">
                <a:solidFill>
                  <a:srgbClr val="000000"/>
                </a:solidFill>
                <a:round/>
                <a:headEnd/>
                <a:tailEnd/>
              </a:ln>
            </p:spPr>
            <p:txBody>
              <a:bodyPr/>
              <a:lstStyle/>
              <a:p>
                <a:endParaRPr lang="en-US"/>
              </a:p>
            </p:txBody>
          </p:sp>
          <p:sp>
            <p:nvSpPr>
              <p:cNvPr id="20534" name="Line 6275"/>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35" name="Line 6276"/>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36" name="Line 6277"/>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37" name="Line 6278"/>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38" name="Line 6279"/>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39" name="Line 6280"/>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0" name="Line 6281"/>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1" name="Line 6282"/>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2" name="Line 6283"/>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3" name="Line 6284"/>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4" name="Line 6285"/>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5" name="Line 6286"/>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546" name="Line 6287"/>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grpSp>
        <p:grpSp>
          <p:nvGrpSpPr>
            <p:cNvPr id="18511" name="Group 6489"/>
            <p:cNvGrpSpPr>
              <a:grpSpLocks/>
            </p:cNvGrpSpPr>
            <p:nvPr/>
          </p:nvGrpSpPr>
          <p:grpSpPr bwMode="auto">
            <a:xfrm>
              <a:off x="4527" y="2137"/>
              <a:ext cx="184" cy="236"/>
              <a:chOff x="4527" y="2137"/>
              <a:chExt cx="184" cy="236"/>
            </a:xfrm>
          </p:grpSpPr>
          <p:sp>
            <p:nvSpPr>
              <p:cNvPr id="20147" name="Line 6289"/>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48" name="Line 6290"/>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49" name="Line 6291"/>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0" name="Line 6292"/>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1" name="Line 6293"/>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2" name="Line 6294"/>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3" name="Line 6295"/>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4" name="Line 6296"/>
              <p:cNvSpPr>
                <a:spLocks noChangeShapeType="1"/>
              </p:cNvSpPr>
              <p:nvPr/>
            </p:nvSpPr>
            <p:spPr bwMode="white">
              <a:xfrm flipH="1" flipV="1">
                <a:off x="4650" y="2137"/>
                <a:ext cx="12" cy="7"/>
              </a:xfrm>
              <a:prstGeom prst="line">
                <a:avLst/>
              </a:prstGeom>
              <a:noFill/>
              <a:ln w="6350">
                <a:solidFill>
                  <a:srgbClr val="000000"/>
                </a:solidFill>
                <a:round/>
                <a:headEnd/>
                <a:tailEnd/>
              </a:ln>
            </p:spPr>
            <p:txBody>
              <a:bodyPr/>
              <a:lstStyle/>
              <a:p>
                <a:endParaRPr lang="en-US"/>
              </a:p>
            </p:txBody>
          </p:sp>
          <p:sp>
            <p:nvSpPr>
              <p:cNvPr id="20155" name="Freeform 6297"/>
              <p:cNvSpPr>
                <a:spLocks/>
              </p:cNvSpPr>
              <p:nvPr/>
            </p:nvSpPr>
            <p:spPr bwMode="white">
              <a:xfrm>
                <a:off x="4654" y="2148"/>
                <a:ext cx="3" cy="4"/>
              </a:xfrm>
              <a:custGeom>
                <a:avLst/>
                <a:gdLst>
                  <a:gd name="T0" fmla="*/ 0 w 22"/>
                  <a:gd name="T1" fmla="*/ 0 h 29"/>
                  <a:gd name="T2" fmla="*/ 0 w 22"/>
                  <a:gd name="T3" fmla="*/ 0 h 29"/>
                  <a:gd name="T4" fmla="*/ 0 w 22"/>
                  <a:gd name="T5" fmla="*/ 0 h 29"/>
                  <a:gd name="T6" fmla="*/ 0 w 22"/>
                  <a:gd name="T7" fmla="*/ 0 h 29"/>
                  <a:gd name="T8" fmla="*/ 0 w 22"/>
                  <a:gd name="T9" fmla="*/ 0 h 29"/>
                  <a:gd name="T10" fmla="*/ 0 w 22"/>
                  <a:gd name="T11" fmla="*/ 0 h 29"/>
                  <a:gd name="T12" fmla="*/ 0 w 22"/>
                  <a:gd name="T13" fmla="*/ 0 h 29"/>
                  <a:gd name="T14" fmla="*/ 0 w 22"/>
                  <a:gd name="T15" fmla="*/ 0 h 29"/>
                  <a:gd name="T16" fmla="*/ 0 w 22"/>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9"/>
                  <a:gd name="T29" fmla="*/ 22 w 2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9">
                    <a:moveTo>
                      <a:pt x="0" y="0"/>
                    </a:moveTo>
                    <a:lnTo>
                      <a:pt x="0" y="6"/>
                    </a:lnTo>
                    <a:lnTo>
                      <a:pt x="1" y="13"/>
                    </a:lnTo>
                    <a:lnTo>
                      <a:pt x="3" y="18"/>
                    </a:lnTo>
                    <a:lnTo>
                      <a:pt x="6" y="22"/>
                    </a:lnTo>
                    <a:lnTo>
                      <a:pt x="9" y="25"/>
                    </a:lnTo>
                    <a:lnTo>
                      <a:pt x="13" y="28"/>
                    </a:lnTo>
                    <a:lnTo>
                      <a:pt x="17" y="29"/>
                    </a:lnTo>
                    <a:lnTo>
                      <a:pt x="22" y="29"/>
                    </a:lnTo>
                  </a:path>
                </a:pathLst>
              </a:custGeom>
              <a:noFill/>
              <a:ln w="6350">
                <a:solidFill>
                  <a:srgbClr val="000000"/>
                </a:solidFill>
                <a:prstDash val="solid"/>
                <a:round/>
                <a:headEnd/>
                <a:tailEnd/>
              </a:ln>
            </p:spPr>
            <p:txBody>
              <a:bodyPr/>
              <a:lstStyle/>
              <a:p>
                <a:endParaRPr lang="en-US"/>
              </a:p>
            </p:txBody>
          </p:sp>
          <p:sp>
            <p:nvSpPr>
              <p:cNvPr id="20156" name="Freeform 6298"/>
              <p:cNvSpPr>
                <a:spLocks/>
              </p:cNvSpPr>
              <p:nvPr/>
            </p:nvSpPr>
            <p:spPr bwMode="white">
              <a:xfrm>
                <a:off x="4657" y="2152"/>
                <a:ext cx="8" cy="0"/>
              </a:xfrm>
              <a:custGeom>
                <a:avLst/>
                <a:gdLst>
                  <a:gd name="T0" fmla="*/ 0 w 62"/>
                  <a:gd name="T1" fmla="*/ 0 h 1"/>
                  <a:gd name="T2" fmla="*/ 0 w 62"/>
                  <a:gd name="T3" fmla="*/ 0 h 1"/>
                  <a:gd name="T4" fmla="*/ 0 w 62"/>
                  <a:gd name="T5" fmla="*/ 0 h 1"/>
                  <a:gd name="T6" fmla="*/ 0 w 62"/>
                  <a:gd name="T7" fmla="*/ 0 h 1"/>
                  <a:gd name="T8" fmla="*/ 0 w 62"/>
                  <a:gd name="T9" fmla="*/ 0 h 1"/>
                  <a:gd name="T10" fmla="*/ 0 60000 65536"/>
                  <a:gd name="T11" fmla="*/ 0 60000 65536"/>
                  <a:gd name="T12" fmla="*/ 0 60000 65536"/>
                  <a:gd name="T13" fmla="*/ 0 60000 65536"/>
                  <a:gd name="T14" fmla="*/ 0 60000 65536"/>
                  <a:gd name="T15" fmla="*/ 0 w 62"/>
                  <a:gd name="T16" fmla="*/ 0 h 1"/>
                  <a:gd name="T17" fmla="*/ 62 w 62"/>
                  <a:gd name="T18" fmla="*/ 0 h 1"/>
                </a:gdLst>
                <a:ahLst/>
                <a:cxnLst>
                  <a:cxn ang="T10">
                    <a:pos x="T0" y="T1"/>
                  </a:cxn>
                  <a:cxn ang="T11">
                    <a:pos x="T2" y="T3"/>
                  </a:cxn>
                  <a:cxn ang="T12">
                    <a:pos x="T4" y="T5"/>
                  </a:cxn>
                  <a:cxn ang="T13">
                    <a:pos x="T6" y="T7"/>
                  </a:cxn>
                  <a:cxn ang="T14">
                    <a:pos x="T8" y="T9"/>
                  </a:cxn>
                </a:cxnLst>
                <a:rect l="T15" t="T16" r="T17" b="T18"/>
                <a:pathLst>
                  <a:path w="62" h="1">
                    <a:moveTo>
                      <a:pt x="62" y="1"/>
                    </a:moveTo>
                    <a:lnTo>
                      <a:pt x="47" y="0"/>
                    </a:lnTo>
                    <a:lnTo>
                      <a:pt x="32" y="0"/>
                    </a:lnTo>
                    <a:lnTo>
                      <a:pt x="16" y="0"/>
                    </a:lnTo>
                    <a:lnTo>
                      <a:pt x="0" y="1"/>
                    </a:lnTo>
                  </a:path>
                </a:pathLst>
              </a:custGeom>
              <a:noFill/>
              <a:ln w="6350">
                <a:solidFill>
                  <a:srgbClr val="000000"/>
                </a:solidFill>
                <a:prstDash val="solid"/>
                <a:round/>
                <a:headEnd/>
                <a:tailEnd/>
              </a:ln>
            </p:spPr>
            <p:txBody>
              <a:bodyPr/>
              <a:lstStyle/>
              <a:p>
                <a:endParaRPr lang="en-US"/>
              </a:p>
            </p:txBody>
          </p:sp>
          <p:sp>
            <p:nvSpPr>
              <p:cNvPr id="20157" name="Freeform 6299"/>
              <p:cNvSpPr>
                <a:spLocks/>
              </p:cNvSpPr>
              <p:nvPr/>
            </p:nvSpPr>
            <p:spPr bwMode="white">
              <a:xfrm>
                <a:off x="4663" y="2145"/>
                <a:ext cx="2" cy="1"/>
              </a:xfrm>
              <a:custGeom>
                <a:avLst/>
                <a:gdLst>
                  <a:gd name="T0" fmla="*/ 0 w 15"/>
                  <a:gd name="T1" fmla="*/ 0 h 10"/>
                  <a:gd name="T2" fmla="*/ 0 w 15"/>
                  <a:gd name="T3" fmla="*/ 0 h 10"/>
                  <a:gd name="T4" fmla="*/ 0 w 15"/>
                  <a:gd name="T5" fmla="*/ 0 h 10"/>
                  <a:gd name="T6" fmla="*/ 0 w 15"/>
                  <a:gd name="T7" fmla="*/ 0 h 10"/>
                  <a:gd name="T8" fmla="*/ 0 w 15"/>
                  <a:gd name="T9" fmla="*/ 0 h 10"/>
                  <a:gd name="T10" fmla="*/ 0 60000 65536"/>
                  <a:gd name="T11" fmla="*/ 0 60000 65536"/>
                  <a:gd name="T12" fmla="*/ 0 60000 65536"/>
                  <a:gd name="T13" fmla="*/ 0 60000 65536"/>
                  <a:gd name="T14" fmla="*/ 0 60000 65536"/>
                  <a:gd name="T15" fmla="*/ 0 w 15"/>
                  <a:gd name="T16" fmla="*/ 0 h 10"/>
                  <a:gd name="T17" fmla="*/ 15 w 15"/>
                  <a:gd name="T18" fmla="*/ 10 h 10"/>
                </a:gdLst>
                <a:ahLst/>
                <a:cxnLst>
                  <a:cxn ang="T10">
                    <a:pos x="T0" y="T1"/>
                  </a:cxn>
                  <a:cxn ang="T11">
                    <a:pos x="T2" y="T3"/>
                  </a:cxn>
                  <a:cxn ang="T12">
                    <a:pos x="T4" y="T5"/>
                  </a:cxn>
                  <a:cxn ang="T13">
                    <a:pos x="T6" y="T7"/>
                  </a:cxn>
                  <a:cxn ang="T14">
                    <a:pos x="T8" y="T9"/>
                  </a:cxn>
                </a:cxnLst>
                <a:rect l="T15" t="T16" r="T17" b="T18"/>
                <a:pathLst>
                  <a:path w="15" h="10">
                    <a:moveTo>
                      <a:pt x="0" y="10"/>
                    </a:moveTo>
                    <a:lnTo>
                      <a:pt x="3" y="9"/>
                    </a:lnTo>
                    <a:lnTo>
                      <a:pt x="8" y="7"/>
                    </a:lnTo>
                    <a:lnTo>
                      <a:pt x="11" y="4"/>
                    </a:lnTo>
                    <a:lnTo>
                      <a:pt x="15" y="0"/>
                    </a:lnTo>
                  </a:path>
                </a:pathLst>
              </a:custGeom>
              <a:noFill/>
              <a:ln w="6350">
                <a:solidFill>
                  <a:srgbClr val="000000"/>
                </a:solidFill>
                <a:prstDash val="solid"/>
                <a:round/>
                <a:headEnd/>
                <a:tailEnd/>
              </a:ln>
            </p:spPr>
            <p:txBody>
              <a:bodyPr/>
              <a:lstStyle/>
              <a:p>
                <a:endParaRPr lang="en-US"/>
              </a:p>
            </p:txBody>
          </p:sp>
          <p:sp>
            <p:nvSpPr>
              <p:cNvPr id="20158" name="Freeform 6300"/>
              <p:cNvSpPr>
                <a:spLocks/>
              </p:cNvSpPr>
              <p:nvPr/>
            </p:nvSpPr>
            <p:spPr bwMode="white">
              <a:xfrm>
                <a:off x="4665" y="2142"/>
                <a:ext cx="4" cy="3"/>
              </a:xfrm>
              <a:custGeom>
                <a:avLst/>
                <a:gdLst>
                  <a:gd name="T0" fmla="*/ 0 w 33"/>
                  <a:gd name="T1" fmla="*/ 0 h 19"/>
                  <a:gd name="T2" fmla="*/ 0 w 33"/>
                  <a:gd name="T3" fmla="*/ 0 h 19"/>
                  <a:gd name="T4" fmla="*/ 0 w 33"/>
                  <a:gd name="T5" fmla="*/ 0 h 19"/>
                  <a:gd name="T6" fmla="*/ 0 w 33"/>
                  <a:gd name="T7" fmla="*/ 0 h 19"/>
                  <a:gd name="T8" fmla="*/ 0 w 33"/>
                  <a:gd name="T9" fmla="*/ 0 h 19"/>
                  <a:gd name="T10" fmla="*/ 0 w 33"/>
                  <a:gd name="T11" fmla="*/ 0 h 19"/>
                  <a:gd name="T12" fmla="*/ 0 w 33"/>
                  <a:gd name="T13" fmla="*/ 0 h 19"/>
                  <a:gd name="T14" fmla="*/ 0 w 33"/>
                  <a:gd name="T15" fmla="*/ 0 h 19"/>
                  <a:gd name="T16" fmla="*/ 0 w 33"/>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9"/>
                  <a:gd name="T29" fmla="*/ 33 w 33"/>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9">
                    <a:moveTo>
                      <a:pt x="33" y="1"/>
                    </a:moveTo>
                    <a:lnTo>
                      <a:pt x="30" y="0"/>
                    </a:lnTo>
                    <a:lnTo>
                      <a:pt x="26" y="0"/>
                    </a:lnTo>
                    <a:lnTo>
                      <a:pt x="22" y="1"/>
                    </a:lnTo>
                    <a:lnTo>
                      <a:pt x="16" y="3"/>
                    </a:lnTo>
                    <a:lnTo>
                      <a:pt x="12" y="6"/>
                    </a:lnTo>
                    <a:lnTo>
                      <a:pt x="8" y="10"/>
                    </a:lnTo>
                    <a:lnTo>
                      <a:pt x="3" y="14"/>
                    </a:lnTo>
                    <a:lnTo>
                      <a:pt x="0" y="19"/>
                    </a:lnTo>
                  </a:path>
                </a:pathLst>
              </a:custGeom>
              <a:noFill/>
              <a:ln w="6350">
                <a:solidFill>
                  <a:srgbClr val="000000"/>
                </a:solidFill>
                <a:prstDash val="solid"/>
                <a:round/>
                <a:headEnd/>
                <a:tailEnd/>
              </a:ln>
            </p:spPr>
            <p:txBody>
              <a:bodyPr/>
              <a:lstStyle/>
              <a:p>
                <a:endParaRPr lang="en-US"/>
              </a:p>
            </p:txBody>
          </p:sp>
          <p:sp>
            <p:nvSpPr>
              <p:cNvPr id="20159" name="Freeform 6301"/>
              <p:cNvSpPr>
                <a:spLocks/>
              </p:cNvSpPr>
              <p:nvPr/>
            </p:nvSpPr>
            <p:spPr bwMode="white">
              <a:xfrm>
                <a:off x="4670" y="2148"/>
                <a:ext cx="2" cy="5"/>
              </a:xfrm>
              <a:custGeom>
                <a:avLst/>
                <a:gdLst>
                  <a:gd name="T0" fmla="*/ 0 w 17"/>
                  <a:gd name="T1" fmla="*/ 0 h 38"/>
                  <a:gd name="T2" fmla="*/ 0 w 17"/>
                  <a:gd name="T3" fmla="*/ 0 h 38"/>
                  <a:gd name="T4" fmla="*/ 0 w 17"/>
                  <a:gd name="T5" fmla="*/ 0 h 38"/>
                  <a:gd name="T6" fmla="*/ 0 w 17"/>
                  <a:gd name="T7" fmla="*/ 0 h 38"/>
                  <a:gd name="T8" fmla="*/ 0 w 17"/>
                  <a:gd name="T9" fmla="*/ 0 h 38"/>
                  <a:gd name="T10" fmla="*/ 0 w 17"/>
                  <a:gd name="T11" fmla="*/ 0 h 38"/>
                  <a:gd name="T12" fmla="*/ 0 w 17"/>
                  <a:gd name="T13" fmla="*/ 0 h 38"/>
                  <a:gd name="T14" fmla="*/ 0 w 17"/>
                  <a:gd name="T15" fmla="*/ 0 h 38"/>
                  <a:gd name="T16" fmla="*/ 0 w 17"/>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8"/>
                  <a:gd name="T29" fmla="*/ 17 w 17"/>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8">
                    <a:moveTo>
                      <a:pt x="2" y="0"/>
                    </a:moveTo>
                    <a:lnTo>
                      <a:pt x="0" y="7"/>
                    </a:lnTo>
                    <a:lnTo>
                      <a:pt x="0" y="15"/>
                    </a:lnTo>
                    <a:lnTo>
                      <a:pt x="1" y="21"/>
                    </a:lnTo>
                    <a:lnTo>
                      <a:pt x="3" y="26"/>
                    </a:lnTo>
                    <a:lnTo>
                      <a:pt x="5" y="30"/>
                    </a:lnTo>
                    <a:lnTo>
                      <a:pt x="9" y="34"/>
                    </a:lnTo>
                    <a:lnTo>
                      <a:pt x="12" y="36"/>
                    </a:lnTo>
                    <a:lnTo>
                      <a:pt x="17" y="38"/>
                    </a:lnTo>
                  </a:path>
                </a:pathLst>
              </a:custGeom>
              <a:noFill/>
              <a:ln w="6350">
                <a:solidFill>
                  <a:srgbClr val="000000"/>
                </a:solidFill>
                <a:prstDash val="solid"/>
                <a:round/>
                <a:headEnd/>
                <a:tailEnd/>
              </a:ln>
            </p:spPr>
            <p:txBody>
              <a:bodyPr/>
              <a:lstStyle/>
              <a:p>
                <a:endParaRPr lang="en-US"/>
              </a:p>
            </p:txBody>
          </p:sp>
          <p:sp>
            <p:nvSpPr>
              <p:cNvPr id="20160" name="Freeform 6302"/>
              <p:cNvSpPr>
                <a:spLocks/>
              </p:cNvSpPr>
              <p:nvPr/>
            </p:nvSpPr>
            <p:spPr bwMode="white">
              <a:xfrm>
                <a:off x="4672" y="2153"/>
                <a:ext cx="7" cy="2"/>
              </a:xfrm>
              <a:custGeom>
                <a:avLst/>
                <a:gdLst>
                  <a:gd name="T0" fmla="*/ 0 w 54"/>
                  <a:gd name="T1" fmla="*/ 0 h 18"/>
                  <a:gd name="T2" fmla="*/ 0 w 54"/>
                  <a:gd name="T3" fmla="*/ 0 h 18"/>
                  <a:gd name="T4" fmla="*/ 0 w 54"/>
                  <a:gd name="T5" fmla="*/ 0 h 18"/>
                  <a:gd name="T6" fmla="*/ 0 w 54"/>
                  <a:gd name="T7" fmla="*/ 0 h 18"/>
                  <a:gd name="T8" fmla="*/ 0 w 54"/>
                  <a:gd name="T9" fmla="*/ 0 h 18"/>
                  <a:gd name="T10" fmla="*/ 0 60000 65536"/>
                  <a:gd name="T11" fmla="*/ 0 60000 65536"/>
                  <a:gd name="T12" fmla="*/ 0 60000 65536"/>
                  <a:gd name="T13" fmla="*/ 0 60000 65536"/>
                  <a:gd name="T14" fmla="*/ 0 60000 65536"/>
                  <a:gd name="T15" fmla="*/ 0 w 54"/>
                  <a:gd name="T16" fmla="*/ 0 h 18"/>
                  <a:gd name="T17" fmla="*/ 54 w 54"/>
                  <a:gd name="T18" fmla="*/ 18 h 18"/>
                </a:gdLst>
                <a:ahLst/>
                <a:cxnLst>
                  <a:cxn ang="T10">
                    <a:pos x="T0" y="T1"/>
                  </a:cxn>
                  <a:cxn ang="T11">
                    <a:pos x="T2" y="T3"/>
                  </a:cxn>
                  <a:cxn ang="T12">
                    <a:pos x="T4" y="T5"/>
                  </a:cxn>
                  <a:cxn ang="T13">
                    <a:pos x="T6" y="T7"/>
                  </a:cxn>
                  <a:cxn ang="T14">
                    <a:pos x="T8" y="T9"/>
                  </a:cxn>
                </a:cxnLst>
                <a:rect l="T15" t="T16" r="T17" b="T18"/>
                <a:pathLst>
                  <a:path w="54" h="18">
                    <a:moveTo>
                      <a:pt x="54" y="18"/>
                    </a:moveTo>
                    <a:lnTo>
                      <a:pt x="40" y="13"/>
                    </a:lnTo>
                    <a:lnTo>
                      <a:pt x="27" y="9"/>
                    </a:lnTo>
                    <a:lnTo>
                      <a:pt x="13" y="5"/>
                    </a:lnTo>
                    <a:lnTo>
                      <a:pt x="0" y="0"/>
                    </a:lnTo>
                  </a:path>
                </a:pathLst>
              </a:custGeom>
              <a:noFill/>
              <a:ln w="6350">
                <a:solidFill>
                  <a:srgbClr val="000000"/>
                </a:solidFill>
                <a:prstDash val="solid"/>
                <a:round/>
                <a:headEnd/>
                <a:tailEnd/>
              </a:ln>
            </p:spPr>
            <p:txBody>
              <a:bodyPr/>
              <a:lstStyle/>
              <a:p>
                <a:endParaRPr lang="en-US"/>
              </a:p>
            </p:txBody>
          </p:sp>
          <p:sp>
            <p:nvSpPr>
              <p:cNvPr id="20161" name="Freeform 6303"/>
              <p:cNvSpPr>
                <a:spLocks/>
              </p:cNvSpPr>
              <p:nvPr/>
            </p:nvSpPr>
            <p:spPr bwMode="white">
              <a:xfrm>
                <a:off x="4671" y="2147"/>
                <a:ext cx="7" cy="2"/>
              </a:xfrm>
              <a:custGeom>
                <a:avLst/>
                <a:gdLst>
                  <a:gd name="T0" fmla="*/ 0 w 50"/>
                  <a:gd name="T1" fmla="*/ 0 h 17"/>
                  <a:gd name="T2" fmla="*/ 0 w 50"/>
                  <a:gd name="T3" fmla="*/ 0 h 17"/>
                  <a:gd name="T4" fmla="*/ 0 w 50"/>
                  <a:gd name="T5" fmla="*/ 0 h 17"/>
                  <a:gd name="T6" fmla="*/ 0 w 50"/>
                  <a:gd name="T7" fmla="*/ 0 h 17"/>
                  <a:gd name="T8" fmla="*/ 0 w 50"/>
                  <a:gd name="T9" fmla="*/ 0 h 17"/>
                  <a:gd name="T10" fmla="*/ 0 60000 65536"/>
                  <a:gd name="T11" fmla="*/ 0 60000 65536"/>
                  <a:gd name="T12" fmla="*/ 0 60000 65536"/>
                  <a:gd name="T13" fmla="*/ 0 60000 65536"/>
                  <a:gd name="T14" fmla="*/ 0 60000 65536"/>
                  <a:gd name="T15" fmla="*/ 0 w 50"/>
                  <a:gd name="T16" fmla="*/ 0 h 17"/>
                  <a:gd name="T17" fmla="*/ 50 w 50"/>
                  <a:gd name="T18" fmla="*/ 17 h 17"/>
                </a:gdLst>
                <a:ahLst/>
                <a:cxnLst>
                  <a:cxn ang="T10">
                    <a:pos x="T0" y="T1"/>
                  </a:cxn>
                  <a:cxn ang="T11">
                    <a:pos x="T2" y="T3"/>
                  </a:cxn>
                  <a:cxn ang="T12">
                    <a:pos x="T4" y="T5"/>
                  </a:cxn>
                  <a:cxn ang="T13">
                    <a:pos x="T6" y="T7"/>
                  </a:cxn>
                  <a:cxn ang="T14">
                    <a:pos x="T8" y="T9"/>
                  </a:cxn>
                </a:cxnLst>
                <a:rect l="T15" t="T16" r="T17" b="T18"/>
                <a:pathLst>
                  <a:path w="50" h="17">
                    <a:moveTo>
                      <a:pt x="50" y="17"/>
                    </a:moveTo>
                    <a:lnTo>
                      <a:pt x="38" y="12"/>
                    </a:lnTo>
                    <a:lnTo>
                      <a:pt x="26" y="8"/>
                    </a:lnTo>
                    <a:lnTo>
                      <a:pt x="12" y="4"/>
                    </a:lnTo>
                    <a:lnTo>
                      <a:pt x="0" y="0"/>
                    </a:lnTo>
                  </a:path>
                </a:pathLst>
              </a:custGeom>
              <a:noFill/>
              <a:ln w="6350">
                <a:solidFill>
                  <a:srgbClr val="000000"/>
                </a:solidFill>
                <a:prstDash val="solid"/>
                <a:round/>
                <a:headEnd/>
                <a:tailEnd/>
              </a:ln>
            </p:spPr>
            <p:txBody>
              <a:bodyPr/>
              <a:lstStyle/>
              <a:p>
                <a:endParaRPr lang="en-US"/>
              </a:p>
            </p:txBody>
          </p:sp>
          <p:sp>
            <p:nvSpPr>
              <p:cNvPr id="20162" name="Line 6304"/>
              <p:cNvSpPr>
                <a:spLocks noChangeShapeType="1"/>
              </p:cNvSpPr>
              <p:nvPr/>
            </p:nvSpPr>
            <p:spPr bwMode="white">
              <a:xfrm>
                <a:off x="4674" y="2147"/>
                <a:ext cx="0" cy="0"/>
              </a:xfrm>
              <a:prstGeom prst="line">
                <a:avLst/>
              </a:prstGeom>
              <a:noFill/>
              <a:ln w="6350">
                <a:solidFill>
                  <a:srgbClr val="000000"/>
                </a:solidFill>
                <a:round/>
                <a:headEnd/>
                <a:tailEnd/>
              </a:ln>
            </p:spPr>
            <p:txBody>
              <a:bodyPr/>
              <a:lstStyle/>
              <a:p>
                <a:endParaRPr lang="en-US"/>
              </a:p>
            </p:txBody>
          </p:sp>
          <p:sp>
            <p:nvSpPr>
              <p:cNvPr id="20163" name="Line 6305"/>
              <p:cNvSpPr>
                <a:spLocks noChangeShapeType="1"/>
              </p:cNvSpPr>
              <p:nvPr/>
            </p:nvSpPr>
            <p:spPr bwMode="white">
              <a:xfrm>
                <a:off x="4671" y="2146"/>
                <a:ext cx="0" cy="0"/>
              </a:xfrm>
              <a:prstGeom prst="line">
                <a:avLst/>
              </a:prstGeom>
              <a:noFill/>
              <a:ln w="6350">
                <a:solidFill>
                  <a:srgbClr val="000000"/>
                </a:solidFill>
                <a:round/>
                <a:headEnd/>
                <a:tailEnd/>
              </a:ln>
            </p:spPr>
            <p:txBody>
              <a:bodyPr/>
              <a:lstStyle/>
              <a:p>
                <a:endParaRPr lang="en-US"/>
              </a:p>
            </p:txBody>
          </p:sp>
          <p:sp>
            <p:nvSpPr>
              <p:cNvPr id="20164" name="Line 6306"/>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65" name="Line 6307"/>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66" name="Line 6308"/>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67" name="Line 6309"/>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68" name="Line 6310"/>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69" name="Line 6311"/>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0" name="Line 6312"/>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1" name="Line 6313"/>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2" name="Line 6314"/>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3" name="Line 6315"/>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4" name="Line 6316"/>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5" name="Line 6317"/>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6" name="Line 6318"/>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7" name="Line 6319"/>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8" name="Line 6320"/>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79" name="Line 6321"/>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0" name="Line 6322"/>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1" name="Line 6323"/>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2" name="Line 6324"/>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3" name="Line 6325"/>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4" name="Line 6326"/>
              <p:cNvSpPr>
                <a:spLocks noChangeShapeType="1"/>
              </p:cNvSpPr>
              <p:nvPr/>
            </p:nvSpPr>
            <p:spPr bwMode="white">
              <a:xfrm flipH="1" flipV="1">
                <a:off x="4671" y="2146"/>
                <a:ext cx="3" cy="1"/>
              </a:xfrm>
              <a:prstGeom prst="line">
                <a:avLst/>
              </a:prstGeom>
              <a:noFill/>
              <a:ln w="6350">
                <a:solidFill>
                  <a:srgbClr val="000000"/>
                </a:solidFill>
                <a:round/>
                <a:headEnd/>
                <a:tailEnd/>
              </a:ln>
            </p:spPr>
            <p:txBody>
              <a:bodyPr/>
              <a:lstStyle/>
              <a:p>
                <a:endParaRPr lang="en-US"/>
              </a:p>
            </p:txBody>
          </p:sp>
          <p:sp>
            <p:nvSpPr>
              <p:cNvPr id="20185" name="Freeform 6327"/>
              <p:cNvSpPr>
                <a:spLocks/>
              </p:cNvSpPr>
              <p:nvPr/>
            </p:nvSpPr>
            <p:spPr bwMode="white">
              <a:xfrm>
                <a:off x="4678" y="2149"/>
                <a:ext cx="1" cy="0"/>
              </a:xfrm>
              <a:custGeom>
                <a:avLst/>
                <a:gdLst>
                  <a:gd name="T0" fmla="*/ 0 w 14"/>
                  <a:gd name="T1" fmla="*/ 0 h 6"/>
                  <a:gd name="T2" fmla="*/ 0 w 14"/>
                  <a:gd name="T3" fmla="*/ 0 h 6"/>
                  <a:gd name="T4" fmla="*/ 0 w 14"/>
                  <a:gd name="T5" fmla="*/ 0 h 6"/>
                  <a:gd name="T6" fmla="*/ 0 w 14"/>
                  <a:gd name="T7" fmla="*/ 0 h 6"/>
                  <a:gd name="T8" fmla="*/ 0 w 14"/>
                  <a:gd name="T9" fmla="*/ 0 h 6"/>
                  <a:gd name="T10" fmla="*/ 0 60000 65536"/>
                  <a:gd name="T11" fmla="*/ 0 60000 65536"/>
                  <a:gd name="T12" fmla="*/ 0 60000 65536"/>
                  <a:gd name="T13" fmla="*/ 0 60000 65536"/>
                  <a:gd name="T14" fmla="*/ 0 60000 65536"/>
                  <a:gd name="T15" fmla="*/ 0 w 14"/>
                  <a:gd name="T16" fmla="*/ 0 h 6"/>
                  <a:gd name="T17" fmla="*/ 14 w 14"/>
                  <a:gd name="T18" fmla="*/ 0 h 6"/>
                </a:gdLst>
                <a:ahLst/>
                <a:cxnLst>
                  <a:cxn ang="T10">
                    <a:pos x="T0" y="T1"/>
                  </a:cxn>
                  <a:cxn ang="T11">
                    <a:pos x="T2" y="T3"/>
                  </a:cxn>
                  <a:cxn ang="T12">
                    <a:pos x="T4" y="T5"/>
                  </a:cxn>
                  <a:cxn ang="T13">
                    <a:pos x="T6" y="T7"/>
                  </a:cxn>
                  <a:cxn ang="T14">
                    <a:pos x="T8" y="T9"/>
                  </a:cxn>
                </a:cxnLst>
                <a:rect l="T15" t="T16" r="T17" b="T18"/>
                <a:pathLst>
                  <a:path w="14" h="6">
                    <a:moveTo>
                      <a:pt x="0" y="6"/>
                    </a:moveTo>
                    <a:lnTo>
                      <a:pt x="3" y="6"/>
                    </a:lnTo>
                    <a:lnTo>
                      <a:pt x="7" y="5"/>
                    </a:lnTo>
                    <a:lnTo>
                      <a:pt x="11" y="3"/>
                    </a:lnTo>
                    <a:lnTo>
                      <a:pt x="14" y="0"/>
                    </a:lnTo>
                  </a:path>
                </a:pathLst>
              </a:custGeom>
              <a:noFill/>
              <a:ln w="6350">
                <a:solidFill>
                  <a:srgbClr val="000000"/>
                </a:solidFill>
                <a:prstDash val="solid"/>
                <a:round/>
                <a:headEnd/>
                <a:tailEnd/>
              </a:ln>
            </p:spPr>
            <p:txBody>
              <a:bodyPr/>
              <a:lstStyle/>
              <a:p>
                <a:endParaRPr lang="en-US"/>
              </a:p>
            </p:txBody>
          </p:sp>
          <p:sp>
            <p:nvSpPr>
              <p:cNvPr id="20186" name="Freeform 6328"/>
              <p:cNvSpPr>
                <a:spLocks/>
              </p:cNvSpPr>
              <p:nvPr/>
            </p:nvSpPr>
            <p:spPr bwMode="white">
              <a:xfrm>
                <a:off x="4679" y="2147"/>
                <a:ext cx="4" cy="2"/>
              </a:xfrm>
              <a:custGeom>
                <a:avLst/>
                <a:gdLst>
                  <a:gd name="T0" fmla="*/ 0 w 30"/>
                  <a:gd name="T1" fmla="*/ 0 h 13"/>
                  <a:gd name="T2" fmla="*/ 0 w 30"/>
                  <a:gd name="T3" fmla="*/ 0 h 13"/>
                  <a:gd name="T4" fmla="*/ 0 w 30"/>
                  <a:gd name="T5" fmla="*/ 0 h 13"/>
                  <a:gd name="T6" fmla="*/ 0 w 30"/>
                  <a:gd name="T7" fmla="*/ 0 h 13"/>
                  <a:gd name="T8" fmla="*/ 0 w 30"/>
                  <a:gd name="T9" fmla="*/ 0 h 13"/>
                  <a:gd name="T10" fmla="*/ 0 w 30"/>
                  <a:gd name="T11" fmla="*/ 0 h 13"/>
                  <a:gd name="T12" fmla="*/ 0 w 30"/>
                  <a:gd name="T13" fmla="*/ 0 h 13"/>
                  <a:gd name="T14" fmla="*/ 0 w 30"/>
                  <a:gd name="T15" fmla="*/ 0 h 13"/>
                  <a:gd name="T16" fmla="*/ 0 w 30"/>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3"/>
                  <a:gd name="T29" fmla="*/ 30 w 30"/>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3">
                    <a:moveTo>
                      <a:pt x="30" y="1"/>
                    </a:moveTo>
                    <a:lnTo>
                      <a:pt x="27" y="0"/>
                    </a:lnTo>
                    <a:lnTo>
                      <a:pt x="23" y="0"/>
                    </a:lnTo>
                    <a:lnTo>
                      <a:pt x="20" y="0"/>
                    </a:lnTo>
                    <a:lnTo>
                      <a:pt x="16" y="1"/>
                    </a:lnTo>
                    <a:lnTo>
                      <a:pt x="12" y="3"/>
                    </a:lnTo>
                    <a:lnTo>
                      <a:pt x="8" y="6"/>
                    </a:lnTo>
                    <a:lnTo>
                      <a:pt x="4" y="9"/>
                    </a:lnTo>
                    <a:lnTo>
                      <a:pt x="0" y="13"/>
                    </a:lnTo>
                  </a:path>
                </a:pathLst>
              </a:custGeom>
              <a:noFill/>
              <a:ln w="6350">
                <a:solidFill>
                  <a:srgbClr val="000000"/>
                </a:solidFill>
                <a:prstDash val="solid"/>
                <a:round/>
                <a:headEnd/>
                <a:tailEnd/>
              </a:ln>
            </p:spPr>
            <p:txBody>
              <a:bodyPr/>
              <a:lstStyle/>
              <a:p>
                <a:endParaRPr lang="en-US"/>
              </a:p>
            </p:txBody>
          </p:sp>
          <p:sp>
            <p:nvSpPr>
              <p:cNvPr id="20187" name="Freeform 6329"/>
              <p:cNvSpPr>
                <a:spLocks/>
              </p:cNvSpPr>
              <p:nvPr/>
            </p:nvSpPr>
            <p:spPr bwMode="white">
              <a:xfrm>
                <a:off x="4684" y="2153"/>
                <a:ext cx="1" cy="5"/>
              </a:xfrm>
              <a:custGeom>
                <a:avLst/>
                <a:gdLst>
                  <a:gd name="T0" fmla="*/ 0 w 11"/>
                  <a:gd name="T1" fmla="*/ 0 h 46"/>
                  <a:gd name="T2" fmla="*/ 0 w 11"/>
                  <a:gd name="T3" fmla="*/ 0 h 46"/>
                  <a:gd name="T4" fmla="*/ 0 w 11"/>
                  <a:gd name="T5" fmla="*/ 0 h 46"/>
                  <a:gd name="T6" fmla="*/ 0 w 11"/>
                  <a:gd name="T7" fmla="*/ 0 h 46"/>
                  <a:gd name="T8" fmla="*/ 0 w 11"/>
                  <a:gd name="T9" fmla="*/ 0 h 46"/>
                  <a:gd name="T10" fmla="*/ 0 w 11"/>
                  <a:gd name="T11" fmla="*/ 0 h 46"/>
                  <a:gd name="T12" fmla="*/ 0 w 11"/>
                  <a:gd name="T13" fmla="*/ 0 h 46"/>
                  <a:gd name="T14" fmla="*/ 0 w 11"/>
                  <a:gd name="T15" fmla="*/ 0 h 46"/>
                  <a:gd name="T16" fmla="*/ 0 w 1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6"/>
                  <a:gd name="T29" fmla="*/ 11 w 1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6">
                    <a:moveTo>
                      <a:pt x="5" y="0"/>
                    </a:moveTo>
                    <a:lnTo>
                      <a:pt x="2" y="8"/>
                    </a:lnTo>
                    <a:lnTo>
                      <a:pt x="1" y="15"/>
                    </a:lnTo>
                    <a:lnTo>
                      <a:pt x="0" y="22"/>
                    </a:lnTo>
                    <a:lnTo>
                      <a:pt x="1" y="28"/>
                    </a:lnTo>
                    <a:lnTo>
                      <a:pt x="2" y="34"/>
                    </a:lnTo>
                    <a:lnTo>
                      <a:pt x="5" y="39"/>
                    </a:lnTo>
                    <a:lnTo>
                      <a:pt x="8" y="43"/>
                    </a:lnTo>
                    <a:lnTo>
                      <a:pt x="11" y="46"/>
                    </a:lnTo>
                  </a:path>
                </a:pathLst>
              </a:custGeom>
              <a:noFill/>
              <a:ln w="6350">
                <a:solidFill>
                  <a:srgbClr val="000000"/>
                </a:solidFill>
                <a:prstDash val="solid"/>
                <a:round/>
                <a:headEnd/>
                <a:tailEnd/>
              </a:ln>
            </p:spPr>
            <p:txBody>
              <a:bodyPr/>
              <a:lstStyle/>
              <a:p>
                <a:endParaRPr lang="en-US"/>
              </a:p>
            </p:txBody>
          </p:sp>
          <p:sp>
            <p:nvSpPr>
              <p:cNvPr id="20188" name="Freeform 6330"/>
              <p:cNvSpPr>
                <a:spLocks/>
              </p:cNvSpPr>
              <p:nvPr/>
            </p:nvSpPr>
            <p:spPr bwMode="white">
              <a:xfrm>
                <a:off x="4685" y="2158"/>
                <a:ext cx="5" cy="5"/>
              </a:xfrm>
              <a:custGeom>
                <a:avLst/>
                <a:gdLst>
                  <a:gd name="T0" fmla="*/ 0 w 44"/>
                  <a:gd name="T1" fmla="*/ 0 h 35"/>
                  <a:gd name="T2" fmla="*/ 0 w 44"/>
                  <a:gd name="T3" fmla="*/ 0 h 35"/>
                  <a:gd name="T4" fmla="*/ 0 w 44"/>
                  <a:gd name="T5" fmla="*/ 0 h 35"/>
                  <a:gd name="T6" fmla="*/ 0 w 44"/>
                  <a:gd name="T7" fmla="*/ 0 h 35"/>
                  <a:gd name="T8" fmla="*/ 0 w 44"/>
                  <a:gd name="T9" fmla="*/ 0 h 35"/>
                  <a:gd name="T10" fmla="*/ 0 60000 65536"/>
                  <a:gd name="T11" fmla="*/ 0 60000 65536"/>
                  <a:gd name="T12" fmla="*/ 0 60000 65536"/>
                  <a:gd name="T13" fmla="*/ 0 60000 65536"/>
                  <a:gd name="T14" fmla="*/ 0 60000 65536"/>
                  <a:gd name="T15" fmla="*/ 0 w 44"/>
                  <a:gd name="T16" fmla="*/ 0 h 35"/>
                  <a:gd name="T17" fmla="*/ 44 w 44"/>
                  <a:gd name="T18" fmla="*/ 35 h 35"/>
                </a:gdLst>
                <a:ahLst/>
                <a:cxnLst>
                  <a:cxn ang="T10">
                    <a:pos x="T0" y="T1"/>
                  </a:cxn>
                  <a:cxn ang="T11">
                    <a:pos x="T2" y="T3"/>
                  </a:cxn>
                  <a:cxn ang="T12">
                    <a:pos x="T4" y="T5"/>
                  </a:cxn>
                  <a:cxn ang="T13">
                    <a:pos x="T6" y="T7"/>
                  </a:cxn>
                  <a:cxn ang="T14">
                    <a:pos x="T8" y="T9"/>
                  </a:cxn>
                </a:cxnLst>
                <a:rect l="T15" t="T16" r="T17" b="T18"/>
                <a:pathLst>
                  <a:path w="44" h="35">
                    <a:moveTo>
                      <a:pt x="44" y="35"/>
                    </a:moveTo>
                    <a:lnTo>
                      <a:pt x="34" y="25"/>
                    </a:lnTo>
                    <a:lnTo>
                      <a:pt x="23" y="17"/>
                    </a:lnTo>
                    <a:lnTo>
                      <a:pt x="11" y="8"/>
                    </a:lnTo>
                    <a:lnTo>
                      <a:pt x="0" y="0"/>
                    </a:lnTo>
                  </a:path>
                </a:pathLst>
              </a:custGeom>
              <a:noFill/>
              <a:ln w="6350">
                <a:solidFill>
                  <a:srgbClr val="000000"/>
                </a:solidFill>
                <a:prstDash val="solid"/>
                <a:round/>
                <a:headEnd/>
                <a:tailEnd/>
              </a:ln>
            </p:spPr>
            <p:txBody>
              <a:bodyPr/>
              <a:lstStyle/>
              <a:p>
                <a:endParaRPr lang="en-US"/>
              </a:p>
            </p:txBody>
          </p:sp>
          <p:sp>
            <p:nvSpPr>
              <p:cNvPr id="20189" name="Freeform 6331"/>
              <p:cNvSpPr>
                <a:spLocks/>
              </p:cNvSpPr>
              <p:nvPr/>
            </p:nvSpPr>
            <p:spPr bwMode="white">
              <a:xfrm>
                <a:off x="4690" y="2158"/>
                <a:ext cx="1" cy="5"/>
              </a:xfrm>
              <a:custGeom>
                <a:avLst/>
                <a:gdLst>
                  <a:gd name="T0" fmla="*/ 0 w 9"/>
                  <a:gd name="T1" fmla="*/ 0 h 41"/>
                  <a:gd name="T2" fmla="*/ 0 w 9"/>
                  <a:gd name="T3" fmla="*/ 0 h 41"/>
                  <a:gd name="T4" fmla="*/ 0 w 9"/>
                  <a:gd name="T5" fmla="*/ 0 h 41"/>
                  <a:gd name="T6" fmla="*/ 0 w 9"/>
                  <a:gd name="T7" fmla="*/ 0 h 41"/>
                  <a:gd name="T8" fmla="*/ 0 w 9"/>
                  <a:gd name="T9" fmla="*/ 0 h 41"/>
                  <a:gd name="T10" fmla="*/ 0 w 9"/>
                  <a:gd name="T11" fmla="*/ 0 h 41"/>
                  <a:gd name="T12" fmla="*/ 0 w 9"/>
                  <a:gd name="T13" fmla="*/ 0 h 41"/>
                  <a:gd name="T14" fmla="*/ 0 w 9"/>
                  <a:gd name="T15" fmla="*/ 0 h 41"/>
                  <a:gd name="T16" fmla="*/ 0 w 9"/>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1"/>
                  <a:gd name="T29" fmla="*/ 9 w 9"/>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1">
                    <a:moveTo>
                      <a:pt x="1" y="41"/>
                    </a:moveTo>
                    <a:lnTo>
                      <a:pt x="5" y="35"/>
                    </a:lnTo>
                    <a:lnTo>
                      <a:pt x="7" y="30"/>
                    </a:lnTo>
                    <a:lnTo>
                      <a:pt x="8" y="25"/>
                    </a:lnTo>
                    <a:lnTo>
                      <a:pt x="9" y="18"/>
                    </a:lnTo>
                    <a:lnTo>
                      <a:pt x="8" y="13"/>
                    </a:lnTo>
                    <a:lnTo>
                      <a:pt x="7" y="8"/>
                    </a:lnTo>
                    <a:lnTo>
                      <a:pt x="4" y="4"/>
                    </a:lnTo>
                    <a:lnTo>
                      <a:pt x="0" y="0"/>
                    </a:lnTo>
                  </a:path>
                </a:pathLst>
              </a:custGeom>
              <a:noFill/>
              <a:ln w="6350">
                <a:solidFill>
                  <a:srgbClr val="000000"/>
                </a:solidFill>
                <a:prstDash val="solid"/>
                <a:round/>
                <a:headEnd/>
                <a:tailEnd/>
              </a:ln>
            </p:spPr>
            <p:txBody>
              <a:bodyPr/>
              <a:lstStyle/>
              <a:p>
                <a:endParaRPr lang="en-US"/>
              </a:p>
            </p:txBody>
          </p:sp>
          <p:sp>
            <p:nvSpPr>
              <p:cNvPr id="20190" name="Freeform 6332"/>
              <p:cNvSpPr>
                <a:spLocks/>
              </p:cNvSpPr>
              <p:nvPr/>
            </p:nvSpPr>
            <p:spPr bwMode="white">
              <a:xfrm>
                <a:off x="4691" y="2156"/>
                <a:ext cx="4" cy="1"/>
              </a:xfrm>
              <a:custGeom>
                <a:avLst/>
                <a:gdLst>
                  <a:gd name="T0" fmla="*/ 0 w 25"/>
                  <a:gd name="T1" fmla="*/ 0 h 10"/>
                  <a:gd name="T2" fmla="*/ 0 w 25"/>
                  <a:gd name="T3" fmla="*/ 0 h 10"/>
                  <a:gd name="T4" fmla="*/ 0 w 25"/>
                  <a:gd name="T5" fmla="*/ 0 h 10"/>
                  <a:gd name="T6" fmla="*/ 0 w 25"/>
                  <a:gd name="T7" fmla="*/ 0 h 10"/>
                  <a:gd name="T8" fmla="*/ 0 w 25"/>
                  <a:gd name="T9" fmla="*/ 0 h 10"/>
                  <a:gd name="T10" fmla="*/ 0 w 25"/>
                  <a:gd name="T11" fmla="*/ 0 h 10"/>
                  <a:gd name="T12" fmla="*/ 0 w 25"/>
                  <a:gd name="T13" fmla="*/ 0 h 10"/>
                  <a:gd name="T14" fmla="*/ 0 60000 65536"/>
                  <a:gd name="T15" fmla="*/ 0 60000 65536"/>
                  <a:gd name="T16" fmla="*/ 0 60000 65536"/>
                  <a:gd name="T17" fmla="*/ 0 60000 65536"/>
                  <a:gd name="T18" fmla="*/ 0 60000 65536"/>
                  <a:gd name="T19" fmla="*/ 0 60000 65536"/>
                  <a:gd name="T20" fmla="*/ 0 60000 65536"/>
                  <a:gd name="T21" fmla="*/ 0 w 25"/>
                  <a:gd name="T22" fmla="*/ 0 h 10"/>
                  <a:gd name="T23" fmla="*/ 25 w 25"/>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10">
                    <a:moveTo>
                      <a:pt x="25" y="2"/>
                    </a:moveTo>
                    <a:lnTo>
                      <a:pt x="23" y="1"/>
                    </a:lnTo>
                    <a:lnTo>
                      <a:pt x="20" y="0"/>
                    </a:lnTo>
                    <a:lnTo>
                      <a:pt x="16" y="0"/>
                    </a:lnTo>
                    <a:lnTo>
                      <a:pt x="13" y="1"/>
                    </a:lnTo>
                    <a:lnTo>
                      <a:pt x="7" y="4"/>
                    </a:lnTo>
                    <a:lnTo>
                      <a:pt x="0" y="10"/>
                    </a:lnTo>
                  </a:path>
                </a:pathLst>
              </a:custGeom>
              <a:noFill/>
              <a:ln w="6350">
                <a:solidFill>
                  <a:srgbClr val="000000"/>
                </a:solidFill>
                <a:prstDash val="solid"/>
                <a:round/>
                <a:headEnd/>
                <a:tailEnd/>
              </a:ln>
            </p:spPr>
            <p:txBody>
              <a:bodyPr/>
              <a:lstStyle/>
              <a:p>
                <a:endParaRPr lang="en-US"/>
              </a:p>
            </p:txBody>
          </p:sp>
          <p:sp>
            <p:nvSpPr>
              <p:cNvPr id="20191" name="Freeform 6333"/>
              <p:cNvSpPr>
                <a:spLocks/>
              </p:cNvSpPr>
              <p:nvPr/>
            </p:nvSpPr>
            <p:spPr bwMode="white">
              <a:xfrm>
                <a:off x="4695" y="2162"/>
                <a:ext cx="0" cy="6"/>
              </a:xfrm>
              <a:custGeom>
                <a:avLst/>
                <a:gdLst>
                  <a:gd name="T0" fmla="*/ 0 w 7"/>
                  <a:gd name="T1" fmla="*/ 0 h 51"/>
                  <a:gd name="T2" fmla="*/ 0 w 7"/>
                  <a:gd name="T3" fmla="*/ 0 h 51"/>
                  <a:gd name="T4" fmla="*/ 0 w 7"/>
                  <a:gd name="T5" fmla="*/ 0 h 51"/>
                  <a:gd name="T6" fmla="*/ 0 w 7"/>
                  <a:gd name="T7" fmla="*/ 0 h 51"/>
                  <a:gd name="T8" fmla="*/ 0 w 7"/>
                  <a:gd name="T9" fmla="*/ 0 h 51"/>
                  <a:gd name="T10" fmla="*/ 0 w 7"/>
                  <a:gd name="T11" fmla="*/ 0 h 51"/>
                  <a:gd name="T12" fmla="*/ 0 w 7"/>
                  <a:gd name="T13" fmla="*/ 0 h 51"/>
                  <a:gd name="T14" fmla="*/ 0 w 7"/>
                  <a:gd name="T15" fmla="*/ 0 h 51"/>
                  <a:gd name="T16" fmla="*/ 0 w 7"/>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1"/>
                  <a:gd name="T29" fmla="*/ 0 w 7"/>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1">
                    <a:moveTo>
                      <a:pt x="7" y="0"/>
                    </a:moveTo>
                    <a:lnTo>
                      <a:pt x="4" y="7"/>
                    </a:lnTo>
                    <a:lnTo>
                      <a:pt x="2" y="15"/>
                    </a:lnTo>
                    <a:lnTo>
                      <a:pt x="0" y="22"/>
                    </a:lnTo>
                    <a:lnTo>
                      <a:pt x="0" y="29"/>
                    </a:lnTo>
                    <a:lnTo>
                      <a:pt x="0" y="35"/>
                    </a:lnTo>
                    <a:lnTo>
                      <a:pt x="1" y="40"/>
                    </a:lnTo>
                    <a:lnTo>
                      <a:pt x="3" y="46"/>
                    </a:lnTo>
                    <a:lnTo>
                      <a:pt x="5" y="51"/>
                    </a:lnTo>
                  </a:path>
                </a:pathLst>
              </a:custGeom>
              <a:noFill/>
              <a:ln w="6350">
                <a:solidFill>
                  <a:srgbClr val="000000"/>
                </a:solidFill>
                <a:prstDash val="solid"/>
                <a:round/>
                <a:headEnd/>
                <a:tailEnd/>
              </a:ln>
            </p:spPr>
            <p:txBody>
              <a:bodyPr/>
              <a:lstStyle/>
              <a:p>
                <a:endParaRPr lang="en-US"/>
              </a:p>
            </p:txBody>
          </p:sp>
          <p:sp>
            <p:nvSpPr>
              <p:cNvPr id="20192" name="Freeform 6334"/>
              <p:cNvSpPr>
                <a:spLocks/>
              </p:cNvSpPr>
              <p:nvPr/>
            </p:nvSpPr>
            <p:spPr bwMode="white">
              <a:xfrm>
                <a:off x="4695" y="2168"/>
                <a:ext cx="4" cy="6"/>
              </a:xfrm>
              <a:custGeom>
                <a:avLst/>
                <a:gdLst>
                  <a:gd name="T0" fmla="*/ 0 w 33"/>
                  <a:gd name="T1" fmla="*/ 0 h 50"/>
                  <a:gd name="T2" fmla="*/ 0 w 33"/>
                  <a:gd name="T3" fmla="*/ 0 h 50"/>
                  <a:gd name="T4" fmla="*/ 0 w 33"/>
                  <a:gd name="T5" fmla="*/ 0 h 50"/>
                  <a:gd name="T6" fmla="*/ 0 w 33"/>
                  <a:gd name="T7" fmla="*/ 0 h 50"/>
                  <a:gd name="T8" fmla="*/ 0 w 33"/>
                  <a:gd name="T9" fmla="*/ 0 h 50"/>
                  <a:gd name="T10" fmla="*/ 0 60000 65536"/>
                  <a:gd name="T11" fmla="*/ 0 60000 65536"/>
                  <a:gd name="T12" fmla="*/ 0 60000 65536"/>
                  <a:gd name="T13" fmla="*/ 0 60000 65536"/>
                  <a:gd name="T14" fmla="*/ 0 60000 65536"/>
                  <a:gd name="T15" fmla="*/ 0 w 33"/>
                  <a:gd name="T16" fmla="*/ 0 h 50"/>
                  <a:gd name="T17" fmla="*/ 33 w 33"/>
                  <a:gd name="T18" fmla="*/ 50 h 50"/>
                </a:gdLst>
                <a:ahLst/>
                <a:cxnLst>
                  <a:cxn ang="T10">
                    <a:pos x="T0" y="T1"/>
                  </a:cxn>
                  <a:cxn ang="T11">
                    <a:pos x="T2" y="T3"/>
                  </a:cxn>
                  <a:cxn ang="T12">
                    <a:pos x="T4" y="T5"/>
                  </a:cxn>
                  <a:cxn ang="T13">
                    <a:pos x="T6" y="T7"/>
                  </a:cxn>
                  <a:cxn ang="T14">
                    <a:pos x="T8" y="T9"/>
                  </a:cxn>
                </a:cxnLst>
                <a:rect l="T15" t="T16" r="T17" b="T18"/>
                <a:pathLst>
                  <a:path w="33" h="50">
                    <a:moveTo>
                      <a:pt x="33" y="50"/>
                    </a:moveTo>
                    <a:lnTo>
                      <a:pt x="26" y="36"/>
                    </a:lnTo>
                    <a:lnTo>
                      <a:pt x="18" y="24"/>
                    </a:lnTo>
                    <a:lnTo>
                      <a:pt x="9" y="11"/>
                    </a:lnTo>
                    <a:lnTo>
                      <a:pt x="0" y="0"/>
                    </a:lnTo>
                  </a:path>
                </a:pathLst>
              </a:custGeom>
              <a:noFill/>
              <a:ln w="6350">
                <a:solidFill>
                  <a:srgbClr val="000000"/>
                </a:solidFill>
                <a:prstDash val="solid"/>
                <a:round/>
                <a:headEnd/>
                <a:tailEnd/>
              </a:ln>
            </p:spPr>
            <p:txBody>
              <a:bodyPr/>
              <a:lstStyle/>
              <a:p>
                <a:endParaRPr lang="en-US"/>
              </a:p>
            </p:txBody>
          </p:sp>
          <p:sp>
            <p:nvSpPr>
              <p:cNvPr id="20193" name="Freeform 6335"/>
              <p:cNvSpPr>
                <a:spLocks/>
              </p:cNvSpPr>
              <p:nvPr/>
            </p:nvSpPr>
            <p:spPr bwMode="white">
              <a:xfrm>
                <a:off x="4699" y="2170"/>
                <a:ext cx="1" cy="4"/>
              </a:xfrm>
              <a:custGeom>
                <a:avLst/>
                <a:gdLst>
                  <a:gd name="T0" fmla="*/ 0 w 8"/>
                  <a:gd name="T1" fmla="*/ 0 h 32"/>
                  <a:gd name="T2" fmla="*/ 0 w 8"/>
                  <a:gd name="T3" fmla="*/ 0 h 32"/>
                  <a:gd name="T4" fmla="*/ 0 w 8"/>
                  <a:gd name="T5" fmla="*/ 0 h 32"/>
                  <a:gd name="T6" fmla="*/ 0 w 8"/>
                  <a:gd name="T7" fmla="*/ 0 h 32"/>
                  <a:gd name="T8" fmla="*/ 0 w 8"/>
                  <a:gd name="T9" fmla="*/ 0 h 32"/>
                  <a:gd name="T10" fmla="*/ 0 w 8"/>
                  <a:gd name="T11" fmla="*/ 0 h 32"/>
                  <a:gd name="T12" fmla="*/ 0 w 8"/>
                  <a:gd name="T13" fmla="*/ 0 h 32"/>
                  <a:gd name="T14" fmla="*/ 0 w 8"/>
                  <a:gd name="T15" fmla="*/ 0 h 32"/>
                  <a:gd name="T16" fmla="*/ 0 w 8"/>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2"/>
                  <a:gd name="T29" fmla="*/ 8 w 8"/>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2">
                    <a:moveTo>
                      <a:pt x="0" y="32"/>
                    </a:moveTo>
                    <a:lnTo>
                      <a:pt x="3" y="28"/>
                    </a:lnTo>
                    <a:lnTo>
                      <a:pt x="5" y="24"/>
                    </a:lnTo>
                    <a:lnTo>
                      <a:pt x="7" y="20"/>
                    </a:lnTo>
                    <a:lnTo>
                      <a:pt x="8" y="16"/>
                    </a:lnTo>
                    <a:lnTo>
                      <a:pt x="8" y="12"/>
                    </a:lnTo>
                    <a:lnTo>
                      <a:pt x="8" y="8"/>
                    </a:lnTo>
                    <a:lnTo>
                      <a:pt x="7" y="4"/>
                    </a:lnTo>
                    <a:lnTo>
                      <a:pt x="6" y="0"/>
                    </a:lnTo>
                  </a:path>
                </a:pathLst>
              </a:custGeom>
              <a:noFill/>
              <a:ln w="6350">
                <a:solidFill>
                  <a:srgbClr val="000000"/>
                </a:solidFill>
                <a:prstDash val="solid"/>
                <a:round/>
                <a:headEnd/>
                <a:tailEnd/>
              </a:ln>
            </p:spPr>
            <p:txBody>
              <a:bodyPr/>
              <a:lstStyle/>
              <a:p>
                <a:endParaRPr lang="en-US"/>
              </a:p>
            </p:txBody>
          </p:sp>
          <p:sp>
            <p:nvSpPr>
              <p:cNvPr id="20194" name="Freeform 6336"/>
              <p:cNvSpPr>
                <a:spLocks/>
              </p:cNvSpPr>
              <p:nvPr/>
            </p:nvSpPr>
            <p:spPr bwMode="white">
              <a:xfrm>
                <a:off x="4703" y="2175"/>
                <a:ext cx="1" cy="6"/>
              </a:xfrm>
              <a:custGeom>
                <a:avLst/>
                <a:gdLst>
                  <a:gd name="T0" fmla="*/ 0 w 13"/>
                  <a:gd name="T1" fmla="*/ 0 h 54"/>
                  <a:gd name="T2" fmla="*/ 0 w 13"/>
                  <a:gd name="T3" fmla="*/ 0 h 54"/>
                  <a:gd name="T4" fmla="*/ 0 w 13"/>
                  <a:gd name="T5" fmla="*/ 0 h 54"/>
                  <a:gd name="T6" fmla="*/ 0 w 13"/>
                  <a:gd name="T7" fmla="*/ 0 h 54"/>
                  <a:gd name="T8" fmla="*/ 0 w 13"/>
                  <a:gd name="T9" fmla="*/ 0 h 54"/>
                  <a:gd name="T10" fmla="*/ 0 w 13"/>
                  <a:gd name="T11" fmla="*/ 0 h 54"/>
                  <a:gd name="T12" fmla="*/ 0 w 13"/>
                  <a:gd name="T13" fmla="*/ 0 h 54"/>
                  <a:gd name="T14" fmla="*/ 0 w 13"/>
                  <a:gd name="T15" fmla="*/ 0 h 54"/>
                  <a:gd name="T16" fmla="*/ 0 w 13"/>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4"/>
                  <a:gd name="T29" fmla="*/ 13 w 1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4">
                    <a:moveTo>
                      <a:pt x="13" y="0"/>
                    </a:moveTo>
                    <a:lnTo>
                      <a:pt x="8" y="7"/>
                    </a:lnTo>
                    <a:lnTo>
                      <a:pt x="5" y="14"/>
                    </a:lnTo>
                    <a:lnTo>
                      <a:pt x="2" y="21"/>
                    </a:lnTo>
                    <a:lnTo>
                      <a:pt x="1" y="29"/>
                    </a:lnTo>
                    <a:lnTo>
                      <a:pt x="0" y="36"/>
                    </a:lnTo>
                    <a:lnTo>
                      <a:pt x="0" y="42"/>
                    </a:lnTo>
                    <a:lnTo>
                      <a:pt x="0" y="48"/>
                    </a:lnTo>
                    <a:lnTo>
                      <a:pt x="2" y="54"/>
                    </a:lnTo>
                  </a:path>
                </a:pathLst>
              </a:custGeom>
              <a:noFill/>
              <a:ln w="6350">
                <a:solidFill>
                  <a:srgbClr val="000000"/>
                </a:solidFill>
                <a:prstDash val="solid"/>
                <a:round/>
                <a:headEnd/>
                <a:tailEnd/>
              </a:ln>
            </p:spPr>
            <p:txBody>
              <a:bodyPr/>
              <a:lstStyle/>
              <a:p>
                <a:endParaRPr lang="en-US"/>
              </a:p>
            </p:txBody>
          </p:sp>
          <p:sp>
            <p:nvSpPr>
              <p:cNvPr id="20195" name="Freeform 6337"/>
              <p:cNvSpPr>
                <a:spLocks/>
              </p:cNvSpPr>
              <p:nvPr/>
            </p:nvSpPr>
            <p:spPr bwMode="white">
              <a:xfrm>
                <a:off x="4703" y="2181"/>
                <a:ext cx="2" cy="8"/>
              </a:xfrm>
              <a:custGeom>
                <a:avLst/>
                <a:gdLst>
                  <a:gd name="T0" fmla="*/ 0 w 20"/>
                  <a:gd name="T1" fmla="*/ 0 h 64"/>
                  <a:gd name="T2" fmla="*/ 0 w 20"/>
                  <a:gd name="T3" fmla="*/ 0 h 64"/>
                  <a:gd name="T4" fmla="*/ 0 w 20"/>
                  <a:gd name="T5" fmla="*/ 0 h 64"/>
                  <a:gd name="T6" fmla="*/ 0 w 20"/>
                  <a:gd name="T7" fmla="*/ 0 h 64"/>
                  <a:gd name="T8" fmla="*/ 0 w 20"/>
                  <a:gd name="T9" fmla="*/ 0 h 64"/>
                  <a:gd name="T10" fmla="*/ 0 60000 65536"/>
                  <a:gd name="T11" fmla="*/ 0 60000 65536"/>
                  <a:gd name="T12" fmla="*/ 0 60000 65536"/>
                  <a:gd name="T13" fmla="*/ 0 60000 65536"/>
                  <a:gd name="T14" fmla="*/ 0 60000 65536"/>
                  <a:gd name="T15" fmla="*/ 0 w 20"/>
                  <a:gd name="T16" fmla="*/ 0 h 64"/>
                  <a:gd name="T17" fmla="*/ 20 w 20"/>
                  <a:gd name="T18" fmla="*/ 64 h 64"/>
                </a:gdLst>
                <a:ahLst/>
                <a:cxnLst>
                  <a:cxn ang="T10">
                    <a:pos x="T0" y="T1"/>
                  </a:cxn>
                  <a:cxn ang="T11">
                    <a:pos x="T2" y="T3"/>
                  </a:cxn>
                  <a:cxn ang="T12">
                    <a:pos x="T4" y="T5"/>
                  </a:cxn>
                  <a:cxn ang="T13">
                    <a:pos x="T6" y="T7"/>
                  </a:cxn>
                  <a:cxn ang="T14">
                    <a:pos x="T8" y="T9"/>
                  </a:cxn>
                </a:cxnLst>
                <a:rect l="T15" t="T16" r="T17" b="T18"/>
                <a:pathLst>
                  <a:path w="20" h="64">
                    <a:moveTo>
                      <a:pt x="20" y="64"/>
                    </a:moveTo>
                    <a:lnTo>
                      <a:pt x="16" y="47"/>
                    </a:lnTo>
                    <a:lnTo>
                      <a:pt x="11" y="32"/>
                    </a:lnTo>
                    <a:lnTo>
                      <a:pt x="5" y="15"/>
                    </a:lnTo>
                    <a:lnTo>
                      <a:pt x="0" y="0"/>
                    </a:lnTo>
                  </a:path>
                </a:pathLst>
              </a:custGeom>
              <a:noFill/>
              <a:ln w="6350">
                <a:solidFill>
                  <a:srgbClr val="000000"/>
                </a:solidFill>
                <a:prstDash val="solid"/>
                <a:round/>
                <a:headEnd/>
                <a:tailEnd/>
              </a:ln>
            </p:spPr>
            <p:txBody>
              <a:bodyPr/>
              <a:lstStyle/>
              <a:p>
                <a:endParaRPr lang="en-US"/>
              </a:p>
            </p:txBody>
          </p:sp>
          <p:sp>
            <p:nvSpPr>
              <p:cNvPr id="20196" name="Freeform 6338"/>
              <p:cNvSpPr>
                <a:spLocks/>
              </p:cNvSpPr>
              <p:nvPr/>
            </p:nvSpPr>
            <p:spPr bwMode="white">
              <a:xfrm>
                <a:off x="4705" y="2187"/>
                <a:ext cx="2" cy="2"/>
              </a:xfrm>
              <a:custGeom>
                <a:avLst/>
                <a:gdLst>
                  <a:gd name="T0" fmla="*/ 0 w 10"/>
                  <a:gd name="T1" fmla="*/ 0 h 23"/>
                  <a:gd name="T2" fmla="*/ 0 w 10"/>
                  <a:gd name="T3" fmla="*/ 0 h 23"/>
                  <a:gd name="T4" fmla="*/ 0 w 10"/>
                  <a:gd name="T5" fmla="*/ 0 h 23"/>
                  <a:gd name="T6" fmla="*/ 0 w 10"/>
                  <a:gd name="T7" fmla="*/ 0 h 23"/>
                  <a:gd name="T8" fmla="*/ 0 w 10"/>
                  <a:gd name="T9" fmla="*/ 0 h 23"/>
                  <a:gd name="T10" fmla="*/ 0 60000 65536"/>
                  <a:gd name="T11" fmla="*/ 0 60000 65536"/>
                  <a:gd name="T12" fmla="*/ 0 60000 65536"/>
                  <a:gd name="T13" fmla="*/ 0 60000 65536"/>
                  <a:gd name="T14" fmla="*/ 0 60000 65536"/>
                  <a:gd name="T15" fmla="*/ 0 w 10"/>
                  <a:gd name="T16" fmla="*/ 0 h 23"/>
                  <a:gd name="T17" fmla="*/ 10 w 10"/>
                  <a:gd name="T18" fmla="*/ 23 h 23"/>
                </a:gdLst>
                <a:ahLst/>
                <a:cxnLst>
                  <a:cxn ang="T10">
                    <a:pos x="T0" y="T1"/>
                  </a:cxn>
                  <a:cxn ang="T11">
                    <a:pos x="T2" y="T3"/>
                  </a:cxn>
                  <a:cxn ang="T12">
                    <a:pos x="T4" y="T5"/>
                  </a:cxn>
                  <a:cxn ang="T13">
                    <a:pos x="T6" y="T7"/>
                  </a:cxn>
                  <a:cxn ang="T14">
                    <a:pos x="T8" y="T9"/>
                  </a:cxn>
                </a:cxnLst>
                <a:rect l="T15" t="T16" r="T17" b="T18"/>
                <a:pathLst>
                  <a:path w="10" h="23">
                    <a:moveTo>
                      <a:pt x="0" y="23"/>
                    </a:moveTo>
                    <a:lnTo>
                      <a:pt x="5" y="18"/>
                    </a:lnTo>
                    <a:lnTo>
                      <a:pt x="9" y="11"/>
                    </a:lnTo>
                    <a:lnTo>
                      <a:pt x="10" y="5"/>
                    </a:lnTo>
                    <a:lnTo>
                      <a:pt x="9" y="0"/>
                    </a:lnTo>
                  </a:path>
                </a:pathLst>
              </a:custGeom>
              <a:noFill/>
              <a:ln w="6350">
                <a:solidFill>
                  <a:srgbClr val="000000"/>
                </a:solidFill>
                <a:prstDash val="solid"/>
                <a:round/>
                <a:headEnd/>
                <a:tailEnd/>
              </a:ln>
            </p:spPr>
            <p:txBody>
              <a:bodyPr/>
              <a:lstStyle/>
              <a:p>
                <a:endParaRPr lang="en-US"/>
              </a:p>
            </p:txBody>
          </p:sp>
          <p:sp>
            <p:nvSpPr>
              <p:cNvPr id="20197" name="Freeform 6339"/>
              <p:cNvSpPr>
                <a:spLocks/>
              </p:cNvSpPr>
              <p:nvPr/>
            </p:nvSpPr>
            <p:spPr bwMode="white">
              <a:xfrm>
                <a:off x="4706" y="2186"/>
                <a:ext cx="1" cy="0"/>
              </a:xfrm>
              <a:custGeom>
                <a:avLst/>
                <a:gdLst>
                  <a:gd name="T0" fmla="*/ 0 w 2"/>
                  <a:gd name="T1" fmla="*/ 0 h 1"/>
                  <a:gd name="T2" fmla="*/ 1 w 2"/>
                  <a:gd name="T3" fmla="*/ 0 h 1"/>
                  <a:gd name="T4" fmla="*/ 1 w 2"/>
                  <a:gd name="T5" fmla="*/ 0 h 1"/>
                  <a:gd name="T6" fmla="*/ 0 60000 65536"/>
                  <a:gd name="T7" fmla="*/ 0 60000 65536"/>
                  <a:gd name="T8" fmla="*/ 0 60000 65536"/>
                  <a:gd name="T9" fmla="*/ 0 w 2"/>
                  <a:gd name="T10" fmla="*/ 0 h 1"/>
                  <a:gd name="T11" fmla="*/ 2 w 2"/>
                  <a:gd name="T12" fmla="*/ 0 h 1"/>
                </a:gdLst>
                <a:ahLst/>
                <a:cxnLst>
                  <a:cxn ang="T6">
                    <a:pos x="T0" y="T1"/>
                  </a:cxn>
                  <a:cxn ang="T7">
                    <a:pos x="T2" y="T3"/>
                  </a:cxn>
                  <a:cxn ang="T8">
                    <a:pos x="T4" y="T5"/>
                  </a:cxn>
                </a:cxnLst>
                <a:rect l="T9" t="T10" r="T11" b="T12"/>
                <a:pathLst>
                  <a:path w="2" h="1">
                    <a:moveTo>
                      <a:pt x="0" y="1"/>
                    </a:moveTo>
                    <a:lnTo>
                      <a:pt x="1" y="0"/>
                    </a:lnTo>
                    <a:lnTo>
                      <a:pt x="2" y="0"/>
                    </a:lnTo>
                  </a:path>
                </a:pathLst>
              </a:custGeom>
              <a:noFill/>
              <a:ln w="6350">
                <a:solidFill>
                  <a:srgbClr val="000000"/>
                </a:solidFill>
                <a:prstDash val="solid"/>
                <a:round/>
                <a:headEnd/>
                <a:tailEnd/>
              </a:ln>
            </p:spPr>
            <p:txBody>
              <a:bodyPr/>
              <a:lstStyle/>
              <a:p>
                <a:endParaRPr lang="en-US"/>
              </a:p>
            </p:txBody>
          </p:sp>
          <p:sp>
            <p:nvSpPr>
              <p:cNvPr id="20198" name="Freeform 6340"/>
              <p:cNvSpPr>
                <a:spLocks/>
              </p:cNvSpPr>
              <p:nvPr/>
            </p:nvSpPr>
            <p:spPr bwMode="white">
              <a:xfrm>
                <a:off x="4707" y="2191"/>
                <a:ext cx="2" cy="7"/>
              </a:xfrm>
              <a:custGeom>
                <a:avLst/>
                <a:gdLst>
                  <a:gd name="T0" fmla="*/ 0 w 20"/>
                  <a:gd name="T1" fmla="*/ 0 h 55"/>
                  <a:gd name="T2" fmla="*/ 0 w 20"/>
                  <a:gd name="T3" fmla="*/ 0 h 55"/>
                  <a:gd name="T4" fmla="*/ 0 w 20"/>
                  <a:gd name="T5" fmla="*/ 0 h 55"/>
                  <a:gd name="T6" fmla="*/ 0 w 20"/>
                  <a:gd name="T7" fmla="*/ 0 h 55"/>
                  <a:gd name="T8" fmla="*/ 0 w 20"/>
                  <a:gd name="T9" fmla="*/ 0 h 55"/>
                  <a:gd name="T10" fmla="*/ 0 w 20"/>
                  <a:gd name="T11" fmla="*/ 0 h 55"/>
                  <a:gd name="T12" fmla="*/ 0 w 20"/>
                  <a:gd name="T13" fmla="*/ 0 h 55"/>
                  <a:gd name="T14" fmla="*/ 0 w 20"/>
                  <a:gd name="T15" fmla="*/ 0 h 55"/>
                  <a:gd name="T16" fmla="*/ 0 w 20"/>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55"/>
                  <a:gd name="T29" fmla="*/ 20 w 20"/>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55">
                    <a:moveTo>
                      <a:pt x="20" y="0"/>
                    </a:moveTo>
                    <a:lnTo>
                      <a:pt x="15" y="7"/>
                    </a:lnTo>
                    <a:lnTo>
                      <a:pt x="11" y="14"/>
                    </a:lnTo>
                    <a:lnTo>
                      <a:pt x="8" y="20"/>
                    </a:lnTo>
                    <a:lnTo>
                      <a:pt x="5" y="27"/>
                    </a:lnTo>
                    <a:lnTo>
                      <a:pt x="2" y="35"/>
                    </a:lnTo>
                    <a:lnTo>
                      <a:pt x="1" y="42"/>
                    </a:lnTo>
                    <a:lnTo>
                      <a:pt x="0" y="49"/>
                    </a:lnTo>
                    <a:lnTo>
                      <a:pt x="1" y="55"/>
                    </a:lnTo>
                  </a:path>
                </a:pathLst>
              </a:custGeom>
              <a:noFill/>
              <a:ln w="6350">
                <a:solidFill>
                  <a:srgbClr val="000000"/>
                </a:solidFill>
                <a:prstDash val="solid"/>
                <a:round/>
                <a:headEnd/>
                <a:tailEnd/>
              </a:ln>
            </p:spPr>
            <p:txBody>
              <a:bodyPr/>
              <a:lstStyle/>
              <a:p>
                <a:endParaRPr lang="en-US"/>
              </a:p>
            </p:txBody>
          </p:sp>
          <p:sp>
            <p:nvSpPr>
              <p:cNvPr id="20199" name="Freeform 6341"/>
              <p:cNvSpPr>
                <a:spLocks/>
              </p:cNvSpPr>
              <p:nvPr/>
            </p:nvSpPr>
            <p:spPr bwMode="white">
              <a:xfrm>
                <a:off x="4707" y="2198"/>
                <a:ext cx="1" cy="10"/>
              </a:xfrm>
              <a:custGeom>
                <a:avLst/>
                <a:gdLst>
                  <a:gd name="T0" fmla="*/ 0 w 7"/>
                  <a:gd name="T1" fmla="*/ 0 h 75"/>
                  <a:gd name="T2" fmla="*/ 0 w 7"/>
                  <a:gd name="T3" fmla="*/ 0 h 75"/>
                  <a:gd name="T4" fmla="*/ 0 w 7"/>
                  <a:gd name="T5" fmla="*/ 0 h 75"/>
                  <a:gd name="T6" fmla="*/ 0 w 7"/>
                  <a:gd name="T7" fmla="*/ 0 h 75"/>
                  <a:gd name="T8" fmla="*/ 0 w 7"/>
                  <a:gd name="T9" fmla="*/ 0 h 75"/>
                  <a:gd name="T10" fmla="*/ 0 60000 65536"/>
                  <a:gd name="T11" fmla="*/ 0 60000 65536"/>
                  <a:gd name="T12" fmla="*/ 0 60000 65536"/>
                  <a:gd name="T13" fmla="*/ 0 60000 65536"/>
                  <a:gd name="T14" fmla="*/ 0 60000 65536"/>
                  <a:gd name="T15" fmla="*/ 0 w 7"/>
                  <a:gd name="T16" fmla="*/ 0 h 75"/>
                  <a:gd name="T17" fmla="*/ 7 w 7"/>
                  <a:gd name="T18" fmla="*/ 75 h 75"/>
                </a:gdLst>
                <a:ahLst/>
                <a:cxnLst>
                  <a:cxn ang="T10">
                    <a:pos x="T0" y="T1"/>
                  </a:cxn>
                  <a:cxn ang="T11">
                    <a:pos x="T2" y="T3"/>
                  </a:cxn>
                  <a:cxn ang="T12">
                    <a:pos x="T4" y="T5"/>
                  </a:cxn>
                  <a:cxn ang="T13">
                    <a:pos x="T6" y="T7"/>
                  </a:cxn>
                  <a:cxn ang="T14">
                    <a:pos x="T8" y="T9"/>
                  </a:cxn>
                </a:cxnLst>
                <a:rect l="T15" t="T16" r="T17" b="T18"/>
                <a:pathLst>
                  <a:path w="7" h="75">
                    <a:moveTo>
                      <a:pt x="7" y="75"/>
                    </a:moveTo>
                    <a:lnTo>
                      <a:pt x="6" y="56"/>
                    </a:lnTo>
                    <a:lnTo>
                      <a:pt x="5" y="38"/>
                    </a:lnTo>
                    <a:lnTo>
                      <a:pt x="3" y="19"/>
                    </a:lnTo>
                    <a:lnTo>
                      <a:pt x="0" y="0"/>
                    </a:lnTo>
                  </a:path>
                </a:pathLst>
              </a:custGeom>
              <a:noFill/>
              <a:ln w="6350">
                <a:solidFill>
                  <a:srgbClr val="000000"/>
                </a:solidFill>
                <a:prstDash val="solid"/>
                <a:round/>
                <a:headEnd/>
                <a:tailEnd/>
              </a:ln>
            </p:spPr>
            <p:txBody>
              <a:bodyPr/>
              <a:lstStyle/>
              <a:p>
                <a:endParaRPr lang="en-US"/>
              </a:p>
            </p:txBody>
          </p:sp>
          <p:sp>
            <p:nvSpPr>
              <p:cNvPr id="20200" name="Freeform 6342"/>
              <p:cNvSpPr>
                <a:spLocks/>
              </p:cNvSpPr>
              <p:nvPr/>
            </p:nvSpPr>
            <p:spPr bwMode="white">
              <a:xfrm>
                <a:off x="4708" y="2206"/>
                <a:ext cx="1" cy="2"/>
              </a:xfrm>
              <a:custGeom>
                <a:avLst/>
                <a:gdLst>
                  <a:gd name="T0" fmla="*/ 0 w 10"/>
                  <a:gd name="T1" fmla="*/ 0 h 16"/>
                  <a:gd name="T2" fmla="*/ 0 w 10"/>
                  <a:gd name="T3" fmla="*/ 0 h 16"/>
                  <a:gd name="T4" fmla="*/ 0 w 10"/>
                  <a:gd name="T5" fmla="*/ 0 h 16"/>
                  <a:gd name="T6" fmla="*/ 0 w 10"/>
                  <a:gd name="T7" fmla="*/ 0 h 16"/>
                  <a:gd name="T8" fmla="*/ 0 w 10"/>
                  <a:gd name="T9" fmla="*/ 0 h 16"/>
                  <a:gd name="T10" fmla="*/ 0 60000 65536"/>
                  <a:gd name="T11" fmla="*/ 0 60000 65536"/>
                  <a:gd name="T12" fmla="*/ 0 60000 65536"/>
                  <a:gd name="T13" fmla="*/ 0 60000 65536"/>
                  <a:gd name="T14" fmla="*/ 0 60000 65536"/>
                  <a:gd name="T15" fmla="*/ 0 w 10"/>
                  <a:gd name="T16" fmla="*/ 0 h 16"/>
                  <a:gd name="T17" fmla="*/ 10 w 10"/>
                  <a:gd name="T18" fmla="*/ 16 h 16"/>
                </a:gdLst>
                <a:ahLst/>
                <a:cxnLst>
                  <a:cxn ang="T10">
                    <a:pos x="T0" y="T1"/>
                  </a:cxn>
                  <a:cxn ang="T11">
                    <a:pos x="T2" y="T3"/>
                  </a:cxn>
                  <a:cxn ang="T12">
                    <a:pos x="T4" y="T5"/>
                  </a:cxn>
                  <a:cxn ang="T13">
                    <a:pos x="T6" y="T7"/>
                  </a:cxn>
                  <a:cxn ang="T14">
                    <a:pos x="T8" y="T9"/>
                  </a:cxn>
                </a:cxnLst>
                <a:rect l="T15" t="T16" r="T17" b="T18"/>
                <a:pathLst>
                  <a:path w="10" h="16">
                    <a:moveTo>
                      <a:pt x="0" y="16"/>
                    </a:moveTo>
                    <a:lnTo>
                      <a:pt x="5" y="13"/>
                    </a:lnTo>
                    <a:lnTo>
                      <a:pt x="8" y="9"/>
                    </a:lnTo>
                    <a:lnTo>
                      <a:pt x="10" y="5"/>
                    </a:lnTo>
                    <a:lnTo>
                      <a:pt x="10" y="0"/>
                    </a:lnTo>
                  </a:path>
                </a:pathLst>
              </a:custGeom>
              <a:noFill/>
              <a:ln w="6350">
                <a:solidFill>
                  <a:srgbClr val="000000"/>
                </a:solidFill>
                <a:prstDash val="solid"/>
                <a:round/>
                <a:headEnd/>
                <a:tailEnd/>
              </a:ln>
            </p:spPr>
            <p:txBody>
              <a:bodyPr/>
              <a:lstStyle/>
              <a:p>
                <a:endParaRPr lang="en-US"/>
              </a:p>
            </p:txBody>
          </p:sp>
          <p:sp>
            <p:nvSpPr>
              <p:cNvPr id="20201" name="Freeform 6343"/>
              <p:cNvSpPr>
                <a:spLocks/>
              </p:cNvSpPr>
              <p:nvPr/>
            </p:nvSpPr>
            <p:spPr bwMode="white">
              <a:xfrm>
                <a:off x="4709" y="2205"/>
                <a:ext cx="1" cy="0"/>
              </a:xfrm>
              <a:custGeom>
                <a:avLst/>
                <a:gdLst>
                  <a:gd name="T0" fmla="*/ 0 w 8"/>
                  <a:gd name="T1" fmla="*/ 0 h 2"/>
                  <a:gd name="T2" fmla="*/ 0 w 8"/>
                  <a:gd name="T3" fmla="*/ 0 h 2"/>
                  <a:gd name="T4" fmla="*/ 0 w 8"/>
                  <a:gd name="T5" fmla="*/ 0 h 2"/>
                  <a:gd name="T6" fmla="*/ 0 60000 65536"/>
                  <a:gd name="T7" fmla="*/ 0 60000 65536"/>
                  <a:gd name="T8" fmla="*/ 0 60000 65536"/>
                  <a:gd name="T9" fmla="*/ 0 w 8"/>
                  <a:gd name="T10" fmla="*/ 0 h 2"/>
                  <a:gd name="T11" fmla="*/ 8 w 8"/>
                  <a:gd name="T12" fmla="*/ 0 h 2"/>
                </a:gdLst>
                <a:ahLst/>
                <a:cxnLst>
                  <a:cxn ang="T6">
                    <a:pos x="T0" y="T1"/>
                  </a:cxn>
                  <a:cxn ang="T7">
                    <a:pos x="T2" y="T3"/>
                  </a:cxn>
                  <a:cxn ang="T8">
                    <a:pos x="T4" y="T5"/>
                  </a:cxn>
                </a:cxnLst>
                <a:rect l="T9" t="T10" r="T11" b="T12"/>
                <a:pathLst>
                  <a:path w="8" h="2">
                    <a:moveTo>
                      <a:pt x="8" y="2"/>
                    </a:moveTo>
                    <a:lnTo>
                      <a:pt x="4" y="0"/>
                    </a:lnTo>
                    <a:lnTo>
                      <a:pt x="0" y="0"/>
                    </a:lnTo>
                  </a:path>
                </a:pathLst>
              </a:custGeom>
              <a:noFill/>
              <a:ln w="6350">
                <a:solidFill>
                  <a:srgbClr val="000000"/>
                </a:solidFill>
                <a:prstDash val="solid"/>
                <a:round/>
                <a:headEnd/>
                <a:tailEnd/>
              </a:ln>
            </p:spPr>
            <p:txBody>
              <a:bodyPr/>
              <a:lstStyle/>
              <a:p>
                <a:endParaRPr lang="en-US"/>
              </a:p>
            </p:txBody>
          </p:sp>
          <p:sp>
            <p:nvSpPr>
              <p:cNvPr id="20202" name="Freeform 6344"/>
              <p:cNvSpPr>
                <a:spLocks/>
              </p:cNvSpPr>
              <p:nvPr/>
            </p:nvSpPr>
            <p:spPr bwMode="white">
              <a:xfrm>
                <a:off x="4708" y="2211"/>
                <a:ext cx="3" cy="6"/>
              </a:xfrm>
              <a:custGeom>
                <a:avLst/>
                <a:gdLst>
                  <a:gd name="T0" fmla="*/ 0 w 26"/>
                  <a:gd name="T1" fmla="*/ 0 h 54"/>
                  <a:gd name="T2" fmla="*/ 0 w 26"/>
                  <a:gd name="T3" fmla="*/ 0 h 54"/>
                  <a:gd name="T4" fmla="*/ 0 w 26"/>
                  <a:gd name="T5" fmla="*/ 0 h 54"/>
                  <a:gd name="T6" fmla="*/ 0 w 26"/>
                  <a:gd name="T7" fmla="*/ 0 h 54"/>
                  <a:gd name="T8" fmla="*/ 0 w 26"/>
                  <a:gd name="T9" fmla="*/ 0 h 54"/>
                  <a:gd name="T10" fmla="*/ 0 w 26"/>
                  <a:gd name="T11" fmla="*/ 0 h 54"/>
                  <a:gd name="T12" fmla="*/ 0 w 26"/>
                  <a:gd name="T13" fmla="*/ 0 h 54"/>
                  <a:gd name="T14" fmla="*/ 0 w 26"/>
                  <a:gd name="T15" fmla="*/ 0 h 54"/>
                  <a:gd name="T16" fmla="*/ 0 w 26"/>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4"/>
                  <a:gd name="T29" fmla="*/ 26 w 26"/>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4">
                    <a:moveTo>
                      <a:pt x="26" y="0"/>
                    </a:moveTo>
                    <a:lnTo>
                      <a:pt x="20" y="5"/>
                    </a:lnTo>
                    <a:lnTo>
                      <a:pt x="15" y="11"/>
                    </a:lnTo>
                    <a:lnTo>
                      <a:pt x="11" y="19"/>
                    </a:lnTo>
                    <a:lnTo>
                      <a:pt x="8" y="26"/>
                    </a:lnTo>
                    <a:lnTo>
                      <a:pt x="5" y="33"/>
                    </a:lnTo>
                    <a:lnTo>
                      <a:pt x="2" y="40"/>
                    </a:lnTo>
                    <a:lnTo>
                      <a:pt x="1" y="48"/>
                    </a:lnTo>
                    <a:lnTo>
                      <a:pt x="0" y="54"/>
                    </a:lnTo>
                  </a:path>
                </a:pathLst>
              </a:custGeom>
              <a:noFill/>
              <a:ln w="6350">
                <a:solidFill>
                  <a:srgbClr val="000000"/>
                </a:solidFill>
                <a:prstDash val="solid"/>
                <a:round/>
                <a:headEnd/>
                <a:tailEnd/>
              </a:ln>
            </p:spPr>
            <p:txBody>
              <a:bodyPr/>
              <a:lstStyle/>
              <a:p>
                <a:endParaRPr lang="en-US"/>
              </a:p>
            </p:txBody>
          </p:sp>
          <p:sp>
            <p:nvSpPr>
              <p:cNvPr id="20203" name="Freeform 6345"/>
              <p:cNvSpPr>
                <a:spLocks/>
              </p:cNvSpPr>
              <p:nvPr/>
            </p:nvSpPr>
            <p:spPr bwMode="white">
              <a:xfrm>
                <a:off x="4707" y="2217"/>
                <a:ext cx="1" cy="11"/>
              </a:xfrm>
              <a:custGeom>
                <a:avLst/>
                <a:gdLst>
                  <a:gd name="T0" fmla="*/ 0 w 7"/>
                  <a:gd name="T1" fmla="*/ 0 h 83"/>
                  <a:gd name="T2" fmla="*/ 0 w 7"/>
                  <a:gd name="T3" fmla="*/ 0 h 83"/>
                  <a:gd name="T4" fmla="*/ 0 w 7"/>
                  <a:gd name="T5" fmla="*/ 0 h 83"/>
                  <a:gd name="T6" fmla="*/ 0 w 7"/>
                  <a:gd name="T7" fmla="*/ 0 h 83"/>
                  <a:gd name="T8" fmla="*/ 0 w 7"/>
                  <a:gd name="T9" fmla="*/ 0 h 83"/>
                  <a:gd name="T10" fmla="*/ 0 60000 65536"/>
                  <a:gd name="T11" fmla="*/ 0 60000 65536"/>
                  <a:gd name="T12" fmla="*/ 0 60000 65536"/>
                  <a:gd name="T13" fmla="*/ 0 60000 65536"/>
                  <a:gd name="T14" fmla="*/ 0 60000 65536"/>
                  <a:gd name="T15" fmla="*/ 0 w 7"/>
                  <a:gd name="T16" fmla="*/ 0 h 83"/>
                  <a:gd name="T17" fmla="*/ 7 w 7"/>
                  <a:gd name="T18" fmla="*/ 83 h 83"/>
                </a:gdLst>
                <a:ahLst/>
                <a:cxnLst>
                  <a:cxn ang="T10">
                    <a:pos x="T0" y="T1"/>
                  </a:cxn>
                  <a:cxn ang="T11">
                    <a:pos x="T2" y="T3"/>
                  </a:cxn>
                  <a:cxn ang="T12">
                    <a:pos x="T4" y="T5"/>
                  </a:cxn>
                  <a:cxn ang="T13">
                    <a:pos x="T6" y="T7"/>
                  </a:cxn>
                  <a:cxn ang="T14">
                    <a:pos x="T8" y="T9"/>
                  </a:cxn>
                </a:cxnLst>
                <a:rect l="T15" t="T16" r="T17" b="T18"/>
                <a:pathLst>
                  <a:path w="7" h="83">
                    <a:moveTo>
                      <a:pt x="0" y="83"/>
                    </a:moveTo>
                    <a:lnTo>
                      <a:pt x="3" y="62"/>
                    </a:lnTo>
                    <a:lnTo>
                      <a:pt x="5" y="41"/>
                    </a:lnTo>
                    <a:lnTo>
                      <a:pt x="6" y="21"/>
                    </a:lnTo>
                    <a:lnTo>
                      <a:pt x="7" y="0"/>
                    </a:lnTo>
                  </a:path>
                </a:pathLst>
              </a:custGeom>
              <a:noFill/>
              <a:ln w="6350">
                <a:solidFill>
                  <a:srgbClr val="000000"/>
                </a:solidFill>
                <a:prstDash val="solid"/>
                <a:round/>
                <a:headEnd/>
                <a:tailEnd/>
              </a:ln>
            </p:spPr>
            <p:txBody>
              <a:bodyPr/>
              <a:lstStyle/>
              <a:p>
                <a:endParaRPr lang="en-US"/>
              </a:p>
            </p:txBody>
          </p:sp>
          <p:sp>
            <p:nvSpPr>
              <p:cNvPr id="20204" name="Freeform 6346"/>
              <p:cNvSpPr>
                <a:spLocks/>
              </p:cNvSpPr>
              <p:nvPr/>
            </p:nvSpPr>
            <p:spPr bwMode="white">
              <a:xfrm>
                <a:off x="4708" y="2226"/>
                <a:ext cx="0" cy="0"/>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1"/>
                    </a:moveTo>
                    <a:lnTo>
                      <a:pt x="0" y="1"/>
                    </a:lnTo>
                    <a:lnTo>
                      <a:pt x="0" y="0"/>
                    </a:lnTo>
                  </a:path>
                </a:pathLst>
              </a:custGeom>
              <a:noFill/>
              <a:ln w="6350">
                <a:solidFill>
                  <a:srgbClr val="000000"/>
                </a:solidFill>
                <a:prstDash val="solid"/>
                <a:round/>
                <a:headEnd/>
                <a:tailEnd/>
              </a:ln>
            </p:spPr>
            <p:txBody>
              <a:bodyPr/>
              <a:lstStyle/>
              <a:p>
                <a:endParaRPr lang="en-US"/>
              </a:p>
            </p:txBody>
          </p:sp>
          <p:sp>
            <p:nvSpPr>
              <p:cNvPr id="20205" name="Freeform 6347"/>
              <p:cNvSpPr>
                <a:spLocks/>
              </p:cNvSpPr>
              <p:nvPr/>
            </p:nvSpPr>
            <p:spPr bwMode="white">
              <a:xfrm>
                <a:off x="4705" y="2232"/>
                <a:ext cx="4" cy="6"/>
              </a:xfrm>
              <a:custGeom>
                <a:avLst/>
                <a:gdLst>
                  <a:gd name="T0" fmla="*/ 0 w 33"/>
                  <a:gd name="T1" fmla="*/ 0 h 51"/>
                  <a:gd name="T2" fmla="*/ 0 w 33"/>
                  <a:gd name="T3" fmla="*/ 0 h 51"/>
                  <a:gd name="T4" fmla="*/ 0 w 33"/>
                  <a:gd name="T5" fmla="*/ 0 h 51"/>
                  <a:gd name="T6" fmla="*/ 0 w 33"/>
                  <a:gd name="T7" fmla="*/ 0 h 51"/>
                  <a:gd name="T8" fmla="*/ 0 w 33"/>
                  <a:gd name="T9" fmla="*/ 0 h 51"/>
                  <a:gd name="T10" fmla="*/ 0 w 33"/>
                  <a:gd name="T11" fmla="*/ 0 h 51"/>
                  <a:gd name="T12" fmla="*/ 0 w 33"/>
                  <a:gd name="T13" fmla="*/ 0 h 51"/>
                  <a:gd name="T14" fmla="*/ 0 w 33"/>
                  <a:gd name="T15" fmla="*/ 0 h 51"/>
                  <a:gd name="T16" fmla="*/ 0 w 33"/>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1"/>
                  <a:gd name="T29" fmla="*/ 33 w 33"/>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1">
                    <a:moveTo>
                      <a:pt x="33" y="0"/>
                    </a:moveTo>
                    <a:lnTo>
                      <a:pt x="27" y="4"/>
                    </a:lnTo>
                    <a:lnTo>
                      <a:pt x="22" y="9"/>
                    </a:lnTo>
                    <a:lnTo>
                      <a:pt x="17" y="16"/>
                    </a:lnTo>
                    <a:lnTo>
                      <a:pt x="12" y="23"/>
                    </a:lnTo>
                    <a:lnTo>
                      <a:pt x="8" y="29"/>
                    </a:lnTo>
                    <a:lnTo>
                      <a:pt x="5" y="36"/>
                    </a:lnTo>
                    <a:lnTo>
                      <a:pt x="2" y="44"/>
                    </a:lnTo>
                    <a:lnTo>
                      <a:pt x="0" y="51"/>
                    </a:lnTo>
                  </a:path>
                </a:pathLst>
              </a:custGeom>
              <a:noFill/>
              <a:ln w="6350">
                <a:solidFill>
                  <a:srgbClr val="000000"/>
                </a:solidFill>
                <a:prstDash val="solid"/>
                <a:round/>
                <a:headEnd/>
                <a:tailEnd/>
              </a:ln>
            </p:spPr>
            <p:txBody>
              <a:bodyPr/>
              <a:lstStyle/>
              <a:p>
                <a:endParaRPr lang="en-US"/>
              </a:p>
            </p:txBody>
          </p:sp>
          <p:sp>
            <p:nvSpPr>
              <p:cNvPr id="20206" name="Freeform 6348"/>
              <p:cNvSpPr>
                <a:spLocks/>
              </p:cNvSpPr>
              <p:nvPr/>
            </p:nvSpPr>
            <p:spPr bwMode="white">
              <a:xfrm>
                <a:off x="4703" y="2238"/>
                <a:ext cx="2" cy="11"/>
              </a:xfrm>
              <a:custGeom>
                <a:avLst/>
                <a:gdLst>
                  <a:gd name="T0" fmla="*/ 0 w 20"/>
                  <a:gd name="T1" fmla="*/ 0 h 88"/>
                  <a:gd name="T2" fmla="*/ 0 w 20"/>
                  <a:gd name="T3" fmla="*/ 0 h 88"/>
                  <a:gd name="T4" fmla="*/ 0 w 20"/>
                  <a:gd name="T5" fmla="*/ 0 h 88"/>
                  <a:gd name="T6" fmla="*/ 0 w 20"/>
                  <a:gd name="T7" fmla="*/ 0 h 88"/>
                  <a:gd name="T8" fmla="*/ 0 w 20"/>
                  <a:gd name="T9" fmla="*/ 0 h 88"/>
                  <a:gd name="T10" fmla="*/ 0 60000 65536"/>
                  <a:gd name="T11" fmla="*/ 0 60000 65536"/>
                  <a:gd name="T12" fmla="*/ 0 60000 65536"/>
                  <a:gd name="T13" fmla="*/ 0 60000 65536"/>
                  <a:gd name="T14" fmla="*/ 0 60000 65536"/>
                  <a:gd name="T15" fmla="*/ 0 w 20"/>
                  <a:gd name="T16" fmla="*/ 0 h 88"/>
                  <a:gd name="T17" fmla="*/ 20 w 20"/>
                  <a:gd name="T18" fmla="*/ 88 h 88"/>
                </a:gdLst>
                <a:ahLst/>
                <a:cxnLst>
                  <a:cxn ang="T10">
                    <a:pos x="T0" y="T1"/>
                  </a:cxn>
                  <a:cxn ang="T11">
                    <a:pos x="T2" y="T3"/>
                  </a:cxn>
                  <a:cxn ang="T12">
                    <a:pos x="T4" y="T5"/>
                  </a:cxn>
                  <a:cxn ang="T13">
                    <a:pos x="T6" y="T7"/>
                  </a:cxn>
                  <a:cxn ang="T14">
                    <a:pos x="T8" y="T9"/>
                  </a:cxn>
                </a:cxnLst>
                <a:rect l="T15" t="T16" r="T17" b="T18"/>
                <a:pathLst>
                  <a:path w="20" h="88">
                    <a:moveTo>
                      <a:pt x="0" y="88"/>
                    </a:moveTo>
                    <a:lnTo>
                      <a:pt x="5" y="66"/>
                    </a:lnTo>
                    <a:lnTo>
                      <a:pt x="11" y="43"/>
                    </a:lnTo>
                    <a:lnTo>
                      <a:pt x="16" y="22"/>
                    </a:lnTo>
                    <a:lnTo>
                      <a:pt x="20" y="0"/>
                    </a:lnTo>
                  </a:path>
                </a:pathLst>
              </a:custGeom>
              <a:noFill/>
              <a:ln w="6350">
                <a:solidFill>
                  <a:srgbClr val="000000"/>
                </a:solidFill>
                <a:prstDash val="solid"/>
                <a:round/>
                <a:headEnd/>
                <a:tailEnd/>
              </a:ln>
            </p:spPr>
            <p:txBody>
              <a:bodyPr/>
              <a:lstStyle/>
              <a:p>
                <a:endParaRPr lang="en-US"/>
              </a:p>
            </p:txBody>
          </p:sp>
          <p:sp>
            <p:nvSpPr>
              <p:cNvPr id="20207" name="Freeform 6349"/>
              <p:cNvSpPr>
                <a:spLocks/>
              </p:cNvSpPr>
              <p:nvPr/>
            </p:nvSpPr>
            <p:spPr bwMode="white">
              <a:xfrm>
                <a:off x="4699" y="2255"/>
                <a:ext cx="5" cy="5"/>
              </a:xfrm>
              <a:custGeom>
                <a:avLst/>
                <a:gdLst>
                  <a:gd name="T0" fmla="*/ 0 w 38"/>
                  <a:gd name="T1" fmla="*/ 0 h 47"/>
                  <a:gd name="T2" fmla="*/ 0 w 38"/>
                  <a:gd name="T3" fmla="*/ 0 h 47"/>
                  <a:gd name="T4" fmla="*/ 0 w 38"/>
                  <a:gd name="T5" fmla="*/ 0 h 47"/>
                  <a:gd name="T6" fmla="*/ 0 w 38"/>
                  <a:gd name="T7" fmla="*/ 0 h 47"/>
                  <a:gd name="T8" fmla="*/ 0 w 38"/>
                  <a:gd name="T9" fmla="*/ 0 h 47"/>
                  <a:gd name="T10" fmla="*/ 0 w 38"/>
                  <a:gd name="T11" fmla="*/ 0 h 47"/>
                  <a:gd name="T12" fmla="*/ 0 w 38"/>
                  <a:gd name="T13" fmla="*/ 0 h 47"/>
                  <a:gd name="T14" fmla="*/ 0 w 38"/>
                  <a:gd name="T15" fmla="*/ 0 h 47"/>
                  <a:gd name="T16" fmla="*/ 0 w 38"/>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47"/>
                  <a:gd name="T29" fmla="*/ 38 w 38"/>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47">
                    <a:moveTo>
                      <a:pt x="38" y="0"/>
                    </a:moveTo>
                    <a:lnTo>
                      <a:pt x="31" y="3"/>
                    </a:lnTo>
                    <a:lnTo>
                      <a:pt x="26" y="8"/>
                    </a:lnTo>
                    <a:lnTo>
                      <a:pt x="21" y="13"/>
                    </a:lnTo>
                    <a:lnTo>
                      <a:pt x="16" y="19"/>
                    </a:lnTo>
                    <a:lnTo>
                      <a:pt x="11" y="25"/>
                    </a:lnTo>
                    <a:lnTo>
                      <a:pt x="6" y="31"/>
                    </a:lnTo>
                    <a:lnTo>
                      <a:pt x="3" y="39"/>
                    </a:lnTo>
                    <a:lnTo>
                      <a:pt x="0" y="47"/>
                    </a:lnTo>
                  </a:path>
                </a:pathLst>
              </a:custGeom>
              <a:noFill/>
              <a:ln w="6350">
                <a:solidFill>
                  <a:srgbClr val="000000"/>
                </a:solidFill>
                <a:prstDash val="solid"/>
                <a:round/>
                <a:headEnd/>
                <a:tailEnd/>
              </a:ln>
            </p:spPr>
            <p:txBody>
              <a:bodyPr/>
              <a:lstStyle/>
              <a:p>
                <a:endParaRPr lang="en-US"/>
              </a:p>
            </p:txBody>
          </p:sp>
          <p:sp>
            <p:nvSpPr>
              <p:cNvPr id="20208" name="Freeform 6350"/>
              <p:cNvSpPr>
                <a:spLocks/>
              </p:cNvSpPr>
              <p:nvPr/>
            </p:nvSpPr>
            <p:spPr bwMode="white">
              <a:xfrm>
                <a:off x="4695" y="2260"/>
                <a:ext cx="4" cy="11"/>
              </a:xfrm>
              <a:custGeom>
                <a:avLst/>
                <a:gdLst>
                  <a:gd name="T0" fmla="*/ 0 w 33"/>
                  <a:gd name="T1" fmla="*/ 0 h 88"/>
                  <a:gd name="T2" fmla="*/ 0 w 33"/>
                  <a:gd name="T3" fmla="*/ 0 h 88"/>
                  <a:gd name="T4" fmla="*/ 0 w 33"/>
                  <a:gd name="T5" fmla="*/ 0 h 88"/>
                  <a:gd name="T6" fmla="*/ 0 w 33"/>
                  <a:gd name="T7" fmla="*/ 0 h 88"/>
                  <a:gd name="T8" fmla="*/ 0 w 33"/>
                  <a:gd name="T9" fmla="*/ 0 h 88"/>
                  <a:gd name="T10" fmla="*/ 0 60000 65536"/>
                  <a:gd name="T11" fmla="*/ 0 60000 65536"/>
                  <a:gd name="T12" fmla="*/ 0 60000 65536"/>
                  <a:gd name="T13" fmla="*/ 0 60000 65536"/>
                  <a:gd name="T14" fmla="*/ 0 60000 65536"/>
                  <a:gd name="T15" fmla="*/ 0 w 33"/>
                  <a:gd name="T16" fmla="*/ 0 h 88"/>
                  <a:gd name="T17" fmla="*/ 33 w 33"/>
                  <a:gd name="T18" fmla="*/ 88 h 88"/>
                </a:gdLst>
                <a:ahLst/>
                <a:cxnLst>
                  <a:cxn ang="T10">
                    <a:pos x="T0" y="T1"/>
                  </a:cxn>
                  <a:cxn ang="T11">
                    <a:pos x="T2" y="T3"/>
                  </a:cxn>
                  <a:cxn ang="T12">
                    <a:pos x="T4" y="T5"/>
                  </a:cxn>
                  <a:cxn ang="T13">
                    <a:pos x="T6" y="T7"/>
                  </a:cxn>
                  <a:cxn ang="T14">
                    <a:pos x="T8" y="T9"/>
                  </a:cxn>
                </a:cxnLst>
                <a:rect l="T15" t="T16" r="T17" b="T18"/>
                <a:pathLst>
                  <a:path w="33" h="88">
                    <a:moveTo>
                      <a:pt x="0" y="88"/>
                    </a:moveTo>
                    <a:lnTo>
                      <a:pt x="9" y="66"/>
                    </a:lnTo>
                    <a:lnTo>
                      <a:pt x="18" y="44"/>
                    </a:lnTo>
                    <a:lnTo>
                      <a:pt x="26" y="22"/>
                    </a:lnTo>
                    <a:lnTo>
                      <a:pt x="33" y="0"/>
                    </a:lnTo>
                  </a:path>
                </a:pathLst>
              </a:custGeom>
              <a:noFill/>
              <a:ln w="6350">
                <a:solidFill>
                  <a:srgbClr val="000000"/>
                </a:solidFill>
                <a:prstDash val="solid"/>
                <a:round/>
                <a:headEnd/>
                <a:tailEnd/>
              </a:ln>
            </p:spPr>
            <p:txBody>
              <a:bodyPr/>
              <a:lstStyle/>
              <a:p>
                <a:endParaRPr lang="en-US"/>
              </a:p>
            </p:txBody>
          </p:sp>
          <p:sp>
            <p:nvSpPr>
              <p:cNvPr id="20209" name="Freeform 6351"/>
              <p:cNvSpPr>
                <a:spLocks/>
              </p:cNvSpPr>
              <p:nvPr/>
            </p:nvSpPr>
            <p:spPr bwMode="white">
              <a:xfrm>
                <a:off x="4690" y="2277"/>
                <a:ext cx="5" cy="5"/>
              </a:xfrm>
              <a:custGeom>
                <a:avLst/>
                <a:gdLst>
                  <a:gd name="T0" fmla="*/ 0 w 41"/>
                  <a:gd name="T1" fmla="*/ 0 h 38"/>
                  <a:gd name="T2" fmla="*/ 0 w 41"/>
                  <a:gd name="T3" fmla="*/ 0 h 38"/>
                  <a:gd name="T4" fmla="*/ 0 w 41"/>
                  <a:gd name="T5" fmla="*/ 0 h 38"/>
                  <a:gd name="T6" fmla="*/ 0 w 41"/>
                  <a:gd name="T7" fmla="*/ 0 h 38"/>
                  <a:gd name="T8" fmla="*/ 0 w 41"/>
                  <a:gd name="T9" fmla="*/ 0 h 38"/>
                  <a:gd name="T10" fmla="*/ 0 w 41"/>
                  <a:gd name="T11" fmla="*/ 0 h 38"/>
                  <a:gd name="T12" fmla="*/ 0 w 41"/>
                  <a:gd name="T13" fmla="*/ 0 h 38"/>
                  <a:gd name="T14" fmla="*/ 0 w 41"/>
                  <a:gd name="T15" fmla="*/ 0 h 38"/>
                  <a:gd name="T16" fmla="*/ 0 w 41"/>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38"/>
                  <a:gd name="T29" fmla="*/ 41 w 41"/>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38">
                    <a:moveTo>
                      <a:pt x="41" y="0"/>
                    </a:moveTo>
                    <a:lnTo>
                      <a:pt x="36" y="2"/>
                    </a:lnTo>
                    <a:lnTo>
                      <a:pt x="30" y="4"/>
                    </a:lnTo>
                    <a:lnTo>
                      <a:pt x="24" y="8"/>
                    </a:lnTo>
                    <a:lnTo>
                      <a:pt x="19" y="13"/>
                    </a:lnTo>
                    <a:lnTo>
                      <a:pt x="14" y="19"/>
                    </a:lnTo>
                    <a:lnTo>
                      <a:pt x="9" y="25"/>
                    </a:lnTo>
                    <a:lnTo>
                      <a:pt x="5" y="31"/>
                    </a:lnTo>
                    <a:lnTo>
                      <a:pt x="0" y="38"/>
                    </a:lnTo>
                  </a:path>
                </a:pathLst>
              </a:custGeom>
              <a:noFill/>
              <a:ln w="6350">
                <a:solidFill>
                  <a:srgbClr val="000000"/>
                </a:solidFill>
                <a:prstDash val="solid"/>
                <a:round/>
                <a:headEnd/>
                <a:tailEnd/>
              </a:ln>
            </p:spPr>
            <p:txBody>
              <a:bodyPr/>
              <a:lstStyle/>
              <a:p>
                <a:endParaRPr lang="en-US"/>
              </a:p>
            </p:txBody>
          </p:sp>
          <p:sp>
            <p:nvSpPr>
              <p:cNvPr id="20210" name="Freeform 6352"/>
              <p:cNvSpPr>
                <a:spLocks/>
              </p:cNvSpPr>
              <p:nvPr/>
            </p:nvSpPr>
            <p:spPr bwMode="white">
              <a:xfrm>
                <a:off x="4690" y="2282"/>
                <a:ext cx="1" cy="0"/>
              </a:xfrm>
              <a:custGeom>
                <a:avLst/>
                <a:gdLst>
                  <a:gd name="T0" fmla="*/ 0 w 8"/>
                  <a:gd name="T1" fmla="*/ 0 h 1"/>
                  <a:gd name="T2" fmla="*/ 0 w 8"/>
                  <a:gd name="T3" fmla="*/ 0 h 1"/>
                  <a:gd name="T4" fmla="*/ 0 w 8"/>
                  <a:gd name="T5" fmla="*/ 0 h 1"/>
                  <a:gd name="T6" fmla="*/ 0 60000 65536"/>
                  <a:gd name="T7" fmla="*/ 0 60000 65536"/>
                  <a:gd name="T8" fmla="*/ 0 60000 65536"/>
                  <a:gd name="T9" fmla="*/ 0 w 8"/>
                  <a:gd name="T10" fmla="*/ 0 h 1"/>
                  <a:gd name="T11" fmla="*/ 8 w 8"/>
                  <a:gd name="T12" fmla="*/ 0 h 1"/>
                </a:gdLst>
                <a:ahLst/>
                <a:cxnLst>
                  <a:cxn ang="T6">
                    <a:pos x="T0" y="T1"/>
                  </a:cxn>
                  <a:cxn ang="T7">
                    <a:pos x="T2" y="T3"/>
                  </a:cxn>
                  <a:cxn ang="T8">
                    <a:pos x="T4" y="T5"/>
                  </a:cxn>
                </a:cxnLst>
                <a:rect l="T9" t="T10" r="T11" b="T12"/>
                <a:pathLst>
                  <a:path w="8" h="1">
                    <a:moveTo>
                      <a:pt x="0" y="0"/>
                    </a:moveTo>
                    <a:lnTo>
                      <a:pt x="6" y="1"/>
                    </a:lnTo>
                    <a:lnTo>
                      <a:pt x="8" y="1"/>
                    </a:lnTo>
                  </a:path>
                </a:pathLst>
              </a:custGeom>
              <a:noFill/>
              <a:ln w="6350">
                <a:solidFill>
                  <a:srgbClr val="000000"/>
                </a:solidFill>
                <a:prstDash val="solid"/>
                <a:round/>
                <a:headEnd/>
                <a:tailEnd/>
              </a:ln>
            </p:spPr>
            <p:txBody>
              <a:bodyPr/>
              <a:lstStyle/>
              <a:p>
                <a:endParaRPr lang="en-US"/>
              </a:p>
            </p:txBody>
          </p:sp>
          <p:sp>
            <p:nvSpPr>
              <p:cNvPr id="20211" name="Freeform 6353"/>
              <p:cNvSpPr>
                <a:spLocks/>
              </p:cNvSpPr>
              <p:nvPr/>
            </p:nvSpPr>
            <p:spPr bwMode="white">
              <a:xfrm>
                <a:off x="4685" y="2282"/>
                <a:ext cx="5" cy="11"/>
              </a:xfrm>
              <a:custGeom>
                <a:avLst/>
                <a:gdLst>
                  <a:gd name="T0" fmla="*/ 0 w 44"/>
                  <a:gd name="T1" fmla="*/ 0 h 86"/>
                  <a:gd name="T2" fmla="*/ 0 w 44"/>
                  <a:gd name="T3" fmla="*/ 0 h 86"/>
                  <a:gd name="T4" fmla="*/ 0 w 44"/>
                  <a:gd name="T5" fmla="*/ 0 h 86"/>
                  <a:gd name="T6" fmla="*/ 0 w 44"/>
                  <a:gd name="T7" fmla="*/ 0 h 86"/>
                  <a:gd name="T8" fmla="*/ 0 w 44"/>
                  <a:gd name="T9" fmla="*/ 0 h 86"/>
                  <a:gd name="T10" fmla="*/ 0 60000 65536"/>
                  <a:gd name="T11" fmla="*/ 0 60000 65536"/>
                  <a:gd name="T12" fmla="*/ 0 60000 65536"/>
                  <a:gd name="T13" fmla="*/ 0 60000 65536"/>
                  <a:gd name="T14" fmla="*/ 0 60000 65536"/>
                  <a:gd name="T15" fmla="*/ 0 w 44"/>
                  <a:gd name="T16" fmla="*/ 0 h 86"/>
                  <a:gd name="T17" fmla="*/ 44 w 44"/>
                  <a:gd name="T18" fmla="*/ 86 h 86"/>
                </a:gdLst>
                <a:ahLst/>
                <a:cxnLst>
                  <a:cxn ang="T10">
                    <a:pos x="T0" y="T1"/>
                  </a:cxn>
                  <a:cxn ang="T11">
                    <a:pos x="T2" y="T3"/>
                  </a:cxn>
                  <a:cxn ang="T12">
                    <a:pos x="T4" y="T5"/>
                  </a:cxn>
                  <a:cxn ang="T13">
                    <a:pos x="T6" y="T7"/>
                  </a:cxn>
                  <a:cxn ang="T14">
                    <a:pos x="T8" y="T9"/>
                  </a:cxn>
                </a:cxnLst>
                <a:rect l="T15" t="T16" r="T17" b="T18"/>
                <a:pathLst>
                  <a:path w="44" h="86">
                    <a:moveTo>
                      <a:pt x="0" y="86"/>
                    </a:moveTo>
                    <a:lnTo>
                      <a:pt x="11" y="66"/>
                    </a:lnTo>
                    <a:lnTo>
                      <a:pt x="23" y="44"/>
                    </a:lnTo>
                    <a:lnTo>
                      <a:pt x="34" y="22"/>
                    </a:lnTo>
                    <a:lnTo>
                      <a:pt x="44" y="0"/>
                    </a:lnTo>
                  </a:path>
                </a:pathLst>
              </a:custGeom>
              <a:noFill/>
              <a:ln w="6350">
                <a:solidFill>
                  <a:srgbClr val="000000"/>
                </a:solidFill>
                <a:prstDash val="solid"/>
                <a:round/>
                <a:headEnd/>
                <a:tailEnd/>
              </a:ln>
            </p:spPr>
            <p:txBody>
              <a:bodyPr/>
              <a:lstStyle/>
              <a:p>
                <a:endParaRPr lang="en-US"/>
              </a:p>
            </p:txBody>
          </p:sp>
          <p:sp>
            <p:nvSpPr>
              <p:cNvPr id="20212" name="Freeform 6354"/>
              <p:cNvSpPr>
                <a:spLocks/>
              </p:cNvSpPr>
              <p:nvPr/>
            </p:nvSpPr>
            <p:spPr bwMode="white">
              <a:xfrm>
                <a:off x="4679" y="2300"/>
                <a:ext cx="5" cy="4"/>
              </a:xfrm>
              <a:custGeom>
                <a:avLst/>
                <a:gdLst>
                  <a:gd name="T0" fmla="*/ 0 w 43"/>
                  <a:gd name="T1" fmla="*/ 0 h 31"/>
                  <a:gd name="T2" fmla="*/ 0 w 43"/>
                  <a:gd name="T3" fmla="*/ 0 h 31"/>
                  <a:gd name="T4" fmla="*/ 0 w 43"/>
                  <a:gd name="T5" fmla="*/ 0 h 31"/>
                  <a:gd name="T6" fmla="*/ 0 w 43"/>
                  <a:gd name="T7" fmla="*/ 0 h 31"/>
                  <a:gd name="T8" fmla="*/ 0 w 43"/>
                  <a:gd name="T9" fmla="*/ 0 h 31"/>
                  <a:gd name="T10" fmla="*/ 0 w 43"/>
                  <a:gd name="T11" fmla="*/ 0 h 31"/>
                  <a:gd name="T12" fmla="*/ 0 w 43"/>
                  <a:gd name="T13" fmla="*/ 0 h 31"/>
                  <a:gd name="T14" fmla="*/ 0 w 43"/>
                  <a:gd name="T15" fmla="*/ 0 h 31"/>
                  <a:gd name="T16" fmla="*/ 0 w 43"/>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31"/>
                  <a:gd name="T29" fmla="*/ 43 w 43"/>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31">
                    <a:moveTo>
                      <a:pt x="43" y="0"/>
                    </a:moveTo>
                    <a:lnTo>
                      <a:pt x="37" y="1"/>
                    </a:lnTo>
                    <a:lnTo>
                      <a:pt x="31" y="2"/>
                    </a:lnTo>
                    <a:lnTo>
                      <a:pt x="26" y="5"/>
                    </a:lnTo>
                    <a:lnTo>
                      <a:pt x="21" y="9"/>
                    </a:lnTo>
                    <a:lnTo>
                      <a:pt x="14" y="13"/>
                    </a:lnTo>
                    <a:lnTo>
                      <a:pt x="9" y="18"/>
                    </a:lnTo>
                    <a:lnTo>
                      <a:pt x="4" y="24"/>
                    </a:lnTo>
                    <a:lnTo>
                      <a:pt x="0" y="31"/>
                    </a:lnTo>
                  </a:path>
                </a:pathLst>
              </a:custGeom>
              <a:noFill/>
              <a:ln w="6350">
                <a:solidFill>
                  <a:srgbClr val="000000"/>
                </a:solidFill>
                <a:prstDash val="solid"/>
                <a:round/>
                <a:headEnd/>
                <a:tailEnd/>
              </a:ln>
            </p:spPr>
            <p:txBody>
              <a:bodyPr/>
              <a:lstStyle/>
              <a:p>
                <a:endParaRPr lang="en-US"/>
              </a:p>
            </p:txBody>
          </p:sp>
          <p:sp>
            <p:nvSpPr>
              <p:cNvPr id="20213" name="Freeform 6355"/>
              <p:cNvSpPr>
                <a:spLocks/>
              </p:cNvSpPr>
              <p:nvPr/>
            </p:nvSpPr>
            <p:spPr bwMode="white">
              <a:xfrm>
                <a:off x="4672" y="2304"/>
                <a:ext cx="7" cy="10"/>
              </a:xfrm>
              <a:custGeom>
                <a:avLst/>
                <a:gdLst>
                  <a:gd name="T0" fmla="*/ 0 w 54"/>
                  <a:gd name="T1" fmla="*/ 0 h 80"/>
                  <a:gd name="T2" fmla="*/ 0 w 54"/>
                  <a:gd name="T3" fmla="*/ 0 h 80"/>
                  <a:gd name="T4" fmla="*/ 0 w 54"/>
                  <a:gd name="T5" fmla="*/ 0 h 80"/>
                  <a:gd name="T6" fmla="*/ 0 w 54"/>
                  <a:gd name="T7" fmla="*/ 0 h 80"/>
                  <a:gd name="T8" fmla="*/ 0 w 54"/>
                  <a:gd name="T9" fmla="*/ 0 h 80"/>
                  <a:gd name="T10" fmla="*/ 0 60000 65536"/>
                  <a:gd name="T11" fmla="*/ 0 60000 65536"/>
                  <a:gd name="T12" fmla="*/ 0 60000 65536"/>
                  <a:gd name="T13" fmla="*/ 0 60000 65536"/>
                  <a:gd name="T14" fmla="*/ 0 60000 65536"/>
                  <a:gd name="T15" fmla="*/ 0 w 54"/>
                  <a:gd name="T16" fmla="*/ 0 h 80"/>
                  <a:gd name="T17" fmla="*/ 54 w 54"/>
                  <a:gd name="T18" fmla="*/ 80 h 80"/>
                </a:gdLst>
                <a:ahLst/>
                <a:cxnLst>
                  <a:cxn ang="T10">
                    <a:pos x="T0" y="T1"/>
                  </a:cxn>
                  <a:cxn ang="T11">
                    <a:pos x="T2" y="T3"/>
                  </a:cxn>
                  <a:cxn ang="T12">
                    <a:pos x="T4" y="T5"/>
                  </a:cxn>
                  <a:cxn ang="T13">
                    <a:pos x="T6" y="T7"/>
                  </a:cxn>
                  <a:cxn ang="T14">
                    <a:pos x="T8" y="T9"/>
                  </a:cxn>
                </a:cxnLst>
                <a:rect l="T15" t="T16" r="T17" b="T18"/>
                <a:pathLst>
                  <a:path w="54" h="80">
                    <a:moveTo>
                      <a:pt x="0" y="80"/>
                    </a:moveTo>
                    <a:lnTo>
                      <a:pt x="13" y="60"/>
                    </a:lnTo>
                    <a:lnTo>
                      <a:pt x="27" y="41"/>
                    </a:lnTo>
                    <a:lnTo>
                      <a:pt x="40" y="20"/>
                    </a:lnTo>
                    <a:lnTo>
                      <a:pt x="54" y="0"/>
                    </a:lnTo>
                  </a:path>
                </a:pathLst>
              </a:custGeom>
              <a:noFill/>
              <a:ln w="6350">
                <a:solidFill>
                  <a:srgbClr val="000000"/>
                </a:solidFill>
                <a:prstDash val="solid"/>
                <a:round/>
                <a:headEnd/>
                <a:tailEnd/>
              </a:ln>
            </p:spPr>
            <p:txBody>
              <a:bodyPr/>
              <a:lstStyle/>
              <a:p>
                <a:endParaRPr lang="en-US"/>
              </a:p>
            </p:txBody>
          </p:sp>
          <p:sp>
            <p:nvSpPr>
              <p:cNvPr id="20214" name="Freeform 6356"/>
              <p:cNvSpPr>
                <a:spLocks/>
              </p:cNvSpPr>
              <p:nvPr/>
            </p:nvSpPr>
            <p:spPr bwMode="white">
              <a:xfrm>
                <a:off x="4665" y="2320"/>
                <a:ext cx="5" cy="3"/>
              </a:xfrm>
              <a:custGeom>
                <a:avLst/>
                <a:gdLst>
                  <a:gd name="T0" fmla="*/ 0 w 42"/>
                  <a:gd name="T1" fmla="*/ 0 h 22"/>
                  <a:gd name="T2" fmla="*/ 0 w 42"/>
                  <a:gd name="T3" fmla="*/ 0 h 22"/>
                  <a:gd name="T4" fmla="*/ 0 w 42"/>
                  <a:gd name="T5" fmla="*/ 0 h 22"/>
                  <a:gd name="T6" fmla="*/ 0 w 42"/>
                  <a:gd name="T7" fmla="*/ 0 h 22"/>
                  <a:gd name="T8" fmla="*/ 0 w 42"/>
                  <a:gd name="T9" fmla="*/ 0 h 22"/>
                  <a:gd name="T10" fmla="*/ 0 w 42"/>
                  <a:gd name="T11" fmla="*/ 0 h 22"/>
                  <a:gd name="T12" fmla="*/ 0 w 42"/>
                  <a:gd name="T13" fmla="*/ 0 h 22"/>
                  <a:gd name="T14" fmla="*/ 0 w 42"/>
                  <a:gd name="T15" fmla="*/ 0 h 22"/>
                  <a:gd name="T16" fmla="*/ 0 w 42"/>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2"/>
                  <a:gd name="T29" fmla="*/ 42 w 42"/>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2">
                    <a:moveTo>
                      <a:pt x="42" y="1"/>
                    </a:moveTo>
                    <a:lnTo>
                      <a:pt x="38" y="0"/>
                    </a:lnTo>
                    <a:lnTo>
                      <a:pt x="33" y="0"/>
                    </a:lnTo>
                    <a:lnTo>
                      <a:pt x="28" y="1"/>
                    </a:lnTo>
                    <a:lnTo>
                      <a:pt x="22" y="3"/>
                    </a:lnTo>
                    <a:lnTo>
                      <a:pt x="16" y="6"/>
                    </a:lnTo>
                    <a:lnTo>
                      <a:pt x="11" y="10"/>
                    </a:lnTo>
                    <a:lnTo>
                      <a:pt x="5" y="16"/>
                    </a:lnTo>
                    <a:lnTo>
                      <a:pt x="0" y="22"/>
                    </a:lnTo>
                  </a:path>
                </a:pathLst>
              </a:custGeom>
              <a:noFill/>
              <a:ln w="6350">
                <a:solidFill>
                  <a:srgbClr val="000000"/>
                </a:solidFill>
                <a:prstDash val="solid"/>
                <a:round/>
                <a:headEnd/>
                <a:tailEnd/>
              </a:ln>
            </p:spPr>
            <p:txBody>
              <a:bodyPr/>
              <a:lstStyle/>
              <a:p>
                <a:endParaRPr lang="en-US"/>
              </a:p>
            </p:txBody>
          </p:sp>
          <p:sp>
            <p:nvSpPr>
              <p:cNvPr id="20215" name="Freeform 6357"/>
              <p:cNvSpPr>
                <a:spLocks/>
              </p:cNvSpPr>
              <p:nvPr/>
            </p:nvSpPr>
            <p:spPr bwMode="white">
              <a:xfrm>
                <a:off x="4657" y="2323"/>
                <a:ext cx="8" cy="9"/>
              </a:xfrm>
              <a:custGeom>
                <a:avLst/>
                <a:gdLst>
                  <a:gd name="T0" fmla="*/ 0 w 62"/>
                  <a:gd name="T1" fmla="*/ 0 h 70"/>
                  <a:gd name="T2" fmla="*/ 0 w 62"/>
                  <a:gd name="T3" fmla="*/ 0 h 70"/>
                  <a:gd name="T4" fmla="*/ 0 w 62"/>
                  <a:gd name="T5" fmla="*/ 0 h 70"/>
                  <a:gd name="T6" fmla="*/ 0 w 62"/>
                  <a:gd name="T7" fmla="*/ 0 h 70"/>
                  <a:gd name="T8" fmla="*/ 0 w 62"/>
                  <a:gd name="T9" fmla="*/ 0 h 70"/>
                  <a:gd name="T10" fmla="*/ 0 60000 65536"/>
                  <a:gd name="T11" fmla="*/ 0 60000 65536"/>
                  <a:gd name="T12" fmla="*/ 0 60000 65536"/>
                  <a:gd name="T13" fmla="*/ 0 60000 65536"/>
                  <a:gd name="T14" fmla="*/ 0 60000 65536"/>
                  <a:gd name="T15" fmla="*/ 0 w 62"/>
                  <a:gd name="T16" fmla="*/ 0 h 70"/>
                  <a:gd name="T17" fmla="*/ 62 w 62"/>
                  <a:gd name="T18" fmla="*/ 70 h 70"/>
                </a:gdLst>
                <a:ahLst/>
                <a:cxnLst>
                  <a:cxn ang="T10">
                    <a:pos x="T0" y="T1"/>
                  </a:cxn>
                  <a:cxn ang="T11">
                    <a:pos x="T2" y="T3"/>
                  </a:cxn>
                  <a:cxn ang="T12">
                    <a:pos x="T4" y="T5"/>
                  </a:cxn>
                  <a:cxn ang="T13">
                    <a:pos x="T6" y="T7"/>
                  </a:cxn>
                  <a:cxn ang="T14">
                    <a:pos x="T8" y="T9"/>
                  </a:cxn>
                </a:cxnLst>
                <a:rect l="T15" t="T16" r="T17" b="T18"/>
                <a:pathLst>
                  <a:path w="62" h="70">
                    <a:moveTo>
                      <a:pt x="0" y="70"/>
                    </a:moveTo>
                    <a:lnTo>
                      <a:pt x="16" y="54"/>
                    </a:lnTo>
                    <a:lnTo>
                      <a:pt x="32" y="36"/>
                    </a:lnTo>
                    <a:lnTo>
                      <a:pt x="47" y="17"/>
                    </a:lnTo>
                    <a:lnTo>
                      <a:pt x="62" y="0"/>
                    </a:lnTo>
                  </a:path>
                </a:pathLst>
              </a:custGeom>
              <a:noFill/>
              <a:ln w="6350">
                <a:solidFill>
                  <a:srgbClr val="000000"/>
                </a:solidFill>
                <a:prstDash val="solid"/>
                <a:round/>
                <a:headEnd/>
                <a:tailEnd/>
              </a:ln>
            </p:spPr>
            <p:txBody>
              <a:bodyPr/>
              <a:lstStyle/>
              <a:p>
                <a:endParaRPr lang="en-US"/>
              </a:p>
            </p:txBody>
          </p:sp>
          <p:sp>
            <p:nvSpPr>
              <p:cNvPr id="20216" name="Freeform 6358"/>
              <p:cNvSpPr>
                <a:spLocks/>
              </p:cNvSpPr>
              <p:nvPr/>
            </p:nvSpPr>
            <p:spPr bwMode="white">
              <a:xfrm>
                <a:off x="4649" y="2338"/>
                <a:ext cx="5" cy="2"/>
              </a:xfrm>
              <a:custGeom>
                <a:avLst/>
                <a:gdLst>
                  <a:gd name="T0" fmla="*/ 0 w 41"/>
                  <a:gd name="T1" fmla="*/ 0 h 14"/>
                  <a:gd name="T2" fmla="*/ 0 w 41"/>
                  <a:gd name="T3" fmla="*/ 0 h 14"/>
                  <a:gd name="T4" fmla="*/ 0 w 41"/>
                  <a:gd name="T5" fmla="*/ 0 h 14"/>
                  <a:gd name="T6" fmla="*/ 0 w 41"/>
                  <a:gd name="T7" fmla="*/ 0 h 14"/>
                  <a:gd name="T8" fmla="*/ 0 w 41"/>
                  <a:gd name="T9" fmla="*/ 0 h 14"/>
                  <a:gd name="T10" fmla="*/ 0 w 41"/>
                  <a:gd name="T11" fmla="*/ 0 h 14"/>
                  <a:gd name="T12" fmla="*/ 0 w 41"/>
                  <a:gd name="T13" fmla="*/ 0 h 14"/>
                  <a:gd name="T14" fmla="*/ 0 w 41"/>
                  <a:gd name="T15" fmla="*/ 0 h 14"/>
                  <a:gd name="T16" fmla="*/ 0 w 41"/>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14"/>
                  <a:gd name="T29" fmla="*/ 41 w 41"/>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14">
                    <a:moveTo>
                      <a:pt x="41" y="4"/>
                    </a:moveTo>
                    <a:lnTo>
                      <a:pt x="36" y="1"/>
                    </a:lnTo>
                    <a:lnTo>
                      <a:pt x="32" y="0"/>
                    </a:lnTo>
                    <a:lnTo>
                      <a:pt x="27" y="0"/>
                    </a:lnTo>
                    <a:lnTo>
                      <a:pt x="22" y="0"/>
                    </a:lnTo>
                    <a:lnTo>
                      <a:pt x="17" y="2"/>
                    </a:lnTo>
                    <a:lnTo>
                      <a:pt x="10" y="5"/>
                    </a:lnTo>
                    <a:lnTo>
                      <a:pt x="5" y="8"/>
                    </a:lnTo>
                    <a:lnTo>
                      <a:pt x="0" y="14"/>
                    </a:lnTo>
                  </a:path>
                </a:pathLst>
              </a:custGeom>
              <a:noFill/>
              <a:ln w="6350">
                <a:solidFill>
                  <a:srgbClr val="000000"/>
                </a:solidFill>
                <a:prstDash val="solid"/>
                <a:round/>
                <a:headEnd/>
                <a:tailEnd/>
              </a:ln>
            </p:spPr>
            <p:txBody>
              <a:bodyPr/>
              <a:lstStyle/>
              <a:p>
                <a:endParaRPr lang="en-US"/>
              </a:p>
            </p:txBody>
          </p:sp>
          <p:sp>
            <p:nvSpPr>
              <p:cNvPr id="20217" name="Freeform 6359"/>
              <p:cNvSpPr>
                <a:spLocks/>
              </p:cNvSpPr>
              <p:nvPr/>
            </p:nvSpPr>
            <p:spPr bwMode="white">
              <a:xfrm>
                <a:off x="4641" y="2340"/>
                <a:ext cx="8" cy="7"/>
              </a:xfrm>
              <a:custGeom>
                <a:avLst/>
                <a:gdLst>
                  <a:gd name="T0" fmla="*/ 0 w 66"/>
                  <a:gd name="T1" fmla="*/ 0 h 59"/>
                  <a:gd name="T2" fmla="*/ 0 w 66"/>
                  <a:gd name="T3" fmla="*/ 0 h 59"/>
                  <a:gd name="T4" fmla="*/ 0 w 66"/>
                  <a:gd name="T5" fmla="*/ 0 h 59"/>
                  <a:gd name="T6" fmla="*/ 0 w 66"/>
                  <a:gd name="T7" fmla="*/ 0 h 59"/>
                  <a:gd name="T8" fmla="*/ 0 w 66"/>
                  <a:gd name="T9" fmla="*/ 0 h 59"/>
                  <a:gd name="T10" fmla="*/ 0 60000 65536"/>
                  <a:gd name="T11" fmla="*/ 0 60000 65536"/>
                  <a:gd name="T12" fmla="*/ 0 60000 65536"/>
                  <a:gd name="T13" fmla="*/ 0 60000 65536"/>
                  <a:gd name="T14" fmla="*/ 0 60000 65536"/>
                  <a:gd name="T15" fmla="*/ 0 w 66"/>
                  <a:gd name="T16" fmla="*/ 0 h 59"/>
                  <a:gd name="T17" fmla="*/ 66 w 66"/>
                  <a:gd name="T18" fmla="*/ 59 h 59"/>
                </a:gdLst>
                <a:ahLst/>
                <a:cxnLst>
                  <a:cxn ang="T10">
                    <a:pos x="T0" y="T1"/>
                  </a:cxn>
                  <a:cxn ang="T11">
                    <a:pos x="T2" y="T3"/>
                  </a:cxn>
                  <a:cxn ang="T12">
                    <a:pos x="T4" y="T5"/>
                  </a:cxn>
                  <a:cxn ang="T13">
                    <a:pos x="T6" y="T7"/>
                  </a:cxn>
                  <a:cxn ang="T14">
                    <a:pos x="T8" y="T9"/>
                  </a:cxn>
                </a:cxnLst>
                <a:rect l="T15" t="T16" r="T17" b="T18"/>
                <a:pathLst>
                  <a:path w="66" h="59">
                    <a:moveTo>
                      <a:pt x="0" y="59"/>
                    </a:moveTo>
                    <a:lnTo>
                      <a:pt x="16" y="45"/>
                    </a:lnTo>
                    <a:lnTo>
                      <a:pt x="33" y="30"/>
                    </a:lnTo>
                    <a:lnTo>
                      <a:pt x="49" y="15"/>
                    </a:lnTo>
                    <a:lnTo>
                      <a:pt x="66" y="0"/>
                    </a:lnTo>
                  </a:path>
                </a:pathLst>
              </a:custGeom>
              <a:noFill/>
              <a:ln w="6350">
                <a:solidFill>
                  <a:srgbClr val="000000"/>
                </a:solidFill>
                <a:prstDash val="solid"/>
                <a:round/>
                <a:headEnd/>
                <a:tailEnd/>
              </a:ln>
            </p:spPr>
            <p:txBody>
              <a:bodyPr/>
              <a:lstStyle/>
              <a:p>
                <a:endParaRPr lang="en-US"/>
              </a:p>
            </p:txBody>
          </p:sp>
          <p:sp>
            <p:nvSpPr>
              <p:cNvPr id="20218" name="Freeform 6360"/>
              <p:cNvSpPr>
                <a:spLocks/>
              </p:cNvSpPr>
              <p:nvPr/>
            </p:nvSpPr>
            <p:spPr bwMode="white">
              <a:xfrm>
                <a:off x="4631" y="2356"/>
                <a:ext cx="1" cy="0"/>
              </a:xfrm>
              <a:custGeom>
                <a:avLst/>
                <a:gdLst>
                  <a:gd name="T0" fmla="*/ 0 w 4"/>
                  <a:gd name="T1" fmla="*/ 0 h 3"/>
                  <a:gd name="T2" fmla="*/ 0 w 4"/>
                  <a:gd name="T3" fmla="*/ 0 h 3"/>
                  <a:gd name="T4" fmla="*/ 0 w 4"/>
                  <a:gd name="T5" fmla="*/ 0 h 3"/>
                  <a:gd name="T6" fmla="*/ 0 60000 65536"/>
                  <a:gd name="T7" fmla="*/ 0 60000 65536"/>
                  <a:gd name="T8" fmla="*/ 0 60000 65536"/>
                  <a:gd name="T9" fmla="*/ 0 w 4"/>
                  <a:gd name="T10" fmla="*/ 0 h 3"/>
                  <a:gd name="T11" fmla="*/ 4 w 4"/>
                  <a:gd name="T12" fmla="*/ 0 h 3"/>
                </a:gdLst>
                <a:ahLst/>
                <a:cxnLst>
                  <a:cxn ang="T6">
                    <a:pos x="T0" y="T1"/>
                  </a:cxn>
                  <a:cxn ang="T7">
                    <a:pos x="T2" y="T3"/>
                  </a:cxn>
                  <a:cxn ang="T8">
                    <a:pos x="T4" y="T5"/>
                  </a:cxn>
                </a:cxnLst>
                <a:rect l="T9" t="T10" r="T11" b="T12"/>
                <a:pathLst>
                  <a:path w="4" h="3">
                    <a:moveTo>
                      <a:pt x="0" y="0"/>
                    </a:moveTo>
                    <a:lnTo>
                      <a:pt x="2" y="2"/>
                    </a:lnTo>
                    <a:lnTo>
                      <a:pt x="4" y="3"/>
                    </a:lnTo>
                  </a:path>
                </a:pathLst>
              </a:custGeom>
              <a:noFill/>
              <a:ln w="6350">
                <a:solidFill>
                  <a:srgbClr val="000000"/>
                </a:solidFill>
                <a:prstDash val="solid"/>
                <a:round/>
                <a:headEnd/>
                <a:tailEnd/>
              </a:ln>
            </p:spPr>
            <p:txBody>
              <a:bodyPr/>
              <a:lstStyle/>
              <a:p>
                <a:endParaRPr lang="en-US"/>
              </a:p>
            </p:txBody>
          </p:sp>
          <p:sp>
            <p:nvSpPr>
              <p:cNvPr id="20219" name="Freeform 6361"/>
              <p:cNvSpPr>
                <a:spLocks/>
              </p:cNvSpPr>
              <p:nvPr/>
            </p:nvSpPr>
            <p:spPr bwMode="white">
              <a:xfrm>
                <a:off x="4602" y="2368"/>
                <a:ext cx="2" cy="3"/>
              </a:xfrm>
              <a:custGeom>
                <a:avLst/>
                <a:gdLst>
                  <a:gd name="T0" fmla="*/ 0 w 15"/>
                  <a:gd name="T1" fmla="*/ 0 h 19"/>
                  <a:gd name="T2" fmla="*/ 0 w 15"/>
                  <a:gd name="T3" fmla="*/ 0 h 19"/>
                  <a:gd name="T4" fmla="*/ 0 w 15"/>
                  <a:gd name="T5" fmla="*/ 0 h 19"/>
                  <a:gd name="T6" fmla="*/ 0 w 15"/>
                  <a:gd name="T7" fmla="*/ 0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0" y="19"/>
                    </a:moveTo>
                    <a:lnTo>
                      <a:pt x="5" y="16"/>
                    </a:lnTo>
                    <a:lnTo>
                      <a:pt x="9" y="12"/>
                    </a:lnTo>
                    <a:lnTo>
                      <a:pt x="12" y="7"/>
                    </a:lnTo>
                    <a:lnTo>
                      <a:pt x="15" y="0"/>
                    </a:lnTo>
                  </a:path>
                </a:pathLst>
              </a:custGeom>
              <a:noFill/>
              <a:ln w="6350">
                <a:solidFill>
                  <a:srgbClr val="000000"/>
                </a:solidFill>
                <a:prstDash val="solid"/>
                <a:round/>
                <a:headEnd/>
                <a:tailEnd/>
              </a:ln>
            </p:spPr>
            <p:txBody>
              <a:bodyPr/>
              <a:lstStyle/>
              <a:p>
                <a:endParaRPr lang="en-US"/>
              </a:p>
            </p:txBody>
          </p:sp>
          <p:sp>
            <p:nvSpPr>
              <p:cNvPr id="20220" name="Freeform 6362"/>
              <p:cNvSpPr>
                <a:spLocks/>
              </p:cNvSpPr>
              <p:nvPr/>
            </p:nvSpPr>
            <p:spPr bwMode="white">
              <a:xfrm>
                <a:off x="4633" y="2152"/>
                <a:ext cx="4" cy="6"/>
              </a:xfrm>
              <a:custGeom>
                <a:avLst/>
                <a:gdLst>
                  <a:gd name="T0" fmla="*/ 0 w 30"/>
                  <a:gd name="T1" fmla="*/ 0 h 42"/>
                  <a:gd name="T2" fmla="*/ 0 w 30"/>
                  <a:gd name="T3" fmla="*/ 0 h 42"/>
                  <a:gd name="T4" fmla="*/ 0 w 30"/>
                  <a:gd name="T5" fmla="*/ 0 h 42"/>
                  <a:gd name="T6" fmla="*/ 0 w 30"/>
                  <a:gd name="T7" fmla="*/ 0 h 42"/>
                  <a:gd name="T8" fmla="*/ 0 w 30"/>
                  <a:gd name="T9" fmla="*/ 0 h 42"/>
                  <a:gd name="T10" fmla="*/ 0 w 30"/>
                  <a:gd name="T11" fmla="*/ 0 h 42"/>
                  <a:gd name="T12" fmla="*/ 0 w 30"/>
                  <a:gd name="T13" fmla="*/ 0 h 42"/>
                  <a:gd name="T14" fmla="*/ 0 60000 65536"/>
                  <a:gd name="T15" fmla="*/ 0 60000 65536"/>
                  <a:gd name="T16" fmla="*/ 0 60000 65536"/>
                  <a:gd name="T17" fmla="*/ 0 60000 65536"/>
                  <a:gd name="T18" fmla="*/ 0 60000 65536"/>
                  <a:gd name="T19" fmla="*/ 0 60000 65536"/>
                  <a:gd name="T20" fmla="*/ 0 60000 65536"/>
                  <a:gd name="T21" fmla="*/ 0 w 30"/>
                  <a:gd name="T22" fmla="*/ 0 h 42"/>
                  <a:gd name="T23" fmla="*/ 30 w 30"/>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42">
                    <a:moveTo>
                      <a:pt x="0" y="42"/>
                    </a:moveTo>
                    <a:lnTo>
                      <a:pt x="4" y="39"/>
                    </a:lnTo>
                    <a:lnTo>
                      <a:pt x="10" y="35"/>
                    </a:lnTo>
                    <a:lnTo>
                      <a:pt x="14" y="29"/>
                    </a:lnTo>
                    <a:lnTo>
                      <a:pt x="18" y="24"/>
                    </a:lnTo>
                    <a:lnTo>
                      <a:pt x="25" y="13"/>
                    </a:lnTo>
                    <a:lnTo>
                      <a:pt x="30" y="0"/>
                    </a:lnTo>
                  </a:path>
                </a:pathLst>
              </a:custGeom>
              <a:noFill/>
              <a:ln w="6350">
                <a:solidFill>
                  <a:srgbClr val="000000"/>
                </a:solidFill>
                <a:prstDash val="solid"/>
                <a:round/>
                <a:headEnd/>
                <a:tailEnd/>
              </a:ln>
            </p:spPr>
            <p:txBody>
              <a:bodyPr/>
              <a:lstStyle/>
              <a:p>
                <a:endParaRPr lang="en-US"/>
              </a:p>
            </p:txBody>
          </p:sp>
          <p:sp>
            <p:nvSpPr>
              <p:cNvPr id="20221" name="Freeform 6363"/>
              <p:cNvSpPr>
                <a:spLocks/>
              </p:cNvSpPr>
              <p:nvPr/>
            </p:nvSpPr>
            <p:spPr bwMode="white">
              <a:xfrm>
                <a:off x="4637" y="2347"/>
                <a:ext cx="4" cy="7"/>
              </a:xfrm>
              <a:custGeom>
                <a:avLst/>
                <a:gdLst>
                  <a:gd name="T0" fmla="*/ 0 w 31"/>
                  <a:gd name="T1" fmla="*/ 0 h 53"/>
                  <a:gd name="T2" fmla="*/ 0 w 31"/>
                  <a:gd name="T3" fmla="*/ 0 h 53"/>
                  <a:gd name="T4" fmla="*/ 0 w 31"/>
                  <a:gd name="T5" fmla="*/ 0 h 53"/>
                  <a:gd name="T6" fmla="*/ 0 w 31"/>
                  <a:gd name="T7" fmla="*/ 0 h 53"/>
                  <a:gd name="T8" fmla="*/ 0 w 31"/>
                  <a:gd name="T9" fmla="*/ 0 h 53"/>
                  <a:gd name="T10" fmla="*/ 0 w 31"/>
                  <a:gd name="T11" fmla="*/ 0 h 53"/>
                  <a:gd name="T12" fmla="*/ 0 w 31"/>
                  <a:gd name="T13" fmla="*/ 0 h 53"/>
                  <a:gd name="T14" fmla="*/ 0 w 31"/>
                  <a:gd name="T15" fmla="*/ 0 h 53"/>
                  <a:gd name="T16" fmla="*/ 0 w 31"/>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53"/>
                  <a:gd name="T29" fmla="*/ 31 w 31"/>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53">
                    <a:moveTo>
                      <a:pt x="31" y="0"/>
                    </a:moveTo>
                    <a:lnTo>
                      <a:pt x="24" y="5"/>
                    </a:lnTo>
                    <a:lnTo>
                      <a:pt x="19" y="11"/>
                    </a:lnTo>
                    <a:lnTo>
                      <a:pt x="15" y="17"/>
                    </a:lnTo>
                    <a:lnTo>
                      <a:pt x="11" y="24"/>
                    </a:lnTo>
                    <a:lnTo>
                      <a:pt x="7" y="31"/>
                    </a:lnTo>
                    <a:lnTo>
                      <a:pt x="5" y="38"/>
                    </a:lnTo>
                    <a:lnTo>
                      <a:pt x="2" y="45"/>
                    </a:lnTo>
                    <a:lnTo>
                      <a:pt x="0" y="53"/>
                    </a:lnTo>
                  </a:path>
                </a:pathLst>
              </a:custGeom>
              <a:noFill/>
              <a:ln w="6350">
                <a:solidFill>
                  <a:srgbClr val="000000"/>
                </a:solidFill>
                <a:prstDash val="solid"/>
                <a:round/>
                <a:headEnd/>
                <a:tailEnd/>
              </a:ln>
            </p:spPr>
            <p:txBody>
              <a:bodyPr/>
              <a:lstStyle/>
              <a:p>
                <a:endParaRPr lang="en-US"/>
              </a:p>
            </p:txBody>
          </p:sp>
          <p:sp>
            <p:nvSpPr>
              <p:cNvPr id="20222" name="Freeform 6364"/>
              <p:cNvSpPr>
                <a:spLocks/>
              </p:cNvSpPr>
              <p:nvPr/>
            </p:nvSpPr>
            <p:spPr bwMode="white">
              <a:xfrm>
                <a:off x="4654" y="2332"/>
                <a:ext cx="3" cy="7"/>
              </a:xfrm>
              <a:custGeom>
                <a:avLst/>
                <a:gdLst>
                  <a:gd name="T0" fmla="*/ 0 w 22"/>
                  <a:gd name="T1" fmla="*/ 0 h 56"/>
                  <a:gd name="T2" fmla="*/ 0 w 22"/>
                  <a:gd name="T3" fmla="*/ 0 h 56"/>
                  <a:gd name="T4" fmla="*/ 0 w 22"/>
                  <a:gd name="T5" fmla="*/ 0 h 56"/>
                  <a:gd name="T6" fmla="*/ 0 w 22"/>
                  <a:gd name="T7" fmla="*/ 0 h 56"/>
                  <a:gd name="T8" fmla="*/ 0 w 22"/>
                  <a:gd name="T9" fmla="*/ 0 h 56"/>
                  <a:gd name="T10" fmla="*/ 0 w 22"/>
                  <a:gd name="T11" fmla="*/ 0 h 56"/>
                  <a:gd name="T12" fmla="*/ 0 w 22"/>
                  <a:gd name="T13" fmla="*/ 0 h 56"/>
                  <a:gd name="T14" fmla="*/ 0 w 22"/>
                  <a:gd name="T15" fmla="*/ 0 h 56"/>
                  <a:gd name="T16" fmla="*/ 0 w 22"/>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56"/>
                  <a:gd name="T29" fmla="*/ 22 w 22"/>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56">
                    <a:moveTo>
                      <a:pt x="22" y="0"/>
                    </a:moveTo>
                    <a:lnTo>
                      <a:pt x="17" y="7"/>
                    </a:lnTo>
                    <a:lnTo>
                      <a:pt x="13" y="14"/>
                    </a:lnTo>
                    <a:lnTo>
                      <a:pt x="9" y="20"/>
                    </a:lnTo>
                    <a:lnTo>
                      <a:pt x="6" y="27"/>
                    </a:lnTo>
                    <a:lnTo>
                      <a:pt x="3" y="35"/>
                    </a:lnTo>
                    <a:lnTo>
                      <a:pt x="1" y="42"/>
                    </a:lnTo>
                    <a:lnTo>
                      <a:pt x="0" y="49"/>
                    </a:lnTo>
                    <a:lnTo>
                      <a:pt x="0" y="56"/>
                    </a:lnTo>
                  </a:path>
                </a:pathLst>
              </a:custGeom>
              <a:noFill/>
              <a:ln w="6350">
                <a:solidFill>
                  <a:srgbClr val="000000"/>
                </a:solidFill>
                <a:prstDash val="solid"/>
                <a:round/>
                <a:headEnd/>
                <a:tailEnd/>
              </a:ln>
            </p:spPr>
            <p:txBody>
              <a:bodyPr/>
              <a:lstStyle/>
              <a:p>
                <a:endParaRPr lang="en-US"/>
              </a:p>
            </p:txBody>
          </p:sp>
          <p:sp>
            <p:nvSpPr>
              <p:cNvPr id="20223" name="Freeform 6365"/>
              <p:cNvSpPr>
                <a:spLocks/>
              </p:cNvSpPr>
              <p:nvPr/>
            </p:nvSpPr>
            <p:spPr bwMode="white">
              <a:xfrm>
                <a:off x="4670" y="2314"/>
                <a:ext cx="2" cy="6"/>
              </a:xfrm>
              <a:custGeom>
                <a:avLst/>
                <a:gdLst>
                  <a:gd name="T0" fmla="*/ 0 w 17"/>
                  <a:gd name="T1" fmla="*/ 0 h 55"/>
                  <a:gd name="T2" fmla="*/ 0 w 17"/>
                  <a:gd name="T3" fmla="*/ 0 h 55"/>
                  <a:gd name="T4" fmla="*/ 0 w 17"/>
                  <a:gd name="T5" fmla="*/ 0 h 55"/>
                  <a:gd name="T6" fmla="*/ 0 w 17"/>
                  <a:gd name="T7" fmla="*/ 0 h 55"/>
                  <a:gd name="T8" fmla="*/ 0 w 17"/>
                  <a:gd name="T9" fmla="*/ 0 h 55"/>
                  <a:gd name="T10" fmla="*/ 0 w 17"/>
                  <a:gd name="T11" fmla="*/ 0 h 55"/>
                  <a:gd name="T12" fmla="*/ 0 w 17"/>
                  <a:gd name="T13" fmla="*/ 0 h 55"/>
                  <a:gd name="T14" fmla="*/ 0 w 17"/>
                  <a:gd name="T15" fmla="*/ 0 h 55"/>
                  <a:gd name="T16" fmla="*/ 0 w 17"/>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17" y="0"/>
                    </a:moveTo>
                    <a:lnTo>
                      <a:pt x="12" y="7"/>
                    </a:lnTo>
                    <a:lnTo>
                      <a:pt x="9" y="14"/>
                    </a:lnTo>
                    <a:lnTo>
                      <a:pt x="5" y="21"/>
                    </a:lnTo>
                    <a:lnTo>
                      <a:pt x="3" y="28"/>
                    </a:lnTo>
                    <a:lnTo>
                      <a:pt x="1" y="35"/>
                    </a:lnTo>
                    <a:lnTo>
                      <a:pt x="0" y="43"/>
                    </a:lnTo>
                    <a:lnTo>
                      <a:pt x="0" y="49"/>
                    </a:lnTo>
                    <a:lnTo>
                      <a:pt x="1" y="55"/>
                    </a:lnTo>
                  </a:path>
                </a:pathLst>
              </a:custGeom>
              <a:noFill/>
              <a:ln w="6350">
                <a:solidFill>
                  <a:srgbClr val="000000"/>
                </a:solidFill>
                <a:prstDash val="solid"/>
                <a:round/>
                <a:headEnd/>
                <a:tailEnd/>
              </a:ln>
            </p:spPr>
            <p:txBody>
              <a:bodyPr/>
              <a:lstStyle/>
              <a:p>
                <a:endParaRPr lang="en-US"/>
              </a:p>
            </p:txBody>
          </p:sp>
          <p:sp>
            <p:nvSpPr>
              <p:cNvPr id="20224" name="Freeform 6366"/>
              <p:cNvSpPr>
                <a:spLocks/>
              </p:cNvSpPr>
              <p:nvPr/>
            </p:nvSpPr>
            <p:spPr bwMode="white">
              <a:xfrm>
                <a:off x="4684" y="2293"/>
                <a:ext cx="1" cy="7"/>
              </a:xfrm>
              <a:custGeom>
                <a:avLst/>
                <a:gdLst>
                  <a:gd name="T0" fmla="*/ 0 w 11"/>
                  <a:gd name="T1" fmla="*/ 0 h 53"/>
                  <a:gd name="T2" fmla="*/ 0 w 11"/>
                  <a:gd name="T3" fmla="*/ 0 h 53"/>
                  <a:gd name="T4" fmla="*/ 0 w 11"/>
                  <a:gd name="T5" fmla="*/ 0 h 53"/>
                  <a:gd name="T6" fmla="*/ 0 w 11"/>
                  <a:gd name="T7" fmla="*/ 0 h 53"/>
                  <a:gd name="T8" fmla="*/ 0 w 11"/>
                  <a:gd name="T9" fmla="*/ 0 h 53"/>
                  <a:gd name="T10" fmla="*/ 0 w 11"/>
                  <a:gd name="T11" fmla="*/ 0 h 53"/>
                  <a:gd name="T12" fmla="*/ 0 w 11"/>
                  <a:gd name="T13" fmla="*/ 0 h 53"/>
                  <a:gd name="T14" fmla="*/ 0 w 11"/>
                  <a:gd name="T15" fmla="*/ 0 h 53"/>
                  <a:gd name="T16" fmla="*/ 0 w 11"/>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3"/>
                  <a:gd name="T29" fmla="*/ 11 w 11"/>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3">
                    <a:moveTo>
                      <a:pt x="11" y="0"/>
                    </a:moveTo>
                    <a:lnTo>
                      <a:pt x="8" y="8"/>
                    </a:lnTo>
                    <a:lnTo>
                      <a:pt x="5" y="16"/>
                    </a:lnTo>
                    <a:lnTo>
                      <a:pt x="2" y="23"/>
                    </a:lnTo>
                    <a:lnTo>
                      <a:pt x="1" y="29"/>
                    </a:lnTo>
                    <a:lnTo>
                      <a:pt x="0" y="37"/>
                    </a:lnTo>
                    <a:lnTo>
                      <a:pt x="1" y="43"/>
                    </a:lnTo>
                    <a:lnTo>
                      <a:pt x="2" y="48"/>
                    </a:lnTo>
                    <a:lnTo>
                      <a:pt x="5" y="53"/>
                    </a:lnTo>
                  </a:path>
                </a:pathLst>
              </a:custGeom>
              <a:noFill/>
              <a:ln w="6350">
                <a:solidFill>
                  <a:srgbClr val="000000"/>
                </a:solidFill>
                <a:prstDash val="solid"/>
                <a:round/>
                <a:headEnd/>
                <a:tailEnd/>
              </a:ln>
            </p:spPr>
            <p:txBody>
              <a:bodyPr/>
              <a:lstStyle/>
              <a:p>
                <a:endParaRPr lang="en-US"/>
              </a:p>
            </p:txBody>
          </p:sp>
          <p:sp>
            <p:nvSpPr>
              <p:cNvPr id="20225" name="Freeform 6367"/>
              <p:cNvSpPr>
                <a:spLocks/>
              </p:cNvSpPr>
              <p:nvPr/>
            </p:nvSpPr>
            <p:spPr bwMode="white">
              <a:xfrm>
                <a:off x="4695" y="2271"/>
                <a:ext cx="0" cy="6"/>
              </a:xfrm>
              <a:custGeom>
                <a:avLst/>
                <a:gdLst>
                  <a:gd name="T0" fmla="*/ 0 w 7"/>
                  <a:gd name="T1" fmla="*/ 0 h 49"/>
                  <a:gd name="T2" fmla="*/ 0 w 7"/>
                  <a:gd name="T3" fmla="*/ 0 h 49"/>
                  <a:gd name="T4" fmla="*/ 0 w 7"/>
                  <a:gd name="T5" fmla="*/ 0 h 49"/>
                  <a:gd name="T6" fmla="*/ 0 w 7"/>
                  <a:gd name="T7" fmla="*/ 0 h 49"/>
                  <a:gd name="T8" fmla="*/ 0 w 7"/>
                  <a:gd name="T9" fmla="*/ 0 h 49"/>
                  <a:gd name="T10" fmla="*/ 0 w 7"/>
                  <a:gd name="T11" fmla="*/ 0 h 49"/>
                  <a:gd name="T12" fmla="*/ 0 w 7"/>
                  <a:gd name="T13" fmla="*/ 0 h 49"/>
                  <a:gd name="T14" fmla="*/ 0 w 7"/>
                  <a:gd name="T15" fmla="*/ 0 h 49"/>
                  <a:gd name="T16" fmla="*/ 0 w 7"/>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9"/>
                  <a:gd name="T29" fmla="*/ 0 w 7"/>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9">
                    <a:moveTo>
                      <a:pt x="5" y="0"/>
                    </a:moveTo>
                    <a:lnTo>
                      <a:pt x="3" y="7"/>
                    </a:lnTo>
                    <a:lnTo>
                      <a:pt x="1" y="15"/>
                    </a:lnTo>
                    <a:lnTo>
                      <a:pt x="0" y="22"/>
                    </a:lnTo>
                    <a:lnTo>
                      <a:pt x="0" y="28"/>
                    </a:lnTo>
                    <a:lnTo>
                      <a:pt x="0" y="34"/>
                    </a:lnTo>
                    <a:lnTo>
                      <a:pt x="2" y="41"/>
                    </a:lnTo>
                    <a:lnTo>
                      <a:pt x="4" y="45"/>
                    </a:lnTo>
                    <a:lnTo>
                      <a:pt x="7" y="49"/>
                    </a:lnTo>
                  </a:path>
                </a:pathLst>
              </a:custGeom>
              <a:noFill/>
              <a:ln w="6350">
                <a:solidFill>
                  <a:srgbClr val="000000"/>
                </a:solidFill>
                <a:prstDash val="solid"/>
                <a:round/>
                <a:headEnd/>
                <a:tailEnd/>
              </a:ln>
            </p:spPr>
            <p:txBody>
              <a:bodyPr/>
              <a:lstStyle/>
              <a:p>
                <a:endParaRPr lang="en-US"/>
              </a:p>
            </p:txBody>
          </p:sp>
          <p:sp>
            <p:nvSpPr>
              <p:cNvPr id="20226" name="Freeform 6368"/>
              <p:cNvSpPr>
                <a:spLocks/>
              </p:cNvSpPr>
              <p:nvPr/>
            </p:nvSpPr>
            <p:spPr bwMode="white">
              <a:xfrm>
                <a:off x="4703" y="2249"/>
                <a:ext cx="1" cy="6"/>
              </a:xfrm>
              <a:custGeom>
                <a:avLst/>
                <a:gdLst>
                  <a:gd name="T0" fmla="*/ 0 w 13"/>
                  <a:gd name="T1" fmla="*/ 0 h 41"/>
                  <a:gd name="T2" fmla="*/ 0 w 13"/>
                  <a:gd name="T3" fmla="*/ 0 h 41"/>
                  <a:gd name="T4" fmla="*/ 0 w 13"/>
                  <a:gd name="T5" fmla="*/ 0 h 41"/>
                  <a:gd name="T6" fmla="*/ 0 w 13"/>
                  <a:gd name="T7" fmla="*/ 0 h 41"/>
                  <a:gd name="T8" fmla="*/ 0 w 13"/>
                  <a:gd name="T9" fmla="*/ 0 h 41"/>
                  <a:gd name="T10" fmla="*/ 0 w 13"/>
                  <a:gd name="T11" fmla="*/ 0 h 41"/>
                  <a:gd name="T12" fmla="*/ 0 w 13"/>
                  <a:gd name="T13" fmla="*/ 0 h 41"/>
                  <a:gd name="T14" fmla="*/ 0 w 13"/>
                  <a:gd name="T15" fmla="*/ 0 h 41"/>
                  <a:gd name="T16" fmla="*/ 0 w 13"/>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1"/>
                  <a:gd name="T29" fmla="*/ 13 w 13"/>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1">
                    <a:moveTo>
                      <a:pt x="2" y="0"/>
                    </a:moveTo>
                    <a:lnTo>
                      <a:pt x="0" y="7"/>
                    </a:lnTo>
                    <a:lnTo>
                      <a:pt x="0" y="14"/>
                    </a:lnTo>
                    <a:lnTo>
                      <a:pt x="0" y="21"/>
                    </a:lnTo>
                    <a:lnTo>
                      <a:pt x="1" y="26"/>
                    </a:lnTo>
                    <a:lnTo>
                      <a:pt x="2" y="31"/>
                    </a:lnTo>
                    <a:lnTo>
                      <a:pt x="5" y="36"/>
                    </a:lnTo>
                    <a:lnTo>
                      <a:pt x="8" y="39"/>
                    </a:lnTo>
                    <a:lnTo>
                      <a:pt x="13" y="41"/>
                    </a:lnTo>
                  </a:path>
                </a:pathLst>
              </a:custGeom>
              <a:noFill/>
              <a:ln w="6350">
                <a:solidFill>
                  <a:srgbClr val="000000"/>
                </a:solidFill>
                <a:prstDash val="solid"/>
                <a:round/>
                <a:headEnd/>
                <a:tailEnd/>
              </a:ln>
            </p:spPr>
            <p:txBody>
              <a:bodyPr/>
              <a:lstStyle/>
              <a:p>
                <a:endParaRPr lang="en-US"/>
              </a:p>
            </p:txBody>
          </p:sp>
          <p:sp>
            <p:nvSpPr>
              <p:cNvPr id="20227" name="Freeform 6369"/>
              <p:cNvSpPr>
                <a:spLocks/>
              </p:cNvSpPr>
              <p:nvPr/>
            </p:nvSpPr>
            <p:spPr bwMode="white">
              <a:xfrm>
                <a:off x="4707" y="2228"/>
                <a:ext cx="2" cy="4"/>
              </a:xfrm>
              <a:custGeom>
                <a:avLst/>
                <a:gdLst>
                  <a:gd name="T0" fmla="*/ 0 w 20"/>
                  <a:gd name="T1" fmla="*/ 0 h 34"/>
                  <a:gd name="T2" fmla="*/ 0 w 20"/>
                  <a:gd name="T3" fmla="*/ 0 h 34"/>
                  <a:gd name="T4" fmla="*/ 0 w 20"/>
                  <a:gd name="T5" fmla="*/ 0 h 34"/>
                  <a:gd name="T6" fmla="*/ 0 w 20"/>
                  <a:gd name="T7" fmla="*/ 0 h 34"/>
                  <a:gd name="T8" fmla="*/ 0 w 20"/>
                  <a:gd name="T9" fmla="*/ 0 h 34"/>
                  <a:gd name="T10" fmla="*/ 0 w 20"/>
                  <a:gd name="T11" fmla="*/ 0 h 34"/>
                  <a:gd name="T12" fmla="*/ 0 w 20"/>
                  <a:gd name="T13" fmla="*/ 0 h 34"/>
                  <a:gd name="T14" fmla="*/ 0 w 20"/>
                  <a:gd name="T15" fmla="*/ 0 h 34"/>
                  <a:gd name="T16" fmla="*/ 0 w 20"/>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34"/>
                  <a:gd name="T29" fmla="*/ 20 w 20"/>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34">
                    <a:moveTo>
                      <a:pt x="1" y="0"/>
                    </a:moveTo>
                    <a:lnTo>
                      <a:pt x="0" y="7"/>
                    </a:lnTo>
                    <a:lnTo>
                      <a:pt x="1" y="13"/>
                    </a:lnTo>
                    <a:lnTo>
                      <a:pt x="2" y="19"/>
                    </a:lnTo>
                    <a:lnTo>
                      <a:pt x="5" y="24"/>
                    </a:lnTo>
                    <a:lnTo>
                      <a:pt x="8" y="28"/>
                    </a:lnTo>
                    <a:lnTo>
                      <a:pt x="11" y="31"/>
                    </a:lnTo>
                    <a:lnTo>
                      <a:pt x="15" y="33"/>
                    </a:lnTo>
                    <a:lnTo>
                      <a:pt x="20" y="34"/>
                    </a:lnTo>
                  </a:path>
                </a:pathLst>
              </a:custGeom>
              <a:noFill/>
              <a:ln w="6350">
                <a:solidFill>
                  <a:srgbClr val="000000"/>
                </a:solidFill>
                <a:prstDash val="solid"/>
                <a:round/>
                <a:headEnd/>
                <a:tailEnd/>
              </a:ln>
            </p:spPr>
            <p:txBody>
              <a:bodyPr/>
              <a:lstStyle/>
              <a:p>
                <a:endParaRPr lang="en-US"/>
              </a:p>
            </p:txBody>
          </p:sp>
          <p:sp>
            <p:nvSpPr>
              <p:cNvPr id="20228" name="Freeform 6370"/>
              <p:cNvSpPr>
                <a:spLocks/>
              </p:cNvSpPr>
              <p:nvPr/>
            </p:nvSpPr>
            <p:spPr bwMode="white">
              <a:xfrm>
                <a:off x="4708" y="2208"/>
                <a:ext cx="3" cy="3"/>
              </a:xfrm>
              <a:custGeom>
                <a:avLst/>
                <a:gdLst>
                  <a:gd name="T0" fmla="*/ 0 w 26"/>
                  <a:gd name="T1" fmla="*/ 0 h 25"/>
                  <a:gd name="T2" fmla="*/ 0 w 26"/>
                  <a:gd name="T3" fmla="*/ 0 h 25"/>
                  <a:gd name="T4" fmla="*/ 0 w 26"/>
                  <a:gd name="T5" fmla="*/ 0 h 25"/>
                  <a:gd name="T6" fmla="*/ 0 w 26"/>
                  <a:gd name="T7" fmla="*/ 0 h 25"/>
                  <a:gd name="T8" fmla="*/ 0 w 26"/>
                  <a:gd name="T9" fmla="*/ 0 h 25"/>
                  <a:gd name="T10" fmla="*/ 0 w 26"/>
                  <a:gd name="T11" fmla="*/ 0 h 25"/>
                  <a:gd name="T12" fmla="*/ 0 w 26"/>
                  <a:gd name="T13" fmla="*/ 0 h 25"/>
                  <a:gd name="T14" fmla="*/ 0 w 26"/>
                  <a:gd name="T15" fmla="*/ 0 h 25"/>
                  <a:gd name="T16" fmla="*/ 0 w 26"/>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5"/>
                  <a:gd name="T29" fmla="*/ 26 w 26"/>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5">
                    <a:moveTo>
                      <a:pt x="0" y="0"/>
                    </a:moveTo>
                    <a:lnTo>
                      <a:pt x="1" y="6"/>
                    </a:lnTo>
                    <a:lnTo>
                      <a:pt x="2" y="12"/>
                    </a:lnTo>
                    <a:lnTo>
                      <a:pt x="5" y="17"/>
                    </a:lnTo>
                    <a:lnTo>
                      <a:pt x="8" y="21"/>
                    </a:lnTo>
                    <a:lnTo>
                      <a:pt x="11" y="23"/>
                    </a:lnTo>
                    <a:lnTo>
                      <a:pt x="15" y="25"/>
                    </a:lnTo>
                    <a:lnTo>
                      <a:pt x="20" y="25"/>
                    </a:lnTo>
                    <a:lnTo>
                      <a:pt x="26" y="25"/>
                    </a:lnTo>
                  </a:path>
                </a:pathLst>
              </a:custGeom>
              <a:noFill/>
              <a:ln w="6350">
                <a:solidFill>
                  <a:srgbClr val="000000"/>
                </a:solidFill>
                <a:prstDash val="solid"/>
                <a:round/>
                <a:headEnd/>
                <a:tailEnd/>
              </a:ln>
            </p:spPr>
            <p:txBody>
              <a:bodyPr/>
              <a:lstStyle/>
              <a:p>
                <a:endParaRPr lang="en-US"/>
              </a:p>
            </p:txBody>
          </p:sp>
          <p:sp>
            <p:nvSpPr>
              <p:cNvPr id="20229" name="Freeform 6371"/>
              <p:cNvSpPr>
                <a:spLocks/>
              </p:cNvSpPr>
              <p:nvPr/>
            </p:nvSpPr>
            <p:spPr bwMode="white">
              <a:xfrm>
                <a:off x="4705" y="2189"/>
                <a:ext cx="4" cy="3"/>
              </a:xfrm>
              <a:custGeom>
                <a:avLst/>
                <a:gdLst>
                  <a:gd name="T0" fmla="*/ 0 w 33"/>
                  <a:gd name="T1" fmla="*/ 0 h 16"/>
                  <a:gd name="T2" fmla="*/ 0 w 33"/>
                  <a:gd name="T3" fmla="*/ 0 h 16"/>
                  <a:gd name="T4" fmla="*/ 0 w 33"/>
                  <a:gd name="T5" fmla="*/ 0 h 16"/>
                  <a:gd name="T6" fmla="*/ 0 w 33"/>
                  <a:gd name="T7" fmla="*/ 0 h 16"/>
                  <a:gd name="T8" fmla="*/ 0 w 33"/>
                  <a:gd name="T9" fmla="*/ 0 h 16"/>
                  <a:gd name="T10" fmla="*/ 0 w 33"/>
                  <a:gd name="T11" fmla="*/ 0 h 16"/>
                  <a:gd name="T12" fmla="*/ 0 w 33"/>
                  <a:gd name="T13" fmla="*/ 0 h 16"/>
                  <a:gd name="T14" fmla="*/ 0 w 33"/>
                  <a:gd name="T15" fmla="*/ 0 h 16"/>
                  <a:gd name="T16" fmla="*/ 0 w 33"/>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6"/>
                  <a:gd name="T29" fmla="*/ 33 w 33"/>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6">
                    <a:moveTo>
                      <a:pt x="0" y="0"/>
                    </a:moveTo>
                    <a:lnTo>
                      <a:pt x="2" y="5"/>
                    </a:lnTo>
                    <a:lnTo>
                      <a:pt x="5" y="9"/>
                    </a:lnTo>
                    <a:lnTo>
                      <a:pt x="8" y="13"/>
                    </a:lnTo>
                    <a:lnTo>
                      <a:pt x="12" y="15"/>
                    </a:lnTo>
                    <a:lnTo>
                      <a:pt x="17" y="16"/>
                    </a:lnTo>
                    <a:lnTo>
                      <a:pt x="22" y="16"/>
                    </a:lnTo>
                    <a:lnTo>
                      <a:pt x="27" y="16"/>
                    </a:lnTo>
                    <a:lnTo>
                      <a:pt x="33" y="14"/>
                    </a:lnTo>
                  </a:path>
                </a:pathLst>
              </a:custGeom>
              <a:noFill/>
              <a:ln w="6350">
                <a:solidFill>
                  <a:srgbClr val="000000"/>
                </a:solidFill>
                <a:prstDash val="solid"/>
                <a:round/>
                <a:headEnd/>
                <a:tailEnd/>
              </a:ln>
            </p:spPr>
            <p:txBody>
              <a:bodyPr/>
              <a:lstStyle/>
              <a:p>
                <a:endParaRPr lang="en-US"/>
              </a:p>
            </p:txBody>
          </p:sp>
          <p:sp>
            <p:nvSpPr>
              <p:cNvPr id="20230" name="Freeform 6372"/>
              <p:cNvSpPr>
                <a:spLocks/>
              </p:cNvSpPr>
              <p:nvPr/>
            </p:nvSpPr>
            <p:spPr bwMode="white">
              <a:xfrm>
                <a:off x="4699" y="2174"/>
                <a:ext cx="5" cy="2"/>
              </a:xfrm>
              <a:custGeom>
                <a:avLst/>
                <a:gdLst>
                  <a:gd name="T0" fmla="*/ 0 w 38"/>
                  <a:gd name="T1" fmla="*/ 0 h 10"/>
                  <a:gd name="T2" fmla="*/ 0 w 38"/>
                  <a:gd name="T3" fmla="*/ 0 h 10"/>
                  <a:gd name="T4" fmla="*/ 0 w 38"/>
                  <a:gd name="T5" fmla="*/ 0 h 10"/>
                  <a:gd name="T6" fmla="*/ 0 w 38"/>
                  <a:gd name="T7" fmla="*/ 0 h 10"/>
                  <a:gd name="T8" fmla="*/ 0 w 38"/>
                  <a:gd name="T9" fmla="*/ 0 h 10"/>
                  <a:gd name="T10" fmla="*/ 0 w 38"/>
                  <a:gd name="T11" fmla="*/ 0 h 10"/>
                  <a:gd name="T12" fmla="*/ 0 w 38"/>
                  <a:gd name="T13" fmla="*/ 0 h 10"/>
                  <a:gd name="T14" fmla="*/ 0 w 38"/>
                  <a:gd name="T15" fmla="*/ 0 h 10"/>
                  <a:gd name="T16" fmla="*/ 0 w 3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10"/>
                  <a:gd name="T29" fmla="*/ 38 w 3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10">
                    <a:moveTo>
                      <a:pt x="0" y="0"/>
                    </a:moveTo>
                    <a:lnTo>
                      <a:pt x="3" y="4"/>
                    </a:lnTo>
                    <a:lnTo>
                      <a:pt x="6" y="7"/>
                    </a:lnTo>
                    <a:lnTo>
                      <a:pt x="11" y="9"/>
                    </a:lnTo>
                    <a:lnTo>
                      <a:pt x="16" y="10"/>
                    </a:lnTo>
                    <a:lnTo>
                      <a:pt x="21" y="10"/>
                    </a:lnTo>
                    <a:lnTo>
                      <a:pt x="26" y="9"/>
                    </a:lnTo>
                    <a:lnTo>
                      <a:pt x="31" y="6"/>
                    </a:lnTo>
                    <a:lnTo>
                      <a:pt x="38" y="3"/>
                    </a:lnTo>
                  </a:path>
                </a:pathLst>
              </a:custGeom>
              <a:noFill/>
              <a:ln w="6350">
                <a:solidFill>
                  <a:srgbClr val="000000"/>
                </a:solidFill>
                <a:prstDash val="solid"/>
                <a:round/>
                <a:headEnd/>
                <a:tailEnd/>
              </a:ln>
            </p:spPr>
            <p:txBody>
              <a:bodyPr/>
              <a:lstStyle/>
              <a:p>
                <a:endParaRPr lang="en-US"/>
              </a:p>
            </p:txBody>
          </p:sp>
          <p:sp>
            <p:nvSpPr>
              <p:cNvPr id="20231" name="Freeform 6373"/>
              <p:cNvSpPr>
                <a:spLocks/>
              </p:cNvSpPr>
              <p:nvPr/>
            </p:nvSpPr>
            <p:spPr bwMode="white">
              <a:xfrm>
                <a:off x="4690" y="2162"/>
                <a:ext cx="5" cy="1"/>
              </a:xfrm>
              <a:custGeom>
                <a:avLst/>
                <a:gdLst>
                  <a:gd name="T0" fmla="*/ 0 w 41"/>
                  <a:gd name="T1" fmla="*/ 0 h 12"/>
                  <a:gd name="T2" fmla="*/ 0 w 41"/>
                  <a:gd name="T3" fmla="*/ 0 h 12"/>
                  <a:gd name="T4" fmla="*/ 0 w 41"/>
                  <a:gd name="T5" fmla="*/ 0 h 12"/>
                  <a:gd name="T6" fmla="*/ 0 w 41"/>
                  <a:gd name="T7" fmla="*/ 0 h 12"/>
                  <a:gd name="T8" fmla="*/ 0 w 41"/>
                  <a:gd name="T9" fmla="*/ 0 h 12"/>
                  <a:gd name="T10" fmla="*/ 0 w 41"/>
                  <a:gd name="T11" fmla="*/ 0 h 12"/>
                  <a:gd name="T12" fmla="*/ 0 w 41"/>
                  <a:gd name="T13" fmla="*/ 0 h 12"/>
                  <a:gd name="T14" fmla="*/ 0 w 41"/>
                  <a:gd name="T15" fmla="*/ 0 h 12"/>
                  <a:gd name="T16" fmla="*/ 0 w 4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12"/>
                  <a:gd name="T29" fmla="*/ 41 w 4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12">
                    <a:moveTo>
                      <a:pt x="0" y="8"/>
                    </a:moveTo>
                    <a:lnTo>
                      <a:pt x="5" y="10"/>
                    </a:lnTo>
                    <a:lnTo>
                      <a:pt x="9" y="12"/>
                    </a:lnTo>
                    <a:lnTo>
                      <a:pt x="14" y="12"/>
                    </a:lnTo>
                    <a:lnTo>
                      <a:pt x="19" y="12"/>
                    </a:lnTo>
                    <a:lnTo>
                      <a:pt x="24" y="10"/>
                    </a:lnTo>
                    <a:lnTo>
                      <a:pt x="30" y="8"/>
                    </a:lnTo>
                    <a:lnTo>
                      <a:pt x="36" y="4"/>
                    </a:lnTo>
                    <a:lnTo>
                      <a:pt x="41" y="0"/>
                    </a:lnTo>
                  </a:path>
                </a:pathLst>
              </a:custGeom>
              <a:noFill/>
              <a:ln w="6350">
                <a:solidFill>
                  <a:srgbClr val="000000"/>
                </a:solidFill>
                <a:prstDash val="solid"/>
                <a:round/>
                <a:headEnd/>
                <a:tailEnd/>
              </a:ln>
            </p:spPr>
            <p:txBody>
              <a:bodyPr/>
              <a:lstStyle/>
              <a:p>
                <a:endParaRPr lang="en-US"/>
              </a:p>
            </p:txBody>
          </p:sp>
          <p:sp>
            <p:nvSpPr>
              <p:cNvPr id="20232" name="Freeform 6374"/>
              <p:cNvSpPr>
                <a:spLocks/>
              </p:cNvSpPr>
              <p:nvPr/>
            </p:nvSpPr>
            <p:spPr bwMode="white">
              <a:xfrm>
                <a:off x="4679" y="2153"/>
                <a:ext cx="5" cy="2"/>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w 43"/>
                  <a:gd name="T13" fmla="*/ 0 h 21"/>
                  <a:gd name="T14" fmla="*/ 0 w 43"/>
                  <a:gd name="T15" fmla="*/ 0 h 21"/>
                  <a:gd name="T16" fmla="*/ 0 w 43"/>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1"/>
                  <a:gd name="T29" fmla="*/ 43 w 43"/>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1">
                    <a:moveTo>
                      <a:pt x="0" y="19"/>
                    </a:moveTo>
                    <a:lnTo>
                      <a:pt x="4" y="21"/>
                    </a:lnTo>
                    <a:lnTo>
                      <a:pt x="9" y="21"/>
                    </a:lnTo>
                    <a:lnTo>
                      <a:pt x="14" y="20"/>
                    </a:lnTo>
                    <a:lnTo>
                      <a:pt x="21" y="18"/>
                    </a:lnTo>
                    <a:lnTo>
                      <a:pt x="26" y="15"/>
                    </a:lnTo>
                    <a:lnTo>
                      <a:pt x="31" y="11"/>
                    </a:lnTo>
                    <a:lnTo>
                      <a:pt x="37" y="7"/>
                    </a:lnTo>
                    <a:lnTo>
                      <a:pt x="43" y="0"/>
                    </a:lnTo>
                  </a:path>
                </a:pathLst>
              </a:custGeom>
              <a:noFill/>
              <a:ln w="6350">
                <a:solidFill>
                  <a:srgbClr val="000000"/>
                </a:solidFill>
                <a:prstDash val="solid"/>
                <a:round/>
                <a:headEnd/>
                <a:tailEnd/>
              </a:ln>
            </p:spPr>
            <p:txBody>
              <a:bodyPr/>
              <a:lstStyle/>
              <a:p>
                <a:endParaRPr lang="en-US"/>
              </a:p>
            </p:txBody>
          </p:sp>
          <p:sp>
            <p:nvSpPr>
              <p:cNvPr id="20233" name="Freeform 6375"/>
              <p:cNvSpPr>
                <a:spLocks/>
              </p:cNvSpPr>
              <p:nvPr/>
            </p:nvSpPr>
            <p:spPr bwMode="white">
              <a:xfrm>
                <a:off x="4665" y="2148"/>
                <a:ext cx="5" cy="4"/>
              </a:xfrm>
              <a:custGeom>
                <a:avLst/>
                <a:gdLst>
                  <a:gd name="T0" fmla="*/ 0 w 43"/>
                  <a:gd name="T1" fmla="*/ 0 h 29"/>
                  <a:gd name="T2" fmla="*/ 0 w 43"/>
                  <a:gd name="T3" fmla="*/ 0 h 29"/>
                  <a:gd name="T4" fmla="*/ 0 w 43"/>
                  <a:gd name="T5" fmla="*/ 0 h 29"/>
                  <a:gd name="T6" fmla="*/ 0 w 43"/>
                  <a:gd name="T7" fmla="*/ 0 h 29"/>
                  <a:gd name="T8" fmla="*/ 0 w 43"/>
                  <a:gd name="T9" fmla="*/ 0 h 29"/>
                  <a:gd name="T10" fmla="*/ 0 w 43"/>
                  <a:gd name="T11" fmla="*/ 0 h 29"/>
                  <a:gd name="T12" fmla="*/ 0 w 43"/>
                  <a:gd name="T13" fmla="*/ 0 h 29"/>
                  <a:gd name="T14" fmla="*/ 0 w 43"/>
                  <a:gd name="T15" fmla="*/ 0 h 29"/>
                  <a:gd name="T16" fmla="*/ 0 w 43"/>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9"/>
                  <a:gd name="T29" fmla="*/ 43 w 4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9">
                    <a:moveTo>
                      <a:pt x="0" y="29"/>
                    </a:moveTo>
                    <a:lnTo>
                      <a:pt x="5" y="29"/>
                    </a:lnTo>
                    <a:lnTo>
                      <a:pt x="11" y="28"/>
                    </a:lnTo>
                    <a:lnTo>
                      <a:pt x="16" y="26"/>
                    </a:lnTo>
                    <a:lnTo>
                      <a:pt x="22" y="22"/>
                    </a:lnTo>
                    <a:lnTo>
                      <a:pt x="28" y="18"/>
                    </a:lnTo>
                    <a:lnTo>
                      <a:pt x="33" y="13"/>
                    </a:lnTo>
                    <a:lnTo>
                      <a:pt x="38" y="7"/>
                    </a:lnTo>
                    <a:lnTo>
                      <a:pt x="43" y="0"/>
                    </a:lnTo>
                  </a:path>
                </a:pathLst>
              </a:custGeom>
              <a:noFill/>
              <a:ln w="6350">
                <a:solidFill>
                  <a:srgbClr val="000000"/>
                </a:solidFill>
                <a:prstDash val="solid"/>
                <a:round/>
                <a:headEnd/>
                <a:tailEnd/>
              </a:ln>
            </p:spPr>
            <p:txBody>
              <a:bodyPr/>
              <a:lstStyle/>
              <a:p>
                <a:endParaRPr lang="en-US"/>
              </a:p>
            </p:txBody>
          </p:sp>
          <p:sp>
            <p:nvSpPr>
              <p:cNvPr id="20234" name="Freeform 6376"/>
              <p:cNvSpPr>
                <a:spLocks/>
              </p:cNvSpPr>
              <p:nvPr/>
            </p:nvSpPr>
            <p:spPr bwMode="white">
              <a:xfrm>
                <a:off x="4649" y="2148"/>
                <a:ext cx="5" cy="5"/>
              </a:xfrm>
              <a:custGeom>
                <a:avLst/>
                <a:gdLst>
                  <a:gd name="T0" fmla="*/ 0 w 41"/>
                  <a:gd name="T1" fmla="*/ 0 h 37"/>
                  <a:gd name="T2" fmla="*/ 0 w 41"/>
                  <a:gd name="T3" fmla="*/ 0 h 37"/>
                  <a:gd name="T4" fmla="*/ 0 w 41"/>
                  <a:gd name="T5" fmla="*/ 0 h 37"/>
                  <a:gd name="T6" fmla="*/ 0 w 41"/>
                  <a:gd name="T7" fmla="*/ 0 h 37"/>
                  <a:gd name="T8" fmla="*/ 0 w 41"/>
                  <a:gd name="T9" fmla="*/ 0 h 37"/>
                  <a:gd name="T10" fmla="*/ 0 w 41"/>
                  <a:gd name="T11" fmla="*/ 0 h 37"/>
                  <a:gd name="T12" fmla="*/ 0 w 41"/>
                  <a:gd name="T13" fmla="*/ 0 h 37"/>
                  <a:gd name="T14" fmla="*/ 0 w 41"/>
                  <a:gd name="T15" fmla="*/ 0 h 37"/>
                  <a:gd name="T16" fmla="*/ 0 w 41"/>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37"/>
                  <a:gd name="T29" fmla="*/ 41 w 41"/>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37">
                    <a:moveTo>
                      <a:pt x="0" y="37"/>
                    </a:moveTo>
                    <a:lnTo>
                      <a:pt x="5" y="36"/>
                    </a:lnTo>
                    <a:lnTo>
                      <a:pt x="10" y="33"/>
                    </a:lnTo>
                    <a:lnTo>
                      <a:pt x="17" y="30"/>
                    </a:lnTo>
                    <a:lnTo>
                      <a:pt x="22" y="25"/>
                    </a:lnTo>
                    <a:lnTo>
                      <a:pt x="27" y="20"/>
                    </a:lnTo>
                    <a:lnTo>
                      <a:pt x="32" y="14"/>
                    </a:lnTo>
                    <a:lnTo>
                      <a:pt x="36" y="7"/>
                    </a:lnTo>
                    <a:lnTo>
                      <a:pt x="41" y="0"/>
                    </a:lnTo>
                  </a:path>
                </a:pathLst>
              </a:custGeom>
              <a:noFill/>
              <a:ln w="6350">
                <a:solidFill>
                  <a:srgbClr val="000000"/>
                </a:solidFill>
                <a:prstDash val="solid"/>
                <a:round/>
                <a:headEnd/>
                <a:tailEnd/>
              </a:ln>
            </p:spPr>
            <p:txBody>
              <a:bodyPr/>
              <a:lstStyle/>
              <a:p>
                <a:endParaRPr lang="en-US"/>
              </a:p>
            </p:txBody>
          </p:sp>
          <p:sp>
            <p:nvSpPr>
              <p:cNvPr id="20235" name="Freeform 6377"/>
              <p:cNvSpPr>
                <a:spLocks/>
              </p:cNvSpPr>
              <p:nvPr/>
            </p:nvSpPr>
            <p:spPr bwMode="white">
              <a:xfrm>
                <a:off x="4641" y="2153"/>
                <a:ext cx="8" cy="2"/>
              </a:xfrm>
              <a:custGeom>
                <a:avLst/>
                <a:gdLst>
                  <a:gd name="T0" fmla="*/ 0 w 66"/>
                  <a:gd name="T1" fmla="*/ 0 h 18"/>
                  <a:gd name="T2" fmla="*/ 0 w 66"/>
                  <a:gd name="T3" fmla="*/ 0 h 18"/>
                  <a:gd name="T4" fmla="*/ 0 w 66"/>
                  <a:gd name="T5" fmla="*/ 0 h 18"/>
                  <a:gd name="T6" fmla="*/ 0 w 66"/>
                  <a:gd name="T7" fmla="*/ 0 h 18"/>
                  <a:gd name="T8" fmla="*/ 0 w 66"/>
                  <a:gd name="T9" fmla="*/ 0 h 18"/>
                  <a:gd name="T10" fmla="*/ 0 60000 65536"/>
                  <a:gd name="T11" fmla="*/ 0 60000 65536"/>
                  <a:gd name="T12" fmla="*/ 0 60000 65536"/>
                  <a:gd name="T13" fmla="*/ 0 60000 65536"/>
                  <a:gd name="T14" fmla="*/ 0 60000 65536"/>
                  <a:gd name="T15" fmla="*/ 0 w 66"/>
                  <a:gd name="T16" fmla="*/ 0 h 18"/>
                  <a:gd name="T17" fmla="*/ 66 w 66"/>
                  <a:gd name="T18" fmla="*/ 18 h 18"/>
                </a:gdLst>
                <a:ahLst/>
                <a:cxnLst>
                  <a:cxn ang="T10">
                    <a:pos x="T0" y="T1"/>
                  </a:cxn>
                  <a:cxn ang="T11">
                    <a:pos x="T2" y="T3"/>
                  </a:cxn>
                  <a:cxn ang="T12">
                    <a:pos x="T4" y="T5"/>
                  </a:cxn>
                  <a:cxn ang="T13">
                    <a:pos x="T6" y="T7"/>
                  </a:cxn>
                  <a:cxn ang="T14">
                    <a:pos x="T8" y="T9"/>
                  </a:cxn>
                </a:cxnLst>
                <a:rect l="T15" t="T16" r="T17" b="T18"/>
                <a:pathLst>
                  <a:path w="66" h="18">
                    <a:moveTo>
                      <a:pt x="66" y="0"/>
                    </a:moveTo>
                    <a:lnTo>
                      <a:pt x="49" y="5"/>
                    </a:lnTo>
                    <a:lnTo>
                      <a:pt x="33" y="9"/>
                    </a:lnTo>
                    <a:lnTo>
                      <a:pt x="16" y="13"/>
                    </a:lnTo>
                    <a:lnTo>
                      <a:pt x="0" y="18"/>
                    </a:lnTo>
                  </a:path>
                </a:pathLst>
              </a:custGeom>
              <a:noFill/>
              <a:ln w="6350">
                <a:solidFill>
                  <a:srgbClr val="000000"/>
                </a:solidFill>
                <a:prstDash val="solid"/>
                <a:round/>
                <a:headEnd/>
                <a:tailEnd/>
              </a:ln>
            </p:spPr>
            <p:txBody>
              <a:bodyPr/>
              <a:lstStyle/>
              <a:p>
                <a:endParaRPr lang="en-US"/>
              </a:p>
            </p:txBody>
          </p:sp>
          <p:sp>
            <p:nvSpPr>
              <p:cNvPr id="20236" name="Freeform 6378"/>
              <p:cNvSpPr>
                <a:spLocks/>
              </p:cNvSpPr>
              <p:nvPr/>
            </p:nvSpPr>
            <p:spPr bwMode="white">
              <a:xfrm>
                <a:off x="4637" y="2152"/>
                <a:ext cx="4" cy="3"/>
              </a:xfrm>
              <a:custGeom>
                <a:avLst/>
                <a:gdLst>
                  <a:gd name="T0" fmla="*/ 0 w 31"/>
                  <a:gd name="T1" fmla="*/ 0 h 21"/>
                  <a:gd name="T2" fmla="*/ 0 w 31"/>
                  <a:gd name="T3" fmla="*/ 0 h 21"/>
                  <a:gd name="T4" fmla="*/ 0 w 31"/>
                  <a:gd name="T5" fmla="*/ 0 h 21"/>
                  <a:gd name="T6" fmla="*/ 0 w 31"/>
                  <a:gd name="T7" fmla="*/ 0 h 21"/>
                  <a:gd name="T8" fmla="*/ 0 w 31"/>
                  <a:gd name="T9" fmla="*/ 0 h 21"/>
                  <a:gd name="T10" fmla="*/ 0 w 31"/>
                  <a:gd name="T11" fmla="*/ 0 h 21"/>
                  <a:gd name="T12" fmla="*/ 0 w 31"/>
                  <a:gd name="T13" fmla="*/ 0 h 21"/>
                  <a:gd name="T14" fmla="*/ 0 w 31"/>
                  <a:gd name="T15" fmla="*/ 0 h 21"/>
                  <a:gd name="T16" fmla="*/ 0 w 3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1"/>
                  <a:gd name="T29" fmla="*/ 31 w 3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1">
                    <a:moveTo>
                      <a:pt x="0" y="0"/>
                    </a:moveTo>
                    <a:lnTo>
                      <a:pt x="2" y="7"/>
                    </a:lnTo>
                    <a:lnTo>
                      <a:pt x="5" y="12"/>
                    </a:lnTo>
                    <a:lnTo>
                      <a:pt x="7" y="16"/>
                    </a:lnTo>
                    <a:lnTo>
                      <a:pt x="11" y="19"/>
                    </a:lnTo>
                    <a:lnTo>
                      <a:pt x="15" y="20"/>
                    </a:lnTo>
                    <a:lnTo>
                      <a:pt x="19" y="21"/>
                    </a:lnTo>
                    <a:lnTo>
                      <a:pt x="24" y="21"/>
                    </a:lnTo>
                    <a:lnTo>
                      <a:pt x="31" y="20"/>
                    </a:lnTo>
                  </a:path>
                </a:pathLst>
              </a:custGeom>
              <a:noFill/>
              <a:ln w="6350">
                <a:solidFill>
                  <a:srgbClr val="000000"/>
                </a:solidFill>
                <a:prstDash val="solid"/>
                <a:round/>
                <a:headEnd/>
                <a:tailEnd/>
              </a:ln>
            </p:spPr>
            <p:txBody>
              <a:bodyPr/>
              <a:lstStyle/>
              <a:p>
                <a:endParaRPr lang="en-US"/>
              </a:p>
            </p:txBody>
          </p:sp>
          <p:sp>
            <p:nvSpPr>
              <p:cNvPr id="20237" name="Freeform 6379"/>
              <p:cNvSpPr>
                <a:spLocks/>
              </p:cNvSpPr>
              <p:nvPr/>
            </p:nvSpPr>
            <p:spPr bwMode="white">
              <a:xfrm>
                <a:off x="4632" y="2158"/>
                <a:ext cx="1" cy="0"/>
              </a:xfrm>
              <a:custGeom>
                <a:avLst/>
                <a:gdLst>
                  <a:gd name="T0" fmla="*/ 0 w 10"/>
                  <a:gd name="T1" fmla="*/ 0 h 1"/>
                  <a:gd name="T2" fmla="*/ 0 w 10"/>
                  <a:gd name="T3" fmla="*/ 0 h 1"/>
                  <a:gd name="T4" fmla="*/ 0 w 10"/>
                  <a:gd name="T5" fmla="*/ 0 h 1"/>
                  <a:gd name="T6" fmla="*/ 0 w 10"/>
                  <a:gd name="T7" fmla="*/ 0 h 1"/>
                  <a:gd name="T8" fmla="*/ 0 w 10"/>
                  <a:gd name="T9" fmla="*/ 0 h 1"/>
                  <a:gd name="T10" fmla="*/ 0 60000 65536"/>
                  <a:gd name="T11" fmla="*/ 0 60000 65536"/>
                  <a:gd name="T12" fmla="*/ 0 60000 65536"/>
                  <a:gd name="T13" fmla="*/ 0 60000 65536"/>
                  <a:gd name="T14" fmla="*/ 0 60000 65536"/>
                  <a:gd name="T15" fmla="*/ 0 w 10"/>
                  <a:gd name="T16" fmla="*/ 0 h 1"/>
                  <a:gd name="T17" fmla="*/ 10 w 10"/>
                  <a:gd name="T18" fmla="*/ 0 h 1"/>
                </a:gdLst>
                <a:ahLst/>
                <a:cxnLst>
                  <a:cxn ang="T10">
                    <a:pos x="T0" y="T1"/>
                  </a:cxn>
                  <a:cxn ang="T11">
                    <a:pos x="T2" y="T3"/>
                  </a:cxn>
                  <a:cxn ang="T12">
                    <a:pos x="T4" y="T5"/>
                  </a:cxn>
                  <a:cxn ang="T13">
                    <a:pos x="T6" y="T7"/>
                  </a:cxn>
                  <a:cxn ang="T14">
                    <a:pos x="T8" y="T9"/>
                  </a:cxn>
                </a:cxnLst>
                <a:rect l="T15" t="T16" r="T17" b="T18"/>
                <a:pathLst>
                  <a:path w="10" h="1">
                    <a:moveTo>
                      <a:pt x="0" y="0"/>
                    </a:moveTo>
                    <a:lnTo>
                      <a:pt x="2" y="1"/>
                    </a:lnTo>
                    <a:lnTo>
                      <a:pt x="5" y="1"/>
                    </a:lnTo>
                    <a:lnTo>
                      <a:pt x="7" y="1"/>
                    </a:lnTo>
                    <a:lnTo>
                      <a:pt x="10" y="0"/>
                    </a:lnTo>
                  </a:path>
                </a:pathLst>
              </a:custGeom>
              <a:noFill/>
              <a:ln w="6350">
                <a:solidFill>
                  <a:srgbClr val="000000"/>
                </a:solidFill>
                <a:prstDash val="solid"/>
                <a:round/>
                <a:headEnd/>
                <a:tailEnd/>
              </a:ln>
            </p:spPr>
            <p:txBody>
              <a:bodyPr/>
              <a:lstStyle/>
              <a:p>
                <a:endParaRPr lang="en-US"/>
              </a:p>
            </p:txBody>
          </p:sp>
          <p:sp>
            <p:nvSpPr>
              <p:cNvPr id="20238" name="Freeform 6380"/>
              <p:cNvSpPr>
                <a:spLocks/>
              </p:cNvSpPr>
              <p:nvPr/>
            </p:nvSpPr>
            <p:spPr bwMode="white">
              <a:xfrm>
                <a:off x="4629" y="2152"/>
                <a:ext cx="1" cy="1"/>
              </a:xfrm>
              <a:custGeom>
                <a:avLst/>
                <a:gdLst>
                  <a:gd name="T0" fmla="*/ 0 w 4"/>
                  <a:gd name="T1" fmla="*/ 0 h 9"/>
                  <a:gd name="T2" fmla="*/ 0 w 4"/>
                  <a:gd name="T3" fmla="*/ 0 h 9"/>
                  <a:gd name="T4" fmla="*/ 0 w 4"/>
                  <a:gd name="T5" fmla="*/ 0 h 9"/>
                  <a:gd name="T6" fmla="*/ 0 60000 65536"/>
                  <a:gd name="T7" fmla="*/ 0 60000 65536"/>
                  <a:gd name="T8" fmla="*/ 0 60000 65536"/>
                  <a:gd name="T9" fmla="*/ 0 w 4"/>
                  <a:gd name="T10" fmla="*/ 0 h 9"/>
                  <a:gd name="T11" fmla="*/ 4 w 4"/>
                  <a:gd name="T12" fmla="*/ 9 h 9"/>
                </a:gdLst>
                <a:ahLst/>
                <a:cxnLst>
                  <a:cxn ang="T6">
                    <a:pos x="T0" y="T1"/>
                  </a:cxn>
                  <a:cxn ang="T7">
                    <a:pos x="T2" y="T3"/>
                  </a:cxn>
                  <a:cxn ang="T8">
                    <a:pos x="T4" y="T5"/>
                  </a:cxn>
                </a:cxnLst>
                <a:rect l="T9" t="T10" r="T11" b="T12"/>
                <a:pathLst>
                  <a:path w="4" h="9">
                    <a:moveTo>
                      <a:pt x="4" y="0"/>
                    </a:moveTo>
                    <a:lnTo>
                      <a:pt x="1" y="4"/>
                    </a:lnTo>
                    <a:lnTo>
                      <a:pt x="0" y="9"/>
                    </a:lnTo>
                  </a:path>
                </a:pathLst>
              </a:custGeom>
              <a:noFill/>
              <a:ln w="6350">
                <a:solidFill>
                  <a:srgbClr val="000000"/>
                </a:solidFill>
                <a:prstDash val="solid"/>
                <a:round/>
                <a:headEnd/>
                <a:tailEnd/>
              </a:ln>
            </p:spPr>
            <p:txBody>
              <a:bodyPr/>
              <a:lstStyle/>
              <a:p>
                <a:endParaRPr lang="en-US"/>
              </a:p>
            </p:txBody>
          </p:sp>
          <p:sp>
            <p:nvSpPr>
              <p:cNvPr id="20239" name="Freeform 6381"/>
              <p:cNvSpPr>
                <a:spLocks/>
              </p:cNvSpPr>
              <p:nvPr/>
            </p:nvSpPr>
            <p:spPr bwMode="white">
              <a:xfrm>
                <a:off x="4629" y="2181"/>
                <a:ext cx="1" cy="1"/>
              </a:xfrm>
              <a:custGeom>
                <a:avLst/>
                <a:gdLst>
                  <a:gd name="T0" fmla="*/ 0 w 2"/>
                  <a:gd name="T1" fmla="*/ 0 h 3"/>
                  <a:gd name="T2" fmla="*/ 1 w 2"/>
                  <a:gd name="T3" fmla="*/ 0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lnTo>
                      <a:pt x="1" y="2"/>
                    </a:lnTo>
                    <a:lnTo>
                      <a:pt x="2" y="3"/>
                    </a:lnTo>
                  </a:path>
                </a:pathLst>
              </a:custGeom>
              <a:noFill/>
              <a:ln w="6350">
                <a:solidFill>
                  <a:srgbClr val="000000"/>
                </a:solidFill>
                <a:prstDash val="solid"/>
                <a:round/>
                <a:headEnd/>
                <a:tailEnd/>
              </a:ln>
            </p:spPr>
            <p:txBody>
              <a:bodyPr/>
              <a:lstStyle/>
              <a:p>
                <a:endParaRPr lang="en-US"/>
              </a:p>
            </p:txBody>
          </p:sp>
          <p:sp>
            <p:nvSpPr>
              <p:cNvPr id="20240" name="Freeform 6382"/>
              <p:cNvSpPr>
                <a:spLocks/>
              </p:cNvSpPr>
              <p:nvPr/>
            </p:nvSpPr>
            <p:spPr bwMode="white">
              <a:xfrm>
                <a:off x="4624" y="2178"/>
                <a:ext cx="0" cy="0"/>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lnTo>
                      <a:pt x="1" y="2"/>
                    </a:lnTo>
                    <a:lnTo>
                      <a:pt x="2" y="3"/>
                    </a:lnTo>
                  </a:path>
                </a:pathLst>
              </a:custGeom>
              <a:noFill/>
              <a:ln w="6350">
                <a:solidFill>
                  <a:srgbClr val="000000"/>
                </a:solidFill>
                <a:prstDash val="solid"/>
                <a:round/>
                <a:headEnd/>
                <a:tailEnd/>
              </a:ln>
            </p:spPr>
            <p:txBody>
              <a:bodyPr/>
              <a:lstStyle/>
              <a:p>
                <a:endParaRPr lang="en-US"/>
              </a:p>
            </p:txBody>
          </p:sp>
          <p:sp>
            <p:nvSpPr>
              <p:cNvPr id="20241" name="Freeform 6383"/>
              <p:cNvSpPr>
                <a:spLocks/>
              </p:cNvSpPr>
              <p:nvPr/>
            </p:nvSpPr>
            <p:spPr bwMode="white">
              <a:xfrm>
                <a:off x="4622" y="2178"/>
                <a:ext cx="1" cy="0"/>
              </a:xfrm>
              <a:custGeom>
                <a:avLst/>
                <a:gdLst>
                  <a:gd name="T0" fmla="*/ 0 w 3"/>
                  <a:gd name="T1" fmla="*/ 0 h 4"/>
                  <a:gd name="T2" fmla="*/ 0 w 3"/>
                  <a:gd name="T3" fmla="*/ 0 h 4"/>
                  <a:gd name="T4" fmla="*/ 0 w 3"/>
                  <a:gd name="T5" fmla="*/ 0 h 4"/>
                  <a:gd name="T6" fmla="*/ 0 60000 65536"/>
                  <a:gd name="T7" fmla="*/ 0 60000 65536"/>
                  <a:gd name="T8" fmla="*/ 0 60000 65536"/>
                  <a:gd name="T9" fmla="*/ 0 w 3"/>
                  <a:gd name="T10" fmla="*/ 0 h 4"/>
                  <a:gd name="T11" fmla="*/ 3 w 3"/>
                  <a:gd name="T12" fmla="*/ 0 h 4"/>
                </a:gdLst>
                <a:ahLst/>
                <a:cxnLst>
                  <a:cxn ang="T6">
                    <a:pos x="T0" y="T1"/>
                  </a:cxn>
                  <a:cxn ang="T7">
                    <a:pos x="T2" y="T3"/>
                  </a:cxn>
                  <a:cxn ang="T8">
                    <a:pos x="T4" y="T5"/>
                  </a:cxn>
                </a:cxnLst>
                <a:rect l="T9" t="T10" r="T11" b="T12"/>
                <a:pathLst>
                  <a:path w="3" h="4">
                    <a:moveTo>
                      <a:pt x="0" y="4"/>
                    </a:moveTo>
                    <a:lnTo>
                      <a:pt x="2" y="2"/>
                    </a:lnTo>
                    <a:lnTo>
                      <a:pt x="3" y="0"/>
                    </a:lnTo>
                  </a:path>
                </a:pathLst>
              </a:custGeom>
              <a:noFill/>
              <a:ln w="6350">
                <a:solidFill>
                  <a:srgbClr val="000000"/>
                </a:solidFill>
                <a:prstDash val="solid"/>
                <a:round/>
                <a:headEnd/>
                <a:tailEnd/>
              </a:ln>
            </p:spPr>
            <p:txBody>
              <a:bodyPr/>
              <a:lstStyle/>
              <a:p>
                <a:endParaRPr lang="en-US"/>
              </a:p>
            </p:txBody>
          </p:sp>
          <p:sp>
            <p:nvSpPr>
              <p:cNvPr id="20242" name="Freeform 6384"/>
              <p:cNvSpPr>
                <a:spLocks/>
              </p:cNvSpPr>
              <p:nvPr/>
            </p:nvSpPr>
            <p:spPr bwMode="white">
              <a:xfrm>
                <a:off x="4623" y="2178"/>
                <a:ext cx="1" cy="0"/>
              </a:xfrm>
              <a:custGeom>
                <a:avLst/>
                <a:gdLst>
                  <a:gd name="T0" fmla="*/ 0 w 9"/>
                  <a:gd name="T1" fmla="*/ 0 h 2"/>
                  <a:gd name="T2" fmla="*/ 0 w 9"/>
                  <a:gd name="T3" fmla="*/ 0 h 2"/>
                  <a:gd name="T4" fmla="*/ 0 w 9"/>
                  <a:gd name="T5" fmla="*/ 0 h 2"/>
                  <a:gd name="T6" fmla="*/ 0 w 9"/>
                  <a:gd name="T7" fmla="*/ 0 h 2"/>
                  <a:gd name="T8" fmla="*/ 0 w 9"/>
                  <a:gd name="T9" fmla="*/ 0 h 2"/>
                  <a:gd name="T10" fmla="*/ 0 w 9"/>
                  <a:gd name="T11" fmla="*/ 0 h 2"/>
                  <a:gd name="T12" fmla="*/ 0 w 9"/>
                  <a:gd name="T13" fmla="*/ 0 h 2"/>
                  <a:gd name="T14" fmla="*/ 0 w 9"/>
                  <a:gd name="T15" fmla="*/ 0 h 2"/>
                  <a:gd name="T16" fmla="*/ 0 w 9"/>
                  <a:gd name="T17" fmla="*/ 0 h 2"/>
                  <a:gd name="T18" fmla="*/ 0 w 9"/>
                  <a:gd name="T19" fmla="*/ 0 h 2"/>
                  <a:gd name="T20" fmla="*/ 0 w 9"/>
                  <a:gd name="T21" fmla="*/ 0 h 2"/>
                  <a:gd name="T22" fmla="*/ 0 w 9"/>
                  <a:gd name="T23" fmla="*/ 0 h 2"/>
                  <a:gd name="T24" fmla="*/ 0 w 9"/>
                  <a:gd name="T25" fmla="*/ 0 h 2"/>
                  <a:gd name="T26" fmla="*/ 0 w 9"/>
                  <a:gd name="T27" fmla="*/ 0 h 2"/>
                  <a:gd name="T28" fmla="*/ 0 w 9"/>
                  <a:gd name="T29" fmla="*/ 0 h 2"/>
                  <a:gd name="T30" fmla="*/ 0 w 9"/>
                  <a:gd name="T31" fmla="*/ 0 h 2"/>
                  <a:gd name="T32" fmla="*/ 0 w 9"/>
                  <a:gd name="T33" fmla="*/ 0 h 2"/>
                  <a:gd name="T34" fmla="*/ 0 w 9"/>
                  <a:gd name="T35" fmla="*/ 0 h 2"/>
                  <a:gd name="T36" fmla="*/ 0 w 9"/>
                  <a:gd name="T37" fmla="*/ 0 h 2"/>
                  <a:gd name="T38" fmla="*/ 0 w 9"/>
                  <a:gd name="T39" fmla="*/ 0 h 2"/>
                  <a:gd name="T40" fmla="*/ 0 w 9"/>
                  <a:gd name="T41" fmla="*/ 0 h 2"/>
                  <a:gd name="T42" fmla="*/ 0 w 9"/>
                  <a:gd name="T43" fmla="*/ 0 h 2"/>
                  <a:gd name="T44" fmla="*/ 0 w 9"/>
                  <a:gd name="T45" fmla="*/ 0 h 2"/>
                  <a:gd name="T46" fmla="*/ 0 w 9"/>
                  <a:gd name="T47" fmla="*/ 0 h 2"/>
                  <a:gd name="T48" fmla="*/ 0 w 9"/>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
                  <a:gd name="T76" fmla="*/ 0 h 2"/>
                  <a:gd name="T77" fmla="*/ 9 w 9"/>
                  <a:gd name="T78" fmla="*/ 0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 h="2">
                    <a:moveTo>
                      <a:pt x="0" y="0"/>
                    </a:moveTo>
                    <a:lnTo>
                      <a:pt x="0" y="0"/>
                    </a:lnTo>
                    <a:lnTo>
                      <a:pt x="1" y="0"/>
                    </a:lnTo>
                    <a:lnTo>
                      <a:pt x="2" y="0"/>
                    </a:lnTo>
                    <a:lnTo>
                      <a:pt x="3" y="0"/>
                    </a:lnTo>
                    <a:lnTo>
                      <a:pt x="4" y="0"/>
                    </a:lnTo>
                    <a:lnTo>
                      <a:pt x="5" y="0"/>
                    </a:lnTo>
                    <a:lnTo>
                      <a:pt x="6" y="0"/>
                    </a:lnTo>
                    <a:lnTo>
                      <a:pt x="6" y="1"/>
                    </a:lnTo>
                    <a:lnTo>
                      <a:pt x="7" y="1"/>
                    </a:lnTo>
                    <a:lnTo>
                      <a:pt x="8" y="1"/>
                    </a:lnTo>
                    <a:lnTo>
                      <a:pt x="9" y="2"/>
                    </a:lnTo>
                  </a:path>
                </a:pathLst>
              </a:custGeom>
              <a:noFill/>
              <a:ln w="6350">
                <a:solidFill>
                  <a:srgbClr val="000000"/>
                </a:solidFill>
                <a:prstDash val="solid"/>
                <a:round/>
                <a:headEnd/>
                <a:tailEnd/>
              </a:ln>
            </p:spPr>
            <p:txBody>
              <a:bodyPr/>
              <a:lstStyle/>
              <a:p>
                <a:endParaRPr lang="en-US"/>
              </a:p>
            </p:txBody>
          </p:sp>
          <p:sp>
            <p:nvSpPr>
              <p:cNvPr id="20243" name="Freeform 6385"/>
              <p:cNvSpPr>
                <a:spLocks/>
              </p:cNvSpPr>
              <p:nvPr/>
            </p:nvSpPr>
            <p:spPr bwMode="white">
              <a:xfrm>
                <a:off x="4612" y="2178"/>
                <a:ext cx="11" cy="5"/>
              </a:xfrm>
              <a:custGeom>
                <a:avLst/>
                <a:gdLst>
                  <a:gd name="T0" fmla="*/ 0 w 84"/>
                  <a:gd name="T1" fmla="*/ 0 h 42"/>
                  <a:gd name="T2" fmla="*/ 0 w 84"/>
                  <a:gd name="T3" fmla="*/ 0 h 42"/>
                  <a:gd name="T4" fmla="*/ 0 w 84"/>
                  <a:gd name="T5" fmla="*/ 0 h 42"/>
                  <a:gd name="T6" fmla="*/ 0 w 84"/>
                  <a:gd name="T7" fmla="*/ 0 h 42"/>
                  <a:gd name="T8" fmla="*/ 0 w 84"/>
                  <a:gd name="T9" fmla="*/ 0 h 42"/>
                  <a:gd name="T10" fmla="*/ 0 60000 65536"/>
                  <a:gd name="T11" fmla="*/ 0 60000 65536"/>
                  <a:gd name="T12" fmla="*/ 0 60000 65536"/>
                  <a:gd name="T13" fmla="*/ 0 60000 65536"/>
                  <a:gd name="T14" fmla="*/ 0 60000 65536"/>
                  <a:gd name="T15" fmla="*/ 0 w 84"/>
                  <a:gd name="T16" fmla="*/ 0 h 42"/>
                  <a:gd name="T17" fmla="*/ 84 w 84"/>
                  <a:gd name="T18" fmla="*/ 42 h 42"/>
                </a:gdLst>
                <a:ahLst/>
                <a:cxnLst>
                  <a:cxn ang="T10">
                    <a:pos x="T0" y="T1"/>
                  </a:cxn>
                  <a:cxn ang="T11">
                    <a:pos x="T2" y="T3"/>
                  </a:cxn>
                  <a:cxn ang="T12">
                    <a:pos x="T4" y="T5"/>
                  </a:cxn>
                  <a:cxn ang="T13">
                    <a:pos x="T6" y="T7"/>
                  </a:cxn>
                  <a:cxn ang="T14">
                    <a:pos x="T8" y="T9"/>
                  </a:cxn>
                </a:cxnLst>
                <a:rect l="T15" t="T16" r="T17" b="T18"/>
                <a:pathLst>
                  <a:path w="84" h="42">
                    <a:moveTo>
                      <a:pt x="84" y="0"/>
                    </a:moveTo>
                    <a:lnTo>
                      <a:pt x="63" y="9"/>
                    </a:lnTo>
                    <a:lnTo>
                      <a:pt x="41" y="18"/>
                    </a:lnTo>
                    <a:lnTo>
                      <a:pt x="21" y="30"/>
                    </a:lnTo>
                    <a:lnTo>
                      <a:pt x="0" y="42"/>
                    </a:lnTo>
                  </a:path>
                </a:pathLst>
              </a:custGeom>
              <a:noFill/>
              <a:ln w="6350">
                <a:solidFill>
                  <a:srgbClr val="000000"/>
                </a:solidFill>
                <a:prstDash val="solid"/>
                <a:round/>
                <a:headEnd/>
                <a:tailEnd/>
              </a:ln>
            </p:spPr>
            <p:txBody>
              <a:bodyPr/>
              <a:lstStyle/>
              <a:p>
                <a:endParaRPr lang="en-US"/>
              </a:p>
            </p:txBody>
          </p:sp>
          <p:sp>
            <p:nvSpPr>
              <p:cNvPr id="20244" name="Freeform 6386"/>
              <p:cNvSpPr>
                <a:spLocks/>
              </p:cNvSpPr>
              <p:nvPr/>
            </p:nvSpPr>
            <p:spPr bwMode="white">
              <a:xfrm>
                <a:off x="4623" y="2150"/>
                <a:ext cx="1" cy="0"/>
              </a:xfrm>
              <a:custGeom>
                <a:avLst/>
                <a:gdLst>
                  <a:gd name="T0" fmla="*/ 0 w 9"/>
                  <a:gd name="T1" fmla="*/ 0 h 2"/>
                  <a:gd name="T2" fmla="*/ 0 w 9"/>
                  <a:gd name="T3" fmla="*/ 0 h 2"/>
                  <a:gd name="T4" fmla="*/ 0 w 9"/>
                  <a:gd name="T5" fmla="*/ 0 h 2"/>
                  <a:gd name="T6" fmla="*/ 0 w 9"/>
                  <a:gd name="T7" fmla="*/ 0 h 2"/>
                  <a:gd name="T8" fmla="*/ 0 w 9"/>
                  <a:gd name="T9" fmla="*/ 0 h 2"/>
                  <a:gd name="T10" fmla="*/ 0 w 9"/>
                  <a:gd name="T11" fmla="*/ 0 h 2"/>
                  <a:gd name="T12" fmla="*/ 0 w 9"/>
                  <a:gd name="T13" fmla="*/ 0 h 2"/>
                  <a:gd name="T14" fmla="*/ 0 w 9"/>
                  <a:gd name="T15" fmla="*/ 0 h 2"/>
                  <a:gd name="T16" fmla="*/ 0 w 9"/>
                  <a:gd name="T17" fmla="*/ 0 h 2"/>
                  <a:gd name="T18" fmla="*/ 0 w 9"/>
                  <a:gd name="T19" fmla="*/ 0 h 2"/>
                  <a:gd name="T20" fmla="*/ 0 w 9"/>
                  <a:gd name="T21" fmla="*/ 0 h 2"/>
                  <a:gd name="T22" fmla="*/ 0 w 9"/>
                  <a:gd name="T23" fmla="*/ 0 h 2"/>
                  <a:gd name="T24" fmla="*/ 0 w 9"/>
                  <a:gd name="T25" fmla="*/ 0 h 2"/>
                  <a:gd name="T26" fmla="*/ 0 w 9"/>
                  <a:gd name="T27" fmla="*/ 0 h 2"/>
                  <a:gd name="T28" fmla="*/ 0 w 9"/>
                  <a:gd name="T29" fmla="*/ 0 h 2"/>
                  <a:gd name="T30" fmla="*/ 0 w 9"/>
                  <a:gd name="T31" fmla="*/ 0 h 2"/>
                  <a:gd name="T32" fmla="*/ 0 w 9"/>
                  <a:gd name="T33" fmla="*/ 0 h 2"/>
                  <a:gd name="T34" fmla="*/ 0 w 9"/>
                  <a:gd name="T35" fmla="*/ 0 h 2"/>
                  <a:gd name="T36" fmla="*/ 0 w 9"/>
                  <a:gd name="T37" fmla="*/ 0 h 2"/>
                  <a:gd name="T38" fmla="*/ 0 w 9"/>
                  <a:gd name="T39" fmla="*/ 0 h 2"/>
                  <a:gd name="T40" fmla="*/ 0 w 9"/>
                  <a:gd name="T41" fmla="*/ 0 h 2"/>
                  <a:gd name="T42" fmla="*/ 0 w 9"/>
                  <a:gd name="T43" fmla="*/ 0 h 2"/>
                  <a:gd name="T44" fmla="*/ 0 w 9"/>
                  <a:gd name="T45" fmla="*/ 0 h 2"/>
                  <a:gd name="T46" fmla="*/ 0 w 9"/>
                  <a:gd name="T47" fmla="*/ 0 h 2"/>
                  <a:gd name="T48" fmla="*/ 0 w 9"/>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
                  <a:gd name="T76" fmla="*/ 0 h 2"/>
                  <a:gd name="T77" fmla="*/ 9 w 9"/>
                  <a:gd name="T78" fmla="*/ 0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 h="2">
                    <a:moveTo>
                      <a:pt x="9" y="2"/>
                    </a:moveTo>
                    <a:lnTo>
                      <a:pt x="9" y="2"/>
                    </a:lnTo>
                    <a:lnTo>
                      <a:pt x="8" y="1"/>
                    </a:lnTo>
                    <a:lnTo>
                      <a:pt x="7" y="1"/>
                    </a:lnTo>
                    <a:lnTo>
                      <a:pt x="6" y="1"/>
                    </a:lnTo>
                    <a:lnTo>
                      <a:pt x="5" y="1"/>
                    </a:lnTo>
                    <a:lnTo>
                      <a:pt x="4" y="1"/>
                    </a:lnTo>
                    <a:lnTo>
                      <a:pt x="3" y="1"/>
                    </a:lnTo>
                    <a:lnTo>
                      <a:pt x="2" y="1"/>
                    </a:lnTo>
                    <a:lnTo>
                      <a:pt x="1" y="1"/>
                    </a:lnTo>
                    <a:lnTo>
                      <a:pt x="0" y="1"/>
                    </a:lnTo>
                    <a:lnTo>
                      <a:pt x="0" y="0"/>
                    </a:lnTo>
                  </a:path>
                </a:pathLst>
              </a:custGeom>
              <a:noFill/>
              <a:ln w="6350">
                <a:solidFill>
                  <a:srgbClr val="000000"/>
                </a:solidFill>
                <a:prstDash val="solid"/>
                <a:round/>
                <a:headEnd/>
                <a:tailEnd/>
              </a:ln>
            </p:spPr>
            <p:txBody>
              <a:bodyPr/>
              <a:lstStyle/>
              <a:p>
                <a:endParaRPr lang="en-US"/>
              </a:p>
            </p:txBody>
          </p:sp>
          <p:sp>
            <p:nvSpPr>
              <p:cNvPr id="20245" name="Line 6387"/>
              <p:cNvSpPr>
                <a:spLocks noChangeShapeType="1"/>
              </p:cNvSpPr>
              <p:nvPr/>
            </p:nvSpPr>
            <p:spPr bwMode="white">
              <a:xfrm>
                <a:off x="4623" y="2178"/>
                <a:ext cx="0" cy="0"/>
              </a:xfrm>
              <a:prstGeom prst="line">
                <a:avLst/>
              </a:prstGeom>
              <a:noFill/>
              <a:ln w="6350">
                <a:solidFill>
                  <a:srgbClr val="000000"/>
                </a:solidFill>
                <a:round/>
                <a:headEnd/>
                <a:tailEnd/>
              </a:ln>
            </p:spPr>
            <p:txBody>
              <a:bodyPr/>
              <a:lstStyle/>
              <a:p>
                <a:endParaRPr lang="en-US"/>
              </a:p>
            </p:txBody>
          </p:sp>
          <p:sp>
            <p:nvSpPr>
              <p:cNvPr id="20246" name="Line 6388"/>
              <p:cNvSpPr>
                <a:spLocks noChangeShapeType="1"/>
              </p:cNvSpPr>
              <p:nvPr/>
            </p:nvSpPr>
            <p:spPr bwMode="white">
              <a:xfrm>
                <a:off x="4623" y="2150"/>
                <a:ext cx="0" cy="0"/>
              </a:xfrm>
              <a:prstGeom prst="line">
                <a:avLst/>
              </a:prstGeom>
              <a:noFill/>
              <a:ln w="6350">
                <a:solidFill>
                  <a:srgbClr val="000000"/>
                </a:solidFill>
                <a:round/>
                <a:headEnd/>
                <a:tailEnd/>
              </a:ln>
            </p:spPr>
            <p:txBody>
              <a:bodyPr/>
              <a:lstStyle/>
              <a:p>
                <a:endParaRPr lang="en-US"/>
              </a:p>
            </p:txBody>
          </p:sp>
          <p:sp>
            <p:nvSpPr>
              <p:cNvPr id="20247" name="Line 6389"/>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48" name="Line 6390"/>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49" name="Line 6391"/>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0" name="Line 6392"/>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1" name="Line 6393"/>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2" name="Line 6394"/>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3" name="Line 6395"/>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4" name="Line 6396"/>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5" name="Line 6397"/>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6" name="Line 6398"/>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7" name="Line 6399"/>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8" name="Line 6400"/>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59" name="Line 6401"/>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0" name="Line 6402"/>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1" name="Line 6403"/>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2" name="Line 6404"/>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3" name="Line 6405"/>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4" name="Line 6406"/>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5" name="Line 6407"/>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6" name="Line 6408"/>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7" name="Line 6409"/>
              <p:cNvSpPr>
                <a:spLocks noChangeShapeType="1"/>
              </p:cNvSpPr>
              <p:nvPr/>
            </p:nvSpPr>
            <p:spPr bwMode="white">
              <a:xfrm flipV="1">
                <a:off x="4623" y="2150"/>
                <a:ext cx="0" cy="28"/>
              </a:xfrm>
              <a:prstGeom prst="line">
                <a:avLst/>
              </a:prstGeom>
              <a:noFill/>
              <a:ln w="6350">
                <a:solidFill>
                  <a:srgbClr val="000000"/>
                </a:solidFill>
                <a:round/>
                <a:headEnd/>
                <a:tailEnd/>
              </a:ln>
            </p:spPr>
            <p:txBody>
              <a:bodyPr/>
              <a:lstStyle/>
              <a:p>
                <a:endParaRPr lang="en-US"/>
              </a:p>
            </p:txBody>
          </p:sp>
          <p:sp>
            <p:nvSpPr>
              <p:cNvPr id="20268" name="Freeform 6410"/>
              <p:cNvSpPr>
                <a:spLocks/>
              </p:cNvSpPr>
              <p:nvPr/>
            </p:nvSpPr>
            <p:spPr bwMode="white">
              <a:xfrm>
                <a:off x="4612" y="2192"/>
                <a:ext cx="0" cy="0"/>
              </a:xfrm>
              <a:custGeom>
                <a:avLst/>
                <a:gdLst>
                  <a:gd name="T0" fmla="*/ 0 w 2"/>
                  <a:gd name="T1" fmla="*/ 0 h 2"/>
                  <a:gd name="T2" fmla="*/ 0 w 2"/>
                  <a:gd name="T3" fmla="*/ 0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2"/>
                    </a:moveTo>
                    <a:lnTo>
                      <a:pt x="1" y="1"/>
                    </a:lnTo>
                    <a:lnTo>
                      <a:pt x="2" y="0"/>
                    </a:lnTo>
                  </a:path>
                </a:pathLst>
              </a:custGeom>
              <a:noFill/>
              <a:ln w="6350">
                <a:solidFill>
                  <a:srgbClr val="000000"/>
                </a:solidFill>
                <a:prstDash val="solid"/>
                <a:round/>
                <a:headEnd/>
                <a:tailEnd/>
              </a:ln>
            </p:spPr>
            <p:txBody>
              <a:bodyPr/>
              <a:lstStyle/>
              <a:p>
                <a:endParaRPr lang="en-US"/>
              </a:p>
            </p:txBody>
          </p:sp>
          <p:sp>
            <p:nvSpPr>
              <p:cNvPr id="20269" name="Freeform 6411"/>
              <p:cNvSpPr>
                <a:spLocks/>
              </p:cNvSpPr>
              <p:nvPr/>
            </p:nvSpPr>
            <p:spPr bwMode="white">
              <a:xfrm>
                <a:off x="4612" y="2170"/>
                <a:ext cx="0" cy="0"/>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1" y="2"/>
                    </a:lnTo>
                    <a:lnTo>
                      <a:pt x="2" y="0"/>
                    </a:lnTo>
                  </a:path>
                </a:pathLst>
              </a:custGeom>
              <a:noFill/>
              <a:ln w="6350">
                <a:solidFill>
                  <a:srgbClr val="000000"/>
                </a:solidFill>
                <a:prstDash val="solid"/>
                <a:round/>
                <a:headEnd/>
                <a:tailEnd/>
              </a:ln>
            </p:spPr>
            <p:txBody>
              <a:bodyPr/>
              <a:lstStyle/>
              <a:p>
                <a:endParaRPr lang="en-US"/>
              </a:p>
            </p:txBody>
          </p:sp>
          <p:sp>
            <p:nvSpPr>
              <p:cNvPr id="20270" name="Line 6412"/>
              <p:cNvSpPr>
                <a:spLocks noChangeShapeType="1"/>
              </p:cNvSpPr>
              <p:nvPr/>
            </p:nvSpPr>
            <p:spPr bwMode="white">
              <a:xfrm>
                <a:off x="4599" y="2169"/>
                <a:ext cx="0" cy="0"/>
              </a:xfrm>
              <a:prstGeom prst="line">
                <a:avLst/>
              </a:prstGeom>
              <a:noFill/>
              <a:ln w="6350">
                <a:solidFill>
                  <a:srgbClr val="000000"/>
                </a:solidFill>
                <a:round/>
                <a:headEnd/>
                <a:tailEnd/>
              </a:ln>
            </p:spPr>
            <p:txBody>
              <a:bodyPr/>
              <a:lstStyle/>
              <a:p>
                <a:endParaRPr lang="en-US"/>
              </a:p>
            </p:txBody>
          </p:sp>
          <p:sp>
            <p:nvSpPr>
              <p:cNvPr id="20271" name="Line 6413"/>
              <p:cNvSpPr>
                <a:spLocks noChangeShapeType="1"/>
              </p:cNvSpPr>
              <p:nvPr/>
            </p:nvSpPr>
            <p:spPr bwMode="white">
              <a:xfrm>
                <a:off x="4587" y="2161"/>
                <a:ext cx="0" cy="0"/>
              </a:xfrm>
              <a:prstGeom prst="line">
                <a:avLst/>
              </a:prstGeom>
              <a:noFill/>
              <a:ln w="6350">
                <a:solidFill>
                  <a:srgbClr val="000000"/>
                </a:solidFill>
                <a:round/>
                <a:headEnd/>
                <a:tailEnd/>
              </a:ln>
            </p:spPr>
            <p:txBody>
              <a:bodyPr/>
              <a:lstStyle/>
              <a:p>
                <a:endParaRPr lang="en-US"/>
              </a:p>
            </p:txBody>
          </p:sp>
          <p:sp>
            <p:nvSpPr>
              <p:cNvPr id="20272" name="Line 6414"/>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3" name="Line 6415"/>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4" name="Line 6416"/>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5" name="Line 6417"/>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6" name="Line 6418"/>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7" name="Line 6419"/>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8" name="Line 6420"/>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79" name="Line 6421"/>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0" name="Line 6422"/>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1" name="Line 6423"/>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2" name="Line 6424"/>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3" name="Line 6425"/>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4" name="Line 6426"/>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5" name="Line 6427"/>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6" name="Line 6428"/>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7" name="Line 6429"/>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8" name="Line 6430"/>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89" name="Line 6431"/>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90" name="Line 6432"/>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91" name="Line 6433"/>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92" name="Line 6434"/>
              <p:cNvSpPr>
                <a:spLocks noChangeShapeType="1"/>
              </p:cNvSpPr>
              <p:nvPr/>
            </p:nvSpPr>
            <p:spPr bwMode="white">
              <a:xfrm flipH="1" flipV="1">
                <a:off x="4587" y="2161"/>
                <a:ext cx="12" cy="8"/>
              </a:xfrm>
              <a:prstGeom prst="line">
                <a:avLst/>
              </a:prstGeom>
              <a:noFill/>
              <a:ln w="6350">
                <a:solidFill>
                  <a:srgbClr val="000000"/>
                </a:solidFill>
                <a:round/>
                <a:headEnd/>
                <a:tailEnd/>
              </a:ln>
            </p:spPr>
            <p:txBody>
              <a:bodyPr/>
              <a:lstStyle/>
              <a:p>
                <a:endParaRPr lang="en-US"/>
              </a:p>
            </p:txBody>
          </p:sp>
          <p:sp>
            <p:nvSpPr>
              <p:cNvPr id="20293" name="Freeform 6435"/>
              <p:cNvSpPr>
                <a:spLocks/>
              </p:cNvSpPr>
              <p:nvPr/>
            </p:nvSpPr>
            <p:spPr bwMode="white">
              <a:xfrm>
                <a:off x="4600" y="2169"/>
                <a:ext cx="1" cy="2"/>
              </a:xfrm>
              <a:custGeom>
                <a:avLst/>
                <a:gdLst>
                  <a:gd name="T0" fmla="*/ 0 w 10"/>
                  <a:gd name="T1" fmla="*/ 0 h 18"/>
                  <a:gd name="T2" fmla="*/ 0 w 10"/>
                  <a:gd name="T3" fmla="*/ 0 h 18"/>
                  <a:gd name="T4" fmla="*/ 0 w 10"/>
                  <a:gd name="T5" fmla="*/ 0 h 18"/>
                  <a:gd name="T6" fmla="*/ 0 w 10"/>
                  <a:gd name="T7" fmla="*/ 0 h 18"/>
                  <a:gd name="T8" fmla="*/ 0 w 10"/>
                  <a:gd name="T9" fmla="*/ 0 h 18"/>
                  <a:gd name="T10" fmla="*/ 0 60000 65536"/>
                  <a:gd name="T11" fmla="*/ 0 60000 65536"/>
                  <a:gd name="T12" fmla="*/ 0 60000 65536"/>
                  <a:gd name="T13" fmla="*/ 0 60000 65536"/>
                  <a:gd name="T14" fmla="*/ 0 60000 65536"/>
                  <a:gd name="T15" fmla="*/ 0 w 10"/>
                  <a:gd name="T16" fmla="*/ 0 h 18"/>
                  <a:gd name="T17" fmla="*/ 10 w 10"/>
                  <a:gd name="T18" fmla="*/ 18 h 18"/>
                </a:gdLst>
                <a:ahLst/>
                <a:cxnLst>
                  <a:cxn ang="T10">
                    <a:pos x="T0" y="T1"/>
                  </a:cxn>
                  <a:cxn ang="T11">
                    <a:pos x="T2" y="T3"/>
                  </a:cxn>
                  <a:cxn ang="T12">
                    <a:pos x="T4" y="T5"/>
                  </a:cxn>
                  <a:cxn ang="T13">
                    <a:pos x="T6" y="T7"/>
                  </a:cxn>
                  <a:cxn ang="T14">
                    <a:pos x="T8" y="T9"/>
                  </a:cxn>
                </a:cxnLst>
                <a:rect l="T15" t="T16" r="T17" b="T18"/>
                <a:pathLst>
                  <a:path w="10" h="18">
                    <a:moveTo>
                      <a:pt x="0" y="18"/>
                    </a:moveTo>
                    <a:lnTo>
                      <a:pt x="4" y="15"/>
                    </a:lnTo>
                    <a:lnTo>
                      <a:pt x="7" y="10"/>
                    </a:lnTo>
                    <a:lnTo>
                      <a:pt x="9" y="5"/>
                    </a:lnTo>
                    <a:lnTo>
                      <a:pt x="10" y="0"/>
                    </a:lnTo>
                  </a:path>
                </a:pathLst>
              </a:custGeom>
              <a:noFill/>
              <a:ln w="6350">
                <a:solidFill>
                  <a:srgbClr val="000000"/>
                </a:solidFill>
                <a:prstDash val="solid"/>
                <a:round/>
                <a:headEnd/>
                <a:tailEnd/>
              </a:ln>
            </p:spPr>
            <p:txBody>
              <a:bodyPr/>
              <a:lstStyle/>
              <a:p>
                <a:endParaRPr lang="en-US"/>
              </a:p>
            </p:txBody>
          </p:sp>
          <p:sp>
            <p:nvSpPr>
              <p:cNvPr id="20294" name="Freeform 6436"/>
              <p:cNvSpPr>
                <a:spLocks/>
              </p:cNvSpPr>
              <p:nvPr/>
            </p:nvSpPr>
            <p:spPr bwMode="white">
              <a:xfrm>
                <a:off x="4630" y="2151"/>
                <a:ext cx="1" cy="1"/>
              </a:xfrm>
              <a:custGeom>
                <a:avLst/>
                <a:gdLst>
                  <a:gd name="T0" fmla="*/ 0 w 10"/>
                  <a:gd name="T1" fmla="*/ 0 h 12"/>
                  <a:gd name="T2" fmla="*/ 0 w 10"/>
                  <a:gd name="T3" fmla="*/ 0 h 12"/>
                  <a:gd name="T4" fmla="*/ 0 w 10"/>
                  <a:gd name="T5" fmla="*/ 0 h 12"/>
                  <a:gd name="T6" fmla="*/ 0 w 10"/>
                  <a:gd name="T7" fmla="*/ 0 h 12"/>
                  <a:gd name="T8" fmla="*/ 0 w 10"/>
                  <a:gd name="T9" fmla="*/ 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0" y="12"/>
                    </a:moveTo>
                    <a:lnTo>
                      <a:pt x="3" y="10"/>
                    </a:lnTo>
                    <a:lnTo>
                      <a:pt x="7" y="7"/>
                    </a:lnTo>
                    <a:lnTo>
                      <a:pt x="9" y="3"/>
                    </a:lnTo>
                    <a:lnTo>
                      <a:pt x="10" y="0"/>
                    </a:lnTo>
                  </a:path>
                </a:pathLst>
              </a:custGeom>
              <a:noFill/>
              <a:ln w="6350">
                <a:solidFill>
                  <a:srgbClr val="000000"/>
                </a:solidFill>
                <a:prstDash val="solid"/>
                <a:round/>
                <a:headEnd/>
                <a:tailEnd/>
              </a:ln>
            </p:spPr>
            <p:txBody>
              <a:bodyPr/>
              <a:lstStyle/>
              <a:p>
                <a:endParaRPr lang="en-US"/>
              </a:p>
            </p:txBody>
          </p:sp>
          <p:sp>
            <p:nvSpPr>
              <p:cNvPr id="20295" name="Freeform 6437"/>
              <p:cNvSpPr>
                <a:spLocks/>
              </p:cNvSpPr>
              <p:nvPr/>
            </p:nvSpPr>
            <p:spPr bwMode="white">
              <a:xfrm>
                <a:off x="4638" y="2149"/>
                <a:ext cx="0" cy="0"/>
              </a:xfrm>
              <a:custGeom>
                <a:avLst/>
                <a:gdLst>
                  <a:gd name="T0" fmla="*/ 0 w 2"/>
                  <a:gd name="T1" fmla="*/ 0 h 1"/>
                  <a:gd name="T2" fmla="*/ 0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1"/>
                    </a:moveTo>
                    <a:lnTo>
                      <a:pt x="1" y="1"/>
                    </a:lnTo>
                    <a:lnTo>
                      <a:pt x="2" y="0"/>
                    </a:lnTo>
                  </a:path>
                </a:pathLst>
              </a:custGeom>
              <a:noFill/>
              <a:ln w="6350">
                <a:solidFill>
                  <a:srgbClr val="000000"/>
                </a:solidFill>
                <a:prstDash val="solid"/>
                <a:round/>
                <a:headEnd/>
                <a:tailEnd/>
              </a:ln>
            </p:spPr>
            <p:txBody>
              <a:bodyPr/>
              <a:lstStyle/>
              <a:p>
                <a:endParaRPr lang="en-US"/>
              </a:p>
            </p:txBody>
          </p:sp>
          <p:sp>
            <p:nvSpPr>
              <p:cNvPr id="20296" name="Freeform 6438"/>
              <p:cNvSpPr>
                <a:spLocks/>
              </p:cNvSpPr>
              <p:nvPr/>
            </p:nvSpPr>
            <p:spPr bwMode="white">
              <a:xfrm>
                <a:off x="4569" y="2373"/>
                <a:ext cx="2" cy="0"/>
              </a:xfrm>
              <a:custGeom>
                <a:avLst/>
                <a:gdLst>
                  <a:gd name="T0" fmla="*/ 0 w 20"/>
                  <a:gd name="T1" fmla="*/ 0 h 4"/>
                  <a:gd name="T2" fmla="*/ 0 w 20"/>
                  <a:gd name="T3" fmla="*/ 0 h 4"/>
                  <a:gd name="T4" fmla="*/ 0 w 20"/>
                  <a:gd name="T5" fmla="*/ 0 h 4"/>
                  <a:gd name="T6" fmla="*/ 0 w 20"/>
                  <a:gd name="T7" fmla="*/ 0 h 4"/>
                  <a:gd name="T8" fmla="*/ 0 w 20"/>
                  <a:gd name="T9" fmla="*/ 0 h 4"/>
                  <a:gd name="T10" fmla="*/ 0 60000 65536"/>
                  <a:gd name="T11" fmla="*/ 0 60000 65536"/>
                  <a:gd name="T12" fmla="*/ 0 60000 65536"/>
                  <a:gd name="T13" fmla="*/ 0 60000 65536"/>
                  <a:gd name="T14" fmla="*/ 0 60000 65536"/>
                  <a:gd name="T15" fmla="*/ 0 w 20"/>
                  <a:gd name="T16" fmla="*/ 0 h 4"/>
                  <a:gd name="T17" fmla="*/ 20 w 20"/>
                  <a:gd name="T18" fmla="*/ 0 h 4"/>
                </a:gdLst>
                <a:ahLst/>
                <a:cxnLst>
                  <a:cxn ang="T10">
                    <a:pos x="T0" y="T1"/>
                  </a:cxn>
                  <a:cxn ang="T11">
                    <a:pos x="T2" y="T3"/>
                  </a:cxn>
                  <a:cxn ang="T12">
                    <a:pos x="T4" y="T5"/>
                  </a:cxn>
                  <a:cxn ang="T13">
                    <a:pos x="T6" y="T7"/>
                  </a:cxn>
                  <a:cxn ang="T14">
                    <a:pos x="T8" y="T9"/>
                  </a:cxn>
                </a:cxnLst>
                <a:rect l="T15" t="T16" r="T17" b="T18"/>
                <a:pathLst>
                  <a:path w="20" h="4">
                    <a:moveTo>
                      <a:pt x="0" y="3"/>
                    </a:moveTo>
                    <a:lnTo>
                      <a:pt x="5" y="4"/>
                    </a:lnTo>
                    <a:lnTo>
                      <a:pt x="10" y="4"/>
                    </a:lnTo>
                    <a:lnTo>
                      <a:pt x="14" y="2"/>
                    </a:lnTo>
                    <a:lnTo>
                      <a:pt x="20" y="0"/>
                    </a:lnTo>
                  </a:path>
                </a:pathLst>
              </a:custGeom>
              <a:noFill/>
              <a:ln w="6350">
                <a:solidFill>
                  <a:srgbClr val="000000"/>
                </a:solidFill>
                <a:prstDash val="solid"/>
                <a:round/>
                <a:headEnd/>
                <a:tailEnd/>
              </a:ln>
            </p:spPr>
            <p:txBody>
              <a:bodyPr/>
              <a:lstStyle/>
              <a:p>
                <a:endParaRPr lang="en-US"/>
              </a:p>
            </p:txBody>
          </p:sp>
          <p:sp>
            <p:nvSpPr>
              <p:cNvPr id="20297" name="Freeform 6439"/>
              <p:cNvSpPr>
                <a:spLocks/>
              </p:cNvSpPr>
              <p:nvPr/>
            </p:nvSpPr>
            <p:spPr bwMode="white">
              <a:xfrm>
                <a:off x="4555" y="2369"/>
                <a:ext cx="0" cy="4"/>
              </a:xfrm>
              <a:custGeom>
                <a:avLst/>
                <a:gdLst>
                  <a:gd name="T0" fmla="*/ 0 w 7"/>
                  <a:gd name="T1" fmla="*/ 0 h 31"/>
                  <a:gd name="T2" fmla="*/ 0 w 7"/>
                  <a:gd name="T3" fmla="*/ 0 h 31"/>
                  <a:gd name="T4" fmla="*/ 0 w 7"/>
                  <a:gd name="T5" fmla="*/ 0 h 31"/>
                  <a:gd name="T6" fmla="*/ 0 w 7"/>
                  <a:gd name="T7" fmla="*/ 0 h 31"/>
                  <a:gd name="T8" fmla="*/ 0 w 7"/>
                  <a:gd name="T9" fmla="*/ 0 h 31"/>
                  <a:gd name="T10" fmla="*/ 0 w 7"/>
                  <a:gd name="T11" fmla="*/ 0 h 31"/>
                  <a:gd name="T12" fmla="*/ 0 w 7"/>
                  <a:gd name="T13" fmla="*/ 0 h 31"/>
                  <a:gd name="T14" fmla="*/ 0 w 7"/>
                  <a:gd name="T15" fmla="*/ 0 h 31"/>
                  <a:gd name="T16" fmla="*/ 0 w 7"/>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31"/>
                  <a:gd name="T29" fmla="*/ 0 w 7"/>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31">
                    <a:moveTo>
                      <a:pt x="2" y="0"/>
                    </a:moveTo>
                    <a:lnTo>
                      <a:pt x="1" y="5"/>
                    </a:lnTo>
                    <a:lnTo>
                      <a:pt x="0" y="10"/>
                    </a:lnTo>
                    <a:lnTo>
                      <a:pt x="0" y="14"/>
                    </a:lnTo>
                    <a:lnTo>
                      <a:pt x="0" y="19"/>
                    </a:lnTo>
                    <a:lnTo>
                      <a:pt x="1" y="23"/>
                    </a:lnTo>
                    <a:lnTo>
                      <a:pt x="2" y="26"/>
                    </a:lnTo>
                    <a:lnTo>
                      <a:pt x="4" y="29"/>
                    </a:lnTo>
                    <a:lnTo>
                      <a:pt x="7" y="31"/>
                    </a:lnTo>
                  </a:path>
                </a:pathLst>
              </a:custGeom>
              <a:noFill/>
              <a:ln w="6350">
                <a:solidFill>
                  <a:srgbClr val="000000"/>
                </a:solidFill>
                <a:prstDash val="solid"/>
                <a:round/>
                <a:headEnd/>
                <a:tailEnd/>
              </a:ln>
            </p:spPr>
            <p:txBody>
              <a:bodyPr/>
              <a:lstStyle/>
              <a:p>
                <a:endParaRPr lang="en-US"/>
              </a:p>
            </p:txBody>
          </p:sp>
          <p:sp>
            <p:nvSpPr>
              <p:cNvPr id="20298" name="Freeform 6440"/>
              <p:cNvSpPr>
                <a:spLocks/>
              </p:cNvSpPr>
              <p:nvPr/>
            </p:nvSpPr>
            <p:spPr bwMode="white">
              <a:xfrm>
                <a:off x="4555" y="2367"/>
                <a:ext cx="0" cy="2"/>
              </a:xfrm>
              <a:custGeom>
                <a:avLst/>
                <a:gdLst>
                  <a:gd name="T0" fmla="*/ 0 w 3"/>
                  <a:gd name="T1" fmla="*/ 0 h 15"/>
                  <a:gd name="T2" fmla="*/ 0 w 3"/>
                  <a:gd name="T3" fmla="*/ 0 h 15"/>
                  <a:gd name="T4" fmla="*/ 0 w 3"/>
                  <a:gd name="T5" fmla="*/ 0 h 15"/>
                  <a:gd name="T6" fmla="*/ 0 w 3"/>
                  <a:gd name="T7" fmla="*/ 0 h 15"/>
                  <a:gd name="T8" fmla="*/ 0 w 3"/>
                  <a:gd name="T9" fmla="*/ 0 h 15"/>
                  <a:gd name="T10" fmla="*/ 0 60000 65536"/>
                  <a:gd name="T11" fmla="*/ 0 60000 65536"/>
                  <a:gd name="T12" fmla="*/ 0 60000 65536"/>
                  <a:gd name="T13" fmla="*/ 0 60000 65536"/>
                  <a:gd name="T14" fmla="*/ 0 60000 65536"/>
                  <a:gd name="T15" fmla="*/ 0 w 3"/>
                  <a:gd name="T16" fmla="*/ 0 h 15"/>
                  <a:gd name="T17" fmla="*/ 0 w 3"/>
                  <a:gd name="T18" fmla="*/ 15 h 15"/>
                </a:gdLst>
                <a:ahLst/>
                <a:cxnLst>
                  <a:cxn ang="T10">
                    <a:pos x="T0" y="T1"/>
                  </a:cxn>
                  <a:cxn ang="T11">
                    <a:pos x="T2" y="T3"/>
                  </a:cxn>
                  <a:cxn ang="T12">
                    <a:pos x="T4" y="T5"/>
                  </a:cxn>
                  <a:cxn ang="T13">
                    <a:pos x="T6" y="T7"/>
                  </a:cxn>
                  <a:cxn ang="T14">
                    <a:pos x="T8" y="T9"/>
                  </a:cxn>
                </a:cxnLst>
                <a:rect l="T15" t="T16" r="T17" b="T18"/>
                <a:pathLst>
                  <a:path w="3" h="15">
                    <a:moveTo>
                      <a:pt x="2" y="15"/>
                    </a:moveTo>
                    <a:lnTo>
                      <a:pt x="3" y="10"/>
                    </a:lnTo>
                    <a:lnTo>
                      <a:pt x="3" y="6"/>
                    </a:lnTo>
                    <a:lnTo>
                      <a:pt x="2" y="2"/>
                    </a:lnTo>
                    <a:lnTo>
                      <a:pt x="0" y="0"/>
                    </a:lnTo>
                  </a:path>
                </a:pathLst>
              </a:custGeom>
              <a:noFill/>
              <a:ln w="6350">
                <a:solidFill>
                  <a:srgbClr val="000000"/>
                </a:solidFill>
                <a:prstDash val="solid"/>
                <a:round/>
                <a:headEnd/>
                <a:tailEnd/>
              </a:ln>
            </p:spPr>
            <p:txBody>
              <a:bodyPr/>
              <a:lstStyle/>
              <a:p>
                <a:endParaRPr lang="en-US"/>
              </a:p>
            </p:txBody>
          </p:sp>
          <p:sp>
            <p:nvSpPr>
              <p:cNvPr id="20299" name="Freeform 6441"/>
              <p:cNvSpPr>
                <a:spLocks/>
              </p:cNvSpPr>
              <p:nvPr/>
            </p:nvSpPr>
            <p:spPr bwMode="white">
              <a:xfrm>
                <a:off x="4549" y="2363"/>
                <a:ext cx="6" cy="4"/>
              </a:xfrm>
              <a:custGeom>
                <a:avLst/>
                <a:gdLst>
                  <a:gd name="T0" fmla="*/ 0 w 42"/>
                  <a:gd name="T1" fmla="*/ 0 h 32"/>
                  <a:gd name="T2" fmla="*/ 0 w 42"/>
                  <a:gd name="T3" fmla="*/ 0 h 32"/>
                  <a:gd name="T4" fmla="*/ 0 w 42"/>
                  <a:gd name="T5" fmla="*/ 0 h 32"/>
                  <a:gd name="T6" fmla="*/ 0 w 42"/>
                  <a:gd name="T7" fmla="*/ 0 h 32"/>
                  <a:gd name="T8" fmla="*/ 0 w 42"/>
                  <a:gd name="T9" fmla="*/ 0 h 32"/>
                  <a:gd name="T10" fmla="*/ 0 60000 65536"/>
                  <a:gd name="T11" fmla="*/ 0 60000 65536"/>
                  <a:gd name="T12" fmla="*/ 0 60000 65536"/>
                  <a:gd name="T13" fmla="*/ 0 60000 65536"/>
                  <a:gd name="T14" fmla="*/ 0 60000 65536"/>
                  <a:gd name="T15" fmla="*/ 0 w 42"/>
                  <a:gd name="T16" fmla="*/ 0 h 32"/>
                  <a:gd name="T17" fmla="*/ 42 w 42"/>
                  <a:gd name="T18" fmla="*/ 32 h 32"/>
                </a:gdLst>
                <a:ahLst/>
                <a:cxnLst>
                  <a:cxn ang="T10">
                    <a:pos x="T0" y="T1"/>
                  </a:cxn>
                  <a:cxn ang="T11">
                    <a:pos x="T2" y="T3"/>
                  </a:cxn>
                  <a:cxn ang="T12">
                    <a:pos x="T4" y="T5"/>
                  </a:cxn>
                  <a:cxn ang="T13">
                    <a:pos x="T6" y="T7"/>
                  </a:cxn>
                  <a:cxn ang="T14">
                    <a:pos x="T8" y="T9"/>
                  </a:cxn>
                </a:cxnLst>
                <a:rect l="T15" t="T16" r="T17" b="T18"/>
                <a:pathLst>
                  <a:path w="42" h="32">
                    <a:moveTo>
                      <a:pt x="0" y="0"/>
                    </a:moveTo>
                    <a:lnTo>
                      <a:pt x="10" y="9"/>
                    </a:lnTo>
                    <a:lnTo>
                      <a:pt x="21" y="17"/>
                    </a:lnTo>
                    <a:lnTo>
                      <a:pt x="31" y="25"/>
                    </a:lnTo>
                    <a:lnTo>
                      <a:pt x="42" y="32"/>
                    </a:lnTo>
                  </a:path>
                </a:pathLst>
              </a:custGeom>
              <a:noFill/>
              <a:ln w="6350">
                <a:solidFill>
                  <a:srgbClr val="000000"/>
                </a:solidFill>
                <a:prstDash val="solid"/>
                <a:round/>
                <a:headEnd/>
                <a:tailEnd/>
              </a:ln>
            </p:spPr>
            <p:txBody>
              <a:bodyPr/>
              <a:lstStyle/>
              <a:p>
                <a:endParaRPr lang="en-US"/>
              </a:p>
            </p:txBody>
          </p:sp>
          <p:sp>
            <p:nvSpPr>
              <p:cNvPr id="20300" name="Freeform 6442"/>
              <p:cNvSpPr>
                <a:spLocks/>
              </p:cNvSpPr>
              <p:nvPr/>
            </p:nvSpPr>
            <p:spPr bwMode="white">
              <a:xfrm>
                <a:off x="4543" y="2359"/>
                <a:ext cx="1" cy="5"/>
              </a:xfrm>
              <a:custGeom>
                <a:avLst/>
                <a:gdLst>
                  <a:gd name="T0" fmla="*/ 0 w 7"/>
                  <a:gd name="T1" fmla="*/ 0 h 37"/>
                  <a:gd name="T2" fmla="*/ 0 w 7"/>
                  <a:gd name="T3" fmla="*/ 0 h 37"/>
                  <a:gd name="T4" fmla="*/ 0 w 7"/>
                  <a:gd name="T5" fmla="*/ 0 h 37"/>
                  <a:gd name="T6" fmla="*/ 0 w 7"/>
                  <a:gd name="T7" fmla="*/ 0 h 37"/>
                  <a:gd name="T8" fmla="*/ 0 w 7"/>
                  <a:gd name="T9" fmla="*/ 0 h 37"/>
                  <a:gd name="T10" fmla="*/ 0 w 7"/>
                  <a:gd name="T11" fmla="*/ 0 h 37"/>
                  <a:gd name="T12" fmla="*/ 0 w 7"/>
                  <a:gd name="T13" fmla="*/ 0 h 37"/>
                  <a:gd name="T14" fmla="*/ 0 w 7"/>
                  <a:gd name="T15" fmla="*/ 0 h 37"/>
                  <a:gd name="T16" fmla="*/ 0 w 7"/>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37"/>
                  <a:gd name="T29" fmla="*/ 7 w 7"/>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37">
                    <a:moveTo>
                      <a:pt x="5" y="0"/>
                    </a:moveTo>
                    <a:lnTo>
                      <a:pt x="3" y="6"/>
                    </a:lnTo>
                    <a:lnTo>
                      <a:pt x="1" y="13"/>
                    </a:lnTo>
                    <a:lnTo>
                      <a:pt x="0" y="18"/>
                    </a:lnTo>
                    <a:lnTo>
                      <a:pt x="0" y="23"/>
                    </a:lnTo>
                    <a:lnTo>
                      <a:pt x="1" y="28"/>
                    </a:lnTo>
                    <a:lnTo>
                      <a:pt x="2" y="32"/>
                    </a:lnTo>
                    <a:lnTo>
                      <a:pt x="4" y="35"/>
                    </a:lnTo>
                    <a:lnTo>
                      <a:pt x="7" y="37"/>
                    </a:lnTo>
                  </a:path>
                </a:pathLst>
              </a:custGeom>
              <a:noFill/>
              <a:ln w="6350">
                <a:solidFill>
                  <a:srgbClr val="000000"/>
                </a:solidFill>
                <a:prstDash val="solid"/>
                <a:round/>
                <a:headEnd/>
                <a:tailEnd/>
              </a:ln>
            </p:spPr>
            <p:txBody>
              <a:bodyPr/>
              <a:lstStyle/>
              <a:p>
                <a:endParaRPr lang="en-US"/>
              </a:p>
            </p:txBody>
          </p:sp>
          <p:sp>
            <p:nvSpPr>
              <p:cNvPr id="20301" name="Freeform 6443"/>
              <p:cNvSpPr>
                <a:spLocks/>
              </p:cNvSpPr>
              <p:nvPr/>
            </p:nvSpPr>
            <p:spPr bwMode="white">
              <a:xfrm>
                <a:off x="4544" y="2357"/>
                <a:ext cx="0" cy="2"/>
              </a:xfrm>
              <a:custGeom>
                <a:avLst/>
                <a:gdLst>
                  <a:gd name="T0" fmla="*/ 0 w 3"/>
                  <a:gd name="T1" fmla="*/ 0 h 17"/>
                  <a:gd name="T2" fmla="*/ 0 w 3"/>
                  <a:gd name="T3" fmla="*/ 0 h 17"/>
                  <a:gd name="T4" fmla="*/ 0 w 3"/>
                  <a:gd name="T5" fmla="*/ 0 h 17"/>
                  <a:gd name="T6" fmla="*/ 0 w 3"/>
                  <a:gd name="T7" fmla="*/ 0 h 17"/>
                  <a:gd name="T8" fmla="*/ 0 w 3"/>
                  <a:gd name="T9" fmla="*/ 0 h 17"/>
                  <a:gd name="T10" fmla="*/ 0 60000 65536"/>
                  <a:gd name="T11" fmla="*/ 0 60000 65536"/>
                  <a:gd name="T12" fmla="*/ 0 60000 65536"/>
                  <a:gd name="T13" fmla="*/ 0 60000 65536"/>
                  <a:gd name="T14" fmla="*/ 0 60000 65536"/>
                  <a:gd name="T15" fmla="*/ 0 w 3"/>
                  <a:gd name="T16" fmla="*/ 0 h 17"/>
                  <a:gd name="T17" fmla="*/ 0 w 3"/>
                  <a:gd name="T18" fmla="*/ 17 h 17"/>
                </a:gdLst>
                <a:ahLst/>
                <a:cxnLst>
                  <a:cxn ang="T10">
                    <a:pos x="T0" y="T1"/>
                  </a:cxn>
                  <a:cxn ang="T11">
                    <a:pos x="T2" y="T3"/>
                  </a:cxn>
                  <a:cxn ang="T12">
                    <a:pos x="T4" y="T5"/>
                  </a:cxn>
                  <a:cxn ang="T13">
                    <a:pos x="T6" y="T7"/>
                  </a:cxn>
                  <a:cxn ang="T14">
                    <a:pos x="T8" y="T9"/>
                  </a:cxn>
                </a:cxnLst>
                <a:rect l="T15" t="T16" r="T17" b="T18"/>
                <a:pathLst>
                  <a:path w="3" h="17">
                    <a:moveTo>
                      <a:pt x="0" y="17"/>
                    </a:moveTo>
                    <a:lnTo>
                      <a:pt x="2" y="13"/>
                    </a:lnTo>
                    <a:lnTo>
                      <a:pt x="3" y="8"/>
                    </a:lnTo>
                    <a:lnTo>
                      <a:pt x="2" y="4"/>
                    </a:lnTo>
                    <a:lnTo>
                      <a:pt x="1" y="0"/>
                    </a:lnTo>
                  </a:path>
                </a:pathLst>
              </a:custGeom>
              <a:noFill/>
              <a:ln w="6350">
                <a:solidFill>
                  <a:srgbClr val="000000"/>
                </a:solidFill>
                <a:prstDash val="solid"/>
                <a:round/>
                <a:headEnd/>
                <a:tailEnd/>
              </a:ln>
            </p:spPr>
            <p:txBody>
              <a:bodyPr/>
              <a:lstStyle/>
              <a:p>
                <a:endParaRPr lang="en-US"/>
              </a:p>
            </p:txBody>
          </p:sp>
          <p:sp>
            <p:nvSpPr>
              <p:cNvPr id="20302" name="Freeform 6444"/>
              <p:cNvSpPr>
                <a:spLocks/>
              </p:cNvSpPr>
              <p:nvPr/>
            </p:nvSpPr>
            <p:spPr bwMode="white">
              <a:xfrm>
                <a:off x="4540" y="2351"/>
                <a:ext cx="4" cy="6"/>
              </a:xfrm>
              <a:custGeom>
                <a:avLst/>
                <a:gdLst>
                  <a:gd name="T0" fmla="*/ 0 w 32"/>
                  <a:gd name="T1" fmla="*/ 0 h 49"/>
                  <a:gd name="T2" fmla="*/ 0 w 32"/>
                  <a:gd name="T3" fmla="*/ 0 h 49"/>
                  <a:gd name="T4" fmla="*/ 0 w 32"/>
                  <a:gd name="T5" fmla="*/ 0 h 49"/>
                  <a:gd name="T6" fmla="*/ 0 w 32"/>
                  <a:gd name="T7" fmla="*/ 0 h 49"/>
                  <a:gd name="T8" fmla="*/ 0 w 32"/>
                  <a:gd name="T9" fmla="*/ 0 h 49"/>
                  <a:gd name="T10" fmla="*/ 0 60000 65536"/>
                  <a:gd name="T11" fmla="*/ 0 60000 65536"/>
                  <a:gd name="T12" fmla="*/ 0 60000 65536"/>
                  <a:gd name="T13" fmla="*/ 0 60000 65536"/>
                  <a:gd name="T14" fmla="*/ 0 60000 65536"/>
                  <a:gd name="T15" fmla="*/ 0 w 32"/>
                  <a:gd name="T16" fmla="*/ 0 h 49"/>
                  <a:gd name="T17" fmla="*/ 32 w 32"/>
                  <a:gd name="T18" fmla="*/ 49 h 49"/>
                </a:gdLst>
                <a:ahLst/>
                <a:cxnLst>
                  <a:cxn ang="T10">
                    <a:pos x="T0" y="T1"/>
                  </a:cxn>
                  <a:cxn ang="T11">
                    <a:pos x="T2" y="T3"/>
                  </a:cxn>
                  <a:cxn ang="T12">
                    <a:pos x="T4" y="T5"/>
                  </a:cxn>
                  <a:cxn ang="T13">
                    <a:pos x="T6" y="T7"/>
                  </a:cxn>
                  <a:cxn ang="T14">
                    <a:pos x="T8" y="T9"/>
                  </a:cxn>
                </a:cxnLst>
                <a:rect l="T15" t="T16" r="T17" b="T18"/>
                <a:pathLst>
                  <a:path w="32" h="49">
                    <a:moveTo>
                      <a:pt x="0" y="0"/>
                    </a:moveTo>
                    <a:lnTo>
                      <a:pt x="7" y="13"/>
                    </a:lnTo>
                    <a:lnTo>
                      <a:pt x="16" y="26"/>
                    </a:lnTo>
                    <a:lnTo>
                      <a:pt x="24" y="38"/>
                    </a:lnTo>
                    <a:lnTo>
                      <a:pt x="32" y="49"/>
                    </a:lnTo>
                  </a:path>
                </a:pathLst>
              </a:custGeom>
              <a:noFill/>
              <a:ln w="6350">
                <a:solidFill>
                  <a:srgbClr val="000000"/>
                </a:solidFill>
                <a:prstDash val="solid"/>
                <a:round/>
                <a:headEnd/>
                <a:tailEnd/>
              </a:ln>
            </p:spPr>
            <p:txBody>
              <a:bodyPr/>
              <a:lstStyle/>
              <a:p>
                <a:endParaRPr lang="en-US"/>
              </a:p>
            </p:txBody>
          </p:sp>
          <p:sp>
            <p:nvSpPr>
              <p:cNvPr id="20303" name="Freeform 6445"/>
              <p:cNvSpPr>
                <a:spLocks/>
              </p:cNvSpPr>
              <p:nvPr/>
            </p:nvSpPr>
            <p:spPr bwMode="white">
              <a:xfrm>
                <a:off x="4534" y="2345"/>
                <a:ext cx="2" cy="6"/>
              </a:xfrm>
              <a:custGeom>
                <a:avLst/>
                <a:gdLst>
                  <a:gd name="T0" fmla="*/ 0 w 9"/>
                  <a:gd name="T1" fmla="*/ 0 h 44"/>
                  <a:gd name="T2" fmla="*/ 0 w 9"/>
                  <a:gd name="T3" fmla="*/ 0 h 44"/>
                  <a:gd name="T4" fmla="*/ 0 w 9"/>
                  <a:gd name="T5" fmla="*/ 0 h 44"/>
                  <a:gd name="T6" fmla="*/ 0 w 9"/>
                  <a:gd name="T7" fmla="*/ 0 h 44"/>
                  <a:gd name="T8" fmla="*/ 0 w 9"/>
                  <a:gd name="T9" fmla="*/ 0 h 44"/>
                  <a:gd name="T10" fmla="*/ 0 w 9"/>
                  <a:gd name="T11" fmla="*/ 0 h 44"/>
                  <a:gd name="T12" fmla="*/ 0 w 9"/>
                  <a:gd name="T13" fmla="*/ 0 h 44"/>
                  <a:gd name="T14" fmla="*/ 0 w 9"/>
                  <a:gd name="T15" fmla="*/ 0 h 44"/>
                  <a:gd name="T16" fmla="*/ 0 w 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44"/>
                  <a:gd name="T29" fmla="*/ 9 w 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44">
                    <a:moveTo>
                      <a:pt x="9" y="0"/>
                    </a:moveTo>
                    <a:lnTo>
                      <a:pt x="5" y="6"/>
                    </a:lnTo>
                    <a:lnTo>
                      <a:pt x="3" y="13"/>
                    </a:lnTo>
                    <a:lnTo>
                      <a:pt x="1" y="20"/>
                    </a:lnTo>
                    <a:lnTo>
                      <a:pt x="0" y="26"/>
                    </a:lnTo>
                    <a:lnTo>
                      <a:pt x="1" y="31"/>
                    </a:lnTo>
                    <a:lnTo>
                      <a:pt x="2" y="36"/>
                    </a:lnTo>
                    <a:lnTo>
                      <a:pt x="4" y="41"/>
                    </a:lnTo>
                    <a:lnTo>
                      <a:pt x="8" y="44"/>
                    </a:lnTo>
                  </a:path>
                </a:pathLst>
              </a:custGeom>
              <a:noFill/>
              <a:ln w="6350">
                <a:solidFill>
                  <a:srgbClr val="000000"/>
                </a:solidFill>
                <a:prstDash val="solid"/>
                <a:round/>
                <a:headEnd/>
                <a:tailEnd/>
              </a:ln>
            </p:spPr>
            <p:txBody>
              <a:bodyPr/>
              <a:lstStyle/>
              <a:p>
                <a:endParaRPr lang="en-US"/>
              </a:p>
            </p:txBody>
          </p:sp>
          <p:sp>
            <p:nvSpPr>
              <p:cNvPr id="20304" name="Freeform 6446"/>
              <p:cNvSpPr>
                <a:spLocks/>
              </p:cNvSpPr>
              <p:nvPr/>
            </p:nvSpPr>
            <p:spPr bwMode="white">
              <a:xfrm>
                <a:off x="4536" y="2343"/>
                <a:ext cx="0" cy="2"/>
              </a:xfrm>
              <a:custGeom>
                <a:avLst/>
                <a:gdLst>
                  <a:gd name="T0" fmla="*/ 0 w 4"/>
                  <a:gd name="T1" fmla="*/ 0 h 18"/>
                  <a:gd name="T2" fmla="*/ 0 w 4"/>
                  <a:gd name="T3" fmla="*/ 0 h 18"/>
                  <a:gd name="T4" fmla="*/ 0 w 4"/>
                  <a:gd name="T5" fmla="*/ 0 h 18"/>
                  <a:gd name="T6" fmla="*/ 0 w 4"/>
                  <a:gd name="T7" fmla="*/ 0 h 18"/>
                  <a:gd name="T8" fmla="*/ 0 w 4"/>
                  <a:gd name="T9" fmla="*/ 0 h 18"/>
                  <a:gd name="T10" fmla="*/ 0 60000 65536"/>
                  <a:gd name="T11" fmla="*/ 0 60000 65536"/>
                  <a:gd name="T12" fmla="*/ 0 60000 65536"/>
                  <a:gd name="T13" fmla="*/ 0 60000 65536"/>
                  <a:gd name="T14" fmla="*/ 0 60000 65536"/>
                  <a:gd name="T15" fmla="*/ 0 w 4"/>
                  <a:gd name="T16" fmla="*/ 0 h 18"/>
                  <a:gd name="T17" fmla="*/ 0 w 4"/>
                  <a:gd name="T18" fmla="*/ 18 h 18"/>
                </a:gdLst>
                <a:ahLst/>
                <a:cxnLst>
                  <a:cxn ang="T10">
                    <a:pos x="T0" y="T1"/>
                  </a:cxn>
                  <a:cxn ang="T11">
                    <a:pos x="T2" y="T3"/>
                  </a:cxn>
                  <a:cxn ang="T12">
                    <a:pos x="T4" y="T5"/>
                  </a:cxn>
                  <a:cxn ang="T13">
                    <a:pos x="T6" y="T7"/>
                  </a:cxn>
                  <a:cxn ang="T14">
                    <a:pos x="T8" y="T9"/>
                  </a:cxn>
                </a:cxnLst>
                <a:rect l="T15" t="T16" r="T17" b="T18"/>
                <a:pathLst>
                  <a:path w="4" h="18">
                    <a:moveTo>
                      <a:pt x="0" y="18"/>
                    </a:moveTo>
                    <a:lnTo>
                      <a:pt x="2" y="13"/>
                    </a:lnTo>
                    <a:lnTo>
                      <a:pt x="4" y="8"/>
                    </a:lnTo>
                    <a:lnTo>
                      <a:pt x="4" y="4"/>
                    </a:lnTo>
                    <a:lnTo>
                      <a:pt x="3" y="0"/>
                    </a:lnTo>
                  </a:path>
                </a:pathLst>
              </a:custGeom>
              <a:noFill/>
              <a:ln w="6350">
                <a:solidFill>
                  <a:srgbClr val="000000"/>
                </a:solidFill>
                <a:prstDash val="solid"/>
                <a:round/>
                <a:headEnd/>
                <a:tailEnd/>
              </a:ln>
            </p:spPr>
            <p:txBody>
              <a:bodyPr/>
              <a:lstStyle/>
              <a:p>
                <a:endParaRPr lang="en-US"/>
              </a:p>
            </p:txBody>
          </p:sp>
          <p:sp>
            <p:nvSpPr>
              <p:cNvPr id="20305" name="Freeform 6447"/>
              <p:cNvSpPr>
                <a:spLocks/>
              </p:cNvSpPr>
              <p:nvPr/>
            </p:nvSpPr>
            <p:spPr bwMode="white">
              <a:xfrm>
                <a:off x="4533" y="2335"/>
                <a:ext cx="3" cy="8"/>
              </a:xfrm>
              <a:custGeom>
                <a:avLst/>
                <a:gdLst>
                  <a:gd name="T0" fmla="*/ 0 w 21"/>
                  <a:gd name="T1" fmla="*/ 0 h 67"/>
                  <a:gd name="T2" fmla="*/ 0 w 21"/>
                  <a:gd name="T3" fmla="*/ 0 h 67"/>
                  <a:gd name="T4" fmla="*/ 0 w 21"/>
                  <a:gd name="T5" fmla="*/ 0 h 67"/>
                  <a:gd name="T6" fmla="*/ 0 w 21"/>
                  <a:gd name="T7" fmla="*/ 0 h 67"/>
                  <a:gd name="T8" fmla="*/ 0 w 21"/>
                  <a:gd name="T9" fmla="*/ 0 h 67"/>
                  <a:gd name="T10" fmla="*/ 0 60000 65536"/>
                  <a:gd name="T11" fmla="*/ 0 60000 65536"/>
                  <a:gd name="T12" fmla="*/ 0 60000 65536"/>
                  <a:gd name="T13" fmla="*/ 0 60000 65536"/>
                  <a:gd name="T14" fmla="*/ 0 60000 65536"/>
                  <a:gd name="T15" fmla="*/ 0 w 21"/>
                  <a:gd name="T16" fmla="*/ 0 h 67"/>
                  <a:gd name="T17" fmla="*/ 21 w 21"/>
                  <a:gd name="T18" fmla="*/ 67 h 67"/>
                </a:gdLst>
                <a:ahLst/>
                <a:cxnLst>
                  <a:cxn ang="T10">
                    <a:pos x="T0" y="T1"/>
                  </a:cxn>
                  <a:cxn ang="T11">
                    <a:pos x="T2" y="T3"/>
                  </a:cxn>
                  <a:cxn ang="T12">
                    <a:pos x="T4" y="T5"/>
                  </a:cxn>
                  <a:cxn ang="T13">
                    <a:pos x="T6" y="T7"/>
                  </a:cxn>
                  <a:cxn ang="T14">
                    <a:pos x="T8" y="T9"/>
                  </a:cxn>
                </a:cxnLst>
                <a:rect l="T15" t="T16" r="T17" b="T18"/>
                <a:pathLst>
                  <a:path w="21" h="67">
                    <a:moveTo>
                      <a:pt x="0" y="0"/>
                    </a:moveTo>
                    <a:lnTo>
                      <a:pt x="4" y="18"/>
                    </a:lnTo>
                    <a:lnTo>
                      <a:pt x="10" y="34"/>
                    </a:lnTo>
                    <a:lnTo>
                      <a:pt x="16" y="51"/>
                    </a:lnTo>
                    <a:lnTo>
                      <a:pt x="21" y="67"/>
                    </a:lnTo>
                  </a:path>
                </a:pathLst>
              </a:custGeom>
              <a:noFill/>
              <a:ln w="6350">
                <a:solidFill>
                  <a:srgbClr val="000000"/>
                </a:solidFill>
                <a:prstDash val="solid"/>
                <a:round/>
                <a:headEnd/>
                <a:tailEnd/>
              </a:ln>
            </p:spPr>
            <p:txBody>
              <a:bodyPr/>
              <a:lstStyle/>
              <a:p>
                <a:endParaRPr lang="en-US"/>
              </a:p>
            </p:txBody>
          </p:sp>
          <p:sp>
            <p:nvSpPr>
              <p:cNvPr id="20306" name="Freeform 6448"/>
              <p:cNvSpPr>
                <a:spLocks/>
              </p:cNvSpPr>
              <p:nvPr/>
            </p:nvSpPr>
            <p:spPr bwMode="white">
              <a:xfrm>
                <a:off x="4533" y="2335"/>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20307" name="Freeform 6449"/>
              <p:cNvSpPr>
                <a:spLocks/>
              </p:cNvSpPr>
              <p:nvPr/>
            </p:nvSpPr>
            <p:spPr bwMode="white">
              <a:xfrm>
                <a:off x="4529" y="2328"/>
                <a:ext cx="2" cy="6"/>
              </a:xfrm>
              <a:custGeom>
                <a:avLst/>
                <a:gdLst>
                  <a:gd name="T0" fmla="*/ 0 w 13"/>
                  <a:gd name="T1" fmla="*/ 0 h 49"/>
                  <a:gd name="T2" fmla="*/ 0 w 13"/>
                  <a:gd name="T3" fmla="*/ 0 h 49"/>
                  <a:gd name="T4" fmla="*/ 0 w 13"/>
                  <a:gd name="T5" fmla="*/ 0 h 49"/>
                  <a:gd name="T6" fmla="*/ 0 w 13"/>
                  <a:gd name="T7" fmla="*/ 0 h 49"/>
                  <a:gd name="T8" fmla="*/ 0 w 13"/>
                  <a:gd name="T9" fmla="*/ 0 h 49"/>
                  <a:gd name="T10" fmla="*/ 0 w 13"/>
                  <a:gd name="T11" fmla="*/ 0 h 49"/>
                  <a:gd name="T12" fmla="*/ 0 w 13"/>
                  <a:gd name="T13" fmla="*/ 0 h 49"/>
                  <a:gd name="T14" fmla="*/ 0 w 13"/>
                  <a:gd name="T15" fmla="*/ 0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0"/>
                    </a:moveTo>
                    <a:lnTo>
                      <a:pt x="8" y="6"/>
                    </a:lnTo>
                    <a:lnTo>
                      <a:pt x="4" y="14"/>
                    </a:lnTo>
                    <a:lnTo>
                      <a:pt x="1" y="21"/>
                    </a:lnTo>
                    <a:lnTo>
                      <a:pt x="0" y="29"/>
                    </a:lnTo>
                    <a:lnTo>
                      <a:pt x="0" y="36"/>
                    </a:lnTo>
                    <a:lnTo>
                      <a:pt x="1" y="42"/>
                    </a:lnTo>
                    <a:lnTo>
                      <a:pt x="4" y="46"/>
                    </a:lnTo>
                    <a:lnTo>
                      <a:pt x="7" y="49"/>
                    </a:lnTo>
                  </a:path>
                </a:pathLst>
              </a:custGeom>
              <a:noFill/>
              <a:ln w="6350">
                <a:solidFill>
                  <a:srgbClr val="000000"/>
                </a:solidFill>
                <a:prstDash val="solid"/>
                <a:round/>
                <a:headEnd/>
                <a:tailEnd/>
              </a:ln>
            </p:spPr>
            <p:txBody>
              <a:bodyPr/>
              <a:lstStyle/>
              <a:p>
                <a:endParaRPr lang="en-US"/>
              </a:p>
            </p:txBody>
          </p:sp>
          <p:sp>
            <p:nvSpPr>
              <p:cNvPr id="20308" name="Freeform 6450"/>
              <p:cNvSpPr>
                <a:spLocks/>
              </p:cNvSpPr>
              <p:nvPr/>
            </p:nvSpPr>
            <p:spPr bwMode="white">
              <a:xfrm>
                <a:off x="4531" y="2326"/>
                <a:ext cx="1" cy="2"/>
              </a:xfrm>
              <a:custGeom>
                <a:avLst/>
                <a:gdLst>
                  <a:gd name="T0" fmla="*/ 0 w 6"/>
                  <a:gd name="T1" fmla="*/ 0 h 18"/>
                  <a:gd name="T2" fmla="*/ 0 w 6"/>
                  <a:gd name="T3" fmla="*/ 0 h 18"/>
                  <a:gd name="T4" fmla="*/ 0 w 6"/>
                  <a:gd name="T5" fmla="*/ 0 h 18"/>
                  <a:gd name="T6" fmla="*/ 0 w 6"/>
                  <a:gd name="T7" fmla="*/ 0 h 18"/>
                  <a:gd name="T8" fmla="*/ 0 w 6"/>
                  <a:gd name="T9" fmla="*/ 0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0" y="18"/>
                    </a:moveTo>
                    <a:lnTo>
                      <a:pt x="3" y="13"/>
                    </a:lnTo>
                    <a:lnTo>
                      <a:pt x="5" y="9"/>
                    </a:lnTo>
                    <a:lnTo>
                      <a:pt x="6" y="4"/>
                    </a:lnTo>
                    <a:lnTo>
                      <a:pt x="6" y="0"/>
                    </a:lnTo>
                  </a:path>
                </a:pathLst>
              </a:custGeom>
              <a:noFill/>
              <a:ln w="6350">
                <a:solidFill>
                  <a:srgbClr val="000000"/>
                </a:solidFill>
                <a:prstDash val="solid"/>
                <a:round/>
                <a:headEnd/>
                <a:tailEnd/>
              </a:ln>
            </p:spPr>
            <p:txBody>
              <a:bodyPr/>
              <a:lstStyle/>
              <a:p>
                <a:endParaRPr lang="en-US"/>
              </a:p>
            </p:txBody>
          </p:sp>
          <p:sp>
            <p:nvSpPr>
              <p:cNvPr id="20309" name="Freeform 6451"/>
              <p:cNvSpPr>
                <a:spLocks/>
              </p:cNvSpPr>
              <p:nvPr/>
            </p:nvSpPr>
            <p:spPr bwMode="white">
              <a:xfrm>
                <a:off x="4531" y="2316"/>
                <a:ext cx="1" cy="10"/>
              </a:xfrm>
              <a:custGeom>
                <a:avLst/>
                <a:gdLst>
                  <a:gd name="T0" fmla="*/ 0 w 8"/>
                  <a:gd name="T1" fmla="*/ 0 h 78"/>
                  <a:gd name="T2" fmla="*/ 0 w 8"/>
                  <a:gd name="T3" fmla="*/ 0 h 78"/>
                  <a:gd name="T4" fmla="*/ 0 w 8"/>
                  <a:gd name="T5" fmla="*/ 0 h 78"/>
                  <a:gd name="T6" fmla="*/ 0 w 8"/>
                  <a:gd name="T7" fmla="*/ 0 h 78"/>
                  <a:gd name="T8" fmla="*/ 0 w 8"/>
                  <a:gd name="T9" fmla="*/ 0 h 78"/>
                  <a:gd name="T10" fmla="*/ 0 60000 65536"/>
                  <a:gd name="T11" fmla="*/ 0 60000 65536"/>
                  <a:gd name="T12" fmla="*/ 0 60000 65536"/>
                  <a:gd name="T13" fmla="*/ 0 60000 65536"/>
                  <a:gd name="T14" fmla="*/ 0 60000 65536"/>
                  <a:gd name="T15" fmla="*/ 0 w 8"/>
                  <a:gd name="T16" fmla="*/ 0 h 78"/>
                  <a:gd name="T17" fmla="*/ 8 w 8"/>
                  <a:gd name="T18" fmla="*/ 78 h 78"/>
                </a:gdLst>
                <a:ahLst/>
                <a:cxnLst>
                  <a:cxn ang="T10">
                    <a:pos x="T0" y="T1"/>
                  </a:cxn>
                  <a:cxn ang="T11">
                    <a:pos x="T2" y="T3"/>
                  </a:cxn>
                  <a:cxn ang="T12">
                    <a:pos x="T4" y="T5"/>
                  </a:cxn>
                  <a:cxn ang="T13">
                    <a:pos x="T6" y="T7"/>
                  </a:cxn>
                  <a:cxn ang="T14">
                    <a:pos x="T8" y="T9"/>
                  </a:cxn>
                </a:cxnLst>
                <a:rect l="T15" t="T16" r="T17" b="T18"/>
                <a:pathLst>
                  <a:path w="8" h="78">
                    <a:moveTo>
                      <a:pt x="0" y="0"/>
                    </a:moveTo>
                    <a:lnTo>
                      <a:pt x="2" y="20"/>
                    </a:lnTo>
                    <a:lnTo>
                      <a:pt x="4" y="39"/>
                    </a:lnTo>
                    <a:lnTo>
                      <a:pt x="6" y="59"/>
                    </a:lnTo>
                    <a:lnTo>
                      <a:pt x="8" y="78"/>
                    </a:lnTo>
                  </a:path>
                </a:pathLst>
              </a:custGeom>
              <a:noFill/>
              <a:ln w="6350">
                <a:solidFill>
                  <a:srgbClr val="000000"/>
                </a:solidFill>
                <a:prstDash val="solid"/>
                <a:round/>
                <a:headEnd/>
                <a:tailEnd/>
              </a:ln>
            </p:spPr>
            <p:txBody>
              <a:bodyPr/>
              <a:lstStyle/>
              <a:p>
                <a:endParaRPr lang="en-US"/>
              </a:p>
            </p:txBody>
          </p:sp>
          <p:sp>
            <p:nvSpPr>
              <p:cNvPr id="20310" name="Freeform 6452"/>
              <p:cNvSpPr>
                <a:spLocks/>
              </p:cNvSpPr>
              <p:nvPr/>
            </p:nvSpPr>
            <p:spPr bwMode="white">
              <a:xfrm>
                <a:off x="4531" y="2315"/>
                <a:ext cx="0" cy="1"/>
              </a:xfrm>
              <a:custGeom>
                <a:avLst/>
                <a:gdLst>
                  <a:gd name="T0" fmla="*/ 0 w 1"/>
                  <a:gd name="T1" fmla="*/ 0 h 4"/>
                  <a:gd name="T2" fmla="*/ 0 w 1"/>
                  <a:gd name="T3" fmla="*/ 0 h 4"/>
                  <a:gd name="T4" fmla="*/ 0 w 1"/>
                  <a:gd name="T5" fmla="*/ 0 h 4"/>
                  <a:gd name="T6" fmla="*/ 0 60000 65536"/>
                  <a:gd name="T7" fmla="*/ 0 60000 65536"/>
                  <a:gd name="T8" fmla="*/ 0 60000 65536"/>
                  <a:gd name="T9" fmla="*/ 0 w 1"/>
                  <a:gd name="T10" fmla="*/ 0 h 4"/>
                  <a:gd name="T11" fmla="*/ 0 w 1"/>
                  <a:gd name="T12" fmla="*/ 4 h 4"/>
                </a:gdLst>
                <a:ahLst/>
                <a:cxnLst>
                  <a:cxn ang="T6">
                    <a:pos x="T0" y="T1"/>
                  </a:cxn>
                  <a:cxn ang="T7">
                    <a:pos x="T2" y="T3"/>
                  </a:cxn>
                  <a:cxn ang="T8">
                    <a:pos x="T4" y="T5"/>
                  </a:cxn>
                </a:cxnLst>
                <a:rect l="T9" t="T10" r="T11" b="T12"/>
                <a:pathLst>
                  <a:path w="1" h="4">
                    <a:moveTo>
                      <a:pt x="1" y="4"/>
                    </a:moveTo>
                    <a:lnTo>
                      <a:pt x="1" y="2"/>
                    </a:lnTo>
                    <a:lnTo>
                      <a:pt x="0" y="0"/>
                    </a:lnTo>
                  </a:path>
                </a:pathLst>
              </a:custGeom>
              <a:noFill/>
              <a:ln w="6350">
                <a:solidFill>
                  <a:srgbClr val="000000"/>
                </a:solidFill>
                <a:prstDash val="solid"/>
                <a:round/>
                <a:headEnd/>
                <a:tailEnd/>
              </a:ln>
            </p:spPr>
            <p:txBody>
              <a:bodyPr/>
              <a:lstStyle/>
              <a:p>
                <a:endParaRPr lang="en-US"/>
              </a:p>
            </p:txBody>
          </p:sp>
          <p:sp>
            <p:nvSpPr>
              <p:cNvPr id="20311" name="Freeform 6453"/>
              <p:cNvSpPr>
                <a:spLocks/>
              </p:cNvSpPr>
              <p:nvPr/>
            </p:nvSpPr>
            <p:spPr bwMode="white">
              <a:xfrm>
                <a:off x="4527" y="2308"/>
                <a:ext cx="3" cy="7"/>
              </a:xfrm>
              <a:custGeom>
                <a:avLst/>
                <a:gdLst>
                  <a:gd name="T0" fmla="*/ 0 w 17"/>
                  <a:gd name="T1" fmla="*/ 0 h 54"/>
                  <a:gd name="T2" fmla="*/ 0 w 17"/>
                  <a:gd name="T3" fmla="*/ 0 h 54"/>
                  <a:gd name="T4" fmla="*/ 0 w 17"/>
                  <a:gd name="T5" fmla="*/ 0 h 54"/>
                  <a:gd name="T6" fmla="*/ 0 w 17"/>
                  <a:gd name="T7" fmla="*/ 0 h 54"/>
                  <a:gd name="T8" fmla="*/ 0 w 17"/>
                  <a:gd name="T9" fmla="*/ 0 h 54"/>
                  <a:gd name="T10" fmla="*/ 0 w 17"/>
                  <a:gd name="T11" fmla="*/ 0 h 54"/>
                  <a:gd name="T12" fmla="*/ 0 w 17"/>
                  <a:gd name="T13" fmla="*/ 0 h 54"/>
                  <a:gd name="T14" fmla="*/ 0 w 17"/>
                  <a:gd name="T15" fmla="*/ 0 h 54"/>
                  <a:gd name="T16" fmla="*/ 0 w 17"/>
                  <a:gd name="T17" fmla="*/ 0 h 54"/>
                  <a:gd name="T18" fmla="*/ 0 w 17"/>
                  <a:gd name="T19" fmla="*/ 0 h 54"/>
                  <a:gd name="T20" fmla="*/ 0 w 17"/>
                  <a:gd name="T21" fmla="*/ 0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54"/>
                  <a:gd name="T35" fmla="*/ 17 w 17"/>
                  <a:gd name="T36" fmla="*/ 54 h 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54">
                    <a:moveTo>
                      <a:pt x="17" y="0"/>
                    </a:moveTo>
                    <a:lnTo>
                      <a:pt x="11" y="6"/>
                    </a:lnTo>
                    <a:lnTo>
                      <a:pt x="7" y="13"/>
                    </a:lnTo>
                    <a:lnTo>
                      <a:pt x="3" y="21"/>
                    </a:lnTo>
                    <a:lnTo>
                      <a:pt x="1" y="30"/>
                    </a:lnTo>
                    <a:lnTo>
                      <a:pt x="0" y="38"/>
                    </a:lnTo>
                    <a:lnTo>
                      <a:pt x="1" y="44"/>
                    </a:lnTo>
                    <a:lnTo>
                      <a:pt x="2" y="47"/>
                    </a:lnTo>
                    <a:lnTo>
                      <a:pt x="3" y="49"/>
                    </a:lnTo>
                    <a:lnTo>
                      <a:pt x="5" y="51"/>
                    </a:lnTo>
                    <a:lnTo>
                      <a:pt x="7" y="54"/>
                    </a:lnTo>
                  </a:path>
                </a:pathLst>
              </a:custGeom>
              <a:noFill/>
              <a:ln w="6350">
                <a:solidFill>
                  <a:srgbClr val="000000"/>
                </a:solidFill>
                <a:prstDash val="solid"/>
                <a:round/>
                <a:headEnd/>
                <a:tailEnd/>
              </a:ln>
            </p:spPr>
            <p:txBody>
              <a:bodyPr/>
              <a:lstStyle/>
              <a:p>
                <a:endParaRPr lang="en-US"/>
              </a:p>
            </p:txBody>
          </p:sp>
          <p:sp>
            <p:nvSpPr>
              <p:cNvPr id="20312" name="Freeform 6454"/>
              <p:cNvSpPr>
                <a:spLocks/>
              </p:cNvSpPr>
              <p:nvPr/>
            </p:nvSpPr>
            <p:spPr bwMode="white">
              <a:xfrm>
                <a:off x="4530" y="2306"/>
                <a:ext cx="1" cy="2"/>
              </a:xfrm>
              <a:custGeom>
                <a:avLst/>
                <a:gdLst>
                  <a:gd name="T0" fmla="*/ 0 w 8"/>
                  <a:gd name="T1" fmla="*/ 0 h 19"/>
                  <a:gd name="T2" fmla="*/ 0 w 8"/>
                  <a:gd name="T3" fmla="*/ 0 h 19"/>
                  <a:gd name="T4" fmla="*/ 0 w 8"/>
                  <a:gd name="T5" fmla="*/ 0 h 19"/>
                  <a:gd name="T6" fmla="*/ 0 w 8"/>
                  <a:gd name="T7" fmla="*/ 0 h 19"/>
                  <a:gd name="T8" fmla="*/ 0 w 8"/>
                  <a:gd name="T9" fmla="*/ 0 h 19"/>
                  <a:gd name="T10" fmla="*/ 0 60000 65536"/>
                  <a:gd name="T11" fmla="*/ 0 60000 65536"/>
                  <a:gd name="T12" fmla="*/ 0 60000 65536"/>
                  <a:gd name="T13" fmla="*/ 0 60000 65536"/>
                  <a:gd name="T14" fmla="*/ 0 60000 65536"/>
                  <a:gd name="T15" fmla="*/ 0 w 8"/>
                  <a:gd name="T16" fmla="*/ 0 h 19"/>
                  <a:gd name="T17" fmla="*/ 8 w 8"/>
                  <a:gd name="T18" fmla="*/ 19 h 19"/>
                </a:gdLst>
                <a:ahLst/>
                <a:cxnLst>
                  <a:cxn ang="T10">
                    <a:pos x="T0" y="T1"/>
                  </a:cxn>
                  <a:cxn ang="T11">
                    <a:pos x="T2" y="T3"/>
                  </a:cxn>
                  <a:cxn ang="T12">
                    <a:pos x="T4" y="T5"/>
                  </a:cxn>
                  <a:cxn ang="T13">
                    <a:pos x="T6" y="T7"/>
                  </a:cxn>
                  <a:cxn ang="T14">
                    <a:pos x="T8" y="T9"/>
                  </a:cxn>
                </a:cxnLst>
                <a:rect l="T15" t="T16" r="T17" b="T18"/>
                <a:pathLst>
                  <a:path w="8" h="19">
                    <a:moveTo>
                      <a:pt x="0" y="19"/>
                    </a:moveTo>
                    <a:lnTo>
                      <a:pt x="3" y="14"/>
                    </a:lnTo>
                    <a:lnTo>
                      <a:pt x="6" y="9"/>
                    </a:lnTo>
                    <a:lnTo>
                      <a:pt x="8" y="5"/>
                    </a:lnTo>
                    <a:lnTo>
                      <a:pt x="8" y="0"/>
                    </a:lnTo>
                  </a:path>
                </a:pathLst>
              </a:custGeom>
              <a:noFill/>
              <a:ln w="6350">
                <a:solidFill>
                  <a:srgbClr val="000000"/>
                </a:solidFill>
                <a:prstDash val="solid"/>
                <a:round/>
                <a:headEnd/>
                <a:tailEnd/>
              </a:ln>
            </p:spPr>
            <p:txBody>
              <a:bodyPr/>
              <a:lstStyle/>
              <a:p>
                <a:endParaRPr lang="en-US"/>
              </a:p>
            </p:txBody>
          </p:sp>
          <p:sp>
            <p:nvSpPr>
              <p:cNvPr id="20313" name="Freeform 6455"/>
              <p:cNvSpPr>
                <a:spLocks/>
              </p:cNvSpPr>
              <p:nvPr/>
            </p:nvSpPr>
            <p:spPr bwMode="white">
              <a:xfrm>
                <a:off x="4531" y="2295"/>
                <a:ext cx="1" cy="11"/>
              </a:xfrm>
              <a:custGeom>
                <a:avLst/>
                <a:gdLst>
                  <a:gd name="T0" fmla="*/ 0 w 8"/>
                  <a:gd name="T1" fmla="*/ 0 h 86"/>
                  <a:gd name="T2" fmla="*/ 0 w 8"/>
                  <a:gd name="T3" fmla="*/ 0 h 86"/>
                  <a:gd name="T4" fmla="*/ 0 w 8"/>
                  <a:gd name="T5" fmla="*/ 0 h 86"/>
                  <a:gd name="T6" fmla="*/ 0 w 8"/>
                  <a:gd name="T7" fmla="*/ 0 h 86"/>
                  <a:gd name="T8" fmla="*/ 0 w 8"/>
                  <a:gd name="T9" fmla="*/ 0 h 86"/>
                  <a:gd name="T10" fmla="*/ 0 60000 65536"/>
                  <a:gd name="T11" fmla="*/ 0 60000 65536"/>
                  <a:gd name="T12" fmla="*/ 0 60000 65536"/>
                  <a:gd name="T13" fmla="*/ 0 60000 65536"/>
                  <a:gd name="T14" fmla="*/ 0 60000 65536"/>
                  <a:gd name="T15" fmla="*/ 0 w 8"/>
                  <a:gd name="T16" fmla="*/ 0 h 86"/>
                  <a:gd name="T17" fmla="*/ 8 w 8"/>
                  <a:gd name="T18" fmla="*/ 86 h 86"/>
                </a:gdLst>
                <a:ahLst/>
                <a:cxnLst>
                  <a:cxn ang="T10">
                    <a:pos x="T0" y="T1"/>
                  </a:cxn>
                  <a:cxn ang="T11">
                    <a:pos x="T2" y="T3"/>
                  </a:cxn>
                  <a:cxn ang="T12">
                    <a:pos x="T4" y="T5"/>
                  </a:cxn>
                  <a:cxn ang="T13">
                    <a:pos x="T6" y="T7"/>
                  </a:cxn>
                  <a:cxn ang="T14">
                    <a:pos x="T8" y="T9"/>
                  </a:cxn>
                </a:cxnLst>
                <a:rect l="T15" t="T16" r="T17" b="T18"/>
                <a:pathLst>
                  <a:path w="8" h="86">
                    <a:moveTo>
                      <a:pt x="8" y="0"/>
                    </a:moveTo>
                    <a:lnTo>
                      <a:pt x="6" y="22"/>
                    </a:lnTo>
                    <a:lnTo>
                      <a:pt x="4" y="43"/>
                    </a:lnTo>
                    <a:lnTo>
                      <a:pt x="2" y="65"/>
                    </a:lnTo>
                    <a:lnTo>
                      <a:pt x="0" y="86"/>
                    </a:lnTo>
                  </a:path>
                </a:pathLst>
              </a:custGeom>
              <a:noFill/>
              <a:ln w="6350">
                <a:solidFill>
                  <a:srgbClr val="000000"/>
                </a:solidFill>
                <a:prstDash val="solid"/>
                <a:round/>
                <a:headEnd/>
                <a:tailEnd/>
              </a:ln>
            </p:spPr>
            <p:txBody>
              <a:bodyPr/>
              <a:lstStyle/>
              <a:p>
                <a:endParaRPr lang="en-US"/>
              </a:p>
            </p:txBody>
          </p:sp>
          <p:sp>
            <p:nvSpPr>
              <p:cNvPr id="20314" name="Freeform 6456"/>
              <p:cNvSpPr>
                <a:spLocks/>
              </p:cNvSpPr>
              <p:nvPr/>
            </p:nvSpPr>
            <p:spPr bwMode="white">
              <a:xfrm>
                <a:off x="4531" y="2294"/>
                <a:ext cx="1" cy="1"/>
              </a:xfrm>
              <a:custGeom>
                <a:avLst/>
                <a:gdLst>
                  <a:gd name="T0" fmla="*/ 1 w 2"/>
                  <a:gd name="T1" fmla="*/ 0 h 8"/>
                  <a:gd name="T2" fmla="*/ 1 w 2"/>
                  <a:gd name="T3" fmla="*/ 0 h 8"/>
                  <a:gd name="T4" fmla="*/ 0 w 2"/>
                  <a:gd name="T5" fmla="*/ 0 h 8"/>
                  <a:gd name="T6" fmla="*/ 0 60000 65536"/>
                  <a:gd name="T7" fmla="*/ 0 60000 65536"/>
                  <a:gd name="T8" fmla="*/ 0 60000 65536"/>
                  <a:gd name="T9" fmla="*/ 0 w 2"/>
                  <a:gd name="T10" fmla="*/ 0 h 8"/>
                  <a:gd name="T11" fmla="*/ 2 w 2"/>
                  <a:gd name="T12" fmla="*/ 8 h 8"/>
                </a:gdLst>
                <a:ahLst/>
                <a:cxnLst>
                  <a:cxn ang="T6">
                    <a:pos x="T0" y="T1"/>
                  </a:cxn>
                  <a:cxn ang="T7">
                    <a:pos x="T2" y="T3"/>
                  </a:cxn>
                  <a:cxn ang="T8">
                    <a:pos x="T4" y="T5"/>
                  </a:cxn>
                </a:cxnLst>
                <a:rect l="T9" t="T10" r="T11" b="T12"/>
                <a:pathLst>
                  <a:path w="2" h="8">
                    <a:moveTo>
                      <a:pt x="2" y="8"/>
                    </a:moveTo>
                    <a:lnTo>
                      <a:pt x="2" y="3"/>
                    </a:lnTo>
                    <a:lnTo>
                      <a:pt x="0" y="0"/>
                    </a:lnTo>
                  </a:path>
                </a:pathLst>
              </a:custGeom>
              <a:noFill/>
              <a:ln w="6350">
                <a:solidFill>
                  <a:srgbClr val="000000"/>
                </a:solidFill>
                <a:prstDash val="solid"/>
                <a:round/>
                <a:headEnd/>
                <a:tailEnd/>
              </a:ln>
            </p:spPr>
            <p:txBody>
              <a:bodyPr/>
              <a:lstStyle/>
              <a:p>
                <a:endParaRPr lang="en-US"/>
              </a:p>
            </p:txBody>
          </p:sp>
          <p:sp>
            <p:nvSpPr>
              <p:cNvPr id="20315" name="Freeform 6457"/>
              <p:cNvSpPr>
                <a:spLocks/>
              </p:cNvSpPr>
              <p:nvPr/>
            </p:nvSpPr>
            <p:spPr bwMode="white">
              <a:xfrm>
                <a:off x="4529" y="2286"/>
                <a:ext cx="3" cy="7"/>
              </a:xfrm>
              <a:custGeom>
                <a:avLst/>
                <a:gdLst>
                  <a:gd name="T0" fmla="*/ 0 w 22"/>
                  <a:gd name="T1" fmla="*/ 0 h 58"/>
                  <a:gd name="T2" fmla="*/ 0 w 22"/>
                  <a:gd name="T3" fmla="*/ 0 h 58"/>
                  <a:gd name="T4" fmla="*/ 0 w 22"/>
                  <a:gd name="T5" fmla="*/ 0 h 58"/>
                  <a:gd name="T6" fmla="*/ 0 w 22"/>
                  <a:gd name="T7" fmla="*/ 0 h 58"/>
                  <a:gd name="T8" fmla="*/ 0 w 22"/>
                  <a:gd name="T9" fmla="*/ 0 h 58"/>
                  <a:gd name="T10" fmla="*/ 0 w 22"/>
                  <a:gd name="T11" fmla="*/ 0 h 58"/>
                  <a:gd name="T12" fmla="*/ 0 w 22"/>
                  <a:gd name="T13" fmla="*/ 0 h 58"/>
                  <a:gd name="T14" fmla="*/ 0 w 22"/>
                  <a:gd name="T15" fmla="*/ 0 h 58"/>
                  <a:gd name="T16" fmla="*/ 0 w 22"/>
                  <a:gd name="T17" fmla="*/ 0 h 58"/>
                  <a:gd name="T18" fmla="*/ 0 w 22"/>
                  <a:gd name="T19" fmla="*/ 0 h 58"/>
                  <a:gd name="T20" fmla="*/ 0 w 22"/>
                  <a:gd name="T21" fmla="*/ 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58"/>
                  <a:gd name="T35" fmla="*/ 22 w 22"/>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58">
                    <a:moveTo>
                      <a:pt x="22" y="0"/>
                    </a:moveTo>
                    <a:lnTo>
                      <a:pt x="16" y="7"/>
                    </a:lnTo>
                    <a:lnTo>
                      <a:pt x="9" y="14"/>
                    </a:lnTo>
                    <a:lnTo>
                      <a:pt x="4" y="22"/>
                    </a:lnTo>
                    <a:lnTo>
                      <a:pt x="1" y="31"/>
                    </a:lnTo>
                    <a:lnTo>
                      <a:pt x="0" y="41"/>
                    </a:lnTo>
                    <a:lnTo>
                      <a:pt x="0" y="48"/>
                    </a:lnTo>
                    <a:lnTo>
                      <a:pt x="1" y="51"/>
                    </a:lnTo>
                    <a:lnTo>
                      <a:pt x="3" y="54"/>
                    </a:lnTo>
                    <a:lnTo>
                      <a:pt x="5" y="56"/>
                    </a:lnTo>
                    <a:lnTo>
                      <a:pt x="7" y="58"/>
                    </a:lnTo>
                  </a:path>
                </a:pathLst>
              </a:custGeom>
              <a:noFill/>
              <a:ln w="6350">
                <a:solidFill>
                  <a:srgbClr val="000000"/>
                </a:solidFill>
                <a:prstDash val="solid"/>
                <a:round/>
                <a:headEnd/>
                <a:tailEnd/>
              </a:ln>
            </p:spPr>
            <p:txBody>
              <a:bodyPr/>
              <a:lstStyle/>
              <a:p>
                <a:endParaRPr lang="en-US"/>
              </a:p>
            </p:txBody>
          </p:sp>
          <p:sp>
            <p:nvSpPr>
              <p:cNvPr id="20316" name="Freeform 6458"/>
              <p:cNvSpPr>
                <a:spLocks/>
              </p:cNvSpPr>
              <p:nvPr/>
            </p:nvSpPr>
            <p:spPr bwMode="white">
              <a:xfrm>
                <a:off x="4532" y="2284"/>
                <a:ext cx="1" cy="2"/>
              </a:xfrm>
              <a:custGeom>
                <a:avLst/>
                <a:gdLst>
                  <a:gd name="T0" fmla="*/ 0 w 11"/>
                  <a:gd name="T1" fmla="*/ 0 h 17"/>
                  <a:gd name="T2" fmla="*/ 0 w 11"/>
                  <a:gd name="T3" fmla="*/ 0 h 17"/>
                  <a:gd name="T4" fmla="*/ 0 w 11"/>
                  <a:gd name="T5" fmla="*/ 0 h 17"/>
                  <a:gd name="T6" fmla="*/ 0 w 11"/>
                  <a:gd name="T7" fmla="*/ 0 h 17"/>
                  <a:gd name="T8" fmla="*/ 0 w 11"/>
                  <a:gd name="T9" fmla="*/ 0 h 17"/>
                  <a:gd name="T10" fmla="*/ 0 60000 65536"/>
                  <a:gd name="T11" fmla="*/ 0 60000 65536"/>
                  <a:gd name="T12" fmla="*/ 0 60000 65536"/>
                  <a:gd name="T13" fmla="*/ 0 60000 65536"/>
                  <a:gd name="T14" fmla="*/ 0 60000 65536"/>
                  <a:gd name="T15" fmla="*/ 0 w 11"/>
                  <a:gd name="T16" fmla="*/ 0 h 17"/>
                  <a:gd name="T17" fmla="*/ 11 w 11"/>
                  <a:gd name="T18" fmla="*/ 17 h 17"/>
                </a:gdLst>
                <a:ahLst/>
                <a:cxnLst>
                  <a:cxn ang="T10">
                    <a:pos x="T0" y="T1"/>
                  </a:cxn>
                  <a:cxn ang="T11">
                    <a:pos x="T2" y="T3"/>
                  </a:cxn>
                  <a:cxn ang="T12">
                    <a:pos x="T4" y="T5"/>
                  </a:cxn>
                  <a:cxn ang="T13">
                    <a:pos x="T6" y="T7"/>
                  </a:cxn>
                  <a:cxn ang="T14">
                    <a:pos x="T8" y="T9"/>
                  </a:cxn>
                </a:cxnLst>
                <a:rect l="T15" t="T16" r="T17" b="T18"/>
                <a:pathLst>
                  <a:path w="11" h="17">
                    <a:moveTo>
                      <a:pt x="0" y="17"/>
                    </a:moveTo>
                    <a:lnTo>
                      <a:pt x="4" y="13"/>
                    </a:lnTo>
                    <a:lnTo>
                      <a:pt x="7" y="9"/>
                    </a:lnTo>
                    <a:lnTo>
                      <a:pt x="9" y="5"/>
                    </a:lnTo>
                    <a:lnTo>
                      <a:pt x="11" y="0"/>
                    </a:lnTo>
                  </a:path>
                </a:pathLst>
              </a:custGeom>
              <a:noFill/>
              <a:ln w="6350">
                <a:solidFill>
                  <a:srgbClr val="000000"/>
                </a:solidFill>
                <a:prstDash val="solid"/>
                <a:round/>
                <a:headEnd/>
                <a:tailEnd/>
              </a:ln>
            </p:spPr>
            <p:txBody>
              <a:bodyPr/>
              <a:lstStyle/>
              <a:p>
                <a:endParaRPr lang="en-US"/>
              </a:p>
            </p:txBody>
          </p:sp>
          <p:sp>
            <p:nvSpPr>
              <p:cNvPr id="20317" name="Freeform 6459"/>
              <p:cNvSpPr>
                <a:spLocks/>
              </p:cNvSpPr>
              <p:nvPr/>
            </p:nvSpPr>
            <p:spPr bwMode="white">
              <a:xfrm>
                <a:off x="4533" y="2273"/>
                <a:ext cx="3" cy="11"/>
              </a:xfrm>
              <a:custGeom>
                <a:avLst/>
                <a:gdLst>
                  <a:gd name="T0" fmla="*/ 0 w 21"/>
                  <a:gd name="T1" fmla="*/ 0 h 90"/>
                  <a:gd name="T2" fmla="*/ 0 w 21"/>
                  <a:gd name="T3" fmla="*/ 0 h 90"/>
                  <a:gd name="T4" fmla="*/ 0 w 21"/>
                  <a:gd name="T5" fmla="*/ 0 h 90"/>
                  <a:gd name="T6" fmla="*/ 0 w 21"/>
                  <a:gd name="T7" fmla="*/ 0 h 90"/>
                  <a:gd name="T8" fmla="*/ 0 w 21"/>
                  <a:gd name="T9" fmla="*/ 0 h 90"/>
                  <a:gd name="T10" fmla="*/ 0 60000 65536"/>
                  <a:gd name="T11" fmla="*/ 0 60000 65536"/>
                  <a:gd name="T12" fmla="*/ 0 60000 65536"/>
                  <a:gd name="T13" fmla="*/ 0 60000 65536"/>
                  <a:gd name="T14" fmla="*/ 0 60000 65536"/>
                  <a:gd name="T15" fmla="*/ 0 w 21"/>
                  <a:gd name="T16" fmla="*/ 0 h 90"/>
                  <a:gd name="T17" fmla="*/ 21 w 21"/>
                  <a:gd name="T18" fmla="*/ 90 h 90"/>
                </a:gdLst>
                <a:ahLst/>
                <a:cxnLst>
                  <a:cxn ang="T10">
                    <a:pos x="T0" y="T1"/>
                  </a:cxn>
                  <a:cxn ang="T11">
                    <a:pos x="T2" y="T3"/>
                  </a:cxn>
                  <a:cxn ang="T12">
                    <a:pos x="T4" y="T5"/>
                  </a:cxn>
                  <a:cxn ang="T13">
                    <a:pos x="T6" y="T7"/>
                  </a:cxn>
                  <a:cxn ang="T14">
                    <a:pos x="T8" y="T9"/>
                  </a:cxn>
                </a:cxnLst>
                <a:rect l="T15" t="T16" r="T17" b="T18"/>
                <a:pathLst>
                  <a:path w="21" h="90">
                    <a:moveTo>
                      <a:pt x="21" y="0"/>
                    </a:moveTo>
                    <a:lnTo>
                      <a:pt x="16" y="22"/>
                    </a:lnTo>
                    <a:lnTo>
                      <a:pt x="10" y="45"/>
                    </a:lnTo>
                    <a:lnTo>
                      <a:pt x="4" y="67"/>
                    </a:lnTo>
                    <a:lnTo>
                      <a:pt x="0" y="90"/>
                    </a:lnTo>
                  </a:path>
                </a:pathLst>
              </a:custGeom>
              <a:noFill/>
              <a:ln w="6350">
                <a:solidFill>
                  <a:srgbClr val="000000"/>
                </a:solidFill>
                <a:prstDash val="solid"/>
                <a:round/>
                <a:headEnd/>
                <a:tailEnd/>
              </a:ln>
            </p:spPr>
            <p:txBody>
              <a:bodyPr/>
              <a:lstStyle/>
              <a:p>
                <a:endParaRPr lang="en-US"/>
              </a:p>
            </p:txBody>
          </p:sp>
          <p:sp>
            <p:nvSpPr>
              <p:cNvPr id="20318" name="Freeform 6460"/>
              <p:cNvSpPr>
                <a:spLocks/>
              </p:cNvSpPr>
              <p:nvPr/>
            </p:nvSpPr>
            <p:spPr bwMode="white">
              <a:xfrm>
                <a:off x="4536" y="2271"/>
                <a:ext cx="0" cy="2"/>
              </a:xfrm>
              <a:custGeom>
                <a:avLst/>
                <a:gdLst>
                  <a:gd name="T0" fmla="*/ 0 w 3"/>
                  <a:gd name="T1" fmla="*/ 0 h 14"/>
                  <a:gd name="T2" fmla="*/ 0 w 3"/>
                  <a:gd name="T3" fmla="*/ 0 h 14"/>
                  <a:gd name="T4" fmla="*/ 0 w 3"/>
                  <a:gd name="T5" fmla="*/ 0 h 14"/>
                  <a:gd name="T6" fmla="*/ 0 w 3"/>
                  <a:gd name="T7" fmla="*/ 0 h 14"/>
                  <a:gd name="T8" fmla="*/ 0 w 3"/>
                  <a:gd name="T9" fmla="*/ 0 h 14"/>
                  <a:gd name="T10" fmla="*/ 0 60000 65536"/>
                  <a:gd name="T11" fmla="*/ 0 60000 65536"/>
                  <a:gd name="T12" fmla="*/ 0 60000 65536"/>
                  <a:gd name="T13" fmla="*/ 0 60000 65536"/>
                  <a:gd name="T14" fmla="*/ 0 60000 65536"/>
                  <a:gd name="T15" fmla="*/ 0 w 3"/>
                  <a:gd name="T16" fmla="*/ 0 h 14"/>
                  <a:gd name="T17" fmla="*/ 0 w 3"/>
                  <a:gd name="T18" fmla="*/ 14 h 14"/>
                </a:gdLst>
                <a:ahLst/>
                <a:cxnLst>
                  <a:cxn ang="T10">
                    <a:pos x="T0" y="T1"/>
                  </a:cxn>
                  <a:cxn ang="T11">
                    <a:pos x="T2" y="T3"/>
                  </a:cxn>
                  <a:cxn ang="T12">
                    <a:pos x="T4" y="T5"/>
                  </a:cxn>
                  <a:cxn ang="T13">
                    <a:pos x="T6" y="T7"/>
                  </a:cxn>
                  <a:cxn ang="T14">
                    <a:pos x="T8" y="T9"/>
                  </a:cxn>
                </a:cxnLst>
                <a:rect l="T15" t="T16" r="T17" b="T18"/>
                <a:pathLst>
                  <a:path w="3" h="14">
                    <a:moveTo>
                      <a:pt x="2" y="14"/>
                    </a:moveTo>
                    <a:lnTo>
                      <a:pt x="3" y="9"/>
                    </a:lnTo>
                    <a:lnTo>
                      <a:pt x="3" y="5"/>
                    </a:lnTo>
                    <a:lnTo>
                      <a:pt x="2" y="2"/>
                    </a:lnTo>
                    <a:lnTo>
                      <a:pt x="0" y="0"/>
                    </a:lnTo>
                  </a:path>
                </a:pathLst>
              </a:custGeom>
              <a:noFill/>
              <a:ln w="6350">
                <a:solidFill>
                  <a:srgbClr val="000000"/>
                </a:solidFill>
                <a:prstDash val="solid"/>
                <a:round/>
                <a:headEnd/>
                <a:tailEnd/>
              </a:ln>
            </p:spPr>
            <p:txBody>
              <a:bodyPr/>
              <a:lstStyle/>
              <a:p>
                <a:endParaRPr lang="en-US"/>
              </a:p>
            </p:txBody>
          </p:sp>
          <p:sp>
            <p:nvSpPr>
              <p:cNvPr id="20319" name="Freeform 6461"/>
              <p:cNvSpPr>
                <a:spLocks/>
              </p:cNvSpPr>
              <p:nvPr/>
            </p:nvSpPr>
            <p:spPr bwMode="white">
              <a:xfrm>
                <a:off x="4534" y="2263"/>
                <a:ext cx="4" cy="8"/>
              </a:xfrm>
              <a:custGeom>
                <a:avLst/>
                <a:gdLst>
                  <a:gd name="T0" fmla="*/ 0 w 28"/>
                  <a:gd name="T1" fmla="*/ 0 h 62"/>
                  <a:gd name="T2" fmla="*/ 0 w 28"/>
                  <a:gd name="T3" fmla="*/ 0 h 62"/>
                  <a:gd name="T4" fmla="*/ 0 w 28"/>
                  <a:gd name="T5" fmla="*/ 0 h 62"/>
                  <a:gd name="T6" fmla="*/ 0 w 28"/>
                  <a:gd name="T7" fmla="*/ 0 h 62"/>
                  <a:gd name="T8" fmla="*/ 0 w 28"/>
                  <a:gd name="T9" fmla="*/ 0 h 62"/>
                  <a:gd name="T10" fmla="*/ 0 w 28"/>
                  <a:gd name="T11" fmla="*/ 0 h 62"/>
                  <a:gd name="T12" fmla="*/ 0 w 28"/>
                  <a:gd name="T13" fmla="*/ 0 h 62"/>
                  <a:gd name="T14" fmla="*/ 0 w 28"/>
                  <a:gd name="T15" fmla="*/ 0 h 62"/>
                  <a:gd name="T16" fmla="*/ 0 w 28"/>
                  <a:gd name="T17" fmla="*/ 0 h 62"/>
                  <a:gd name="T18" fmla="*/ 0 w 28"/>
                  <a:gd name="T19" fmla="*/ 0 h 62"/>
                  <a:gd name="T20" fmla="*/ 0 w 28"/>
                  <a:gd name="T21" fmla="*/ 0 h 62"/>
                  <a:gd name="T22" fmla="*/ 0 w 28"/>
                  <a:gd name="T23" fmla="*/ 0 h 62"/>
                  <a:gd name="T24" fmla="*/ 0 w 28"/>
                  <a:gd name="T25" fmla="*/ 0 h 62"/>
                  <a:gd name="T26" fmla="*/ 0 w 28"/>
                  <a:gd name="T27" fmla="*/ 0 h 62"/>
                  <a:gd name="T28" fmla="*/ 0 w 28"/>
                  <a:gd name="T29" fmla="*/ 0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62"/>
                  <a:gd name="T47" fmla="*/ 28 w 28"/>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62">
                    <a:moveTo>
                      <a:pt x="28" y="0"/>
                    </a:moveTo>
                    <a:lnTo>
                      <a:pt x="24" y="3"/>
                    </a:lnTo>
                    <a:lnTo>
                      <a:pt x="19" y="5"/>
                    </a:lnTo>
                    <a:lnTo>
                      <a:pt x="16" y="9"/>
                    </a:lnTo>
                    <a:lnTo>
                      <a:pt x="13" y="12"/>
                    </a:lnTo>
                    <a:lnTo>
                      <a:pt x="7" y="22"/>
                    </a:lnTo>
                    <a:lnTo>
                      <a:pt x="3" y="32"/>
                    </a:lnTo>
                    <a:lnTo>
                      <a:pt x="1" y="36"/>
                    </a:lnTo>
                    <a:lnTo>
                      <a:pt x="1" y="41"/>
                    </a:lnTo>
                    <a:lnTo>
                      <a:pt x="0" y="46"/>
                    </a:lnTo>
                    <a:lnTo>
                      <a:pt x="1" y="51"/>
                    </a:lnTo>
                    <a:lnTo>
                      <a:pt x="2" y="54"/>
                    </a:lnTo>
                    <a:lnTo>
                      <a:pt x="3" y="57"/>
                    </a:lnTo>
                    <a:lnTo>
                      <a:pt x="5" y="60"/>
                    </a:lnTo>
                    <a:lnTo>
                      <a:pt x="8" y="62"/>
                    </a:lnTo>
                  </a:path>
                </a:pathLst>
              </a:custGeom>
              <a:noFill/>
              <a:ln w="6350">
                <a:solidFill>
                  <a:srgbClr val="000000"/>
                </a:solidFill>
                <a:prstDash val="solid"/>
                <a:round/>
                <a:headEnd/>
                <a:tailEnd/>
              </a:ln>
            </p:spPr>
            <p:txBody>
              <a:bodyPr/>
              <a:lstStyle/>
              <a:p>
                <a:endParaRPr lang="en-US"/>
              </a:p>
            </p:txBody>
          </p:sp>
          <p:sp>
            <p:nvSpPr>
              <p:cNvPr id="20320" name="Freeform 6462"/>
              <p:cNvSpPr>
                <a:spLocks/>
              </p:cNvSpPr>
              <p:nvPr/>
            </p:nvSpPr>
            <p:spPr bwMode="white">
              <a:xfrm>
                <a:off x="4538" y="2261"/>
                <a:ext cx="2" cy="2"/>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60000 65536"/>
                  <a:gd name="T11" fmla="*/ 0 60000 65536"/>
                  <a:gd name="T12" fmla="*/ 0 60000 65536"/>
                  <a:gd name="T13" fmla="*/ 0 60000 65536"/>
                  <a:gd name="T14" fmla="*/ 0 60000 65536"/>
                  <a:gd name="T15" fmla="*/ 0 w 12"/>
                  <a:gd name="T16" fmla="*/ 0 h 15"/>
                  <a:gd name="T17" fmla="*/ 12 w 12"/>
                  <a:gd name="T18" fmla="*/ 15 h 15"/>
                </a:gdLst>
                <a:ahLst/>
                <a:cxnLst>
                  <a:cxn ang="T10">
                    <a:pos x="T0" y="T1"/>
                  </a:cxn>
                  <a:cxn ang="T11">
                    <a:pos x="T2" y="T3"/>
                  </a:cxn>
                  <a:cxn ang="T12">
                    <a:pos x="T4" y="T5"/>
                  </a:cxn>
                  <a:cxn ang="T13">
                    <a:pos x="T6" y="T7"/>
                  </a:cxn>
                  <a:cxn ang="T14">
                    <a:pos x="T8" y="T9"/>
                  </a:cxn>
                </a:cxnLst>
                <a:rect l="T15" t="T16" r="T17" b="T18"/>
                <a:pathLst>
                  <a:path w="12" h="15">
                    <a:moveTo>
                      <a:pt x="0" y="15"/>
                    </a:moveTo>
                    <a:lnTo>
                      <a:pt x="4" y="13"/>
                    </a:lnTo>
                    <a:lnTo>
                      <a:pt x="7" y="10"/>
                    </a:lnTo>
                    <a:lnTo>
                      <a:pt x="10" y="4"/>
                    </a:lnTo>
                    <a:lnTo>
                      <a:pt x="12" y="0"/>
                    </a:lnTo>
                  </a:path>
                </a:pathLst>
              </a:custGeom>
              <a:noFill/>
              <a:ln w="6350">
                <a:solidFill>
                  <a:srgbClr val="000000"/>
                </a:solidFill>
                <a:prstDash val="solid"/>
                <a:round/>
                <a:headEnd/>
                <a:tailEnd/>
              </a:ln>
            </p:spPr>
            <p:txBody>
              <a:bodyPr/>
              <a:lstStyle/>
              <a:p>
                <a:endParaRPr lang="en-US"/>
              </a:p>
            </p:txBody>
          </p:sp>
          <p:sp>
            <p:nvSpPr>
              <p:cNvPr id="20321" name="Freeform 6463"/>
              <p:cNvSpPr>
                <a:spLocks/>
              </p:cNvSpPr>
              <p:nvPr/>
            </p:nvSpPr>
            <p:spPr bwMode="white">
              <a:xfrm>
                <a:off x="4540" y="2250"/>
                <a:ext cx="4" cy="11"/>
              </a:xfrm>
              <a:custGeom>
                <a:avLst/>
                <a:gdLst>
                  <a:gd name="T0" fmla="*/ 0 w 34"/>
                  <a:gd name="T1" fmla="*/ 0 h 92"/>
                  <a:gd name="T2" fmla="*/ 0 w 34"/>
                  <a:gd name="T3" fmla="*/ 0 h 92"/>
                  <a:gd name="T4" fmla="*/ 0 w 34"/>
                  <a:gd name="T5" fmla="*/ 0 h 92"/>
                  <a:gd name="T6" fmla="*/ 0 w 34"/>
                  <a:gd name="T7" fmla="*/ 0 h 92"/>
                  <a:gd name="T8" fmla="*/ 0 w 34"/>
                  <a:gd name="T9" fmla="*/ 0 h 92"/>
                  <a:gd name="T10" fmla="*/ 0 60000 65536"/>
                  <a:gd name="T11" fmla="*/ 0 60000 65536"/>
                  <a:gd name="T12" fmla="*/ 0 60000 65536"/>
                  <a:gd name="T13" fmla="*/ 0 60000 65536"/>
                  <a:gd name="T14" fmla="*/ 0 60000 65536"/>
                  <a:gd name="T15" fmla="*/ 0 w 34"/>
                  <a:gd name="T16" fmla="*/ 0 h 92"/>
                  <a:gd name="T17" fmla="*/ 34 w 34"/>
                  <a:gd name="T18" fmla="*/ 92 h 92"/>
                </a:gdLst>
                <a:ahLst/>
                <a:cxnLst>
                  <a:cxn ang="T10">
                    <a:pos x="T0" y="T1"/>
                  </a:cxn>
                  <a:cxn ang="T11">
                    <a:pos x="T2" y="T3"/>
                  </a:cxn>
                  <a:cxn ang="T12">
                    <a:pos x="T4" y="T5"/>
                  </a:cxn>
                  <a:cxn ang="T13">
                    <a:pos x="T6" y="T7"/>
                  </a:cxn>
                  <a:cxn ang="T14">
                    <a:pos x="T8" y="T9"/>
                  </a:cxn>
                </a:cxnLst>
                <a:rect l="T15" t="T16" r="T17" b="T18"/>
                <a:pathLst>
                  <a:path w="34" h="92">
                    <a:moveTo>
                      <a:pt x="34" y="0"/>
                    </a:moveTo>
                    <a:lnTo>
                      <a:pt x="25" y="23"/>
                    </a:lnTo>
                    <a:lnTo>
                      <a:pt x="17" y="46"/>
                    </a:lnTo>
                    <a:lnTo>
                      <a:pt x="8" y="69"/>
                    </a:lnTo>
                    <a:lnTo>
                      <a:pt x="0" y="92"/>
                    </a:lnTo>
                  </a:path>
                </a:pathLst>
              </a:custGeom>
              <a:noFill/>
              <a:ln w="6350">
                <a:solidFill>
                  <a:srgbClr val="000000"/>
                </a:solidFill>
                <a:prstDash val="solid"/>
                <a:round/>
                <a:headEnd/>
                <a:tailEnd/>
              </a:ln>
            </p:spPr>
            <p:txBody>
              <a:bodyPr/>
              <a:lstStyle/>
              <a:p>
                <a:endParaRPr lang="en-US"/>
              </a:p>
            </p:txBody>
          </p:sp>
          <p:sp>
            <p:nvSpPr>
              <p:cNvPr id="20322" name="Freeform 6464"/>
              <p:cNvSpPr>
                <a:spLocks/>
              </p:cNvSpPr>
              <p:nvPr/>
            </p:nvSpPr>
            <p:spPr bwMode="white">
              <a:xfrm>
                <a:off x="4544" y="2248"/>
                <a:ext cx="0" cy="2"/>
              </a:xfrm>
              <a:custGeom>
                <a:avLst/>
                <a:gdLst>
                  <a:gd name="T0" fmla="*/ 0 w 3"/>
                  <a:gd name="T1" fmla="*/ 0 h 16"/>
                  <a:gd name="T2" fmla="*/ 0 w 3"/>
                  <a:gd name="T3" fmla="*/ 0 h 16"/>
                  <a:gd name="T4" fmla="*/ 0 w 3"/>
                  <a:gd name="T5" fmla="*/ 0 h 16"/>
                  <a:gd name="T6" fmla="*/ 0 w 3"/>
                  <a:gd name="T7" fmla="*/ 0 h 16"/>
                  <a:gd name="T8" fmla="*/ 0 w 3"/>
                  <a:gd name="T9" fmla="*/ 0 h 16"/>
                  <a:gd name="T10" fmla="*/ 0 60000 65536"/>
                  <a:gd name="T11" fmla="*/ 0 60000 65536"/>
                  <a:gd name="T12" fmla="*/ 0 60000 65536"/>
                  <a:gd name="T13" fmla="*/ 0 60000 65536"/>
                  <a:gd name="T14" fmla="*/ 0 60000 65536"/>
                  <a:gd name="T15" fmla="*/ 0 w 3"/>
                  <a:gd name="T16" fmla="*/ 0 h 16"/>
                  <a:gd name="T17" fmla="*/ 0 w 3"/>
                  <a:gd name="T18" fmla="*/ 16 h 16"/>
                </a:gdLst>
                <a:ahLst/>
                <a:cxnLst>
                  <a:cxn ang="T10">
                    <a:pos x="T0" y="T1"/>
                  </a:cxn>
                  <a:cxn ang="T11">
                    <a:pos x="T2" y="T3"/>
                  </a:cxn>
                  <a:cxn ang="T12">
                    <a:pos x="T4" y="T5"/>
                  </a:cxn>
                  <a:cxn ang="T13">
                    <a:pos x="T6" y="T7"/>
                  </a:cxn>
                  <a:cxn ang="T14">
                    <a:pos x="T8" y="T9"/>
                  </a:cxn>
                </a:cxnLst>
                <a:rect l="T15" t="T16" r="T17" b="T18"/>
                <a:pathLst>
                  <a:path w="3" h="16">
                    <a:moveTo>
                      <a:pt x="1" y="16"/>
                    </a:moveTo>
                    <a:lnTo>
                      <a:pt x="2" y="11"/>
                    </a:lnTo>
                    <a:lnTo>
                      <a:pt x="3" y="7"/>
                    </a:lnTo>
                    <a:lnTo>
                      <a:pt x="2" y="3"/>
                    </a:lnTo>
                    <a:lnTo>
                      <a:pt x="0" y="0"/>
                    </a:lnTo>
                  </a:path>
                </a:pathLst>
              </a:custGeom>
              <a:noFill/>
              <a:ln w="6350">
                <a:solidFill>
                  <a:srgbClr val="000000"/>
                </a:solidFill>
                <a:prstDash val="solid"/>
                <a:round/>
                <a:headEnd/>
                <a:tailEnd/>
              </a:ln>
            </p:spPr>
            <p:txBody>
              <a:bodyPr/>
              <a:lstStyle/>
              <a:p>
                <a:endParaRPr lang="en-US"/>
              </a:p>
            </p:txBody>
          </p:sp>
          <p:sp>
            <p:nvSpPr>
              <p:cNvPr id="20323" name="Freeform 6465"/>
              <p:cNvSpPr>
                <a:spLocks/>
              </p:cNvSpPr>
              <p:nvPr/>
            </p:nvSpPr>
            <p:spPr bwMode="white">
              <a:xfrm>
                <a:off x="4543" y="2240"/>
                <a:ext cx="4" cy="8"/>
              </a:xfrm>
              <a:custGeom>
                <a:avLst/>
                <a:gdLst>
                  <a:gd name="T0" fmla="*/ 0 w 33"/>
                  <a:gd name="T1" fmla="*/ 0 h 62"/>
                  <a:gd name="T2" fmla="*/ 0 w 33"/>
                  <a:gd name="T3" fmla="*/ 0 h 62"/>
                  <a:gd name="T4" fmla="*/ 0 w 33"/>
                  <a:gd name="T5" fmla="*/ 0 h 62"/>
                  <a:gd name="T6" fmla="*/ 0 w 33"/>
                  <a:gd name="T7" fmla="*/ 0 h 62"/>
                  <a:gd name="T8" fmla="*/ 0 w 33"/>
                  <a:gd name="T9" fmla="*/ 0 h 62"/>
                  <a:gd name="T10" fmla="*/ 0 w 33"/>
                  <a:gd name="T11" fmla="*/ 0 h 62"/>
                  <a:gd name="T12" fmla="*/ 0 w 33"/>
                  <a:gd name="T13" fmla="*/ 0 h 62"/>
                  <a:gd name="T14" fmla="*/ 0 w 33"/>
                  <a:gd name="T15" fmla="*/ 0 h 62"/>
                  <a:gd name="T16" fmla="*/ 0 w 33"/>
                  <a:gd name="T17" fmla="*/ 0 h 62"/>
                  <a:gd name="T18" fmla="*/ 0 w 33"/>
                  <a:gd name="T19" fmla="*/ 0 h 62"/>
                  <a:gd name="T20" fmla="*/ 0 w 33"/>
                  <a:gd name="T21" fmla="*/ 0 h 62"/>
                  <a:gd name="T22" fmla="*/ 0 w 33"/>
                  <a:gd name="T23" fmla="*/ 0 h 62"/>
                  <a:gd name="T24" fmla="*/ 0 w 33"/>
                  <a:gd name="T25" fmla="*/ 0 h 62"/>
                  <a:gd name="T26" fmla="*/ 0 w 33"/>
                  <a:gd name="T27" fmla="*/ 0 h 62"/>
                  <a:gd name="T28" fmla="*/ 0 w 33"/>
                  <a:gd name="T29" fmla="*/ 0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
                  <a:gd name="T46" fmla="*/ 0 h 62"/>
                  <a:gd name="T47" fmla="*/ 33 w 33"/>
                  <a:gd name="T48" fmla="*/ 62 h 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 h="62">
                    <a:moveTo>
                      <a:pt x="33" y="0"/>
                    </a:moveTo>
                    <a:lnTo>
                      <a:pt x="29" y="2"/>
                    </a:lnTo>
                    <a:lnTo>
                      <a:pt x="25" y="4"/>
                    </a:lnTo>
                    <a:lnTo>
                      <a:pt x="21" y="6"/>
                    </a:lnTo>
                    <a:lnTo>
                      <a:pt x="17" y="10"/>
                    </a:lnTo>
                    <a:lnTo>
                      <a:pt x="11" y="18"/>
                    </a:lnTo>
                    <a:lnTo>
                      <a:pt x="5" y="28"/>
                    </a:lnTo>
                    <a:lnTo>
                      <a:pt x="3" y="33"/>
                    </a:lnTo>
                    <a:lnTo>
                      <a:pt x="1" y="39"/>
                    </a:lnTo>
                    <a:lnTo>
                      <a:pt x="0" y="44"/>
                    </a:lnTo>
                    <a:lnTo>
                      <a:pt x="0" y="48"/>
                    </a:lnTo>
                    <a:lnTo>
                      <a:pt x="1" y="52"/>
                    </a:lnTo>
                    <a:lnTo>
                      <a:pt x="2" y="56"/>
                    </a:lnTo>
                    <a:lnTo>
                      <a:pt x="3" y="59"/>
                    </a:lnTo>
                    <a:lnTo>
                      <a:pt x="5" y="62"/>
                    </a:lnTo>
                  </a:path>
                </a:pathLst>
              </a:custGeom>
              <a:noFill/>
              <a:ln w="6350">
                <a:solidFill>
                  <a:srgbClr val="000000"/>
                </a:solidFill>
                <a:prstDash val="solid"/>
                <a:round/>
                <a:headEnd/>
                <a:tailEnd/>
              </a:ln>
            </p:spPr>
            <p:txBody>
              <a:bodyPr/>
              <a:lstStyle/>
              <a:p>
                <a:endParaRPr lang="en-US"/>
              </a:p>
            </p:txBody>
          </p:sp>
          <p:sp>
            <p:nvSpPr>
              <p:cNvPr id="20324" name="Freeform 6466"/>
              <p:cNvSpPr>
                <a:spLocks/>
              </p:cNvSpPr>
              <p:nvPr/>
            </p:nvSpPr>
            <p:spPr bwMode="white">
              <a:xfrm>
                <a:off x="4547" y="2238"/>
                <a:ext cx="2" cy="2"/>
              </a:xfrm>
              <a:custGeom>
                <a:avLst/>
                <a:gdLst>
                  <a:gd name="T0" fmla="*/ 0 w 14"/>
                  <a:gd name="T1" fmla="*/ 0 h 12"/>
                  <a:gd name="T2" fmla="*/ 0 w 14"/>
                  <a:gd name="T3" fmla="*/ 0 h 12"/>
                  <a:gd name="T4" fmla="*/ 0 w 14"/>
                  <a:gd name="T5" fmla="*/ 0 h 12"/>
                  <a:gd name="T6" fmla="*/ 0 w 14"/>
                  <a:gd name="T7" fmla="*/ 0 h 12"/>
                  <a:gd name="T8" fmla="*/ 0 w 14"/>
                  <a:gd name="T9" fmla="*/ 0 h 12"/>
                  <a:gd name="T10" fmla="*/ 0 60000 65536"/>
                  <a:gd name="T11" fmla="*/ 0 60000 65536"/>
                  <a:gd name="T12" fmla="*/ 0 60000 65536"/>
                  <a:gd name="T13" fmla="*/ 0 60000 65536"/>
                  <a:gd name="T14" fmla="*/ 0 60000 65536"/>
                  <a:gd name="T15" fmla="*/ 0 w 14"/>
                  <a:gd name="T16" fmla="*/ 0 h 12"/>
                  <a:gd name="T17" fmla="*/ 14 w 14"/>
                  <a:gd name="T18" fmla="*/ 12 h 12"/>
                </a:gdLst>
                <a:ahLst/>
                <a:cxnLst>
                  <a:cxn ang="T10">
                    <a:pos x="T0" y="T1"/>
                  </a:cxn>
                  <a:cxn ang="T11">
                    <a:pos x="T2" y="T3"/>
                  </a:cxn>
                  <a:cxn ang="T12">
                    <a:pos x="T4" y="T5"/>
                  </a:cxn>
                  <a:cxn ang="T13">
                    <a:pos x="T6" y="T7"/>
                  </a:cxn>
                  <a:cxn ang="T14">
                    <a:pos x="T8" y="T9"/>
                  </a:cxn>
                </a:cxnLst>
                <a:rect l="T15" t="T16" r="T17" b="T18"/>
                <a:pathLst>
                  <a:path w="14" h="12">
                    <a:moveTo>
                      <a:pt x="0" y="12"/>
                    </a:moveTo>
                    <a:lnTo>
                      <a:pt x="4" y="11"/>
                    </a:lnTo>
                    <a:lnTo>
                      <a:pt x="8" y="8"/>
                    </a:lnTo>
                    <a:lnTo>
                      <a:pt x="11" y="4"/>
                    </a:lnTo>
                    <a:lnTo>
                      <a:pt x="14" y="0"/>
                    </a:lnTo>
                  </a:path>
                </a:pathLst>
              </a:custGeom>
              <a:noFill/>
              <a:ln w="6350">
                <a:solidFill>
                  <a:srgbClr val="000000"/>
                </a:solidFill>
                <a:prstDash val="solid"/>
                <a:round/>
                <a:headEnd/>
                <a:tailEnd/>
              </a:ln>
            </p:spPr>
            <p:txBody>
              <a:bodyPr/>
              <a:lstStyle/>
              <a:p>
                <a:endParaRPr lang="en-US"/>
              </a:p>
            </p:txBody>
          </p:sp>
          <p:sp>
            <p:nvSpPr>
              <p:cNvPr id="20325" name="Freeform 6467"/>
              <p:cNvSpPr>
                <a:spLocks/>
              </p:cNvSpPr>
              <p:nvPr/>
            </p:nvSpPr>
            <p:spPr bwMode="white">
              <a:xfrm>
                <a:off x="4549" y="2227"/>
                <a:ext cx="6" cy="11"/>
              </a:xfrm>
              <a:custGeom>
                <a:avLst/>
                <a:gdLst>
                  <a:gd name="T0" fmla="*/ 0 w 46"/>
                  <a:gd name="T1" fmla="*/ 0 h 89"/>
                  <a:gd name="T2" fmla="*/ 0 w 46"/>
                  <a:gd name="T3" fmla="*/ 0 h 89"/>
                  <a:gd name="T4" fmla="*/ 0 w 46"/>
                  <a:gd name="T5" fmla="*/ 0 h 89"/>
                  <a:gd name="T6" fmla="*/ 0 w 46"/>
                  <a:gd name="T7" fmla="*/ 0 h 89"/>
                  <a:gd name="T8" fmla="*/ 0 w 46"/>
                  <a:gd name="T9" fmla="*/ 0 h 89"/>
                  <a:gd name="T10" fmla="*/ 0 60000 65536"/>
                  <a:gd name="T11" fmla="*/ 0 60000 65536"/>
                  <a:gd name="T12" fmla="*/ 0 60000 65536"/>
                  <a:gd name="T13" fmla="*/ 0 60000 65536"/>
                  <a:gd name="T14" fmla="*/ 0 60000 65536"/>
                  <a:gd name="T15" fmla="*/ 0 w 46"/>
                  <a:gd name="T16" fmla="*/ 0 h 89"/>
                  <a:gd name="T17" fmla="*/ 46 w 46"/>
                  <a:gd name="T18" fmla="*/ 89 h 89"/>
                </a:gdLst>
                <a:ahLst/>
                <a:cxnLst>
                  <a:cxn ang="T10">
                    <a:pos x="T0" y="T1"/>
                  </a:cxn>
                  <a:cxn ang="T11">
                    <a:pos x="T2" y="T3"/>
                  </a:cxn>
                  <a:cxn ang="T12">
                    <a:pos x="T4" y="T5"/>
                  </a:cxn>
                  <a:cxn ang="T13">
                    <a:pos x="T6" y="T7"/>
                  </a:cxn>
                  <a:cxn ang="T14">
                    <a:pos x="T8" y="T9"/>
                  </a:cxn>
                </a:cxnLst>
                <a:rect l="T15" t="T16" r="T17" b="T18"/>
                <a:pathLst>
                  <a:path w="46" h="89">
                    <a:moveTo>
                      <a:pt x="46" y="0"/>
                    </a:moveTo>
                    <a:lnTo>
                      <a:pt x="33" y="21"/>
                    </a:lnTo>
                    <a:lnTo>
                      <a:pt x="22" y="43"/>
                    </a:lnTo>
                    <a:lnTo>
                      <a:pt x="10" y="66"/>
                    </a:lnTo>
                    <a:lnTo>
                      <a:pt x="0" y="89"/>
                    </a:lnTo>
                  </a:path>
                </a:pathLst>
              </a:custGeom>
              <a:noFill/>
              <a:ln w="6350">
                <a:solidFill>
                  <a:srgbClr val="000000"/>
                </a:solidFill>
                <a:prstDash val="solid"/>
                <a:round/>
                <a:headEnd/>
                <a:tailEnd/>
              </a:ln>
            </p:spPr>
            <p:txBody>
              <a:bodyPr/>
              <a:lstStyle/>
              <a:p>
                <a:endParaRPr lang="en-US"/>
              </a:p>
            </p:txBody>
          </p:sp>
          <p:sp>
            <p:nvSpPr>
              <p:cNvPr id="20326" name="Freeform 6468"/>
              <p:cNvSpPr>
                <a:spLocks/>
              </p:cNvSpPr>
              <p:nvPr/>
            </p:nvSpPr>
            <p:spPr bwMode="white">
              <a:xfrm>
                <a:off x="4555" y="2225"/>
                <a:ext cx="0" cy="2"/>
              </a:xfrm>
              <a:custGeom>
                <a:avLst/>
                <a:gdLst>
                  <a:gd name="T0" fmla="*/ 0 w 3"/>
                  <a:gd name="T1" fmla="*/ 0 h 18"/>
                  <a:gd name="T2" fmla="*/ 0 w 3"/>
                  <a:gd name="T3" fmla="*/ 0 h 18"/>
                  <a:gd name="T4" fmla="*/ 0 w 3"/>
                  <a:gd name="T5" fmla="*/ 0 h 18"/>
                  <a:gd name="T6" fmla="*/ 0 w 3"/>
                  <a:gd name="T7" fmla="*/ 0 h 18"/>
                  <a:gd name="T8" fmla="*/ 0 w 3"/>
                  <a:gd name="T9" fmla="*/ 0 h 18"/>
                  <a:gd name="T10" fmla="*/ 0 60000 65536"/>
                  <a:gd name="T11" fmla="*/ 0 60000 65536"/>
                  <a:gd name="T12" fmla="*/ 0 60000 65536"/>
                  <a:gd name="T13" fmla="*/ 0 60000 65536"/>
                  <a:gd name="T14" fmla="*/ 0 60000 65536"/>
                  <a:gd name="T15" fmla="*/ 0 w 3"/>
                  <a:gd name="T16" fmla="*/ 0 h 18"/>
                  <a:gd name="T17" fmla="*/ 0 w 3"/>
                  <a:gd name="T18" fmla="*/ 18 h 18"/>
                </a:gdLst>
                <a:ahLst/>
                <a:cxnLst>
                  <a:cxn ang="T10">
                    <a:pos x="T0" y="T1"/>
                  </a:cxn>
                  <a:cxn ang="T11">
                    <a:pos x="T2" y="T3"/>
                  </a:cxn>
                  <a:cxn ang="T12">
                    <a:pos x="T4" y="T5"/>
                  </a:cxn>
                  <a:cxn ang="T13">
                    <a:pos x="T6" y="T7"/>
                  </a:cxn>
                  <a:cxn ang="T14">
                    <a:pos x="T8" y="T9"/>
                  </a:cxn>
                </a:cxnLst>
                <a:rect l="T15" t="T16" r="T17" b="T18"/>
                <a:pathLst>
                  <a:path w="3" h="18">
                    <a:moveTo>
                      <a:pt x="0" y="18"/>
                    </a:moveTo>
                    <a:lnTo>
                      <a:pt x="2" y="12"/>
                    </a:lnTo>
                    <a:lnTo>
                      <a:pt x="3" y="7"/>
                    </a:lnTo>
                    <a:lnTo>
                      <a:pt x="3" y="3"/>
                    </a:lnTo>
                    <a:lnTo>
                      <a:pt x="2" y="0"/>
                    </a:lnTo>
                  </a:path>
                </a:pathLst>
              </a:custGeom>
              <a:noFill/>
              <a:ln w="6350">
                <a:solidFill>
                  <a:srgbClr val="000000"/>
                </a:solidFill>
                <a:prstDash val="solid"/>
                <a:round/>
                <a:headEnd/>
                <a:tailEnd/>
              </a:ln>
            </p:spPr>
            <p:txBody>
              <a:bodyPr/>
              <a:lstStyle/>
              <a:p>
                <a:endParaRPr lang="en-US"/>
              </a:p>
            </p:txBody>
          </p:sp>
          <p:sp>
            <p:nvSpPr>
              <p:cNvPr id="20327" name="Freeform 6469"/>
              <p:cNvSpPr>
                <a:spLocks/>
              </p:cNvSpPr>
              <p:nvPr/>
            </p:nvSpPr>
            <p:spPr bwMode="white">
              <a:xfrm>
                <a:off x="4555" y="2218"/>
                <a:ext cx="4" cy="7"/>
              </a:xfrm>
              <a:custGeom>
                <a:avLst/>
                <a:gdLst>
                  <a:gd name="T0" fmla="*/ 0 w 36"/>
                  <a:gd name="T1" fmla="*/ 0 h 59"/>
                  <a:gd name="T2" fmla="*/ 0 w 36"/>
                  <a:gd name="T3" fmla="*/ 0 h 59"/>
                  <a:gd name="T4" fmla="*/ 0 w 36"/>
                  <a:gd name="T5" fmla="*/ 0 h 59"/>
                  <a:gd name="T6" fmla="*/ 0 w 36"/>
                  <a:gd name="T7" fmla="*/ 0 h 59"/>
                  <a:gd name="T8" fmla="*/ 0 w 36"/>
                  <a:gd name="T9" fmla="*/ 0 h 59"/>
                  <a:gd name="T10" fmla="*/ 0 w 36"/>
                  <a:gd name="T11" fmla="*/ 0 h 59"/>
                  <a:gd name="T12" fmla="*/ 0 w 36"/>
                  <a:gd name="T13" fmla="*/ 0 h 59"/>
                  <a:gd name="T14" fmla="*/ 0 w 36"/>
                  <a:gd name="T15" fmla="*/ 0 h 59"/>
                  <a:gd name="T16" fmla="*/ 0 w 36"/>
                  <a:gd name="T17" fmla="*/ 0 h 59"/>
                  <a:gd name="T18" fmla="*/ 0 w 36"/>
                  <a:gd name="T19" fmla="*/ 0 h 59"/>
                  <a:gd name="T20" fmla="*/ 0 w 36"/>
                  <a:gd name="T21" fmla="*/ 0 h 59"/>
                  <a:gd name="T22" fmla="*/ 0 w 36"/>
                  <a:gd name="T23" fmla="*/ 0 h 59"/>
                  <a:gd name="T24" fmla="*/ 0 w 36"/>
                  <a:gd name="T25" fmla="*/ 0 h 59"/>
                  <a:gd name="T26" fmla="*/ 0 w 36"/>
                  <a:gd name="T27" fmla="*/ 0 h 59"/>
                  <a:gd name="T28" fmla="*/ 0 w 36"/>
                  <a:gd name="T29" fmla="*/ 0 h 59"/>
                  <a:gd name="T30" fmla="*/ 0 w 36"/>
                  <a:gd name="T31" fmla="*/ 0 h 59"/>
                  <a:gd name="T32" fmla="*/ 0 w 36"/>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59"/>
                  <a:gd name="T53" fmla="*/ 36 w 36"/>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59">
                    <a:moveTo>
                      <a:pt x="36" y="0"/>
                    </a:moveTo>
                    <a:lnTo>
                      <a:pt x="33" y="0"/>
                    </a:lnTo>
                    <a:lnTo>
                      <a:pt x="29" y="2"/>
                    </a:lnTo>
                    <a:lnTo>
                      <a:pt x="25" y="3"/>
                    </a:lnTo>
                    <a:lnTo>
                      <a:pt x="21" y="6"/>
                    </a:lnTo>
                    <a:lnTo>
                      <a:pt x="17" y="9"/>
                    </a:lnTo>
                    <a:lnTo>
                      <a:pt x="13" y="12"/>
                    </a:lnTo>
                    <a:lnTo>
                      <a:pt x="10" y="18"/>
                    </a:lnTo>
                    <a:lnTo>
                      <a:pt x="7" y="22"/>
                    </a:lnTo>
                    <a:lnTo>
                      <a:pt x="4" y="27"/>
                    </a:lnTo>
                    <a:lnTo>
                      <a:pt x="2" y="32"/>
                    </a:lnTo>
                    <a:lnTo>
                      <a:pt x="1" y="37"/>
                    </a:lnTo>
                    <a:lnTo>
                      <a:pt x="0" y="42"/>
                    </a:lnTo>
                    <a:lnTo>
                      <a:pt x="0" y="47"/>
                    </a:lnTo>
                    <a:lnTo>
                      <a:pt x="0" y="51"/>
                    </a:lnTo>
                    <a:lnTo>
                      <a:pt x="1" y="55"/>
                    </a:lnTo>
                    <a:lnTo>
                      <a:pt x="2" y="59"/>
                    </a:lnTo>
                  </a:path>
                </a:pathLst>
              </a:custGeom>
              <a:noFill/>
              <a:ln w="6350">
                <a:solidFill>
                  <a:srgbClr val="000000"/>
                </a:solidFill>
                <a:prstDash val="solid"/>
                <a:round/>
                <a:headEnd/>
                <a:tailEnd/>
              </a:ln>
            </p:spPr>
            <p:txBody>
              <a:bodyPr/>
              <a:lstStyle/>
              <a:p>
                <a:endParaRPr lang="en-US"/>
              </a:p>
            </p:txBody>
          </p:sp>
          <p:sp>
            <p:nvSpPr>
              <p:cNvPr id="20328" name="Freeform 6470"/>
              <p:cNvSpPr>
                <a:spLocks/>
              </p:cNvSpPr>
              <p:nvPr/>
            </p:nvSpPr>
            <p:spPr bwMode="white">
              <a:xfrm>
                <a:off x="4559" y="2216"/>
                <a:ext cx="2" cy="2"/>
              </a:xfrm>
              <a:custGeom>
                <a:avLst/>
                <a:gdLst>
                  <a:gd name="T0" fmla="*/ 0 w 15"/>
                  <a:gd name="T1" fmla="*/ 0 h 10"/>
                  <a:gd name="T2" fmla="*/ 0 w 15"/>
                  <a:gd name="T3" fmla="*/ 0 h 10"/>
                  <a:gd name="T4" fmla="*/ 0 w 15"/>
                  <a:gd name="T5" fmla="*/ 0 h 10"/>
                  <a:gd name="T6" fmla="*/ 0 w 15"/>
                  <a:gd name="T7" fmla="*/ 0 h 10"/>
                  <a:gd name="T8" fmla="*/ 0 w 15"/>
                  <a:gd name="T9" fmla="*/ 0 h 10"/>
                  <a:gd name="T10" fmla="*/ 0 60000 65536"/>
                  <a:gd name="T11" fmla="*/ 0 60000 65536"/>
                  <a:gd name="T12" fmla="*/ 0 60000 65536"/>
                  <a:gd name="T13" fmla="*/ 0 60000 65536"/>
                  <a:gd name="T14" fmla="*/ 0 60000 65536"/>
                  <a:gd name="T15" fmla="*/ 0 w 15"/>
                  <a:gd name="T16" fmla="*/ 0 h 10"/>
                  <a:gd name="T17" fmla="*/ 15 w 15"/>
                  <a:gd name="T18" fmla="*/ 10 h 10"/>
                </a:gdLst>
                <a:ahLst/>
                <a:cxnLst>
                  <a:cxn ang="T10">
                    <a:pos x="T0" y="T1"/>
                  </a:cxn>
                  <a:cxn ang="T11">
                    <a:pos x="T2" y="T3"/>
                  </a:cxn>
                  <a:cxn ang="T12">
                    <a:pos x="T4" y="T5"/>
                  </a:cxn>
                  <a:cxn ang="T13">
                    <a:pos x="T6" y="T7"/>
                  </a:cxn>
                  <a:cxn ang="T14">
                    <a:pos x="T8" y="T9"/>
                  </a:cxn>
                </a:cxnLst>
                <a:rect l="T15" t="T16" r="T17" b="T18"/>
                <a:pathLst>
                  <a:path w="15" h="10">
                    <a:moveTo>
                      <a:pt x="0" y="10"/>
                    </a:moveTo>
                    <a:lnTo>
                      <a:pt x="4" y="10"/>
                    </a:lnTo>
                    <a:lnTo>
                      <a:pt x="8" y="8"/>
                    </a:lnTo>
                    <a:lnTo>
                      <a:pt x="11" y="5"/>
                    </a:lnTo>
                    <a:lnTo>
                      <a:pt x="15" y="0"/>
                    </a:lnTo>
                  </a:path>
                </a:pathLst>
              </a:custGeom>
              <a:noFill/>
              <a:ln w="6350">
                <a:solidFill>
                  <a:srgbClr val="000000"/>
                </a:solidFill>
                <a:prstDash val="solid"/>
                <a:round/>
                <a:headEnd/>
                <a:tailEnd/>
              </a:ln>
            </p:spPr>
            <p:txBody>
              <a:bodyPr/>
              <a:lstStyle/>
              <a:p>
                <a:endParaRPr lang="en-US"/>
              </a:p>
            </p:txBody>
          </p:sp>
          <p:sp>
            <p:nvSpPr>
              <p:cNvPr id="20329" name="Freeform 6471"/>
              <p:cNvSpPr>
                <a:spLocks/>
              </p:cNvSpPr>
              <p:nvPr/>
            </p:nvSpPr>
            <p:spPr bwMode="white">
              <a:xfrm>
                <a:off x="4561" y="2206"/>
                <a:ext cx="7" cy="10"/>
              </a:xfrm>
              <a:custGeom>
                <a:avLst/>
                <a:gdLst>
                  <a:gd name="T0" fmla="*/ 0 w 56"/>
                  <a:gd name="T1" fmla="*/ 0 h 83"/>
                  <a:gd name="T2" fmla="*/ 0 w 56"/>
                  <a:gd name="T3" fmla="*/ 0 h 83"/>
                  <a:gd name="T4" fmla="*/ 0 w 56"/>
                  <a:gd name="T5" fmla="*/ 0 h 83"/>
                  <a:gd name="T6" fmla="*/ 0 w 56"/>
                  <a:gd name="T7" fmla="*/ 0 h 83"/>
                  <a:gd name="T8" fmla="*/ 0 w 56"/>
                  <a:gd name="T9" fmla="*/ 0 h 83"/>
                  <a:gd name="T10" fmla="*/ 0 60000 65536"/>
                  <a:gd name="T11" fmla="*/ 0 60000 65536"/>
                  <a:gd name="T12" fmla="*/ 0 60000 65536"/>
                  <a:gd name="T13" fmla="*/ 0 60000 65536"/>
                  <a:gd name="T14" fmla="*/ 0 60000 65536"/>
                  <a:gd name="T15" fmla="*/ 0 w 56"/>
                  <a:gd name="T16" fmla="*/ 0 h 83"/>
                  <a:gd name="T17" fmla="*/ 56 w 56"/>
                  <a:gd name="T18" fmla="*/ 83 h 83"/>
                </a:gdLst>
                <a:ahLst/>
                <a:cxnLst>
                  <a:cxn ang="T10">
                    <a:pos x="T0" y="T1"/>
                  </a:cxn>
                  <a:cxn ang="T11">
                    <a:pos x="T2" y="T3"/>
                  </a:cxn>
                  <a:cxn ang="T12">
                    <a:pos x="T4" y="T5"/>
                  </a:cxn>
                  <a:cxn ang="T13">
                    <a:pos x="T6" y="T7"/>
                  </a:cxn>
                  <a:cxn ang="T14">
                    <a:pos x="T8" y="T9"/>
                  </a:cxn>
                </a:cxnLst>
                <a:rect l="T15" t="T16" r="T17" b="T18"/>
                <a:pathLst>
                  <a:path w="56" h="83">
                    <a:moveTo>
                      <a:pt x="56" y="0"/>
                    </a:moveTo>
                    <a:lnTo>
                      <a:pt x="41" y="20"/>
                    </a:lnTo>
                    <a:lnTo>
                      <a:pt x="28" y="41"/>
                    </a:lnTo>
                    <a:lnTo>
                      <a:pt x="13" y="62"/>
                    </a:lnTo>
                    <a:lnTo>
                      <a:pt x="0" y="83"/>
                    </a:lnTo>
                  </a:path>
                </a:pathLst>
              </a:custGeom>
              <a:noFill/>
              <a:ln w="6350">
                <a:solidFill>
                  <a:srgbClr val="000000"/>
                </a:solidFill>
                <a:prstDash val="solid"/>
                <a:round/>
                <a:headEnd/>
                <a:tailEnd/>
              </a:ln>
            </p:spPr>
            <p:txBody>
              <a:bodyPr/>
              <a:lstStyle/>
              <a:p>
                <a:endParaRPr lang="en-US"/>
              </a:p>
            </p:txBody>
          </p:sp>
          <p:sp>
            <p:nvSpPr>
              <p:cNvPr id="20330" name="Freeform 6472"/>
              <p:cNvSpPr>
                <a:spLocks/>
              </p:cNvSpPr>
              <p:nvPr/>
            </p:nvSpPr>
            <p:spPr bwMode="white">
              <a:xfrm>
                <a:off x="4568" y="2204"/>
                <a:ext cx="1" cy="2"/>
              </a:xfrm>
              <a:custGeom>
                <a:avLst/>
                <a:gdLst>
                  <a:gd name="T0" fmla="*/ 0 w 5"/>
                  <a:gd name="T1" fmla="*/ 0 h 19"/>
                  <a:gd name="T2" fmla="*/ 0 w 5"/>
                  <a:gd name="T3" fmla="*/ 0 h 19"/>
                  <a:gd name="T4" fmla="*/ 0 w 5"/>
                  <a:gd name="T5" fmla="*/ 0 h 19"/>
                  <a:gd name="T6" fmla="*/ 0 w 5"/>
                  <a:gd name="T7" fmla="*/ 0 h 19"/>
                  <a:gd name="T8" fmla="*/ 0 w 5"/>
                  <a:gd name="T9" fmla="*/ 0 h 19"/>
                  <a:gd name="T10" fmla="*/ 0 60000 65536"/>
                  <a:gd name="T11" fmla="*/ 0 60000 65536"/>
                  <a:gd name="T12" fmla="*/ 0 60000 65536"/>
                  <a:gd name="T13" fmla="*/ 0 60000 65536"/>
                  <a:gd name="T14" fmla="*/ 0 60000 65536"/>
                  <a:gd name="T15" fmla="*/ 0 w 5"/>
                  <a:gd name="T16" fmla="*/ 0 h 19"/>
                  <a:gd name="T17" fmla="*/ 5 w 5"/>
                  <a:gd name="T18" fmla="*/ 19 h 19"/>
                </a:gdLst>
                <a:ahLst/>
                <a:cxnLst>
                  <a:cxn ang="T10">
                    <a:pos x="T0" y="T1"/>
                  </a:cxn>
                  <a:cxn ang="T11">
                    <a:pos x="T2" y="T3"/>
                  </a:cxn>
                  <a:cxn ang="T12">
                    <a:pos x="T4" y="T5"/>
                  </a:cxn>
                  <a:cxn ang="T13">
                    <a:pos x="T6" y="T7"/>
                  </a:cxn>
                  <a:cxn ang="T14">
                    <a:pos x="T8" y="T9"/>
                  </a:cxn>
                </a:cxnLst>
                <a:rect l="T15" t="T16" r="T17" b="T18"/>
                <a:pathLst>
                  <a:path w="5" h="19">
                    <a:moveTo>
                      <a:pt x="0" y="19"/>
                    </a:moveTo>
                    <a:lnTo>
                      <a:pt x="3" y="14"/>
                    </a:lnTo>
                    <a:lnTo>
                      <a:pt x="4" y="9"/>
                    </a:lnTo>
                    <a:lnTo>
                      <a:pt x="5" y="5"/>
                    </a:lnTo>
                    <a:lnTo>
                      <a:pt x="5" y="0"/>
                    </a:lnTo>
                  </a:path>
                </a:pathLst>
              </a:custGeom>
              <a:noFill/>
              <a:ln w="6350">
                <a:solidFill>
                  <a:srgbClr val="000000"/>
                </a:solidFill>
                <a:prstDash val="solid"/>
                <a:round/>
                <a:headEnd/>
                <a:tailEnd/>
              </a:ln>
            </p:spPr>
            <p:txBody>
              <a:bodyPr/>
              <a:lstStyle/>
              <a:p>
                <a:endParaRPr lang="en-US"/>
              </a:p>
            </p:txBody>
          </p:sp>
          <p:sp>
            <p:nvSpPr>
              <p:cNvPr id="20331" name="Freeform 6473"/>
              <p:cNvSpPr>
                <a:spLocks/>
              </p:cNvSpPr>
              <p:nvPr/>
            </p:nvSpPr>
            <p:spPr bwMode="white">
              <a:xfrm>
                <a:off x="4568" y="2197"/>
                <a:ext cx="6" cy="7"/>
              </a:xfrm>
              <a:custGeom>
                <a:avLst/>
                <a:gdLst>
                  <a:gd name="T0" fmla="*/ 0 w 41"/>
                  <a:gd name="T1" fmla="*/ 0 h 54"/>
                  <a:gd name="T2" fmla="*/ 0 w 41"/>
                  <a:gd name="T3" fmla="*/ 0 h 54"/>
                  <a:gd name="T4" fmla="*/ 0 w 41"/>
                  <a:gd name="T5" fmla="*/ 0 h 54"/>
                  <a:gd name="T6" fmla="*/ 0 w 41"/>
                  <a:gd name="T7" fmla="*/ 0 h 54"/>
                  <a:gd name="T8" fmla="*/ 0 w 41"/>
                  <a:gd name="T9" fmla="*/ 0 h 54"/>
                  <a:gd name="T10" fmla="*/ 0 w 41"/>
                  <a:gd name="T11" fmla="*/ 0 h 54"/>
                  <a:gd name="T12" fmla="*/ 0 w 41"/>
                  <a:gd name="T13" fmla="*/ 0 h 54"/>
                  <a:gd name="T14" fmla="*/ 0 w 41"/>
                  <a:gd name="T15" fmla="*/ 0 h 54"/>
                  <a:gd name="T16" fmla="*/ 0 w 41"/>
                  <a:gd name="T17" fmla="*/ 0 h 54"/>
                  <a:gd name="T18" fmla="*/ 0 w 41"/>
                  <a:gd name="T19" fmla="*/ 0 h 54"/>
                  <a:gd name="T20" fmla="*/ 0 w 41"/>
                  <a:gd name="T21" fmla="*/ 0 h 54"/>
                  <a:gd name="T22" fmla="*/ 0 w 41"/>
                  <a:gd name="T23" fmla="*/ 0 h 54"/>
                  <a:gd name="T24" fmla="*/ 0 w 41"/>
                  <a:gd name="T25" fmla="*/ 0 h 54"/>
                  <a:gd name="T26" fmla="*/ 0 w 41"/>
                  <a:gd name="T27" fmla="*/ 0 h 54"/>
                  <a:gd name="T28" fmla="*/ 0 w 41"/>
                  <a:gd name="T29" fmla="*/ 0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54"/>
                  <a:gd name="T47" fmla="*/ 41 w 41"/>
                  <a:gd name="T48" fmla="*/ 54 h 5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54">
                    <a:moveTo>
                      <a:pt x="41" y="1"/>
                    </a:moveTo>
                    <a:lnTo>
                      <a:pt x="38" y="0"/>
                    </a:lnTo>
                    <a:lnTo>
                      <a:pt x="34" y="0"/>
                    </a:lnTo>
                    <a:lnTo>
                      <a:pt x="31" y="1"/>
                    </a:lnTo>
                    <a:lnTo>
                      <a:pt x="27" y="3"/>
                    </a:lnTo>
                    <a:lnTo>
                      <a:pt x="23" y="5"/>
                    </a:lnTo>
                    <a:lnTo>
                      <a:pt x="19" y="8"/>
                    </a:lnTo>
                    <a:lnTo>
                      <a:pt x="15" y="12"/>
                    </a:lnTo>
                    <a:lnTo>
                      <a:pt x="11" y="17"/>
                    </a:lnTo>
                    <a:lnTo>
                      <a:pt x="6" y="26"/>
                    </a:lnTo>
                    <a:lnTo>
                      <a:pt x="2" y="36"/>
                    </a:lnTo>
                    <a:lnTo>
                      <a:pt x="1" y="40"/>
                    </a:lnTo>
                    <a:lnTo>
                      <a:pt x="0" y="46"/>
                    </a:lnTo>
                    <a:lnTo>
                      <a:pt x="0" y="50"/>
                    </a:lnTo>
                    <a:lnTo>
                      <a:pt x="1" y="54"/>
                    </a:lnTo>
                  </a:path>
                </a:pathLst>
              </a:custGeom>
              <a:noFill/>
              <a:ln w="6350">
                <a:solidFill>
                  <a:srgbClr val="000000"/>
                </a:solidFill>
                <a:prstDash val="solid"/>
                <a:round/>
                <a:headEnd/>
                <a:tailEnd/>
              </a:ln>
            </p:spPr>
            <p:txBody>
              <a:bodyPr/>
              <a:lstStyle/>
              <a:p>
                <a:endParaRPr lang="en-US"/>
              </a:p>
            </p:txBody>
          </p:sp>
          <p:sp>
            <p:nvSpPr>
              <p:cNvPr id="20332" name="Freeform 6474"/>
              <p:cNvSpPr>
                <a:spLocks/>
              </p:cNvSpPr>
              <p:nvPr/>
            </p:nvSpPr>
            <p:spPr bwMode="white">
              <a:xfrm>
                <a:off x="4574" y="2196"/>
                <a:ext cx="1" cy="1"/>
              </a:xfrm>
              <a:custGeom>
                <a:avLst/>
                <a:gdLst>
                  <a:gd name="T0" fmla="*/ 0 w 15"/>
                  <a:gd name="T1" fmla="*/ 0 h 7"/>
                  <a:gd name="T2" fmla="*/ 0 w 15"/>
                  <a:gd name="T3" fmla="*/ 0 h 7"/>
                  <a:gd name="T4" fmla="*/ 0 w 15"/>
                  <a:gd name="T5" fmla="*/ 0 h 7"/>
                  <a:gd name="T6" fmla="*/ 0 w 15"/>
                  <a:gd name="T7" fmla="*/ 0 h 7"/>
                  <a:gd name="T8" fmla="*/ 0 w 15"/>
                  <a:gd name="T9" fmla="*/ 0 h 7"/>
                  <a:gd name="T10" fmla="*/ 0 60000 65536"/>
                  <a:gd name="T11" fmla="*/ 0 60000 65536"/>
                  <a:gd name="T12" fmla="*/ 0 60000 65536"/>
                  <a:gd name="T13" fmla="*/ 0 60000 65536"/>
                  <a:gd name="T14" fmla="*/ 0 60000 65536"/>
                  <a:gd name="T15" fmla="*/ 0 w 15"/>
                  <a:gd name="T16" fmla="*/ 0 h 7"/>
                  <a:gd name="T17" fmla="*/ 15 w 15"/>
                  <a:gd name="T18" fmla="*/ 7 h 7"/>
                </a:gdLst>
                <a:ahLst/>
                <a:cxnLst>
                  <a:cxn ang="T10">
                    <a:pos x="T0" y="T1"/>
                  </a:cxn>
                  <a:cxn ang="T11">
                    <a:pos x="T2" y="T3"/>
                  </a:cxn>
                  <a:cxn ang="T12">
                    <a:pos x="T4" y="T5"/>
                  </a:cxn>
                  <a:cxn ang="T13">
                    <a:pos x="T6" y="T7"/>
                  </a:cxn>
                  <a:cxn ang="T14">
                    <a:pos x="T8" y="T9"/>
                  </a:cxn>
                </a:cxnLst>
                <a:rect l="T15" t="T16" r="T17" b="T18"/>
                <a:pathLst>
                  <a:path w="15" h="7">
                    <a:moveTo>
                      <a:pt x="0" y="6"/>
                    </a:moveTo>
                    <a:lnTo>
                      <a:pt x="4" y="7"/>
                    </a:lnTo>
                    <a:lnTo>
                      <a:pt x="8" y="5"/>
                    </a:lnTo>
                    <a:lnTo>
                      <a:pt x="11" y="3"/>
                    </a:lnTo>
                    <a:lnTo>
                      <a:pt x="15" y="0"/>
                    </a:lnTo>
                  </a:path>
                </a:pathLst>
              </a:custGeom>
              <a:noFill/>
              <a:ln w="6350">
                <a:solidFill>
                  <a:srgbClr val="000000"/>
                </a:solidFill>
                <a:prstDash val="solid"/>
                <a:round/>
                <a:headEnd/>
                <a:tailEnd/>
              </a:ln>
            </p:spPr>
            <p:txBody>
              <a:bodyPr/>
              <a:lstStyle/>
              <a:p>
                <a:endParaRPr lang="en-US"/>
              </a:p>
            </p:txBody>
          </p:sp>
          <p:sp>
            <p:nvSpPr>
              <p:cNvPr id="20333" name="Freeform 6475"/>
              <p:cNvSpPr>
                <a:spLocks/>
              </p:cNvSpPr>
              <p:nvPr/>
            </p:nvSpPr>
            <p:spPr bwMode="white">
              <a:xfrm>
                <a:off x="4575" y="2187"/>
                <a:ext cx="8" cy="9"/>
              </a:xfrm>
              <a:custGeom>
                <a:avLst/>
                <a:gdLst>
                  <a:gd name="T0" fmla="*/ 0 w 63"/>
                  <a:gd name="T1" fmla="*/ 0 h 75"/>
                  <a:gd name="T2" fmla="*/ 0 w 63"/>
                  <a:gd name="T3" fmla="*/ 0 h 75"/>
                  <a:gd name="T4" fmla="*/ 0 w 63"/>
                  <a:gd name="T5" fmla="*/ 0 h 75"/>
                  <a:gd name="T6" fmla="*/ 0 w 63"/>
                  <a:gd name="T7" fmla="*/ 0 h 75"/>
                  <a:gd name="T8" fmla="*/ 0 w 63"/>
                  <a:gd name="T9" fmla="*/ 0 h 75"/>
                  <a:gd name="T10" fmla="*/ 0 60000 65536"/>
                  <a:gd name="T11" fmla="*/ 0 60000 65536"/>
                  <a:gd name="T12" fmla="*/ 0 60000 65536"/>
                  <a:gd name="T13" fmla="*/ 0 60000 65536"/>
                  <a:gd name="T14" fmla="*/ 0 60000 65536"/>
                  <a:gd name="T15" fmla="*/ 0 w 63"/>
                  <a:gd name="T16" fmla="*/ 0 h 75"/>
                  <a:gd name="T17" fmla="*/ 63 w 63"/>
                  <a:gd name="T18" fmla="*/ 75 h 75"/>
                </a:gdLst>
                <a:ahLst/>
                <a:cxnLst>
                  <a:cxn ang="T10">
                    <a:pos x="T0" y="T1"/>
                  </a:cxn>
                  <a:cxn ang="T11">
                    <a:pos x="T2" y="T3"/>
                  </a:cxn>
                  <a:cxn ang="T12">
                    <a:pos x="T4" y="T5"/>
                  </a:cxn>
                  <a:cxn ang="T13">
                    <a:pos x="T6" y="T7"/>
                  </a:cxn>
                  <a:cxn ang="T14">
                    <a:pos x="T8" y="T9"/>
                  </a:cxn>
                </a:cxnLst>
                <a:rect l="T15" t="T16" r="T17" b="T18"/>
                <a:pathLst>
                  <a:path w="63" h="75">
                    <a:moveTo>
                      <a:pt x="63" y="0"/>
                    </a:moveTo>
                    <a:lnTo>
                      <a:pt x="47" y="19"/>
                    </a:lnTo>
                    <a:lnTo>
                      <a:pt x="31" y="36"/>
                    </a:lnTo>
                    <a:lnTo>
                      <a:pt x="16" y="55"/>
                    </a:lnTo>
                    <a:lnTo>
                      <a:pt x="0" y="75"/>
                    </a:lnTo>
                  </a:path>
                </a:pathLst>
              </a:custGeom>
              <a:noFill/>
              <a:ln w="6350">
                <a:solidFill>
                  <a:srgbClr val="000000"/>
                </a:solidFill>
                <a:prstDash val="solid"/>
                <a:round/>
                <a:headEnd/>
                <a:tailEnd/>
              </a:ln>
            </p:spPr>
            <p:txBody>
              <a:bodyPr/>
              <a:lstStyle/>
              <a:p>
                <a:endParaRPr lang="en-US"/>
              </a:p>
            </p:txBody>
          </p:sp>
          <p:sp>
            <p:nvSpPr>
              <p:cNvPr id="20334" name="Freeform 6476"/>
              <p:cNvSpPr>
                <a:spLocks/>
              </p:cNvSpPr>
              <p:nvPr/>
            </p:nvSpPr>
            <p:spPr bwMode="white">
              <a:xfrm>
                <a:off x="4583" y="2185"/>
                <a:ext cx="1" cy="2"/>
              </a:xfrm>
              <a:custGeom>
                <a:avLst/>
                <a:gdLst>
                  <a:gd name="T0" fmla="*/ 0 w 8"/>
                  <a:gd name="T1" fmla="*/ 0 h 17"/>
                  <a:gd name="T2" fmla="*/ 0 w 8"/>
                  <a:gd name="T3" fmla="*/ 0 h 17"/>
                  <a:gd name="T4" fmla="*/ 0 w 8"/>
                  <a:gd name="T5" fmla="*/ 0 h 17"/>
                  <a:gd name="T6" fmla="*/ 0 w 8"/>
                  <a:gd name="T7" fmla="*/ 0 h 17"/>
                  <a:gd name="T8" fmla="*/ 0 w 8"/>
                  <a:gd name="T9" fmla="*/ 0 h 17"/>
                  <a:gd name="T10" fmla="*/ 0 60000 65536"/>
                  <a:gd name="T11" fmla="*/ 0 60000 65536"/>
                  <a:gd name="T12" fmla="*/ 0 60000 65536"/>
                  <a:gd name="T13" fmla="*/ 0 60000 65536"/>
                  <a:gd name="T14" fmla="*/ 0 60000 65536"/>
                  <a:gd name="T15" fmla="*/ 0 w 8"/>
                  <a:gd name="T16" fmla="*/ 0 h 17"/>
                  <a:gd name="T17" fmla="*/ 8 w 8"/>
                  <a:gd name="T18" fmla="*/ 17 h 17"/>
                </a:gdLst>
                <a:ahLst/>
                <a:cxnLst>
                  <a:cxn ang="T10">
                    <a:pos x="T0" y="T1"/>
                  </a:cxn>
                  <a:cxn ang="T11">
                    <a:pos x="T2" y="T3"/>
                  </a:cxn>
                  <a:cxn ang="T12">
                    <a:pos x="T4" y="T5"/>
                  </a:cxn>
                  <a:cxn ang="T13">
                    <a:pos x="T6" y="T7"/>
                  </a:cxn>
                  <a:cxn ang="T14">
                    <a:pos x="T8" y="T9"/>
                  </a:cxn>
                </a:cxnLst>
                <a:rect l="T15" t="T16" r="T17" b="T18"/>
                <a:pathLst>
                  <a:path w="8" h="17">
                    <a:moveTo>
                      <a:pt x="0" y="17"/>
                    </a:moveTo>
                    <a:lnTo>
                      <a:pt x="3" y="13"/>
                    </a:lnTo>
                    <a:lnTo>
                      <a:pt x="6" y="9"/>
                    </a:lnTo>
                    <a:lnTo>
                      <a:pt x="8" y="4"/>
                    </a:lnTo>
                    <a:lnTo>
                      <a:pt x="8" y="0"/>
                    </a:lnTo>
                  </a:path>
                </a:pathLst>
              </a:custGeom>
              <a:noFill/>
              <a:ln w="6350">
                <a:solidFill>
                  <a:srgbClr val="000000"/>
                </a:solidFill>
                <a:prstDash val="solid"/>
                <a:round/>
                <a:headEnd/>
                <a:tailEnd/>
              </a:ln>
            </p:spPr>
            <p:txBody>
              <a:bodyPr/>
              <a:lstStyle/>
              <a:p>
                <a:endParaRPr lang="en-US"/>
              </a:p>
            </p:txBody>
          </p:sp>
          <p:sp>
            <p:nvSpPr>
              <p:cNvPr id="20335" name="Freeform 6477"/>
              <p:cNvSpPr>
                <a:spLocks/>
              </p:cNvSpPr>
              <p:nvPr/>
            </p:nvSpPr>
            <p:spPr bwMode="white">
              <a:xfrm>
                <a:off x="4584" y="2179"/>
                <a:ext cx="6" cy="6"/>
              </a:xfrm>
              <a:custGeom>
                <a:avLst/>
                <a:gdLst>
                  <a:gd name="T0" fmla="*/ 0 w 43"/>
                  <a:gd name="T1" fmla="*/ 0 h 49"/>
                  <a:gd name="T2" fmla="*/ 0 w 43"/>
                  <a:gd name="T3" fmla="*/ 0 h 49"/>
                  <a:gd name="T4" fmla="*/ 0 w 43"/>
                  <a:gd name="T5" fmla="*/ 0 h 49"/>
                  <a:gd name="T6" fmla="*/ 0 w 43"/>
                  <a:gd name="T7" fmla="*/ 0 h 49"/>
                  <a:gd name="T8" fmla="*/ 0 w 43"/>
                  <a:gd name="T9" fmla="*/ 0 h 49"/>
                  <a:gd name="T10" fmla="*/ 0 w 43"/>
                  <a:gd name="T11" fmla="*/ 0 h 49"/>
                  <a:gd name="T12" fmla="*/ 0 w 43"/>
                  <a:gd name="T13" fmla="*/ 0 h 49"/>
                  <a:gd name="T14" fmla="*/ 0 w 43"/>
                  <a:gd name="T15" fmla="*/ 0 h 49"/>
                  <a:gd name="T16" fmla="*/ 0 w 43"/>
                  <a:gd name="T17" fmla="*/ 0 h 49"/>
                  <a:gd name="T18" fmla="*/ 0 w 43"/>
                  <a:gd name="T19" fmla="*/ 0 h 49"/>
                  <a:gd name="T20" fmla="*/ 0 w 43"/>
                  <a:gd name="T21" fmla="*/ 0 h 49"/>
                  <a:gd name="T22" fmla="*/ 0 w 43"/>
                  <a:gd name="T23" fmla="*/ 0 h 49"/>
                  <a:gd name="T24" fmla="*/ 0 w 43"/>
                  <a:gd name="T25" fmla="*/ 0 h 49"/>
                  <a:gd name="T26" fmla="*/ 0 w 43"/>
                  <a:gd name="T27" fmla="*/ 0 h 49"/>
                  <a:gd name="T28" fmla="*/ 0 w 43"/>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49"/>
                  <a:gd name="T47" fmla="*/ 43 w 43"/>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49">
                    <a:moveTo>
                      <a:pt x="43" y="1"/>
                    </a:moveTo>
                    <a:lnTo>
                      <a:pt x="40" y="0"/>
                    </a:lnTo>
                    <a:lnTo>
                      <a:pt x="37" y="0"/>
                    </a:lnTo>
                    <a:lnTo>
                      <a:pt x="34" y="0"/>
                    </a:lnTo>
                    <a:lnTo>
                      <a:pt x="30" y="1"/>
                    </a:lnTo>
                    <a:lnTo>
                      <a:pt x="26" y="3"/>
                    </a:lnTo>
                    <a:lnTo>
                      <a:pt x="22" y="5"/>
                    </a:lnTo>
                    <a:lnTo>
                      <a:pt x="18" y="8"/>
                    </a:lnTo>
                    <a:lnTo>
                      <a:pt x="15" y="11"/>
                    </a:lnTo>
                    <a:lnTo>
                      <a:pt x="8" y="20"/>
                    </a:lnTo>
                    <a:lnTo>
                      <a:pt x="4" y="29"/>
                    </a:lnTo>
                    <a:lnTo>
                      <a:pt x="2" y="34"/>
                    </a:lnTo>
                    <a:lnTo>
                      <a:pt x="1" y="39"/>
                    </a:lnTo>
                    <a:lnTo>
                      <a:pt x="0" y="43"/>
                    </a:lnTo>
                    <a:lnTo>
                      <a:pt x="0" y="49"/>
                    </a:lnTo>
                  </a:path>
                </a:pathLst>
              </a:custGeom>
              <a:noFill/>
              <a:ln w="6350">
                <a:solidFill>
                  <a:srgbClr val="000000"/>
                </a:solidFill>
                <a:prstDash val="solid"/>
                <a:round/>
                <a:headEnd/>
                <a:tailEnd/>
              </a:ln>
            </p:spPr>
            <p:txBody>
              <a:bodyPr/>
              <a:lstStyle/>
              <a:p>
                <a:endParaRPr lang="en-US"/>
              </a:p>
            </p:txBody>
          </p:sp>
          <p:sp>
            <p:nvSpPr>
              <p:cNvPr id="20336" name="Freeform 6478"/>
              <p:cNvSpPr>
                <a:spLocks/>
              </p:cNvSpPr>
              <p:nvPr/>
            </p:nvSpPr>
            <p:spPr bwMode="white">
              <a:xfrm>
                <a:off x="4590" y="2179"/>
                <a:ext cx="2" cy="0"/>
              </a:xfrm>
              <a:custGeom>
                <a:avLst/>
                <a:gdLst>
                  <a:gd name="T0" fmla="*/ 0 w 13"/>
                  <a:gd name="T1" fmla="*/ 0 h 5"/>
                  <a:gd name="T2" fmla="*/ 0 w 13"/>
                  <a:gd name="T3" fmla="*/ 0 h 5"/>
                  <a:gd name="T4" fmla="*/ 0 w 13"/>
                  <a:gd name="T5" fmla="*/ 0 h 5"/>
                  <a:gd name="T6" fmla="*/ 0 w 13"/>
                  <a:gd name="T7" fmla="*/ 0 h 5"/>
                  <a:gd name="T8" fmla="*/ 0 w 13"/>
                  <a:gd name="T9" fmla="*/ 0 h 5"/>
                  <a:gd name="T10" fmla="*/ 0 60000 65536"/>
                  <a:gd name="T11" fmla="*/ 0 60000 65536"/>
                  <a:gd name="T12" fmla="*/ 0 60000 65536"/>
                  <a:gd name="T13" fmla="*/ 0 60000 65536"/>
                  <a:gd name="T14" fmla="*/ 0 60000 65536"/>
                  <a:gd name="T15" fmla="*/ 0 w 13"/>
                  <a:gd name="T16" fmla="*/ 0 h 5"/>
                  <a:gd name="T17" fmla="*/ 13 w 13"/>
                  <a:gd name="T18" fmla="*/ 0 h 5"/>
                </a:gdLst>
                <a:ahLst/>
                <a:cxnLst>
                  <a:cxn ang="T10">
                    <a:pos x="T0" y="T1"/>
                  </a:cxn>
                  <a:cxn ang="T11">
                    <a:pos x="T2" y="T3"/>
                  </a:cxn>
                  <a:cxn ang="T12">
                    <a:pos x="T4" y="T5"/>
                  </a:cxn>
                  <a:cxn ang="T13">
                    <a:pos x="T6" y="T7"/>
                  </a:cxn>
                  <a:cxn ang="T14">
                    <a:pos x="T8" y="T9"/>
                  </a:cxn>
                </a:cxnLst>
                <a:rect l="T15" t="T16" r="T17" b="T18"/>
                <a:pathLst>
                  <a:path w="13" h="5">
                    <a:moveTo>
                      <a:pt x="0" y="4"/>
                    </a:moveTo>
                    <a:lnTo>
                      <a:pt x="3" y="5"/>
                    </a:lnTo>
                    <a:lnTo>
                      <a:pt x="7" y="4"/>
                    </a:lnTo>
                    <a:lnTo>
                      <a:pt x="10" y="3"/>
                    </a:lnTo>
                    <a:lnTo>
                      <a:pt x="13" y="0"/>
                    </a:lnTo>
                  </a:path>
                </a:pathLst>
              </a:custGeom>
              <a:noFill/>
              <a:ln w="6350">
                <a:solidFill>
                  <a:srgbClr val="000000"/>
                </a:solidFill>
                <a:prstDash val="solid"/>
                <a:round/>
                <a:headEnd/>
                <a:tailEnd/>
              </a:ln>
            </p:spPr>
            <p:txBody>
              <a:bodyPr/>
              <a:lstStyle/>
              <a:p>
                <a:endParaRPr lang="en-US"/>
              </a:p>
            </p:txBody>
          </p:sp>
          <p:sp>
            <p:nvSpPr>
              <p:cNvPr id="20337" name="Freeform 6479"/>
              <p:cNvSpPr>
                <a:spLocks/>
              </p:cNvSpPr>
              <p:nvPr/>
            </p:nvSpPr>
            <p:spPr bwMode="white">
              <a:xfrm>
                <a:off x="4592" y="2171"/>
                <a:ext cx="8" cy="8"/>
              </a:xfrm>
              <a:custGeom>
                <a:avLst/>
                <a:gdLst>
                  <a:gd name="T0" fmla="*/ 0 w 68"/>
                  <a:gd name="T1" fmla="*/ 0 h 61"/>
                  <a:gd name="T2" fmla="*/ 0 w 68"/>
                  <a:gd name="T3" fmla="*/ 0 h 61"/>
                  <a:gd name="T4" fmla="*/ 0 w 68"/>
                  <a:gd name="T5" fmla="*/ 0 h 61"/>
                  <a:gd name="T6" fmla="*/ 0 w 68"/>
                  <a:gd name="T7" fmla="*/ 0 h 61"/>
                  <a:gd name="T8" fmla="*/ 0 w 68"/>
                  <a:gd name="T9" fmla="*/ 0 h 61"/>
                  <a:gd name="T10" fmla="*/ 0 60000 65536"/>
                  <a:gd name="T11" fmla="*/ 0 60000 65536"/>
                  <a:gd name="T12" fmla="*/ 0 60000 65536"/>
                  <a:gd name="T13" fmla="*/ 0 60000 65536"/>
                  <a:gd name="T14" fmla="*/ 0 60000 65536"/>
                  <a:gd name="T15" fmla="*/ 0 w 68"/>
                  <a:gd name="T16" fmla="*/ 0 h 61"/>
                  <a:gd name="T17" fmla="*/ 68 w 68"/>
                  <a:gd name="T18" fmla="*/ 61 h 61"/>
                </a:gdLst>
                <a:ahLst/>
                <a:cxnLst>
                  <a:cxn ang="T10">
                    <a:pos x="T0" y="T1"/>
                  </a:cxn>
                  <a:cxn ang="T11">
                    <a:pos x="T2" y="T3"/>
                  </a:cxn>
                  <a:cxn ang="T12">
                    <a:pos x="T4" y="T5"/>
                  </a:cxn>
                  <a:cxn ang="T13">
                    <a:pos x="T6" y="T7"/>
                  </a:cxn>
                  <a:cxn ang="T14">
                    <a:pos x="T8" y="T9"/>
                  </a:cxn>
                </a:cxnLst>
                <a:rect l="T15" t="T16" r="T17" b="T18"/>
                <a:pathLst>
                  <a:path w="68" h="61">
                    <a:moveTo>
                      <a:pt x="68" y="0"/>
                    </a:moveTo>
                    <a:lnTo>
                      <a:pt x="51" y="14"/>
                    </a:lnTo>
                    <a:lnTo>
                      <a:pt x="34" y="30"/>
                    </a:lnTo>
                    <a:lnTo>
                      <a:pt x="16" y="45"/>
                    </a:lnTo>
                    <a:lnTo>
                      <a:pt x="0" y="61"/>
                    </a:lnTo>
                  </a:path>
                </a:pathLst>
              </a:custGeom>
              <a:noFill/>
              <a:ln w="6350">
                <a:solidFill>
                  <a:srgbClr val="000000"/>
                </a:solidFill>
                <a:prstDash val="solid"/>
                <a:round/>
                <a:headEnd/>
                <a:tailEnd/>
              </a:ln>
            </p:spPr>
            <p:txBody>
              <a:bodyPr/>
              <a:lstStyle/>
              <a:p>
                <a:endParaRPr lang="en-US"/>
              </a:p>
            </p:txBody>
          </p:sp>
          <p:sp>
            <p:nvSpPr>
              <p:cNvPr id="20338" name="Freeform 6480"/>
              <p:cNvSpPr>
                <a:spLocks/>
              </p:cNvSpPr>
              <p:nvPr/>
            </p:nvSpPr>
            <p:spPr bwMode="white">
              <a:xfrm>
                <a:off x="4601" y="2163"/>
                <a:ext cx="6" cy="6"/>
              </a:xfrm>
              <a:custGeom>
                <a:avLst/>
                <a:gdLst>
                  <a:gd name="T0" fmla="*/ 0 w 43"/>
                  <a:gd name="T1" fmla="*/ 0 h 43"/>
                  <a:gd name="T2" fmla="*/ 0 w 43"/>
                  <a:gd name="T3" fmla="*/ 0 h 43"/>
                  <a:gd name="T4" fmla="*/ 0 w 43"/>
                  <a:gd name="T5" fmla="*/ 0 h 43"/>
                  <a:gd name="T6" fmla="*/ 0 w 43"/>
                  <a:gd name="T7" fmla="*/ 0 h 43"/>
                  <a:gd name="T8" fmla="*/ 0 w 43"/>
                  <a:gd name="T9" fmla="*/ 0 h 43"/>
                  <a:gd name="T10" fmla="*/ 0 w 43"/>
                  <a:gd name="T11" fmla="*/ 0 h 43"/>
                  <a:gd name="T12" fmla="*/ 0 w 43"/>
                  <a:gd name="T13" fmla="*/ 0 h 43"/>
                  <a:gd name="T14" fmla="*/ 0 w 43"/>
                  <a:gd name="T15" fmla="*/ 0 h 43"/>
                  <a:gd name="T16" fmla="*/ 0 w 43"/>
                  <a:gd name="T17" fmla="*/ 0 h 43"/>
                  <a:gd name="T18" fmla="*/ 0 w 43"/>
                  <a:gd name="T19" fmla="*/ 0 h 43"/>
                  <a:gd name="T20" fmla="*/ 0 w 43"/>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
                  <a:gd name="T34" fmla="*/ 0 h 43"/>
                  <a:gd name="T35" fmla="*/ 43 w 43"/>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 h="43">
                    <a:moveTo>
                      <a:pt x="43" y="3"/>
                    </a:moveTo>
                    <a:lnTo>
                      <a:pt x="40" y="0"/>
                    </a:lnTo>
                    <a:lnTo>
                      <a:pt x="37" y="0"/>
                    </a:lnTo>
                    <a:lnTo>
                      <a:pt x="34" y="0"/>
                    </a:lnTo>
                    <a:lnTo>
                      <a:pt x="31" y="2"/>
                    </a:lnTo>
                    <a:lnTo>
                      <a:pt x="25" y="5"/>
                    </a:lnTo>
                    <a:lnTo>
                      <a:pt x="17" y="10"/>
                    </a:lnTo>
                    <a:lnTo>
                      <a:pt x="11" y="17"/>
                    </a:lnTo>
                    <a:lnTo>
                      <a:pt x="6" y="25"/>
                    </a:lnTo>
                    <a:lnTo>
                      <a:pt x="2" y="35"/>
                    </a:lnTo>
                    <a:lnTo>
                      <a:pt x="0" y="43"/>
                    </a:lnTo>
                  </a:path>
                </a:pathLst>
              </a:custGeom>
              <a:noFill/>
              <a:ln w="6350">
                <a:solidFill>
                  <a:srgbClr val="000000"/>
                </a:solidFill>
                <a:prstDash val="solid"/>
                <a:round/>
                <a:headEnd/>
                <a:tailEnd/>
              </a:ln>
            </p:spPr>
            <p:txBody>
              <a:bodyPr/>
              <a:lstStyle/>
              <a:p>
                <a:endParaRPr lang="en-US"/>
              </a:p>
            </p:txBody>
          </p:sp>
          <p:sp>
            <p:nvSpPr>
              <p:cNvPr id="20339" name="Freeform 6481"/>
              <p:cNvSpPr>
                <a:spLocks/>
              </p:cNvSpPr>
              <p:nvPr/>
            </p:nvSpPr>
            <p:spPr bwMode="white">
              <a:xfrm>
                <a:off x="4638" y="2147"/>
                <a:ext cx="9" cy="2"/>
              </a:xfrm>
              <a:custGeom>
                <a:avLst/>
                <a:gdLst>
                  <a:gd name="T0" fmla="*/ 0 w 68"/>
                  <a:gd name="T1" fmla="*/ 0 h 17"/>
                  <a:gd name="T2" fmla="*/ 0 w 68"/>
                  <a:gd name="T3" fmla="*/ 0 h 17"/>
                  <a:gd name="T4" fmla="*/ 0 w 68"/>
                  <a:gd name="T5" fmla="*/ 0 h 17"/>
                  <a:gd name="T6" fmla="*/ 0 w 68"/>
                  <a:gd name="T7" fmla="*/ 0 h 17"/>
                  <a:gd name="T8" fmla="*/ 0 w 68"/>
                  <a:gd name="T9" fmla="*/ 0 h 17"/>
                  <a:gd name="T10" fmla="*/ 0 60000 65536"/>
                  <a:gd name="T11" fmla="*/ 0 60000 65536"/>
                  <a:gd name="T12" fmla="*/ 0 60000 65536"/>
                  <a:gd name="T13" fmla="*/ 0 60000 65536"/>
                  <a:gd name="T14" fmla="*/ 0 60000 65536"/>
                  <a:gd name="T15" fmla="*/ 0 w 68"/>
                  <a:gd name="T16" fmla="*/ 0 h 17"/>
                  <a:gd name="T17" fmla="*/ 68 w 68"/>
                  <a:gd name="T18" fmla="*/ 17 h 17"/>
                </a:gdLst>
                <a:ahLst/>
                <a:cxnLst>
                  <a:cxn ang="T10">
                    <a:pos x="T0" y="T1"/>
                  </a:cxn>
                  <a:cxn ang="T11">
                    <a:pos x="T2" y="T3"/>
                  </a:cxn>
                  <a:cxn ang="T12">
                    <a:pos x="T4" y="T5"/>
                  </a:cxn>
                  <a:cxn ang="T13">
                    <a:pos x="T6" y="T7"/>
                  </a:cxn>
                  <a:cxn ang="T14">
                    <a:pos x="T8" y="T9"/>
                  </a:cxn>
                </a:cxnLst>
                <a:rect l="T15" t="T16" r="T17" b="T18"/>
                <a:pathLst>
                  <a:path w="68" h="17">
                    <a:moveTo>
                      <a:pt x="68" y="0"/>
                    </a:moveTo>
                    <a:lnTo>
                      <a:pt x="51" y="4"/>
                    </a:lnTo>
                    <a:lnTo>
                      <a:pt x="34" y="8"/>
                    </a:lnTo>
                    <a:lnTo>
                      <a:pt x="16" y="12"/>
                    </a:lnTo>
                    <a:lnTo>
                      <a:pt x="0" y="17"/>
                    </a:lnTo>
                  </a:path>
                </a:pathLst>
              </a:custGeom>
              <a:noFill/>
              <a:ln w="6350">
                <a:solidFill>
                  <a:srgbClr val="000000"/>
                </a:solidFill>
                <a:prstDash val="solid"/>
                <a:round/>
                <a:headEnd/>
                <a:tailEnd/>
              </a:ln>
            </p:spPr>
            <p:txBody>
              <a:bodyPr/>
              <a:lstStyle/>
              <a:p>
                <a:endParaRPr lang="en-US"/>
              </a:p>
            </p:txBody>
          </p:sp>
          <p:sp>
            <p:nvSpPr>
              <p:cNvPr id="20340" name="Freeform 6482"/>
              <p:cNvSpPr>
                <a:spLocks/>
              </p:cNvSpPr>
              <p:nvPr/>
            </p:nvSpPr>
            <p:spPr bwMode="white">
              <a:xfrm>
                <a:off x="4647" y="2145"/>
                <a:ext cx="2" cy="2"/>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60000 65536"/>
                  <a:gd name="T11" fmla="*/ 0 60000 65536"/>
                  <a:gd name="T12" fmla="*/ 0 60000 65536"/>
                  <a:gd name="T13" fmla="*/ 0 60000 65536"/>
                  <a:gd name="T14" fmla="*/ 0 60000 65536"/>
                  <a:gd name="T15" fmla="*/ 0 w 14"/>
                  <a:gd name="T16" fmla="*/ 0 h 13"/>
                  <a:gd name="T17" fmla="*/ 14 w 14"/>
                  <a:gd name="T18" fmla="*/ 13 h 13"/>
                </a:gdLst>
                <a:ahLst/>
                <a:cxnLst>
                  <a:cxn ang="T10">
                    <a:pos x="T0" y="T1"/>
                  </a:cxn>
                  <a:cxn ang="T11">
                    <a:pos x="T2" y="T3"/>
                  </a:cxn>
                  <a:cxn ang="T12">
                    <a:pos x="T4" y="T5"/>
                  </a:cxn>
                  <a:cxn ang="T13">
                    <a:pos x="T6" y="T7"/>
                  </a:cxn>
                  <a:cxn ang="T14">
                    <a:pos x="T8" y="T9"/>
                  </a:cxn>
                </a:cxnLst>
                <a:rect l="T15" t="T16" r="T17" b="T18"/>
                <a:pathLst>
                  <a:path w="14" h="13">
                    <a:moveTo>
                      <a:pt x="0" y="13"/>
                    </a:moveTo>
                    <a:lnTo>
                      <a:pt x="4" y="12"/>
                    </a:lnTo>
                    <a:lnTo>
                      <a:pt x="8" y="9"/>
                    </a:lnTo>
                    <a:lnTo>
                      <a:pt x="11" y="4"/>
                    </a:lnTo>
                    <a:lnTo>
                      <a:pt x="14" y="0"/>
                    </a:lnTo>
                  </a:path>
                </a:pathLst>
              </a:custGeom>
              <a:noFill/>
              <a:ln w="6350">
                <a:solidFill>
                  <a:srgbClr val="000000"/>
                </a:solidFill>
                <a:prstDash val="solid"/>
                <a:round/>
                <a:headEnd/>
                <a:tailEnd/>
              </a:ln>
            </p:spPr>
            <p:txBody>
              <a:bodyPr/>
              <a:lstStyle/>
              <a:p>
                <a:endParaRPr lang="en-US"/>
              </a:p>
            </p:txBody>
          </p:sp>
          <p:sp>
            <p:nvSpPr>
              <p:cNvPr id="20341" name="Freeform 6483"/>
              <p:cNvSpPr>
                <a:spLocks/>
              </p:cNvSpPr>
              <p:nvPr/>
            </p:nvSpPr>
            <p:spPr bwMode="white">
              <a:xfrm>
                <a:off x="4649" y="2142"/>
                <a:ext cx="4" cy="3"/>
              </a:xfrm>
              <a:custGeom>
                <a:avLst/>
                <a:gdLst>
                  <a:gd name="T0" fmla="*/ 0 w 37"/>
                  <a:gd name="T1" fmla="*/ 0 h 26"/>
                  <a:gd name="T2" fmla="*/ 0 w 37"/>
                  <a:gd name="T3" fmla="*/ 0 h 26"/>
                  <a:gd name="T4" fmla="*/ 0 w 37"/>
                  <a:gd name="T5" fmla="*/ 0 h 26"/>
                  <a:gd name="T6" fmla="*/ 0 w 37"/>
                  <a:gd name="T7" fmla="*/ 0 h 26"/>
                  <a:gd name="T8" fmla="*/ 0 w 37"/>
                  <a:gd name="T9" fmla="*/ 0 h 26"/>
                  <a:gd name="T10" fmla="*/ 0 w 37"/>
                  <a:gd name="T11" fmla="*/ 0 h 26"/>
                  <a:gd name="T12" fmla="*/ 0 w 37"/>
                  <a:gd name="T13" fmla="*/ 0 h 26"/>
                  <a:gd name="T14" fmla="*/ 0 w 37"/>
                  <a:gd name="T15" fmla="*/ 0 h 26"/>
                  <a:gd name="T16" fmla="*/ 0 w 37"/>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26"/>
                  <a:gd name="T29" fmla="*/ 37 w 37"/>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26">
                    <a:moveTo>
                      <a:pt x="37" y="2"/>
                    </a:moveTo>
                    <a:lnTo>
                      <a:pt x="33" y="0"/>
                    </a:lnTo>
                    <a:lnTo>
                      <a:pt x="29" y="0"/>
                    </a:lnTo>
                    <a:lnTo>
                      <a:pt x="24" y="2"/>
                    </a:lnTo>
                    <a:lnTo>
                      <a:pt x="19" y="5"/>
                    </a:lnTo>
                    <a:lnTo>
                      <a:pt x="13" y="9"/>
                    </a:lnTo>
                    <a:lnTo>
                      <a:pt x="8" y="14"/>
                    </a:lnTo>
                    <a:lnTo>
                      <a:pt x="4" y="20"/>
                    </a:lnTo>
                    <a:lnTo>
                      <a:pt x="0" y="26"/>
                    </a:lnTo>
                  </a:path>
                </a:pathLst>
              </a:custGeom>
              <a:noFill/>
              <a:ln w="6350">
                <a:solidFill>
                  <a:srgbClr val="000000"/>
                </a:solidFill>
                <a:prstDash val="solid"/>
                <a:round/>
                <a:headEnd/>
                <a:tailEnd/>
              </a:ln>
            </p:spPr>
            <p:txBody>
              <a:bodyPr/>
              <a:lstStyle/>
              <a:p>
                <a:endParaRPr lang="en-US"/>
              </a:p>
            </p:txBody>
          </p:sp>
          <p:sp>
            <p:nvSpPr>
              <p:cNvPr id="20342" name="Line 6484"/>
              <p:cNvSpPr>
                <a:spLocks noChangeShapeType="1"/>
              </p:cNvSpPr>
              <p:nvPr/>
            </p:nvSpPr>
            <p:spPr bwMode="white">
              <a:xfrm>
                <a:off x="4645" y="2145"/>
                <a:ext cx="0" cy="0"/>
              </a:xfrm>
              <a:prstGeom prst="line">
                <a:avLst/>
              </a:prstGeom>
              <a:noFill/>
              <a:ln w="6350">
                <a:solidFill>
                  <a:srgbClr val="000000"/>
                </a:solidFill>
                <a:round/>
                <a:headEnd/>
                <a:tailEnd/>
              </a:ln>
            </p:spPr>
            <p:txBody>
              <a:bodyPr/>
              <a:lstStyle/>
              <a:p>
                <a:endParaRPr lang="en-US"/>
              </a:p>
            </p:txBody>
          </p:sp>
          <p:sp>
            <p:nvSpPr>
              <p:cNvPr id="20343" name="Line 6485"/>
              <p:cNvSpPr>
                <a:spLocks noChangeShapeType="1"/>
              </p:cNvSpPr>
              <p:nvPr/>
            </p:nvSpPr>
            <p:spPr bwMode="white">
              <a:xfrm>
                <a:off x="4633" y="2138"/>
                <a:ext cx="0" cy="0"/>
              </a:xfrm>
              <a:prstGeom prst="line">
                <a:avLst/>
              </a:prstGeom>
              <a:noFill/>
              <a:ln w="6350">
                <a:solidFill>
                  <a:srgbClr val="000000"/>
                </a:solidFill>
                <a:round/>
                <a:headEnd/>
                <a:tailEnd/>
              </a:ln>
            </p:spPr>
            <p:txBody>
              <a:bodyPr/>
              <a:lstStyle/>
              <a:p>
                <a:endParaRPr lang="en-US"/>
              </a:p>
            </p:txBody>
          </p:sp>
          <p:sp>
            <p:nvSpPr>
              <p:cNvPr id="20344" name="Line 6486"/>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20345" name="Line 6487"/>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20346" name="Line 6488"/>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grpSp>
        <p:grpSp>
          <p:nvGrpSpPr>
            <p:cNvPr id="18512" name="Group 6690"/>
            <p:cNvGrpSpPr>
              <a:grpSpLocks/>
            </p:cNvGrpSpPr>
            <p:nvPr/>
          </p:nvGrpSpPr>
          <p:grpSpPr bwMode="auto">
            <a:xfrm>
              <a:off x="4526" y="2138"/>
              <a:ext cx="119" cy="122"/>
              <a:chOff x="4526" y="2138"/>
              <a:chExt cx="119" cy="122"/>
            </a:xfrm>
          </p:grpSpPr>
          <p:sp>
            <p:nvSpPr>
              <p:cNvPr id="19947" name="Line 6490"/>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48" name="Line 6491"/>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49" name="Line 6492"/>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0" name="Line 6493"/>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1" name="Line 6494"/>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2" name="Line 6495"/>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3" name="Line 6496"/>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4" name="Line 6497"/>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5" name="Line 6498"/>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6" name="Line 6499"/>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7" name="Line 6500"/>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8" name="Line 6501"/>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59" name="Line 6502"/>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0" name="Line 6503"/>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1" name="Line 6504"/>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2" name="Line 6505"/>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3" name="Line 6506"/>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4" name="Line 6507"/>
              <p:cNvSpPr>
                <a:spLocks noChangeShapeType="1"/>
              </p:cNvSpPr>
              <p:nvPr/>
            </p:nvSpPr>
            <p:spPr bwMode="white">
              <a:xfrm flipH="1" flipV="1">
                <a:off x="4633" y="2138"/>
                <a:ext cx="12" cy="7"/>
              </a:xfrm>
              <a:prstGeom prst="line">
                <a:avLst/>
              </a:prstGeom>
              <a:noFill/>
              <a:ln w="6350">
                <a:solidFill>
                  <a:srgbClr val="000000"/>
                </a:solidFill>
                <a:round/>
                <a:headEnd/>
                <a:tailEnd/>
              </a:ln>
            </p:spPr>
            <p:txBody>
              <a:bodyPr/>
              <a:lstStyle/>
              <a:p>
                <a:endParaRPr lang="en-US"/>
              </a:p>
            </p:txBody>
          </p:sp>
          <p:sp>
            <p:nvSpPr>
              <p:cNvPr id="19965" name="Line 6508"/>
              <p:cNvSpPr>
                <a:spLocks noChangeShapeType="1"/>
              </p:cNvSpPr>
              <p:nvPr/>
            </p:nvSpPr>
            <p:spPr bwMode="white">
              <a:xfrm>
                <a:off x="4583" y="2185"/>
                <a:ext cx="0" cy="0"/>
              </a:xfrm>
              <a:prstGeom prst="line">
                <a:avLst/>
              </a:prstGeom>
              <a:noFill/>
              <a:ln w="6350">
                <a:solidFill>
                  <a:srgbClr val="000000"/>
                </a:solidFill>
                <a:round/>
                <a:headEnd/>
                <a:tailEnd/>
              </a:ln>
            </p:spPr>
            <p:txBody>
              <a:bodyPr/>
              <a:lstStyle/>
              <a:p>
                <a:endParaRPr lang="en-US"/>
              </a:p>
            </p:txBody>
          </p:sp>
          <p:sp>
            <p:nvSpPr>
              <p:cNvPr id="19966" name="Line 6509"/>
              <p:cNvSpPr>
                <a:spLocks noChangeShapeType="1"/>
              </p:cNvSpPr>
              <p:nvPr/>
            </p:nvSpPr>
            <p:spPr bwMode="white">
              <a:xfrm>
                <a:off x="4570" y="2177"/>
                <a:ext cx="0" cy="0"/>
              </a:xfrm>
              <a:prstGeom prst="line">
                <a:avLst/>
              </a:prstGeom>
              <a:noFill/>
              <a:ln w="6350">
                <a:solidFill>
                  <a:srgbClr val="000000"/>
                </a:solidFill>
                <a:round/>
                <a:headEnd/>
                <a:tailEnd/>
              </a:ln>
            </p:spPr>
            <p:txBody>
              <a:bodyPr/>
              <a:lstStyle/>
              <a:p>
                <a:endParaRPr lang="en-US"/>
              </a:p>
            </p:txBody>
          </p:sp>
          <p:sp>
            <p:nvSpPr>
              <p:cNvPr id="19967" name="Line 6510"/>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68" name="Line 6511"/>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69" name="Line 6512"/>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0" name="Line 6513"/>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1" name="Line 6514"/>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2" name="Line 6515"/>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3" name="Line 6516"/>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4" name="Line 6517"/>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5" name="Line 6518"/>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6" name="Line 6519"/>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7" name="Line 6520"/>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8" name="Line 6521"/>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79" name="Line 6522"/>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0" name="Line 6523"/>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1" name="Line 6524"/>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2" name="Line 6525"/>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3" name="Line 6526"/>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4" name="Line 6527"/>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5" name="Line 6528"/>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6" name="Line 6529"/>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7" name="Line 6530"/>
              <p:cNvSpPr>
                <a:spLocks noChangeShapeType="1"/>
              </p:cNvSpPr>
              <p:nvPr/>
            </p:nvSpPr>
            <p:spPr bwMode="white">
              <a:xfrm flipH="1" flipV="1">
                <a:off x="4570" y="2177"/>
                <a:ext cx="13" cy="8"/>
              </a:xfrm>
              <a:prstGeom prst="line">
                <a:avLst/>
              </a:prstGeom>
              <a:noFill/>
              <a:ln w="6350">
                <a:solidFill>
                  <a:srgbClr val="000000"/>
                </a:solidFill>
                <a:round/>
                <a:headEnd/>
                <a:tailEnd/>
              </a:ln>
            </p:spPr>
            <p:txBody>
              <a:bodyPr/>
              <a:lstStyle/>
              <a:p>
                <a:endParaRPr lang="en-US"/>
              </a:p>
            </p:txBody>
          </p:sp>
          <p:sp>
            <p:nvSpPr>
              <p:cNvPr id="19988" name="Line 6531"/>
              <p:cNvSpPr>
                <a:spLocks noChangeShapeType="1"/>
              </p:cNvSpPr>
              <p:nvPr/>
            </p:nvSpPr>
            <p:spPr bwMode="white">
              <a:xfrm>
                <a:off x="4574" y="2197"/>
                <a:ext cx="0" cy="0"/>
              </a:xfrm>
              <a:prstGeom prst="line">
                <a:avLst/>
              </a:prstGeom>
              <a:noFill/>
              <a:ln w="6350">
                <a:solidFill>
                  <a:srgbClr val="000000"/>
                </a:solidFill>
                <a:round/>
                <a:headEnd/>
                <a:tailEnd/>
              </a:ln>
            </p:spPr>
            <p:txBody>
              <a:bodyPr/>
              <a:lstStyle/>
              <a:p>
                <a:endParaRPr lang="en-US"/>
              </a:p>
            </p:txBody>
          </p:sp>
          <p:sp>
            <p:nvSpPr>
              <p:cNvPr id="19989" name="Line 6532"/>
              <p:cNvSpPr>
                <a:spLocks noChangeShapeType="1"/>
              </p:cNvSpPr>
              <p:nvPr/>
            </p:nvSpPr>
            <p:spPr bwMode="white">
              <a:xfrm>
                <a:off x="4558" y="2188"/>
                <a:ext cx="0" cy="0"/>
              </a:xfrm>
              <a:prstGeom prst="line">
                <a:avLst/>
              </a:prstGeom>
              <a:noFill/>
              <a:ln w="6350">
                <a:solidFill>
                  <a:srgbClr val="000000"/>
                </a:solidFill>
                <a:round/>
                <a:headEnd/>
                <a:tailEnd/>
              </a:ln>
            </p:spPr>
            <p:txBody>
              <a:bodyPr/>
              <a:lstStyle/>
              <a:p>
                <a:endParaRPr lang="en-US"/>
              </a:p>
            </p:txBody>
          </p:sp>
          <p:sp>
            <p:nvSpPr>
              <p:cNvPr id="19990" name="Line 6533"/>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1" name="Line 6534"/>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2" name="Line 6535"/>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3" name="Line 6536"/>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4" name="Line 6537"/>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5" name="Line 6538"/>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6" name="Line 6539"/>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7" name="Line 6540"/>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8" name="Line 6541"/>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19999" name="Line 6542"/>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0" name="Line 6543"/>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1" name="Line 6544"/>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2" name="Line 6545"/>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3" name="Line 6546"/>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4" name="Line 6547"/>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5" name="Line 6548"/>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6" name="Line 6549"/>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7" name="Line 6550"/>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8" name="Line 6551"/>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09" name="Line 6552"/>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10" name="Line 6553"/>
              <p:cNvSpPr>
                <a:spLocks noChangeShapeType="1"/>
              </p:cNvSpPr>
              <p:nvPr/>
            </p:nvSpPr>
            <p:spPr bwMode="white">
              <a:xfrm flipH="1" flipV="1">
                <a:off x="4558" y="2188"/>
                <a:ext cx="16" cy="9"/>
              </a:xfrm>
              <a:prstGeom prst="line">
                <a:avLst/>
              </a:prstGeom>
              <a:noFill/>
              <a:ln w="6350">
                <a:solidFill>
                  <a:srgbClr val="000000"/>
                </a:solidFill>
                <a:round/>
                <a:headEnd/>
                <a:tailEnd/>
              </a:ln>
            </p:spPr>
            <p:txBody>
              <a:bodyPr/>
              <a:lstStyle/>
              <a:p>
                <a:endParaRPr lang="en-US"/>
              </a:p>
            </p:txBody>
          </p:sp>
          <p:sp>
            <p:nvSpPr>
              <p:cNvPr id="20011" name="Line 6554"/>
              <p:cNvSpPr>
                <a:spLocks noChangeShapeType="1"/>
              </p:cNvSpPr>
              <p:nvPr/>
            </p:nvSpPr>
            <p:spPr bwMode="white">
              <a:xfrm>
                <a:off x="4567" y="2203"/>
                <a:ext cx="0" cy="0"/>
              </a:xfrm>
              <a:prstGeom prst="line">
                <a:avLst/>
              </a:prstGeom>
              <a:noFill/>
              <a:ln w="6350">
                <a:solidFill>
                  <a:srgbClr val="000000"/>
                </a:solidFill>
                <a:round/>
                <a:headEnd/>
                <a:tailEnd/>
              </a:ln>
            </p:spPr>
            <p:txBody>
              <a:bodyPr/>
              <a:lstStyle/>
              <a:p>
                <a:endParaRPr lang="en-US"/>
              </a:p>
            </p:txBody>
          </p:sp>
          <p:sp>
            <p:nvSpPr>
              <p:cNvPr id="20012" name="Line 6555"/>
              <p:cNvSpPr>
                <a:spLocks noChangeShapeType="1"/>
              </p:cNvSpPr>
              <p:nvPr/>
            </p:nvSpPr>
            <p:spPr bwMode="white">
              <a:xfrm>
                <a:off x="4554" y="2196"/>
                <a:ext cx="0" cy="0"/>
              </a:xfrm>
              <a:prstGeom prst="line">
                <a:avLst/>
              </a:prstGeom>
              <a:noFill/>
              <a:ln w="6350">
                <a:solidFill>
                  <a:srgbClr val="000000"/>
                </a:solidFill>
                <a:round/>
                <a:headEnd/>
                <a:tailEnd/>
              </a:ln>
            </p:spPr>
            <p:txBody>
              <a:bodyPr/>
              <a:lstStyle/>
              <a:p>
                <a:endParaRPr lang="en-US"/>
              </a:p>
            </p:txBody>
          </p:sp>
          <p:sp>
            <p:nvSpPr>
              <p:cNvPr id="20013" name="Line 6556"/>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4" name="Line 6557"/>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5" name="Line 6558"/>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6" name="Line 6559"/>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7" name="Line 6560"/>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8" name="Line 6561"/>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19" name="Line 6562"/>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0" name="Line 6563"/>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1" name="Line 6564"/>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2" name="Line 6565"/>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3" name="Line 6566"/>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4" name="Line 6567"/>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5" name="Line 6568"/>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6" name="Line 6569"/>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7" name="Line 6570"/>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8" name="Line 6571"/>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29" name="Line 6572"/>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30" name="Line 6573"/>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31" name="Line 6574"/>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32" name="Line 6575"/>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33" name="Line 6576"/>
              <p:cNvSpPr>
                <a:spLocks noChangeShapeType="1"/>
              </p:cNvSpPr>
              <p:nvPr/>
            </p:nvSpPr>
            <p:spPr bwMode="white">
              <a:xfrm flipH="1" flipV="1">
                <a:off x="4554" y="2196"/>
                <a:ext cx="13" cy="7"/>
              </a:xfrm>
              <a:prstGeom prst="line">
                <a:avLst/>
              </a:prstGeom>
              <a:noFill/>
              <a:ln w="6350">
                <a:solidFill>
                  <a:srgbClr val="000000"/>
                </a:solidFill>
                <a:round/>
                <a:headEnd/>
                <a:tailEnd/>
              </a:ln>
            </p:spPr>
            <p:txBody>
              <a:bodyPr/>
              <a:lstStyle/>
              <a:p>
                <a:endParaRPr lang="en-US"/>
              </a:p>
            </p:txBody>
          </p:sp>
          <p:sp>
            <p:nvSpPr>
              <p:cNvPr id="20034" name="Line 6577"/>
              <p:cNvSpPr>
                <a:spLocks noChangeShapeType="1"/>
              </p:cNvSpPr>
              <p:nvPr/>
            </p:nvSpPr>
            <p:spPr bwMode="white">
              <a:xfrm>
                <a:off x="4558" y="2217"/>
                <a:ext cx="0" cy="0"/>
              </a:xfrm>
              <a:prstGeom prst="line">
                <a:avLst/>
              </a:prstGeom>
              <a:noFill/>
              <a:ln w="6350">
                <a:solidFill>
                  <a:srgbClr val="000000"/>
                </a:solidFill>
                <a:round/>
                <a:headEnd/>
                <a:tailEnd/>
              </a:ln>
            </p:spPr>
            <p:txBody>
              <a:bodyPr/>
              <a:lstStyle/>
              <a:p>
                <a:endParaRPr lang="en-US"/>
              </a:p>
            </p:txBody>
          </p:sp>
          <p:sp>
            <p:nvSpPr>
              <p:cNvPr id="20035" name="Line 6578"/>
              <p:cNvSpPr>
                <a:spLocks noChangeShapeType="1"/>
              </p:cNvSpPr>
              <p:nvPr/>
            </p:nvSpPr>
            <p:spPr bwMode="white">
              <a:xfrm>
                <a:off x="4545" y="2209"/>
                <a:ext cx="0" cy="0"/>
              </a:xfrm>
              <a:prstGeom prst="line">
                <a:avLst/>
              </a:prstGeom>
              <a:noFill/>
              <a:ln w="6350">
                <a:solidFill>
                  <a:srgbClr val="000000"/>
                </a:solidFill>
                <a:round/>
                <a:headEnd/>
                <a:tailEnd/>
              </a:ln>
            </p:spPr>
            <p:txBody>
              <a:bodyPr/>
              <a:lstStyle/>
              <a:p>
                <a:endParaRPr lang="en-US"/>
              </a:p>
            </p:txBody>
          </p:sp>
          <p:sp>
            <p:nvSpPr>
              <p:cNvPr id="20036" name="Line 6579"/>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37" name="Line 6580"/>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38" name="Line 6581"/>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39" name="Line 6582"/>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0" name="Line 6583"/>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1" name="Line 6584"/>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2" name="Line 6585"/>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3" name="Line 6586"/>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4" name="Line 6587"/>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5" name="Line 6588"/>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6" name="Line 6589"/>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7" name="Line 6590"/>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8" name="Line 6591"/>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49" name="Line 6592"/>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0" name="Line 6593"/>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1" name="Line 6594"/>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2" name="Line 6595"/>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3" name="Line 6596"/>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4" name="Line 6597"/>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5" name="Line 6598"/>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6" name="Line 6599"/>
              <p:cNvSpPr>
                <a:spLocks noChangeShapeType="1"/>
              </p:cNvSpPr>
              <p:nvPr/>
            </p:nvSpPr>
            <p:spPr bwMode="white">
              <a:xfrm flipH="1" flipV="1">
                <a:off x="4545" y="2209"/>
                <a:ext cx="13" cy="8"/>
              </a:xfrm>
              <a:prstGeom prst="line">
                <a:avLst/>
              </a:prstGeom>
              <a:noFill/>
              <a:ln w="6350">
                <a:solidFill>
                  <a:srgbClr val="000000"/>
                </a:solidFill>
                <a:round/>
                <a:headEnd/>
                <a:tailEnd/>
              </a:ln>
            </p:spPr>
            <p:txBody>
              <a:bodyPr/>
              <a:lstStyle/>
              <a:p>
                <a:endParaRPr lang="en-US"/>
              </a:p>
            </p:txBody>
          </p:sp>
          <p:sp>
            <p:nvSpPr>
              <p:cNvPr id="20057" name="Line 6600"/>
              <p:cNvSpPr>
                <a:spLocks noChangeShapeType="1"/>
              </p:cNvSpPr>
              <p:nvPr/>
            </p:nvSpPr>
            <p:spPr bwMode="white">
              <a:xfrm>
                <a:off x="4553" y="2225"/>
                <a:ext cx="0" cy="0"/>
              </a:xfrm>
              <a:prstGeom prst="line">
                <a:avLst/>
              </a:prstGeom>
              <a:noFill/>
              <a:ln w="6350">
                <a:solidFill>
                  <a:srgbClr val="000000"/>
                </a:solidFill>
                <a:round/>
                <a:headEnd/>
                <a:tailEnd/>
              </a:ln>
            </p:spPr>
            <p:txBody>
              <a:bodyPr/>
              <a:lstStyle/>
              <a:p>
                <a:endParaRPr lang="en-US"/>
              </a:p>
            </p:txBody>
          </p:sp>
          <p:sp>
            <p:nvSpPr>
              <p:cNvPr id="20058" name="Line 6601"/>
              <p:cNvSpPr>
                <a:spLocks noChangeShapeType="1"/>
              </p:cNvSpPr>
              <p:nvPr/>
            </p:nvSpPr>
            <p:spPr bwMode="white">
              <a:xfrm>
                <a:off x="4541" y="2218"/>
                <a:ext cx="0" cy="0"/>
              </a:xfrm>
              <a:prstGeom prst="line">
                <a:avLst/>
              </a:prstGeom>
              <a:noFill/>
              <a:ln w="6350">
                <a:solidFill>
                  <a:srgbClr val="000000"/>
                </a:solidFill>
                <a:round/>
                <a:headEnd/>
                <a:tailEnd/>
              </a:ln>
            </p:spPr>
            <p:txBody>
              <a:bodyPr/>
              <a:lstStyle/>
              <a:p>
                <a:endParaRPr lang="en-US"/>
              </a:p>
            </p:txBody>
          </p:sp>
          <p:sp>
            <p:nvSpPr>
              <p:cNvPr id="20059" name="Line 6602"/>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0" name="Line 6603"/>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1" name="Line 6604"/>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2" name="Line 6605"/>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3" name="Line 6606"/>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4" name="Line 6607"/>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5" name="Line 6608"/>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6" name="Line 6609"/>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7" name="Line 6610"/>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8" name="Line 6611"/>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69" name="Line 6612"/>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0" name="Line 6613"/>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1" name="Line 6614"/>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2" name="Line 6615"/>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3" name="Line 6616"/>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4" name="Line 6617"/>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5" name="Line 6618"/>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6" name="Line 6619"/>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7" name="Line 6620"/>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8" name="Line 6621"/>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79" name="Line 6622"/>
              <p:cNvSpPr>
                <a:spLocks noChangeShapeType="1"/>
              </p:cNvSpPr>
              <p:nvPr/>
            </p:nvSpPr>
            <p:spPr bwMode="white">
              <a:xfrm flipH="1" flipV="1">
                <a:off x="4541" y="2218"/>
                <a:ext cx="12" cy="7"/>
              </a:xfrm>
              <a:prstGeom prst="line">
                <a:avLst/>
              </a:prstGeom>
              <a:noFill/>
              <a:ln w="6350">
                <a:solidFill>
                  <a:srgbClr val="000000"/>
                </a:solidFill>
                <a:round/>
                <a:headEnd/>
                <a:tailEnd/>
              </a:ln>
            </p:spPr>
            <p:txBody>
              <a:bodyPr/>
              <a:lstStyle/>
              <a:p>
                <a:endParaRPr lang="en-US"/>
              </a:p>
            </p:txBody>
          </p:sp>
          <p:sp>
            <p:nvSpPr>
              <p:cNvPr id="20080" name="Line 6623"/>
              <p:cNvSpPr>
                <a:spLocks noChangeShapeType="1"/>
              </p:cNvSpPr>
              <p:nvPr/>
            </p:nvSpPr>
            <p:spPr bwMode="white">
              <a:xfrm>
                <a:off x="4535" y="2231"/>
                <a:ext cx="0" cy="0"/>
              </a:xfrm>
              <a:prstGeom prst="line">
                <a:avLst/>
              </a:prstGeom>
              <a:noFill/>
              <a:ln w="6350">
                <a:solidFill>
                  <a:srgbClr val="000000"/>
                </a:solidFill>
                <a:round/>
                <a:headEnd/>
                <a:tailEnd/>
              </a:ln>
            </p:spPr>
            <p:txBody>
              <a:bodyPr/>
              <a:lstStyle/>
              <a:p>
                <a:endParaRPr lang="en-US"/>
              </a:p>
            </p:txBody>
          </p:sp>
          <p:sp>
            <p:nvSpPr>
              <p:cNvPr id="20081" name="Line 6624"/>
              <p:cNvSpPr>
                <a:spLocks noChangeShapeType="1"/>
              </p:cNvSpPr>
              <p:nvPr/>
            </p:nvSpPr>
            <p:spPr bwMode="white">
              <a:xfrm>
                <a:off x="4547" y="2238"/>
                <a:ext cx="0" cy="0"/>
              </a:xfrm>
              <a:prstGeom prst="line">
                <a:avLst/>
              </a:prstGeom>
              <a:noFill/>
              <a:ln w="6350">
                <a:solidFill>
                  <a:srgbClr val="000000"/>
                </a:solidFill>
                <a:round/>
                <a:headEnd/>
                <a:tailEnd/>
              </a:ln>
            </p:spPr>
            <p:txBody>
              <a:bodyPr/>
              <a:lstStyle/>
              <a:p>
                <a:endParaRPr lang="en-US"/>
              </a:p>
            </p:txBody>
          </p:sp>
          <p:sp>
            <p:nvSpPr>
              <p:cNvPr id="20082" name="Line 6625"/>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3" name="Line 6626"/>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4" name="Line 6627"/>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5" name="Line 6628"/>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6" name="Line 6629"/>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7" name="Line 6630"/>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8" name="Line 6631"/>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89" name="Line 6632"/>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0" name="Line 6633"/>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1" name="Line 6634"/>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2" name="Line 6635"/>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3" name="Line 6636"/>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4" name="Line 6637"/>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5" name="Line 6638"/>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6" name="Line 6639"/>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7" name="Line 6640"/>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8" name="Line 6641"/>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099" name="Line 6642"/>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100" name="Line 6643"/>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101" name="Line 6644"/>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102" name="Line 6645"/>
              <p:cNvSpPr>
                <a:spLocks noChangeShapeType="1"/>
              </p:cNvSpPr>
              <p:nvPr/>
            </p:nvSpPr>
            <p:spPr bwMode="white">
              <a:xfrm>
                <a:off x="4535" y="2231"/>
                <a:ext cx="12" cy="7"/>
              </a:xfrm>
              <a:prstGeom prst="line">
                <a:avLst/>
              </a:prstGeom>
              <a:noFill/>
              <a:ln w="6350">
                <a:solidFill>
                  <a:srgbClr val="000000"/>
                </a:solidFill>
                <a:round/>
                <a:headEnd/>
                <a:tailEnd/>
              </a:ln>
            </p:spPr>
            <p:txBody>
              <a:bodyPr/>
              <a:lstStyle/>
              <a:p>
                <a:endParaRPr lang="en-US"/>
              </a:p>
            </p:txBody>
          </p:sp>
          <p:sp>
            <p:nvSpPr>
              <p:cNvPr id="20103" name="Line 6646"/>
              <p:cNvSpPr>
                <a:spLocks noChangeShapeType="1"/>
              </p:cNvSpPr>
              <p:nvPr/>
            </p:nvSpPr>
            <p:spPr bwMode="white">
              <a:xfrm>
                <a:off x="4543" y="2247"/>
                <a:ext cx="0" cy="0"/>
              </a:xfrm>
              <a:prstGeom prst="line">
                <a:avLst/>
              </a:prstGeom>
              <a:noFill/>
              <a:ln w="6350">
                <a:solidFill>
                  <a:srgbClr val="000000"/>
                </a:solidFill>
                <a:round/>
                <a:headEnd/>
                <a:tailEnd/>
              </a:ln>
            </p:spPr>
            <p:txBody>
              <a:bodyPr/>
              <a:lstStyle/>
              <a:p>
                <a:endParaRPr lang="en-US"/>
              </a:p>
            </p:txBody>
          </p:sp>
          <p:sp>
            <p:nvSpPr>
              <p:cNvPr id="20104" name="Line 6647"/>
              <p:cNvSpPr>
                <a:spLocks noChangeShapeType="1"/>
              </p:cNvSpPr>
              <p:nvPr/>
            </p:nvSpPr>
            <p:spPr bwMode="white">
              <a:xfrm>
                <a:off x="4527" y="2238"/>
                <a:ext cx="0" cy="0"/>
              </a:xfrm>
              <a:prstGeom prst="line">
                <a:avLst/>
              </a:prstGeom>
              <a:noFill/>
              <a:ln w="6350">
                <a:solidFill>
                  <a:srgbClr val="000000"/>
                </a:solidFill>
                <a:round/>
                <a:headEnd/>
                <a:tailEnd/>
              </a:ln>
            </p:spPr>
            <p:txBody>
              <a:bodyPr/>
              <a:lstStyle/>
              <a:p>
                <a:endParaRPr lang="en-US"/>
              </a:p>
            </p:txBody>
          </p:sp>
          <p:sp>
            <p:nvSpPr>
              <p:cNvPr id="20105" name="Line 6648"/>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06" name="Line 6649"/>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07" name="Line 6650"/>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08" name="Line 6651"/>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09" name="Line 6652"/>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0" name="Line 6653"/>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1" name="Line 6654"/>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2" name="Line 6655"/>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3" name="Line 6656"/>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4" name="Line 6657"/>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5" name="Line 6658"/>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6" name="Line 6659"/>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7" name="Line 6660"/>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8" name="Line 6661"/>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19" name="Line 6662"/>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0" name="Line 6663"/>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1" name="Line 6664"/>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2" name="Line 6665"/>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3" name="Line 6666"/>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4" name="Line 6667"/>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5" name="Line 6668"/>
              <p:cNvSpPr>
                <a:spLocks noChangeShapeType="1"/>
              </p:cNvSpPr>
              <p:nvPr/>
            </p:nvSpPr>
            <p:spPr bwMode="white">
              <a:xfrm flipH="1" flipV="1">
                <a:off x="4527" y="2238"/>
                <a:ext cx="16" cy="9"/>
              </a:xfrm>
              <a:prstGeom prst="line">
                <a:avLst/>
              </a:prstGeom>
              <a:noFill/>
              <a:ln w="6350">
                <a:solidFill>
                  <a:srgbClr val="000000"/>
                </a:solidFill>
                <a:round/>
                <a:headEnd/>
                <a:tailEnd/>
              </a:ln>
            </p:spPr>
            <p:txBody>
              <a:bodyPr/>
              <a:lstStyle/>
              <a:p>
                <a:endParaRPr lang="en-US"/>
              </a:p>
            </p:txBody>
          </p:sp>
          <p:sp>
            <p:nvSpPr>
              <p:cNvPr id="20126" name="Line 6669"/>
              <p:cNvSpPr>
                <a:spLocks noChangeShapeType="1"/>
              </p:cNvSpPr>
              <p:nvPr/>
            </p:nvSpPr>
            <p:spPr bwMode="white">
              <a:xfrm>
                <a:off x="4526" y="2254"/>
                <a:ext cx="0" cy="0"/>
              </a:xfrm>
              <a:prstGeom prst="line">
                <a:avLst/>
              </a:prstGeom>
              <a:noFill/>
              <a:ln w="6350">
                <a:solidFill>
                  <a:srgbClr val="000000"/>
                </a:solidFill>
                <a:round/>
                <a:headEnd/>
                <a:tailEnd/>
              </a:ln>
            </p:spPr>
            <p:txBody>
              <a:bodyPr/>
              <a:lstStyle/>
              <a:p>
                <a:endParaRPr lang="en-US"/>
              </a:p>
            </p:txBody>
          </p:sp>
          <p:sp>
            <p:nvSpPr>
              <p:cNvPr id="20127" name="Line 6670"/>
              <p:cNvSpPr>
                <a:spLocks noChangeShapeType="1"/>
              </p:cNvSpPr>
              <p:nvPr/>
            </p:nvSpPr>
            <p:spPr bwMode="white">
              <a:xfrm>
                <a:off x="4537" y="2260"/>
                <a:ext cx="0" cy="0"/>
              </a:xfrm>
              <a:prstGeom prst="line">
                <a:avLst/>
              </a:prstGeom>
              <a:noFill/>
              <a:ln w="6350">
                <a:solidFill>
                  <a:srgbClr val="000000"/>
                </a:solidFill>
                <a:round/>
                <a:headEnd/>
                <a:tailEnd/>
              </a:ln>
            </p:spPr>
            <p:txBody>
              <a:bodyPr/>
              <a:lstStyle/>
              <a:p>
                <a:endParaRPr lang="en-US"/>
              </a:p>
            </p:txBody>
          </p:sp>
          <p:sp>
            <p:nvSpPr>
              <p:cNvPr id="20128" name="Line 6671"/>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29" name="Line 6672"/>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0" name="Line 6673"/>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1" name="Line 6674"/>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2" name="Line 6675"/>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3" name="Line 6676"/>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4" name="Line 6677"/>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5" name="Line 6678"/>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6" name="Line 6679"/>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7" name="Line 6680"/>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8" name="Line 6681"/>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39" name="Line 6682"/>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0" name="Line 6683"/>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1" name="Line 6684"/>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2" name="Line 6685"/>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3" name="Line 6686"/>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4" name="Line 6687"/>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5" name="Line 6688"/>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20146" name="Line 6689"/>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grpSp>
        <p:grpSp>
          <p:nvGrpSpPr>
            <p:cNvPr id="18513" name="Group 6891"/>
            <p:cNvGrpSpPr>
              <a:grpSpLocks/>
            </p:cNvGrpSpPr>
            <p:nvPr/>
          </p:nvGrpSpPr>
          <p:grpSpPr bwMode="auto">
            <a:xfrm>
              <a:off x="4176" y="1638"/>
              <a:ext cx="460" cy="727"/>
              <a:chOff x="4176" y="1638"/>
              <a:chExt cx="460" cy="727"/>
            </a:xfrm>
          </p:grpSpPr>
          <p:sp>
            <p:nvSpPr>
              <p:cNvPr id="19747" name="Line 6691"/>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19748" name="Line 6692"/>
              <p:cNvSpPr>
                <a:spLocks noChangeShapeType="1"/>
              </p:cNvSpPr>
              <p:nvPr/>
            </p:nvSpPr>
            <p:spPr bwMode="white">
              <a:xfrm>
                <a:off x="4526" y="2254"/>
                <a:ext cx="11" cy="6"/>
              </a:xfrm>
              <a:prstGeom prst="line">
                <a:avLst/>
              </a:prstGeom>
              <a:noFill/>
              <a:ln w="6350">
                <a:solidFill>
                  <a:srgbClr val="000000"/>
                </a:solidFill>
                <a:round/>
                <a:headEnd/>
                <a:tailEnd/>
              </a:ln>
            </p:spPr>
            <p:txBody>
              <a:bodyPr/>
              <a:lstStyle/>
              <a:p>
                <a:endParaRPr lang="en-US"/>
              </a:p>
            </p:txBody>
          </p:sp>
          <p:sp>
            <p:nvSpPr>
              <p:cNvPr id="19749" name="Line 6693"/>
              <p:cNvSpPr>
                <a:spLocks noChangeShapeType="1"/>
              </p:cNvSpPr>
              <p:nvPr/>
            </p:nvSpPr>
            <p:spPr bwMode="white">
              <a:xfrm>
                <a:off x="4520" y="2276"/>
                <a:ext cx="0" cy="0"/>
              </a:xfrm>
              <a:prstGeom prst="line">
                <a:avLst/>
              </a:prstGeom>
              <a:noFill/>
              <a:ln w="6350">
                <a:solidFill>
                  <a:srgbClr val="000000"/>
                </a:solidFill>
                <a:round/>
                <a:headEnd/>
                <a:tailEnd/>
              </a:ln>
            </p:spPr>
            <p:txBody>
              <a:bodyPr/>
              <a:lstStyle/>
              <a:p>
                <a:endParaRPr lang="en-US"/>
              </a:p>
            </p:txBody>
          </p:sp>
          <p:sp>
            <p:nvSpPr>
              <p:cNvPr id="19750" name="Line 6694"/>
              <p:cNvSpPr>
                <a:spLocks noChangeShapeType="1"/>
              </p:cNvSpPr>
              <p:nvPr/>
            </p:nvSpPr>
            <p:spPr bwMode="white">
              <a:xfrm>
                <a:off x="4531" y="2283"/>
                <a:ext cx="0" cy="0"/>
              </a:xfrm>
              <a:prstGeom prst="line">
                <a:avLst/>
              </a:prstGeom>
              <a:noFill/>
              <a:ln w="6350">
                <a:solidFill>
                  <a:srgbClr val="000000"/>
                </a:solidFill>
                <a:round/>
                <a:headEnd/>
                <a:tailEnd/>
              </a:ln>
            </p:spPr>
            <p:txBody>
              <a:bodyPr/>
              <a:lstStyle/>
              <a:p>
                <a:endParaRPr lang="en-US"/>
              </a:p>
            </p:txBody>
          </p:sp>
          <p:sp>
            <p:nvSpPr>
              <p:cNvPr id="19751" name="Line 6695"/>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2" name="Line 6696"/>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3" name="Line 6697"/>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4" name="Line 6698"/>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5" name="Line 6699"/>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6" name="Line 6700"/>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7" name="Line 6701"/>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8" name="Line 6702"/>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59" name="Line 6703"/>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0" name="Line 6704"/>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1" name="Line 6705"/>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2" name="Line 6706"/>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3" name="Line 6707"/>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4" name="Line 6708"/>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5" name="Line 6709"/>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6" name="Line 6710"/>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7" name="Line 6711"/>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8" name="Line 6712"/>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69" name="Line 6713"/>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70" name="Line 6714"/>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71" name="Line 6715"/>
              <p:cNvSpPr>
                <a:spLocks noChangeShapeType="1"/>
              </p:cNvSpPr>
              <p:nvPr/>
            </p:nvSpPr>
            <p:spPr bwMode="white">
              <a:xfrm>
                <a:off x="4520" y="2276"/>
                <a:ext cx="11" cy="7"/>
              </a:xfrm>
              <a:prstGeom prst="line">
                <a:avLst/>
              </a:prstGeom>
              <a:noFill/>
              <a:ln w="6350">
                <a:solidFill>
                  <a:srgbClr val="000000"/>
                </a:solidFill>
                <a:round/>
                <a:headEnd/>
                <a:tailEnd/>
              </a:ln>
            </p:spPr>
            <p:txBody>
              <a:bodyPr/>
              <a:lstStyle/>
              <a:p>
                <a:endParaRPr lang="en-US"/>
              </a:p>
            </p:txBody>
          </p:sp>
          <p:sp>
            <p:nvSpPr>
              <p:cNvPr id="19772" name="Line 6716"/>
              <p:cNvSpPr>
                <a:spLocks noChangeShapeType="1"/>
              </p:cNvSpPr>
              <p:nvPr/>
            </p:nvSpPr>
            <p:spPr bwMode="white">
              <a:xfrm>
                <a:off x="4517" y="2298"/>
                <a:ext cx="0" cy="0"/>
              </a:xfrm>
              <a:prstGeom prst="line">
                <a:avLst/>
              </a:prstGeom>
              <a:noFill/>
              <a:ln w="6350">
                <a:solidFill>
                  <a:srgbClr val="000000"/>
                </a:solidFill>
                <a:round/>
                <a:headEnd/>
                <a:tailEnd/>
              </a:ln>
            </p:spPr>
            <p:txBody>
              <a:bodyPr/>
              <a:lstStyle/>
              <a:p>
                <a:endParaRPr lang="en-US"/>
              </a:p>
            </p:txBody>
          </p:sp>
          <p:sp>
            <p:nvSpPr>
              <p:cNvPr id="19773" name="Line 6717"/>
              <p:cNvSpPr>
                <a:spLocks noChangeShapeType="1"/>
              </p:cNvSpPr>
              <p:nvPr/>
            </p:nvSpPr>
            <p:spPr bwMode="white">
              <a:xfrm>
                <a:off x="4528" y="2304"/>
                <a:ext cx="0" cy="0"/>
              </a:xfrm>
              <a:prstGeom prst="line">
                <a:avLst/>
              </a:prstGeom>
              <a:noFill/>
              <a:ln w="6350">
                <a:solidFill>
                  <a:srgbClr val="000000"/>
                </a:solidFill>
                <a:round/>
                <a:headEnd/>
                <a:tailEnd/>
              </a:ln>
            </p:spPr>
            <p:txBody>
              <a:bodyPr/>
              <a:lstStyle/>
              <a:p>
                <a:endParaRPr lang="en-US"/>
              </a:p>
            </p:txBody>
          </p:sp>
          <p:sp>
            <p:nvSpPr>
              <p:cNvPr id="19774" name="Line 6718"/>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75" name="Line 6719"/>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76" name="Line 6720"/>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77" name="Line 6721"/>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78" name="Line 6722"/>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79" name="Line 6723"/>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0" name="Line 6724"/>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1" name="Line 6725"/>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2" name="Line 6726"/>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3" name="Line 6727"/>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4" name="Line 6728"/>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5" name="Line 6729"/>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6" name="Line 6730"/>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7" name="Line 6731"/>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8" name="Line 6732"/>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89" name="Line 6733"/>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0" name="Line 6734"/>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1" name="Line 6735"/>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2" name="Line 6736"/>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3" name="Line 6737"/>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4" name="Line 6738"/>
              <p:cNvSpPr>
                <a:spLocks noChangeShapeType="1"/>
              </p:cNvSpPr>
              <p:nvPr/>
            </p:nvSpPr>
            <p:spPr bwMode="white">
              <a:xfrm>
                <a:off x="4517" y="2298"/>
                <a:ext cx="11" cy="6"/>
              </a:xfrm>
              <a:prstGeom prst="line">
                <a:avLst/>
              </a:prstGeom>
              <a:noFill/>
              <a:ln w="6350">
                <a:solidFill>
                  <a:srgbClr val="000000"/>
                </a:solidFill>
                <a:round/>
                <a:headEnd/>
                <a:tailEnd/>
              </a:ln>
            </p:spPr>
            <p:txBody>
              <a:bodyPr/>
              <a:lstStyle/>
              <a:p>
                <a:endParaRPr lang="en-US"/>
              </a:p>
            </p:txBody>
          </p:sp>
          <p:sp>
            <p:nvSpPr>
              <p:cNvPr id="19795" name="Line 6739"/>
              <p:cNvSpPr>
                <a:spLocks noChangeShapeType="1"/>
              </p:cNvSpPr>
              <p:nvPr/>
            </p:nvSpPr>
            <p:spPr bwMode="white">
              <a:xfrm>
                <a:off x="4531" y="2316"/>
                <a:ext cx="0" cy="0"/>
              </a:xfrm>
              <a:prstGeom prst="line">
                <a:avLst/>
              </a:prstGeom>
              <a:noFill/>
              <a:ln w="6350">
                <a:solidFill>
                  <a:srgbClr val="000000"/>
                </a:solidFill>
                <a:round/>
                <a:headEnd/>
                <a:tailEnd/>
              </a:ln>
            </p:spPr>
            <p:txBody>
              <a:bodyPr/>
              <a:lstStyle/>
              <a:p>
                <a:endParaRPr lang="en-US"/>
              </a:p>
            </p:txBody>
          </p:sp>
          <p:sp>
            <p:nvSpPr>
              <p:cNvPr id="19796" name="Line 6740"/>
              <p:cNvSpPr>
                <a:spLocks noChangeShapeType="1"/>
              </p:cNvSpPr>
              <p:nvPr/>
            </p:nvSpPr>
            <p:spPr bwMode="white">
              <a:xfrm>
                <a:off x="4530" y="2315"/>
                <a:ext cx="0" cy="0"/>
              </a:xfrm>
              <a:prstGeom prst="line">
                <a:avLst/>
              </a:prstGeom>
              <a:noFill/>
              <a:ln w="6350">
                <a:solidFill>
                  <a:srgbClr val="000000"/>
                </a:solidFill>
                <a:round/>
                <a:headEnd/>
                <a:tailEnd/>
              </a:ln>
            </p:spPr>
            <p:txBody>
              <a:bodyPr/>
              <a:lstStyle/>
              <a:p>
                <a:endParaRPr lang="en-US"/>
              </a:p>
            </p:txBody>
          </p:sp>
          <p:sp>
            <p:nvSpPr>
              <p:cNvPr id="19797" name="Line 6741"/>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798" name="Line 6742"/>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799" name="Line 6743"/>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0" name="Line 6744"/>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1" name="Line 6745"/>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2" name="Line 6746"/>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3" name="Line 6747"/>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4" name="Line 6748"/>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5" name="Line 6749"/>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6" name="Line 6750"/>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7" name="Line 6751"/>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8" name="Line 6752"/>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09" name="Line 6753"/>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0" name="Line 6754"/>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1" name="Line 6755"/>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2" name="Line 6756"/>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3" name="Line 6757"/>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4" name="Line 6758"/>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5" name="Line 6759"/>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6" name="Line 6760"/>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7" name="Line 6761"/>
              <p:cNvSpPr>
                <a:spLocks noChangeShapeType="1"/>
              </p:cNvSpPr>
              <p:nvPr/>
            </p:nvSpPr>
            <p:spPr bwMode="white">
              <a:xfrm flipH="1" flipV="1">
                <a:off x="4530" y="2315"/>
                <a:ext cx="1" cy="1"/>
              </a:xfrm>
              <a:prstGeom prst="line">
                <a:avLst/>
              </a:prstGeom>
              <a:noFill/>
              <a:ln w="6350">
                <a:solidFill>
                  <a:srgbClr val="000000"/>
                </a:solidFill>
                <a:round/>
                <a:headEnd/>
                <a:tailEnd/>
              </a:ln>
            </p:spPr>
            <p:txBody>
              <a:bodyPr/>
              <a:lstStyle/>
              <a:p>
                <a:endParaRPr lang="en-US"/>
              </a:p>
            </p:txBody>
          </p:sp>
          <p:sp>
            <p:nvSpPr>
              <p:cNvPr id="19818" name="Line 6762"/>
              <p:cNvSpPr>
                <a:spLocks noChangeShapeType="1"/>
              </p:cNvSpPr>
              <p:nvPr/>
            </p:nvSpPr>
            <p:spPr bwMode="white">
              <a:xfrm>
                <a:off x="4518" y="2318"/>
                <a:ext cx="0" cy="0"/>
              </a:xfrm>
              <a:prstGeom prst="line">
                <a:avLst/>
              </a:prstGeom>
              <a:noFill/>
              <a:ln w="6350">
                <a:solidFill>
                  <a:srgbClr val="000000"/>
                </a:solidFill>
                <a:round/>
                <a:headEnd/>
                <a:tailEnd/>
              </a:ln>
            </p:spPr>
            <p:txBody>
              <a:bodyPr/>
              <a:lstStyle/>
              <a:p>
                <a:endParaRPr lang="en-US"/>
              </a:p>
            </p:txBody>
          </p:sp>
          <p:sp>
            <p:nvSpPr>
              <p:cNvPr id="19819" name="Line 6763"/>
              <p:cNvSpPr>
                <a:spLocks noChangeShapeType="1"/>
              </p:cNvSpPr>
              <p:nvPr/>
            </p:nvSpPr>
            <p:spPr bwMode="white">
              <a:xfrm>
                <a:off x="4529" y="2324"/>
                <a:ext cx="0" cy="0"/>
              </a:xfrm>
              <a:prstGeom prst="line">
                <a:avLst/>
              </a:prstGeom>
              <a:noFill/>
              <a:ln w="6350">
                <a:solidFill>
                  <a:srgbClr val="000000"/>
                </a:solidFill>
                <a:round/>
                <a:headEnd/>
                <a:tailEnd/>
              </a:ln>
            </p:spPr>
            <p:txBody>
              <a:bodyPr/>
              <a:lstStyle/>
              <a:p>
                <a:endParaRPr lang="en-US"/>
              </a:p>
            </p:txBody>
          </p:sp>
          <p:sp>
            <p:nvSpPr>
              <p:cNvPr id="19820" name="Line 6764"/>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1" name="Line 6765"/>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2" name="Line 6766"/>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3" name="Line 6767"/>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4" name="Line 6768"/>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5" name="Line 6769"/>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6" name="Line 6770"/>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7" name="Line 6771"/>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8" name="Line 6772"/>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29" name="Line 6773"/>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0" name="Line 6774"/>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1" name="Line 6775"/>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2" name="Line 6776"/>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3" name="Line 6777"/>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4" name="Line 6778"/>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5" name="Line 6779"/>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6" name="Line 6780"/>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7" name="Line 6781"/>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8" name="Line 6782"/>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39" name="Line 6783"/>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40" name="Line 6784"/>
              <p:cNvSpPr>
                <a:spLocks noChangeShapeType="1"/>
              </p:cNvSpPr>
              <p:nvPr/>
            </p:nvSpPr>
            <p:spPr bwMode="white">
              <a:xfrm>
                <a:off x="4518" y="2318"/>
                <a:ext cx="11" cy="6"/>
              </a:xfrm>
              <a:prstGeom prst="line">
                <a:avLst/>
              </a:prstGeom>
              <a:noFill/>
              <a:ln w="6350">
                <a:solidFill>
                  <a:srgbClr val="000000"/>
                </a:solidFill>
                <a:round/>
                <a:headEnd/>
                <a:tailEnd/>
              </a:ln>
            </p:spPr>
            <p:txBody>
              <a:bodyPr/>
              <a:lstStyle/>
              <a:p>
                <a:endParaRPr lang="en-US"/>
              </a:p>
            </p:txBody>
          </p:sp>
          <p:sp>
            <p:nvSpPr>
              <p:cNvPr id="19841" name="Line 6785"/>
              <p:cNvSpPr>
                <a:spLocks noChangeShapeType="1"/>
              </p:cNvSpPr>
              <p:nvPr/>
            </p:nvSpPr>
            <p:spPr bwMode="white">
              <a:xfrm>
                <a:off x="4533" y="2335"/>
                <a:ext cx="0" cy="0"/>
              </a:xfrm>
              <a:prstGeom prst="line">
                <a:avLst/>
              </a:prstGeom>
              <a:noFill/>
              <a:ln w="6350">
                <a:solidFill>
                  <a:srgbClr val="000000"/>
                </a:solidFill>
                <a:round/>
                <a:headEnd/>
                <a:tailEnd/>
              </a:ln>
            </p:spPr>
            <p:txBody>
              <a:bodyPr/>
              <a:lstStyle/>
              <a:p>
                <a:endParaRPr lang="en-US"/>
              </a:p>
            </p:txBody>
          </p:sp>
          <p:sp>
            <p:nvSpPr>
              <p:cNvPr id="19842" name="Line 6786"/>
              <p:cNvSpPr>
                <a:spLocks noChangeShapeType="1"/>
              </p:cNvSpPr>
              <p:nvPr/>
            </p:nvSpPr>
            <p:spPr bwMode="white">
              <a:xfrm>
                <a:off x="4533" y="2335"/>
                <a:ext cx="0" cy="0"/>
              </a:xfrm>
              <a:prstGeom prst="line">
                <a:avLst/>
              </a:prstGeom>
              <a:noFill/>
              <a:ln w="6350">
                <a:solidFill>
                  <a:srgbClr val="000000"/>
                </a:solidFill>
                <a:round/>
                <a:headEnd/>
                <a:tailEnd/>
              </a:ln>
            </p:spPr>
            <p:txBody>
              <a:bodyPr/>
              <a:lstStyle/>
              <a:p>
                <a:endParaRPr lang="en-US"/>
              </a:p>
            </p:txBody>
          </p:sp>
          <p:sp>
            <p:nvSpPr>
              <p:cNvPr id="19843" name="Line 6787"/>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4" name="Line 6788"/>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5" name="Line 6789"/>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6" name="Line 6790"/>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7" name="Line 6791"/>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8" name="Line 6792"/>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49" name="Line 6793"/>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0" name="Line 6794"/>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1" name="Line 6795"/>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2" name="Line 6796"/>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3" name="Line 6797"/>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4" name="Line 6798"/>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5" name="Line 6799"/>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6" name="Line 6800"/>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7" name="Line 6801"/>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8" name="Line 6802"/>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59" name="Line 6803"/>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60" name="Line 6804"/>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61" name="Line 6805"/>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62" name="Line 6806"/>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63" name="Line 6807"/>
              <p:cNvSpPr>
                <a:spLocks noChangeShapeType="1"/>
              </p:cNvSpPr>
              <p:nvPr/>
            </p:nvSpPr>
            <p:spPr bwMode="white">
              <a:xfrm flipH="1">
                <a:off x="4533" y="2335"/>
                <a:ext cx="0" cy="0"/>
              </a:xfrm>
              <a:prstGeom prst="line">
                <a:avLst/>
              </a:prstGeom>
              <a:noFill/>
              <a:ln w="6350">
                <a:solidFill>
                  <a:srgbClr val="000000"/>
                </a:solidFill>
                <a:round/>
                <a:headEnd/>
                <a:tailEnd/>
              </a:ln>
            </p:spPr>
            <p:txBody>
              <a:bodyPr/>
              <a:lstStyle/>
              <a:p>
                <a:endParaRPr lang="en-US"/>
              </a:p>
            </p:txBody>
          </p:sp>
          <p:sp>
            <p:nvSpPr>
              <p:cNvPr id="19864" name="Line 6808"/>
              <p:cNvSpPr>
                <a:spLocks noChangeShapeType="1"/>
              </p:cNvSpPr>
              <p:nvPr/>
            </p:nvSpPr>
            <p:spPr bwMode="white">
              <a:xfrm>
                <a:off x="4522" y="2335"/>
                <a:ext cx="0" cy="0"/>
              </a:xfrm>
              <a:prstGeom prst="line">
                <a:avLst/>
              </a:prstGeom>
              <a:noFill/>
              <a:ln w="6350">
                <a:solidFill>
                  <a:srgbClr val="000000"/>
                </a:solidFill>
                <a:round/>
                <a:headEnd/>
                <a:tailEnd/>
              </a:ln>
            </p:spPr>
            <p:txBody>
              <a:bodyPr/>
              <a:lstStyle/>
              <a:p>
                <a:endParaRPr lang="en-US"/>
              </a:p>
            </p:txBody>
          </p:sp>
          <p:sp>
            <p:nvSpPr>
              <p:cNvPr id="19865" name="Line 6809"/>
              <p:cNvSpPr>
                <a:spLocks noChangeShapeType="1"/>
              </p:cNvSpPr>
              <p:nvPr/>
            </p:nvSpPr>
            <p:spPr bwMode="white">
              <a:xfrm>
                <a:off x="4534" y="2342"/>
                <a:ext cx="0" cy="0"/>
              </a:xfrm>
              <a:prstGeom prst="line">
                <a:avLst/>
              </a:prstGeom>
              <a:noFill/>
              <a:ln w="6350">
                <a:solidFill>
                  <a:srgbClr val="000000"/>
                </a:solidFill>
                <a:round/>
                <a:headEnd/>
                <a:tailEnd/>
              </a:ln>
            </p:spPr>
            <p:txBody>
              <a:bodyPr/>
              <a:lstStyle/>
              <a:p>
                <a:endParaRPr lang="en-US"/>
              </a:p>
            </p:txBody>
          </p:sp>
          <p:sp>
            <p:nvSpPr>
              <p:cNvPr id="19866" name="Line 6810"/>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67" name="Line 6811"/>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68" name="Line 6812"/>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69" name="Line 6813"/>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0" name="Line 6814"/>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1" name="Line 6815"/>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2" name="Line 6816"/>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3" name="Line 6817"/>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4" name="Line 6818"/>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5" name="Line 6819"/>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6" name="Line 6820"/>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7" name="Line 6821"/>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8" name="Line 6822"/>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79" name="Line 6823"/>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0" name="Line 6824"/>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1" name="Line 6825"/>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2" name="Line 6826"/>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3" name="Line 6827"/>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4" name="Line 6828"/>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5" name="Line 6829"/>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6" name="Line 6830"/>
              <p:cNvSpPr>
                <a:spLocks noChangeShapeType="1"/>
              </p:cNvSpPr>
              <p:nvPr/>
            </p:nvSpPr>
            <p:spPr bwMode="white">
              <a:xfrm>
                <a:off x="4522" y="2335"/>
                <a:ext cx="12" cy="7"/>
              </a:xfrm>
              <a:prstGeom prst="line">
                <a:avLst/>
              </a:prstGeom>
              <a:noFill/>
              <a:ln w="6350">
                <a:solidFill>
                  <a:srgbClr val="000000"/>
                </a:solidFill>
                <a:round/>
                <a:headEnd/>
                <a:tailEnd/>
              </a:ln>
            </p:spPr>
            <p:txBody>
              <a:bodyPr/>
              <a:lstStyle/>
              <a:p>
                <a:endParaRPr lang="en-US"/>
              </a:p>
            </p:txBody>
          </p:sp>
          <p:sp>
            <p:nvSpPr>
              <p:cNvPr id="19887" name="Line 6831"/>
              <p:cNvSpPr>
                <a:spLocks noChangeShapeType="1"/>
              </p:cNvSpPr>
              <p:nvPr/>
            </p:nvSpPr>
            <p:spPr bwMode="white">
              <a:xfrm>
                <a:off x="4531" y="2349"/>
                <a:ext cx="0" cy="0"/>
              </a:xfrm>
              <a:prstGeom prst="line">
                <a:avLst/>
              </a:prstGeom>
              <a:noFill/>
              <a:ln w="6350">
                <a:solidFill>
                  <a:srgbClr val="000000"/>
                </a:solidFill>
                <a:round/>
                <a:headEnd/>
                <a:tailEnd/>
              </a:ln>
            </p:spPr>
            <p:txBody>
              <a:bodyPr/>
              <a:lstStyle/>
              <a:p>
                <a:endParaRPr lang="en-US"/>
              </a:p>
            </p:txBody>
          </p:sp>
          <p:sp>
            <p:nvSpPr>
              <p:cNvPr id="19888" name="Line 6832"/>
              <p:cNvSpPr>
                <a:spLocks noChangeShapeType="1"/>
              </p:cNvSpPr>
              <p:nvPr/>
            </p:nvSpPr>
            <p:spPr bwMode="white">
              <a:xfrm>
                <a:off x="4541" y="2356"/>
                <a:ext cx="0" cy="0"/>
              </a:xfrm>
              <a:prstGeom prst="line">
                <a:avLst/>
              </a:prstGeom>
              <a:noFill/>
              <a:ln w="6350">
                <a:solidFill>
                  <a:srgbClr val="000000"/>
                </a:solidFill>
                <a:round/>
                <a:headEnd/>
                <a:tailEnd/>
              </a:ln>
            </p:spPr>
            <p:txBody>
              <a:bodyPr/>
              <a:lstStyle/>
              <a:p>
                <a:endParaRPr lang="en-US"/>
              </a:p>
            </p:txBody>
          </p:sp>
          <p:sp>
            <p:nvSpPr>
              <p:cNvPr id="19889" name="Line 6833"/>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0" name="Line 6834"/>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1" name="Line 6835"/>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2" name="Line 6836"/>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3" name="Line 6837"/>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4" name="Line 6838"/>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5" name="Line 6839"/>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6" name="Line 6840"/>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7" name="Line 6841"/>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8" name="Line 6842"/>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899" name="Line 6843"/>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0" name="Line 6844"/>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1" name="Line 6845"/>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2" name="Line 6846"/>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3" name="Line 6847"/>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4" name="Line 6848"/>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5" name="Line 6849"/>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6" name="Line 6850"/>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7" name="Line 6851"/>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8" name="Line 6852"/>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09" name="Line 6853"/>
              <p:cNvSpPr>
                <a:spLocks noChangeShapeType="1"/>
              </p:cNvSpPr>
              <p:nvPr/>
            </p:nvSpPr>
            <p:spPr bwMode="white">
              <a:xfrm>
                <a:off x="4531" y="2349"/>
                <a:ext cx="10" cy="7"/>
              </a:xfrm>
              <a:prstGeom prst="line">
                <a:avLst/>
              </a:prstGeom>
              <a:noFill/>
              <a:ln w="6350">
                <a:solidFill>
                  <a:srgbClr val="000000"/>
                </a:solidFill>
                <a:round/>
                <a:headEnd/>
                <a:tailEnd/>
              </a:ln>
            </p:spPr>
            <p:txBody>
              <a:bodyPr/>
              <a:lstStyle/>
              <a:p>
                <a:endParaRPr lang="en-US"/>
              </a:p>
            </p:txBody>
          </p:sp>
          <p:sp>
            <p:nvSpPr>
              <p:cNvPr id="19910" name="Line 6854"/>
              <p:cNvSpPr>
                <a:spLocks noChangeShapeType="1"/>
              </p:cNvSpPr>
              <p:nvPr/>
            </p:nvSpPr>
            <p:spPr bwMode="white">
              <a:xfrm>
                <a:off x="4549" y="2364"/>
                <a:ext cx="0" cy="0"/>
              </a:xfrm>
              <a:prstGeom prst="line">
                <a:avLst/>
              </a:prstGeom>
              <a:noFill/>
              <a:ln w="6350">
                <a:solidFill>
                  <a:srgbClr val="000000"/>
                </a:solidFill>
                <a:round/>
                <a:headEnd/>
                <a:tailEnd/>
              </a:ln>
            </p:spPr>
            <p:txBody>
              <a:bodyPr/>
              <a:lstStyle/>
              <a:p>
                <a:endParaRPr lang="en-US"/>
              </a:p>
            </p:txBody>
          </p:sp>
          <p:sp>
            <p:nvSpPr>
              <p:cNvPr id="19911" name="Line 6855"/>
              <p:cNvSpPr>
                <a:spLocks noChangeShapeType="1"/>
              </p:cNvSpPr>
              <p:nvPr/>
            </p:nvSpPr>
            <p:spPr bwMode="white">
              <a:xfrm>
                <a:off x="4551" y="2365"/>
                <a:ext cx="0" cy="0"/>
              </a:xfrm>
              <a:prstGeom prst="line">
                <a:avLst/>
              </a:prstGeom>
              <a:noFill/>
              <a:ln w="6350">
                <a:solidFill>
                  <a:srgbClr val="000000"/>
                </a:solidFill>
                <a:round/>
                <a:headEnd/>
                <a:tailEnd/>
              </a:ln>
            </p:spPr>
            <p:txBody>
              <a:bodyPr/>
              <a:lstStyle/>
              <a:p>
                <a:endParaRPr lang="en-US"/>
              </a:p>
            </p:txBody>
          </p:sp>
          <p:sp>
            <p:nvSpPr>
              <p:cNvPr id="19912" name="Line 6856"/>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3" name="Line 6857"/>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4" name="Line 6858"/>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5" name="Line 6859"/>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6" name="Line 6860"/>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7" name="Line 6861"/>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8" name="Line 6862"/>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19" name="Line 6863"/>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0" name="Line 6864"/>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1" name="Line 6865"/>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2" name="Line 6866"/>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3" name="Line 6867"/>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4" name="Line 6868"/>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5" name="Line 6869"/>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6" name="Line 6870"/>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7" name="Line 6871"/>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8" name="Line 6872"/>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29" name="Line 6873"/>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30" name="Line 6874"/>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31" name="Line 6875"/>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32" name="Line 6876"/>
              <p:cNvSpPr>
                <a:spLocks noChangeShapeType="1"/>
              </p:cNvSpPr>
              <p:nvPr/>
            </p:nvSpPr>
            <p:spPr bwMode="white">
              <a:xfrm>
                <a:off x="4549" y="2364"/>
                <a:ext cx="2" cy="1"/>
              </a:xfrm>
              <a:prstGeom prst="line">
                <a:avLst/>
              </a:prstGeom>
              <a:noFill/>
              <a:ln w="6350">
                <a:solidFill>
                  <a:srgbClr val="000000"/>
                </a:solidFill>
                <a:round/>
                <a:headEnd/>
                <a:tailEnd/>
              </a:ln>
            </p:spPr>
            <p:txBody>
              <a:bodyPr/>
              <a:lstStyle/>
              <a:p>
                <a:endParaRPr lang="en-US"/>
              </a:p>
            </p:txBody>
          </p:sp>
          <p:sp>
            <p:nvSpPr>
              <p:cNvPr id="19933" name="Freeform 6877"/>
              <p:cNvSpPr>
                <a:spLocks/>
              </p:cNvSpPr>
              <p:nvPr/>
            </p:nvSpPr>
            <p:spPr bwMode="white">
              <a:xfrm>
                <a:off x="4588" y="2275"/>
                <a:ext cx="32" cy="12"/>
              </a:xfrm>
              <a:custGeom>
                <a:avLst/>
                <a:gdLst>
                  <a:gd name="T0" fmla="*/ 0 w 254"/>
                  <a:gd name="T1" fmla="*/ 0 h 96"/>
                  <a:gd name="T2" fmla="*/ 0 w 254"/>
                  <a:gd name="T3" fmla="*/ 0 h 96"/>
                  <a:gd name="T4" fmla="*/ 0 w 254"/>
                  <a:gd name="T5" fmla="*/ 0 h 96"/>
                  <a:gd name="T6" fmla="*/ 0 w 254"/>
                  <a:gd name="T7" fmla="*/ 0 h 96"/>
                  <a:gd name="T8" fmla="*/ 0 w 254"/>
                  <a:gd name="T9" fmla="*/ 0 h 96"/>
                  <a:gd name="T10" fmla="*/ 0 w 254"/>
                  <a:gd name="T11" fmla="*/ 0 h 96"/>
                  <a:gd name="T12" fmla="*/ 0 w 254"/>
                  <a:gd name="T13" fmla="*/ 0 h 96"/>
                  <a:gd name="T14" fmla="*/ 0 w 254"/>
                  <a:gd name="T15" fmla="*/ 0 h 96"/>
                  <a:gd name="T16" fmla="*/ 0 w 254"/>
                  <a:gd name="T17" fmla="*/ 0 h 96"/>
                  <a:gd name="T18" fmla="*/ 0 w 254"/>
                  <a:gd name="T19" fmla="*/ 0 h 96"/>
                  <a:gd name="T20" fmla="*/ 0 w 254"/>
                  <a:gd name="T21" fmla="*/ 0 h 96"/>
                  <a:gd name="T22" fmla="*/ 0 w 254"/>
                  <a:gd name="T23" fmla="*/ 0 h 96"/>
                  <a:gd name="T24" fmla="*/ 0 w 254"/>
                  <a:gd name="T25" fmla="*/ 0 h 96"/>
                  <a:gd name="T26" fmla="*/ 0 w 254"/>
                  <a:gd name="T27" fmla="*/ 0 h 96"/>
                  <a:gd name="T28" fmla="*/ 0 w 254"/>
                  <a:gd name="T29" fmla="*/ 0 h 96"/>
                  <a:gd name="T30" fmla="*/ 0 w 254"/>
                  <a:gd name="T31" fmla="*/ 0 h 96"/>
                  <a:gd name="T32" fmla="*/ 0 w 254"/>
                  <a:gd name="T33" fmla="*/ 0 h 96"/>
                  <a:gd name="T34" fmla="*/ 0 w 254"/>
                  <a:gd name="T35" fmla="*/ 0 h 96"/>
                  <a:gd name="T36" fmla="*/ 0 w 254"/>
                  <a:gd name="T37" fmla="*/ 0 h 96"/>
                  <a:gd name="T38" fmla="*/ 0 w 254"/>
                  <a:gd name="T39" fmla="*/ 0 h 96"/>
                  <a:gd name="T40" fmla="*/ 1 w 254"/>
                  <a:gd name="T41" fmla="*/ 0 h 96"/>
                  <a:gd name="T42" fmla="*/ 1 w 254"/>
                  <a:gd name="T43" fmla="*/ 0 h 96"/>
                  <a:gd name="T44" fmla="*/ 1 w 254"/>
                  <a:gd name="T45" fmla="*/ 0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4"/>
                  <a:gd name="T70" fmla="*/ 0 h 96"/>
                  <a:gd name="T71" fmla="*/ 254 w 254"/>
                  <a:gd name="T72" fmla="*/ 96 h 9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4" h="96">
                    <a:moveTo>
                      <a:pt x="0" y="0"/>
                    </a:moveTo>
                    <a:lnTo>
                      <a:pt x="4" y="18"/>
                    </a:lnTo>
                    <a:lnTo>
                      <a:pt x="9" y="33"/>
                    </a:lnTo>
                    <a:lnTo>
                      <a:pt x="13" y="41"/>
                    </a:lnTo>
                    <a:lnTo>
                      <a:pt x="16" y="47"/>
                    </a:lnTo>
                    <a:lnTo>
                      <a:pt x="21" y="54"/>
                    </a:lnTo>
                    <a:lnTo>
                      <a:pt x="26" y="60"/>
                    </a:lnTo>
                    <a:lnTo>
                      <a:pt x="35" y="71"/>
                    </a:lnTo>
                    <a:lnTo>
                      <a:pt x="46" y="79"/>
                    </a:lnTo>
                    <a:lnTo>
                      <a:pt x="57" y="86"/>
                    </a:lnTo>
                    <a:lnTo>
                      <a:pt x="69" y="90"/>
                    </a:lnTo>
                    <a:lnTo>
                      <a:pt x="83" y="95"/>
                    </a:lnTo>
                    <a:lnTo>
                      <a:pt x="96" y="96"/>
                    </a:lnTo>
                    <a:lnTo>
                      <a:pt x="111" y="96"/>
                    </a:lnTo>
                    <a:lnTo>
                      <a:pt x="127" y="93"/>
                    </a:lnTo>
                    <a:lnTo>
                      <a:pt x="141" y="89"/>
                    </a:lnTo>
                    <a:lnTo>
                      <a:pt x="158" y="84"/>
                    </a:lnTo>
                    <a:lnTo>
                      <a:pt x="173" y="78"/>
                    </a:lnTo>
                    <a:lnTo>
                      <a:pt x="190" y="69"/>
                    </a:lnTo>
                    <a:lnTo>
                      <a:pt x="206" y="58"/>
                    </a:lnTo>
                    <a:lnTo>
                      <a:pt x="222" y="47"/>
                    </a:lnTo>
                    <a:lnTo>
                      <a:pt x="238" y="33"/>
                    </a:lnTo>
                    <a:lnTo>
                      <a:pt x="254" y="19"/>
                    </a:lnTo>
                  </a:path>
                </a:pathLst>
              </a:custGeom>
              <a:noFill/>
              <a:ln w="6350">
                <a:solidFill>
                  <a:srgbClr val="000000"/>
                </a:solidFill>
                <a:prstDash val="solid"/>
                <a:round/>
                <a:headEnd/>
                <a:tailEnd/>
              </a:ln>
            </p:spPr>
            <p:txBody>
              <a:bodyPr/>
              <a:lstStyle/>
              <a:p>
                <a:endParaRPr lang="en-US"/>
              </a:p>
            </p:txBody>
          </p:sp>
          <p:sp>
            <p:nvSpPr>
              <p:cNvPr id="19934" name="Freeform 6878"/>
              <p:cNvSpPr>
                <a:spLocks/>
              </p:cNvSpPr>
              <p:nvPr/>
            </p:nvSpPr>
            <p:spPr bwMode="white">
              <a:xfrm>
                <a:off x="4588" y="2226"/>
                <a:ext cx="28" cy="40"/>
              </a:xfrm>
              <a:custGeom>
                <a:avLst/>
                <a:gdLst>
                  <a:gd name="T0" fmla="*/ 0 w 226"/>
                  <a:gd name="T1" fmla="*/ 0 h 326"/>
                  <a:gd name="T2" fmla="*/ 0 w 226"/>
                  <a:gd name="T3" fmla="*/ 0 h 326"/>
                  <a:gd name="T4" fmla="*/ 0 w 226"/>
                  <a:gd name="T5" fmla="*/ 0 h 326"/>
                  <a:gd name="T6" fmla="*/ 0 w 226"/>
                  <a:gd name="T7" fmla="*/ 0 h 326"/>
                  <a:gd name="T8" fmla="*/ 0 w 226"/>
                  <a:gd name="T9" fmla="*/ 0 h 326"/>
                  <a:gd name="T10" fmla="*/ 0 w 226"/>
                  <a:gd name="T11" fmla="*/ 0 h 326"/>
                  <a:gd name="T12" fmla="*/ 0 w 226"/>
                  <a:gd name="T13" fmla="*/ 0 h 326"/>
                  <a:gd name="T14" fmla="*/ 0 w 226"/>
                  <a:gd name="T15" fmla="*/ 0 h 326"/>
                  <a:gd name="T16" fmla="*/ 0 w 226"/>
                  <a:gd name="T17" fmla="*/ 0 h 326"/>
                  <a:gd name="T18" fmla="*/ 0 w 226"/>
                  <a:gd name="T19" fmla="*/ 0 h 326"/>
                  <a:gd name="T20" fmla="*/ 0 w 226"/>
                  <a:gd name="T21" fmla="*/ 0 h 326"/>
                  <a:gd name="T22" fmla="*/ 0 w 226"/>
                  <a:gd name="T23" fmla="*/ 0 h 326"/>
                  <a:gd name="T24" fmla="*/ 0 w 226"/>
                  <a:gd name="T25" fmla="*/ 0 h 326"/>
                  <a:gd name="T26" fmla="*/ 0 w 226"/>
                  <a:gd name="T27" fmla="*/ 0 h 326"/>
                  <a:gd name="T28" fmla="*/ 0 w 226"/>
                  <a:gd name="T29" fmla="*/ 0 h 326"/>
                  <a:gd name="T30" fmla="*/ 0 w 226"/>
                  <a:gd name="T31" fmla="*/ 0 h 326"/>
                  <a:gd name="T32" fmla="*/ 0 w 226"/>
                  <a:gd name="T33" fmla="*/ 0 h 326"/>
                  <a:gd name="T34" fmla="*/ 0 w 226"/>
                  <a:gd name="T35" fmla="*/ 0 h 326"/>
                  <a:gd name="T36" fmla="*/ 0 w 226"/>
                  <a:gd name="T37" fmla="*/ 0 h 326"/>
                  <a:gd name="T38" fmla="*/ 0 w 226"/>
                  <a:gd name="T39" fmla="*/ 0 h 326"/>
                  <a:gd name="T40" fmla="*/ 0 w 226"/>
                  <a:gd name="T41" fmla="*/ 0 h 326"/>
                  <a:gd name="T42" fmla="*/ 0 w 226"/>
                  <a:gd name="T43" fmla="*/ 0 h 326"/>
                  <a:gd name="T44" fmla="*/ 0 w 226"/>
                  <a:gd name="T45" fmla="*/ 0 h 326"/>
                  <a:gd name="T46" fmla="*/ 0 w 226"/>
                  <a:gd name="T47" fmla="*/ 1 h 326"/>
                  <a:gd name="T48" fmla="*/ 0 w 226"/>
                  <a:gd name="T49" fmla="*/ 1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6"/>
                  <a:gd name="T76" fmla="*/ 0 h 326"/>
                  <a:gd name="T77" fmla="*/ 226 w 226"/>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6" h="326">
                    <a:moveTo>
                      <a:pt x="226" y="0"/>
                    </a:moveTo>
                    <a:lnTo>
                      <a:pt x="215" y="5"/>
                    </a:lnTo>
                    <a:lnTo>
                      <a:pt x="203" y="11"/>
                    </a:lnTo>
                    <a:lnTo>
                      <a:pt x="192" y="17"/>
                    </a:lnTo>
                    <a:lnTo>
                      <a:pt x="181" y="24"/>
                    </a:lnTo>
                    <a:lnTo>
                      <a:pt x="169" y="31"/>
                    </a:lnTo>
                    <a:lnTo>
                      <a:pt x="158" y="41"/>
                    </a:lnTo>
                    <a:lnTo>
                      <a:pt x="146" y="49"/>
                    </a:lnTo>
                    <a:lnTo>
                      <a:pt x="135" y="59"/>
                    </a:lnTo>
                    <a:lnTo>
                      <a:pt x="124" y="70"/>
                    </a:lnTo>
                    <a:lnTo>
                      <a:pt x="114" y="81"/>
                    </a:lnTo>
                    <a:lnTo>
                      <a:pt x="103" y="94"/>
                    </a:lnTo>
                    <a:lnTo>
                      <a:pt x="93" y="106"/>
                    </a:lnTo>
                    <a:lnTo>
                      <a:pt x="83" y="118"/>
                    </a:lnTo>
                    <a:lnTo>
                      <a:pt x="73" y="132"/>
                    </a:lnTo>
                    <a:lnTo>
                      <a:pt x="64" y="146"/>
                    </a:lnTo>
                    <a:lnTo>
                      <a:pt x="55" y="161"/>
                    </a:lnTo>
                    <a:lnTo>
                      <a:pt x="43" y="182"/>
                    </a:lnTo>
                    <a:lnTo>
                      <a:pt x="34" y="202"/>
                    </a:lnTo>
                    <a:lnTo>
                      <a:pt x="25" y="224"/>
                    </a:lnTo>
                    <a:lnTo>
                      <a:pt x="17" y="245"/>
                    </a:lnTo>
                    <a:lnTo>
                      <a:pt x="11" y="266"/>
                    </a:lnTo>
                    <a:lnTo>
                      <a:pt x="6" y="286"/>
                    </a:lnTo>
                    <a:lnTo>
                      <a:pt x="2" y="306"/>
                    </a:lnTo>
                    <a:lnTo>
                      <a:pt x="0" y="326"/>
                    </a:lnTo>
                  </a:path>
                </a:pathLst>
              </a:custGeom>
              <a:noFill/>
              <a:ln w="6350">
                <a:solidFill>
                  <a:srgbClr val="000000"/>
                </a:solidFill>
                <a:prstDash val="solid"/>
                <a:round/>
                <a:headEnd/>
                <a:tailEnd/>
              </a:ln>
            </p:spPr>
            <p:txBody>
              <a:bodyPr/>
              <a:lstStyle/>
              <a:p>
                <a:endParaRPr lang="en-US"/>
              </a:p>
            </p:txBody>
          </p:sp>
          <p:sp>
            <p:nvSpPr>
              <p:cNvPr id="19935" name="Freeform 6879"/>
              <p:cNvSpPr>
                <a:spLocks/>
              </p:cNvSpPr>
              <p:nvPr/>
            </p:nvSpPr>
            <p:spPr bwMode="white">
              <a:xfrm>
                <a:off x="4625" y="2225"/>
                <a:ext cx="11" cy="27"/>
              </a:xfrm>
              <a:custGeom>
                <a:avLst/>
                <a:gdLst>
                  <a:gd name="T0" fmla="*/ 0 w 89"/>
                  <a:gd name="T1" fmla="*/ 0 h 219"/>
                  <a:gd name="T2" fmla="*/ 0 w 89"/>
                  <a:gd name="T3" fmla="*/ 0 h 219"/>
                  <a:gd name="T4" fmla="*/ 0 w 89"/>
                  <a:gd name="T5" fmla="*/ 0 h 219"/>
                  <a:gd name="T6" fmla="*/ 0 w 89"/>
                  <a:gd name="T7" fmla="*/ 0 h 219"/>
                  <a:gd name="T8" fmla="*/ 0 w 89"/>
                  <a:gd name="T9" fmla="*/ 0 h 219"/>
                  <a:gd name="T10" fmla="*/ 0 w 89"/>
                  <a:gd name="T11" fmla="*/ 0 h 219"/>
                  <a:gd name="T12" fmla="*/ 0 w 89"/>
                  <a:gd name="T13" fmla="*/ 0 h 219"/>
                  <a:gd name="T14" fmla="*/ 0 w 89"/>
                  <a:gd name="T15" fmla="*/ 0 h 219"/>
                  <a:gd name="T16" fmla="*/ 0 w 89"/>
                  <a:gd name="T17" fmla="*/ 0 h 219"/>
                  <a:gd name="T18" fmla="*/ 0 w 89"/>
                  <a:gd name="T19" fmla="*/ 0 h 219"/>
                  <a:gd name="T20" fmla="*/ 0 w 89"/>
                  <a:gd name="T21" fmla="*/ 0 h 219"/>
                  <a:gd name="T22" fmla="*/ 0 w 89"/>
                  <a:gd name="T23" fmla="*/ 0 h 219"/>
                  <a:gd name="T24" fmla="*/ 0 w 89"/>
                  <a:gd name="T25" fmla="*/ 0 h 219"/>
                  <a:gd name="T26" fmla="*/ 0 w 89"/>
                  <a:gd name="T27" fmla="*/ 0 h 219"/>
                  <a:gd name="T28" fmla="*/ 0 w 89"/>
                  <a:gd name="T29" fmla="*/ 0 h 219"/>
                  <a:gd name="T30" fmla="*/ 0 w 89"/>
                  <a:gd name="T31" fmla="*/ 0 h 219"/>
                  <a:gd name="T32" fmla="*/ 0 w 89"/>
                  <a:gd name="T33" fmla="*/ 0 h 2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219"/>
                  <a:gd name="T53" fmla="*/ 89 w 89"/>
                  <a:gd name="T54" fmla="*/ 219 h 2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219">
                    <a:moveTo>
                      <a:pt x="78" y="219"/>
                    </a:moveTo>
                    <a:lnTo>
                      <a:pt x="83" y="197"/>
                    </a:lnTo>
                    <a:lnTo>
                      <a:pt x="86" y="176"/>
                    </a:lnTo>
                    <a:lnTo>
                      <a:pt x="88" y="156"/>
                    </a:lnTo>
                    <a:lnTo>
                      <a:pt x="89" y="137"/>
                    </a:lnTo>
                    <a:lnTo>
                      <a:pt x="88" y="119"/>
                    </a:lnTo>
                    <a:lnTo>
                      <a:pt x="86" y="102"/>
                    </a:lnTo>
                    <a:lnTo>
                      <a:pt x="83" y="85"/>
                    </a:lnTo>
                    <a:lnTo>
                      <a:pt x="79" y="70"/>
                    </a:lnTo>
                    <a:lnTo>
                      <a:pt x="73" y="56"/>
                    </a:lnTo>
                    <a:lnTo>
                      <a:pt x="65" y="43"/>
                    </a:lnTo>
                    <a:lnTo>
                      <a:pt x="58" y="33"/>
                    </a:lnTo>
                    <a:lnTo>
                      <a:pt x="48" y="23"/>
                    </a:lnTo>
                    <a:lnTo>
                      <a:pt x="37" y="14"/>
                    </a:lnTo>
                    <a:lnTo>
                      <a:pt x="26" y="8"/>
                    </a:lnTo>
                    <a:lnTo>
                      <a:pt x="13" y="3"/>
                    </a:lnTo>
                    <a:lnTo>
                      <a:pt x="0" y="0"/>
                    </a:lnTo>
                  </a:path>
                </a:pathLst>
              </a:custGeom>
              <a:noFill/>
              <a:ln w="6350">
                <a:solidFill>
                  <a:srgbClr val="000000"/>
                </a:solidFill>
                <a:prstDash val="solid"/>
                <a:round/>
                <a:headEnd/>
                <a:tailEnd/>
              </a:ln>
            </p:spPr>
            <p:txBody>
              <a:bodyPr/>
              <a:lstStyle/>
              <a:p>
                <a:endParaRPr lang="en-US"/>
              </a:p>
            </p:txBody>
          </p:sp>
          <p:sp>
            <p:nvSpPr>
              <p:cNvPr id="19936" name="Freeform 6880"/>
              <p:cNvSpPr>
                <a:spLocks/>
              </p:cNvSpPr>
              <p:nvPr/>
            </p:nvSpPr>
            <p:spPr bwMode="white">
              <a:xfrm>
                <a:off x="4604" y="2249"/>
                <a:ext cx="25" cy="25"/>
              </a:xfrm>
              <a:custGeom>
                <a:avLst/>
                <a:gdLst>
                  <a:gd name="T0" fmla="*/ 0 w 194"/>
                  <a:gd name="T1" fmla="*/ 0 h 197"/>
                  <a:gd name="T2" fmla="*/ 0 w 194"/>
                  <a:gd name="T3" fmla="*/ 0 h 197"/>
                  <a:gd name="T4" fmla="*/ 0 w 194"/>
                  <a:gd name="T5" fmla="*/ 0 h 197"/>
                  <a:gd name="T6" fmla="*/ 0 w 194"/>
                  <a:gd name="T7" fmla="*/ 0 h 197"/>
                  <a:gd name="T8" fmla="*/ 0 w 194"/>
                  <a:gd name="T9" fmla="*/ 0 h 197"/>
                  <a:gd name="T10" fmla="*/ 0 w 194"/>
                  <a:gd name="T11" fmla="*/ 0 h 197"/>
                  <a:gd name="T12" fmla="*/ 0 w 194"/>
                  <a:gd name="T13" fmla="*/ 0 h 197"/>
                  <a:gd name="T14" fmla="*/ 0 w 194"/>
                  <a:gd name="T15" fmla="*/ 0 h 197"/>
                  <a:gd name="T16" fmla="*/ 0 w 194"/>
                  <a:gd name="T17" fmla="*/ 0 h 197"/>
                  <a:gd name="T18" fmla="*/ 0 w 194"/>
                  <a:gd name="T19" fmla="*/ 0 h 197"/>
                  <a:gd name="T20" fmla="*/ 0 w 194"/>
                  <a:gd name="T21" fmla="*/ 0 h 197"/>
                  <a:gd name="T22" fmla="*/ 0 w 194"/>
                  <a:gd name="T23" fmla="*/ 0 h 197"/>
                  <a:gd name="T24" fmla="*/ 0 w 194"/>
                  <a:gd name="T25" fmla="*/ 0 h 197"/>
                  <a:gd name="T26" fmla="*/ 0 w 194"/>
                  <a:gd name="T27" fmla="*/ 0 h 197"/>
                  <a:gd name="T28" fmla="*/ 0 w 194"/>
                  <a:gd name="T29" fmla="*/ 0 h 197"/>
                  <a:gd name="T30" fmla="*/ 0 w 194"/>
                  <a:gd name="T31" fmla="*/ 0 h 197"/>
                  <a:gd name="T32" fmla="*/ 0 w 194"/>
                  <a:gd name="T33" fmla="*/ 0 h 197"/>
                  <a:gd name="T34" fmla="*/ 0 w 194"/>
                  <a:gd name="T35" fmla="*/ 0 h 197"/>
                  <a:gd name="T36" fmla="*/ 0 w 194"/>
                  <a:gd name="T37" fmla="*/ 0 h 197"/>
                  <a:gd name="T38" fmla="*/ 0 w 194"/>
                  <a:gd name="T39" fmla="*/ 0 h 197"/>
                  <a:gd name="T40" fmla="*/ 0 w 194"/>
                  <a:gd name="T41" fmla="*/ 0 h 197"/>
                  <a:gd name="T42" fmla="*/ 0 w 194"/>
                  <a:gd name="T43" fmla="*/ 0 h 197"/>
                  <a:gd name="T44" fmla="*/ 0 w 194"/>
                  <a:gd name="T45" fmla="*/ 0 h 197"/>
                  <a:gd name="T46" fmla="*/ 0 w 194"/>
                  <a:gd name="T47" fmla="*/ 0 h 197"/>
                  <a:gd name="T48" fmla="*/ 0 w 194"/>
                  <a:gd name="T49" fmla="*/ 0 h 197"/>
                  <a:gd name="T50" fmla="*/ 0 w 194"/>
                  <a:gd name="T51" fmla="*/ 0 h 197"/>
                  <a:gd name="T52" fmla="*/ 0 w 194"/>
                  <a:gd name="T53" fmla="*/ 0 h 197"/>
                  <a:gd name="T54" fmla="*/ 0 w 194"/>
                  <a:gd name="T55" fmla="*/ 0 h 197"/>
                  <a:gd name="T56" fmla="*/ 0 w 194"/>
                  <a:gd name="T57" fmla="*/ 0 h 19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94"/>
                  <a:gd name="T88" fmla="*/ 0 h 197"/>
                  <a:gd name="T89" fmla="*/ 194 w 194"/>
                  <a:gd name="T90" fmla="*/ 197 h 19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94" h="197">
                    <a:moveTo>
                      <a:pt x="0" y="159"/>
                    </a:moveTo>
                    <a:lnTo>
                      <a:pt x="4" y="168"/>
                    </a:lnTo>
                    <a:lnTo>
                      <a:pt x="9" y="177"/>
                    </a:lnTo>
                    <a:lnTo>
                      <a:pt x="15" y="185"/>
                    </a:lnTo>
                    <a:lnTo>
                      <a:pt x="23" y="190"/>
                    </a:lnTo>
                    <a:lnTo>
                      <a:pt x="31" y="194"/>
                    </a:lnTo>
                    <a:lnTo>
                      <a:pt x="39" y="196"/>
                    </a:lnTo>
                    <a:lnTo>
                      <a:pt x="47" y="197"/>
                    </a:lnTo>
                    <a:lnTo>
                      <a:pt x="57" y="196"/>
                    </a:lnTo>
                    <a:lnTo>
                      <a:pt x="66" y="195"/>
                    </a:lnTo>
                    <a:lnTo>
                      <a:pt x="75" y="192"/>
                    </a:lnTo>
                    <a:lnTo>
                      <a:pt x="85" y="188"/>
                    </a:lnTo>
                    <a:lnTo>
                      <a:pt x="94" y="183"/>
                    </a:lnTo>
                    <a:lnTo>
                      <a:pt x="103" y="177"/>
                    </a:lnTo>
                    <a:lnTo>
                      <a:pt x="113" y="170"/>
                    </a:lnTo>
                    <a:lnTo>
                      <a:pt x="122" y="162"/>
                    </a:lnTo>
                    <a:lnTo>
                      <a:pt x="132" y="153"/>
                    </a:lnTo>
                    <a:lnTo>
                      <a:pt x="140" y="143"/>
                    </a:lnTo>
                    <a:lnTo>
                      <a:pt x="149" y="133"/>
                    </a:lnTo>
                    <a:lnTo>
                      <a:pt x="156" y="121"/>
                    </a:lnTo>
                    <a:lnTo>
                      <a:pt x="165" y="109"/>
                    </a:lnTo>
                    <a:lnTo>
                      <a:pt x="172" y="94"/>
                    </a:lnTo>
                    <a:lnTo>
                      <a:pt x="178" y="80"/>
                    </a:lnTo>
                    <a:lnTo>
                      <a:pt x="183" y="66"/>
                    </a:lnTo>
                    <a:lnTo>
                      <a:pt x="188" y="52"/>
                    </a:lnTo>
                    <a:lnTo>
                      <a:pt x="191" y="38"/>
                    </a:lnTo>
                    <a:lnTo>
                      <a:pt x="193" y="25"/>
                    </a:lnTo>
                    <a:lnTo>
                      <a:pt x="194" y="12"/>
                    </a:lnTo>
                    <a:lnTo>
                      <a:pt x="193" y="0"/>
                    </a:lnTo>
                  </a:path>
                </a:pathLst>
              </a:custGeom>
              <a:noFill/>
              <a:ln w="6350">
                <a:solidFill>
                  <a:srgbClr val="000000"/>
                </a:solidFill>
                <a:prstDash val="solid"/>
                <a:round/>
                <a:headEnd/>
                <a:tailEnd/>
              </a:ln>
            </p:spPr>
            <p:txBody>
              <a:bodyPr/>
              <a:lstStyle/>
              <a:p>
                <a:endParaRPr lang="en-US"/>
              </a:p>
            </p:txBody>
          </p:sp>
          <p:sp>
            <p:nvSpPr>
              <p:cNvPr id="19937" name="Freeform 6881"/>
              <p:cNvSpPr>
                <a:spLocks/>
              </p:cNvSpPr>
              <p:nvPr/>
            </p:nvSpPr>
            <p:spPr bwMode="white">
              <a:xfrm>
                <a:off x="4604" y="2242"/>
                <a:ext cx="21" cy="21"/>
              </a:xfrm>
              <a:custGeom>
                <a:avLst/>
                <a:gdLst>
                  <a:gd name="T0" fmla="*/ 0 w 170"/>
                  <a:gd name="T1" fmla="*/ 0 h 169"/>
                  <a:gd name="T2" fmla="*/ 0 w 170"/>
                  <a:gd name="T3" fmla="*/ 0 h 169"/>
                  <a:gd name="T4" fmla="*/ 0 w 170"/>
                  <a:gd name="T5" fmla="*/ 0 h 169"/>
                  <a:gd name="T6" fmla="*/ 0 w 170"/>
                  <a:gd name="T7" fmla="*/ 0 h 169"/>
                  <a:gd name="T8" fmla="*/ 0 w 170"/>
                  <a:gd name="T9" fmla="*/ 0 h 169"/>
                  <a:gd name="T10" fmla="*/ 0 w 170"/>
                  <a:gd name="T11" fmla="*/ 0 h 169"/>
                  <a:gd name="T12" fmla="*/ 0 w 170"/>
                  <a:gd name="T13" fmla="*/ 0 h 169"/>
                  <a:gd name="T14" fmla="*/ 0 w 170"/>
                  <a:gd name="T15" fmla="*/ 0 h 169"/>
                  <a:gd name="T16" fmla="*/ 0 w 170"/>
                  <a:gd name="T17" fmla="*/ 0 h 169"/>
                  <a:gd name="T18" fmla="*/ 0 w 170"/>
                  <a:gd name="T19" fmla="*/ 0 h 169"/>
                  <a:gd name="T20" fmla="*/ 0 w 170"/>
                  <a:gd name="T21" fmla="*/ 0 h 169"/>
                  <a:gd name="T22" fmla="*/ 0 w 170"/>
                  <a:gd name="T23" fmla="*/ 0 h 169"/>
                  <a:gd name="T24" fmla="*/ 0 w 170"/>
                  <a:gd name="T25" fmla="*/ 0 h 169"/>
                  <a:gd name="T26" fmla="*/ 0 w 170"/>
                  <a:gd name="T27" fmla="*/ 0 h 169"/>
                  <a:gd name="T28" fmla="*/ 0 w 170"/>
                  <a:gd name="T29" fmla="*/ 0 h 169"/>
                  <a:gd name="T30" fmla="*/ 0 w 170"/>
                  <a:gd name="T31" fmla="*/ 0 h 169"/>
                  <a:gd name="T32" fmla="*/ 0 w 170"/>
                  <a:gd name="T33" fmla="*/ 0 h 169"/>
                  <a:gd name="T34" fmla="*/ 0 w 170"/>
                  <a:gd name="T35" fmla="*/ 0 h 169"/>
                  <a:gd name="T36" fmla="*/ 0 w 170"/>
                  <a:gd name="T37" fmla="*/ 0 h 169"/>
                  <a:gd name="T38" fmla="*/ 0 w 170"/>
                  <a:gd name="T39" fmla="*/ 0 h 169"/>
                  <a:gd name="T40" fmla="*/ 0 w 170"/>
                  <a:gd name="T41" fmla="*/ 0 h 169"/>
                  <a:gd name="T42" fmla="*/ 0 w 170"/>
                  <a:gd name="T43" fmla="*/ 0 h 169"/>
                  <a:gd name="T44" fmla="*/ 0 w 170"/>
                  <a:gd name="T45" fmla="*/ 0 h 169"/>
                  <a:gd name="T46" fmla="*/ 0 w 170"/>
                  <a:gd name="T47" fmla="*/ 0 h 169"/>
                  <a:gd name="T48" fmla="*/ 0 w 170"/>
                  <a:gd name="T49" fmla="*/ 0 h 1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0"/>
                  <a:gd name="T76" fmla="*/ 0 h 169"/>
                  <a:gd name="T77" fmla="*/ 170 w 170"/>
                  <a:gd name="T78" fmla="*/ 169 h 1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0" h="169">
                    <a:moveTo>
                      <a:pt x="170" y="6"/>
                    </a:moveTo>
                    <a:lnTo>
                      <a:pt x="161" y="3"/>
                    </a:lnTo>
                    <a:lnTo>
                      <a:pt x="154" y="1"/>
                    </a:lnTo>
                    <a:lnTo>
                      <a:pt x="145" y="0"/>
                    </a:lnTo>
                    <a:lnTo>
                      <a:pt x="137" y="0"/>
                    </a:lnTo>
                    <a:lnTo>
                      <a:pt x="127" y="2"/>
                    </a:lnTo>
                    <a:lnTo>
                      <a:pt x="118" y="5"/>
                    </a:lnTo>
                    <a:lnTo>
                      <a:pt x="108" y="8"/>
                    </a:lnTo>
                    <a:lnTo>
                      <a:pt x="99" y="13"/>
                    </a:lnTo>
                    <a:lnTo>
                      <a:pt x="90" y="20"/>
                    </a:lnTo>
                    <a:lnTo>
                      <a:pt x="80" y="27"/>
                    </a:lnTo>
                    <a:lnTo>
                      <a:pt x="71" y="34"/>
                    </a:lnTo>
                    <a:lnTo>
                      <a:pt x="62" y="43"/>
                    </a:lnTo>
                    <a:lnTo>
                      <a:pt x="52" y="54"/>
                    </a:lnTo>
                    <a:lnTo>
                      <a:pt x="44" y="64"/>
                    </a:lnTo>
                    <a:lnTo>
                      <a:pt x="36" y="76"/>
                    </a:lnTo>
                    <a:lnTo>
                      <a:pt x="28" y="88"/>
                    </a:lnTo>
                    <a:lnTo>
                      <a:pt x="23" y="98"/>
                    </a:lnTo>
                    <a:lnTo>
                      <a:pt x="18" y="109"/>
                    </a:lnTo>
                    <a:lnTo>
                      <a:pt x="14" y="119"/>
                    </a:lnTo>
                    <a:lnTo>
                      <a:pt x="10" y="128"/>
                    </a:lnTo>
                    <a:lnTo>
                      <a:pt x="7" y="139"/>
                    </a:lnTo>
                    <a:lnTo>
                      <a:pt x="4" y="149"/>
                    </a:lnTo>
                    <a:lnTo>
                      <a:pt x="1" y="158"/>
                    </a:lnTo>
                    <a:lnTo>
                      <a:pt x="0" y="169"/>
                    </a:lnTo>
                  </a:path>
                </a:pathLst>
              </a:custGeom>
              <a:noFill/>
              <a:ln w="6350">
                <a:solidFill>
                  <a:srgbClr val="000000"/>
                </a:solidFill>
                <a:prstDash val="solid"/>
                <a:round/>
                <a:headEnd/>
                <a:tailEnd/>
              </a:ln>
            </p:spPr>
            <p:txBody>
              <a:bodyPr/>
              <a:lstStyle/>
              <a:p>
                <a:endParaRPr lang="en-US"/>
              </a:p>
            </p:txBody>
          </p:sp>
          <p:sp>
            <p:nvSpPr>
              <p:cNvPr id="19938" name="Freeform 6882"/>
              <p:cNvSpPr>
                <a:spLocks/>
              </p:cNvSpPr>
              <p:nvPr/>
            </p:nvSpPr>
            <p:spPr bwMode="white">
              <a:xfrm>
                <a:off x="4176" y="1638"/>
                <a:ext cx="43" cy="64"/>
              </a:xfrm>
              <a:custGeom>
                <a:avLst/>
                <a:gdLst>
                  <a:gd name="T0" fmla="*/ 0 w 343"/>
                  <a:gd name="T1" fmla="*/ 0 h 516"/>
                  <a:gd name="T2" fmla="*/ 0 w 343"/>
                  <a:gd name="T3" fmla="*/ 0 h 516"/>
                  <a:gd name="T4" fmla="*/ 0 w 343"/>
                  <a:gd name="T5" fmla="*/ 0 h 516"/>
                  <a:gd name="T6" fmla="*/ 0 w 343"/>
                  <a:gd name="T7" fmla="*/ 0 h 516"/>
                  <a:gd name="T8" fmla="*/ 0 w 343"/>
                  <a:gd name="T9" fmla="*/ 0 h 516"/>
                  <a:gd name="T10" fmla="*/ 0 w 343"/>
                  <a:gd name="T11" fmla="*/ 0 h 516"/>
                  <a:gd name="T12" fmla="*/ 0 w 343"/>
                  <a:gd name="T13" fmla="*/ 0 h 516"/>
                  <a:gd name="T14" fmla="*/ 0 w 343"/>
                  <a:gd name="T15" fmla="*/ 0 h 516"/>
                  <a:gd name="T16" fmla="*/ 0 w 343"/>
                  <a:gd name="T17" fmla="*/ 0 h 516"/>
                  <a:gd name="T18" fmla="*/ 0 w 343"/>
                  <a:gd name="T19" fmla="*/ 0 h 516"/>
                  <a:gd name="T20" fmla="*/ 0 w 343"/>
                  <a:gd name="T21" fmla="*/ 0 h 516"/>
                  <a:gd name="T22" fmla="*/ 0 w 343"/>
                  <a:gd name="T23" fmla="*/ 0 h 516"/>
                  <a:gd name="T24" fmla="*/ 0 w 343"/>
                  <a:gd name="T25" fmla="*/ 0 h 516"/>
                  <a:gd name="T26" fmla="*/ 0 w 343"/>
                  <a:gd name="T27" fmla="*/ 0 h 516"/>
                  <a:gd name="T28" fmla="*/ 0 w 343"/>
                  <a:gd name="T29" fmla="*/ 0 h 516"/>
                  <a:gd name="T30" fmla="*/ 0 w 343"/>
                  <a:gd name="T31" fmla="*/ 0 h 516"/>
                  <a:gd name="T32" fmla="*/ 0 w 343"/>
                  <a:gd name="T33" fmla="*/ 0 h 516"/>
                  <a:gd name="T34" fmla="*/ 0 w 343"/>
                  <a:gd name="T35" fmla="*/ 0 h 516"/>
                  <a:gd name="T36" fmla="*/ 0 w 343"/>
                  <a:gd name="T37" fmla="*/ 1 h 516"/>
                  <a:gd name="T38" fmla="*/ 0 w 343"/>
                  <a:gd name="T39" fmla="*/ 1 h 516"/>
                  <a:gd name="T40" fmla="*/ 0 w 343"/>
                  <a:gd name="T41" fmla="*/ 1 h 516"/>
                  <a:gd name="T42" fmla="*/ 0 w 343"/>
                  <a:gd name="T43" fmla="*/ 1 h 516"/>
                  <a:gd name="T44" fmla="*/ 0 w 343"/>
                  <a:gd name="T45" fmla="*/ 1 h 516"/>
                  <a:gd name="T46" fmla="*/ 0 w 343"/>
                  <a:gd name="T47" fmla="*/ 1 h 516"/>
                  <a:gd name="T48" fmla="*/ 0 w 343"/>
                  <a:gd name="T49" fmla="*/ 1 h 516"/>
                  <a:gd name="T50" fmla="*/ 0 w 343"/>
                  <a:gd name="T51" fmla="*/ 1 h 516"/>
                  <a:gd name="T52" fmla="*/ 1 w 343"/>
                  <a:gd name="T53" fmla="*/ 1 h 516"/>
                  <a:gd name="T54" fmla="*/ 1 w 343"/>
                  <a:gd name="T55" fmla="*/ 1 h 516"/>
                  <a:gd name="T56" fmla="*/ 1 w 343"/>
                  <a:gd name="T57" fmla="*/ 1 h 516"/>
                  <a:gd name="T58" fmla="*/ 1 w 343"/>
                  <a:gd name="T59" fmla="*/ 1 h 516"/>
                  <a:gd name="T60" fmla="*/ 1 w 343"/>
                  <a:gd name="T61" fmla="*/ 1 h 516"/>
                  <a:gd name="T62" fmla="*/ 1 w 343"/>
                  <a:gd name="T63" fmla="*/ 1 h 516"/>
                  <a:gd name="T64" fmla="*/ 1 w 343"/>
                  <a:gd name="T65" fmla="*/ 1 h 5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3"/>
                  <a:gd name="T100" fmla="*/ 0 h 516"/>
                  <a:gd name="T101" fmla="*/ 343 w 343"/>
                  <a:gd name="T102" fmla="*/ 516 h 5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3" h="516">
                    <a:moveTo>
                      <a:pt x="0" y="0"/>
                    </a:moveTo>
                    <a:lnTo>
                      <a:pt x="0" y="19"/>
                    </a:lnTo>
                    <a:lnTo>
                      <a:pt x="1" y="36"/>
                    </a:lnTo>
                    <a:lnTo>
                      <a:pt x="3" y="54"/>
                    </a:lnTo>
                    <a:lnTo>
                      <a:pt x="5" y="72"/>
                    </a:lnTo>
                    <a:lnTo>
                      <a:pt x="8" y="89"/>
                    </a:lnTo>
                    <a:lnTo>
                      <a:pt x="12" y="107"/>
                    </a:lnTo>
                    <a:lnTo>
                      <a:pt x="17" y="124"/>
                    </a:lnTo>
                    <a:lnTo>
                      <a:pt x="22" y="142"/>
                    </a:lnTo>
                    <a:lnTo>
                      <a:pt x="28" y="159"/>
                    </a:lnTo>
                    <a:lnTo>
                      <a:pt x="35" y="176"/>
                    </a:lnTo>
                    <a:lnTo>
                      <a:pt x="43" y="193"/>
                    </a:lnTo>
                    <a:lnTo>
                      <a:pt x="50" y="211"/>
                    </a:lnTo>
                    <a:lnTo>
                      <a:pt x="58" y="227"/>
                    </a:lnTo>
                    <a:lnTo>
                      <a:pt x="67" y="244"/>
                    </a:lnTo>
                    <a:lnTo>
                      <a:pt x="78" y="260"/>
                    </a:lnTo>
                    <a:lnTo>
                      <a:pt x="88" y="277"/>
                    </a:lnTo>
                    <a:lnTo>
                      <a:pt x="100" y="293"/>
                    </a:lnTo>
                    <a:lnTo>
                      <a:pt x="111" y="309"/>
                    </a:lnTo>
                    <a:lnTo>
                      <a:pt x="124" y="326"/>
                    </a:lnTo>
                    <a:lnTo>
                      <a:pt x="137" y="341"/>
                    </a:lnTo>
                    <a:lnTo>
                      <a:pt x="151" y="357"/>
                    </a:lnTo>
                    <a:lnTo>
                      <a:pt x="165" y="372"/>
                    </a:lnTo>
                    <a:lnTo>
                      <a:pt x="180" y="388"/>
                    </a:lnTo>
                    <a:lnTo>
                      <a:pt x="196" y="403"/>
                    </a:lnTo>
                    <a:lnTo>
                      <a:pt x="212" y="418"/>
                    </a:lnTo>
                    <a:lnTo>
                      <a:pt x="229" y="432"/>
                    </a:lnTo>
                    <a:lnTo>
                      <a:pt x="246" y="448"/>
                    </a:lnTo>
                    <a:lnTo>
                      <a:pt x="264" y="461"/>
                    </a:lnTo>
                    <a:lnTo>
                      <a:pt x="283" y="476"/>
                    </a:lnTo>
                    <a:lnTo>
                      <a:pt x="302" y="489"/>
                    </a:lnTo>
                    <a:lnTo>
                      <a:pt x="322" y="504"/>
                    </a:lnTo>
                    <a:lnTo>
                      <a:pt x="343" y="516"/>
                    </a:lnTo>
                  </a:path>
                </a:pathLst>
              </a:custGeom>
              <a:noFill/>
              <a:ln w="6350">
                <a:solidFill>
                  <a:srgbClr val="1F1A17"/>
                </a:solidFill>
                <a:prstDash val="solid"/>
                <a:round/>
                <a:headEnd/>
                <a:tailEnd/>
              </a:ln>
            </p:spPr>
            <p:txBody>
              <a:bodyPr/>
              <a:lstStyle/>
              <a:p>
                <a:endParaRPr lang="en-US"/>
              </a:p>
            </p:txBody>
          </p:sp>
          <p:sp>
            <p:nvSpPr>
              <p:cNvPr id="19939" name="Freeform 6883"/>
              <p:cNvSpPr>
                <a:spLocks/>
              </p:cNvSpPr>
              <p:nvPr/>
            </p:nvSpPr>
            <p:spPr bwMode="white">
              <a:xfrm>
                <a:off x="4493" y="1638"/>
                <a:ext cx="19" cy="44"/>
              </a:xfrm>
              <a:custGeom>
                <a:avLst/>
                <a:gdLst>
                  <a:gd name="T0" fmla="*/ 0 w 151"/>
                  <a:gd name="T1" fmla="*/ 1 h 357"/>
                  <a:gd name="T2" fmla="*/ 0 w 151"/>
                  <a:gd name="T3" fmla="*/ 1 h 357"/>
                  <a:gd name="T4" fmla="*/ 0 w 151"/>
                  <a:gd name="T5" fmla="*/ 1 h 357"/>
                  <a:gd name="T6" fmla="*/ 0 w 151"/>
                  <a:gd name="T7" fmla="*/ 0 h 357"/>
                  <a:gd name="T8" fmla="*/ 0 w 151"/>
                  <a:gd name="T9" fmla="*/ 0 h 357"/>
                  <a:gd name="T10" fmla="*/ 0 w 151"/>
                  <a:gd name="T11" fmla="*/ 0 h 357"/>
                  <a:gd name="T12" fmla="*/ 0 w 151"/>
                  <a:gd name="T13" fmla="*/ 0 h 357"/>
                  <a:gd name="T14" fmla="*/ 0 w 151"/>
                  <a:gd name="T15" fmla="*/ 0 h 357"/>
                  <a:gd name="T16" fmla="*/ 0 w 151"/>
                  <a:gd name="T17" fmla="*/ 0 h 357"/>
                  <a:gd name="T18" fmla="*/ 0 w 151"/>
                  <a:gd name="T19" fmla="*/ 0 h 357"/>
                  <a:gd name="T20" fmla="*/ 0 w 151"/>
                  <a:gd name="T21" fmla="*/ 0 h 357"/>
                  <a:gd name="T22" fmla="*/ 0 w 151"/>
                  <a:gd name="T23" fmla="*/ 0 h 357"/>
                  <a:gd name="T24" fmla="*/ 0 w 151"/>
                  <a:gd name="T25" fmla="*/ 0 h 357"/>
                  <a:gd name="T26" fmla="*/ 0 w 151"/>
                  <a:gd name="T27" fmla="*/ 0 h 357"/>
                  <a:gd name="T28" fmla="*/ 0 w 151"/>
                  <a:gd name="T29" fmla="*/ 0 h 357"/>
                  <a:gd name="T30" fmla="*/ 0 w 151"/>
                  <a:gd name="T31" fmla="*/ 0 h 357"/>
                  <a:gd name="T32" fmla="*/ 0 w 151"/>
                  <a:gd name="T33" fmla="*/ 0 h 3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1"/>
                  <a:gd name="T52" fmla="*/ 0 h 357"/>
                  <a:gd name="T53" fmla="*/ 151 w 151"/>
                  <a:gd name="T54" fmla="*/ 357 h 3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1" h="357">
                    <a:moveTo>
                      <a:pt x="0" y="357"/>
                    </a:moveTo>
                    <a:lnTo>
                      <a:pt x="19" y="336"/>
                    </a:lnTo>
                    <a:lnTo>
                      <a:pt x="35" y="314"/>
                    </a:lnTo>
                    <a:lnTo>
                      <a:pt x="51" y="293"/>
                    </a:lnTo>
                    <a:lnTo>
                      <a:pt x="66" y="272"/>
                    </a:lnTo>
                    <a:lnTo>
                      <a:pt x="79" y="250"/>
                    </a:lnTo>
                    <a:lnTo>
                      <a:pt x="92" y="228"/>
                    </a:lnTo>
                    <a:lnTo>
                      <a:pt x="103" y="206"/>
                    </a:lnTo>
                    <a:lnTo>
                      <a:pt x="112" y="184"/>
                    </a:lnTo>
                    <a:lnTo>
                      <a:pt x="122" y="161"/>
                    </a:lnTo>
                    <a:lnTo>
                      <a:pt x="129" y="139"/>
                    </a:lnTo>
                    <a:lnTo>
                      <a:pt x="136" y="116"/>
                    </a:lnTo>
                    <a:lnTo>
                      <a:pt x="141" y="93"/>
                    </a:lnTo>
                    <a:lnTo>
                      <a:pt x="146" y="69"/>
                    </a:lnTo>
                    <a:lnTo>
                      <a:pt x="149" y="47"/>
                    </a:lnTo>
                    <a:lnTo>
                      <a:pt x="150" y="24"/>
                    </a:lnTo>
                    <a:lnTo>
                      <a:pt x="151" y="0"/>
                    </a:lnTo>
                  </a:path>
                </a:pathLst>
              </a:custGeom>
              <a:noFill/>
              <a:ln w="6350">
                <a:solidFill>
                  <a:srgbClr val="1F1A17"/>
                </a:solidFill>
                <a:prstDash val="solid"/>
                <a:round/>
                <a:headEnd/>
                <a:tailEnd/>
              </a:ln>
            </p:spPr>
            <p:txBody>
              <a:bodyPr/>
              <a:lstStyle/>
              <a:p>
                <a:endParaRPr lang="en-US"/>
              </a:p>
            </p:txBody>
          </p:sp>
          <p:sp>
            <p:nvSpPr>
              <p:cNvPr id="19940" name="Line 6884"/>
              <p:cNvSpPr>
                <a:spLocks noChangeShapeType="1"/>
              </p:cNvSpPr>
              <p:nvPr/>
            </p:nvSpPr>
            <p:spPr bwMode="white">
              <a:xfrm>
                <a:off x="4291" y="1710"/>
                <a:ext cx="0" cy="0"/>
              </a:xfrm>
              <a:prstGeom prst="line">
                <a:avLst/>
              </a:prstGeom>
              <a:noFill/>
              <a:ln w="6350">
                <a:solidFill>
                  <a:srgbClr val="1F1A17"/>
                </a:solidFill>
                <a:round/>
                <a:headEnd/>
                <a:tailEnd/>
              </a:ln>
            </p:spPr>
            <p:txBody>
              <a:bodyPr/>
              <a:lstStyle/>
              <a:p>
                <a:endParaRPr lang="en-US"/>
              </a:p>
            </p:txBody>
          </p:sp>
          <p:sp>
            <p:nvSpPr>
              <p:cNvPr id="19941" name="Line 6885"/>
              <p:cNvSpPr>
                <a:spLocks noChangeShapeType="1"/>
              </p:cNvSpPr>
              <p:nvPr/>
            </p:nvSpPr>
            <p:spPr bwMode="white">
              <a:xfrm>
                <a:off x="4293" y="1670"/>
                <a:ext cx="0" cy="0"/>
              </a:xfrm>
              <a:prstGeom prst="line">
                <a:avLst/>
              </a:prstGeom>
              <a:noFill/>
              <a:ln w="6350">
                <a:solidFill>
                  <a:srgbClr val="1F1A17"/>
                </a:solidFill>
                <a:round/>
                <a:headEnd/>
                <a:tailEnd/>
              </a:ln>
            </p:spPr>
            <p:txBody>
              <a:bodyPr/>
              <a:lstStyle/>
              <a:p>
                <a:endParaRPr lang="en-US"/>
              </a:p>
            </p:txBody>
          </p:sp>
          <p:sp>
            <p:nvSpPr>
              <p:cNvPr id="19942" name="Line 6886"/>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943" name="Line 6887"/>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944" name="Line 6888"/>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945" name="Line 6889"/>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946" name="Line 6890"/>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grpSp>
        <p:grpSp>
          <p:nvGrpSpPr>
            <p:cNvPr id="18514" name="Group 7092"/>
            <p:cNvGrpSpPr>
              <a:grpSpLocks/>
            </p:cNvGrpSpPr>
            <p:nvPr/>
          </p:nvGrpSpPr>
          <p:grpSpPr bwMode="auto">
            <a:xfrm>
              <a:off x="4107" y="1275"/>
              <a:ext cx="476" cy="1370"/>
              <a:chOff x="4107" y="1275"/>
              <a:chExt cx="476" cy="1370"/>
            </a:xfrm>
          </p:grpSpPr>
          <p:sp>
            <p:nvSpPr>
              <p:cNvPr id="19547" name="Line 6892"/>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48" name="Line 6893"/>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49" name="Line 6894"/>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0" name="Line 6895"/>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1" name="Line 6896"/>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2" name="Line 6897"/>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3" name="Line 6898"/>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4" name="Line 6899"/>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5" name="Line 6900"/>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6" name="Line 6901"/>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7" name="Line 6902"/>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8" name="Line 6903"/>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59" name="Line 6904"/>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60" name="Line 6905"/>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61" name="Line 6906"/>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62" name="Line 6907"/>
              <p:cNvSpPr>
                <a:spLocks noChangeShapeType="1"/>
              </p:cNvSpPr>
              <p:nvPr/>
            </p:nvSpPr>
            <p:spPr bwMode="white">
              <a:xfrm flipV="1">
                <a:off x="4291" y="1670"/>
                <a:ext cx="2" cy="40"/>
              </a:xfrm>
              <a:prstGeom prst="line">
                <a:avLst/>
              </a:prstGeom>
              <a:noFill/>
              <a:ln w="6350">
                <a:solidFill>
                  <a:srgbClr val="1F1A17"/>
                </a:solidFill>
                <a:round/>
                <a:headEnd/>
                <a:tailEnd/>
              </a:ln>
            </p:spPr>
            <p:txBody>
              <a:bodyPr/>
              <a:lstStyle/>
              <a:p>
                <a:endParaRPr lang="en-US"/>
              </a:p>
            </p:txBody>
          </p:sp>
          <p:sp>
            <p:nvSpPr>
              <p:cNvPr id="19563" name="Freeform 6908"/>
              <p:cNvSpPr>
                <a:spLocks/>
              </p:cNvSpPr>
              <p:nvPr/>
            </p:nvSpPr>
            <p:spPr bwMode="white">
              <a:xfrm>
                <a:off x="4205" y="1585"/>
                <a:ext cx="59" cy="30"/>
              </a:xfrm>
              <a:custGeom>
                <a:avLst/>
                <a:gdLst>
                  <a:gd name="T0" fmla="*/ 0 w 475"/>
                  <a:gd name="T1" fmla="*/ 0 h 238"/>
                  <a:gd name="T2" fmla="*/ 0 w 475"/>
                  <a:gd name="T3" fmla="*/ 0 h 238"/>
                  <a:gd name="T4" fmla="*/ 0 w 475"/>
                  <a:gd name="T5" fmla="*/ 0 h 238"/>
                  <a:gd name="T6" fmla="*/ 0 w 475"/>
                  <a:gd name="T7" fmla="*/ 0 h 238"/>
                  <a:gd name="T8" fmla="*/ 0 w 475"/>
                  <a:gd name="T9" fmla="*/ 0 h 238"/>
                  <a:gd name="T10" fmla="*/ 0 w 475"/>
                  <a:gd name="T11" fmla="*/ 0 h 238"/>
                  <a:gd name="T12" fmla="*/ 0 w 475"/>
                  <a:gd name="T13" fmla="*/ 0 h 238"/>
                  <a:gd name="T14" fmla="*/ 0 w 475"/>
                  <a:gd name="T15" fmla="*/ 0 h 238"/>
                  <a:gd name="T16" fmla="*/ 0 w 475"/>
                  <a:gd name="T17" fmla="*/ 0 h 238"/>
                  <a:gd name="T18" fmla="*/ 0 w 475"/>
                  <a:gd name="T19" fmla="*/ 0 h 238"/>
                  <a:gd name="T20" fmla="*/ 0 w 475"/>
                  <a:gd name="T21" fmla="*/ 0 h 238"/>
                  <a:gd name="T22" fmla="*/ 1 w 475"/>
                  <a:gd name="T23" fmla="*/ 0 h 238"/>
                  <a:gd name="T24" fmla="*/ 1 w 475"/>
                  <a:gd name="T25" fmla="*/ 0 h 238"/>
                  <a:gd name="T26" fmla="*/ 1 w 475"/>
                  <a:gd name="T27" fmla="*/ 0 h 238"/>
                  <a:gd name="T28" fmla="*/ 1 w 475"/>
                  <a:gd name="T29" fmla="*/ 0 h 238"/>
                  <a:gd name="T30" fmla="*/ 1 w 475"/>
                  <a:gd name="T31" fmla="*/ 1 h 238"/>
                  <a:gd name="T32" fmla="*/ 1 w 475"/>
                  <a:gd name="T33" fmla="*/ 1 h 2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5"/>
                  <a:gd name="T52" fmla="*/ 0 h 238"/>
                  <a:gd name="T53" fmla="*/ 475 w 475"/>
                  <a:gd name="T54" fmla="*/ 238 h 2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5" h="238">
                    <a:moveTo>
                      <a:pt x="0" y="0"/>
                    </a:moveTo>
                    <a:lnTo>
                      <a:pt x="22" y="19"/>
                    </a:lnTo>
                    <a:lnTo>
                      <a:pt x="45" y="36"/>
                    </a:lnTo>
                    <a:lnTo>
                      <a:pt x="70" y="54"/>
                    </a:lnTo>
                    <a:lnTo>
                      <a:pt x="96" y="72"/>
                    </a:lnTo>
                    <a:lnTo>
                      <a:pt x="123" y="88"/>
                    </a:lnTo>
                    <a:lnTo>
                      <a:pt x="150" y="105"/>
                    </a:lnTo>
                    <a:lnTo>
                      <a:pt x="179" y="120"/>
                    </a:lnTo>
                    <a:lnTo>
                      <a:pt x="208" y="136"/>
                    </a:lnTo>
                    <a:lnTo>
                      <a:pt x="239" y="150"/>
                    </a:lnTo>
                    <a:lnTo>
                      <a:pt x="270" y="165"/>
                    </a:lnTo>
                    <a:lnTo>
                      <a:pt x="302" y="178"/>
                    </a:lnTo>
                    <a:lnTo>
                      <a:pt x="335" y="192"/>
                    </a:lnTo>
                    <a:lnTo>
                      <a:pt x="368" y="204"/>
                    </a:lnTo>
                    <a:lnTo>
                      <a:pt x="404" y="216"/>
                    </a:lnTo>
                    <a:lnTo>
                      <a:pt x="439" y="227"/>
                    </a:lnTo>
                    <a:lnTo>
                      <a:pt x="475" y="238"/>
                    </a:lnTo>
                  </a:path>
                </a:pathLst>
              </a:custGeom>
              <a:noFill/>
              <a:ln w="6350">
                <a:solidFill>
                  <a:srgbClr val="1F1A17"/>
                </a:solidFill>
                <a:prstDash val="solid"/>
                <a:round/>
                <a:headEnd/>
                <a:tailEnd/>
              </a:ln>
            </p:spPr>
            <p:txBody>
              <a:bodyPr/>
              <a:lstStyle/>
              <a:p>
                <a:endParaRPr lang="en-US"/>
              </a:p>
            </p:txBody>
          </p:sp>
          <p:sp>
            <p:nvSpPr>
              <p:cNvPr id="19564" name="Freeform 6909"/>
              <p:cNvSpPr>
                <a:spLocks/>
              </p:cNvSpPr>
              <p:nvPr/>
            </p:nvSpPr>
            <p:spPr bwMode="white">
              <a:xfrm>
                <a:off x="4176" y="1533"/>
                <a:ext cx="19" cy="43"/>
              </a:xfrm>
              <a:custGeom>
                <a:avLst/>
                <a:gdLst>
                  <a:gd name="T0" fmla="*/ 0 w 152"/>
                  <a:gd name="T1" fmla="*/ 0 h 342"/>
                  <a:gd name="T2" fmla="*/ 0 w 152"/>
                  <a:gd name="T3" fmla="*/ 0 h 342"/>
                  <a:gd name="T4" fmla="*/ 0 w 152"/>
                  <a:gd name="T5" fmla="*/ 0 h 342"/>
                  <a:gd name="T6" fmla="*/ 0 w 152"/>
                  <a:gd name="T7" fmla="*/ 0 h 342"/>
                  <a:gd name="T8" fmla="*/ 0 w 152"/>
                  <a:gd name="T9" fmla="*/ 0 h 342"/>
                  <a:gd name="T10" fmla="*/ 0 w 152"/>
                  <a:gd name="T11" fmla="*/ 0 h 342"/>
                  <a:gd name="T12" fmla="*/ 0 w 152"/>
                  <a:gd name="T13" fmla="*/ 0 h 342"/>
                  <a:gd name="T14" fmla="*/ 0 w 152"/>
                  <a:gd name="T15" fmla="*/ 0 h 342"/>
                  <a:gd name="T16" fmla="*/ 0 w 152"/>
                  <a:gd name="T17" fmla="*/ 0 h 342"/>
                  <a:gd name="T18" fmla="*/ 0 w 152"/>
                  <a:gd name="T19" fmla="*/ 0 h 342"/>
                  <a:gd name="T20" fmla="*/ 0 w 152"/>
                  <a:gd name="T21" fmla="*/ 1 h 342"/>
                  <a:gd name="T22" fmla="*/ 0 w 152"/>
                  <a:gd name="T23" fmla="*/ 1 h 342"/>
                  <a:gd name="T24" fmla="*/ 0 w 152"/>
                  <a:gd name="T25" fmla="*/ 1 h 342"/>
                  <a:gd name="T26" fmla="*/ 0 w 152"/>
                  <a:gd name="T27" fmla="*/ 1 h 342"/>
                  <a:gd name="T28" fmla="*/ 0 w 152"/>
                  <a:gd name="T29" fmla="*/ 1 h 342"/>
                  <a:gd name="T30" fmla="*/ 0 w 152"/>
                  <a:gd name="T31" fmla="*/ 1 h 342"/>
                  <a:gd name="T32" fmla="*/ 0 w 152"/>
                  <a:gd name="T33" fmla="*/ 1 h 3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342"/>
                  <a:gd name="T53" fmla="*/ 152 w 152"/>
                  <a:gd name="T54" fmla="*/ 342 h 3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342">
                    <a:moveTo>
                      <a:pt x="0" y="0"/>
                    </a:moveTo>
                    <a:lnTo>
                      <a:pt x="1" y="23"/>
                    </a:lnTo>
                    <a:lnTo>
                      <a:pt x="3" y="46"/>
                    </a:lnTo>
                    <a:lnTo>
                      <a:pt x="6" y="68"/>
                    </a:lnTo>
                    <a:lnTo>
                      <a:pt x="10" y="91"/>
                    </a:lnTo>
                    <a:lnTo>
                      <a:pt x="17" y="112"/>
                    </a:lnTo>
                    <a:lnTo>
                      <a:pt x="24" y="135"/>
                    </a:lnTo>
                    <a:lnTo>
                      <a:pt x="32" y="157"/>
                    </a:lnTo>
                    <a:lnTo>
                      <a:pt x="42" y="179"/>
                    </a:lnTo>
                    <a:lnTo>
                      <a:pt x="52" y="199"/>
                    </a:lnTo>
                    <a:lnTo>
                      <a:pt x="63" y="221"/>
                    </a:lnTo>
                    <a:lnTo>
                      <a:pt x="76" y="242"/>
                    </a:lnTo>
                    <a:lnTo>
                      <a:pt x="89" y="263"/>
                    </a:lnTo>
                    <a:lnTo>
                      <a:pt x="103" y="283"/>
                    </a:lnTo>
                    <a:lnTo>
                      <a:pt x="118" y="303"/>
                    </a:lnTo>
                    <a:lnTo>
                      <a:pt x="135" y="323"/>
                    </a:lnTo>
                    <a:lnTo>
                      <a:pt x="152" y="342"/>
                    </a:lnTo>
                  </a:path>
                </a:pathLst>
              </a:custGeom>
              <a:noFill/>
              <a:ln w="6350">
                <a:solidFill>
                  <a:srgbClr val="1F1A17"/>
                </a:solidFill>
                <a:prstDash val="solid"/>
                <a:round/>
                <a:headEnd/>
                <a:tailEnd/>
              </a:ln>
            </p:spPr>
            <p:txBody>
              <a:bodyPr/>
              <a:lstStyle/>
              <a:p>
                <a:endParaRPr lang="en-US"/>
              </a:p>
            </p:txBody>
          </p:sp>
          <p:sp>
            <p:nvSpPr>
              <p:cNvPr id="19565" name="Freeform 6910"/>
              <p:cNvSpPr>
                <a:spLocks/>
              </p:cNvSpPr>
              <p:nvPr/>
            </p:nvSpPr>
            <p:spPr bwMode="white">
              <a:xfrm>
                <a:off x="4505" y="1529"/>
                <a:ext cx="6" cy="27"/>
              </a:xfrm>
              <a:custGeom>
                <a:avLst/>
                <a:gdLst>
                  <a:gd name="T0" fmla="*/ 0 w 53"/>
                  <a:gd name="T1" fmla="*/ 0 h 216"/>
                  <a:gd name="T2" fmla="*/ 0 w 53"/>
                  <a:gd name="T3" fmla="*/ 0 h 216"/>
                  <a:gd name="T4" fmla="*/ 0 w 53"/>
                  <a:gd name="T5" fmla="*/ 0 h 216"/>
                  <a:gd name="T6" fmla="*/ 0 w 53"/>
                  <a:gd name="T7" fmla="*/ 0 h 216"/>
                  <a:gd name="T8" fmla="*/ 0 w 53"/>
                  <a:gd name="T9" fmla="*/ 0 h 216"/>
                  <a:gd name="T10" fmla="*/ 0 w 53"/>
                  <a:gd name="T11" fmla="*/ 0 h 216"/>
                  <a:gd name="T12" fmla="*/ 0 w 53"/>
                  <a:gd name="T13" fmla="*/ 0 h 216"/>
                  <a:gd name="T14" fmla="*/ 0 w 53"/>
                  <a:gd name="T15" fmla="*/ 0 h 216"/>
                  <a:gd name="T16" fmla="*/ 0 w 53"/>
                  <a:gd name="T17" fmla="*/ 0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
                  <a:gd name="T28" fmla="*/ 0 h 216"/>
                  <a:gd name="T29" fmla="*/ 53 w 53"/>
                  <a:gd name="T30" fmla="*/ 216 h 2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 h="216">
                    <a:moveTo>
                      <a:pt x="0" y="216"/>
                    </a:moveTo>
                    <a:lnTo>
                      <a:pt x="12" y="190"/>
                    </a:lnTo>
                    <a:lnTo>
                      <a:pt x="23" y="164"/>
                    </a:lnTo>
                    <a:lnTo>
                      <a:pt x="32" y="137"/>
                    </a:lnTo>
                    <a:lnTo>
                      <a:pt x="39" y="110"/>
                    </a:lnTo>
                    <a:lnTo>
                      <a:pt x="45" y="83"/>
                    </a:lnTo>
                    <a:lnTo>
                      <a:pt x="50" y="56"/>
                    </a:lnTo>
                    <a:lnTo>
                      <a:pt x="52" y="28"/>
                    </a:lnTo>
                    <a:lnTo>
                      <a:pt x="53" y="0"/>
                    </a:lnTo>
                  </a:path>
                </a:pathLst>
              </a:custGeom>
              <a:noFill/>
              <a:ln w="6350">
                <a:solidFill>
                  <a:srgbClr val="1F1A17"/>
                </a:solidFill>
                <a:prstDash val="solid"/>
                <a:round/>
                <a:headEnd/>
                <a:tailEnd/>
              </a:ln>
            </p:spPr>
            <p:txBody>
              <a:bodyPr/>
              <a:lstStyle/>
              <a:p>
                <a:endParaRPr lang="en-US"/>
              </a:p>
            </p:txBody>
          </p:sp>
          <p:sp>
            <p:nvSpPr>
              <p:cNvPr id="19566" name="Freeform 6911"/>
              <p:cNvSpPr>
                <a:spLocks/>
              </p:cNvSpPr>
              <p:nvPr/>
            </p:nvSpPr>
            <p:spPr bwMode="white">
              <a:xfrm>
                <a:off x="4421" y="1573"/>
                <a:ext cx="72" cy="42"/>
              </a:xfrm>
              <a:custGeom>
                <a:avLst/>
                <a:gdLst>
                  <a:gd name="T0" fmla="*/ 0 w 580"/>
                  <a:gd name="T1" fmla="*/ 1 h 334"/>
                  <a:gd name="T2" fmla="*/ 0 w 580"/>
                  <a:gd name="T3" fmla="*/ 1 h 334"/>
                  <a:gd name="T4" fmla="*/ 0 w 580"/>
                  <a:gd name="T5" fmla="*/ 1 h 334"/>
                  <a:gd name="T6" fmla="*/ 0 w 580"/>
                  <a:gd name="T7" fmla="*/ 1 h 334"/>
                  <a:gd name="T8" fmla="*/ 0 w 580"/>
                  <a:gd name="T9" fmla="*/ 1 h 334"/>
                  <a:gd name="T10" fmla="*/ 0 w 580"/>
                  <a:gd name="T11" fmla="*/ 1 h 334"/>
                  <a:gd name="T12" fmla="*/ 0 w 580"/>
                  <a:gd name="T13" fmla="*/ 1 h 334"/>
                  <a:gd name="T14" fmla="*/ 1 w 580"/>
                  <a:gd name="T15" fmla="*/ 0 h 334"/>
                  <a:gd name="T16" fmla="*/ 1 w 580"/>
                  <a:gd name="T17" fmla="*/ 0 h 334"/>
                  <a:gd name="T18" fmla="*/ 1 w 580"/>
                  <a:gd name="T19" fmla="*/ 0 h 334"/>
                  <a:gd name="T20" fmla="*/ 1 w 580"/>
                  <a:gd name="T21" fmla="*/ 0 h 334"/>
                  <a:gd name="T22" fmla="*/ 1 w 580"/>
                  <a:gd name="T23" fmla="*/ 0 h 334"/>
                  <a:gd name="T24" fmla="*/ 1 w 580"/>
                  <a:gd name="T25" fmla="*/ 0 h 334"/>
                  <a:gd name="T26" fmla="*/ 1 w 580"/>
                  <a:gd name="T27" fmla="*/ 0 h 334"/>
                  <a:gd name="T28" fmla="*/ 1 w 580"/>
                  <a:gd name="T29" fmla="*/ 0 h 334"/>
                  <a:gd name="T30" fmla="*/ 1 w 580"/>
                  <a:gd name="T31" fmla="*/ 0 h 334"/>
                  <a:gd name="T32" fmla="*/ 1 w 580"/>
                  <a:gd name="T33" fmla="*/ 0 h 3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0"/>
                  <a:gd name="T52" fmla="*/ 0 h 334"/>
                  <a:gd name="T53" fmla="*/ 580 w 580"/>
                  <a:gd name="T54" fmla="*/ 334 h 3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0" h="334">
                    <a:moveTo>
                      <a:pt x="0" y="334"/>
                    </a:moveTo>
                    <a:lnTo>
                      <a:pt x="48" y="320"/>
                    </a:lnTo>
                    <a:lnTo>
                      <a:pt x="93" y="304"/>
                    </a:lnTo>
                    <a:lnTo>
                      <a:pt x="138" y="288"/>
                    </a:lnTo>
                    <a:lnTo>
                      <a:pt x="180" y="270"/>
                    </a:lnTo>
                    <a:lnTo>
                      <a:pt x="223" y="253"/>
                    </a:lnTo>
                    <a:lnTo>
                      <a:pt x="262" y="233"/>
                    </a:lnTo>
                    <a:lnTo>
                      <a:pt x="302" y="213"/>
                    </a:lnTo>
                    <a:lnTo>
                      <a:pt x="338" y="191"/>
                    </a:lnTo>
                    <a:lnTo>
                      <a:pt x="374" y="171"/>
                    </a:lnTo>
                    <a:lnTo>
                      <a:pt x="409" y="148"/>
                    </a:lnTo>
                    <a:lnTo>
                      <a:pt x="441" y="125"/>
                    </a:lnTo>
                    <a:lnTo>
                      <a:pt x="472" y="101"/>
                    </a:lnTo>
                    <a:lnTo>
                      <a:pt x="502" y="76"/>
                    </a:lnTo>
                    <a:lnTo>
                      <a:pt x="529" y="51"/>
                    </a:lnTo>
                    <a:lnTo>
                      <a:pt x="556" y="25"/>
                    </a:lnTo>
                    <a:lnTo>
                      <a:pt x="580" y="0"/>
                    </a:lnTo>
                  </a:path>
                </a:pathLst>
              </a:custGeom>
              <a:noFill/>
              <a:ln w="6350">
                <a:solidFill>
                  <a:srgbClr val="1F1A17"/>
                </a:solidFill>
                <a:prstDash val="solid"/>
                <a:round/>
                <a:headEnd/>
                <a:tailEnd/>
              </a:ln>
            </p:spPr>
            <p:txBody>
              <a:bodyPr/>
              <a:lstStyle/>
              <a:p>
                <a:endParaRPr lang="en-US"/>
              </a:p>
            </p:txBody>
          </p:sp>
          <p:sp>
            <p:nvSpPr>
              <p:cNvPr id="19567" name="Freeform 6912"/>
              <p:cNvSpPr>
                <a:spLocks/>
              </p:cNvSpPr>
              <p:nvPr/>
            </p:nvSpPr>
            <p:spPr bwMode="white">
              <a:xfrm>
                <a:off x="4394" y="1551"/>
                <a:ext cx="7" cy="4"/>
              </a:xfrm>
              <a:custGeom>
                <a:avLst/>
                <a:gdLst>
                  <a:gd name="T0" fmla="*/ 0 w 55"/>
                  <a:gd name="T1" fmla="*/ 0 h 34"/>
                  <a:gd name="T2" fmla="*/ 0 w 55"/>
                  <a:gd name="T3" fmla="*/ 0 h 34"/>
                  <a:gd name="T4" fmla="*/ 0 w 55"/>
                  <a:gd name="T5" fmla="*/ 0 h 34"/>
                  <a:gd name="T6" fmla="*/ 0 w 55"/>
                  <a:gd name="T7" fmla="*/ 0 h 34"/>
                  <a:gd name="T8" fmla="*/ 0 w 55"/>
                  <a:gd name="T9" fmla="*/ 0 h 34"/>
                  <a:gd name="T10" fmla="*/ 0 w 55"/>
                  <a:gd name="T11" fmla="*/ 0 h 34"/>
                  <a:gd name="T12" fmla="*/ 0 w 55"/>
                  <a:gd name="T13" fmla="*/ 0 h 34"/>
                  <a:gd name="T14" fmla="*/ 0 w 55"/>
                  <a:gd name="T15" fmla="*/ 0 h 34"/>
                  <a:gd name="T16" fmla="*/ 0 w 55"/>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
                  <a:gd name="T28" fmla="*/ 0 h 34"/>
                  <a:gd name="T29" fmla="*/ 55 w 55"/>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 h="34">
                    <a:moveTo>
                      <a:pt x="55" y="34"/>
                    </a:moveTo>
                    <a:lnTo>
                      <a:pt x="50" y="24"/>
                    </a:lnTo>
                    <a:lnTo>
                      <a:pt x="44" y="17"/>
                    </a:lnTo>
                    <a:lnTo>
                      <a:pt x="37" y="11"/>
                    </a:lnTo>
                    <a:lnTo>
                      <a:pt x="29" y="6"/>
                    </a:lnTo>
                    <a:lnTo>
                      <a:pt x="22" y="2"/>
                    </a:lnTo>
                    <a:lnTo>
                      <a:pt x="15" y="1"/>
                    </a:lnTo>
                    <a:lnTo>
                      <a:pt x="8" y="0"/>
                    </a:lnTo>
                    <a:lnTo>
                      <a:pt x="0" y="1"/>
                    </a:lnTo>
                  </a:path>
                </a:pathLst>
              </a:custGeom>
              <a:noFill/>
              <a:ln w="6350">
                <a:solidFill>
                  <a:srgbClr val="1F1A17"/>
                </a:solidFill>
                <a:prstDash val="solid"/>
                <a:round/>
                <a:headEnd/>
                <a:tailEnd/>
              </a:ln>
            </p:spPr>
            <p:txBody>
              <a:bodyPr/>
              <a:lstStyle/>
              <a:p>
                <a:endParaRPr lang="en-US"/>
              </a:p>
            </p:txBody>
          </p:sp>
          <p:sp>
            <p:nvSpPr>
              <p:cNvPr id="19568" name="Freeform 6913"/>
              <p:cNvSpPr>
                <a:spLocks/>
              </p:cNvSpPr>
              <p:nvPr/>
            </p:nvSpPr>
            <p:spPr bwMode="white">
              <a:xfrm>
                <a:off x="4399" y="1561"/>
                <a:ext cx="5" cy="4"/>
              </a:xfrm>
              <a:custGeom>
                <a:avLst/>
                <a:gdLst>
                  <a:gd name="T0" fmla="*/ 0 w 39"/>
                  <a:gd name="T1" fmla="*/ 0 h 30"/>
                  <a:gd name="T2" fmla="*/ 0 w 39"/>
                  <a:gd name="T3" fmla="*/ 0 h 30"/>
                  <a:gd name="T4" fmla="*/ 0 w 39"/>
                  <a:gd name="T5" fmla="*/ 0 h 30"/>
                  <a:gd name="T6" fmla="*/ 0 w 39"/>
                  <a:gd name="T7" fmla="*/ 0 h 30"/>
                  <a:gd name="T8" fmla="*/ 0 w 39"/>
                  <a:gd name="T9" fmla="*/ 0 h 30"/>
                  <a:gd name="T10" fmla="*/ 0 w 39"/>
                  <a:gd name="T11" fmla="*/ 0 h 30"/>
                  <a:gd name="T12" fmla="*/ 0 w 39"/>
                  <a:gd name="T13" fmla="*/ 0 h 30"/>
                  <a:gd name="T14" fmla="*/ 0 w 39"/>
                  <a:gd name="T15" fmla="*/ 0 h 30"/>
                  <a:gd name="T16" fmla="*/ 0 w 39"/>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0"/>
                  <a:gd name="T29" fmla="*/ 39 w 39"/>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0">
                    <a:moveTo>
                      <a:pt x="39" y="30"/>
                    </a:moveTo>
                    <a:lnTo>
                      <a:pt x="38" y="23"/>
                    </a:lnTo>
                    <a:lnTo>
                      <a:pt x="35" y="17"/>
                    </a:lnTo>
                    <a:lnTo>
                      <a:pt x="31" y="13"/>
                    </a:lnTo>
                    <a:lnTo>
                      <a:pt x="26" y="9"/>
                    </a:lnTo>
                    <a:lnTo>
                      <a:pt x="21" y="4"/>
                    </a:lnTo>
                    <a:lnTo>
                      <a:pt x="14" y="2"/>
                    </a:lnTo>
                    <a:lnTo>
                      <a:pt x="7" y="1"/>
                    </a:lnTo>
                    <a:lnTo>
                      <a:pt x="0" y="0"/>
                    </a:lnTo>
                  </a:path>
                </a:pathLst>
              </a:custGeom>
              <a:noFill/>
              <a:ln w="6350">
                <a:solidFill>
                  <a:srgbClr val="1F1A17"/>
                </a:solidFill>
                <a:prstDash val="solid"/>
                <a:round/>
                <a:headEnd/>
                <a:tailEnd/>
              </a:ln>
            </p:spPr>
            <p:txBody>
              <a:bodyPr/>
              <a:lstStyle/>
              <a:p>
                <a:endParaRPr lang="en-US"/>
              </a:p>
            </p:txBody>
          </p:sp>
          <p:sp>
            <p:nvSpPr>
              <p:cNvPr id="19569" name="Freeform 6914"/>
              <p:cNvSpPr>
                <a:spLocks/>
              </p:cNvSpPr>
              <p:nvPr/>
            </p:nvSpPr>
            <p:spPr bwMode="white">
              <a:xfrm>
                <a:off x="4404" y="1614"/>
                <a:ext cx="8" cy="3"/>
              </a:xfrm>
              <a:custGeom>
                <a:avLst/>
                <a:gdLst>
                  <a:gd name="T0" fmla="*/ 0 w 64"/>
                  <a:gd name="T1" fmla="*/ 0 h 26"/>
                  <a:gd name="T2" fmla="*/ 0 w 64"/>
                  <a:gd name="T3" fmla="*/ 0 h 26"/>
                  <a:gd name="T4" fmla="*/ 0 w 64"/>
                  <a:gd name="T5" fmla="*/ 0 h 26"/>
                  <a:gd name="T6" fmla="*/ 0 w 64"/>
                  <a:gd name="T7" fmla="*/ 0 h 26"/>
                  <a:gd name="T8" fmla="*/ 0 w 64"/>
                  <a:gd name="T9" fmla="*/ 0 h 26"/>
                  <a:gd name="T10" fmla="*/ 0 w 64"/>
                  <a:gd name="T11" fmla="*/ 0 h 26"/>
                  <a:gd name="T12" fmla="*/ 0 w 64"/>
                  <a:gd name="T13" fmla="*/ 0 h 26"/>
                  <a:gd name="T14" fmla="*/ 0 w 64"/>
                  <a:gd name="T15" fmla="*/ 0 h 26"/>
                  <a:gd name="T16" fmla="*/ 0 w 64"/>
                  <a:gd name="T17" fmla="*/ 0 h 26"/>
                  <a:gd name="T18" fmla="*/ 0 w 64"/>
                  <a:gd name="T19" fmla="*/ 0 h 26"/>
                  <a:gd name="T20" fmla="*/ 0 w 6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26"/>
                  <a:gd name="T35" fmla="*/ 64 w 64"/>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26">
                    <a:moveTo>
                      <a:pt x="0" y="0"/>
                    </a:moveTo>
                    <a:lnTo>
                      <a:pt x="5" y="8"/>
                    </a:lnTo>
                    <a:lnTo>
                      <a:pt x="9" y="13"/>
                    </a:lnTo>
                    <a:lnTo>
                      <a:pt x="14" y="18"/>
                    </a:lnTo>
                    <a:lnTo>
                      <a:pt x="20" y="21"/>
                    </a:lnTo>
                    <a:lnTo>
                      <a:pt x="25" y="24"/>
                    </a:lnTo>
                    <a:lnTo>
                      <a:pt x="31" y="25"/>
                    </a:lnTo>
                    <a:lnTo>
                      <a:pt x="36" y="26"/>
                    </a:lnTo>
                    <a:lnTo>
                      <a:pt x="41" y="26"/>
                    </a:lnTo>
                    <a:lnTo>
                      <a:pt x="52" y="25"/>
                    </a:lnTo>
                    <a:lnTo>
                      <a:pt x="64" y="23"/>
                    </a:lnTo>
                  </a:path>
                </a:pathLst>
              </a:custGeom>
              <a:noFill/>
              <a:ln w="6350">
                <a:solidFill>
                  <a:srgbClr val="1F1A17"/>
                </a:solidFill>
                <a:prstDash val="solid"/>
                <a:round/>
                <a:headEnd/>
                <a:tailEnd/>
              </a:ln>
            </p:spPr>
            <p:txBody>
              <a:bodyPr/>
              <a:lstStyle/>
              <a:p>
                <a:endParaRPr lang="en-US"/>
              </a:p>
            </p:txBody>
          </p:sp>
          <p:sp>
            <p:nvSpPr>
              <p:cNvPr id="19570" name="Freeform 6915"/>
              <p:cNvSpPr>
                <a:spLocks/>
              </p:cNvSpPr>
              <p:nvPr/>
            </p:nvSpPr>
            <p:spPr bwMode="white">
              <a:xfrm>
                <a:off x="4229" y="1415"/>
                <a:ext cx="53" cy="23"/>
              </a:xfrm>
              <a:custGeom>
                <a:avLst/>
                <a:gdLst>
                  <a:gd name="T0" fmla="*/ 0 w 424"/>
                  <a:gd name="T1" fmla="*/ 0 h 187"/>
                  <a:gd name="T2" fmla="*/ 0 w 424"/>
                  <a:gd name="T3" fmla="*/ 0 h 187"/>
                  <a:gd name="T4" fmla="*/ 0 w 424"/>
                  <a:gd name="T5" fmla="*/ 0 h 187"/>
                  <a:gd name="T6" fmla="*/ 0 w 424"/>
                  <a:gd name="T7" fmla="*/ 0 h 187"/>
                  <a:gd name="T8" fmla="*/ 0 w 424"/>
                  <a:gd name="T9" fmla="*/ 0 h 187"/>
                  <a:gd name="T10" fmla="*/ 0 w 424"/>
                  <a:gd name="T11" fmla="*/ 0 h 187"/>
                  <a:gd name="T12" fmla="*/ 0 w 424"/>
                  <a:gd name="T13" fmla="*/ 0 h 187"/>
                  <a:gd name="T14" fmla="*/ 0 w 424"/>
                  <a:gd name="T15" fmla="*/ 0 h 187"/>
                  <a:gd name="T16" fmla="*/ 0 w 424"/>
                  <a:gd name="T17" fmla="*/ 0 h 187"/>
                  <a:gd name="T18" fmla="*/ 0 w 424"/>
                  <a:gd name="T19" fmla="*/ 0 h 187"/>
                  <a:gd name="T20" fmla="*/ 1 w 424"/>
                  <a:gd name="T21" fmla="*/ 0 h 187"/>
                  <a:gd name="T22" fmla="*/ 1 w 424"/>
                  <a:gd name="T23" fmla="*/ 0 h 187"/>
                  <a:gd name="T24" fmla="*/ 1 w 424"/>
                  <a:gd name="T25" fmla="*/ 0 h 187"/>
                  <a:gd name="T26" fmla="*/ 1 w 424"/>
                  <a:gd name="T27" fmla="*/ 0 h 187"/>
                  <a:gd name="T28" fmla="*/ 1 w 424"/>
                  <a:gd name="T29" fmla="*/ 0 h 187"/>
                  <a:gd name="T30" fmla="*/ 1 w 424"/>
                  <a:gd name="T31" fmla="*/ 0 h 187"/>
                  <a:gd name="T32" fmla="*/ 1 w 424"/>
                  <a:gd name="T33" fmla="*/ 0 h 1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4"/>
                  <a:gd name="T52" fmla="*/ 0 h 187"/>
                  <a:gd name="T53" fmla="*/ 424 w 424"/>
                  <a:gd name="T54" fmla="*/ 187 h 1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4" h="187">
                    <a:moveTo>
                      <a:pt x="0" y="0"/>
                    </a:moveTo>
                    <a:lnTo>
                      <a:pt x="21" y="14"/>
                    </a:lnTo>
                    <a:lnTo>
                      <a:pt x="43" y="28"/>
                    </a:lnTo>
                    <a:lnTo>
                      <a:pt x="66" y="42"/>
                    </a:lnTo>
                    <a:lnTo>
                      <a:pt x="89" y="56"/>
                    </a:lnTo>
                    <a:lnTo>
                      <a:pt x="114" y="69"/>
                    </a:lnTo>
                    <a:lnTo>
                      <a:pt x="139" y="82"/>
                    </a:lnTo>
                    <a:lnTo>
                      <a:pt x="165" y="94"/>
                    </a:lnTo>
                    <a:lnTo>
                      <a:pt x="191" y="106"/>
                    </a:lnTo>
                    <a:lnTo>
                      <a:pt x="218" y="118"/>
                    </a:lnTo>
                    <a:lnTo>
                      <a:pt x="245" y="129"/>
                    </a:lnTo>
                    <a:lnTo>
                      <a:pt x="274" y="141"/>
                    </a:lnTo>
                    <a:lnTo>
                      <a:pt x="302" y="151"/>
                    </a:lnTo>
                    <a:lnTo>
                      <a:pt x="332" y="160"/>
                    </a:lnTo>
                    <a:lnTo>
                      <a:pt x="361" y="170"/>
                    </a:lnTo>
                    <a:lnTo>
                      <a:pt x="393" y="179"/>
                    </a:lnTo>
                    <a:lnTo>
                      <a:pt x="424" y="187"/>
                    </a:lnTo>
                  </a:path>
                </a:pathLst>
              </a:custGeom>
              <a:noFill/>
              <a:ln w="6350">
                <a:solidFill>
                  <a:srgbClr val="1F1A17"/>
                </a:solidFill>
                <a:prstDash val="solid"/>
                <a:round/>
                <a:headEnd/>
                <a:tailEnd/>
              </a:ln>
            </p:spPr>
            <p:txBody>
              <a:bodyPr/>
              <a:lstStyle/>
              <a:p>
                <a:endParaRPr lang="en-US"/>
              </a:p>
            </p:txBody>
          </p:sp>
          <p:sp>
            <p:nvSpPr>
              <p:cNvPr id="19571" name="Freeform 6916"/>
              <p:cNvSpPr>
                <a:spLocks/>
              </p:cNvSpPr>
              <p:nvPr/>
            </p:nvSpPr>
            <p:spPr bwMode="white">
              <a:xfrm>
                <a:off x="4195" y="1360"/>
                <a:ext cx="16" cy="40"/>
              </a:xfrm>
              <a:custGeom>
                <a:avLst/>
                <a:gdLst>
                  <a:gd name="T0" fmla="*/ 0 w 132"/>
                  <a:gd name="T1" fmla="*/ 0 h 313"/>
                  <a:gd name="T2" fmla="*/ 0 w 132"/>
                  <a:gd name="T3" fmla="*/ 0 h 313"/>
                  <a:gd name="T4" fmla="*/ 0 w 132"/>
                  <a:gd name="T5" fmla="*/ 0 h 313"/>
                  <a:gd name="T6" fmla="*/ 0 w 132"/>
                  <a:gd name="T7" fmla="*/ 0 h 313"/>
                  <a:gd name="T8" fmla="*/ 0 w 132"/>
                  <a:gd name="T9" fmla="*/ 0 h 313"/>
                  <a:gd name="T10" fmla="*/ 0 w 132"/>
                  <a:gd name="T11" fmla="*/ 0 h 313"/>
                  <a:gd name="T12" fmla="*/ 0 w 132"/>
                  <a:gd name="T13" fmla="*/ 0 h 313"/>
                  <a:gd name="T14" fmla="*/ 0 w 132"/>
                  <a:gd name="T15" fmla="*/ 0 h 313"/>
                  <a:gd name="T16" fmla="*/ 0 w 132"/>
                  <a:gd name="T17" fmla="*/ 0 h 313"/>
                  <a:gd name="T18" fmla="*/ 0 w 132"/>
                  <a:gd name="T19" fmla="*/ 0 h 313"/>
                  <a:gd name="T20" fmla="*/ 0 w 132"/>
                  <a:gd name="T21" fmla="*/ 0 h 313"/>
                  <a:gd name="T22" fmla="*/ 0 w 132"/>
                  <a:gd name="T23" fmla="*/ 1 h 313"/>
                  <a:gd name="T24" fmla="*/ 0 w 132"/>
                  <a:gd name="T25" fmla="*/ 1 h 313"/>
                  <a:gd name="T26" fmla="*/ 0 w 132"/>
                  <a:gd name="T27" fmla="*/ 1 h 313"/>
                  <a:gd name="T28" fmla="*/ 0 w 132"/>
                  <a:gd name="T29" fmla="*/ 1 h 313"/>
                  <a:gd name="T30" fmla="*/ 0 w 132"/>
                  <a:gd name="T31" fmla="*/ 1 h 313"/>
                  <a:gd name="T32" fmla="*/ 0 w 132"/>
                  <a:gd name="T33" fmla="*/ 1 h 3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2"/>
                  <a:gd name="T52" fmla="*/ 0 h 313"/>
                  <a:gd name="T53" fmla="*/ 132 w 132"/>
                  <a:gd name="T54" fmla="*/ 313 h 3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2" h="313">
                    <a:moveTo>
                      <a:pt x="0" y="0"/>
                    </a:moveTo>
                    <a:lnTo>
                      <a:pt x="1" y="21"/>
                    </a:lnTo>
                    <a:lnTo>
                      <a:pt x="2" y="42"/>
                    </a:lnTo>
                    <a:lnTo>
                      <a:pt x="5" y="61"/>
                    </a:lnTo>
                    <a:lnTo>
                      <a:pt x="9" y="82"/>
                    </a:lnTo>
                    <a:lnTo>
                      <a:pt x="13" y="103"/>
                    </a:lnTo>
                    <a:lnTo>
                      <a:pt x="19" y="123"/>
                    </a:lnTo>
                    <a:lnTo>
                      <a:pt x="26" y="142"/>
                    </a:lnTo>
                    <a:lnTo>
                      <a:pt x="34" y="163"/>
                    </a:lnTo>
                    <a:lnTo>
                      <a:pt x="42" y="182"/>
                    </a:lnTo>
                    <a:lnTo>
                      <a:pt x="53" y="201"/>
                    </a:lnTo>
                    <a:lnTo>
                      <a:pt x="63" y="221"/>
                    </a:lnTo>
                    <a:lnTo>
                      <a:pt x="75" y="240"/>
                    </a:lnTo>
                    <a:lnTo>
                      <a:pt x="88" y="258"/>
                    </a:lnTo>
                    <a:lnTo>
                      <a:pt x="101" y="277"/>
                    </a:lnTo>
                    <a:lnTo>
                      <a:pt x="116" y="295"/>
                    </a:lnTo>
                    <a:lnTo>
                      <a:pt x="132" y="313"/>
                    </a:lnTo>
                  </a:path>
                </a:pathLst>
              </a:custGeom>
              <a:noFill/>
              <a:ln w="6350">
                <a:solidFill>
                  <a:srgbClr val="1F1A17"/>
                </a:solidFill>
                <a:prstDash val="solid"/>
                <a:round/>
                <a:headEnd/>
                <a:tailEnd/>
              </a:ln>
            </p:spPr>
            <p:txBody>
              <a:bodyPr/>
              <a:lstStyle/>
              <a:p>
                <a:endParaRPr lang="en-US"/>
              </a:p>
            </p:txBody>
          </p:sp>
          <p:sp>
            <p:nvSpPr>
              <p:cNvPr id="19572" name="Freeform 6917"/>
              <p:cNvSpPr>
                <a:spLocks/>
              </p:cNvSpPr>
              <p:nvPr/>
            </p:nvSpPr>
            <p:spPr bwMode="white">
              <a:xfrm>
                <a:off x="4460" y="1360"/>
                <a:ext cx="33" cy="54"/>
              </a:xfrm>
              <a:custGeom>
                <a:avLst/>
                <a:gdLst>
                  <a:gd name="T0" fmla="*/ 0 w 263"/>
                  <a:gd name="T1" fmla="*/ 1 h 429"/>
                  <a:gd name="T2" fmla="*/ 0 w 263"/>
                  <a:gd name="T3" fmla="*/ 1 h 429"/>
                  <a:gd name="T4" fmla="*/ 0 w 263"/>
                  <a:gd name="T5" fmla="*/ 1 h 429"/>
                  <a:gd name="T6" fmla="*/ 0 w 263"/>
                  <a:gd name="T7" fmla="*/ 1 h 429"/>
                  <a:gd name="T8" fmla="*/ 0 w 263"/>
                  <a:gd name="T9" fmla="*/ 1 h 429"/>
                  <a:gd name="T10" fmla="*/ 0 w 263"/>
                  <a:gd name="T11" fmla="*/ 1 h 429"/>
                  <a:gd name="T12" fmla="*/ 0 w 263"/>
                  <a:gd name="T13" fmla="*/ 1 h 429"/>
                  <a:gd name="T14" fmla="*/ 0 w 263"/>
                  <a:gd name="T15" fmla="*/ 1 h 429"/>
                  <a:gd name="T16" fmla="*/ 0 w 263"/>
                  <a:gd name="T17" fmla="*/ 1 h 429"/>
                  <a:gd name="T18" fmla="*/ 0 w 263"/>
                  <a:gd name="T19" fmla="*/ 0 h 429"/>
                  <a:gd name="T20" fmla="*/ 1 w 263"/>
                  <a:gd name="T21" fmla="*/ 0 h 429"/>
                  <a:gd name="T22" fmla="*/ 1 w 263"/>
                  <a:gd name="T23" fmla="*/ 0 h 429"/>
                  <a:gd name="T24" fmla="*/ 1 w 263"/>
                  <a:gd name="T25" fmla="*/ 0 h 429"/>
                  <a:gd name="T26" fmla="*/ 1 w 263"/>
                  <a:gd name="T27" fmla="*/ 0 h 429"/>
                  <a:gd name="T28" fmla="*/ 1 w 263"/>
                  <a:gd name="T29" fmla="*/ 0 h 429"/>
                  <a:gd name="T30" fmla="*/ 1 w 263"/>
                  <a:gd name="T31" fmla="*/ 0 h 429"/>
                  <a:gd name="T32" fmla="*/ 1 w 263"/>
                  <a:gd name="T33" fmla="*/ 0 h 429"/>
                  <a:gd name="T34" fmla="*/ 1 w 263"/>
                  <a:gd name="T35" fmla="*/ 0 h 429"/>
                  <a:gd name="T36" fmla="*/ 1 w 263"/>
                  <a:gd name="T37" fmla="*/ 0 h 429"/>
                  <a:gd name="T38" fmla="*/ 1 w 263"/>
                  <a:gd name="T39" fmla="*/ 0 h 429"/>
                  <a:gd name="T40" fmla="*/ 1 w 263"/>
                  <a:gd name="T41" fmla="*/ 0 h 4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429"/>
                  <a:gd name="T65" fmla="*/ 263 w 263"/>
                  <a:gd name="T66" fmla="*/ 429 h 4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429">
                    <a:moveTo>
                      <a:pt x="0" y="429"/>
                    </a:moveTo>
                    <a:lnTo>
                      <a:pt x="30" y="407"/>
                    </a:lnTo>
                    <a:lnTo>
                      <a:pt x="59" y="383"/>
                    </a:lnTo>
                    <a:lnTo>
                      <a:pt x="86" y="359"/>
                    </a:lnTo>
                    <a:lnTo>
                      <a:pt x="112" y="334"/>
                    </a:lnTo>
                    <a:lnTo>
                      <a:pt x="135" y="308"/>
                    </a:lnTo>
                    <a:lnTo>
                      <a:pt x="157" y="282"/>
                    </a:lnTo>
                    <a:lnTo>
                      <a:pt x="177" y="255"/>
                    </a:lnTo>
                    <a:lnTo>
                      <a:pt x="195" y="228"/>
                    </a:lnTo>
                    <a:lnTo>
                      <a:pt x="210" y="201"/>
                    </a:lnTo>
                    <a:lnTo>
                      <a:pt x="224" y="173"/>
                    </a:lnTo>
                    <a:lnTo>
                      <a:pt x="236" y="145"/>
                    </a:lnTo>
                    <a:lnTo>
                      <a:pt x="245" y="116"/>
                    </a:lnTo>
                    <a:lnTo>
                      <a:pt x="250" y="102"/>
                    </a:lnTo>
                    <a:lnTo>
                      <a:pt x="253" y="87"/>
                    </a:lnTo>
                    <a:lnTo>
                      <a:pt x="256" y="73"/>
                    </a:lnTo>
                    <a:lnTo>
                      <a:pt x="258" y="58"/>
                    </a:lnTo>
                    <a:lnTo>
                      <a:pt x="260" y="44"/>
                    </a:lnTo>
                    <a:lnTo>
                      <a:pt x="261" y="29"/>
                    </a:lnTo>
                    <a:lnTo>
                      <a:pt x="262" y="15"/>
                    </a:lnTo>
                    <a:lnTo>
                      <a:pt x="263" y="0"/>
                    </a:lnTo>
                  </a:path>
                </a:pathLst>
              </a:custGeom>
              <a:noFill/>
              <a:ln w="6350">
                <a:solidFill>
                  <a:srgbClr val="1F1A17"/>
                </a:solidFill>
                <a:prstDash val="solid"/>
                <a:round/>
                <a:headEnd/>
                <a:tailEnd/>
              </a:ln>
            </p:spPr>
            <p:txBody>
              <a:bodyPr/>
              <a:lstStyle/>
              <a:p>
                <a:endParaRPr lang="en-US"/>
              </a:p>
            </p:txBody>
          </p:sp>
          <p:sp>
            <p:nvSpPr>
              <p:cNvPr id="19573" name="Freeform 6918"/>
              <p:cNvSpPr>
                <a:spLocks/>
              </p:cNvSpPr>
              <p:nvPr/>
            </p:nvSpPr>
            <p:spPr bwMode="white">
              <a:xfrm>
                <a:off x="4322" y="1427"/>
                <a:ext cx="117" cy="19"/>
              </a:xfrm>
              <a:custGeom>
                <a:avLst/>
                <a:gdLst>
                  <a:gd name="T0" fmla="*/ 0 w 934"/>
                  <a:gd name="T1" fmla="*/ 0 h 158"/>
                  <a:gd name="T2" fmla="*/ 0 w 934"/>
                  <a:gd name="T3" fmla="*/ 0 h 158"/>
                  <a:gd name="T4" fmla="*/ 0 w 934"/>
                  <a:gd name="T5" fmla="*/ 0 h 158"/>
                  <a:gd name="T6" fmla="*/ 0 w 934"/>
                  <a:gd name="T7" fmla="*/ 0 h 158"/>
                  <a:gd name="T8" fmla="*/ 1 w 934"/>
                  <a:gd name="T9" fmla="*/ 0 h 158"/>
                  <a:gd name="T10" fmla="*/ 1 w 934"/>
                  <a:gd name="T11" fmla="*/ 0 h 158"/>
                  <a:gd name="T12" fmla="*/ 1 w 934"/>
                  <a:gd name="T13" fmla="*/ 0 h 158"/>
                  <a:gd name="T14" fmla="*/ 1 w 934"/>
                  <a:gd name="T15" fmla="*/ 0 h 158"/>
                  <a:gd name="T16" fmla="*/ 1 w 934"/>
                  <a:gd name="T17" fmla="*/ 0 h 158"/>
                  <a:gd name="T18" fmla="*/ 1 w 934"/>
                  <a:gd name="T19" fmla="*/ 0 h 158"/>
                  <a:gd name="T20" fmla="*/ 1 w 934"/>
                  <a:gd name="T21" fmla="*/ 0 h 158"/>
                  <a:gd name="T22" fmla="*/ 1 w 934"/>
                  <a:gd name="T23" fmla="*/ 0 h 158"/>
                  <a:gd name="T24" fmla="*/ 1 w 934"/>
                  <a:gd name="T25" fmla="*/ 0 h 158"/>
                  <a:gd name="T26" fmla="*/ 2 w 934"/>
                  <a:gd name="T27" fmla="*/ 0 h 158"/>
                  <a:gd name="T28" fmla="*/ 2 w 934"/>
                  <a:gd name="T29" fmla="*/ 0 h 158"/>
                  <a:gd name="T30" fmla="*/ 2 w 934"/>
                  <a:gd name="T31" fmla="*/ 0 h 158"/>
                  <a:gd name="T32" fmla="*/ 2 w 934"/>
                  <a:gd name="T33" fmla="*/ 0 h 158"/>
                  <a:gd name="T34" fmla="*/ 2 w 934"/>
                  <a:gd name="T35" fmla="*/ 0 h 158"/>
                  <a:gd name="T36" fmla="*/ 2 w 934"/>
                  <a:gd name="T37" fmla="*/ 0 h 158"/>
                  <a:gd name="T38" fmla="*/ 2 w 934"/>
                  <a:gd name="T39" fmla="*/ 0 h 158"/>
                  <a:gd name="T40" fmla="*/ 2 w 934"/>
                  <a:gd name="T41" fmla="*/ 0 h 1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4"/>
                  <a:gd name="T64" fmla="*/ 0 h 158"/>
                  <a:gd name="T65" fmla="*/ 934 w 934"/>
                  <a:gd name="T66" fmla="*/ 158 h 1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4" h="158">
                    <a:moveTo>
                      <a:pt x="0" y="149"/>
                    </a:moveTo>
                    <a:lnTo>
                      <a:pt x="63" y="155"/>
                    </a:lnTo>
                    <a:lnTo>
                      <a:pt x="125" y="157"/>
                    </a:lnTo>
                    <a:lnTo>
                      <a:pt x="188" y="158"/>
                    </a:lnTo>
                    <a:lnTo>
                      <a:pt x="250" y="156"/>
                    </a:lnTo>
                    <a:lnTo>
                      <a:pt x="311" y="152"/>
                    </a:lnTo>
                    <a:lnTo>
                      <a:pt x="374" y="147"/>
                    </a:lnTo>
                    <a:lnTo>
                      <a:pt x="434" y="141"/>
                    </a:lnTo>
                    <a:lnTo>
                      <a:pt x="494" y="132"/>
                    </a:lnTo>
                    <a:lnTo>
                      <a:pt x="554" y="121"/>
                    </a:lnTo>
                    <a:lnTo>
                      <a:pt x="612" y="110"/>
                    </a:lnTo>
                    <a:lnTo>
                      <a:pt x="669" y="95"/>
                    </a:lnTo>
                    <a:lnTo>
                      <a:pt x="725" y="80"/>
                    </a:lnTo>
                    <a:lnTo>
                      <a:pt x="752" y="72"/>
                    </a:lnTo>
                    <a:lnTo>
                      <a:pt x="780" y="62"/>
                    </a:lnTo>
                    <a:lnTo>
                      <a:pt x="806" y="53"/>
                    </a:lnTo>
                    <a:lnTo>
                      <a:pt x="833" y="44"/>
                    </a:lnTo>
                    <a:lnTo>
                      <a:pt x="859" y="33"/>
                    </a:lnTo>
                    <a:lnTo>
                      <a:pt x="884" y="23"/>
                    </a:lnTo>
                    <a:lnTo>
                      <a:pt x="910" y="11"/>
                    </a:lnTo>
                    <a:lnTo>
                      <a:pt x="934" y="0"/>
                    </a:lnTo>
                  </a:path>
                </a:pathLst>
              </a:custGeom>
              <a:noFill/>
              <a:ln w="6350">
                <a:solidFill>
                  <a:srgbClr val="1F1A17"/>
                </a:solidFill>
                <a:prstDash val="solid"/>
                <a:round/>
                <a:headEnd/>
                <a:tailEnd/>
              </a:ln>
            </p:spPr>
            <p:txBody>
              <a:bodyPr/>
              <a:lstStyle/>
              <a:p>
                <a:endParaRPr lang="en-US"/>
              </a:p>
            </p:txBody>
          </p:sp>
          <p:sp>
            <p:nvSpPr>
              <p:cNvPr id="19574" name="Freeform 6919"/>
              <p:cNvSpPr>
                <a:spLocks/>
              </p:cNvSpPr>
              <p:nvPr/>
            </p:nvSpPr>
            <p:spPr bwMode="white">
              <a:xfrm>
                <a:off x="4350" y="1327"/>
                <a:ext cx="7" cy="4"/>
              </a:xfrm>
              <a:custGeom>
                <a:avLst/>
                <a:gdLst>
                  <a:gd name="T0" fmla="*/ 0 w 54"/>
                  <a:gd name="T1" fmla="*/ 0 h 37"/>
                  <a:gd name="T2" fmla="*/ 0 w 54"/>
                  <a:gd name="T3" fmla="*/ 0 h 37"/>
                  <a:gd name="T4" fmla="*/ 0 w 54"/>
                  <a:gd name="T5" fmla="*/ 0 h 37"/>
                  <a:gd name="T6" fmla="*/ 0 w 54"/>
                  <a:gd name="T7" fmla="*/ 0 h 37"/>
                  <a:gd name="T8" fmla="*/ 0 w 54"/>
                  <a:gd name="T9" fmla="*/ 0 h 37"/>
                  <a:gd name="T10" fmla="*/ 0 w 54"/>
                  <a:gd name="T11" fmla="*/ 0 h 37"/>
                  <a:gd name="T12" fmla="*/ 0 w 54"/>
                  <a:gd name="T13" fmla="*/ 0 h 37"/>
                  <a:gd name="T14" fmla="*/ 0 w 54"/>
                  <a:gd name="T15" fmla="*/ 0 h 37"/>
                  <a:gd name="T16" fmla="*/ 0 w 54"/>
                  <a:gd name="T17" fmla="*/ 0 h 37"/>
                  <a:gd name="T18" fmla="*/ 0 w 54"/>
                  <a:gd name="T19" fmla="*/ 0 h 37"/>
                  <a:gd name="T20" fmla="*/ 0 w 54"/>
                  <a:gd name="T21" fmla="*/ 0 h 37"/>
                  <a:gd name="T22" fmla="*/ 0 w 54"/>
                  <a:gd name="T23" fmla="*/ 0 h 37"/>
                  <a:gd name="T24" fmla="*/ 0 w 54"/>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7"/>
                  <a:gd name="T41" fmla="*/ 54 w 54"/>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7">
                    <a:moveTo>
                      <a:pt x="54" y="12"/>
                    </a:moveTo>
                    <a:lnTo>
                      <a:pt x="51" y="8"/>
                    </a:lnTo>
                    <a:lnTo>
                      <a:pt x="49" y="5"/>
                    </a:lnTo>
                    <a:lnTo>
                      <a:pt x="46" y="3"/>
                    </a:lnTo>
                    <a:lnTo>
                      <a:pt x="43" y="1"/>
                    </a:lnTo>
                    <a:lnTo>
                      <a:pt x="41" y="0"/>
                    </a:lnTo>
                    <a:lnTo>
                      <a:pt x="38" y="0"/>
                    </a:lnTo>
                    <a:lnTo>
                      <a:pt x="34" y="0"/>
                    </a:lnTo>
                    <a:lnTo>
                      <a:pt x="30" y="1"/>
                    </a:lnTo>
                    <a:lnTo>
                      <a:pt x="23" y="6"/>
                    </a:lnTo>
                    <a:lnTo>
                      <a:pt x="16" y="13"/>
                    </a:lnTo>
                    <a:lnTo>
                      <a:pt x="9" y="23"/>
                    </a:lnTo>
                    <a:lnTo>
                      <a:pt x="0" y="37"/>
                    </a:lnTo>
                  </a:path>
                </a:pathLst>
              </a:custGeom>
              <a:noFill/>
              <a:ln w="6350">
                <a:solidFill>
                  <a:srgbClr val="1F1A17"/>
                </a:solidFill>
                <a:prstDash val="solid"/>
                <a:round/>
                <a:headEnd/>
                <a:tailEnd/>
              </a:ln>
            </p:spPr>
            <p:txBody>
              <a:bodyPr/>
              <a:lstStyle/>
              <a:p>
                <a:endParaRPr lang="en-US"/>
              </a:p>
            </p:txBody>
          </p:sp>
          <p:sp>
            <p:nvSpPr>
              <p:cNvPr id="19575" name="Freeform 6920"/>
              <p:cNvSpPr>
                <a:spLocks/>
              </p:cNvSpPr>
              <p:nvPr/>
            </p:nvSpPr>
            <p:spPr bwMode="white">
              <a:xfrm>
                <a:off x="4313" y="1644"/>
                <a:ext cx="179" cy="61"/>
              </a:xfrm>
              <a:custGeom>
                <a:avLst/>
                <a:gdLst>
                  <a:gd name="T0" fmla="*/ 0 w 1431"/>
                  <a:gd name="T1" fmla="*/ 1 h 487"/>
                  <a:gd name="T2" fmla="*/ 0 w 1431"/>
                  <a:gd name="T3" fmla="*/ 1 h 487"/>
                  <a:gd name="T4" fmla="*/ 0 w 1431"/>
                  <a:gd name="T5" fmla="*/ 1 h 487"/>
                  <a:gd name="T6" fmla="*/ 0 w 1431"/>
                  <a:gd name="T7" fmla="*/ 1 h 487"/>
                  <a:gd name="T8" fmla="*/ 1 w 1431"/>
                  <a:gd name="T9" fmla="*/ 1 h 487"/>
                  <a:gd name="T10" fmla="*/ 1 w 1431"/>
                  <a:gd name="T11" fmla="*/ 1 h 487"/>
                  <a:gd name="T12" fmla="*/ 1 w 1431"/>
                  <a:gd name="T13" fmla="*/ 1 h 487"/>
                  <a:gd name="T14" fmla="*/ 1 w 1431"/>
                  <a:gd name="T15" fmla="*/ 1 h 487"/>
                  <a:gd name="T16" fmla="*/ 1 w 1431"/>
                  <a:gd name="T17" fmla="*/ 1 h 487"/>
                  <a:gd name="T18" fmla="*/ 1 w 1431"/>
                  <a:gd name="T19" fmla="*/ 1 h 487"/>
                  <a:gd name="T20" fmla="*/ 1 w 1431"/>
                  <a:gd name="T21" fmla="*/ 1 h 487"/>
                  <a:gd name="T22" fmla="*/ 1 w 1431"/>
                  <a:gd name="T23" fmla="*/ 1 h 487"/>
                  <a:gd name="T24" fmla="*/ 1 w 1431"/>
                  <a:gd name="T25" fmla="*/ 1 h 487"/>
                  <a:gd name="T26" fmla="*/ 1 w 1431"/>
                  <a:gd name="T27" fmla="*/ 1 h 487"/>
                  <a:gd name="T28" fmla="*/ 2 w 1431"/>
                  <a:gd name="T29" fmla="*/ 1 h 487"/>
                  <a:gd name="T30" fmla="*/ 2 w 1431"/>
                  <a:gd name="T31" fmla="*/ 1 h 487"/>
                  <a:gd name="T32" fmla="*/ 2 w 1431"/>
                  <a:gd name="T33" fmla="*/ 1 h 487"/>
                  <a:gd name="T34" fmla="*/ 2 w 1431"/>
                  <a:gd name="T35" fmla="*/ 1 h 487"/>
                  <a:gd name="T36" fmla="*/ 2 w 1431"/>
                  <a:gd name="T37" fmla="*/ 1 h 487"/>
                  <a:gd name="T38" fmla="*/ 2 w 1431"/>
                  <a:gd name="T39" fmla="*/ 1 h 487"/>
                  <a:gd name="T40" fmla="*/ 2 w 1431"/>
                  <a:gd name="T41" fmla="*/ 1 h 487"/>
                  <a:gd name="T42" fmla="*/ 2 w 1431"/>
                  <a:gd name="T43" fmla="*/ 1 h 487"/>
                  <a:gd name="T44" fmla="*/ 2 w 1431"/>
                  <a:gd name="T45" fmla="*/ 1 h 487"/>
                  <a:gd name="T46" fmla="*/ 2 w 1431"/>
                  <a:gd name="T47" fmla="*/ 1 h 487"/>
                  <a:gd name="T48" fmla="*/ 2 w 1431"/>
                  <a:gd name="T49" fmla="*/ 1 h 487"/>
                  <a:gd name="T50" fmla="*/ 2 w 1431"/>
                  <a:gd name="T51" fmla="*/ 0 h 487"/>
                  <a:gd name="T52" fmla="*/ 3 w 1431"/>
                  <a:gd name="T53" fmla="*/ 0 h 487"/>
                  <a:gd name="T54" fmla="*/ 3 w 1431"/>
                  <a:gd name="T55" fmla="*/ 0 h 487"/>
                  <a:gd name="T56" fmla="*/ 3 w 1431"/>
                  <a:gd name="T57" fmla="*/ 0 h 487"/>
                  <a:gd name="T58" fmla="*/ 3 w 1431"/>
                  <a:gd name="T59" fmla="*/ 0 h 487"/>
                  <a:gd name="T60" fmla="*/ 3 w 1431"/>
                  <a:gd name="T61" fmla="*/ 0 h 487"/>
                  <a:gd name="T62" fmla="*/ 3 w 1431"/>
                  <a:gd name="T63" fmla="*/ 0 h 487"/>
                  <a:gd name="T64" fmla="*/ 3 w 1431"/>
                  <a:gd name="T65" fmla="*/ 0 h 4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31"/>
                  <a:gd name="T100" fmla="*/ 0 h 487"/>
                  <a:gd name="T101" fmla="*/ 1431 w 1431"/>
                  <a:gd name="T102" fmla="*/ 487 h 4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31" h="487">
                    <a:moveTo>
                      <a:pt x="0" y="474"/>
                    </a:moveTo>
                    <a:lnTo>
                      <a:pt x="58" y="479"/>
                    </a:lnTo>
                    <a:lnTo>
                      <a:pt x="115" y="483"/>
                    </a:lnTo>
                    <a:lnTo>
                      <a:pt x="173" y="486"/>
                    </a:lnTo>
                    <a:lnTo>
                      <a:pt x="230" y="487"/>
                    </a:lnTo>
                    <a:lnTo>
                      <a:pt x="287" y="487"/>
                    </a:lnTo>
                    <a:lnTo>
                      <a:pt x="343" y="485"/>
                    </a:lnTo>
                    <a:lnTo>
                      <a:pt x="399" y="482"/>
                    </a:lnTo>
                    <a:lnTo>
                      <a:pt x="454" y="477"/>
                    </a:lnTo>
                    <a:lnTo>
                      <a:pt x="509" y="472"/>
                    </a:lnTo>
                    <a:lnTo>
                      <a:pt x="563" y="463"/>
                    </a:lnTo>
                    <a:lnTo>
                      <a:pt x="617" y="455"/>
                    </a:lnTo>
                    <a:lnTo>
                      <a:pt x="669" y="445"/>
                    </a:lnTo>
                    <a:lnTo>
                      <a:pt x="721" y="433"/>
                    </a:lnTo>
                    <a:lnTo>
                      <a:pt x="771" y="421"/>
                    </a:lnTo>
                    <a:lnTo>
                      <a:pt x="821" y="406"/>
                    </a:lnTo>
                    <a:lnTo>
                      <a:pt x="870" y="392"/>
                    </a:lnTo>
                    <a:lnTo>
                      <a:pt x="917" y="375"/>
                    </a:lnTo>
                    <a:lnTo>
                      <a:pt x="962" y="358"/>
                    </a:lnTo>
                    <a:lnTo>
                      <a:pt x="1007" y="339"/>
                    </a:lnTo>
                    <a:lnTo>
                      <a:pt x="1051" y="318"/>
                    </a:lnTo>
                    <a:lnTo>
                      <a:pt x="1092" y="297"/>
                    </a:lnTo>
                    <a:lnTo>
                      <a:pt x="1133" y="276"/>
                    </a:lnTo>
                    <a:lnTo>
                      <a:pt x="1171" y="252"/>
                    </a:lnTo>
                    <a:lnTo>
                      <a:pt x="1207" y="228"/>
                    </a:lnTo>
                    <a:lnTo>
                      <a:pt x="1243" y="203"/>
                    </a:lnTo>
                    <a:lnTo>
                      <a:pt x="1275" y="176"/>
                    </a:lnTo>
                    <a:lnTo>
                      <a:pt x="1306" y="149"/>
                    </a:lnTo>
                    <a:lnTo>
                      <a:pt x="1335" y="121"/>
                    </a:lnTo>
                    <a:lnTo>
                      <a:pt x="1362" y="92"/>
                    </a:lnTo>
                    <a:lnTo>
                      <a:pt x="1387" y="62"/>
                    </a:lnTo>
                    <a:lnTo>
                      <a:pt x="1410" y="31"/>
                    </a:lnTo>
                    <a:lnTo>
                      <a:pt x="1431" y="0"/>
                    </a:lnTo>
                  </a:path>
                </a:pathLst>
              </a:custGeom>
              <a:noFill/>
              <a:ln w="6350">
                <a:solidFill>
                  <a:srgbClr val="1F1A17"/>
                </a:solidFill>
                <a:prstDash val="solid"/>
                <a:round/>
                <a:headEnd/>
                <a:tailEnd/>
              </a:ln>
            </p:spPr>
            <p:txBody>
              <a:bodyPr/>
              <a:lstStyle/>
              <a:p>
                <a:endParaRPr lang="en-US"/>
              </a:p>
            </p:txBody>
          </p:sp>
          <p:sp>
            <p:nvSpPr>
              <p:cNvPr id="19576" name="Freeform 6921"/>
              <p:cNvSpPr>
                <a:spLocks/>
              </p:cNvSpPr>
              <p:nvPr/>
            </p:nvSpPr>
            <p:spPr bwMode="white">
              <a:xfrm>
                <a:off x="4196" y="1644"/>
                <a:ext cx="71" cy="49"/>
              </a:xfrm>
              <a:custGeom>
                <a:avLst/>
                <a:gdLst>
                  <a:gd name="T0" fmla="*/ 0 w 569"/>
                  <a:gd name="T1" fmla="*/ 0 h 394"/>
                  <a:gd name="T2" fmla="*/ 0 w 569"/>
                  <a:gd name="T3" fmla="*/ 0 h 394"/>
                  <a:gd name="T4" fmla="*/ 0 w 569"/>
                  <a:gd name="T5" fmla="*/ 0 h 394"/>
                  <a:gd name="T6" fmla="*/ 0 w 569"/>
                  <a:gd name="T7" fmla="*/ 0 h 394"/>
                  <a:gd name="T8" fmla="*/ 0 w 569"/>
                  <a:gd name="T9" fmla="*/ 0 h 394"/>
                  <a:gd name="T10" fmla="*/ 0 w 569"/>
                  <a:gd name="T11" fmla="*/ 0 h 394"/>
                  <a:gd name="T12" fmla="*/ 0 w 569"/>
                  <a:gd name="T13" fmla="*/ 0 h 394"/>
                  <a:gd name="T14" fmla="*/ 0 w 569"/>
                  <a:gd name="T15" fmla="*/ 0 h 394"/>
                  <a:gd name="T16" fmla="*/ 0 w 569"/>
                  <a:gd name="T17" fmla="*/ 0 h 394"/>
                  <a:gd name="T18" fmla="*/ 0 w 569"/>
                  <a:gd name="T19" fmla="*/ 0 h 394"/>
                  <a:gd name="T20" fmla="*/ 0 w 569"/>
                  <a:gd name="T21" fmla="*/ 0 h 394"/>
                  <a:gd name="T22" fmla="*/ 0 w 569"/>
                  <a:gd name="T23" fmla="*/ 0 h 394"/>
                  <a:gd name="T24" fmla="*/ 0 w 569"/>
                  <a:gd name="T25" fmla="*/ 0 h 394"/>
                  <a:gd name="T26" fmla="*/ 0 w 569"/>
                  <a:gd name="T27" fmla="*/ 0 h 394"/>
                  <a:gd name="T28" fmla="*/ 0 w 569"/>
                  <a:gd name="T29" fmla="*/ 0 h 394"/>
                  <a:gd name="T30" fmla="*/ 0 w 569"/>
                  <a:gd name="T31" fmla="*/ 0 h 394"/>
                  <a:gd name="T32" fmla="*/ 1 w 569"/>
                  <a:gd name="T33" fmla="*/ 0 h 394"/>
                  <a:gd name="T34" fmla="*/ 1 w 569"/>
                  <a:gd name="T35" fmla="*/ 1 h 394"/>
                  <a:gd name="T36" fmla="*/ 1 w 569"/>
                  <a:gd name="T37" fmla="*/ 1 h 394"/>
                  <a:gd name="T38" fmla="*/ 1 w 569"/>
                  <a:gd name="T39" fmla="*/ 1 h 394"/>
                  <a:gd name="T40" fmla="*/ 1 w 569"/>
                  <a:gd name="T41" fmla="*/ 1 h 394"/>
                  <a:gd name="T42" fmla="*/ 1 w 569"/>
                  <a:gd name="T43" fmla="*/ 1 h 394"/>
                  <a:gd name="T44" fmla="*/ 1 w 569"/>
                  <a:gd name="T45" fmla="*/ 1 h 3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9"/>
                  <a:gd name="T70" fmla="*/ 0 h 394"/>
                  <a:gd name="T71" fmla="*/ 569 w 569"/>
                  <a:gd name="T72" fmla="*/ 394 h 3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9" h="394">
                    <a:moveTo>
                      <a:pt x="0" y="0"/>
                    </a:moveTo>
                    <a:lnTo>
                      <a:pt x="10" y="15"/>
                    </a:lnTo>
                    <a:lnTo>
                      <a:pt x="20" y="31"/>
                    </a:lnTo>
                    <a:lnTo>
                      <a:pt x="31" y="47"/>
                    </a:lnTo>
                    <a:lnTo>
                      <a:pt x="42" y="61"/>
                    </a:lnTo>
                    <a:lnTo>
                      <a:pt x="54" y="76"/>
                    </a:lnTo>
                    <a:lnTo>
                      <a:pt x="66" y="91"/>
                    </a:lnTo>
                    <a:lnTo>
                      <a:pt x="80" y="106"/>
                    </a:lnTo>
                    <a:lnTo>
                      <a:pt x="93" y="119"/>
                    </a:lnTo>
                    <a:lnTo>
                      <a:pt x="108" y="134"/>
                    </a:lnTo>
                    <a:lnTo>
                      <a:pt x="122" y="148"/>
                    </a:lnTo>
                    <a:lnTo>
                      <a:pt x="138" y="162"/>
                    </a:lnTo>
                    <a:lnTo>
                      <a:pt x="154" y="175"/>
                    </a:lnTo>
                    <a:lnTo>
                      <a:pt x="187" y="201"/>
                    </a:lnTo>
                    <a:lnTo>
                      <a:pt x="222" y="227"/>
                    </a:lnTo>
                    <a:lnTo>
                      <a:pt x="259" y="252"/>
                    </a:lnTo>
                    <a:lnTo>
                      <a:pt x="298" y="275"/>
                    </a:lnTo>
                    <a:lnTo>
                      <a:pt x="339" y="297"/>
                    </a:lnTo>
                    <a:lnTo>
                      <a:pt x="381" y="319"/>
                    </a:lnTo>
                    <a:lnTo>
                      <a:pt x="426" y="340"/>
                    </a:lnTo>
                    <a:lnTo>
                      <a:pt x="472" y="359"/>
                    </a:lnTo>
                    <a:lnTo>
                      <a:pt x="519" y="377"/>
                    </a:lnTo>
                    <a:lnTo>
                      <a:pt x="569" y="394"/>
                    </a:lnTo>
                  </a:path>
                </a:pathLst>
              </a:custGeom>
              <a:noFill/>
              <a:ln w="6350">
                <a:solidFill>
                  <a:srgbClr val="1F1A17"/>
                </a:solidFill>
                <a:prstDash val="solid"/>
                <a:round/>
                <a:headEnd/>
                <a:tailEnd/>
              </a:ln>
            </p:spPr>
            <p:txBody>
              <a:bodyPr/>
              <a:lstStyle/>
              <a:p>
                <a:endParaRPr lang="en-US"/>
              </a:p>
            </p:txBody>
          </p:sp>
          <p:sp>
            <p:nvSpPr>
              <p:cNvPr id="19577" name="Line 6922"/>
              <p:cNvSpPr>
                <a:spLocks noChangeShapeType="1"/>
              </p:cNvSpPr>
              <p:nvPr/>
            </p:nvSpPr>
            <p:spPr bwMode="white">
              <a:xfrm>
                <a:off x="4192" y="1518"/>
                <a:ext cx="0" cy="0"/>
              </a:xfrm>
              <a:prstGeom prst="line">
                <a:avLst/>
              </a:prstGeom>
              <a:noFill/>
              <a:ln w="6350">
                <a:solidFill>
                  <a:srgbClr val="1F1A17"/>
                </a:solidFill>
                <a:round/>
                <a:headEnd/>
                <a:tailEnd/>
              </a:ln>
            </p:spPr>
            <p:txBody>
              <a:bodyPr/>
              <a:lstStyle/>
              <a:p>
                <a:endParaRPr lang="en-US"/>
              </a:p>
            </p:txBody>
          </p:sp>
          <p:sp>
            <p:nvSpPr>
              <p:cNvPr id="19578" name="Line 6923"/>
              <p:cNvSpPr>
                <a:spLocks noChangeShapeType="1"/>
              </p:cNvSpPr>
              <p:nvPr/>
            </p:nvSpPr>
            <p:spPr bwMode="white">
              <a:xfrm>
                <a:off x="4180" y="1516"/>
                <a:ext cx="0" cy="0"/>
              </a:xfrm>
              <a:prstGeom prst="line">
                <a:avLst/>
              </a:prstGeom>
              <a:noFill/>
              <a:ln w="6350">
                <a:solidFill>
                  <a:srgbClr val="1F1A17"/>
                </a:solidFill>
                <a:round/>
                <a:headEnd/>
                <a:tailEnd/>
              </a:ln>
            </p:spPr>
            <p:txBody>
              <a:bodyPr/>
              <a:lstStyle/>
              <a:p>
                <a:endParaRPr lang="en-US"/>
              </a:p>
            </p:txBody>
          </p:sp>
          <p:sp>
            <p:nvSpPr>
              <p:cNvPr id="19579" name="Line 6924"/>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0" name="Line 6925"/>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1" name="Line 6926"/>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2" name="Line 6927"/>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3" name="Line 6928"/>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4" name="Line 6929"/>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5" name="Line 6930"/>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6" name="Line 6931"/>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7" name="Line 6932"/>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8" name="Line 6933"/>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89" name="Line 6934"/>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0" name="Line 6935"/>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1" name="Line 6936"/>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2" name="Line 6937"/>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3" name="Line 6938"/>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4" name="Line 6939"/>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5" name="Line 6940"/>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6" name="Line 6941"/>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7" name="Line 6942"/>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8" name="Line 6943"/>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599" name="Line 6944"/>
              <p:cNvSpPr>
                <a:spLocks noChangeShapeType="1"/>
              </p:cNvSpPr>
              <p:nvPr/>
            </p:nvSpPr>
            <p:spPr bwMode="white">
              <a:xfrm flipH="1" flipV="1">
                <a:off x="4180" y="1516"/>
                <a:ext cx="12" cy="2"/>
              </a:xfrm>
              <a:prstGeom prst="line">
                <a:avLst/>
              </a:prstGeom>
              <a:noFill/>
              <a:ln w="6350">
                <a:solidFill>
                  <a:srgbClr val="1F1A17"/>
                </a:solidFill>
                <a:round/>
                <a:headEnd/>
                <a:tailEnd/>
              </a:ln>
            </p:spPr>
            <p:txBody>
              <a:bodyPr/>
              <a:lstStyle/>
              <a:p>
                <a:endParaRPr lang="en-US"/>
              </a:p>
            </p:txBody>
          </p:sp>
          <p:sp>
            <p:nvSpPr>
              <p:cNvPr id="19600" name="Freeform 6945"/>
              <p:cNvSpPr>
                <a:spLocks/>
              </p:cNvSpPr>
              <p:nvPr/>
            </p:nvSpPr>
            <p:spPr bwMode="white">
              <a:xfrm>
                <a:off x="4217" y="1379"/>
                <a:ext cx="64" cy="43"/>
              </a:xfrm>
              <a:custGeom>
                <a:avLst/>
                <a:gdLst>
                  <a:gd name="T0" fmla="*/ 0 w 518"/>
                  <a:gd name="T1" fmla="*/ 0 h 346"/>
                  <a:gd name="T2" fmla="*/ 0 w 518"/>
                  <a:gd name="T3" fmla="*/ 0 h 346"/>
                  <a:gd name="T4" fmla="*/ 0 w 518"/>
                  <a:gd name="T5" fmla="*/ 0 h 346"/>
                  <a:gd name="T6" fmla="*/ 0 w 518"/>
                  <a:gd name="T7" fmla="*/ 0 h 346"/>
                  <a:gd name="T8" fmla="*/ 0 w 518"/>
                  <a:gd name="T9" fmla="*/ 0 h 346"/>
                  <a:gd name="T10" fmla="*/ 0 w 518"/>
                  <a:gd name="T11" fmla="*/ 0 h 346"/>
                  <a:gd name="T12" fmla="*/ 0 w 518"/>
                  <a:gd name="T13" fmla="*/ 0 h 346"/>
                  <a:gd name="T14" fmla="*/ 0 w 518"/>
                  <a:gd name="T15" fmla="*/ 0 h 346"/>
                  <a:gd name="T16" fmla="*/ 0 w 518"/>
                  <a:gd name="T17" fmla="*/ 0 h 346"/>
                  <a:gd name="T18" fmla="*/ 0 w 518"/>
                  <a:gd name="T19" fmla="*/ 0 h 346"/>
                  <a:gd name="T20" fmla="*/ 0 w 518"/>
                  <a:gd name="T21" fmla="*/ 0 h 346"/>
                  <a:gd name="T22" fmla="*/ 0 w 518"/>
                  <a:gd name="T23" fmla="*/ 0 h 346"/>
                  <a:gd name="T24" fmla="*/ 0 w 518"/>
                  <a:gd name="T25" fmla="*/ 0 h 346"/>
                  <a:gd name="T26" fmla="*/ 1 w 518"/>
                  <a:gd name="T27" fmla="*/ 0 h 346"/>
                  <a:gd name="T28" fmla="*/ 1 w 518"/>
                  <a:gd name="T29" fmla="*/ 0 h 346"/>
                  <a:gd name="T30" fmla="*/ 1 w 518"/>
                  <a:gd name="T31" fmla="*/ 1 h 346"/>
                  <a:gd name="T32" fmla="*/ 1 w 518"/>
                  <a:gd name="T33" fmla="*/ 1 h 346"/>
                  <a:gd name="T34" fmla="*/ 1 w 518"/>
                  <a:gd name="T35" fmla="*/ 1 h 346"/>
                  <a:gd name="T36" fmla="*/ 1 w 518"/>
                  <a:gd name="T37" fmla="*/ 1 h 3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8"/>
                  <a:gd name="T58" fmla="*/ 0 h 346"/>
                  <a:gd name="T59" fmla="*/ 518 w 518"/>
                  <a:gd name="T60" fmla="*/ 346 h 3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8" h="346">
                    <a:moveTo>
                      <a:pt x="0" y="0"/>
                    </a:moveTo>
                    <a:lnTo>
                      <a:pt x="8" y="14"/>
                    </a:lnTo>
                    <a:lnTo>
                      <a:pt x="18" y="27"/>
                    </a:lnTo>
                    <a:lnTo>
                      <a:pt x="27" y="41"/>
                    </a:lnTo>
                    <a:lnTo>
                      <a:pt x="38" y="53"/>
                    </a:lnTo>
                    <a:lnTo>
                      <a:pt x="59" y="79"/>
                    </a:lnTo>
                    <a:lnTo>
                      <a:pt x="83" y="105"/>
                    </a:lnTo>
                    <a:lnTo>
                      <a:pt x="109" y="129"/>
                    </a:lnTo>
                    <a:lnTo>
                      <a:pt x="136" y="153"/>
                    </a:lnTo>
                    <a:lnTo>
                      <a:pt x="166" y="177"/>
                    </a:lnTo>
                    <a:lnTo>
                      <a:pt x="198" y="198"/>
                    </a:lnTo>
                    <a:lnTo>
                      <a:pt x="232" y="220"/>
                    </a:lnTo>
                    <a:lnTo>
                      <a:pt x="267" y="241"/>
                    </a:lnTo>
                    <a:lnTo>
                      <a:pt x="305" y="262"/>
                    </a:lnTo>
                    <a:lnTo>
                      <a:pt x="343" y="280"/>
                    </a:lnTo>
                    <a:lnTo>
                      <a:pt x="385" y="298"/>
                    </a:lnTo>
                    <a:lnTo>
                      <a:pt x="427" y="315"/>
                    </a:lnTo>
                    <a:lnTo>
                      <a:pt x="471" y="331"/>
                    </a:lnTo>
                    <a:lnTo>
                      <a:pt x="518" y="346"/>
                    </a:lnTo>
                  </a:path>
                </a:pathLst>
              </a:custGeom>
              <a:noFill/>
              <a:ln w="6350">
                <a:solidFill>
                  <a:srgbClr val="1F1A17"/>
                </a:solidFill>
                <a:prstDash val="solid"/>
                <a:round/>
                <a:headEnd/>
                <a:tailEnd/>
              </a:ln>
            </p:spPr>
            <p:txBody>
              <a:bodyPr/>
              <a:lstStyle/>
              <a:p>
                <a:endParaRPr lang="en-US"/>
              </a:p>
            </p:txBody>
          </p:sp>
          <p:sp>
            <p:nvSpPr>
              <p:cNvPr id="19601" name="Freeform 6946"/>
              <p:cNvSpPr>
                <a:spLocks/>
              </p:cNvSpPr>
              <p:nvPr/>
            </p:nvSpPr>
            <p:spPr bwMode="white">
              <a:xfrm>
                <a:off x="4209" y="1290"/>
                <a:ext cx="55" cy="71"/>
              </a:xfrm>
              <a:custGeom>
                <a:avLst/>
                <a:gdLst>
                  <a:gd name="T0" fmla="*/ 1 w 440"/>
                  <a:gd name="T1" fmla="*/ 0 h 569"/>
                  <a:gd name="T2" fmla="*/ 1 w 440"/>
                  <a:gd name="T3" fmla="*/ 0 h 569"/>
                  <a:gd name="T4" fmla="*/ 1 w 440"/>
                  <a:gd name="T5" fmla="*/ 0 h 569"/>
                  <a:gd name="T6" fmla="*/ 1 w 440"/>
                  <a:gd name="T7" fmla="*/ 0 h 569"/>
                  <a:gd name="T8" fmla="*/ 1 w 440"/>
                  <a:gd name="T9" fmla="*/ 0 h 569"/>
                  <a:gd name="T10" fmla="*/ 1 w 440"/>
                  <a:gd name="T11" fmla="*/ 0 h 569"/>
                  <a:gd name="T12" fmla="*/ 1 w 440"/>
                  <a:gd name="T13" fmla="*/ 0 h 569"/>
                  <a:gd name="T14" fmla="*/ 1 w 440"/>
                  <a:gd name="T15" fmla="*/ 0 h 569"/>
                  <a:gd name="T16" fmla="*/ 0 w 440"/>
                  <a:gd name="T17" fmla="*/ 0 h 569"/>
                  <a:gd name="T18" fmla="*/ 0 w 440"/>
                  <a:gd name="T19" fmla="*/ 0 h 569"/>
                  <a:gd name="T20" fmla="*/ 0 w 440"/>
                  <a:gd name="T21" fmla="*/ 0 h 569"/>
                  <a:gd name="T22" fmla="*/ 0 w 440"/>
                  <a:gd name="T23" fmla="*/ 0 h 569"/>
                  <a:gd name="T24" fmla="*/ 0 w 440"/>
                  <a:gd name="T25" fmla="*/ 0 h 569"/>
                  <a:gd name="T26" fmla="*/ 0 w 440"/>
                  <a:gd name="T27" fmla="*/ 0 h 569"/>
                  <a:gd name="T28" fmla="*/ 0 w 440"/>
                  <a:gd name="T29" fmla="*/ 0 h 569"/>
                  <a:gd name="T30" fmla="*/ 0 w 440"/>
                  <a:gd name="T31" fmla="*/ 0 h 569"/>
                  <a:gd name="T32" fmla="*/ 0 w 440"/>
                  <a:gd name="T33" fmla="*/ 0 h 569"/>
                  <a:gd name="T34" fmla="*/ 0 w 440"/>
                  <a:gd name="T35" fmla="*/ 1 h 569"/>
                  <a:gd name="T36" fmla="*/ 0 w 440"/>
                  <a:gd name="T37" fmla="*/ 1 h 569"/>
                  <a:gd name="T38" fmla="*/ 0 w 440"/>
                  <a:gd name="T39" fmla="*/ 1 h 569"/>
                  <a:gd name="T40" fmla="*/ 0 w 440"/>
                  <a:gd name="T41" fmla="*/ 1 h 569"/>
                  <a:gd name="T42" fmla="*/ 0 w 440"/>
                  <a:gd name="T43" fmla="*/ 1 h 569"/>
                  <a:gd name="T44" fmla="*/ 0 w 440"/>
                  <a:gd name="T45" fmla="*/ 1 h 569"/>
                  <a:gd name="T46" fmla="*/ 0 w 440"/>
                  <a:gd name="T47" fmla="*/ 1 h 569"/>
                  <a:gd name="T48" fmla="*/ 0 w 440"/>
                  <a:gd name="T49" fmla="*/ 1 h 569"/>
                  <a:gd name="T50" fmla="*/ 0 w 440"/>
                  <a:gd name="T51" fmla="*/ 1 h 569"/>
                  <a:gd name="T52" fmla="*/ 0 w 440"/>
                  <a:gd name="T53" fmla="*/ 1 h 569"/>
                  <a:gd name="T54" fmla="*/ 0 w 440"/>
                  <a:gd name="T55" fmla="*/ 1 h 569"/>
                  <a:gd name="T56" fmla="*/ 0 w 440"/>
                  <a:gd name="T57" fmla="*/ 1 h 569"/>
                  <a:gd name="T58" fmla="*/ 0 w 440"/>
                  <a:gd name="T59" fmla="*/ 1 h 569"/>
                  <a:gd name="T60" fmla="*/ 0 w 440"/>
                  <a:gd name="T61" fmla="*/ 1 h 569"/>
                  <a:gd name="T62" fmla="*/ 0 w 440"/>
                  <a:gd name="T63" fmla="*/ 1 h 569"/>
                  <a:gd name="T64" fmla="*/ 0 w 440"/>
                  <a:gd name="T65" fmla="*/ 1 h 5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569"/>
                  <a:gd name="T101" fmla="*/ 440 w 440"/>
                  <a:gd name="T102" fmla="*/ 569 h 5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569">
                    <a:moveTo>
                      <a:pt x="440" y="0"/>
                    </a:moveTo>
                    <a:lnTo>
                      <a:pt x="410" y="14"/>
                    </a:lnTo>
                    <a:lnTo>
                      <a:pt x="381" y="27"/>
                    </a:lnTo>
                    <a:lnTo>
                      <a:pt x="353" y="42"/>
                    </a:lnTo>
                    <a:lnTo>
                      <a:pt x="326" y="56"/>
                    </a:lnTo>
                    <a:lnTo>
                      <a:pt x="300" y="72"/>
                    </a:lnTo>
                    <a:lnTo>
                      <a:pt x="274" y="87"/>
                    </a:lnTo>
                    <a:lnTo>
                      <a:pt x="249" y="104"/>
                    </a:lnTo>
                    <a:lnTo>
                      <a:pt x="225" y="121"/>
                    </a:lnTo>
                    <a:lnTo>
                      <a:pt x="204" y="138"/>
                    </a:lnTo>
                    <a:lnTo>
                      <a:pt x="182" y="156"/>
                    </a:lnTo>
                    <a:lnTo>
                      <a:pt x="161" y="175"/>
                    </a:lnTo>
                    <a:lnTo>
                      <a:pt x="141" y="194"/>
                    </a:lnTo>
                    <a:lnTo>
                      <a:pt x="122" y="214"/>
                    </a:lnTo>
                    <a:lnTo>
                      <a:pt x="105" y="234"/>
                    </a:lnTo>
                    <a:lnTo>
                      <a:pt x="89" y="254"/>
                    </a:lnTo>
                    <a:lnTo>
                      <a:pt x="74" y="275"/>
                    </a:lnTo>
                    <a:lnTo>
                      <a:pt x="62" y="294"/>
                    </a:lnTo>
                    <a:lnTo>
                      <a:pt x="52" y="311"/>
                    </a:lnTo>
                    <a:lnTo>
                      <a:pt x="41" y="330"/>
                    </a:lnTo>
                    <a:lnTo>
                      <a:pt x="33" y="349"/>
                    </a:lnTo>
                    <a:lnTo>
                      <a:pt x="26" y="366"/>
                    </a:lnTo>
                    <a:lnTo>
                      <a:pt x="19" y="385"/>
                    </a:lnTo>
                    <a:lnTo>
                      <a:pt x="13" y="404"/>
                    </a:lnTo>
                    <a:lnTo>
                      <a:pt x="8" y="422"/>
                    </a:lnTo>
                    <a:lnTo>
                      <a:pt x="5" y="440"/>
                    </a:lnTo>
                    <a:lnTo>
                      <a:pt x="2" y="459"/>
                    </a:lnTo>
                    <a:lnTo>
                      <a:pt x="1" y="477"/>
                    </a:lnTo>
                    <a:lnTo>
                      <a:pt x="0" y="496"/>
                    </a:lnTo>
                    <a:lnTo>
                      <a:pt x="0" y="514"/>
                    </a:lnTo>
                    <a:lnTo>
                      <a:pt x="1" y="532"/>
                    </a:lnTo>
                    <a:lnTo>
                      <a:pt x="3" y="551"/>
                    </a:lnTo>
                    <a:lnTo>
                      <a:pt x="6" y="569"/>
                    </a:lnTo>
                  </a:path>
                </a:pathLst>
              </a:custGeom>
              <a:noFill/>
              <a:ln w="6350">
                <a:solidFill>
                  <a:srgbClr val="1F1A17"/>
                </a:solidFill>
                <a:prstDash val="solid"/>
                <a:round/>
                <a:headEnd/>
                <a:tailEnd/>
              </a:ln>
            </p:spPr>
            <p:txBody>
              <a:bodyPr/>
              <a:lstStyle/>
              <a:p>
                <a:endParaRPr lang="en-US"/>
              </a:p>
            </p:txBody>
          </p:sp>
          <p:sp>
            <p:nvSpPr>
              <p:cNvPr id="19602" name="Freeform 6947"/>
              <p:cNvSpPr>
                <a:spLocks/>
              </p:cNvSpPr>
              <p:nvPr/>
            </p:nvSpPr>
            <p:spPr bwMode="white">
              <a:xfrm>
                <a:off x="4285" y="1275"/>
                <a:ext cx="125" cy="10"/>
              </a:xfrm>
              <a:custGeom>
                <a:avLst/>
                <a:gdLst>
                  <a:gd name="T0" fmla="*/ 2 w 997"/>
                  <a:gd name="T1" fmla="*/ 0 h 81"/>
                  <a:gd name="T2" fmla="*/ 2 w 997"/>
                  <a:gd name="T3" fmla="*/ 0 h 81"/>
                  <a:gd name="T4" fmla="*/ 2 w 997"/>
                  <a:gd name="T5" fmla="*/ 0 h 81"/>
                  <a:gd name="T6" fmla="*/ 2 w 997"/>
                  <a:gd name="T7" fmla="*/ 0 h 81"/>
                  <a:gd name="T8" fmla="*/ 2 w 997"/>
                  <a:gd name="T9" fmla="*/ 0 h 81"/>
                  <a:gd name="T10" fmla="*/ 2 w 997"/>
                  <a:gd name="T11" fmla="*/ 0 h 81"/>
                  <a:gd name="T12" fmla="*/ 2 w 997"/>
                  <a:gd name="T13" fmla="*/ 0 h 81"/>
                  <a:gd name="T14" fmla="*/ 2 w 997"/>
                  <a:gd name="T15" fmla="*/ 0 h 81"/>
                  <a:gd name="T16" fmla="*/ 2 w 997"/>
                  <a:gd name="T17" fmla="*/ 0 h 81"/>
                  <a:gd name="T18" fmla="*/ 2 w 997"/>
                  <a:gd name="T19" fmla="*/ 0 h 81"/>
                  <a:gd name="T20" fmla="*/ 1 w 997"/>
                  <a:gd name="T21" fmla="*/ 0 h 81"/>
                  <a:gd name="T22" fmla="*/ 1 w 997"/>
                  <a:gd name="T23" fmla="*/ 0 h 81"/>
                  <a:gd name="T24" fmla="*/ 1 w 997"/>
                  <a:gd name="T25" fmla="*/ 0 h 81"/>
                  <a:gd name="T26" fmla="*/ 1 w 997"/>
                  <a:gd name="T27" fmla="*/ 0 h 81"/>
                  <a:gd name="T28" fmla="*/ 1 w 997"/>
                  <a:gd name="T29" fmla="*/ 0 h 81"/>
                  <a:gd name="T30" fmla="*/ 1 w 997"/>
                  <a:gd name="T31" fmla="*/ 0 h 81"/>
                  <a:gd name="T32" fmla="*/ 1 w 997"/>
                  <a:gd name="T33" fmla="*/ 0 h 81"/>
                  <a:gd name="T34" fmla="*/ 1 w 997"/>
                  <a:gd name="T35" fmla="*/ 0 h 81"/>
                  <a:gd name="T36" fmla="*/ 1 w 997"/>
                  <a:gd name="T37" fmla="*/ 0 h 81"/>
                  <a:gd name="T38" fmla="*/ 1 w 997"/>
                  <a:gd name="T39" fmla="*/ 0 h 81"/>
                  <a:gd name="T40" fmla="*/ 0 w 997"/>
                  <a:gd name="T41" fmla="*/ 0 h 81"/>
                  <a:gd name="T42" fmla="*/ 0 w 997"/>
                  <a:gd name="T43" fmla="*/ 0 h 81"/>
                  <a:gd name="T44" fmla="*/ 0 w 997"/>
                  <a:gd name="T45" fmla="*/ 0 h 81"/>
                  <a:gd name="T46" fmla="*/ 0 w 997"/>
                  <a:gd name="T47" fmla="*/ 0 h 81"/>
                  <a:gd name="T48" fmla="*/ 0 w 997"/>
                  <a:gd name="T49" fmla="*/ 0 h 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7"/>
                  <a:gd name="T76" fmla="*/ 0 h 81"/>
                  <a:gd name="T77" fmla="*/ 997 w 997"/>
                  <a:gd name="T78" fmla="*/ 81 h 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97" h="81">
                    <a:moveTo>
                      <a:pt x="997" y="81"/>
                    </a:moveTo>
                    <a:lnTo>
                      <a:pt x="972" y="73"/>
                    </a:lnTo>
                    <a:lnTo>
                      <a:pt x="946" y="65"/>
                    </a:lnTo>
                    <a:lnTo>
                      <a:pt x="920" y="58"/>
                    </a:lnTo>
                    <a:lnTo>
                      <a:pt x="893" y="51"/>
                    </a:lnTo>
                    <a:lnTo>
                      <a:pt x="866" y="45"/>
                    </a:lnTo>
                    <a:lnTo>
                      <a:pt x="839" y="38"/>
                    </a:lnTo>
                    <a:lnTo>
                      <a:pt x="811" y="33"/>
                    </a:lnTo>
                    <a:lnTo>
                      <a:pt x="783" y="28"/>
                    </a:lnTo>
                    <a:lnTo>
                      <a:pt x="732" y="20"/>
                    </a:lnTo>
                    <a:lnTo>
                      <a:pt x="682" y="12"/>
                    </a:lnTo>
                    <a:lnTo>
                      <a:pt x="632" y="7"/>
                    </a:lnTo>
                    <a:lnTo>
                      <a:pt x="581" y="3"/>
                    </a:lnTo>
                    <a:lnTo>
                      <a:pt x="530" y="1"/>
                    </a:lnTo>
                    <a:lnTo>
                      <a:pt x="480" y="0"/>
                    </a:lnTo>
                    <a:lnTo>
                      <a:pt x="429" y="0"/>
                    </a:lnTo>
                    <a:lnTo>
                      <a:pt x="379" y="2"/>
                    </a:lnTo>
                    <a:lnTo>
                      <a:pt x="330" y="5"/>
                    </a:lnTo>
                    <a:lnTo>
                      <a:pt x="281" y="9"/>
                    </a:lnTo>
                    <a:lnTo>
                      <a:pt x="233" y="15"/>
                    </a:lnTo>
                    <a:lnTo>
                      <a:pt x="185" y="22"/>
                    </a:lnTo>
                    <a:lnTo>
                      <a:pt x="137" y="30"/>
                    </a:lnTo>
                    <a:lnTo>
                      <a:pt x="90" y="39"/>
                    </a:lnTo>
                    <a:lnTo>
                      <a:pt x="45" y="50"/>
                    </a:lnTo>
                    <a:lnTo>
                      <a:pt x="0" y="61"/>
                    </a:lnTo>
                  </a:path>
                </a:pathLst>
              </a:custGeom>
              <a:noFill/>
              <a:ln w="6350">
                <a:solidFill>
                  <a:srgbClr val="1F1A17"/>
                </a:solidFill>
                <a:prstDash val="solid"/>
                <a:round/>
                <a:headEnd/>
                <a:tailEnd/>
              </a:ln>
            </p:spPr>
            <p:txBody>
              <a:bodyPr/>
              <a:lstStyle/>
              <a:p>
                <a:endParaRPr lang="en-US"/>
              </a:p>
            </p:txBody>
          </p:sp>
          <p:sp>
            <p:nvSpPr>
              <p:cNvPr id="19603" name="Freeform 6948"/>
              <p:cNvSpPr>
                <a:spLocks/>
              </p:cNvSpPr>
              <p:nvPr/>
            </p:nvSpPr>
            <p:spPr bwMode="white">
              <a:xfrm>
                <a:off x="4434" y="1295"/>
                <a:ext cx="45" cy="75"/>
              </a:xfrm>
              <a:custGeom>
                <a:avLst/>
                <a:gdLst>
                  <a:gd name="T0" fmla="*/ 1 w 355"/>
                  <a:gd name="T1" fmla="*/ 1 h 599"/>
                  <a:gd name="T2" fmla="*/ 1 w 355"/>
                  <a:gd name="T3" fmla="*/ 1 h 599"/>
                  <a:gd name="T4" fmla="*/ 1 w 355"/>
                  <a:gd name="T5" fmla="*/ 1 h 599"/>
                  <a:gd name="T6" fmla="*/ 1 w 355"/>
                  <a:gd name="T7" fmla="*/ 1 h 599"/>
                  <a:gd name="T8" fmla="*/ 1 w 355"/>
                  <a:gd name="T9" fmla="*/ 1 h 599"/>
                  <a:gd name="T10" fmla="*/ 1 w 355"/>
                  <a:gd name="T11" fmla="*/ 1 h 599"/>
                  <a:gd name="T12" fmla="*/ 1 w 355"/>
                  <a:gd name="T13" fmla="*/ 1 h 599"/>
                  <a:gd name="T14" fmla="*/ 1 w 355"/>
                  <a:gd name="T15" fmla="*/ 1 h 599"/>
                  <a:gd name="T16" fmla="*/ 1 w 355"/>
                  <a:gd name="T17" fmla="*/ 1 h 599"/>
                  <a:gd name="T18" fmla="*/ 1 w 355"/>
                  <a:gd name="T19" fmla="*/ 1 h 599"/>
                  <a:gd name="T20" fmla="*/ 1 w 355"/>
                  <a:gd name="T21" fmla="*/ 1 h 599"/>
                  <a:gd name="T22" fmla="*/ 1 w 355"/>
                  <a:gd name="T23" fmla="*/ 1 h 599"/>
                  <a:gd name="T24" fmla="*/ 1 w 355"/>
                  <a:gd name="T25" fmla="*/ 1 h 599"/>
                  <a:gd name="T26" fmla="*/ 1 w 355"/>
                  <a:gd name="T27" fmla="*/ 1 h 599"/>
                  <a:gd name="T28" fmla="*/ 1 w 355"/>
                  <a:gd name="T29" fmla="*/ 1 h 599"/>
                  <a:gd name="T30" fmla="*/ 1 w 355"/>
                  <a:gd name="T31" fmla="*/ 1 h 599"/>
                  <a:gd name="T32" fmla="*/ 1 w 355"/>
                  <a:gd name="T33" fmla="*/ 1 h 599"/>
                  <a:gd name="T34" fmla="*/ 1 w 355"/>
                  <a:gd name="T35" fmla="*/ 1 h 599"/>
                  <a:gd name="T36" fmla="*/ 1 w 355"/>
                  <a:gd name="T37" fmla="*/ 1 h 599"/>
                  <a:gd name="T38" fmla="*/ 1 w 355"/>
                  <a:gd name="T39" fmla="*/ 0 h 599"/>
                  <a:gd name="T40" fmla="*/ 1 w 355"/>
                  <a:gd name="T41" fmla="*/ 0 h 599"/>
                  <a:gd name="T42" fmla="*/ 1 w 355"/>
                  <a:gd name="T43" fmla="*/ 0 h 599"/>
                  <a:gd name="T44" fmla="*/ 1 w 355"/>
                  <a:gd name="T45" fmla="*/ 0 h 599"/>
                  <a:gd name="T46" fmla="*/ 0 w 355"/>
                  <a:gd name="T47" fmla="*/ 0 h 599"/>
                  <a:gd name="T48" fmla="*/ 0 w 355"/>
                  <a:gd name="T49" fmla="*/ 0 h 599"/>
                  <a:gd name="T50" fmla="*/ 0 w 355"/>
                  <a:gd name="T51" fmla="*/ 0 h 599"/>
                  <a:gd name="T52" fmla="*/ 0 w 355"/>
                  <a:gd name="T53" fmla="*/ 0 h 599"/>
                  <a:gd name="T54" fmla="*/ 0 w 355"/>
                  <a:gd name="T55" fmla="*/ 0 h 599"/>
                  <a:gd name="T56" fmla="*/ 0 w 355"/>
                  <a:gd name="T57" fmla="*/ 0 h 599"/>
                  <a:gd name="T58" fmla="*/ 0 w 355"/>
                  <a:gd name="T59" fmla="*/ 0 h 599"/>
                  <a:gd name="T60" fmla="*/ 0 w 355"/>
                  <a:gd name="T61" fmla="*/ 0 h 599"/>
                  <a:gd name="T62" fmla="*/ 0 w 355"/>
                  <a:gd name="T63" fmla="*/ 0 h 599"/>
                  <a:gd name="T64" fmla="*/ 0 w 355"/>
                  <a:gd name="T65" fmla="*/ 0 h 5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5"/>
                  <a:gd name="T100" fmla="*/ 0 h 599"/>
                  <a:gd name="T101" fmla="*/ 355 w 355"/>
                  <a:gd name="T102" fmla="*/ 599 h 5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5" h="599">
                    <a:moveTo>
                      <a:pt x="328" y="599"/>
                    </a:moveTo>
                    <a:lnTo>
                      <a:pt x="335" y="577"/>
                    </a:lnTo>
                    <a:lnTo>
                      <a:pt x="341" y="557"/>
                    </a:lnTo>
                    <a:lnTo>
                      <a:pt x="347" y="535"/>
                    </a:lnTo>
                    <a:lnTo>
                      <a:pt x="351" y="514"/>
                    </a:lnTo>
                    <a:lnTo>
                      <a:pt x="353" y="493"/>
                    </a:lnTo>
                    <a:lnTo>
                      <a:pt x="355" y="473"/>
                    </a:lnTo>
                    <a:lnTo>
                      <a:pt x="355" y="451"/>
                    </a:lnTo>
                    <a:lnTo>
                      <a:pt x="354" y="430"/>
                    </a:lnTo>
                    <a:lnTo>
                      <a:pt x="351" y="409"/>
                    </a:lnTo>
                    <a:lnTo>
                      <a:pt x="348" y="390"/>
                    </a:lnTo>
                    <a:lnTo>
                      <a:pt x="343" y="369"/>
                    </a:lnTo>
                    <a:lnTo>
                      <a:pt x="337" y="348"/>
                    </a:lnTo>
                    <a:lnTo>
                      <a:pt x="330" y="328"/>
                    </a:lnTo>
                    <a:lnTo>
                      <a:pt x="322" y="309"/>
                    </a:lnTo>
                    <a:lnTo>
                      <a:pt x="313" y="289"/>
                    </a:lnTo>
                    <a:lnTo>
                      <a:pt x="303" y="269"/>
                    </a:lnTo>
                    <a:lnTo>
                      <a:pt x="291" y="251"/>
                    </a:lnTo>
                    <a:lnTo>
                      <a:pt x="279" y="231"/>
                    </a:lnTo>
                    <a:lnTo>
                      <a:pt x="265" y="212"/>
                    </a:lnTo>
                    <a:lnTo>
                      <a:pt x="251" y="194"/>
                    </a:lnTo>
                    <a:lnTo>
                      <a:pt x="234" y="176"/>
                    </a:lnTo>
                    <a:lnTo>
                      <a:pt x="218" y="158"/>
                    </a:lnTo>
                    <a:lnTo>
                      <a:pt x="201" y="141"/>
                    </a:lnTo>
                    <a:lnTo>
                      <a:pt x="182" y="123"/>
                    </a:lnTo>
                    <a:lnTo>
                      <a:pt x="163" y="107"/>
                    </a:lnTo>
                    <a:lnTo>
                      <a:pt x="142" y="90"/>
                    </a:lnTo>
                    <a:lnTo>
                      <a:pt x="120" y="73"/>
                    </a:lnTo>
                    <a:lnTo>
                      <a:pt x="98" y="58"/>
                    </a:lnTo>
                    <a:lnTo>
                      <a:pt x="75" y="43"/>
                    </a:lnTo>
                    <a:lnTo>
                      <a:pt x="50" y="28"/>
                    </a:lnTo>
                    <a:lnTo>
                      <a:pt x="25" y="13"/>
                    </a:lnTo>
                    <a:lnTo>
                      <a:pt x="0" y="0"/>
                    </a:lnTo>
                  </a:path>
                </a:pathLst>
              </a:custGeom>
              <a:noFill/>
              <a:ln w="6350">
                <a:solidFill>
                  <a:srgbClr val="1F1A17"/>
                </a:solidFill>
                <a:prstDash val="solid"/>
                <a:round/>
                <a:headEnd/>
                <a:tailEnd/>
              </a:ln>
            </p:spPr>
            <p:txBody>
              <a:bodyPr/>
              <a:lstStyle/>
              <a:p>
                <a:endParaRPr lang="en-US"/>
              </a:p>
            </p:txBody>
          </p:sp>
          <p:sp>
            <p:nvSpPr>
              <p:cNvPr id="19604" name="Freeform 6949"/>
              <p:cNvSpPr>
                <a:spLocks/>
              </p:cNvSpPr>
              <p:nvPr/>
            </p:nvSpPr>
            <p:spPr bwMode="white">
              <a:xfrm>
                <a:off x="4330" y="1386"/>
                <a:ext cx="135" cy="45"/>
              </a:xfrm>
              <a:custGeom>
                <a:avLst/>
                <a:gdLst>
                  <a:gd name="T0" fmla="*/ 0 w 1083"/>
                  <a:gd name="T1" fmla="*/ 1 h 354"/>
                  <a:gd name="T2" fmla="*/ 0 w 1083"/>
                  <a:gd name="T3" fmla="*/ 1 h 354"/>
                  <a:gd name="T4" fmla="*/ 0 w 1083"/>
                  <a:gd name="T5" fmla="*/ 1 h 354"/>
                  <a:gd name="T6" fmla="*/ 0 w 1083"/>
                  <a:gd name="T7" fmla="*/ 1 h 354"/>
                  <a:gd name="T8" fmla="*/ 0 w 1083"/>
                  <a:gd name="T9" fmla="*/ 1 h 354"/>
                  <a:gd name="T10" fmla="*/ 0 w 1083"/>
                  <a:gd name="T11" fmla="*/ 1 h 354"/>
                  <a:gd name="T12" fmla="*/ 0 w 1083"/>
                  <a:gd name="T13" fmla="*/ 1 h 354"/>
                  <a:gd name="T14" fmla="*/ 1 w 1083"/>
                  <a:gd name="T15" fmla="*/ 1 h 354"/>
                  <a:gd name="T16" fmla="*/ 1 w 1083"/>
                  <a:gd name="T17" fmla="*/ 1 h 354"/>
                  <a:gd name="T18" fmla="*/ 1 w 1083"/>
                  <a:gd name="T19" fmla="*/ 1 h 354"/>
                  <a:gd name="T20" fmla="*/ 1 w 1083"/>
                  <a:gd name="T21" fmla="*/ 1 h 354"/>
                  <a:gd name="T22" fmla="*/ 1 w 1083"/>
                  <a:gd name="T23" fmla="*/ 1 h 354"/>
                  <a:gd name="T24" fmla="*/ 1 w 1083"/>
                  <a:gd name="T25" fmla="*/ 1 h 354"/>
                  <a:gd name="T26" fmla="*/ 1 w 1083"/>
                  <a:gd name="T27" fmla="*/ 1 h 354"/>
                  <a:gd name="T28" fmla="*/ 1 w 1083"/>
                  <a:gd name="T29" fmla="*/ 1 h 354"/>
                  <a:gd name="T30" fmla="*/ 1 w 1083"/>
                  <a:gd name="T31" fmla="*/ 1 h 354"/>
                  <a:gd name="T32" fmla="*/ 1 w 1083"/>
                  <a:gd name="T33" fmla="*/ 1 h 354"/>
                  <a:gd name="T34" fmla="*/ 1 w 1083"/>
                  <a:gd name="T35" fmla="*/ 1 h 354"/>
                  <a:gd name="T36" fmla="*/ 1 w 1083"/>
                  <a:gd name="T37" fmla="*/ 1 h 354"/>
                  <a:gd name="T38" fmla="*/ 1 w 1083"/>
                  <a:gd name="T39" fmla="*/ 1 h 354"/>
                  <a:gd name="T40" fmla="*/ 1 w 1083"/>
                  <a:gd name="T41" fmla="*/ 1 h 354"/>
                  <a:gd name="T42" fmla="*/ 2 w 1083"/>
                  <a:gd name="T43" fmla="*/ 0 h 354"/>
                  <a:gd name="T44" fmla="*/ 2 w 1083"/>
                  <a:gd name="T45" fmla="*/ 0 h 354"/>
                  <a:gd name="T46" fmla="*/ 2 w 1083"/>
                  <a:gd name="T47" fmla="*/ 0 h 354"/>
                  <a:gd name="T48" fmla="*/ 2 w 1083"/>
                  <a:gd name="T49" fmla="*/ 0 h 354"/>
                  <a:gd name="T50" fmla="*/ 2 w 1083"/>
                  <a:gd name="T51" fmla="*/ 0 h 354"/>
                  <a:gd name="T52" fmla="*/ 2 w 1083"/>
                  <a:gd name="T53" fmla="*/ 0 h 354"/>
                  <a:gd name="T54" fmla="*/ 2 w 1083"/>
                  <a:gd name="T55" fmla="*/ 0 h 354"/>
                  <a:gd name="T56" fmla="*/ 2 w 1083"/>
                  <a:gd name="T57" fmla="*/ 0 h 354"/>
                  <a:gd name="T58" fmla="*/ 2 w 1083"/>
                  <a:gd name="T59" fmla="*/ 0 h 354"/>
                  <a:gd name="T60" fmla="*/ 2 w 1083"/>
                  <a:gd name="T61" fmla="*/ 0 h 354"/>
                  <a:gd name="T62" fmla="*/ 2 w 1083"/>
                  <a:gd name="T63" fmla="*/ 0 h 354"/>
                  <a:gd name="T64" fmla="*/ 2 w 1083"/>
                  <a:gd name="T65" fmla="*/ 0 h 3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3"/>
                  <a:gd name="T100" fmla="*/ 0 h 354"/>
                  <a:gd name="T101" fmla="*/ 1083 w 1083"/>
                  <a:gd name="T102" fmla="*/ 354 h 3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3" h="354">
                    <a:moveTo>
                      <a:pt x="0" y="350"/>
                    </a:moveTo>
                    <a:lnTo>
                      <a:pt x="43" y="352"/>
                    </a:lnTo>
                    <a:lnTo>
                      <a:pt x="85" y="353"/>
                    </a:lnTo>
                    <a:lnTo>
                      <a:pt x="128" y="354"/>
                    </a:lnTo>
                    <a:lnTo>
                      <a:pt x="171" y="353"/>
                    </a:lnTo>
                    <a:lnTo>
                      <a:pt x="212" y="351"/>
                    </a:lnTo>
                    <a:lnTo>
                      <a:pt x="254" y="348"/>
                    </a:lnTo>
                    <a:lnTo>
                      <a:pt x="295" y="345"/>
                    </a:lnTo>
                    <a:lnTo>
                      <a:pt x="336" y="340"/>
                    </a:lnTo>
                    <a:lnTo>
                      <a:pt x="376" y="335"/>
                    </a:lnTo>
                    <a:lnTo>
                      <a:pt x="416" y="328"/>
                    </a:lnTo>
                    <a:lnTo>
                      <a:pt x="454" y="321"/>
                    </a:lnTo>
                    <a:lnTo>
                      <a:pt x="494" y="313"/>
                    </a:lnTo>
                    <a:lnTo>
                      <a:pt x="531" y="304"/>
                    </a:lnTo>
                    <a:lnTo>
                      <a:pt x="569" y="294"/>
                    </a:lnTo>
                    <a:lnTo>
                      <a:pt x="605" y="284"/>
                    </a:lnTo>
                    <a:lnTo>
                      <a:pt x="641" y="273"/>
                    </a:lnTo>
                    <a:lnTo>
                      <a:pt x="676" y="261"/>
                    </a:lnTo>
                    <a:lnTo>
                      <a:pt x="710" y="248"/>
                    </a:lnTo>
                    <a:lnTo>
                      <a:pt x="744" y="235"/>
                    </a:lnTo>
                    <a:lnTo>
                      <a:pt x="776" y="220"/>
                    </a:lnTo>
                    <a:lnTo>
                      <a:pt x="808" y="206"/>
                    </a:lnTo>
                    <a:lnTo>
                      <a:pt x="839" y="190"/>
                    </a:lnTo>
                    <a:lnTo>
                      <a:pt x="868" y="174"/>
                    </a:lnTo>
                    <a:lnTo>
                      <a:pt x="897" y="157"/>
                    </a:lnTo>
                    <a:lnTo>
                      <a:pt x="924" y="140"/>
                    </a:lnTo>
                    <a:lnTo>
                      <a:pt x="950" y="121"/>
                    </a:lnTo>
                    <a:lnTo>
                      <a:pt x="976" y="102"/>
                    </a:lnTo>
                    <a:lnTo>
                      <a:pt x="1000" y="84"/>
                    </a:lnTo>
                    <a:lnTo>
                      <a:pt x="1023" y="63"/>
                    </a:lnTo>
                    <a:lnTo>
                      <a:pt x="1043" y="43"/>
                    </a:lnTo>
                    <a:lnTo>
                      <a:pt x="1064" y="21"/>
                    </a:lnTo>
                    <a:lnTo>
                      <a:pt x="1083" y="0"/>
                    </a:lnTo>
                  </a:path>
                </a:pathLst>
              </a:custGeom>
              <a:noFill/>
              <a:ln w="6350">
                <a:solidFill>
                  <a:srgbClr val="1F1A17"/>
                </a:solidFill>
                <a:prstDash val="solid"/>
                <a:round/>
                <a:headEnd/>
                <a:tailEnd/>
              </a:ln>
            </p:spPr>
            <p:txBody>
              <a:bodyPr/>
              <a:lstStyle/>
              <a:p>
                <a:endParaRPr lang="en-US"/>
              </a:p>
            </p:txBody>
          </p:sp>
          <p:sp>
            <p:nvSpPr>
              <p:cNvPr id="19605" name="Freeform 6950"/>
              <p:cNvSpPr>
                <a:spLocks/>
              </p:cNvSpPr>
              <p:nvPr/>
            </p:nvSpPr>
            <p:spPr bwMode="white">
              <a:xfrm>
                <a:off x="4220" y="158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1F1A17"/>
                </a:solidFill>
                <a:prstDash val="solid"/>
                <a:round/>
                <a:headEnd/>
                <a:tailEnd/>
              </a:ln>
            </p:spPr>
            <p:txBody>
              <a:bodyPr/>
              <a:lstStyle/>
              <a:p>
                <a:endParaRPr lang="en-US"/>
              </a:p>
            </p:txBody>
          </p:sp>
          <p:sp>
            <p:nvSpPr>
              <p:cNvPr id="19606" name="Freeform 6951"/>
              <p:cNvSpPr>
                <a:spLocks/>
              </p:cNvSpPr>
              <p:nvPr/>
            </p:nvSpPr>
            <p:spPr bwMode="white">
              <a:xfrm>
                <a:off x="4498" y="156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1F1A17"/>
                </a:solidFill>
                <a:prstDash val="solid"/>
                <a:round/>
                <a:headEnd/>
                <a:tailEnd/>
              </a:ln>
            </p:spPr>
            <p:txBody>
              <a:bodyPr/>
              <a:lstStyle/>
              <a:p>
                <a:endParaRPr lang="en-US"/>
              </a:p>
            </p:txBody>
          </p:sp>
          <p:sp>
            <p:nvSpPr>
              <p:cNvPr id="19607" name="Freeform 6952"/>
              <p:cNvSpPr>
                <a:spLocks/>
              </p:cNvSpPr>
              <p:nvPr/>
            </p:nvSpPr>
            <p:spPr bwMode="white">
              <a:xfrm>
                <a:off x="4356" y="1571"/>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1F1A17"/>
                </a:solidFill>
                <a:prstDash val="solid"/>
                <a:round/>
                <a:headEnd/>
                <a:tailEnd/>
              </a:ln>
            </p:spPr>
            <p:txBody>
              <a:bodyPr/>
              <a:lstStyle/>
              <a:p>
                <a:endParaRPr lang="en-US"/>
              </a:p>
            </p:txBody>
          </p:sp>
          <p:sp>
            <p:nvSpPr>
              <p:cNvPr id="19608" name="Freeform 6953"/>
              <p:cNvSpPr>
                <a:spLocks/>
              </p:cNvSpPr>
              <p:nvPr/>
            </p:nvSpPr>
            <p:spPr bwMode="white">
              <a:xfrm>
                <a:off x="4359" y="1566"/>
                <a:ext cx="7" cy="6"/>
              </a:xfrm>
              <a:custGeom>
                <a:avLst/>
                <a:gdLst>
                  <a:gd name="T0" fmla="*/ 0 w 56"/>
                  <a:gd name="T1" fmla="*/ 0 h 53"/>
                  <a:gd name="T2" fmla="*/ 0 w 56"/>
                  <a:gd name="T3" fmla="*/ 0 h 53"/>
                  <a:gd name="T4" fmla="*/ 0 w 56"/>
                  <a:gd name="T5" fmla="*/ 0 h 53"/>
                  <a:gd name="T6" fmla="*/ 0 w 56"/>
                  <a:gd name="T7" fmla="*/ 0 h 53"/>
                  <a:gd name="T8" fmla="*/ 0 w 56"/>
                  <a:gd name="T9" fmla="*/ 0 h 53"/>
                  <a:gd name="T10" fmla="*/ 0 w 56"/>
                  <a:gd name="T11" fmla="*/ 0 h 53"/>
                  <a:gd name="T12" fmla="*/ 0 w 56"/>
                  <a:gd name="T13" fmla="*/ 0 h 53"/>
                  <a:gd name="T14" fmla="*/ 0 w 56"/>
                  <a:gd name="T15" fmla="*/ 0 h 53"/>
                  <a:gd name="T16" fmla="*/ 0 w 56"/>
                  <a:gd name="T17" fmla="*/ 0 h 53"/>
                  <a:gd name="T18" fmla="*/ 0 w 56"/>
                  <a:gd name="T19" fmla="*/ 0 h 53"/>
                  <a:gd name="T20" fmla="*/ 0 w 56"/>
                  <a:gd name="T21" fmla="*/ 0 h 53"/>
                  <a:gd name="T22" fmla="*/ 0 w 56"/>
                  <a:gd name="T23" fmla="*/ 0 h 53"/>
                  <a:gd name="T24" fmla="*/ 0 w 56"/>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53"/>
                  <a:gd name="T41" fmla="*/ 56 w 56"/>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53">
                    <a:moveTo>
                      <a:pt x="0" y="53"/>
                    </a:moveTo>
                    <a:lnTo>
                      <a:pt x="0" y="47"/>
                    </a:lnTo>
                    <a:lnTo>
                      <a:pt x="2" y="41"/>
                    </a:lnTo>
                    <a:lnTo>
                      <a:pt x="4" y="36"/>
                    </a:lnTo>
                    <a:lnTo>
                      <a:pt x="6" y="31"/>
                    </a:lnTo>
                    <a:lnTo>
                      <a:pt x="9" y="25"/>
                    </a:lnTo>
                    <a:lnTo>
                      <a:pt x="13" y="21"/>
                    </a:lnTo>
                    <a:lnTo>
                      <a:pt x="16" y="17"/>
                    </a:lnTo>
                    <a:lnTo>
                      <a:pt x="22" y="14"/>
                    </a:lnTo>
                    <a:lnTo>
                      <a:pt x="30" y="8"/>
                    </a:lnTo>
                    <a:lnTo>
                      <a:pt x="39" y="4"/>
                    </a:lnTo>
                    <a:lnTo>
                      <a:pt x="49" y="1"/>
                    </a:lnTo>
                    <a:lnTo>
                      <a:pt x="56" y="0"/>
                    </a:lnTo>
                  </a:path>
                </a:pathLst>
              </a:custGeom>
              <a:noFill/>
              <a:ln w="6350">
                <a:solidFill>
                  <a:srgbClr val="1F1A17"/>
                </a:solidFill>
                <a:prstDash val="solid"/>
                <a:round/>
                <a:headEnd/>
                <a:tailEnd/>
              </a:ln>
            </p:spPr>
            <p:txBody>
              <a:bodyPr/>
              <a:lstStyle/>
              <a:p>
                <a:endParaRPr lang="en-US"/>
              </a:p>
            </p:txBody>
          </p:sp>
          <p:sp>
            <p:nvSpPr>
              <p:cNvPr id="19609" name="Freeform 6954"/>
              <p:cNvSpPr>
                <a:spLocks/>
              </p:cNvSpPr>
              <p:nvPr/>
            </p:nvSpPr>
            <p:spPr bwMode="white">
              <a:xfrm>
                <a:off x="4346" y="1614"/>
                <a:ext cx="13" cy="10"/>
              </a:xfrm>
              <a:custGeom>
                <a:avLst/>
                <a:gdLst>
                  <a:gd name="T0" fmla="*/ 0 w 99"/>
                  <a:gd name="T1" fmla="*/ 0 h 79"/>
                  <a:gd name="T2" fmla="*/ 0 w 99"/>
                  <a:gd name="T3" fmla="*/ 0 h 79"/>
                  <a:gd name="T4" fmla="*/ 0 w 99"/>
                  <a:gd name="T5" fmla="*/ 0 h 79"/>
                  <a:gd name="T6" fmla="*/ 0 w 99"/>
                  <a:gd name="T7" fmla="*/ 0 h 79"/>
                  <a:gd name="T8" fmla="*/ 0 w 99"/>
                  <a:gd name="T9" fmla="*/ 0 h 79"/>
                  <a:gd name="T10" fmla="*/ 0 w 99"/>
                  <a:gd name="T11" fmla="*/ 0 h 79"/>
                  <a:gd name="T12" fmla="*/ 0 w 99"/>
                  <a:gd name="T13" fmla="*/ 0 h 79"/>
                  <a:gd name="T14" fmla="*/ 0 w 99"/>
                  <a:gd name="T15" fmla="*/ 0 h 79"/>
                  <a:gd name="T16" fmla="*/ 0 w 99"/>
                  <a:gd name="T17" fmla="*/ 0 h 79"/>
                  <a:gd name="T18" fmla="*/ 0 w 99"/>
                  <a:gd name="T19" fmla="*/ 0 h 79"/>
                  <a:gd name="T20" fmla="*/ 0 w 99"/>
                  <a:gd name="T21" fmla="*/ 0 h 79"/>
                  <a:gd name="T22" fmla="*/ 0 w 99"/>
                  <a:gd name="T23" fmla="*/ 0 h 79"/>
                  <a:gd name="T24" fmla="*/ 0 w 99"/>
                  <a:gd name="T25" fmla="*/ 0 h 79"/>
                  <a:gd name="T26" fmla="*/ 0 w 99"/>
                  <a:gd name="T27" fmla="*/ 0 h 79"/>
                  <a:gd name="T28" fmla="*/ 0 w 99"/>
                  <a:gd name="T29" fmla="*/ 0 h 79"/>
                  <a:gd name="T30" fmla="*/ 0 w 99"/>
                  <a:gd name="T31" fmla="*/ 0 h 79"/>
                  <a:gd name="T32" fmla="*/ 0 w 99"/>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79"/>
                  <a:gd name="T53" fmla="*/ 99 w 99"/>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79">
                    <a:moveTo>
                      <a:pt x="0" y="79"/>
                    </a:moveTo>
                    <a:lnTo>
                      <a:pt x="8" y="79"/>
                    </a:lnTo>
                    <a:lnTo>
                      <a:pt x="18" y="78"/>
                    </a:lnTo>
                    <a:lnTo>
                      <a:pt x="26" y="77"/>
                    </a:lnTo>
                    <a:lnTo>
                      <a:pt x="34" y="74"/>
                    </a:lnTo>
                    <a:lnTo>
                      <a:pt x="43" y="71"/>
                    </a:lnTo>
                    <a:lnTo>
                      <a:pt x="50" y="68"/>
                    </a:lnTo>
                    <a:lnTo>
                      <a:pt x="58" y="64"/>
                    </a:lnTo>
                    <a:lnTo>
                      <a:pt x="66" y="58"/>
                    </a:lnTo>
                    <a:lnTo>
                      <a:pt x="72" y="53"/>
                    </a:lnTo>
                    <a:lnTo>
                      <a:pt x="78" y="47"/>
                    </a:lnTo>
                    <a:lnTo>
                      <a:pt x="84" y="41"/>
                    </a:lnTo>
                    <a:lnTo>
                      <a:pt x="88" y="33"/>
                    </a:lnTo>
                    <a:lnTo>
                      <a:pt x="93" y="26"/>
                    </a:lnTo>
                    <a:lnTo>
                      <a:pt x="96" y="18"/>
                    </a:lnTo>
                    <a:lnTo>
                      <a:pt x="98" y="10"/>
                    </a:lnTo>
                    <a:lnTo>
                      <a:pt x="99" y="0"/>
                    </a:lnTo>
                  </a:path>
                </a:pathLst>
              </a:custGeom>
              <a:noFill/>
              <a:ln w="6350">
                <a:solidFill>
                  <a:srgbClr val="1F1A17"/>
                </a:solidFill>
                <a:prstDash val="solid"/>
                <a:round/>
                <a:headEnd/>
                <a:tailEnd/>
              </a:ln>
            </p:spPr>
            <p:txBody>
              <a:bodyPr/>
              <a:lstStyle/>
              <a:p>
                <a:endParaRPr lang="en-US"/>
              </a:p>
            </p:txBody>
          </p:sp>
          <p:sp>
            <p:nvSpPr>
              <p:cNvPr id="19610" name="Line 6955"/>
              <p:cNvSpPr>
                <a:spLocks noChangeShapeType="1"/>
              </p:cNvSpPr>
              <p:nvPr/>
            </p:nvSpPr>
            <p:spPr bwMode="white">
              <a:xfrm>
                <a:off x="4184" y="1456"/>
                <a:ext cx="0" cy="0"/>
              </a:xfrm>
              <a:prstGeom prst="line">
                <a:avLst/>
              </a:prstGeom>
              <a:noFill/>
              <a:ln w="6350">
                <a:solidFill>
                  <a:srgbClr val="1F1A17"/>
                </a:solidFill>
                <a:round/>
                <a:headEnd/>
                <a:tailEnd/>
              </a:ln>
            </p:spPr>
            <p:txBody>
              <a:bodyPr/>
              <a:lstStyle/>
              <a:p>
                <a:endParaRPr lang="en-US"/>
              </a:p>
            </p:txBody>
          </p:sp>
          <p:sp>
            <p:nvSpPr>
              <p:cNvPr id="19611" name="Line 6956"/>
              <p:cNvSpPr>
                <a:spLocks noChangeShapeType="1"/>
              </p:cNvSpPr>
              <p:nvPr/>
            </p:nvSpPr>
            <p:spPr bwMode="white">
              <a:xfrm>
                <a:off x="4192" y="1458"/>
                <a:ext cx="0" cy="0"/>
              </a:xfrm>
              <a:prstGeom prst="line">
                <a:avLst/>
              </a:prstGeom>
              <a:noFill/>
              <a:ln w="6350">
                <a:solidFill>
                  <a:srgbClr val="1F1A17"/>
                </a:solidFill>
                <a:round/>
                <a:headEnd/>
                <a:tailEnd/>
              </a:ln>
            </p:spPr>
            <p:txBody>
              <a:bodyPr/>
              <a:lstStyle/>
              <a:p>
                <a:endParaRPr lang="en-US"/>
              </a:p>
            </p:txBody>
          </p:sp>
          <p:sp>
            <p:nvSpPr>
              <p:cNvPr id="19612" name="Line 6957"/>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3" name="Line 6958"/>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4" name="Line 6959"/>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5" name="Line 6960"/>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6" name="Line 6961"/>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7" name="Line 6962"/>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8" name="Line 6963"/>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19" name="Line 6964"/>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0" name="Line 6965"/>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1" name="Line 6966"/>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2" name="Line 6967"/>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3" name="Line 6968"/>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4" name="Line 6969"/>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5" name="Line 6970"/>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6" name="Line 6971"/>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7" name="Line 6972"/>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8" name="Line 6973"/>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29" name="Line 6974"/>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30" name="Line 6975"/>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31" name="Line 6976"/>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32" name="Line 6977"/>
              <p:cNvSpPr>
                <a:spLocks noChangeShapeType="1"/>
              </p:cNvSpPr>
              <p:nvPr/>
            </p:nvSpPr>
            <p:spPr bwMode="white">
              <a:xfrm>
                <a:off x="4184" y="1456"/>
                <a:ext cx="8" cy="2"/>
              </a:xfrm>
              <a:prstGeom prst="line">
                <a:avLst/>
              </a:prstGeom>
              <a:noFill/>
              <a:ln w="6350">
                <a:solidFill>
                  <a:srgbClr val="1F1A17"/>
                </a:solidFill>
                <a:round/>
                <a:headEnd/>
                <a:tailEnd/>
              </a:ln>
            </p:spPr>
            <p:txBody>
              <a:bodyPr/>
              <a:lstStyle/>
              <a:p>
                <a:endParaRPr lang="en-US"/>
              </a:p>
            </p:txBody>
          </p:sp>
          <p:sp>
            <p:nvSpPr>
              <p:cNvPr id="19633" name="Freeform 6978"/>
              <p:cNvSpPr>
                <a:spLocks/>
              </p:cNvSpPr>
              <p:nvPr/>
            </p:nvSpPr>
            <p:spPr bwMode="white">
              <a:xfrm>
                <a:off x="4304" y="1416"/>
                <a:ext cx="7" cy="33"/>
              </a:xfrm>
              <a:custGeom>
                <a:avLst/>
                <a:gdLst>
                  <a:gd name="T0" fmla="*/ 0 w 57"/>
                  <a:gd name="T1" fmla="*/ 0 h 266"/>
                  <a:gd name="T2" fmla="*/ 0 w 57"/>
                  <a:gd name="T3" fmla="*/ 0 h 266"/>
                  <a:gd name="T4" fmla="*/ 0 w 57"/>
                  <a:gd name="T5" fmla="*/ 0 h 266"/>
                  <a:gd name="T6" fmla="*/ 0 w 57"/>
                  <a:gd name="T7" fmla="*/ 0 h 266"/>
                  <a:gd name="T8" fmla="*/ 0 w 57"/>
                  <a:gd name="T9" fmla="*/ 0 h 266"/>
                  <a:gd name="T10" fmla="*/ 0 w 57"/>
                  <a:gd name="T11" fmla="*/ 0 h 266"/>
                  <a:gd name="T12" fmla="*/ 0 w 57"/>
                  <a:gd name="T13" fmla="*/ 0 h 266"/>
                  <a:gd name="T14" fmla="*/ 0 w 57"/>
                  <a:gd name="T15" fmla="*/ 0 h 266"/>
                  <a:gd name="T16" fmla="*/ 0 w 57"/>
                  <a:gd name="T17" fmla="*/ 0 h 266"/>
                  <a:gd name="T18" fmla="*/ 0 w 57"/>
                  <a:gd name="T19" fmla="*/ 0 h 266"/>
                  <a:gd name="T20" fmla="*/ 0 w 57"/>
                  <a:gd name="T21" fmla="*/ 0 h 2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266"/>
                  <a:gd name="T35" fmla="*/ 57 w 57"/>
                  <a:gd name="T36" fmla="*/ 266 h 2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266">
                    <a:moveTo>
                      <a:pt x="57" y="0"/>
                    </a:moveTo>
                    <a:lnTo>
                      <a:pt x="52" y="11"/>
                    </a:lnTo>
                    <a:lnTo>
                      <a:pt x="47" y="24"/>
                    </a:lnTo>
                    <a:lnTo>
                      <a:pt x="41" y="38"/>
                    </a:lnTo>
                    <a:lnTo>
                      <a:pt x="36" y="53"/>
                    </a:lnTo>
                    <a:lnTo>
                      <a:pt x="26" y="86"/>
                    </a:lnTo>
                    <a:lnTo>
                      <a:pt x="17" y="122"/>
                    </a:lnTo>
                    <a:lnTo>
                      <a:pt x="11" y="160"/>
                    </a:lnTo>
                    <a:lnTo>
                      <a:pt x="4" y="197"/>
                    </a:lnTo>
                    <a:lnTo>
                      <a:pt x="1" y="233"/>
                    </a:lnTo>
                    <a:lnTo>
                      <a:pt x="0" y="266"/>
                    </a:lnTo>
                  </a:path>
                </a:pathLst>
              </a:custGeom>
              <a:noFill/>
              <a:ln w="6350">
                <a:solidFill>
                  <a:srgbClr val="1F1A17"/>
                </a:solidFill>
                <a:prstDash val="solid"/>
                <a:round/>
                <a:headEnd/>
                <a:tailEnd/>
              </a:ln>
            </p:spPr>
            <p:txBody>
              <a:bodyPr/>
              <a:lstStyle/>
              <a:p>
                <a:endParaRPr lang="en-US"/>
              </a:p>
            </p:txBody>
          </p:sp>
          <p:sp>
            <p:nvSpPr>
              <p:cNvPr id="19634" name="Freeform 6979"/>
              <p:cNvSpPr>
                <a:spLocks/>
              </p:cNvSpPr>
              <p:nvPr/>
            </p:nvSpPr>
            <p:spPr bwMode="white">
              <a:xfrm>
                <a:off x="4290" y="1414"/>
                <a:ext cx="8" cy="33"/>
              </a:xfrm>
              <a:custGeom>
                <a:avLst/>
                <a:gdLst>
                  <a:gd name="T0" fmla="*/ 0 w 57"/>
                  <a:gd name="T1" fmla="*/ 0 h 267"/>
                  <a:gd name="T2" fmla="*/ 0 w 57"/>
                  <a:gd name="T3" fmla="*/ 0 h 267"/>
                  <a:gd name="T4" fmla="*/ 0 w 57"/>
                  <a:gd name="T5" fmla="*/ 0 h 267"/>
                  <a:gd name="T6" fmla="*/ 0 w 57"/>
                  <a:gd name="T7" fmla="*/ 0 h 267"/>
                  <a:gd name="T8" fmla="*/ 0 w 57"/>
                  <a:gd name="T9" fmla="*/ 0 h 267"/>
                  <a:gd name="T10" fmla="*/ 0 w 57"/>
                  <a:gd name="T11" fmla="*/ 0 h 267"/>
                  <a:gd name="T12" fmla="*/ 0 w 57"/>
                  <a:gd name="T13" fmla="*/ 0 h 267"/>
                  <a:gd name="T14" fmla="*/ 0 w 57"/>
                  <a:gd name="T15" fmla="*/ 0 h 267"/>
                  <a:gd name="T16" fmla="*/ 0 w 57"/>
                  <a:gd name="T17" fmla="*/ 0 h 267"/>
                  <a:gd name="T18" fmla="*/ 0 w 57"/>
                  <a:gd name="T19" fmla="*/ 0 h 267"/>
                  <a:gd name="T20" fmla="*/ 0 w 57"/>
                  <a:gd name="T21" fmla="*/ 0 h 267"/>
                  <a:gd name="T22" fmla="*/ 0 w 57"/>
                  <a:gd name="T23" fmla="*/ 0 h 267"/>
                  <a:gd name="T24" fmla="*/ 0 w 57"/>
                  <a:gd name="T25" fmla="*/ 0 h 2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267"/>
                  <a:gd name="T41" fmla="*/ 57 w 57"/>
                  <a:gd name="T42" fmla="*/ 267 h 2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267">
                    <a:moveTo>
                      <a:pt x="57" y="0"/>
                    </a:moveTo>
                    <a:lnTo>
                      <a:pt x="52" y="13"/>
                    </a:lnTo>
                    <a:lnTo>
                      <a:pt x="46" y="25"/>
                    </a:lnTo>
                    <a:lnTo>
                      <a:pt x="41" y="40"/>
                    </a:lnTo>
                    <a:lnTo>
                      <a:pt x="36" y="55"/>
                    </a:lnTo>
                    <a:lnTo>
                      <a:pt x="26" y="87"/>
                    </a:lnTo>
                    <a:lnTo>
                      <a:pt x="17" y="123"/>
                    </a:lnTo>
                    <a:lnTo>
                      <a:pt x="11" y="160"/>
                    </a:lnTo>
                    <a:lnTo>
                      <a:pt x="6" y="196"/>
                    </a:lnTo>
                    <a:lnTo>
                      <a:pt x="3" y="215"/>
                    </a:lnTo>
                    <a:lnTo>
                      <a:pt x="1" y="233"/>
                    </a:lnTo>
                    <a:lnTo>
                      <a:pt x="1" y="250"/>
                    </a:lnTo>
                    <a:lnTo>
                      <a:pt x="0" y="267"/>
                    </a:lnTo>
                  </a:path>
                </a:pathLst>
              </a:custGeom>
              <a:noFill/>
              <a:ln w="6350">
                <a:solidFill>
                  <a:srgbClr val="1F1A17"/>
                </a:solidFill>
                <a:prstDash val="solid"/>
                <a:round/>
                <a:headEnd/>
                <a:tailEnd/>
              </a:ln>
            </p:spPr>
            <p:txBody>
              <a:bodyPr/>
              <a:lstStyle/>
              <a:p>
                <a:endParaRPr lang="en-US"/>
              </a:p>
            </p:txBody>
          </p:sp>
          <p:sp>
            <p:nvSpPr>
              <p:cNvPr id="19635" name="Freeform 6980"/>
              <p:cNvSpPr>
                <a:spLocks/>
              </p:cNvSpPr>
              <p:nvPr/>
            </p:nvSpPr>
            <p:spPr bwMode="white">
              <a:xfrm>
                <a:off x="4329" y="1624"/>
                <a:ext cx="18" cy="0"/>
              </a:xfrm>
              <a:custGeom>
                <a:avLst/>
                <a:gdLst>
                  <a:gd name="T0" fmla="*/ 0 w 142"/>
                  <a:gd name="T1" fmla="*/ 0 h 3"/>
                  <a:gd name="T2" fmla="*/ 0 w 142"/>
                  <a:gd name="T3" fmla="*/ 0 h 3"/>
                  <a:gd name="T4" fmla="*/ 0 w 142"/>
                  <a:gd name="T5" fmla="*/ 0 h 3"/>
                  <a:gd name="T6" fmla="*/ 0 w 142"/>
                  <a:gd name="T7" fmla="*/ 0 h 3"/>
                  <a:gd name="T8" fmla="*/ 0 w 142"/>
                  <a:gd name="T9" fmla="*/ 0 h 3"/>
                  <a:gd name="T10" fmla="*/ 0 60000 65536"/>
                  <a:gd name="T11" fmla="*/ 0 60000 65536"/>
                  <a:gd name="T12" fmla="*/ 0 60000 65536"/>
                  <a:gd name="T13" fmla="*/ 0 60000 65536"/>
                  <a:gd name="T14" fmla="*/ 0 60000 65536"/>
                  <a:gd name="T15" fmla="*/ 0 w 142"/>
                  <a:gd name="T16" fmla="*/ 0 h 3"/>
                  <a:gd name="T17" fmla="*/ 142 w 142"/>
                  <a:gd name="T18" fmla="*/ 0 h 3"/>
                </a:gdLst>
                <a:ahLst/>
                <a:cxnLst>
                  <a:cxn ang="T10">
                    <a:pos x="T0" y="T1"/>
                  </a:cxn>
                  <a:cxn ang="T11">
                    <a:pos x="T2" y="T3"/>
                  </a:cxn>
                  <a:cxn ang="T12">
                    <a:pos x="T4" y="T5"/>
                  </a:cxn>
                  <a:cxn ang="T13">
                    <a:pos x="T6" y="T7"/>
                  </a:cxn>
                  <a:cxn ang="T14">
                    <a:pos x="T8" y="T9"/>
                  </a:cxn>
                </a:cxnLst>
                <a:rect l="T15" t="T16" r="T17" b="T18"/>
                <a:pathLst>
                  <a:path w="142" h="3">
                    <a:moveTo>
                      <a:pt x="0" y="0"/>
                    </a:moveTo>
                    <a:lnTo>
                      <a:pt x="35" y="1"/>
                    </a:lnTo>
                    <a:lnTo>
                      <a:pt x="71" y="2"/>
                    </a:lnTo>
                    <a:lnTo>
                      <a:pt x="107" y="3"/>
                    </a:lnTo>
                    <a:lnTo>
                      <a:pt x="142" y="3"/>
                    </a:lnTo>
                  </a:path>
                </a:pathLst>
              </a:custGeom>
              <a:noFill/>
              <a:ln w="6350">
                <a:solidFill>
                  <a:srgbClr val="1F1A17"/>
                </a:solidFill>
                <a:prstDash val="solid"/>
                <a:round/>
                <a:headEnd/>
                <a:tailEnd/>
              </a:ln>
            </p:spPr>
            <p:txBody>
              <a:bodyPr/>
              <a:lstStyle/>
              <a:p>
                <a:endParaRPr lang="en-US"/>
              </a:p>
            </p:txBody>
          </p:sp>
          <p:sp>
            <p:nvSpPr>
              <p:cNvPr id="19636" name="Freeform 6981"/>
              <p:cNvSpPr>
                <a:spLocks/>
              </p:cNvSpPr>
              <p:nvPr/>
            </p:nvSpPr>
            <p:spPr bwMode="white">
              <a:xfrm>
                <a:off x="4350" y="1327"/>
                <a:ext cx="7" cy="4"/>
              </a:xfrm>
              <a:custGeom>
                <a:avLst/>
                <a:gdLst>
                  <a:gd name="T0" fmla="*/ 0 w 54"/>
                  <a:gd name="T1" fmla="*/ 0 h 37"/>
                  <a:gd name="T2" fmla="*/ 0 w 54"/>
                  <a:gd name="T3" fmla="*/ 0 h 37"/>
                  <a:gd name="T4" fmla="*/ 0 w 54"/>
                  <a:gd name="T5" fmla="*/ 0 h 37"/>
                  <a:gd name="T6" fmla="*/ 0 w 54"/>
                  <a:gd name="T7" fmla="*/ 0 h 37"/>
                  <a:gd name="T8" fmla="*/ 0 w 54"/>
                  <a:gd name="T9" fmla="*/ 0 h 37"/>
                  <a:gd name="T10" fmla="*/ 0 w 54"/>
                  <a:gd name="T11" fmla="*/ 0 h 37"/>
                  <a:gd name="T12" fmla="*/ 0 w 54"/>
                  <a:gd name="T13" fmla="*/ 0 h 37"/>
                  <a:gd name="T14" fmla="*/ 0 w 54"/>
                  <a:gd name="T15" fmla="*/ 0 h 37"/>
                  <a:gd name="T16" fmla="*/ 0 w 54"/>
                  <a:gd name="T17" fmla="*/ 0 h 37"/>
                  <a:gd name="T18" fmla="*/ 0 w 54"/>
                  <a:gd name="T19" fmla="*/ 0 h 37"/>
                  <a:gd name="T20" fmla="*/ 0 w 54"/>
                  <a:gd name="T21" fmla="*/ 0 h 37"/>
                  <a:gd name="T22" fmla="*/ 0 w 54"/>
                  <a:gd name="T23" fmla="*/ 0 h 37"/>
                  <a:gd name="T24" fmla="*/ 0 w 54"/>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37"/>
                  <a:gd name="T41" fmla="*/ 54 w 54"/>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37">
                    <a:moveTo>
                      <a:pt x="54" y="12"/>
                    </a:moveTo>
                    <a:lnTo>
                      <a:pt x="51" y="8"/>
                    </a:lnTo>
                    <a:lnTo>
                      <a:pt x="49" y="5"/>
                    </a:lnTo>
                    <a:lnTo>
                      <a:pt x="46" y="3"/>
                    </a:lnTo>
                    <a:lnTo>
                      <a:pt x="43" y="1"/>
                    </a:lnTo>
                    <a:lnTo>
                      <a:pt x="41" y="0"/>
                    </a:lnTo>
                    <a:lnTo>
                      <a:pt x="38" y="0"/>
                    </a:lnTo>
                    <a:lnTo>
                      <a:pt x="34" y="0"/>
                    </a:lnTo>
                    <a:lnTo>
                      <a:pt x="30" y="1"/>
                    </a:lnTo>
                    <a:lnTo>
                      <a:pt x="23" y="6"/>
                    </a:lnTo>
                    <a:lnTo>
                      <a:pt x="16" y="13"/>
                    </a:lnTo>
                    <a:lnTo>
                      <a:pt x="9" y="23"/>
                    </a:lnTo>
                    <a:lnTo>
                      <a:pt x="0" y="37"/>
                    </a:lnTo>
                  </a:path>
                </a:pathLst>
              </a:custGeom>
              <a:noFill/>
              <a:ln w="6350">
                <a:solidFill>
                  <a:srgbClr val="1F1A17"/>
                </a:solidFill>
                <a:prstDash val="solid"/>
                <a:round/>
                <a:headEnd/>
                <a:tailEnd/>
              </a:ln>
            </p:spPr>
            <p:txBody>
              <a:bodyPr/>
              <a:lstStyle/>
              <a:p>
                <a:endParaRPr lang="en-US"/>
              </a:p>
            </p:txBody>
          </p:sp>
          <p:sp>
            <p:nvSpPr>
              <p:cNvPr id="19637" name="Line 6982"/>
              <p:cNvSpPr>
                <a:spLocks noChangeShapeType="1"/>
              </p:cNvSpPr>
              <p:nvPr/>
            </p:nvSpPr>
            <p:spPr bwMode="white">
              <a:xfrm>
                <a:off x="4311" y="1416"/>
                <a:ext cx="0" cy="0"/>
              </a:xfrm>
              <a:prstGeom prst="line">
                <a:avLst/>
              </a:prstGeom>
              <a:noFill/>
              <a:ln w="6350">
                <a:solidFill>
                  <a:srgbClr val="1F1A17"/>
                </a:solidFill>
                <a:round/>
                <a:headEnd/>
                <a:tailEnd/>
              </a:ln>
            </p:spPr>
            <p:txBody>
              <a:bodyPr/>
              <a:lstStyle/>
              <a:p>
                <a:endParaRPr lang="en-US"/>
              </a:p>
            </p:txBody>
          </p:sp>
          <p:sp>
            <p:nvSpPr>
              <p:cNvPr id="19638" name="Line 6983"/>
              <p:cNvSpPr>
                <a:spLocks noChangeShapeType="1"/>
              </p:cNvSpPr>
              <p:nvPr/>
            </p:nvSpPr>
            <p:spPr bwMode="white">
              <a:xfrm>
                <a:off x="4326" y="1383"/>
                <a:ext cx="0" cy="0"/>
              </a:xfrm>
              <a:prstGeom prst="line">
                <a:avLst/>
              </a:prstGeom>
              <a:noFill/>
              <a:ln w="6350">
                <a:solidFill>
                  <a:srgbClr val="1F1A17"/>
                </a:solidFill>
                <a:round/>
                <a:headEnd/>
                <a:tailEnd/>
              </a:ln>
            </p:spPr>
            <p:txBody>
              <a:bodyPr/>
              <a:lstStyle/>
              <a:p>
                <a:endParaRPr lang="en-US"/>
              </a:p>
            </p:txBody>
          </p:sp>
          <p:sp>
            <p:nvSpPr>
              <p:cNvPr id="19639" name="Line 6984"/>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0" name="Line 6985"/>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1" name="Line 6986"/>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2" name="Line 6987"/>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3" name="Line 6988"/>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4" name="Line 6989"/>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5" name="Line 6990"/>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6" name="Line 6991"/>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7" name="Line 6992"/>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8" name="Line 6993"/>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49" name="Line 6994"/>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0" name="Line 6995"/>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1" name="Line 6996"/>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2" name="Line 6997"/>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3" name="Line 6998"/>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4" name="Line 6999"/>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5" name="Line 7000"/>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6" name="Line 7001"/>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7" name="Line 7002"/>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8" name="Line 7003"/>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59" name="Line 7004"/>
              <p:cNvSpPr>
                <a:spLocks noChangeShapeType="1"/>
              </p:cNvSpPr>
              <p:nvPr/>
            </p:nvSpPr>
            <p:spPr bwMode="white">
              <a:xfrm flipV="1">
                <a:off x="4311" y="1383"/>
                <a:ext cx="15" cy="33"/>
              </a:xfrm>
              <a:prstGeom prst="line">
                <a:avLst/>
              </a:prstGeom>
              <a:noFill/>
              <a:ln w="6350">
                <a:solidFill>
                  <a:srgbClr val="1F1A17"/>
                </a:solidFill>
                <a:round/>
                <a:headEnd/>
                <a:tailEnd/>
              </a:ln>
            </p:spPr>
            <p:txBody>
              <a:bodyPr/>
              <a:lstStyle/>
              <a:p>
                <a:endParaRPr lang="en-US"/>
              </a:p>
            </p:txBody>
          </p:sp>
          <p:sp>
            <p:nvSpPr>
              <p:cNvPr id="19660" name="Line 7005"/>
              <p:cNvSpPr>
                <a:spLocks noChangeShapeType="1"/>
              </p:cNvSpPr>
              <p:nvPr/>
            </p:nvSpPr>
            <p:spPr bwMode="white">
              <a:xfrm>
                <a:off x="4298" y="1414"/>
                <a:ext cx="0" cy="0"/>
              </a:xfrm>
              <a:prstGeom prst="line">
                <a:avLst/>
              </a:prstGeom>
              <a:noFill/>
              <a:ln w="6350">
                <a:solidFill>
                  <a:srgbClr val="1F1A17"/>
                </a:solidFill>
                <a:round/>
                <a:headEnd/>
                <a:tailEnd/>
              </a:ln>
            </p:spPr>
            <p:txBody>
              <a:bodyPr/>
              <a:lstStyle/>
              <a:p>
                <a:endParaRPr lang="en-US"/>
              </a:p>
            </p:txBody>
          </p:sp>
          <p:sp>
            <p:nvSpPr>
              <p:cNvPr id="19661" name="Line 7006"/>
              <p:cNvSpPr>
                <a:spLocks noChangeShapeType="1"/>
              </p:cNvSpPr>
              <p:nvPr/>
            </p:nvSpPr>
            <p:spPr bwMode="white">
              <a:xfrm>
                <a:off x="4321" y="1363"/>
                <a:ext cx="0" cy="0"/>
              </a:xfrm>
              <a:prstGeom prst="line">
                <a:avLst/>
              </a:prstGeom>
              <a:noFill/>
              <a:ln w="6350">
                <a:solidFill>
                  <a:srgbClr val="1F1A17"/>
                </a:solidFill>
                <a:round/>
                <a:headEnd/>
                <a:tailEnd/>
              </a:ln>
            </p:spPr>
            <p:txBody>
              <a:bodyPr/>
              <a:lstStyle/>
              <a:p>
                <a:endParaRPr lang="en-US"/>
              </a:p>
            </p:txBody>
          </p:sp>
          <p:sp>
            <p:nvSpPr>
              <p:cNvPr id="19662" name="Line 7007"/>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3" name="Line 7008"/>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4" name="Line 7009"/>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5" name="Line 7010"/>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6" name="Line 7011"/>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7" name="Line 7012"/>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8" name="Line 7013"/>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69" name="Line 7014"/>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0" name="Line 7015"/>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1" name="Line 7016"/>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2" name="Line 7017"/>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3" name="Line 7018"/>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4" name="Line 7019"/>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5" name="Line 7020"/>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6" name="Line 7021"/>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7" name="Line 7022"/>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8" name="Line 7023"/>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79" name="Line 7024"/>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80" name="Line 7025"/>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81" name="Line 7026"/>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82" name="Line 7027"/>
              <p:cNvSpPr>
                <a:spLocks noChangeShapeType="1"/>
              </p:cNvSpPr>
              <p:nvPr/>
            </p:nvSpPr>
            <p:spPr bwMode="white">
              <a:xfrm flipV="1">
                <a:off x="4298" y="1363"/>
                <a:ext cx="23" cy="51"/>
              </a:xfrm>
              <a:prstGeom prst="line">
                <a:avLst/>
              </a:prstGeom>
              <a:noFill/>
              <a:ln w="6350">
                <a:solidFill>
                  <a:srgbClr val="1F1A17"/>
                </a:solidFill>
                <a:round/>
                <a:headEnd/>
                <a:tailEnd/>
              </a:ln>
            </p:spPr>
            <p:txBody>
              <a:bodyPr/>
              <a:lstStyle/>
              <a:p>
                <a:endParaRPr lang="en-US"/>
              </a:p>
            </p:txBody>
          </p:sp>
          <p:sp>
            <p:nvSpPr>
              <p:cNvPr id="19683" name="Freeform 7028"/>
              <p:cNvSpPr>
                <a:spLocks/>
              </p:cNvSpPr>
              <p:nvPr/>
            </p:nvSpPr>
            <p:spPr bwMode="white">
              <a:xfrm>
                <a:off x="4365" y="1562"/>
                <a:ext cx="31" cy="4"/>
              </a:xfrm>
              <a:custGeom>
                <a:avLst/>
                <a:gdLst>
                  <a:gd name="T0" fmla="*/ 0 w 245"/>
                  <a:gd name="T1" fmla="*/ 0 h 33"/>
                  <a:gd name="T2" fmla="*/ 0 w 245"/>
                  <a:gd name="T3" fmla="*/ 0 h 33"/>
                  <a:gd name="T4" fmla="*/ 0 w 245"/>
                  <a:gd name="T5" fmla="*/ 0 h 33"/>
                  <a:gd name="T6" fmla="*/ 0 w 245"/>
                  <a:gd name="T7" fmla="*/ 0 h 33"/>
                  <a:gd name="T8" fmla="*/ 0 w 245"/>
                  <a:gd name="T9" fmla="*/ 0 h 33"/>
                  <a:gd name="T10" fmla="*/ 0 w 245"/>
                  <a:gd name="T11" fmla="*/ 0 h 33"/>
                  <a:gd name="T12" fmla="*/ 0 w 245"/>
                  <a:gd name="T13" fmla="*/ 0 h 33"/>
                  <a:gd name="T14" fmla="*/ 0 w 245"/>
                  <a:gd name="T15" fmla="*/ 0 h 33"/>
                  <a:gd name="T16" fmla="*/ 1 w 245"/>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5"/>
                  <a:gd name="T28" fmla="*/ 0 h 33"/>
                  <a:gd name="T29" fmla="*/ 245 w 245"/>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5" h="33">
                    <a:moveTo>
                      <a:pt x="0" y="33"/>
                    </a:moveTo>
                    <a:lnTo>
                      <a:pt x="31" y="30"/>
                    </a:lnTo>
                    <a:lnTo>
                      <a:pt x="62" y="27"/>
                    </a:lnTo>
                    <a:lnTo>
                      <a:pt x="93" y="24"/>
                    </a:lnTo>
                    <a:lnTo>
                      <a:pt x="123" y="20"/>
                    </a:lnTo>
                    <a:lnTo>
                      <a:pt x="155" y="16"/>
                    </a:lnTo>
                    <a:lnTo>
                      <a:pt x="185" y="11"/>
                    </a:lnTo>
                    <a:lnTo>
                      <a:pt x="215" y="6"/>
                    </a:lnTo>
                    <a:lnTo>
                      <a:pt x="245" y="0"/>
                    </a:lnTo>
                  </a:path>
                </a:pathLst>
              </a:custGeom>
              <a:noFill/>
              <a:ln w="6350">
                <a:solidFill>
                  <a:srgbClr val="1F1A17"/>
                </a:solidFill>
                <a:prstDash val="solid"/>
                <a:round/>
                <a:headEnd/>
                <a:tailEnd/>
              </a:ln>
            </p:spPr>
            <p:txBody>
              <a:bodyPr/>
              <a:lstStyle/>
              <a:p>
                <a:endParaRPr lang="en-US"/>
              </a:p>
            </p:txBody>
          </p:sp>
          <p:sp>
            <p:nvSpPr>
              <p:cNvPr id="19684" name="Line 7029"/>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85" name="Line 7030"/>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86" name="Line 7031"/>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87" name="Line 7032"/>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88" name="Line 7033"/>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89" name="Line 7034"/>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0" name="Line 7035"/>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1" name="Line 7036"/>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2" name="Line 7037"/>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3" name="Line 7038"/>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4" name="Line 7039"/>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5" name="Line 7040"/>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6" name="Line 7041"/>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7" name="Line 7042"/>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8" name="Line 7043"/>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699" name="Line 7044"/>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0" name="Line 7045"/>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1" name="Line 7046"/>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2" name="Line 7047"/>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3" name="Line 7048"/>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4" name="Line 7049"/>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5" name="Line 7050"/>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6" name="Line 7051"/>
              <p:cNvSpPr>
                <a:spLocks noChangeShapeType="1"/>
              </p:cNvSpPr>
              <p:nvPr/>
            </p:nvSpPr>
            <p:spPr bwMode="white">
              <a:xfrm>
                <a:off x="4583" y="2604"/>
                <a:ext cx="0" cy="0"/>
              </a:xfrm>
              <a:prstGeom prst="line">
                <a:avLst/>
              </a:prstGeom>
              <a:noFill/>
              <a:ln w="6350">
                <a:solidFill>
                  <a:srgbClr val="000000"/>
                </a:solidFill>
                <a:round/>
                <a:headEnd/>
                <a:tailEnd/>
              </a:ln>
            </p:spPr>
            <p:txBody>
              <a:bodyPr/>
              <a:lstStyle/>
              <a:p>
                <a:endParaRPr lang="en-US"/>
              </a:p>
            </p:txBody>
          </p:sp>
          <p:sp>
            <p:nvSpPr>
              <p:cNvPr id="19707" name="Line 7052"/>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08" name="Line 7053"/>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09" name="Line 7054"/>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0" name="Line 7055"/>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1" name="Line 7056"/>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2" name="Line 7057"/>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3" name="Line 7058"/>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4" name="Line 7059"/>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5" name="Line 7060"/>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6" name="Line 7061"/>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7" name="Line 7062"/>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8" name="Line 7063"/>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19" name="Line 7064"/>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0" name="Line 7065"/>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1" name="Line 7066"/>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2" name="Line 7067"/>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3" name="Line 7068"/>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4" name="Line 7069"/>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5" name="Line 7070"/>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6" name="Line 7071"/>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7" name="Line 7072"/>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8" name="Line 7073"/>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29" name="Line 7074"/>
              <p:cNvSpPr>
                <a:spLocks noChangeShapeType="1"/>
              </p:cNvSpPr>
              <p:nvPr/>
            </p:nvSpPr>
            <p:spPr bwMode="white">
              <a:xfrm>
                <a:off x="4107" y="2485"/>
                <a:ext cx="0" cy="0"/>
              </a:xfrm>
              <a:prstGeom prst="line">
                <a:avLst/>
              </a:prstGeom>
              <a:noFill/>
              <a:ln w="6350">
                <a:solidFill>
                  <a:srgbClr val="000000"/>
                </a:solidFill>
                <a:round/>
                <a:headEnd/>
                <a:tailEnd/>
              </a:ln>
            </p:spPr>
            <p:txBody>
              <a:bodyPr/>
              <a:lstStyle/>
              <a:p>
                <a:endParaRPr lang="en-US"/>
              </a:p>
            </p:txBody>
          </p:sp>
          <p:sp>
            <p:nvSpPr>
              <p:cNvPr id="19730" name="Line 7075"/>
              <p:cNvSpPr>
                <a:spLocks noChangeShapeType="1"/>
              </p:cNvSpPr>
              <p:nvPr/>
            </p:nvSpPr>
            <p:spPr bwMode="white">
              <a:xfrm>
                <a:off x="4364" y="2645"/>
                <a:ext cx="0" cy="0"/>
              </a:xfrm>
              <a:prstGeom prst="line">
                <a:avLst/>
              </a:prstGeom>
              <a:noFill/>
              <a:ln w="6350">
                <a:solidFill>
                  <a:srgbClr val="000000"/>
                </a:solidFill>
                <a:round/>
                <a:headEnd/>
                <a:tailEnd/>
              </a:ln>
            </p:spPr>
            <p:txBody>
              <a:bodyPr/>
              <a:lstStyle/>
              <a:p>
                <a:endParaRPr lang="en-US"/>
              </a:p>
            </p:txBody>
          </p:sp>
          <p:sp>
            <p:nvSpPr>
              <p:cNvPr id="19731" name="Line 7076"/>
              <p:cNvSpPr>
                <a:spLocks noChangeShapeType="1"/>
              </p:cNvSpPr>
              <p:nvPr/>
            </p:nvSpPr>
            <p:spPr bwMode="white">
              <a:xfrm>
                <a:off x="4170" y="2533"/>
                <a:ext cx="0" cy="0"/>
              </a:xfrm>
              <a:prstGeom prst="line">
                <a:avLst/>
              </a:prstGeom>
              <a:noFill/>
              <a:ln w="6350">
                <a:solidFill>
                  <a:srgbClr val="000000"/>
                </a:solidFill>
                <a:round/>
                <a:headEnd/>
                <a:tailEnd/>
              </a:ln>
            </p:spPr>
            <p:txBody>
              <a:bodyPr/>
              <a:lstStyle/>
              <a:p>
                <a:endParaRPr lang="en-US"/>
              </a:p>
            </p:txBody>
          </p:sp>
          <p:sp>
            <p:nvSpPr>
              <p:cNvPr id="19732" name="Line 7077"/>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3" name="Line 7078"/>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4" name="Line 7079"/>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5" name="Line 7080"/>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6" name="Line 7081"/>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7" name="Line 7082"/>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8" name="Line 7083"/>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39" name="Line 7084"/>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0" name="Line 7085"/>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1" name="Line 7086"/>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2" name="Line 7087"/>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3" name="Line 7088"/>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4" name="Line 7089"/>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5" name="Line 7090"/>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746" name="Line 7091"/>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grpSp>
        <p:grpSp>
          <p:nvGrpSpPr>
            <p:cNvPr id="18515" name="Group 7293"/>
            <p:cNvGrpSpPr>
              <a:grpSpLocks/>
            </p:cNvGrpSpPr>
            <p:nvPr/>
          </p:nvGrpSpPr>
          <p:grpSpPr bwMode="auto">
            <a:xfrm>
              <a:off x="3835" y="1318"/>
              <a:ext cx="839" cy="1327"/>
              <a:chOff x="3835" y="1318"/>
              <a:chExt cx="839" cy="1327"/>
            </a:xfrm>
          </p:grpSpPr>
          <p:sp>
            <p:nvSpPr>
              <p:cNvPr id="19347" name="Line 7093"/>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48" name="Line 7094"/>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49" name="Line 7095"/>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50" name="Line 7096"/>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51" name="Line 7097"/>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52" name="Line 7098"/>
              <p:cNvSpPr>
                <a:spLocks noChangeShapeType="1"/>
              </p:cNvSpPr>
              <p:nvPr/>
            </p:nvSpPr>
            <p:spPr bwMode="white">
              <a:xfrm flipH="1" flipV="1">
                <a:off x="4170" y="2533"/>
                <a:ext cx="194" cy="112"/>
              </a:xfrm>
              <a:prstGeom prst="line">
                <a:avLst/>
              </a:prstGeom>
              <a:noFill/>
              <a:ln w="6350">
                <a:solidFill>
                  <a:srgbClr val="000000"/>
                </a:solidFill>
                <a:round/>
                <a:headEnd/>
                <a:tailEnd/>
              </a:ln>
            </p:spPr>
            <p:txBody>
              <a:bodyPr/>
              <a:lstStyle/>
              <a:p>
                <a:endParaRPr lang="en-US"/>
              </a:p>
            </p:txBody>
          </p:sp>
          <p:sp>
            <p:nvSpPr>
              <p:cNvPr id="19353" name="Freeform 7099"/>
              <p:cNvSpPr>
                <a:spLocks/>
              </p:cNvSpPr>
              <p:nvPr/>
            </p:nvSpPr>
            <p:spPr bwMode="white">
              <a:xfrm>
                <a:off x="4170" y="2529"/>
                <a:ext cx="0" cy="4"/>
              </a:xfrm>
              <a:custGeom>
                <a:avLst/>
                <a:gdLst>
                  <a:gd name="T0" fmla="*/ 0 h 31"/>
                  <a:gd name="T1" fmla="*/ 0 h 31"/>
                  <a:gd name="T2" fmla="*/ 0 h 31"/>
                  <a:gd name="T3" fmla="*/ 0 60000 65536"/>
                  <a:gd name="T4" fmla="*/ 0 60000 65536"/>
                  <a:gd name="T5" fmla="*/ 0 60000 65536"/>
                  <a:gd name="T6" fmla="*/ 0 h 31"/>
                  <a:gd name="T7" fmla="*/ 31 h 31"/>
                </a:gdLst>
                <a:ahLst/>
                <a:cxnLst>
                  <a:cxn ang="T3">
                    <a:pos x="0" y="T0"/>
                  </a:cxn>
                  <a:cxn ang="T4">
                    <a:pos x="0" y="T1"/>
                  </a:cxn>
                  <a:cxn ang="T5">
                    <a:pos x="0" y="T2"/>
                  </a:cxn>
                </a:cxnLst>
                <a:rect l="0" t="T6" r="0" b="T7"/>
                <a:pathLst>
                  <a:path h="31">
                    <a:moveTo>
                      <a:pt x="0" y="0"/>
                    </a:moveTo>
                    <a:lnTo>
                      <a:pt x="0" y="16"/>
                    </a:lnTo>
                    <a:lnTo>
                      <a:pt x="0" y="31"/>
                    </a:lnTo>
                  </a:path>
                </a:pathLst>
              </a:custGeom>
              <a:noFill/>
              <a:ln w="6350">
                <a:solidFill>
                  <a:srgbClr val="000000"/>
                </a:solidFill>
                <a:prstDash val="solid"/>
                <a:round/>
                <a:headEnd/>
                <a:tailEnd/>
              </a:ln>
            </p:spPr>
            <p:txBody>
              <a:bodyPr/>
              <a:lstStyle/>
              <a:p>
                <a:endParaRPr lang="en-US"/>
              </a:p>
            </p:txBody>
          </p:sp>
          <p:sp>
            <p:nvSpPr>
              <p:cNvPr id="19354" name="Line 7100"/>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55" name="Line 7101"/>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56" name="Line 7102"/>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57" name="Line 7103"/>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58" name="Line 7104"/>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59" name="Line 7105"/>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0" name="Line 7106"/>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1" name="Line 7107"/>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2" name="Line 7108"/>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3" name="Line 7109"/>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4" name="Line 7110"/>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5" name="Line 7111"/>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6" name="Line 7112"/>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7" name="Line 7113"/>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8" name="Line 7114"/>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69" name="Line 7115"/>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0" name="Line 7116"/>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1" name="Line 7117"/>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2" name="Line 7118"/>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3" name="Line 7119"/>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4" name="Line 7120"/>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5" name="Line 7121"/>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6" name="Line 7122"/>
              <p:cNvSpPr>
                <a:spLocks noChangeShapeType="1"/>
              </p:cNvSpPr>
              <p:nvPr/>
            </p:nvSpPr>
            <p:spPr bwMode="white">
              <a:xfrm>
                <a:off x="4175" y="2525"/>
                <a:ext cx="0" cy="0"/>
              </a:xfrm>
              <a:prstGeom prst="line">
                <a:avLst/>
              </a:prstGeom>
              <a:noFill/>
              <a:ln w="6350">
                <a:solidFill>
                  <a:srgbClr val="000000"/>
                </a:solidFill>
                <a:round/>
                <a:headEnd/>
                <a:tailEnd/>
              </a:ln>
            </p:spPr>
            <p:txBody>
              <a:bodyPr/>
              <a:lstStyle/>
              <a:p>
                <a:endParaRPr lang="en-US"/>
              </a:p>
            </p:txBody>
          </p:sp>
          <p:sp>
            <p:nvSpPr>
              <p:cNvPr id="19377" name="Freeform 7123"/>
              <p:cNvSpPr>
                <a:spLocks/>
              </p:cNvSpPr>
              <p:nvPr/>
            </p:nvSpPr>
            <p:spPr bwMode="white">
              <a:xfrm>
                <a:off x="4185" y="2531"/>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6350">
                <a:solidFill>
                  <a:srgbClr val="000000"/>
                </a:solidFill>
                <a:prstDash val="solid"/>
                <a:round/>
                <a:headEnd/>
                <a:tailEnd/>
              </a:ln>
            </p:spPr>
            <p:txBody>
              <a:bodyPr/>
              <a:lstStyle/>
              <a:p>
                <a:endParaRPr lang="en-US"/>
              </a:p>
            </p:txBody>
          </p:sp>
          <p:sp>
            <p:nvSpPr>
              <p:cNvPr id="19378" name="Freeform 7124"/>
              <p:cNvSpPr>
                <a:spLocks/>
              </p:cNvSpPr>
              <p:nvPr/>
            </p:nvSpPr>
            <p:spPr bwMode="white">
              <a:xfrm>
                <a:off x="4360" y="2636"/>
                <a:ext cx="4" cy="5"/>
              </a:xfrm>
              <a:custGeom>
                <a:avLst/>
                <a:gdLst>
                  <a:gd name="T0" fmla="*/ 0 w 32"/>
                  <a:gd name="T1" fmla="*/ 0 h 41"/>
                  <a:gd name="T2" fmla="*/ 0 w 32"/>
                  <a:gd name="T3" fmla="*/ 0 h 41"/>
                  <a:gd name="T4" fmla="*/ 0 w 32"/>
                  <a:gd name="T5" fmla="*/ 0 h 41"/>
                  <a:gd name="T6" fmla="*/ 0 w 32"/>
                  <a:gd name="T7" fmla="*/ 0 h 41"/>
                  <a:gd name="T8" fmla="*/ 0 w 32"/>
                  <a:gd name="T9" fmla="*/ 0 h 41"/>
                  <a:gd name="T10" fmla="*/ 0 w 32"/>
                  <a:gd name="T11" fmla="*/ 0 h 41"/>
                  <a:gd name="T12" fmla="*/ 0 w 32"/>
                  <a:gd name="T13" fmla="*/ 0 h 41"/>
                  <a:gd name="T14" fmla="*/ 0 w 32"/>
                  <a:gd name="T15" fmla="*/ 0 h 41"/>
                  <a:gd name="T16" fmla="*/ 0 w 32"/>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41"/>
                  <a:gd name="T29" fmla="*/ 32 w 32"/>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41">
                    <a:moveTo>
                      <a:pt x="0" y="0"/>
                    </a:moveTo>
                    <a:lnTo>
                      <a:pt x="1" y="5"/>
                    </a:lnTo>
                    <a:lnTo>
                      <a:pt x="3" y="11"/>
                    </a:lnTo>
                    <a:lnTo>
                      <a:pt x="6" y="16"/>
                    </a:lnTo>
                    <a:lnTo>
                      <a:pt x="10" y="22"/>
                    </a:lnTo>
                    <a:lnTo>
                      <a:pt x="14" y="27"/>
                    </a:lnTo>
                    <a:lnTo>
                      <a:pt x="19" y="32"/>
                    </a:lnTo>
                    <a:lnTo>
                      <a:pt x="25" y="37"/>
                    </a:lnTo>
                    <a:lnTo>
                      <a:pt x="32" y="41"/>
                    </a:lnTo>
                  </a:path>
                </a:pathLst>
              </a:custGeom>
              <a:noFill/>
              <a:ln w="6350">
                <a:solidFill>
                  <a:srgbClr val="000000"/>
                </a:solidFill>
                <a:prstDash val="solid"/>
                <a:round/>
                <a:headEnd/>
                <a:tailEnd/>
              </a:ln>
            </p:spPr>
            <p:txBody>
              <a:bodyPr/>
              <a:lstStyle/>
              <a:p>
                <a:endParaRPr lang="en-US"/>
              </a:p>
            </p:txBody>
          </p:sp>
          <p:sp>
            <p:nvSpPr>
              <p:cNvPr id="19379" name="Freeform 7125"/>
              <p:cNvSpPr>
                <a:spLocks/>
              </p:cNvSpPr>
              <p:nvPr/>
            </p:nvSpPr>
            <p:spPr bwMode="white">
              <a:xfrm>
                <a:off x="4170" y="2528"/>
                <a:ext cx="0" cy="1"/>
              </a:xfrm>
              <a:custGeom>
                <a:avLst/>
                <a:gdLst>
                  <a:gd name="T0" fmla="*/ 0 w 2"/>
                  <a:gd name="T1" fmla="*/ 0 h 11"/>
                  <a:gd name="T2" fmla="*/ 0 w 2"/>
                  <a:gd name="T3" fmla="*/ 0 h 11"/>
                  <a:gd name="T4" fmla="*/ 0 w 2"/>
                  <a:gd name="T5" fmla="*/ 0 h 11"/>
                  <a:gd name="T6" fmla="*/ 0 60000 65536"/>
                  <a:gd name="T7" fmla="*/ 0 60000 65536"/>
                  <a:gd name="T8" fmla="*/ 0 60000 65536"/>
                  <a:gd name="T9" fmla="*/ 0 w 2"/>
                  <a:gd name="T10" fmla="*/ 0 h 11"/>
                  <a:gd name="T11" fmla="*/ 0 w 2"/>
                  <a:gd name="T12" fmla="*/ 11 h 11"/>
                </a:gdLst>
                <a:ahLst/>
                <a:cxnLst>
                  <a:cxn ang="T6">
                    <a:pos x="T0" y="T1"/>
                  </a:cxn>
                  <a:cxn ang="T7">
                    <a:pos x="T2" y="T3"/>
                  </a:cxn>
                  <a:cxn ang="T8">
                    <a:pos x="T4" y="T5"/>
                  </a:cxn>
                </a:cxnLst>
                <a:rect l="T9" t="T10" r="T11" b="T12"/>
                <a:pathLst>
                  <a:path w="2" h="11">
                    <a:moveTo>
                      <a:pt x="2" y="0"/>
                    </a:moveTo>
                    <a:lnTo>
                      <a:pt x="1" y="6"/>
                    </a:lnTo>
                    <a:lnTo>
                      <a:pt x="0" y="11"/>
                    </a:lnTo>
                  </a:path>
                </a:pathLst>
              </a:custGeom>
              <a:noFill/>
              <a:ln w="6350">
                <a:solidFill>
                  <a:srgbClr val="000000"/>
                </a:solidFill>
                <a:prstDash val="solid"/>
                <a:round/>
                <a:headEnd/>
                <a:tailEnd/>
              </a:ln>
            </p:spPr>
            <p:txBody>
              <a:bodyPr/>
              <a:lstStyle/>
              <a:p>
                <a:endParaRPr lang="en-US"/>
              </a:p>
            </p:txBody>
          </p:sp>
          <p:sp>
            <p:nvSpPr>
              <p:cNvPr id="19380" name="Line 7126"/>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1" name="Line 7127"/>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2" name="Line 7128"/>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3" name="Line 7129"/>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4" name="Line 7130"/>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5" name="Line 7131"/>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6" name="Line 7132"/>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7" name="Line 7133"/>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8" name="Line 7134"/>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89" name="Line 7135"/>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0" name="Line 7136"/>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1" name="Line 7137"/>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2" name="Line 7138"/>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3" name="Line 7139"/>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4" name="Line 7140"/>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5" name="Line 7141"/>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6" name="Line 7142"/>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7" name="Line 7143"/>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8" name="Line 7144"/>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399" name="Line 7145"/>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400" name="Line 7146"/>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401" name="Line 7147"/>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402" name="Line 7148"/>
              <p:cNvSpPr>
                <a:spLocks noChangeShapeType="1"/>
              </p:cNvSpPr>
              <p:nvPr/>
            </p:nvSpPr>
            <p:spPr bwMode="white">
              <a:xfrm>
                <a:off x="3988" y="1382"/>
                <a:ext cx="0" cy="0"/>
              </a:xfrm>
              <a:prstGeom prst="line">
                <a:avLst/>
              </a:prstGeom>
              <a:noFill/>
              <a:ln w="6350">
                <a:solidFill>
                  <a:srgbClr val="1F1A17"/>
                </a:solidFill>
                <a:round/>
                <a:headEnd/>
                <a:tailEnd/>
              </a:ln>
            </p:spPr>
            <p:txBody>
              <a:bodyPr/>
              <a:lstStyle/>
              <a:p>
                <a:endParaRPr lang="en-US"/>
              </a:p>
            </p:txBody>
          </p:sp>
          <p:sp>
            <p:nvSpPr>
              <p:cNvPr id="19403" name="Line 7149"/>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4" name="Line 7150"/>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5" name="Line 7151"/>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6" name="Line 7152"/>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7" name="Line 7153"/>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8" name="Line 7154"/>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09" name="Line 7155"/>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0" name="Line 7156"/>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1" name="Line 7157"/>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2" name="Line 7158"/>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3" name="Line 7159"/>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4" name="Line 7160"/>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5" name="Line 7161"/>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6" name="Line 7162"/>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7" name="Line 7163"/>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8" name="Line 7164"/>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19" name="Line 7165"/>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0" name="Line 7166"/>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1" name="Line 7167"/>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2" name="Line 7168"/>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3" name="Line 7169"/>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4" name="Line 7170"/>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5" name="Line 7171"/>
              <p:cNvSpPr>
                <a:spLocks noChangeShapeType="1"/>
              </p:cNvSpPr>
              <p:nvPr/>
            </p:nvSpPr>
            <p:spPr bwMode="white">
              <a:xfrm>
                <a:off x="3995" y="1378"/>
                <a:ext cx="0" cy="0"/>
              </a:xfrm>
              <a:prstGeom prst="line">
                <a:avLst/>
              </a:prstGeom>
              <a:noFill/>
              <a:ln w="6350">
                <a:solidFill>
                  <a:srgbClr val="1F1A17"/>
                </a:solidFill>
                <a:round/>
                <a:headEnd/>
                <a:tailEnd/>
              </a:ln>
            </p:spPr>
            <p:txBody>
              <a:bodyPr/>
              <a:lstStyle/>
              <a:p>
                <a:endParaRPr lang="en-US"/>
              </a:p>
            </p:txBody>
          </p:sp>
          <p:sp>
            <p:nvSpPr>
              <p:cNvPr id="19426" name="Line 7172"/>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27" name="Line 7173"/>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28" name="Line 7174"/>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29" name="Line 7175"/>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0" name="Line 7176"/>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1" name="Line 7177"/>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2" name="Line 7178"/>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3" name="Line 7179"/>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4" name="Line 7180"/>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5" name="Line 7181"/>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6" name="Line 7182"/>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7" name="Line 7183"/>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8" name="Line 7184"/>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39" name="Line 7185"/>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0" name="Line 7186"/>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1" name="Line 7187"/>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2" name="Line 7188"/>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3" name="Line 7189"/>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4" name="Line 7190"/>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5" name="Line 7191"/>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6" name="Line 7192"/>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7" name="Line 7193"/>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8" name="Line 7194"/>
              <p:cNvSpPr>
                <a:spLocks noChangeShapeType="1"/>
              </p:cNvSpPr>
              <p:nvPr/>
            </p:nvSpPr>
            <p:spPr bwMode="white">
              <a:xfrm>
                <a:off x="4619" y="1696"/>
                <a:ext cx="0" cy="0"/>
              </a:xfrm>
              <a:prstGeom prst="line">
                <a:avLst/>
              </a:prstGeom>
              <a:noFill/>
              <a:ln w="6350">
                <a:solidFill>
                  <a:srgbClr val="1F1A17"/>
                </a:solidFill>
                <a:round/>
                <a:headEnd/>
                <a:tailEnd/>
              </a:ln>
            </p:spPr>
            <p:txBody>
              <a:bodyPr/>
              <a:lstStyle/>
              <a:p>
                <a:endParaRPr lang="en-US"/>
              </a:p>
            </p:txBody>
          </p:sp>
          <p:sp>
            <p:nvSpPr>
              <p:cNvPr id="19449" name="Freeform 7195"/>
              <p:cNvSpPr>
                <a:spLocks/>
              </p:cNvSpPr>
              <p:nvPr/>
            </p:nvSpPr>
            <p:spPr bwMode="white">
              <a:xfrm>
                <a:off x="3835" y="1449"/>
                <a:ext cx="13" cy="18"/>
              </a:xfrm>
              <a:custGeom>
                <a:avLst/>
                <a:gdLst>
                  <a:gd name="T0" fmla="*/ 0 w 97"/>
                  <a:gd name="T1" fmla="*/ 0 h 147"/>
                  <a:gd name="T2" fmla="*/ 0 w 97"/>
                  <a:gd name="T3" fmla="*/ 0 h 147"/>
                  <a:gd name="T4" fmla="*/ 0 w 97"/>
                  <a:gd name="T5" fmla="*/ 0 h 147"/>
                  <a:gd name="T6" fmla="*/ 0 w 97"/>
                  <a:gd name="T7" fmla="*/ 0 h 147"/>
                  <a:gd name="T8" fmla="*/ 0 w 97"/>
                  <a:gd name="T9" fmla="*/ 0 h 147"/>
                  <a:gd name="T10" fmla="*/ 0 w 97"/>
                  <a:gd name="T11" fmla="*/ 0 h 147"/>
                  <a:gd name="T12" fmla="*/ 0 w 97"/>
                  <a:gd name="T13" fmla="*/ 0 h 147"/>
                  <a:gd name="T14" fmla="*/ 0 w 97"/>
                  <a:gd name="T15" fmla="*/ 0 h 147"/>
                  <a:gd name="T16" fmla="*/ 0 w 97"/>
                  <a:gd name="T17" fmla="*/ 0 h 147"/>
                  <a:gd name="T18" fmla="*/ 0 w 97"/>
                  <a:gd name="T19" fmla="*/ 0 h 147"/>
                  <a:gd name="T20" fmla="*/ 0 w 97"/>
                  <a:gd name="T21" fmla="*/ 0 h 147"/>
                  <a:gd name="T22" fmla="*/ 0 w 97"/>
                  <a:gd name="T23" fmla="*/ 0 h 147"/>
                  <a:gd name="T24" fmla="*/ 0 w 97"/>
                  <a:gd name="T25" fmla="*/ 0 h 147"/>
                  <a:gd name="T26" fmla="*/ 0 w 97"/>
                  <a:gd name="T27" fmla="*/ 0 h 147"/>
                  <a:gd name="T28" fmla="*/ 0 w 97"/>
                  <a:gd name="T29" fmla="*/ 0 h 147"/>
                  <a:gd name="T30" fmla="*/ 0 w 97"/>
                  <a:gd name="T31" fmla="*/ 0 h 147"/>
                  <a:gd name="T32" fmla="*/ 0 w 97"/>
                  <a:gd name="T33" fmla="*/ 0 h 147"/>
                  <a:gd name="T34" fmla="*/ 0 w 97"/>
                  <a:gd name="T35" fmla="*/ 0 h 147"/>
                  <a:gd name="T36" fmla="*/ 0 w 97"/>
                  <a:gd name="T37" fmla="*/ 0 h 147"/>
                  <a:gd name="T38" fmla="*/ 0 w 97"/>
                  <a:gd name="T39" fmla="*/ 0 h 147"/>
                  <a:gd name="T40" fmla="*/ 0 w 97"/>
                  <a:gd name="T41" fmla="*/ 0 h 147"/>
                  <a:gd name="T42" fmla="*/ 0 w 97"/>
                  <a:gd name="T43" fmla="*/ 0 h 147"/>
                  <a:gd name="T44" fmla="*/ 0 w 97"/>
                  <a:gd name="T45" fmla="*/ 0 h 147"/>
                  <a:gd name="T46" fmla="*/ 0 w 97"/>
                  <a:gd name="T47" fmla="*/ 0 h 147"/>
                  <a:gd name="T48" fmla="*/ 0 w 97"/>
                  <a:gd name="T49" fmla="*/ 0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7"/>
                  <a:gd name="T76" fmla="*/ 0 h 147"/>
                  <a:gd name="T77" fmla="*/ 97 w 97"/>
                  <a:gd name="T78" fmla="*/ 147 h 1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7" h="147">
                    <a:moveTo>
                      <a:pt x="97" y="147"/>
                    </a:moveTo>
                    <a:lnTo>
                      <a:pt x="90" y="142"/>
                    </a:lnTo>
                    <a:lnTo>
                      <a:pt x="82" y="137"/>
                    </a:lnTo>
                    <a:lnTo>
                      <a:pt x="76" y="132"/>
                    </a:lnTo>
                    <a:lnTo>
                      <a:pt x="68" y="127"/>
                    </a:lnTo>
                    <a:lnTo>
                      <a:pt x="62" y="122"/>
                    </a:lnTo>
                    <a:lnTo>
                      <a:pt x="56" y="115"/>
                    </a:lnTo>
                    <a:lnTo>
                      <a:pt x="50" y="110"/>
                    </a:lnTo>
                    <a:lnTo>
                      <a:pt x="44" y="104"/>
                    </a:lnTo>
                    <a:lnTo>
                      <a:pt x="38" y="99"/>
                    </a:lnTo>
                    <a:lnTo>
                      <a:pt x="34" y="93"/>
                    </a:lnTo>
                    <a:lnTo>
                      <a:pt x="29" y="86"/>
                    </a:lnTo>
                    <a:lnTo>
                      <a:pt x="25" y="80"/>
                    </a:lnTo>
                    <a:lnTo>
                      <a:pt x="20" y="74"/>
                    </a:lnTo>
                    <a:lnTo>
                      <a:pt x="17" y="68"/>
                    </a:lnTo>
                    <a:lnTo>
                      <a:pt x="13" y="62"/>
                    </a:lnTo>
                    <a:lnTo>
                      <a:pt x="10" y="54"/>
                    </a:lnTo>
                    <a:lnTo>
                      <a:pt x="8" y="48"/>
                    </a:lnTo>
                    <a:lnTo>
                      <a:pt x="6" y="42"/>
                    </a:lnTo>
                    <a:lnTo>
                      <a:pt x="4" y="35"/>
                    </a:lnTo>
                    <a:lnTo>
                      <a:pt x="2" y="28"/>
                    </a:lnTo>
                    <a:lnTo>
                      <a:pt x="1" y="21"/>
                    </a:lnTo>
                    <a:lnTo>
                      <a:pt x="0" y="14"/>
                    </a:lnTo>
                    <a:lnTo>
                      <a:pt x="0" y="8"/>
                    </a:lnTo>
                    <a:lnTo>
                      <a:pt x="0" y="0"/>
                    </a:lnTo>
                  </a:path>
                </a:pathLst>
              </a:custGeom>
              <a:noFill/>
              <a:ln w="6350">
                <a:solidFill>
                  <a:srgbClr val="1F1A17"/>
                </a:solidFill>
                <a:prstDash val="solid"/>
                <a:round/>
                <a:headEnd/>
                <a:tailEnd/>
              </a:ln>
            </p:spPr>
            <p:txBody>
              <a:bodyPr/>
              <a:lstStyle/>
              <a:p>
                <a:endParaRPr lang="en-US"/>
              </a:p>
            </p:txBody>
          </p:sp>
          <p:sp>
            <p:nvSpPr>
              <p:cNvPr id="19450" name="Freeform 7196"/>
              <p:cNvSpPr>
                <a:spLocks/>
              </p:cNvSpPr>
              <p:nvPr/>
            </p:nvSpPr>
            <p:spPr bwMode="white">
              <a:xfrm>
                <a:off x="4036" y="1320"/>
                <a:ext cx="1" cy="0"/>
              </a:xfrm>
              <a:custGeom>
                <a:avLst/>
                <a:gdLst>
                  <a:gd name="T0" fmla="*/ 0 w 3"/>
                  <a:gd name="T1" fmla="*/ 0 h 2"/>
                  <a:gd name="T2" fmla="*/ 0 w 3"/>
                  <a:gd name="T3" fmla="*/ 0 h 2"/>
                  <a:gd name="T4" fmla="*/ 0 w 3"/>
                  <a:gd name="T5" fmla="*/ 0 h 2"/>
                  <a:gd name="T6" fmla="*/ 0 w 3"/>
                  <a:gd name="T7" fmla="*/ 0 h 2"/>
                  <a:gd name="T8" fmla="*/ 0 w 3"/>
                  <a:gd name="T9" fmla="*/ 0 h 2"/>
                  <a:gd name="T10" fmla="*/ 0 w 3"/>
                  <a:gd name="T11" fmla="*/ 0 h 2"/>
                  <a:gd name="T12" fmla="*/ 0 w 3"/>
                  <a:gd name="T13" fmla="*/ 0 h 2"/>
                  <a:gd name="T14" fmla="*/ 0 w 3"/>
                  <a:gd name="T15" fmla="*/ 0 h 2"/>
                  <a:gd name="T16" fmla="*/ 0 w 3"/>
                  <a:gd name="T17" fmla="*/ 0 h 2"/>
                  <a:gd name="T18" fmla="*/ 0 w 3"/>
                  <a:gd name="T19" fmla="*/ 0 h 2"/>
                  <a:gd name="T20" fmla="*/ 0 w 3"/>
                  <a:gd name="T21" fmla="*/ 0 h 2"/>
                  <a:gd name="T22" fmla="*/ 0 w 3"/>
                  <a:gd name="T23" fmla="*/ 0 h 2"/>
                  <a:gd name="T24" fmla="*/ 0 w 3"/>
                  <a:gd name="T25" fmla="*/ 0 h 2"/>
                  <a:gd name="T26" fmla="*/ 0 w 3"/>
                  <a:gd name="T27" fmla="*/ 0 h 2"/>
                  <a:gd name="T28" fmla="*/ 0 w 3"/>
                  <a:gd name="T29" fmla="*/ 0 h 2"/>
                  <a:gd name="T30" fmla="*/ 0 w 3"/>
                  <a:gd name="T31" fmla="*/ 0 h 2"/>
                  <a:gd name="T32" fmla="*/ 0 w 3"/>
                  <a:gd name="T33" fmla="*/ 0 h 2"/>
                  <a:gd name="T34" fmla="*/ 0 w 3"/>
                  <a:gd name="T35" fmla="*/ 0 h 2"/>
                  <a:gd name="T36" fmla="*/ 0 w 3"/>
                  <a:gd name="T37" fmla="*/ 0 h 2"/>
                  <a:gd name="T38" fmla="*/ 0 w 3"/>
                  <a:gd name="T39" fmla="*/ 0 h 2"/>
                  <a:gd name="T40" fmla="*/ 0 w 3"/>
                  <a:gd name="T41" fmla="*/ 0 h 2"/>
                  <a:gd name="T42" fmla="*/ 0 w 3"/>
                  <a:gd name="T43" fmla="*/ 0 h 2"/>
                  <a:gd name="T44" fmla="*/ 0 w 3"/>
                  <a:gd name="T45" fmla="*/ 0 h 2"/>
                  <a:gd name="T46" fmla="*/ 0 w 3"/>
                  <a:gd name="T47" fmla="*/ 0 h 2"/>
                  <a:gd name="T48" fmla="*/ 0 w 3"/>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
                  <a:gd name="T76" fmla="*/ 0 h 2"/>
                  <a:gd name="T77" fmla="*/ 3 w 3"/>
                  <a:gd name="T78" fmla="*/ 0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 h="2">
                    <a:moveTo>
                      <a:pt x="0" y="2"/>
                    </a:moveTo>
                    <a:lnTo>
                      <a:pt x="0" y="2"/>
                    </a:lnTo>
                    <a:lnTo>
                      <a:pt x="1" y="2"/>
                    </a:lnTo>
                    <a:lnTo>
                      <a:pt x="1" y="1"/>
                    </a:lnTo>
                    <a:lnTo>
                      <a:pt x="2" y="1"/>
                    </a:lnTo>
                    <a:lnTo>
                      <a:pt x="3" y="1"/>
                    </a:lnTo>
                    <a:lnTo>
                      <a:pt x="3" y="0"/>
                    </a:lnTo>
                  </a:path>
                </a:pathLst>
              </a:custGeom>
              <a:noFill/>
              <a:ln w="6350">
                <a:solidFill>
                  <a:srgbClr val="1F1A17"/>
                </a:solidFill>
                <a:prstDash val="solid"/>
                <a:round/>
                <a:headEnd/>
                <a:tailEnd/>
              </a:ln>
            </p:spPr>
            <p:txBody>
              <a:bodyPr/>
              <a:lstStyle/>
              <a:p>
                <a:endParaRPr lang="en-US"/>
              </a:p>
            </p:txBody>
          </p:sp>
          <p:sp>
            <p:nvSpPr>
              <p:cNvPr id="19451" name="Freeform 7197"/>
              <p:cNvSpPr>
                <a:spLocks/>
              </p:cNvSpPr>
              <p:nvPr/>
            </p:nvSpPr>
            <p:spPr bwMode="white">
              <a:xfrm>
                <a:off x="4548" y="1711"/>
                <a:ext cx="48" cy="27"/>
              </a:xfrm>
              <a:custGeom>
                <a:avLst/>
                <a:gdLst>
                  <a:gd name="T0" fmla="*/ 0 w 380"/>
                  <a:gd name="T1" fmla="*/ 0 h 223"/>
                  <a:gd name="T2" fmla="*/ 0 w 380"/>
                  <a:gd name="T3" fmla="*/ 0 h 223"/>
                  <a:gd name="T4" fmla="*/ 0 w 380"/>
                  <a:gd name="T5" fmla="*/ 0 h 223"/>
                  <a:gd name="T6" fmla="*/ 0 w 380"/>
                  <a:gd name="T7" fmla="*/ 0 h 223"/>
                  <a:gd name="T8" fmla="*/ 0 w 380"/>
                  <a:gd name="T9" fmla="*/ 0 h 223"/>
                  <a:gd name="T10" fmla="*/ 1 w 380"/>
                  <a:gd name="T11" fmla="*/ 0 h 223"/>
                  <a:gd name="T12" fmla="*/ 1 w 380"/>
                  <a:gd name="T13" fmla="*/ 0 h 223"/>
                  <a:gd name="T14" fmla="*/ 1 w 380"/>
                  <a:gd name="T15" fmla="*/ 0 h 223"/>
                  <a:gd name="T16" fmla="*/ 1 w 380"/>
                  <a:gd name="T17" fmla="*/ 0 h 2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0"/>
                  <a:gd name="T28" fmla="*/ 0 h 223"/>
                  <a:gd name="T29" fmla="*/ 380 w 380"/>
                  <a:gd name="T30" fmla="*/ 223 h 2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0" h="223">
                    <a:moveTo>
                      <a:pt x="0" y="223"/>
                    </a:moveTo>
                    <a:lnTo>
                      <a:pt x="49" y="196"/>
                    </a:lnTo>
                    <a:lnTo>
                      <a:pt x="97" y="168"/>
                    </a:lnTo>
                    <a:lnTo>
                      <a:pt x="146" y="140"/>
                    </a:lnTo>
                    <a:lnTo>
                      <a:pt x="194" y="112"/>
                    </a:lnTo>
                    <a:lnTo>
                      <a:pt x="241" y="84"/>
                    </a:lnTo>
                    <a:lnTo>
                      <a:pt x="288" y="56"/>
                    </a:lnTo>
                    <a:lnTo>
                      <a:pt x="334" y="28"/>
                    </a:lnTo>
                    <a:lnTo>
                      <a:pt x="380" y="0"/>
                    </a:lnTo>
                  </a:path>
                </a:pathLst>
              </a:custGeom>
              <a:noFill/>
              <a:ln w="6350">
                <a:solidFill>
                  <a:srgbClr val="1F1A17"/>
                </a:solidFill>
                <a:prstDash val="solid"/>
                <a:round/>
                <a:headEnd/>
                <a:tailEnd/>
              </a:ln>
            </p:spPr>
            <p:txBody>
              <a:bodyPr/>
              <a:lstStyle/>
              <a:p>
                <a:endParaRPr lang="en-US"/>
              </a:p>
            </p:txBody>
          </p:sp>
          <p:sp>
            <p:nvSpPr>
              <p:cNvPr id="19452" name="Freeform 7198"/>
              <p:cNvSpPr>
                <a:spLocks/>
              </p:cNvSpPr>
              <p:nvPr/>
            </p:nvSpPr>
            <p:spPr bwMode="white">
              <a:xfrm>
                <a:off x="4481" y="1748"/>
                <a:ext cx="50" cy="26"/>
              </a:xfrm>
              <a:custGeom>
                <a:avLst/>
                <a:gdLst>
                  <a:gd name="T0" fmla="*/ 0 w 400"/>
                  <a:gd name="T1" fmla="*/ 0 h 211"/>
                  <a:gd name="T2" fmla="*/ 0 w 400"/>
                  <a:gd name="T3" fmla="*/ 0 h 211"/>
                  <a:gd name="T4" fmla="*/ 0 w 400"/>
                  <a:gd name="T5" fmla="*/ 0 h 211"/>
                  <a:gd name="T6" fmla="*/ 0 w 400"/>
                  <a:gd name="T7" fmla="*/ 0 h 211"/>
                  <a:gd name="T8" fmla="*/ 0 w 400"/>
                  <a:gd name="T9" fmla="*/ 0 h 211"/>
                  <a:gd name="T10" fmla="*/ 1 w 400"/>
                  <a:gd name="T11" fmla="*/ 0 h 211"/>
                  <a:gd name="T12" fmla="*/ 1 w 400"/>
                  <a:gd name="T13" fmla="*/ 0 h 211"/>
                  <a:gd name="T14" fmla="*/ 1 w 400"/>
                  <a:gd name="T15" fmla="*/ 0 h 211"/>
                  <a:gd name="T16" fmla="*/ 1 w 400"/>
                  <a:gd name="T17" fmla="*/ 0 h 2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0"/>
                  <a:gd name="T28" fmla="*/ 0 h 211"/>
                  <a:gd name="T29" fmla="*/ 400 w 400"/>
                  <a:gd name="T30" fmla="*/ 211 h 2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0" h="211">
                    <a:moveTo>
                      <a:pt x="0" y="211"/>
                    </a:moveTo>
                    <a:lnTo>
                      <a:pt x="50" y="185"/>
                    </a:lnTo>
                    <a:lnTo>
                      <a:pt x="102" y="158"/>
                    </a:lnTo>
                    <a:lnTo>
                      <a:pt x="152" y="132"/>
                    </a:lnTo>
                    <a:lnTo>
                      <a:pt x="203" y="106"/>
                    </a:lnTo>
                    <a:lnTo>
                      <a:pt x="252" y="79"/>
                    </a:lnTo>
                    <a:lnTo>
                      <a:pt x="302" y="53"/>
                    </a:lnTo>
                    <a:lnTo>
                      <a:pt x="351" y="26"/>
                    </a:lnTo>
                    <a:lnTo>
                      <a:pt x="400" y="0"/>
                    </a:lnTo>
                  </a:path>
                </a:pathLst>
              </a:custGeom>
              <a:noFill/>
              <a:ln w="6350">
                <a:solidFill>
                  <a:srgbClr val="1F1A17"/>
                </a:solidFill>
                <a:prstDash val="solid"/>
                <a:round/>
                <a:headEnd/>
                <a:tailEnd/>
              </a:ln>
            </p:spPr>
            <p:txBody>
              <a:bodyPr/>
              <a:lstStyle/>
              <a:p>
                <a:endParaRPr lang="en-US"/>
              </a:p>
            </p:txBody>
          </p:sp>
          <p:sp>
            <p:nvSpPr>
              <p:cNvPr id="19453" name="Freeform 7199"/>
              <p:cNvSpPr>
                <a:spLocks/>
              </p:cNvSpPr>
              <p:nvPr/>
            </p:nvSpPr>
            <p:spPr bwMode="white">
              <a:xfrm>
                <a:off x="4619" y="1683"/>
                <a:ext cx="19" cy="13"/>
              </a:xfrm>
              <a:custGeom>
                <a:avLst/>
                <a:gdLst>
                  <a:gd name="T0" fmla="*/ 0 w 152"/>
                  <a:gd name="T1" fmla="*/ 0 h 100"/>
                  <a:gd name="T2" fmla="*/ 0 w 152"/>
                  <a:gd name="T3" fmla="*/ 0 h 100"/>
                  <a:gd name="T4" fmla="*/ 0 w 152"/>
                  <a:gd name="T5" fmla="*/ 0 h 100"/>
                  <a:gd name="T6" fmla="*/ 0 w 152"/>
                  <a:gd name="T7" fmla="*/ 0 h 100"/>
                  <a:gd name="T8" fmla="*/ 0 w 152"/>
                  <a:gd name="T9" fmla="*/ 0 h 100"/>
                  <a:gd name="T10" fmla="*/ 0 60000 65536"/>
                  <a:gd name="T11" fmla="*/ 0 60000 65536"/>
                  <a:gd name="T12" fmla="*/ 0 60000 65536"/>
                  <a:gd name="T13" fmla="*/ 0 60000 65536"/>
                  <a:gd name="T14" fmla="*/ 0 60000 65536"/>
                  <a:gd name="T15" fmla="*/ 0 w 152"/>
                  <a:gd name="T16" fmla="*/ 0 h 100"/>
                  <a:gd name="T17" fmla="*/ 152 w 152"/>
                  <a:gd name="T18" fmla="*/ 100 h 100"/>
                </a:gdLst>
                <a:ahLst/>
                <a:cxnLst>
                  <a:cxn ang="T10">
                    <a:pos x="T0" y="T1"/>
                  </a:cxn>
                  <a:cxn ang="T11">
                    <a:pos x="T2" y="T3"/>
                  </a:cxn>
                  <a:cxn ang="T12">
                    <a:pos x="T4" y="T5"/>
                  </a:cxn>
                  <a:cxn ang="T13">
                    <a:pos x="T6" y="T7"/>
                  </a:cxn>
                  <a:cxn ang="T14">
                    <a:pos x="T8" y="T9"/>
                  </a:cxn>
                </a:cxnLst>
                <a:rect l="T15" t="T16" r="T17" b="T18"/>
                <a:pathLst>
                  <a:path w="152" h="100">
                    <a:moveTo>
                      <a:pt x="0" y="100"/>
                    </a:moveTo>
                    <a:lnTo>
                      <a:pt x="39" y="75"/>
                    </a:lnTo>
                    <a:lnTo>
                      <a:pt x="76" y="50"/>
                    </a:lnTo>
                    <a:lnTo>
                      <a:pt x="114" y="25"/>
                    </a:lnTo>
                    <a:lnTo>
                      <a:pt x="152" y="0"/>
                    </a:lnTo>
                  </a:path>
                </a:pathLst>
              </a:custGeom>
              <a:noFill/>
              <a:ln w="6350">
                <a:solidFill>
                  <a:srgbClr val="1F1A17"/>
                </a:solidFill>
                <a:prstDash val="solid"/>
                <a:round/>
                <a:headEnd/>
                <a:tailEnd/>
              </a:ln>
            </p:spPr>
            <p:txBody>
              <a:bodyPr/>
              <a:lstStyle/>
              <a:p>
                <a:endParaRPr lang="en-US"/>
              </a:p>
            </p:txBody>
          </p:sp>
          <p:sp>
            <p:nvSpPr>
              <p:cNvPr id="19454" name="Freeform 7200"/>
              <p:cNvSpPr>
                <a:spLocks/>
              </p:cNvSpPr>
              <p:nvPr/>
            </p:nvSpPr>
            <p:spPr bwMode="white">
              <a:xfrm>
                <a:off x="4624" y="1699"/>
                <a:ext cx="36" cy="23"/>
              </a:xfrm>
              <a:custGeom>
                <a:avLst/>
                <a:gdLst>
                  <a:gd name="T0" fmla="*/ 0 w 286"/>
                  <a:gd name="T1" fmla="*/ 0 h 188"/>
                  <a:gd name="T2" fmla="*/ 0 w 286"/>
                  <a:gd name="T3" fmla="*/ 0 h 188"/>
                  <a:gd name="T4" fmla="*/ 0 w 286"/>
                  <a:gd name="T5" fmla="*/ 0 h 188"/>
                  <a:gd name="T6" fmla="*/ 0 w 286"/>
                  <a:gd name="T7" fmla="*/ 0 h 188"/>
                  <a:gd name="T8" fmla="*/ 0 w 286"/>
                  <a:gd name="T9" fmla="*/ 0 h 188"/>
                  <a:gd name="T10" fmla="*/ 0 w 286"/>
                  <a:gd name="T11" fmla="*/ 0 h 188"/>
                  <a:gd name="T12" fmla="*/ 0 w 286"/>
                  <a:gd name="T13" fmla="*/ 0 h 188"/>
                  <a:gd name="T14" fmla="*/ 1 w 286"/>
                  <a:gd name="T15" fmla="*/ 0 h 188"/>
                  <a:gd name="T16" fmla="*/ 1 w 286"/>
                  <a:gd name="T17" fmla="*/ 0 h 1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6"/>
                  <a:gd name="T28" fmla="*/ 0 h 188"/>
                  <a:gd name="T29" fmla="*/ 286 w 286"/>
                  <a:gd name="T30" fmla="*/ 188 h 1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6" h="188">
                    <a:moveTo>
                      <a:pt x="0" y="188"/>
                    </a:moveTo>
                    <a:lnTo>
                      <a:pt x="38" y="164"/>
                    </a:lnTo>
                    <a:lnTo>
                      <a:pt x="74" y="141"/>
                    </a:lnTo>
                    <a:lnTo>
                      <a:pt x="111" y="118"/>
                    </a:lnTo>
                    <a:lnTo>
                      <a:pt x="147" y="95"/>
                    </a:lnTo>
                    <a:lnTo>
                      <a:pt x="182" y="71"/>
                    </a:lnTo>
                    <a:lnTo>
                      <a:pt x="217" y="47"/>
                    </a:lnTo>
                    <a:lnTo>
                      <a:pt x="252" y="24"/>
                    </a:lnTo>
                    <a:lnTo>
                      <a:pt x="286" y="0"/>
                    </a:lnTo>
                  </a:path>
                </a:pathLst>
              </a:custGeom>
              <a:noFill/>
              <a:ln w="6350">
                <a:solidFill>
                  <a:srgbClr val="1F1A17"/>
                </a:solidFill>
                <a:prstDash val="solid"/>
                <a:round/>
                <a:headEnd/>
                <a:tailEnd/>
              </a:ln>
            </p:spPr>
            <p:txBody>
              <a:bodyPr/>
              <a:lstStyle/>
              <a:p>
                <a:endParaRPr lang="en-US"/>
              </a:p>
            </p:txBody>
          </p:sp>
          <p:sp>
            <p:nvSpPr>
              <p:cNvPr id="19455" name="Freeform 7201"/>
              <p:cNvSpPr>
                <a:spLocks/>
              </p:cNvSpPr>
              <p:nvPr/>
            </p:nvSpPr>
            <p:spPr bwMode="white">
              <a:xfrm>
                <a:off x="4481" y="1732"/>
                <a:ext cx="127" cy="70"/>
              </a:xfrm>
              <a:custGeom>
                <a:avLst/>
                <a:gdLst>
                  <a:gd name="T0" fmla="*/ 0 w 1016"/>
                  <a:gd name="T1" fmla="*/ 1 h 560"/>
                  <a:gd name="T2" fmla="*/ 0 w 1016"/>
                  <a:gd name="T3" fmla="*/ 1 h 560"/>
                  <a:gd name="T4" fmla="*/ 0 w 1016"/>
                  <a:gd name="T5" fmla="*/ 1 h 560"/>
                  <a:gd name="T6" fmla="*/ 0 w 1016"/>
                  <a:gd name="T7" fmla="*/ 1 h 560"/>
                  <a:gd name="T8" fmla="*/ 1 w 1016"/>
                  <a:gd name="T9" fmla="*/ 1 h 560"/>
                  <a:gd name="T10" fmla="*/ 1 w 1016"/>
                  <a:gd name="T11" fmla="*/ 1 h 560"/>
                  <a:gd name="T12" fmla="*/ 1 w 1016"/>
                  <a:gd name="T13" fmla="*/ 1 h 560"/>
                  <a:gd name="T14" fmla="*/ 1 w 1016"/>
                  <a:gd name="T15" fmla="*/ 1 h 560"/>
                  <a:gd name="T16" fmla="*/ 1 w 1016"/>
                  <a:gd name="T17" fmla="*/ 1 h 560"/>
                  <a:gd name="T18" fmla="*/ 1 w 1016"/>
                  <a:gd name="T19" fmla="*/ 1 h 560"/>
                  <a:gd name="T20" fmla="*/ 1 w 1016"/>
                  <a:gd name="T21" fmla="*/ 0 h 560"/>
                  <a:gd name="T22" fmla="*/ 1 w 1016"/>
                  <a:gd name="T23" fmla="*/ 0 h 560"/>
                  <a:gd name="T24" fmla="*/ 2 w 1016"/>
                  <a:gd name="T25" fmla="*/ 0 h 560"/>
                  <a:gd name="T26" fmla="*/ 2 w 1016"/>
                  <a:gd name="T27" fmla="*/ 0 h 560"/>
                  <a:gd name="T28" fmla="*/ 2 w 1016"/>
                  <a:gd name="T29" fmla="*/ 0 h 560"/>
                  <a:gd name="T30" fmla="*/ 2 w 1016"/>
                  <a:gd name="T31" fmla="*/ 0 h 560"/>
                  <a:gd name="T32" fmla="*/ 2 w 1016"/>
                  <a:gd name="T33" fmla="*/ 0 h 5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6"/>
                  <a:gd name="T52" fmla="*/ 0 h 560"/>
                  <a:gd name="T53" fmla="*/ 1016 w 1016"/>
                  <a:gd name="T54" fmla="*/ 560 h 5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6" h="560">
                    <a:moveTo>
                      <a:pt x="0" y="560"/>
                    </a:moveTo>
                    <a:lnTo>
                      <a:pt x="68" y="525"/>
                    </a:lnTo>
                    <a:lnTo>
                      <a:pt x="136" y="490"/>
                    </a:lnTo>
                    <a:lnTo>
                      <a:pt x="203" y="456"/>
                    </a:lnTo>
                    <a:lnTo>
                      <a:pt x="270" y="422"/>
                    </a:lnTo>
                    <a:lnTo>
                      <a:pt x="336" y="387"/>
                    </a:lnTo>
                    <a:lnTo>
                      <a:pt x="401" y="351"/>
                    </a:lnTo>
                    <a:lnTo>
                      <a:pt x="466" y="317"/>
                    </a:lnTo>
                    <a:lnTo>
                      <a:pt x="530" y="282"/>
                    </a:lnTo>
                    <a:lnTo>
                      <a:pt x="593" y="247"/>
                    </a:lnTo>
                    <a:lnTo>
                      <a:pt x="655" y="211"/>
                    </a:lnTo>
                    <a:lnTo>
                      <a:pt x="718" y="177"/>
                    </a:lnTo>
                    <a:lnTo>
                      <a:pt x="779" y="142"/>
                    </a:lnTo>
                    <a:lnTo>
                      <a:pt x="839" y="107"/>
                    </a:lnTo>
                    <a:lnTo>
                      <a:pt x="898" y="71"/>
                    </a:lnTo>
                    <a:lnTo>
                      <a:pt x="958" y="35"/>
                    </a:lnTo>
                    <a:lnTo>
                      <a:pt x="1016" y="0"/>
                    </a:lnTo>
                  </a:path>
                </a:pathLst>
              </a:custGeom>
              <a:noFill/>
              <a:ln w="6350">
                <a:solidFill>
                  <a:srgbClr val="1F1A17"/>
                </a:solidFill>
                <a:prstDash val="solid"/>
                <a:round/>
                <a:headEnd/>
                <a:tailEnd/>
              </a:ln>
            </p:spPr>
            <p:txBody>
              <a:bodyPr/>
              <a:lstStyle/>
              <a:p>
                <a:endParaRPr lang="en-US"/>
              </a:p>
            </p:txBody>
          </p:sp>
          <p:sp>
            <p:nvSpPr>
              <p:cNvPr id="19456" name="Freeform 7202"/>
              <p:cNvSpPr>
                <a:spLocks/>
              </p:cNvSpPr>
              <p:nvPr/>
            </p:nvSpPr>
            <p:spPr bwMode="white">
              <a:xfrm>
                <a:off x="4653" y="1660"/>
                <a:ext cx="5" cy="15"/>
              </a:xfrm>
              <a:custGeom>
                <a:avLst/>
                <a:gdLst>
                  <a:gd name="T0" fmla="*/ 0 w 40"/>
                  <a:gd name="T1" fmla="*/ 0 h 119"/>
                  <a:gd name="T2" fmla="*/ 0 w 40"/>
                  <a:gd name="T3" fmla="*/ 0 h 119"/>
                  <a:gd name="T4" fmla="*/ 0 w 40"/>
                  <a:gd name="T5" fmla="*/ 0 h 119"/>
                  <a:gd name="T6" fmla="*/ 0 w 40"/>
                  <a:gd name="T7" fmla="*/ 0 h 119"/>
                  <a:gd name="T8" fmla="*/ 0 w 40"/>
                  <a:gd name="T9" fmla="*/ 0 h 119"/>
                  <a:gd name="T10" fmla="*/ 0 w 40"/>
                  <a:gd name="T11" fmla="*/ 0 h 119"/>
                  <a:gd name="T12" fmla="*/ 0 w 40"/>
                  <a:gd name="T13" fmla="*/ 0 h 119"/>
                  <a:gd name="T14" fmla="*/ 0 w 40"/>
                  <a:gd name="T15" fmla="*/ 0 h 119"/>
                  <a:gd name="T16" fmla="*/ 0 w 40"/>
                  <a:gd name="T17" fmla="*/ 0 h 119"/>
                  <a:gd name="T18" fmla="*/ 0 w 40"/>
                  <a:gd name="T19" fmla="*/ 0 h 119"/>
                  <a:gd name="T20" fmla="*/ 0 w 40"/>
                  <a:gd name="T21" fmla="*/ 0 h 119"/>
                  <a:gd name="T22" fmla="*/ 0 w 40"/>
                  <a:gd name="T23" fmla="*/ 0 h 119"/>
                  <a:gd name="T24" fmla="*/ 0 w 40"/>
                  <a:gd name="T25" fmla="*/ 0 h 119"/>
                  <a:gd name="T26" fmla="*/ 0 w 40"/>
                  <a:gd name="T27" fmla="*/ 0 h 119"/>
                  <a:gd name="T28" fmla="*/ 0 w 40"/>
                  <a:gd name="T29" fmla="*/ 0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
                  <a:gd name="T46" fmla="*/ 0 h 119"/>
                  <a:gd name="T47" fmla="*/ 40 w 40"/>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 h="119">
                    <a:moveTo>
                      <a:pt x="21" y="0"/>
                    </a:moveTo>
                    <a:lnTo>
                      <a:pt x="28" y="12"/>
                    </a:lnTo>
                    <a:lnTo>
                      <a:pt x="34" y="24"/>
                    </a:lnTo>
                    <a:lnTo>
                      <a:pt x="37" y="31"/>
                    </a:lnTo>
                    <a:lnTo>
                      <a:pt x="39" y="38"/>
                    </a:lnTo>
                    <a:lnTo>
                      <a:pt x="39" y="45"/>
                    </a:lnTo>
                    <a:lnTo>
                      <a:pt x="40" y="52"/>
                    </a:lnTo>
                    <a:lnTo>
                      <a:pt x="39" y="63"/>
                    </a:lnTo>
                    <a:lnTo>
                      <a:pt x="36" y="72"/>
                    </a:lnTo>
                    <a:lnTo>
                      <a:pt x="32" y="81"/>
                    </a:lnTo>
                    <a:lnTo>
                      <a:pt x="27" y="89"/>
                    </a:lnTo>
                    <a:lnTo>
                      <a:pt x="22" y="98"/>
                    </a:lnTo>
                    <a:lnTo>
                      <a:pt x="16" y="105"/>
                    </a:lnTo>
                    <a:lnTo>
                      <a:pt x="8" y="112"/>
                    </a:lnTo>
                    <a:lnTo>
                      <a:pt x="0" y="119"/>
                    </a:lnTo>
                  </a:path>
                </a:pathLst>
              </a:custGeom>
              <a:noFill/>
              <a:ln w="6350">
                <a:solidFill>
                  <a:srgbClr val="1F1A17"/>
                </a:solidFill>
                <a:prstDash val="solid"/>
                <a:round/>
                <a:headEnd/>
                <a:tailEnd/>
              </a:ln>
            </p:spPr>
            <p:txBody>
              <a:bodyPr/>
              <a:lstStyle/>
              <a:p>
                <a:endParaRPr lang="en-US"/>
              </a:p>
            </p:txBody>
          </p:sp>
          <p:sp>
            <p:nvSpPr>
              <p:cNvPr id="19457" name="Freeform 7203"/>
              <p:cNvSpPr>
                <a:spLocks/>
              </p:cNvSpPr>
              <p:nvPr/>
            </p:nvSpPr>
            <p:spPr bwMode="white">
              <a:xfrm>
                <a:off x="4665" y="1680"/>
                <a:ext cx="9" cy="15"/>
              </a:xfrm>
              <a:custGeom>
                <a:avLst/>
                <a:gdLst>
                  <a:gd name="T0" fmla="*/ 0 w 68"/>
                  <a:gd name="T1" fmla="*/ 0 h 117"/>
                  <a:gd name="T2" fmla="*/ 0 w 68"/>
                  <a:gd name="T3" fmla="*/ 0 h 117"/>
                  <a:gd name="T4" fmla="*/ 0 w 68"/>
                  <a:gd name="T5" fmla="*/ 0 h 117"/>
                  <a:gd name="T6" fmla="*/ 0 w 68"/>
                  <a:gd name="T7" fmla="*/ 0 h 117"/>
                  <a:gd name="T8" fmla="*/ 0 w 68"/>
                  <a:gd name="T9" fmla="*/ 0 h 117"/>
                  <a:gd name="T10" fmla="*/ 0 w 68"/>
                  <a:gd name="T11" fmla="*/ 0 h 117"/>
                  <a:gd name="T12" fmla="*/ 0 w 68"/>
                  <a:gd name="T13" fmla="*/ 0 h 117"/>
                  <a:gd name="T14" fmla="*/ 0 w 68"/>
                  <a:gd name="T15" fmla="*/ 0 h 117"/>
                  <a:gd name="T16" fmla="*/ 0 w 68"/>
                  <a:gd name="T17" fmla="*/ 0 h 117"/>
                  <a:gd name="T18" fmla="*/ 0 w 68"/>
                  <a:gd name="T19" fmla="*/ 0 h 117"/>
                  <a:gd name="T20" fmla="*/ 0 w 68"/>
                  <a:gd name="T21" fmla="*/ 0 h 117"/>
                  <a:gd name="T22" fmla="*/ 0 w 68"/>
                  <a:gd name="T23" fmla="*/ 0 h 117"/>
                  <a:gd name="T24" fmla="*/ 0 w 68"/>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117"/>
                  <a:gd name="T41" fmla="*/ 68 w 68"/>
                  <a:gd name="T42" fmla="*/ 117 h 1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117">
                    <a:moveTo>
                      <a:pt x="68" y="0"/>
                    </a:moveTo>
                    <a:lnTo>
                      <a:pt x="68" y="9"/>
                    </a:lnTo>
                    <a:lnTo>
                      <a:pt x="67" y="19"/>
                    </a:lnTo>
                    <a:lnTo>
                      <a:pt x="65" y="27"/>
                    </a:lnTo>
                    <a:lnTo>
                      <a:pt x="63" y="35"/>
                    </a:lnTo>
                    <a:lnTo>
                      <a:pt x="60" y="44"/>
                    </a:lnTo>
                    <a:lnTo>
                      <a:pt x="57" y="52"/>
                    </a:lnTo>
                    <a:lnTo>
                      <a:pt x="53" y="59"/>
                    </a:lnTo>
                    <a:lnTo>
                      <a:pt x="49" y="67"/>
                    </a:lnTo>
                    <a:lnTo>
                      <a:pt x="38" y="80"/>
                    </a:lnTo>
                    <a:lnTo>
                      <a:pt x="27" y="93"/>
                    </a:lnTo>
                    <a:lnTo>
                      <a:pt x="14" y="106"/>
                    </a:lnTo>
                    <a:lnTo>
                      <a:pt x="0" y="117"/>
                    </a:lnTo>
                  </a:path>
                </a:pathLst>
              </a:custGeom>
              <a:noFill/>
              <a:ln w="6350">
                <a:solidFill>
                  <a:srgbClr val="1F1A17"/>
                </a:solidFill>
                <a:prstDash val="solid"/>
                <a:round/>
                <a:headEnd/>
                <a:tailEnd/>
              </a:ln>
            </p:spPr>
            <p:txBody>
              <a:bodyPr/>
              <a:lstStyle/>
              <a:p>
                <a:endParaRPr lang="en-US"/>
              </a:p>
            </p:txBody>
          </p:sp>
          <p:sp>
            <p:nvSpPr>
              <p:cNvPr id="19458" name="Freeform 7204"/>
              <p:cNvSpPr>
                <a:spLocks/>
              </p:cNvSpPr>
              <p:nvPr/>
            </p:nvSpPr>
            <p:spPr bwMode="white">
              <a:xfrm>
                <a:off x="3874" y="1455"/>
                <a:ext cx="59" cy="35"/>
              </a:xfrm>
              <a:custGeom>
                <a:avLst/>
                <a:gdLst>
                  <a:gd name="T0" fmla="*/ 0 w 473"/>
                  <a:gd name="T1" fmla="*/ 0 h 284"/>
                  <a:gd name="T2" fmla="*/ 0 w 473"/>
                  <a:gd name="T3" fmla="*/ 0 h 284"/>
                  <a:gd name="T4" fmla="*/ 0 w 473"/>
                  <a:gd name="T5" fmla="*/ 0 h 284"/>
                  <a:gd name="T6" fmla="*/ 0 w 473"/>
                  <a:gd name="T7" fmla="*/ 0 h 284"/>
                  <a:gd name="T8" fmla="*/ 0 w 473"/>
                  <a:gd name="T9" fmla="*/ 0 h 284"/>
                  <a:gd name="T10" fmla="*/ 1 w 473"/>
                  <a:gd name="T11" fmla="*/ 0 h 284"/>
                  <a:gd name="T12" fmla="*/ 1 w 473"/>
                  <a:gd name="T13" fmla="*/ 0 h 284"/>
                  <a:gd name="T14" fmla="*/ 1 w 473"/>
                  <a:gd name="T15" fmla="*/ 0 h 284"/>
                  <a:gd name="T16" fmla="*/ 1 w 473"/>
                  <a:gd name="T17" fmla="*/ 0 h 2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3"/>
                  <a:gd name="T28" fmla="*/ 0 h 284"/>
                  <a:gd name="T29" fmla="*/ 473 w 473"/>
                  <a:gd name="T30" fmla="*/ 284 h 2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3" h="284">
                    <a:moveTo>
                      <a:pt x="0" y="0"/>
                    </a:moveTo>
                    <a:lnTo>
                      <a:pt x="59" y="35"/>
                    </a:lnTo>
                    <a:lnTo>
                      <a:pt x="118" y="71"/>
                    </a:lnTo>
                    <a:lnTo>
                      <a:pt x="177" y="106"/>
                    </a:lnTo>
                    <a:lnTo>
                      <a:pt x="236" y="142"/>
                    </a:lnTo>
                    <a:lnTo>
                      <a:pt x="295" y="177"/>
                    </a:lnTo>
                    <a:lnTo>
                      <a:pt x="354" y="213"/>
                    </a:lnTo>
                    <a:lnTo>
                      <a:pt x="414" y="249"/>
                    </a:lnTo>
                    <a:lnTo>
                      <a:pt x="473" y="284"/>
                    </a:lnTo>
                  </a:path>
                </a:pathLst>
              </a:custGeom>
              <a:noFill/>
              <a:ln w="6350">
                <a:solidFill>
                  <a:srgbClr val="1F1A17"/>
                </a:solidFill>
                <a:prstDash val="solid"/>
                <a:round/>
                <a:headEnd/>
                <a:tailEnd/>
              </a:ln>
            </p:spPr>
            <p:txBody>
              <a:bodyPr/>
              <a:lstStyle/>
              <a:p>
                <a:endParaRPr lang="en-US"/>
              </a:p>
            </p:txBody>
          </p:sp>
          <p:sp>
            <p:nvSpPr>
              <p:cNvPr id="19459" name="Freeform 7205"/>
              <p:cNvSpPr>
                <a:spLocks/>
              </p:cNvSpPr>
              <p:nvPr/>
            </p:nvSpPr>
            <p:spPr bwMode="white">
              <a:xfrm>
                <a:off x="3992" y="1508"/>
                <a:ext cx="55" cy="51"/>
              </a:xfrm>
              <a:custGeom>
                <a:avLst/>
                <a:gdLst>
                  <a:gd name="T0" fmla="*/ 1 w 440"/>
                  <a:gd name="T1" fmla="*/ 1 h 409"/>
                  <a:gd name="T2" fmla="*/ 1 w 440"/>
                  <a:gd name="T3" fmla="*/ 1 h 409"/>
                  <a:gd name="T4" fmla="*/ 1 w 440"/>
                  <a:gd name="T5" fmla="*/ 1 h 409"/>
                  <a:gd name="T6" fmla="*/ 1 w 440"/>
                  <a:gd name="T7" fmla="*/ 0 h 409"/>
                  <a:gd name="T8" fmla="*/ 0 w 440"/>
                  <a:gd name="T9" fmla="*/ 0 h 409"/>
                  <a:gd name="T10" fmla="*/ 0 w 440"/>
                  <a:gd name="T11" fmla="*/ 0 h 409"/>
                  <a:gd name="T12" fmla="*/ 0 w 440"/>
                  <a:gd name="T13" fmla="*/ 0 h 409"/>
                  <a:gd name="T14" fmla="*/ 0 w 440"/>
                  <a:gd name="T15" fmla="*/ 0 h 409"/>
                  <a:gd name="T16" fmla="*/ 0 w 440"/>
                  <a:gd name="T17" fmla="*/ 0 h 4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0"/>
                  <a:gd name="T28" fmla="*/ 0 h 409"/>
                  <a:gd name="T29" fmla="*/ 440 w 440"/>
                  <a:gd name="T30" fmla="*/ 409 h 4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0" h="409">
                    <a:moveTo>
                      <a:pt x="440" y="409"/>
                    </a:moveTo>
                    <a:lnTo>
                      <a:pt x="385" y="357"/>
                    </a:lnTo>
                    <a:lnTo>
                      <a:pt x="330" y="306"/>
                    </a:lnTo>
                    <a:lnTo>
                      <a:pt x="275" y="254"/>
                    </a:lnTo>
                    <a:lnTo>
                      <a:pt x="221" y="203"/>
                    </a:lnTo>
                    <a:lnTo>
                      <a:pt x="165" y="153"/>
                    </a:lnTo>
                    <a:lnTo>
                      <a:pt x="110" y="102"/>
                    </a:lnTo>
                    <a:lnTo>
                      <a:pt x="55" y="51"/>
                    </a:lnTo>
                    <a:lnTo>
                      <a:pt x="0" y="0"/>
                    </a:lnTo>
                  </a:path>
                </a:pathLst>
              </a:custGeom>
              <a:noFill/>
              <a:ln w="6350">
                <a:solidFill>
                  <a:srgbClr val="1F1A17"/>
                </a:solidFill>
                <a:prstDash val="solid"/>
                <a:round/>
                <a:headEnd/>
                <a:tailEnd/>
              </a:ln>
            </p:spPr>
            <p:txBody>
              <a:bodyPr/>
              <a:lstStyle/>
              <a:p>
                <a:endParaRPr lang="en-US"/>
              </a:p>
            </p:txBody>
          </p:sp>
          <p:sp>
            <p:nvSpPr>
              <p:cNvPr id="19460" name="Freeform 7206"/>
              <p:cNvSpPr>
                <a:spLocks/>
              </p:cNvSpPr>
              <p:nvPr/>
            </p:nvSpPr>
            <p:spPr bwMode="white">
              <a:xfrm>
                <a:off x="3928" y="1403"/>
                <a:ext cx="24" cy="56"/>
              </a:xfrm>
              <a:custGeom>
                <a:avLst/>
                <a:gdLst>
                  <a:gd name="T0" fmla="*/ 0 w 192"/>
                  <a:gd name="T1" fmla="*/ 1 h 452"/>
                  <a:gd name="T2" fmla="*/ 0 w 192"/>
                  <a:gd name="T3" fmla="*/ 1 h 452"/>
                  <a:gd name="T4" fmla="*/ 0 w 192"/>
                  <a:gd name="T5" fmla="*/ 1 h 452"/>
                  <a:gd name="T6" fmla="*/ 0 w 192"/>
                  <a:gd name="T7" fmla="*/ 1 h 452"/>
                  <a:gd name="T8" fmla="*/ 0 w 192"/>
                  <a:gd name="T9" fmla="*/ 1 h 452"/>
                  <a:gd name="T10" fmla="*/ 0 w 192"/>
                  <a:gd name="T11" fmla="*/ 1 h 452"/>
                  <a:gd name="T12" fmla="*/ 0 w 192"/>
                  <a:gd name="T13" fmla="*/ 1 h 452"/>
                  <a:gd name="T14" fmla="*/ 0 w 192"/>
                  <a:gd name="T15" fmla="*/ 1 h 452"/>
                  <a:gd name="T16" fmla="*/ 0 w 192"/>
                  <a:gd name="T17" fmla="*/ 1 h 452"/>
                  <a:gd name="T18" fmla="*/ 0 w 192"/>
                  <a:gd name="T19" fmla="*/ 1 h 452"/>
                  <a:gd name="T20" fmla="*/ 0 w 192"/>
                  <a:gd name="T21" fmla="*/ 1 h 452"/>
                  <a:gd name="T22" fmla="*/ 0 w 192"/>
                  <a:gd name="T23" fmla="*/ 1 h 452"/>
                  <a:gd name="T24" fmla="*/ 0 w 192"/>
                  <a:gd name="T25" fmla="*/ 1 h 452"/>
                  <a:gd name="T26" fmla="*/ 0 w 192"/>
                  <a:gd name="T27" fmla="*/ 1 h 452"/>
                  <a:gd name="T28" fmla="*/ 0 w 192"/>
                  <a:gd name="T29" fmla="*/ 1 h 452"/>
                  <a:gd name="T30" fmla="*/ 0 w 192"/>
                  <a:gd name="T31" fmla="*/ 1 h 452"/>
                  <a:gd name="T32" fmla="*/ 0 w 192"/>
                  <a:gd name="T33" fmla="*/ 0 h 452"/>
                  <a:gd name="T34" fmla="*/ 0 w 192"/>
                  <a:gd name="T35" fmla="*/ 0 h 452"/>
                  <a:gd name="T36" fmla="*/ 0 w 192"/>
                  <a:gd name="T37" fmla="*/ 0 h 452"/>
                  <a:gd name="T38" fmla="*/ 0 w 192"/>
                  <a:gd name="T39" fmla="*/ 0 h 452"/>
                  <a:gd name="T40" fmla="*/ 0 w 192"/>
                  <a:gd name="T41" fmla="*/ 0 h 452"/>
                  <a:gd name="T42" fmla="*/ 0 w 192"/>
                  <a:gd name="T43" fmla="*/ 0 h 452"/>
                  <a:gd name="T44" fmla="*/ 0 w 192"/>
                  <a:gd name="T45" fmla="*/ 0 h 452"/>
                  <a:gd name="T46" fmla="*/ 0 w 192"/>
                  <a:gd name="T47" fmla="*/ 0 h 452"/>
                  <a:gd name="T48" fmla="*/ 0 w 192"/>
                  <a:gd name="T49" fmla="*/ 0 h 452"/>
                  <a:gd name="T50" fmla="*/ 0 w 192"/>
                  <a:gd name="T51" fmla="*/ 0 h 452"/>
                  <a:gd name="T52" fmla="*/ 0 w 192"/>
                  <a:gd name="T53" fmla="*/ 0 h 452"/>
                  <a:gd name="T54" fmla="*/ 0 w 192"/>
                  <a:gd name="T55" fmla="*/ 0 h 452"/>
                  <a:gd name="T56" fmla="*/ 0 w 192"/>
                  <a:gd name="T57" fmla="*/ 0 h 452"/>
                  <a:gd name="T58" fmla="*/ 0 w 192"/>
                  <a:gd name="T59" fmla="*/ 0 h 452"/>
                  <a:gd name="T60" fmla="*/ 0 w 192"/>
                  <a:gd name="T61" fmla="*/ 0 h 452"/>
                  <a:gd name="T62" fmla="*/ 0 w 192"/>
                  <a:gd name="T63" fmla="*/ 0 h 452"/>
                  <a:gd name="T64" fmla="*/ 0 w 192"/>
                  <a:gd name="T65" fmla="*/ 0 h 452"/>
                  <a:gd name="T66" fmla="*/ 0 w 192"/>
                  <a:gd name="T67" fmla="*/ 0 h 452"/>
                  <a:gd name="T68" fmla="*/ 0 w 192"/>
                  <a:gd name="T69" fmla="*/ 0 h 452"/>
                  <a:gd name="T70" fmla="*/ 0 w 192"/>
                  <a:gd name="T71" fmla="*/ 0 h 452"/>
                  <a:gd name="T72" fmla="*/ 0 w 192"/>
                  <a:gd name="T73" fmla="*/ 0 h 452"/>
                  <a:gd name="T74" fmla="*/ 0 w 192"/>
                  <a:gd name="T75" fmla="*/ 0 h 452"/>
                  <a:gd name="T76" fmla="*/ 0 w 192"/>
                  <a:gd name="T77" fmla="*/ 0 h 452"/>
                  <a:gd name="T78" fmla="*/ 0 w 192"/>
                  <a:gd name="T79" fmla="*/ 0 h 452"/>
                  <a:gd name="T80" fmla="*/ 0 w 192"/>
                  <a:gd name="T81" fmla="*/ 0 h 452"/>
                  <a:gd name="T82" fmla="*/ 0 w 192"/>
                  <a:gd name="T83" fmla="*/ 0 h 452"/>
                  <a:gd name="T84" fmla="*/ 0 w 192"/>
                  <a:gd name="T85" fmla="*/ 0 h 452"/>
                  <a:gd name="T86" fmla="*/ 0 w 192"/>
                  <a:gd name="T87" fmla="*/ 0 h 452"/>
                  <a:gd name="T88" fmla="*/ 0 w 192"/>
                  <a:gd name="T89" fmla="*/ 0 h 452"/>
                  <a:gd name="T90" fmla="*/ 0 w 192"/>
                  <a:gd name="T91" fmla="*/ 0 h 45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2"/>
                  <a:gd name="T139" fmla="*/ 0 h 452"/>
                  <a:gd name="T140" fmla="*/ 192 w 192"/>
                  <a:gd name="T141" fmla="*/ 452 h 45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2" h="452">
                    <a:moveTo>
                      <a:pt x="95" y="452"/>
                    </a:moveTo>
                    <a:lnTo>
                      <a:pt x="86" y="444"/>
                    </a:lnTo>
                    <a:lnTo>
                      <a:pt x="76" y="435"/>
                    </a:lnTo>
                    <a:lnTo>
                      <a:pt x="67" y="424"/>
                    </a:lnTo>
                    <a:lnTo>
                      <a:pt x="60" y="415"/>
                    </a:lnTo>
                    <a:lnTo>
                      <a:pt x="51" y="406"/>
                    </a:lnTo>
                    <a:lnTo>
                      <a:pt x="44" y="395"/>
                    </a:lnTo>
                    <a:lnTo>
                      <a:pt x="38" y="385"/>
                    </a:lnTo>
                    <a:lnTo>
                      <a:pt x="32" y="376"/>
                    </a:lnTo>
                    <a:lnTo>
                      <a:pt x="26" y="365"/>
                    </a:lnTo>
                    <a:lnTo>
                      <a:pt x="21" y="354"/>
                    </a:lnTo>
                    <a:lnTo>
                      <a:pt x="16" y="343"/>
                    </a:lnTo>
                    <a:lnTo>
                      <a:pt x="13" y="333"/>
                    </a:lnTo>
                    <a:lnTo>
                      <a:pt x="9" y="322"/>
                    </a:lnTo>
                    <a:lnTo>
                      <a:pt x="7" y="311"/>
                    </a:lnTo>
                    <a:lnTo>
                      <a:pt x="5" y="300"/>
                    </a:lnTo>
                    <a:lnTo>
                      <a:pt x="3" y="290"/>
                    </a:lnTo>
                    <a:lnTo>
                      <a:pt x="2" y="278"/>
                    </a:lnTo>
                    <a:lnTo>
                      <a:pt x="0" y="267"/>
                    </a:lnTo>
                    <a:lnTo>
                      <a:pt x="0" y="256"/>
                    </a:lnTo>
                    <a:lnTo>
                      <a:pt x="2" y="245"/>
                    </a:lnTo>
                    <a:lnTo>
                      <a:pt x="3" y="234"/>
                    </a:lnTo>
                    <a:lnTo>
                      <a:pt x="5" y="223"/>
                    </a:lnTo>
                    <a:lnTo>
                      <a:pt x="7" y="212"/>
                    </a:lnTo>
                    <a:lnTo>
                      <a:pt x="10" y="201"/>
                    </a:lnTo>
                    <a:lnTo>
                      <a:pt x="13" y="190"/>
                    </a:lnTo>
                    <a:lnTo>
                      <a:pt x="17" y="180"/>
                    </a:lnTo>
                    <a:lnTo>
                      <a:pt x="22" y="168"/>
                    </a:lnTo>
                    <a:lnTo>
                      <a:pt x="27" y="158"/>
                    </a:lnTo>
                    <a:lnTo>
                      <a:pt x="33" y="147"/>
                    </a:lnTo>
                    <a:lnTo>
                      <a:pt x="39" y="137"/>
                    </a:lnTo>
                    <a:lnTo>
                      <a:pt x="45" y="127"/>
                    </a:lnTo>
                    <a:lnTo>
                      <a:pt x="52" y="116"/>
                    </a:lnTo>
                    <a:lnTo>
                      <a:pt x="61" y="106"/>
                    </a:lnTo>
                    <a:lnTo>
                      <a:pt x="69" y="97"/>
                    </a:lnTo>
                    <a:lnTo>
                      <a:pt x="78" y="86"/>
                    </a:lnTo>
                    <a:lnTo>
                      <a:pt x="87" y="77"/>
                    </a:lnTo>
                    <a:lnTo>
                      <a:pt x="97" y="68"/>
                    </a:lnTo>
                    <a:lnTo>
                      <a:pt x="107" y="58"/>
                    </a:lnTo>
                    <a:lnTo>
                      <a:pt x="118" y="50"/>
                    </a:lnTo>
                    <a:lnTo>
                      <a:pt x="129" y="41"/>
                    </a:lnTo>
                    <a:lnTo>
                      <a:pt x="141" y="32"/>
                    </a:lnTo>
                    <a:lnTo>
                      <a:pt x="152" y="24"/>
                    </a:lnTo>
                    <a:lnTo>
                      <a:pt x="165" y="16"/>
                    </a:lnTo>
                    <a:lnTo>
                      <a:pt x="178" y="7"/>
                    </a:lnTo>
                    <a:lnTo>
                      <a:pt x="192" y="0"/>
                    </a:lnTo>
                  </a:path>
                </a:pathLst>
              </a:custGeom>
              <a:noFill/>
              <a:ln w="6350">
                <a:solidFill>
                  <a:srgbClr val="1F1A17"/>
                </a:solidFill>
                <a:prstDash val="solid"/>
                <a:round/>
                <a:headEnd/>
                <a:tailEnd/>
              </a:ln>
            </p:spPr>
            <p:txBody>
              <a:bodyPr/>
              <a:lstStyle/>
              <a:p>
                <a:endParaRPr lang="en-US"/>
              </a:p>
            </p:txBody>
          </p:sp>
          <p:sp>
            <p:nvSpPr>
              <p:cNvPr id="19461" name="Freeform 7207"/>
              <p:cNvSpPr>
                <a:spLocks/>
              </p:cNvSpPr>
              <p:nvPr/>
            </p:nvSpPr>
            <p:spPr bwMode="white">
              <a:xfrm>
                <a:off x="3965" y="1367"/>
                <a:ext cx="49" cy="28"/>
              </a:xfrm>
              <a:custGeom>
                <a:avLst/>
                <a:gdLst>
                  <a:gd name="T0" fmla="*/ 0 w 392"/>
                  <a:gd name="T1" fmla="*/ 0 h 226"/>
                  <a:gd name="T2" fmla="*/ 0 w 392"/>
                  <a:gd name="T3" fmla="*/ 0 h 226"/>
                  <a:gd name="T4" fmla="*/ 0 w 392"/>
                  <a:gd name="T5" fmla="*/ 0 h 226"/>
                  <a:gd name="T6" fmla="*/ 0 w 392"/>
                  <a:gd name="T7" fmla="*/ 0 h 226"/>
                  <a:gd name="T8" fmla="*/ 0 w 392"/>
                  <a:gd name="T9" fmla="*/ 0 h 226"/>
                  <a:gd name="T10" fmla="*/ 1 w 392"/>
                  <a:gd name="T11" fmla="*/ 0 h 226"/>
                  <a:gd name="T12" fmla="*/ 1 w 392"/>
                  <a:gd name="T13" fmla="*/ 0 h 226"/>
                  <a:gd name="T14" fmla="*/ 1 w 392"/>
                  <a:gd name="T15" fmla="*/ 0 h 226"/>
                  <a:gd name="T16" fmla="*/ 1 w 392"/>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2"/>
                  <a:gd name="T28" fmla="*/ 0 h 226"/>
                  <a:gd name="T29" fmla="*/ 392 w 392"/>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2" h="226">
                    <a:moveTo>
                      <a:pt x="0" y="226"/>
                    </a:moveTo>
                    <a:lnTo>
                      <a:pt x="50" y="198"/>
                    </a:lnTo>
                    <a:lnTo>
                      <a:pt x="100" y="169"/>
                    </a:lnTo>
                    <a:lnTo>
                      <a:pt x="150" y="141"/>
                    </a:lnTo>
                    <a:lnTo>
                      <a:pt x="200" y="113"/>
                    </a:lnTo>
                    <a:lnTo>
                      <a:pt x="249" y="85"/>
                    </a:lnTo>
                    <a:lnTo>
                      <a:pt x="298" y="56"/>
                    </a:lnTo>
                    <a:lnTo>
                      <a:pt x="345" y="28"/>
                    </a:lnTo>
                    <a:lnTo>
                      <a:pt x="392" y="0"/>
                    </a:lnTo>
                  </a:path>
                </a:pathLst>
              </a:custGeom>
              <a:noFill/>
              <a:ln w="6350">
                <a:solidFill>
                  <a:srgbClr val="1F1A17"/>
                </a:solidFill>
                <a:prstDash val="solid"/>
                <a:round/>
                <a:headEnd/>
                <a:tailEnd/>
              </a:ln>
            </p:spPr>
            <p:txBody>
              <a:bodyPr/>
              <a:lstStyle/>
              <a:p>
                <a:endParaRPr lang="en-US"/>
              </a:p>
            </p:txBody>
          </p:sp>
          <p:sp>
            <p:nvSpPr>
              <p:cNvPr id="19462" name="Freeform 7208"/>
              <p:cNvSpPr>
                <a:spLocks/>
              </p:cNvSpPr>
              <p:nvPr/>
            </p:nvSpPr>
            <p:spPr bwMode="white">
              <a:xfrm>
                <a:off x="4014" y="1355"/>
                <a:ext cx="94" cy="12"/>
              </a:xfrm>
              <a:custGeom>
                <a:avLst/>
                <a:gdLst>
                  <a:gd name="T0" fmla="*/ 0 w 749"/>
                  <a:gd name="T1" fmla="*/ 0 h 96"/>
                  <a:gd name="T2" fmla="*/ 0 w 749"/>
                  <a:gd name="T3" fmla="*/ 0 h 96"/>
                  <a:gd name="T4" fmla="*/ 0 w 749"/>
                  <a:gd name="T5" fmla="*/ 0 h 96"/>
                  <a:gd name="T6" fmla="*/ 0 w 749"/>
                  <a:gd name="T7" fmla="*/ 0 h 96"/>
                  <a:gd name="T8" fmla="*/ 0 w 749"/>
                  <a:gd name="T9" fmla="*/ 0 h 96"/>
                  <a:gd name="T10" fmla="*/ 0 w 749"/>
                  <a:gd name="T11" fmla="*/ 0 h 96"/>
                  <a:gd name="T12" fmla="*/ 0 w 749"/>
                  <a:gd name="T13" fmla="*/ 0 h 96"/>
                  <a:gd name="T14" fmla="*/ 0 w 749"/>
                  <a:gd name="T15" fmla="*/ 0 h 96"/>
                  <a:gd name="T16" fmla="*/ 0 w 749"/>
                  <a:gd name="T17" fmla="*/ 0 h 96"/>
                  <a:gd name="T18" fmla="*/ 0 w 749"/>
                  <a:gd name="T19" fmla="*/ 0 h 96"/>
                  <a:gd name="T20" fmla="*/ 0 w 749"/>
                  <a:gd name="T21" fmla="*/ 0 h 96"/>
                  <a:gd name="T22" fmla="*/ 0 w 749"/>
                  <a:gd name="T23" fmla="*/ 0 h 96"/>
                  <a:gd name="T24" fmla="*/ 0 w 749"/>
                  <a:gd name="T25" fmla="*/ 0 h 96"/>
                  <a:gd name="T26" fmla="*/ 0 w 749"/>
                  <a:gd name="T27" fmla="*/ 0 h 96"/>
                  <a:gd name="T28" fmla="*/ 0 w 749"/>
                  <a:gd name="T29" fmla="*/ 0 h 96"/>
                  <a:gd name="T30" fmla="*/ 1 w 749"/>
                  <a:gd name="T31" fmla="*/ 0 h 96"/>
                  <a:gd name="T32" fmla="*/ 1 w 749"/>
                  <a:gd name="T33" fmla="*/ 0 h 96"/>
                  <a:gd name="T34" fmla="*/ 1 w 749"/>
                  <a:gd name="T35" fmla="*/ 0 h 96"/>
                  <a:gd name="T36" fmla="*/ 1 w 749"/>
                  <a:gd name="T37" fmla="*/ 0 h 96"/>
                  <a:gd name="T38" fmla="*/ 1 w 749"/>
                  <a:gd name="T39" fmla="*/ 0 h 96"/>
                  <a:gd name="T40" fmla="*/ 1 w 749"/>
                  <a:gd name="T41" fmla="*/ 0 h 96"/>
                  <a:gd name="T42" fmla="*/ 1 w 749"/>
                  <a:gd name="T43" fmla="*/ 0 h 96"/>
                  <a:gd name="T44" fmla="*/ 1 w 749"/>
                  <a:gd name="T45" fmla="*/ 0 h 96"/>
                  <a:gd name="T46" fmla="*/ 1 w 749"/>
                  <a:gd name="T47" fmla="*/ 0 h 96"/>
                  <a:gd name="T48" fmla="*/ 1 w 749"/>
                  <a:gd name="T49" fmla="*/ 0 h 96"/>
                  <a:gd name="T50" fmla="*/ 1 w 749"/>
                  <a:gd name="T51" fmla="*/ 0 h 96"/>
                  <a:gd name="T52" fmla="*/ 1 w 749"/>
                  <a:gd name="T53" fmla="*/ 0 h 96"/>
                  <a:gd name="T54" fmla="*/ 1 w 749"/>
                  <a:gd name="T55" fmla="*/ 0 h 96"/>
                  <a:gd name="T56" fmla="*/ 1 w 749"/>
                  <a:gd name="T57" fmla="*/ 0 h 96"/>
                  <a:gd name="T58" fmla="*/ 1 w 749"/>
                  <a:gd name="T59" fmla="*/ 0 h 96"/>
                  <a:gd name="T60" fmla="*/ 1 w 749"/>
                  <a:gd name="T61" fmla="*/ 0 h 96"/>
                  <a:gd name="T62" fmla="*/ 1 w 749"/>
                  <a:gd name="T63" fmla="*/ 0 h 96"/>
                  <a:gd name="T64" fmla="*/ 1 w 749"/>
                  <a:gd name="T65" fmla="*/ 0 h 96"/>
                  <a:gd name="T66" fmla="*/ 1 w 749"/>
                  <a:gd name="T67" fmla="*/ 0 h 96"/>
                  <a:gd name="T68" fmla="*/ 1 w 749"/>
                  <a:gd name="T69" fmla="*/ 0 h 96"/>
                  <a:gd name="T70" fmla="*/ 1 w 749"/>
                  <a:gd name="T71" fmla="*/ 0 h 96"/>
                  <a:gd name="T72" fmla="*/ 1 w 749"/>
                  <a:gd name="T73" fmla="*/ 0 h 96"/>
                  <a:gd name="T74" fmla="*/ 1 w 749"/>
                  <a:gd name="T75" fmla="*/ 0 h 96"/>
                  <a:gd name="T76" fmla="*/ 1 w 749"/>
                  <a:gd name="T77" fmla="*/ 0 h 96"/>
                  <a:gd name="T78" fmla="*/ 1 w 749"/>
                  <a:gd name="T79" fmla="*/ 0 h 96"/>
                  <a:gd name="T80" fmla="*/ 1 w 749"/>
                  <a:gd name="T81" fmla="*/ 0 h 96"/>
                  <a:gd name="T82" fmla="*/ 1 w 749"/>
                  <a:gd name="T83" fmla="*/ 0 h 96"/>
                  <a:gd name="T84" fmla="*/ 1 w 749"/>
                  <a:gd name="T85" fmla="*/ 0 h 96"/>
                  <a:gd name="T86" fmla="*/ 1 w 749"/>
                  <a:gd name="T87" fmla="*/ 0 h 96"/>
                  <a:gd name="T88" fmla="*/ 2 w 749"/>
                  <a:gd name="T89" fmla="*/ 0 h 96"/>
                  <a:gd name="T90" fmla="*/ 2 w 749"/>
                  <a:gd name="T91" fmla="*/ 0 h 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9"/>
                  <a:gd name="T139" fmla="*/ 0 h 96"/>
                  <a:gd name="T140" fmla="*/ 749 w 749"/>
                  <a:gd name="T141" fmla="*/ 96 h 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9" h="96">
                    <a:moveTo>
                      <a:pt x="0" y="96"/>
                    </a:moveTo>
                    <a:lnTo>
                      <a:pt x="13" y="89"/>
                    </a:lnTo>
                    <a:lnTo>
                      <a:pt x="26" y="82"/>
                    </a:lnTo>
                    <a:lnTo>
                      <a:pt x="39" y="75"/>
                    </a:lnTo>
                    <a:lnTo>
                      <a:pt x="53" y="68"/>
                    </a:lnTo>
                    <a:lnTo>
                      <a:pt x="67" y="62"/>
                    </a:lnTo>
                    <a:lnTo>
                      <a:pt x="81" y="56"/>
                    </a:lnTo>
                    <a:lnTo>
                      <a:pt x="96" y="50"/>
                    </a:lnTo>
                    <a:lnTo>
                      <a:pt x="111" y="45"/>
                    </a:lnTo>
                    <a:lnTo>
                      <a:pt x="126" y="40"/>
                    </a:lnTo>
                    <a:lnTo>
                      <a:pt x="143" y="35"/>
                    </a:lnTo>
                    <a:lnTo>
                      <a:pt x="158" y="31"/>
                    </a:lnTo>
                    <a:lnTo>
                      <a:pt x="175" y="27"/>
                    </a:lnTo>
                    <a:lnTo>
                      <a:pt x="191" y="22"/>
                    </a:lnTo>
                    <a:lnTo>
                      <a:pt x="208" y="18"/>
                    </a:lnTo>
                    <a:lnTo>
                      <a:pt x="225" y="15"/>
                    </a:lnTo>
                    <a:lnTo>
                      <a:pt x="242" y="12"/>
                    </a:lnTo>
                    <a:lnTo>
                      <a:pt x="259" y="9"/>
                    </a:lnTo>
                    <a:lnTo>
                      <a:pt x="277" y="7"/>
                    </a:lnTo>
                    <a:lnTo>
                      <a:pt x="294" y="5"/>
                    </a:lnTo>
                    <a:lnTo>
                      <a:pt x="312" y="3"/>
                    </a:lnTo>
                    <a:lnTo>
                      <a:pt x="330" y="2"/>
                    </a:lnTo>
                    <a:lnTo>
                      <a:pt x="348" y="1"/>
                    </a:lnTo>
                    <a:lnTo>
                      <a:pt x="366" y="0"/>
                    </a:lnTo>
                    <a:lnTo>
                      <a:pt x="385" y="0"/>
                    </a:lnTo>
                    <a:lnTo>
                      <a:pt x="402" y="0"/>
                    </a:lnTo>
                    <a:lnTo>
                      <a:pt x="421" y="0"/>
                    </a:lnTo>
                    <a:lnTo>
                      <a:pt x="439" y="0"/>
                    </a:lnTo>
                    <a:lnTo>
                      <a:pt x="457" y="1"/>
                    </a:lnTo>
                    <a:lnTo>
                      <a:pt x="475" y="2"/>
                    </a:lnTo>
                    <a:lnTo>
                      <a:pt x="494" y="4"/>
                    </a:lnTo>
                    <a:lnTo>
                      <a:pt x="511" y="5"/>
                    </a:lnTo>
                    <a:lnTo>
                      <a:pt x="530" y="7"/>
                    </a:lnTo>
                    <a:lnTo>
                      <a:pt x="548" y="10"/>
                    </a:lnTo>
                    <a:lnTo>
                      <a:pt x="566" y="12"/>
                    </a:lnTo>
                    <a:lnTo>
                      <a:pt x="583" y="15"/>
                    </a:lnTo>
                    <a:lnTo>
                      <a:pt x="601" y="18"/>
                    </a:lnTo>
                    <a:lnTo>
                      <a:pt x="619" y="22"/>
                    </a:lnTo>
                    <a:lnTo>
                      <a:pt x="635" y="27"/>
                    </a:lnTo>
                    <a:lnTo>
                      <a:pt x="653" y="31"/>
                    </a:lnTo>
                    <a:lnTo>
                      <a:pt x="669" y="35"/>
                    </a:lnTo>
                    <a:lnTo>
                      <a:pt x="686" y="39"/>
                    </a:lnTo>
                    <a:lnTo>
                      <a:pt x="703" y="44"/>
                    </a:lnTo>
                    <a:lnTo>
                      <a:pt x="718" y="49"/>
                    </a:lnTo>
                    <a:lnTo>
                      <a:pt x="734" y="56"/>
                    </a:lnTo>
                    <a:lnTo>
                      <a:pt x="749" y="61"/>
                    </a:lnTo>
                  </a:path>
                </a:pathLst>
              </a:custGeom>
              <a:noFill/>
              <a:ln w="6350">
                <a:solidFill>
                  <a:srgbClr val="1F1A17"/>
                </a:solidFill>
                <a:prstDash val="solid"/>
                <a:round/>
                <a:headEnd/>
                <a:tailEnd/>
              </a:ln>
            </p:spPr>
            <p:txBody>
              <a:bodyPr/>
              <a:lstStyle/>
              <a:p>
                <a:endParaRPr lang="en-US"/>
              </a:p>
            </p:txBody>
          </p:sp>
          <p:sp>
            <p:nvSpPr>
              <p:cNvPr id="19463" name="Freeform 7209"/>
              <p:cNvSpPr>
                <a:spLocks/>
              </p:cNvSpPr>
              <p:nvPr/>
            </p:nvSpPr>
            <p:spPr bwMode="white">
              <a:xfrm>
                <a:off x="4121" y="1368"/>
                <a:ext cx="68" cy="26"/>
              </a:xfrm>
              <a:custGeom>
                <a:avLst/>
                <a:gdLst>
                  <a:gd name="T0" fmla="*/ 1 w 543"/>
                  <a:gd name="T1" fmla="*/ 0 h 211"/>
                  <a:gd name="T2" fmla="*/ 1 w 543"/>
                  <a:gd name="T3" fmla="*/ 0 h 211"/>
                  <a:gd name="T4" fmla="*/ 1 w 543"/>
                  <a:gd name="T5" fmla="*/ 0 h 211"/>
                  <a:gd name="T6" fmla="*/ 1 w 543"/>
                  <a:gd name="T7" fmla="*/ 0 h 211"/>
                  <a:gd name="T8" fmla="*/ 1 w 543"/>
                  <a:gd name="T9" fmla="*/ 0 h 211"/>
                  <a:gd name="T10" fmla="*/ 0 w 543"/>
                  <a:gd name="T11" fmla="*/ 0 h 211"/>
                  <a:gd name="T12" fmla="*/ 0 w 543"/>
                  <a:gd name="T13" fmla="*/ 0 h 211"/>
                  <a:gd name="T14" fmla="*/ 0 w 543"/>
                  <a:gd name="T15" fmla="*/ 0 h 211"/>
                  <a:gd name="T16" fmla="*/ 0 w 543"/>
                  <a:gd name="T17" fmla="*/ 0 h 2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3"/>
                  <a:gd name="T28" fmla="*/ 0 h 211"/>
                  <a:gd name="T29" fmla="*/ 543 w 543"/>
                  <a:gd name="T30" fmla="*/ 211 h 2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3" h="211">
                    <a:moveTo>
                      <a:pt x="543" y="211"/>
                    </a:moveTo>
                    <a:lnTo>
                      <a:pt x="475" y="185"/>
                    </a:lnTo>
                    <a:lnTo>
                      <a:pt x="407" y="158"/>
                    </a:lnTo>
                    <a:lnTo>
                      <a:pt x="339" y="132"/>
                    </a:lnTo>
                    <a:lnTo>
                      <a:pt x="272" y="105"/>
                    </a:lnTo>
                    <a:lnTo>
                      <a:pt x="203" y="79"/>
                    </a:lnTo>
                    <a:lnTo>
                      <a:pt x="136" y="53"/>
                    </a:lnTo>
                    <a:lnTo>
                      <a:pt x="68" y="26"/>
                    </a:lnTo>
                    <a:lnTo>
                      <a:pt x="0" y="0"/>
                    </a:lnTo>
                  </a:path>
                </a:pathLst>
              </a:custGeom>
              <a:noFill/>
              <a:ln w="6350">
                <a:solidFill>
                  <a:srgbClr val="1F1A17"/>
                </a:solidFill>
                <a:prstDash val="solid"/>
                <a:round/>
                <a:headEnd/>
                <a:tailEnd/>
              </a:ln>
            </p:spPr>
            <p:txBody>
              <a:bodyPr/>
              <a:lstStyle/>
              <a:p>
                <a:endParaRPr lang="en-US"/>
              </a:p>
            </p:txBody>
          </p:sp>
          <p:sp>
            <p:nvSpPr>
              <p:cNvPr id="19464" name="Freeform 7210"/>
              <p:cNvSpPr>
                <a:spLocks/>
              </p:cNvSpPr>
              <p:nvPr/>
            </p:nvSpPr>
            <p:spPr bwMode="white">
              <a:xfrm>
                <a:off x="4032" y="1320"/>
                <a:ext cx="58" cy="24"/>
              </a:xfrm>
              <a:custGeom>
                <a:avLst/>
                <a:gdLst>
                  <a:gd name="T0" fmla="*/ 1 w 465"/>
                  <a:gd name="T1" fmla="*/ 0 h 196"/>
                  <a:gd name="T2" fmla="*/ 1 w 465"/>
                  <a:gd name="T3" fmla="*/ 0 h 196"/>
                  <a:gd name="T4" fmla="*/ 1 w 465"/>
                  <a:gd name="T5" fmla="*/ 0 h 196"/>
                  <a:gd name="T6" fmla="*/ 1 w 465"/>
                  <a:gd name="T7" fmla="*/ 0 h 196"/>
                  <a:gd name="T8" fmla="*/ 1 w 465"/>
                  <a:gd name="T9" fmla="*/ 0 h 196"/>
                  <a:gd name="T10" fmla="*/ 1 w 465"/>
                  <a:gd name="T11" fmla="*/ 0 h 196"/>
                  <a:gd name="T12" fmla="*/ 1 w 465"/>
                  <a:gd name="T13" fmla="*/ 0 h 196"/>
                  <a:gd name="T14" fmla="*/ 1 w 465"/>
                  <a:gd name="T15" fmla="*/ 0 h 196"/>
                  <a:gd name="T16" fmla="*/ 1 w 465"/>
                  <a:gd name="T17" fmla="*/ 0 h 196"/>
                  <a:gd name="T18" fmla="*/ 1 w 465"/>
                  <a:gd name="T19" fmla="*/ 0 h 196"/>
                  <a:gd name="T20" fmla="*/ 1 w 465"/>
                  <a:gd name="T21" fmla="*/ 0 h 196"/>
                  <a:gd name="T22" fmla="*/ 1 w 465"/>
                  <a:gd name="T23" fmla="*/ 0 h 196"/>
                  <a:gd name="T24" fmla="*/ 1 w 465"/>
                  <a:gd name="T25" fmla="*/ 0 h 196"/>
                  <a:gd name="T26" fmla="*/ 1 w 465"/>
                  <a:gd name="T27" fmla="*/ 0 h 196"/>
                  <a:gd name="T28" fmla="*/ 1 w 465"/>
                  <a:gd name="T29" fmla="*/ 0 h 196"/>
                  <a:gd name="T30" fmla="*/ 1 w 465"/>
                  <a:gd name="T31" fmla="*/ 0 h 196"/>
                  <a:gd name="T32" fmla="*/ 1 w 465"/>
                  <a:gd name="T33" fmla="*/ 0 h 196"/>
                  <a:gd name="T34" fmla="*/ 1 w 465"/>
                  <a:gd name="T35" fmla="*/ 0 h 196"/>
                  <a:gd name="T36" fmla="*/ 1 w 465"/>
                  <a:gd name="T37" fmla="*/ 0 h 196"/>
                  <a:gd name="T38" fmla="*/ 1 w 465"/>
                  <a:gd name="T39" fmla="*/ 0 h 196"/>
                  <a:gd name="T40" fmla="*/ 1 w 465"/>
                  <a:gd name="T41" fmla="*/ 0 h 196"/>
                  <a:gd name="T42" fmla="*/ 1 w 465"/>
                  <a:gd name="T43" fmla="*/ 0 h 196"/>
                  <a:gd name="T44" fmla="*/ 1 w 465"/>
                  <a:gd name="T45" fmla="*/ 0 h 196"/>
                  <a:gd name="T46" fmla="*/ 0 w 465"/>
                  <a:gd name="T47" fmla="*/ 0 h 196"/>
                  <a:gd name="T48" fmla="*/ 0 w 465"/>
                  <a:gd name="T49" fmla="*/ 0 h 196"/>
                  <a:gd name="T50" fmla="*/ 0 w 465"/>
                  <a:gd name="T51" fmla="*/ 0 h 196"/>
                  <a:gd name="T52" fmla="*/ 0 w 465"/>
                  <a:gd name="T53" fmla="*/ 0 h 196"/>
                  <a:gd name="T54" fmla="*/ 0 w 465"/>
                  <a:gd name="T55" fmla="*/ 0 h 196"/>
                  <a:gd name="T56" fmla="*/ 0 w 465"/>
                  <a:gd name="T57" fmla="*/ 0 h 196"/>
                  <a:gd name="T58" fmla="*/ 0 w 465"/>
                  <a:gd name="T59" fmla="*/ 0 h 196"/>
                  <a:gd name="T60" fmla="*/ 0 w 465"/>
                  <a:gd name="T61" fmla="*/ 0 h 196"/>
                  <a:gd name="T62" fmla="*/ 0 w 465"/>
                  <a:gd name="T63" fmla="*/ 0 h 196"/>
                  <a:gd name="T64" fmla="*/ 0 w 465"/>
                  <a:gd name="T65" fmla="*/ 0 h 196"/>
                  <a:gd name="T66" fmla="*/ 0 w 465"/>
                  <a:gd name="T67" fmla="*/ 0 h 196"/>
                  <a:gd name="T68" fmla="*/ 0 w 465"/>
                  <a:gd name="T69" fmla="*/ 0 h 196"/>
                  <a:gd name="T70" fmla="*/ 0 w 465"/>
                  <a:gd name="T71" fmla="*/ 0 h 196"/>
                  <a:gd name="T72" fmla="*/ 0 w 465"/>
                  <a:gd name="T73" fmla="*/ 0 h 196"/>
                  <a:gd name="T74" fmla="*/ 0 w 465"/>
                  <a:gd name="T75" fmla="*/ 0 h 196"/>
                  <a:gd name="T76" fmla="*/ 0 w 465"/>
                  <a:gd name="T77" fmla="*/ 0 h 196"/>
                  <a:gd name="T78" fmla="*/ 0 w 465"/>
                  <a:gd name="T79" fmla="*/ 0 h 196"/>
                  <a:gd name="T80" fmla="*/ 0 w 465"/>
                  <a:gd name="T81" fmla="*/ 0 h 196"/>
                  <a:gd name="T82" fmla="*/ 0 w 465"/>
                  <a:gd name="T83" fmla="*/ 0 h 196"/>
                  <a:gd name="T84" fmla="*/ 0 w 465"/>
                  <a:gd name="T85" fmla="*/ 0 h 196"/>
                  <a:gd name="T86" fmla="*/ 0 w 465"/>
                  <a:gd name="T87" fmla="*/ 0 h 196"/>
                  <a:gd name="T88" fmla="*/ 0 w 465"/>
                  <a:gd name="T89" fmla="*/ 0 h 196"/>
                  <a:gd name="T90" fmla="*/ 0 w 465"/>
                  <a:gd name="T91" fmla="*/ 0 h 196"/>
                  <a:gd name="T92" fmla="*/ 0 w 465"/>
                  <a:gd name="T93" fmla="*/ 0 h 196"/>
                  <a:gd name="T94" fmla="*/ 0 w 465"/>
                  <a:gd name="T95" fmla="*/ 0 h 196"/>
                  <a:gd name="T96" fmla="*/ 0 w 465"/>
                  <a:gd name="T97" fmla="*/ 0 h 196"/>
                  <a:gd name="T98" fmla="*/ 0 w 465"/>
                  <a:gd name="T99" fmla="*/ 0 h 196"/>
                  <a:gd name="T100" fmla="*/ 0 w 465"/>
                  <a:gd name="T101" fmla="*/ 0 h 196"/>
                  <a:gd name="T102" fmla="*/ 0 w 465"/>
                  <a:gd name="T103" fmla="*/ 0 h 196"/>
                  <a:gd name="T104" fmla="*/ 0 w 465"/>
                  <a:gd name="T105" fmla="*/ 0 h 196"/>
                  <a:gd name="T106" fmla="*/ 0 w 465"/>
                  <a:gd name="T107" fmla="*/ 0 h 1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5"/>
                  <a:gd name="T163" fmla="*/ 0 h 196"/>
                  <a:gd name="T164" fmla="*/ 465 w 465"/>
                  <a:gd name="T165" fmla="*/ 196 h 1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5" h="196">
                    <a:moveTo>
                      <a:pt x="445" y="31"/>
                    </a:moveTo>
                    <a:lnTo>
                      <a:pt x="452" y="40"/>
                    </a:lnTo>
                    <a:lnTo>
                      <a:pt x="457" y="49"/>
                    </a:lnTo>
                    <a:lnTo>
                      <a:pt x="461" y="59"/>
                    </a:lnTo>
                    <a:lnTo>
                      <a:pt x="464" y="68"/>
                    </a:lnTo>
                    <a:lnTo>
                      <a:pt x="465" y="77"/>
                    </a:lnTo>
                    <a:lnTo>
                      <a:pt x="465" y="87"/>
                    </a:lnTo>
                    <a:lnTo>
                      <a:pt x="463" y="96"/>
                    </a:lnTo>
                    <a:lnTo>
                      <a:pt x="460" y="105"/>
                    </a:lnTo>
                    <a:lnTo>
                      <a:pt x="456" y="115"/>
                    </a:lnTo>
                    <a:lnTo>
                      <a:pt x="451" y="123"/>
                    </a:lnTo>
                    <a:lnTo>
                      <a:pt x="443" y="131"/>
                    </a:lnTo>
                    <a:lnTo>
                      <a:pt x="435" y="140"/>
                    </a:lnTo>
                    <a:lnTo>
                      <a:pt x="426" y="148"/>
                    </a:lnTo>
                    <a:lnTo>
                      <a:pt x="415" y="155"/>
                    </a:lnTo>
                    <a:lnTo>
                      <a:pt x="404" y="161"/>
                    </a:lnTo>
                    <a:lnTo>
                      <a:pt x="391" y="168"/>
                    </a:lnTo>
                    <a:lnTo>
                      <a:pt x="378" y="174"/>
                    </a:lnTo>
                    <a:lnTo>
                      <a:pt x="363" y="179"/>
                    </a:lnTo>
                    <a:lnTo>
                      <a:pt x="348" y="183"/>
                    </a:lnTo>
                    <a:lnTo>
                      <a:pt x="332" y="187"/>
                    </a:lnTo>
                    <a:lnTo>
                      <a:pt x="316" y="191"/>
                    </a:lnTo>
                    <a:lnTo>
                      <a:pt x="298" y="193"/>
                    </a:lnTo>
                    <a:lnTo>
                      <a:pt x="281" y="195"/>
                    </a:lnTo>
                    <a:lnTo>
                      <a:pt x="263" y="196"/>
                    </a:lnTo>
                    <a:lnTo>
                      <a:pt x="245" y="196"/>
                    </a:lnTo>
                    <a:lnTo>
                      <a:pt x="227" y="196"/>
                    </a:lnTo>
                    <a:lnTo>
                      <a:pt x="210" y="195"/>
                    </a:lnTo>
                    <a:lnTo>
                      <a:pt x="191" y="193"/>
                    </a:lnTo>
                    <a:lnTo>
                      <a:pt x="173" y="191"/>
                    </a:lnTo>
                    <a:lnTo>
                      <a:pt x="157" y="186"/>
                    </a:lnTo>
                    <a:lnTo>
                      <a:pt x="140" y="182"/>
                    </a:lnTo>
                    <a:lnTo>
                      <a:pt x="123" y="178"/>
                    </a:lnTo>
                    <a:lnTo>
                      <a:pt x="108" y="173"/>
                    </a:lnTo>
                    <a:lnTo>
                      <a:pt x="93" y="167"/>
                    </a:lnTo>
                    <a:lnTo>
                      <a:pt x="79" y="160"/>
                    </a:lnTo>
                    <a:lnTo>
                      <a:pt x="66" y="153"/>
                    </a:lnTo>
                    <a:lnTo>
                      <a:pt x="54" y="146"/>
                    </a:lnTo>
                    <a:lnTo>
                      <a:pt x="42" y="138"/>
                    </a:lnTo>
                    <a:lnTo>
                      <a:pt x="33" y="129"/>
                    </a:lnTo>
                    <a:lnTo>
                      <a:pt x="25" y="120"/>
                    </a:lnTo>
                    <a:lnTo>
                      <a:pt x="16" y="111"/>
                    </a:lnTo>
                    <a:lnTo>
                      <a:pt x="11" y="101"/>
                    </a:lnTo>
                    <a:lnTo>
                      <a:pt x="6" y="92"/>
                    </a:lnTo>
                    <a:lnTo>
                      <a:pt x="3" y="83"/>
                    </a:lnTo>
                    <a:lnTo>
                      <a:pt x="1" y="73"/>
                    </a:lnTo>
                    <a:lnTo>
                      <a:pt x="0" y="63"/>
                    </a:lnTo>
                    <a:lnTo>
                      <a:pt x="1" y="54"/>
                    </a:lnTo>
                    <a:lnTo>
                      <a:pt x="3" y="44"/>
                    </a:lnTo>
                    <a:lnTo>
                      <a:pt x="6" y="35"/>
                    </a:lnTo>
                    <a:lnTo>
                      <a:pt x="11" y="26"/>
                    </a:lnTo>
                    <a:lnTo>
                      <a:pt x="17" y="16"/>
                    </a:lnTo>
                    <a:lnTo>
                      <a:pt x="25" y="8"/>
                    </a:lnTo>
                    <a:lnTo>
                      <a:pt x="33" y="0"/>
                    </a:lnTo>
                  </a:path>
                </a:pathLst>
              </a:custGeom>
              <a:noFill/>
              <a:ln w="6350">
                <a:solidFill>
                  <a:srgbClr val="1F1A17"/>
                </a:solidFill>
                <a:prstDash val="solid"/>
                <a:round/>
                <a:headEnd/>
                <a:tailEnd/>
              </a:ln>
            </p:spPr>
            <p:txBody>
              <a:bodyPr/>
              <a:lstStyle/>
              <a:p>
                <a:endParaRPr lang="en-US"/>
              </a:p>
            </p:txBody>
          </p:sp>
          <p:sp>
            <p:nvSpPr>
              <p:cNvPr id="19465" name="Freeform 7211"/>
              <p:cNvSpPr>
                <a:spLocks/>
              </p:cNvSpPr>
              <p:nvPr/>
            </p:nvSpPr>
            <p:spPr bwMode="white">
              <a:xfrm>
                <a:off x="3864" y="1423"/>
                <a:ext cx="45" cy="28"/>
              </a:xfrm>
              <a:custGeom>
                <a:avLst/>
                <a:gdLst>
                  <a:gd name="T0" fmla="*/ 1 w 363"/>
                  <a:gd name="T1" fmla="*/ 0 h 229"/>
                  <a:gd name="T2" fmla="*/ 1 w 363"/>
                  <a:gd name="T3" fmla="*/ 0 h 229"/>
                  <a:gd name="T4" fmla="*/ 1 w 363"/>
                  <a:gd name="T5" fmla="*/ 0 h 229"/>
                  <a:gd name="T6" fmla="*/ 1 w 363"/>
                  <a:gd name="T7" fmla="*/ 0 h 229"/>
                  <a:gd name="T8" fmla="*/ 1 w 363"/>
                  <a:gd name="T9" fmla="*/ 0 h 229"/>
                  <a:gd name="T10" fmla="*/ 1 w 363"/>
                  <a:gd name="T11" fmla="*/ 0 h 229"/>
                  <a:gd name="T12" fmla="*/ 1 w 363"/>
                  <a:gd name="T13" fmla="*/ 0 h 229"/>
                  <a:gd name="T14" fmla="*/ 1 w 363"/>
                  <a:gd name="T15" fmla="*/ 0 h 229"/>
                  <a:gd name="T16" fmla="*/ 1 w 363"/>
                  <a:gd name="T17" fmla="*/ 0 h 229"/>
                  <a:gd name="T18" fmla="*/ 1 w 363"/>
                  <a:gd name="T19" fmla="*/ 0 h 229"/>
                  <a:gd name="T20" fmla="*/ 1 w 363"/>
                  <a:gd name="T21" fmla="*/ 0 h 229"/>
                  <a:gd name="T22" fmla="*/ 1 w 363"/>
                  <a:gd name="T23" fmla="*/ 0 h 229"/>
                  <a:gd name="T24" fmla="*/ 1 w 363"/>
                  <a:gd name="T25" fmla="*/ 0 h 229"/>
                  <a:gd name="T26" fmla="*/ 1 w 363"/>
                  <a:gd name="T27" fmla="*/ 0 h 229"/>
                  <a:gd name="T28" fmla="*/ 1 w 363"/>
                  <a:gd name="T29" fmla="*/ 0 h 229"/>
                  <a:gd name="T30" fmla="*/ 1 w 363"/>
                  <a:gd name="T31" fmla="*/ 0 h 229"/>
                  <a:gd name="T32" fmla="*/ 1 w 363"/>
                  <a:gd name="T33" fmla="*/ 0 h 229"/>
                  <a:gd name="T34" fmla="*/ 1 w 363"/>
                  <a:gd name="T35" fmla="*/ 0 h 229"/>
                  <a:gd name="T36" fmla="*/ 0 w 363"/>
                  <a:gd name="T37" fmla="*/ 0 h 229"/>
                  <a:gd name="T38" fmla="*/ 0 w 363"/>
                  <a:gd name="T39" fmla="*/ 0 h 229"/>
                  <a:gd name="T40" fmla="*/ 0 w 363"/>
                  <a:gd name="T41" fmla="*/ 0 h 229"/>
                  <a:gd name="T42" fmla="*/ 0 w 363"/>
                  <a:gd name="T43" fmla="*/ 0 h 229"/>
                  <a:gd name="T44" fmla="*/ 0 w 363"/>
                  <a:gd name="T45" fmla="*/ 0 h 229"/>
                  <a:gd name="T46" fmla="*/ 0 w 363"/>
                  <a:gd name="T47" fmla="*/ 0 h 229"/>
                  <a:gd name="T48" fmla="*/ 0 w 363"/>
                  <a:gd name="T49" fmla="*/ 0 h 229"/>
                  <a:gd name="T50" fmla="*/ 0 w 363"/>
                  <a:gd name="T51" fmla="*/ 0 h 229"/>
                  <a:gd name="T52" fmla="*/ 0 w 363"/>
                  <a:gd name="T53" fmla="*/ 0 h 229"/>
                  <a:gd name="T54" fmla="*/ 0 w 363"/>
                  <a:gd name="T55" fmla="*/ 0 h 229"/>
                  <a:gd name="T56" fmla="*/ 0 w 363"/>
                  <a:gd name="T57" fmla="*/ 0 h 229"/>
                  <a:gd name="T58" fmla="*/ 0 w 363"/>
                  <a:gd name="T59" fmla="*/ 0 h 229"/>
                  <a:gd name="T60" fmla="*/ 0 w 363"/>
                  <a:gd name="T61" fmla="*/ 0 h 229"/>
                  <a:gd name="T62" fmla="*/ 0 w 363"/>
                  <a:gd name="T63" fmla="*/ 0 h 229"/>
                  <a:gd name="T64" fmla="*/ 0 w 363"/>
                  <a:gd name="T65" fmla="*/ 0 h 229"/>
                  <a:gd name="T66" fmla="*/ 0 w 363"/>
                  <a:gd name="T67" fmla="*/ 0 h 229"/>
                  <a:gd name="T68" fmla="*/ 0 w 363"/>
                  <a:gd name="T69" fmla="*/ 0 h 229"/>
                  <a:gd name="T70" fmla="*/ 0 w 363"/>
                  <a:gd name="T71" fmla="*/ 0 h 2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3"/>
                  <a:gd name="T109" fmla="*/ 0 h 229"/>
                  <a:gd name="T110" fmla="*/ 363 w 363"/>
                  <a:gd name="T111" fmla="*/ 229 h 2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3" h="229">
                    <a:moveTo>
                      <a:pt x="324" y="0"/>
                    </a:moveTo>
                    <a:lnTo>
                      <a:pt x="334" y="9"/>
                    </a:lnTo>
                    <a:lnTo>
                      <a:pt x="342" y="19"/>
                    </a:lnTo>
                    <a:lnTo>
                      <a:pt x="349" y="29"/>
                    </a:lnTo>
                    <a:lnTo>
                      <a:pt x="355" y="39"/>
                    </a:lnTo>
                    <a:lnTo>
                      <a:pt x="359" y="50"/>
                    </a:lnTo>
                    <a:lnTo>
                      <a:pt x="362" y="60"/>
                    </a:lnTo>
                    <a:lnTo>
                      <a:pt x="363" y="71"/>
                    </a:lnTo>
                    <a:lnTo>
                      <a:pt x="363" y="83"/>
                    </a:lnTo>
                    <a:lnTo>
                      <a:pt x="361" y="93"/>
                    </a:lnTo>
                    <a:lnTo>
                      <a:pt x="358" y="105"/>
                    </a:lnTo>
                    <a:lnTo>
                      <a:pt x="354" y="115"/>
                    </a:lnTo>
                    <a:lnTo>
                      <a:pt x="347" y="126"/>
                    </a:lnTo>
                    <a:lnTo>
                      <a:pt x="341" y="137"/>
                    </a:lnTo>
                    <a:lnTo>
                      <a:pt x="332" y="147"/>
                    </a:lnTo>
                    <a:lnTo>
                      <a:pt x="322" y="156"/>
                    </a:lnTo>
                    <a:lnTo>
                      <a:pt x="312" y="166"/>
                    </a:lnTo>
                    <a:lnTo>
                      <a:pt x="299" y="175"/>
                    </a:lnTo>
                    <a:lnTo>
                      <a:pt x="287" y="183"/>
                    </a:lnTo>
                    <a:lnTo>
                      <a:pt x="272" y="192"/>
                    </a:lnTo>
                    <a:lnTo>
                      <a:pt x="258" y="199"/>
                    </a:lnTo>
                    <a:lnTo>
                      <a:pt x="242" y="205"/>
                    </a:lnTo>
                    <a:lnTo>
                      <a:pt x="227" y="211"/>
                    </a:lnTo>
                    <a:lnTo>
                      <a:pt x="209" y="217"/>
                    </a:lnTo>
                    <a:lnTo>
                      <a:pt x="192" y="221"/>
                    </a:lnTo>
                    <a:lnTo>
                      <a:pt x="175" y="224"/>
                    </a:lnTo>
                    <a:lnTo>
                      <a:pt x="156" y="227"/>
                    </a:lnTo>
                    <a:lnTo>
                      <a:pt x="138" y="228"/>
                    </a:lnTo>
                    <a:lnTo>
                      <a:pt x="120" y="229"/>
                    </a:lnTo>
                    <a:lnTo>
                      <a:pt x="102" y="229"/>
                    </a:lnTo>
                    <a:lnTo>
                      <a:pt x="84" y="228"/>
                    </a:lnTo>
                    <a:lnTo>
                      <a:pt x="67" y="227"/>
                    </a:lnTo>
                    <a:lnTo>
                      <a:pt x="49" y="224"/>
                    </a:lnTo>
                    <a:lnTo>
                      <a:pt x="32" y="221"/>
                    </a:lnTo>
                    <a:lnTo>
                      <a:pt x="16" y="217"/>
                    </a:lnTo>
                    <a:lnTo>
                      <a:pt x="0" y="211"/>
                    </a:lnTo>
                  </a:path>
                </a:pathLst>
              </a:custGeom>
              <a:noFill/>
              <a:ln w="6350">
                <a:solidFill>
                  <a:srgbClr val="1F1A17"/>
                </a:solidFill>
                <a:prstDash val="solid"/>
                <a:round/>
                <a:headEnd/>
                <a:tailEnd/>
              </a:ln>
            </p:spPr>
            <p:txBody>
              <a:bodyPr/>
              <a:lstStyle/>
              <a:p>
                <a:endParaRPr lang="en-US"/>
              </a:p>
            </p:txBody>
          </p:sp>
          <p:sp>
            <p:nvSpPr>
              <p:cNvPr id="19466" name="Freeform 7212"/>
              <p:cNvSpPr>
                <a:spLocks/>
              </p:cNvSpPr>
              <p:nvPr/>
            </p:nvSpPr>
            <p:spPr bwMode="white">
              <a:xfrm>
                <a:off x="4086" y="1318"/>
                <a:ext cx="2" cy="0"/>
              </a:xfrm>
              <a:custGeom>
                <a:avLst/>
                <a:gdLst>
                  <a:gd name="T0" fmla="*/ 0 w 21"/>
                  <a:gd name="T1" fmla="*/ 0 h 5"/>
                  <a:gd name="T2" fmla="*/ 0 w 21"/>
                  <a:gd name="T3" fmla="*/ 0 h 5"/>
                  <a:gd name="T4" fmla="*/ 0 w 21"/>
                  <a:gd name="T5" fmla="*/ 0 h 5"/>
                  <a:gd name="T6" fmla="*/ 0 w 21"/>
                  <a:gd name="T7" fmla="*/ 0 h 5"/>
                  <a:gd name="T8" fmla="*/ 0 w 21"/>
                  <a:gd name="T9" fmla="*/ 0 h 5"/>
                  <a:gd name="T10" fmla="*/ 0 60000 65536"/>
                  <a:gd name="T11" fmla="*/ 0 60000 65536"/>
                  <a:gd name="T12" fmla="*/ 0 60000 65536"/>
                  <a:gd name="T13" fmla="*/ 0 60000 65536"/>
                  <a:gd name="T14" fmla="*/ 0 60000 65536"/>
                  <a:gd name="T15" fmla="*/ 0 w 21"/>
                  <a:gd name="T16" fmla="*/ 0 h 5"/>
                  <a:gd name="T17" fmla="*/ 21 w 21"/>
                  <a:gd name="T18" fmla="*/ 0 h 5"/>
                </a:gdLst>
                <a:ahLst/>
                <a:cxnLst>
                  <a:cxn ang="T10">
                    <a:pos x="T0" y="T1"/>
                  </a:cxn>
                  <a:cxn ang="T11">
                    <a:pos x="T2" y="T3"/>
                  </a:cxn>
                  <a:cxn ang="T12">
                    <a:pos x="T4" y="T5"/>
                  </a:cxn>
                  <a:cxn ang="T13">
                    <a:pos x="T6" y="T7"/>
                  </a:cxn>
                  <a:cxn ang="T14">
                    <a:pos x="T8" y="T9"/>
                  </a:cxn>
                </a:cxnLst>
                <a:rect l="T15" t="T16" r="T17" b="T18"/>
                <a:pathLst>
                  <a:path w="21" h="5">
                    <a:moveTo>
                      <a:pt x="21" y="5"/>
                    </a:moveTo>
                    <a:lnTo>
                      <a:pt x="15" y="3"/>
                    </a:lnTo>
                    <a:lnTo>
                      <a:pt x="11" y="1"/>
                    </a:lnTo>
                    <a:lnTo>
                      <a:pt x="6" y="0"/>
                    </a:lnTo>
                    <a:lnTo>
                      <a:pt x="0" y="0"/>
                    </a:lnTo>
                  </a:path>
                </a:pathLst>
              </a:custGeom>
              <a:noFill/>
              <a:ln w="6350">
                <a:solidFill>
                  <a:srgbClr val="1F1A17"/>
                </a:solidFill>
                <a:prstDash val="solid"/>
                <a:round/>
                <a:headEnd/>
                <a:tailEnd/>
              </a:ln>
            </p:spPr>
            <p:txBody>
              <a:bodyPr/>
              <a:lstStyle/>
              <a:p>
                <a:endParaRPr lang="en-US"/>
              </a:p>
            </p:txBody>
          </p:sp>
          <p:sp>
            <p:nvSpPr>
              <p:cNvPr id="19467" name="Freeform 7213"/>
              <p:cNvSpPr>
                <a:spLocks/>
              </p:cNvSpPr>
              <p:nvPr/>
            </p:nvSpPr>
            <p:spPr bwMode="white">
              <a:xfrm>
                <a:off x="4513" y="1657"/>
                <a:ext cx="0"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
                  <a:gd name="T76" fmla="*/ 0 h 1"/>
                  <a:gd name="T77" fmla="*/ 0 w 1"/>
                  <a:gd name="T78" fmla="*/ 1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 h="1">
                    <a:moveTo>
                      <a:pt x="0" y="1"/>
                    </a:moveTo>
                    <a:lnTo>
                      <a:pt x="0" y="1"/>
                    </a:lnTo>
                    <a:lnTo>
                      <a:pt x="0" y="0"/>
                    </a:lnTo>
                    <a:lnTo>
                      <a:pt x="1" y="0"/>
                    </a:lnTo>
                  </a:path>
                </a:pathLst>
              </a:custGeom>
              <a:noFill/>
              <a:ln w="6350">
                <a:solidFill>
                  <a:srgbClr val="1F1A17"/>
                </a:solidFill>
                <a:prstDash val="solid"/>
                <a:round/>
                <a:headEnd/>
                <a:tailEnd/>
              </a:ln>
            </p:spPr>
            <p:txBody>
              <a:bodyPr/>
              <a:lstStyle/>
              <a:p>
                <a:endParaRPr lang="en-US"/>
              </a:p>
            </p:txBody>
          </p:sp>
          <p:sp>
            <p:nvSpPr>
              <p:cNvPr id="19468" name="Freeform 7214"/>
              <p:cNvSpPr>
                <a:spLocks/>
              </p:cNvSpPr>
              <p:nvPr/>
            </p:nvSpPr>
            <p:spPr bwMode="white">
              <a:xfrm>
                <a:off x="4512" y="1598"/>
                <a:ext cx="9" cy="51"/>
              </a:xfrm>
              <a:custGeom>
                <a:avLst/>
                <a:gdLst>
                  <a:gd name="T0" fmla="*/ 0 w 70"/>
                  <a:gd name="T1" fmla="*/ 1 h 404"/>
                  <a:gd name="T2" fmla="*/ 0 w 70"/>
                  <a:gd name="T3" fmla="*/ 1 h 404"/>
                  <a:gd name="T4" fmla="*/ 0 w 70"/>
                  <a:gd name="T5" fmla="*/ 1 h 404"/>
                  <a:gd name="T6" fmla="*/ 0 w 70"/>
                  <a:gd name="T7" fmla="*/ 1 h 404"/>
                  <a:gd name="T8" fmla="*/ 0 w 70"/>
                  <a:gd name="T9" fmla="*/ 1 h 404"/>
                  <a:gd name="T10" fmla="*/ 0 w 70"/>
                  <a:gd name="T11" fmla="*/ 1 h 404"/>
                  <a:gd name="T12" fmla="*/ 0 w 70"/>
                  <a:gd name="T13" fmla="*/ 1 h 404"/>
                  <a:gd name="T14" fmla="*/ 0 w 70"/>
                  <a:gd name="T15" fmla="*/ 1 h 404"/>
                  <a:gd name="T16" fmla="*/ 0 w 70"/>
                  <a:gd name="T17" fmla="*/ 1 h 404"/>
                  <a:gd name="T18" fmla="*/ 0 w 70"/>
                  <a:gd name="T19" fmla="*/ 1 h 404"/>
                  <a:gd name="T20" fmla="*/ 0 w 70"/>
                  <a:gd name="T21" fmla="*/ 1 h 404"/>
                  <a:gd name="T22" fmla="*/ 0 w 70"/>
                  <a:gd name="T23" fmla="*/ 1 h 404"/>
                  <a:gd name="T24" fmla="*/ 0 w 70"/>
                  <a:gd name="T25" fmla="*/ 1 h 404"/>
                  <a:gd name="T26" fmla="*/ 0 w 70"/>
                  <a:gd name="T27" fmla="*/ 1 h 404"/>
                  <a:gd name="T28" fmla="*/ 0 w 70"/>
                  <a:gd name="T29" fmla="*/ 1 h 404"/>
                  <a:gd name="T30" fmla="*/ 0 w 70"/>
                  <a:gd name="T31" fmla="*/ 1 h 404"/>
                  <a:gd name="T32" fmla="*/ 0 w 70"/>
                  <a:gd name="T33" fmla="*/ 1 h 404"/>
                  <a:gd name="T34" fmla="*/ 0 w 70"/>
                  <a:gd name="T35" fmla="*/ 1 h 404"/>
                  <a:gd name="T36" fmla="*/ 0 w 70"/>
                  <a:gd name="T37" fmla="*/ 1 h 404"/>
                  <a:gd name="T38" fmla="*/ 0 w 70"/>
                  <a:gd name="T39" fmla="*/ 0 h 404"/>
                  <a:gd name="T40" fmla="*/ 0 w 70"/>
                  <a:gd name="T41" fmla="*/ 0 h 404"/>
                  <a:gd name="T42" fmla="*/ 0 w 70"/>
                  <a:gd name="T43" fmla="*/ 0 h 404"/>
                  <a:gd name="T44" fmla="*/ 0 w 70"/>
                  <a:gd name="T45" fmla="*/ 0 h 404"/>
                  <a:gd name="T46" fmla="*/ 0 w 70"/>
                  <a:gd name="T47" fmla="*/ 0 h 404"/>
                  <a:gd name="T48" fmla="*/ 0 w 70"/>
                  <a:gd name="T49" fmla="*/ 0 h 404"/>
                  <a:gd name="T50" fmla="*/ 0 w 70"/>
                  <a:gd name="T51" fmla="*/ 0 h 404"/>
                  <a:gd name="T52" fmla="*/ 0 w 70"/>
                  <a:gd name="T53" fmla="*/ 0 h 404"/>
                  <a:gd name="T54" fmla="*/ 0 w 70"/>
                  <a:gd name="T55" fmla="*/ 0 h 404"/>
                  <a:gd name="T56" fmla="*/ 0 w 70"/>
                  <a:gd name="T57" fmla="*/ 0 h 404"/>
                  <a:gd name="T58" fmla="*/ 0 w 70"/>
                  <a:gd name="T59" fmla="*/ 0 h 404"/>
                  <a:gd name="T60" fmla="*/ 0 w 70"/>
                  <a:gd name="T61" fmla="*/ 0 h 404"/>
                  <a:gd name="T62" fmla="*/ 0 w 70"/>
                  <a:gd name="T63" fmla="*/ 0 h 404"/>
                  <a:gd name="T64" fmla="*/ 0 w 70"/>
                  <a:gd name="T65" fmla="*/ 0 h 404"/>
                  <a:gd name="T66" fmla="*/ 0 w 70"/>
                  <a:gd name="T67" fmla="*/ 0 h 404"/>
                  <a:gd name="T68" fmla="*/ 0 w 70"/>
                  <a:gd name="T69" fmla="*/ 0 h 404"/>
                  <a:gd name="T70" fmla="*/ 0 w 70"/>
                  <a:gd name="T71" fmla="*/ 0 h 404"/>
                  <a:gd name="T72" fmla="*/ 0 w 70"/>
                  <a:gd name="T73" fmla="*/ 0 h 404"/>
                  <a:gd name="T74" fmla="*/ 0 w 70"/>
                  <a:gd name="T75" fmla="*/ 0 h 404"/>
                  <a:gd name="T76" fmla="*/ 0 w 70"/>
                  <a:gd name="T77" fmla="*/ 0 h 404"/>
                  <a:gd name="T78" fmla="*/ 0 w 70"/>
                  <a:gd name="T79" fmla="*/ 0 h 404"/>
                  <a:gd name="T80" fmla="*/ 0 w 70"/>
                  <a:gd name="T81" fmla="*/ 0 h 4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404"/>
                  <a:gd name="T125" fmla="*/ 70 w 70"/>
                  <a:gd name="T126" fmla="*/ 404 h 40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404">
                    <a:moveTo>
                      <a:pt x="42" y="404"/>
                    </a:moveTo>
                    <a:lnTo>
                      <a:pt x="47" y="394"/>
                    </a:lnTo>
                    <a:lnTo>
                      <a:pt x="50" y="384"/>
                    </a:lnTo>
                    <a:lnTo>
                      <a:pt x="53" y="374"/>
                    </a:lnTo>
                    <a:lnTo>
                      <a:pt x="55" y="364"/>
                    </a:lnTo>
                    <a:lnTo>
                      <a:pt x="58" y="354"/>
                    </a:lnTo>
                    <a:lnTo>
                      <a:pt x="60" y="344"/>
                    </a:lnTo>
                    <a:lnTo>
                      <a:pt x="62" y="334"/>
                    </a:lnTo>
                    <a:lnTo>
                      <a:pt x="64" y="323"/>
                    </a:lnTo>
                    <a:lnTo>
                      <a:pt x="65" y="313"/>
                    </a:lnTo>
                    <a:lnTo>
                      <a:pt x="67" y="304"/>
                    </a:lnTo>
                    <a:lnTo>
                      <a:pt x="68" y="293"/>
                    </a:lnTo>
                    <a:lnTo>
                      <a:pt x="69" y="283"/>
                    </a:lnTo>
                    <a:lnTo>
                      <a:pt x="69" y="272"/>
                    </a:lnTo>
                    <a:lnTo>
                      <a:pt x="70" y="262"/>
                    </a:lnTo>
                    <a:lnTo>
                      <a:pt x="70" y="252"/>
                    </a:lnTo>
                    <a:lnTo>
                      <a:pt x="70" y="241"/>
                    </a:lnTo>
                    <a:lnTo>
                      <a:pt x="69" y="232"/>
                    </a:lnTo>
                    <a:lnTo>
                      <a:pt x="69" y="222"/>
                    </a:lnTo>
                    <a:lnTo>
                      <a:pt x="68" y="211"/>
                    </a:lnTo>
                    <a:lnTo>
                      <a:pt x="67" y="201"/>
                    </a:lnTo>
                    <a:lnTo>
                      <a:pt x="66" y="191"/>
                    </a:lnTo>
                    <a:lnTo>
                      <a:pt x="65" y="180"/>
                    </a:lnTo>
                    <a:lnTo>
                      <a:pt x="63" y="170"/>
                    </a:lnTo>
                    <a:lnTo>
                      <a:pt x="61" y="159"/>
                    </a:lnTo>
                    <a:lnTo>
                      <a:pt x="59" y="150"/>
                    </a:lnTo>
                    <a:lnTo>
                      <a:pt x="57" y="140"/>
                    </a:lnTo>
                    <a:lnTo>
                      <a:pt x="54" y="129"/>
                    </a:lnTo>
                    <a:lnTo>
                      <a:pt x="52" y="119"/>
                    </a:lnTo>
                    <a:lnTo>
                      <a:pt x="49" y="110"/>
                    </a:lnTo>
                    <a:lnTo>
                      <a:pt x="46" y="99"/>
                    </a:lnTo>
                    <a:lnTo>
                      <a:pt x="41" y="89"/>
                    </a:lnTo>
                    <a:lnTo>
                      <a:pt x="38" y="79"/>
                    </a:lnTo>
                    <a:lnTo>
                      <a:pt x="34" y="69"/>
                    </a:lnTo>
                    <a:lnTo>
                      <a:pt x="30" y="59"/>
                    </a:lnTo>
                    <a:lnTo>
                      <a:pt x="26" y="50"/>
                    </a:lnTo>
                    <a:lnTo>
                      <a:pt x="21" y="39"/>
                    </a:lnTo>
                    <a:lnTo>
                      <a:pt x="15" y="29"/>
                    </a:lnTo>
                    <a:lnTo>
                      <a:pt x="10" y="19"/>
                    </a:lnTo>
                    <a:lnTo>
                      <a:pt x="5" y="9"/>
                    </a:lnTo>
                    <a:lnTo>
                      <a:pt x="0" y="0"/>
                    </a:lnTo>
                  </a:path>
                </a:pathLst>
              </a:custGeom>
              <a:noFill/>
              <a:ln w="6350">
                <a:solidFill>
                  <a:srgbClr val="1F1A17"/>
                </a:solidFill>
                <a:prstDash val="solid"/>
                <a:round/>
                <a:headEnd/>
                <a:tailEnd/>
              </a:ln>
            </p:spPr>
            <p:txBody>
              <a:bodyPr/>
              <a:lstStyle/>
              <a:p>
                <a:endParaRPr lang="en-US"/>
              </a:p>
            </p:txBody>
          </p:sp>
          <p:sp>
            <p:nvSpPr>
              <p:cNvPr id="19469" name="Freeform 7215"/>
              <p:cNvSpPr>
                <a:spLocks/>
              </p:cNvSpPr>
              <p:nvPr/>
            </p:nvSpPr>
            <p:spPr bwMode="white">
              <a:xfrm>
                <a:off x="4166" y="1586"/>
                <a:ext cx="10" cy="73"/>
              </a:xfrm>
              <a:custGeom>
                <a:avLst/>
                <a:gdLst>
                  <a:gd name="T0" fmla="*/ 0 w 79"/>
                  <a:gd name="T1" fmla="*/ 0 h 589"/>
                  <a:gd name="T2" fmla="*/ 0 w 79"/>
                  <a:gd name="T3" fmla="*/ 0 h 589"/>
                  <a:gd name="T4" fmla="*/ 0 w 79"/>
                  <a:gd name="T5" fmla="*/ 0 h 589"/>
                  <a:gd name="T6" fmla="*/ 0 w 79"/>
                  <a:gd name="T7" fmla="*/ 0 h 589"/>
                  <a:gd name="T8" fmla="*/ 0 w 79"/>
                  <a:gd name="T9" fmla="*/ 0 h 589"/>
                  <a:gd name="T10" fmla="*/ 0 w 79"/>
                  <a:gd name="T11" fmla="*/ 0 h 589"/>
                  <a:gd name="T12" fmla="*/ 0 w 79"/>
                  <a:gd name="T13" fmla="*/ 0 h 589"/>
                  <a:gd name="T14" fmla="*/ 0 w 79"/>
                  <a:gd name="T15" fmla="*/ 0 h 589"/>
                  <a:gd name="T16" fmla="*/ 0 w 79"/>
                  <a:gd name="T17" fmla="*/ 0 h 589"/>
                  <a:gd name="T18" fmla="*/ 0 w 79"/>
                  <a:gd name="T19" fmla="*/ 0 h 589"/>
                  <a:gd name="T20" fmla="*/ 0 w 79"/>
                  <a:gd name="T21" fmla="*/ 0 h 589"/>
                  <a:gd name="T22" fmla="*/ 0 w 79"/>
                  <a:gd name="T23" fmla="*/ 0 h 589"/>
                  <a:gd name="T24" fmla="*/ 0 w 79"/>
                  <a:gd name="T25" fmla="*/ 0 h 589"/>
                  <a:gd name="T26" fmla="*/ 0 w 79"/>
                  <a:gd name="T27" fmla="*/ 0 h 589"/>
                  <a:gd name="T28" fmla="*/ 0 w 79"/>
                  <a:gd name="T29" fmla="*/ 0 h 589"/>
                  <a:gd name="T30" fmla="*/ 0 w 79"/>
                  <a:gd name="T31" fmla="*/ 0 h 589"/>
                  <a:gd name="T32" fmla="*/ 0 w 79"/>
                  <a:gd name="T33" fmla="*/ 0 h 589"/>
                  <a:gd name="T34" fmla="*/ 0 w 79"/>
                  <a:gd name="T35" fmla="*/ 0 h 589"/>
                  <a:gd name="T36" fmla="*/ 0 w 79"/>
                  <a:gd name="T37" fmla="*/ 0 h 589"/>
                  <a:gd name="T38" fmla="*/ 0 w 79"/>
                  <a:gd name="T39" fmla="*/ 0 h 589"/>
                  <a:gd name="T40" fmla="*/ 0 w 79"/>
                  <a:gd name="T41" fmla="*/ 0 h 589"/>
                  <a:gd name="T42" fmla="*/ 0 w 79"/>
                  <a:gd name="T43" fmla="*/ 0 h 589"/>
                  <a:gd name="T44" fmla="*/ 0 w 79"/>
                  <a:gd name="T45" fmla="*/ 0 h 589"/>
                  <a:gd name="T46" fmla="*/ 0 w 79"/>
                  <a:gd name="T47" fmla="*/ 0 h 589"/>
                  <a:gd name="T48" fmla="*/ 0 w 79"/>
                  <a:gd name="T49" fmla="*/ 0 h 589"/>
                  <a:gd name="T50" fmla="*/ 0 w 79"/>
                  <a:gd name="T51" fmla="*/ 0 h 589"/>
                  <a:gd name="T52" fmla="*/ 0 w 79"/>
                  <a:gd name="T53" fmla="*/ 0 h 589"/>
                  <a:gd name="T54" fmla="*/ 0 w 79"/>
                  <a:gd name="T55" fmla="*/ 1 h 589"/>
                  <a:gd name="T56" fmla="*/ 0 w 79"/>
                  <a:gd name="T57" fmla="*/ 1 h 589"/>
                  <a:gd name="T58" fmla="*/ 0 w 79"/>
                  <a:gd name="T59" fmla="*/ 1 h 589"/>
                  <a:gd name="T60" fmla="*/ 0 w 79"/>
                  <a:gd name="T61" fmla="*/ 1 h 589"/>
                  <a:gd name="T62" fmla="*/ 0 w 79"/>
                  <a:gd name="T63" fmla="*/ 1 h 589"/>
                  <a:gd name="T64" fmla="*/ 0 w 79"/>
                  <a:gd name="T65" fmla="*/ 1 h 589"/>
                  <a:gd name="T66" fmla="*/ 0 w 79"/>
                  <a:gd name="T67" fmla="*/ 1 h 589"/>
                  <a:gd name="T68" fmla="*/ 0 w 79"/>
                  <a:gd name="T69" fmla="*/ 1 h 589"/>
                  <a:gd name="T70" fmla="*/ 0 w 79"/>
                  <a:gd name="T71" fmla="*/ 1 h 589"/>
                  <a:gd name="T72" fmla="*/ 0 w 79"/>
                  <a:gd name="T73" fmla="*/ 1 h 589"/>
                  <a:gd name="T74" fmla="*/ 0 w 79"/>
                  <a:gd name="T75" fmla="*/ 1 h 589"/>
                  <a:gd name="T76" fmla="*/ 0 w 79"/>
                  <a:gd name="T77" fmla="*/ 1 h 589"/>
                  <a:gd name="T78" fmla="*/ 0 w 79"/>
                  <a:gd name="T79" fmla="*/ 1 h 589"/>
                  <a:gd name="T80" fmla="*/ 0 w 79"/>
                  <a:gd name="T81" fmla="*/ 1 h 589"/>
                  <a:gd name="T82" fmla="*/ 0 w 79"/>
                  <a:gd name="T83" fmla="*/ 1 h 589"/>
                  <a:gd name="T84" fmla="*/ 0 w 79"/>
                  <a:gd name="T85" fmla="*/ 1 h 589"/>
                  <a:gd name="T86" fmla="*/ 0 w 79"/>
                  <a:gd name="T87" fmla="*/ 1 h 589"/>
                  <a:gd name="T88" fmla="*/ 0 w 79"/>
                  <a:gd name="T89" fmla="*/ 1 h 589"/>
                  <a:gd name="T90" fmla="*/ 0 w 79"/>
                  <a:gd name="T91" fmla="*/ 1 h 589"/>
                  <a:gd name="T92" fmla="*/ 0 w 79"/>
                  <a:gd name="T93" fmla="*/ 1 h 589"/>
                  <a:gd name="T94" fmla="*/ 0 w 79"/>
                  <a:gd name="T95" fmla="*/ 1 h 589"/>
                  <a:gd name="T96" fmla="*/ 0 w 79"/>
                  <a:gd name="T97" fmla="*/ 1 h 589"/>
                  <a:gd name="T98" fmla="*/ 0 w 79"/>
                  <a:gd name="T99" fmla="*/ 1 h 589"/>
                  <a:gd name="T100" fmla="*/ 0 w 79"/>
                  <a:gd name="T101" fmla="*/ 1 h 589"/>
                  <a:gd name="T102" fmla="*/ 0 w 79"/>
                  <a:gd name="T103" fmla="*/ 1 h 589"/>
                  <a:gd name="T104" fmla="*/ 0 w 79"/>
                  <a:gd name="T105" fmla="*/ 1 h 5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
                  <a:gd name="T160" fmla="*/ 0 h 589"/>
                  <a:gd name="T161" fmla="*/ 79 w 79"/>
                  <a:gd name="T162" fmla="*/ 589 h 5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 h="589">
                    <a:moveTo>
                      <a:pt x="79" y="0"/>
                    </a:moveTo>
                    <a:lnTo>
                      <a:pt x="73" y="11"/>
                    </a:lnTo>
                    <a:lnTo>
                      <a:pt x="68" y="22"/>
                    </a:lnTo>
                    <a:lnTo>
                      <a:pt x="61" y="32"/>
                    </a:lnTo>
                    <a:lnTo>
                      <a:pt x="56" y="44"/>
                    </a:lnTo>
                    <a:lnTo>
                      <a:pt x="52" y="54"/>
                    </a:lnTo>
                    <a:lnTo>
                      <a:pt x="47" y="66"/>
                    </a:lnTo>
                    <a:lnTo>
                      <a:pt x="43" y="77"/>
                    </a:lnTo>
                    <a:lnTo>
                      <a:pt x="38" y="88"/>
                    </a:lnTo>
                    <a:lnTo>
                      <a:pt x="34" y="99"/>
                    </a:lnTo>
                    <a:lnTo>
                      <a:pt x="30" y="110"/>
                    </a:lnTo>
                    <a:lnTo>
                      <a:pt x="26" y="122"/>
                    </a:lnTo>
                    <a:lnTo>
                      <a:pt x="23" y="133"/>
                    </a:lnTo>
                    <a:lnTo>
                      <a:pt x="20" y="144"/>
                    </a:lnTo>
                    <a:lnTo>
                      <a:pt x="17" y="156"/>
                    </a:lnTo>
                    <a:lnTo>
                      <a:pt x="15" y="167"/>
                    </a:lnTo>
                    <a:lnTo>
                      <a:pt x="11" y="179"/>
                    </a:lnTo>
                    <a:lnTo>
                      <a:pt x="9" y="190"/>
                    </a:lnTo>
                    <a:lnTo>
                      <a:pt x="7" y="201"/>
                    </a:lnTo>
                    <a:lnTo>
                      <a:pt x="5" y="213"/>
                    </a:lnTo>
                    <a:lnTo>
                      <a:pt x="4" y="224"/>
                    </a:lnTo>
                    <a:lnTo>
                      <a:pt x="3" y="237"/>
                    </a:lnTo>
                    <a:lnTo>
                      <a:pt x="2" y="248"/>
                    </a:lnTo>
                    <a:lnTo>
                      <a:pt x="1" y="260"/>
                    </a:lnTo>
                    <a:lnTo>
                      <a:pt x="0" y="271"/>
                    </a:lnTo>
                    <a:lnTo>
                      <a:pt x="0" y="282"/>
                    </a:lnTo>
                    <a:lnTo>
                      <a:pt x="0" y="294"/>
                    </a:lnTo>
                    <a:lnTo>
                      <a:pt x="0" y="305"/>
                    </a:lnTo>
                    <a:lnTo>
                      <a:pt x="0" y="317"/>
                    </a:lnTo>
                    <a:lnTo>
                      <a:pt x="0" y="328"/>
                    </a:lnTo>
                    <a:lnTo>
                      <a:pt x="1" y="339"/>
                    </a:lnTo>
                    <a:lnTo>
                      <a:pt x="2" y="352"/>
                    </a:lnTo>
                    <a:lnTo>
                      <a:pt x="3" y="363"/>
                    </a:lnTo>
                    <a:lnTo>
                      <a:pt x="5" y="375"/>
                    </a:lnTo>
                    <a:lnTo>
                      <a:pt x="6" y="386"/>
                    </a:lnTo>
                    <a:lnTo>
                      <a:pt x="8" y="397"/>
                    </a:lnTo>
                    <a:lnTo>
                      <a:pt x="10" y="409"/>
                    </a:lnTo>
                    <a:lnTo>
                      <a:pt x="12" y="420"/>
                    </a:lnTo>
                    <a:lnTo>
                      <a:pt x="16" y="433"/>
                    </a:lnTo>
                    <a:lnTo>
                      <a:pt x="19" y="444"/>
                    </a:lnTo>
                    <a:lnTo>
                      <a:pt x="22" y="455"/>
                    </a:lnTo>
                    <a:lnTo>
                      <a:pt x="25" y="467"/>
                    </a:lnTo>
                    <a:lnTo>
                      <a:pt x="28" y="478"/>
                    </a:lnTo>
                    <a:lnTo>
                      <a:pt x="32" y="489"/>
                    </a:lnTo>
                    <a:lnTo>
                      <a:pt x="35" y="500"/>
                    </a:lnTo>
                    <a:lnTo>
                      <a:pt x="39" y="511"/>
                    </a:lnTo>
                    <a:lnTo>
                      <a:pt x="45" y="523"/>
                    </a:lnTo>
                    <a:lnTo>
                      <a:pt x="49" y="534"/>
                    </a:lnTo>
                    <a:lnTo>
                      <a:pt x="54" y="545"/>
                    </a:lnTo>
                    <a:lnTo>
                      <a:pt x="58" y="556"/>
                    </a:lnTo>
                    <a:lnTo>
                      <a:pt x="64" y="567"/>
                    </a:lnTo>
                    <a:lnTo>
                      <a:pt x="70" y="578"/>
                    </a:lnTo>
                    <a:lnTo>
                      <a:pt x="75" y="589"/>
                    </a:lnTo>
                  </a:path>
                </a:pathLst>
              </a:custGeom>
              <a:noFill/>
              <a:ln w="6350">
                <a:solidFill>
                  <a:srgbClr val="1F1A17"/>
                </a:solidFill>
                <a:prstDash val="solid"/>
                <a:round/>
                <a:headEnd/>
                <a:tailEnd/>
              </a:ln>
            </p:spPr>
            <p:txBody>
              <a:bodyPr/>
              <a:lstStyle/>
              <a:p>
                <a:endParaRPr lang="en-US"/>
              </a:p>
            </p:txBody>
          </p:sp>
          <p:sp>
            <p:nvSpPr>
              <p:cNvPr id="19470" name="Freeform 7216"/>
              <p:cNvSpPr>
                <a:spLocks/>
              </p:cNvSpPr>
              <p:nvPr/>
            </p:nvSpPr>
            <p:spPr bwMode="white">
              <a:xfrm>
                <a:off x="4311" y="1730"/>
                <a:ext cx="4" cy="2"/>
              </a:xfrm>
              <a:custGeom>
                <a:avLst/>
                <a:gdLst>
                  <a:gd name="T0" fmla="*/ 0 w 33"/>
                  <a:gd name="T1" fmla="*/ 0 h 20"/>
                  <a:gd name="T2" fmla="*/ 0 w 33"/>
                  <a:gd name="T3" fmla="*/ 0 h 20"/>
                  <a:gd name="T4" fmla="*/ 0 w 33"/>
                  <a:gd name="T5" fmla="*/ 0 h 20"/>
                  <a:gd name="T6" fmla="*/ 0 w 33"/>
                  <a:gd name="T7" fmla="*/ 0 h 20"/>
                  <a:gd name="T8" fmla="*/ 0 w 33"/>
                  <a:gd name="T9" fmla="*/ 0 h 20"/>
                  <a:gd name="T10" fmla="*/ 0 w 33"/>
                  <a:gd name="T11" fmla="*/ 0 h 20"/>
                  <a:gd name="T12" fmla="*/ 0 w 33"/>
                  <a:gd name="T13" fmla="*/ 0 h 20"/>
                  <a:gd name="T14" fmla="*/ 0 w 33"/>
                  <a:gd name="T15" fmla="*/ 0 h 20"/>
                  <a:gd name="T16" fmla="*/ 0 w 33"/>
                  <a:gd name="T17" fmla="*/ 0 h 20"/>
                  <a:gd name="T18" fmla="*/ 0 w 33"/>
                  <a:gd name="T19" fmla="*/ 0 h 20"/>
                  <a:gd name="T20" fmla="*/ 0 w 33"/>
                  <a:gd name="T21" fmla="*/ 0 h 20"/>
                  <a:gd name="T22" fmla="*/ 0 w 33"/>
                  <a:gd name="T23" fmla="*/ 0 h 20"/>
                  <a:gd name="T24" fmla="*/ 0 w 33"/>
                  <a:gd name="T25" fmla="*/ 0 h 20"/>
                  <a:gd name="T26" fmla="*/ 0 w 33"/>
                  <a:gd name="T27" fmla="*/ 0 h 20"/>
                  <a:gd name="T28" fmla="*/ 0 w 33"/>
                  <a:gd name="T29" fmla="*/ 0 h 20"/>
                  <a:gd name="T30" fmla="*/ 0 w 33"/>
                  <a:gd name="T31" fmla="*/ 0 h 20"/>
                  <a:gd name="T32" fmla="*/ 0 w 33"/>
                  <a:gd name="T33" fmla="*/ 0 h 20"/>
                  <a:gd name="T34" fmla="*/ 0 w 33"/>
                  <a:gd name="T35" fmla="*/ 0 h 20"/>
                  <a:gd name="T36" fmla="*/ 0 w 33"/>
                  <a:gd name="T37" fmla="*/ 0 h 20"/>
                  <a:gd name="T38" fmla="*/ 0 w 33"/>
                  <a:gd name="T39" fmla="*/ 0 h 20"/>
                  <a:gd name="T40" fmla="*/ 0 w 33"/>
                  <a:gd name="T41" fmla="*/ 0 h 20"/>
                  <a:gd name="T42" fmla="*/ 0 w 33"/>
                  <a:gd name="T43" fmla="*/ 0 h 20"/>
                  <a:gd name="T44" fmla="*/ 0 w 33"/>
                  <a:gd name="T45" fmla="*/ 0 h 20"/>
                  <a:gd name="T46" fmla="*/ 0 w 33"/>
                  <a:gd name="T47" fmla="*/ 0 h 20"/>
                  <a:gd name="T48" fmla="*/ 0 w 33"/>
                  <a:gd name="T49" fmla="*/ 0 h 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20"/>
                  <a:gd name="T77" fmla="*/ 33 w 33"/>
                  <a:gd name="T78" fmla="*/ 20 h 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20">
                    <a:moveTo>
                      <a:pt x="0" y="0"/>
                    </a:moveTo>
                    <a:lnTo>
                      <a:pt x="3" y="0"/>
                    </a:lnTo>
                    <a:lnTo>
                      <a:pt x="5" y="0"/>
                    </a:lnTo>
                    <a:lnTo>
                      <a:pt x="7" y="1"/>
                    </a:lnTo>
                    <a:lnTo>
                      <a:pt x="8" y="1"/>
                    </a:lnTo>
                    <a:lnTo>
                      <a:pt x="10" y="1"/>
                    </a:lnTo>
                    <a:lnTo>
                      <a:pt x="11" y="2"/>
                    </a:lnTo>
                    <a:lnTo>
                      <a:pt x="13" y="2"/>
                    </a:lnTo>
                    <a:lnTo>
                      <a:pt x="15" y="2"/>
                    </a:lnTo>
                    <a:lnTo>
                      <a:pt x="16" y="3"/>
                    </a:lnTo>
                    <a:lnTo>
                      <a:pt x="18" y="4"/>
                    </a:lnTo>
                    <a:lnTo>
                      <a:pt x="19" y="4"/>
                    </a:lnTo>
                    <a:lnTo>
                      <a:pt x="20" y="5"/>
                    </a:lnTo>
                    <a:lnTo>
                      <a:pt x="22" y="7"/>
                    </a:lnTo>
                    <a:lnTo>
                      <a:pt x="23" y="8"/>
                    </a:lnTo>
                    <a:lnTo>
                      <a:pt x="24" y="9"/>
                    </a:lnTo>
                    <a:lnTo>
                      <a:pt x="25" y="10"/>
                    </a:lnTo>
                    <a:lnTo>
                      <a:pt x="26" y="11"/>
                    </a:lnTo>
                    <a:lnTo>
                      <a:pt x="28" y="12"/>
                    </a:lnTo>
                    <a:lnTo>
                      <a:pt x="29" y="13"/>
                    </a:lnTo>
                    <a:lnTo>
                      <a:pt x="30" y="14"/>
                    </a:lnTo>
                    <a:lnTo>
                      <a:pt x="31" y="16"/>
                    </a:lnTo>
                    <a:lnTo>
                      <a:pt x="32" y="17"/>
                    </a:lnTo>
                    <a:lnTo>
                      <a:pt x="32" y="19"/>
                    </a:lnTo>
                    <a:lnTo>
                      <a:pt x="33" y="20"/>
                    </a:lnTo>
                  </a:path>
                </a:pathLst>
              </a:custGeom>
              <a:noFill/>
              <a:ln w="6350">
                <a:solidFill>
                  <a:srgbClr val="1F1A17"/>
                </a:solidFill>
                <a:prstDash val="solid"/>
                <a:round/>
                <a:headEnd/>
                <a:tailEnd/>
              </a:ln>
            </p:spPr>
            <p:txBody>
              <a:bodyPr/>
              <a:lstStyle/>
              <a:p>
                <a:endParaRPr lang="en-US"/>
              </a:p>
            </p:txBody>
          </p:sp>
          <p:sp>
            <p:nvSpPr>
              <p:cNvPr id="19471" name="Freeform 7217"/>
              <p:cNvSpPr>
                <a:spLocks/>
              </p:cNvSpPr>
              <p:nvPr/>
            </p:nvSpPr>
            <p:spPr bwMode="white">
              <a:xfrm>
                <a:off x="4315" y="1702"/>
                <a:ext cx="155" cy="31"/>
              </a:xfrm>
              <a:custGeom>
                <a:avLst/>
                <a:gdLst>
                  <a:gd name="T0" fmla="*/ 2 w 1239"/>
                  <a:gd name="T1" fmla="*/ 0 h 252"/>
                  <a:gd name="T2" fmla="*/ 2 w 1239"/>
                  <a:gd name="T3" fmla="*/ 0 h 252"/>
                  <a:gd name="T4" fmla="*/ 2 w 1239"/>
                  <a:gd name="T5" fmla="*/ 0 h 252"/>
                  <a:gd name="T6" fmla="*/ 2 w 1239"/>
                  <a:gd name="T7" fmla="*/ 0 h 252"/>
                  <a:gd name="T8" fmla="*/ 2 w 1239"/>
                  <a:gd name="T9" fmla="*/ 0 h 252"/>
                  <a:gd name="T10" fmla="*/ 2 w 1239"/>
                  <a:gd name="T11" fmla="*/ 0 h 252"/>
                  <a:gd name="T12" fmla="*/ 2 w 1239"/>
                  <a:gd name="T13" fmla="*/ 0 h 252"/>
                  <a:gd name="T14" fmla="*/ 2 w 1239"/>
                  <a:gd name="T15" fmla="*/ 0 h 252"/>
                  <a:gd name="T16" fmla="*/ 2 w 1239"/>
                  <a:gd name="T17" fmla="*/ 0 h 252"/>
                  <a:gd name="T18" fmla="*/ 2 w 1239"/>
                  <a:gd name="T19" fmla="*/ 0 h 252"/>
                  <a:gd name="T20" fmla="*/ 2 w 1239"/>
                  <a:gd name="T21" fmla="*/ 0 h 252"/>
                  <a:gd name="T22" fmla="*/ 2 w 1239"/>
                  <a:gd name="T23" fmla="*/ 0 h 252"/>
                  <a:gd name="T24" fmla="*/ 2 w 1239"/>
                  <a:gd name="T25" fmla="*/ 0 h 252"/>
                  <a:gd name="T26" fmla="*/ 2 w 1239"/>
                  <a:gd name="T27" fmla="*/ 0 h 252"/>
                  <a:gd name="T28" fmla="*/ 2 w 1239"/>
                  <a:gd name="T29" fmla="*/ 0 h 252"/>
                  <a:gd name="T30" fmla="*/ 2 w 1239"/>
                  <a:gd name="T31" fmla="*/ 0 h 252"/>
                  <a:gd name="T32" fmla="*/ 1 w 1239"/>
                  <a:gd name="T33" fmla="*/ 0 h 252"/>
                  <a:gd name="T34" fmla="*/ 1 w 1239"/>
                  <a:gd name="T35" fmla="*/ 0 h 252"/>
                  <a:gd name="T36" fmla="*/ 1 w 1239"/>
                  <a:gd name="T37" fmla="*/ 0 h 252"/>
                  <a:gd name="T38" fmla="*/ 1 w 1239"/>
                  <a:gd name="T39" fmla="*/ 0 h 252"/>
                  <a:gd name="T40" fmla="*/ 1 w 1239"/>
                  <a:gd name="T41" fmla="*/ 0 h 252"/>
                  <a:gd name="T42" fmla="*/ 1 w 1239"/>
                  <a:gd name="T43" fmla="*/ 0 h 252"/>
                  <a:gd name="T44" fmla="*/ 1 w 1239"/>
                  <a:gd name="T45" fmla="*/ 0 h 252"/>
                  <a:gd name="T46" fmla="*/ 1 w 1239"/>
                  <a:gd name="T47" fmla="*/ 0 h 252"/>
                  <a:gd name="T48" fmla="*/ 1 w 1239"/>
                  <a:gd name="T49" fmla="*/ 0 h 252"/>
                  <a:gd name="T50" fmla="*/ 1 w 1239"/>
                  <a:gd name="T51" fmla="*/ 0 h 252"/>
                  <a:gd name="T52" fmla="*/ 1 w 1239"/>
                  <a:gd name="T53" fmla="*/ 0 h 252"/>
                  <a:gd name="T54" fmla="*/ 1 w 1239"/>
                  <a:gd name="T55" fmla="*/ 0 h 252"/>
                  <a:gd name="T56" fmla="*/ 1 w 1239"/>
                  <a:gd name="T57" fmla="*/ 0 h 252"/>
                  <a:gd name="T58" fmla="*/ 1 w 1239"/>
                  <a:gd name="T59" fmla="*/ 0 h 252"/>
                  <a:gd name="T60" fmla="*/ 1 w 1239"/>
                  <a:gd name="T61" fmla="*/ 0 h 252"/>
                  <a:gd name="T62" fmla="*/ 0 w 1239"/>
                  <a:gd name="T63" fmla="*/ 0 h 252"/>
                  <a:gd name="T64" fmla="*/ 0 w 1239"/>
                  <a:gd name="T65" fmla="*/ 0 h 252"/>
                  <a:gd name="T66" fmla="*/ 0 w 1239"/>
                  <a:gd name="T67" fmla="*/ 0 h 252"/>
                  <a:gd name="T68" fmla="*/ 0 w 1239"/>
                  <a:gd name="T69" fmla="*/ 0 h 252"/>
                  <a:gd name="T70" fmla="*/ 0 w 1239"/>
                  <a:gd name="T71" fmla="*/ 0 h 252"/>
                  <a:gd name="T72" fmla="*/ 0 w 1239"/>
                  <a:gd name="T73" fmla="*/ 0 h 2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39"/>
                  <a:gd name="T112" fmla="*/ 0 h 252"/>
                  <a:gd name="T113" fmla="*/ 1239 w 1239"/>
                  <a:gd name="T114" fmla="*/ 252 h 2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39" h="252">
                    <a:moveTo>
                      <a:pt x="1239" y="0"/>
                    </a:moveTo>
                    <a:lnTo>
                      <a:pt x="1226" y="8"/>
                    </a:lnTo>
                    <a:lnTo>
                      <a:pt x="1212" y="14"/>
                    </a:lnTo>
                    <a:lnTo>
                      <a:pt x="1199" y="21"/>
                    </a:lnTo>
                    <a:lnTo>
                      <a:pt x="1185" y="28"/>
                    </a:lnTo>
                    <a:lnTo>
                      <a:pt x="1171" y="36"/>
                    </a:lnTo>
                    <a:lnTo>
                      <a:pt x="1157" y="42"/>
                    </a:lnTo>
                    <a:lnTo>
                      <a:pt x="1143" y="49"/>
                    </a:lnTo>
                    <a:lnTo>
                      <a:pt x="1128" y="55"/>
                    </a:lnTo>
                    <a:lnTo>
                      <a:pt x="1114" y="61"/>
                    </a:lnTo>
                    <a:lnTo>
                      <a:pt x="1099" y="69"/>
                    </a:lnTo>
                    <a:lnTo>
                      <a:pt x="1084" y="75"/>
                    </a:lnTo>
                    <a:lnTo>
                      <a:pt x="1069" y="81"/>
                    </a:lnTo>
                    <a:lnTo>
                      <a:pt x="1054" y="87"/>
                    </a:lnTo>
                    <a:lnTo>
                      <a:pt x="1040" y="93"/>
                    </a:lnTo>
                    <a:lnTo>
                      <a:pt x="1024" y="99"/>
                    </a:lnTo>
                    <a:lnTo>
                      <a:pt x="1009" y="105"/>
                    </a:lnTo>
                    <a:lnTo>
                      <a:pt x="993" y="110"/>
                    </a:lnTo>
                    <a:lnTo>
                      <a:pt x="977" y="116"/>
                    </a:lnTo>
                    <a:lnTo>
                      <a:pt x="962" y="122"/>
                    </a:lnTo>
                    <a:lnTo>
                      <a:pt x="946" y="127"/>
                    </a:lnTo>
                    <a:lnTo>
                      <a:pt x="930" y="133"/>
                    </a:lnTo>
                    <a:lnTo>
                      <a:pt x="914" y="138"/>
                    </a:lnTo>
                    <a:lnTo>
                      <a:pt x="897" y="143"/>
                    </a:lnTo>
                    <a:lnTo>
                      <a:pt x="881" y="149"/>
                    </a:lnTo>
                    <a:lnTo>
                      <a:pt x="865" y="153"/>
                    </a:lnTo>
                    <a:lnTo>
                      <a:pt x="849" y="158"/>
                    </a:lnTo>
                    <a:lnTo>
                      <a:pt x="831" y="163"/>
                    </a:lnTo>
                    <a:lnTo>
                      <a:pt x="814" y="167"/>
                    </a:lnTo>
                    <a:lnTo>
                      <a:pt x="798" y="171"/>
                    </a:lnTo>
                    <a:lnTo>
                      <a:pt x="781" y="177"/>
                    </a:lnTo>
                    <a:lnTo>
                      <a:pt x="764" y="181"/>
                    </a:lnTo>
                    <a:lnTo>
                      <a:pt x="747" y="185"/>
                    </a:lnTo>
                    <a:lnTo>
                      <a:pt x="730" y="189"/>
                    </a:lnTo>
                    <a:lnTo>
                      <a:pt x="712" y="192"/>
                    </a:lnTo>
                    <a:lnTo>
                      <a:pt x="696" y="196"/>
                    </a:lnTo>
                    <a:lnTo>
                      <a:pt x="678" y="199"/>
                    </a:lnTo>
                    <a:lnTo>
                      <a:pt x="662" y="203"/>
                    </a:lnTo>
                    <a:lnTo>
                      <a:pt x="644" y="207"/>
                    </a:lnTo>
                    <a:lnTo>
                      <a:pt x="626" y="210"/>
                    </a:lnTo>
                    <a:lnTo>
                      <a:pt x="610" y="213"/>
                    </a:lnTo>
                    <a:lnTo>
                      <a:pt x="592" y="216"/>
                    </a:lnTo>
                    <a:lnTo>
                      <a:pt x="574" y="219"/>
                    </a:lnTo>
                    <a:lnTo>
                      <a:pt x="557" y="222"/>
                    </a:lnTo>
                    <a:lnTo>
                      <a:pt x="539" y="225"/>
                    </a:lnTo>
                    <a:lnTo>
                      <a:pt x="521" y="227"/>
                    </a:lnTo>
                    <a:lnTo>
                      <a:pt x="504" y="229"/>
                    </a:lnTo>
                    <a:lnTo>
                      <a:pt x="486" y="233"/>
                    </a:lnTo>
                    <a:lnTo>
                      <a:pt x="468" y="235"/>
                    </a:lnTo>
                    <a:lnTo>
                      <a:pt x="450" y="237"/>
                    </a:lnTo>
                    <a:lnTo>
                      <a:pt x="432" y="239"/>
                    </a:lnTo>
                    <a:lnTo>
                      <a:pt x="414" y="240"/>
                    </a:lnTo>
                    <a:lnTo>
                      <a:pt x="396" y="242"/>
                    </a:lnTo>
                    <a:lnTo>
                      <a:pt x="378" y="244"/>
                    </a:lnTo>
                    <a:lnTo>
                      <a:pt x="359" y="245"/>
                    </a:lnTo>
                    <a:lnTo>
                      <a:pt x="342" y="246"/>
                    </a:lnTo>
                    <a:lnTo>
                      <a:pt x="323" y="247"/>
                    </a:lnTo>
                    <a:lnTo>
                      <a:pt x="305" y="248"/>
                    </a:lnTo>
                    <a:lnTo>
                      <a:pt x="286" y="249"/>
                    </a:lnTo>
                    <a:lnTo>
                      <a:pt x="269" y="250"/>
                    </a:lnTo>
                    <a:lnTo>
                      <a:pt x="251" y="251"/>
                    </a:lnTo>
                    <a:lnTo>
                      <a:pt x="232" y="251"/>
                    </a:lnTo>
                    <a:lnTo>
                      <a:pt x="215" y="252"/>
                    </a:lnTo>
                    <a:lnTo>
                      <a:pt x="197" y="252"/>
                    </a:lnTo>
                    <a:lnTo>
                      <a:pt x="178" y="252"/>
                    </a:lnTo>
                    <a:lnTo>
                      <a:pt x="161" y="252"/>
                    </a:lnTo>
                    <a:lnTo>
                      <a:pt x="143" y="252"/>
                    </a:lnTo>
                    <a:lnTo>
                      <a:pt x="124" y="252"/>
                    </a:lnTo>
                    <a:lnTo>
                      <a:pt x="107" y="251"/>
                    </a:lnTo>
                    <a:lnTo>
                      <a:pt x="89" y="251"/>
                    </a:lnTo>
                    <a:lnTo>
                      <a:pt x="71" y="250"/>
                    </a:lnTo>
                    <a:lnTo>
                      <a:pt x="53" y="249"/>
                    </a:lnTo>
                    <a:lnTo>
                      <a:pt x="35" y="249"/>
                    </a:lnTo>
                    <a:lnTo>
                      <a:pt x="17" y="248"/>
                    </a:lnTo>
                    <a:lnTo>
                      <a:pt x="0" y="246"/>
                    </a:lnTo>
                  </a:path>
                </a:pathLst>
              </a:custGeom>
              <a:noFill/>
              <a:ln w="6350">
                <a:solidFill>
                  <a:srgbClr val="1F1A17"/>
                </a:solidFill>
                <a:prstDash val="solid"/>
                <a:round/>
                <a:headEnd/>
                <a:tailEnd/>
              </a:ln>
            </p:spPr>
            <p:txBody>
              <a:bodyPr/>
              <a:lstStyle/>
              <a:p>
                <a:endParaRPr lang="en-US"/>
              </a:p>
            </p:txBody>
          </p:sp>
          <p:sp>
            <p:nvSpPr>
              <p:cNvPr id="19472" name="Freeform 7218"/>
              <p:cNvSpPr>
                <a:spLocks/>
              </p:cNvSpPr>
              <p:nvPr/>
            </p:nvSpPr>
            <p:spPr bwMode="white">
              <a:xfrm>
                <a:off x="4470" y="1698"/>
                <a:ext cx="4" cy="4"/>
              </a:xfrm>
              <a:custGeom>
                <a:avLst/>
                <a:gdLst>
                  <a:gd name="T0" fmla="*/ 0 w 36"/>
                  <a:gd name="T1" fmla="*/ 0 h 30"/>
                  <a:gd name="T2" fmla="*/ 0 w 36"/>
                  <a:gd name="T3" fmla="*/ 0 h 30"/>
                  <a:gd name="T4" fmla="*/ 0 w 36"/>
                  <a:gd name="T5" fmla="*/ 0 h 30"/>
                  <a:gd name="T6" fmla="*/ 0 w 36"/>
                  <a:gd name="T7" fmla="*/ 0 h 30"/>
                  <a:gd name="T8" fmla="*/ 0 w 36"/>
                  <a:gd name="T9" fmla="*/ 0 h 30"/>
                  <a:gd name="T10" fmla="*/ 0 w 36"/>
                  <a:gd name="T11" fmla="*/ 0 h 30"/>
                  <a:gd name="T12" fmla="*/ 0 w 36"/>
                  <a:gd name="T13" fmla="*/ 0 h 30"/>
                  <a:gd name="T14" fmla="*/ 0 w 36"/>
                  <a:gd name="T15" fmla="*/ 0 h 30"/>
                  <a:gd name="T16" fmla="*/ 0 w 36"/>
                  <a:gd name="T17" fmla="*/ 0 h 30"/>
                  <a:gd name="T18" fmla="*/ 0 w 36"/>
                  <a:gd name="T19" fmla="*/ 0 h 30"/>
                  <a:gd name="T20" fmla="*/ 0 w 36"/>
                  <a:gd name="T21" fmla="*/ 0 h 30"/>
                  <a:gd name="T22" fmla="*/ 0 w 36"/>
                  <a:gd name="T23" fmla="*/ 0 h 30"/>
                  <a:gd name="T24" fmla="*/ 0 w 36"/>
                  <a:gd name="T25" fmla="*/ 0 h 30"/>
                  <a:gd name="T26" fmla="*/ 0 w 36"/>
                  <a:gd name="T27" fmla="*/ 0 h 30"/>
                  <a:gd name="T28" fmla="*/ 0 w 36"/>
                  <a:gd name="T29" fmla="*/ 0 h 30"/>
                  <a:gd name="T30" fmla="*/ 0 w 36"/>
                  <a:gd name="T31" fmla="*/ 0 h 30"/>
                  <a:gd name="T32" fmla="*/ 0 w 36"/>
                  <a:gd name="T33" fmla="*/ 0 h 30"/>
                  <a:gd name="T34" fmla="*/ 0 w 36"/>
                  <a:gd name="T35" fmla="*/ 0 h 30"/>
                  <a:gd name="T36" fmla="*/ 0 w 36"/>
                  <a:gd name="T37" fmla="*/ 0 h 30"/>
                  <a:gd name="T38" fmla="*/ 0 w 36"/>
                  <a:gd name="T39" fmla="*/ 0 h 30"/>
                  <a:gd name="T40" fmla="*/ 0 w 36"/>
                  <a:gd name="T41" fmla="*/ 0 h 30"/>
                  <a:gd name="T42" fmla="*/ 0 w 36"/>
                  <a:gd name="T43" fmla="*/ 0 h 30"/>
                  <a:gd name="T44" fmla="*/ 0 w 36"/>
                  <a:gd name="T45" fmla="*/ 0 h 30"/>
                  <a:gd name="T46" fmla="*/ 0 w 36"/>
                  <a:gd name="T47" fmla="*/ 0 h 30"/>
                  <a:gd name="T48" fmla="*/ 0 w 36"/>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30"/>
                  <a:gd name="T77" fmla="*/ 36 w 36"/>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30">
                    <a:moveTo>
                      <a:pt x="0" y="30"/>
                    </a:moveTo>
                    <a:lnTo>
                      <a:pt x="1" y="28"/>
                    </a:lnTo>
                    <a:lnTo>
                      <a:pt x="2" y="27"/>
                    </a:lnTo>
                    <a:lnTo>
                      <a:pt x="4" y="25"/>
                    </a:lnTo>
                    <a:lnTo>
                      <a:pt x="5" y="24"/>
                    </a:lnTo>
                    <a:lnTo>
                      <a:pt x="6" y="23"/>
                    </a:lnTo>
                    <a:lnTo>
                      <a:pt x="8" y="22"/>
                    </a:lnTo>
                    <a:lnTo>
                      <a:pt x="9" y="20"/>
                    </a:lnTo>
                    <a:lnTo>
                      <a:pt x="10" y="19"/>
                    </a:lnTo>
                    <a:lnTo>
                      <a:pt x="12" y="18"/>
                    </a:lnTo>
                    <a:lnTo>
                      <a:pt x="13" y="17"/>
                    </a:lnTo>
                    <a:lnTo>
                      <a:pt x="14" y="16"/>
                    </a:lnTo>
                    <a:lnTo>
                      <a:pt x="16" y="14"/>
                    </a:lnTo>
                    <a:lnTo>
                      <a:pt x="17" y="13"/>
                    </a:lnTo>
                    <a:lnTo>
                      <a:pt x="19" y="12"/>
                    </a:lnTo>
                    <a:lnTo>
                      <a:pt x="20" y="11"/>
                    </a:lnTo>
                    <a:lnTo>
                      <a:pt x="22" y="10"/>
                    </a:lnTo>
                    <a:lnTo>
                      <a:pt x="23" y="8"/>
                    </a:lnTo>
                    <a:lnTo>
                      <a:pt x="25" y="7"/>
                    </a:lnTo>
                    <a:lnTo>
                      <a:pt x="27" y="6"/>
                    </a:lnTo>
                    <a:lnTo>
                      <a:pt x="28" y="5"/>
                    </a:lnTo>
                    <a:lnTo>
                      <a:pt x="30" y="3"/>
                    </a:lnTo>
                    <a:lnTo>
                      <a:pt x="32" y="2"/>
                    </a:lnTo>
                    <a:lnTo>
                      <a:pt x="33" y="1"/>
                    </a:lnTo>
                    <a:lnTo>
                      <a:pt x="36" y="0"/>
                    </a:lnTo>
                  </a:path>
                </a:pathLst>
              </a:custGeom>
              <a:noFill/>
              <a:ln w="6350">
                <a:solidFill>
                  <a:srgbClr val="1F1A17"/>
                </a:solidFill>
                <a:prstDash val="solid"/>
                <a:round/>
                <a:headEnd/>
                <a:tailEnd/>
              </a:ln>
            </p:spPr>
            <p:txBody>
              <a:bodyPr/>
              <a:lstStyle/>
              <a:p>
                <a:endParaRPr lang="en-US"/>
              </a:p>
            </p:txBody>
          </p:sp>
          <p:sp>
            <p:nvSpPr>
              <p:cNvPr id="19473" name="Freeform 7219"/>
              <p:cNvSpPr>
                <a:spLocks/>
              </p:cNvSpPr>
              <p:nvPr/>
            </p:nvSpPr>
            <p:spPr bwMode="white">
              <a:xfrm>
                <a:off x="4512" y="1580"/>
                <a:ext cx="17" cy="60"/>
              </a:xfrm>
              <a:custGeom>
                <a:avLst/>
                <a:gdLst>
                  <a:gd name="T0" fmla="*/ 0 w 141"/>
                  <a:gd name="T1" fmla="*/ 0 h 483"/>
                  <a:gd name="T2" fmla="*/ 0 w 141"/>
                  <a:gd name="T3" fmla="*/ 0 h 483"/>
                  <a:gd name="T4" fmla="*/ 0 w 141"/>
                  <a:gd name="T5" fmla="*/ 0 h 483"/>
                  <a:gd name="T6" fmla="*/ 0 w 141"/>
                  <a:gd name="T7" fmla="*/ 0 h 483"/>
                  <a:gd name="T8" fmla="*/ 0 w 141"/>
                  <a:gd name="T9" fmla="*/ 0 h 483"/>
                  <a:gd name="T10" fmla="*/ 0 w 141"/>
                  <a:gd name="T11" fmla="*/ 0 h 483"/>
                  <a:gd name="T12" fmla="*/ 0 w 141"/>
                  <a:gd name="T13" fmla="*/ 0 h 483"/>
                  <a:gd name="T14" fmla="*/ 0 w 141"/>
                  <a:gd name="T15" fmla="*/ 0 h 483"/>
                  <a:gd name="T16" fmla="*/ 0 w 141"/>
                  <a:gd name="T17" fmla="*/ 0 h 483"/>
                  <a:gd name="T18" fmla="*/ 0 w 141"/>
                  <a:gd name="T19" fmla="*/ 0 h 483"/>
                  <a:gd name="T20" fmla="*/ 0 w 141"/>
                  <a:gd name="T21" fmla="*/ 0 h 483"/>
                  <a:gd name="T22" fmla="*/ 0 w 141"/>
                  <a:gd name="T23" fmla="*/ 0 h 483"/>
                  <a:gd name="T24" fmla="*/ 0 w 141"/>
                  <a:gd name="T25" fmla="*/ 0 h 483"/>
                  <a:gd name="T26" fmla="*/ 0 w 141"/>
                  <a:gd name="T27" fmla="*/ 0 h 483"/>
                  <a:gd name="T28" fmla="*/ 0 w 141"/>
                  <a:gd name="T29" fmla="*/ 0 h 483"/>
                  <a:gd name="T30" fmla="*/ 0 w 141"/>
                  <a:gd name="T31" fmla="*/ 0 h 483"/>
                  <a:gd name="T32" fmla="*/ 0 w 141"/>
                  <a:gd name="T33" fmla="*/ 0 h 483"/>
                  <a:gd name="T34" fmla="*/ 0 w 141"/>
                  <a:gd name="T35" fmla="*/ 0 h 483"/>
                  <a:gd name="T36" fmla="*/ 0 w 141"/>
                  <a:gd name="T37" fmla="*/ 0 h 483"/>
                  <a:gd name="T38" fmla="*/ 0 w 141"/>
                  <a:gd name="T39" fmla="*/ 0 h 483"/>
                  <a:gd name="T40" fmla="*/ 0 w 141"/>
                  <a:gd name="T41" fmla="*/ 0 h 483"/>
                  <a:gd name="T42" fmla="*/ 0 w 141"/>
                  <a:gd name="T43" fmla="*/ 0 h 483"/>
                  <a:gd name="T44" fmla="*/ 0 w 141"/>
                  <a:gd name="T45" fmla="*/ 0 h 483"/>
                  <a:gd name="T46" fmla="*/ 0 w 141"/>
                  <a:gd name="T47" fmla="*/ 0 h 483"/>
                  <a:gd name="T48" fmla="*/ 0 w 141"/>
                  <a:gd name="T49" fmla="*/ 0 h 483"/>
                  <a:gd name="T50" fmla="*/ 0 w 141"/>
                  <a:gd name="T51" fmla="*/ 0 h 483"/>
                  <a:gd name="T52" fmla="*/ 0 w 141"/>
                  <a:gd name="T53" fmla="*/ 0 h 483"/>
                  <a:gd name="T54" fmla="*/ 0 w 141"/>
                  <a:gd name="T55" fmla="*/ 0 h 483"/>
                  <a:gd name="T56" fmla="*/ 0 w 141"/>
                  <a:gd name="T57" fmla="*/ 0 h 483"/>
                  <a:gd name="T58" fmla="*/ 0 w 141"/>
                  <a:gd name="T59" fmla="*/ 0 h 483"/>
                  <a:gd name="T60" fmla="*/ 0 w 141"/>
                  <a:gd name="T61" fmla="*/ 0 h 483"/>
                  <a:gd name="T62" fmla="*/ 0 w 141"/>
                  <a:gd name="T63" fmla="*/ 1 h 483"/>
                  <a:gd name="T64" fmla="*/ 0 w 141"/>
                  <a:gd name="T65" fmla="*/ 1 h 483"/>
                  <a:gd name="T66" fmla="*/ 0 w 141"/>
                  <a:gd name="T67" fmla="*/ 1 h 483"/>
                  <a:gd name="T68" fmla="*/ 0 w 141"/>
                  <a:gd name="T69" fmla="*/ 1 h 483"/>
                  <a:gd name="T70" fmla="*/ 0 w 141"/>
                  <a:gd name="T71" fmla="*/ 1 h 483"/>
                  <a:gd name="T72" fmla="*/ 0 w 141"/>
                  <a:gd name="T73" fmla="*/ 1 h 483"/>
                  <a:gd name="T74" fmla="*/ 0 w 141"/>
                  <a:gd name="T75" fmla="*/ 1 h 483"/>
                  <a:gd name="T76" fmla="*/ 0 w 141"/>
                  <a:gd name="T77" fmla="*/ 1 h 483"/>
                  <a:gd name="T78" fmla="*/ 0 w 141"/>
                  <a:gd name="T79" fmla="*/ 1 h 483"/>
                  <a:gd name="T80" fmla="*/ 0 w 141"/>
                  <a:gd name="T81" fmla="*/ 1 h 483"/>
                  <a:gd name="T82" fmla="*/ 0 w 141"/>
                  <a:gd name="T83" fmla="*/ 1 h 483"/>
                  <a:gd name="T84" fmla="*/ 0 w 141"/>
                  <a:gd name="T85" fmla="*/ 1 h 483"/>
                  <a:gd name="T86" fmla="*/ 0 w 141"/>
                  <a:gd name="T87" fmla="*/ 1 h 483"/>
                  <a:gd name="T88" fmla="*/ 0 w 141"/>
                  <a:gd name="T89" fmla="*/ 1 h 483"/>
                  <a:gd name="T90" fmla="*/ 0 w 141"/>
                  <a:gd name="T91" fmla="*/ 1 h 483"/>
                  <a:gd name="T92" fmla="*/ 0 w 141"/>
                  <a:gd name="T93" fmla="*/ 1 h 483"/>
                  <a:gd name="T94" fmla="*/ 0 w 141"/>
                  <a:gd name="T95" fmla="*/ 1 h 483"/>
                  <a:gd name="T96" fmla="*/ 0 w 141"/>
                  <a:gd name="T97" fmla="*/ 1 h 483"/>
                  <a:gd name="T98" fmla="*/ 0 w 141"/>
                  <a:gd name="T99" fmla="*/ 1 h 4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1"/>
                  <a:gd name="T151" fmla="*/ 0 h 483"/>
                  <a:gd name="T152" fmla="*/ 141 w 141"/>
                  <a:gd name="T153" fmla="*/ 483 h 4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1" h="483">
                    <a:moveTo>
                      <a:pt x="0" y="0"/>
                    </a:moveTo>
                    <a:lnTo>
                      <a:pt x="7" y="9"/>
                    </a:lnTo>
                    <a:lnTo>
                      <a:pt x="14" y="18"/>
                    </a:lnTo>
                    <a:lnTo>
                      <a:pt x="22" y="28"/>
                    </a:lnTo>
                    <a:lnTo>
                      <a:pt x="29" y="37"/>
                    </a:lnTo>
                    <a:lnTo>
                      <a:pt x="35" y="46"/>
                    </a:lnTo>
                    <a:lnTo>
                      <a:pt x="41" y="56"/>
                    </a:lnTo>
                    <a:lnTo>
                      <a:pt x="48" y="65"/>
                    </a:lnTo>
                    <a:lnTo>
                      <a:pt x="54" y="74"/>
                    </a:lnTo>
                    <a:lnTo>
                      <a:pt x="60" y="85"/>
                    </a:lnTo>
                    <a:lnTo>
                      <a:pt x="65" y="94"/>
                    </a:lnTo>
                    <a:lnTo>
                      <a:pt x="71" y="103"/>
                    </a:lnTo>
                    <a:lnTo>
                      <a:pt x="77" y="114"/>
                    </a:lnTo>
                    <a:lnTo>
                      <a:pt x="82" y="123"/>
                    </a:lnTo>
                    <a:lnTo>
                      <a:pt x="86" y="133"/>
                    </a:lnTo>
                    <a:lnTo>
                      <a:pt x="91" y="143"/>
                    </a:lnTo>
                    <a:lnTo>
                      <a:pt x="95" y="153"/>
                    </a:lnTo>
                    <a:lnTo>
                      <a:pt x="100" y="162"/>
                    </a:lnTo>
                    <a:lnTo>
                      <a:pt x="104" y="173"/>
                    </a:lnTo>
                    <a:lnTo>
                      <a:pt x="108" y="182"/>
                    </a:lnTo>
                    <a:lnTo>
                      <a:pt x="112" y="192"/>
                    </a:lnTo>
                    <a:lnTo>
                      <a:pt x="115" y="203"/>
                    </a:lnTo>
                    <a:lnTo>
                      <a:pt x="118" y="212"/>
                    </a:lnTo>
                    <a:lnTo>
                      <a:pt x="121" y="222"/>
                    </a:lnTo>
                    <a:lnTo>
                      <a:pt x="124" y="232"/>
                    </a:lnTo>
                    <a:lnTo>
                      <a:pt x="127" y="242"/>
                    </a:lnTo>
                    <a:lnTo>
                      <a:pt x="129" y="253"/>
                    </a:lnTo>
                    <a:lnTo>
                      <a:pt x="131" y="262"/>
                    </a:lnTo>
                    <a:lnTo>
                      <a:pt x="133" y="272"/>
                    </a:lnTo>
                    <a:lnTo>
                      <a:pt x="135" y="283"/>
                    </a:lnTo>
                    <a:lnTo>
                      <a:pt x="136" y="292"/>
                    </a:lnTo>
                    <a:lnTo>
                      <a:pt x="138" y="302"/>
                    </a:lnTo>
                    <a:lnTo>
                      <a:pt x="139" y="313"/>
                    </a:lnTo>
                    <a:lnTo>
                      <a:pt x="140" y="322"/>
                    </a:lnTo>
                    <a:lnTo>
                      <a:pt x="140" y="332"/>
                    </a:lnTo>
                    <a:lnTo>
                      <a:pt x="141" y="343"/>
                    </a:lnTo>
                    <a:lnTo>
                      <a:pt x="141" y="352"/>
                    </a:lnTo>
                    <a:lnTo>
                      <a:pt x="141" y="362"/>
                    </a:lnTo>
                    <a:lnTo>
                      <a:pt x="141" y="372"/>
                    </a:lnTo>
                    <a:lnTo>
                      <a:pt x="140" y="382"/>
                    </a:lnTo>
                    <a:lnTo>
                      <a:pt x="140" y="392"/>
                    </a:lnTo>
                    <a:lnTo>
                      <a:pt x="139" y="402"/>
                    </a:lnTo>
                    <a:lnTo>
                      <a:pt x="138" y="412"/>
                    </a:lnTo>
                    <a:lnTo>
                      <a:pt x="137" y="423"/>
                    </a:lnTo>
                    <a:lnTo>
                      <a:pt x="135" y="433"/>
                    </a:lnTo>
                    <a:lnTo>
                      <a:pt x="134" y="442"/>
                    </a:lnTo>
                    <a:lnTo>
                      <a:pt x="132" y="453"/>
                    </a:lnTo>
                    <a:lnTo>
                      <a:pt x="130" y="463"/>
                    </a:lnTo>
                    <a:lnTo>
                      <a:pt x="127" y="472"/>
                    </a:lnTo>
                    <a:lnTo>
                      <a:pt x="124" y="483"/>
                    </a:lnTo>
                  </a:path>
                </a:pathLst>
              </a:custGeom>
              <a:noFill/>
              <a:ln w="6350">
                <a:solidFill>
                  <a:srgbClr val="1F1A17"/>
                </a:solidFill>
                <a:prstDash val="solid"/>
                <a:round/>
                <a:headEnd/>
                <a:tailEnd/>
              </a:ln>
            </p:spPr>
            <p:txBody>
              <a:bodyPr/>
              <a:lstStyle/>
              <a:p>
                <a:endParaRPr lang="en-US"/>
              </a:p>
            </p:txBody>
          </p:sp>
          <p:sp>
            <p:nvSpPr>
              <p:cNvPr id="19474" name="Freeform 7220"/>
              <p:cNvSpPr>
                <a:spLocks/>
              </p:cNvSpPr>
              <p:nvPr/>
            </p:nvSpPr>
            <p:spPr bwMode="white">
              <a:xfrm>
                <a:off x="4486" y="1667"/>
                <a:ext cx="27" cy="25"/>
              </a:xfrm>
              <a:custGeom>
                <a:avLst/>
                <a:gdLst>
                  <a:gd name="T0" fmla="*/ 0 w 218"/>
                  <a:gd name="T1" fmla="*/ 0 h 200"/>
                  <a:gd name="T2" fmla="*/ 0 w 218"/>
                  <a:gd name="T3" fmla="*/ 0 h 200"/>
                  <a:gd name="T4" fmla="*/ 0 w 218"/>
                  <a:gd name="T5" fmla="*/ 0 h 200"/>
                  <a:gd name="T6" fmla="*/ 0 w 218"/>
                  <a:gd name="T7" fmla="*/ 0 h 200"/>
                  <a:gd name="T8" fmla="*/ 0 w 218"/>
                  <a:gd name="T9" fmla="*/ 0 h 200"/>
                  <a:gd name="T10" fmla="*/ 0 w 218"/>
                  <a:gd name="T11" fmla="*/ 0 h 200"/>
                  <a:gd name="T12" fmla="*/ 0 w 218"/>
                  <a:gd name="T13" fmla="*/ 0 h 200"/>
                  <a:gd name="T14" fmla="*/ 0 w 218"/>
                  <a:gd name="T15" fmla="*/ 0 h 200"/>
                  <a:gd name="T16" fmla="*/ 0 w 218"/>
                  <a:gd name="T17" fmla="*/ 0 h 200"/>
                  <a:gd name="T18" fmla="*/ 0 w 218"/>
                  <a:gd name="T19" fmla="*/ 0 h 200"/>
                  <a:gd name="T20" fmla="*/ 0 w 218"/>
                  <a:gd name="T21" fmla="*/ 0 h 200"/>
                  <a:gd name="T22" fmla="*/ 0 w 218"/>
                  <a:gd name="T23" fmla="*/ 0 h 200"/>
                  <a:gd name="T24" fmla="*/ 0 w 218"/>
                  <a:gd name="T25" fmla="*/ 0 h 200"/>
                  <a:gd name="T26" fmla="*/ 0 w 218"/>
                  <a:gd name="T27" fmla="*/ 0 h 200"/>
                  <a:gd name="T28" fmla="*/ 0 w 218"/>
                  <a:gd name="T29" fmla="*/ 0 h 200"/>
                  <a:gd name="T30" fmla="*/ 0 w 218"/>
                  <a:gd name="T31" fmla="*/ 0 h 200"/>
                  <a:gd name="T32" fmla="*/ 0 w 218"/>
                  <a:gd name="T33" fmla="*/ 0 h 200"/>
                  <a:gd name="T34" fmla="*/ 0 w 218"/>
                  <a:gd name="T35" fmla="*/ 0 h 200"/>
                  <a:gd name="T36" fmla="*/ 0 w 218"/>
                  <a:gd name="T37" fmla="*/ 0 h 200"/>
                  <a:gd name="T38" fmla="*/ 0 w 218"/>
                  <a:gd name="T39" fmla="*/ 0 h 200"/>
                  <a:gd name="T40" fmla="*/ 0 w 218"/>
                  <a:gd name="T41" fmla="*/ 0 h 200"/>
                  <a:gd name="T42" fmla="*/ 0 w 218"/>
                  <a:gd name="T43" fmla="*/ 0 h 200"/>
                  <a:gd name="T44" fmla="*/ 0 w 218"/>
                  <a:gd name="T45" fmla="*/ 0 h 200"/>
                  <a:gd name="T46" fmla="*/ 0 w 218"/>
                  <a:gd name="T47" fmla="*/ 0 h 200"/>
                  <a:gd name="T48" fmla="*/ 0 w 218"/>
                  <a:gd name="T49" fmla="*/ 0 h 2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8"/>
                  <a:gd name="T76" fmla="*/ 0 h 200"/>
                  <a:gd name="T77" fmla="*/ 218 w 218"/>
                  <a:gd name="T78" fmla="*/ 200 h 2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8" h="200">
                    <a:moveTo>
                      <a:pt x="218" y="0"/>
                    </a:moveTo>
                    <a:lnTo>
                      <a:pt x="211" y="10"/>
                    </a:lnTo>
                    <a:lnTo>
                      <a:pt x="204" y="18"/>
                    </a:lnTo>
                    <a:lnTo>
                      <a:pt x="196" y="27"/>
                    </a:lnTo>
                    <a:lnTo>
                      <a:pt x="188" y="36"/>
                    </a:lnTo>
                    <a:lnTo>
                      <a:pt x="181" y="45"/>
                    </a:lnTo>
                    <a:lnTo>
                      <a:pt x="172" y="53"/>
                    </a:lnTo>
                    <a:lnTo>
                      <a:pt x="164" y="62"/>
                    </a:lnTo>
                    <a:lnTo>
                      <a:pt x="156" y="71"/>
                    </a:lnTo>
                    <a:lnTo>
                      <a:pt x="148" y="79"/>
                    </a:lnTo>
                    <a:lnTo>
                      <a:pt x="138" y="88"/>
                    </a:lnTo>
                    <a:lnTo>
                      <a:pt x="130" y="96"/>
                    </a:lnTo>
                    <a:lnTo>
                      <a:pt x="121" y="104"/>
                    </a:lnTo>
                    <a:lnTo>
                      <a:pt x="111" y="112"/>
                    </a:lnTo>
                    <a:lnTo>
                      <a:pt x="102" y="121"/>
                    </a:lnTo>
                    <a:lnTo>
                      <a:pt x="92" y="129"/>
                    </a:lnTo>
                    <a:lnTo>
                      <a:pt x="83" y="137"/>
                    </a:lnTo>
                    <a:lnTo>
                      <a:pt x="73" y="145"/>
                    </a:lnTo>
                    <a:lnTo>
                      <a:pt x="63" y="153"/>
                    </a:lnTo>
                    <a:lnTo>
                      <a:pt x="53" y="161"/>
                    </a:lnTo>
                    <a:lnTo>
                      <a:pt x="43" y="168"/>
                    </a:lnTo>
                    <a:lnTo>
                      <a:pt x="32" y="177"/>
                    </a:lnTo>
                    <a:lnTo>
                      <a:pt x="22" y="184"/>
                    </a:lnTo>
                    <a:lnTo>
                      <a:pt x="10" y="192"/>
                    </a:lnTo>
                    <a:lnTo>
                      <a:pt x="0" y="200"/>
                    </a:lnTo>
                  </a:path>
                </a:pathLst>
              </a:custGeom>
              <a:noFill/>
              <a:ln w="6350">
                <a:solidFill>
                  <a:srgbClr val="1F1A17"/>
                </a:solidFill>
                <a:prstDash val="solid"/>
                <a:round/>
                <a:headEnd/>
                <a:tailEnd/>
              </a:ln>
            </p:spPr>
            <p:txBody>
              <a:bodyPr/>
              <a:lstStyle/>
              <a:p>
                <a:endParaRPr lang="en-US"/>
              </a:p>
            </p:txBody>
          </p:sp>
          <p:sp>
            <p:nvSpPr>
              <p:cNvPr id="19475" name="Freeform 7221"/>
              <p:cNvSpPr>
                <a:spLocks/>
              </p:cNvSpPr>
              <p:nvPr/>
            </p:nvSpPr>
            <p:spPr bwMode="white">
              <a:xfrm>
                <a:off x="4171" y="1570"/>
                <a:ext cx="5" cy="5"/>
              </a:xfrm>
              <a:custGeom>
                <a:avLst/>
                <a:gdLst>
                  <a:gd name="T0" fmla="*/ 0 w 41"/>
                  <a:gd name="T1" fmla="*/ 0 h 38"/>
                  <a:gd name="T2" fmla="*/ 0 w 41"/>
                  <a:gd name="T3" fmla="*/ 0 h 38"/>
                  <a:gd name="T4" fmla="*/ 0 w 41"/>
                  <a:gd name="T5" fmla="*/ 0 h 38"/>
                  <a:gd name="T6" fmla="*/ 0 w 41"/>
                  <a:gd name="T7" fmla="*/ 0 h 38"/>
                  <a:gd name="T8" fmla="*/ 0 w 41"/>
                  <a:gd name="T9" fmla="*/ 0 h 38"/>
                  <a:gd name="T10" fmla="*/ 0 w 41"/>
                  <a:gd name="T11" fmla="*/ 0 h 38"/>
                  <a:gd name="T12" fmla="*/ 0 w 41"/>
                  <a:gd name="T13" fmla="*/ 0 h 38"/>
                  <a:gd name="T14" fmla="*/ 0 w 41"/>
                  <a:gd name="T15" fmla="*/ 0 h 38"/>
                  <a:gd name="T16" fmla="*/ 0 w 41"/>
                  <a:gd name="T17" fmla="*/ 0 h 38"/>
                  <a:gd name="T18" fmla="*/ 0 w 41"/>
                  <a:gd name="T19" fmla="*/ 0 h 38"/>
                  <a:gd name="T20" fmla="*/ 0 w 41"/>
                  <a:gd name="T21" fmla="*/ 0 h 38"/>
                  <a:gd name="T22" fmla="*/ 0 w 41"/>
                  <a:gd name="T23" fmla="*/ 0 h 38"/>
                  <a:gd name="T24" fmla="*/ 0 w 41"/>
                  <a:gd name="T25" fmla="*/ 0 h 38"/>
                  <a:gd name="T26" fmla="*/ 0 w 41"/>
                  <a:gd name="T27" fmla="*/ 0 h 38"/>
                  <a:gd name="T28" fmla="*/ 0 w 41"/>
                  <a:gd name="T29" fmla="*/ 0 h 38"/>
                  <a:gd name="T30" fmla="*/ 0 w 41"/>
                  <a:gd name="T31" fmla="*/ 0 h 38"/>
                  <a:gd name="T32" fmla="*/ 0 w 41"/>
                  <a:gd name="T33" fmla="*/ 0 h 38"/>
                  <a:gd name="T34" fmla="*/ 0 w 41"/>
                  <a:gd name="T35" fmla="*/ 0 h 38"/>
                  <a:gd name="T36" fmla="*/ 0 w 41"/>
                  <a:gd name="T37" fmla="*/ 0 h 38"/>
                  <a:gd name="T38" fmla="*/ 0 w 41"/>
                  <a:gd name="T39" fmla="*/ 0 h 38"/>
                  <a:gd name="T40" fmla="*/ 0 w 41"/>
                  <a:gd name="T41" fmla="*/ 0 h 38"/>
                  <a:gd name="T42" fmla="*/ 0 w 41"/>
                  <a:gd name="T43" fmla="*/ 0 h 38"/>
                  <a:gd name="T44" fmla="*/ 0 w 41"/>
                  <a:gd name="T45" fmla="*/ 0 h 38"/>
                  <a:gd name="T46" fmla="*/ 0 w 41"/>
                  <a:gd name="T47" fmla="*/ 0 h 38"/>
                  <a:gd name="T48" fmla="*/ 0 w 41"/>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
                  <a:gd name="T76" fmla="*/ 0 h 38"/>
                  <a:gd name="T77" fmla="*/ 41 w 41"/>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 h="38">
                    <a:moveTo>
                      <a:pt x="41" y="0"/>
                    </a:moveTo>
                    <a:lnTo>
                      <a:pt x="39" y="1"/>
                    </a:lnTo>
                    <a:lnTo>
                      <a:pt x="38" y="3"/>
                    </a:lnTo>
                    <a:lnTo>
                      <a:pt x="36" y="4"/>
                    </a:lnTo>
                    <a:lnTo>
                      <a:pt x="34" y="6"/>
                    </a:lnTo>
                    <a:lnTo>
                      <a:pt x="33" y="7"/>
                    </a:lnTo>
                    <a:lnTo>
                      <a:pt x="31" y="9"/>
                    </a:lnTo>
                    <a:lnTo>
                      <a:pt x="28" y="10"/>
                    </a:lnTo>
                    <a:lnTo>
                      <a:pt x="27" y="12"/>
                    </a:lnTo>
                    <a:lnTo>
                      <a:pt x="25" y="14"/>
                    </a:lnTo>
                    <a:lnTo>
                      <a:pt x="24" y="15"/>
                    </a:lnTo>
                    <a:lnTo>
                      <a:pt x="22" y="17"/>
                    </a:lnTo>
                    <a:lnTo>
                      <a:pt x="20" y="18"/>
                    </a:lnTo>
                    <a:lnTo>
                      <a:pt x="19" y="21"/>
                    </a:lnTo>
                    <a:lnTo>
                      <a:pt x="17" y="22"/>
                    </a:lnTo>
                    <a:lnTo>
                      <a:pt x="15" y="24"/>
                    </a:lnTo>
                    <a:lnTo>
                      <a:pt x="14" y="26"/>
                    </a:lnTo>
                    <a:lnTo>
                      <a:pt x="12" y="27"/>
                    </a:lnTo>
                    <a:lnTo>
                      <a:pt x="11" y="29"/>
                    </a:lnTo>
                    <a:lnTo>
                      <a:pt x="9" y="30"/>
                    </a:lnTo>
                    <a:lnTo>
                      <a:pt x="8" y="32"/>
                    </a:lnTo>
                    <a:lnTo>
                      <a:pt x="6" y="34"/>
                    </a:lnTo>
                    <a:lnTo>
                      <a:pt x="4" y="35"/>
                    </a:lnTo>
                    <a:lnTo>
                      <a:pt x="2" y="37"/>
                    </a:lnTo>
                    <a:lnTo>
                      <a:pt x="0" y="38"/>
                    </a:lnTo>
                  </a:path>
                </a:pathLst>
              </a:custGeom>
              <a:noFill/>
              <a:ln w="6350">
                <a:solidFill>
                  <a:srgbClr val="1F1A17"/>
                </a:solidFill>
                <a:prstDash val="solid"/>
                <a:round/>
                <a:headEnd/>
                <a:tailEnd/>
              </a:ln>
            </p:spPr>
            <p:txBody>
              <a:bodyPr/>
              <a:lstStyle/>
              <a:p>
                <a:endParaRPr lang="en-US"/>
              </a:p>
            </p:txBody>
          </p:sp>
          <p:sp>
            <p:nvSpPr>
              <p:cNvPr id="19476" name="Freeform 7222"/>
              <p:cNvSpPr>
                <a:spLocks/>
              </p:cNvSpPr>
              <p:nvPr/>
            </p:nvSpPr>
            <p:spPr bwMode="white">
              <a:xfrm>
                <a:off x="4157" y="1583"/>
                <a:ext cx="9" cy="52"/>
              </a:xfrm>
              <a:custGeom>
                <a:avLst/>
                <a:gdLst>
                  <a:gd name="T0" fmla="*/ 0 w 70"/>
                  <a:gd name="T1" fmla="*/ 1 h 420"/>
                  <a:gd name="T2" fmla="*/ 0 w 70"/>
                  <a:gd name="T3" fmla="*/ 1 h 420"/>
                  <a:gd name="T4" fmla="*/ 0 w 70"/>
                  <a:gd name="T5" fmla="*/ 1 h 420"/>
                  <a:gd name="T6" fmla="*/ 0 w 70"/>
                  <a:gd name="T7" fmla="*/ 1 h 420"/>
                  <a:gd name="T8" fmla="*/ 0 w 70"/>
                  <a:gd name="T9" fmla="*/ 1 h 420"/>
                  <a:gd name="T10" fmla="*/ 0 w 70"/>
                  <a:gd name="T11" fmla="*/ 0 h 420"/>
                  <a:gd name="T12" fmla="*/ 0 w 70"/>
                  <a:gd name="T13" fmla="*/ 0 h 420"/>
                  <a:gd name="T14" fmla="*/ 0 w 70"/>
                  <a:gd name="T15" fmla="*/ 0 h 420"/>
                  <a:gd name="T16" fmla="*/ 0 w 70"/>
                  <a:gd name="T17" fmla="*/ 0 h 420"/>
                  <a:gd name="T18" fmla="*/ 0 w 70"/>
                  <a:gd name="T19" fmla="*/ 0 h 420"/>
                  <a:gd name="T20" fmla="*/ 0 w 70"/>
                  <a:gd name="T21" fmla="*/ 0 h 420"/>
                  <a:gd name="T22" fmla="*/ 0 w 70"/>
                  <a:gd name="T23" fmla="*/ 0 h 420"/>
                  <a:gd name="T24" fmla="*/ 0 w 70"/>
                  <a:gd name="T25" fmla="*/ 0 h 420"/>
                  <a:gd name="T26" fmla="*/ 0 w 70"/>
                  <a:gd name="T27" fmla="*/ 0 h 420"/>
                  <a:gd name="T28" fmla="*/ 0 w 70"/>
                  <a:gd name="T29" fmla="*/ 0 h 420"/>
                  <a:gd name="T30" fmla="*/ 0 w 70"/>
                  <a:gd name="T31" fmla="*/ 0 h 420"/>
                  <a:gd name="T32" fmla="*/ 0 w 70"/>
                  <a:gd name="T33" fmla="*/ 0 h 4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420"/>
                  <a:gd name="T53" fmla="*/ 70 w 70"/>
                  <a:gd name="T54" fmla="*/ 420 h 4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420">
                    <a:moveTo>
                      <a:pt x="15" y="420"/>
                    </a:moveTo>
                    <a:lnTo>
                      <a:pt x="10" y="394"/>
                    </a:lnTo>
                    <a:lnTo>
                      <a:pt x="6" y="368"/>
                    </a:lnTo>
                    <a:lnTo>
                      <a:pt x="2" y="342"/>
                    </a:lnTo>
                    <a:lnTo>
                      <a:pt x="1" y="316"/>
                    </a:lnTo>
                    <a:lnTo>
                      <a:pt x="0" y="289"/>
                    </a:lnTo>
                    <a:lnTo>
                      <a:pt x="0" y="263"/>
                    </a:lnTo>
                    <a:lnTo>
                      <a:pt x="2" y="236"/>
                    </a:lnTo>
                    <a:lnTo>
                      <a:pt x="6" y="210"/>
                    </a:lnTo>
                    <a:lnTo>
                      <a:pt x="10" y="183"/>
                    </a:lnTo>
                    <a:lnTo>
                      <a:pt x="15" y="157"/>
                    </a:lnTo>
                    <a:lnTo>
                      <a:pt x="21" y="130"/>
                    </a:lnTo>
                    <a:lnTo>
                      <a:pt x="28" y="104"/>
                    </a:lnTo>
                    <a:lnTo>
                      <a:pt x="37" y="78"/>
                    </a:lnTo>
                    <a:lnTo>
                      <a:pt x="47" y="52"/>
                    </a:lnTo>
                    <a:lnTo>
                      <a:pt x="59" y="26"/>
                    </a:lnTo>
                    <a:lnTo>
                      <a:pt x="70" y="0"/>
                    </a:lnTo>
                  </a:path>
                </a:pathLst>
              </a:custGeom>
              <a:noFill/>
              <a:ln w="6350">
                <a:solidFill>
                  <a:srgbClr val="1F1A17"/>
                </a:solidFill>
                <a:prstDash val="solid"/>
                <a:round/>
                <a:headEnd/>
                <a:tailEnd/>
              </a:ln>
            </p:spPr>
            <p:txBody>
              <a:bodyPr/>
              <a:lstStyle/>
              <a:p>
                <a:endParaRPr lang="en-US"/>
              </a:p>
            </p:txBody>
          </p:sp>
          <p:sp>
            <p:nvSpPr>
              <p:cNvPr id="19477" name="Freeform 7223"/>
              <p:cNvSpPr>
                <a:spLocks/>
              </p:cNvSpPr>
              <p:nvPr/>
            </p:nvSpPr>
            <p:spPr bwMode="white">
              <a:xfrm>
                <a:off x="4278" y="1727"/>
                <a:ext cx="2" cy="1"/>
              </a:xfrm>
              <a:custGeom>
                <a:avLst/>
                <a:gdLst>
                  <a:gd name="T0" fmla="*/ 0 w 11"/>
                  <a:gd name="T1" fmla="*/ 0 h 8"/>
                  <a:gd name="T2" fmla="*/ 0 w 11"/>
                  <a:gd name="T3" fmla="*/ 0 h 8"/>
                  <a:gd name="T4" fmla="*/ 0 w 11"/>
                  <a:gd name="T5" fmla="*/ 0 h 8"/>
                  <a:gd name="T6" fmla="*/ 0 w 11"/>
                  <a:gd name="T7" fmla="*/ 0 h 8"/>
                  <a:gd name="T8" fmla="*/ 0 w 11"/>
                  <a:gd name="T9" fmla="*/ 0 h 8"/>
                  <a:gd name="T10" fmla="*/ 0 w 11"/>
                  <a:gd name="T11" fmla="*/ 0 h 8"/>
                  <a:gd name="T12" fmla="*/ 0 w 11"/>
                  <a:gd name="T13" fmla="*/ 0 h 8"/>
                  <a:gd name="T14" fmla="*/ 0 w 11"/>
                  <a:gd name="T15" fmla="*/ 0 h 8"/>
                  <a:gd name="T16" fmla="*/ 0 w 11"/>
                  <a:gd name="T17" fmla="*/ 0 h 8"/>
                  <a:gd name="T18" fmla="*/ 0 w 11"/>
                  <a:gd name="T19" fmla="*/ 0 h 8"/>
                  <a:gd name="T20" fmla="*/ 0 w 11"/>
                  <a:gd name="T21" fmla="*/ 0 h 8"/>
                  <a:gd name="T22" fmla="*/ 0 w 11"/>
                  <a:gd name="T23" fmla="*/ 0 h 8"/>
                  <a:gd name="T24" fmla="*/ 0 w 11"/>
                  <a:gd name="T25" fmla="*/ 0 h 8"/>
                  <a:gd name="T26" fmla="*/ 0 w 11"/>
                  <a:gd name="T27" fmla="*/ 0 h 8"/>
                  <a:gd name="T28" fmla="*/ 0 w 11"/>
                  <a:gd name="T29" fmla="*/ 0 h 8"/>
                  <a:gd name="T30" fmla="*/ 0 w 11"/>
                  <a:gd name="T31" fmla="*/ 0 h 8"/>
                  <a:gd name="T32" fmla="*/ 0 w 11"/>
                  <a:gd name="T33" fmla="*/ 0 h 8"/>
                  <a:gd name="T34" fmla="*/ 0 w 11"/>
                  <a:gd name="T35" fmla="*/ 0 h 8"/>
                  <a:gd name="T36" fmla="*/ 0 w 11"/>
                  <a:gd name="T37" fmla="*/ 0 h 8"/>
                  <a:gd name="T38" fmla="*/ 0 w 11"/>
                  <a:gd name="T39" fmla="*/ 0 h 8"/>
                  <a:gd name="T40" fmla="*/ 0 w 11"/>
                  <a:gd name="T41" fmla="*/ 0 h 8"/>
                  <a:gd name="T42" fmla="*/ 0 w 11"/>
                  <a:gd name="T43" fmla="*/ 0 h 8"/>
                  <a:gd name="T44" fmla="*/ 0 w 11"/>
                  <a:gd name="T45" fmla="*/ 0 h 8"/>
                  <a:gd name="T46" fmla="*/ 0 w 11"/>
                  <a:gd name="T47" fmla="*/ 0 h 8"/>
                  <a:gd name="T48" fmla="*/ 0 w 11"/>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8"/>
                  <a:gd name="T77" fmla="*/ 11 w 11"/>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8">
                    <a:moveTo>
                      <a:pt x="0" y="8"/>
                    </a:moveTo>
                    <a:lnTo>
                      <a:pt x="0" y="7"/>
                    </a:lnTo>
                    <a:lnTo>
                      <a:pt x="1" y="7"/>
                    </a:lnTo>
                    <a:lnTo>
                      <a:pt x="2" y="6"/>
                    </a:lnTo>
                    <a:lnTo>
                      <a:pt x="3" y="4"/>
                    </a:lnTo>
                    <a:lnTo>
                      <a:pt x="4" y="4"/>
                    </a:lnTo>
                    <a:lnTo>
                      <a:pt x="5" y="3"/>
                    </a:lnTo>
                    <a:lnTo>
                      <a:pt x="6" y="3"/>
                    </a:lnTo>
                    <a:lnTo>
                      <a:pt x="7" y="2"/>
                    </a:lnTo>
                    <a:lnTo>
                      <a:pt x="8" y="2"/>
                    </a:lnTo>
                    <a:lnTo>
                      <a:pt x="9" y="1"/>
                    </a:lnTo>
                    <a:lnTo>
                      <a:pt x="10" y="1"/>
                    </a:lnTo>
                    <a:lnTo>
                      <a:pt x="11" y="1"/>
                    </a:lnTo>
                    <a:lnTo>
                      <a:pt x="11" y="0"/>
                    </a:lnTo>
                  </a:path>
                </a:pathLst>
              </a:custGeom>
              <a:noFill/>
              <a:ln w="6350">
                <a:solidFill>
                  <a:srgbClr val="1F1A17"/>
                </a:solidFill>
                <a:prstDash val="solid"/>
                <a:round/>
                <a:headEnd/>
                <a:tailEnd/>
              </a:ln>
            </p:spPr>
            <p:txBody>
              <a:bodyPr/>
              <a:lstStyle/>
              <a:p>
                <a:endParaRPr lang="en-US"/>
              </a:p>
            </p:txBody>
          </p:sp>
          <p:sp>
            <p:nvSpPr>
              <p:cNvPr id="19478" name="Freeform 7224"/>
              <p:cNvSpPr>
                <a:spLocks/>
              </p:cNvSpPr>
              <p:nvPr/>
            </p:nvSpPr>
            <p:spPr bwMode="white">
              <a:xfrm>
                <a:off x="4140" y="1656"/>
                <a:ext cx="47" cy="64"/>
              </a:xfrm>
              <a:custGeom>
                <a:avLst/>
                <a:gdLst>
                  <a:gd name="T0" fmla="*/ 1 w 377"/>
                  <a:gd name="T1" fmla="*/ 1 h 514"/>
                  <a:gd name="T2" fmla="*/ 1 w 377"/>
                  <a:gd name="T3" fmla="*/ 1 h 514"/>
                  <a:gd name="T4" fmla="*/ 1 w 377"/>
                  <a:gd name="T5" fmla="*/ 1 h 514"/>
                  <a:gd name="T6" fmla="*/ 0 w 377"/>
                  <a:gd name="T7" fmla="*/ 1 h 514"/>
                  <a:gd name="T8" fmla="*/ 0 w 377"/>
                  <a:gd name="T9" fmla="*/ 1 h 514"/>
                  <a:gd name="T10" fmla="*/ 0 w 377"/>
                  <a:gd name="T11" fmla="*/ 1 h 514"/>
                  <a:gd name="T12" fmla="*/ 0 w 377"/>
                  <a:gd name="T13" fmla="*/ 1 h 514"/>
                  <a:gd name="T14" fmla="*/ 0 w 377"/>
                  <a:gd name="T15" fmla="*/ 1 h 514"/>
                  <a:gd name="T16" fmla="*/ 0 w 377"/>
                  <a:gd name="T17" fmla="*/ 0 h 514"/>
                  <a:gd name="T18" fmla="*/ 0 w 377"/>
                  <a:gd name="T19" fmla="*/ 0 h 514"/>
                  <a:gd name="T20" fmla="*/ 0 w 377"/>
                  <a:gd name="T21" fmla="*/ 0 h 514"/>
                  <a:gd name="T22" fmla="*/ 0 w 377"/>
                  <a:gd name="T23" fmla="*/ 0 h 514"/>
                  <a:gd name="T24" fmla="*/ 0 w 377"/>
                  <a:gd name="T25" fmla="*/ 0 h 514"/>
                  <a:gd name="T26" fmla="*/ 0 w 377"/>
                  <a:gd name="T27" fmla="*/ 0 h 514"/>
                  <a:gd name="T28" fmla="*/ 0 w 377"/>
                  <a:gd name="T29" fmla="*/ 0 h 514"/>
                  <a:gd name="T30" fmla="*/ 0 w 377"/>
                  <a:gd name="T31" fmla="*/ 0 h 514"/>
                  <a:gd name="T32" fmla="*/ 0 w 377"/>
                  <a:gd name="T33" fmla="*/ 0 h 514"/>
                  <a:gd name="T34" fmla="*/ 0 w 377"/>
                  <a:gd name="T35" fmla="*/ 0 h 514"/>
                  <a:gd name="T36" fmla="*/ 0 w 377"/>
                  <a:gd name="T37" fmla="*/ 0 h 514"/>
                  <a:gd name="T38" fmla="*/ 0 w 377"/>
                  <a:gd name="T39" fmla="*/ 0 h 514"/>
                  <a:gd name="T40" fmla="*/ 0 w 377"/>
                  <a:gd name="T41" fmla="*/ 0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7"/>
                  <a:gd name="T64" fmla="*/ 0 h 514"/>
                  <a:gd name="T65" fmla="*/ 377 w 377"/>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7" h="514">
                    <a:moveTo>
                      <a:pt x="377" y="514"/>
                    </a:moveTo>
                    <a:lnTo>
                      <a:pt x="344" y="490"/>
                    </a:lnTo>
                    <a:lnTo>
                      <a:pt x="312" y="464"/>
                    </a:lnTo>
                    <a:lnTo>
                      <a:pt x="281" y="438"/>
                    </a:lnTo>
                    <a:lnTo>
                      <a:pt x="251" y="410"/>
                    </a:lnTo>
                    <a:lnTo>
                      <a:pt x="223" y="382"/>
                    </a:lnTo>
                    <a:lnTo>
                      <a:pt x="195" y="352"/>
                    </a:lnTo>
                    <a:lnTo>
                      <a:pt x="168" y="322"/>
                    </a:lnTo>
                    <a:lnTo>
                      <a:pt x="143" y="291"/>
                    </a:lnTo>
                    <a:lnTo>
                      <a:pt x="119" y="257"/>
                    </a:lnTo>
                    <a:lnTo>
                      <a:pt x="97" y="224"/>
                    </a:lnTo>
                    <a:lnTo>
                      <a:pt x="76" y="189"/>
                    </a:lnTo>
                    <a:lnTo>
                      <a:pt x="57" y="154"/>
                    </a:lnTo>
                    <a:lnTo>
                      <a:pt x="48" y="135"/>
                    </a:lnTo>
                    <a:lnTo>
                      <a:pt x="40" y="116"/>
                    </a:lnTo>
                    <a:lnTo>
                      <a:pt x="32" y="98"/>
                    </a:lnTo>
                    <a:lnTo>
                      <a:pt x="25" y="79"/>
                    </a:lnTo>
                    <a:lnTo>
                      <a:pt x="18" y="59"/>
                    </a:lnTo>
                    <a:lnTo>
                      <a:pt x="12" y="41"/>
                    </a:lnTo>
                    <a:lnTo>
                      <a:pt x="5" y="20"/>
                    </a:lnTo>
                    <a:lnTo>
                      <a:pt x="0" y="0"/>
                    </a:lnTo>
                  </a:path>
                </a:pathLst>
              </a:custGeom>
              <a:noFill/>
              <a:ln w="6350">
                <a:solidFill>
                  <a:srgbClr val="1F1A17"/>
                </a:solidFill>
                <a:prstDash val="solid"/>
                <a:round/>
                <a:headEnd/>
                <a:tailEnd/>
              </a:ln>
            </p:spPr>
            <p:txBody>
              <a:bodyPr/>
              <a:lstStyle/>
              <a:p>
                <a:endParaRPr lang="en-US"/>
              </a:p>
            </p:txBody>
          </p:sp>
          <p:sp>
            <p:nvSpPr>
              <p:cNvPr id="19479" name="Freeform 7225"/>
              <p:cNvSpPr>
                <a:spLocks/>
              </p:cNvSpPr>
              <p:nvPr/>
            </p:nvSpPr>
            <p:spPr bwMode="white">
              <a:xfrm>
                <a:off x="4205" y="1731"/>
                <a:ext cx="96" cy="28"/>
              </a:xfrm>
              <a:custGeom>
                <a:avLst/>
                <a:gdLst>
                  <a:gd name="T0" fmla="*/ 1 w 773"/>
                  <a:gd name="T1" fmla="*/ 1 h 224"/>
                  <a:gd name="T2" fmla="*/ 1 w 773"/>
                  <a:gd name="T3" fmla="*/ 0 h 224"/>
                  <a:gd name="T4" fmla="*/ 1 w 773"/>
                  <a:gd name="T5" fmla="*/ 0 h 224"/>
                  <a:gd name="T6" fmla="*/ 1 w 773"/>
                  <a:gd name="T7" fmla="*/ 0 h 224"/>
                  <a:gd name="T8" fmla="*/ 1 w 773"/>
                  <a:gd name="T9" fmla="*/ 0 h 224"/>
                  <a:gd name="T10" fmla="*/ 1 w 773"/>
                  <a:gd name="T11" fmla="*/ 0 h 224"/>
                  <a:gd name="T12" fmla="*/ 1 w 773"/>
                  <a:gd name="T13" fmla="*/ 0 h 224"/>
                  <a:gd name="T14" fmla="*/ 1 w 773"/>
                  <a:gd name="T15" fmla="*/ 0 h 224"/>
                  <a:gd name="T16" fmla="*/ 1 w 773"/>
                  <a:gd name="T17" fmla="*/ 0 h 224"/>
                  <a:gd name="T18" fmla="*/ 1 w 773"/>
                  <a:gd name="T19" fmla="*/ 0 h 224"/>
                  <a:gd name="T20" fmla="*/ 0 w 773"/>
                  <a:gd name="T21" fmla="*/ 0 h 224"/>
                  <a:gd name="T22" fmla="*/ 0 w 773"/>
                  <a:gd name="T23" fmla="*/ 0 h 224"/>
                  <a:gd name="T24" fmla="*/ 0 w 773"/>
                  <a:gd name="T25" fmla="*/ 0 h 224"/>
                  <a:gd name="T26" fmla="*/ 0 w 773"/>
                  <a:gd name="T27" fmla="*/ 0 h 224"/>
                  <a:gd name="T28" fmla="*/ 0 w 773"/>
                  <a:gd name="T29" fmla="*/ 0 h 224"/>
                  <a:gd name="T30" fmla="*/ 0 w 773"/>
                  <a:gd name="T31" fmla="*/ 0 h 224"/>
                  <a:gd name="T32" fmla="*/ 0 w 773"/>
                  <a:gd name="T33" fmla="*/ 0 h 2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3"/>
                  <a:gd name="T52" fmla="*/ 0 h 224"/>
                  <a:gd name="T53" fmla="*/ 773 w 773"/>
                  <a:gd name="T54" fmla="*/ 224 h 2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3" h="224">
                    <a:moveTo>
                      <a:pt x="773" y="224"/>
                    </a:moveTo>
                    <a:lnTo>
                      <a:pt x="722" y="218"/>
                    </a:lnTo>
                    <a:lnTo>
                      <a:pt x="672" y="212"/>
                    </a:lnTo>
                    <a:lnTo>
                      <a:pt x="622" y="204"/>
                    </a:lnTo>
                    <a:lnTo>
                      <a:pt x="572" y="196"/>
                    </a:lnTo>
                    <a:lnTo>
                      <a:pt x="522" y="186"/>
                    </a:lnTo>
                    <a:lnTo>
                      <a:pt x="472" y="176"/>
                    </a:lnTo>
                    <a:lnTo>
                      <a:pt x="424" y="163"/>
                    </a:lnTo>
                    <a:lnTo>
                      <a:pt x="375" y="150"/>
                    </a:lnTo>
                    <a:lnTo>
                      <a:pt x="326" y="136"/>
                    </a:lnTo>
                    <a:lnTo>
                      <a:pt x="278" y="121"/>
                    </a:lnTo>
                    <a:lnTo>
                      <a:pt x="230" y="104"/>
                    </a:lnTo>
                    <a:lnTo>
                      <a:pt x="182" y="86"/>
                    </a:lnTo>
                    <a:lnTo>
                      <a:pt x="136" y="67"/>
                    </a:lnTo>
                    <a:lnTo>
                      <a:pt x="90" y="46"/>
                    </a:lnTo>
                    <a:lnTo>
                      <a:pt x="44" y="23"/>
                    </a:lnTo>
                    <a:lnTo>
                      <a:pt x="0" y="0"/>
                    </a:lnTo>
                  </a:path>
                </a:pathLst>
              </a:custGeom>
              <a:noFill/>
              <a:ln w="6350">
                <a:solidFill>
                  <a:srgbClr val="1F1A17"/>
                </a:solidFill>
                <a:prstDash val="solid"/>
                <a:round/>
                <a:headEnd/>
                <a:tailEnd/>
              </a:ln>
            </p:spPr>
            <p:txBody>
              <a:bodyPr/>
              <a:lstStyle/>
              <a:p>
                <a:endParaRPr lang="en-US"/>
              </a:p>
            </p:txBody>
          </p:sp>
          <p:sp>
            <p:nvSpPr>
              <p:cNvPr id="19480" name="Freeform 7226"/>
              <p:cNvSpPr>
                <a:spLocks/>
              </p:cNvSpPr>
              <p:nvPr/>
            </p:nvSpPr>
            <p:spPr bwMode="white">
              <a:xfrm>
                <a:off x="4470" y="1702"/>
                <a:ext cx="4" cy="7"/>
              </a:xfrm>
              <a:custGeom>
                <a:avLst/>
                <a:gdLst>
                  <a:gd name="T0" fmla="*/ 0 w 31"/>
                  <a:gd name="T1" fmla="*/ 0 h 60"/>
                  <a:gd name="T2" fmla="*/ 0 w 31"/>
                  <a:gd name="T3" fmla="*/ 0 h 60"/>
                  <a:gd name="T4" fmla="*/ 0 w 31"/>
                  <a:gd name="T5" fmla="*/ 0 h 60"/>
                  <a:gd name="T6" fmla="*/ 0 w 31"/>
                  <a:gd name="T7" fmla="*/ 0 h 60"/>
                  <a:gd name="T8" fmla="*/ 0 w 31"/>
                  <a:gd name="T9" fmla="*/ 0 h 60"/>
                  <a:gd name="T10" fmla="*/ 0 w 31"/>
                  <a:gd name="T11" fmla="*/ 0 h 60"/>
                  <a:gd name="T12" fmla="*/ 0 w 31"/>
                  <a:gd name="T13" fmla="*/ 0 h 60"/>
                  <a:gd name="T14" fmla="*/ 0 w 31"/>
                  <a:gd name="T15" fmla="*/ 0 h 60"/>
                  <a:gd name="T16" fmla="*/ 0 w 31"/>
                  <a:gd name="T17" fmla="*/ 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60"/>
                  <a:gd name="T29" fmla="*/ 31 w 3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60">
                    <a:moveTo>
                      <a:pt x="31" y="60"/>
                    </a:moveTo>
                    <a:lnTo>
                      <a:pt x="24" y="55"/>
                    </a:lnTo>
                    <a:lnTo>
                      <a:pt x="17" y="49"/>
                    </a:lnTo>
                    <a:lnTo>
                      <a:pt x="11" y="42"/>
                    </a:lnTo>
                    <a:lnTo>
                      <a:pt x="6" y="34"/>
                    </a:lnTo>
                    <a:lnTo>
                      <a:pt x="2" y="27"/>
                    </a:lnTo>
                    <a:lnTo>
                      <a:pt x="0" y="18"/>
                    </a:lnTo>
                    <a:lnTo>
                      <a:pt x="0" y="10"/>
                    </a:lnTo>
                    <a:lnTo>
                      <a:pt x="2" y="0"/>
                    </a:lnTo>
                  </a:path>
                </a:pathLst>
              </a:custGeom>
              <a:noFill/>
              <a:ln w="6350">
                <a:solidFill>
                  <a:srgbClr val="1F1A17"/>
                </a:solidFill>
                <a:prstDash val="solid"/>
                <a:round/>
                <a:headEnd/>
                <a:tailEnd/>
              </a:ln>
            </p:spPr>
            <p:txBody>
              <a:bodyPr/>
              <a:lstStyle/>
              <a:p>
                <a:endParaRPr lang="en-US"/>
              </a:p>
            </p:txBody>
          </p:sp>
          <p:sp>
            <p:nvSpPr>
              <p:cNvPr id="19481" name="Freeform 7227"/>
              <p:cNvSpPr>
                <a:spLocks/>
              </p:cNvSpPr>
              <p:nvPr/>
            </p:nvSpPr>
            <p:spPr bwMode="white">
              <a:xfrm>
                <a:off x="4511" y="1710"/>
                <a:ext cx="1" cy="0"/>
              </a:xfrm>
              <a:custGeom>
                <a:avLst/>
                <a:gdLst>
                  <a:gd name="T0" fmla="*/ 0 w 4"/>
                  <a:gd name="T1" fmla="*/ 0 h 2"/>
                  <a:gd name="T2" fmla="*/ 0 w 4"/>
                  <a:gd name="T3" fmla="*/ 0 h 2"/>
                  <a:gd name="T4" fmla="*/ 0 w 4"/>
                  <a:gd name="T5" fmla="*/ 0 h 2"/>
                  <a:gd name="T6" fmla="*/ 0 60000 65536"/>
                  <a:gd name="T7" fmla="*/ 0 60000 65536"/>
                  <a:gd name="T8" fmla="*/ 0 60000 65536"/>
                  <a:gd name="T9" fmla="*/ 0 w 4"/>
                  <a:gd name="T10" fmla="*/ 0 h 2"/>
                  <a:gd name="T11" fmla="*/ 4 w 4"/>
                  <a:gd name="T12" fmla="*/ 0 h 2"/>
                </a:gdLst>
                <a:ahLst/>
                <a:cxnLst>
                  <a:cxn ang="T6">
                    <a:pos x="T0" y="T1"/>
                  </a:cxn>
                  <a:cxn ang="T7">
                    <a:pos x="T2" y="T3"/>
                  </a:cxn>
                  <a:cxn ang="T8">
                    <a:pos x="T4" y="T5"/>
                  </a:cxn>
                </a:cxnLst>
                <a:rect l="T9" t="T10" r="T11" b="T12"/>
                <a:pathLst>
                  <a:path w="4" h="2">
                    <a:moveTo>
                      <a:pt x="0" y="2"/>
                    </a:moveTo>
                    <a:lnTo>
                      <a:pt x="2" y="1"/>
                    </a:lnTo>
                    <a:lnTo>
                      <a:pt x="4" y="0"/>
                    </a:lnTo>
                  </a:path>
                </a:pathLst>
              </a:custGeom>
              <a:noFill/>
              <a:ln w="6350">
                <a:solidFill>
                  <a:srgbClr val="1F1A17"/>
                </a:solidFill>
                <a:prstDash val="solid"/>
                <a:round/>
                <a:headEnd/>
                <a:tailEnd/>
              </a:ln>
            </p:spPr>
            <p:txBody>
              <a:bodyPr/>
              <a:lstStyle/>
              <a:p>
                <a:endParaRPr lang="en-US"/>
              </a:p>
            </p:txBody>
          </p:sp>
          <p:sp>
            <p:nvSpPr>
              <p:cNvPr id="19482" name="Freeform 7228"/>
              <p:cNvSpPr>
                <a:spLocks/>
              </p:cNvSpPr>
              <p:nvPr/>
            </p:nvSpPr>
            <p:spPr bwMode="white">
              <a:xfrm>
                <a:off x="4511" y="1709"/>
                <a:ext cx="1" cy="1"/>
              </a:xfrm>
              <a:custGeom>
                <a:avLst/>
                <a:gdLst>
                  <a:gd name="T0" fmla="*/ 0 w 5"/>
                  <a:gd name="T1" fmla="*/ 0 h 4"/>
                  <a:gd name="T2" fmla="*/ 0 w 5"/>
                  <a:gd name="T3" fmla="*/ 0 h 4"/>
                  <a:gd name="T4" fmla="*/ 0 w 5"/>
                  <a:gd name="T5" fmla="*/ 0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5" y="4"/>
                    </a:moveTo>
                    <a:lnTo>
                      <a:pt x="2" y="3"/>
                    </a:lnTo>
                    <a:lnTo>
                      <a:pt x="0" y="0"/>
                    </a:lnTo>
                  </a:path>
                </a:pathLst>
              </a:custGeom>
              <a:noFill/>
              <a:ln w="6350">
                <a:solidFill>
                  <a:srgbClr val="1F1A17"/>
                </a:solidFill>
                <a:prstDash val="solid"/>
                <a:round/>
                <a:headEnd/>
                <a:tailEnd/>
              </a:ln>
            </p:spPr>
            <p:txBody>
              <a:bodyPr/>
              <a:lstStyle/>
              <a:p>
                <a:endParaRPr lang="en-US"/>
              </a:p>
            </p:txBody>
          </p:sp>
          <p:sp>
            <p:nvSpPr>
              <p:cNvPr id="19483" name="Freeform 7229"/>
              <p:cNvSpPr>
                <a:spLocks/>
              </p:cNvSpPr>
              <p:nvPr/>
            </p:nvSpPr>
            <p:spPr bwMode="white">
              <a:xfrm>
                <a:off x="4493" y="1721"/>
                <a:ext cx="17" cy="3"/>
              </a:xfrm>
              <a:custGeom>
                <a:avLst/>
                <a:gdLst>
                  <a:gd name="T0" fmla="*/ 0 w 141"/>
                  <a:gd name="T1" fmla="*/ 0 h 19"/>
                  <a:gd name="T2" fmla="*/ 0 w 141"/>
                  <a:gd name="T3" fmla="*/ 0 h 19"/>
                  <a:gd name="T4" fmla="*/ 0 w 141"/>
                  <a:gd name="T5" fmla="*/ 0 h 19"/>
                  <a:gd name="T6" fmla="*/ 0 w 141"/>
                  <a:gd name="T7" fmla="*/ 0 h 19"/>
                  <a:gd name="T8" fmla="*/ 0 w 141"/>
                  <a:gd name="T9" fmla="*/ 0 h 19"/>
                  <a:gd name="T10" fmla="*/ 0 w 141"/>
                  <a:gd name="T11" fmla="*/ 0 h 19"/>
                  <a:gd name="T12" fmla="*/ 0 w 141"/>
                  <a:gd name="T13" fmla="*/ 0 h 19"/>
                  <a:gd name="T14" fmla="*/ 0 w 141"/>
                  <a:gd name="T15" fmla="*/ 0 h 19"/>
                  <a:gd name="T16" fmla="*/ 0 w 141"/>
                  <a:gd name="T17" fmla="*/ 0 h 19"/>
                  <a:gd name="T18" fmla="*/ 0 w 141"/>
                  <a:gd name="T19" fmla="*/ 0 h 19"/>
                  <a:gd name="T20" fmla="*/ 0 w 141"/>
                  <a:gd name="T21" fmla="*/ 0 h 19"/>
                  <a:gd name="T22" fmla="*/ 0 w 141"/>
                  <a:gd name="T23" fmla="*/ 0 h 19"/>
                  <a:gd name="T24" fmla="*/ 0 w 141"/>
                  <a:gd name="T25" fmla="*/ 0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1"/>
                  <a:gd name="T40" fmla="*/ 0 h 19"/>
                  <a:gd name="T41" fmla="*/ 141 w 141"/>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1" h="19">
                    <a:moveTo>
                      <a:pt x="141" y="7"/>
                    </a:moveTo>
                    <a:lnTo>
                      <a:pt x="123" y="12"/>
                    </a:lnTo>
                    <a:lnTo>
                      <a:pt x="105" y="16"/>
                    </a:lnTo>
                    <a:lnTo>
                      <a:pt x="87" y="18"/>
                    </a:lnTo>
                    <a:lnTo>
                      <a:pt x="70" y="19"/>
                    </a:lnTo>
                    <a:lnTo>
                      <a:pt x="60" y="18"/>
                    </a:lnTo>
                    <a:lnTo>
                      <a:pt x="52" y="17"/>
                    </a:lnTo>
                    <a:lnTo>
                      <a:pt x="43" y="15"/>
                    </a:lnTo>
                    <a:lnTo>
                      <a:pt x="34" y="13"/>
                    </a:lnTo>
                    <a:lnTo>
                      <a:pt x="25" y="11"/>
                    </a:lnTo>
                    <a:lnTo>
                      <a:pt x="17" y="7"/>
                    </a:lnTo>
                    <a:lnTo>
                      <a:pt x="8" y="4"/>
                    </a:lnTo>
                    <a:lnTo>
                      <a:pt x="0" y="0"/>
                    </a:lnTo>
                  </a:path>
                </a:pathLst>
              </a:custGeom>
              <a:noFill/>
              <a:ln w="6350">
                <a:solidFill>
                  <a:srgbClr val="1F1A17"/>
                </a:solidFill>
                <a:prstDash val="solid"/>
                <a:round/>
                <a:headEnd/>
                <a:tailEnd/>
              </a:ln>
            </p:spPr>
            <p:txBody>
              <a:bodyPr/>
              <a:lstStyle/>
              <a:p>
                <a:endParaRPr lang="en-US"/>
              </a:p>
            </p:txBody>
          </p:sp>
          <p:sp>
            <p:nvSpPr>
              <p:cNvPr id="19484" name="Freeform 7230"/>
              <p:cNvSpPr>
                <a:spLocks/>
              </p:cNvSpPr>
              <p:nvPr/>
            </p:nvSpPr>
            <p:spPr bwMode="white">
              <a:xfrm>
                <a:off x="4512" y="1710"/>
                <a:ext cx="3" cy="8"/>
              </a:xfrm>
              <a:custGeom>
                <a:avLst/>
                <a:gdLst>
                  <a:gd name="T0" fmla="*/ 0 w 30"/>
                  <a:gd name="T1" fmla="*/ 0 h 63"/>
                  <a:gd name="T2" fmla="*/ 0 w 30"/>
                  <a:gd name="T3" fmla="*/ 0 h 63"/>
                  <a:gd name="T4" fmla="*/ 0 w 30"/>
                  <a:gd name="T5" fmla="*/ 0 h 63"/>
                  <a:gd name="T6" fmla="*/ 0 w 30"/>
                  <a:gd name="T7" fmla="*/ 0 h 63"/>
                  <a:gd name="T8" fmla="*/ 0 w 30"/>
                  <a:gd name="T9" fmla="*/ 0 h 63"/>
                  <a:gd name="T10" fmla="*/ 0 w 30"/>
                  <a:gd name="T11" fmla="*/ 0 h 63"/>
                  <a:gd name="T12" fmla="*/ 0 w 30"/>
                  <a:gd name="T13" fmla="*/ 0 h 63"/>
                  <a:gd name="T14" fmla="*/ 0 w 30"/>
                  <a:gd name="T15" fmla="*/ 0 h 63"/>
                  <a:gd name="T16" fmla="*/ 0 w 30"/>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63"/>
                  <a:gd name="T29" fmla="*/ 30 w 30"/>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63">
                    <a:moveTo>
                      <a:pt x="0" y="0"/>
                    </a:moveTo>
                    <a:lnTo>
                      <a:pt x="7" y="6"/>
                    </a:lnTo>
                    <a:lnTo>
                      <a:pt x="14" y="12"/>
                    </a:lnTo>
                    <a:lnTo>
                      <a:pt x="21" y="19"/>
                    </a:lnTo>
                    <a:lnTo>
                      <a:pt x="26" y="27"/>
                    </a:lnTo>
                    <a:lnTo>
                      <a:pt x="29" y="34"/>
                    </a:lnTo>
                    <a:lnTo>
                      <a:pt x="30" y="43"/>
                    </a:lnTo>
                    <a:lnTo>
                      <a:pt x="30" y="52"/>
                    </a:lnTo>
                    <a:lnTo>
                      <a:pt x="27" y="63"/>
                    </a:lnTo>
                  </a:path>
                </a:pathLst>
              </a:custGeom>
              <a:noFill/>
              <a:ln w="6350">
                <a:solidFill>
                  <a:srgbClr val="1F1A17"/>
                </a:solidFill>
                <a:prstDash val="solid"/>
                <a:round/>
                <a:headEnd/>
                <a:tailEnd/>
              </a:ln>
            </p:spPr>
            <p:txBody>
              <a:bodyPr/>
              <a:lstStyle/>
              <a:p>
                <a:endParaRPr lang="en-US"/>
              </a:p>
            </p:txBody>
          </p:sp>
          <p:sp>
            <p:nvSpPr>
              <p:cNvPr id="19485" name="Line 7231"/>
              <p:cNvSpPr>
                <a:spLocks noChangeShapeType="1"/>
              </p:cNvSpPr>
              <p:nvPr/>
            </p:nvSpPr>
            <p:spPr bwMode="white">
              <a:xfrm>
                <a:off x="4496" y="1714"/>
                <a:ext cx="0" cy="0"/>
              </a:xfrm>
              <a:prstGeom prst="line">
                <a:avLst/>
              </a:prstGeom>
              <a:noFill/>
              <a:ln w="6350">
                <a:solidFill>
                  <a:srgbClr val="1F1A17"/>
                </a:solidFill>
                <a:round/>
                <a:headEnd/>
                <a:tailEnd/>
              </a:ln>
            </p:spPr>
            <p:txBody>
              <a:bodyPr/>
              <a:lstStyle/>
              <a:p>
                <a:endParaRPr lang="en-US"/>
              </a:p>
            </p:txBody>
          </p:sp>
          <p:sp>
            <p:nvSpPr>
              <p:cNvPr id="19486" name="Line 7232"/>
              <p:cNvSpPr>
                <a:spLocks noChangeShapeType="1"/>
              </p:cNvSpPr>
              <p:nvPr/>
            </p:nvSpPr>
            <p:spPr bwMode="white">
              <a:xfrm>
                <a:off x="4477" y="1703"/>
                <a:ext cx="0" cy="0"/>
              </a:xfrm>
              <a:prstGeom prst="line">
                <a:avLst/>
              </a:prstGeom>
              <a:noFill/>
              <a:ln w="6350">
                <a:solidFill>
                  <a:srgbClr val="1F1A17"/>
                </a:solidFill>
                <a:round/>
                <a:headEnd/>
                <a:tailEnd/>
              </a:ln>
            </p:spPr>
            <p:txBody>
              <a:bodyPr/>
              <a:lstStyle/>
              <a:p>
                <a:endParaRPr lang="en-US"/>
              </a:p>
            </p:txBody>
          </p:sp>
          <p:sp>
            <p:nvSpPr>
              <p:cNvPr id="19487" name="Line 7233"/>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88" name="Line 7234"/>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89" name="Line 7235"/>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0" name="Line 7236"/>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1" name="Line 7237"/>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2" name="Line 7238"/>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3" name="Line 7239"/>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4" name="Line 7240"/>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5" name="Line 7241"/>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6" name="Line 7242"/>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7" name="Line 7243"/>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8" name="Line 7244"/>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499" name="Line 7245"/>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0" name="Line 7246"/>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1" name="Line 7247"/>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2" name="Line 7248"/>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3" name="Line 7249"/>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4" name="Line 7250"/>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5" name="Line 7251"/>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6" name="Line 7252"/>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7" name="Line 7253"/>
              <p:cNvSpPr>
                <a:spLocks noChangeShapeType="1"/>
              </p:cNvSpPr>
              <p:nvPr/>
            </p:nvSpPr>
            <p:spPr bwMode="white">
              <a:xfrm flipH="1" flipV="1">
                <a:off x="4477" y="1703"/>
                <a:ext cx="19" cy="11"/>
              </a:xfrm>
              <a:prstGeom prst="line">
                <a:avLst/>
              </a:prstGeom>
              <a:noFill/>
              <a:ln w="6350">
                <a:solidFill>
                  <a:srgbClr val="1F1A17"/>
                </a:solidFill>
                <a:round/>
                <a:headEnd/>
                <a:tailEnd/>
              </a:ln>
            </p:spPr>
            <p:txBody>
              <a:bodyPr/>
              <a:lstStyle/>
              <a:p>
                <a:endParaRPr lang="en-US"/>
              </a:p>
            </p:txBody>
          </p:sp>
          <p:sp>
            <p:nvSpPr>
              <p:cNvPr id="19508" name="Line 7254"/>
              <p:cNvSpPr>
                <a:spLocks noChangeShapeType="1"/>
              </p:cNvSpPr>
              <p:nvPr/>
            </p:nvSpPr>
            <p:spPr bwMode="white">
              <a:xfrm>
                <a:off x="4482" y="1695"/>
                <a:ext cx="0" cy="0"/>
              </a:xfrm>
              <a:prstGeom prst="line">
                <a:avLst/>
              </a:prstGeom>
              <a:noFill/>
              <a:ln w="6350">
                <a:solidFill>
                  <a:srgbClr val="1F1A17"/>
                </a:solidFill>
                <a:round/>
                <a:headEnd/>
                <a:tailEnd/>
              </a:ln>
            </p:spPr>
            <p:txBody>
              <a:bodyPr/>
              <a:lstStyle/>
              <a:p>
                <a:endParaRPr lang="en-US"/>
              </a:p>
            </p:txBody>
          </p:sp>
          <p:sp>
            <p:nvSpPr>
              <p:cNvPr id="19509" name="Line 7255"/>
              <p:cNvSpPr>
                <a:spLocks noChangeShapeType="1"/>
              </p:cNvSpPr>
              <p:nvPr/>
            </p:nvSpPr>
            <p:spPr bwMode="white">
              <a:xfrm>
                <a:off x="4501" y="1706"/>
                <a:ext cx="0" cy="0"/>
              </a:xfrm>
              <a:prstGeom prst="line">
                <a:avLst/>
              </a:prstGeom>
              <a:noFill/>
              <a:ln w="6350">
                <a:solidFill>
                  <a:srgbClr val="1F1A17"/>
                </a:solidFill>
                <a:round/>
                <a:headEnd/>
                <a:tailEnd/>
              </a:ln>
            </p:spPr>
            <p:txBody>
              <a:bodyPr/>
              <a:lstStyle/>
              <a:p>
                <a:endParaRPr lang="en-US"/>
              </a:p>
            </p:txBody>
          </p:sp>
          <p:sp>
            <p:nvSpPr>
              <p:cNvPr id="19510" name="Line 7256"/>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1" name="Line 7257"/>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2" name="Line 7258"/>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3" name="Line 7259"/>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4" name="Line 7260"/>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5" name="Line 7261"/>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6" name="Line 7262"/>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7" name="Line 7263"/>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8" name="Line 7264"/>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19" name="Line 7265"/>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0" name="Line 7266"/>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1" name="Line 7267"/>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2" name="Line 7268"/>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3" name="Line 7269"/>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4" name="Line 7270"/>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5" name="Line 7271"/>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6" name="Line 7272"/>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7" name="Line 7273"/>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8" name="Line 7274"/>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29" name="Line 7275"/>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30" name="Line 7276"/>
              <p:cNvSpPr>
                <a:spLocks noChangeShapeType="1"/>
              </p:cNvSpPr>
              <p:nvPr/>
            </p:nvSpPr>
            <p:spPr bwMode="white">
              <a:xfrm>
                <a:off x="4482" y="1695"/>
                <a:ext cx="19" cy="11"/>
              </a:xfrm>
              <a:prstGeom prst="line">
                <a:avLst/>
              </a:prstGeom>
              <a:noFill/>
              <a:ln w="6350">
                <a:solidFill>
                  <a:srgbClr val="1F1A17"/>
                </a:solidFill>
                <a:round/>
                <a:headEnd/>
                <a:tailEnd/>
              </a:ln>
            </p:spPr>
            <p:txBody>
              <a:bodyPr/>
              <a:lstStyle/>
              <a:p>
                <a:endParaRPr lang="en-US"/>
              </a:p>
            </p:txBody>
          </p:sp>
          <p:sp>
            <p:nvSpPr>
              <p:cNvPr id="19531" name="Freeform 7277"/>
              <p:cNvSpPr>
                <a:spLocks/>
              </p:cNvSpPr>
              <p:nvPr/>
            </p:nvSpPr>
            <p:spPr bwMode="white">
              <a:xfrm>
                <a:off x="4483" y="1693"/>
                <a:ext cx="0" cy="0"/>
              </a:xfrm>
              <a:custGeom>
                <a:avLst/>
                <a:gdLst>
                  <a:gd name="T0" fmla="*/ 0 w 4"/>
                  <a:gd name="T1" fmla="*/ 0 w 4"/>
                  <a:gd name="T2" fmla="*/ 0 w 4"/>
                  <a:gd name="T3" fmla="*/ 0 60000 65536"/>
                  <a:gd name="T4" fmla="*/ 0 60000 65536"/>
                  <a:gd name="T5" fmla="*/ 0 60000 65536"/>
                  <a:gd name="T6" fmla="*/ 0 w 4"/>
                  <a:gd name="T7" fmla="*/ 4 w 4"/>
                </a:gdLst>
                <a:ahLst/>
                <a:cxnLst>
                  <a:cxn ang="T3">
                    <a:pos x="T0" y="0"/>
                  </a:cxn>
                  <a:cxn ang="T4">
                    <a:pos x="T1" y="0"/>
                  </a:cxn>
                  <a:cxn ang="T5">
                    <a:pos x="T2" y="0"/>
                  </a:cxn>
                </a:cxnLst>
                <a:rect l="T6" t="0" r="T7" b="0"/>
                <a:pathLst>
                  <a:path w="4">
                    <a:moveTo>
                      <a:pt x="4" y="0"/>
                    </a:moveTo>
                    <a:lnTo>
                      <a:pt x="2" y="0"/>
                    </a:lnTo>
                    <a:lnTo>
                      <a:pt x="0" y="0"/>
                    </a:lnTo>
                  </a:path>
                </a:pathLst>
              </a:custGeom>
              <a:noFill/>
              <a:ln w="6350">
                <a:solidFill>
                  <a:srgbClr val="1F1A17"/>
                </a:solidFill>
                <a:prstDash val="solid"/>
                <a:round/>
                <a:headEnd/>
                <a:tailEnd/>
              </a:ln>
            </p:spPr>
            <p:txBody>
              <a:bodyPr/>
              <a:lstStyle/>
              <a:p>
                <a:endParaRPr lang="en-US"/>
              </a:p>
            </p:txBody>
          </p:sp>
          <p:sp>
            <p:nvSpPr>
              <p:cNvPr id="19532" name="Freeform 7278"/>
              <p:cNvSpPr>
                <a:spLocks/>
              </p:cNvSpPr>
              <p:nvPr/>
            </p:nvSpPr>
            <p:spPr bwMode="white">
              <a:xfrm>
                <a:off x="4483" y="1692"/>
                <a:ext cx="0" cy="1"/>
              </a:xfrm>
              <a:custGeom>
                <a:avLst/>
                <a:gdLst>
                  <a:gd name="T0" fmla="*/ 0 h 11"/>
                  <a:gd name="T1" fmla="*/ 0 h 11"/>
                  <a:gd name="T2" fmla="*/ 0 h 11"/>
                  <a:gd name="T3" fmla="*/ 0 60000 65536"/>
                  <a:gd name="T4" fmla="*/ 0 60000 65536"/>
                  <a:gd name="T5" fmla="*/ 0 60000 65536"/>
                  <a:gd name="T6" fmla="*/ 0 h 11"/>
                  <a:gd name="T7" fmla="*/ 11 h 11"/>
                </a:gdLst>
                <a:ahLst/>
                <a:cxnLst>
                  <a:cxn ang="T3">
                    <a:pos x="0" y="T0"/>
                  </a:cxn>
                  <a:cxn ang="T4">
                    <a:pos x="0" y="T1"/>
                  </a:cxn>
                  <a:cxn ang="T5">
                    <a:pos x="0" y="T2"/>
                  </a:cxn>
                </a:cxnLst>
                <a:rect l="0" t="T6" r="0" b="T7"/>
                <a:pathLst>
                  <a:path h="11">
                    <a:moveTo>
                      <a:pt x="0" y="0"/>
                    </a:moveTo>
                    <a:lnTo>
                      <a:pt x="0" y="4"/>
                    </a:lnTo>
                    <a:lnTo>
                      <a:pt x="0" y="11"/>
                    </a:lnTo>
                  </a:path>
                </a:pathLst>
              </a:custGeom>
              <a:noFill/>
              <a:ln w="6350">
                <a:solidFill>
                  <a:srgbClr val="1F1A17"/>
                </a:solidFill>
                <a:prstDash val="solid"/>
                <a:round/>
                <a:headEnd/>
                <a:tailEnd/>
              </a:ln>
            </p:spPr>
            <p:txBody>
              <a:bodyPr/>
              <a:lstStyle/>
              <a:p>
                <a:endParaRPr lang="en-US"/>
              </a:p>
            </p:txBody>
          </p:sp>
          <p:sp>
            <p:nvSpPr>
              <p:cNvPr id="19533" name="Freeform 7279"/>
              <p:cNvSpPr>
                <a:spLocks/>
              </p:cNvSpPr>
              <p:nvPr/>
            </p:nvSpPr>
            <p:spPr bwMode="white">
              <a:xfrm>
                <a:off x="4481" y="1692"/>
                <a:ext cx="1" cy="1"/>
              </a:xfrm>
              <a:custGeom>
                <a:avLst/>
                <a:gdLst>
                  <a:gd name="T0" fmla="*/ 0 w 13"/>
                  <a:gd name="T1" fmla="*/ 0 h 8"/>
                  <a:gd name="T2" fmla="*/ 0 w 13"/>
                  <a:gd name="T3" fmla="*/ 0 h 8"/>
                  <a:gd name="T4" fmla="*/ 0 w 13"/>
                  <a:gd name="T5" fmla="*/ 0 h 8"/>
                  <a:gd name="T6" fmla="*/ 0 w 13"/>
                  <a:gd name="T7" fmla="*/ 0 h 8"/>
                  <a:gd name="T8" fmla="*/ 0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8"/>
                    </a:moveTo>
                    <a:lnTo>
                      <a:pt x="10" y="4"/>
                    </a:lnTo>
                    <a:lnTo>
                      <a:pt x="7" y="1"/>
                    </a:lnTo>
                    <a:lnTo>
                      <a:pt x="4" y="0"/>
                    </a:lnTo>
                    <a:lnTo>
                      <a:pt x="0" y="0"/>
                    </a:lnTo>
                  </a:path>
                </a:pathLst>
              </a:custGeom>
              <a:noFill/>
              <a:ln w="6350">
                <a:solidFill>
                  <a:srgbClr val="1F1A17"/>
                </a:solidFill>
                <a:prstDash val="solid"/>
                <a:round/>
                <a:headEnd/>
                <a:tailEnd/>
              </a:ln>
            </p:spPr>
            <p:txBody>
              <a:bodyPr/>
              <a:lstStyle/>
              <a:p>
                <a:endParaRPr lang="en-US"/>
              </a:p>
            </p:txBody>
          </p:sp>
          <p:sp>
            <p:nvSpPr>
              <p:cNvPr id="19534" name="Freeform 7280"/>
              <p:cNvSpPr>
                <a:spLocks/>
              </p:cNvSpPr>
              <p:nvPr/>
            </p:nvSpPr>
            <p:spPr bwMode="white">
              <a:xfrm>
                <a:off x="4482" y="1693"/>
                <a:ext cx="1" cy="0"/>
              </a:xfrm>
              <a:custGeom>
                <a:avLst/>
                <a:gdLst>
                  <a:gd name="T0" fmla="*/ 0 w 3"/>
                  <a:gd name="T1" fmla="*/ 0 h 1"/>
                  <a:gd name="T2" fmla="*/ 0 w 3"/>
                  <a:gd name="T3" fmla="*/ 0 h 1"/>
                  <a:gd name="T4" fmla="*/ 0 w 3"/>
                  <a:gd name="T5" fmla="*/ 0 h 1"/>
                  <a:gd name="T6" fmla="*/ 0 60000 65536"/>
                  <a:gd name="T7" fmla="*/ 0 60000 65536"/>
                  <a:gd name="T8" fmla="*/ 0 60000 65536"/>
                  <a:gd name="T9" fmla="*/ 0 w 3"/>
                  <a:gd name="T10" fmla="*/ 0 h 1"/>
                  <a:gd name="T11" fmla="*/ 3 w 3"/>
                  <a:gd name="T12" fmla="*/ 0 h 1"/>
                </a:gdLst>
                <a:ahLst/>
                <a:cxnLst>
                  <a:cxn ang="T6">
                    <a:pos x="T0" y="T1"/>
                  </a:cxn>
                  <a:cxn ang="T7">
                    <a:pos x="T2" y="T3"/>
                  </a:cxn>
                  <a:cxn ang="T8">
                    <a:pos x="T4" y="T5"/>
                  </a:cxn>
                </a:cxnLst>
                <a:rect l="T9" t="T10" r="T11" b="T12"/>
                <a:pathLst>
                  <a:path w="3" h="1">
                    <a:moveTo>
                      <a:pt x="3" y="0"/>
                    </a:moveTo>
                    <a:lnTo>
                      <a:pt x="2" y="0"/>
                    </a:lnTo>
                    <a:lnTo>
                      <a:pt x="0" y="1"/>
                    </a:lnTo>
                  </a:path>
                </a:pathLst>
              </a:custGeom>
              <a:noFill/>
              <a:ln w="6350">
                <a:solidFill>
                  <a:srgbClr val="1F1A17"/>
                </a:solidFill>
                <a:prstDash val="solid"/>
                <a:round/>
                <a:headEnd/>
                <a:tailEnd/>
              </a:ln>
            </p:spPr>
            <p:txBody>
              <a:bodyPr/>
              <a:lstStyle/>
              <a:p>
                <a:endParaRPr lang="en-US"/>
              </a:p>
            </p:txBody>
          </p:sp>
          <p:sp>
            <p:nvSpPr>
              <p:cNvPr id="19535" name="Freeform 7281"/>
              <p:cNvSpPr>
                <a:spLocks/>
              </p:cNvSpPr>
              <p:nvPr/>
            </p:nvSpPr>
            <p:spPr bwMode="white">
              <a:xfrm>
                <a:off x="4481" y="1693"/>
                <a:ext cx="1" cy="2"/>
              </a:xfrm>
              <a:custGeom>
                <a:avLst/>
                <a:gdLst>
                  <a:gd name="T0" fmla="*/ 0 w 10"/>
                  <a:gd name="T1" fmla="*/ 0 h 16"/>
                  <a:gd name="T2" fmla="*/ 0 w 10"/>
                  <a:gd name="T3" fmla="*/ 0 h 16"/>
                  <a:gd name="T4" fmla="*/ 0 w 10"/>
                  <a:gd name="T5" fmla="*/ 0 h 16"/>
                  <a:gd name="T6" fmla="*/ 0 w 10"/>
                  <a:gd name="T7" fmla="*/ 0 h 16"/>
                  <a:gd name="T8" fmla="*/ 0 w 10"/>
                  <a:gd name="T9" fmla="*/ 0 h 16"/>
                  <a:gd name="T10" fmla="*/ 0 w 10"/>
                  <a:gd name="T11" fmla="*/ 0 h 16"/>
                  <a:gd name="T12" fmla="*/ 0 w 10"/>
                  <a:gd name="T13" fmla="*/ 0 h 16"/>
                  <a:gd name="T14" fmla="*/ 0 w 10"/>
                  <a:gd name="T15" fmla="*/ 0 h 16"/>
                  <a:gd name="T16" fmla="*/ 0 w 10"/>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6"/>
                  <a:gd name="T29" fmla="*/ 10 w 1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6">
                    <a:moveTo>
                      <a:pt x="10" y="0"/>
                    </a:moveTo>
                    <a:lnTo>
                      <a:pt x="6" y="1"/>
                    </a:lnTo>
                    <a:lnTo>
                      <a:pt x="3" y="3"/>
                    </a:lnTo>
                    <a:lnTo>
                      <a:pt x="1" y="5"/>
                    </a:lnTo>
                    <a:lnTo>
                      <a:pt x="0" y="7"/>
                    </a:lnTo>
                    <a:lnTo>
                      <a:pt x="0" y="9"/>
                    </a:lnTo>
                    <a:lnTo>
                      <a:pt x="0" y="12"/>
                    </a:lnTo>
                    <a:lnTo>
                      <a:pt x="2" y="14"/>
                    </a:lnTo>
                    <a:lnTo>
                      <a:pt x="5" y="16"/>
                    </a:lnTo>
                  </a:path>
                </a:pathLst>
              </a:custGeom>
              <a:noFill/>
              <a:ln w="6350">
                <a:solidFill>
                  <a:srgbClr val="1F1A17"/>
                </a:solidFill>
                <a:prstDash val="solid"/>
                <a:round/>
                <a:headEnd/>
                <a:tailEnd/>
              </a:ln>
            </p:spPr>
            <p:txBody>
              <a:bodyPr/>
              <a:lstStyle/>
              <a:p>
                <a:endParaRPr lang="en-US"/>
              </a:p>
            </p:txBody>
          </p:sp>
          <p:sp>
            <p:nvSpPr>
              <p:cNvPr id="19536" name="Freeform 7282"/>
              <p:cNvSpPr>
                <a:spLocks/>
              </p:cNvSpPr>
              <p:nvPr/>
            </p:nvSpPr>
            <p:spPr bwMode="white">
              <a:xfrm>
                <a:off x="4474" y="1700"/>
                <a:ext cx="3" cy="3"/>
              </a:xfrm>
              <a:custGeom>
                <a:avLst/>
                <a:gdLst>
                  <a:gd name="T0" fmla="*/ 0 w 20"/>
                  <a:gd name="T1" fmla="*/ 0 h 29"/>
                  <a:gd name="T2" fmla="*/ 0 w 20"/>
                  <a:gd name="T3" fmla="*/ 0 h 29"/>
                  <a:gd name="T4" fmla="*/ 0 w 20"/>
                  <a:gd name="T5" fmla="*/ 0 h 29"/>
                  <a:gd name="T6" fmla="*/ 0 w 20"/>
                  <a:gd name="T7" fmla="*/ 0 h 29"/>
                  <a:gd name="T8" fmla="*/ 0 w 20"/>
                  <a:gd name="T9" fmla="*/ 0 h 29"/>
                  <a:gd name="T10" fmla="*/ 0 w 20"/>
                  <a:gd name="T11" fmla="*/ 0 h 29"/>
                  <a:gd name="T12" fmla="*/ 0 w 20"/>
                  <a:gd name="T13" fmla="*/ 0 h 29"/>
                  <a:gd name="T14" fmla="*/ 0 w 20"/>
                  <a:gd name="T15" fmla="*/ 0 h 29"/>
                  <a:gd name="T16" fmla="*/ 0 w 20"/>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9"/>
                  <a:gd name="T29" fmla="*/ 20 w 2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9">
                    <a:moveTo>
                      <a:pt x="0" y="0"/>
                    </a:moveTo>
                    <a:lnTo>
                      <a:pt x="0" y="4"/>
                    </a:lnTo>
                    <a:lnTo>
                      <a:pt x="1" y="8"/>
                    </a:lnTo>
                    <a:lnTo>
                      <a:pt x="3" y="12"/>
                    </a:lnTo>
                    <a:lnTo>
                      <a:pt x="5" y="15"/>
                    </a:lnTo>
                    <a:lnTo>
                      <a:pt x="8" y="19"/>
                    </a:lnTo>
                    <a:lnTo>
                      <a:pt x="11" y="22"/>
                    </a:lnTo>
                    <a:lnTo>
                      <a:pt x="15" y="26"/>
                    </a:lnTo>
                    <a:lnTo>
                      <a:pt x="20" y="29"/>
                    </a:lnTo>
                  </a:path>
                </a:pathLst>
              </a:custGeom>
              <a:noFill/>
              <a:ln w="6350">
                <a:solidFill>
                  <a:srgbClr val="1F1A17"/>
                </a:solidFill>
                <a:prstDash val="solid"/>
                <a:round/>
                <a:headEnd/>
                <a:tailEnd/>
              </a:ln>
            </p:spPr>
            <p:txBody>
              <a:bodyPr/>
              <a:lstStyle/>
              <a:p>
                <a:endParaRPr lang="en-US"/>
              </a:p>
            </p:txBody>
          </p:sp>
          <p:sp>
            <p:nvSpPr>
              <p:cNvPr id="19537" name="Freeform 7283"/>
              <p:cNvSpPr>
                <a:spLocks/>
              </p:cNvSpPr>
              <p:nvPr/>
            </p:nvSpPr>
            <p:spPr bwMode="white">
              <a:xfrm>
                <a:off x="4501" y="1704"/>
                <a:ext cx="3" cy="2"/>
              </a:xfrm>
              <a:custGeom>
                <a:avLst/>
                <a:gdLst>
                  <a:gd name="T0" fmla="*/ 0 w 31"/>
                  <a:gd name="T1" fmla="*/ 0 h 18"/>
                  <a:gd name="T2" fmla="*/ 0 w 31"/>
                  <a:gd name="T3" fmla="*/ 0 h 18"/>
                  <a:gd name="T4" fmla="*/ 0 w 31"/>
                  <a:gd name="T5" fmla="*/ 0 h 18"/>
                  <a:gd name="T6" fmla="*/ 0 w 31"/>
                  <a:gd name="T7" fmla="*/ 0 h 18"/>
                  <a:gd name="T8" fmla="*/ 0 w 31"/>
                  <a:gd name="T9" fmla="*/ 0 h 18"/>
                  <a:gd name="T10" fmla="*/ 0 w 31"/>
                  <a:gd name="T11" fmla="*/ 0 h 18"/>
                  <a:gd name="T12" fmla="*/ 0 w 31"/>
                  <a:gd name="T13" fmla="*/ 0 h 18"/>
                  <a:gd name="T14" fmla="*/ 0 w 31"/>
                  <a:gd name="T15" fmla="*/ 0 h 18"/>
                  <a:gd name="T16" fmla="*/ 0 w 31"/>
                  <a:gd name="T17" fmla="*/ 0 h 18"/>
                  <a:gd name="T18" fmla="*/ 0 w 31"/>
                  <a:gd name="T19" fmla="*/ 0 h 18"/>
                  <a:gd name="T20" fmla="*/ 0 w 31"/>
                  <a:gd name="T21" fmla="*/ 0 h 18"/>
                  <a:gd name="T22" fmla="*/ 0 w 31"/>
                  <a:gd name="T23" fmla="*/ 0 h 18"/>
                  <a:gd name="T24" fmla="*/ 0 w 31"/>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8"/>
                  <a:gd name="T41" fmla="*/ 31 w 3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8">
                    <a:moveTo>
                      <a:pt x="0" y="14"/>
                    </a:moveTo>
                    <a:lnTo>
                      <a:pt x="4" y="17"/>
                    </a:lnTo>
                    <a:lnTo>
                      <a:pt x="9" y="18"/>
                    </a:lnTo>
                    <a:lnTo>
                      <a:pt x="13" y="18"/>
                    </a:lnTo>
                    <a:lnTo>
                      <a:pt x="18" y="18"/>
                    </a:lnTo>
                    <a:lnTo>
                      <a:pt x="22" y="17"/>
                    </a:lnTo>
                    <a:lnTo>
                      <a:pt x="25" y="14"/>
                    </a:lnTo>
                    <a:lnTo>
                      <a:pt x="28" y="12"/>
                    </a:lnTo>
                    <a:lnTo>
                      <a:pt x="31" y="10"/>
                    </a:lnTo>
                    <a:lnTo>
                      <a:pt x="31" y="7"/>
                    </a:lnTo>
                    <a:lnTo>
                      <a:pt x="31" y="5"/>
                    </a:lnTo>
                    <a:lnTo>
                      <a:pt x="28" y="2"/>
                    </a:lnTo>
                    <a:lnTo>
                      <a:pt x="25" y="0"/>
                    </a:lnTo>
                  </a:path>
                </a:pathLst>
              </a:custGeom>
              <a:noFill/>
              <a:ln w="6350">
                <a:solidFill>
                  <a:srgbClr val="1F1A17"/>
                </a:solidFill>
                <a:prstDash val="solid"/>
                <a:round/>
                <a:headEnd/>
                <a:tailEnd/>
              </a:ln>
            </p:spPr>
            <p:txBody>
              <a:bodyPr/>
              <a:lstStyle/>
              <a:p>
                <a:endParaRPr lang="en-US"/>
              </a:p>
            </p:txBody>
          </p:sp>
          <p:sp>
            <p:nvSpPr>
              <p:cNvPr id="19538" name="Line 7284"/>
              <p:cNvSpPr>
                <a:spLocks noChangeShapeType="1"/>
              </p:cNvSpPr>
              <p:nvPr/>
            </p:nvSpPr>
            <p:spPr bwMode="white">
              <a:xfrm>
                <a:off x="4504" y="1704"/>
                <a:ext cx="0" cy="0"/>
              </a:xfrm>
              <a:prstGeom prst="line">
                <a:avLst/>
              </a:prstGeom>
              <a:noFill/>
              <a:ln w="6350">
                <a:solidFill>
                  <a:srgbClr val="1F1A17"/>
                </a:solidFill>
                <a:round/>
                <a:headEnd/>
                <a:tailEnd/>
              </a:ln>
            </p:spPr>
            <p:txBody>
              <a:bodyPr/>
              <a:lstStyle/>
              <a:p>
                <a:endParaRPr lang="en-US"/>
              </a:p>
            </p:txBody>
          </p:sp>
          <p:sp>
            <p:nvSpPr>
              <p:cNvPr id="19539" name="Line 7285"/>
              <p:cNvSpPr>
                <a:spLocks noChangeShapeType="1"/>
              </p:cNvSpPr>
              <p:nvPr/>
            </p:nvSpPr>
            <p:spPr bwMode="white">
              <a:xfrm>
                <a:off x="4485" y="1693"/>
                <a:ext cx="0" cy="0"/>
              </a:xfrm>
              <a:prstGeom prst="line">
                <a:avLst/>
              </a:prstGeom>
              <a:noFill/>
              <a:ln w="6350">
                <a:solidFill>
                  <a:srgbClr val="1F1A17"/>
                </a:solidFill>
                <a:round/>
                <a:headEnd/>
                <a:tailEnd/>
              </a:ln>
            </p:spPr>
            <p:txBody>
              <a:bodyPr/>
              <a:lstStyle/>
              <a:p>
                <a:endParaRPr lang="en-US"/>
              </a:p>
            </p:txBody>
          </p:sp>
          <p:sp>
            <p:nvSpPr>
              <p:cNvPr id="19540" name="Line 7286"/>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1" name="Line 7287"/>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2" name="Line 7288"/>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3" name="Line 7289"/>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4" name="Line 7290"/>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5" name="Line 7291"/>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546" name="Line 7292"/>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grpSp>
        <p:grpSp>
          <p:nvGrpSpPr>
            <p:cNvPr id="18516" name="Group 7494"/>
            <p:cNvGrpSpPr>
              <a:grpSpLocks/>
            </p:cNvGrpSpPr>
            <p:nvPr/>
          </p:nvGrpSpPr>
          <p:grpSpPr bwMode="auto">
            <a:xfrm>
              <a:off x="3848" y="1320"/>
              <a:ext cx="806" cy="1090"/>
              <a:chOff x="3848" y="1320"/>
              <a:chExt cx="806" cy="1090"/>
            </a:xfrm>
          </p:grpSpPr>
          <p:sp>
            <p:nvSpPr>
              <p:cNvPr id="19147" name="Line 7294"/>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48" name="Line 7295"/>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49" name="Line 7296"/>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0" name="Line 7297"/>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1" name="Line 7298"/>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2" name="Line 7299"/>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3" name="Line 7300"/>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4" name="Line 7301"/>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5" name="Line 7302"/>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6" name="Line 7303"/>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7" name="Line 7304"/>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8" name="Line 7305"/>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59" name="Line 7306"/>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60" name="Line 7307"/>
              <p:cNvSpPr>
                <a:spLocks noChangeShapeType="1"/>
              </p:cNvSpPr>
              <p:nvPr/>
            </p:nvSpPr>
            <p:spPr bwMode="white">
              <a:xfrm flipH="1" flipV="1">
                <a:off x="4485" y="1693"/>
                <a:ext cx="19" cy="11"/>
              </a:xfrm>
              <a:prstGeom prst="line">
                <a:avLst/>
              </a:prstGeom>
              <a:noFill/>
              <a:ln w="6350">
                <a:solidFill>
                  <a:srgbClr val="1F1A17"/>
                </a:solidFill>
                <a:round/>
                <a:headEnd/>
                <a:tailEnd/>
              </a:ln>
            </p:spPr>
            <p:txBody>
              <a:bodyPr/>
              <a:lstStyle/>
              <a:p>
                <a:endParaRPr lang="en-US"/>
              </a:p>
            </p:txBody>
          </p:sp>
          <p:sp>
            <p:nvSpPr>
              <p:cNvPr id="19161" name="Freeform 7308"/>
              <p:cNvSpPr>
                <a:spLocks/>
              </p:cNvSpPr>
              <p:nvPr/>
            </p:nvSpPr>
            <p:spPr bwMode="white">
              <a:xfrm>
                <a:off x="4483" y="1693"/>
                <a:ext cx="2" cy="0"/>
              </a:xfrm>
              <a:custGeom>
                <a:avLst/>
                <a:gdLst>
                  <a:gd name="T0" fmla="*/ 0 w 13"/>
                  <a:gd name="T1" fmla="*/ 0 h 3"/>
                  <a:gd name="T2" fmla="*/ 0 w 13"/>
                  <a:gd name="T3" fmla="*/ 0 h 3"/>
                  <a:gd name="T4" fmla="*/ 0 w 13"/>
                  <a:gd name="T5" fmla="*/ 0 h 3"/>
                  <a:gd name="T6" fmla="*/ 0 60000 65536"/>
                  <a:gd name="T7" fmla="*/ 0 60000 65536"/>
                  <a:gd name="T8" fmla="*/ 0 60000 65536"/>
                  <a:gd name="T9" fmla="*/ 0 w 13"/>
                  <a:gd name="T10" fmla="*/ 0 h 3"/>
                  <a:gd name="T11" fmla="*/ 13 w 13"/>
                  <a:gd name="T12" fmla="*/ 0 h 3"/>
                </a:gdLst>
                <a:ahLst/>
                <a:cxnLst>
                  <a:cxn ang="T6">
                    <a:pos x="T0" y="T1"/>
                  </a:cxn>
                  <a:cxn ang="T7">
                    <a:pos x="T2" y="T3"/>
                  </a:cxn>
                  <a:cxn ang="T8">
                    <a:pos x="T4" y="T5"/>
                  </a:cxn>
                </a:cxnLst>
                <a:rect l="T9" t="T10" r="T11" b="T12"/>
                <a:pathLst>
                  <a:path w="13" h="3">
                    <a:moveTo>
                      <a:pt x="13" y="3"/>
                    </a:moveTo>
                    <a:lnTo>
                      <a:pt x="6" y="1"/>
                    </a:lnTo>
                    <a:lnTo>
                      <a:pt x="0" y="0"/>
                    </a:lnTo>
                  </a:path>
                </a:pathLst>
              </a:custGeom>
              <a:noFill/>
              <a:ln w="6350">
                <a:solidFill>
                  <a:srgbClr val="1F1A17"/>
                </a:solidFill>
                <a:prstDash val="solid"/>
                <a:round/>
                <a:headEnd/>
                <a:tailEnd/>
              </a:ln>
            </p:spPr>
            <p:txBody>
              <a:bodyPr/>
              <a:lstStyle/>
              <a:p>
                <a:endParaRPr lang="en-US"/>
              </a:p>
            </p:txBody>
          </p:sp>
          <p:sp>
            <p:nvSpPr>
              <p:cNvPr id="19162" name="Freeform 7309"/>
              <p:cNvSpPr>
                <a:spLocks/>
              </p:cNvSpPr>
              <p:nvPr/>
            </p:nvSpPr>
            <p:spPr bwMode="white">
              <a:xfrm>
                <a:off x="4286" y="1720"/>
                <a:ext cx="17" cy="10"/>
              </a:xfrm>
              <a:custGeom>
                <a:avLst/>
                <a:gdLst>
                  <a:gd name="T0" fmla="*/ 0 w 139"/>
                  <a:gd name="T1" fmla="*/ 0 h 83"/>
                  <a:gd name="T2" fmla="*/ 0 w 139"/>
                  <a:gd name="T3" fmla="*/ 0 h 83"/>
                  <a:gd name="T4" fmla="*/ 0 w 139"/>
                  <a:gd name="T5" fmla="*/ 0 h 83"/>
                  <a:gd name="T6" fmla="*/ 0 w 139"/>
                  <a:gd name="T7" fmla="*/ 0 h 83"/>
                  <a:gd name="T8" fmla="*/ 0 w 139"/>
                  <a:gd name="T9" fmla="*/ 0 h 83"/>
                  <a:gd name="T10" fmla="*/ 0 w 139"/>
                  <a:gd name="T11" fmla="*/ 0 h 83"/>
                  <a:gd name="T12" fmla="*/ 0 w 139"/>
                  <a:gd name="T13" fmla="*/ 0 h 83"/>
                  <a:gd name="T14" fmla="*/ 0 w 139"/>
                  <a:gd name="T15" fmla="*/ 0 h 83"/>
                  <a:gd name="T16" fmla="*/ 0 w 139"/>
                  <a:gd name="T17" fmla="*/ 0 h 83"/>
                  <a:gd name="T18" fmla="*/ 0 w 139"/>
                  <a:gd name="T19" fmla="*/ 0 h 83"/>
                  <a:gd name="T20" fmla="*/ 0 w 139"/>
                  <a:gd name="T21" fmla="*/ 0 h 83"/>
                  <a:gd name="T22" fmla="*/ 0 w 139"/>
                  <a:gd name="T23" fmla="*/ 0 h 83"/>
                  <a:gd name="T24" fmla="*/ 0 w 139"/>
                  <a:gd name="T25" fmla="*/ 0 h 83"/>
                  <a:gd name="T26" fmla="*/ 0 w 139"/>
                  <a:gd name="T27" fmla="*/ 0 h 83"/>
                  <a:gd name="T28" fmla="*/ 0 w 139"/>
                  <a:gd name="T29" fmla="*/ 0 h 83"/>
                  <a:gd name="T30" fmla="*/ 0 w 139"/>
                  <a:gd name="T31" fmla="*/ 0 h 83"/>
                  <a:gd name="T32" fmla="*/ 0 w 139"/>
                  <a:gd name="T33" fmla="*/ 0 h 83"/>
                  <a:gd name="T34" fmla="*/ 0 w 139"/>
                  <a:gd name="T35" fmla="*/ 0 h 83"/>
                  <a:gd name="T36" fmla="*/ 0 w 139"/>
                  <a:gd name="T37" fmla="*/ 0 h 83"/>
                  <a:gd name="T38" fmla="*/ 0 w 139"/>
                  <a:gd name="T39" fmla="*/ 0 h 83"/>
                  <a:gd name="T40" fmla="*/ 0 w 139"/>
                  <a:gd name="T41" fmla="*/ 0 h 83"/>
                  <a:gd name="T42" fmla="*/ 0 w 139"/>
                  <a:gd name="T43" fmla="*/ 0 h 83"/>
                  <a:gd name="T44" fmla="*/ 0 w 139"/>
                  <a:gd name="T45" fmla="*/ 0 h 83"/>
                  <a:gd name="T46" fmla="*/ 0 w 139"/>
                  <a:gd name="T47" fmla="*/ 0 h 83"/>
                  <a:gd name="T48" fmla="*/ 0 w 139"/>
                  <a:gd name="T49" fmla="*/ 0 h 83"/>
                  <a:gd name="T50" fmla="*/ 0 w 139"/>
                  <a:gd name="T51" fmla="*/ 0 h 83"/>
                  <a:gd name="T52" fmla="*/ 0 w 139"/>
                  <a:gd name="T53" fmla="*/ 0 h 83"/>
                  <a:gd name="T54" fmla="*/ 0 w 139"/>
                  <a:gd name="T55" fmla="*/ 0 h 83"/>
                  <a:gd name="T56" fmla="*/ 0 w 139"/>
                  <a:gd name="T57" fmla="*/ 0 h 83"/>
                  <a:gd name="T58" fmla="*/ 0 w 139"/>
                  <a:gd name="T59" fmla="*/ 0 h 83"/>
                  <a:gd name="T60" fmla="*/ 0 w 139"/>
                  <a:gd name="T61" fmla="*/ 0 h 83"/>
                  <a:gd name="T62" fmla="*/ 0 w 139"/>
                  <a:gd name="T63" fmla="*/ 0 h 83"/>
                  <a:gd name="T64" fmla="*/ 0 w 139"/>
                  <a:gd name="T65" fmla="*/ 0 h 83"/>
                  <a:gd name="T66" fmla="*/ 0 w 139"/>
                  <a:gd name="T67" fmla="*/ 0 h 83"/>
                  <a:gd name="T68" fmla="*/ 0 w 139"/>
                  <a:gd name="T69" fmla="*/ 0 h 83"/>
                  <a:gd name="T70" fmla="*/ 0 w 139"/>
                  <a:gd name="T71" fmla="*/ 0 h 83"/>
                  <a:gd name="T72" fmla="*/ 0 w 13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9"/>
                  <a:gd name="T112" fmla="*/ 0 h 83"/>
                  <a:gd name="T113" fmla="*/ 139 w 13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9" h="83">
                    <a:moveTo>
                      <a:pt x="138" y="26"/>
                    </a:moveTo>
                    <a:lnTo>
                      <a:pt x="132" y="20"/>
                    </a:lnTo>
                    <a:lnTo>
                      <a:pt x="125" y="14"/>
                    </a:lnTo>
                    <a:lnTo>
                      <a:pt x="115" y="10"/>
                    </a:lnTo>
                    <a:lnTo>
                      <a:pt x="105" y="6"/>
                    </a:lnTo>
                    <a:lnTo>
                      <a:pt x="93" y="2"/>
                    </a:lnTo>
                    <a:lnTo>
                      <a:pt x="81" y="1"/>
                    </a:lnTo>
                    <a:lnTo>
                      <a:pt x="69" y="0"/>
                    </a:lnTo>
                    <a:lnTo>
                      <a:pt x="56" y="1"/>
                    </a:lnTo>
                    <a:lnTo>
                      <a:pt x="44" y="4"/>
                    </a:lnTo>
                    <a:lnTo>
                      <a:pt x="32" y="7"/>
                    </a:lnTo>
                    <a:lnTo>
                      <a:pt x="23" y="12"/>
                    </a:lnTo>
                    <a:lnTo>
                      <a:pt x="14" y="17"/>
                    </a:lnTo>
                    <a:lnTo>
                      <a:pt x="8" y="22"/>
                    </a:lnTo>
                    <a:lnTo>
                      <a:pt x="3" y="29"/>
                    </a:lnTo>
                    <a:lnTo>
                      <a:pt x="1" y="33"/>
                    </a:lnTo>
                    <a:lnTo>
                      <a:pt x="0" y="37"/>
                    </a:lnTo>
                    <a:lnTo>
                      <a:pt x="0" y="40"/>
                    </a:lnTo>
                    <a:lnTo>
                      <a:pt x="0" y="44"/>
                    </a:lnTo>
                    <a:lnTo>
                      <a:pt x="0" y="47"/>
                    </a:lnTo>
                    <a:lnTo>
                      <a:pt x="1" y="51"/>
                    </a:lnTo>
                    <a:lnTo>
                      <a:pt x="3" y="54"/>
                    </a:lnTo>
                    <a:lnTo>
                      <a:pt x="5" y="57"/>
                    </a:lnTo>
                    <a:lnTo>
                      <a:pt x="10" y="65"/>
                    </a:lnTo>
                    <a:lnTo>
                      <a:pt x="19" y="70"/>
                    </a:lnTo>
                    <a:lnTo>
                      <a:pt x="27" y="75"/>
                    </a:lnTo>
                    <a:lnTo>
                      <a:pt x="38" y="78"/>
                    </a:lnTo>
                    <a:lnTo>
                      <a:pt x="50" y="81"/>
                    </a:lnTo>
                    <a:lnTo>
                      <a:pt x="62" y="82"/>
                    </a:lnTo>
                    <a:lnTo>
                      <a:pt x="75" y="83"/>
                    </a:lnTo>
                    <a:lnTo>
                      <a:pt x="87" y="82"/>
                    </a:lnTo>
                    <a:lnTo>
                      <a:pt x="99" y="80"/>
                    </a:lnTo>
                    <a:lnTo>
                      <a:pt x="110" y="76"/>
                    </a:lnTo>
                    <a:lnTo>
                      <a:pt x="119" y="72"/>
                    </a:lnTo>
                    <a:lnTo>
                      <a:pt x="128" y="67"/>
                    </a:lnTo>
                    <a:lnTo>
                      <a:pt x="135" y="61"/>
                    </a:lnTo>
                    <a:lnTo>
                      <a:pt x="139" y="54"/>
                    </a:lnTo>
                  </a:path>
                </a:pathLst>
              </a:custGeom>
              <a:noFill/>
              <a:ln w="6350">
                <a:solidFill>
                  <a:srgbClr val="1F1A17"/>
                </a:solidFill>
                <a:prstDash val="solid"/>
                <a:round/>
                <a:headEnd/>
                <a:tailEnd/>
              </a:ln>
            </p:spPr>
            <p:txBody>
              <a:bodyPr/>
              <a:lstStyle/>
              <a:p>
                <a:endParaRPr lang="en-US"/>
              </a:p>
            </p:txBody>
          </p:sp>
          <p:sp>
            <p:nvSpPr>
              <p:cNvPr id="19163" name="Freeform 7310"/>
              <p:cNvSpPr>
                <a:spLocks/>
              </p:cNvSpPr>
              <p:nvPr/>
            </p:nvSpPr>
            <p:spPr bwMode="white">
              <a:xfrm>
                <a:off x="4279" y="1731"/>
                <a:ext cx="31" cy="9"/>
              </a:xfrm>
              <a:custGeom>
                <a:avLst/>
                <a:gdLst>
                  <a:gd name="T0" fmla="*/ 0 w 245"/>
                  <a:gd name="T1" fmla="*/ 0 h 73"/>
                  <a:gd name="T2" fmla="*/ 0 w 245"/>
                  <a:gd name="T3" fmla="*/ 0 h 73"/>
                  <a:gd name="T4" fmla="*/ 0 w 245"/>
                  <a:gd name="T5" fmla="*/ 0 h 73"/>
                  <a:gd name="T6" fmla="*/ 0 w 245"/>
                  <a:gd name="T7" fmla="*/ 0 h 73"/>
                  <a:gd name="T8" fmla="*/ 0 w 245"/>
                  <a:gd name="T9" fmla="*/ 0 h 73"/>
                  <a:gd name="T10" fmla="*/ 0 w 245"/>
                  <a:gd name="T11" fmla="*/ 0 h 73"/>
                  <a:gd name="T12" fmla="*/ 0 w 245"/>
                  <a:gd name="T13" fmla="*/ 0 h 73"/>
                  <a:gd name="T14" fmla="*/ 0 w 245"/>
                  <a:gd name="T15" fmla="*/ 0 h 73"/>
                  <a:gd name="T16" fmla="*/ 0 w 245"/>
                  <a:gd name="T17" fmla="*/ 0 h 73"/>
                  <a:gd name="T18" fmla="*/ 0 w 245"/>
                  <a:gd name="T19" fmla="*/ 0 h 73"/>
                  <a:gd name="T20" fmla="*/ 0 w 245"/>
                  <a:gd name="T21" fmla="*/ 0 h 73"/>
                  <a:gd name="T22" fmla="*/ 0 w 245"/>
                  <a:gd name="T23" fmla="*/ 0 h 73"/>
                  <a:gd name="T24" fmla="*/ 0 w 245"/>
                  <a:gd name="T25" fmla="*/ 0 h 73"/>
                  <a:gd name="T26" fmla="*/ 0 w 245"/>
                  <a:gd name="T27" fmla="*/ 0 h 73"/>
                  <a:gd name="T28" fmla="*/ 0 w 245"/>
                  <a:gd name="T29" fmla="*/ 0 h 73"/>
                  <a:gd name="T30" fmla="*/ 0 w 245"/>
                  <a:gd name="T31" fmla="*/ 0 h 73"/>
                  <a:gd name="T32" fmla="*/ 0 w 245"/>
                  <a:gd name="T33" fmla="*/ 0 h 73"/>
                  <a:gd name="T34" fmla="*/ 0 w 245"/>
                  <a:gd name="T35" fmla="*/ 0 h 73"/>
                  <a:gd name="T36" fmla="*/ 0 w 245"/>
                  <a:gd name="T37" fmla="*/ 0 h 73"/>
                  <a:gd name="T38" fmla="*/ 0 w 245"/>
                  <a:gd name="T39" fmla="*/ 0 h 73"/>
                  <a:gd name="T40" fmla="*/ 0 w 245"/>
                  <a:gd name="T41" fmla="*/ 0 h 73"/>
                  <a:gd name="T42" fmla="*/ 0 w 245"/>
                  <a:gd name="T43" fmla="*/ 0 h 73"/>
                  <a:gd name="T44" fmla="*/ 0 w 245"/>
                  <a:gd name="T45" fmla="*/ 0 h 73"/>
                  <a:gd name="T46" fmla="*/ 0 w 245"/>
                  <a:gd name="T47" fmla="*/ 0 h 73"/>
                  <a:gd name="T48" fmla="*/ 0 w 245"/>
                  <a:gd name="T49" fmla="*/ 0 h 73"/>
                  <a:gd name="T50" fmla="*/ 0 w 245"/>
                  <a:gd name="T51" fmla="*/ 0 h 73"/>
                  <a:gd name="T52" fmla="*/ 0 w 245"/>
                  <a:gd name="T53" fmla="*/ 0 h 73"/>
                  <a:gd name="T54" fmla="*/ 0 w 245"/>
                  <a:gd name="T55" fmla="*/ 0 h 73"/>
                  <a:gd name="T56" fmla="*/ 1 w 245"/>
                  <a:gd name="T57" fmla="*/ 0 h 73"/>
                  <a:gd name="T58" fmla="*/ 1 w 245"/>
                  <a:gd name="T59" fmla="*/ 0 h 73"/>
                  <a:gd name="T60" fmla="*/ 1 w 245"/>
                  <a:gd name="T61" fmla="*/ 0 h 73"/>
                  <a:gd name="T62" fmla="*/ 1 w 245"/>
                  <a:gd name="T63" fmla="*/ 0 h 73"/>
                  <a:gd name="T64" fmla="*/ 1 w 245"/>
                  <a:gd name="T65" fmla="*/ 0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5"/>
                  <a:gd name="T100" fmla="*/ 0 h 73"/>
                  <a:gd name="T101" fmla="*/ 245 w 245"/>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5" h="73">
                    <a:moveTo>
                      <a:pt x="0" y="0"/>
                    </a:moveTo>
                    <a:lnTo>
                      <a:pt x="0" y="8"/>
                    </a:lnTo>
                    <a:lnTo>
                      <a:pt x="2" y="14"/>
                    </a:lnTo>
                    <a:lnTo>
                      <a:pt x="4" y="20"/>
                    </a:lnTo>
                    <a:lnTo>
                      <a:pt x="8" y="26"/>
                    </a:lnTo>
                    <a:lnTo>
                      <a:pt x="12" y="33"/>
                    </a:lnTo>
                    <a:lnTo>
                      <a:pt x="18" y="38"/>
                    </a:lnTo>
                    <a:lnTo>
                      <a:pt x="24" y="43"/>
                    </a:lnTo>
                    <a:lnTo>
                      <a:pt x="30" y="48"/>
                    </a:lnTo>
                    <a:lnTo>
                      <a:pt x="37" y="52"/>
                    </a:lnTo>
                    <a:lnTo>
                      <a:pt x="46" y="56"/>
                    </a:lnTo>
                    <a:lnTo>
                      <a:pt x="55" y="61"/>
                    </a:lnTo>
                    <a:lnTo>
                      <a:pt x="64" y="64"/>
                    </a:lnTo>
                    <a:lnTo>
                      <a:pt x="74" y="67"/>
                    </a:lnTo>
                    <a:lnTo>
                      <a:pt x="84" y="69"/>
                    </a:lnTo>
                    <a:lnTo>
                      <a:pt x="95" y="71"/>
                    </a:lnTo>
                    <a:lnTo>
                      <a:pt x="107" y="72"/>
                    </a:lnTo>
                    <a:lnTo>
                      <a:pt x="118" y="73"/>
                    </a:lnTo>
                    <a:lnTo>
                      <a:pt x="130" y="73"/>
                    </a:lnTo>
                    <a:lnTo>
                      <a:pt x="140" y="72"/>
                    </a:lnTo>
                    <a:lnTo>
                      <a:pt x="152" y="71"/>
                    </a:lnTo>
                    <a:lnTo>
                      <a:pt x="162" y="70"/>
                    </a:lnTo>
                    <a:lnTo>
                      <a:pt x="172" y="68"/>
                    </a:lnTo>
                    <a:lnTo>
                      <a:pt x="183" y="65"/>
                    </a:lnTo>
                    <a:lnTo>
                      <a:pt x="192" y="62"/>
                    </a:lnTo>
                    <a:lnTo>
                      <a:pt x="201" y="59"/>
                    </a:lnTo>
                    <a:lnTo>
                      <a:pt x="210" y="54"/>
                    </a:lnTo>
                    <a:lnTo>
                      <a:pt x="217" y="50"/>
                    </a:lnTo>
                    <a:lnTo>
                      <a:pt x="224" y="45"/>
                    </a:lnTo>
                    <a:lnTo>
                      <a:pt x="231" y="40"/>
                    </a:lnTo>
                    <a:lnTo>
                      <a:pt x="237" y="34"/>
                    </a:lnTo>
                    <a:lnTo>
                      <a:pt x="241" y="28"/>
                    </a:lnTo>
                    <a:lnTo>
                      <a:pt x="245" y="22"/>
                    </a:lnTo>
                  </a:path>
                </a:pathLst>
              </a:custGeom>
              <a:noFill/>
              <a:ln w="6350">
                <a:solidFill>
                  <a:srgbClr val="000000"/>
                </a:solidFill>
                <a:prstDash val="solid"/>
                <a:round/>
                <a:headEnd/>
                <a:tailEnd/>
              </a:ln>
            </p:spPr>
            <p:txBody>
              <a:bodyPr/>
              <a:lstStyle/>
              <a:p>
                <a:endParaRPr lang="en-US"/>
              </a:p>
            </p:txBody>
          </p:sp>
          <p:sp>
            <p:nvSpPr>
              <p:cNvPr id="19164" name="Freeform 7311"/>
              <p:cNvSpPr>
                <a:spLocks/>
              </p:cNvSpPr>
              <p:nvPr/>
            </p:nvSpPr>
            <p:spPr bwMode="white">
              <a:xfrm>
                <a:off x="4303" y="1723"/>
                <a:ext cx="1" cy="2"/>
              </a:xfrm>
              <a:custGeom>
                <a:avLst/>
                <a:gdLst>
                  <a:gd name="T0" fmla="*/ 0 w 4"/>
                  <a:gd name="T1" fmla="*/ 0 h 13"/>
                  <a:gd name="T2" fmla="*/ 0 w 4"/>
                  <a:gd name="T3" fmla="*/ 0 h 13"/>
                  <a:gd name="T4" fmla="*/ 0 w 4"/>
                  <a:gd name="T5" fmla="*/ 0 h 13"/>
                  <a:gd name="T6" fmla="*/ 0 w 4"/>
                  <a:gd name="T7" fmla="*/ 0 h 13"/>
                  <a:gd name="T8" fmla="*/ 0 w 4"/>
                  <a:gd name="T9" fmla="*/ 0 h 13"/>
                  <a:gd name="T10" fmla="*/ 0 w 4"/>
                  <a:gd name="T11" fmla="*/ 0 h 13"/>
                  <a:gd name="T12" fmla="*/ 0 w 4"/>
                  <a:gd name="T13" fmla="*/ 0 h 13"/>
                  <a:gd name="T14" fmla="*/ 0 w 4"/>
                  <a:gd name="T15" fmla="*/ 0 h 13"/>
                  <a:gd name="T16" fmla="*/ 0 w 4"/>
                  <a:gd name="T17" fmla="*/ 0 h 13"/>
                  <a:gd name="T18" fmla="*/ 0 w 4"/>
                  <a:gd name="T19" fmla="*/ 0 h 13"/>
                  <a:gd name="T20" fmla="*/ 0 w 4"/>
                  <a:gd name="T21" fmla="*/ 0 h 13"/>
                  <a:gd name="T22" fmla="*/ 0 w 4"/>
                  <a:gd name="T23" fmla="*/ 0 h 13"/>
                  <a:gd name="T24" fmla="*/ 0 w 4"/>
                  <a:gd name="T25" fmla="*/ 0 h 13"/>
                  <a:gd name="T26" fmla="*/ 0 w 4"/>
                  <a:gd name="T27" fmla="*/ 0 h 13"/>
                  <a:gd name="T28" fmla="*/ 0 w 4"/>
                  <a:gd name="T29" fmla="*/ 0 h 13"/>
                  <a:gd name="T30" fmla="*/ 0 w 4"/>
                  <a:gd name="T31" fmla="*/ 0 h 13"/>
                  <a:gd name="T32" fmla="*/ 0 w 4"/>
                  <a:gd name="T33" fmla="*/ 0 h 13"/>
                  <a:gd name="T34" fmla="*/ 0 w 4"/>
                  <a:gd name="T35" fmla="*/ 0 h 13"/>
                  <a:gd name="T36" fmla="*/ 0 w 4"/>
                  <a:gd name="T37" fmla="*/ 0 h 13"/>
                  <a:gd name="T38" fmla="*/ 0 w 4"/>
                  <a:gd name="T39" fmla="*/ 0 h 13"/>
                  <a:gd name="T40" fmla="*/ 0 w 4"/>
                  <a:gd name="T41" fmla="*/ 0 h 13"/>
                  <a:gd name="T42" fmla="*/ 0 w 4"/>
                  <a:gd name="T43" fmla="*/ 0 h 13"/>
                  <a:gd name="T44" fmla="*/ 0 w 4"/>
                  <a:gd name="T45" fmla="*/ 0 h 13"/>
                  <a:gd name="T46" fmla="*/ 0 w 4"/>
                  <a:gd name="T47" fmla="*/ 0 h 13"/>
                  <a:gd name="T48" fmla="*/ 0 w 4"/>
                  <a:gd name="T49" fmla="*/ 0 h 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13"/>
                  <a:gd name="T77" fmla="*/ 4 w 4"/>
                  <a:gd name="T78" fmla="*/ 13 h 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13">
                    <a:moveTo>
                      <a:pt x="4" y="13"/>
                    </a:moveTo>
                    <a:lnTo>
                      <a:pt x="4" y="12"/>
                    </a:lnTo>
                    <a:lnTo>
                      <a:pt x="4" y="11"/>
                    </a:lnTo>
                    <a:lnTo>
                      <a:pt x="4" y="10"/>
                    </a:lnTo>
                    <a:lnTo>
                      <a:pt x="4" y="9"/>
                    </a:lnTo>
                    <a:lnTo>
                      <a:pt x="3" y="8"/>
                    </a:lnTo>
                    <a:lnTo>
                      <a:pt x="3" y="7"/>
                    </a:lnTo>
                    <a:lnTo>
                      <a:pt x="3" y="6"/>
                    </a:lnTo>
                    <a:lnTo>
                      <a:pt x="2" y="6"/>
                    </a:lnTo>
                    <a:lnTo>
                      <a:pt x="2" y="4"/>
                    </a:lnTo>
                    <a:lnTo>
                      <a:pt x="1" y="3"/>
                    </a:lnTo>
                    <a:lnTo>
                      <a:pt x="1" y="2"/>
                    </a:lnTo>
                    <a:lnTo>
                      <a:pt x="0" y="2"/>
                    </a:lnTo>
                    <a:lnTo>
                      <a:pt x="0" y="1"/>
                    </a:lnTo>
                    <a:lnTo>
                      <a:pt x="0" y="0"/>
                    </a:lnTo>
                  </a:path>
                </a:pathLst>
              </a:custGeom>
              <a:noFill/>
              <a:ln w="6350">
                <a:solidFill>
                  <a:srgbClr val="000000"/>
                </a:solidFill>
                <a:prstDash val="solid"/>
                <a:round/>
                <a:headEnd/>
                <a:tailEnd/>
              </a:ln>
            </p:spPr>
            <p:txBody>
              <a:bodyPr/>
              <a:lstStyle/>
              <a:p>
                <a:endParaRPr lang="en-US"/>
              </a:p>
            </p:txBody>
          </p:sp>
          <p:sp>
            <p:nvSpPr>
              <p:cNvPr id="19165" name="Freeform 7312"/>
              <p:cNvSpPr>
                <a:spLocks/>
              </p:cNvSpPr>
              <p:nvPr/>
            </p:nvSpPr>
            <p:spPr bwMode="white">
              <a:xfrm>
                <a:off x="4303" y="1726"/>
                <a:ext cx="0" cy="1"/>
              </a:xfrm>
              <a:custGeom>
                <a:avLst/>
                <a:gdLst>
                  <a:gd name="T0" fmla="*/ 0 w 2"/>
                  <a:gd name="T1" fmla="*/ 0 h 3"/>
                  <a:gd name="T2" fmla="*/ 0 w 2"/>
                  <a:gd name="T3" fmla="*/ 0 h 3"/>
                  <a:gd name="T4" fmla="*/ 0 w 2"/>
                  <a:gd name="T5" fmla="*/ 0 h 3"/>
                  <a:gd name="T6" fmla="*/ 0 60000 65536"/>
                  <a:gd name="T7" fmla="*/ 0 60000 65536"/>
                  <a:gd name="T8" fmla="*/ 0 60000 65536"/>
                  <a:gd name="T9" fmla="*/ 0 w 2"/>
                  <a:gd name="T10" fmla="*/ 0 h 3"/>
                  <a:gd name="T11" fmla="*/ 0 w 2"/>
                  <a:gd name="T12" fmla="*/ 3 h 3"/>
                </a:gdLst>
                <a:ahLst/>
                <a:cxnLst>
                  <a:cxn ang="T6">
                    <a:pos x="T0" y="T1"/>
                  </a:cxn>
                  <a:cxn ang="T7">
                    <a:pos x="T2" y="T3"/>
                  </a:cxn>
                  <a:cxn ang="T8">
                    <a:pos x="T4" y="T5"/>
                  </a:cxn>
                </a:cxnLst>
                <a:rect l="T9" t="T10" r="T11" b="T12"/>
                <a:pathLst>
                  <a:path w="2" h="3">
                    <a:moveTo>
                      <a:pt x="0" y="3"/>
                    </a:moveTo>
                    <a:lnTo>
                      <a:pt x="1" y="1"/>
                    </a:lnTo>
                    <a:lnTo>
                      <a:pt x="2" y="0"/>
                    </a:lnTo>
                  </a:path>
                </a:pathLst>
              </a:custGeom>
              <a:noFill/>
              <a:ln w="6350">
                <a:solidFill>
                  <a:srgbClr val="000000"/>
                </a:solidFill>
                <a:prstDash val="solid"/>
                <a:round/>
                <a:headEnd/>
                <a:tailEnd/>
              </a:ln>
            </p:spPr>
            <p:txBody>
              <a:bodyPr/>
              <a:lstStyle/>
              <a:p>
                <a:endParaRPr lang="en-US"/>
              </a:p>
            </p:txBody>
          </p:sp>
          <p:sp>
            <p:nvSpPr>
              <p:cNvPr id="19166" name="Freeform 7313"/>
              <p:cNvSpPr>
                <a:spLocks/>
              </p:cNvSpPr>
              <p:nvPr/>
            </p:nvSpPr>
            <p:spPr bwMode="white">
              <a:xfrm>
                <a:off x="4310" y="1732"/>
                <a:ext cx="0" cy="1"/>
              </a:xfrm>
              <a:custGeom>
                <a:avLst/>
                <a:gdLst>
                  <a:gd name="T0" fmla="*/ 0 w 2"/>
                  <a:gd name="T1" fmla="*/ 0 h 6"/>
                  <a:gd name="T2" fmla="*/ 0 w 2"/>
                  <a:gd name="T3" fmla="*/ 0 h 6"/>
                  <a:gd name="T4" fmla="*/ 0 w 2"/>
                  <a:gd name="T5" fmla="*/ 0 h 6"/>
                  <a:gd name="T6" fmla="*/ 0 60000 65536"/>
                  <a:gd name="T7" fmla="*/ 0 60000 65536"/>
                  <a:gd name="T8" fmla="*/ 0 60000 65536"/>
                  <a:gd name="T9" fmla="*/ 0 w 2"/>
                  <a:gd name="T10" fmla="*/ 0 h 6"/>
                  <a:gd name="T11" fmla="*/ 0 w 2"/>
                  <a:gd name="T12" fmla="*/ 6 h 6"/>
                </a:gdLst>
                <a:ahLst/>
                <a:cxnLst>
                  <a:cxn ang="T6">
                    <a:pos x="T0" y="T1"/>
                  </a:cxn>
                  <a:cxn ang="T7">
                    <a:pos x="T2" y="T3"/>
                  </a:cxn>
                  <a:cxn ang="T8">
                    <a:pos x="T4" y="T5"/>
                  </a:cxn>
                </a:cxnLst>
                <a:rect l="T9" t="T10" r="T11" b="T12"/>
                <a:pathLst>
                  <a:path w="2" h="6">
                    <a:moveTo>
                      <a:pt x="0" y="6"/>
                    </a:moveTo>
                    <a:lnTo>
                      <a:pt x="1" y="3"/>
                    </a:lnTo>
                    <a:lnTo>
                      <a:pt x="2" y="0"/>
                    </a:lnTo>
                  </a:path>
                </a:pathLst>
              </a:custGeom>
              <a:noFill/>
              <a:ln w="6350">
                <a:solidFill>
                  <a:srgbClr val="000000"/>
                </a:solidFill>
                <a:prstDash val="solid"/>
                <a:round/>
                <a:headEnd/>
                <a:tailEnd/>
              </a:ln>
            </p:spPr>
            <p:txBody>
              <a:bodyPr/>
              <a:lstStyle/>
              <a:p>
                <a:endParaRPr lang="en-US"/>
              </a:p>
            </p:txBody>
          </p:sp>
          <p:sp>
            <p:nvSpPr>
              <p:cNvPr id="19167" name="Freeform 7314"/>
              <p:cNvSpPr>
                <a:spLocks/>
              </p:cNvSpPr>
              <p:nvPr/>
            </p:nvSpPr>
            <p:spPr bwMode="white">
              <a:xfrm>
                <a:off x="4303" y="1725"/>
                <a:ext cx="1" cy="1"/>
              </a:xfrm>
              <a:custGeom>
                <a:avLst/>
                <a:gdLst>
                  <a:gd name="T0" fmla="*/ 0 w 1"/>
                  <a:gd name="T1" fmla="*/ 0 h 12"/>
                  <a:gd name="T2" fmla="*/ 1 w 1"/>
                  <a:gd name="T3" fmla="*/ 0 h 12"/>
                  <a:gd name="T4" fmla="*/ 1 w 1"/>
                  <a:gd name="T5" fmla="*/ 0 h 12"/>
                  <a:gd name="T6" fmla="*/ 0 60000 65536"/>
                  <a:gd name="T7" fmla="*/ 0 60000 65536"/>
                  <a:gd name="T8" fmla="*/ 0 60000 65536"/>
                  <a:gd name="T9" fmla="*/ 0 w 1"/>
                  <a:gd name="T10" fmla="*/ 0 h 12"/>
                  <a:gd name="T11" fmla="*/ 1 w 1"/>
                  <a:gd name="T12" fmla="*/ 12 h 12"/>
                </a:gdLst>
                <a:ahLst/>
                <a:cxnLst>
                  <a:cxn ang="T6">
                    <a:pos x="T0" y="T1"/>
                  </a:cxn>
                  <a:cxn ang="T7">
                    <a:pos x="T2" y="T3"/>
                  </a:cxn>
                  <a:cxn ang="T8">
                    <a:pos x="T4" y="T5"/>
                  </a:cxn>
                </a:cxnLst>
                <a:rect l="T9" t="T10" r="T11" b="T12"/>
                <a:pathLst>
                  <a:path w="1" h="12">
                    <a:moveTo>
                      <a:pt x="0" y="12"/>
                    </a:moveTo>
                    <a:lnTo>
                      <a:pt x="1" y="6"/>
                    </a:lnTo>
                    <a:lnTo>
                      <a:pt x="1" y="0"/>
                    </a:lnTo>
                  </a:path>
                </a:pathLst>
              </a:custGeom>
              <a:noFill/>
              <a:ln w="6350">
                <a:solidFill>
                  <a:srgbClr val="000000"/>
                </a:solidFill>
                <a:prstDash val="solid"/>
                <a:round/>
                <a:headEnd/>
                <a:tailEnd/>
              </a:ln>
            </p:spPr>
            <p:txBody>
              <a:bodyPr/>
              <a:lstStyle/>
              <a:p>
                <a:endParaRPr lang="en-US"/>
              </a:p>
            </p:txBody>
          </p:sp>
          <p:sp>
            <p:nvSpPr>
              <p:cNvPr id="19168" name="Freeform 7315"/>
              <p:cNvSpPr>
                <a:spLocks/>
              </p:cNvSpPr>
              <p:nvPr/>
            </p:nvSpPr>
            <p:spPr bwMode="white">
              <a:xfrm>
                <a:off x="4281" y="1741"/>
                <a:ext cx="23" cy="14"/>
              </a:xfrm>
              <a:custGeom>
                <a:avLst/>
                <a:gdLst>
                  <a:gd name="T0" fmla="*/ 0 w 185"/>
                  <a:gd name="T1" fmla="*/ 0 h 111"/>
                  <a:gd name="T2" fmla="*/ 0 w 185"/>
                  <a:gd name="T3" fmla="*/ 0 h 111"/>
                  <a:gd name="T4" fmla="*/ 0 w 185"/>
                  <a:gd name="T5" fmla="*/ 0 h 111"/>
                  <a:gd name="T6" fmla="*/ 0 w 185"/>
                  <a:gd name="T7" fmla="*/ 0 h 111"/>
                  <a:gd name="T8" fmla="*/ 0 w 185"/>
                  <a:gd name="T9" fmla="*/ 0 h 111"/>
                  <a:gd name="T10" fmla="*/ 0 w 185"/>
                  <a:gd name="T11" fmla="*/ 0 h 111"/>
                  <a:gd name="T12" fmla="*/ 0 w 185"/>
                  <a:gd name="T13" fmla="*/ 0 h 111"/>
                  <a:gd name="T14" fmla="*/ 0 w 185"/>
                  <a:gd name="T15" fmla="*/ 0 h 111"/>
                  <a:gd name="T16" fmla="*/ 0 w 185"/>
                  <a:gd name="T17" fmla="*/ 0 h 111"/>
                  <a:gd name="T18" fmla="*/ 0 w 185"/>
                  <a:gd name="T19" fmla="*/ 0 h 111"/>
                  <a:gd name="T20" fmla="*/ 0 w 185"/>
                  <a:gd name="T21" fmla="*/ 0 h 111"/>
                  <a:gd name="T22" fmla="*/ 0 w 185"/>
                  <a:gd name="T23" fmla="*/ 0 h 111"/>
                  <a:gd name="T24" fmla="*/ 0 w 185"/>
                  <a:gd name="T25" fmla="*/ 0 h 111"/>
                  <a:gd name="T26" fmla="*/ 0 w 185"/>
                  <a:gd name="T27" fmla="*/ 0 h 111"/>
                  <a:gd name="T28" fmla="*/ 0 w 185"/>
                  <a:gd name="T29" fmla="*/ 0 h 111"/>
                  <a:gd name="T30" fmla="*/ 0 w 185"/>
                  <a:gd name="T31" fmla="*/ 0 h 111"/>
                  <a:gd name="T32" fmla="*/ 0 w 185"/>
                  <a:gd name="T33" fmla="*/ 0 h 111"/>
                  <a:gd name="T34" fmla="*/ 0 w 185"/>
                  <a:gd name="T35" fmla="*/ 0 h 111"/>
                  <a:gd name="T36" fmla="*/ 0 w 185"/>
                  <a:gd name="T37" fmla="*/ 0 h 1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11"/>
                  <a:gd name="T59" fmla="*/ 185 w 185"/>
                  <a:gd name="T60" fmla="*/ 111 h 1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11">
                    <a:moveTo>
                      <a:pt x="0" y="0"/>
                    </a:moveTo>
                    <a:lnTo>
                      <a:pt x="10" y="22"/>
                    </a:lnTo>
                    <a:lnTo>
                      <a:pt x="19" y="42"/>
                    </a:lnTo>
                    <a:lnTo>
                      <a:pt x="31" y="63"/>
                    </a:lnTo>
                    <a:lnTo>
                      <a:pt x="44" y="81"/>
                    </a:lnTo>
                    <a:lnTo>
                      <a:pt x="52" y="92"/>
                    </a:lnTo>
                    <a:lnTo>
                      <a:pt x="62" y="102"/>
                    </a:lnTo>
                    <a:lnTo>
                      <a:pt x="67" y="106"/>
                    </a:lnTo>
                    <a:lnTo>
                      <a:pt x="73" y="109"/>
                    </a:lnTo>
                    <a:lnTo>
                      <a:pt x="79" y="111"/>
                    </a:lnTo>
                    <a:lnTo>
                      <a:pt x="87" y="110"/>
                    </a:lnTo>
                    <a:lnTo>
                      <a:pt x="94" y="108"/>
                    </a:lnTo>
                    <a:lnTo>
                      <a:pt x="101" y="103"/>
                    </a:lnTo>
                    <a:lnTo>
                      <a:pt x="109" y="98"/>
                    </a:lnTo>
                    <a:lnTo>
                      <a:pt x="115" y="93"/>
                    </a:lnTo>
                    <a:lnTo>
                      <a:pt x="134" y="74"/>
                    </a:lnTo>
                    <a:lnTo>
                      <a:pt x="152" y="54"/>
                    </a:lnTo>
                    <a:lnTo>
                      <a:pt x="170" y="34"/>
                    </a:lnTo>
                    <a:lnTo>
                      <a:pt x="185" y="13"/>
                    </a:lnTo>
                  </a:path>
                </a:pathLst>
              </a:custGeom>
              <a:noFill/>
              <a:ln w="6350">
                <a:solidFill>
                  <a:srgbClr val="000000"/>
                </a:solidFill>
                <a:prstDash val="solid"/>
                <a:round/>
                <a:headEnd/>
                <a:tailEnd/>
              </a:ln>
            </p:spPr>
            <p:txBody>
              <a:bodyPr/>
              <a:lstStyle/>
              <a:p>
                <a:endParaRPr lang="en-US"/>
              </a:p>
            </p:txBody>
          </p:sp>
          <p:sp>
            <p:nvSpPr>
              <p:cNvPr id="19169" name="Freeform 7316"/>
              <p:cNvSpPr>
                <a:spLocks/>
              </p:cNvSpPr>
              <p:nvPr/>
            </p:nvSpPr>
            <p:spPr bwMode="white">
              <a:xfrm>
                <a:off x="4308" y="1736"/>
                <a:ext cx="7" cy="8"/>
              </a:xfrm>
              <a:custGeom>
                <a:avLst/>
                <a:gdLst>
                  <a:gd name="T0" fmla="*/ 0 w 49"/>
                  <a:gd name="T1" fmla="*/ 0 h 64"/>
                  <a:gd name="T2" fmla="*/ 0 w 49"/>
                  <a:gd name="T3" fmla="*/ 0 h 64"/>
                  <a:gd name="T4" fmla="*/ 0 w 49"/>
                  <a:gd name="T5" fmla="*/ 0 h 64"/>
                  <a:gd name="T6" fmla="*/ 0 w 49"/>
                  <a:gd name="T7" fmla="*/ 0 h 64"/>
                  <a:gd name="T8" fmla="*/ 0 w 49"/>
                  <a:gd name="T9" fmla="*/ 0 h 64"/>
                  <a:gd name="T10" fmla="*/ 0 w 49"/>
                  <a:gd name="T11" fmla="*/ 0 h 64"/>
                  <a:gd name="T12" fmla="*/ 0 w 49"/>
                  <a:gd name="T13" fmla="*/ 0 h 64"/>
                  <a:gd name="T14" fmla="*/ 0 60000 65536"/>
                  <a:gd name="T15" fmla="*/ 0 60000 65536"/>
                  <a:gd name="T16" fmla="*/ 0 60000 65536"/>
                  <a:gd name="T17" fmla="*/ 0 60000 65536"/>
                  <a:gd name="T18" fmla="*/ 0 60000 65536"/>
                  <a:gd name="T19" fmla="*/ 0 60000 65536"/>
                  <a:gd name="T20" fmla="*/ 0 60000 65536"/>
                  <a:gd name="T21" fmla="*/ 0 w 49"/>
                  <a:gd name="T22" fmla="*/ 0 h 64"/>
                  <a:gd name="T23" fmla="*/ 49 w 49"/>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64">
                    <a:moveTo>
                      <a:pt x="49" y="0"/>
                    </a:moveTo>
                    <a:lnTo>
                      <a:pt x="43" y="9"/>
                    </a:lnTo>
                    <a:lnTo>
                      <a:pt x="38" y="18"/>
                    </a:lnTo>
                    <a:lnTo>
                      <a:pt x="33" y="26"/>
                    </a:lnTo>
                    <a:lnTo>
                      <a:pt x="27" y="34"/>
                    </a:lnTo>
                    <a:lnTo>
                      <a:pt x="13" y="50"/>
                    </a:lnTo>
                    <a:lnTo>
                      <a:pt x="0" y="64"/>
                    </a:lnTo>
                  </a:path>
                </a:pathLst>
              </a:custGeom>
              <a:noFill/>
              <a:ln w="6350">
                <a:solidFill>
                  <a:srgbClr val="000000"/>
                </a:solidFill>
                <a:prstDash val="solid"/>
                <a:round/>
                <a:headEnd/>
                <a:tailEnd/>
              </a:ln>
            </p:spPr>
            <p:txBody>
              <a:bodyPr/>
              <a:lstStyle/>
              <a:p>
                <a:endParaRPr lang="en-US"/>
              </a:p>
            </p:txBody>
          </p:sp>
          <p:sp>
            <p:nvSpPr>
              <p:cNvPr id="19170" name="Freeform 7317"/>
              <p:cNvSpPr>
                <a:spLocks/>
              </p:cNvSpPr>
              <p:nvPr/>
            </p:nvSpPr>
            <p:spPr bwMode="white">
              <a:xfrm>
                <a:off x="4284" y="1751"/>
                <a:ext cx="14" cy="4"/>
              </a:xfrm>
              <a:custGeom>
                <a:avLst/>
                <a:gdLst>
                  <a:gd name="T0" fmla="*/ 0 w 109"/>
                  <a:gd name="T1" fmla="*/ 0 h 33"/>
                  <a:gd name="T2" fmla="*/ 0 w 109"/>
                  <a:gd name="T3" fmla="*/ 0 h 33"/>
                  <a:gd name="T4" fmla="*/ 0 w 109"/>
                  <a:gd name="T5" fmla="*/ 0 h 33"/>
                  <a:gd name="T6" fmla="*/ 0 w 109"/>
                  <a:gd name="T7" fmla="*/ 0 h 33"/>
                  <a:gd name="T8" fmla="*/ 0 w 109"/>
                  <a:gd name="T9" fmla="*/ 0 h 33"/>
                  <a:gd name="T10" fmla="*/ 0 w 109"/>
                  <a:gd name="T11" fmla="*/ 0 h 33"/>
                  <a:gd name="T12" fmla="*/ 0 w 109"/>
                  <a:gd name="T13" fmla="*/ 0 h 33"/>
                  <a:gd name="T14" fmla="*/ 0 w 109"/>
                  <a:gd name="T15" fmla="*/ 0 h 33"/>
                  <a:gd name="T16" fmla="*/ 0 w 109"/>
                  <a:gd name="T17" fmla="*/ 0 h 33"/>
                  <a:gd name="T18" fmla="*/ 0 w 109"/>
                  <a:gd name="T19" fmla="*/ 0 h 33"/>
                  <a:gd name="T20" fmla="*/ 0 w 109"/>
                  <a:gd name="T21" fmla="*/ 0 h 33"/>
                  <a:gd name="T22" fmla="*/ 0 w 109"/>
                  <a:gd name="T23" fmla="*/ 0 h 33"/>
                  <a:gd name="T24" fmla="*/ 0 w 109"/>
                  <a:gd name="T25" fmla="*/ 0 h 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
                  <a:gd name="T40" fmla="*/ 0 h 33"/>
                  <a:gd name="T41" fmla="*/ 109 w 109"/>
                  <a:gd name="T42" fmla="*/ 33 h 3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 h="33">
                    <a:moveTo>
                      <a:pt x="109" y="11"/>
                    </a:moveTo>
                    <a:lnTo>
                      <a:pt x="98" y="18"/>
                    </a:lnTo>
                    <a:lnTo>
                      <a:pt x="87" y="24"/>
                    </a:lnTo>
                    <a:lnTo>
                      <a:pt x="81" y="27"/>
                    </a:lnTo>
                    <a:lnTo>
                      <a:pt x="74" y="29"/>
                    </a:lnTo>
                    <a:lnTo>
                      <a:pt x="68" y="31"/>
                    </a:lnTo>
                    <a:lnTo>
                      <a:pt x="63" y="33"/>
                    </a:lnTo>
                    <a:lnTo>
                      <a:pt x="53" y="33"/>
                    </a:lnTo>
                    <a:lnTo>
                      <a:pt x="44" y="30"/>
                    </a:lnTo>
                    <a:lnTo>
                      <a:pt x="36" y="27"/>
                    </a:lnTo>
                    <a:lnTo>
                      <a:pt x="29" y="23"/>
                    </a:lnTo>
                    <a:lnTo>
                      <a:pt x="14" y="12"/>
                    </a:lnTo>
                    <a:lnTo>
                      <a:pt x="0" y="0"/>
                    </a:lnTo>
                  </a:path>
                </a:pathLst>
              </a:custGeom>
              <a:noFill/>
              <a:ln w="6350">
                <a:solidFill>
                  <a:srgbClr val="000000"/>
                </a:solidFill>
                <a:prstDash val="solid"/>
                <a:round/>
                <a:headEnd/>
                <a:tailEnd/>
              </a:ln>
            </p:spPr>
            <p:txBody>
              <a:bodyPr/>
              <a:lstStyle/>
              <a:p>
                <a:endParaRPr lang="en-US"/>
              </a:p>
            </p:txBody>
          </p:sp>
          <p:sp>
            <p:nvSpPr>
              <p:cNvPr id="19171" name="Freeform 7318"/>
              <p:cNvSpPr>
                <a:spLocks/>
              </p:cNvSpPr>
              <p:nvPr/>
            </p:nvSpPr>
            <p:spPr bwMode="white">
              <a:xfrm>
                <a:off x="4275" y="1731"/>
                <a:ext cx="3" cy="11"/>
              </a:xfrm>
              <a:custGeom>
                <a:avLst/>
                <a:gdLst>
                  <a:gd name="T0" fmla="*/ 0 w 20"/>
                  <a:gd name="T1" fmla="*/ 0 h 88"/>
                  <a:gd name="T2" fmla="*/ 0 w 20"/>
                  <a:gd name="T3" fmla="*/ 0 h 88"/>
                  <a:gd name="T4" fmla="*/ 0 w 20"/>
                  <a:gd name="T5" fmla="*/ 0 h 88"/>
                  <a:gd name="T6" fmla="*/ 0 w 20"/>
                  <a:gd name="T7" fmla="*/ 0 h 88"/>
                  <a:gd name="T8" fmla="*/ 0 w 20"/>
                  <a:gd name="T9" fmla="*/ 0 h 88"/>
                  <a:gd name="T10" fmla="*/ 0 w 20"/>
                  <a:gd name="T11" fmla="*/ 0 h 88"/>
                  <a:gd name="T12" fmla="*/ 0 w 20"/>
                  <a:gd name="T13" fmla="*/ 0 h 88"/>
                  <a:gd name="T14" fmla="*/ 0 w 20"/>
                  <a:gd name="T15" fmla="*/ 0 h 88"/>
                  <a:gd name="T16" fmla="*/ 0 w 20"/>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88"/>
                  <a:gd name="T29" fmla="*/ 20 w 20"/>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88">
                    <a:moveTo>
                      <a:pt x="20" y="88"/>
                    </a:moveTo>
                    <a:lnTo>
                      <a:pt x="14" y="77"/>
                    </a:lnTo>
                    <a:lnTo>
                      <a:pt x="9" y="66"/>
                    </a:lnTo>
                    <a:lnTo>
                      <a:pt x="5" y="56"/>
                    </a:lnTo>
                    <a:lnTo>
                      <a:pt x="2" y="45"/>
                    </a:lnTo>
                    <a:lnTo>
                      <a:pt x="1" y="34"/>
                    </a:lnTo>
                    <a:lnTo>
                      <a:pt x="0" y="24"/>
                    </a:lnTo>
                    <a:lnTo>
                      <a:pt x="0" y="12"/>
                    </a:lnTo>
                    <a:lnTo>
                      <a:pt x="3" y="0"/>
                    </a:lnTo>
                  </a:path>
                </a:pathLst>
              </a:custGeom>
              <a:noFill/>
              <a:ln w="6350">
                <a:solidFill>
                  <a:srgbClr val="000000"/>
                </a:solidFill>
                <a:prstDash val="solid"/>
                <a:round/>
                <a:headEnd/>
                <a:tailEnd/>
              </a:ln>
            </p:spPr>
            <p:txBody>
              <a:bodyPr/>
              <a:lstStyle/>
              <a:p>
                <a:endParaRPr lang="en-US"/>
              </a:p>
            </p:txBody>
          </p:sp>
          <p:sp>
            <p:nvSpPr>
              <p:cNvPr id="19172" name="Freeform 7319"/>
              <p:cNvSpPr>
                <a:spLocks/>
              </p:cNvSpPr>
              <p:nvPr/>
            </p:nvSpPr>
            <p:spPr bwMode="white">
              <a:xfrm>
                <a:off x="4278" y="1728"/>
                <a:ext cx="1" cy="0"/>
              </a:xfrm>
              <a:custGeom>
                <a:avLst/>
                <a:gdLst>
                  <a:gd name="T0" fmla="*/ 0 w 8"/>
                  <a:gd name="T1" fmla="*/ 0 h 2"/>
                  <a:gd name="T2" fmla="*/ 0 w 8"/>
                  <a:gd name="T3" fmla="*/ 0 h 2"/>
                  <a:gd name="T4" fmla="*/ 0 w 8"/>
                  <a:gd name="T5" fmla="*/ 0 h 2"/>
                  <a:gd name="T6" fmla="*/ 0 60000 65536"/>
                  <a:gd name="T7" fmla="*/ 0 60000 65536"/>
                  <a:gd name="T8" fmla="*/ 0 60000 65536"/>
                  <a:gd name="T9" fmla="*/ 0 w 8"/>
                  <a:gd name="T10" fmla="*/ 0 h 2"/>
                  <a:gd name="T11" fmla="*/ 8 w 8"/>
                  <a:gd name="T12" fmla="*/ 0 h 2"/>
                </a:gdLst>
                <a:ahLst/>
                <a:cxnLst>
                  <a:cxn ang="T6">
                    <a:pos x="T0" y="T1"/>
                  </a:cxn>
                  <a:cxn ang="T7">
                    <a:pos x="T2" y="T3"/>
                  </a:cxn>
                  <a:cxn ang="T8">
                    <a:pos x="T4" y="T5"/>
                  </a:cxn>
                </a:cxnLst>
                <a:rect l="T9" t="T10" r="T11" b="T12"/>
                <a:pathLst>
                  <a:path w="8" h="2">
                    <a:moveTo>
                      <a:pt x="0" y="0"/>
                    </a:moveTo>
                    <a:lnTo>
                      <a:pt x="4" y="1"/>
                    </a:lnTo>
                    <a:lnTo>
                      <a:pt x="8" y="2"/>
                    </a:lnTo>
                  </a:path>
                </a:pathLst>
              </a:custGeom>
              <a:noFill/>
              <a:ln w="6350">
                <a:solidFill>
                  <a:srgbClr val="000000"/>
                </a:solidFill>
                <a:prstDash val="solid"/>
                <a:round/>
                <a:headEnd/>
                <a:tailEnd/>
              </a:ln>
            </p:spPr>
            <p:txBody>
              <a:bodyPr/>
              <a:lstStyle/>
              <a:p>
                <a:endParaRPr lang="en-US"/>
              </a:p>
            </p:txBody>
          </p:sp>
          <p:sp>
            <p:nvSpPr>
              <p:cNvPr id="19173" name="Freeform 7320"/>
              <p:cNvSpPr>
                <a:spLocks/>
              </p:cNvSpPr>
              <p:nvPr/>
            </p:nvSpPr>
            <p:spPr bwMode="white">
              <a:xfrm>
                <a:off x="4276" y="1728"/>
                <a:ext cx="2" cy="3"/>
              </a:xfrm>
              <a:custGeom>
                <a:avLst/>
                <a:gdLst>
                  <a:gd name="T0" fmla="*/ 0 w 22"/>
                  <a:gd name="T1" fmla="*/ 0 h 31"/>
                  <a:gd name="T2" fmla="*/ 0 w 22"/>
                  <a:gd name="T3" fmla="*/ 0 h 31"/>
                  <a:gd name="T4" fmla="*/ 0 w 22"/>
                  <a:gd name="T5" fmla="*/ 0 h 31"/>
                  <a:gd name="T6" fmla="*/ 0 w 22"/>
                  <a:gd name="T7" fmla="*/ 0 h 31"/>
                  <a:gd name="T8" fmla="*/ 0 w 22"/>
                  <a:gd name="T9" fmla="*/ 0 h 31"/>
                  <a:gd name="T10" fmla="*/ 0 60000 65536"/>
                  <a:gd name="T11" fmla="*/ 0 60000 65536"/>
                  <a:gd name="T12" fmla="*/ 0 60000 65536"/>
                  <a:gd name="T13" fmla="*/ 0 60000 65536"/>
                  <a:gd name="T14" fmla="*/ 0 60000 65536"/>
                  <a:gd name="T15" fmla="*/ 0 w 22"/>
                  <a:gd name="T16" fmla="*/ 0 h 31"/>
                  <a:gd name="T17" fmla="*/ 22 w 22"/>
                  <a:gd name="T18" fmla="*/ 31 h 31"/>
                </a:gdLst>
                <a:ahLst/>
                <a:cxnLst>
                  <a:cxn ang="T10">
                    <a:pos x="T0" y="T1"/>
                  </a:cxn>
                  <a:cxn ang="T11">
                    <a:pos x="T2" y="T3"/>
                  </a:cxn>
                  <a:cxn ang="T12">
                    <a:pos x="T4" y="T5"/>
                  </a:cxn>
                  <a:cxn ang="T13">
                    <a:pos x="T6" y="T7"/>
                  </a:cxn>
                  <a:cxn ang="T14">
                    <a:pos x="T8" y="T9"/>
                  </a:cxn>
                </a:cxnLst>
                <a:rect l="T15" t="T16" r="T17" b="T18"/>
                <a:pathLst>
                  <a:path w="22" h="31">
                    <a:moveTo>
                      <a:pt x="22" y="0"/>
                    </a:moveTo>
                    <a:lnTo>
                      <a:pt x="14" y="7"/>
                    </a:lnTo>
                    <a:lnTo>
                      <a:pt x="8" y="14"/>
                    </a:lnTo>
                    <a:lnTo>
                      <a:pt x="4" y="22"/>
                    </a:lnTo>
                    <a:lnTo>
                      <a:pt x="0" y="31"/>
                    </a:lnTo>
                  </a:path>
                </a:pathLst>
              </a:custGeom>
              <a:noFill/>
              <a:ln w="6350">
                <a:solidFill>
                  <a:srgbClr val="000000"/>
                </a:solidFill>
                <a:prstDash val="solid"/>
                <a:round/>
                <a:headEnd/>
                <a:tailEnd/>
              </a:ln>
            </p:spPr>
            <p:txBody>
              <a:bodyPr/>
              <a:lstStyle/>
              <a:p>
                <a:endParaRPr lang="en-US"/>
              </a:p>
            </p:txBody>
          </p:sp>
          <p:sp>
            <p:nvSpPr>
              <p:cNvPr id="19174" name="Freeform 7321"/>
              <p:cNvSpPr>
                <a:spLocks/>
              </p:cNvSpPr>
              <p:nvPr/>
            </p:nvSpPr>
            <p:spPr bwMode="white">
              <a:xfrm>
                <a:off x="4310" y="1730"/>
                <a:ext cx="0" cy="2"/>
              </a:xfrm>
              <a:custGeom>
                <a:avLst/>
                <a:gdLst>
                  <a:gd name="T0" fmla="*/ 0 w 3"/>
                  <a:gd name="T1" fmla="*/ 0 h 22"/>
                  <a:gd name="T2" fmla="*/ 0 w 3"/>
                  <a:gd name="T3" fmla="*/ 0 h 22"/>
                  <a:gd name="T4" fmla="*/ 0 w 3"/>
                  <a:gd name="T5" fmla="*/ 0 h 22"/>
                  <a:gd name="T6" fmla="*/ 0 w 3"/>
                  <a:gd name="T7" fmla="*/ 0 h 22"/>
                  <a:gd name="T8" fmla="*/ 0 w 3"/>
                  <a:gd name="T9" fmla="*/ 0 h 22"/>
                  <a:gd name="T10" fmla="*/ 0 60000 65536"/>
                  <a:gd name="T11" fmla="*/ 0 60000 65536"/>
                  <a:gd name="T12" fmla="*/ 0 60000 65536"/>
                  <a:gd name="T13" fmla="*/ 0 60000 65536"/>
                  <a:gd name="T14" fmla="*/ 0 60000 65536"/>
                  <a:gd name="T15" fmla="*/ 0 w 3"/>
                  <a:gd name="T16" fmla="*/ 0 h 22"/>
                  <a:gd name="T17" fmla="*/ 0 w 3"/>
                  <a:gd name="T18" fmla="*/ 22 h 22"/>
                </a:gdLst>
                <a:ahLst/>
                <a:cxnLst>
                  <a:cxn ang="T10">
                    <a:pos x="T0" y="T1"/>
                  </a:cxn>
                  <a:cxn ang="T11">
                    <a:pos x="T2" y="T3"/>
                  </a:cxn>
                  <a:cxn ang="T12">
                    <a:pos x="T4" y="T5"/>
                  </a:cxn>
                  <a:cxn ang="T13">
                    <a:pos x="T6" y="T7"/>
                  </a:cxn>
                  <a:cxn ang="T14">
                    <a:pos x="T8" y="T9"/>
                  </a:cxn>
                </a:cxnLst>
                <a:rect l="T15" t="T16" r="T17" b="T18"/>
                <a:pathLst>
                  <a:path w="3" h="22">
                    <a:moveTo>
                      <a:pt x="0" y="22"/>
                    </a:moveTo>
                    <a:lnTo>
                      <a:pt x="2" y="17"/>
                    </a:lnTo>
                    <a:lnTo>
                      <a:pt x="3" y="11"/>
                    </a:lnTo>
                    <a:lnTo>
                      <a:pt x="3" y="5"/>
                    </a:lnTo>
                    <a:lnTo>
                      <a:pt x="3" y="0"/>
                    </a:lnTo>
                  </a:path>
                </a:pathLst>
              </a:custGeom>
              <a:noFill/>
              <a:ln w="6350">
                <a:solidFill>
                  <a:srgbClr val="1F1A17"/>
                </a:solidFill>
                <a:prstDash val="solid"/>
                <a:round/>
                <a:headEnd/>
                <a:tailEnd/>
              </a:ln>
            </p:spPr>
            <p:txBody>
              <a:bodyPr/>
              <a:lstStyle/>
              <a:p>
                <a:endParaRPr lang="en-US"/>
              </a:p>
            </p:txBody>
          </p:sp>
          <p:sp>
            <p:nvSpPr>
              <p:cNvPr id="19175" name="Freeform 7322"/>
              <p:cNvSpPr>
                <a:spLocks/>
              </p:cNvSpPr>
              <p:nvPr/>
            </p:nvSpPr>
            <p:spPr bwMode="white">
              <a:xfrm>
                <a:off x="4315" y="1732"/>
                <a:ext cx="0" cy="4"/>
              </a:xfrm>
              <a:custGeom>
                <a:avLst/>
                <a:gdLst>
                  <a:gd name="T0" fmla="*/ 0 w 3"/>
                  <a:gd name="T1" fmla="*/ 0 h 31"/>
                  <a:gd name="T2" fmla="*/ 0 w 3"/>
                  <a:gd name="T3" fmla="*/ 0 h 31"/>
                  <a:gd name="T4" fmla="*/ 0 w 3"/>
                  <a:gd name="T5" fmla="*/ 0 h 31"/>
                  <a:gd name="T6" fmla="*/ 0 w 3"/>
                  <a:gd name="T7" fmla="*/ 0 h 31"/>
                  <a:gd name="T8" fmla="*/ 0 w 3"/>
                  <a:gd name="T9" fmla="*/ 0 h 31"/>
                  <a:gd name="T10" fmla="*/ 0 60000 65536"/>
                  <a:gd name="T11" fmla="*/ 0 60000 65536"/>
                  <a:gd name="T12" fmla="*/ 0 60000 65536"/>
                  <a:gd name="T13" fmla="*/ 0 60000 65536"/>
                  <a:gd name="T14" fmla="*/ 0 60000 65536"/>
                  <a:gd name="T15" fmla="*/ 0 w 3"/>
                  <a:gd name="T16" fmla="*/ 0 h 31"/>
                  <a:gd name="T17" fmla="*/ 0 w 3"/>
                  <a:gd name="T18" fmla="*/ 31 h 31"/>
                </a:gdLst>
                <a:ahLst/>
                <a:cxnLst>
                  <a:cxn ang="T10">
                    <a:pos x="T0" y="T1"/>
                  </a:cxn>
                  <a:cxn ang="T11">
                    <a:pos x="T2" y="T3"/>
                  </a:cxn>
                  <a:cxn ang="T12">
                    <a:pos x="T4" y="T5"/>
                  </a:cxn>
                  <a:cxn ang="T13">
                    <a:pos x="T6" y="T7"/>
                  </a:cxn>
                  <a:cxn ang="T14">
                    <a:pos x="T8" y="T9"/>
                  </a:cxn>
                </a:cxnLst>
                <a:rect l="T15" t="T16" r="T17" b="T18"/>
                <a:pathLst>
                  <a:path w="3" h="31">
                    <a:moveTo>
                      <a:pt x="0" y="31"/>
                    </a:moveTo>
                    <a:lnTo>
                      <a:pt x="2" y="24"/>
                    </a:lnTo>
                    <a:lnTo>
                      <a:pt x="3" y="16"/>
                    </a:lnTo>
                    <a:lnTo>
                      <a:pt x="3" y="8"/>
                    </a:lnTo>
                    <a:lnTo>
                      <a:pt x="3" y="0"/>
                    </a:lnTo>
                  </a:path>
                </a:pathLst>
              </a:custGeom>
              <a:noFill/>
              <a:ln w="6350">
                <a:solidFill>
                  <a:srgbClr val="1F1A17"/>
                </a:solidFill>
                <a:prstDash val="solid"/>
                <a:round/>
                <a:headEnd/>
                <a:tailEnd/>
              </a:ln>
            </p:spPr>
            <p:txBody>
              <a:bodyPr/>
              <a:lstStyle/>
              <a:p>
                <a:endParaRPr lang="en-US"/>
              </a:p>
            </p:txBody>
          </p:sp>
          <p:sp>
            <p:nvSpPr>
              <p:cNvPr id="19176" name="Freeform 7323"/>
              <p:cNvSpPr>
                <a:spLocks/>
              </p:cNvSpPr>
              <p:nvPr/>
            </p:nvSpPr>
            <p:spPr bwMode="white">
              <a:xfrm>
                <a:off x="4496" y="1711"/>
                <a:ext cx="15" cy="5"/>
              </a:xfrm>
              <a:custGeom>
                <a:avLst/>
                <a:gdLst>
                  <a:gd name="T0" fmla="*/ 0 w 123"/>
                  <a:gd name="T1" fmla="*/ 0 h 41"/>
                  <a:gd name="T2" fmla="*/ 0 w 123"/>
                  <a:gd name="T3" fmla="*/ 0 h 41"/>
                  <a:gd name="T4" fmla="*/ 0 w 123"/>
                  <a:gd name="T5" fmla="*/ 0 h 41"/>
                  <a:gd name="T6" fmla="*/ 0 w 123"/>
                  <a:gd name="T7" fmla="*/ 0 h 41"/>
                  <a:gd name="T8" fmla="*/ 0 w 123"/>
                  <a:gd name="T9" fmla="*/ 0 h 41"/>
                  <a:gd name="T10" fmla="*/ 0 w 123"/>
                  <a:gd name="T11" fmla="*/ 0 h 41"/>
                  <a:gd name="T12" fmla="*/ 0 w 123"/>
                  <a:gd name="T13" fmla="*/ 0 h 41"/>
                  <a:gd name="T14" fmla="*/ 0 w 123"/>
                  <a:gd name="T15" fmla="*/ 0 h 41"/>
                  <a:gd name="T16" fmla="*/ 0 w 123"/>
                  <a:gd name="T17" fmla="*/ 0 h 41"/>
                  <a:gd name="T18" fmla="*/ 0 w 123"/>
                  <a:gd name="T19" fmla="*/ 0 h 41"/>
                  <a:gd name="T20" fmla="*/ 0 w 123"/>
                  <a:gd name="T21" fmla="*/ 0 h 41"/>
                  <a:gd name="T22" fmla="*/ 0 w 123"/>
                  <a:gd name="T23" fmla="*/ 0 h 41"/>
                  <a:gd name="T24" fmla="*/ 0 w 123"/>
                  <a:gd name="T25" fmla="*/ 0 h 41"/>
                  <a:gd name="T26" fmla="*/ 0 w 123"/>
                  <a:gd name="T27" fmla="*/ 0 h 41"/>
                  <a:gd name="T28" fmla="*/ 0 w 123"/>
                  <a:gd name="T29" fmla="*/ 0 h 41"/>
                  <a:gd name="T30" fmla="*/ 0 w 123"/>
                  <a:gd name="T31" fmla="*/ 0 h 41"/>
                  <a:gd name="T32" fmla="*/ 0 w 123"/>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41"/>
                  <a:gd name="T53" fmla="*/ 123 w 123"/>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41">
                    <a:moveTo>
                      <a:pt x="0" y="30"/>
                    </a:moveTo>
                    <a:lnTo>
                      <a:pt x="8" y="34"/>
                    </a:lnTo>
                    <a:lnTo>
                      <a:pt x="18" y="37"/>
                    </a:lnTo>
                    <a:lnTo>
                      <a:pt x="27" y="39"/>
                    </a:lnTo>
                    <a:lnTo>
                      <a:pt x="37" y="41"/>
                    </a:lnTo>
                    <a:lnTo>
                      <a:pt x="48" y="41"/>
                    </a:lnTo>
                    <a:lnTo>
                      <a:pt x="58" y="41"/>
                    </a:lnTo>
                    <a:lnTo>
                      <a:pt x="69" y="40"/>
                    </a:lnTo>
                    <a:lnTo>
                      <a:pt x="79" y="38"/>
                    </a:lnTo>
                    <a:lnTo>
                      <a:pt x="88" y="36"/>
                    </a:lnTo>
                    <a:lnTo>
                      <a:pt x="97" y="32"/>
                    </a:lnTo>
                    <a:lnTo>
                      <a:pt x="104" y="28"/>
                    </a:lnTo>
                    <a:lnTo>
                      <a:pt x="110" y="24"/>
                    </a:lnTo>
                    <a:lnTo>
                      <a:pt x="115" y="18"/>
                    </a:lnTo>
                    <a:lnTo>
                      <a:pt x="119" y="12"/>
                    </a:lnTo>
                    <a:lnTo>
                      <a:pt x="122" y="6"/>
                    </a:lnTo>
                    <a:lnTo>
                      <a:pt x="123" y="0"/>
                    </a:lnTo>
                  </a:path>
                </a:pathLst>
              </a:custGeom>
              <a:noFill/>
              <a:ln w="6350">
                <a:solidFill>
                  <a:srgbClr val="1F1A17"/>
                </a:solidFill>
                <a:prstDash val="solid"/>
                <a:round/>
                <a:headEnd/>
                <a:tailEnd/>
              </a:ln>
            </p:spPr>
            <p:txBody>
              <a:bodyPr/>
              <a:lstStyle/>
              <a:p>
                <a:endParaRPr lang="en-US"/>
              </a:p>
            </p:txBody>
          </p:sp>
          <p:sp>
            <p:nvSpPr>
              <p:cNvPr id="19177" name="Freeform 7324"/>
              <p:cNvSpPr>
                <a:spLocks/>
              </p:cNvSpPr>
              <p:nvPr/>
            </p:nvSpPr>
            <p:spPr bwMode="white">
              <a:xfrm>
                <a:off x="3851" y="1427"/>
                <a:ext cx="8" cy="20"/>
              </a:xfrm>
              <a:custGeom>
                <a:avLst/>
                <a:gdLst>
                  <a:gd name="T0" fmla="*/ 0 w 63"/>
                  <a:gd name="T1" fmla="*/ 0 h 157"/>
                  <a:gd name="T2" fmla="*/ 0 w 63"/>
                  <a:gd name="T3" fmla="*/ 0 h 157"/>
                  <a:gd name="T4" fmla="*/ 0 w 63"/>
                  <a:gd name="T5" fmla="*/ 0 h 157"/>
                  <a:gd name="T6" fmla="*/ 0 w 63"/>
                  <a:gd name="T7" fmla="*/ 0 h 157"/>
                  <a:gd name="T8" fmla="*/ 0 w 63"/>
                  <a:gd name="T9" fmla="*/ 0 h 157"/>
                  <a:gd name="T10" fmla="*/ 0 w 63"/>
                  <a:gd name="T11" fmla="*/ 0 h 157"/>
                  <a:gd name="T12" fmla="*/ 0 w 63"/>
                  <a:gd name="T13" fmla="*/ 0 h 157"/>
                  <a:gd name="T14" fmla="*/ 0 w 63"/>
                  <a:gd name="T15" fmla="*/ 0 h 157"/>
                  <a:gd name="T16" fmla="*/ 0 w 63"/>
                  <a:gd name="T17" fmla="*/ 0 h 157"/>
                  <a:gd name="T18" fmla="*/ 0 w 63"/>
                  <a:gd name="T19" fmla="*/ 0 h 157"/>
                  <a:gd name="T20" fmla="*/ 0 w 63"/>
                  <a:gd name="T21" fmla="*/ 0 h 157"/>
                  <a:gd name="T22" fmla="*/ 0 w 63"/>
                  <a:gd name="T23" fmla="*/ 0 h 157"/>
                  <a:gd name="T24" fmla="*/ 0 w 63"/>
                  <a:gd name="T25" fmla="*/ 0 h 157"/>
                  <a:gd name="T26" fmla="*/ 0 w 63"/>
                  <a:gd name="T27" fmla="*/ 0 h 157"/>
                  <a:gd name="T28" fmla="*/ 0 w 63"/>
                  <a:gd name="T29" fmla="*/ 0 h 157"/>
                  <a:gd name="T30" fmla="*/ 0 w 63"/>
                  <a:gd name="T31" fmla="*/ 0 h 157"/>
                  <a:gd name="T32" fmla="*/ 0 w 63"/>
                  <a:gd name="T33" fmla="*/ 0 h 157"/>
                  <a:gd name="T34" fmla="*/ 0 w 63"/>
                  <a:gd name="T35" fmla="*/ 0 h 157"/>
                  <a:gd name="T36" fmla="*/ 0 w 63"/>
                  <a:gd name="T37" fmla="*/ 0 h 157"/>
                  <a:gd name="T38" fmla="*/ 0 w 63"/>
                  <a:gd name="T39" fmla="*/ 0 h 157"/>
                  <a:gd name="T40" fmla="*/ 0 w 63"/>
                  <a:gd name="T41" fmla="*/ 0 h 157"/>
                  <a:gd name="T42" fmla="*/ 0 w 63"/>
                  <a:gd name="T43" fmla="*/ 0 h 157"/>
                  <a:gd name="T44" fmla="*/ 0 w 63"/>
                  <a:gd name="T45" fmla="*/ 0 h 157"/>
                  <a:gd name="T46" fmla="*/ 0 w 63"/>
                  <a:gd name="T47" fmla="*/ 0 h 157"/>
                  <a:gd name="T48" fmla="*/ 0 w 63"/>
                  <a:gd name="T49" fmla="*/ 0 h 1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57"/>
                  <a:gd name="T77" fmla="*/ 63 w 63"/>
                  <a:gd name="T78" fmla="*/ 157 h 1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57">
                    <a:moveTo>
                      <a:pt x="63" y="157"/>
                    </a:moveTo>
                    <a:lnTo>
                      <a:pt x="55" y="152"/>
                    </a:lnTo>
                    <a:lnTo>
                      <a:pt x="48" y="146"/>
                    </a:lnTo>
                    <a:lnTo>
                      <a:pt x="41" y="141"/>
                    </a:lnTo>
                    <a:lnTo>
                      <a:pt x="35" y="136"/>
                    </a:lnTo>
                    <a:lnTo>
                      <a:pt x="30" y="130"/>
                    </a:lnTo>
                    <a:lnTo>
                      <a:pt x="24" y="124"/>
                    </a:lnTo>
                    <a:lnTo>
                      <a:pt x="19" y="117"/>
                    </a:lnTo>
                    <a:lnTo>
                      <a:pt x="15" y="111"/>
                    </a:lnTo>
                    <a:lnTo>
                      <a:pt x="11" y="105"/>
                    </a:lnTo>
                    <a:lnTo>
                      <a:pt x="8" y="98"/>
                    </a:lnTo>
                    <a:lnTo>
                      <a:pt x="6" y="91"/>
                    </a:lnTo>
                    <a:lnTo>
                      <a:pt x="4" y="84"/>
                    </a:lnTo>
                    <a:lnTo>
                      <a:pt x="1" y="77"/>
                    </a:lnTo>
                    <a:lnTo>
                      <a:pt x="0" y="70"/>
                    </a:lnTo>
                    <a:lnTo>
                      <a:pt x="0" y="62"/>
                    </a:lnTo>
                    <a:lnTo>
                      <a:pt x="0" y="55"/>
                    </a:lnTo>
                    <a:lnTo>
                      <a:pt x="1" y="49"/>
                    </a:lnTo>
                    <a:lnTo>
                      <a:pt x="3" y="42"/>
                    </a:lnTo>
                    <a:lnTo>
                      <a:pt x="5" y="34"/>
                    </a:lnTo>
                    <a:lnTo>
                      <a:pt x="8" y="27"/>
                    </a:lnTo>
                    <a:lnTo>
                      <a:pt x="11" y="20"/>
                    </a:lnTo>
                    <a:lnTo>
                      <a:pt x="14" y="14"/>
                    </a:lnTo>
                    <a:lnTo>
                      <a:pt x="18" y="6"/>
                    </a:lnTo>
                    <a:lnTo>
                      <a:pt x="22" y="0"/>
                    </a:lnTo>
                  </a:path>
                </a:pathLst>
              </a:custGeom>
              <a:noFill/>
              <a:ln w="6350">
                <a:solidFill>
                  <a:srgbClr val="1F1A17"/>
                </a:solidFill>
                <a:prstDash val="solid"/>
                <a:round/>
                <a:headEnd/>
                <a:tailEnd/>
              </a:ln>
            </p:spPr>
            <p:txBody>
              <a:bodyPr/>
              <a:lstStyle/>
              <a:p>
                <a:endParaRPr lang="en-US"/>
              </a:p>
            </p:txBody>
          </p:sp>
          <p:sp>
            <p:nvSpPr>
              <p:cNvPr id="19178" name="Freeform 7325"/>
              <p:cNvSpPr>
                <a:spLocks/>
              </p:cNvSpPr>
              <p:nvPr/>
            </p:nvSpPr>
            <p:spPr bwMode="white">
              <a:xfrm>
                <a:off x="4617" y="1678"/>
                <a:ext cx="29" cy="3"/>
              </a:xfrm>
              <a:custGeom>
                <a:avLst/>
                <a:gdLst>
                  <a:gd name="T0" fmla="*/ 1 w 231"/>
                  <a:gd name="T1" fmla="*/ 0 h 17"/>
                  <a:gd name="T2" fmla="*/ 0 w 231"/>
                  <a:gd name="T3" fmla="*/ 0 h 17"/>
                  <a:gd name="T4" fmla="*/ 0 w 231"/>
                  <a:gd name="T5" fmla="*/ 0 h 17"/>
                  <a:gd name="T6" fmla="*/ 0 w 231"/>
                  <a:gd name="T7" fmla="*/ 0 h 17"/>
                  <a:gd name="T8" fmla="*/ 0 w 231"/>
                  <a:gd name="T9" fmla="*/ 0 h 17"/>
                  <a:gd name="T10" fmla="*/ 0 w 231"/>
                  <a:gd name="T11" fmla="*/ 0 h 17"/>
                  <a:gd name="T12" fmla="*/ 0 w 231"/>
                  <a:gd name="T13" fmla="*/ 0 h 17"/>
                  <a:gd name="T14" fmla="*/ 0 w 231"/>
                  <a:gd name="T15" fmla="*/ 0 h 17"/>
                  <a:gd name="T16" fmla="*/ 0 w 231"/>
                  <a:gd name="T17" fmla="*/ 0 h 17"/>
                  <a:gd name="T18" fmla="*/ 0 w 231"/>
                  <a:gd name="T19" fmla="*/ 0 h 17"/>
                  <a:gd name="T20" fmla="*/ 0 w 231"/>
                  <a:gd name="T21" fmla="*/ 0 h 17"/>
                  <a:gd name="T22" fmla="*/ 0 w 231"/>
                  <a:gd name="T23" fmla="*/ 0 h 17"/>
                  <a:gd name="T24" fmla="*/ 0 w 231"/>
                  <a:gd name="T25" fmla="*/ 0 h 17"/>
                  <a:gd name="T26" fmla="*/ 0 w 231"/>
                  <a:gd name="T27" fmla="*/ 0 h 17"/>
                  <a:gd name="T28" fmla="*/ 0 w 231"/>
                  <a:gd name="T29" fmla="*/ 0 h 17"/>
                  <a:gd name="T30" fmla="*/ 0 w 231"/>
                  <a:gd name="T31" fmla="*/ 0 h 17"/>
                  <a:gd name="T32" fmla="*/ 0 w 231"/>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1"/>
                  <a:gd name="T52" fmla="*/ 0 h 17"/>
                  <a:gd name="T53" fmla="*/ 231 w 231"/>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1" h="17">
                    <a:moveTo>
                      <a:pt x="231" y="0"/>
                    </a:moveTo>
                    <a:lnTo>
                      <a:pt x="217" y="4"/>
                    </a:lnTo>
                    <a:lnTo>
                      <a:pt x="203" y="7"/>
                    </a:lnTo>
                    <a:lnTo>
                      <a:pt x="188" y="10"/>
                    </a:lnTo>
                    <a:lnTo>
                      <a:pt x="174" y="13"/>
                    </a:lnTo>
                    <a:lnTo>
                      <a:pt x="159" y="15"/>
                    </a:lnTo>
                    <a:lnTo>
                      <a:pt x="145" y="16"/>
                    </a:lnTo>
                    <a:lnTo>
                      <a:pt x="130" y="17"/>
                    </a:lnTo>
                    <a:lnTo>
                      <a:pt x="116" y="17"/>
                    </a:lnTo>
                    <a:lnTo>
                      <a:pt x="101" y="16"/>
                    </a:lnTo>
                    <a:lnTo>
                      <a:pt x="87" y="16"/>
                    </a:lnTo>
                    <a:lnTo>
                      <a:pt x="72" y="14"/>
                    </a:lnTo>
                    <a:lnTo>
                      <a:pt x="58" y="12"/>
                    </a:lnTo>
                    <a:lnTo>
                      <a:pt x="43" y="10"/>
                    </a:lnTo>
                    <a:lnTo>
                      <a:pt x="28" y="7"/>
                    </a:lnTo>
                    <a:lnTo>
                      <a:pt x="15" y="4"/>
                    </a:lnTo>
                    <a:lnTo>
                      <a:pt x="0" y="0"/>
                    </a:lnTo>
                  </a:path>
                </a:pathLst>
              </a:custGeom>
              <a:noFill/>
              <a:ln w="6350">
                <a:solidFill>
                  <a:srgbClr val="1F1A17"/>
                </a:solidFill>
                <a:prstDash val="solid"/>
                <a:round/>
                <a:headEnd/>
                <a:tailEnd/>
              </a:ln>
            </p:spPr>
            <p:txBody>
              <a:bodyPr/>
              <a:lstStyle/>
              <a:p>
                <a:endParaRPr lang="en-US"/>
              </a:p>
            </p:txBody>
          </p:sp>
          <p:sp>
            <p:nvSpPr>
              <p:cNvPr id="19179" name="Freeform 7326"/>
              <p:cNvSpPr>
                <a:spLocks/>
              </p:cNvSpPr>
              <p:nvPr/>
            </p:nvSpPr>
            <p:spPr bwMode="white">
              <a:xfrm>
                <a:off x="4612" y="1674"/>
                <a:ext cx="1" cy="0"/>
              </a:xfrm>
              <a:custGeom>
                <a:avLst/>
                <a:gdLst>
                  <a:gd name="T0" fmla="*/ 0 w 13"/>
                  <a:gd name="T1" fmla="*/ 0 h 1"/>
                  <a:gd name="T2" fmla="*/ 0 w 13"/>
                  <a:gd name="T3" fmla="*/ 0 h 1"/>
                  <a:gd name="T4" fmla="*/ 0 w 13"/>
                  <a:gd name="T5" fmla="*/ 0 h 1"/>
                  <a:gd name="T6" fmla="*/ 0 60000 65536"/>
                  <a:gd name="T7" fmla="*/ 0 60000 65536"/>
                  <a:gd name="T8" fmla="*/ 0 60000 65536"/>
                  <a:gd name="T9" fmla="*/ 0 w 13"/>
                  <a:gd name="T10" fmla="*/ 0 h 1"/>
                  <a:gd name="T11" fmla="*/ 13 w 13"/>
                  <a:gd name="T12" fmla="*/ 0 h 1"/>
                </a:gdLst>
                <a:ahLst/>
                <a:cxnLst>
                  <a:cxn ang="T6">
                    <a:pos x="T0" y="T1"/>
                  </a:cxn>
                  <a:cxn ang="T7">
                    <a:pos x="T2" y="T3"/>
                  </a:cxn>
                  <a:cxn ang="T8">
                    <a:pos x="T4" y="T5"/>
                  </a:cxn>
                </a:cxnLst>
                <a:rect l="T9" t="T10" r="T11" b="T12"/>
                <a:pathLst>
                  <a:path w="13" h="1">
                    <a:moveTo>
                      <a:pt x="13" y="1"/>
                    </a:moveTo>
                    <a:lnTo>
                      <a:pt x="7" y="0"/>
                    </a:lnTo>
                    <a:lnTo>
                      <a:pt x="0" y="0"/>
                    </a:lnTo>
                  </a:path>
                </a:pathLst>
              </a:custGeom>
              <a:noFill/>
              <a:ln w="6350">
                <a:solidFill>
                  <a:srgbClr val="1F1A17"/>
                </a:solidFill>
                <a:prstDash val="solid"/>
                <a:round/>
                <a:headEnd/>
                <a:tailEnd/>
              </a:ln>
            </p:spPr>
            <p:txBody>
              <a:bodyPr/>
              <a:lstStyle/>
              <a:p>
                <a:endParaRPr lang="en-US"/>
              </a:p>
            </p:txBody>
          </p:sp>
          <p:sp>
            <p:nvSpPr>
              <p:cNvPr id="19180" name="Freeform 7327"/>
              <p:cNvSpPr>
                <a:spLocks/>
              </p:cNvSpPr>
              <p:nvPr/>
            </p:nvSpPr>
            <p:spPr bwMode="white">
              <a:xfrm>
                <a:off x="4612" y="1672"/>
                <a:ext cx="2" cy="0"/>
              </a:xfrm>
              <a:custGeom>
                <a:avLst/>
                <a:gdLst>
                  <a:gd name="T0" fmla="*/ 0 w 23"/>
                  <a:gd name="T1" fmla="*/ 0 h 3"/>
                  <a:gd name="T2" fmla="*/ 0 w 23"/>
                  <a:gd name="T3" fmla="*/ 0 h 3"/>
                  <a:gd name="T4" fmla="*/ 0 w 23"/>
                  <a:gd name="T5" fmla="*/ 0 h 3"/>
                  <a:gd name="T6" fmla="*/ 0 w 23"/>
                  <a:gd name="T7" fmla="*/ 0 h 3"/>
                  <a:gd name="T8" fmla="*/ 0 w 23"/>
                  <a:gd name="T9" fmla="*/ 0 h 3"/>
                  <a:gd name="T10" fmla="*/ 0 60000 65536"/>
                  <a:gd name="T11" fmla="*/ 0 60000 65536"/>
                  <a:gd name="T12" fmla="*/ 0 60000 65536"/>
                  <a:gd name="T13" fmla="*/ 0 60000 65536"/>
                  <a:gd name="T14" fmla="*/ 0 60000 65536"/>
                  <a:gd name="T15" fmla="*/ 0 w 23"/>
                  <a:gd name="T16" fmla="*/ 0 h 3"/>
                  <a:gd name="T17" fmla="*/ 23 w 23"/>
                  <a:gd name="T18" fmla="*/ 0 h 3"/>
                </a:gdLst>
                <a:ahLst/>
                <a:cxnLst>
                  <a:cxn ang="T10">
                    <a:pos x="T0" y="T1"/>
                  </a:cxn>
                  <a:cxn ang="T11">
                    <a:pos x="T2" y="T3"/>
                  </a:cxn>
                  <a:cxn ang="T12">
                    <a:pos x="T4" y="T5"/>
                  </a:cxn>
                  <a:cxn ang="T13">
                    <a:pos x="T6" y="T7"/>
                  </a:cxn>
                  <a:cxn ang="T14">
                    <a:pos x="T8" y="T9"/>
                  </a:cxn>
                </a:cxnLst>
                <a:rect l="T15" t="T16" r="T17" b="T18"/>
                <a:pathLst>
                  <a:path w="23" h="3">
                    <a:moveTo>
                      <a:pt x="23" y="3"/>
                    </a:moveTo>
                    <a:lnTo>
                      <a:pt x="17" y="2"/>
                    </a:lnTo>
                    <a:lnTo>
                      <a:pt x="12" y="1"/>
                    </a:lnTo>
                    <a:lnTo>
                      <a:pt x="6" y="0"/>
                    </a:lnTo>
                    <a:lnTo>
                      <a:pt x="0" y="0"/>
                    </a:lnTo>
                  </a:path>
                </a:pathLst>
              </a:custGeom>
              <a:noFill/>
              <a:ln w="6350">
                <a:solidFill>
                  <a:srgbClr val="1F1A17"/>
                </a:solidFill>
                <a:prstDash val="solid"/>
                <a:round/>
                <a:headEnd/>
                <a:tailEnd/>
              </a:ln>
            </p:spPr>
            <p:txBody>
              <a:bodyPr/>
              <a:lstStyle/>
              <a:p>
                <a:endParaRPr lang="en-US"/>
              </a:p>
            </p:txBody>
          </p:sp>
          <p:sp>
            <p:nvSpPr>
              <p:cNvPr id="19181" name="Freeform 7328"/>
              <p:cNvSpPr>
                <a:spLocks/>
              </p:cNvSpPr>
              <p:nvPr/>
            </p:nvSpPr>
            <p:spPr bwMode="white">
              <a:xfrm>
                <a:off x="4614" y="1672"/>
                <a:ext cx="20" cy="3"/>
              </a:xfrm>
              <a:custGeom>
                <a:avLst/>
                <a:gdLst>
                  <a:gd name="T0" fmla="*/ 0 w 157"/>
                  <a:gd name="T1" fmla="*/ 0 h 21"/>
                  <a:gd name="T2" fmla="*/ 0 w 157"/>
                  <a:gd name="T3" fmla="*/ 0 h 21"/>
                  <a:gd name="T4" fmla="*/ 0 w 157"/>
                  <a:gd name="T5" fmla="*/ 0 h 21"/>
                  <a:gd name="T6" fmla="*/ 0 w 157"/>
                  <a:gd name="T7" fmla="*/ 0 h 21"/>
                  <a:gd name="T8" fmla="*/ 0 w 157"/>
                  <a:gd name="T9" fmla="*/ 0 h 21"/>
                  <a:gd name="T10" fmla="*/ 0 w 157"/>
                  <a:gd name="T11" fmla="*/ 0 h 21"/>
                  <a:gd name="T12" fmla="*/ 0 w 157"/>
                  <a:gd name="T13" fmla="*/ 0 h 21"/>
                  <a:gd name="T14" fmla="*/ 0 w 157"/>
                  <a:gd name="T15" fmla="*/ 0 h 21"/>
                  <a:gd name="T16" fmla="*/ 0 w 15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7"/>
                  <a:gd name="T28" fmla="*/ 0 h 21"/>
                  <a:gd name="T29" fmla="*/ 157 w 15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7" h="21">
                    <a:moveTo>
                      <a:pt x="0" y="0"/>
                    </a:moveTo>
                    <a:lnTo>
                      <a:pt x="19" y="7"/>
                    </a:lnTo>
                    <a:lnTo>
                      <a:pt x="38" y="11"/>
                    </a:lnTo>
                    <a:lnTo>
                      <a:pt x="58" y="15"/>
                    </a:lnTo>
                    <a:lnTo>
                      <a:pt x="78" y="18"/>
                    </a:lnTo>
                    <a:lnTo>
                      <a:pt x="97" y="19"/>
                    </a:lnTo>
                    <a:lnTo>
                      <a:pt x="117" y="21"/>
                    </a:lnTo>
                    <a:lnTo>
                      <a:pt x="137" y="19"/>
                    </a:lnTo>
                    <a:lnTo>
                      <a:pt x="157" y="17"/>
                    </a:lnTo>
                  </a:path>
                </a:pathLst>
              </a:custGeom>
              <a:noFill/>
              <a:ln w="6350">
                <a:solidFill>
                  <a:srgbClr val="1F1A17"/>
                </a:solidFill>
                <a:prstDash val="solid"/>
                <a:round/>
                <a:headEnd/>
                <a:tailEnd/>
              </a:ln>
            </p:spPr>
            <p:txBody>
              <a:bodyPr/>
              <a:lstStyle/>
              <a:p>
                <a:endParaRPr lang="en-US"/>
              </a:p>
            </p:txBody>
          </p:sp>
          <p:sp>
            <p:nvSpPr>
              <p:cNvPr id="19182" name="Freeform 7329"/>
              <p:cNvSpPr>
                <a:spLocks/>
              </p:cNvSpPr>
              <p:nvPr/>
            </p:nvSpPr>
            <p:spPr bwMode="white">
              <a:xfrm>
                <a:off x="4470" y="1767"/>
                <a:ext cx="0" cy="5"/>
              </a:xfrm>
              <a:custGeom>
                <a:avLst/>
                <a:gdLst>
                  <a:gd name="T0" fmla="*/ 0 w 5"/>
                  <a:gd name="T1" fmla="*/ 0 h 44"/>
                  <a:gd name="T2" fmla="*/ 0 w 5"/>
                  <a:gd name="T3" fmla="*/ 0 h 44"/>
                  <a:gd name="T4" fmla="*/ 0 w 5"/>
                  <a:gd name="T5" fmla="*/ 0 h 44"/>
                  <a:gd name="T6" fmla="*/ 0 w 5"/>
                  <a:gd name="T7" fmla="*/ 0 h 44"/>
                  <a:gd name="T8" fmla="*/ 0 w 5"/>
                  <a:gd name="T9" fmla="*/ 0 h 44"/>
                  <a:gd name="T10" fmla="*/ 0 w 5"/>
                  <a:gd name="T11" fmla="*/ 0 h 44"/>
                  <a:gd name="T12" fmla="*/ 0 w 5"/>
                  <a:gd name="T13" fmla="*/ 0 h 44"/>
                  <a:gd name="T14" fmla="*/ 0 w 5"/>
                  <a:gd name="T15" fmla="*/ 0 h 44"/>
                  <a:gd name="T16" fmla="*/ 0 w 5"/>
                  <a:gd name="T17" fmla="*/ 0 h 44"/>
                  <a:gd name="T18" fmla="*/ 0 w 5"/>
                  <a:gd name="T19" fmla="*/ 0 h 44"/>
                  <a:gd name="T20" fmla="*/ 0 w 5"/>
                  <a:gd name="T21" fmla="*/ 0 h 44"/>
                  <a:gd name="T22" fmla="*/ 0 w 5"/>
                  <a:gd name="T23" fmla="*/ 0 h 44"/>
                  <a:gd name="T24" fmla="*/ 0 w 5"/>
                  <a:gd name="T25" fmla="*/ 0 h 44"/>
                  <a:gd name="T26" fmla="*/ 0 w 5"/>
                  <a:gd name="T27" fmla="*/ 0 h 44"/>
                  <a:gd name="T28" fmla="*/ 0 w 5"/>
                  <a:gd name="T29" fmla="*/ 0 h 44"/>
                  <a:gd name="T30" fmla="*/ 0 w 5"/>
                  <a:gd name="T31" fmla="*/ 0 h 44"/>
                  <a:gd name="T32" fmla="*/ 0 w 5"/>
                  <a:gd name="T33" fmla="*/ 0 h 44"/>
                  <a:gd name="T34" fmla="*/ 0 w 5"/>
                  <a:gd name="T35" fmla="*/ 0 h 44"/>
                  <a:gd name="T36" fmla="*/ 0 w 5"/>
                  <a:gd name="T37" fmla="*/ 0 h 44"/>
                  <a:gd name="T38" fmla="*/ 0 w 5"/>
                  <a:gd name="T39" fmla="*/ 0 h 44"/>
                  <a:gd name="T40" fmla="*/ 0 w 5"/>
                  <a:gd name="T41" fmla="*/ 0 h 44"/>
                  <a:gd name="T42" fmla="*/ 0 w 5"/>
                  <a:gd name="T43" fmla="*/ 0 h 44"/>
                  <a:gd name="T44" fmla="*/ 0 w 5"/>
                  <a:gd name="T45" fmla="*/ 0 h 44"/>
                  <a:gd name="T46" fmla="*/ 0 w 5"/>
                  <a:gd name="T47" fmla="*/ 0 h 44"/>
                  <a:gd name="T48" fmla="*/ 0 w 5"/>
                  <a:gd name="T49" fmla="*/ 0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44"/>
                  <a:gd name="T77" fmla="*/ 0 w 5"/>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44">
                    <a:moveTo>
                      <a:pt x="3" y="0"/>
                    </a:moveTo>
                    <a:lnTo>
                      <a:pt x="4" y="2"/>
                    </a:lnTo>
                    <a:lnTo>
                      <a:pt x="4" y="4"/>
                    </a:lnTo>
                    <a:lnTo>
                      <a:pt x="4" y="6"/>
                    </a:lnTo>
                    <a:lnTo>
                      <a:pt x="4" y="7"/>
                    </a:lnTo>
                    <a:lnTo>
                      <a:pt x="4" y="9"/>
                    </a:lnTo>
                    <a:lnTo>
                      <a:pt x="5" y="11"/>
                    </a:lnTo>
                    <a:lnTo>
                      <a:pt x="5" y="13"/>
                    </a:lnTo>
                    <a:lnTo>
                      <a:pt x="5" y="14"/>
                    </a:lnTo>
                    <a:lnTo>
                      <a:pt x="5" y="16"/>
                    </a:lnTo>
                    <a:lnTo>
                      <a:pt x="5" y="18"/>
                    </a:lnTo>
                    <a:lnTo>
                      <a:pt x="5" y="20"/>
                    </a:lnTo>
                    <a:lnTo>
                      <a:pt x="4" y="22"/>
                    </a:lnTo>
                    <a:lnTo>
                      <a:pt x="4" y="24"/>
                    </a:lnTo>
                    <a:lnTo>
                      <a:pt x="4" y="26"/>
                    </a:lnTo>
                    <a:lnTo>
                      <a:pt x="4" y="28"/>
                    </a:lnTo>
                    <a:lnTo>
                      <a:pt x="4" y="30"/>
                    </a:lnTo>
                    <a:lnTo>
                      <a:pt x="3" y="31"/>
                    </a:lnTo>
                    <a:lnTo>
                      <a:pt x="3" y="33"/>
                    </a:lnTo>
                    <a:lnTo>
                      <a:pt x="3" y="35"/>
                    </a:lnTo>
                    <a:lnTo>
                      <a:pt x="2" y="37"/>
                    </a:lnTo>
                    <a:lnTo>
                      <a:pt x="2" y="38"/>
                    </a:lnTo>
                    <a:lnTo>
                      <a:pt x="1" y="40"/>
                    </a:lnTo>
                    <a:lnTo>
                      <a:pt x="1" y="42"/>
                    </a:lnTo>
                    <a:lnTo>
                      <a:pt x="0" y="44"/>
                    </a:lnTo>
                  </a:path>
                </a:pathLst>
              </a:custGeom>
              <a:noFill/>
              <a:ln w="6350">
                <a:solidFill>
                  <a:srgbClr val="1F1A17"/>
                </a:solidFill>
                <a:prstDash val="solid"/>
                <a:round/>
                <a:headEnd/>
                <a:tailEnd/>
              </a:ln>
            </p:spPr>
            <p:txBody>
              <a:bodyPr/>
              <a:lstStyle/>
              <a:p>
                <a:endParaRPr lang="en-US"/>
              </a:p>
            </p:txBody>
          </p:sp>
          <p:sp>
            <p:nvSpPr>
              <p:cNvPr id="19183" name="Freeform 7330"/>
              <p:cNvSpPr>
                <a:spLocks/>
              </p:cNvSpPr>
              <p:nvPr/>
            </p:nvSpPr>
            <p:spPr bwMode="white">
              <a:xfrm>
                <a:off x="4414" y="1762"/>
                <a:ext cx="6" cy="20"/>
              </a:xfrm>
              <a:custGeom>
                <a:avLst/>
                <a:gdLst>
                  <a:gd name="T0" fmla="*/ 0 w 43"/>
                  <a:gd name="T1" fmla="*/ 0 h 166"/>
                  <a:gd name="T2" fmla="*/ 0 w 43"/>
                  <a:gd name="T3" fmla="*/ 0 h 166"/>
                  <a:gd name="T4" fmla="*/ 0 w 43"/>
                  <a:gd name="T5" fmla="*/ 0 h 166"/>
                  <a:gd name="T6" fmla="*/ 0 w 43"/>
                  <a:gd name="T7" fmla="*/ 0 h 166"/>
                  <a:gd name="T8" fmla="*/ 0 w 43"/>
                  <a:gd name="T9" fmla="*/ 0 h 166"/>
                  <a:gd name="T10" fmla="*/ 0 w 43"/>
                  <a:gd name="T11" fmla="*/ 0 h 166"/>
                  <a:gd name="T12" fmla="*/ 0 w 43"/>
                  <a:gd name="T13" fmla="*/ 0 h 166"/>
                  <a:gd name="T14" fmla="*/ 0 w 43"/>
                  <a:gd name="T15" fmla="*/ 0 h 166"/>
                  <a:gd name="T16" fmla="*/ 0 w 43"/>
                  <a:gd name="T17" fmla="*/ 0 h 166"/>
                  <a:gd name="T18" fmla="*/ 0 w 43"/>
                  <a:gd name="T19" fmla="*/ 0 h 166"/>
                  <a:gd name="T20" fmla="*/ 0 w 43"/>
                  <a:gd name="T21" fmla="*/ 0 h 166"/>
                  <a:gd name="T22" fmla="*/ 0 w 43"/>
                  <a:gd name="T23" fmla="*/ 0 h 166"/>
                  <a:gd name="T24" fmla="*/ 0 w 43"/>
                  <a:gd name="T25" fmla="*/ 0 h 166"/>
                  <a:gd name="T26" fmla="*/ 0 w 43"/>
                  <a:gd name="T27" fmla="*/ 0 h 166"/>
                  <a:gd name="T28" fmla="*/ 0 w 43"/>
                  <a:gd name="T29" fmla="*/ 0 h 166"/>
                  <a:gd name="T30" fmla="*/ 0 w 43"/>
                  <a:gd name="T31" fmla="*/ 0 h 166"/>
                  <a:gd name="T32" fmla="*/ 0 w 43"/>
                  <a:gd name="T33" fmla="*/ 0 h 1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166"/>
                  <a:gd name="T53" fmla="*/ 43 w 43"/>
                  <a:gd name="T54" fmla="*/ 166 h 1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166">
                    <a:moveTo>
                      <a:pt x="43" y="166"/>
                    </a:moveTo>
                    <a:lnTo>
                      <a:pt x="30" y="154"/>
                    </a:lnTo>
                    <a:lnTo>
                      <a:pt x="19" y="139"/>
                    </a:lnTo>
                    <a:lnTo>
                      <a:pt x="14" y="132"/>
                    </a:lnTo>
                    <a:lnTo>
                      <a:pt x="10" y="124"/>
                    </a:lnTo>
                    <a:lnTo>
                      <a:pt x="7" y="115"/>
                    </a:lnTo>
                    <a:lnTo>
                      <a:pt x="4" y="107"/>
                    </a:lnTo>
                    <a:lnTo>
                      <a:pt x="3" y="99"/>
                    </a:lnTo>
                    <a:lnTo>
                      <a:pt x="2" y="91"/>
                    </a:lnTo>
                    <a:lnTo>
                      <a:pt x="0" y="84"/>
                    </a:lnTo>
                    <a:lnTo>
                      <a:pt x="0" y="77"/>
                    </a:lnTo>
                    <a:lnTo>
                      <a:pt x="3" y="63"/>
                    </a:lnTo>
                    <a:lnTo>
                      <a:pt x="6" y="50"/>
                    </a:lnTo>
                    <a:lnTo>
                      <a:pt x="11" y="37"/>
                    </a:lnTo>
                    <a:lnTo>
                      <a:pt x="18" y="24"/>
                    </a:lnTo>
                    <a:lnTo>
                      <a:pt x="26" y="12"/>
                    </a:lnTo>
                    <a:lnTo>
                      <a:pt x="36" y="0"/>
                    </a:lnTo>
                  </a:path>
                </a:pathLst>
              </a:custGeom>
              <a:noFill/>
              <a:ln w="6350">
                <a:solidFill>
                  <a:srgbClr val="1F1A17"/>
                </a:solidFill>
                <a:prstDash val="solid"/>
                <a:round/>
                <a:headEnd/>
                <a:tailEnd/>
              </a:ln>
            </p:spPr>
            <p:txBody>
              <a:bodyPr/>
              <a:lstStyle/>
              <a:p>
                <a:endParaRPr lang="en-US"/>
              </a:p>
            </p:txBody>
          </p:sp>
          <p:sp>
            <p:nvSpPr>
              <p:cNvPr id="19184" name="Freeform 7331"/>
              <p:cNvSpPr>
                <a:spLocks/>
              </p:cNvSpPr>
              <p:nvPr/>
            </p:nvSpPr>
            <p:spPr bwMode="white">
              <a:xfrm>
                <a:off x="4467" y="1760"/>
                <a:ext cx="5" cy="21"/>
              </a:xfrm>
              <a:custGeom>
                <a:avLst/>
                <a:gdLst>
                  <a:gd name="T0" fmla="*/ 0 w 44"/>
                  <a:gd name="T1" fmla="*/ 0 h 168"/>
                  <a:gd name="T2" fmla="*/ 0 w 44"/>
                  <a:gd name="T3" fmla="*/ 0 h 168"/>
                  <a:gd name="T4" fmla="*/ 0 w 44"/>
                  <a:gd name="T5" fmla="*/ 0 h 168"/>
                  <a:gd name="T6" fmla="*/ 0 w 44"/>
                  <a:gd name="T7" fmla="*/ 0 h 168"/>
                  <a:gd name="T8" fmla="*/ 0 w 44"/>
                  <a:gd name="T9" fmla="*/ 0 h 168"/>
                  <a:gd name="T10" fmla="*/ 0 w 44"/>
                  <a:gd name="T11" fmla="*/ 0 h 168"/>
                  <a:gd name="T12" fmla="*/ 0 w 44"/>
                  <a:gd name="T13" fmla="*/ 0 h 168"/>
                  <a:gd name="T14" fmla="*/ 0 w 44"/>
                  <a:gd name="T15" fmla="*/ 0 h 168"/>
                  <a:gd name="T16" fmla="*/ 0 w 44"/>
                  <a:gd name="T17" fmla="*/ 0 h 168"/>
                  <a:gd name="T18" fmla="*/ 0 w 44"/>
                  <a:gd name="T19" fmla="*/ 0 h 168"/>
                  <a:gd name="T20" fmla="*/ 0 w 44"/>
                  <a:gd name="T21" fmla="*/ 0 h 168"/>
                  <a:gd name="T22" fmla="*/ 0 w 44"/>
                  <a:gd name="T23" fmla="*/ 0 h 168"/>
                  <a:gd name="T24" fmla="*/ 0 w 44"/>
                  <a:gd name="T25" fmla="*/ 0 h 168"/>
                  <a:gd name="T26" fmla="*/ 0 w 44"/>
                  <a:gd name="T27" fmla="*/ 0 h 168"/>
                  <a:gd name="T28" fmla="*/ 0 w 44"/>
                  <a:gd name="T29" fmla="*/ 0 h 168"/>
                  <a:gd name="T30" fmla="*/ 0 w 44"/>
                  <a:gd name="T31" fmla="*/ 0 h 168"/>
                  <a:gd name="T32" fmla="*/ 0 w 44"/>
                  <a:gd name="T33" fmla="*/ 0 h 168"/>
                  <a:gd name="T34" fmla="*/ 0 w 44"/>
                  <a:gd name="T35" fmla="*/ 0 h 168"/>
                  <a:gd name="T36" fmla="*/ 0 w 44"/>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168"/>
                  <a:gd name="T59" fmla="*/ 44 w 44"/>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168">
                    <a:moveTo>
                      <a:pt x="7" y="0"/>
                    </a:moveTo>
                    <a:lnTo>
                      <a:pt x="14" y="7"/>
                    </a:lnTo>
                    <a:lnTo>
                      <a:pt x="20" y="16"/>
                    </a:lnTo>
                    <a:lnTo>
                      <a:pt x="25" y="23"/>
                    </a:lnTo>
                    <a:lnTo>
                      <a:pt x="30" y="31"/>
                    </a:lnTo>
                    <a:lnTo>
                      <a:pt x="36" y="40"/>
                    </a:lnTo>
                    <a:lnTo>
                      <a:pt x="39" y="50"/>
                    </a:lnTo>
                    <a:lnTo>
                      <a:pt x="42" y="59"/>
                    </a:lnTo>
                    <a:lnTo>
                      <a:pt x="44" y="69"/>
                    </a:lnTo>
                    <a:lnTo>
                      <a:pt x="44" y="77"/>
                    </a:lnTo>
                    <a:lnTo>
                      <a:pt x="44" y="84"/>
                    </a:lnTo>
                    <a:lnTo>
                      <a:pt x="44" y="90"/>
                    </a:lnTo>
                    <a:lnTo>
                      <a:pt x="43" y="97"/>
                    </a:lnTo>
                    <a:lnTo>
                      <a:pt x="39" y="111"/>
                    </a:lnTo>
                    <a:lnTo>
                      <a:pt x="34" y="123"/>
                    </a:lnTo>
                    <a:lnTo>
                      <a:pt x="27" y="136"/>
                    </a:lnTo>
                    <a:lnTo>
                      <a:pt x="19" y="147"/>
                    </a:lnTo>
                    <a:lnTo>
                      <a:pt x="10" y="158"/>
                    </a:lnTo>
                    <a:lnTo>
                      <a:pt x="0" y="168"/>
                    </a:lnTo>
                  </a:path>
                </a:pathLst>
              </a:custGeom>
              <a:noFill/>
              <a:ln w="6350">
                <a:solidFill>
                  <a:srgbClr val="1F1A17"/>
                </a:solidFill>
                <a:prstDash val="solid"/>
                <a:round/>
                <a:headEnd/>
                <a:tailEnd/>
              </a:ln>
            </p:spPr>
            <p:txBody>
              <a:bodyPr/>
              <a:lstStyle/>
              <a:p>
                <a:endParaRPr lang="en-US"/>
              </a:p>
            </p:txBody>
          </p:sp>
          <p:sp>
            <p:nvSpPr>
              <p:cNvPr id="19185" name="Freeform 7332"/>
              <p:cNvSpPr>
                <a:spLocks/>
              </p:cNvSpPr>
              <p:nvPr/>
            </p:nvSpPr>
            <p:spPr bwMode="white">
              <a:xfrm>
                <a:off x="4634" y="1660"/>
                <a:ext cx="20" cy="14"/>
              </a:xfrm>
              <a:custGeom>
                <a:avLst/>
                <a:gdLst>
                  <a:gd name="T0" fmla="*/ 0 w 155"/>
                  <a:gd name="T1" fmla="*/ 0 h 111"/>
                  <a:gd name="T2" fmla="*/ 0 w 155"/>
                  <a:gd name="T3" fmla="*/ 0 h 111"/>
                  <a:gd name="T4" fmla="*/ 0 w 155"/>
                  <a:gd name="T5" fmla="*/ 0 h 111"/>
                  <a:gd name="T6" fmla="*/ 0 w 155"/>
                  <a:gd name="T7" fmla="*/ 0 h 111"/>
                  <a:gd name="T8" fmla="*/ 0 w 155"/>
                  <a:gd name="T9" fmla="*/ 0 h 111"/>
                  <a:gd name="T10" fmla="*/ 0 w 155"/>
                  <a:gd name="T11" fmla="*/ 0 h 111"/>
                  <a:gd name="T12" fmla="*/ 0 w 155"/>
                  <a:gd name="T13" fmla="*/ 0 h 111"/>
                  <a:gd name="T14" fmla="*/ 0 w 155"/>
                  <a:gd name="T15" fmla="*/ 0 h 111"/>
                  <a:gd name="T16" fmla="*/ 0 w 155"/>
                  <a:gd name="T17" fmla="*/ 0 h 111"/>
                  <a:gd name="T18" fmla="*/ 0 w 155"/>
                  <a:gd name="T19" fmla="*/ 0 h 111"/>
                  <a:gd name="T20" fmla="*/ 0 w 155"/>
                  <a:gd name="T21" fmla="*/ 0 h 111"/>
                  <a:gd name="T22" fmla="*/ 0 w 155"/>
                  <a:gd name="T23" fmla="*/ 0 h 111"/>
                  <a:gd name="T24" fmla="*/ 0 w 155"/>
                  <a:gd name="T25" fmla="*/ 0 h 111"/>
                  <a:gd name="T26" fmla="*/ 0 w 155"/>
                  <a:gd name="T27" fmla="*/ 0 h 111"/>
                  <a:gd name="T28" fmla="*/ 0 w 155"/>
                  <a:gd name="T29" fmla="*/ 0 h 111"/>
                  <a:gd name="T30" fmla="*/ 0 w 155"/>
                  <a:gd name="T31" fmla="*/ 0 h 111"/>
                  <a:gd name="T32" fmla="*/ 0 w 155"/>
                  <a:gd name="T33" fmla="*/ 0 h 1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111"/>
                  <a:gd name="T53" fmla="*/ 155 w 155"/>
                  <a:gd name="T54" fmla="*/ 111 h 1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111">
                    <a:moveTo>
                      <a:pt x="0" y="111"/>
                    </a:moveTo>
                    <a:lnTo>
                      <a:pt x="16" y="109"/>
                    </a:lnTo>
                    <a:lnTo>
                      <a:pt x="33" y="106"/>
                    </a:lnTo>
                    <a:lnTo>
                      <a:pt x="48" y="102"/>
                    </a:lnTo>
                    <a:lnTo>
                      <a:pt x="63" y="97"/>
                    </a:lnTo>
                    <a:lnTo>
                      <a:pt x="76" y="92"/>
                    </a:lnTo>
                    <a:lnTo>
                      <a:pt x="89" y="85"/>
                    </a:lnTo>
                    <a:lnTo>
                      <a:pt x="101" y="79"/>
                    </a:lnTo>
                    <a:lnTo>
                      <a:pt x="112" y="72"/>
                    </a:lnTo>
                    <a:lnTo>
                      <a:pt x="121" y="65"/>
                    </a:lnTo>
                    <a:lnTo>
                      <a:pt x="130" y="56"/>
                    </a:lnTo>
                    <a:lnTo>
                      <a:pt x="138" y="48"/>
                    </a:lnTo>
                    <a:lnTo>
                      <a:pt x="144" y="39"/>
                    </a:lnTo>
                    <a:lnTo>
                      <a:pt x="149" y="30"/>
                    </a:lnTo>
                    <a:lnTo>
                      <a:pt x="152" y="20"/>
                    </a:lnTo>
                    <a:lnTo>
                      <a:pt x="154" y="11"/>
                    </a:lnTo>
                    <a:lnTo>
                      <a:pt x="155" y="0"/>
                    </a:lnTo>
                  </a:path>
                </a:pathLst>
              </a:custGeom>
              <a:noFill/>
              <a:ln w="6350">
                <a:solidFill>
                  <a:srgbClr val="1F1A17"/>
                </a:solidFill>
                <a:prstDash val="solid"/>
                <a:round/>
                <a:headEnd/>
                <a:tailEnd/>
              </a:ln>
            </p:spPr>
            <p:txBody>
              <a:bodyPr/>
              <a:lstStyle/>
              <a:p>
                <a:endParaRPr lang="en-US"/>
              </a:p>
            </p:txBody>
          </p:sp>
          <p:sp>
            <p:nvSpPr>
              <p:cNvPr id="19186" name="Freeform 7333"/>
              <p:cNvSpPr>
                <a:spLocks/>
              </p:cNvSpPr>
              <p:nvPr/>
            </p:nvSpPr>
            <p:spPr bwMode="white">
              <a:xfrm>
                <a:off x="4612" y="1676"/>
                <a:ext cx="2" cy="16"/>
              </a:xfrm>
              <a:custGeom>
                <a:avLst/>
                <a:gdLst>
                  <a:gd name="T0" fmla="*/ 0 w 14"/>
                  <a:gd name="T1" fmla="*/ 0 h 122"/>
                  <a:gd name="T2" fmla="*/ 0 w 14"/>
                  <a:gd name="T3" fmla="*/ 0 h 122"/>
                  <a:gd name="T4" fmla="*/ 0 w 14"/>
                  <a:gd name="T5" fmla="*/ 0 h 122"/>
                  <a:gd name="T6" fmla="*/ 0 w 14"/>
                  <a:gd name="T7" fmla="*/ 0 h 122"/>
                  <a:gd name="T8" fmla="*/ 0 w 14"/>
                  <a:gd name="T9" fmla="*/ 0 h 122"/>
                  <a:gd name="T10" fmla="*/ 0 w 14"/>
                  <a:gd name="T11" fmla="*/ 0 h 122"/>
                  <a:gd name="T12" fmla="*/ 0 w 14"/>
                  <a:gd name="T13" fmla="*/ 0 h 122"/>
                  <a:gd name="T14" fmla="*/ 0 w 14"/>
                  <a:gd name="T15" fmla="*/ 0 h 122"/>
                  <a:gd name="T16" fmla="*/ 0 w 14"/>
                  <a:gd name="T17" fmla="*/ 0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22"/>
                  <a:gd name="T29" fmla="*/ 14 w 14"/>
                  <a:gd name="T30" fmla="*/ 122 h 1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22">
                    <a:moveTo>
                      <a:pt x="2" y="0"/>
                    </a:moveTo>
                    <a:lnTo>
                      <a:pt x="8" y="16"/>
                    </a:lnTo>
                    <a:lnTo>
                      <a:pt x="12" y="31"/>
                    </a:lnTo>
                    <a:lnTo>
                      <a:pt x="14" y="47"/>
                    </a:lnTo>
                    <a:lnTo>
                      <a:pt x="14" y="62"/>
                    </a:lnTo>
                    <a:lnTo>
                      <a:pt x="13" y="77"/>
                    </a:lnTo>
                    <a:lnTo>
                      <a:pt x="11" y="92"/>
                    </a:lnTo>
                    <a:lnTo>
                      <a:pt x="6" y="108"/>
                    </a:lnTo>
                    <a:lnTo>
                      <a:pt x="0" y="122"/>
                    </a:lnTo>
                  </a:path>
                </a:pathLst>
              </a:custGeom>
              <a:noFill/>
              <a:ln w="6350">
                <a:solidFill>
                  <a:srgbClr val="1F1A17"/>
                </a:solidFill>
                <a:prstDash val="solid"/>
                <a:round/>
                <a:headEnd/>
                <a:tailEnd/>
              </a:ln>
            </p:spPr>
            <p:txBody>
              <a:bodyPr/>
              <a:lstStyle/>
              <a:p>
                <a:endParaRPr lang="en-US"/>
              </a:p>
            </p:txBody>
          </p:sp>
          <p:sp>
            <p:nvSpPr>
              <p:cNvPr id="19187" name="Freeform 7334"/>
              <p:cNvSpPr>
                <a:spLocks/>
              </p:cNvSpPr>
              <p:nvPr/>
            </p:nvSpPr>
            <p:spPr bwMode="white">
              <a:xfrm>
                <a:off x="4548" y="1703"/>
                <a:ext cx="52" cy="9"/>
              </a:xfrm>
              <a:custGeom>
                <a:avLst/>
                <a:gdLst>
                  <a:gd name="T0" fmla="*/ 1 w 412"/>
                  <a:gd name="T1" fmla="*/ 0 h 66"/>
                  <a:gd name="T2" fmla="*/ 1 w 412"/>
                  <a:gd name="T3" fmla="*/ 0 h 66"/>
                  <a:gd name="T4" fmla="*/ 1 w 412"/>
                  <a:gd name="T5" fmla="*/ 0 h 66"/>
                  <a:gd name="T6" fmla="*/ 1 w 412"/>
                  <a:gd name="T7" fmla="*/ 0 h 66"/>
                  <a:gd name="T8" fmla="*/ 1 w 412"/>
                  <a:gd name="T9" fmla="*/ 0 h 66"/>
                  <a:gd name="T10" fmla="*/ 1 w 412"/>
                  <a:gd name="T11" fmla="*/ 0 h 66"/>
                  <a:gd name="T12" fmla="*/ 1 w 412"/>
                  <a:gd name="T13" fmla="*/ 0 h 66"/>
                  <a:gd name="T14" fmla="*/ 1 w 412"/>
                  <a:gd name="T15" fmla="*/ 0 h 66"/>
                  <a:gd name="T16" fmla="*/ 0 w 412"/>
                  <a:gd name="T17" fmla="*/ 0 h 66"/>
                  <a:gd name="T18" fmla="*/ 0 w 412"/>
                  <a:gd name="T19" fmla="*/ 0 h 66"/>
                  <a:gd name="T20" fmla="*/ 0 w 412"/>
                  <a:gd name="T21" fmla="*/ 0 h 66"/>
                  <a:gd name="T22" fmla="*/ 0 w 412"/>
                  <a:gd name="T23" fmla="*/ 0 h 66"/>
                  <a:gd name="T24" fmla="*/ 0 w 412"/>
                  <a:gd name="T25" fmla="*/ 0 h 66"/>
                  <a:gd name="T26" fmla="*/ 0 w 412"/>
                  <a:gd name="T27" fmla="*/ 0 h 66"/>
                  <a:gd name="T28" fmla="*/ 0 w 412"/>
                  <a:gd name="T29" fmla="*/ 0 h 66"/>
                  <a:gd name="T30" fmla="*/ 0 w 412"/>
                  <a:gd name="T31" fmla="*/ 0 h 66"/>
                  <a:gd name="T32" fmla="*/ 0 w 412"/>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2"/>
                  <a:gd name="T52" fmla="*/ 0 h 66"/>
                  <a:gd name="T53" fmla="*/ 412 w 412"/>
                  <a:gd name="T54" fmla="*/ 66 h 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2" h="66">
                    <a:moveTo>
                      <a:pt x="412" y="0"/>
                    </a:moveTo>
                    <a:lnTo>
                      <a:pt x="388" y="12"/>
                    </a:lnTo>
                    <a:lnTo>
                      <a:pt x="364" y="24"/>
                    </a:lnTo>
                    <a:lnTo>
                      <a:pt x="339" y="33"/>
                    </a:lnTo>
                    <a:lnTo>
                      <a:pt x="315" y="41"/>
                    </a:lnTo>
                    <a:lnTo>
                      <a:pt x="289" y="47"/>
                    </a:lnTo>
                    <a:lnTo>
                      <a:pt x="263" y="54"/>
                    </a:lnTo>
                    <a:lnTo>
                      <a:pt x="237" y="58"/>
                    </a:lnTo>
                    <a:lnTo>
                      <a:pt x="211" y="62"/>
                    </a:lnTo>
                    <a:lnTo>
                      <a:pt x="185" y="64"/>
                    </a:lnTo>
                    <a:lnTo>
                      <a:pt x="158" y="65"/>
                    </a:lnTo>
                    <a:lnTo>
                      <a:pt x="132" y="66"/>
                    </a:lnTo>
                    <a:lnTo>
                      <a:pt x="105" y="65"/>
                    </a:lnTo>
                    <a:lnTo>
                      <a:pt x="79" y="63"/>
                    </a:lnTo>
                    <a:lnTo>
                      <a:pt x="52" y="61"/>
                    </a:lnTo>
                    <a:lnTo>
                      <a:pt x="26" y="57"/>
                    </a:lnTo>
                    <a:lnTo>
                      <a:pt x="0" y="53"/>
                    </a:lnTo>
                  </a:path>
                </a:pathLst>
              </a:custGeom>
              <a:noFill/>
              <a:ln w="6350">
                <a:solidFill>
                  <a:srgbClr val="1F1A17"/>
                </a:solidFill>
                <a:prstDash val="solid"/>
                <a:round/>
                <a:headEnd/>
                <a:tailEnd/>
              </a:ln>
            </p:spPr>
            <p:txBody>
              <a:bodyPr/>
              <a:lstStyle/>
              <a:p>
                <a:endParaRPr lang="en-US"/>
              </a:p>
            </p:txBody>
          </p:sp>
          <p:sp>
            <p:nvSpPr>
              <p:cNvPr id="19188" name="Freeform 7335"/>
              <p:cNvSpPr>
                <a:spLocks/>
              </p:cNvSpPr>
              <p:nvPr/>
            </p:nvSpPr>
            <p:spPr bwMode="white">
              <a:xfrm>
                <a:off x="4612" y="1676"/>
                <a:ext cx="0" cy="0"/>
              </a:xfrm>
              <a:custGeom>
                <a:avLst/>
                <a:gdLst>
                  <a:gd name="T0" fmla="*/ 0 w 3"/>
                  <a:gd name="T1" fmla="*/ 0 w 3"/>
                  <a:gd name="T2" fmla="*/ 0 w 3"/>
                  <a:gd name="T3" fmla="*/ 0 60000 65536"/>
                  <a:gd name="T4" fmla="*/ 0 60000 65536"/>
                  <a:gd name="T5" fmla="*/ 0 60000 65536"/>
                  <a:gd name="T6" fmla="*/ 0 w 3"/>
                  <a:gd name="T7" fmla="*/ 3 w 3"/>
                </a:gdLst>
                <a:ahLst/>
                <a:cxnLst>
                  <a:cxn ang="T3">
                    <a:pos x="T0" y="0"/>
                  </a:cxn>
                  <a:cxn ang="T4">
                    <a:pos x="T1" y="0"/>
                  </a:cxn>
                  <a:cxn ang="T5">
                    <a:pos x="T2" y="0"/>
                  </a:cxn>
                </a:cxnLst>
                <a:rect l="T6" t="0" r="T7" b="0"/>
                <a:pathLst>
                  <a:path w="3">
                    <a:moveTo>
                      <a:pt x="0" y="0"/>
                    </a:moveTo>
                    <a:lnTo>
                      <a:pt x="1" y="0"/>
                    </a:lnTo>
                    <a:lnTo>
                      <a:pt x="3" y="0"/>
                    </a:lnTo>
                  </a:path>
                </a:pathLst>
              </a:custGeom>
              <a:noFill/>
              <a:ln w="6350">
                <a:solidFill>
                  <a:srgbClr val="1F1A17"/>
                </a:solidFill>
                <a:prstDash val="solid"/>
                <a:round/>
                <a:headEnd/>
                <a:tailEnd/>
              </a:ln>
            </p:spPr>
            <p:txBody>
              <a:bodyPr/>
              <a:lstStyle/>
              <a:p>
                <a:endParaRPr lang="en-US"/>
              </a:p>
            </p:txBody>
          </p:sp>
          <p:sp>
            <p:nvSpPr>
              <p:cNvPr id="19189" name="Freeform 7336"/>
              <p:cNvSpPr>
                <a:spLocks/>
              </p:cNvSpPr>
              <p:nvPr/>
            </p:nvSpPr>
            <p:spPr bwMode="white">
              <a:xfrm>
                <a:off x="4129" y="1637"/>
                <a:ext cx="11" cy="19"/>
              </a:xfrm>
              <a:custGeom>
                <a:avLst/>
                <a:gdLst>
                  <a:gd name="T0" fmla="*/ 0 w 92"/>
                  <a:gd name="T1" fmla="*/ 0 h 150"/>
                  <a:gd name="T2" fmla="*/ 0 w 92"/>
                  <a:gd name="T3" fmla="*/ 0 h 150"/>
                  <a:gd name="T4" fmla="*/ 0 w 92"/>
                  <a:gd name="T5" fmla="*/ 0 h 150"/>
                  <a:gd name="T6" fmla="*/ 0 w 92"/>
                  <a:gd name="T7" fmla="*/ 0 h 150"/>
                  <a:gd name="T8" fmla="*/ 0 w 92"/>
                  <a:gd name="T9" fmla="*/ 0 h 150"/>
                  <a:gd name="T10" fmla="*/ 0 w 92"/>
                  <a:gd name="T11" fmla="*/ 0 h 150"/>
                  <a:gd name="T12" fmla="*/ 0 w 92"/>
                  <a:gd name="T13" fmla="*/ 0 h 150"/>
                  <a:gd name="T14" fmla="*/ 0 w 92"/>
                  <a:gd name="T15" fmla="*/ 0 h 150"/>
                  <a:gd name="T16" fmla="*/ 0 w 92"/>
                  <a:gd name="T17" fmla="*/ 0 h 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2"/>
                  <a:gd name="T28" fmla="*/ 0 h 150"/>
                  <a:gd name="T29" fmla="*/ 92 w 92"/>
                  <a:gd name="T30" fmla="*/ 150 h 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2" h="150">
                    <a:moveTo>
                      <a:pt x="92" y="150"/>
                    </a:moveTo>
                    <a:lnTo>
                      <a:pt x="86" y="129"/>
                    </a:lnTo>
                    <a:lnTo>
                      <a:pt x="78" y="108"/>
                    </a:lnTo>
                    <a:lnTo>
                      <a:pt x="68" y="87"/>
                    </a:lnTo>
                    <a:lnTo>
                      <a:pt x="57" y="68"/>
                    </a:lnTo>
                    <a:lnTo>
                      <a:pt x="45" y="51"/>
                    </a:lnTo>
                    <a:lnTo>
                      <a:pt x="31" y="33"/>
                    </a:lnTo>
                    <a:lnTo>
                      <a:pt x="16" y="17"/>
                    </a:lnTo>
                    <a:lnTo>
                      <a:pt x="0" y="0"/>
                    </a:lnTo>
                  </a:path>
                </a:pathLst>
              </a:custGeom>
              <a:noFill/>
              <a:ln w="6350">
                <a:solidFill>
                  <a:srgbClr val="1F1A17"/>
                </a:solidFill>
                <a:prstDash val="solid"/>
                <a:round/>
                <a:headEnd/>
                <a:tailEnd/>
              </a:ln>
            </p:spPr>
            <p:txBody>
              <a:bodyPr/>
              <a:lstStyle/>
              <a:p>
                <a:endParaRPr lang="en-US"/>
              </a:p>
            </p:txBody>
          </p:sp>
          <p:sp>
            <p:nvSpPr>
              <p:cNvPr id="19190" name="Freeform 7337"/>
              <p:cNvSpPr>
                <a:spLocks/>
              </p:cNvSpPr>
              <p:nvPr/>
            </p:nvSpPr>
            <p:spPr bwMode="white">
              <a:xfrm>
                <a:off x="4132" y="1610"/>
                <a:ext cx="22" cy="23"/>
              </a:xfrm>
              <a:custGeom>
                <a:avLst/>
                <a:gdLst>
                  <a:gd name="T0" fmla="*/ 0 w 175"/>
                  <a:gd name="T1" fmla="*/ 0 h 180"/>
                  <a:gd name="T2" fmla="*/ 0 w 175"/>
                  <a:gd name="T3" fmla="*/ 0 h 180"/>
                  <a:gd name="T4" fmla="*/ 0 w 175"/>
                  <a:gd name="T5" fmla="*/ 0 h 180"/>
                  <a:gd name="T6" fmla="*/ 0 w 175"/>
                  <a:gd name="T7" fmla="*/ 0 h 180"/>
                  <a:gd name="T8" fmla="*/ 0 w 175"/>
                  <a:gd name="T9" fmla="*/ 0 h 180"/>
                  <a:gd name="T10" fmla="*/ 0 w 175"/>
                  <a:gd name="T11" fmla="*/ 0 h 180"/>
                  <a:gd name="T12" fmla="*/ 0 w 175"/>
                  <a:gd name="T13" fmla="*/ 0 h 180"/>
                  <a:gd name="T14" fmla="*/ 0 w 175"/>
                  <a:gd name="T15" fmla="*/ 0 h 180"/>
                  <a:gd name="T16" fmla="*/ 0 w 175"/>
                  <a:gd name="T17" fmla="*/ 0 h 180"/>
                  <a:gd name="T18" fmla="*/ 0 w 175"/>
                  <a:gd name="T19" fmla="*/ 0 h 180"/>
                  <a:gd name="T20" fmla="*/ 0 w 175"/>
                  <a:gd name="T21" fmla="*/ 0 h 180"/>
                  <a:gd name="T22" fmla="*/ 0 w 175"/>
                  <a:gd name="T23" fmla="*/ 0 h 180"/>
                  <a:gd name="T24" fmla="*/ 0 w 175"/>
                  <a:gd name="T25" fmla="*/ 0 h 1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5"/>
                  <a:gd name="T40" fmla="*/ 0 h 180"/>
                  <a:gd name="T41" fmla="*/ 175 w 175"/>
                  <a:gd name="T42" fmla="*/ 180 h 1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5" h="180">
                    <a:moveTo>
                      <a:pt x="0" y="0"/>
                    </a:moveTo>
                    <a:lnTo>
                      <a:pt x="27" y="18"/>
                    </a:lnTo>
                    <a:lnTo>
                      <a:pt x="53" y="37"/>
                    </a:lnTo>
                    <a:lnTo>
                      <a:pt x="77" y="56"/>
                    </a:lnTo>
                    <a:lnTo>
                      <a:pt x="101" y="78"/>
                    </a:lnTo>
                    <a:lnTo>
                      <a:pt x="111" y="89"/>
                    </a:lnTo>
                    <a:lnTo>
                      <a:pt x="121" y="101"/>
                    </a:lnTo>
                    <a:lnTo>
                      <a:pt x="132" y="113"/>
                    </a:lnTo>
                    <a:lnTo>
                      <a:pt x="141" y="126"/>
                    </a:lnTo>
                    <a:lnTo>
                      <a:pt x="150" y="138"/>
                    </a:lnTo>
                    <a:lnTo>
                      <a:pt x="159" y="152"/>
                    </a:lnTo>
                    <a:lnTo>
                      <a:pt x="167" y="165"/>
                    </a:lnTo>
                    <a:lnTo>
                      <a:pt x="175" y="180"/>
                    </a:lnTo>
                  </a:path>
                </a:pathLst>
              </a:custGeom>
              <a:noFill/>
              <a:ln w="6350">
                <a:solidFill>
                  <a:srgbClr val="1F1A17"/>
                </a:solidFill>
                <a:prstDash val="solid"/>
                <a:round/>
                <a:headEnd/>
                <a:tailEnd/>
              </a:ln>
            </p:spPr>
            <p:txBody>
              <a:bodyPr/>
              <a:lstStyle/>
              <a:p>
                <a:endParaRPr lang="en-US"/>
              </a:p>
            </p:txBody>
          </p:sp>
          <p:sp>
            <p:nvSpPr>
              <p:cNvPr id="19191" name="Freeform 7338"/>
              <p:cNvSpPr>
                <a:spLocks/>
              </p:cNvSpPr>
              <p:nvPr/>
            </p:nvSpPr>
            <p:spPr bwMode="white">
              <a:xfrm>
                <a:off x="4323" y="1737"/>
                <a:ext cx="43" cy="14"/>
              </a:xfrm>
              <a:custGeom>
                <a:avLst/>
                <a:gdLst>
                  <a:gd name="T0" fmla="*/ 0 w 346"/>
                  <a:gd name="T1" fmla="*/ 0 h 108"/>
                  <a:gd name="T2" fmla="*/ 0 w 346"/>
                  <a:gd name="T3" fmla="*/ 0 h 108"/>
                  <a:gd name="T4" fmla="*/ 0 w 346"/>
                  <a:gd name="T5" fmla="*/ 0 h 108"/>
                  <a:gd name="T6" fmla="*/ 0 w 346"/>
                  <a:gd name="T7" fmla="*/ 0 h 108"/>
                  <a:gd name="T8" fmla="*/ 0 w 346"/>
                  <a:gd name="T9" fmla="*/ 0 h 108"/>
                  <a:gd name="T10" fmla="*/ 0 w 346"/>
                  <a:gd name="T11" fmla="*/ 0 h 108"/>
                  <a:gd name="T12" fmla="*/ 0 w 346"/>
                  <a:gd name="T13" fmla="*/ 0 h 108"/>
                  <a:gd name="T14" fmla="*/ 0 w 346"/>
                  <a:gd name="T15" fmla="*/ 0 h 108"/>
                  <a:gd name="T16" fmla="*/ 0 w 346"/>
                  <a:gd name="T17" fmla="*/ 0 h 108"/>
                  <a:gd name="T18" fmla="*/ 0 w 346"/>
                  <a:gd name="T19" fmla="*/ 0 h 108"/>
                  <a:gd name="T20" fmla="*/ 0 w 346"/>
                  <a:gd name="T21" fmla="*/ 0 h 108"/>
                  <a:gd name="T22" fmla="*/ 0 w 346"/>
                  <a:gd name="T23" fmla="*/ 0 h 108"/>
                  <a:gd name="T24" fmla="*/ 1 w 346"/>
                  <a:gd name="T25" fmla="*/ 0 h 108"/>
                  <a:gd name="T26" fmla="*/ 1 w 346"/>
                  <a:gd name="T27" fmla="*/ 0 h 108"/>
                  <a:gd name="T28" fmla="*/ 1 w 346"/>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6"/>
                  <a:gd name="T46" fmla="*/ 0 h 108"/>
                  <a:gd name="T47" fmla="*/ 346 w 346"/>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6" h="108">
                    <a:moveTo>
                      <a:pt x="0" y="0"/>
                    </a:moveTo>
                    <a:lnTo>
                      <a:pt x="46" y="5"/>
                    </a:lnTo>
                    <a:lnTo>
                      <a:pt x="91" y="14"/>
                    </a:lnTo>
                    <a:lnTo>
                      <a:pt x="113" y="19"/>
                    </a:lnTo>
                    <a:lnTo>
                      <a:pt x="135" y="24"/>
                    </a:lnTo>
                    <a:lnTo>
                      <a:pt x="157" y="29"/>
                    </a:lnTo>
                    <a:lnTo>
                      <a:pt x="179" y="36"/>
                    </a:lnTo>
                    <a:lnTo>
                      <a:pt x="201" y="43"/>
                    </a:lnTo>
                    <a:lnTo>
                      <a:pt x="222" y="50"/>
                    </a:lnTo>
                    <a:lnTo>
                      <a:pt x="243" y="58"/>
                    </a:lnTo>
                    <a:lnTo>
                      <a:pt x="264" y="67"/>
                    </a:lnTo>
                    <a:lnTo>
                      <a:pt x="285" y="76"/>
                    </a:lnTo>
                    <a:lnTo>
                      <a:pt x="306" y="86"/>
                    </a:lnTo>
                    <a:lnTo>
                      <a:pt x="326" y="97"/>
                    </a:lnTo>
                    <a:lnTo>
                      <a:pt x="346" y="108"/>
                    </a:lnTo>
                  </a:path>
                </a:pathLst>
              </a:custGeom>
              <a:noFill/>
              <a:ln w="6350">
                <a:solidFill>
                  <a:srgbClr val="1F1A17"/>
                </a:solidFill>
                <a:prstDash val="solid"/>
                <a:round/>
                <a:headEnd/>
                <a:tailEnd/>
              </a:ln>
            </p:spPr>
            <p:txBody>
              <a:bodyPr/>
              <a:lstStyle/>
              <a:p>
                <a:endParaRPr lang="en-US"/>
              </a:p>
            </p:txBody>
          </p:sp>
          <p:sp>
            <p:nvSpPr>
              <p:cNvPr id="19192" name="Freeform 7339"/>
              <p:cNvSpPr>
                <a:spLocks/>
              </p:cNvSpPr>
              <p:nvPr/>
            </p:nvSpPr>
            <p:spPr bwMode="white">
              <a:xfrm>
                <a:off x="4315" y="1760"/>
                <a:ext cx="40" cy="11"/>
              </a:xfrm>
              <a:custGeom>
                <a:avLst/>
                <a:gdLst>
                  <a:gd name="T0" fmla="*/ 1 w 320"/>
                  <a:gd name="T1" fmla="*/ 0 h 90"/>
                  <a:gd name="T2" fmla="*/ 1 w 320"/>
                  <a:gd name="T3" fmla="*/ 0 h 90"/>
                  <a:gd name="T4" fmla="*/ 1 w 320"/>
                  <a:gd name="T5" fmla="*/ 0 h 90"/>
                  <a:gd name="T6" fmla="*/ 1 w 320"/>
                  <a:gd name="T7" fmla="*/ 0 h 90"/>
                  <a:gd name="T8" fmla="*/ 1 w 320"/>
                  <a:gd name="T9" fmla="*/ 0 h 90"/>
                  <a:gd name="T10" fmla="*/ 0 w 320"/>
                  <a:gd name="T11" fmla="*/ 0 h 90"/>
                  <a:gd name="T12" fmla="*/ 0 w 320"/>
                  <a:gd name="T13" fmla="*/ 0 h 90"/>
                  <a:gd name="T14" fmla="*/ 0 w 320"/>
                  <a:gd name="T15" fmla="*/ 0 h 90"/>
                  <a:gd name="T16" fmla="*/ 0 w 320"/>
                  <a:gd name="T17" fmla="*/ 0 h 90"/>
                  <a:gd name="T18" fmla="*/ 0 w 320"/>
                  <a:gd name="T19" fmla="*/ 0 h 90"/>
                  <a:gd name="T20" fmla="*/ 0 w 320"/>
                  <a:gd name="T21" fmla="*/ 0 h 90"/>
                  <a:gd name="T22" fmla="*/ 0 w 320"/>
                  <a:gd name="T23" fmla="*/ 0 h 90"/>
                  <a:gd name="T24" fmla="*/ 0 w 320"/>
                  <a:gd name="T25" fmla="*/ 0 h 90"/>
                  <a:gd name="T26" fmla="*/ 0 w 320"/>
                  <a:gd name="T27" fmla="*/ 0 h 90"/>
                  <a:gd name="T28" fmla="*/ 0 w 320"/>
                  <a:gd name="T29" fmla="*/ 0 h 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0"/>
                  <a:gd name="T46" fmla="*/ 0 h 90"/>
                  <a:gd name="T47" fmla="*/ 320 w 320"/>
                  <a:gd name="T48" fmla="*/ 90 h 9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0" h="90">
                    <a:moveTo>
                      <a:pt x="320" y="90"/>
                    </a:moveTo>
                    <a:lnTo>
                      <a:pt x="301" y="80"/>
                    </a:lnTo>
                    <a:lnTo>
                      <a:pt x="282" y="70"/>
                    </a:lnTo>
                    <a:lnTo>
                      <a:pt x="263" y="61"/>
                    </a:lnTo>
                    <a:lnTo>
                      <a:pt x="244" y="53"/>
                    </a:lnTo>
                    <a:lnTo>
                      <a:pt x="225" y="45"/>
                    </a:lnTo>
                    <a:lnTo>
                      <a:pt x="205" y="38"/>
                    </a:lnTo>
                    <a:lnTo>
                      <a:pt x="186" y="32"/>
                    </a:lnTo>
                    <a:lnTo>
                      <a:pt x="165" y="26"/>
                    </a:lnTo>
                    <a:lnTo>
                      <a:pt x="145" y="21"/>
                    </a:lnTo>
                    <a:lnTo>
                      <a:pt x="124" y="16"/>
                    </a:lnTo>
                    <a:lnTo>
                      <a:pt x="105" y="12"/>
                    </a:lnTo>
                    <a:lnTo>
                      <a:pt x="84" y="9"/>
                    </a:lnTo>
                    <a:lnTo>
                      <a:pt x="42" y="3"/>
                    </a:lnTo>
                    <a:lnTo>
                      <a:pt x="0" y="0"/>
                    </a:lnTo>
                  </a:path>
                </a:pathLst>
              </a:custGeom>
              <a:noFill/>
              <a:ln w="6350">
                <a:solidFill>
                  <a:srgbClr val="1F1A17"/>
                </a:solidFill>
                <a:prstDash val="solid"/>
                <a:round/>
                <a:headEnd/>
                <a:tailEnd/>
              </a:ln>
            </p:spPr>
            <p:txBody>
              <a:bodyPr/>
              <a:lstStyle/>
              <a:p>
                <a:endParaRPr lang="en-US"/>
              </a:p>
            </p:txBody>
          </p:sp>
          <p:sp>
            <p:nvSpPr>
              <p:cNvPr id="19193" name="Freeform 7340"/>
              <p:cNvSpPr>
                <a:spLocks/>
              </p:cNvSpPr>
              <p:nvPr/>
            </p:nvSpPr>
            <p:spPr bwMode="white">
              <a:xfrm>
                <a:off x="4420" y="1782"/>
                <a:ext cx="4" cy="3"/>
              </a:xfrm>
              <a:custGeom>
                <a:avLst/>
                <a:gdLst>
                  <a:gd name="T0" fmla="*/ 0 w 33"/>
                  <a:gd name="T1" fmla="*/ 0 h 24"/>
                  <a:gd name="T2" fmla="*/ 0 w 33"/>
                  <a:gd name="T3" fmla="*/ 0 h 24"/>
                  <a:gd name="T4" fmla="*/ 0 w 33"/>
                  <a:gd name="T5" fmla="*/ 0 h 24"/>
                  <a:gd name="T6" fmla="*/ 0 w 33"/>
                  <a:gd name="T7" fmla="*/ 0 h 24"/>
                  <a:gd name="T8" fmla="*/ 0 w 33"/>
                  <a:gd name="T9" fmla="*/ 0 h 24"/>
                  <a:gd name="T10" fmla="*/ 0 w 33"/>
                  <a:gd name="T11" fmla="*/ 0 h 24"/>
                  <a:gd name="T12" fmla="*/ 0 w 33"/>
                  <a:gd name="T13" fmla="*/ 0 h 24"/>
                  <a:gd name="T14" fmla="*/ 0 w 33"/>
                  <a:gd name="T15" fmla="*/ 0 h 24"/>
                  <a:gd name="T16" fmla="*/ 0 w 33"/>
                  <a:gd name="T17" fmla="*/ 0 h 24"/>
                  <a:gd name="T18" fmla="*/ 0 w 33"/>
                  <a:gd name="T19" fmla="*/ 0 h 24"/>
                  <a:gd name="T20" fmla="*/ 0 w 33"/>
                  <a:gd name="T21" fmla="*/ 0 h 24"/>
                  <a:gd name="T22" fmla="*/ 0 w 33"/>
                  <a:gd name="T23" fmla="*/ 0 h 24"/>
                  <a:gd name="T24" fmla="*/ 0 w 33"/>
                  <a:gd name="T25" fmla="*/ 0 h 24"/>
                  <a:gd name="T26" fmla="*/ 0 w 33"/>
                  <a:gd name="T27" fmla="*/ 0 h 24"/>
                  <a:gd name="T28" fmla="*/ 0 w 33"/>
                  <a:gd name="T29" fmla="*/ 0 h 24"/>
                  <a:gd name="T30" fmla="*/ 0 w 33"/>
                  <a:gd name="T31" fmla="*/ 0 h 24"/>
                  <a:gd name="T32" fmla="*/ 0 w 33"/>
                  <a:gd name="T33" fmla="*/ 0 h 24"/>
                  <a:gd name="T34" fmla="*/ 0 w 33"/>
                  <a:gd name="T35" fmla="*/ 0 h 24"/>
                  <a:gd name="T36" fmla="*/ 0 w 33"/>
                  <a:gd name="T37" fmla="*/ 0 h 24"/>
                  <a:gd name="T38" fmla="*/ 0 w 33"/>
                  <a:gd name="T39" fmla="*/ 0 h 24"/>
                  <a:gd name="T40" fmla="*/ 0 w 33"/>
                  <a:gd name="T41" fmla="*/ 0 h 24"/>
                  <a:gd name="T42" fmla="*/ 0 w 33"/>
                  <a:gd name="T43" fmla="*/ 0 h 24"/>
                  <a:gd name="T44" fmla="*/ 0 w 33"/>
                  <a:gd name="T45" fmla="*/ 0 h 24"/>
                  <a:gd name="T46" fmla="*/ 0 w 33"/>
                  <a:gd name="T47" fmla="*/ 0 h 24"/>
                  <a:gd name="T48" fmla="*/ 0 w 33"/>
                  <a:gd name="T49" fmla="*/ 0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24"/>
                  <a:gd name="T77" fmla="*/ 33 w 33"/>
                  <a:gd name="T78" fmla="*/ 24 h 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24">
                    <a:moveTo>
                      <a:pt x="33" y="24"/>
                    </a:moveTo>
                    <a:lnTo>
                      <a:pt x="32" y="23"/>
                    </a:lnTo>
                    <a:lnTo>
                      <a:pt x="30" y="22"/>
                    </a:lnTo>
                    <a:lnTo>
                      <a:pt x="29" y="21"/>
                    </a:lnTo>
                    <a:lnTo>
                      <a:pt x="27" y="21"/>
                    </a:lnTo>
                    <a:lnTo>
                      <a:pt x="26" y="20"/>
                    </a:lnTo>
                    <a:lnTo>
                      <a:pt x="24" y="19"/>
                    </a:lnTo>
                    <a:lnTo>
                      <a:pt x="23" y="18"/>
                    </a:lnTo>
                    <a:lnTo>
                      <a:pt x="22" y="17"/>
                    </a:lnTo>
                    <a:lnTo>
                      <a:pt x="20" y="16"/>
                    </a:lnTo>
                    <a:lnTo>
                      <a:pt x="19" y="15"/>
                    </a:lnTo>
                    <a:lnTo>
                      <a:pt x="17" y="14"/>
                    </a:lnTo>
                    <a:lnTo>
                      <a:pt x="16" y="13"/>
                    </a:lnTo>
                    <a:lnTo>
                      <a:pt x="15" y="12"/>
                    </a:lnTo>
                    <a:lnTo>
                      <a:pt x="13" y="11"/>
                    </a:lnTo>
                    <a:lnTo>
                      <a:pt x="12" y="9"/>
                    </a:lnTo>
                    <a:lnTo>
                      <a:pt x="10" y="8"/>
                    </a:lnTo>
                    <a:lnTo>
                      <a:pt x="8" y="7"/>
                    </a:lnTo>
                    <a:lnTo>
                      <a:pt x="7" y="6"/>
                    </a:lnTo>
                    <a:lnTo>
                      <a:pt x="6" y="5"/>
                    </a:lnTo>
                    <a:lnTo>
                      <a:pt x="5" y="4"/>
                    </a:lnTo>
                    <a:lnTo>
                      <a:pt x="3" y="3"/>
                    </a:lnTo>
                    <a:lnTo>
                      <a:pt x="2" y="2"/>
                    </a:lnTo>
                    <a:lnTo>
                      <a:pt x="1" y="1"/>
                    </a:lnTo>
                    <a:lnTo>
                      <a:pt x="0" y="0"/>
                    </a:lnTo>
                  </a:path>
                </a:pathLst>
              </a:custGeom>
              <a:noFill/>
              <a:ln w="6350">
                <a:solidFill>
                  <a:srgbClr val="1F1A17"/>
                </a:solidFill>
                <a:prstDash val="solid"/>
                <a:round/>
                <a:headEnd/>
                <a:tailEnd/>
              </a:ln>
            </p:spPr>
            <p:txBody>
              <a:bodyPr/>
              <a:lstStyle/>
              <a:p>
                <a:endParaRPr lang="en-US"/>
              </a:p>
            </p:txBody>
          </p:sp>
          <p:sp>
            <p:nvSpPr>
              <p:cNvPr id="19194" name="Freeform 7341"/>
              <p:cNvSpPr>
                <a:spLocks/>
              </p:cNvSpPr>
              <p:nvPr/>
            </p:nvSpPr>
            <p:spPr bwMode="white">
              <a:xfrm>
                <a:off x="4366" y="1751"/>
                <a:ext cx="54" cy="31"/>
              </a:xfrm>
              <a:custGeom>
                <a:avLst/>
                <a:gdLst>
                  <a:gd name="T0" fmla="*/ 0 w 426"/>
                  <a:gd name="T1" fmla="*/ 0 h 254"/>
                  <a:gd name="T2" fmla="*/ 0 w 426"/>
                  <a:gd name="T3" fmla="*/ 0 h 254"/>
                  <a:gd name="T4" fmla="*/ 0 w 426"/>
                  <a:gd name="T5" fmla="*/ 0 h 254"/>
                  <a:gd name="T6" fmla="*/ 0 w 426"/>
                  <a:gd name="T7" fmla="*/ 0 h 254"/>
                  <a:gd name="T8" fmla="*/ 0 w 426"/>
                  <a:gd name="T9" fmla="*/ 0 h 254"/>
                  <a:gd name="T10" fmla="*/ 1 w 426"/>
                  <a:gd name="T11" fmla="*/ 0 h 254"/>
                  <a:gd name="T12" fmla="*/ 1 w 426"/>
                  <a:gd name="T13" fmla="*/ 0 h 254"/>
                  <a:gd name="T14" fmla="*/ 1 w 426"/>
                  <a:gd name="T15" fmla="*/ 0 h 254"/>
                  <a:gd name="T16" fmla="*/ 1 w 426"/>
                  <a:gd name="T17" fmla="*/ 0 h 2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6"/>
                  <a:gd name="T28" fmla="*/ 0 h 254"/>
                  <a:gd name="T29" fmla="*/ 426 w 426"/>
                  <a:gd name="T30" fmla="*/ 254 h 2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6" h="254">
                    <a:moveTo>
                      <a:pt x="0" y="0"/>
                    </a:moveTo>
                    <a:lnTo>
                      <a:pt x="53" y="32"/>
                    </a:lnTo>
                    <a:lnTo>
                      <a:pt x="106" y="63"/>
                    </a:lnTo>
                    <a:lnTo>
                      <a:pt x="160" y="96"/>
                    </a:lnTo>
                    <a:lnTo>
                      <a:pt x="213" y="128"/>
                    </a:lnTo>
                    <a:lnTo>
                      <a:pt x="266" y="159"/>
                    </a:lnTo>
                    <a:lnTo>
                      <a:pt x="319" y="191"/>
                    </a:lnTo>
                    <a:lnTo>
                      <a:pt x="372" y="222"/>
                    </a:lnTo>
                    <a:lnTo>
                      <a:pt x="426" y="254"/>
                    </a:lnTo>
                  </a:path>
                </a:pathLst>
              </a:custGeom>
              <a:noFill/>
              <a:ln w="6350">
                <a:solidFill>
                  <a:srgbClr val="1F1A17"/>
                </a:solidFill>
                <a:prstDash val="solid"/>
                <a:round/>
                <a:headEnd/>
                <a:tailEnd/>
              </a:ln>
            </p:spPr>
            <p:txBody>
              <a:bodyPr/>
              <a:lstStyle/>
              <a:p>
                <a:endParaRPr lang="en-US"/>
              </a:p>
            </p:txBody>
          </p:sp>
          <p:sp>
            <p:nvSpPr>
              <p:cNvPr id="19195" name="Freeform 7342"/>
              <p:cNvSpPr>
                <a:spLocks/>
              </p:cNvSpPr>
              <p:nvPr/>
            </p:nvSpPr>
            <p:spPr bwMode="white">
              <a:xfrm>
                <a:off x="4355" y="1771"/>
                <a:ext cx="49" cy="30"/>
              </a:xfrm>
              <a:custGeom>
                <a:avLst/>
                <a:gdLst>
                  <a:gd name="T0" fmla="*/ 0 w 395"/>
                  <a:gd name="T1" fmla="*/ 0 h 237"/>
                  <a:gd name="T2" fmla="*/ 0 w 395"/>
                  <a:gd name="T3" fmla="*/ 0 h 237"/>
                  <a:gd name="T4" fmla="*/ 0 w 395"/>
                  <a:gd name="T5" fmla="*/ 0 h 237"/>
                  <a:gd name="T6" fmla="*/ 0 w 395"/>
                  <a:gd name="T7" fmla="*/ 0 h 237"/>
                  <a:gd name="T8" fmla="*/ 0 w 395"/>
                  <a:gd name="T9" fmla="*/ 0 h 237"/>
                  <a:gd name="T10" fmla="*/ 0 w 395"/>
                  <a:gd name="T11" fmla="*/ 0 h 237"/>
                  <a:gd name="T12" fmla="*/ 1 w 395"/>
                  <a:gd name="T13" fmla="*/ 0 h 237"/>
                  <a:gd name="T14" fmla="*/ 1 w 395"/>
                  <a:gd name="T15" fmla="*/ 0 h 237"/>
                  <a:gd name="T16" fmla="*/ 1 w 395"/>
                  <a:gd name="T17" fmla="*/ 1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5"/>
                  <a:gd name="T28" fmla="*/ 0 h 237"/>
                  <a:gd name="T29" fmla="*/ 395 w 39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5" h="237">
                    <a:moveTo>
                      <a:pt x="0" y="0"/>
                    </a:moveTo>
                    <a:lnTo>
                      <a:pt x="48" y="30"/>
                    </a:lnTo>
                    <a:lnTo>
                      <a:pt x="98" y="59"/>
                    </a:lnTo>
                    <a:lnTo>
                      <a:pt x="148" y="89"/>
                    </a:lnTo>
                    <a:lnTo>
                      <a:pt x="197" y="119"/>
                    </a:lnTo>
                    <a:lnTo>
                      <a:pt x="247" y="148"/>
                    </a:lnTo>
                    <a:lnTo>
                      <a:pt x="297" y="178"/>
                    </a:lnTo>
                    <a:lnTo>
                      <a:pt x="347" y="207"/>
                    </a:lnTo>
                    <a:lnTo>
                      <a:pt x="395" y="237"/>
                    </a:lnTo>
                  </a:path>
                </a:pathLst>
              </a:custGeom>
              <a:noFill/>
              <a:ln w="6350">
                <a:solidFill>
                  <a:srgbClr val="1F1A17"/>
                </a:solidFill>
                <a:prstDash val="solid"/>
                <a:round/>
                <a:headEnd/>
                <a:tailEnd/>
              </a:ln>
            </p:spPr>
            <p:txBody>
              <a:bodyPr/>
              <a:lstStyle/>
              <a:p>
                <a:endParaRPr lang="en-US"/>
              </a:p>
            </p:txBody>
          </p:sp>
          <p:sp>
            <p:nvSpPr>
              <p:cNvPr id="19196" name="Freeform 7343"/>
              <p:cNvSpPr>
                <a:spLocks/>
              </p:cNvSpPr>
              <p:nvPr/>
            </p:nvSpPr>
            <p:spPr bwMode="white">
              <a:xfrm>
                <a:off x="4084" y="1581"/>
                <a:ext cx="48" cy="29"/>
              </a:xfrm>
              <a:custGeom>
                <a:avLst/>
                <a:gdLst>
                  <a:gd name="T0" fmla="*/ 0 w 388"/>
                  <a:gd name="T1" fmla="*/ 0 h 232"/>
                  <a:gd name="T2" fmla="*/ 0 w 388"/>
                  <a:gd name="T3" fmla="*/ 0 h 232"/>
                  <a:gd name="T4" fmla="*/ 0 w 388"/>
                  <a:gd name="T5" fmla="*/ 0 h 232"/>
                  <a:gd name="T6" fmla="*/ 0 w 388"/>
                  <a:gd name="T7" fmla="*/ 0 h 232"/>
                  <a:gd name="T8" fmla="*/ 0 w 388"/>
                  <a:gd name="T9" fmla="*/ 0 h 232"/>
                  <a:gd name="T10" fmla="*/ 0 w 388"/>
                  <a:gd name="T11" fmla="*/ 0 h 232"/>
                  <a:gd name="T12" fmla="*/ 0 w 388"/>
                  <a:gd name="T13" fmla="*/ 0 h 232"/>
                  <a:gd name="T14" fmla="*/ 1 w 388"/>
                  <a:gd name="T15" fmla="*/ 0 h 232"/>
                  <a:gd name="T16" fmla="*/ 1 w 388"/>
                  <a:gd name="T17" fmla="*/ 1 h 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232"/>
                  <a:gd name="T29" fmla="*/ 388 w 388"/>
                  <a:gd name="T30" fmla="*/ 232 h 2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232">
                    <a:moveTo>
                      <a:pt x="0" y="0"/>
                    </a:moveTo>
                    <a:lnTo>
                      <a:pt x="49" y="29"/>
                    </a:lnTo>
                    <a:lnTo>
                      <a:pt x="97" y="58"/>
                    </a:lnTo>
                    <a:lnTo>
                      <a:pt x="146" y="87"/>
                    </a:lnTo>
                    <a:lnTo>
                      <a:pt x="193" y="116"/>
                    </a:lnTo>
                    <a:lnTo>
                      <a:pt x="242" y="145"/>
                    </a:lnTo>
                    <a:lnTo>
                      <a:pt x="291" y="174"/>
                    </a:lnTo>
                    <a:lnTo>
                      <a:pt x="339" y="203"/>
                    </a:lnTo>
                    <a:lnTo>
                      <a:pt x="388" y="232"/>
                    </a:lnTo>
                  </a:path>
                </a:pathLst>
              </a:custGeom>
              <a:noFill/>
              <a:ln w="6350">
                <a:solidFill>
                  <a:srgbClr val="1F1A17"/>
                </a:solidFill>
                <a:prstDash val="solid"/>
                <a:round/>
                <a:headEnd/>
                <a:tailEnd/>
              </a:ln>
            </p:spPr>
            <p:txBody>
              <a:bodyPr/>
              <a:lstStyle/>
              <a:p>
                <a:endParaRPr lang="en-US"/>
              </a:p>
            </p:txBody>
          </p:sp>
          <p:sp>
            <p:nvSpPr>
              <p:cNvPr id="19197" name="Freeform 7344"/>
              <p:cNvSpPr>
                <a:spLocks/>
              </p:cNvSpPr>
              <p:nvPr/>
            </p:nvSpPr>
            <p:spPr bwMode="white">
              <a:xfrm>
                <a:off x="4049" y="1560"/>
                <a:ext cx="24" cy="15"/>
              </a:xfrm>
              <a:custGeom>
                <a:avLst/>
                <a:gdLst>
                  <a:gd name="T0" fmla="*/ 0 w 193"/>
                  <a:gd name="T1" fmla="*/ 0 h 116"/>
                  <a:gd name="T2" fmla="*/ 0 w 193"/>
                  <a:gd name="T3" fmla="*/ 0 h 116"/>
                  <a:gd name="T4" fmla="*/ 0 w 193"/>
                  <a:gd name="T5" fmla="*/ 0 h 116"/>
                  <a:gd name="T6" fmla="*/ 0 w 193"/>
                  <a:gd name="T7" fmla="*/ 0 h 116"/>
                  <a:gd name="T8" fmla="*/ 0 w 193"/>
                  <a:gd name="T9" fmla="*/ 0 h 116"/>
                  <a:gd name="T10" fmla="*/ 0 w 193"/>
                  <a:gd name="T11" fmla="*/ 0 h 116"/>
                  <a:gd name="T12" fmla="*/ 0 w 193"/>
                  <a:gd name="T13" fmla="*/ 0 h 116"/>
                  <a:gd name="T14" fmla="*/ 0 w 193"/>
                  <a:gd name="T15" fmla="*/ 0 h 116"/>
                  <a:gd name="T16" fmla="*/ 0 w 193"/>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3"/>
                  <a:gd name="T28" fmla="*/ 0 h 116"/>
                  <a:gd name="T29" fmla="*/ 193 w 193"/>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3" h="116">
                    <a:moveTo>
                      <a:pt x="0" y="0"/>
                    </a:moveTo>
                    <a:lnTo>
                      <a:pt x="23" y="16"/>
                    </a:lnTo>
                    <a:lnTo>
                      <a:pt x="45" y="31"/>
                    </a:lnTo>
                    <a:lnTo>
                      <a:pt x="69" y="46"/>
                    </a:lnTo>
                    <a:lnTo>
                      <a:pt x="93" y="60"/>
                    </a:lnTo>
                    <a:lnTo>
                      <a:pt x="117" y="75"/>
                    </a:lnTo>
                    <a:lnTo>
                      <a:pt x="142" y="89"/>
                    </a:lnTo>
                    <a:lnTo>
                      <a:pt x="167" y="103"/>
                    </a:lnTo>
                    <a:lnTo>
                      <a:pt x="193" y="116"/>
                    </a:lnTo>
                  </a:path>
                </a:pathLst>
              </a:custGeom>
              <a:noFill/>
              <a:ln w="6350">
                <a:solidFill>
                  <a:srgbClr val="1F1A17"/>
                </a:solidFill>
                <a:prstDash val="solid"/>
                <a:round/>
                <a:headEnd/>
                <a:tailEnd/>
              </a:ln>
            </p:spPr>
            <p:txBody>
              <a:bodyPr/>
              <a:lstStyle/>
              <a:p>
                <a:endParaRPr lang="en-US"/>
              </a:p>
            </p:txBody>
          </p:sp>
          <p:sp>
            <p:nvSpPr>
              <p:cNvPr id="19198" name="Freeform 7345"/>
              <p:cNvSpPr>
                <a:spLocks/>
              </p:cNvSpPr>
              <p:nvPr/>
            </p:nvSpPr>
            <p:spPr bwMode="white">
              <a:xfrm>
                <a:off x="3859" y="1447"/>
                <a:ext cx="5" cy="2"/>
              </a:xfrm>
              <a:custGeom>
                <a:avLst/>
                <a:gdLst>
                  <a:gd name="T0" fmla="*/ 0 w 39"/>
                  <a:gd name="T1" fmla="*/ 0 h 19"/>
                  <a:gd name="T2" fmla="*/ 0 w 39"/>
                  <a:gd name="T3" fmla="*/ 0 h 19"/>
                  <a:gd name="T4" fmla="*/ 0 w 39"/>
                  <a:gd name="T5" fmla="*/ 0 h 19"/>
                  <a:gd name="T6" fmla="*/ 0 w 39"/>
                  <a:gd name="T7" fmla="*/ 0 h 19"/>
                  <a:gd name="T8" fmla="*/ 0 w 39"/>
                  <a:gd name="T9" fmla="*/ 0 h 19"/>
                  <a:gd name="T10" fmla="*/ 0 w 39"/>
                  <a:gd name="T11" fmla="*/ 0 h 19"/>
                  <a:gd name="T12" fmla="*/ 0 w 39"/>
                  <a:gd name="T13" fmla="*/ 0 h 19"/>
                  <a:gd name="T14" fmla="*/ 0 w 39"/>
                  <a:gd name="T15" fmla="*/ 0 h 19"/>
                  <a:gd name="T16" fmla="*/ 0 w 39"/>
                  <a:gd name="T17" fmla="*/ 0 h 19"/>
                  <a:gd name="T18" fmla="*/ 0 w 39"/>
                  <a:gd name="T19" fmla="*/ 0 h 19"/>
                  <a:gd name="T20" fmla="*/ 0 w 39"/>
                  <a:gd name="T21" fmla="*/ 0 h 19"/>
                  <a:gd name="T22" fmla="*/ 0 w 39"/>
                  <a:gd name="T23" fmla="*/ 0 h 19"/>
                  <a:gd name="T24" fmla="*/ 0 w 39"/>
                  <a:gd name="T25" fmla="*/ 0 h 19"/>
                  <a:gd name="T26" fmla="*/ 0 w 39"/>
                  <a:gd name="T27" fmla="*/ 0 h 19"/>
                  <a:gd name="T28" fmla="*/ 0 w 39"/>
                  <a:gd name="T29" fmla="*/ 0 h 19"/>
                  <a:gd name="T30" fmla="*/ 0 w 39"/>
                  <a:gd name="T31" fmla="*/ 0 h 19"/>
                  <a:gd name="T32" fmla="*/ 0 w 39"/>
                  <a:gd name="T33" fmla="*/ 0 h 19"/>
                  <a:gd name="T34" fmla="*/ 0 w 39"/>
                  <a:gd name="T35" fmla="*/ 0 h 19"/>
                  <a:gd name="T36" fmla="*/ 0 w 39"/>
                  <a:gd name="T37" fmla="*/ 0 h 19"/>
                  <a:gd name="T38" fmla="*/ 0 w 39"/>
                  <a:gd name="T39" fmla="*/ 0 h 19"/>
                  <a:gd name="T40" fmla="*/ 0 w 39"/>
                  <a:gd name="T41" fmla="*/ 0 h 19"/>
                  <a:gd name="T42" fmla="*/ 0 w 39"/>
                  <a:gd name="T43" fmla="*/ 0 h 19"/>
                  <a:gd name="T44" fmla="*/ 0 w 39"/>
                  <a:gd name="T45" fmla="*/ 0 h 19"/>
                  <a:gd name="T46" fmla="*/ 0 w 39"/>
                  <a:gd name="T47" fmla="*/ 0 h 19"/>
                  <a:gd name="T48" fmla="*/ 0 w 39"/>
                  <a:gd name="T49" fmla="*/ 0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19"/>
                  <a:gd name="T77" fmla="*/ 39 w 39"/>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19">
                    <a:moveTo>
                      <a:pt x="39" y="19"/>
                    </a:moveTo>
                    <a:lnTo>
                      <a:pt x="38" y="18"/>
                    </a:lnTo>
                    <a:lnTo>
                      <a:pt x="36" y="17"/>
                    </a:lnTo>
                    <a:lnTo>
                      <a:pt x="34" y="17"/>
                    </a:lnTo>
                    <a:lnTo>
                      <a:pt x="32" y="16"/>
                    </a:lnTo>
                    <a:lnTo>
                      <a:pt x="31" y="15"/>
                    </a:lnTo>
                    <a:lnTo>
                      <a:pt x="29" y="14"/>
                    </a:lnTo>
                    <a:lnTo>
                      <a:pt x="28" y="14"/>
                    </a:lnTo>
                    <a:lnTo>
                      <a:pt x="26" y="13"/>
                    </a:lnTo>
                    <a:lnTo>
                      <a:pt x="24" y="12"/>
                    </a:lnTo>
                    <a:lnTo>
                      <a:pt x="23" y="12"/>
                    </a:lnTo>
                    <a:lnTo>
                      <a:pt x="21" y="11"/>
                    </a:lnTo>
                    <a:lnTo>
                      <a:pt x="20" y="10"/>
                    </a:lnTo>
                    <a:lnTo>
                      <a:pt x="17" y="9"/>
                    </a:lnTo>
                    <a:lnTo>
                      <a:pt x="15" y="8"/>
                    </a:lnTo>
                    <a:lnTo>
                      <a:pt x="14" y="8"/>
                    </a:lnTo>
                    <a:lnTo>
                      <a:pt x="12" y="7"/>
                    </a:lnTo>
                    <a:lnTo>
                      <a:pt x="11" y="6"/>
                    </a:lnTo>
                    <a:lnTo>
                      <a:pt x="9" y="5"/>
                    </a:lnTo>
                    <a:lnTo>
                      <a:pt x="8" y="4"/>
                    </a:lnTo>
                    <a:lnTo>
                      <a:pt x="6" y="4"/>
                    </a:lnTo>
                    <a:lnTo>
                      <a:pt x="5" y="3"/>
                    </a:lnTo>
                    <a:lnTo>
                      <a:pt x="3" y="2"/>
                    </a:lnTo>
                    <a:lnTo>
                      <a:pt x="2" y="1"/>
                    </a:lnTo>
                    <a:lnTo>
                      <a:pt x="0" y="0"/>
                    </a:lnTo>
                  </a:path>
                </a:pathLst>
              </a:custGeom>
              <a:noFill/>
              <a:ln w="6350">
                <a:solidFill>
                  <a:srgbClr val="1F1A17"/>
                </a:solidFill>
                <a:prstDash val="solid"/>
                <a:round/>
                <a:headEnd/>
                <a:tailEnd/>
              </a:ln>
            </p:spPr>
            <p:txBody>
              <a:bodyPr/>
              <a:lstStyle/>
              <a:p>
                <a:endParaRPr lang="en-US"/>
              </a:p>
            </p:txBody>
          </p:sp>
          <p:sp>
            <p:nvSpPr>
              <p:cNvPr id="19199" name="Freeform 7346"/>
              <p:cNvSpPr>
                <a:spLocks/>
              </p:cNvSpPr>
              <p:nvPr/>
            </p:nvSpPr>
            <p:spPr bwMode="white">
              <a:xfrm>
                <a:off x="3848" y="1467"/>
                <a:ext cx="32" cy="19"/>
              </a:xfrm>
              <a:custGeom>
                <a:avLst/>
                <a:gdLst>
                  <a:gd name="T0" fmla="*/ 0 w 256"/>
                  <a:gd name="T1" fmla="*/ 0 h 153"/>
                  <a:gd name="T2" fmla="*/ 0 w 256"/>
                  <a:gd name="T3" fmla="*/ 0 h 153"/>
                  <a:gd name="T4" fmla="*/ 0 w 256"/>
                  <a:gd name="T5" fmla="*/ 0 h 153"/>
                  <a:gd name="T6" fmla="*/ 0 w 256"/>
                  <a:gd name="T7" fmla="*/ 0 h 153"/>
                  <a:gd name="T8" fmla="*/ 0 w 256"/>
                  <a:gd name="T9" fmla="*/ 0 h 153"/>
                  <a:gd name="T10" fmla="*/ 0 w 256"/>
                  <a:gd name="T11" fmla="*/ 0 h 153"/>
                  <a:gd name="T12" fmla="*/ 0 w 256"/>
                  <a:gd name="T13" fmla="*/ 0 h 153"/>
                  <a:gd name="T14" fmla="*/ 0 w 256"/>
                  <a:gd name="T15" fmla="*/ 0 h 153"/>
                  <a:gd name="T16" fmla="*/ 1 w 256"/>
                  <a:gd name="T17" fmla="*/ 0 h 1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53"/>
                  <a:gd name="T29" fmla="*/ 256 w 256"/>
                  <a:gd name="T30" fmla="*/ 153 h 1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53">
                    <a:moveTo>
                      <a:pt x="0" y="0"/>
                    </a:moveTo>
                    <a:lnTo>
                      <a:pt x="32" y="19"/>
                    </a:lnTo>
                    <a:lnTo>
                      <a:pt x="64" y="38"/>
                    </a:lnTo>
                    <a:lnTo>
                      <a:pt x="95" y="58"/>
                    </a:lnTo>
                    <a:lnTo>
                      <a:pt x="127" y="76"/>
                    </a:lnTo>
                    <a:lnTo>
                      <a:pt x="159" y="96"/>
                    </a:lnTo>
                    <a:lnTo>
                      <a:pt x="192" y="115"/>
                    </a:lnTo>
                    <a:lnTo>
                      <a:pt x="224" y="134"/>
                    </a:lnTo>
                    <a:lnTo>
                      <a:pt x="256" y="153"/>
                    </a:lnTo>
                  </a:path>
                </a:pathLst>
              </a:custGeom>
              <a:noFill/>
              <a:ln w="6350">
                <a:solidFill>
                  <a:srgbClr val="1F1A17"/>
                </a:solidFill>
                <a:prstDash val="solid"/>
                <a:round/>
                <a:headEnd/>
                <a:tailEnd/>
              </a:ln>
            </p:spPr>
            <p:txBody>
              <a:bodyPr/>
              <a:lstStyle/>
              <a:p>
                <a:endParaRPr lang="en-US"/>
              </a:p>
            </p:txBody>
          </p:sp>
          <p:sp>
            <p:nvSpPr>
              <p:cNvPr id="19200" name="Freeform 7347"/>
              <p:cNvSpPr>
                <a:spLocks/>
              </p:cNvSpPr>
              <p:nvPr/>
            </p:nvSpPr>
            <p:spPr bwMode="white">
              <a:xfrm>
                <a:off x="4424" y="1785"/>
                <a:ext cx="35" cy="5"/>
              </a:xfrm>
              <a:custGeom>
                <a:avLst/>
                <a:gdLst>
                  <a:gd name="T0" fmla="*/ 0 w 285"/>
                  <a:gd name="T1" fmla="*/ 0 h 35"/>
                  <a:gd name="T2" fmla="*/ 0 w 285"/>
                  <a:gd name="T3" fmla="*/ 0 h 35"/>
                  <a:gd name="T4" fmla="*/ 0 w 285"/>
                  <a:gd name="T5" fmla="*/ 0 h 35"/>
                  <a:gd name="T6" fmla="*/ 0 w 285"/>
                  <a:gd name="T7" fmla="*/ 0 h 35"/>
                  <a:gd name="T8" fmla="*/ 0 w 285"/>
                  <a:gd name="T9" fmla="*/ 0 h 35"/>
                  <a:gd name="T10" fmla="*/ 0 w 285"/>
                  <a:gd name="T11" fmla="*/ 0 h 35"/>
                  <a:gd name="T12" fmla="*/ 0 w 285"/>
                  <a:gd name="T13" fmla="*/ 0 h 35"/>
                  <a:gd name="T14" fmla="*/ 0 w 285"/>
                  <a:gd name="T15" fmla="*/ 0 h 35"/>
                  <a:gd name="T16" fmla="*/ 0 w 285"/>
                  <a:gd name="T17" fmla="*/ 0 h 35"/>
                  <a:gd name="T18" fmla="*/ 0 w 285"/>
                  <a:gd name="T19" fmla="*/ 0 h 35"/>
                  <a:gd name="T20" fmla="*/ 0 w 285"/>
                  <a:gd name="T21" fmla="*/ 0 h 35"/>
                  <a:gd name="T22" fmla="*/ 0 w 285"/>
                  <a:gd name="T23" fmla="*/ 0 h 35"/>
                  <a:gd name="T24" fmla="*/ 0 w 285"/>
                  <a:gd name="T25" fmla="*/ 0 h 35"/>
                  <a:gd name="T26" fmla="*/ 0 w 285"/>
                  <a:gd name="T27" fmla="*/ 0 h 35"/>
                  <a:gd name="T28" fmla="*/ 0 w 285"/>
                  <a:gd name="T29" fmla="*/ 0 h 35"/>
                  <a:gd name="T30" fmla="*/ 0 w 285"/>
                  <a:gd name="T31" fmla="*/ 0 h 35"/>
                  <a:gd name="T32" fmla="*/ 0 w 285"/>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5"/>
                  <a:gd name="T52" fmla="*/ 0 h 35"/>
                  <a:gd name="T53" fmla="*/ 285 w 285"/>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5" h="35">
                    <a:moveTo>
                      <a:pt x="285" y="7"/>
                    </a:moveTo>
                    <a:lnTo>
                      <a:pt x="267" y="15"/>
                    </a:lnTo>
                    <a:lnTo>
                      <a:pt x="251" y="20"/>
                    </a:lnTo>
                    <a:lnTo>
                      <a:pt x="233" y="25"/>
                    </a:lnTo>
                    <a:lnTo>
                      <a:pt x="214" y="29"/>
                    </a:lnTo>
                    <a:lnTo>
                      <a:pt x="197" y="32"/>
                    </a:lnTo>
                    <a:lnTo>
                      <a:pt x="178" y="34"/>
                    </a:lnTo>
                    <a:lnTo>
                      <a:pt x="160" y="35"/>
                    </a:lnTo>
                    <a:lnTo>
                      <a:pt x="142" y="35"/>
                    </a:lnTo>
                    <a:lnTo>
                      <a:pt x="123" y="35"/>
                    </a:lnTo>
                    <a:lnTo>
                      <a:pt x="105" y="33"/>
                    </a:lnTo>
                    <a:lnTo>
                      <a:pt x="87" y="30"/>
                    </a:lnTo>
                    <a:lnTo>
                      <a:pt x="69" y="26"/>
                    </a:lnTo>
                    <a:lnTo>
                      <a:pt x="51" y="22"/>
                    </a:lnTo>
                    <a:lnTo>
                      <a:pt x="34" y="16"/>
                    </a:lnTo>
                    <a:lnTo>
                      <a:pt x="17" y="8"/>
                    </a:lnTo>
                    <a:lnTo>
                      <a:pt x="0" y="0"/>
                    </a:lnTo>
                  </a:path>
                </a:pathLst>
              </a:custGeom>
              <a:noFill/>
              <a:ln w="6350">
                <a:solidFill>
                  <a:srgbClr val="1F1A17"/>
                </a:solidFill>
                <a:prstDash val="solid"/>
                <a:round/>
                <a:headEnd/>
                <a:tailEnd/>
              </a:ln>
            </p:spPr>
            <p:txBody>
              <a:bodyPr/>
              <a:lstStyle/>
              <a:p>
                <a:endParaRPr lang="en-US"/>
              </a:p>
            </p:txBody>
          </p:sp>
          <p:sp>
            <p:nvSpPr>
              <p:cNvPr id="19201" name="Freeform 7348"/>
              <p:cNvSpPr>
                <a:spLocks/>
              </p:cNvSpPr>
              <p:nvPr/>
            </p:nvSpPr>
            <p:spPr bwMode="white">
              <a:xfrm>
                <a:off x="4412" y="1806"/>
                <a:ext cx="58" cy="7"/>
              </a:xfrm>
              <a:custGeom>
                <a:avLst/>
                <a:gdLst>
                  <a:gd name="T0" fmla="*/ 1 w 458"/>
                  <a:gd name="T1" fmla="*/ 0 h 59"/>
                  <a:gd name="T2" fmla="*/ 1 w 458"/>
                  <a:gd name="T3" fmla="*/ 0 h 59"/>
                  <a:gd name="T4" fmla="*/ 1 w 458"/>
                  <a:gd name="T5" fmla="*/ 0 h 59"/>
                  <a:gd name="T6" fmla="*/ 1 w 458"/>
                  <a:gd name="T7" fmla="*/ 0 h 59"/>
                  <a:gd name="T8" fmla="*/ 1 w 458"/>
                  <a:gd name="T9" fmla="*/ 0 h 59"/>
                  <a:gd name="T10" fmla="*/ 1 w 458"/>
                  <a:gd name="T11" fmla="*/ 0 h 59"/>
                  <a:gd name="T12" fmla="*/ 1 w 458"/>
                  <a:gd name="T13" fmla="*/ 0 h 59"/>
                  <a:gd name="T14" fmla="*/ 1 w 458"/>
                  <a:gd name="T15" fmla="*/ 0 h 59"/>
                  <a:gd name="T16" fmla="*/ 1 w 458"/>
                  <a:gd name="T17" fmla="*/ 0 h 59"/>
                  <a:gd name="T18" fmla="*/ 0 w 458"/>
                  <a:gd name="T19" fmla="*/ 0 h 59"/>
                  <a:gd name="T20" fmla="*/ 0 w 458"/>
                  <a:gd name="T21" fmla="*/ 0 h 59"/>
                  <a:gd name="T22" fmla="*/ 0 w 458"/>
                  <a:gd name="T23" fmla="*/ 0 h 59"/>
                  <a:gd name="T24" fmla="*/ 0 w 458"/>
                  <a:gd name="T25" fmla="*/ 0 h 59"/>
                  <a:gd name="T26" fmla="*/ 0 w 458"/>
                  <a:gd name="T27" fmla="*/ 0 h 59"/>
                  <a:gd name="T28" fmla="*/ 0 w 458"/>
                  <a:gd name="T29" fmla="*/ 0 h 59"/>
                  <a:gd name="T30" fmla="*/ 0 w 458"/>
                  <a:gd name="T31" fmla="*/ 0 h 59"/>
                  <a:gd name="T32" fmla="*/ 0 w 4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8"/>
                  <a:gd name="T52" fmla="*/ 0 h 59"/>
                  <a:gd name="T53" fmla="*/ 458 w 4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8" h="59">
                    <a:moveTo>
                      <a:pt x="458" y="12"/>
                    </a:moveTo>
                    <a:lnTo>
                      <a:pt x="431" y="24"/>
                    </a:lnTo>
                    <a:lnTo>
                      <a:pt x="403" y="33"/>
                    </a:lnTo>
                    <a:lnTo>
                      <a:pt x="375" y="41"/>
                    </a:lnTo>
                    <a:lnTo>
                      <a:pt x="346" y="48"/>
                    </a:lnTo>
                    <a:lnTo>
                      <a:pt x="317" y="53"/>
                    </a:lnTo>
                    <a:lnTo>
                      <a:pt x="287" y="57"/>
                    </a:lnTo>
                    <a:lnTo>
                      <a:pt x="258" y="58"/>
                    </a:lnTo>
                    <a:lnTo>
                      <a:pt x="227" y="59"/>
                    </a:lnTo>
                    <a:lnTo>
                      <a:pt x="197" y="57"/>
                    </a:lnTo>
                    <a:lnTo>
                      <a:pt x="168" y="55"/>
                    </a:lnTo>
                    <a:lnTo>
                      <a:pt x="139" y="50"/>
                    </a:lnTo>
                    <a:lnTo>
                      <a:pt x="110" y="43"/>
                    </a:lnTo>
                    <a:lnTo>
                      <a:pt x="81" y="35"/>
                    </a:lnTo>
                    <a:lnTo>
                      <a:pt x="54" y="26"/>
                    </a:lnTo>
                    <a:lnTo>
                      <a:pt x="26" y="13"/>
                    </a:lnTo>
                    <a:lnTo>
                      <a:pt x="0" y="0"/>
                    </a:lnTo>
                  </a:path>
                </a:pathLst>
              </a:custGeom>
              <a:noFill/>
              <a:ln w="6350">
                <a:solidFill>
                  <a:srgbClr val="1F1A17"/>
                </a:solidFill>
                <a:prstDash val="solid"/>
                <a:round/>
                <a:headEnd/>
                <a:tailEnd/>
              </a:ln>
            </p:spPr>
            <p:txBody>
              <a:bodyPr/>
              <a:lstStyle/>
              <a:p>
                <a:endParaRPr lang="en-US"/>
              </a:p>
            </p:txBody>
          </p:sp>
          <p:sp>
            <p:nvSpPr>
              <p:cNvPr id="19202" name="Freeform 7349"/>
              <p:cNvSpPr>
                <a:spLocks/>
              </p:cNvSpPr>
              <p:nvPr/>
            </p:nvSpPr>
            <p:spPr bwMode="white">
              <a:xfrm>
                <a:off x="4036" y="1320"/>
                <a:ext cx="1" cy="0"/>
              </a:xfrm>
              <a:custGeom>
                <a:avLst/>
                <a:gdLst>
                  <a:gd name="T0" fmla="*/ 0 w 3"/>
                  <a:gd name="T1" fmla="*/ 0 h 1"/>
                  <a:gd name="T2" fmla="*/ 0 w 3"/>
                  <a:gd name="T3" fmla="*/ 0 h 1"/>
                  <a:gd name="T4" fmla="*/ 0 w 3"/>
                  <a:gd name="T5" fmla="*/ 0 h 1"/>
                  <a:gd name="T6" fmla="*/ 0 60000 65536"/>
                  <a:gd name="T7" fmla="*/ 0 60000 65536"/>
                  <a:gd name="T8" fmla="*/ 0 60000 65536"/>
                  <a:gd name="T9" fmla="*/ 0 w 3"/>
                  <a:gd name="T10" fmla="*/ 0 h 1"/>
                  <a:gd name="T11" fmla="*/ 3 w 3"/>
                  <a:gd name="T12" fmla="*/ 0 h 1"/>
                </a:gdLst>
                <a:ahLst/>
                <a:cxnLst>
                  <a:cxn ang="T6">
                    <a:pos x="T0" y="T1"/>
                  </a:cxn>
                  <a:cxn ang="T7">
                    <a:pos x="T2" y="T3"/>
                  </a:cxn>
                  <a:cxn ang="T8">
                    <a:pos x="T4" y="T5"/>
                  </a:cxn>
                </a:cxnLst>
                <a:rect l="T9" t="T10" r="T11" b="T12"/>
                <a:pathLst>
                  <a:path w="3" h="1">
                    <a:moveTo>
                      <a:pt x="0" y="0"/>
                    </a:moveTo>
                    <a:lnTo>
                      <a:pt x="1" y="1"/>
                    </a:lnTo>
                    <a:lnTo>
                      <a:pt x="3" y="1"/>
                    </a:lnTo>
                  </a:path>
                </a:pathLst>
              </a:custGeom>
              <a:noFill/>
              <a:ln w="6350">
                <a:solidFill>
                  <a:srgbClr val="1F1A17"/>
                </a:solidFill>
                <a:prstDash val="solid"/>
                <a:round/>
                <a:headEnd/>
                <a:tailEnd/>
              </a:ln>
            </p:spPr>
            <p:txBody>
              <a:bodyPr/>
              <a:lstStyle/>
              <a:p>
                <a:endParaRPr lang="en-US"/>
              </a:p>
            </p:txBody>
          </p:sp>
          <p:sp>
            <p:nvSpPr>
              <p:cNvPr id="19203" name="Freeform 7350"/>
              <p:cNvSpPr>
                <a:spLocks/>
              </p:cNvSpPr>
              <p:nvPr/>
            </p:nvSpPr>
            <p:spPr bwMode="white">
              <a:xfrm>
                <a:off x="4419" y="1762"/>
                <a:ext cx="0" cy="1"/>
              </a:xfrm>
              <a:custGeom>
                <a:avLst/>
                <a:gdLst>
                  <a:gd name="T0" fmla="*/ 0 h 1"/>
                  <a:gd name="T1" fmla="*/ 1 h 1"/>
                  <a:gd name="T2" fmla="*/ 1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0"/>
                    </a:moveTo>
                    <a:lnTo>
                      <a:pt x="0" y="1"/>
                    </a:lnTo>
                  </a:path>
                </a:pathLst>
              </a:custGeom>
              <a:noFill/>
              <a:ln w="6350">
                <a:solidFill>
                  <a:srgbClr val="1F1A17"/>
                </a:solidFill>
                <a:prstDash val="solid"/>
                <a:round/>
                <a:headEnd/>
                <a:tailEnd/>
              </a:ln>
            </p:spPr>
            <p:txBody>
              <a:bodyPr/>
              <a:lstStyle/>
              <a:p>
                <a:endParaRPr lang="en-US"/>
              </a:p>
            </p:txBody>
          </p:sp>
          <p:sp>
            <p:nvSpPr>
              <p:cNvPr id="19204" name="Freeform 7351"/>
              <p:cNvSpPr>
                <a:spLocks/>
              </p:cNvSpPr>
              <p:nvPr/>
            </p:nvSpPr>
            <p:spPr bwMode="white">
              <a:xfrm>
                <a:off x="4467" y="1767"/>
                <a:ext cx="1" cy="3"/>
              </a:xfrm>
              <a:custGeom>
                <a:avLst/>
                <a:gdLst>
                  <a:gd name="T0" fmla="*/ 0 w 6"/>
                  <a:gd name="T1" fmla="*/ 0 h 29"/>
                  <a:gd name="T2" fmla="*/ 0 w 6"/>
                  <a:gd name="T3" fmla="*/ 0 h 29"/>
                  <a:gd name="T4" fmla="*/ 0 w 6"/>
                  <a:gd name="T5" fmla="*/ 0 h 29"/>
                  <a:gd name="T6" fmla="*/ 0 w 6"/>
                  <a:gd name="T7" fmla="*/ 0 h 29"/>
                  <a:gd name="T8" fmla="*/ 0 w 6"/>
                  <a:gd name="T9" fmla="*/ 0 h 29"/>
                  <a:gd name="T10" fmla="*/ 0 w 6"/>
                  <a:gd name="T11" fmla="*/ 0 h 29"/>
                  <a:gd name="T12" fmla="*/ 0 w 6"/>
                  <a:gd name="T13" fmla="*/ 0 h 29"/>
                  <a:gd name="T14" fmla="*/ 0 w 6"/>
                  <a:gd name="T15" fmla="*/ 0 h 29"/>
                  <a:gd name="T16" fmla="*/ 0 w 6"/>
                  <a:gd name="T17" fmla="*/ 0 h 29"/>
                  <a:gd name="T18" fmla="*/ 0 w 6"/>
                  <a:gd name="T19" fmla="*/ 0 h 29"/>
                  <a:gd name="T20" fmla="*/ 0 w 6"/>
                  <a:gd name="T21" fmla="*/ 0 h 29"/>
                  <a:gd name="T22" fmla="*/ 0 w 6"/>
                  <a:gd name="T23" fmla="*/ 0 h 29"/>
                  <a:gd name="T24" fmla="*/ 0 w 6"/>
                  <a:gd name="T25" fmla="*/ 0 h 29"/>
                  <a:gd name="T26" fmla="*/ 0 w 6"/>
                  <a:gd name="T27" fmla="*/ 0 h 29"/>
                  <a:gd name="T28" fmla="*/ 0 w 6"/>
                  <a:gd name="T29" fmla="*/ 0 h 29"/>
                  <a:gd name="T30" fmla="*/ 0 w 6"/>
                  <a:gd name="T31" fmla="*/ 0 h 29"/>
                  <a:gd name="T32" fmla="*/ 0 w 6"/>
                  <a:gd name="T33" fmla="*/ 0 h 29"/>
                  <a:gd name="T34" fmla="*/ 0 w 6"/>
                  <a:gd name="T35" fmla="*/ 0 h 29"/>
                  <a:gd name="T36" fmla="*/ 0 w 6"/>
                  <a:gd name="T37" fmla="*/ 0 h 29"/>
                  <a:gd name="T38" fmla="*/ 0 w 6"/>
                  <a:gd name="T39" fmla="*/ 0 h 29"/>
                  <a:gd name="T40" fmla="*/ 0 w 6"/>
                  <a:gd name="T41" fmla="*/ 0 h 29"/>
                  <a:gd name="T42" fmla="*/ 0 w 6"/>
                  <a:gd name="T43" fmla="*/ 0 h 29"/>
                  <a:gd name="T44" fmla="*/ 0 w 6"/>
                  <a:gd name="T45" fmla="*/ 0 h 29"/>
                  <a:gd name="T46" fmla="*/ 0 w 6"/>
                  <a:gd name="T47" fmla="*/ 0 h 29"/>
                  <a:gd name="T48" fmla="*/ 0 w 6"/>
                  <a:gd name="T49" fmla="*/ 0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
                  <a:gd name="T76" fmla="*/ 0 h 29"/>
                  <a:gd name="T77" fmla="*/ 6 w 6"/>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 h="29">
                    <a:moveTo>
                      <a:pt x="0" y="29"/>
                    </a:moveTo>
                    <a:lnTo>
                      <a:pt x="1" y="28"/>
                    </a:lnTo>
                    <a:lnTo>
                      <a:pt x="1" y="27"/>
                    </a:lnTo>
                    <a:lnTo>
                      <a:pt x="1" y="26"/>
                    </a:lnTo>
                    <a:lnTo>
                      <a:pt x="3" y="25"/>
                    </a:lnTo>
                    <a:lnTo>
                      <a:pt x="3" y="22"/>
                    </a:lnTo>
                    <a:lnTo>
                      <a:pt x="3" y="21"/>
                    </a:lnTo>
                    <a:lnTo>
                      <a:pt x="4" y="20"/>
                    </a:lnTo>
                    <a:lnTo>
                      <a:pt x="4" y="19"/>
                    </a:lnTo>
                    <a:lnTo>
                      <a:pt x="4" y="18"/>
                    </a:lnTo>
                    <a:lnTo>
                      <a:pt x="4" y="16"/>
                    </a:lnTo>
                    <a:lnTo>
                      <a:pt x="5" y="15"/>
                    </a:lnTo>
                    <a:lnTo>
                      <a:pt x="5" y="14"/>
                    </a:lnTo>
                    <a:lnTo>
                      <a:pt x="5" y="13"/>
                    </a:lnTo>
                    <a:lnTo>
                      <a:pt x="5" y="12"/>
                    </a:lnTo>
                    <a:lnTo>
                      <a:pt x="5" y="10"/>
                    </a:lnTo>
                    <a:lnTo>
                      <a:pt x="5" y="9"/>
                    </a:lnTo>
                    <a:lnTo>
                      <a:pt x="5" y="8"/>
                    </a:lnTo>
                    <a:lnTo>
                      <a:pt x="6" y="7"/>
                    </a:lnTo>
                    <a:lnTo>
                      <a:pt x="6" y="6"/>
                    </a:lnTo>
                    <a:lnTo>
                      <a:pt x="6" y="4"/>
                    </a:lnTo>
                    <a:lnTo>
                      <a:pt x="6" y="3"/>
                    </a:lnTo>
                    <a:lnTo>
                      <a:pt x="6" y="2"/>
                    </a:lnTo>
                    <a:lnTo>
                      <a:pt x="5" y="1"/>
                    </a:lnTo>
                    <a:lnTo>
                      <a:pt x="5" y="0"/>
                    </a:lnTo>
                  </a:path>
                </a:pathLst>
              </a:custGeom>
              <a:noFill/>
              <a:ln w="6350">
                <a:solidFill>
                  <a:srgbClr val="1F1A17"/>
                </a:solidFill>
                <a:prstDash val="solid"/>
                <a:round/>
                <a:headEnd/>
                <a:tailEnd/>
              </a:ln>
            </p:spPr>
            <p:txBody>
              <a:bodyPr/>
              <a:lstStyle/>
              <a:p>
                <a:endParaRPr lang="en-US"/>
              </a:p>
            </p:txBody>
          </p:sp>
          <p:sp>
            <p:nvSpPr>
              <p:cNvPr id="19205" name="Freeform 7352"/>
              <p:cNvSpPr>
                <a:spLocks/>
              </p:cNvSpPr>
              <p:nvPr/>
            </p:nvSpPr>
            <p:spPr bwMode="white">
              <a:xfrm>
                <a:off x="3900" y="1428"/>
                <a:ext cx="5" cy="10"/>
              </a:xfrm>
              <a:custGeom>
                <a:avLst/>
                <a:gdLst>
                  <a:gd name="T0" fmla="*/ 0 w 40"/>
                  <a:gd name="T1" fmla="*/ 0 h 80"/>
                  <a:gd name="T2" fmla="*/ 0 w 40"/>
                  <a:gd name="T3" fmla="*/ 0 h 80"/>
                  <a:gd name="T4" fmla="*/ 0 w 40"/>
                  <a:gd name="T5" fmla="*/ 0 h 80"/>
                  <a:gd name="T6" fmla="*/ 0 w 40"/>
                  <a:gd name="T7" fmla="*/ 0 h 80"/>
                  <a:gd name="T8" fmla="*/ 0 w 40"/>
                  <a:gd name="T9" fmla="*/ 0 h 80"/>
                  <a:gd name="T10" fmla="*/ 0 w 40"/>
                  <a:gd name="T11" fmla="*/ 0 h 80"/>
                  <a:gd name="T12" fmla="*/ 0 w 40"/>
                  <a:gd name="T13" fmla="*/ 0 h 80"/>
                  <a:gd name="T14" fmla="*/ 0 w 40"/>
                  <a:gd name="T15" fmla="*/ 0 h 80"/>
                  <a:gd name="T16" fmla="*/ 0 w 40"/>
                  <a:gd name="T17" fmla="*/ 0 h 80"/>
                  <a:gd name="T18" fmla="*/ 0 w 40"/>
                  <a:gd name="T19" fmla="*/ 0 h 80"/>
                  <a:gd name="T20" fmla="*/ 0 w 40"/>
                  <a:gd name="T21" fmla="*/ 0 h 80"/>
                  <a:gd name="T22" fmla="*/ 0 w 40"/>
                  <a:gd name="T23" fmla="*/ 0 h 80"/>
                  <a:gd name="T24" fmla="*/ 0 w 40"/>
                  <a:gd name="T25" fmla="*/ 0 h 80"/>
                  <a:gd name="T26" fmla="*/ 0 w 40"/>
                  <a:gd name="T27" fmla="*/ 0 h 80"/>
                  <a:gd name="T28" fmla="*/ 0 w 40"/>
                  <a:gd name="T29" fmla="*/ 0 h 80"/>
                  <a:gd name="T30" fmla="*/ 0 w 40"/>
                  <a:gd name="T31" fmla="*/ 0 h 80"/>
                  <a:gd name="T32" fmla="*/ 0 w 40"/>
                  <a:gd name="T33" fmla="*/ 0 h 80"/>
                  <a:gd name="T34" fmla="*/ 0 w 40"/>
                  <a:gd name="T35" fmla="*/ 0 h 80"/>
                  <a:gd name="T36" fmla="*/ 0 w 40"/>
                  <a:gd name="T37" fmla="*/ 0 h 80"/>
                  <a:gd name="T38" fmla="*/ 0 w 40"/>
                  <a:gd name="T39" fmla="*/ 0 h 80"/>
                  <a:gd name="T40" fmla="*/ 0 w 40"/>
                  <a:gd name="T41" fmla="*/ 0 h 80"/>
                  <a:gd name="T42" fmla="*/ 0 w 40"/>
                  <a:gd name="T43" fmla="*/ 0 h 80"/>
                  <a:gd name="T44" fmla="*/ 0 w 40"/>
                  <a:gd name="T45" fmla="*/ 0 h 80"/>
                  <a:gd name="T46" fmla="*/ 0 w 40"/>
                  <a:gd name="T47" fmla="*/ 0 h 80"/>
                  <a:gd name="T48" fmla="*/ 0 w 40"/>
                  <a:gd name="T49" fmla="*/ 0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0"/>
                  <a:gd name="T76" fmla="*/ 0 h 80"/>
                  <a:gd name="T77" fmla="*/ 40 w 40"/>
                  <a:gd name="T78" fmla="*/ 80 h 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0" h="80">
                    <a:moveTo>
                      <a:pt x="0" y="80"/>
                    </a:moveTo>
                    <a:lnTo>
                      <a:pt x="4" y="77"/>
                    </a:lnTo>
                    <a:lnTo>
                      <a:pt x="7" y="74"/>
                    </a:lnTo>
                    <a:lnTo>
                      <a:pt x="10" y="71"/>
                    </a:lnTo>
                    <a:lnTo>
                      <a:pt x="14" y="69"/>
                    </a:lnTo>
                    <a:lnTo>
                      <a:pt x="17" y="66"/>
                    </a:lnTo>
                    <a:lnTo>
                      <a:pt x="20" y="62"/>
                    </a:lnTo>
                    <a:lnTo>
                      <a:pt x="22" y="58"/>
                    </a:lnTo>
                    <a:lnTo>
                      <a:pt x="24" y="55"/>
                    </a:lnTo>
                    <a:lnTo>
                      <a:pt x="27" y="52"/>
                    </a:lnTo>
                    <a:lnTo>
                      <a:pt x="29" y="49"/>
                    </a:lnTo>
                    <a:lnTo>
                      <a:pt x="31" y="46"/>
                    </a:lnTo>
                    <a:lnTo>
                      <a:pt x="32" y="42"/>
                    </a:lnTo>
                    <a:lnTo>
                      <a:pt x="34" y="39"/>
                    </a:lnTo>
                    <a:lnTo>
                      <a:pt x="35" y="36"/>
                    </a:lnTo>
                    <a:lnTo>
                      <a:pt x="36" y="31"/>
                    </a:lnTo>
                    <a:lnTo>
                      <a:pt x="37" y="28"/>
                    </a:lnTo>
                    <a:lnTo>
                      <a:pt x="38" y="25"/>
                    </a:lnTo>
                    <a:lnTo>
                      <a:pt x="40" y="21"/>
                    </a:lnTo>
                    <a:lnTo>
                      <a:pt x="40" y="18"/>
                    </a:lnTo>
                    <a:lnTo>
                      <a:pt x="40" y="14"/>
                    </a:lnTo>
                    <a:lnTo>
                      <a:pt x="40" y="11"/>
                    </a:lnTo>
                    <a:lnTo>
                      <a:pt x="40" y="8"/>
                    </a:lnTo>
                    <a:lnTo>
                      <a:pt x="40" y="3"/>
                    </a:lnTo>
                    <a:lnTo>
                      <a:pt x="40" y="0"/>
                    </a:lnTo>
                  </a:path>
                </a:pathLst>
              </a:custGeom>
              <a:noFill/>
              <a:ln w="6350">
                <a:solidFill>
                  <a:srgbClr val="1F1A17"/>
                </a:solidFill>
                <a:prstDash val="solid"/>
                <a:round/>
                <a:headEnd/>
                <a:tailEnd/>
              </a:ln>
            </p:spPr>
            <p:txBody>
              <a:bodyPr/>
              <a:lstStyle/>
              <a:p>
                <a:endParaRPr lang="en-US"/>
              </a:p>
            </p:txBody>
          </p:sp>
          <p:sp>
            <p:nvSpPr>
              <p:cNvPr id="19206" name="Freeform 7353"/>
              <p:cNvSpPr>
                <a:spLocks/>
              </p:cNvSpPr>
              <p:nvPr/>
            </p:nvSpPr>
            <p:spPr bwMode="white">
              <a:xfrm>
                <a:off x="4037" y="1324"/>
                <a:ext cx="39" cy="15"/>
              </a:xfrm>
              <a:custGeom>
                <a:avLst/>
                <a:gdLst>
                  <a:gd name="T0" fmla="*/ 0 w 315"/>
                  <a:gd name="T1" fmla="*/ 0 h 121"/>
                  <a:gd name="T2" fmla="*/ 0 w 315"/>
                  <a:gd name="T3" fmla="*/ 0 h 121"/>
                  <a:gd name="T4" fmla="*/ 0 w 315"/>
                  <a:gd name="T5" fmla="*/ 0 h 121"/>
                  <a:gd name="T6" fmla="*/ 0 w 315"/>
                  <a:gd name="T7" fmla="*/ 0 h 121"/>
                  <a:gd name="T8" fmla="*/ 0 w 315"/>
                  <a:gd name="T9" fmla="*/ 0 h 121"/>
                  <a:gd name="T10" fmla="*/ 0 w 315"/>
                  <a:gd name="T11" fmla="*/ 0 h 121"/>
                  <a:gd name="T12" fmla="*/ 0 w 315"/>
                  <a:gd name="T13" fmla="*/ 0 h 121"/>
                  <a:gd name="T14" fmla="*/ 0 w 315"/>
                  <a:gd name="T15" fmla="*/ 0 h 121"/>
                  <a:gd name="T16" fmla="*/ 0 w 315"/>
                  <a:gd name="T17" fmla="*/ 0 h 121"/>
                  <a:gd name="T18" fmla="*/ 0 w 315"/>
                  <a:gd name="T19" fmla="*/ 0 h 121"/>
                  <a:gd name="T20" fmla="*/ 0 w 315"/>
                  <a:gd name="T21" fmla="*/ 0 h 121"/>
                  <a:gd name="T22" fmla="*/ 0 w 315"/>
                  <a:gd name="T23" fmla="*/ 0 h 121"/>
                  <a:gd name="T24" fmla="*/ 0 w 315"/>
                  <a:gd name="T25" fmla="*/ 0 h 121"/>
                  <a:gd name="T26" fmla="*/ 0 w 315"/>
                  <a:gd name="T27" fmla="*/ 0 h 121"/>
                  <a:gd name="T28" fmla="*/ 0 w 315"/>
                  <a:gd name="T29" fmla="*/ 0 h 121"/>
                  <a:gd name="T30" fmla="*/ 0 w 315"/>
                  <a:gd name="T31" fmla="*/ 0 h 121"/>
                  <a:gd name="T32" fmla="*/ 0 w 315"/>
                  <a:gd name="T33" fmla="*/ 0 h 121"/>
                  <a:gd name="T34" fmla="*/ 0 w 315"/>
                  <a:gd name="T35" fmla="*/ 0 h 121"/>
                  <a:gd name="T36" fmla="*/ 0 w 315"/>
                  <a:gd name="T37" fmla="*/ 0 h 121"/>
                  <a:gd name="T38" fmla="*/ 0 w 315"/>
                  <a:gd name="T39" fmla="*/ 0 h 121"/>
                  <a:gd name="T40" fmla="*/ 0 w 315"/>
                  <a:gd name="T41" fmla="*/ 0 h 121"/>
                  <a:gd name="T42" fmla="*/ 0 w 315"/>
                  <a:gd name="T43" fmla="*/ 0 h 121"/>
                  <a:gd name="T44" fmla="*/ 0 w 315"/>
                  <a:gd name="T45" fmla="*/ 0 h 121"/>
                  <a:gd name="T46" fmla="*/ 0 w 315"/>
                  <a:gd name="T47" fmla="*/ 0 h 121"/>
                  <a:gd name="T48" fmla="*/ 1 w 315"/>
                  <a:gd name="T49" fmla="*/ 0 h 121"/>
                  <a:gd name="T50" fmla="*/ 1 w 315"/>
                  <a:gd name="T51" fmla="*/ 0 h 1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5"/>
                  <a:gd name="T79" fmla="*/ 0 h 121"/>
                  <a:gd name="T80" fmla="*/ 315 w 315"/>
                  <a:gd name="T81" fmla="*/ 121 h 12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5" h="121">
                    <a:moveTo>
                      <a:pt x="0" y="0"/>
                    </a:moveTo>
                    <a:lnTo>
                      <a:pt x="0" y="10"/>
                    </a:lnTo>
                    <a:lnTo>
                      <a:pt x="1" y="21"/>
                    </a:lnTo>
                    <a:lnTo>
                      <a:pt x="3" y="31"/>
                    </a:lnTo>
                    <a:lnTo>
                      <a:pt x="8" y="40"/>
                    </a:lnTo>
                    <a:lnTo>
                      <a:pt x="14" y="51"/>
                    </a:lnTo>
                    <a:lnTo>
                      <a:pt x="21" y="60"/>
                    </a:lnTo>
                    <a:lnTo>
                      <a:pt x="30" y="68"/>
                    </a:lnTo>
                    <a:lnTo>
                      <a:pt x="41" y="78"/>
                    </a:lnTo>
                    <a:lnTo>
                      <a:pt x="52" y="85"/>
                    </a:lnTo>
                    <a:lnTo>
                      <a:pt x="66" y="92"/>
                    </a:lnTo>
                    <a:lnTo>
                      <a:pt x="79" y="99"/>
                    </a:lnTo>
                    <a:lnTo>
                      <a:pt x="95" y="105"/>
                    </a:lnTo>
                    <a:lnTo>
                      <a:pt x="110" y="110"/>
                    </a:lnTo>
                    <a:lnTo>
                      <a:pt x="127" y="114"/>
                    </a:lnTo>
                    <a:lnTo>
                      <a:pt x="144" y="117"/>
                    </a:lnTo>
                    <a:lnTo>
                      <a:pt x="161" y="119"/>
                    </a:lnTo>
                    <a:lnTo>
                      <a:pt x="179" y="120"/>
                    </a:lnTo>
                    <a:lnTo>
                      <a:pt x="198" y="121"/>
                    </a:lnTo>
                    <a:lnTo>
                      <a:pt x="215" y="120"/>
                    </a:lnTo>
                    <a:lnTo>
                      <a:pt x="233" y="119"/>
                    </a:lnTo>
                    <a:lnTo>
                      <a:pt x="251" y="116"/>
                    </a:lnTo>
                    <a:lnTo>
                      <a:pt x="268" y="113"/>
                    </a:lnTo>
                    <a:lnTo>
                      <a:pt x="284" y="109"/>
                    </a:lnTo>
                    <a:lnTo>
                      <a:pt x="300" y="104"/>
                    </a:lnTo>
                    <a:lnTo>
                      <a:pt x="315" y="98"/>
                    </a:lnTo>
                  </a:path>
                </a:pathLst>
              </a:custGeom>
              <a:noFill/>
              <a:ln w="6350">
                <a:solidFill>
                  <a:srgbClr val="1F1A17"/>
                </a:solidFill>
                <a:prstDash val="solid"/>
                <a:round/>
                <a:headEnd/>
                <a:tailEnd/>
              </a:ln>
            </p:spPr>
            <p:txBody>
              <a:bodyPr/>
              <a:lstStyle/>
              <a:p>
                <a:endParaRPr lang="en-US"/>
              </a:p>
            </p:txBody>
          </p:sp>
          <p:sp>
            <p:nvSpPr>
              <p:cNvPr id="19207" name="Freeform 7354"/>
              <p:cNvSpPr>
                <a:spLocks/>
              </p:cNvSpPr>
              <p:nvPr/>
            </p:nvSpPr>
            <p:spPr bwMode="white">
              <a:xfrm>
                <a:off x="4076" y="1325"/>
                <a:ext cx="10" cy="11"/>
              </a:xfrm>
              <a:custGeom>
                <a:avLst/>
                <a:gdLst>
                  <a:gd name="T0" fmla="*/ 0 w 79"/>
                  <a:gd name="T1" fmla="*/ 0 h 91"/>
                  <a:gd name="T2" fmla="*/ 0 w 79"/>
                  <a:gd name="T3" fmla="*/ 0 h 91"/>
                  <a:gd name="T4" fmla="*/ 0 w 79"/>
                  <a:gd name="T5" fmla="*/ 0 h 91"/>
                  <a:gd name="T6" fmla="*/ 0 w 79"/>
                  <a:gd name="T7" fmla="*/ 0 h 91"/>
                  <a:gd name="T8" fmla="*/ 0 w 79"/>
                  <a:gd name="T9" fmla="*/ 0 h 91"/>
                  <a:gd name="T10" fmla="*/ 0 w 79"/>
                  <a:gd name="T11" fmla="*/ 0 h 91"/>
                  <a:gd name="T12" fmla="*/ 0 w 79"/>
                  <a:gd name="T13" fmla="*/ 0 h 91"/>
                  <a:gd name="T14" fmla="*/ 0 w 79"/>
                  <a:gd name="T15" fmla="*/ 0 h 91"/>
                  <a:gd name="T16" fmla="*/ 0 w 79"/>
                  <a:gd name="T17" fmla="*/ 0 h 91"/>
                  <a:gd name="T18" fmla="*/ 0 w 79"/>
                  <a:gd name="T19" fmla="*/ 0 h 91"/>
                  <a:gd name="T20" fmla="*/ 0 w 79"/>
                  <a:gd name="T21" fmla="*/ 0 h 91"/>
                  <a:gd name="T22" fmla="*/ 0 w 79"/>
                  <a:gd name="T23" fmla="*/ 0 h 91"/>
                  <a:gd name="T24" fmla="*/ 0 w 79"/>
                  <a:gd name="T25" fmla="*/ 0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9"/>
                  <a:gd name="T40" fmla="*/ 0 h 91"/>
                  <a:gd name="T41" fmla="*/ 79 w 79"/>
                  <a:gd name="T42" fmla="*/ 91 h 9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9" h="91">
                    <a:moveTo>
                      <a:pt x="0" y="91"/>
                    </a:moveTo>
                    <a:lnTo>
                      <a:pt x="18" y="82"/>
                    </a:lnTo>
                    <a:lnTo>
                      <a:pt x="33" y="73"/>
                    </a:lnTo>
                    <a:lnTo>
                      <a:pt x="47" y="62"/>
                    </a:lnTo>
                    <a:lnTo>
                      <a:pt x="58" y="51"/>
                    </a:lnTo>
                    <a:lnTo>
                      <a:pt x="63" y="45"/>
                    </a:lnTo>
                    <a:lnTo>
                      <a:pt x="67" y="38"/>
                    </a:lnTo>
                    <a:lnTo>
                      <a:pt x="71" y="32"/>
                    </a:lnTo>
                    <a:lnTo>
                      <a:pt x="74" y="26"/>
                    </a:lnTo>
                    <a:lnTo>
                      <a:pt x="76" y="20"/>
                    </a:lnTo>
                    <a:lnTo>
                      <a:pt x="78" y="14"/>
                    </a:lnTo>
                    <a:lnTo>
                      <a:pt x="79" y="6"/>
                    </a:lnTo>
                    <a:lnTo>
                      <a:pt x="79" y="0"/>
                    </a:lnTo>
                  </a:path>
                </a:pathLst>
              </a:custGeom>
              <a:noFill/>
              <a:ln w="6350">
                <a:solidFill>
                  <a:srgbClr val="1F1A17"/>
                </a:solidFill>
                <a:prstDash val="solid"/>
                <a:round/>
                <a:headEnd/>
                <a:tailEnd/>
              </a:ln>
            </p:spPr>
            <p:txBody>
              <a:bodyPr/>
              <a:lstStyle/>
              <a:p>
                <a:endParaRPr lang="en-US"/>
              </a:p>
            </p:txBody>
          </p:sp>
          <p:sp>
            <p:nvSpPr>
              <p:cNvPr id="19208" name="Freeform 7355"/>
              <p:cNvSpPr>
                <a:spLocks/>
              </p:cNvSpPr>
              <p:nvPr/>
            </p:nvSpPr>
            <p:spPr bwMode="white">
              <a:xfrm>
                <a:off x="4512" y="1676"/>
                <a:ext cx="36" cy="34"/>
              </a:xfrm>
              <a:custGeom>
                <a:avLst/>
                <a:gdLst>
                  <a:gd name="T0" fmla="*/ 1 w 288"/>
                  <a:gd name="T1" fmla="*/ 0 h 273"/>
                  <a:gd name="T2" fmla="*/ 1 w 288"/>
                  <a:gd name="T3" fmla="*/ 0 h 273"/>
                  <a:gd name="T4" fmla="*/ 1 w 288"/>
                  <a:gd name="T5" fmla="*/ 0 h 273"/>
                  <a:gd name="T6" fmla="*/ 0 w 288"/>
                  <a:gd name="T7" fmla="*/ 0 h 273"/>
                  <a:gd name="T8" fmla="*/ 0 w 288"/>
                  <a:gd name="T9" fmla="*/ 0 h 273"/>
                  <a:gd name="T10" fmla="*/ 0 w 288"/>
                  <a:gd name="T11" fmla="*/ 0 h 273"/>
                  <a:gd name="T12" fmla="*/ 0 w 288"/>
                  <a:gd name="T13" fmla="*/ 0 h 273"/>
                  <a:gd name="T14" fmla="*/ 0 w 288"/>
                  <a:gd name="T15" fmla="*/ 0 h 273"/>
                  <a:gd name="T16" fmla="*/ 0 w 288"/>
                  <a:gd name="T17" fmla="*/ 0 h 273"/>
                  <a:gd name="T18" fmla="*/ 0 w 288"/>
                  <a:gd name="T19" fmla="*/ 0 h 273"/>
                  <a:gd name="T20" fmla="*/ 0 w 288"/>
                  <a:gd name="T21" fmla="*/ 0 h 273"/>
                  <a:gd name="T22" fmla="*/ 0 w 288"/>
                  <a:gd name="T23" fmla="*/ 0 h 273"/>
                  <a:gd name="T24" fmla="*/ 0 w 288"/>
                  <a:gd name="T25" fmla="*/ 0 h 273"/>
                  <a:gd name="T26" fmla="*/ 0 w 288"/>
                  <a:gd name="T27" fmla="*/ 0 h 273"/>
                  <a:gd name="T28" fmla="*/ 0 w 288"/>
                  <a:gd name="T29" fmla="*/ 0 h 273"/>
                  <a:gd name="T30" fmla="*/ 0 w 288"/>
                  <a:gd name="T31" fmla="*/ 0 h 273"/>
                  <a:gd name="T32" fmla="*/ 0 w 288"/>
                  <a:gd name="T33" fmla="*/ 0 h 273"/>
                  <a:gd name="T34" fmla="*/ 0 w 288"/>
                  <a:gd name="T35" fmla="*/ 0 h 273"/>
                  <a:gd name="T36" fmla="*/ 0 w 288"/>
                  <a:gd name="T37" fmla="*/ 0 h 273"/>
                  <a:gd name="T38" fmla="*/ 0 w 288"/>
                  <a:gd name="T39" fmla="*/ 0 h 273"/>
                  <a:gd name="T40" fmla="*/ 0 w 288"/>
                  <a:gd name="T41" fmla="*/ 0 h 273"/>
                  <a:gd name="T42" fmla="*/ 0 w 288"/>
                  <a:gd name="T43" fmla="*/ 0 h 273"/>
                  <a:gd name="T44" fmla="*/ 0 w 288"/>
                  <a:gd name="T45" fmla="*/ 0 h 273"/>
                  <a:gd name="T46" fmla="*/ 0 w 288"/>
                  <a:gd name="T47" fmla="*/ 0 h 273"/>
                  <a:gd name="T48" fmla="*/ 0 w 288"/>
                  <a:gd name="T49" fmla="*/ 0 h 273"/>
                  <a:gd name="T50" fmla="*/ 0 w 288"/>
                  <a:gd name="T51" fmla="*/ 0 h 273"/>
                  <a:gd name="T52" fmla="*/ 0 w 288"/>
                  <a:gd name="T53" fmla="*/ 0 h 27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8"/>
                  <a:gd name="T82" fmla="*/ 0 h 273"/>
                  <a:gd name="T83" fmla="*/ 288 w 288"/>
                  <a:gd name="T84" fmla="*/ 273 h 27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8" h="273">
                    <a:moveTo>
                      <a:pt x="288" y="273"/>
                    </a:moveTo>
                    <a:lnTo>
                      <a:pt x="264" y="267"/>
                    </a:lnTo>
                    <a:lnTo>
                      <a:pt x="238" y="260"/>
                    </a:lnTo>
                    <a:lnTo>
                      <a:pt x="212" y="252"/>
                    </a:lnTo>
                    <a:lnTo>
                      <a:pt x="186" y="241"/>
                    </a:lnTo>
                    <a:lnTo>
                      <a:pt x="159" y="230"/>
                    </a:lnTo>
                    <a:lnTo>
                      <a:pt x="133" y="218"/>
                    </a:lnTo>
                    <a:lnTo>
                      <a:pt x="120" y="210"/>
                    </a:lnTo>
                    <a:lnTo>
                      <a:pt x="108" y="203"/>
                    </a:lnTo>
                    <a:lnTo>
                      <a:pt x="96" y="195"/>
                    </a:lnTo>
                    <a:lnTo>
                      <a:pt x="84" y="187"/>
                    </a:lnTo>
                    <a:lnTo>
                      <a:pt x="74" y="178"/>
                    </a:lnTo>
                    <a:lnTo>
                      <a:pt x="62" y="169"/>
                    </a:lnTo>
                    <a:lnTo>
                      <a:pt x="53" y="160"/>
                    </a:lnTo>
                    <a:lnTo>
                      <a:pt x="44" y="150"/>
                    </a:lnTo>
                    <a:lnTo>
                      <a:pt x="35" y="140"/>
                    </a:lnTo>
                    <a:lnTo>
                      <a:pt x="27" y="130"/>
                    </a:lnTo>
                    <a:lnTo>
                      <a:pt x="21" y="118"/>
                    </a:lnTo>
                    <a:lnTo>
                      <a:pt x="14" y="107"/>
                    </a:lnTo>
                    <a:lnTo>
                      <a:pt x="9" y="95"/>
                    </a:lnTo>
                    <a:lnTo>
                      <a:pt x="5" y="83"/>
                    </a:lnTo>
                    <a:lnTo>
                      <a:pt x="3" y="70"/>
                    </a:lnTo>
                    <a:lnTo>
                      <a:pt x="1" y="57"/>
                    </a:lnTo>
                    <a:lnTo>
                      <a:pt x="0" y="43"/>
                    </a:lnTo>
                    <a:lnTo>
                      <a:pt x="1" y="29"/>
                    </a:lnTo>
                    <a:lnTo>
                      <a:pt x="3" y="14"/>
                    </a:lnTo>
                    <a:lnTo>
                      <a:pt x="6" y="0"/>
                    </a:lnTo>
                  </a:path>
                </a:pathLst>
              </a:custGeom>
              <a:noFill/>
              <a:ln w="6350">
                <a:solidFill>
                  <a:srgbClr val="1F1A17"/>
                </a:solidFill>
                <a:prstDash val="solid"/>
                <a:round/>
                <a:headEnd/>
                <a:tailEnd/>
              </a:ln>
            </p:spPr>
            <p:txBody>
              <a:bodyPr/>
              <a:lstStyle/>
              <a:p>
                <a:endParaRPr lang="en-US"/>
              </a:p>
            </p:txBody>
          </p:sp>
          <p:sp>
            <p:nvSpPr>
              <p:cNvPr id="19209" name="Freeform 7356"/>
              <p:cNvSpPr>
                <a:spLocks/>
              </p:cNvSpPr>
              <p:nvPr/>
            </p:nvSpPr>
            <p:spPr bwMode="white">
              <a:xfrm>
                <a:off x="3949" y="1407"/>
                <a:ext cx="16" cy="39"/>
              </a:xfrm>
              <a:custGeom>
                <a:avLst/>
                <a:gdLst>
                  <a:gd name="T0" fmla="*/ 0 w 126"/>
                  <a:gd name="T1" fmla="*/ 0 h 312"/>
                  <a:gd name="T2" fmla="*/ 0 w 126"/>
                  <a:gd name="T3" fmla="*/ 0 h 312"/>
                  <a:gd name="T4" fmla="*/ 0 w 126"/>
                  <a:gd name="T5" fmla="*/ 0 h 312"/>
                  <a:gd name="T6" fmla="*/ 0 w 126"/>
                  <a:gd name="T7" fmla="*/ 0 h 312"/>
                  <a:gd name="T8" fmla="*/ 0 w 126"/>
                  <a:gd name="T9" fmla="*/ 0 h 312"/>
                  <a:gd name="T10" fmla="*/ 0 w 126"/>
                  <a:gd name="T11" fmla="*/ 0 h 312"/>
                  <a:gd name="T12" fmla="*/ 0 w 126"/>
                  <a:gd name="T13" fmla="*/ 0 h 312"/>
                  <a:gd name="T14" fmla="*/ 0 w 126"/>
                  <a:gd name="T15" fmla="*/ 0 h 312"/>
                  <a:gd name="T16" fmla="*/ 0 w 126"/>
                  <a:gd name="T17" fmla="*/ 0 h 312"/>
                  <a:gd name="T18" fmla="*/ 0 w 126"/>
                  <a:gd name="T19" fmla="*/ 0 h 312"/>
                  <a:gd name="T20" fmla="*/ 0 w 126"/>
                  <a:gd name="T21" fmla="*/ 0 h 312"/>
                  <a:gd name="T22" fmla="*/ 0 w 126"/>
                  <a:gd name="T23" fmla="*/ 0 h 312"/>
                  <a:gd name="T24" fmla="*/ 0 w 126"/>
                  <a:gd name="T25" fmla="*/ 0 h 312"/>
                  <a:gd name="T26" fmla="*/ 0 w 126"/>
                  <a:gd name="T27" fmla="*/ 0 h 312"/>
                  <a:gd name="T28" fmla="*/ 0 w 126"/>
                  <a:gd name="T29" fmla="*/ 0 h 312"/>
                  <a:gd name="T30" fmla="*/ 0 w 126"/>
                  <a:gd name="T31" fmla="*/ 0 h 312"/>
                  <a:gd name="T32" fmla="*/ 0 w 126"/>
                  <a:gd name="T33" fmla="*/ 0 h 312"/>
                  <a:gd name="T34" fmla="*/ 0 w 126"/>
                  <a:gd name="T35" fmla="*/ 0 h 312"/>
                  <a:gd name="T36" fmla="*/ 0 w 126"/>
                  <a:gd name="T37" fmla="*/ 0 h 312"/>
                  <a:gd name="T38" fmla="*/ 0 w 126"/>
                  <a:gd name="T39" fmla="*/ 0 h 312"/>
                  <a:gd name="T40" fmla="*/ 0 w 126"/>
                  <a:gd name="T41" fmla="*/ 0 h 312"/>
                  <a:gd name="T42" fmla="*/ 0 w 126"/>
                  <a:gd name="T43" fmla="*/ 0 h 312"/>
                  <a:gd name="T44" fmla="*/ 0 w 126"/>
                  <a:gd name="T45" fmla="*/ 0 h 312"/>
                  <a:gd name="T46" fmla="*/ 0 w 126"/>
                  <a:gd name="T47" fmla="*/ 0 h 312"/>
                  <a:gd name="T48" fmla="*/ 0 w 126"/>
                  <a:gd name="T49" fmla="*/ 1 h 312"/>
                  <a:gd name="T50" fmla="*/ 0 w 126"/>
                  <a:gd name="T51" fmla="*/ 1 h 312"/>
                  <a:gd name="T52" fmla="*/ 0 w 126"/>
                  <a:gd name="T53" fmla="*/ 1 h 312"/>
                  <a:gd name="T54" fmla="*/ 0 w 126"/>
                  <a:gd name="T55" fmla="*/ 1 h 312"/>
                  <a:gd name="T56" fmla="*/ 0 w 126"/>
                  <a:gd name="T57" fmla="*/ 1 h 312"/>
                  <a:gd name="T58" fmla="*/ 0 w 126"/>
                  <a:gd name="T59" fmla="*/ 1 h 312"/>
                  <a:gd name="T60" fmla="*/ 0 w 126"/>
                  <a:gd name="T61" fmla="*/ 1 h 312"/>
                  <a:gd name="T62" fmla="*/ 0 w 126"/>
                  <a:gd name="T63" fmla="*/ 1 h 312"/>
                  <a:gd name="T64" fmla="*/ 0 w 126"/>
                  <a:gd name="T65" fmla="*/ 1 h 3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312"/>
                  <a:gd name="T101" fmla="*/ 126 w 126"/>
                  <a:gd name="T102" fmla="*/ 312 h 3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312">
                    <a:moveTo>
                      <a:pt x="126" y="0"/>
                    </a:moveTo>
                    <a:lnTo>
                      <a:pt x="113" y="8"/>
                    </a:lnTo>
                    <a:lnTo>
                      <a:pt x="101" y="16"/>
                    </a:lnTo>
                    <a:lnTo>
                      <a:pt x="88" y="25"/>
                    </a:lnTo>
                    <a:lnTo>
                      <a:pt x="78" y="34"/>
                    </a:lnTo>
                    <a:lnTo>
                      <a:pt x="67" y="43"/>
                    </a:lnTo>
                    <a:lnTo>
                      <a:pt x="57" y="51"/>
                    </a:lnTo>
                    <a:lnTo>
                      <a:pt x="49" y="60"/>
                    </a:lnTo>
                    <a:lnTo>
                      <a:pt x="40" y="71"/>
                    </a:lnTo>
                    <a:lnTo>
                      <a:pt x="33" y="80"/>
                    </a:lnTo>
                    <a:lnTo>
                      <a:pt x="26" y="90"/>
                    </a:lnTo>
                    <a:lnTo>
                      <a:pt x="21" y="100"/>
                    </a:lnTo>
                    <a:lnTo>
                      <a:pt x="15" y="110"/>
                    </a:lnTo>
                    <a:lnTo>
                      <a:pt x="10" y="120"/>
                    </a:lnTo>
                    <a:lnTo>
                      <a:pt x="7" y="130"/>
                    </a:lnTo>
                    <a:lnTo>
                      <a:pt x="4" y="140"/>
                    </a:lnTo>
                    <a:lnTo>
                      <a:pt x="2" y="151"/>
                    </a:lnTo>
                    <a:lnTo>
                      <a:pt x="1" y="161"/>
                    </a:lnTo>
                    <a:lnTo>
                      <a:pt x="0" y="171"/>
                    </a:lnTo>
                    <a:lnTo>
                      <a:pt x="0" y="182"/>
                    </a:lnTo>
                    <a:lnTo>
                      <a:pt x="1" y="193"/>
                    </a:lnTo>
                    <a:lnTo>
                      <a:pt x="3" y="204"/>
                    </a:lnTo>
                    <a:lnTo>
                      <a:pt x="5" y="214"/>
                    </a:lnTo>
                    <a:lnTo>
                      <a:pt x="8" y="224"/>
                    </a:lnTo>
                    <a:lnTo>
                      <a:pt x="12" y="235"/>
                    </a:lnTo>
                    <a:lnTo>
                      <a:pt x="16" y="244"/>
                    </a:lnTo>
                    <a:lnTo>
                      <a:pt x="23" y="254"/>
                    </a:lnTo>
                    <a:lnTo>
                      <a:pt x="29" y="265"/>
                    </a:lnTo>
                    <a:lnTo>
                      <a:pt x="36" y="274"/>
                    </a:lnTo>
                    <a:lnTo>
                      <a:pt x="43" y="284"/>
                    </a:lnTo>
                    <a:lnTo>
                      <a:pt x="53" y="294"/>
                    </a:lnTo>
                    <a:lnTo>
                      <a:pt x="62" y="303"/>
                    </a:lnTo>
                    <a:lnTo>
                      <a:pt x="73" y="312"/>
                    </a:lnTo>
                  </a:path>
                </a:pathLst>
              </a:custGeom>
              <a:noFill/>
              <a:ln w="6350">
                <a:solidFill>
                  <a:srgbClr val="1F1A17"/>
                </a:solidFill>
                <a:prstDash val="solid"/>
                <a:round/>
                <a:headEnd/>
                <a:tailEnd/>
              </a:ln>
            </p:spPr>
            <p:txBody>
              <a:bodyPr/>
              <a:lstStyle/>
              <a:p>
                <a:endParaRPr lang="en-US"/>
              </a:p>
            </p:txBody>
          </p:sp>
          <p:sp>
            <p:nvSpPr>
              <p:cNvPr id="19210" name="Line 7357"/>
              <p:cNvSpPr>
                <a:spLocks noChangeShapeType="1"/>
              </p:cNvSpPr>
              <p:nvPr/>
            </p:nvSpPr>
            <p:spPr bwMode="white">
              <a:xfrm>
                <a:off x="3968" y="1454"/>
                <a:ext cx="0" cy="0"/>
              </a:xfrm>
              <a:prstGeom prst="line">
                <a:avLst/>
              </a:prstGeom>
              <a:noFill/>
              <a:ln w="6350">
                <a:solidFill>
                  <a:srgbClr val="1F1A17"/>
                </a:solidFill>
                <a:round/>
                <a:headEnd/>
                <a:tailEnd/>
              </a:ln>
            </p:spPr>
            <p:txBody>
              <a:bodyPr/>
              <a:lstStyle/>
              <a:p>
                <a:endParaRPr lang="en-US"/>
              </a:p>
            </p:txBody>
          </p:sp>
          <p:sp>
            <p:nvSpPr>
              <p:cNvPr id="19211" name="Line 7358"/>
              <p:cNvSpPr>
                <a:spLocks noChangeShapeType="1"/>
              </p:cNvSpPr>
              <p:nvPr/>
            </p:nvSpPr>
            <p:spPr bwMode="white">
              <a:xfrm>
                <a:off x="4056" y="1530"/>
                <a:ext cx="0" cy="0"/>
              </a:xfrm>
              <a:prstGeom prst="line">
                <a:avLst/>
              </a:prstGeom>
              <a:noFill/>
              <a:ln w="6350">
                <a:solidFill>
                  <a:srgbClr val="1F1A17"/>
                </a:solidFill>
                <a:round/>
                <a:headEnd/>
                <a:tailEnd/>
              </a:ln>
            </p:spPr>
            <p:txBody>
              <a:bodyPr/>
              <a:lstStyle/>
              <a:p>
                <a:endParaRPr lang="en-US"/>
              </a:p>
            </p:txBody>
          </p:sp>
          <p:sp>
            <p:nvSpPr>
              <p:cNvPr id="19212" name="Line 7359"/>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3" name="Line 7360"/>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4" name="Line 7361"/>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5" name="Line 7362"/>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6" name="Line 7363"/>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7" name="Line 7364"/>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8" name="Line 7365"/>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19" name="Line 7366"/>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0" name="Line 7367"/>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1" name="Line 7368"/>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2" name="Line 7369"/>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3" name="Line 7370"/>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4" name="Line 7371"/>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5" name="Line 7372"/>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6" name="Line 7373"/>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7" name="Line 7374"/>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8" name="Line 7375"/>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29" name="Line 7376"/>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30" name="Line 7377"/>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31" name="Line 7378"/>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32" name="Line 7379"/>
              <p:cNvSpPr>
                <a:spLocks noChangeShapeType="1"/>
              </p:cNvSpPr>
              <p:nvPr/>
            </p:nvSpPr>
            <p:spPr bwMode="white">
              <a:xfrm>
                <a:off x="3968" y="1454"/>
                <a:ext cx="88" cy="76"/>
              </a:xfrm>
              <a:prstGeom prst="line">
                <a:avLst/>
              </a:prstGeom>
              <a:noFill/>
              <a:ln w="6350">
                <a:solidFill>
                  <a:srgbClr val="1F1A17"/>
                </a:solidFill>
                <a:round/>
                <a:headEnd/>
                <a:tailEnd/>
              </a:ln>
            </p:spPr>
            <p:txBody>
              <a:bodyPr/>
              <a:lstStyle/>
              <a:p>
                <a:endParaRPr lang="en-US"/>
              </a:p>
            </p:txBody>
          </p:sp>
          <p:sp>
            <p:nvSpPr>
              <p:cNvPr id="19233" name="Freeform 7380"/>
              <p:cNvSpPr>
                <a:spLocks/>
              </p:cNvSpPr>
              <p:nvPr/>
            </p:nvSpPr>
            <p:spPr bwMode="white">
              <a:xfrm>
                <a:off x="4069" y="1541"/>
                <a:ext cx="107" cy="19"/>
              </a:xfrm>
              <a:custGeom>
                <a:avLst/>
                <a:gdLst>
                  <a:gd name="T0" fmla="*/ 0 w 856"/>
                  <a:gd name="T1" fmla="*/ 0 h 146"/>
                  <a:gd name="T2" fmla="*/ 0 w 856"/>
                  <a:gd name="T3" fmla="*/ 0 h 146"/>
                  <a:gd name="T4" fmla="*/ 0 w 856"/>
                  <a:gd name="T5" fmla="*/ 0 h 146"/>
                  <a:gd name="T6" fmla="*/ 0 w 856"/>
                  <a:gd name="T7" fmla="*/ 0 h 146"/>
                  <a:gd name="T8" fmla="*/ 0 w 856"/>
                  <a:gd name="T9" fmla="*/ 0 h 146"/>
                  <a:gd name="T10" fmla="*/ 0 w 856"/>
                  <a:gd name="T11" fmla="*/ 0 h 146"/>
                  <a:gd name="T12" fmla="*/ 0 w 856"/>
                  <a:gd name="T13" fmla="*/ 0 h 146"/>
                  <a:gd name="T14" fmla="*/ 0 w 856"/>
                  <a:gd name="T15" fmla="*/ 0 h 146"/>
                  <a:gd name="T16" fmla="*/ 0 w 856"/>
                  <a:gd name="T17" fmla="*/ 0 h 146"/>
                  <a:gd name="T18" fmla="*/ 0 w 856"/>
                  <a:gd name="T19" fmla="*/ 0 h 146"/>
                  <a:gd name="T20" fmla="*/ 0 w 856"/>
                  <a:gd name="T21" fmla="*/ 0 h 146"/>
                  <a:gd name="T22" fmla="*/ 1 w 856"/>
                  <a:gd name="T23" fmla="*/ 0 h 146"/>
                  <a:gd name="T24" fmla="*/ 1 w 856"/>
                  <a:gd name="T25" fmla="*/ 0 h 146"/>
                  <a:gd name="T26" fmla="*/ 1 w 856"/>
                  <a:gd name="T27" fmla="*/ 0 h 146"/>
                  <a:gd name="T28" fmla="*/ 1 w 856"/>
                  <a:gd name="T29" fmla="*/ 0 h 146"/>
                  <a:gd name="T30" fmla="*/ 1 w 856"/>
                  <a:gd name="T31" fmla="*/ 0 h 146"/>
                  <a:gd name="T32" fmla="*/ 1 w 856"/>
                  <a:gd name="T33" fmla="*/ 0 h 146"/>
                  <a:gd name="T34" fmla="*/ 1 w 856"/>
                  <a:gd name="T35" fmla="*/ 0 h 146"/>
                  <a:gd name="T36" fmla="*/ 1 w 856"/>
                  <a:gd name="T37" fmla="*/ 0 h 146"/>
                  <a:gd name="T38" fmla="*/ 1 w 856"/>
                  <a:gd name="T39" fmla="*/ 0 h 146"/>
                  <a:gd name="T40" fmla="*/ 1 w 856"/>
                  <a:gd name="T41" fmla="*/ 0 h 146"/>
                  <a:gd name="T42" fmla="*/ 1 w 856"/>
                  <a:gd name="T43" fmla="*/ 0 h 146"/>
                  <a:gd name="T44" fmla="*/ 1 w 856"/>
                  <a:gd name="T45" fmla="*/ 0 h 146"/>
                  <a:gd name="T46" fmla="*/ 1 w 856"/>
                  <a:gd name="T47" fmla="*/ 0 h 146"/>
                  <a:gd name="T48" fmla="*/ 1 w 856"/>
                  <a:gd name="T49" fmla="*/ 0 h 146"/>
                  <a:gd name="T50" fmla="*/ 1 w 856"/>
                  <a:gd name="T51" fmla="*/ 0 h 146"/>
                  <a:gd name="T52" fmla="*/ 1 w 856"/>
                  <a:gd name="T53" fmla="*/ 0 h 146"/>
                  <a:gd name="T54" fmla="*/ 1 w 856"/>
                  <a:gd name="T55" fmla="*/ 0 h 146"/>
                  <a:gd name="T56" fmla="*/ 2 w 856"/>
                  <a:gd name="T57" fmla="*/ 0 h 146"/>
                  <a:gd name="T58" fmla="*/ 2 w 856"/>
                  <a:gd name="T59" fmla="*/ 0 h 146"/>
                  <a:gd name="T60" fmla="*/ 2 w 856"/>
                  <a:gd name="T61" fmla="*/ 0 h 146"/>
                  <a:gd name="T62" fmla="*/ 2 w 856"/>
                  <a:gd name="T63" fmla="*/ 0 h 146"/>
                  <a:gd name="T64" fmla="*/ 2 w 856"/>
                  <a:gd name="T65" fmla="*/ 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6"/>
                  <a:gd name="T100" fmla="*/ 0 h 146"/>
                  <a:gd name="T101" fmla="*/ 856 w 856"/>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6" h="146">
                    <a:moveTo>
                      <a:pt x="0" y="0"/>
                    </a:moveTo>
                    <a:lnTo>
                      <a:pt x="17" y="14"/>
                    </a:lnTo>
                    <a:lnTo>
                      <a:pt x="37" y="28"/>
                    </a:lnTo>
                    <a:lnTo>
                      <a:pt x="57" y="41"/>
                    </a:lnTo>
                    <a:lnTo>
                      <a:pt x="79" y="54"/>
                    </a:lnTo>
                    <a:lnTo>
                      <a:pt x="101" y="65"/>
                    </a:lnTo>
                    <a:lnTo>
                      <a:pt x="124" y="76"/>
                    </a:lnTo>
                    <a:lnTo>
                      <a:pt x="148" y="87"/>
                    </a:lnTo>
                    <a:lnTo>
                      <a:pt x="174" y="96"/>
                    </a:lnTo>
                    <a:lnTo>
                      <a:pt x="200" y="105"/>
                    </a:lnTo>
                    <a:lnTo>
                      <a:pt x="227" y="114"/>
                    </a:lnTo>
                    <a:lnTo>
                      <a:pt x="254" y="121"/>
                    </a:lnTo>
                    <a:lnTo>
                      <a:pt x="283" y="127"/>
                    </a:lnTo>
                    <a:lnTo>
                      <a:pt x="313" y="132"/>
                    </a:lnTo>
                    <a:lnTo>
                      <a:pt x="342" y="137"/>
                    </a:lnTo>
                    <a:lnTo>
                      <a:pt x="372" y="141"/>
                    </a:lnTo>
                    <a:lnTo>
                      <a:pt x="402" y="144"/>
                    </a:lnTo>
                    <a:lnTo>
                      <a:pt x="433" y="145"/>
                    </a:lnTo>
                    <a:lnTo>
                      <a:pt x="464" y="146"/>
                    </a:lnTo>
                    <a:lnTo>
                      <a:pt x="494" y="146"/>
                    </a:lnTo>
                    <a:lnTo>
                      <a:pt x="524" y="145"/>
                    </a:lnTo>
                    <a:lnTo>
                      <a:pt x="556" y="143"/>
                    </a:lnTo>
                    <a:lnTo>
                      <a:pt x="585" y="141"/>
                    </a:lnTo>
                    <a:lnTo>
                      <a:pt x="615" y="137"/>
                    </a:lnTo>
                    <a:lnTo>
                      <a:pt x="644" y="131"/>
                    </a:lnTo>
                    <a:lnTo>
                      <a:pt x="673" y="126"/>
                    </a:lnTo>
                    <a:lnTo>
                      <a:pt x="701" y="120"/>
                    </a:lnTo>
                    <a:lnTo>
                      <a:pt x="728" y="113"/>
                    </a:lnTo>
                    <a:lnTo>
                      <a:pt x="755" y="104"/>
                    </a:lnTo>
                    <a:lnTo>
                      <a:pt x="782" y="95"/>
                    </a:lnTo>
                    <a:lnTo>
                      <a:pt x="807" y="86"/>
                    </a:lnTo>
                    <a:lnTo>
                      <a:pt x="832" y="75"/>
                    </a:lnTo>
                    <a:lnTo>
                      <a:pt x="856" y="64"/>
                    </a:lnTo>
                  </a:path>
                </a:pathLst>
              </a:custGeom>
              <a:noFill/>
              <a:ln w="6350">
                <a:solidFill>
                  <a:srgbClr val="1F1A17"/>
                </a:solidFill>
                <a:prstDash val="solid"/>
                <a:round/>
                <a:headEnd/>
                <a:tailEnd/>
              </a:ln>
            </p:spPr>
            <p:txBody>
              <a:bodyPr/>
              <a:lstStyle/>
              <a:p>
                <a:endParaRPr lang="en-US"/>
              </a:p>
            </p:txBody>
          </p:sp>
          <p:sp>
            <p:nvSpPr>
              <p:cNvPr id="19234" name="Line 7381"/>
              <p:cNvSpPr>
                <a:spLocks noChangeShapeType="1"/>
              </p:cNvSpPr>
              <p:nvPr/>
            </p:nvSpPr>
            <p:spPr bwMode="white">
              <a:xfrm>
                <a:off x="4189" y="1402"/>
                <a:ext cx="0" cy="0"/>
              </a:xfrm>
              <a:prstGeom prst="line">
                <a:avLst/>
              </a:prstGeom>
              <a:noFill/>
              <a:ln w="6350">
                <a:solidFill>
                  <a:srgbClr val="1F1A17"/>
                </a:solidFill>
                <a:round/>
                <a:headEnd/>
                <a:tailEnd/>
              </a:ln>
            </p:spPr>
            <p:txBody>
              <a:bodyPr/>
              <a:lstStyle/>
              <a:p>
                <a:endParaRPr lang="en-US"/>
              </a:p>
            </p:txBody>
          </p:sp>
          <p:sp>
            <p:nvSpPr>
              <p:cNvPr id="19235" name="Line 7382"/>
              <p:cNvSpPr>
                <a:spLocks noChangeShapeType="1"/>
              </p:cNvSpPr>
              <p:nvPr/>
            </p:nvSpPr>
            <p:spPr bwMode="white">
              <a:xfrm>
                <a:off x="4096" y="1366"/>
                <a:ext cx="0" cy="0"/>
              </a:xfrm>
              <a:prstGeom prst="line">
                <a:avLst/>
              </a:prstGeom>
              <a:noFill/>
              <a:ln w="6350">
                <a:solidFill>
                  <a:srgbClr val="1F1A17"/>
                </a:solidFill>
                <a:round/>
                <a:headEnd/>
                <a:tailEnd/>
              </a:ln>
            </p:spPr>
            <p:txBody>
              <a:bodyPr/>
              <a:lstStyle/>
              <a:p>
                <a:endParaRPr lang="en-US"/>
              </a:p>
            </p:txBody>
          </p:sp>
          <p:sp>
            <p:nvSpPr>
              <p:cNvPr id="19236" name="Line 7383"/>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37" name="Line 7384"/>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38" name="Line 7385"/>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39" name="Line 7386"/>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0" name="Line 7387"/>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1" name="Line 7388"/>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2" name="Line 7389"/>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3" name="Line 7390"/>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4" name="Line 7391"/>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5" name="Line 7392"/>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6" name="Line 7393"/>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7" name="Line 7394"/>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8" name="Line 7395"/>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49" name="Line 7396"/>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0" name="Line 7397"/>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1" name="Line 7398"/>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2" name="Line 7399"/>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3" name="Line 7400"/>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4" name="Line 7401"/>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5" name="Line 7402"/>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6" name="Line 7403"/>
              <p:cNvSpPr>
                <a:spLocks noChangeShapeType="1"/>
              </p:cNvSpPr>
              <p:nvPr/>
            </p:nvSpPr>
            <p:spPr bwMode="white">
              <a:xfrm flipH="1" flipV="1">
                <a:off x="4096" y="1366"/>
                <a:ext cx="93" cy="36"/>
              </a:xfrm>
              <a:prstGeom prst="line">
                <a:avLst/>
              </a:prstGeom>
              <a:noFill/>
              <a:ln w="6350">
                <a:solidFill>
                  <a:srgbClr val="1F1A17"/>
                </a:solidFill>
                <a:round/>
                <a:headEnd/>
                <a:tailEnd/>
              </a:ln>
            </p:spPr>
            <p:txBody>
              <a:bodyPr/>
              <a:lstStyle/>
              <a:p>
                <a:endParaRPr lang="en-US"/>
              </a:p>
            </p:txBody>
          </p:sp>
          <p:sp>
            <p:nvSpPr>
              <p:cNvPr id="19257" name="Freeform 7404"/>
              <p:cNvSpPr>
                <a:spLocks/>
              </p:cNvSpPr>
              <p:nvPr/>
            </p:nvSpPr>
            <p:spPr bwMode="white">
              <a:xfrm>
                <a:off x="4028" y="1361"/>
                <a:ext cx="68" cy="9"/>
              </a:xfrm>
              <a:custGeom>
                <a:avLst/>
                <a:gdLst>
                  <a:gd name="T0" fmla="*/ 1 w 542"/>
                  <a:gd name="T1" fmla="*/ 0 h 73"/>
                  <a:gd name="T2" fmla="*/ 1 w 542"/>
                  <a:gd name="T3" fmla="*/ 0 h 73"/>
                  <a:gd name="T4" fmla="*/ 1 w 542"/>
                  <a:gd name="T5" fmla="*/ 0 h 73"/>
                  <a:gd name="T6" fmla="*/ 1 w 542"/>
                  <a:gd name="T7" fmla="*/ 0 h 73"/>
                  <a:gd name="T8" fmla="*/ 1 w 542"/>
                  <a:gd name="T9" fmla="*/ 0 h 73"/>
                  <a:gd name="T10" fmla="*/ 1 w 542"/>
                  <a:gd name="T11" fmla="*/ 0 h 73"/>
                  <a:gd name="T12" fmla="*/ 1 w 542"/>
                  <a:gd name="T13" fmla="*/ 0 h 73"/>
                  <a:gd name="T14" fmla="*/ 1 w 542"/>
                  <a:gd name="T15" fmla="*/ 0 h 73"/>
                  <a:gd name="T16" fmla="*/ 1 w 542"/>
                  <a:gd name="T17" fmla="*/ 0 h 73"/>
                  <a:gd name="T18" fmla="*/ 1 w 542"/>
                  <a:gd name="T19" fmla="*/ 0 h 73"/>
                  <a:gd name="T20" fmla="*/ 0 w 542"/>
                  <a:gd name="T21" fmla="*/ 0 h 73"/>
                  <a:gd name="T22" fmla="*/ 0 w 542"/>
                  <a:gd name="T23" fmla="*/ 0 h 73"/>
                  <a:gd name="T24" fmla="*/ 0 w 542"/>
                  <a:gd name="T25" fmla="*/ 0 h 73"/>
                  <a:gd name="T26" fmla="*/ 0 w 542"/>
                  <a:gd name="T27" fmla="*/ 0 h 73"/>
                  <a:gd name="T28" fmla="*/ 0 w 542"/>
                  <a:gd name="T29" fmla="*/ 0 h 73"/>
                  <a:gd name="T30" fmla="*/ 0 w 542"/>
                  <a:gd name="T31" fmla="*/ 0 h 73"/>
                  <a:gd name="T32" fmla="*/ 0 w 542"/>
                  <a:gd name="T33" fmla="*/ 0 h 73"/>
                  <a:gd name="T34" fmla="*/ 0 w 542"/>
                  <a:gd name="T35" fmla="*/ 0 h 73"/>
                  <a:gd name="T36" fmla="*/ 0 w 542"/>
                  <a:gd name="T37" fmla="*/ 0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2"/>
                  <a:gd name="T58" fmla="*/ 0 h 73"/>
                  <a:gd name="T59" fmla="*/ 542 w 542"/>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2" h="73">
                    <a:moveTo>
                      <a:pt x="542" y="42"/>
                    </a:moveTo>
                    <a:lnTo>
                      <a:pt x="510" y="30"/>
                    </a:lnTo>
                    <a:lnTo>
                      <a:pt x="475" y="21"/>
                    </a:lnTo>
                    <a:lnTo>
                      <a:pt x="441" y="14"/>
                    </a:lnTo>
                    <a:lnTo>
                      <a:pt x="406" y="8"/>
                    </a:lnTo>
                    <a:lnTo>
                      <a:pt x="369" y="3"/>
                    </a:lnTo>
                    <a:lnTo>
                      <a:pt x="334" y="1"/>
                    </a:lnTo>
                    <a:lnTo>
                      <a:pt x="298" y="0"/>
                    </a:lnTo>
                    <a:lnTo>
                      <a:pt x="261" y="1"/>
                    </a:lnTo>
                    <a:lnTo>
                      <a:pt x="225" y="5"/>
                    </a:lnTo>
                    <a:lnTo>
                      <a:pt x="190" y="10"/>
                    </a:lnTo>
                    <a:lnTo>
                      <a:pt x="155" y="16"/>
                    </a:lnTo>
                    <a:lnTo>
                      <a:pt x="121" y="24"/>
                    </a:lnTo>
                    <a:lnTo>
                      <a:pt x="89" y="34"/>
                    </a:lnTo>
                    <a:lnTo>
                      <a:pt x="58" y="45"/>
                    </a:lnTo>
                    <a:lnTo>
                      <a:pt x="42" y="51"/>
                    </a:lnTo>
                    <a:lnTo>
                      <a:pt x="28" y="58"/>
                    </a:lnTo>
                    <a:lnTo>
                      <a:pt x="13" y="66"/>
                    </a:lnTo>
                    <a:lnTo>
                      <a:pt x="0" y="73"/>
                    </a:lnTo>
                  </a:path>
                </a:pathLst>
              </a:custGeom>
              <a:noFill/>
              <a:ln w="6350">
                <a:solidFill>
                  <a:srgbClr val="1F1A17"/>
                </a:solidFill>
                <a:prstDash val="solid"/>
                <a:round/>
                <a:headEnd/>
                <a:tailEnd/>
              </a:ln>
            </p:spPr>
            <p:txBody>
              <a:bodyPr/>
              <a:lstStyle/>
              <a:p>
                <a:endParaRPr lang="en-US"/>
              </a:p>
            </p:txBody>
          </p:sp>
          <p:sp>
            <p:nvSpPr>
              <p:cNvPr id="19258" name="Line 7405"/>
              <p:cNvSpPr>
                <a:spLocks noChangeShapeType="1"/>
              </p:cNvSpPr>
              <p:nvPr/>
            </p:nvSpPr>
            <p:spPr bwMode="white">
              <a:xfrm>
                <a:off x="4017" y="1376"/>
                <a:ext cx="0" cy="0"/>
              </a:xfrm>
              <a:prstGeom prst="line">
                <a:avLst/>
              </a:prstGeom>
              <a:noFill/>
              <a:ln w="6350">
                <a:solidFill>
                  <a:srgbClr val="1F1A17"/>
                </a:solidFill>
                <a:round/>
                <a:headEnd/>
                <a:tailEnd/>
              </a:ln>
            </p:spPr>
            <p:txBody>
              <a:bodyPr/>
              <a:lstStyle/>
              <a:p>
                <a:endParaRPr lang="en-US"/>
              </a:p>
            </p:txBody>
          </p:sp>
          <p:sp>
            <p:nvSpPr>
              <p:cNvPr id="19259" name="Line 7406"/>
              <p:cNvSpPr>
                <a:spLocks noChangeShapeType="1"/>
              </p:cNvSpPr>
              <p:nvPr/>
            </p:nvSpPr>
            <p:spPr bwMode="white">
              <a:xfrm>
                <a:off x="3965" y="1407"/>
                <a:ext cx="0" cy="0"/>
              </a:xfrm>
              <a:prstGeom prst="line">
                <a:avLst/>
              </a:prstGeom>
              <a:noFill/>
              <a:ln w="6350">
                <a:solidFill>
                  <a:srgbClr val="1F1A17"/>
                </a:solidFill>
                <a:round/>
                <a:headEnd/>
                <a:tailEnd/>
              </a:ln>
            </p:spPr>
            <p:txBody>
              <a:bodyPr/>
              <a:lstStyle/>
              <a:p>
                <a:endParaRPr lang="en-US"/>
              </a:p>
            </p:txBody>
          </p:sp>
          <p:sp>
            <p:nvSpPr>
              <p:cNvPr id="19260" name="Line 7407"/>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1" name="Line 7408"/>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2" name="Line 7409"/>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3" name="Line 7410"/>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4" name="Line 7411"/>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5" name="Line 7412"/>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6" name="Line 7413"/>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7" name="Line 7414"/>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8" name="Line 7415"/>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69" name="Line 7416"/>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0" name="Line 7417"/>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1" name="Line 7418"/>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2" name="Line 7419"/>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3" name="Line 7420"/>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4" name="Line 7421"/>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5" name="Line 7422"/>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6" name="Line 7423"/>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7" name="Line 7424"/>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8" name="Line 7425"/>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79" name="Line 7426"/>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80" name="Line 7427"/>
              <p:cNvSpPr>
                <a:spLocks noChangeShapeType="1"/>
              </p:cNvSpPr>
              <p:nvPr/>
            </p:nvSpPr>
            <p:spPr bwMode="white">
              <a:xfrm flipH="1">
                <a:off x="3965" y="1376"/>
                <a:ext cx="52" cy="31"/>
              </a:xfrm>
              <a:prstGeom prst="line">
                <a:avLst/>
              </a:prstGeom>
              <a:noFill/>
              <a:ln w="6350">
                <a:solidFill>
                  <a:srgbClr val="1F1A17"/>
                </a:solidFill>
                <a:round/>
                <a:headEnd/>
                <a:tailEnd/>
              </a:ln>
            </p:spPr>
            <p:txBody>
              <a:bodyPr/>
              <a:lstStyle/>
              <a:p>
                <a:endParaRPr lang="en-US"/>
              </a:p>
            </p:txBody>
          </p:sp>
          <p:sp>
            <p:nvSpPr>
              <p:cNvPr id="19281" name="Freeform 7428"/>
              <p:cNvSpPr>
                <a:spLocks/>
              </p:cNvSpPr>
              <p:nvPr/>
            </p:nvSpPr>
            <p:spPr bwMode="white">
              <a:xfrm>
                <a:off x="3953" y="1400"/>
                <a:ext cx="49" cy="57"/>
              </a:xfrm>
              <a:custGeom>
                <a:avLst/>
                <a:gdLst>
                  <a:gd name="T0" fmla="*/ 1 w 386"/>
                  <a:gd name="T1" fmla="*/ 0 h 455"/>
                  <a:gd name="T2" fmla="*/ 1 w 386"/>
                  <a:gd name="T3" fmla="*/ 0 h 455"/>
                  <a:gd name="T4" fmla="*/ 1 w 386"/>
                  <a:gd name="T5" fmla="*/ 0 h 455"/>
                  <a:gd name="T6" fmla="*/ 1 w 386"/>
                  <a:gd name="T7" fmla="*/ 0 h 455"/>
                  <a:gd name="T8" fmla="*/ 1 w 386"/>
                  <a:gd name="T9" fmla="*/ 0 h 455"/>
                  <a:gd name="T10" fmla="*/ 0 w 386"/>
                  <a:gd name="T11" fmla="*/ 0 h 455"/>
                  <a:gd name="T12" fmla="*/ 0 w 386"/>
                  <a:gd name="T13" fmla="*/ 0 h 455"/>
                  <a:gd name="T14" fmla="*/ 0 w 386"/>
                  <a:gd name="T15" fmla="*/ 0 h 455"/>
                  <a:gd name="T16" fmla="*/ 0 w 386"/>
                  <a:gd name="T17" fmla="*/ 0 h 455"/>
                  <a:gd name="T18" fmla="*/ 0 w 386"/>
                  <a:gd name="T19" fmla="*/ 0 h 455"/>
                  <a:gd name="T20" fmla="*/ 0 w 386"/>
                  <a:gd name="T21" fmla="*/ 0 h 455"/>
                  <a:gd name="T22" fmla="*/ 0 w 386"/>
                  <a:gd name="T23" fmla="*/ 0 h 455"/>
                  <a:gd name="T24" fmla="*/ 0 w 386"/>
                  <a:gd name="T25" fmla="*/ 0 h 455"/>
                  <a:gd name="T26" fmla="*/ 0 w 386"/>
                  <a:gd name="T27" fmla="*/ 0 h 455"/>
                  <a:gd name="T28" fmla="*/ 0 w 386"/>
                  <a:gd name="T29" fmla="*/ 0 h 455"/>
                  <a:gd name="T30" fmla="*/ 0 w 386"/>
                  <a:gd name="T31" fmla="*/ 0 h 455"/>
                  <a:gd name="T32" fmla="*/ 0 w 386"/>
                  <a:gd name="T33" fmla="*/ 1 h 455"/>
                  <a:gd name="T34" fmla="*/ 0 w 386"/>
                  <a:gd name="T35" fmla="*/ 1 h 455"/>
                  <a:gd name="T36" fmla="*/ 0 w 386"/>
                  <a:gd name="T37" fmla="*/ 1 h 455"/>
                  <a:gd name="T38" fmla="*/ 0 w 386"/>
                  <a:gd name="T39" fmla="*/ 1 h 455"/>
                  <a:gd name="T40" fmla="*/ 0 w 386"/>
                  <a:gd name="T41" fmla="*/ 1 h 455"/>
                  <a:gd name="T42" fmla="*/ 0 w 386"/>
                  <a:gd name="T43" fmla="*/ 1 h 455"/>
                  <a:gd name="T44" fmla="*/ 0 w 386"/>
                  <a:gd name="T45" fmla="*/ 1 h 455"/>
                  <a:gd name="T46" fmla="*/ 0 w 386"/>
                  <a:gd name="T47" fmla="*/ 1 h 455"/>
                  <a:gd name="T48" fmla="*/ 0 w 386"/>
                  <a:gd name="T49" fmla="*/ 1 h 455"/>
                  <a:gd name="T50" fmla="*/ 0 w 386"/>
                  <a:gd name="T51" fmla="*/ 1 h 455"/>
                  <a:gd name="T52" fmla="*/ 0 w 386"/>
                  <a:gd name="T53" fmla="*/ 1 h 455"/>
                  <a:gd name="T54" fmla="*/ 1 w 386"/>
                  <a:gd name="T55" fmla="*/ 1 h 455"/>
                  <a:gd name="T56" fmla="*/ 1 w 386"/>
                  <a:gd name="T57" fmla="*/ 1 h 455"/>
                  <a:gd name="T58" fmla="*/ 1 w 386"/>
                  <a:gd name="T59" fmla="*/ 1 h 455"/>
                  <a:gd name="T60" fmla="*/ 1 w 386"/>
                  <a:gd name="T61" fmla="*/ 1 h 455"/>
                  <a:gd name="T62" fmla="*/ 1 w 386"/>
                  <a:gd name="T63" fmla="*/ 1 h 4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6"/>
                  <a:gd name="T97" fmla="*/ 0 h 455"/>
                  <a:gd name="T98" fmla="*/ 386 w 386"/>
                  <a:gd name="T99" fmla="*/ 455 h 4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6" h="455">
                    <a:moveTo>
                      <a:pt x="386" y="0"/>
                    </a:moveTo>
                    <a:lnTo>
                      <a:pt x="365" y="0"/>
                    </a:lnTo>
                    <a:lnTo>
                      <a:pt x="346" y="2"/>
                    </a:lnTo>
                    <a:lnTo>
                      <a:pt x="326" y="4"/>
                    </a:lnTo>
                    <a:lnTo>
                      <a:pt x="308" y="6"/>
                    </a:lnTo>
                    <a:lnTo>
                      <a:pt x="289" y="9"/>
                    </a:lnTo>
                    <a:lnTo>
                      <a:pt x="270" y="12"/>
                    </a:lnTo>
                    <a:lnTo>
                      <a:pt x="253" y="15"/>
                    </a:lnTo>
                    <a:lnTo>
                      <a:pt x="235" y="19"/>
                    </a:lnTo>
                    <a:lnTo>
                      <a:pt x="217" y="24"/>
                    </a:lnTo>
                    <a:lnTo>
                      <a:pt x="201" y="30"/>
                    </a:lnTo>
                    <a:lnTo>
                      <a:pt x="185" y="35"/>
                    </a:lnTo>
                    <a:lnTo>
                      <a:pt x="169" y="41"/>
                    </a:lnTo>
                    <a:lnTo>
                      <a:pt x="154" y="47"/>
                    </a:lnTo>
                    <a:lnTo>
                      <a:pt x="140" y="54"/>
                    </a:lnTo>
                    <a:lnTo>
                      <a:pt x="126" y="61"/>
                    </a:lnTo>
                    <a:lnTo>
                      <a:pt x="112" y="69"/>
                    </a:lnTo>
                    <a:lnTo>
                      <a:pt x="100" y="76"/>
                    </a:lnTo>
                    <a:lnTo>
                      <a:pt x="87" y="84"/>
                    </a:lnTo>
                    <a:lnTo>
                      <a:pt x="77" y="93"/>
                    </a:lnTo>
                    <a:lnTo>
                      <a:pt x="66" y="102"/>
                    </a:lnTo>
                    <a:lnTo>
                      <a:pt x="56" y="111"/>
                    </a:lnTo>
                    <a:lnTo>
                      <a:pt x="47" y="121"/>
                    </a:lnTo>
                    <a:lnTo>
                      <a:pt x="39" y="130"/>
                    </a:lnTo>
                    <a:lnTo>
                      <a:pt x="30" y="140"/>
                    </a:lnTo>
                    <a:lnTo>
                      <a:pt x="24" y="151"/>
                    </a:lnTo>
                    <a:lnTo>
                      <a:pt x="18" y="161"/>
                    </a:lnTo>
                    <a:lnTo>
                      <a:pt x="13" y="172"/>
                    </a:lnTo>
                    <a:lnTo>
                      <a:pt x="8" y="182"/>
                    </a:lnTo>
                    <a:lnTo>
                      <a:pt x="5" y="193"/>
                    </a:lnTo>
                    <a:lnTo>
                      <a:pt x="2" y="205"/>
                    </a:lnTo>
                    <a:lnTo>
                      <a:pt x="1" y="216"/>
                    </a:lnTo>
                    <a:lnTo>
                      <a:pt x="0" y="228"/>
                    </a:lnTo>
                    <a:lnTo>
                      <a:pt x="1" y="239"/>
                    </a:lnTo>
                    <a:lnTo>
                      <a:pt x="2" y="250"/>
                    </a:lnTo>
                    <a:lnTo>
                      <a:pt x="5" y="262"/>
                    </a:lnTo>
                    <a:lnTo>
                      <a:pt x="8" y="272"/>
                    </a:lnTo>
                    <a:lnTo>
                      <a:pt x="13" y="284"/>
                    </a:lnTo>
                    <a:lnTo>
                      <a:pt x="18" y="294"/>
                    </a:lnTo>
                    <a:lnTo>
                      <a:pt x="24" y="304"/>
                    </a:lnTo>
                    <a:lnTo>
                      <a:pt x="30" y="315"/>
                    </a:lnTo>
                    <a:lnTo>
                      <a:pt x="39" y="324"/>
                    </a:lnTo>
                    <a:lnTo>
                      <a:pt x="47" y="334"/>
                    </a:lnTo>
                    <a:lnTo>
                      <a:pt x="56" y="344"/>
                    </a:lnTo>
                    <a:lnTo>
                      <a:pt x="66" y="353"/>
                    </a:lnTo>
                    <a:lnTo>
                      <a:pt x="77" y="361"/>
                    </a:lnTo>
                    <a:lnTo>
                      <a:pt x="87" y="370"/>
                    </a:lnTo>
                    <a:lnTo>
                      <a:pt x="100" y="378"/>
                    </a:lnTo>
                    <a:lnTo>
                      <a:pt x="112" y="386"/>
                    </a:lnTo>
                    <a:lnTo>
                      <a:pt x="126" y="393"/>
                    </a:lnTo>
                    <a:lnTo>
                      <a:pt x="140" y="401"/>
                    </a:lnTo>
                    <a:lnTo>
                      <a:pt x="154" y="407"/>
                    </a:lnTo>
                    <a:lnTo>
                      <a:pt x="169" y="414"/>
                    </a:lnTo>
                    <a:lnTo>
                      <a:pt x="185" y="419"/>
                    </a:lnTo>
                    <a:lnTo>
                      <a:pt x="201" y="426"/>
                    </a:lnTo>
                    <a:lnTo>
                      <a:pt x="217" y="431"/>
                    </a:lnTo>
                    <a:lnTo>
                      <a:pt x="235" y="435"/>
                    </a:lnTo>
                    <a:lnTo>
                      <a:pt x="253" y="439"/>
                    </a:lnTo>
                    <a:lnTo>
                      <a:pt x="270" y="443"/>
                    </a:lnTo>
                    <a:lnTo>
                      <a:pt x="289" y="446"/>
                    </a:lnTo>
                    <a:lnTo>
                      <a:pt x="308" y="448"/>
                    </a:lnTo>
                    <a:lnTo>
                      <a:pt x="326" y="452"/>
                    </a:lnTo>
                    <a:lnTo>
                      <a:pt x="346" y="453"/>
                    </a:lnTo>
                    <a:lnTo>
                      <a:pt x="365" y="454"/>
                    </a:lnTo>
                    <a:lnTo>
                      <a:pt x="386" y="455"/>
                    </a:lnTo>
                  </a:path>
                </a:pathLst>
              </a:custGeom>
              <a:noFill/>
              <a:ln w="6350">
                <a:solidFill>
                  <a:srgbClr val="1F1A17"/>
                </a:solidFill>
                <a:prstDash val="solid"/>
                <a:round/>
                <a:headEnd/>
                <a:tailEnd/>
              </a:ln>
            </p:spPr>
            <p:txBody>
              <a:bodyPr/>
              <a:lstStyle/>
              <a:p>
                <a:endParaRPr lang="en-US"/>
              </a:p>
            </p:txBody>
          </p:sp>
          <p:sp>
            <p:nvSpPr>
              <p:cNvPr id="19282" name="Freeform 7429"/>
              <p:cNvSpPr>
                <a:spLocks/>
              </p:cNvSpPr>
              <p:nvPr/>
            </p:nvSpPr>
            <p:spPr bwMode="white">
              <a:xfrm>
                <a:off x="4002" y="1391"/>
                <a:ext cx="15" cy="9"/>
              </a:xfrm>
              <a:custGeom>
                <a:avLst/>
                <a:gdLst>
                  <a:gd name="T0" fmla="*/ 0 w 121"/>
                  <a:gd name="T1" fmla="*/ 0 h 70"/>
                  <a:gd name="T2" fmla="*/ 0 w 121"/>
                  <a:gd name="T3" fmla="*/ 0 h 70"/>
                  <a:gd name="T4" fmla="*/ 0 w 121"/>
                  <a:gd name="T5" fmla="*/ 0 h 70"/>
                  <a:gd name="T6" fmla="*/ 0 w 121"/>
                  <a:gd name="T7" fmla="*/ 0 h 70"/>
                  <a:gd name="T8" fmla="*/ 0 w 121"/>
                  <a:gd name="T9" fmla="*/ 0 h 70"/>
                  <a:gd name="T10" fmla="*/ 0 w 121"/>
                  <a:gd name="T11" fmla="*/ 0 h 70"/>
                  <a:gd name="T12" fmla="*/ 0 w 121"/>
                  <a:gd name="T13" fmla="*/ 0 h 70"/>
                  <a:gd name="T14" fmla="*/ 0 w 121"/>
                  <a:gd name="T15" fmla="*/ 0 h 70"/>
                  <a:gd name="T16" fmla="*/ 0 w 121"/>
                  <a:gd name="T17" fmla="*/ 0 h 70"/>
                  <a:gd name="T18" fmla="*/ 0 w 121"/>
                  <a:gd name="T19" fmla="*/ 0 h 70"/>
                  <a:gd name="T20" fmla="*/ 0 w 121"/>
                  <a:gd name="T21" fmla="*/ 0 h 70"/>
                  <a:gd name="T22" fmla="*/ 0 w 121"/>
                  <a:gd name="T23" fmla="*/ 0 h 70"/>
                  <a:gd name="T24" fmla="*/ 0 w 121"/>
                  <a:gd name="T25" fmla="*/ 0 h 70"/>
                  <a:gd name="T26" fmla="*/ 0 w 121"/>
                  <a:gd name="T27" fmla="*/ 0 h 70"/>
                  <a:gd name="T28" fmla="*/ 0 w 121"/>
                  <a:gd name="T29" fmla="*/ 0 h 70"/>
                  <a:gd name="T30" fmla="*/ 0 w 121"/>
                  <a:gd name="T31" fmla="*/ 0 h 70"/>
                  <a:gd name="T32" fmla="*/ 0 w 12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70"/>
                  <a:gd name="T53" fmla="*/ 121 w 121"/>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70">
                    <a:moveTo>
                      <a:pt x="0" y="70"/>
                    </a:moveTo>
                    <a:lnTo>
                      <a:pt x="12" y="69"/>
                    </a:lnTo>
                    <a:lnTo>
                      <a:pt x="23" y="68"/>
                    </a:lnTo>
                    <a:lnTo>
                      <a:pt x="35" y="66"/>
                    </a:lnTo>
                    <a:lnTo>
                      <a:pt x="46" y="64"/>
                    </a:lnTo>
                    <a:lnTo>
                      <a:pt x="57" y="61"/>
                    </a:lnTo>
                    <a:lnTo>
                      <a:pt x="67" y="58"/>
                    </a:lnTo>
                    <a:lnTo>
                      <a:pt x="76" y="54"/>
                    </a:lnTo>
                    <a:lnTo>
                      <a:pt x="85" y="49"/>
                    </a:lnTo>
                    <a:lnTo>
                      <a:pt x="92" y="45"/>
                    </a:lnTo>
                    <a:lnTo>
                      <a:pt x="99" y="38"/>
                    </a:lnTo>
                    <a:lnTo>
                      <a:pt x="106" y="33"/>
                    </a:lnTo>
                    <a:lnTo>
                      <a:pt x="111" y="27"/>
                    </a:lnTo>
                    <a:lnTo>
                      <a:pt x="115" y="21"/>
                    </a:lnTo>
                    <a:lnTo>
                      <a:pt x="118" y="13"/>
                    </a:lnTo>
                    <a:lnTo>
                      <a:pt x="120" y="7"/>
                    </a:lnTo>
                    <a:lnTo>
                      <a:pt x="121" y="0"/>
                    </a:lnTo>
                  </a:path>
                </a:pathLst>
              </a:custGeom>
              <a:noFill/>
              <a:ln w="6350">
                <a:solidFill>
                  <a:srgbClr val="1F1A17"/>
                </a:solidFill>
                <a:prstDash val="solid"/>
                <a:round/>
                <a:headEnd/>
                <a:tailEnd/>
              </a:ln>
            </p:spPr>
            <p:txBody>
              <a:bodyPr/>
              <a:lstStyle/>
              <a:p>
                <a:endParaRPr lang="en-US"/>
              </a:p>
            </p:txBody>
          </p:sp>
          <p:sp>
            <p:nvSpPr>
              <p:cNvPr id="19283" name="Freeform 7430"/>
              <p:cNvSpPr>
                <a:spLocks/>
              </p:cNvSpPr>
              <p:nvPr/>
            </p:nvSpPr>
            <p:spPr bwMode="white">
              <a:xfrm>
                <a:off x="4017" y="1364"/>
                <a:ext cx="98" cy="27"/>
              </a:xfrm>
              <a:custGeom>
                <a:avLst/>
                <a:gdLst>
                  <a:gd name="T0" fmla="*/ 1 w 789"/>
                  <a:gd name="T1" fmla="*/ 0 h 222"/>
                  <a:gd name="T2" fmla="*/ 1 w 789"/>
                  <a:gd name="T3" fmla="*/ 0 h 222"/>
                  <a:gd name="T4" fmla="*/ 1 w 789"/>
                  <a:gd name="T5" fmla="*/ 0 h 222"/>
                  <a:gd name="T6" fmla="*/ 1 w 789"/>
                  <a:gd name="T7" fmla="*/ 0 h 222"/>
                  <a:gd name="T8" fmla="*/ 1 w 789"/>
                  <a:gd name="T9" fmla="*/ 0 h 222"/>
                  <a:gd name="T10" fmla="*/ 1 w 789"/>
                  <a:gd name="T11" fmla="*/ 0 h 222"/>
                  <a:gd name="T12" fmla="*/ 1 w 789"/>
                  <a:gd name="T13" fmla="*/ 0 h 222"/>
                  <a:gd name="T14" fmla="*/ 1 w 789"/>
                  <a:gd name="T15" fmla="*/ 0 h 222"/>
                  <a:gd name="T16" fmla="*/ 1 w 789"/>
                  <a:gd name="T17" fmla="*/ 0 h 222"/>
                  <a:gd name="T18" fmla="*/ 1 w 789"/>
                  <a:gd name="T19" fmla="*/ 0 h 222"/>
                  <a:gd name="T20" fmla="*/ 1 w 789"/>
                  <a:gd name="T21" fmla="*/ 0 h 222"/>
                  <a:gd name="T22" fmla="*/ 1 w 789"/>
                  <a:gd name="T23" fmla="*/ 0 h 222"/>
                  <a:gd name="T24" fmla="*/ 1 w 789"/>
                  <a:gd name="T25" fmla="*/ 0 h 222"/>
                  <a:gd name="T26" fmla="*/ 1 w 789"/>
                  <a:gd name="T27" fmla="*/ 0 h 222"/>
                  <a:gd name="T28" fmla="*/ 1 w 789"/>
                  <a:gd name="T29" fmla="*/ 0 h 222"/>
                  <a:gd name="T30" fmla="*/ 1 w 789"/>
                  <a:gd name="T31" fmla="*/ 0 h 222"/>
                  <a:gd name="T32" fmla="*/ 1 w 789"/>
                  <a:gd name="T33" fmla="*/ 0 h 222"/>
                  <a:gd name="T34" fmla="*/ 1 w 789"/>
                  <a:gd name="T35" fmla="*/ 0 h 222"/>
                  <a:gd name="T36" fmla="*/ 1 w 789"/>
                  <a:gd name="T37" fmla="*/ 0 h 222"/>
                  <a:gd name="T38" fmla="*/ 0 w 789"/>
                  <a:gd name="T39" fmla="*/ 0 h 222"/>
                  <a:gd name="T40" fmla="*/ 0 w 789"/>
                  <a:gd name="T41" fmla="*/ 0 h 222"/>
                  <a:gd name="T42" fmla="*/ 0 w 789"/>
                  <a:gd name="T43" fmla="*/ 0 h 222"/>
                  <a:gd name="T44" fmla="*/ 0 w 789"/>
                  <a:gd name="T45" fmla="*/ 0 h 222"/>
                  <a:gd name="T46" fmla="*/ 0 w 789"/>
                  <a:gd name="T47" fmla="*/ 0 h 222"/>
                  <a:gd name="T48" fmla="*/ 0 w 789"/>
                  <a:gd name="T49" fmla="*/ 0 h 222"/>
                  <a:gd name="T50" fmla="*/ 0 w 789"/>
                  <a:gd name="T51" fmla="*/ 0 h 222"/>
                  <a:gd name="T52" fmla="*/ 0 w 789"/>
                  <a:gd name="T53" fmla="*/ 0 h 222"/>
                  <a:gd name="T54" fmla="*/ 0 w 789"/>
                  <a:gd name="T55" fmla="*/ 0 h 222"/>
                  <a:gd name="T56" fmla="*/ 0 w 789"/>
                  <a:gd name="T57" fmla="*/ 0 h 222"/>
                  <a:gd name="T58" fmla="*/ 0 w 789"/>
                  <a:gd name="T59" fmla="*/ 0 h 222"/>
                  <a:gd name="T60" fmla="*/ 0 w 789"/>
                  <a:gd name="T61" fmla="*/ 0 h 222"/>
                  <a:gd name="T62" fmla="*/ 0 w 789"/>
                  <a:gd name="T63" fmla="*/ 0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89"/>
                  <a:gd name="T97" fmla="*/ 0 h 222"/>
                  <a:gd name="T98" fmla="*/ 789 w 789"/>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89" h="222">
                    <a:moveTo>
                      <a:pt x="789" y="222"/>
                    </a:moveTo>
                    <a:lnTo>
                      <a:pt x="788" y="211"/>
                    </a:lnTo>
                    <a:lnTo>
                      <a:pt x="786" y="199"/>
                    </a:lnTo>
                    <a:lnTo>
                      <a:pt x="783" y="188"/>
                    </a:lnTo>
                    <a:lnTo>
                      <a:pt x="779" y="177"/>
                    </a:lnTo>
                    <a:lnTo>
                      <a:pt x="774" y="166"/>
                    </a:lnTo>
                    <a:lnTo>
                      <a:pt x="769" y="156"/>
                    </a:lnTo>
                    <a:lnTo>
                      <a:pt x="762" y="145"/>
                    </a:lnTo>
                    <a:lnTo>
                      <a:pt x="754" y="135"/>
                    </a:lnTo>
                    <a:lnTo>
                      <a:pt x="747" y="126"/>
                    </a:lnTo>
                    <a:lnTo>
                      <a:pt x="738" y="116"/>
                    </a:lnTo>
                    <a:lnTo>
                      <a:pt x="728" y="107"/>
                    </a:lnTo>
                    <a:lnTo>
                      <a:pt x="718" y="98"/>
                    </a:lnTo>
                    <a:lnTo>
                      <a:pt x="707" y="89"/>
                    </a:lnTo>
                    <a:lnTo>
                      <a:pt x="695" y="81"/>
                    </a:lnTo>
                    <a:lnTo>
                      <a:pt x="683" y="73"/>
                    </a:lnTo>
                    <a:lnTo>
                      <a:pt x="670" y="64"/>
                    </a:lnTo>
                    <a:lnTo>
                      <a:pt x="656" y="57"/>
                    </a:lnTo>
                    <a:lnTo>
                      <a:pt x="642" y="51"/>
                    </a:lnTo>
                    <a:lnTo>
                      <a:pt x="627" y="44"/>
                    </a:lnTo>
                    <a:lnTo>
                      <a:pt x="612" y="37"/>
                    </a:lnTo>
                    <a:lnTo>
                      <a:pt x="596" y="32"/>
                    </a:lnTo>
                    <a:lnTo>
                      <a:pt x="580" y="27"/>
                    </a:lnTo>
                    <a:lnTo>
                      <a:pt x="563" y="22"/>
                    </a:lnTo>
                    <a:lnTo>
                      <a:pt x="546" y="18"/>
                    </a:lnTo>
                    <a:lnTo>
                      <a:pt x="528" y="14"/>
                    </a:lnTo>
                    <a:lnTo>
                      <a:pt x="510" y="10"/>
                    </a:lnTo>
                    <a:lnTo>
                      <a:pt x="492" y="7"/>
                    </a:lnTo>
                    <a:lnTo>
                      <a:pt x="473" y="4"/>
                    </a:lnTo>
                    <a:lnTo>
                      <a:pt x="453" y="3"/>
                    </a:lnTo>
                    <a:lnTo>
                      <a:pt x="434" y="1"/>
                    </a:lnTo>
                    <a:lnTo>
                      <a:pt x="415" y="0"/>
                    </a:lnTo>
                    <a:lnTo>
                      <a:pt x="395" y="0"/>
                    </a:lnTo>
                    <a:lnTo>
                      <a:pt x="374" y="0"/>
                    </a:lnTo>
                    <a:lnTo>
                      <a:pt x="354" y="1"/>
                    </a:lnTo>
                    <a:lnTo>
                      <a:pt x="336" y="3"/>
                    </a:lnTo>
                    <a:lnTo>
                      <a:pt x="316" y="4"/>
                    </a:lnTo>
                    <a:lnTo>
                      <a:pt x="297" y="7"/>
                    </a:lnTo>
                    <a:lnTo>
                      <a:pt x="279" y="10"/>
                    </a:lnTo>
                    <a:lnTo>
                      <a:pt x="261" y="14"/>
                    </a:lnTo>
                    <a:lnTo>
                      <a:pt x="243" y="18"/>
                    </a:lnTo>
                    <a:lnTo>
                      <a:pt x="226" y="22"/>
                    </a:lnTo>
                    <a:lnTo>
                      <a:pt x="209" y="27"/>
                    </a:lnTo>
                    <a:lnTo>
                      <a:pt x="193" y="32"/>
                    </a:lnTo>
                    <a:lnTo>
                      <a:pt x="177" y="37"/>
                    </a:lnTo>
                    <a:lnTo>
                      <a:pt x="162" y="44"/>
                    </a:lnTo>
                    <a:lnTo>
                      <a:pt x="147" y="51"/>
                    </a:lnTo>
                    <a:lnTo>
                      <a:pt x="133" y="57"/>
                    </a:lnTo>
                    <a:lnTo>
                      <a:pt x="120" y="64"/>
                    </a:lnTo>
                    <a:lnTo>
                      <a:pt x="106" y="73"/>
                    </a:lnTo>
                    <a:lnTo>
                      <a:pt x="94" y="81"/>
                    </a:lnTo>
                    <a:lnTo>
                      <a:pt x="82" y="89"/>
                    </a:lnTo>
                    <a:lnTo>
                      <a:pt x="71" y="98"/>
                    </a:lnTo>
                    <a:lnTo>
                      <a:pt x="60" y="107"/>
                    </a:lnTo>
                    <a:lnTo>
                      <a:pt x="51" y="116"/>
                    </a:lnTo>
                    <a:lnTo>
                      <a:pt x="42" y="126"/>
                    </a:lnTo>
                    <a:lnTo>
                      <a:pt x="34" y="135"/>
                    </a:lnTo>
                    <a:lnTo>
                      <a:pt x="27" y="145"/>
                    </a:lnTo>
                    <a:lnTo>
                      <a:pt x="20" y="156"/>
                    </a:lnTo>
                    <a:lnTo>
                      <a:pt x="15" y="166"/>
                    </a:lnTo>
                    <a:lnTo>
                      <a:pt x="10" y="177"/>
                    </a:lnTo>
                    <a:lnTo>
                      <a:pt x="6" y="188"/>
                    </a:lnTo>
                    <a:lnTo>
                      <a:pt x="3" y="199"/>
                    </a:lnTo>
                    <a:lnTo>
                      <a:pt x="1" y="211"/>
                    </a:lnTo>
                    <a:lnTo>
                      <a:pt x="0" y="222"/>
                    </a:lnTo>
                  </a:path>
                </a:pathLst>
              </a:custGeom>
              <a:noFill/>
              <a:ln w="6350">
                <a:solidFill>
                  <a:srgbClr val="1F1A17"/>
                </a:solidFill>
                <a:prstDash val="solid"/>
                <a:round/>
                <a:headEnd/>
                <a:tailEnd/>
              </a:ln>
            </p:spPr>
            <p:txBody>
              <a:bodyPr/>
              <a:lstStyle/>
              <a:p>
                <a:endParaRPr lang="en-US"/>
              </a:p>
            </p:txBody>
          </p:sp>
          <p:sp>
            <p:nvSpPr>
              <p:cNvPr id="19284" name="Freeform 7431"/>
              <p:cNvSpPr>
                <a:spLocks/>
              </p:cNvSpPr>
              <p:nvPr/>
            </p:nvSpPr>
            <p:spPr bwMode="white">
              <a:xfrm>
                <a:off x="4115" y="1391"/>
                <a:ext cx="16" cy="9"/>
              </a:xfrm>
              <a:custGeom>
                <a:avLst/>
                <a:gdLst>
                  <a:gd name="T0" fmla="*/ 0 w 121"/>
                  <a:gd name="T1" fmla="*/ 0 h 70"/>
                  <a:gd name="T2" fmla="*/ 0 w 121"/>
                  <a:gd name="T3" fmla="*/ 0 h 70"/>
                  <a:gd name="T4" fmla="*/ 0 w 121"/>
                  <a:gd name="T5" fmla="*/ 0 h 70"/>
                  <a:gd name="T6" fmla="*/ 0 w 121"/>
                  <a:gd name="T7" fmla="*/ 0 h 70"/>
                  <a:gd name="T8" fmla="*/ 0 w 121"/>
                  <a:gd name="T9" fmla="*/ 0 h 70"/>
                  <a:gd name="T10" fmla="*/ 0 w 121"/>
                  <a:gd name="T11" fmla="*/ 0 h 70"/>
                  <a:gd name="T12" fmla="*/ 0 w 121"/>
                  <a:gd name="T13" fmla="*/ 0 h 70"/>
                  <a:gd name="T14" fmla="*/ 0 w 121"/>
                  <a:gd name="T15" fmla="*/ 0 h 70"/>
                  <a:gd name="T16" fmla="*/ 0 w 121"/>
                  <a:gd name="T17" fmla="*/ 0 h 70"/>
                  <a:gd name="T18" fmla="*/ 0 w 121"/>
                  <a:gd name="T19" fmla="*/ 0 h 70"/>
                  <a:gd name="T20" fmla="*/ 0 w 121"/>
                  <a:gd name="T21" fmla="*/ 0 h 70"/>
                  <a:gd name="T22" fmla="*/ 0 w 121"/>
                  <a:gd name="T23" fmla="*/ 0 h 70"/>
                  <a:gd name="T24" fmla="*/ 0 w 121"/>
                  <a:gd name="T25" fmla="*/ 0 h 70"/>
                  <a:gd name="T26" fmla="*/ 0 w 121"/>
                  <a:gd name="T27" fmla="*/ 0 h 70"/>
                  <a:gd name="T28" fmla="*/ 0 w 121"/>
                  <a:gd name="T29" fmla="*/ 0 h 70"/>
                  <a:gd name="T30" fmla="*/ 0 w 121"/>
                  <a:gd name="T31" fmla="*/ 0 h 70"/>
                  <a:gd name="T32" fmla="*/ 0 w 12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70"/>
                  <a:gd name="T53" fmla="*/ 121 w 121"/>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70">
                    <a:moveTo>
                      <a:pt x="0" y="0"/>
                    </a:moveTo>
                    <a:lnTo>
                      <a:pt x="1" y="7"/>
                    </a:lnTo>
                    <a:lnTo>
                      <a:pt x="3" y="13"/>
                    </a:lnTo>
                    <a:lnTo>
                      <a:pt x="6" y="21"/>
                    </a:lnTo>
                    <a:lnTo>
                      <a:pt x="10" y="27"/>
                    </a:lnTo>
                    <a:lnTo>
                      <a:pt x="15" y="33"/>
                    </a:lnTo>
                    <a:lnTo>
                      <a:pt x="22" y="38"/>
                    </a:lnTo>
                    <a:lnTo>
                      <a:pt x="29" y="45"/>
                    </a:lnTo>
                    <a:lnTo>
                      <a:pt x="36" y="49"/>
                    </a:lnTo>
                    <a:lnTo>
                      <a:pt x="44" y="54"/>
                    </a:lnTo>
                    <a:lnTo>
                      <a:pt x="54" y="58"/>
                    </a:lnTo>
                    <a:lnTo>
                      <a:pt x="64" y="61"/>
                    </a:lnTo>
                    <a:lnTo>
                      <a:pt x="75" y="64"/>
                    </a:lnTo>
                    <a:lnTo>
                      <a:pt x="86" y="66"/>
                    </a:lnTo>
                    <a:lnTo>
                      <a:pt x="97" y="68"/>
                    </a:lnTo>
                    <a:lnTo>
                      <a:pt x="110" y="69"/>
                    </a:lnTo>
                    <a:lnTo>
                      <a:pt x="121" y="70"/>
                    </a:lnTo>
                  </a:path>
                </a:pathLst>
              </a:custGeom>
              <a:noFill/>
              <a:ln w="6350">
                <a:solidFill>
                  <a:srgbClr val="1F1A17"/>
                </a:solidFill>
                <a:prstDash val="solid"/>
                <a:round/>
                <a:headEnd/>
                <a:tailEnd/>
              </a:ln>
            </p:spPr>
            <p:txBody>
              <a:bodyPr/>
              <a:lstStyle/>
              <a:p>
                <a:endParaRPr lang="en-US"/>
              </a:p>
            </p:txBody>
          </p:sp>
          <p:sp>
            <p:nvSpPr>
              <p:cNvPr id="19285" name="Freeform 7432"/>
              <p:cNvSpPr>
                <a:spLocks/>
              </p:cNvSpPr>
              <p:nvPr/>
            </p:nvSpPr>
            <p:spPr bwMode="white">
              <a:xfrm>
                <a:off x="4131" y="1400"/>
                <a:ext cx="46" cy="22"/>
              </a:xfrm>
              <a:custGeom>
                <a:avLst/>
                <a:gdLst>
                  <a:gd name="T0" fmla="*/ 1 w 374"/>
                  <a:gd name="T1" fmla="*/ 0 h 175"/>
                  <a:gd name="T2" fmla="*/ 1 w 374"/>
                  <a:gd name="T3" fmla="*/ 0 h 175"/>
                  <a:gd name="T4" fmla="*/ 1 w 374"/>
                  <a:gd name="T5" fmla="*/ 0 h 175"/>
                  <a:gd name="T6" fmla="*/ 1 w 374"/>
                  <a:gd name="T7" fmla="*/ 0 h 175"/>
                  <a:gd name="T8" fmla="*/ 1 w 374"/>
                  <a:gd name="T9" fmla="*/ 0 h 175"/>
                  <a:gd name="T10" fmla="*/ 1 w 374"/>
                  <a:gd name="T11" fmla="*/ 0 h 175"/>
                  <a:gd name="T12" fmla="*/ 1 w 374"/>
                  <a:gd name="T13" fmla="*/ 0 h 175"/>
                  <a:gd name="T14" fmla="*/ 1 w 374"/>
                  <a:gd name="T15" fmla="*/ 0 h 175"/>
                  <a:gd name="T16" fmla="*/ 1 w 374"/>
                  <a:gd name="T17" fmla="*/ 0 h 175"/>
                  <a:gd name="T18" fmla="*/ 1 w 374"/>
                  <a:gd name="T19" fmla="*/ 0 h 175"/>
                  <a:gd name="T20" fmla="*/ 0 w 374"/>
                  <a:gd name="T21" fmla="*/ 0 h 175"/>
                  <a:gd name="T22" fmla="*/ 0 w 374"/>
                  <a:gd name="T23" fmla="*/ 0 h 175"/>
                  <a:gd name="T24" fmla="*/ 0 w 374"/>
                  <a:gd name="T25" fmla="*/ 0 h 175"/>
                  <a:gd name="T26" fmla="*/ 0 w 374"/>
                  <a:gd name="T27" fmla="*/ 0 h 175"/>
                  <a:gd name="T28" fmla="*/ 0 w 374"/>
                  <a:gd name="T29" fmla="*/ 0 h 175"/>
                  <a:gd name="T30" fmla="*/ 0 w 374"/>
                  <a:gd name="T31" fmla="*/ 0 h 175"/>
                  <a:gd name="T32" fmla="*/ 0 w 374"/>
                  <a:gd name="T33" fmla="*/ 0 h 175"/>
                  <a:gd name="T34" fmla="*/ 0 w 374"/>
                  <a:gd name="T35" fmla="*/ 0 h 175"/>
                  <a:gd name="T36" fmla="*/ 0 w 374"/>
                  <a:gd name="T37" fmla="*/ 0 h 175"/>
                  <a:gd name="T38" fmla="*/ 0 w 374"/>
                  <a:gd name="T39" fmla="*/ 0 h 175"/>
                  <a:gd name="T40" fmla="*/ 0 w 374"/>
                  <a:gd name="T41" fmla="*/ 0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4"/>
                  <a:gd name="T64" fmla="*/ 0 h 175"/>
                  <a:gd name="T65" fmla="*/ 374 w 374"/>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4" h="175">
                    <a:moveTo>
                      <a:pt x="374" y="175"/>
                    </a:moveTo>
                    <a:lnTo>
                      <a:pt x="370" y="165"/>
                    </a:lnTo>
                    <a:lnTo>
                      <a:pt x="366" y="156"/>
                    </a:lnTo>
                    <a:lnTo>
                      <a:pt x="360" y="148"/>
                    </a:lnTo>
                    <a:lnTo>
                      <a:pt x="355" y="138"/>
                    </a:lnTo>
                    <a:lnTo>
                      <a:pt x="347" y="130"/>
                    </a:lnTo>
                    <a:lnTo>
                      <a:pt x="340" y="122"/>
                    </a:lnTo>
                    <a:lnTo>
                      <a:pt x="333" y="114"/>
                    </a:lnTo>
                    <a:lnTo>
                      <a:pt x="324" y="105"/>
                    </a:lnTo>
                    <a:lnTo>
                      <a:pt x="306" y="91"/>
                    </a:lnTo>
                    <a:lnTo>
                      <a:pt x="285" y="76"/>
                    </a:lnTo>
                    <a:lnTo>
                      <a:pt x="263" y="63"/>
                    </a:lnTo>
                    <a:lnTo>
                      <a:pt x="239" y="51"/>
                    </a:lnTo>
                    <a:lnTo>
                      <a:pt x="214" y="40"/>
                    </a:lnTo>
                    <a:lnTo>
                      <a:pt x="187" y="31"/>
                    </a:lnTo>
                    <a:lnTo>
                      <a:pt x="158" y="21"/>
                    </a:lnTo>
                    <a:lnTo>
                      <a:pt x="129" y="14"/>
                    </a:lnTo>
                    <a:lnTo>
                      <a:pt x="98" y="9"/>
                    </a:lnTo>
                    <a:lnTo>
                      <a:pt x="67" y="5"/>
                    </a:lnTo>
                    <a:lnTo>
                      <a:pt x="34" y="2"/>
                    </a:lnTo>
                    <a:lnTo>
                      <a:pt x="0" y="0"/>
                    </a:lnTo>
                  </a:path>
                </a:pathLst>
              </a:custGeom>
              <a:noFill/>
              <a:ln w="6350">
                <a:solidFill>
                  <a:srgbClr val="1F1A17"/>
                </a:solidFill>
                <a:prstDash val="solid"/>
                <a:round/>
                <a:headEnd/>
                <a:tailEnd/>
              </a:ln>
            </p:spPr>
            <p:txBody>
              <a:bodyPr/>
              <a:lstStyle/>
              <a:p>
                <a:endParaRPr lang="en-US"/>
              </a:p>
            </p:txBody>
          </p:sp>
          <p:sp>
            <p:nvSpPr>
              <p:cNvPr id="19286" name="Freeform 7433"/>
              <p:cNvSpPr>
                <a:spLocks/>
              </p:cNvSpPr>
              <p:nvPr/>
            </p:nvSpPr>
            <p:spPr bwMode="white">
              <a:xfrm>
                <a:off x="4177" y="1422"/>
                <a:ext cx="18" cy="7"/>
              </a:xfrm>
              <a:custGeom>
                <a:avLst/>
                <a:gdLst>
                  <a:gd name="T0" fmla="*/ 0 w 141"/>
                  <a:gd name="T1" fmla="*/ 0 h 56"/>
                  <a:gd name="T2" fmla="*/ 0 w 141"/>
                  <a:gd name="T3" fmla="*/ 0 h 56"/>
                  <a:gd name="T4" fmla="*/ 0 w 141"/>
                  <a:gd name="T5" fmla="*/ 0 h 56"/>
                  <a:gd name="T6" fmla="*/ 0 w 141"/>
                  <a:gd name="T7" fmla="*/ 0 h 56"/>
                  <a:gd name="T8" fmla="*/ 0 w 141"/>
                  <a:gd name="T9" fmla="*/ 0 h 56"/>
                  <a:gd name="T10" fmla="*/ 0 w 141"/>
                  <a:gd name="T11" fmla="*/ 0 h 56"/>
                  <a:gd name="T12" fmla="*/ 0 w 141"/>
                  <a:gd name="T13" fmla="*/ 0 h 56"/>
                  <a:gd name="T14" fmla="*/ 0 w 141"/>
                  <a:gd name="T15" fmla="*/ 0 h 56"/>
                  <a:gd name="T16" fmla="*/ 0 w 141"/>
                  <a:gd name="T17" fmla="*/ 0 h 56"/>
                  <a:gd name="T18" fmla="*/ 0 w 141"/>
                  <a:gd name="T19" fmla="*/ 0 h 56"/>
                  <a:gd name="T20" fmla="*/ 0 w 141"/>
                  <a:gd name="T21" fmla="*/ 0 h 56"/>
                  <a:gd name="T22" fmla="*/ 0 w 141"/>
                  <a:gd name="T23" fmla="*/ 0 h 56"/>
                  <a:gd name="T24" fmla="*/ 0 w 141"/>
                  <a:gd name="T25" fmla="*/ 0 h 56"/>
                  <a:gd name="T26" fmla="*/ 0 w 141"/>
                  <a:gd name="T27" fmla="*/ 0 h 56"/>
                  <a:gd name="T28" fmla="*/ 0 w 141"/>
                  <a:gd name="T29" fmla="*/ 0 h 56"/>
                  <a:gd name="T30" fmla="*/ 0 w 141"/>
                  <a:gd name="T31" fmla="*/ 0 h 56"/>
                  <a:gd name="T32" fmla="*/ 0 w 141"/>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1"/>
                  <a:gd name="T52" fmla="*/ 0 h 56"/>
                  <a:gd name="T53" fmla="*/ 141 w 14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1" h="56">
                    <a:moveTo>
                      <a:pt x="0" y="0"/>
                    </a:moveTo>
                    <a:lnTo>
                      <a:pt x="5" y="7"/>
                    </a:lnTo>
                    <a:lnTo>
                      <a:pt x="9" y="13"/>
                    </a:lnTo>
                    <a:lnTo>
                      <a:pt x="14" y="18"/>
                    </a:lnTo>
                    <a:lnTo>
                      <a:pt x="20" y="25"/>
                    </a:lnTo>
                    <a:lnTo>
                      <a:pt x="27" y="30"/>
                    </a:lnTo>
                    <a:lnTo>
                      <a:pt x="35" y="35"/>
                    </a:lnTo>
                    <a:lnTo>
                      <a:pt x="43" y="39"/>
                    </a:lnTo>
                    <a:lnTo>
                      <a:pt x="52" y="43"/>
                    </a:lnTo>
                    <a:lnTo>
                      <a:pt x="62" y="46"/>
                    </a:lnTo>
                    <a:lnTo>
                      <a:pt x="72" y="49"/>
                    </a:lnTo>
                    <a:lnTo>
                      <a:pt x="83" y="52"/>
                    </a:lnTo>
                    <a:lnTo>
                      <a:pt x="94" y="54"/>
                    </a:lnTo>
                    <a:lnTo>
                      <a:pt x="105" y="55"/>
                    </a:lnTo>
                    <a:lnTo>
                      <a:pt x="117" y="56"/>
                    </a:lnTo>
                    <a:lnTo>
                      <a:pt x="129" y="56"/>
                    </a:lnTo>
                    <a:lnTo>
                      <a:pt x="141" y="55"/>
                    </a:lnTo>
                  </a:path>
                </a:pathLst>
              </a:custGeom>
              <a:noFill/>
              <a:ln w="6350">
                <a:solidFill>
                  <a:srgbClr val="1F1A17"/>
                </a:solidFill>
                <a:prstDash val="solid"/>
                <a:round/>
                <a:headEnd/>
                <a:tailEnd/>
              </a:ln>
            </p:spPr>
            <p:txBody>
              <a:bodyPr/>
              <a:lstStyle/>
              <a:p>
                <a:endParaRPr lang="en-US"/>
              </a:p>
            </p:txBody>
          </p:sp>
          <p:sp>
            <p:nvSpPr>
              <p:cNvPr id="19287" name="Freeform 7434"/>
              <p:cNvSpPr>
                <a:spLocks/>
              </p:cNvSpPr>
              <p:nvPr/>
            </p:nvSpPr>
            <p:spPr bwMode="white">
              <a:xfrm>
                <a:off x="4061" y="1505"/>
                <a:ext cx="115" cy="52"/>
              </a:xfrm>
              <a:custGeom>
                <a:avLst/>
                <a:gdLst>
                  <a:gd name="T0" fmla="*/ 0 w 916"/>
                  <a:gd name="T1" fmla="*/ 0 h 420"/>
                  <a:gd name="T2" fmla="*/ 0 w 916"/>
                  <a:gd name="T3" fmla="*/ 0 h 420"/>
                  <a:gd name="T4" fmla="*/ 0 w 916"/>
                  <a:gd name="T5" fmla="*/ 0 h 420"/>
                  <a:gd name="T6" fmla="*/ 0 w 916"/>
                  <a:gd name="T7" fmla="*/ 0 h 420"/>
                  <a:gd name="T8" fmla="*/ 0 w 916"/>
                  <a:gd name="T9" fmla="*/ 0 h 420"/>
                  <a:gd name="T10" fmla="*/ 0 w 916"/>
                  <a:gd name="T11" fmla="*/ 0 h 420"/>
                  <a:gd name="T12" fmla="*/ 0 w 916"/>
                  <a:gd name="T13" fmla="*/ 0 h 420"/>
                  <a:gd name="T14" fmla="*/ 0 w 916"/>
                  <a:gd name="T15" fmla="*/ 0 h 420"/>
                  <a:gd name="T16" fmla="*/ 0 w 916"/>
                  <a:gd name="T17" fmla="*/ 0 h 420"/>
                  <a:gd name="T18" fmla="*/ 0 w 916"/>
                  <a:gd name="T19" fmla="*/ 0 h 420"/>
                  <a:gd name="T20" fmla="*/ 0 w 916"/>
                  <a:gd name="T21" fmla="*/ 0 h 420"/>
                  <a:gd name="T22" fmla="*/ 0 w 916"/>
                  <a:gd name="T23" fmla="*/ 0 h 420"/>
                  <a:gd name="T24" fmla="*/ 0 w 916"/>
                  <a:gd name="T25" fmla="*/ 1 h 420"/>
                  <a:gd name="T26" fmla="*/ 0 w 916"/>
                  <a:gd name="T27" fmla="*/ 1 h 420"/>
                  <a:gd name="T28" fmla="*/ 0 w 916"/>
                  <a:gd name="T29" fmla="*/ 1 h 420"/>
                  <a:gd name="T30" fmla="*/ 1 w 916"/>
                  <a:gd name="T31" fmla="*/ 1 h 420"/>
                  <a:gd name="T32" fmla="*/ 1 w 916"/>
                  <a:gd name="T33" fmla="*/ 1 h 420"/>
                  <a:gd name="T34" fmla="*/ 1 w 916"/>
                  <a:gd name="T35" fmla="*/ 1 h 420"/>
                  <a:gd name="T36" fmla="*/ 1 w 916"/>
                  <a:gd name="T37" fmla="*/ 1 h 420"/>
                  <a:gd name="T38" fmla="*/ 1 w 916"/>
                  <a:gd name="T39" fmla="*/ 1 h 420"/>
                  <a:gd name="T40" fmla="*/ 1 w 916"/>
                  <a:gd name="T41" fmla="*/ 1 h 420"/>
                  <a:gd name="T42" fmla="*/ 1 w 916"/>
                  <a:gd name="T43" fmla="*/ 1 h 420"/>
                  <a:gd name="T44" fmla="*/ 1 w 916"/>
                  <a:gd name="T45" fmla="*/ 1 h 420"/>
                  <a:gd name="T46" fmla="*/ 1 w 916"/>
                  <a:gd name="T47" fmla="*/ 1 h 420"/>
                  <a:gd name="T48" fmla="*/ 1 w 916"/>
                  <a:gd name="T49" fmla="*/ 1 h 420"/>
                  <a:gd name="T50" fmla="*/ 1 w 916"/>
                  <a:gd name="T51" fmla="*/ 1 h 420"/>
                  <a:gd name="T52" fmla="*/ 1 w 916"/>
                  <a:gd name="T53" fmla="*/ 1 h 420"/>
                  <a:gd name="T54" fmla="*/ 2 w 916"/>
                  <a:gd name="T55" fmla="*/ 1 h 420"/>
                  <a:gd name="T56" fmla="*/ 2 w 916"/>
                  <a:gd name="T57" fmla="*/ 1 h 420"/>
                  <a:gd name="T58" fmla="*/ 2 w 916"/>
                  <a:gd name="T59" fmla="*/ 1 h 420"/>
                  <a:gd name="T60" fmla="*/ 2 w 916"/>
                  <a:gd name="T61" fmla="*/ 1 h 420"/>
                  <a:gd name="T62" fmla="*/ 2 w 916"/>
                  <a:gd name="T63" fmla="*/ 1 h 4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6"/>
                  <a:gd name="T97" fmla="*/ 0 h 420"/>
                  <a:gd name="T98" fmla="*/ 916 w 916"/>
                  <a:gd name="T99" fmla="*/ 420 h 4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6" h="420">
                    <a:moveTo>
                      <a:pt x="35" y="0"/>
                    </a:moveTo>
                    <a:lnTo>
                      <a:pt x="27" y="13"/>
                    </a:lnTo>
                    <a:lnTo>
                      <a:pt x="19" y="26"/>
                    </a:lnTo>
                    <a:lnTo>
                      <a:pt x="14" y="39"/>
                    </a:lnTo>
                    <a:lnTo>
                      <a:pt x="9" y="52"/>
                    </a:lnTo>
                    <a:lnTo>
                      <a:pt x="5" y="66"/>
                    </a:lnTo>
                    <a:lnTo>
                      <a:pt x="2" y="78"/>
                    </a:lnTo>
                    <a:lnTo>
                      <a:pt x="0" y="91"/>
                    </a:lnTo>
                    <a:lnTo>
                      <a:pt x="0" y="105"/>
                    </a:lnTo>
                    <a:lnTo>
                      <a:pt x="0" y="117"/>
                    </a:lnTo>
                    <a:lnTo>
                      <a:pt x="0" y="131"/>
                    </a:lnTo>
                    <a:lnTo>
                      <a:pt x="2" y="143"/>
                    </a:lnTo>
                    <a:lnTo>
                      <a:pt x="5" y="157"/>
                    </a:lnTo>
                    <a:lnTo>
                      <a:pt x="9" y="169"/>
                    </a:lnTo>
                    <a:lnTo>
                      <a:pt x="13" y="182"/>
                    </a:lnTo>
                    <a:lnTo>
                      <a:pt x="19" y="194"/>
                    </a:lnTo>
                    <a:lnTo>
                      <a:pt x="26" y="207"/>
                    </a:lnTo>
                    <a:lnTo>
                      <a:pt x="33" y="219"/>
                    </a:lnTo>
                    <a:lnTo>
                      <a:pt x="41" y="231"/>
                    </a:lnTo>
                    <a:lnTo>
                      <a:pt x="50" y="243"/>
                    </a:lnTo>
                    <a:lnTo>
                      <a:pt x="60" y="254"/>
                    </a:lnTo>
                    <a:lnTo>
                      <a:pt x="71" y="266"/>
                    </a:lnTo>
                    <a:lnTo>
                      <a:pt x="83" y="277"/>
                    </a:lnTo>
                    <a:lnTo>
                      <a:pt x="95" y="287"/>
                    </a:lnTo>
                    <a:lnTo>
                      <a:pt x="109" y="298"/>
                    </a:lnTo>
                    <a:lnTo>
                      <a:pt x="122" y="308"/>
                    </a:lnTo>
                    <a:lnTo>
                      <a:pt x="138" y="319"/>
                    </a:lnTo>
                    <a:lnTo>
                      <a:pt x="153" y="328"/>
                    </a:lnTo>
                    <a:lnTo>
                      <a:pt x="170" y="337"/>
                    </a:lnTo>
                    <a:lnTo>
                      <a:pt x="187" y="346"/>
                    </a:lnTo>
                    <a:lnTo>
                      <a:pt x="205" y="355"/>
                    </a:lnTo>
                    <a:lnTo>
                      <a:pt x="224" y="363"/>
                    </a:lnTo>
                    <a:lnTo>
                      <a:pt x="244" y="370"/>
                    </a:lnTo>
                    <a:lnTo>
                      <a:pt x="263" y="378"/>
                    </a:lnTo>
                    <a:lnTo>
                      <a:pt x="284" y="384"/>
                    </a:lnTo>
                    <a:lnTo>
                      <a:pt x="305" y="390"/>
                    </a:lnTo>
                    <a:lnTo>
                      <a:pt x="326" y="396"/>
                    </a:lnTo>
                    <a:lnTo>
                      <a:pt x="348" y="400"/>
                    </a:lnTo>
                    <a:lnTo>
                      <a:pt x="369" y="406"/>
                    </a:lnTo>
                    <a:lnTo>
                      <a:pt x="391" y="409"/>
                    </a:lnTo>
                    <a:lnTo>
                      <a:pt x="413" y="412"/>
                    </a:lnTo>
                    <a:lnTo>
                      <a:pt x="435" y="415"/>
                    </a:lnTo>
                    <a:lnTo>
                      <a:pt x="458" y="417"/>
                    </a:lnTo>
                    <a:lnTo>
                      <a:pt x="480" y="419"/>
                    </a:lnTo>
                    <a:lnTo>
                      <a:pt x="502" y="420"/>
                    </a:lnTo>
                    <a:lnTo>
                      <a:pt x="524" y="420"/>
                    </a:lnTo>
                    <a:lnTo>
                      <a:pt x="547" y="420"/>
                    </a:lnTo>
                    <a:lnTo>
                      <a:pt x="570" y="420"/>
                    </a:lnTo>
                    <a:lnTo>
                      <a:pt x="592" y="419"/>
                    </a:lnTo>
                    <a:lnTo>
                      <a:pt x="615" y="417"/>
                    </a:lnTo>
                    <a:lnTo>
                      <a:pt x="636" y="415"/>
                    </a:lnTo>
                    <a:lnTo>
                      <a:pt x="658" y="413"/>
                    </a:lnTo>
                    <a:lnTo>
                      <a:pt x="680" y="410"/>
                    </a:lnTo>
                    <a:lnTo>
                      <a:pt x="702" y="406"/>
                    </a:lnTo>
                    <a:lnTo>
                      <a:pt x="723" y="401"/>
                    </a:lnTo>
                    <a:lnTo>
                      <a:pt x="744" y="396"/>
                    </a:lnTo>
                    <a:lnTo>
                      <a:pt x="764" y="391"/>
                    </a:lnTo>
                    <a:lnTo>
                      <a:pt x="785" y="386"/>
                    </a:lnTo>
                    <a:lnTo>
                      <a:pt x="805" y="380"/>
                    </a:lnTo>
                    <a:lnTo>
                      <a:pt x="825" y="372"/>
                    </a:lnTo>
                    <a:lnTo>
                      <a:pt x="844" y="365"/>
                    </a:lnTo>
                    <a:lnTo>
                      <a:pt x="863" y="357"/>
                    </a:lnTo>
                    <a:lnTo>
                      <a:pt x="881" y="349"/>
                    </a:lnTo>
                    <a:lnTo>
                      <a:pt x="898" y="340"/>
                    </a:lnTo>
                    <a:lnTo>
                      <a:pt x="916" y="331"/>
                    </a:lnTo>
                  </a:path>
                </a:pathLst>
              </a:custGeom>
              <a:noFill/>
              <a:ln w="6350">
                <a:solidFill>
                  <a:srgbClr val="1F1A17"/>
                </a:solidFill>
                <a:prstDash val="solid"/>
                <a:round/>
                <a:headEnd/>
                <a:tailEnd/>
              </a:ln>
            </p:spPr>
            <p:txBody>
              <a:bodyPr/>
              <a:lstStyle/>
              <a:p>
                <a:endParaRPr lang="en-US"/>
              </a:p>
            </p:txBody>
          </p:sp>
          <p:sp>
            <p:nvSpPr>
              <p:cNvPr id="19288" name="Freeform 7435"/>
              <p:cNvSpPr>
                <a:spLocks/>
              </p:cNvSpPr>
              <p:nvPr/>
            </p:nvSpPr>
            <p:spPr bwMode="white">
              <a:xfrm>
                <a:off x="4055" y="1492"/>
                <a:ext cx="12" cy="13"/>
              </a:xfrm>
              <a:custGeom>
                <a:avLst/>
                <a:gdLst>
                  <a:gd name="T0" fmla="*/ 0 w 95"/>
                  <a:gd name="T1" fmla="*/ 0 h 96"/>
                  <a:gd name="T2" fmla="*/ 0 w 95"/>
                  <a:gd name="T3" fmla="*/ 0 h 96"/>
                  <a:gd name="T4" fmla="*/ 0 w 95"/>
                  <a:gd name="T5" fmla="*/ 0 h 96"/>
                  <a:gd name="T6" fmla="*/ 0 w 95"/>
                  <a:gd name="T7" fmla="*/ 0 h 96"/>
                  <a:gd name="T8" fmla="*/ 0 w 95"/>
                  <a:gd name="T9" fmla="*/ 0 h 96"/>
                  <a:gd name="T10" fmla="*/ 0 w 95"/>
                  <a:gd name="T11" fmla="*/ 0 h 96"/>
                  <a:gd name="T12" fmla="*/ 0 w 95"/>
                  <a:gd name="T13" fmla="*/ 0 h 96"/>
                  <a:gd name="T14" fmla="*/ 0 w 95"/>
                  <a:gd name="T15" fmla="*/ 0 h 96"/>
                  <a:gd name="T16" fmla="*/ 0 w 95"/>
                  <a:gd name="T17" fmla="*/ 0 h 96"/>
                  <a:gd name="T18" fmla="*/ 0 w 95"/>
                  <a:gd name="T19" fmla="*/ 0 h 96"/>
                  <a:gd name="T20" fmla="*/ 0 w 95"/>
                  <a:gd name="T21" fmla="*/ 0 h 96"/>
                  <a:gd name="T22" fmla="*/ 0 w 95"/>
                  <a:gd name="T23" fmla="*/ 0 h 96"/>
                  <a:gd name="T24" fmla="*/ 0 w 95"/>
                  <a:gd name="T25" fmla="*/ 0 h 96"/>
                  <a:gd name="T26" fmla="*/ 0 w 95"/>
                  <a:gd name="T27" fmla="*/ 0 h 96"/>
                  <a:gd name="T28" fmla="*/ 0 w 95"/>
                  <a:gd name="T29" fmla="*/ 0 h 96"/>
                  <a:gd name="T30" fmla="*/ 0 w 95"/>
                  <a:gd name="T31" fmla="*/ 0 h 96"/>
                  <a:gd name="T32" fmla="*/ 0 w 95"/>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96"/>
                  <a:gd name="T53" fmla="*/ 95 w 95"/>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96">
                    <a:moveTo>
                      <a:pt x="88" y="96"/>
                    </a:moveTo>
                    <a:lnTo>
                      <a:pt x="92" y="89"/>
                    </a:lnTo>
                    <a:lnTo>
                      <a:pt x="94" y="82"/>
                    </a:lnTo>
                    <a:lnTo>
                      <a:pt x="95" y="73"/>
                    </a:lnTo>
                    <a:lnTo>
                      <a:pt x="95" y="66"/>
                    </a:lnTo>
                    <a:lnTo>
                      <a:pt x="94" y="59"/>
                    </a:lnTo>
                    <a:lnTo>
                      <a:pt x="91" y="51"/>
                    </a:lnTo>
                    <a:lnTo>
                      <a:pt x="87" y="43"/>
                    </a:lnTo>
                    <a:lnTo>
                      <a:pt x="82" y="37"/>
                    </a:lnTo>
                    <a:lnTo>
                      <a:pt x="74" y="30"/>
                    </a:lnTo>
                    <a:lnTo>
                      <a:pt x="66" y="24"/>
                    </a:lnTo>
                    <a:lnTo>
                      <a:pt x="57" y="18"/>
                    </a:lnTo>
                    <a:lnTo>
                      <a:pt x="47" y="13"/>
                    </a:lnTo>
                    <a:lnTo>
                      <a:pt x="36" y="9"/>
                    </a:lnTo>
                    <a:lnTo>
                      <a:pt x="24" y="5"/>
                    </a:lnTo>
                    <a:lnTo>
                      <a:pt x="12" y="3"/>
                    </a:lnTo>
                    <a:lnTo>
                      <a:pt x="0" y="0"/>
                    </a:lnTo>
                  </a:path>
                </a:pathLst>
              </a:custGeom>
              <a:noFill/>
              <a:ln w="6350">
                <a:solidFill>
                  <a:srgbClr val="1F1A17"/>
                </a:solidFill>
                <a:prstDash val="solid"/>
                <a:round/>
                <a:headEnd/>
                <a:tailEnd/>
              </a:ln>
            </p:spPr>
            <p:txBody>
              <a:bodyPr/>
              <a:lstStyle/>
              <a:p>
                <a:endParaRPr lang="en-US"/>
              </a:p>
            </p:txBody>
          </p:sp>
          <p:sp>
            <p:nvSpPr>
              <p:cNvPr id="19289" name="Freeform 7436"/>
              <p:cNvSpPr>
                <a:spLocks/>
              </p:cNvSpPr>
              <p:nvPr/>
            </p:nvSpPr>
            <p:spPr bwMode="white">
              <a:xfrm>
                <a:off x="4017" y="1466"/>
                <a:ext cx="38" cy="26"/>
              </a:xfrm>
              <a:custGeom>
                <a:avLst/>
                <a:gdLst>
                  <a:gd name="T0" fmla="*/ 0 w 304"/>
                  <a:gd name="T1" fmla="*/ 0 h 215"/>
                  <a:gd name="T2" fmla="*/ 0 w 304"/>
                  <a:gd name="T3" fmla="*/ 0 h 215"/>
                  <a:gd name="T4" fmla="*/ 0 w 304"/>
                  <a:gd name="T5" fmla="*/ 0 h 215"/>
                  <a:gd name="T6" fmla="*/ 0 w 304"/>
                  <a:gd name="T7" fmla="*/ 0 h 215"/>
                  <a:gd name="T8" fmla="*/ 0 w 304"/>
                  <a:gd name="T9" fmla="*/ 0 h 215"/>
                  <a:gd name="T10" fmla="*/ 0 w 304"/>
                  <a:gd name="T11" fmla="*/ 0 h 215"/>
                  <a:gd name="T12" fmla="*/ 0 w 304"/>
                  <a:gd name="T13" fmla="*/ 0 h 215"/>
                  <a:gd name="T14" fmla="*/ 0 w 304"/>
                  <a:gd name="T15" fmla="*/ 0 h 215"/>
                  <a:gd name="T16" fmla="*/ 0 w 304"/>
                  <a:gd name="T17" fmla="*/ 0 h 215"/>
                  <a:gd name="T18" fmla="*/ 0 w 304"/>
                  <a:gd name="T19" fmla="*/ 0 h 215"/>
                  <a:gd name="T20" fmla="*/ 0 w 304"/>
                  <a:gd name="T21" fmla="*/ 0 h 215"/>
                  <a:gd name="T22" fmla="*/ 0 w 304"/>
                  <a:gd name="T23" fmla="*/ 0 h 215"/>
                  <a:gd name="T24" fmla="*/ 0 w 304"/>
                  <a:gd name="T25" fmla="*/ 0 h 215"/>
                  <a:gd name="T26" fmla="*/ 0 w 304"/>
                  <a:gd name="T27" fmla="*/ 0 h 215"/>
                  <a:gd name="T28" fmla="*/ 0 w 304"/>
                  <a:gd name="T29" fmla="*/ 0 h 215"/>
                  <a:gd name="T30" fmla="*/ 0 w 304"/>
                  <a:gd name="T31" fmla="*/ 0 h 215"/>
                  <a:gd name="T32" fmla="*/ 0 w 304"/>
                  <a:gd name="T33" fmla="*/ 0 h 215"/>
                  <a:gd name="T34" fmla="*/ 0 w 304"/>
                  <a:gd name="T35" fmla="*/ 0 h 215"/>
                  <a:gd name="T36" fmla="*/ 0 w 304"/>
                  <a:gd name="T37" fmla="*/ 0 h 215"/>
                  <a:gd name="T38" fmla="*/ 0 w 304"/>
                  <a:gd name="T39" fmla="*/ 0 h 215"/>
                  <a:gd name="T40" fmla="*/ 1 w 304"/>
                  <a:gd name="T41" fmla="*/ 0 h 215"/>
                  <a:gd name="T42" fmla="*/ 1 w 304"/>
                  <a:gd name="T43" fmla="*/ 0 h 215"/>
                  <a:gd name="T44" fmla="*/ 1 w 304"/>
                  <a:gd name="T45" fmla="*/ 0 h 2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4"/>
                  <a:gd name="T70" fmla="*/ 0 h 215"/>
                  <a:gd name="T71" fmla="*/ 304 w 304"/>
                  <a:gd name="T72" fmla="*/ 215 h 2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4" h="215">
                    <a:moveTo>
                      <a:pt x="0" y="0"/>
                    </a:moveTo>
                    <a:lnTo>
                      <a:pt x="1" y="9"/>
                    </a:lnTo>
                    <a:lnTo>
                      <a:pt x="2" y="19"/>
                    </a:lnTo>
                    <a:lnTo>
                      <a:pt x="4" y="28"/>
                    </a:lnTo>
                    <a:lnTo>
                      <a:pt x="7" y="37"/>
                    </a:lnTo>
                    <a:lnTo>
                      <a:pt x="11" y="47"/>
                    </a:lnTo>
                    <a:lnTo>
                      <a:pt x="15" y="56"/>
                    </a:lnTo>
                    <a:lnTo>
                      <a:pt x="20" y="64"/>
                    </a:lnTo>
                    <a:lnTo>
                      <a:pt x="25" y="74"/>
                    </a:lnTo>
                    <a:lnTo>
                      <a:pt x="31" y="82"/>
                    </a:lnTo>
                    <a:lnTo>
                      <a:pt x="38" y="90"/>
                    </a:lnTo>
                    <a:lnTo>
                      <a:pt x="45" y="99"/>
                    </a:lnTo>
                    <a:lnTo>
                      <a:pt x="52" y="107"/>
                    </a:lnTo>
                    <a:lnTo>
                      <a:pt x="69" y="122"/>
                    </a:lnTo>
                    <a:lnTo>
                      <a:pt x="88" y="137"/>
                    </a:lnTo>
                    <a:lnTo>
                      <a:pt x="109" y="152"/>
                    </a:lnTo>
                    <a:lnTo>
                      <a:pt x="132" y="164"/>
                    </a:lnTo>
                    <a:lnTo>
                      <a:pt x="157" y="175"/>
                    </a:lnTo>
                    <a:lnTo>
                      <a:pt x="183" y="186"/>
                    </a:lnTo>
                    <a:lnTo>
                      <a:pt x="211" y="195"/>
                    </a:lnTo>
                    <a:lnTo>
                      <a:pt x="240" y="203"/>
                    </a:lnTo>
                    <a:lnTo>
                      <a:pt x="271" y="210"/>
                    </a:lnTo>
                    <a:lnTo>
                      <a:pt x="304" y="215"/>
                    </a:lnTo>
                  </a:path>
                </a:pathLst>
              </a:custGeom>
              <a:noFill/>
              <a:ln w="6350">
                <a:solidFill>
                  <a:srgbClr val="1F1A17"/>
                </a:solidFill>
                <a:prstDash val="solid"/>
                <a:round/>
                <a:headEnd/>
                <a:tailEnd/>
              </a:ln>
            </p:spPr>
            <p:txBody>
              <a:bodyPr/>
              <a:lstStyle/>
              <a:p>
                <a:endParaRPr lang="en-US"/>
              </a:p>
            </p:txBody>
          </p:sp>
          <p:sp>
            <p:nvSpPr>
              <p:cNvPr id="19290" name="Freeform 7437"/>
              <p:cNvSpPr>
                <a:spLocks/>
              </p:cNvSpPr>
              <p:nvPr/>
            </p:nvSpPr>
            <p:spPr bwMode="white">
              <a:xfrm>
                <a:off x="4002" y="1457"/>
                <a:ext cx="15" cy="9"/>
              </a:xfrm>
              <a:custGeom>
                <a:avLst/>
                <a:gdLst>
                  <a:gd name="T0" fmla="*/ 0 w 121"/>
                  <a:gd name="T1" fmla="*/ 0 h 70"/>
                  <a:gd name="T2" fmla="*/ 0 w 121"/>
                  <a:gd name="T3" fmla="*/ 0 h 70"/>
                  <a:gd name="T4" fmla="*/ 0 w 121"/>
                  <a:gd name="T5" fmla="*/ 0 h 70"/>
                  <a:gd name="T6" fmla="*/ 0 w 121"/>
                  <a:gd name="T7" fmla="*/ 0 h 70"/>
                  <a:gd name="T8" fmla="*/ 0 w 121"/>
                  <a:gd name="T9" fmla="*/ 0 h 70"/>
                  <a:gd name="T10" fmla="*/ 0 w 121"/>
                  <a:gd name="T11" fmla="*/ 0 h 70"/>
                  <a:gd name="T12" fmla="*/ 0 w 121"/>
                  <a:gd name="T13" fmla="*/ 0 h 70"/>
                  <a:gd name="T14" fmla="*/ 0 w 121"/>
                  <a:gd name="T15" fmla="*/ 0 h 70"/>
                  <a:gd name="T16" fmla="*/ 0 w 121"/>
                  <a:gd name="T17" fmla="*/ 0 h 70"/>
                  <a:gd name="T18" fmla="*/ 0 w 121"/>
                  <a:gd name="T19" fmla="*/ 0 h 70"/>
                  <a:gd name="T20" fmla="*/ 0 w 121"/>
                  <a:gd name="T21" fmla="*/ 0 h 70"/>
                  <a:gd name="T22" fmla="*/ 0 w 121"/>
                  <a:gd name="T23" fmla="*/ 0 h 70"/>
                  <a:gd name="T24" fmla="*/ 0 w 121"/>
                  <a:gd name="T25" fmla="*/ 0 h 70"/>
                  <a:gd name="T26" fmla="*/ 0 w 121"/>
                  <a:gd name="T27" fmla="*/ 0 h 70"/>
                  <a:gd name="T28" fmla="*/ 0 w 121"/>
                  <a:gd name="T29" fmla="*/ 0 h 70"/>
                  <a:gd name="T30" fmla="*/ 0 w 121"/>
                  <a:gd name="T31" fmla="*/ 0 h 70"/>
                  <a:gd name="T32" fmla="*/ 0 w 12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
                  <a:gd name="T52" fmla="*/ 0 h 70"/>
                  <a:gd name="T53" fmla="*/ 121 w 121"/>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 h="70">
                    <a:moveTo>
                      <a:pt x="121" y="70"/>
                    </a:moveTo>
                    <a:lnTo>
                      <a:pt x="120" y="63"/>
                    </a:lnTo>
                    <a:lnTo>
                      <a:pt x="118" y="56"/>
                    </a:lnTo>
                    <a:lnTo>
                      <a:pt x="115" y="49"/>
                    </a:lnTo>
                    <a:lnTo>
                      <a:pt x="111" y="42"/>
                    </a:lnTo>
                    <a:lnTo>
                      <a:pt x="106" y="37"/>
                    </a:lnTo>
                    <a:lnTo>
                      <a:pt x="99" y="31"/>
                    </a:lnTo>
                    <a:lnTo>
                      <a:pt x="92" y="26"/>
                    </a:lnTo>
                    <a:lnTo>
                      <a:pt x="85" y="20"/>
                    </a:lnTo>
                    <a:lnTo>
                      <a:pt x="76" y="16"/>
                    </a:lnTo>
                    <a:lnTo>
                      <a:pt x="67" y="12"/>
                    </a:lnTo>
                    <a:lnTo>
                      <a:pt x="57" y="8"/>
                    </a:lnTo>
                    <a:lnTo>
                      <a:pt x="46" y="6"/>
                    </a:lnTo>
                    <a:lnTo>
                      <a:pt x="35" y="3"/>
                    </a:lnTo>
                    <a:lnTo>
                      <a:pt x="23" y="1"/>
                    </a:lnTo>
                    <a:lnTo>
                      <a:pt x="12" y="0"/>
                    </a:lnTo>
                    <a:lnTo>
                      <a:pt x="0" y="0"/>
                    </a:lnTo>
                  </a:path>
                </a:pathLst>
              </a:custGeom>
              <a:noFill/>
              <a:ln w="6350">
                <a:solidFill>
                  <a:srgbClr val="1F1A17"/>
                </a:solidFill>
                <a:prstDash val="solid"/>
                <a:round/>
                <a:headEnd/>
                <a:tailEnd/>
              </a:ln>
            </p:spPr>
            <p:txBody>
              <a:bodyPr/>
              <a:lstStyle/>
              <a:p>
                <a:endParaRPr lang="en-US"/>
              </a:p>
            </p:txBody>
          </p:sp>
          <p:sp>
            <p:nvSpPr>
              <p:cNvPr id="19291" name="Freeform 7438"/>
              <p:cNvSpPr>
                <a:spLocks/>
              </p:cNvSpPr>
              <p:nvPr/>
            </p:nvSpPr>
            <p:spPr bwMode="white">
              <a:xfrm>
                <a:off x="4088" y="1578"/>
                <a:ext cx="73" cy="5"/>
              </a:xfrm>
              <a:custGeom>
                <a:avLst/>
                <a:gdLst>
                  <a:gd name="T0" fmla="*/ 1 w 577"/>
                  <a:gd name="T1" fmla="*/ 0 h 41"/>
                  <a:gd name="T2" fmla="*/ 1 w 577"/>
                  <a:gd name="T3" fmla="*/ 0 h 41"/>
                  <a:gd name="T4" fmla="*/ 1 w 577"/>
                  <a:gd name="T5" fmla="*/ 0 h 41"/>
                  <a:gd name="T6" fmla="*/ 1 w 577"/>
                  <a:gd name="T7" fmla="*/ 0 h 41"/>
                  <a:gd name="T8" fmla="*/ 1 w 577"/>
                  <a:gd name="T9" fmla="*/ 0 h 41"/>
                  <a:gd name="T10" fmla="*/ 1 w 577"/>
                  <a:gd name="T11" fmla="*/ 0 h 41"/>
                  <a:gd name="T12" fmla="*/ 1 w 577"/>
                  <a:gd name="T13" fmla="*/ 0 h 41"/>
                  <a:gd name="T14" fmla="*/ 1 w 577"/>
                  <a:gd name="T15" fmla="*/ 0 h 41"/>
                  <a:gd name="T16" fmla="*/ 1 w 577"/>
                  <a:gd name="T17" fmla="*/ 0 h 41"/>
                  <a:gd name="T18" fmla="*/ 1 w 577"/>
                  <a:gd name="T19" fmla="*/ 0 h 41"/>
                  <a:gd name="T20" fmla="*/ 0 w 577"/>
                  <a:gd name="T21" fmla="*/ 0 h 41"/>
                  <a:gd name="T22" fmla="*/ 0 w 577"/>
                  <a:gd name="T23" fmla="*/ 0 h 41"/>
                  <a:gd name="T24" fmla="*/ 0 w 577"/>
                  <a:gd name="T25" fmla="*/ 0 h 41"/>
                  <a:gd name="T26" fmla="*/ 0 w 577"/>
                  <a:gd name="T27" fmla="*/ 0 h 41"/>
                  <a:gd name="T28" fmla="*/ 0 w 577"/>
                  <a:gd name="T29" fmla="*/ 0 h 41"/>
                  <a:gd name="T30" fmla="*/ 0 w 577"/>
                  <a:gd name="T31" fmla="*/ 0 h 41"/>
                  <a:gd name="T32" fmla="*/ 0 w 577"/>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7"/>
                  <a:gd name="T52" fmla="*/ 0 h 41"/>
                  <a:gd name="T53" fmla="*/ 577 w 577"/>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7" h="41">
                    <a:moveTo>
                      <a:pt x="577" y="0"/>
                    </a:moveTo>
                    <a:lnTo>
                      <a:pt x="542" y="8"/>
                    </a:lnTo>
                    <a:lnTo>
                      <a:pt x="506" y="17"/>
                    </a:lnTo>
                    <a:lnTo>
                      <a:pt x="470" y="23"/>
                    </a:lnTo>
                    <a:lnTo>
                      <a:pt x="434" y="29"/>
                    </a:lnTo>
                    <a:lnTo>
                      <a:pt x="398" y="33"/>
                    </a:lnTo>
                    <a:lnTo>
                      <a:pt x="361" y="36"/>
                    </a:lnTo>
                    <a:lnTo>
                      <a:pt x="325" y="40"/>
                    </a:lnTo>
                    <a:lnTo>
                      <a:pt x="289" y="41"/>
                    </a:lnTo>
                    <a:lnTo>
                      <a:pt x="252" y="41"/>
                    </a:lnTo>
                    <a:lnTo>
                      <a:pt x="216" y="41"/>
                    </a:lnTo>
                    <a:lnTo>
                      <a:pt x="179" y="38"/>
                    </a:lnTo>
                    <a:lnTo>
                      <a:pt x="143" y="35"/>
                    </a:lnTo>
                    <a:lnTo>
                      <a:pt x="107" y="31"/>
                    </a:lnTo>
                    <a:lnTo>
                      <a:pt x="71" y="26"/>
                    </a:lnTo>
                    <a:lnTo>
                      <a:pt x="35" y="19"/>
                    </a:lnTo>
                    <a:lnTo>
                      <a:pt x="0" y="12"/>
                    </a:lnTo>
                  </a:path>
                </a:pathLst>
              </a:custGeom>
              <a:noFill/>
              <a:ln w="6350">
                <a:solidFill>
                  <a:srgbClr val="1F1A17"/>
                </a:solidFill>
                <a:prstDash val="solid"/>
                <a:round/>
                <a:headEnd/>
                <a:tailEnd/>
              </a:ln>
            </p:spPr>
            <p:txBody>
              <a:bodyPr/>
              <a:lstStyle/>
              <a:p>
                <a:endParaRPr lang="en-US"/>
              </a:p>
            </p:txBody>
          </p:sp>
          <p:sp>
            <p:nvSpPr>
              <p:cNvPr id="19292" name="Freeform 7439"/>
              <p:cNvSpPr>
                <a:spLocks/>
              </p:cNvSpPr>
              <p:nvPr/>
            </p:nvSpPr>
            <p:spPr bwMode="white">
              <a:xfrm>
                <a:off x="4002" y="1456"/>
                <a:ext cx="0" cy="1"/>
              </a:xfrm>
              <a:custGeom>
                <a:avLst/>
                <a:gdLst>
                  <a:gd name="T0" fmla="*/ 0 h 3"/>
                  <a:gd name="T1" fmla="*/ 0 h 3"/>
                  <a:gd name="T2" fmla="*/ 0 h 3"/>
                  <a:gd name="T3" fmla="*/ 0 60000 65536"/>
                  <a:gd name="T4" fmla="*/ 0 60000 65536"/>
                  <a:gd name="T5" fmla="*/ 0 60000 65536"/>
                  <a:gd name="T6" fmla="*/ 0 h 3"/>
                  <a:gd name="T7" fmla="*/ 3 h 3"/>
                </a:gdLst>
                <a:ahLst/>
                <a:cxnLst>
                  <a:cxn ang="T3">
                    <a:pos x="0" y="T0"/>
                  </a:cxn>
                  <a:cxn ang="T4">
                    <a:pos x="0" y="T1"/>
                  </a:cxn>
                  <a:cxn ang="T5">
                    <a:pos x="0" y="T2"/>
                  </a:cxn>
                </a:cxnLst>
                <a:rect l="0" t="T6" r="0" b="T7"/>
                <a:pathLst>
                  <a:path h="3">
                    <a:moveTo>
                      <a:pt x="0" y="0"/>
                    </a:moveTo>
                    <a:lnTo>
                      <a:pt x="0" y="0"/>
                    </a:lnTo>
                    <a:lnTo>
                      <a:pt x="0" y="3"/>
                    </a:lnTo>
                  </a:path>
                </a:pathLst>
              </a:custGeom>
              <a:noFill/>
              <a:ln w="6350">
                <a:solidFill>
                  <a:srgbClr val="1F1A17"/>
                </a:solidFill>
                <a:prstDash val="solid"/>
                <a:round/>
                <a:headEnd/>
                <a:tailEnd/>
              </a:ln>
            </p:spPr>
            <p:txBody>
              <a:bodyPr/>
              <a:lstStyle/>
              <a:p>
                <a:endParaRPr lang="en-US"/>
              </a:p>
            </p:txBody>
          </p:sp>
          <p:sp>
            <p:nvSpPr>
              <p:cNvPr id="19293" name="Freeform 7440"/>
              <p:cNvSpPr>
                <a:spLocks/>
              </p:cNvSpPr>
              <p:nvPr/>
            </p:nvSpPr>
            <p:spPr bwMode="white">
              <a:xfrm>
                <a:off x="4478" y="1712"/>
                <a:ext cx="15" cy="9"/>
              </a:xfrm>
              <a:custGeom>
                <a:avLst/>
                <a:gdLst>
                  <a:gd name="T0" fmla="*/ 0 w 114"/>
                  <a:gd name="T1" fmla="*/ 0 h 76"/>
                  <a:gd name="T2" fmla="*/ 0 w 114"/>
                  <a:gd name="T3" fmla="*/ 0 h 76"/>
                  <a:gd name="T4" fmla="*/ 0 w 114"/>
                  <a:gd name="T5" fmla="*/ 0 h 76"/>
                  <a:gd name="T6" fmla="*/ 0 w 114"/>
                  <a:gd name="T7" fmla="*/ 0 h 76"/>
                  <a:gd name="T8" fmla="*/ 0 w 114"/>
                  <a:gd name="T9" fmla="*/ 0 h 76"/>
                  <a:gd name="T10" fmla="*/ 0 60000 65536"/>
                  <a:gd name="T11" fmla="*/ 0 60000 65536"/>
                  <a:gd name="T12" fmla="*/ 0 60000 65536"/>
                  <a:gd name="T13" fmla="*/ 0 60000 65536"/>
                  <a:gd name="T14" fmla="*/ 0 60000 65536"/>
                  <a:gd name="T15" fmla="*/ 0 w 114"/>
                  <a:gd name="T16" fmla="*/ 0 h 76"/>
                  <a:gd name="T17" fmla="*/ 114 w 114"/>
                  <a:gd name="T18" fmla="*/ 76 h 76"/>
                </a:gdLst>
                <a:ahLst/>
                <a:cxnLst>
                  <a:cxn ang="T10">
                    <a:pos x="T0" y="T1"/>
                  </a:cxn>
                  <a:cxn ang="T11">
                    <a:pos x="T2" y="T3"/>
                  </a:cxn>
                  <a:cxn ang="T12">
                    <a:pos x="T4" y="T5"/>
                  </a:cxn>
                  <a:cxn ang="T13">
                    <a:pos x="T6" y="T7"/>
                  </a:cxn>
                  <a:cxn ang="T14">
                    <a:pos x="T8" y="T9"/>
                  </a:cxn>
                </a:cxnLst>
                <a:rect l="T15" t="T16" r="T17" b="T18"/>
                <a:pathLst>
                  <a:path w="114" h="76">
                    <a:moveTo>
                      <a:pt x="114" y="76"/>
                    </a:moveTo>
                    <a:lnTo>
                      <a:pt x="82" y="55"/>
                    </a:lnTo>
                    <a:lnTo>
                      <a:pt x="57" y="37"/>
                    </a:lnTo>
                    <a:lnTo>
                      <a:pt x="32" y="21"/>
                    </a:lnTo>
                    <a:lnTo>
                      <a:pt x="0" y="0"/>
                    </a:lnTo>
                  </a:path>
                </a:pathLst>
              </a:custGeom>
              <a:noFill/>
              <a:ln w="6350">
                <a:solidFill>
                  <a:srgbClr val="1F1A17"/>
                </a:solidFill>
                <a:prstDash val="solid"/>
                <a:round/>
                <a:headEnd/>
                <a:tailEnd/>
              </a:ln>
            </p:spPr>
            <p:txBody>
              <a:bodyPr/>
              <a:lstStyle/>
              <a:p>
                <a:endParaRPr lang="en-US"/>
              </a:p>
            </p:txBody>
          </p:sp>
          <p:sp>
            <p:nvSpPr>
              <p:cNvPr id="19294" name="Freeform 7441"/>
              <p:cNvSpPr>
                <a:spLocks/>
              </p:cNvSpPr>
              <p:nvPr/>
            </p:nvSpPr>
            <p:spPr bwMode="white">
              <a:xfrm>
                <a:off x="4485" y="1693"/>
                <a:ext cx="3" cy="0"/>
              </a:xfrm>
              <a:custGeom>
                <a:avLst/>
                <a:gdLst>
                  <a:gd name="T0" fmla="*/ 0 w 27"/>
                  <a:gd name="T1" fmla="*/ 0 h 5"/>
                  <a:gd name="T2" fmla="*/ 0 w 27"/>
                  <a:gd name="T3" fmla="*/ 0 h 5"/>
                  <a:gd name="T4" fmla="*/ 0 w 27"/>
                  <a:gd name="T5" fmla="*/ 0 h 5"/>
                  <a:gd name="T6" fmla="*/ 0 w 27"/>
                  <a:gd name="T7" fmla="*/ 0 h 5"/>
                  <a:gd name="T8" fmla="*/ 0 w 27"/>
                  <a:gd name="T9" fmla="*/ 0 h 5"/>
                  <a:gd name="T10" fmla="*/ 0 60000 65536"/>
                  <a:gd name="T11" fmla="*/ 0 60000 65536"/>
                  <a:gd name="T12" fmla="*/ 0 60000 65536"/>
                  <a:gd name="T13" fmla="*/ 0 60000 65536"/>
                  <a:gd name="T14" fmla="*/ 0 60000 65536"/>
                  <a:gd name="T15" fmla="*/ 0 w 27"/>
                  <a:gd name="T16" fmla="*/ 0 h 5"/>
                  <a:gd name="T17" fmla="*/ 27 w 27"/>
                  <a:gd name="T18" fmla="*/ 0 h 5"/>
                </a:gdLst>
                <a:ahLst/>
                <a:cxnLst>
                  <a:cxn ang="T10">
                    <a:pos x="T0" y="T1"/>
                  </a:cxn>
                  <a:cxn ang="T11">
                    <a:pos x="T2" y="T3"/>
                  </a:cxn>
                  <a:cxn ang="T12">
                    <a:pos x="T4" y="T5"/>
                  </a:cxn>
                  <a:cxn ang="T13">
                    <a:pos x="T6" y="T7"/>
                  </a:cxn>
                  <a:cxn ang="T14">
                    <a:pos x="T8" y="T9"/>
                  </a:cxn>
                </a:cxnLst>
                <a:rect l="T15" t="T16" r="T17" b="T18"/>
                <a:pathLst>
                  <a:path w="27" h="5">
                    <a:moveTo>
                      <a:pt x="27" y="2"/>
                    </a:moveTo>
                    <a:lnTo>
                      <a:pt x="20" y="0"/>
                    </a:lnTo>
                    <a:lnTo>
                      <a:pt x="14" y="0"/>
                    </a:lnTo>
                    <a:lnTo>
                      <a:pt x="7" y="1"/>
                    </a:lnTo>
                    <a:lnTo>
                      <a:pt x="0" y="5"/>
                    </a:lnTo>
                  </a:path>
                </a:pathLst>
              </a:custGeom>
              <a:noFill/>
              <a:ln w="6350">
                <a:solidFill>
                  <a:srgbClr val="1F1A17"/>
                </a:solidFill>
                <a:prstDash val="solid"/>
                <a:round/>
                <a:headEnd/>
                <a:tailEnd/>
              </a:ln>
            </p:spPr>
            <p:txBody>
              <a:bodyPr/>
              <a:lstStyle/>
              <a:p>
                <a:endParaRPr lang="en-US"/>
              </a:p>
            </p:txBody>
          </p:sp>
          <p:sp>
            <p:nvSpPr>
              <p:cNvPr id="19295" name="Freeform 7442"/>
              <p:cNvSpPr>
                <a:spLocks/>
              </p:cNvSpPr>
              <p:nvPr/>
            </p:nvSpPr>
            <p:spPr bwMode="white">
              <a:xfrm>
                <a:off x="4232" y="1718"/>
                <a:ext cx="39" cy="13"/>
              </a:xfrm>
              <a:custGeom>
                <a:avLst/>
                <a:gdLst>
                  <a:gd name="T0" fmla="*/ 0 w 315"/>
                  <a:gd name="T1" fmla="*/ 0 h 98"/>
                  <a:gd name="T2" fmla="*/ 0 w 315"/>
                  <a:gd name="T3" fmla="*/ 0 h 98"/>
                  <a:gd name="T4" fmla="*/ 0 w 315"/>
                  <a:gd name="T5" fmla="*/ 0 h 98"/>
                  <a:gd name="T6" fmla="*/ 0 w 315"/>
                  <a:gd name="T7" fmla="*/ 0 h 98"/>
                  <a:gd name="T8" fmla="*/ 0 w 315"/>
                  <a:gd name="T9" fmla="*/ 0 h 98"/>
                  <a:gd name="T10" fmla="*/ 0 w 315"/>
                  <a:gd name="T11" fmla="*/ 0 h 98"/>
                  <a:gd name="T12" fmla="*/ 0 w 315"/>
                  <a:gd name="T13" fmla="*/ 0 h 98"/>
                  <a:gd name="T14" fmla="*/ 0 w 315"/>
                  <a:gd name="T15" fmla="*/ 0 h 98"/>
                  <a:gd name="T16" fmla="*/ 1 w 315"/>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5"/>
                  <a:gd name="T28" fmla="*/ 0 h 98"/>
                  <a:gd name="T29" fmla="*/ 315 w 315"/>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5" h="98">
                    <a:moveTo>
                      <a:pt x="0" y="0"/>
                    </a:moveTo>
                    <a:lnTo>
                      <a:pt x="38" y="15"/>
                    </a:lnTo>
                    <a:lnTo>
                      <a:pt x="77" y="30"/>
                    </a:lnTo>
                    <a:lnTo>
                      <a:pt x="116" y="43"/>
                    </a:lnTo>
                    <a:lnTo>
                      <a:pt x="155" y="56"/>
                    </a:lnTo>
                    <a:lnTo>
                      <a:pt x="194" y="68"/>
                    </a:lnTo>
                    <a:lnTo>
                      <a:pt x="235" y="79"/>
                    </a:lnTo>
                    <a:lnTo>
                      <a:pt x="274" y="89"/>
                    </a:lnTo>
                    <a:lnTo>
                      <a:pt x="315" y="98"/>
                    </a:lnTo>
                  </a:path>
                </a:pathLst>
              </a:custGeom>
              <a:noFill/>
              <a:ln w="6350">
                <a:solidFill>
                  <a:srgbClr val="1F1A17"/>
                </a:solidFill>
                <a:prstDash val="solid"/>
                <a:round/>
                <a:headEnd/>
                <a:tailEnd/>
              </a:ln>
            </p:spPr>
            <p:txBody>
              <a:bodyPr/>
              <a:lstStyle/>
              <a:p>
                <a:endParaRPr lang="en-US"/>
              </a:p>
            </p:txBody>
          </p:sp>
          <p:sp>
            <p:nvSpPr>
              <p:cNvPr id="19296" name="Freeform 7443"/>
              <p:cNvSpPr>
                <a:spLocks/>
              </p:cNvSpPr>
              <p:nvPr/>
            </p:nvSpPr>
            <p:spPr bwMode="white">
              <a:xfrm>
                <a:off x="4160" y="1650"/>
                <a:ext cx="55" cy="60"/>
              </a:xfrm>
              <a:custGeom>
                <a:avLst/>
                <a:gdLst>
                  <a:gd name="T0" fmla="*/ 0 w 441"/>
                  <a:gd name="T1" fmla="*/ 0 h 482"/>
                  <a:gd name="T2" fmla="*/ 0 w 441"/>
                  <a:gd name="T3" fmla="*/ 0 h 482"/>
                  <a:gd name="T4" fmla="*/ 0 w 441"/>
                  <a:gd name="T5" fmla="*/ 0 h 482"/>
                  <a:gd name="T6" fmla="*/ 0 w 441"/>
                  <a:gd name="T7" fmla="*/ 0 h 482"/>
                  <a:gd name="T8" fmla="*/ 0 w 441"/>
                  <a:gd name="T9" fmla="*/ 0 h 482"/>
                  <a:gd name="T10" fmla="*/ 0 w 441"/>
                  <a:gd name="T11" fmla="*/ 0 h 482"/>
                  <a:gd name="T12" fmla="*/ 0 w 441"/>
                  <a:gd name="T13" fmla="*/ 0 h 482"/>
                  <a:gd name="T14" fmla="*/ 0 w 441"/>
                  <a:gd name="T15" fmla="*/ 0 h 482"/>
                  <a:gd name="T16" fmla="*/ 0 w 441"/>
                  <a:gd name="T17" fmla="*/ 0 h 482"/>
                  <a:gd name="T18" fmla="*/ 0 w 441"/>
                  <a:gd name="T19" fmla="*/ 0 h 482"/>
                  <a:gd name="T20" fmla="*/ 0 w 441"/>
                  <a:gd name="T21" fmla="*/ 0 h 482"/>
                  <a:gd name="T22" fmla="*/ 0 w 441"/>
                  <a:gd name="T23" fmla="*/ 0 h 482"/>
                  <a:gd name="T24" fmla="*/ 0 w 441"/>
                  <a:gd name="T25" fmla="*/ 0 h 482"/>
                  <a:gd name="T26" fmla="*/ 0 w 441"/>
                  <a:gd name="T27" fmla="*/ 0 h 482"/>
                  <a:gd name="T28" fmla="*/ 0 w 441"/>
                  <a:gd name="T29" fmla="*/ 0 h 482"/>
                  <a:gd name="T30" fmla="*/ 0 w 441"/>
                  <a:gd name="T31" fmla="*/ 1 h 482"/>
                  <a:gd name="T32" fmla="*/ 0 w 441"/>
                  <a:gd name="T33" fmla="*/ 1 h 482"/>
                  <a:gd name="T34" fmla="*/ 0 w 441"/>
                  <a:gd name="T35" fmla="*/ 1 h 482"/>
                  <a:gd name="T36" fmla="*/ 1 w 441"/>
                  <a:gd name="T37" fmla="*/ 1 h 482"/>
                  <a:gd name="T38" fmla="*/ 1 w 441"/>
                  <a:gd name="T39" fmla="*/ 1 h 482"/>
                  <a:gd name="T40" fmla="*/ 1 w 441"/>
                  <a:gd name="T41" fmla="*/ 1 h 482"/>
                  <a:gd name="T42" fmla="*/ 1 w 441"/>
                  <a:gd name="T43" fmla="*/ 1 h 482"/>
                  <a:gd name="T44" fmla="*/ 1 w 441"/>
                  <a:gd name="T45" fmla="*/ 1 h 4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1"/>
                  <a:gd name="T70" fmla="*/ 0 h 482"/>
                  <a:gd name="T71" fmla="*/ 441 w 441"/>
                  <a:gd name="T72" fmla="*/ 482 h 48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1" h="482">
                    <a:moveTo>
                      <a:pt x="0" y="0"/>
                    </a:moveTo>
                    <a:lnTo>
                      <a:pt x="7" y="21"/>
                    </a:lnTo>
                    <a:lnTo>
                      <a:pt x="16" y="40"/>
                    </a:lnTo>
                    <a:lnTo>
                      <a:pt x="24" y="60"/>
                    </a:lnTo>
                    <a:lnTo>
                      <a:pt x="32" y="78"/>
                    </a:lnTo>
                    <a:lnTo>
                      <a:pt x="43" y="97"/>
                    </a:lnTo>
                    <a:lnTo>
                      <a:pt x="52" y="116"/>
                    </a:lnTo>
                    <a:lnTo>
                      <a:pt x="62" y="133"/>
                    </a:lnTo>
                    <a:lnTo>
                      <a:pt x="74" y="151"/>
                    </a:lnTo>
                    <a:lnTo>
                      <a:pt x="85" y="168"/>
                    </a:lnTo>
                    <a:lnTo>
                      <a:pt x="97" y="185"/>
                    </a:lnTo>
                    <a:lnTo>
                      <a:pt x="109" y="202"/>
                    </a:lnTo>
                    <a:lnTo>
                      <a:pt x="122" y="218"/>
                    </a:lnTo>
                    <a:lnTo>
                      <a:pt x="148" y="249"/>
                    </a:lnTo>
                    <a:lnTo>
                      <a:pt x="176" y="280"/>
                    </a:lnTo>
                    <a:lnTo>
                      <a:pt x="205" y="309"/>
                    </a:lnTo>
                    <a:lnTo>
                      <a:pt x="236" y="337"/>
                    </a:lnTo>
                    <a:lnTo>
                      <a:pt x="267" y="364"/>
                    </a:lnTo>
                    <a:lnTo>
                      <a:pt x="300" y="390"/>
                    </a:lnTo>
                    <a:lnTo>
                      <a:pt x="335" y="414"/>
                    </a:lnTo>
                    <a:lnTo>
                      <a:pt x="369" y="438"/>
                    </a:lnTo>
                    <a:lnTo>
                      <a:pt x="404" y="461"/>
                    </a:lnTo>
                    <a:lnTo>
                      <a:pt x="441" y="482"/>
                    </a:lnTo>
                  </a:path>
                </a:pathLst>
              </a:custGeom>
              <a:noFill/>
              <a:ln w="6350">
                <a:solidFill>
                  <a:srgbClr val="1F1A17"/>
                </a:solidFill>
                <a:prstDash val="solid"/>
                <a:round/>
                <a:headEnd/>
                <a:tailEnd/>
              </a:ln>
            </p:spPr>
            <p:txBody>
              <a:bodyPr/>
              <a:lstStyle/>
              <a:p>
                <a:endParaRPr lang="en-US"/>
              </a:p>
            </p:txBody>
          </p:sp>
          <p:sp>
            <p:nvSpPr>
              <p:cNvPr id="19297" name="Line 7444"/>
              <p:cNvSpPr>
                <a:spLocks noChangeShapeType="1"/>
              </p:cNvSpPr>
              <p:nvPr/>
            </p:nvSpPr>
            <p:spPr bwMode="white">
              <a:xfrm>
                <a:off x="3951" y="2410"/>
                <a:ext cx="0" cy="0"/>
              </a:xfrm>
              <a:prstGeom prst="line">
                <a:avLst/>
              </a:prstGeom>
              <a:noFill/>
              <a:ln w="6350">
                <a:solidFill>
                  <a:srgbClr val="000000"/>
                </a:solidFill>
                <a:round/>
                <a:headEnd/>
                <a:tailEnd/>
              </a:ln>
            </p:spPr>
            <p:txBody>
              <a:bodyPr/>
              <a:lstStyle/>
              <a:p>
                <a:endParaRPr lang="en-US"/>
              </a:p>
            </p:txBody>
          </p:sp>
          <p:sp>
            <p:nvSpPr>
              <p:cNvPr id="19298" name="Line 7445"/>
              <p:cNvSpPr>
                <a:spLocks noChangeShapeType="1"/>
              </p:cNvSpPr>
              <p:nvPr/>
            </p:nvSpPr>
            <p:spPr bwMode="white">
              <a:xfrm>
                <a:off x="3940" y="2403"/>
                <a:ext cx="0" cy="0"/>
              </a:xfrm>
              <a:prstGeom prst="line">
                <a:avLst/>
              </a:prstGeom>
              <a:noFill/>
              <a:ln w="6350">
                <a:solidFill>
                  <a:srgbClr val="000000"/>
                </a:solidFill>
                <a:round/>
                <a:headEnd/>
                <a:tailEnd/>
              </a:ln>
            </p:spPr>
            <p:txBody>
              <a:bodyPr/>
              <a:lstStyle/>
              <a:p>
                <a:endParaRPr lang="en-US"/>
              </a:p>
            </p:txBody>
          </p:sp>
          <p:sp>
            <p:nvSpPr>
              <p:cNvPr id="19299" name="Line 7446"/>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0" name="Line 7447"/>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1" name="Line 7448"/>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2" name="Line 7449"/>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3" name="Line 7450"/>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4" name="Line 7451"/>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5" name="Line 7452"/>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6" name="Line 7453"/>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7" name="Line 7454"/>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8" name="Line 7455"/>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09" name="Line 7456"/>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0" name="Line 7457"/>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1" name="Line 7458"/>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2" name="Line 7459"/>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3" name="Line 7460"/>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4" name="Line 7461"/>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5" name="Line 7462"/>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6" name="Line 7463"/>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7" name="Line 7464"/>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8" name="Line 7465"/>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19" name="Line 7466"/>
              <p:cNvSpPr>
                <a:spLocks noChangeShapeType="1"/>
              </p:cNvSpPr>
              <p:nvPr/>
            </p:nvSpPr>
            <p:spPr bwMode="white">
              <a:xfrm flipH="1" flipV="1">
                <a:off x="3940" y="2403"/>
                <a:ext cx="11" cy="7"/>
              </a:xfrm>
              <a:prstGeom prst="line">
                <a:avLst/>
              </a:prstGeom>
              <a:noFill/>
              <a:ln w="6350">
                <a:solidFill>
                  <a:srgbClr val="000000"/>
                </a:solidFill>
                <a:round/>
                <a:headEnd/>
                <a:tailEnd/>
              </a:ln>
            </p:spPr>
            <p:txBody>
              <a:bodyPr/>
              <a:lstStyle/>
              <a:p>
                <a:endParaRPr lang="en-US"/>
              </a:p>
            </p:txBody>
          </p:sp>
          <p:sp>
            <p:nvSpPr>
              <p:cNvPr id="19320" name="Line 7467"/>
              <p:cNvSpPr>
                <a:spLocks noChangeShapeType="1"/>
              </p:cNvSpPr>
              <p:nvPr/>
            </p:nvSpPr>
            <p:spPr bwMode="white">
              <a:xfrm>
                <a:off x="3888" y="2355"/>
                <a:ext cx="0" cy="0"/>
              </a:xfrm>
              <a:prstGeom prst="line">
                <a:avLst/>
              </a:prstGeom>
              <a:noFill/>
              <a:ln w="6350">
                <a:solidFill>
                  <a:srgbClr val="000000"/>
                </a:solidFill>
                <a:round/>
                <a:headEnd/>
                <a:tailEnd/>
              </a:ln>
            </p:spPr>
            <p:txBody>
              <a:bodyPr/>
              <a:lstStyle/>
              <a:p>
                <a:endParaRPr lang="en-US"/>
              </a:p>
            </p:txBody>
          </p:sp>
          <p:sp>
            <p:nvSpPr>
              <p:cNvPr id="19321" name="Line 7468"/>
              <p:cNvSpPr>
                <a:spLocks noChangeShapeType="1"/>
              </p:cNvSpPr>
              <p:nvPr/>
            </p:nvSpPr>
            <p:spPr bwMode="white">
              <a:xfrm>
                <a:off x="3892" y="2357"/>
                <a:ext cx="0" cy="0"/>
              </a:xfrm>
              <a:prstGeom prst="line">
                <a:avLst/>
              </a:prstGeom>
              <a:noFill/>
              <a:ln w="6350">
                <a:solidFill>
                  <a:srgbClr val="000000"/>
                </a:solidFill>
                <a:round/>
                <a:headEnd/>
                <a:tailEnd/>
              </a:ln>
            </p:spPr>
            <p:txBody>
              <a:bodyPr/>
              <a:lstStyle/>
              <a:p>
                <a:endParaRPr lang="en-US"/>
              </a:p>
            </p:txBody>
          </p:sp>
          <p:sp>
            <p:nvSpPr>
              <p:cNvPr id="19322" name="Line 7469"/>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3" name="Line 7470"/>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4" name="Line 7471"/>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5" name="Line 7472"/>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6" name="Line 7473"/>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7" name="Line 7474"/>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8" name="Line 7475"/>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29" name="Line 7476"/>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0" name="Line 7477"/>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1" name="Line 7478"/>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2" name="Line 7479"/>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3" name="Line 7480"/>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4" name="Line 7481"/>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5" name="Line 7482"/>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6" name="Line 7483"/>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7" name="Line 7484"/>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8" name="Line 7485"/>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39" name="Line 7486"/>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40" name="Line 7487"/>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41" name="Line 7488"/>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42" name="Line 7489"/>
              <p:cNvSpPr>
                <a:spLocks noChangeShapeType="1"/>
              </p:cNvSpPr>
              <p:nvPr/>
            </p:nvSpPr>
            <p:spPr bwMode="white">
              <a:xfrm>
                <a:off x="3888" y="2355"/>
                <a:ext cx="4" cy="2"/>
              </a:xfrm>
              <a:prstGeom prst="line">
                <a:avLst/>
              </a:prstGeom>
              <a:noFill/>
              <a:ln w="6350">
                <a:solidFill>
                  <a:srgbClr val="000000"/>
                </a:solidFill>
                <a:round/>
                <a:headEnd/>
                <a:tailEnd/>
              </a:ln>
            </p:spPr>
            <p:txBody>
              <a:bodyPr/>
              <a:lstStyle/>
              <a:p>
                <a:endParaRPr lang="en-US"/>
              </a:p>
            </p:txBody>
          </p:sp>
          <p:sp>
            <p:nvSpPr>
              <p:cNvPr id="19343" name="Line 7490"/>
              <p:cNvSpPr>
                <a:spLocks noChangeShapeType="1"/>
              </p:cNvSpPr>
              <p:nvPr/>
            </p:nvSpPr>
            <p:spPr bwMode="white">
              <a:xfrm>
                <a:off x="3869" y="2379"/>
                <a:ext cx="0" cy="0"/>
              </a:xfrm>
              <a:prstGeom prst="line">
                <a:avLst/>
              </a:prstGeom>
              <a:noFill/>
              <a:ln w="6350">
                <a:solidFill>
                  <a:srgbClr val="000000"/>
                </a:solidFill>
                <a:round/>
                <a:headEnd/>
                <a:tailEnd/>
              </a:ln>
            </p:spPr>
            <p:txBody>
              <a:bodyPr/>
              <a:lstStyle/>
              <a:p>
                <a:endParaRPr lang="en-US"/>
              </a:p>
            </p:txBody>
          </p:sp>
          <p:sp>
            <p:nvSpPr>
              <p:cNvPr id="19344" name="Line 7491"/>
              <p:cNvSpPr>
                <a:spLocks noChangeShapeType="1"/>
              </p:cNvSpPr>
              <p:nvPr/>
            </p:nvSpPr>
            <p:spPr bwMode="white">
              <a:xfrm>
                <a:off x="3869" y="2365"/>
                <a:ext cx="0" cy="0"/>
              </a:xfrm>
              <a:prstGeom prst="line">
                <a:avLst/>
              </a:prstGeom>
              <a:noFill/>
              <a:ln w="6350">
                <a:solidFill>
                  <a:srgbClr val="000000"/>
                </a:solidFill>
                <a:round/>
                <a:headEnd/>
                <a:tailEnd/>
              </a:ln>
            </p:spPr>
            <p:txBody>
              <a:bodyPr/>
              <a:lstStyle/>
              <a:p>
                <a:endParaRPr lang="en-US"/>
              </a:p>
            </p:txBody>
          </p:sp>
          <p:sp>
            <p:nvSpPr>
              <p:cNvPr id="19345" name="Line 7492"/>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9346" name="Line 7493"/>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grpSp>
        <p:grpSp>
          <p:nvGrpSpPr>
            <p:cNvPr id="18517" name="Group 7695"/>
            <p:cNvGrpSpPr>
              <a:grpSpLocks/>
            </p:cNvGrpSpPr>
            <p:nvPr/>
          </p:nvGrpSpPr>
          <p:grpSpPr bwMode="auto">
            <a:xfrm>
              <a:off x="3869" y="2365"/>
              <a:ext cx="133" cy="140"/>
              <a:chOff x="3869" y="2365"/>
              <a:chExt cx="133" cy="140"/>
            </a:xfrm>
          </p:grpSpPr>
          <p:sp>
            <p:nvSpPr>
              <p:cNvPr id="18947" name="Line 7495"/>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48" name="Line 7496"/>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49" name="Line 7497"/>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0" name="Line 7498"/>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1" name="Line 7499"/>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2" name="Line 7500"/>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3" name="Line 7501"/>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4" name="Line 7502"/>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5" name="Line 7503"/>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6" name="Line 7504"/>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7" name="Line 7505"/>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8" name="Line 7506"/>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59" name="Line 7507"/>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0" name="Line 7508"/>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1" name="Line 7509"/>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2" name="Line 7510"/>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3" name="Line 7511"/>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4" name="Line 7512"/>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5" name="Line 7513"/>
              <p:cNvSpPr>
                <a:spLocks noChangeShapeType="1"/>
              </p:cNvSpPr>
              <p:nvPr/>
            </p:nvSpPr>
            <p:spPr bwMode="white">
              <a:xfrm flipV="1">
                <a:off x="3869" y="2365"/>
                <a:ext cx="0" cy="14"/>
              </a:xfrm>
              <a:prstGeom prst="line">
                <a:avLst/>
              </a:prstGeom>
              <a:noFill/>
              <a:ln w="6350">
                <a:solidFill>
                  <a:srgbClr val="000000"/>
                </a:solidFill>
                <a:round/>
                <a:headEnd/>
                <a:tailEnd/>
              </a:ln>
            </p:spPr>
            <p:txBody>
              <a:bodyPr/>
              <a:lstStyle/>
              <a:p>
                <a:endParaRPr lang="en-US"/>
              </a:p>
            </p:txBody>
          </p:sp>
          <p:sp>
            <p:nvSpPr>
              <p:cNvPr id="18966" name="Line 7514"/>
              <p:cNvSpPr>
                <a:spLocks noChangeShapeType="1"/>
              </p:cNvSpPr>
              <p:nvPr/>
            </p:nvSpPr>
            <p:spPr bwMode="white">
              <a:xfrm>
                <a:off x="3869" y="2462"/>
                <a:ext cx="0" cy="0"/>
              </a:xfrm>
              <a:prstGeom prst="line">
                <a:avLst/>
              </a:prstGeom>
              <a:noFill/>
              <a:ln w="6350">
                <a:solidFill>
                  <a:srgbClr val="000000"/>
                </a:solidFill>
                <a:round/>
                <a:headEnd/>
                <a:tailEnd/>
              </a:ln>
            </p:spPr>
            <p:txBody>
              <a:bodyPr/>
              <a:lstStyle/>
              <a:p>
                <a:endParaRPr lang="en-US"/>
              </a:p>
            </p:txBody>
          </p:sp>
          <p:sp>
            <p:nvSpPr>
              <p:cNvPr id="18967" name="Line 7515"/>
              <p:cNvSpPr>
                <a:spLocks noChangeShapeType="1"/>
              </p:cNvSpPr>
              <p:nvPr/>
            </p:nvSpPr>
            <p:spPr bwMode="white">
              <a:xfrm>
                <a:off x="3869" y="2442"/>
                <a:ext cx="0" cy="0"/>
              </a:xfrm>
              <a:prstGeom prst="line">
                <a:avLst/>
              </a:prstGeom>
              <a:noFill/>
              <a:ln w="6350">
                <a:solidFill>
                  <a:srgbClr val="000000"/>
                </a:solidFill>
                <a:round/>
                <a:headEnd/>
                <a:tailEnd/>
              </a:ln>
            </p:spPr>
            <p:txBody>
              <a:bodyPr/>
              <a:lstStyle/>
              <a:p>
                <a:endParaRPr lang="en-US"/>
              </a:p>
            </p:txBody>
          </p:sp>
          <p:sp>
            <p:nvSpPr>
              <p:cNvPr id="18968" name="Line 7516"/>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69" name="Line 7517"/>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0" name="Line 7518"/>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1" name="Line 7519"/>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2" name="Line 7520"/>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3" name="Line 7521"/>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4" name="Line 7522"/>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5" name="Line 7523"/>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6" name="Line 7524"/>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7" name="Line 7525"/>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8" name="Line 7526"/>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79" name="Line 7527"/>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0" name="Line 7528"/>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1" name="Line 7529"/>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2" name="Line 7530"/>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3" name="Line 7531"/>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4" name="Line 7532"/>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5" name="Line 7533"/>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6" name="Line 7534"/>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7" name="Line 7535"/>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8" name="Line 7536"/>
              <p:cNvSpPr>
                <a:spLocks noChangeShapeType="1"/>
              </p:cNvSpPr>
              <p:nvPr/>
            </p:nvSpPr>
            <p:spPr bwMode="white">
              <a:xfrm flipV="1">
                <a:off x="3869" y="2442"/>
                <a:ext cx="0" cy="20"/>
              </a:xfrm>
              <a:prstGeom prst="line">
                <a:avLst/>
              </a:prstGeom>
              <a:noFill/>
              <a:ln w="6350">
                <a:solidFill>
                  <a:srgbClr val="000000"/>
                </a:solidFill>
                <a:round/>
                <a:headEnd/>
                <a:tailEnd/>
              </a:ln>
            </p:spPr>
            <p:txBody>
              <a:bodyPr/>
              <a:lstStyle/>
              <a:p>
                <a:endParaRPr lang="en-US"/>
              </a:p>
            </p:txBody>
          </p:sp>
          <p:sp>
            <p:nvSpPr>
              <p:cNvPr id="18989" name="Line 7537"/>
              <p:cNvSpPr>
                <a:spLocks noChangeShapeType="1"/>
              </p:cNvSpPr>
              <p:nvPr/>
            </p:nvSpPr>
            <p:spPr bwMode="white">
              <a:xfrm>
                <a:off x="3923" y="2471"/>
                <a:ext cx="0" cy="0"/>
              </a:xfrm>
              <a:prstGeom prst="line">
                <a:avLst/>
              </a:prstGeom>
              <a:noFill/>
              <a:ln w="6350">
                <a:solidFill>
                  <a:srgbClr val="000000"/>
                </a:solidFill>
                <a:round/>
                <a:headEnd/>
                <a:tailEnd/>
              </a:ln>
            </p:spPr>
            <p:txBody>
              <a:bodyPr/>
              <a:lstStyle/>
              <a:p>
                <a:endParaRPr lang="en-US"/>
              </a:p>
            </p:txBody>
          </p:sp>
          <p:sp>
            <p:nvSpPr>
              <p:cNvPr id="18990" name="Line 7538"/>
              <p:cNvSpPr>
                <a:spLocks noChangeShapeType="1"/>
              </p:cNvSpPr>
              <p:nvPr/>
            </p:nvSpPr>
            <p:spPr bwMode="white">
              <a:xfrm>
                <a:off x="3923" y="2490"/>
                <a:ext cx="0" cy="0"/>
              </a:xfrm>
              <a:prstGeom prst="line">
                <a:avLst/>
              </a:prstGeom>
              <a:noFill/>
              <a:ln w="6350">
                <a:solidFill>
                  <a:srgbClr val="000000"/>
                </a:solidFill>
                <a:round/>
                <a:headEnd/>
                <a:tailEnd/>
              </a:ln>
            </p:spPr>
            <p:txBody>
              <a:bodyPr/>
              <a:lstStyle/>
              <a:p>
                <a:endParaRPr lang="en-US"/>
              </a:p>
            </p:txBody>
          </p:sp>
          <p:sp>
            <p:nvSpPr>
              <p:cNvPr id="18991" name="Line 7539"/>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2" name="Line 7540"/>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3" name="Line 7541"/>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4" name="Line 7542"/>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5" name="Line 7543"/>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6" name="Line 7544"/>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7" name="Line 7545"/>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8" name="Line 7546"/>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8999" name="Line 7547"/>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0" name="Line 7548"/>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1" name="Line 7549"/>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2" name="Line 7550"/>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3" name="Line 7551"/>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4" name="Line 7552"/>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5" name="Line 7553"/>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6" name="Line 7554"/>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7" name="Line 7555"/>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8" name="Line 7556"/>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09" name="Line 7557"/>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10" name="Line 7558"/>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11" name="Line 7559"/>
              <p:cNvSpPr>
                <a:spLocks noChangeShapeType="1"/>
              </p:cNvSpPr>
              <p:nvPr/>
            </p:nvSpPr>
            <p:spPr bwMode="white">
              <a:xfrm>
                <a:off x="3923" y="2471"/>
                <a:ext cx="0" cy="19"/>
              </a:xfrm>
              <a:prstGeom prst="line">
                <a:avLst/>
              </a:prstGeom>
              <a:noFill/>
              <a:ln w="6350">
                <a:solidFill>
                  <a:srgbClr val="000000"/>
                </a:solidFill>
                <a:round/>
                <a:headEnd/>
                <a:tailEnd/>
              </a:ln>
            </p:spPr>
            <p:txBody>
              <a:bodyPr/>
              <a:lstStyle/>
              <a:p>
                <a:endParaRPr lang="en-US"/>
              </a:p>
            </p:txBody>
          </p:sp>
          <p:sp>
            <p:nvSpPr>
              <p:cNvPr id="19012" name="Line 7560"/>
              <p:cNvSpPr>
                <a:spLocks noChangeShapeType="1"/>
              </p:cNvSpPr>
              <p:nvPr/>
            </p:nvSpPr>
            <p:spPr bwMode="white">
              <a:xfrm>
                <a:off x="3968" y="2467"/>
                <a:ext cx="0" cy="0"/>
              </a:xfrm>
              <a:prstGeom prst="line">
                <a:avLst/>
              </a:prstGeom>
              <a:noFill/>
              <a:ln w="6350">
                <a:solidFill>
                  <a:srgbClr val="000000"/>
                </a:solidFill>
                <a:round/>
                <a:headEnd/>
                <a:tailEnd/>
              </a:ln>
            </p:spPr>
            <p:txBody>
              <a:bodyPr/>
              <a:lstStyle/>
              <a:p>
                <a:endParaRPr lang="en-US"/>
              </a:p>
            </p:txBody>
          </p:sp>
          <p:sp>
            <p:nvSpPr>
              <p:cNvPr id="19013" name="Line 7561"/>
              <p:cNvSpPr>
                <a:spLocks noChangeShapeType="1"/>
              </p:cNvSpPr>
              <p:nvPr/>
            </p:nvSpPr>
            <p:spPr bwMode="white">
              <a:xfrm>
                <a:off x="3969" y="2505"/>
                <a:ext cx="0" cy="0"/>
              </a:xfrm>
              <a:prstGeom prst="line">
                <a:avLst/>
              </a:prstGeom>
              <a:noFill/>
              <a:ln w="6350">
                <a:solidFill>
                  <a:srgbClr val="000000"/>
                </a:solidFill>
                <a:round/>
                <a:headEnd/>
                <a:tailEnd/>
              </a:ln>
            </p:spPr>
            <p:txBody>
              <a:bodyPr/>
              <a:lstStyle/>
              <a:p>
                <a:endParaRPr lang="en-US"/>
              </a:p>
            </p:txBody>
          </p:sp>
          <p:sp>
            <p:nvSpPr>
              <p:cNvPr id="19014" name="Line 7562"/>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15" name="Line 7563"/>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16" name="Line 7564"/>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17" name="Line 7565"/>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18" name="Line 7566"/>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19" name="Line 7567"/>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0" name="Line 7568"/>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1" name="Line 7569"/>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2" name="Line 7570"/>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3" name="Line 7571"/>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4" name="Line 7572"/>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5" name="Line 7573"/>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6" name="Line 7574"/>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7" name="Line 7575"/>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8" name="Line 7576"/>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29" name="Line 7577"/>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0" name="Line 7578"/>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1" name="Line 7579"/>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2" name="Line 7580"/>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3" name="Line 7581"/>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4" name="Line 7582"/>
              <p:cNvSpPr>
                <a:spLocks noChangeShapeType="1"/>
              </p:cNvSpPr>
              <p:nvPr/>
            </p:nvSpPr>
            <p:spPr bwMode="white">
              <a:xfrm>
                <a:off x="3968" y="2467"/>
                <a:ext cx="1" cy="38"/>
              </a:xfrm>
              <a:prstGeom prst="line">
                <a:avLst/>
              </a:prstGeom>
              <a:noFill/>
              <a:ln w="6350">
                <a:solidFill>
                  <a:srgbClr val="000000"/>
                </a:solidFill>
                <a:round/>
                <a:headEnd/>
                <a:tailEnd/>
              </a:ln>
            </p:spPr>
            <p:txBody>
              <a:bodyPr/>
              <a:lstStyle/>
              <a:p>
                <a:endParaRPr lang="en-US"/>
              </a:p>
            </p:txBody>
          </p:sp>
          <p:sp>
            <p:nvSpPr>
              <p:cNvPr id="19035" name="Line 7583"/>
              <p:cNvSpPr>
                <a:spLocks noChangeShapeType="1"/>
              </p:cNvSpPr>
              <p:nvPr/>
            </p:nvSpPr>
            <p:spPr bwMode="white">
              <a:xfrm>
                <a:off x="3952" y="2460"/>
                <a:ext cx="0" cy="0"/>
              </a:xfrm>
              <a:prstGeom prst="line">
                <a:avLst/>
              </a:prstGeom>
              <a:noFill/>
              <a:ln w="6350">
                <a:solidFill>
                  <a:srgbClr val="000000"/>
                </a:solidFill>
                <a:round/>
                <a:headEnd/>
                <a:tailEnd/>
              </a:ln>
            </p:spPr>
            <p:txBody>
              <a:bodyPr/>
              <a:lstStyle/>
              <a:p>
                <a:endParaRPr lang="en-US"/>
              </a:p>
            </p:txBody>
          </p:sp>
          <p:sp>
            <p:nvSpPr>
              <p:cNvPr id="19036" name="Line 7584"/>
              <p:cNvSpPr>
                <a:spLocks noChangeShapeType="1"/>
              </p:cNvSpPr>
              <p:nvPr/>
            </p:nvSpPr>
            <p:spPr bwMode="white">
              <a:xfrm>
                <a:off x="3952" y="2452"/>
                <a:ext cx="0" cy="0"/>
              </a:xfrm>
              <a:prstGeom prst="line">
                <a:avLst/>
              </a:prstGeom>
              <a:noFill/>
              <a:ln w="6350">
                <a:solidFill>
                  <a:srgbClr val="000000"/>
                </a:solidFill>
                <a:round/>
                <a:headEnd/>
                <a:tailEnd/>
              </a:ln>
            </p:spPr>
            <p:txBody>
              <a:bodyPr/>
              <a:lstStyle/>
              <a:p>
                <a:endParaRPr lang="en-US"/>
              </a:p>
            </p:txBody>
          </p:sp>
          <p:sp>
            <p:nvSpPr>
              <p:cNvPr id="19037" name="Line 7585"/>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38" name="Line 7586"/>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39" name="Line 7587"/>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0" name="Line 7588"/>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1" name="Line 7589"/>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2" name="Line 7590"/>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3" name="Line 7591"/>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4" name="Line 7592"/>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5" name="Line 7593"/>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6" name="Line 7594"/>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7" name="Line 7595"/>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8" name="Line 7596"/>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49" name="Line 7597"/>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0" name="Line 7598"/>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1" name="Line 7599"/>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2" name="Line 7600"/>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3" name="Line 7601"/>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4" name="Line 7602"/>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5" name="Line 7603"/>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6" name="Line 7604"/>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7" name="Line 7605"/>
              <p:cNvSpPr>
                <a:spLocks noChangeShapeType="1"/>
              </p:cNvSpPr>
              <p:nvPr/>
            </p:nvSpPr>
            <p:spPr bwMode="white">
              <a:xfrm flipH="1" flipV="1">
                <a:off x="3952" y="2452"/>
                <a:ext cx="0" cy="8"/>
              </a:xfrm>
              <a:prstGeom prst="line">
                <a:avLst/>
              </a:prstGeom>
              <a:noFill/>
              <a:ln w="6350">
                <a:solidFill>
                  <a:srgbClr val="000000"/>
                </a:solidFill>
                <a:round/>
                <a:headEnd/>
                <a:tailEnd/>
              </a:ln>
            </p:spPr>
            <p:txBody>
              <a:bodyPr/>
              <a:lstStyle/>
              <a:p>
                <a:endParaRPr lang="en-US"/>
              </a:p>
            </p:txBody>
          </p:sp>
          <p:sp>
            <p:nvSpPr>
              <p:cNvPr id="19058" name="Line 7606"/>
              <p:cNvSpPr>
                <a:spLocks noChangeShapeType="1"/>
              </p:cNvSpPr>
              <p:nvPr/>
            </p:nvSpPr>
            <p:spPr bwMode="white">
              <a:xfrm>
                <a:off x="4002" y="2477"/>
                <a:ext cx="0" cy="0"/>
              </a:xfrm>
              <a:prstGeom prst="line">
                <a:avLst/>
              </a:prstGeom>
              <a:noFill/>
              <a:ln w="6350">
                <a:solidFill>
                  <a:srgbClr val="000000"/>
                </a:solidFill>
                <a:round/>
                <a:headEnd/>
                <a:tailEnd/>
              </a:ln>
            </p:spPr>
            <p:txBody>
              <a:bodyPr/>
              <a:lstStyle/>
              <a:p>
                <a:endParaRPr lang="en-US"/>
              </a:p>
            </p:txBody>
          </p:sp>
          <p:sp>
            <p:nvSpPr>
              <p:cNvPr id="19059" name="Line 7607"/>
              <p:cNvSpPr>
                <a:spLocks noChangeShapeType="1"/>
              </p:cNvSpPr>
              <p:nvPr/>
            </p:nvSpPr>
            <p:spPr bwMode="white">
              <a:xfrm>
                <a:off x="3978" y="2491"/>
                <a:ext cx="0" cy="0"/>
              </a:xfrm>
              <a:prstGeom prst="line">
                <a:avLst/>
              </a:prstGeom>
              <a:noFill/>
              <a:ln w="6350">
                <a:solidFill>
                  <a:srgbClr val="000000"/>
                </a:solidFill>
                <a:round/>
                <a:headEnd/>
                <a:tailEnd/>
              </a:ln>
            </p:spPr>
            <p:txBody>
              <a:bodyPr/>
              <a:lstStyle/>
              <a:p>
                <a:endParaRPr lang="en-US"/>
              </a:p>
            </p:txBody>
          </p:sp>
          <p:sp>
            <p:nvSpPr>
              <p:cNvPr id="19060" name="Line 7608"/>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1" name="Line 7609"/>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2" name="Line 7610"/>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3" name="Line 7611"/>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4" name="Line 7612"/>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5" name="Line 7613"/>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6" name="Line 7614"/>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7" name="Line 7615"/>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8" name="Line 7616"/>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69" name="Line 7617"/>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0" name="Line 7618"/>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1" name="Line 7619"/>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2" name="Line 7620"/>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3" name="Line 7621"/>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4" name="Line 7622"/>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5" name="Line 7623"/>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6" name="Line 7624"/>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7" name="Line 7625"/>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8" name="Line 7626"/>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79" name="Line 7627"/>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80" name="Line 7628"/>
              <p:cNvSpPr>
                <a:spLocks noChangeShapeType="1"/>
              </p:cNvSpPr>
              <p:nvPr/>
            </p:nvSpPr>
            <p:spPr bwMode="white">
              <a:xfrm flipH="1">
                <a:off x="3978" y="2477"/>
                <a:ext cx="24" cy="14"/>
              </a:xfrm>
              <a:prstGeom prst="line">
                <a:avLst/>
              </a:prstGeom>
              <a:noFill/>
              <a:ln w="6350">
                <a:solidFill>
                  <a:srgbClr val="000000"/>
                </a:solidFill>
                <a:round/>
                <a:headEnd/>
                <a:tailEnd/>
              </a:ln>
            </p:spPr>
            <p:txBody>
              <a:bodyPr/>
              <a:lstStyle/>
              <a:p>
                <a:endParaRPr lang="en-US"/>
              </a:p>
            </p:txBody>
          </p:sp>
          <p:sp>
            <p:nvSpPr>
              <p:cNvPr id="19081" name="Line 7629"/>
              <p:cNvSpPr>
                <a:spLocks noChangeShapeType="1"/>
              </p:cNvSpPr>
              <p:nvPr/>
            </p:nvSpPr>
            <p:spPr bwMode="white">
              <a:xfrm>
                <a:off x="4002" y="2444"/>
                <a:ext cx="0" cy="0"/>
              </a:xfrm>
              <a:prstGeom prst="line">
                <a:avLst/>
              </a:prstGeom>
              <a:noFill/>
              <a:ln w="6350">
                <a:solidFill>
                  <a:srgbClr val="000000"/>
                </a:solidFill>
                <a:round/>
                <a:headEnd/>
                <a:tailEnd/>
              </a:ln>
            </p:spPr>
            <p:txBody>
              <a:bodyPr/>
              <a:lstStyle/>
              <a:p>
                <a:endParaRPr lang="en-US"/>
              </a:p>
            </p:txBody>
          </p:sp>
          <p:sp>
            <p:nvSpPr>
              <p:cNvPr id="19082" name="Line 7630"/>
              <p:cNvSpPr>
                <a:spLocks noChangeShapeType="1"/>
              </p:cNvSpPr>
              <p:nvPr/>
            </p:nvSpPr>
            <p:spPr bwMode="white">
              <a:xfrm>
                <a:off x="3999" y="2446"/>
                <a:ext cx="0" cy="0"/>
              </a:xfrm>
              <a:prstGeom prst="line">
                <a:avLst/>
              </a:prstGeom>
              <a:noFill/>
              <a:ln w="6350">
                <a:solidFill>
                  <a:srgbClr val="000000"/>
                </a:solidFill>
                <a:round/>
                <a:headEnd/>
                <a:tailEnd/>
              </a:ln>
            </p:spPr>
            <p:txBody>
              <a:bodyPr/>
              <a:lstStyle/>
              <a:p>
                <a:endParaRPr lang="en-US"/>
              </a:p>
            </p:txBody>
          </p:sp>
          <p:sp>
            <p:nvSpPr>
              <p:cNvPr id="19083" name="Line 7631"/>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4" name="Line 7632"/>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5" name="Line 7633"/>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6" name="Line 7634"/>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7" name="Line 7635"/>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8" name="Line 7636"/>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89" name="Line 7637"/>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0" name="Line 7638"/>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1" name="Line 7639"/>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2" name="Line 7640"/>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3" name="Line 7641"/>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4" name="Line 7642"/>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5" name="Line 7643"/>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6" name="Line 7644"/>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7" name="Line 7645"/>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8" name="Line 7646"/>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099" name="Line 7647"/>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100" name="Line 7648"/>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101" name="Line 7649"/>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102" name="Line 7650"/>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103" name="Line 7651"/>
              <p:cNvSpPr>
                <a:spLocks noChangeShapeType="1"/>
              </p:cNvSpPr>
              <p:nvPr/>
            </p:nvSpPr>
            <p:spPr bwMode="white">
              <a:xfrm flipH="1">
                <a:off x="3999" y="2444"/>
                <a:ext cx="3" cy="2"/>
              </a:xfrm>
              <a:prstGeom prst="line">
                <a:avLst/>
              </a:prstGeom>
              <a:noFill/>
              <a:ln w="6350">
                <a:solidFill>
                  <a:srgbClr val="000000"/>
                </a:solidFill>
                <a:round/>
                <a:headEnd/>
                <a:tailEnd/>
              </a:ln>
            </p:spPr>
            <p:txBody>
              <a:bodyPr/>
              <a:lstStyle/>
              <a:p>
                <a:endParaRPr lang="en-US"/>
              </a:p>
            </p:txBody>
          </p:sp>
          <p:sp>
            <p:nvSpPr>
              <p:cNvPr id="19104" name="Line 7652"/>
              <p:cNvSpPr>
                <a:spLocks noChangeShapeType="1"/>
              </p:cNvSpPr>
              <p:nvPr/>
            </p:nvSpPr>
            <p:spPr bwMode="white">
              <a:xfrm>
                <a:off x="3989" y="2448"/>
                <a:ext cx="0" cy="0"/>
              </a:xfrm>
              <a:prstGeom prst="line">
                <a:avLst/>
              </a:prstGeom>
              <a:noFill/>
              <a:ln w="6350">
                <a:solidFill>
                  <a:srgbClr val="000000"/>
                </a:solidFill>
                <a:round/>
                <a:headEnd/>
                <a:tailEnd/>
              </a:ln>
            </p:spPr>
            <p:txBody>
              <a:bodyPr/>
              <a:lstStyle/>
              <a:p>
                <a:endParaRPr lang="en-US"/>
              </a:p>
            </p:txBody>
          </p:sp>
          <p:sp>
            <p:nvSpPr>
              <p:cNvPr id="19105" name="Line 7653"/>
              <p:cNvSpPr>
                <a:spLocks noChangeShapeType="1"/>
              </p:cNvSpPr>
              <p:nvPr/>
            </p:nvSpPr>
            <p:spPr bwMode="white">
              <a:xfrm>
                <a:off x="4000" y="2441"/>
                <a:ext cx="0" cy="0"/>
              </a:xfrm>
              <a:prstGeom prst="line">
                <a:avLst/>
              </a:prstGeom>
              <a:noFill/>
              <a:ln w="6350">
                <a:solidFill>
                  <a:srgbClr val="000000"/>
                </a:solidFill>
                <a:round/>
                <a:headEnd/>
                <a:tailEnd/>
              </a:ln>
            </p:spPr>
            <p:txBody>
              <a:bodyPr/>
              <a:lstStyle/>
              <a:p>
                <a:endParaRPr lang="en-US"/>
              </a:p>
            </p:txBody>
          </p:sp>
          <p:sp>
            <p:nvSpPr>
              <p:cNvPr id="19106" name="Line 7654"/>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07" name="Line 7655"/>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08" name="Line 7656"/>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09" name="Line 7657"/>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0" name="Line 7658"/>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1" name="Line 7659"/>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2" name="Line 7660"/>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3" name="Line 7661"/>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4" name="Line 7662"/>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5" name="Line 7663"/>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6" name="Line 7664"/>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7" name="Line 7665"/>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8" name="Line 7666"/>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19" name="Line 7667"/>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0" name="Line 7668"/>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1" name="Line 7669"/>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2" name="Line 7670"/>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3" name="Line 7671"/>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4" name="Line 7672"/>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5" name="Line 7673"/>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6" name="Line 7674"/>
              <p:cNvSpPr>
                <a:spLocks noChangeShapeType="1"/>
              </p:cNvSpPr>
              <p:nvPr/>
            </p:nvSpPr>
            <p:spPr bwMode="white">
              <a:xfrm flipV="1">
                <a:off x="3989" y="2441"/>
                <a:ext cx="11" cy="7"/>
              </a:xfrm>
              <a:prstGeom prst="line">
                <a:avLst/>
              </a:prstGeom>
              <a:noFill/>
              <a:ln w="6350">
                <a:solidFill>
                  <a:srgbClr val="000000"/>
                </a:solidFill>
                <a:round/>
                <a:headEnd/>
                <a:tailEnd/>
              </a:ln>
            </p:spPr>
            <p:txBody>
              <a:bodyPr/>
              <a:lstStyle/>
              <a:p>
                <a:endParaRPr lang="en-US"/>
              </a:p>
            </p:txBody>
          </p:sp>
          <p:sp>
            <p:nvSpPr>
              <p:cNvPr id="19127" name="Line 7675"/>
              <p:cNvSpPr>
                <a:spLocks noChangeShapeType="1"/>
              </p:cNvSpPr>
              <p:nvPr/>
            </p:nvSpPr>
            <p:spPr bwMode="white">
              <a:xfrm>
                <a:off x="3977" y="2398"/>
                <a:ext cx="0" cy="0"/>
              </a:xfrm>
              <a:prstGeom prst="line">
                <a:avLst/>
              </a:prstGeom>
              <a:noFill/>
              <a:ln w="6350">
                <a:solidFill>
                  <a:srgbClr val="000000"/>
                </a:solidFill>
                <a:round/>
                <a:headEnd/>
                <a:tailEnd/>
              </a:ln>
            </p:spPr>
            <p:txBody>
              <a:bodyPr/>
              <a:lstStyle/>
              <a:p>
                <a:endParaRPr lang="en-US"/>
              </a:p>
            </p:txBody>
          </p:sp>
          <p:sp>
            <p:nvSpPr>
              <p:cNvPr id="19128" name="Line 7676"/>
              <p:cNvSpPr>
                <a:spLocks noChangeShapeType="1"/>
              </p:cNvSpPr>
              <p:nvPr/>
            </p:nvSpPr>
            <p:spPr bwMode="white">
              <a:xfrm>
                <a:off x="3967" y="2404"/>
                <a:ext cx="0" cy="0"/>
              </a:xfrm>
              <a:prstGeom prst="line">
                <a:avLst/>
              </a:prstGeom>
              <a:noFill/>
              <a:ln w="6350">
                <a:solidFill>
                  <a:srgbClr val="000000"/>
                </a:solidFill>
                <a:round/>
                <a:headEnd/>
                <a:tailEnd/>
              </a:ln>
            </p:spPr>
            <p:txBody>
              <a:bodyPr/>
              <a:lstStyle/>
              <a:p>
                <a:endParaRPr lang="en-US"/>
              </a:p>
            </p:txBody>
          </p:sp>
          <p:sp>
            <p:nvSpPr>
              <p:cNvPr id="19129" name="Line 7677"/>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0" name="Line 7678"/>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1" name="Line 7679"/>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2" name="Line 7680"/>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3" name="Line 7681"/>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4" name="Line 7682"/>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5" name="Line 7683"/>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6" name="Line 7684"/>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7" name="Line 7685"/>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8" name="Line 7686"/>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39" name="Line 7687"/>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0" name="Line 7688"/>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1" name="Line 7689"/>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2" name="Line 7690"/>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3" name="Line 7691"/>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4" name="Line 7692"/>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5" name="Line 7693"/>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9146" name="Line 7694"/>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grpSp>
        <p:grpSp>
          <p:nvGrpSpPr>
            <p:cNvPr id="18518" name="Group 7896"/>
            <p:cNvGrpSpPr>
              <a:grpSpLocks/>
            </p:cNvGrpSpPr>
            <p:nvPr/>
          </p:nvGrpSpPr>
          <p:grpSpPr bwMode="auto">
            <a:xfrm>
              <a:off x="3850" y="1329"/>
              <a:ext cx="820" cy="1131"/>
              <a:chOff x="3850" y="1329"/>
              <a:chExt cx="820" cy="1131"/>
            </a:xfrm>
          </p:grpSpPr>
          <p:sp>
            <p:nvSpPr>
              <p:cNvPr id="18747" name="Line 7696"/>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8748" name="Line 7697"/>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8749" name="Line 7698"/>
              <p:cNvSpPr>
                <a:spLocks noChangeShapeType="1"/>
              </p:cNvSpPr>
              <p:nvPr/>
            </p:nvSpPr>
            <p:spPr bwMode="white">
              <a:xfrm flipH="1">
                <a:off x="3967" y="2398"/>
                <a:ext cx="10" cy="6"/>
              </a:xfrm>
              <a:prstGeom prst="line">
                <a:avLst/>
              </a:prstGeom>
              <a:noFill/>
              <a:ln w="6350">
                <a:solidFill>
                  <a:srgbClr val="000000"/>
                </a:solidFill>
                <a:round/>
                <a:headEnd/>
                <a:tailEnd/>
              </a:ln>
            </p:spPr>
            <p:txBody>
              <a:bodyPr/>
              <a:lstStyle/>
              <a:p>
                <a:endParaRPr lang="en-US"/>
              </a:p>
            </p:txBody>
          </p:sp>
          <p:sp>
            <p:nvSpPr>
              <p:cNvPr id="18750" name="Line 7699"/>
              <p:cNvSpPr>
                <a:spLocks noChangeShapeType="1"/>
              </p:cNvSpPr>
              <p:nvPr/>
            </p:nvSpPr>
            <p:spPr bwMode="white">
              <a:xfrm>
                <a:off x="4633" y="2349"/>
                <a:ext cx="0" cy="0"/>
              </a:xfrm>
              <a:prstGeom prst="line">
                <a:avLst/>
              </a:prstGeom>
              <a:noFill/>
              <a:ln w="6350">
                <a:solidFill>
                  <a:srgbClr val="000000"/>
                </a:solidFill>
                <a:round/>
                <a:headEnd/>
                <a:tailEnd/>
              </a:ln>
            </p:spPr>
            <p:txBody>
              <a:bodyPr/>
              <a:lstStyle/>
              <a:p>
                <a:endParaRPr lang="en-US"/>
              </a:p>
            </p:txBody>
          </p:sp>
          <p:sp>
            <p:nvSpPr>
              <p:cNvPr id="18751" name="Line 7700"/>
              <p:cNvSpPr>
                <a:spLocks noChangeShapeType="1"/>
              </p:cNvSpPr>
              <p:nvPr/>
            </p:nvSpPr>
            <p:spPr bwMode="white">
              <a:xfrm>
                <a:off x="4633" y="2353"/>
                <a:ext cx="0" cy="0"/>
              </a:xfrm>
              <a:prstGeom prst="line">
                <a:avLst/>
              </a:prstGeom>
              <a:noFill/>
              <a:ln w="6350">
                <a:solidFill>
                  <a:srgbClr val="000000"/>
                </a:solidFill>
                <a:round/>
                <a:headEnd/>
                <a:tailEnd/>
              </a:ln>
            </p:spPr>
            <p:txBody>
              <a:bodyPr/>
              <a:lstStyle/>
              <a:p>
                <a:endParaRPr lang="en-US"/>
              </a:p>
            </p:txBody>
          </p:sp>
          <p:sp>
            <p:nvSpPr>
              <p:cNvPr id="18752" name="Line 7701"/>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3" name="Line 7702"/>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4" name="Line 7703"/>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5" name="Line 7704"/>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6" name="Line 7705"/>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7" name="Line 7706"/>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8" name="Line 7707"/>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59" name="Line 7708"/>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0" name="Line 7709"/>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1" name="Line 7710"/>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2" name="Line 7711"/>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3" name="Line 7712"/>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4" name="Line 7713"/>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5" name="Line 7714"/>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6" name="Line 7715"/>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7" name="Line 7716"/>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8" name="Line 7717"/>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69" name="Line 7718"/>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70" name="Line 7719"/>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71" name="Line 7720"/>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72" name="Line 7721"/>
              <p:cNvSpPr>
                <a:spLocks noChangeShapeType="1"/>
              </p:cNvSpPr>
              <p:nvPr/>
            </p:nvSpPr>
            <p:spPr bwMode="white">
              <a:xfrm>
                <a:off x="4633" y="2349"/>
                <a:ext cx="0" cy="4"/>
              </a:xfrm>
              <a:prstGeom prst="line">
                <a:avLst/>
              </a:prstGeom>
              <a:noFill/>
              <a:ln w="6350">
                <a:solidFill>
                  <a:srgbClr val="000000"/>
                </a:solidFill>
                <a:round/>
                <a:headEnd/>
                <a:tailEnd/>
              </a:ln>
            </p:spPr>
            <p:txBody>
              <a:bodyPr/>
              <a:lstStyle/>
              <a:p>
                <a:endParaRPr lang="en-US"/>
              </a:p>
            </p:txBody>
          </p:sp>
          <p:sp>
            <p:nvSpPr>
              <p:cNvPr id="18773" name="Line 7722"/>
              <p:cNvSpPr>
                <a:spLocks noChangeShapeType="1"/>
              </p:cNvSpPr>
              <p:nvPr/>
            </p:nvSpPr>
            <p:spPr bwMode="white">
              <a:xfrm>
                <a:off x="4559" y="2090"/>
                <a:ext cx="0" cy="0"/>
              </a:xfrm>
              <a:prstGeom prst="line">
                <a:avLst/>
              </a:prstGeom>
              <a:noFill/>
              <a:ln w="6350">
                <a:solidFill>
                  <a:srgbClr val="000000"/>
                </a:solidFill>
                <a:round/>
                <a:headEnd/>
                <a:tailEnd/>
              </a:ln>
            </p:spPr>
            <p:txBody>
              <a:bodyPr/>
              <a:lstStyle/>
              <a:p>
                <a:endParaRPr lang="en-US"/>
              </a:p>
            </p:txBody>
          </p:sp>
          <p:sp>
            <p:nvSpPr>
              <p:cNvPr id="18774" name="Line 7723"/>
              <p:cNvSpPr>
                <a:spLocks noChangeShapeType="1"/>
              </p:cNvSpPr>
              <p:nvPr/>
            </p:nvSpPr>
            <p:spPr bwMode="white">
              <a:xfrm>
                <a:off x="4548" y="2096"/>
                <a:ext cx="0" cy="0"/>
              </a:xfrm>
              <a:prstGeom prst="line">
                <a:avLst/>
              </a:prstGeom>
              <a:noFill/>
              <a:ln w="6350">
                <a:solidFill>
                  <a:srgbClr val="000000"/>
                </a:solidFill>
                <a:round/>
                <a:headEnd/>
                <a:tailEnd/>
              </a:ln>
            </p:spPr>
            <p:txBody>
              <a:bodyPr/>
              <a:lstStyle/>
              <a:p>
                <a:endParaRPr lang="en-US"/>
              </a:p>
            </p:txBody>
          </p:sp>
          <p:sp>
            <p:nvSpPr>
              <p:cNvPr id="18775" name="Line 7724"/>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76" name="Line 7725"/>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77" name="Line 7726"/>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78" name="Line 7727"/>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79" name="Line 7728"/>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0" name="Line 7729"/>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1" name="Line 7730"/>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2" name="Line 7731"/>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3" name="Line 7732"/>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4" name="Line 7733"/>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5" name="Line 7734"/>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6" name="Line 7735"/>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7" name="Line 7736"/>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8" name="Line 7737"/>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89" name="Line 7738"/>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0" name="Line 7739"/>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1" name="Line 7740"/>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2" name="Line 7741"/>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3" name="Line 7742"/>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4" name="Line 7743"/>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5" name="Line 7744"/>
              <p:cNvSpPr>
                <a:spLocks noChangeShapeType="1"/>
              </p:cNvSpPr>
              <p:nvPr/>
            </p:nvSpPr>
            <p:spPr bwMode="white">
              <a:xfrm flipH="1">
                <a:off x="4548" y="2090"/>
                <a:ext cx="11" cy="6"/>
              </a:xfrm>
              <a:prstGeom prst="line">
                <a:avLst/>
              </a:prstGeom>
              <a:noFill/>
              <a:ln w="6350">
                <a:solidFill>
                  <a:srgbClr val="000000"/>
                </a:solidFill>
                <a:round/>
                <a:headEnd/>
                <a:tailEnd/>
              </a:ln>
            </p:spPr>
            <p:txBody>
              <a:bodyPr/>
              <a:lstStyle/>
              <a:p>
                <a:endParaRPr lang="en-US"/>
              </a:p>
            </p:txBody>
          </p:sp>
          <p:sp>
            <p:nvSpPr>
              <p:cNvPr id="18796" name="Line 7745"/>
              <p:cNvSpPr>
                <a:spLocks noChangeShapeType="1"/>
              </p:cNvSpPr>
              <p:nvPr/>
            </p:nvSpPr>
            <p:spPr bwMode="white">
              <a:xfrm>
                <a:off x="4642" y="2042"/>
                <a:ext cx="0" cy="0"/>
              </a:xfrm>
              <a:prstGeom prst="line">
                <a:avLst/>
              </a:prstGeom>
              <a:noFill/>
              <a:ln w="6350">
                <a:solidFill>
                  <a:srgbClr val="000000"/>
                </a:solidFill>
                <a:round/>
                <a:headEnd/>
                <a:tailEnd/>
              </a:ln>
            </p:spPr>
            <p:txBody>
              <a:bodyPr/>
              <a:lstStyle/>
              <a:p>
                <a:endParaRPr lang="en-US"/>
              </a:p>
            </p:txBody>
          </p:sp>
          <p:sp>
            <p:nvSpPr>
              <p:cNvPr id="18797" name="Line 7746"/>
              <p:cNvSpPr>
                <a:spLocks noChangeShapeType="1"/>
              </p:cNvSpPr>
              <p:nvPr/>
            </p:nvSpPr>
            <p:spPr bwMode="white">
              <a:xfrm>
                <a:off x="4609" y="2061"/>
                <a:ext cx="0" cy="0"/>
              </a:xfrm>
              <a:prstGeom prst="line">
                <a:avLst/>
              </a:prstGeom>
              <a:noFill/>
              <a:ln w="6350">
                <a:solidFill>
                  <a:srgbClr val="000000"/>
                </a:solidFill>
                <a:round/>
                <a:headEnd/>
                <a:tailEnd/>
              </a:ln>
            </p:spPr>
            <p:txBody>
              <a:bodyPr/>
              <a:lstStyle/>
              <a:p>
                <a:endParaRPr lang="en-US"/>
              </a:p>
            </p:txBody>
          </p:sp>
          <p:sp>
            <p:nvSpPr>
              <p:cNvPr id="18798" name="Line 7747"/>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799" name="Line 7748"/>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0" name="Line 7749"/>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1" name="Line 7750"/>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2" name="Line 7751"/>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3" name="Line 7752"/>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4" name="Line 7753"/>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5" name="Line 7754"/>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6" name="Line 7755"/>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7" name="Line 7756"/>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8" name="Line 7757"/>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09" name="Line 7758"/>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0" name="Line 7759"/>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1" name="Line 7760"/>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2" name="Line 7761"/>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3" name="Line 7762"/>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4" name="Line 7763"/>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5" name="Line 7764"/>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6" name="Line 7765"/>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7" name="Line 7766"/>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8" name="Line 7767"/>
              <p:cNvSpPr>
                <a:spLocks noChangeShapeType="1"/>
              </p:cNvSpPr>
              <p:nvPr/>
            </p:nvSpPr>
            <p:spPr bwMode="white">
              <a:xfrm flipH="1">
                <a:off x="4609" y="2042"/>
                <a:ext cx="33" cy="19"/>
              </a:xfrm>
              <a:prstGeom prst="line">
                <a:avLst/>
              </a:prstGeom>
              <a:noFill/>
              <a:ln w="6350">
                <a:solidFill>
                  <a:srgbClr val="000000"/>
                </a:solidFill>
                <a:round/>
                <a:headEnd/>
                <a:tailEnd/>
              </a:ln>
            </p:spPr>
            <p:txBody>
              <a:bodyPr/>
              <a:lstStyle/>
              <a:p>
                <a:endParaRPr lang="en-US"/>
              </a:p>
            </p:txBody>
          </p:sp>
          <p:sp>
            <p:nvSpPr>
              <p:cNvPr id="18819" name="Line 7768"/>
              <p:cNvSpPr>
                <a:spLocks noChangeShapeType="1"/>
              </p:cNvSpPr>
              <p:nvPr/>
            </p:nvSpPr>
            <p:spPr bwMode="white">
              <a:xfrm>
                <a:off x="4621" y="2080"/>
                <a:ext cx="0" cy="0"/>
              </a:xfrm>
              <a:prstGeom prst="line">
                <a:avLst/>
              </a:prstGeom>
              <a:noFill/>
              <a:ln w="6350">
                <a:solidFill>
                  <a:srgbClr val="000000"/>
                </a:solidFill>
                <a:round/>
                <a:headEnd/>
                <a:tailEnd/>
              </a:ln>
            </p:spPr>
            <p:txBody>
              <a:bodyPr/>
              <a:lstStyle/>
              <a:p>
                <a:endParaRPr lang="en-US"/>
              </a:p>
            </p:txBody>
          </p:sp>
          <p:sp>
            <p:nvSpPr>
              <p:cNvPr id="18820" name="Line 7769"/>
              <p:cNvSpPr>
                <a:spLocks noChangeShapeType="1"/>
              </p:cNvSpPr>
              <p:nvPr/>
            </p:nvSpPr>
            <p:spPr bwMode="white">
              <a:xfrm>
                <a:off x="4658" y="2059"/>
                <a:ext cx="0" cy="0"/>
              </a:xfrm>
              <a:prstGeom prst="line">
                <a:avLst/>
              </a:prstGeom>
              <a:noFill/>
              <a:ln w="6350">
                <a:solidFill>
                  <a:srgbClr val="000000"/>
                </a:solidFill>
                <a:round/>
                <a:headEnd/>
                <a:tailEnd/>
              </a:ln>
            </p:spPr>
            <p:txBody>
              <a:bodyPr/>
              <a:lstStyle/>
              <a:p>
                <a:endParaRPr lang="en-US"/>
              </a:p>
            </p:txBody>
          </p:sp>
          <p:sp>
            <p:nvSpPr>
              <p:cNvPr id="18821" name="Line 7770"/>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2" name="Line 7771"/>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3" name="Line 7772"/>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4" name="Line 7773"/>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5" name="Line 7774"/>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6" name="Line 7775"/>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7" name="Line 7776"/>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8" name="Line 7777"/>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29" name="Line 7778"/>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0" name="Line 7779"/>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1" name="Line 7780"/>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2" name="Line 7781"/>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3" name="Line 7782"/>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4" name="Line 7783"/>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5" name="Line 7784"/>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6" name="Line 7785"/>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7" name="Line 7786"/>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8" name="Line 7787"/>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39" name="Line 7788"/>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40" name="Line 7789"/>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41" name="Line 7790"/>
              <p:cNvSpPr>
                <a:spLocks noChangeShapeType="1"/>
              </p:cNvSpPr>
              <p:nvPr/>
            </p:nvSpPr>
            <p:spPr bwMode="white">
              <a:xfrm flipV="1">
                <a:off x="4621" y="2059"/>
                <a:ext cx="37" cy="21"/>
              </a:xfrm>
              <a:prstGeom prst="line">
                <a:avLst/>
              </a:prstGeom>
              <a:noFill/>
              <a:ln w="6350">
                <a:solidFill>
                  <a:srgbClr val="000000"/>
                </a:solidFill>
                <a:round/>
                <a:headEnd/>
                <a:tailEnd/>
              </a:ln>
            </p:spPr>
            <p:txBody>
              <a:bodyPr/>
              <a:lstStyle/>
              <a:p>
                <a:endParaRPr lang="en-US"/>
              </a:p>
            </p:txBody>
          </p:sp>
          <p:sp>
            <p:nvSpPr>
              <p:cNvPr id="18842" name="Line 7791"/>
              <p:cNvSpPr>
                <a:spLocks noChangeShapeType="1"/>
              </p:cNvSpPr>
              <p:nvPr/>
            </p:nvSpPr>
            <p:spPr bwMode="white">
              <a:xfrm>
                <a:off x="4664" y="2055"/>
                <a:ext cx="0" cy="0"/>
              </a:xfrm>
              <a:prstGeom prst="line">
                <a:avLst/>
              </a:prstGeom>
              <a:noFill/>
              <a:ln w="6350">
                <a:solidFill>
                  <a:srgbClr val="000000"/>
                </a:solidFill>
                <a:round/>
                <a:headEnd/>
                <a:tailEnd/>
              </a:ln>
            </p:spPr>
            <p:txBody>
              <a:bodyPr/>
              <a:lstStyle/>
              <a:p>
                <a:endParaRPr lang="en-US"/>
              </a:p>
            </p:txBody>
          </p:sp>
          <p:sp>
            <p:nvSpPr>
              <p:cNvPr id="18843" name="Line 7792"/>
              <p:cNvSpPr>
                <a:spLocks noChangeShapeType="1"/>
              </p:cNvSpPr>
              <p:nvPr/>
            </p:nvSpPr>
            <p:spPr bwMode="white">
              <a:xfrm>
                <a:off x="4670" y="2052"/>
                <a:ext cx="0" cy="0"/>
              </a:xfrm>
              <a:prstGeom prst="line">
                <a:avLst/>
              </a:prstGeom>
              <a:noFill/>
              <a:ln w="6350">
                <a:solidFill>
                  <a:srgbClr val="000000"/>
                </a:solidFill>
                <a:round/>
                <a:headEnd/>
                <a:tailEnd/>
              </a:ln>
            </p:spPr>
            <p:txBody>
              <a:bodyPr/>
              <a:lstStyle/>
              <a:p>
                <a:endParaRPr lang="en-US"/>
              </a:p>
            </p:txBody>
          </p:sp>
          <p:sp>
            <p:nvSpPr>
              <p:cNvPr id="18844" name="Line 7793"/>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45" name="Line 7794"/>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46" name="Line 7795"/>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47" name="Line 7796"/>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48" name="Line 7797"/>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49" name="Line 7798"/>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0" name="Line 7799"/>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1" name="Line 7800"/>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2" name="Line 7801"/>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3" name="Line 7802"/>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4" name="Line 7803"/>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5" name="Line 7804"/>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6" name="Line 7805"/>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7" name="Line 7806"/>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8" name="Line 7807"/>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59" name="Line 7808"/>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0" name="Line 7809"/>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1" name="Line 7810"/>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2" name="Line 7811"/>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3" name="Line 7812"/>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4" name="Line 7813"/>
              <p:cNvSpPr>
                <a:spLocks noChangeShapeType="1"/>
              </p:cNvSpPr>
              <p:nvPr/>
            </p:nvSpPr>
            <p:spPr bwMode="white">
              <a:xfrm flipV="1">
                <a:off x="4664" y="2052"/>
                <a:ext cx="6" cy="3"/>
              </a:xfrm>
              <a:prstGeom prst="line">
                <a:avLst/>
              </a:prstGeom>
              <a:noFill/>
              <a:ln w="6350">
                <a:solidFill>
                  <a:srgbClr val="000000"/>
                </a:solidFill>
                <a:round/>
                <a:headEnd/>
                <a:tailEnd/>
              </a:ln>
            </p:spPr>
            <p:txBody>
              <a:bodyPr/>
              <a:lstStyle/>
              <a:p>
                <a:endParaRPr lang="en-US"/>
              </a:p>
            </p:txBody>
          </p:sp>
          <p:sp>
            <p:nvSpPr>
              <p:cNvPr id="18865" name="Freeform 7814"/>
              <p:cNvSpPr>
                <a:spLocks/>
              </p:cNvSpPr>
              <p:nvPr/>
            </p:nvSpPr>
            <p:spPr bwMode="white">
              <a:xfrm>
                <a:off x="3850" y="2294"/>
                <a:ext cx="19" cy="47"/>
              </a:xfrm>
              <a:custGeom>
                <a:avLst/>
                <a:gdLst>
                  <a:gd name="T0" fmla="*/ 0 w 157"/>
                  <a:gd name="T1" fmla="*/ 0 h 376"/>
                  <a:gd name="T2" fmla="*/ 0 w 157"/>
                  <a:gd name="T3" fmla="*/ 0 h 376"/>
                  <a:gd name="T4" fmla="*/ 0 w 157"/>
                  <a:gd name="T5" fmla="*/ 0 h 376"/>
                  <a:gd name="T6" fmla="*/ 0 w 157"/>
                  <a:gd name="T7" fmla="*/ 0 h 376"/>
                  <a:gd name="T8" fmla="*/ 0 w 157"/>
                  <a:gd name="T9" fmla="*/ 0 h 376"/>
                  <a:gd name="T10" fmla="*/ 0 w 157"/>
                  <a:gd name="T11" fmla="*/ 0 h 376"/>
                  <a:gd name="T12" fmla="*/ 0 w 157"/>
                  <a:gd name="T13" fmla="*/ 0 h 376"/>
                  <a:gd name="T14" fmla="*/ 0 w 157"/>
                  <a:gd name="T15" fmla="*/ 0 h 376"/>
                  <a:gd name="T16" fmla="*/ 0 w 157"/>
                  <a:gd name="T17" fmla="*/ 0 h 376"/>
                  <a:gd name="T18" fmla="*/ 0 w 157"/>
                  <a:gd name="T19" fmla="*/ 0 h 376"/>
                  <a:gd name="T20" fmla="*/ 0 w 157"/>
                  <a:gd name="T21" fmla="*/ 1 h 376"/>
                  <a:gd name="T22" fmla="*/ 0 w 157"/>
                  <a:gd name="T23" fmla="*/ 1 h 376"/>
                  <a:gd name="T24" fmla="*/ 0 w 157"/>
                  <a:gd name="T25" fmla="*/ 1 h 376"/>
                  <a:gd name="T26" fmla="*/ 0 w 157"/>
                  <a:gd name="T27" fmla="*/ 1 h 376"/>
                  <a:gd name="T28" fmla="*/ 0 w 157"/>
                  <a:gd name="T29" fmla="*/ 1 h 376"/>
                  <a:gd name="T30" fmla="*/ 0 w 157"/>
                  <a:gd name="T31" fmla="*/ 1 h 376"/>
                  <a:gd name="T32" fmla="*/ 0 w 157"/>
                  <a:gd name="T33" fmla="*/ 1 h 3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376"/>
                  <a:gd name="T53" fmla="*/ 157 w 157"/>
                  <a:gd name="T54" fmla="*/ 376 h 3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376">
                    <a:moveTo>
                      <a:pt x="4" y="0"/>
                    </a:moveTo>
                    <a:lnTo>
                      <a:pt x="1" y="25"/>
                    </a:lnTo>
                    <a:lnTo>
                      <a:pt x="0" y="48"/>
                    </a:lnTo>
                    <a:lnTo>
                      <a:pt x="0" y="73"/>
                    </a:lnTo>
                    <a:lnTo>
                      <a:pt x="1" y="97"/>
                    </a:lnTo>
                    <a:lnTo>
                      <a:pt x="5" y="121"/>
                    </a:lnTo>
                    <a:lnTo>
                      <a:pt x="10" y="146"/>
                    </a:lnTo>
                    <a:lnTo>
                      <a:pt x="17" y="170"/>
                    </a:lnTo>
                    <a:lnTo>
                      <a:pt x="26" y="194"/>
                    </a:lnTo>
                    <a:lnTo>
                      <a:pt x="36" y="217"/>
                    </a:lnTo>
                    <a:lnTo>
                      <a:pt x="48" y="240"/>
                    </a:lnTo>
                    <a:lnTo>
                      <a:pt x="62" y="264"/>
                    </a:lnTo>
                    <a:lnTo>
                      <a:pt x="78" y="287"/>
                    </a:lnTo>
                    <a:lnTo>
                      <a:pt x="95" y="310"/>
                    </a:lnTo>
                    <a:lnTo>
                      <a:pt x="113" y="333"/>
                    </a:lnTo>
                    <a:lnTo>
                      <a:pt x="134" y="354"/>
                    </a:lnTo>
                    <a:lnTo>
                      <a:pt x="157" y="376"/>
                    </a:lnTo>
                  </a:path>
                </a:pathLst>
              </a:custGeom>
              <a:noFill/>
              <a:ln w="6350">
                <a:solidFill>
                  <a:srgbClr val="000000"/>
                </a:solidFill>
                <a:prstDash val="solid"/>
                <a:round/>
                <a:headEnd/>
                <a:tailEnd/>
              </a:ln>
            </p:spPr>
            <p:txBody>
              <a:bodyPr/>
              <a:lstStyle/>
              <a:p>
                <a:endParaRPr lang="en-US"/>
              </a:p>
            </p:txBody>
          </p:sp>
          <p:sp>
            <p:nvSpPr>
              <p:cNvPr id="18866" name="Line 7815"/>
              <p:cNvSpPr>
                <a:spLocks noChangeShapeType="1"/>
              </p:cNvSpPr>
              <p:nvPr/>
            </p:nvSpPr>
            <p:spPr bwMode="white">
              <a:xfrm flipH="1" flipV="1">
                <a:off x="3885" y="2365"/>
                <a:ext cx="0" cy="14"/>
              </a:xfrm>
              <a:prstGeom prst="line">
                <a:avLst/>
              </a:prstGeom>
              <a:noFill/>
              <a:ln w="6350">
                <a:solidFill>
                  <a:srgbClr val="1F1A17"/>
                </a:solidFill>
                <a:round/>
                <a:headEnd/>
                <a:tailEnd/>
              </a:ln>
            </p:spPr>
            <p:txBody>
              <a:bodyPr/>
              <a:lstStyle/>
              <a:p>
                <a:endParaRPr lang="en-US"/>
              </a:p>
            </p:txBody>
          </p:sp>
          <p:sp>
            <p:nvSpPr>
              <p:cNvPr id="18867" name="Line 7816"/>
              <p:cNvSpPr>
                <a:spLocks noChangeShapeType="1"/>
              </p:cNvSpPr>
              <p:nvPr/>
            </p:nvSpPr>
            <p:spPr bwMode="white">
              <a:xfrm flipH="1" flipV="1">
                <a:off x="3885" y="2387"/>
                <a:ext cx="0" cy="34"/>
              </a:xfrm>
              <a:prstGeom prst="line">
                <a:avLst/>
              </a:prstGeom>
              <a:noFill/>
              <a:ln w="6350">
                <a:solidFill>
                  <a:srgbClr val="1F1A17"/>
                </a:solidFill>
                <a:round/>
                <a:headEnd/>
                <a:tailEnd/>
              </a:ln>
            </p:spPr>
            <p:txBody>
              <a:bodyPr/>
              <a:lstStyle/>
              <a:p>
                <a:endParaRPr lang="en-US"/>
              </a:p>
            </p:txBody>
          </p:sp>
          <p:sp>
            <p:nvSpPr>
              <p:cNvPr id="18868" name="Line 7817"/>
              <p:cNvSpPr>
                <a:spLocks noChangeShapeType="1"/>
              </p:cNvSpPr>
              <p:nvPr/>
            </p:nvSpPr>
            <p:spPr bwMode="white">
              <a:xfrm flipH="1" flipV="1">
                <a:off x="3886" y="2430"/>
                <a:ext cx="0" cy="30"/>
              </a:xfrm>
              <a:prstGeom prst="line">
                <a:avLst/>
              </a:prstGeom>
              <a:noFill/>
              <a:ln w="6350">
                <a:solidFill>
                  <a:srgbClr val="1F1A17"/>
                </a:solidFill>
                <a:round/>
                <a:headEnd/>
                <a:tailEnd/>
              </a:ln>
            </p:spPr>
            <p:txBody>
              <a:bodyPr/>
              <a:lstStyle/>
              <a:p>
                <a:endParaRPr lang="en-US"/>
              </a:p>
            </p:txBody>
          </p:sp>
          <p:sp>
            <p:nvSpPr>
              <p:cNvPr id="18869" name="Freeform 7818"/>
              <p:cNvSpPr>
                <a:spLocks/>
              </p:cNvSpPr>
              <p:nvPr/>
            </p:nvSpPr>
            <p:spPr bwMode="white">
              <a:xfrm>
                <a:off x="4258" y="1618"/>
                <a:ext cx="11" cy="62"/>
              </a:xfrm>
              <a:custGeom>
                <a:avLst/>
                <a:gdLst>
                  <a:gd name="T0" fmla="*/ 0 w 86"/>
                  <a:gd name="T1" fmla="*/ 1 h 495"/>
                  <a:gd name="T2" fmla="*/ 0 w 86"/>
                  <a:gd name="T3" fmla="*/ 1 h 495"/>
                  <a:gd name="T4" fmla="*/ 0 w 86"/>
                  <a:gd name="T5" fmla="*/ 1 h 495"/>
                  <a:gd name="T6" fmla="*/ 0 w 86"/>
                  <a:gd name="T7" fmla="*/ 1 h 495"/>
                  <a:gd name="T8" fmla="*/ 0 w 86"/>
                  <a:gd name="T9" fmla="*/ 1 h 495"/>
                  <a:gd name="T10" fmla="*/ 0 w 86"/>
                  <a:gd name="T11" fmla="*/ 0 h 495"/>
                  <a:gd name="T12" fmla="*/ 0 w 86"/>
                  <a:gd name="T13" fmla="*/ 0 h 495"/>
                  <a:gd name="T14" fmla="*/ 0 w 86"/>
                  <a:gd name="T15" fmla="*/ 0 h 495"/>
                  <a:gd name="T16" fmla="*/ 0 w 86"/>
                  <a:gd name="T17" fmla="*/ 0 h 4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
                  <a:gd name="T28" fmla="*/ 0 h 495"/>
                  <a:gd name="T29" fmla="*/ 86 w 86"/>
                  <a:gd name="T30" fmla="*/ 495 h 4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 h="495">
                    <a:moveTo>
                      <a:pt x="0" y="495"/>
                    </a:moveTo>
                    <a:lnTo>
                      <a:pt x="10" y="436"/>
                    </a:lnTo>
                    <a:lnTo>
                      <a:pt x="20" y="376"/>
                    </a:lnTo>
                    <a:lnTo>
                      <a:pt x="32" y="316"/>
                    </a:lnTo>
                    <a:lnTo>
                      <a:pt x="42" y="254"/>
                    </a:lnTo>
                    <a:lnTo>
                      <a:pt x="53" y="191"/>
                    </a:lnTo>
                    <a:lnTo>
                      <a:pt x="64" y="128"/>
                    </a:lnTo>
                    <a:lnTo>
                      <a:pt x="74" y="64"/>
                    </a:lnTo>
                    <a:lnTo>
                      <a:pt x="86" y="0"/>
                    </a:lnTo>
                  </a:path>
                </a:pathLst>
              </a:custGeom>
              <a:noFill/>
              <a:ln w="6350">
                <a:solidFill>
                  <a:srgbClr val="1F1A17"/>
                </a:solidFill>
                <a:prstDash val="solid"/>
                <a:round/>
                <a:headEnd/>
                <a:tailEnd/>
              </a:ln>
            </p:spPr>
            <p:txBody>
              <a:bodyPr/>
              <a:lstStyle/>
              <a:p>
                <a:endParaRPr lang="en-US"/>
              </a:p>
            </p:txBody>
          </p:sp>
          <p:sp>
            <p:nvSpPr>
              <p:cNvPr id="18870" name="Line 7819"/>
              <p:cNvSpPr>
                <a:spLocks noChangeShapeType="1"/>
              </p:cNvSpPr>
              <p:nvPr/>
            </p:nvSpPr>
            <p:spPr bwMode="white">
              <a:xfrm>
                <a:off x="4352" y="1389"/>
                <a:ext cx="0" cy="0"/>
              </a:xfrm>
              <a:prstGeom prst="line">
                <a:avLst/>
              </a:prstGeom>
              <a:noFill/>
              <a:ln w="6350">
                <a:solidFill>
                  <a:srgbClr val="1F1A17"/>
                </a:solidFill>
                <a:round/>
                <a:headEnd/>
                <a:tailEnd/>
              </a:ln>
            </p:spPr>
            <p:txBody>
              <a:bodyPr/>
              <a:lstStyle/>
              <a:p>
                <a:endParaRPr lang="en-US"/>
              </a:p>
            </p:txBody>
          </p:sp>
          <p:sp>
            <p:nvSpPr>
              <p:cNvPr id="18871" name="Line 7820"/>
              <p:cNvSpPr>
                <a:spLocks noChangeShapeType="1"/>
              </p:cNvSpPr>
              <p:nvPr/>
            </p:nvSpPr>
            <p:spPr bwMode="white">
              <a:xfrm>
                <a:off x="4373" y="1358"/>
                <a:ext cx="0" cy="0"/>
              </a:xfrm>
              <a:prstGeom prst="line">
                <a:avLst/>
              </a:prstGeom>
              <a:noFill/>
              <a:ln w="6350">
                <a:solidFill>
                  <a:srgbClr val="1F1A17"/>
                </a:solidFill>
                <a:round/>
                <a:headEnd/>
                <a:tailEnd/>
              </a:ln>
            </p:spPr>
            <p:txBody>
              <a:bodyPr/>
              <a:lstStyle/>
              <a:p>
                <a:endParaRPr lang="en-US"/>
              </a:p>
            </p:txBody>
          </p:sp>
          <p:sp>
            <p:nvSpPr>
              <p:cNvPr id="18872" name="Line 7821"/>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3" name="Line 7822"/>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4" name="Line 7823"/>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5" name="Line 7824"/>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6" name="Line 7825"/>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7" name="Line 7826"/>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8" name="Line 7827"/>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79" name="Line 7828"/>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0" name="Line 7829"/>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1" name="Line 7830"/>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2" name="Line 7831"/>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3" name="Line 7832"/>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4" name="Line 7833"/>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5" name="Line 7834"/>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6" name="Line 7835"/>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7" name="Line 7836"/>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8" name="Line 7837"/>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89" name="Line 7838"/>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90" name="Line 7839"/>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91" name="Line 7840"/>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92" name="Line 7841"/>
              <p:cNvSpPr>
                <a:spLocks noChangeShapeType="1"/>
              </p:cNvSpPr>
              <p:nvPr/>
            </p:nvSpPr>
            <p:spPr bwMode="white">
              <a:xfrm flipV="1">
                <a:off x="4352" y="1358"/>
                <a:ext cx="21" cy="31"/>
              </a:xfrm>
              <a:prstGeom prst="line">
                <a:avLst/>
              </a:prstGeom>
              <a:noFill/>
              <a:ln w="6350">
                <a:solidFill>
                  <a:srgbClr val="1F1A17"/>
                </a:solidFill>
                <a:round/>
                <a:headEnd/>
                <a:tailEnd/>
              </a:ln>
            </p:spPr>
            <p:txBody>
              <a:bodyPr/>
              <a:lstStyle/>
              <a:p>
                <a:endParaRPr lang="en-US"/>
              </a:p>
            </p:txBody>
          </p:sp>
          <p:sp>
            <p:nvSpPr>
              <p:cNvPr id="18893" name="Line 7842"/>
              <p:cNvSpPr>
                <a:spLocks noChangeShapeType="1"/>
              </p:cNvSpPr>
              <p:nvPr/>
            </p:nvSpPr>
            <p:spPr bwMode="white">
              <a:xfrm>
                <a:off x="4315" y="1348"/>
                <a:ext cx="0" cy="0"/>
              </a:xfrm>
              <a:prstGeom prst="line">
                <a:avLst/>
              </a:prstGeom>
              <a:noFill/>
              <a:ln w="6350">
                <a:solidFill>
                  <a:srgbClr val="1F1A17"/>
                </a:solidFill>
                <a:round/>
                <a:headEnd/>
                <a:tailEnd/>
              </a:ln>
            </p:spPr>
            <p:txBody>
              <a:bodyPr/>
              <a:lstStyle/>
              <a:p>
                <a:endParaRPr lang="en-US"/>
              </a:p>
            </p:txBody>
          </p:sp>
          <p:sp>
            <p:nvSpPr>
              <p:cNvPr id="18894" name="Line 7843"/>
              <p:cNvSpPr>
                <a:spLocks noChangeShapeType="1"/>
              </p:cNvSpPr>
              <p:nvPr/>
            </p:nvSpPr>
            <p:spPr bwMode="white">
              <a:xfrm>
                <a:off x="4302" y="1380"/>
                <a:ext cx="0" cy="0"/>
              </a:xfrm>
              <a:prstGeom prst="line">
                <a:avLst/>
              </a:prstGeom>
              <a:noFill/>
              <a:ln w="6350">
                <a:solidFill>
                  <a:srgbClr val="1F1A17"/>
                </a:solidFill>
                <a:round/>
                <a:headEnd/>
                <a:tailEnd/>
              </a:ln>
            </p:spPr>
            <p:txBody>
              <a:bodyPr/>
              <a:lstStyle/>
              <a:p>
                <a:endParaRPr lang="en-US"/>
              </a:p>
            </p:txBody>
          </p:sp>
          <p:sp>
            <p:nvSpPr>
              <p:cNvPr id="18895" name="Line 7844"/>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896" name="Line 7845"/>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897" name="Line 7846"/>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898" name="Line 7847"/>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899" name="Line 7848"/>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0" name="Line 7849"/>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1" name="Line 7850"/>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2" name="Line 7851"/>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3" name="Line 7852"/>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4" name="Line 7853"/>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5" name="Line 7854"/>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6" name="Line 7855"/>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7" name="Line 7856"/>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8" name="Line 7857"/>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09" name="Line 7858"/>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0" name="Line 7859"/>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1" name="Line 7860"/>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2" name="Line 7861"/>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3" name="Line 7862"/>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4" name="Line 7863"/>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5" name="Line 7864"/>
              <p:cNvSpPr>
                <a:spLocks noChangeShapeType="1"/>
              </p:cNvSpPr>
              <p:nvPr/>
            </p:nvSpPr>
            <p:spPr bwMode="white">
              <a:xfrm flipH="1">
                <a:off x="4302" y="1348"/>
                <a:ext cx="13" cy="32"/>
              </a:xfrm>
              <a:prstGeom prst="line">
                <a:avLst/>
              </a:prstGeom>
              <a:noFill/>
              <a:ln w="6350">
                <a:solidFill>
                  <a:srgbClr val="1F1A17"/>
                </a:solidFill>
                <a:round/>
                <a:headEnd/>
                <a:tailEnd/>
              </a:ln>
            </p:spPr>
            <p:txBody>
              <a:bodyPr/>
              <a:lstStyle/>
              <a:p>
                <a:endParaRPr lang="en-US"/>
              </a:p>
            </p:txBody>
          </p:sp>
          <p:sp>
            <p:nvSpPr>
              <p:cNvPr id="18916" name="Line 7865"/>
              <p:cNvSpPr>
                <a:spLocks noChangeShapeType="1"/>
              </p:cNvSpPr>
              <p:nvPr/>
            </p:nvSpPr>
            <p:spPr bwMode="white">
              <a:xfrm>
                <a:off x="4324" y="1357"/>
                <a:ext cx="0" cy="0"/>
              </a:xfrm>
              <a:prstGeom prst="line">
                <a:avLst/>
              </a:prstGeom>
              <a:noFill/>
              <a:ln w="6350">
                <a:solidFill>
                  <a:srgbClr val="1F1A17"/>
                </a:solidFill>
                <a:round/>
                <a:headEnd/>
                <a:tailEnd/>
              </a:ln>
            </p:spPr>
            <p:txBody>
              <a:bodyPr/>
              <a:lstStyle/>
              <a:p>
                <a:endParaRPr lang="en-US"/>
              </a:p>
            </p:txBody>
          </p:sp>
          <p:sp>
            <p:nvSpPr>
              <p:cNvPr id="18917" name="Line 7866"/>
              <p:cNvSpPr>
                <a:spLocks noChangeShapeType="1"/>
              </p:cNvSpPr>
              <p:nvPr/>
            </p:nvSpPr>
            <p:spPr bwMode="white">
              <a:xfrm>
                <a:off x="4337" y="1329"/>
                <a:ext cx="0" cy="0"/>
              </a:xfrm>
              <a:prstGeom prst="line">
                <a:avLst/>
              </a:prstGeom>
              <a:noFill/>
              <a:ln w="6350">
                <a:solidFill>
                  <a:srgbClr val="1F1A17"/>
                </a:solidFill>
                <a:round/>
                <a:headEnd/>
                <a:tailEnd/>
              </a:ln>
            </p:spPr>
            <p:txBody>
              <a:bodyPr/>
              <a:lstStyle/>
              <a:p>
                <a:endParaRPr lang="en-US"/>
              </a:p>
            </p:txBody>
          </p:sp>
          <p:sp>
            <p:nvSpPr>
              <p:cNvPr id="18918" name="Line 7867"/>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19" name="Line 7868"/>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0" name="Line 7869"/>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1" name="Line 7870"/>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2" name="Line 7871"/>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3" name="Line 7872"/>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4" name="Line 7873"/>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5" name="Line 7874"/>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6" name="Line 7875"/>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7" name="Line 7876"/>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8" name="Line 7877"/>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29" name="Line 7878"/>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0" name="Line 7879"/>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1" name="Line 7880"/>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2" name="Line 7881"/>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3" name="Line 7882"/>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4" name="Line 7883"/>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5" name="Line 7884"/>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6" name="Line 7885"/>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7" name="Line 7886"/>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8" name="Line 7887"/>
              <p:cNvSpPr>
                <a:spLocks noChangeShapeType="1"/>
              </p:cNvSpPr>
              <p:nvPr/>
            </p:nvSpPr>
            <p:spPr bwMode="white">
              <a:xfrm flipV="1">
                <a:off x="4324" y="1329"/>
                <a:ext cx="13" cy="28"/>
              </a:xfrm>
              <a:prstGeom prst="line">
                <a:avLst/>
              </a:prstGeom>
              <a:noFill/>
              <a:ln w="6350">
                <a:solidFill>
                  <a:srgbClr val="1F1A17"/>
                </a:solidFill>
                <a:round/>
                <a:headEnd/>
                <a:tailEnd/>
              </a:ln>
            </p:spPr>
            <p:txBody>
              <a:bodyPr/>
              <a:lstStyle/>
              <a:p>
                <a:endParaRPr lang="en-US"/>
              </a:p>
            </p:txBody>
          </p:sp>
          <p:sp>
            <p:nvSpPr>
              <p:cNvPr id="18939" name="Line 7888"/>
              <p:cNvSpPr>
                <a:spLocks noChangeShapeType="1"/>
              </p:cNvSpPr>
              <p:nvPr/>
            </p:nvSpPr>
            <p:spPr bwMode="white">
              <a:xfrm>
                <a:off x="4329" y="1376"/>
                <a:ext cx="0" cy="0"/>
              </a:xfrm>
              <a:prstGeom prst="line">
                <a:avLst/>
              </a:prstGeom>
              <a:noFill/>
              <a:ln w="6350">
                <a:solidFill>
                  <a:srgbClr val="1F1A17"/>
                </a:solidFill>
                <a:round/>
                <a:headEnd/>
                <a:tailEnd/>
              </a:ln>
            </p:spPr>
            <p:txBody>
              <a:bodyPr/>
              <a:lstStyle/>
              <a:p>
                <a:endParaRPr lang="en-US"/>
              </a:p>
            </p:txBody>
          </p:sp>
          <p:sp>
            <p:nvSpPr>
              <p:cNvPr id="18940" name="Line 7889"/>
              <p:cNvSpPr>
                <a:spLocks noChangeShapeType="1"/>
              </p:cNvSpPr>
              <p:nvPr/>
            </p:nvSpPr>
            <p:spPr bwMode="white">
              <a:xfrm>
                <a:off x="4350" y="1331"/>
                <a:ext cx="0" cy="0"/>
              </a:xfrm>
              <a:prstGeom prst="line">
                <a:avLst/>
              </a:prstGeom>
              <a:noFill/>
              <a:ln w="6350">
                <a:solidFill>
                  <a:srgbClr val="1F1A17"/>
                </a:solidFill>
                <a:round/>
                <a:headEnd/>
                <a:tailEnd/>
              </a:ln>
            </p:spPr>
            <p:txBody>
              <a:bodyPr/>
              <a:lstStyle/>
              <a:p>
                <a:endParaRPr lang="en-US"/>
              </a:p>
            </p:txBody>
          </p:sp>
          <p:sp>
            <p:nvSpPr>
              <p:cNvPr id="18941" name="Line 7890"/>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942" name="Line 7891"/>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943" name="Line 7892"/>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944" name="Line 7893"/>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945" name="Line 7894"/>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946" name="Line 7895"/>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grpSp>
        <p:grpSp>
          <p:nvGrpSpPr>
            <p:cNvPr id="18519" name="Group 8097"/>
            <p:cNvGrpSpPr>
              <a:grpSpLocks/>
            </p:cNvGrpSpPr>
            <p:nvPr/>
          </p:nvGrpSpPr>
          <p:grpSpPr bwMode="auto">
            <a:xfrm>
              <a:off x="3835" y="1331"/>
              <a:ext cx="1821" cy="766"/>
              <a:chOff x="3835" y="1331"/>
              <a:chExt cx="1821" cy="766"/>
            </a:xfrm>
          </p:grpSpPr>
          <p:sp>
            <p:nvSpPr>
              <p:cNvPr id="18547" name="Line 7897"/>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48" name="Line 7898"/>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49" name="Line 7899"/>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0" name="Line 7900"/>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1" name="Line 7901"/>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2" name="Line 7902"/>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3" name="Line 7903"/>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4" name="Line 7904"/>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5" name="Line 7905"/>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6" name="Line 7906"/>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7" name="Line 7907"/>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8" name="Line 7908"/>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59" name="Line 7909"/>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60" name="Line 7910"/>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61" name="Line 7911"/>
              <p:cNvSpPr>
                <a:spLocks noChangeShapeType="1"/>
              </p:cNvSpPr>
              <p:nvPr/>
            </p:nvSpPr>
            <p:spPr bwMode="white">
              <a:xfrm flipV="1">
                <a:off x="4329" y="1331"/>
                <a:ext cx="21" cy="45"/>
              </a:xfrm>
              <a:prstGeom prst="line">
                <a:avLst/>
              </a:prstGeom>
              <a:noFill/>
              <a:ln w="6350">
                <a:solidFill>
                  <a:srgbClr val="1F1A17"/>
                </a:solidFill>
                <a:round/>
                <a:headEnd/>
                <a:tailEnd/>
              </a:ln>
            </p:spPr>
            <p:txBody>
              <a:bodyPr/>
              <a:lstStyle/>
              <a:p>
                <a:endParaRPr lang="en-US"/>
              </a:p>
            </p:txBody>
          </p:sp>
          <p:sp>
            <p:nvSpPr>
              <p:cNvPr id="18562" name="Line 7912"/>
              <p:cNvSpPr>
                <a:spLocks noChangeShapeType="1"/>
              </p:cNvSpPr>
              <p:nvPr/>
            </p:nvSpPr>
            <p:spPr bwMode="white">
              <a:xfrm>
                <a:off x="4294" y="1658"/>
                <a:ext cx="0" cy="0"/>
              </a:xfrm>
              <a:prstGeom prst="line">
                <a:avLst/>
              </a:prstGeom>
              <a:noFill/>
              <a:ln w="6350">
                <a:solidFill>
                  <a:srgbClr val="1F1A17"/>
                </a:solidFill>
                <a:round/>
                <a:headEnd/>
                <a:tailEnd/>
              </a:ln>
            </p:spPr>
            <p:txBody>
              <a:bodyPr/>
              <a:lstStyle/>
              <a:p>
                <a:endParaRPr lang="en-US"/>
              </a:p>
            </p:txBody>
          </p:sp>
          <p:sp>
            <p:nvSpPr>
              <p:cNvPr id="18563" name="Line 7913"/>
              <p:cNvSpPr>
                <a:spLocks noChangeShapeType="1"/>
              </p:cNvSpPr>
              <p:nvPr/>
            </p:nvSpPr>
            <p:spPr bwMode="white">
              <a:xfrm>
                <a:off x="4303" y="1456"/>
                <a:ext cx="0" cy="0"/>
              </a:xfrm>
              <a:prstGeom prst="line">
                <a:avLst/>
              </a:prstGeom>
              <a:noFill/>
              <a:ln w="6350">
                <a:solidFill>
                  <a:srgbClr val="1F1A17"/>
                </a:solidFill>
                <a:round/>
                <a:headEnd/>
                <a:tailEnd/>
              </a:ln>
            </p:spPr>
            <p:txBody>
              <a:bodyPr/>
              <a:lstStyle/>
              <a:p>
                <a:endParaRPr lang="en-US"/>
              </a:p>
            </p:txBody>
          </p:sp>
          <p:sp>
            <p:nvSpPr>
              <p:cNvPr id="18564" name="Line 7914"/>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65" name="Line 7915"/>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66" name="Line 7916"/>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67" name="Line 7917"/>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68" name="Line 7918"/>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69" name="Line 7919"/>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0" name="Line 7920"/>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1" name="Line 7921"/>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2" name="Line 7922"/>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3" name="Line 7923"/>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4" name="Line 7924"/>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5" name="Line 7925"/>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6" name="Line 7926"/>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7" name="Line 7927"/>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8" name="Line 7928"/>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79" name="Line 7929"/>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0" name="Line 7930"/>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1" name="Line 7931"/>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2" name="Line 7932"/>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3" name="Line 7933"/>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4" name="Line 7934"/>
              <p:cNvSpPr>
                <a:spLocks noChangeShapeType="1"/>
              </p:cNvSpPr>
              <p:nvPr/>
            </p:nvSpPr>
            <p:spPr bwMode="white">
              <a:xfrm flipV="1">
                <a:off x="4294" y="1456"/>
                <a:ext cx="9" cy="202"/>
              </a:xfrm>
              <a:prstGeom prst="line">
                <a:avLst/>
              </a:prstGeom>
              <a:noFill/>
              <a:ln w="6350">
                <a:solidFill>
                  <a:srgbClr val="1F1A17"/>
                </a:solidFill>
                <a:round/>
                <a:headEnd/>
                <a:tailEnd/>
              </a:ln>
            </p:spPr>
            <p:txBody>
              <a:bodyPr/>
              <a:lstStyle/>
              <a:p>
                <a:endParaRPr lang="en-US"/>
              </a:p>
            </p:txBody>
          </p:sp>
          <p:sp>
            <p:nvSpPr>
              <p:cNvPr id="18585" name="Line 7935"/>
              <p:cNvSpPr>
                <a:spLocks noChangeShapeType="1"/>
              </p:cNvSpPr>
              <p:nvPr/>
            </p:nvSpPr>
            <p:spPr bwMode="white">
              <a:xfrm>
                <a:off x="4287" y="1513"/>
                <a:ext cx="0" cy="0"/>
              </a:xfrm>
              <a:prstGeom prst="line">
                <a:avLst/>
              </a:prstGeom>
              <a:noFill/>
              <a:ln w="6350">
                <a:solidFill>
                  <a:srgbClr val="1F1A17"/>
                </a:solidFill>
                <a:round/>
                <a:headEnd/>
                <a:tailEnd/>
              </a:ln>
            </p:spPr>
            <p:txBody>
              <a:bodyPr/>
              <a:lstStyle/>
              <a:p>
                <a:endParaRPr lang="en-US"/>
              </a:p>
            </p:txBody>
          </p:sp>
          <p:sp>
            <p:nvSpPr>
              <p:cNvPr id="18586" name="Line 7936"/>
              <p:cNvSpPr>
                <a:spLocks noChangeShapeType="1"/>
              </p:cNvSpPr>
              <p:nvPr/>
            </p:nvSpPr>
            <p:spPr bwMode="white">
              <a:xfrm>
                <a:off x="4291" y="1447"/>
                <a:ext cx="0" cy="0"/>
              </a:xfrm>
              <a:prstGeom prst="line">
                <a:avLst/>
              </a:prstGeom>
              <a:noFill/>
              <a:ln w="6350">
                <a:solidFill>
                  <a:srgbClr val="1F1A17"/>
                </a:solidFill>
                <a:round/>
                <a:headEnd/>
                <a:tailEnd/>
              </a:ln>
            </p:spPr>
            <p:txBody>
              <a:bodyPr/>
              <a:lstStyle/>
              <a:p>
                <a:endParaRPr lang="en-US"/>
              </a:p>
            </p:txBody>
          </p:sp>
          <p:sp>
            <p:nvSpPr>
              <p:cNvPr id="18587" name="Line 7937"/>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88" name="Line 7938"/>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89" name="Line 7939"/>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0" name="Line 7940"/>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1" name="Line 7941"/>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2" name="Line 7942"/>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3" name="Line 7943"/>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4" name="Line 7944"/>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5" name="Line 7945"/>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6" name="Line 7946"/>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7" name="Line 7947"/>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8" name="Line 7948"/>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599" name="Line 7949"/>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0" name="Line 7950"/>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1" name="Line 7951"/>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2" name="Line 7952"/>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3" name="Line 7953"/>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4" name="Line 7954"/>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5" name="Line 7955"/>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6" name="Line 7956"/>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7" name="Line 7957"/>
              <p:cNvSpPr>
                <a:spLocks noChangeShapeType="1"/>
              </p:cNvSpPr>
              <p:nvPr/>
            </p:nvSpPr>
            <p:spPr bwMode="white">
              <a:xfrm flipV="1">
                <a:off x="4287" y="1447"/>
                <a:ext cx="4" cy="66"/>
              </a:xfrm>
              <a:prstGeom prst="line">
                <a:avLst/>
              </a:prstGeom>
              <a:noFill/>
              <a:ln w="6350">
                <a:solidFill>
                  <a:srgbClr val="1F1A17"/>
                </a:solidFill>
                <a:round/>
                <a:headEnd/>
                <a:tailEnd/>
              </a:ln>
            </p:spPr>
            <p:txBody>
              <a:bodyPr/>
              <a:lstStyle/>
              <a:p>
                <a:endParaRPr lang="en-US"/>
              </a:p>
            </p:txBody>
          </p:sp>
          <p:sp>
            <p:nvSpPr>
              <p:cNvPr id="18608" name="Line 7958"/>
              <p:cNvSpPr>
                <a:spLocks noChangeShapeType="1"/>
              </p:cNvSpPr>
              <p:nvPr/>
            </p:nvSpPr>
            <p:spPr bwMode="white">
              <a:xfrm>
                <a:off x="4278" y="1701"/>
                <a:ext cx="0" cy="0"/>
              </a:xfrm>
              <a:prstGeom prst="line">
                <a:avLst/>
              </a:prstGeom>
              <a:noFill/>
              <a:ln w="6350">
                <a:solidFill>
                  <a:srgbClr val="1F1A17"/>
                </a:solidFill>
                <a:round/>
                <a:headEnd/>
                <a:tailEnd/>
              </a:ln>
            </p:spPr>
            <p:txBody>
              <a:bodyPr/>
              <a:lstStyle/>
              <a:p>
                <a:endParaRPr lang="en-US"/>
              </a:p>
            </p:txBody>
          </p:sp>
          <p:sp>
            <p:nvSpPr>
              <p:cNvPr id="18609" name="Line 7959"/>
              <p:cNvSpPr>
                <a:spLocks noChangeShapeType="1"/>
              </p:cNvSpPr>
              <p:nvPr/>
            </p:nvSpPr>
            <p:spPr bwMode="white">
              <a:xfrm>
                <a:off x="4287" y="1526"/>
                <a:ext cx="0" cy="0"/>
              </a:xfrm>
              <a:prstGeom prst="line">
                <a:avLst/>
              </a:prstGeom>
              <a:noFill/>
              <a:ln w="6350">
                <a:solidFill>
                  <a:srgbClr val="1F1A17"/>
                </a:solidFill>
                <a:round/>
                <a:headEnd/>
                <a:tailEnd/>
              </a:ln>
            </p:spPr>
            <p:txBody>
              <a:bodyPr/>
              <a:lstStyle/>
              <a:p>
                <a:endParaRPr lang="en-US"/>
              </a:p>
            </p:txBody>
          </p:sp>
          <p:sp>
            <p:nvSpPr>
              <p:cNvPr id="18610" name="Line 7960"/>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1" name="Line 7961"/>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2" name="Line 7962"/>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3" name="Line 7963"/>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4" name="Line 7964"/>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5" name="Line 7965"/>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6" name="Line 7966"/>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7" name="Line 7967"/>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8" name="Line 7968"/>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19" name="Line 7969"/>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0" name="Line 7970"/>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1" name="Line 7971"/>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2" name="Line 7972"/>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3" name="Line 7973"/>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4" name="Line 7974"/>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5" name="Line 7975"/>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6" name="Line 7976"/>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7" name="Line 7977"/>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8" name="Line 7978"/>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29" name="Line 7979"/>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30" name="Line 7980"/>
              <p:cNvSpPr>
                <a:spLocks noChangeShapeType="1"/>
              </p:cNvSpPr>
              <p:nvPr/>
            </p:nvSpPr>
            <p:spPr bwMode="white">
              <a:xfrm flipV="1">
                <a:off x="4278" y="1526"/>
                <a:ext cx="9" cy="175"/>
              </a:xfrm>
              <a:prstGeom prst="line">
                <a:avLst/>
              </a:prstGeom>
              <a:noFill/>
              <a:ln w="6350">
                <a:solidFill>
                  <a:srgbClr val="1F1A17"/>
                </a:solidFill>
                <a:round/>
                <a:headEnd/>
                <a:tailEnd/>
              </a:ln>
            </p:spPr>
            <p:txBody>
              <a:bodyPr/>
              <a:lstStyle/>
              <a:p>
                <a:endParaRPr lang="en-US"/>
              </a:p>
            </p:txBody>
          </p:sp>
          <p:sp>
            <p:nvSpPr>
              <p:cNvPr id="18631" name="Freeform 7981"/>
              <p:cNvSpPr>
                <a:spLocks/>
              </p:cNvSpPr>
              <p:nvPr/>
            </p:nvSpPr>
            <p:spPr bwMode="white">
              <a:xfrm>
                <a:off x="3944" y="1497"/>
                <a:ext cx="91" cy="55"/>
              </a:xfrm>
              <a:custGeom>
                <a:avLst/>
                <a:gdLst>
                  <a:gd name="T0" fmla="*/ 0 w 728"/>
                  <a:gd name="T1" fmla="*/ 0 h 438"/>
                  <a:gd name="T2" fmla="*/ 0 w 728"/>
                  <a:gd name="T3" fmla="*/ 0 h 438"/>
                  <a:gd name="T4" fmla="*/ 0 w 728"/>
                  <a:gd name="T5" fmla="*/ 0 h 438"/>
                  <a:gd name="T6" fmla="*/ 0 w 728"/>
                  <a:gd name="T7" fmla="*/ 0 h 438"/>
                  <a:gd name="T8" fmla="*/ 0 w 728"/>
                  <a:gd name="T9" fmla="*/ 0 h 438"/>
                  <a:gd name="T10" fmla="*/ 0 w 728"/>
                  <a:gd name="T11" fmla="*/ 0 h 438"/>
                  <a:gd name="T12" fmla="*/ 1 w 728"/>
                  <a:gd name="T13" fmla="*/ 0 h 438"/>
                  <a:gd name="T14" fmla="*/ 1 w 728"/>
                  <a:gd name="T15" fmla="*/ 0 h 438"/>
                  <a:gd name="T16" fmla="*/ 1 w 728"/>
                  <a:gd name="T17" fmla="*/ 0 h 438"/>
                  <a:gd name="T18" fmla="*/ 1 w 728"/>
                  <a:gd name="T19" fmla="*/ 1 h 438"/>
                  <a:gd name="T20" fmla="*/ 1 w 728"/>
                  <a:gd name="T21" fmla="*/ 1 h 438"/>
                  <a:gd name="T22" fmla="*/ 1 w 728"/>
                  <a:gd name="T23" fmla="*/ 1 h 438"/>
                  <a:gd name="T24" fmla="*/ 1 w 728"/>
                  <a:gd name="T25" fmla="*/ 1 h 438"/>
                  <a:gd name="T26" fmla="*/ 1 w 728"/>
                  <a:gd name="T27" fmla="*/ 1 h 438"/>
                  <a:gd name="T28" fmla="*/ 1 w 728"/>
                  <a:gd name="T29" fmla="*/ 1 h 438"/>
                  <a:gd name="T30" fmla="*/ 1 w 728"/>
                  <a:gd name="T31" fmla="*/ 1 h 438"/>
                  <a:gd name="T32" fmla="*/ 1 w 728"/>
                  <a:gd name="T33" fmla="*/ 1 h 4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8"/>
                  <a:gd name="T52" fmla="*/ 0 h 438"/>
                  <a:gd name="T53" fmla="*/ 728 w 728"/>
                  <a:gd name="T54" fmla="*/ 438 h 4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8" h="438">
                    <a:moveTo>
                      <a:pt x="0" y="0"/>
                    </a:moveTo>
                    <a:lnTo>
                      <a:pt x="46" y="27"/>
                    </a:lnTo>
                    <a:lnTo>
                      <a:pt x="91" y="54"/>
                    </a:lnTo>
                    <a:lnTo>
                      <a:pt x="136" y="82"/>
                    </a:lnTo>
                    <a:lnTo>
                      <a:pt x="181" y="109"/>
                    </a:lnTo>
                    <a:lnTo>
                      <a:pt x="227" y="136"/>
                    </a:lnTo>
                    <a:lnTo>
                      <a:pt x="271" y="164"/>
                    </a:lnTo>
                    <a:lnTo>
                      <a:pt x="317" y="191"/>
                    </a:lnTo>
                    <a:lnTo>
                      <a:pt x="363" y="218"/>
                    </a:lnTo>
                    <a:lnTo>
                      <a:pt x="409" y="246"/>
                    </a:lnTo>
                    <a:lnTo>
                      <a:pt x="453" y="273"/>
                    </a:lnTo>
                    <a:lnTo>
                      <a:pt x="499" y="301"/>
                    </a:lnTo>
                    <a:lnTo>
                      <a:pt x="545" y="328"/>
                    </a:lnTo>
                    <a:lnTo>
                      <a:pt x="590" y="355"/>
                    </a:lnTo>
                    <a:lnTo>
                      <a:pt x="636" y="383"/>
                    </a:lnTo>
                    <a:lnTo>
                      <a:pt x="682" y="410"/>
                    </a:lnTo>
                    <a:lnTo>
                      <a:pt x="728" y="438"/>
                    </a:lnTo>
                  </a:path>
                </a:pathLst>
              </a:custGeom>
              <a:noFill/>
              <a:ln w="6350">
                <a:solidFill>
                  <a:srgbClr val="1F1A17"/>
                </a:solidFill>
                <a:prstDash val="solid"/>
                <a:round/>
                <a:headEnd/>
                <a:tailEnd/>
              </a:ln>
            </p:spPr>
            <p:txBody>
              <a:bodyPr/>
              <a:lstStyle/>
              <a:p>
                <a:endParaRPr lang="en-US"/>
              </a:p>
            </p:txBody>
          </p:sp>
          <p:sp>
            <p:nvSpPr>
              <p:cNvPr id="18632" name="Freeform 7982"/>
              <p:cNvSpPr>
                <a:spLocks/>
              </p:cNvSpPr>
              <p:nvPr/>
            </p:nvSpPr>
            <p:spPr bwMode="white">
              <a:xfrm>
                <a:off x="3896" y="1496"/>
                <a:ext cx="111" cy="67"/>
              </a:xfrm>
              <a:custGeom>
                <a:avLst/>
                <a:gdLst>
                  <a:gd name="T0" fmla="*/ 0 w 889"/>
                  <a:gd name="T1" fmla="*/ 0 h 534"/>
                  <a:gd name="T2" fmla="*/ 0 w 889"/>
                  <a:gd name="T3" fmla="*/ 0 h 534"/>
                  <a:gd name="T4" fmla="*/ 0 w 889"/>
                  <a:gd name="T5" fmla="*/ 0 h 534"/>
                  <a:gd name="T6" fmla="*/ 0 w 889"/>
                  <a:gd name="T7" fmla="*/ 0 h 534"/>
                  <a:gd name="T8" fmla="*/ 0 w 889"/>
                  <a:gd name="T9" fmla="*/ 0 h 534"/>
                  <a:gd name="T10" fmla="*/ 0 w 889"/>
                  <a:gd name="T11" fmla="*/ 0 h 534"/>
                  <a:gd name="T12" fmla="*/ 1 w 889"/>
                  <a:gd name="T13" fmla="*/ 0 h 534"/>
                  <a:gd name="T14" fmla="*/ 1 w 889"/>
                  <a:gd name="T15" fmla="*/ 1 h 534"/>
                  <a:gd name="T16" fmla="*/ 1 w 889"/>
                  <a:gd name="T17" fmla="*/ 1 h 534"/>
                  <a:gd name="T18" fmla="*/ 1 w 889"/>
                  <a:gd name="T19" fmla="*/ 1 h 534"/>
                  <a:gd name="T20" fmla="*/ 1 w 889"/>
                  <a:gd name="T21" fmla="*/ 1 h 534"/>
                  <a:gd name="T22" fmla="*/ 1 w 889"/>
                  <a:gd name="T23" fmla="*/ 1 h 534"/>
                  <a:gd name="T24" fmla="*/ 1 w 889"/>
                  <a:gd name="T25" fmla="*/ 1 h 534"/>
                  <a:gd name="T26" fmla="*/ 1 w 889"/>
                  <a:gd name="T27" fmla="*/ 1 h 534"/>
                  <a:gd name="T28" fmla="*/ 1 w 889"/>
                  <a:gd name="T29" fmla="*/ 1 h 534"/>
                  <a:gd name="T30" fmla="*/ 2 w 889"/>
                  <a:gd name="T31" fmla="*/ 1 h 534"/>
                  <a:gd name="T32" fmla="*/ 2 w 889"/>
                  <a:gd name="T33" fmla="*/ 1 h 5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9"/>
                  <a:gd name="T52" fmla="*/ 0 h 534"/>
                  <a:gd name="T53" fmla="*/ 889 w 889"/>
                  <a:gd name="T54" fmla="*/ 534 h 5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9" h="534">
                    <a:moveTo>
                      <a:pt x="0" y="0"/>
                    </a:moveTo>
                    <a:lnTo>
                      <a:pt x="55" y="33"/>
                    </a:lnTo>
                    <a:lnTo>
                      <a:pt x="110" y="66"/>
                    </a:lnTo>
                    <a:lnTo>
                      <a:pt x="165" y="99"/>
                    </a:lnTo>
                    <a:lnTo>
                      <a:pt x="220" y="133"/>
                    </a:lnTo>
                    <a:lnTo>
                      <a:pt x="275" y="166"/>
                    </a:lnTo>
                    <a:lnTo>
                      <a:pt x="330" y="199"/>
                    </a:lnTo>
                    <a:lnTo>
                      <a:pt x="386" y="232"/>
                    </a:lnTo>
                    <a:lnTo>
                      <a:pt x="441" y="265"/>
                    </a:lnTo>
                    <a:lnTo>
                      <a:pt x="498" y="299"/>
                    </a:lnTo>
                    <a:lnTo>
                      <a:pt x="553" y="333"/>
                    </a:lnTo>
                    <a:lnTo>
                      <a:pt x="609" y="366"/>
                    </a:lnTo>
                    <a:lnTo>
                      <a:pt x="665" y="400"/>
                    </a:lnTo>
                    <a:lnTo>
                      <a:pt x="721" y="433"/>
                    </a:lnTo>
                    <a:lnTo>
                      <a:pt x="777" y="466"/>
                    </a:lnTo>
                    <a:lnTo>
                      <a:pt x="833" y="501"/>
                    </a:lnTo>
                    <a:lnTo>
                      <a:pt x="889" y="534"/>
                    </a:lnTo>
                  </a:path>
                </a:pathLst>
              </a:custGeom>
              <a:noFill/>
              <a:ln w="6350">
                <a:solidFill>
                  <a:srgbClr val="1F1A17"/>
                </a:solidFill>
                <a:prstDash val="solid"/>
                <a:round/>
                <a:headEnd/>
                <a:tailEnd/>
              </a:ln>
            </p:spPr>
            <p:txBody>
              <a:bodyPr/>
              <a:lstStyle/>
              <a:p>
                <a:endParaRPr lang="en-US"/>
              </a:p>
            </p:txBody>
          </p:sp>
          <p:sp>
            <p:nvSpPr>
              <p:cNvPr id="18633" name="Freeform 7983"/>
              <p:cNvSpPr>
                <a:spLocks/>
              </p:cNvSpPr>
              <p:nvPr/>
            </p:nvSpPr>
            <p:spPr bwMode="white">
              <a:xfrm>
                <a:off x="4017" y="1569"/>
                <a:ext cx="103" cy="62"/>
              </a:xfrm>
              <a:custGeom>
                <a:avLst/>
                <a:gdLst>
                  <a:gd name="T0" fmla="*/ 0 w 827"/>
                  <a:gd name="T1" fmla="*/ 0 h 496"/>
                  <a:gd name="T2" fmla="*/ 0 w 827"/>
                  <a:gd name="T3" fmla="*/ 0 h 496"/>
                  <a:gd name="T4" fmla="*/ 0 w 827"/>
                  <a:gd name="T5" fmla="*/ 0 h 496"/>
                  <a:gd name="T6" fmla="*/ 0 w 827"/>
                  <a:gd name="T7" fmla="*/ 0 h 496"/>
                  <a:gd name="T8" fmla="*/ 0 w 827"/>
                  <a:gd name="T9" fmla="*/ 0 h 496"/>
                  <a:gd name="T10" fmla="*/ 0 w 827"/>
                  <a:gd name="T11" fmla="*/ 0 h 496"/>
                  <a:gd name="T12" fmla="*/ 1 w 827"/>
                  <a:gd name="T13" fmla="*/ 0 h 496"/>
                  <a:gd name="T14" fmla="*/ 1 w 827"/>
                  <a:gd name="T15" fmla="*/ 0 h 496"/>
                  <a:gd name="T16" fmla="*/ 1 w 827"/>
                  <a:gd name="T17" fmla="*/ 1 h 496"/>
                  <a:gd name="T18" fmla="*/ 1 w 827"/>
                  <a:gd name="T19" fmla="*/ 1 h 496"/>
                  <a:gd name="T20" fmla="*/ 1 w 827"/>
                  <a:gd name="T21" fmla="*/ 1 h 496"/>
                  <a:gd name="T22" fmla="*/ 1 w 827"/>
                  <a:gd name="T23" fmla="*/ 1 h 496"/>
                  <a:gd name="T24" fmla="*/ 1 w 827"/>
                  <a:gd name="T25" fmla="*/ 1 h 496"/>
                  <a:gd name="T26" fmla="*/ 1 w 827"/>
                  <a:gd name="T27" fmla="*/ 1 h 496"/>
                  <a:gd name="T28" fmla="*/ 1 w 827"/>
                  <a:gd name="T29" fmla="*/ 1 h 496"/>
                  <a:gd name="T30" fmla="*/ 1 w 827"/>
                  <a:gd name="T31" fmla="*/ 1 h 496"/>
                  <a:gd name="T32" fmla="*/ 2 w 827"/>
                  <a:gd name="T33" fmla="*/ 1 h 4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7"/>
                  <a:gd name="T52" fmla="*/ 0 h 496"/>
                  <a:gd name="T53" fmla="*/ 827 w 827"/>
                  <a:gd name="T54" fmla="*/ 496 h 4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7" h="496">
                    <a:moveTo>
                      <a:pt x="0" y="0"/>
                    </a:moveTo>
                    <a:lnTo>
                      <a:pt x="51" y="31"/>
                    </a:lnTo>
                    <a:lnTo>
                      <a:pt x="102" y="61"/>
                    </a:lnTo>
                    <a:lnTo>
                      <a:pt x="154" y="92"/>
                    </a:lnTo>
                    <a:lnTo>
                      <a:pt x="205" y="123"/>
                    </a:lnTo>
                    <a:lnTo>
                      <a:pt x="257" y="154"/>
                    </a:lnTo>
                    <a:lnTo>
                      <a:pt x="308" y="185"/>
                    </a:lnTo>
                    <a:lnTo>
                      <a:pt x="360" y="216"/>
                    </a:lnTo>
                    <a:lnTo>
                      <a:pt x="412" y="247"/>
                    </a:lnTo>
                    <a:lnTo>
                      <a:pt x="463" y="278"/>
                    </a:lnTo>
                    <a:lnTo>
                      <a:pt x="515" y="310"/>
                    </a:lnTo>
                    <a:lnTo>
                      <a:pt x="566" y="341"/>
                    </a:lnTo>
                    <a:lnTo>
                      <a:pt x="618" y="372"/>
                    </a:lnTo>
                    <a:lnTo>
                      <a:pt x="670" y="403"/>
                    </a:lnTo>
                    <a:lnTo>
                      <a:pt x="722" y="434"/>
                    </a:lnTo>
                    <a:lnTo>
                      <a:pt x="774" y="465"/>
                    </a:lnTo>
                    <a:lnTo>
                      <a:pt x="827" y="496"/>
                    </a:lnTo>
                  </a:path>
                </a:pathLst>
              </a:custGeom>
              <a:noFill/>
              <a:ln w="6350">
                <a:solidFill>
                  <a:srgbClr val="1F1A17"/>
                </a:solidFill>
                <a:prstDash val="solid"/>
                <a:round/>
                <a:headEnd/>
                <a:tailEnd/>
              </a:ln>
            </p:spPr>
            <p:txBody>
              <a:bodyPr/>
              <a:lstStyle/>
              <a:p>
                <a:endParaRPr lang="en-US"/>
              </a:p>
            </p:txBody>
          </p:sp>
          <p:sp>
            <p:nvSpPr>
              <p:cNvPr id="18634" name="Freeform 7984"/>
              <p:cNvSpPr>
                <a:spLocks/>
              </p:cNvSpPr>
              <p:nvPr/>
            </p:nvSpPr>
            <p:spPr bwMode="white">
              <a:xfrm>
                <a:off x="3940" y="1459"/>
                <a:ext cx="45" cy="42"/>
              </a:xfrm>
              <a:custGeom>
                <a:avLst/>
                <a:gdLst>
                  <a:gd name="T0" fmla="*/ 1 w 360"/>
                  <a:gd name="T1" fmla="*/ 1 h 334"/>
                  <a:gd name="T2" fmla="*/ 1 w 360"/>
                  <a:gd name="T3" fmla="*/ 1 h 334"/>
                  <a:gd name="T4" fmla="*/ 1 w 360"/>
                  <a:gd name="T5" fmla="*/ 1 h 334"/>
                  <a:gd name="T6" fmla="*/ 0 w 360"/>
                  <a:gd name="T7" fmla="*/ 0 h 334"/>
                  <a:gd name="T8" fmla="*/ 0 w 360"/>
                  <a:gd name="T9" fmla="*/ 0 h 334"/>
                  <a:gd name="T10" fmla="*/ 0 w 360"/>
                  <a:gd name="T11" fmla="*/ 0 h 334"/>
                  <a:gd name="T12" fmla="*/ 0 w 360"/>
                  <a:gd name="T13" fmla="*/ 0 h 334"/>
                  <a:gd name="T14" fmla="*/ 0 w 360"/>
                  <a:gd name="T15" fmla="*/ 0 h 334"/>
                  <a:gd name="T16" fmla="*/ 0 w 360"/>
                  <a:gd name="T17" fmla="*/ 0 h 3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0"/>
                  <a:gd name="T28" fmla="*/ 0 h 334"/>
                  <a:gd name="T29" fmla="*/ 360 w 360"/>
                  <a:gd name="T30" fmla="*/ 334 h 3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0" h="334">
                    <a:moveTo>
                      <a:pt x="360" y="334"/>
                    </a:moveTo>
                    <a:lnTo>
                      <a:pt x="315" y="292"/>
                    </a:lnTo>
                    <a:lnTo>
                      <a:pt x="270" y="249"/>
                    </a:lnTo>
                    <a:lnTo>
                      <a:pt x="225" y="208"/>
                    </a:lnTo>
                    <a:lnTo>
                      <a:pt x="181" y="166"/>
                    </a:lnTo>
                    <a:lnTo>
                      <a:pt x="136" y="125"/>
                    </a:lnTo>
                    <a:lnTo>
                      <a:pt x="90" y="83"/>
                    </a:lnTo>
                    <a:lnTo>
                      <a:pt x="46" y="42"/>
                    </a:lnTo>
                    <a:lnTo>
                      <a:pt x="0" y="0"/>
                    </a:lnTo>
                  </a:path>
                </a:pathLst>
              </a:custGeom>
              <a:noFill/>
              <a:ln w="6350">
                <a:solidFill>
                  <a:srgbClr val="1F1A17"/>
                </a:solidFill>
                <a:prstDash val="solid"/>
                <a:round/>
                <a:headEnd/>
                <a:tailEnd/>
              </a:ln>
            </p:spPr>
            <p:txBody>
              <a:bodyPr/>
              <a:lstStyle/>
              <a:p>
                <a:endParaRPr lang="en-US"/>
              </a:p>
            </p:txBody>
          </p:sp>
          <p:sp>
            <p:nvSpPr>
              <p:cNvPr id="18635" name="Freeform 7985"/>
              <p:cNvSpPr>
                <a:spLocks/>
              </p:cNvSpPr>
              <p:nvPr/>
            </p:nvSpPr>
            <p:spPr bwMode="white">
              <a:xfrm>
                <a:off x="3835" y="1471"/>
                <a:ext cx="4" cy="11"/>
              </a:xfrm>
              <a:custGeom>
                <a:avLst/>
                <a:gdLst>
                  <a:gd name="T0" fmla="*/ 0 w 32"/>
                  <a:gd name="T1" fmla="*/ 0 h 86"/>
                  <a:gd name="T2" fmla="*/ 0 w 32"/>
                  <a:gd name="T3" fmla="*/ 0 h 86"/>
                  <a:gd name="T4" fmla="*/ 0 w 32"/>
                  <a:gd name="T5" fmla="*/ 0 h 86"/>
                  <a:gd name="T6" fmla="*/ 0 w 32"/>
                  <a:gd name="T7" fmla="*/ 0 h 86"/>
                  <a:gd name="T8" fmla="*/ 0 w 32"/>
                  <a:gd name="T9" fmla="*/ 0 h 86"/>
                  <a:gd name="T10" fmla="*/ 0 w 32"/>
                  <a:gd name="T11" fmla="*/ 0 h 86"/>
                  <a:gd name="T12" fmla="*/ 0 w 32"/>
                  <a:gd name="T13" fmla="*/ 0 h 86"/>
                  <a:gd name="T14" fmla="*/ 0 w 32"/>
                  <a:gd name="T15" fmla="*/ 0 h 86"/>
                  <a:gd name="T16" fmla="*/ 0 w 32"/>
                  <a:gd name="T17" fmla="*/ 0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86"/>
                  <a:gd name="T29" fmla="*/ 32 w 32"/>
                  <a:gd name="T30" fmla="*/ 86 h 8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86">
                    <a:moveTo>
                      <a:pt x="0" y="0"/>
                    </a:moveTo>
                    <a:lnTo>
                      <a:pt x="0" y="11"/>
                    </a:lnTo>
                    <a:lnTo>
                      <a:pt x="2" y="22"/>
                    </a:lnTo>
                    <a:lnTo>
                      <a:pt x="4" y="33"/>
                    </a:lnTo>
                    <a:lnTo>
                      <a:pt x="8" y="44"/>
                    </a:lnTo>
                    <a:lnTo>
                      <a:pt x="12" y="55"/>
                    </a:lnTo>
                    <a:lnTo>
                      <a:pt x="17" y="65"/>
                    </a:lnTo>
                    <a:lnTo>
                      <a:pt x="24" y="75"/>
                    </a:lnTo>
                    <a:lnTo>
                      <a:pt x="32" y="86"/>
                    </a:lnTo>
                  </a:path>
                </a:pathLst>
              </a:custGeom>
              <a:noFill/>
              <a:ln w="6350">
                <a:solidFill>
                  <a:srgbClr val="000000"/>
                </a:solidFill>
                <a:prstDash val="solid"/>
                <a:round/>
                <a:headEnd/>
                <a:tailEnd/>
              </a:ln>
            </p:spPr>
            <p:txBody>
              <a:bodyPr/>
              <a:lstStyle/>
              <a:p>
                <a:endParaRPr lang="en-US"/>
              </a:p>
            </p:txBody>
          </p:sp>
          <p:sp>
            <p:nvSpPr>
              <p:cNvPr id="18636" name="Freeform 7986"/>
              <p:cNvSpPr>
                <a:spLocks/>
              </p:cNvSpPr>
              <p:nvPr/>
            </p:nvSpPr>
            <p:spPr bwMode="white">
              <a:xfrm>
                <a:off x="3986" y="1455"/>
                <a:ext cx="17" cy="1"/>
              </a:xfrm>
              <a:custGeom>
                <a:avLst/>
                <a:gdLst>
                  <a:gd name="T0" fmla="*/ 0 w 136"/>
                  <a:gd name="T1" fmla="*/ 0 h 14"/>
                  <a:gd name="T2" fmla="*/ 0 w 136"/>
                  <a:gd name="T3" fmla="*/ 0 h 14"/>
                  <a:gd name="T4" fmla="*/ 0 w 136"/>
                  <a:gd name="T5" fmla="*/ 0 h 14"/>
                  <a:gd name="T6" fmla="*/ 0 w 136"/>
                  <a:gd name="T7" fmla="*/ 0 h 14"/>
                  <a:gd name="T8" fmla="*/ 0 w 136"/>
                  <a:gd name="T9" fmla="*/ 0 h 14"/>
                  <a:gd name="T10" fmla="*/ 0 60000 65536"/>
                  <a:gd name="T11" fmla="*/ 0 60000 65536"/>
                  <a:gd name="T12" fmla="*/ 0 60000 65536"/>
                  <a:gd name="T13" fmla="*/ 0 60000 65536"/>
                  <a:gd name="T14" fmla="*/ 0 60000 65536"/>
                  <a:gd name="T15" fmla="*/ 0 w 136"/>
                  <a:gd name="T16" fmla="*/ 0 h 14"/>
                  <a:gd name="T17" fmla="*/ 136 w 136"/>
                  <a:gd name="T18" fmla="*/ 14 h 14"/>
                </a:gdLst>
                <a:ahLst/>
                <a:cxnLst>
                  <a:cxn ang="T10">
                    <a:pos x="T0" y="T1"/>
                  </a:cxn>
                  <a:cxn ang="T11">
                    <a:pos x="T2" y="T3"/>
                  </a:cxn>
                  <a:cxn ang="T12">
                    <a:pos x="T4" y="T5"/>
                  </a:cxn>
                  <a:cxn ang="T13">
                    <a:pos x="T6" y="T7"/>
                  </a:cxn>
                  <a:cxn ang="T14">
                    <a:pos x="T8" y="T9"/>
                  </a:cxn>
                </a:cxnLst>
                <a:rect l="T15" t="T16" r="T17" b="T18"/>
                <a:pathLst>
                  <a:path w="136" h="14">
                    <a:moveTo>
                      <a:pt x="0" y="0"/>
                    </a:moveTo>
                    <a:lnTo>
                      <a:pt x="34" y="5"/>
                    </a:lnTo>
                    <a:lnTo>
                      <a:pt x="69" y="9"/>
                    </a:lnTo>
                    <a:lnTo>
                      <a:pt x="102" y="12"/>
                    </a:lnTo>
                    <a:lnTo>
                      <a:pt x="136" y="14"/>
                    </a:lnTo>
                  </a:path>
                </a:pathLst>
              </a:custGeom>
              <a:noFill/>
              <a:ln w="6350">
                <a:solidFill>
                  <a:srgbClr val="1F1A17"/>
                </a:solidFill>
                <a:prstDash val="solid"/>
                <a:round/>
                <a:headEnd/>
                <a:tailEnd/>
              </a:ln>
            </p:spPr>
            <p:txBody>
              <a:bodyPr/>
              <a:lstStyle/>
              <a:p>
                <a:endParaRPr lang="en-US"/>
              </a:p>
            </p:txBody>
          </p:sp>
          <p:sp>
            <p:nvSpPr>
              <p:cNvPr id="18637" name="Line 7987"/>
              <p:cNvSpPr>
                <a:spLocks noChangeShapeType="1"/>
              </p:cNvSpPr>
              <p:nvPr/>
            </p:nvSpPr>
            <p:spPr bwMode="white">
              <a:xfrm>
                <a:off x="4050" y="1491"/>
                <a:ext cx="9" cy="2"/>
              </a:xfrm>
              <a:prstGeom prst="line">
                <a:avLst/>
              </a:prstGeom>
              <a:noFill/>
              <a:ln w="6350">
                <a:solidFill>
                  <a:srgbClr val="1F1A17"/>
                </a:solidFill>
                <a:round/>
                <a:headEnd/>
                <a:tailEnd/>
              </a:ln>
            </p:spPr>
            <p:txBody>
              <a:bodyPr/>
              <a:lstStyle/>
              <a:p>
                <a:endParaRPr lang="en-US"/>
              </a:p>
            </p:txBody>
          </p:sp>
          <p:sp>
            <p:nvSpPr>
              <p:cNvPr id="18638" name="Line 7988"/>
              <p:cNvSpPr>
                <a:spLocks noChangeShapeType="1"/>
              </p:cNvSpPr>
              <p:nvPr/>
            </p:nvSpPr>
            <p:spPr bwMode="white">
              <a:xfrm>
                <a:off x="4674" y="1690"/>
                <a:ext cx="0" cy="10"/>
              </a:xfrm>
              <a:prstGeom prst="line">
                <a:avLst/>
              </a:prstGeom>
              <a:noFill/>
              <a:ln w="6350">
                <a:solidFill>
                  <a:srgbClr val="1F1A17"/>
                </a:solidFill>
                <a:round/>
                <a:headEnd/>
                <a:tailEnd/>
              </a:ln>
            </p:spPr>
            <p:txBody>
              <a:bodyPr/>
              <a:lstStyle/>
              <a:p>
                <a:endParaRPr lang="en-US"/>
              </a:p>
            </p:txBody>
          </p:sp>
          <p:sp>
            <p:nvSpPr>
              <p:cNvPr id="18639" name="Freeform 7989"/>
              <p:cNvSpPr>
                <a:spLocks/>
              </p:cNvSpPr>
              <p:nvPr/>
            </p:nvSpPr>
            <p:spPr bwMode="white">
              <a:xfrm>
                <a:off x="4572" y="1961"/>
                <a:ext cx="38" cy="56"/>
              </a:xfrm>
              <a:custGeom>
                <a:avLst/>
                <a:gdLst>
                  <a:gd name="T0" fmla="*/ 1 w 302"/>
                  <a:gd name="T1" fmla="*/ 0 h 445"/>
                  <a:gd name="T2" fmla="*/ 1 w 302"/>
                  <a:gd name="T3" fmla="*/ 0 h 445"/>
                  <a:gd name="T4" fmla="*/ 1 w 302"/>
                  <a:gd name="T5" fmla="*/ 0 h 445"/>
                  <a:gd name="T6" fmla="*/ 1 w 302"/>
                  <a:gd name="T7" fmla="*/ 0 h 445"/>
                  <a:gd name="T8" fmla="*/ 1 w 302"/>
                  <a:gd name="T9" fmla="*/ 0 h 445"/>
                  <a:gd name="T10" fmla="*/ 1 w 302"/>
                  <a:gd name="T11" fmla="*/ 0 h 445"/>
                  <a:gd name="T12" fmla="*/ 1 w 302"/>
                  <a:gd name="T13" fmla="*/ 0 h 445"/>
                  <a:gd name="T14" fmla="*/ 1 w 302"/>
                  <a:gd name="T15" fmla="*/ 0 h 445"/>
                  <a:gd name="T16" fmla="*/ 1 w 302"/>
                  <a:gd name="T17" fmla="*/ 0 h 445"/>
                  <a:gd name="T18" fmla="*/ 1 w 302"/>
                  <a:gd name="T19" fmla="*/ 0 h 445"/>
                  <a:gd name="T20" fmla="*/ 0 w 302"/>
                  <a:gd name="T21" fmla="*/ 0 h 445"/>
                  <a:gd name="T22" fmla="*/ 0 w 302"/>
                  <a:gd name="T23" fmla="*/ 0 h 445"/>
                  <a:gd name="T24" fmla="*/ 0 w 302"/>
                  <a:gd name="T25" fmla="*/ 0 h 445"/>
                  <a:gd name="T26" fmla="*/ 0 w 302"/>
                  <a:gd name="T27" fmla="*/ 0 h 445"/>
                  <a:gd name="T28" fmla="*/ 0 w 302"/>
                  <a:gd name="T29" fmla="*/ 0 h 445"/>
                  <a:gd name="T30" fmla="*/ 0 w 302"/>
                  <a:gd name="T31" fmla="*/ 0 h 445"/>
                  <a:gd name="T32" fmla="*/ 0 w 302"/>
                  <a:gd name="T33" fmla="*/ 0 h 445"/>
                  <a:gd name="T34" fmla="*/ 0 w 302"/>
                  <a:gd name="T35" fmla="*/ 0 h 445"/>
                  <a:gd name="T36" fmla="*/ 0 w 302"/>
                  <a:gd name="T37" fmla="*/ 0 h 445"/>
                  <a:gd name="T38" fmla="*/ 0 w 302"/>
                  <a:gd name="T39" fmla="*/ 0 h 445"/>
                  <a:gd name="T40" fmla="*/ 0 w 302"/>
                  <a:gd name="T41" fmla="*/ 0 h 445"/>
                  <a:gd name="T42" fmla="*/ 0 w 302"/>
                  <a:gd name="T43" fmla="*/ 0 h 445"/>
                  <a:gd name="T44" fmla="*/ 0 w 302"/>
                  <a:gd name="T45" fmla="*/ 0 h 445"/>
                  <a:gd name="T46" fmla="*/ 0 w 302"/>
                  <a:gd name="T47" fmla="*/ 1 h 445"/>
                  <a:gd name="T48" fmla="*/ 0 w 302"/>
                  <a:gd name="T49" fmla="*/ 1 h 445"/>
                  <a:gd name="T50" fmla="*/ 0 w 302"/>
                  <a:gd name="T51" fmla="*/ 1 h 445"/>
                  <a:gd name="T52" fmla="*/ 0 w 302"/>
                  <a:gd name="T53" fmla="*/ 1 h 445"/>
                  <a:gd name="T54" fmla="*/ 0 w 302"/>
                  <a:gd name="T55" fmla="*/ 1 h 445"/>
                  <a:gd name="T56" fmla="*/ 0 w 302"/>
                  <a:gd name="T57" fmla="*/ 1 h 445"/>
                  <a:gd name="T58" fmla="*/ 0 w 302"/>
                  <a:gd name="T59" fmla="*/ 1 h 445"/>
                  <a:gd name="T60" fmla="*/ 0 w 302"/>
                  <a:gd name="T61" fmla="*/ 1 h 445"/>
                  <a:gd name="T62" fmla="*/ 0 w 302"/>
                  <a:gd name="T63" fmla="*/ 1 h 445"/>
                  <a:gd name="T64" fmla="*/ 0 w 302"/>
                  <a:gd name="T65" fmla="*/ 1 h 445"/>
                  <a:gd name="T66" fmla="*/ 0 w 302"/>
                  <a:gd name="T67" fmla="*/ 1 h 445"/>
                  <a:gd name="T68" fmla="*/ 0 w 302"/>
                  <a:gd name="T69" fmla="*/ 1 h 445"/>
                  <a:gd name="T70" fmla="*/ 0 w 302"/>
                  <a:gd name="T71" fmla="*/ 1 h 445"/>
                  <a:gd name="T72" fmla="*/ 0 w 302"/>
                  <a:gd name="T73" fmla="*/ 1 h 445"/>
                  <a:gd name="T74" fmla="*/ 0 w 302"/>
                  <a:gd name="T75" fmla="*/ 1 h 445"/>
                  <a:gd name="T76" fmla="*/ 0 w 302"/>
                  <a:gd name="T77" fmla="*/ 1 h 445"/>
                  <a:gd name="T78" fmla="*/ 0 w 302"/>
                  <a:gd name="T79" fmla="*/ 1 h 445"/>
                  <a:gd name="T80" fmla="*/ 0 w 302"/>
                  <a:gd name="T81" fmla="*/ 1 h 44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2"/>
                  <a:gd name="T124" fmla="*/ 0 h 445"/>
                  <a:gd name="T125" fmla="*/ 302 w 302"/>
                  <a:gd name="T126" fmla="*/ 445 h 44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2" h="445">
                    <a:moveTo>
                      <a:pt x="302" y="11"/>
                    </a:moveTo>
                    <a:lnTo>
                      <a:pt x="296" y="8"/>
                    </a:lnTo>
                    <a:lnTo>
                      <a:pt x="289" y="5"/>
                    </a:lnTo>
                    <a:lnTo>
                      <a:pt x="281" y="3"/>
                    </a:lnTo>
                    <a:lnTo>
                      <a:pt x="274" y="2"/>
                    </a:lnTo>
                    <a:lnTo>
                      <a:pt x="267" y="1"/>
                    </a:lnTo>
                    <a:lnTo>
                      <a:pt x="260" y="0"/>
                    </a:lnTo>
                    <a:lnTo>
                      <a:pt x="251" y="0"/>
                    </a:lnTo>
                    <a:lnTo>
                      <a:pt x="243" y="1"/>
                    </a:lnTo>
                    <a:lnTo>
                      <a:pt x="227" y="3"/>
                    </a:lnTo>
                    <a:lnTo>
                      <a:pt x="211" y="8"/>
                    </a:lnTo>
                    <a:lnTo>
                      <a:pt x="194" y="16"/>
                    </a:lnTo>
                    <a:lnTo>
                      <a:pt x="176" y="24"/>
                    </a:lnTo>
                    <a:lnTo>
                      <a:pt x="160" y="35"/>
                    </a:lnTo>
                    <a:lnTo>
                      <a:pt x="143" y="48"/>
                    </a:lnTo>
                    <a:lnTo>
                      <a:pt x="127" y="62"/>
                    </a:lnTo>
                    <a:lnTo>
                      <a:pt x="110" y="78"/>
                    </a:lnTo>
                    <a:lnTo>
                      <a:pt x="94" y="95"/>
                    </a:lnTo>
                    <a:lnTo>
                      <a:pt x="79" y="114"/>
                    </a:lnTo>
                    <a:lnTo>
                      <a:pt x="64" y="135"/>
                    </a:lnTo>
                    <a:lnTo>
                      <a:pt x="52" y="157"/>
                    </a:lnTo>
                    <a:lnTo>
                      <a:pt x="39" y="178"/>
                    </a:lnTo>
                    <a:lnTo>
                      <a:pt x="29" y="201"/>
                    </a:lnTo>
                    <a:lnTo>
                      <a:pt x="20" y="224"/>
                    </a:lnTo>
                    <a:lnTo>
                      <a:pt x="12" y="247"/>
                    </a:lnTo>
                    <a:lnTo>
                      <a:pt x="7" y="269"/>
                    </a:lnTo>
                    <a:lnTo>
                      <a:pt x="3" y="290"/>
                    </a:lnTo>
                    <a:lnTo>
                      <a:pt x="0" y="311"/>
                    </a:lnTo>
                    <a:lnTo>
                      <a:pt x="0" y="331"/>
                    </a:lnTo>
                    <a:lnTo>
                      <a:pt x="0" y="349"/>
                    </a:lnTo>
                    <a:lnTo>
                      <a:pt x="3" y="368"/>
                    </a:lnTo>
                    <a:lnTo>
                      <a:pt x="7" y="385"/>
                    </a:lnTo>
                    <a:lnTo>
                      <a:pt x="12" y="400"/>
                    </a:lnTo>
                    <a:lnTo>
                      <a:pt x="15" y="407"/>
                    </a:lnTo>
                    <a:lnTo>
                      <a:pt x="20" y="414"/>
                    </a:lnTo>
                    <a:lnTo>
                      <a:pt x="24" y="421"/>
                    </a:lnTo>
                    <a:lnTo>
                      <a:pt x="29" y="426"/>
                    </a:lnTo>
                    <a:lnTo>
                      <a:pt x="33" y="431"/>
                    </a:lnTo>
                    <a:lnTo>
                      <a:pt x="39" y="437"/>
                    </a:lnTo>
                    <a:lnTo>
                      <a:pt x="45" y="442"/>
                    </a:lnTo>
                    <a:lnTo>
                      <a:pt x="52" y="445"/>
                    </a:lnTo>
                  </a:path>
                </a:pathLst>
              </a:custGeom>
              <a:noFill/>
              <a:ln w="6350">
                <a:solidFill>
                  <a:srgbClr val="000000"/>
                </a:solidFill>
                <a:prstDash val="solid"/>
                <a:round/>
                <a:headEnd/>
                <a:tailEnd/>
              </a:ln>
            </p:spPr>
            <p:txBody>
              <a:bodyPr/>
              <a:lstStyle/>
              <a:p>
                <a:endParaRPr lang="en-US"/>
              </a:p>
            </p:txBody>
          </p:sp>
          <p:sp>
            <p:nvSpPr>
              <p:cNvPr id="18640" name="Freeform 7990"/>
              <p:cNvSpPr>
                <a:spLocks/>
              </p:cNvSpPr>
              <p:nvPr/>
            </p:nvSpPr>
            <p:spPr bwMode="white">
              <a:xfrm>
                <a:off x="4513" y="1638"/>
                <a:ext cx="79" cy="50"/>
              </a:xfrm>
              <a:custGeom>
                <a:avLst/>
                <a:gdLst>
                  <a:gd name="T0" fmla="*/ 0 w 629"/>
                  <a:gd name="T1" fmla="*/ 0 h 402"/>
                  <a:gd name="T2" fmla="*/ 0 w 629"/>
                  <a:gd name="T3" fmla="*/ 0 h 402"/>
                  <a:gd name="T4" fmla="*/ 0 w 629"/>
                  <a:gd name="T5" fmla="*/ 0 h 402"/>
                  <a:gd name="T6" fmla="*/ 0 w 629"/>
                  <a:gd name="T7" fmla="*/ 0 h 402"/>
                  <a:gd name="T8" fmla="*/ 0 w 629"/>
                  <a:gd name="T9" fmla="*/ 0 h 402"/>
                  <a:gd name="T10" fmla="*/ 0 w 629"/>
                  <a:gd name="T11" fmla="*/ 0 h 402"/>
                  <a:gd name="T12" fmla="*/ 0 w 629"/>
                  <a:gd name="T13" fmla="*/ 0 h 402"/>
                  <a:gd name="T14" fmla="*/ 0 w 629"/>
                  <a:gd name="T15" fmla="*/ 0 h 402"/>
                  <a:gd name="T16" fmla="*/ 0 w 629"/>
                  <a:gd name="T17" fmla="*/ 0 h 402"/>
                  <a:gd name="T18" fmla="*/ 0 w 629"/>
                  <a:gd name="T19" fmla="*/ 0 h 402"/>
                  <a:gd name="T20" fmla="*/ 0 w 629"/>
                  <a:gd name="T21" fmla="*/ 0 h 402"/>
                  <a:gd name="T22" fmla="*/ 0 w 629"/>
                  <a:gd name="T23" fmla="*/ 0 h 402"/>
                  <a:gd name="T24" fmla="*/ 0 w 629"/>
                  <a:gd name="T25" fmla="*/ 0 h 402"/>
                  <a:gd name="T26" fmla="*/ 0 w 629"/>
                  <a:gd name="T27" fmla="*/ 0 h 402"/>
                  <a:gd name="T28" fmla="*/ 0 w 629"/>
                  <a:gd name="T29" fmla="*/ 0 h 402"/>
                  <a:gd name="T30" fmla="*/ 0 w 629"/>
                  <a:gd name="T31" fmla="*/ 0 h 402"/>
                  <a:gd name="T32" fmla="*/ 0 w 629"/>
                  <a:gd name="T33" fmla="*/ 0 h 402"/>
                  <a:gd name="T34" fmla="*/ 0 w 629"/>
                  <a:gd name="T35" fmla="*/ 0 h 402"/>
                  <a:gd name="T36" fmla="*/ 0 w 629"/>
                  <a:gd name="T37" fmla="*/ 0 h 402"/>
                  <a:gd name="T38" fmla="*/ 0 w 629"/>
                  <a:gd name="T39" fmla="*/ 0 h 402"/>
                  <a:gd name="T40" fmla="*/ 0 w 629"/>
                  <a:gd name="T41" fmla="*/ 0 h 402"/>
                  <a:gd name="T42" fmla="*/ 0 w 629"/>
                  <a:gd name="T43" fmla="*/ 0 h 402"/>
                  <a:gd name="T44" fmla="*/ 0 w 629"/>
                  <a:gd name="T45" fmla="*/ 0 h 402"/>
                  <a:gd name="T46" fmla="*/ 0 w 629"/>
                  <a:gd name="T47" fmla="*/ 0 h 402"/>
                  <a:gd name="T48" fmla="*/ 0 w 629"/>
                  <a:gd name="T49" fmla="*/ 0 h 402"/>
                  <a:gd name="T50" fmla="*/ 0 w 629"/>
                  <a:gd name="T51" fmla="*/ 0 h 402"/>
                  <a:gd name="T52" fmla="*/ 0 w 629"/>
                  <a:gd name="T53" fmla="*/ 0 h 402"/>
                  <a:gd name="T54" fmla="*/ 0 w 629"/>
                  <a:gd name="T55" fmla="*/ 0 h 402"/>
                  <a:gd name="T56" fmla="*/ 0 w 629"/>
                  <a:gd name="T57" fmla="*/ 0 h 402"/>
                  <a:gd name="T58" fmla="*/ 0 w 629"/>
                  <a:gd name="T59" fmla="*/ 0 h 402"/>
                  <a:gd name="T60" fmla="*/ 0 w 629"/>
                  <a:gd name="T61" fmla="*/ 1 h 402"/>
                  <a:gd name="T62" fmla="*/ 0 w 629"/>
                  <a:gd name="T63" fmla="*/ 1 h 402"/>
                  <a:gd name="T64" fmla="*/ 0 w 629"/>
                  <a:gd name="T65" fmla="*/ 1 h 402"/>
                  <a:gd name="T66" fmla="*/ 0 w 629"/>
                  <a:gd name="T67" fmla="*/ 1 h 402"/>
                  <a:gd name="T68" fmla="*/ 0 w 629"/>
                  <a:gd name="T69" fmla="*/ 1 h 402"/>
                  <a:gd name="T70" fmla="*/ 0 w 629"/>
                  <a:gd name="T71" fmla="*/ 1 h 402"/>
                  <a:gd name="T72" fmla="*/ 0 w 629"/>
                  <a:gd name="T73" fmla="*/ 1 h 402"/>
                  <a:gd name="T74" fmla="*/ 0 w 629"/>
                  <a:gd name="T75" fmla="*/ 1 h 402"/>
                  <a:gd name="T76" fmla="*/ 0 w 629"/>
                  <a:gd name="T77" fmla="*/ 1 h 402"/>
                  <a:gd name="T78" fmla="*/ 0 w 629"/>
                  <a:gd name="T79" fmla="*/ 1 h 402"/>
                  <a:gd name="T80" fmla="*/ 0 w 629"/>
                  <a:gd name="T81" fmla="*/ 1 h 402"/>
                  <a:gd name="T82" fmla="*/ 0 w 629"/>
                  <a:gd name="T83" fmla="*/ 1 h 402"/>
                  <a:gd name="T84" fmla="*/ 1 w 629"/>
                  <a:gd name="T85" fmla="*/ 1 h 402"/>
                  <a:gd name="T86" fmla="*/ 1 w 629"/>
                  <a:gd name="T87" fmla="*/ 1 h 402"/>
                  <a:gd name="T88" fmla="*/ 1 w 629"/>
                  <a:gd name="T89" fmla="*/ 1 h 402"/>
                  <a:gd name="T90" fmla="*/ 1 w 629"/>
                  <a:gd name="T91" fmla="*/ 1 h 402"/>
                  <a:gd name="T92" fmla="*/ 1 w 629"/>
                  <a:gd name="T93" fmla="*/ 1 h 402"/>
                  <a:gd name="T94" fmla="*/ 1 w 629"/>
                  <a:gd name="T95" fmla="*/ 1 h 402"/>
                  <a:gd name="T96" fmla="*/ 1 w 629"/>
                  <a:gd name="T97" fmla="*/ 1 h 402"/>
                  <a:gd name="T98" fmla="*/ 1 w 629"/>
                  <a:gd name="T99" fmla="*/ 1 h 402"/>
                  <a:gd name="T100" fmla="*/ 1 w 629"/>
                  <a:gd name="T101" fmla="*/ 1 h 402"/>
                  <a:gd name="T102" fmla="*/ 1 w 629"/>
                  <a:gd name="T103" fmla="*/ 1 h 402"/>
                  <a:gd name="T104" fmla="*/ 1 w 629"/>
                  <a:gd name="T105" fmla="*/ 1 h 402"/>
                  <a:gd name="T106" fmla="*/ 1 w 629"/>
                  <a:gd name="T107" fmla="*/ 1 h 402"/>
                  <a:gd name="T108" fmla="*/ 1 w 629"/>
                  <a:gd name="T109" fmla="*/ 1 h 402"/>
                  <a:gd name="T110" fmla="*/ 1 w 629"/>
                  <a:gd name="T111" fmla="*/ 1 h 402"/>
                  <a:gd name="T112" fmla="*/ 1 w 629"/>
                  <a:gd name="T113" fmla="*/ 1 h 402"/>
                  <a:gd name="T114" fmla="*/ 1 w 629"/>
                  <a:gd name="T115" fmla="*/ 1 h 402"/>
                  <a:gd name="T116" fmla="*/ 1 w 629"/>
                  <a:gd name="T117" fmla="*/ 1 h 402"/>
                  <a:gd name="T118" fmla="*/ 1 w 629"/>
                  <a:gd name="T119" fmla="*/ 1 h 402"/>
                  <a:gd name="T120" fmla="*/ 1 w 629"/>
                  <a:gd name="T121" fmla="*/ 1 h 402"/>
                  <a:gd name="T122" fmla="*/ 1 w 629"/>
                  <a:gd name="T123" fmla="*/ 1 h 402"/>
                  <a:gd name="T124" fmla="*/ 1 w 629"/>
                  <a:gd name="T125" fmla="*/ 1 h 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9"/>
                  <a:gd name="T190" fmla="*/ 0 h 402"/>
                  <a:gd name="T191" fmla="*/ 629 w 629"/>
                  <a:gd name="T192" fmla="*/ 402 h 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9" h="402">
                    <a:moveTo>
                      <a:pt x="144" y="0"/>
                    </a:moveTo>
                    <a:lnTo>
                      <a:pt x="129" y="7"/>
                    </a:lnTo>
                    <a:lnTo>
                      <a:pt x="114" y="16"/>
                    </a:lnTo>
                    <a:lnTo>
                      <a:pt x="101" y="24"/>
                    </a:lnTo>
                    <a:lnTo>
                      <a:pt x="88" y="32"/>
                    </a:lnTo>
                    <a:lnTo>
                      <a:pt x="76" y="42"/>
                    </a:lnTo>
                    <a:lnTo>
                      <a:pt x="66" y="50"/>
                    </a:lnTo>
                    <a:lnTo>
                      <a:pt x="55" y="59"/>
                    </a:lnTo>
                    <a:lnTo>
                      <a:pt x="46" y="69"/>
                    </a:lnTo>
                    <a:lnTo>
                      <a:pt x="38" y="79"/>
                    </a:lnTo>
                    <a:lnTo>
                      <a:pt x="30" y="88"/>
                    </a:lnTo>
                    <a:lnTo>
                      <a:pt x="23" y="99"/>
                    </a:lnTo>
                    <a:lnTo>
                      <a:pt x="18" y="109"/>
                    </a:lnTo>
                    <a:lnTo>
                      <a:pt x="13" y="119"/>
                    </a:lnTo>
                    <a:lnTo>
                      <a:pt x="8" y="130"/>
                    </a:lnTo>
                    <a:lnTo>
                      <a:pt x="5" y="140"/>
                    </a:lnTo>
                    <a:lnTo>
                      <a:pt x="2" y="150"/>
                    </a:lnTo>
                    <a:lnTo>
                      <a:pt x="1" y="162"/>
                    </a:lnTo>
                    <a:lnTo>
                      <a:pt x="0" y="172"/>
                    </a:lnTo>
                    <a:lnTo>
                      <a:pt x="0" y="183"/>
                    </a:lnTo>
                    <a:lnTo>
                      <a:pt x="1" y="194"/>
                    </a:lnTo>
                    <a:lnTo>
                      <a:pt x="3" y="204"/>
                    </a:lnTo>
                    <a:lnTo>
                      <a:pt x="6" y="215"/>
                    </a:lnTo>
                    <a:lnTo>
                      <a:pt x="10" y="226"/>
                    </a:lnTo>
                    <a:lnTo>
                      <a:pt x="15" y="237"/>
                    </a:lnTo>
                    <a:lnTo>
                      <a:pt x="20" y="247"/>
                    </a:lnTo>
                    <a:lnTo>
                      <a:pt x="26" y="257"/>
                    </a:lnTo>
                    <a:lnTo>
                      <a:pt x="33" y="268"/>
                    </a:lnTo>
                    <a:lnTo>
                      <a:pt x="42" y="277"/>
                    </a:lnTo>
                    <a:lnTo>
                      <a:pt x="51" y="287"/>
                    </a:lnTo>
                    <a:lnTo>
                      <a:pt x="60" y="297"/>
                    </a:lnTo>
                    <a:lnTo>
                      <a:pt x="72" y="306"/>
                    </a:lnTo>
                    <a:lnTo>
                      <a:pt x="83" y="315"/>
                    </a:lnTo>
                    <a:lnTo>
                      <a:pt x="97" y="325"/>
                    </a:lnTo>
                    <a:lnTo>
                      <a:pt x="109" y="333"/>
                    </a:lnTo>
                    <a:lnTo>
                      <a:pt x="124" y="340"/>
                    </a:lnTo>
                    <a:lnTo>
                      <a:pt x="138" y="349"/>
                    </a:lnTo>
                    <a:lnTo>
                      <a:pt x="153" y="355"/>
                    </a:lnTo>
                    <a:lnTo>
                      <a:pt x="168" y="362"/>
                    </a:lnTo>
                    <a:lnTo>
                      <a:pt x="184" y="367"/>
                    </a:lnTo>
                    <a:lnTo>
                      <a:pt x="201" y="373"/>
                    </a:lnTo>
                    <a:lnTo>
                      <a:pt x="216" y="379"/>
                    </a:lnTo>
                    <a:lnTo>
                      <a:pt x="234" y="383"/>
                    </a:lnTo>
                    <a:lnTo>
                      <a:pt x="251" y="387"/>
                    </a:lnTo>
                    <a:lnTo>
                      <a:pt x="268" y="391"/>
                    </a:lnTo>
                    <a:lnTo>
                      <a:pt x="287" y="394"/>
                    </a:lnTo>
                    <a:lnTo>
                      <a:pt x="305" y="396"/>
                    </a:lnTo>
                    <a:lnTo>
                      <a:pt x="322" y="399"/>
                    </a:lnTo>
                    <a:lnTo>
                      <a:pt x="341" y="400"/>
                    </a:lnTo>
                    <a:lnTo>
                      <a:pt x="378" y="402"/>
                    </a:lnTo>
                    <a:lnTo>
                      <a:pt x="416" y="402"/>
                    </a:lnTo>
                    <a:lnTo>
                      <a:pt x="434" y="401"/>
                    </a:lnTo>
                    <a:lnTo>
                      <a:pt x="452" y="400"/>
                    </a:lnTo>
                    <a:lnTo>
                      <a:pt x="471" y="398"/>
                    </a:lnTo>
                    <a:lnTo>
                      <a:pt x="490" y="396"/>
                    </a:lnTo>
                    <a:lnTo>
                      <a:pt x="507" y="393"/>
                    </a:lnTo>
                    <a:lnTo>
                      <a:pt x="526" y="390"/>
                    </a:lnTo>
                    <a:lnTo>
                      <a:pt x="544" y="386"/>
                    </a:lnTo>
                    <a:lnTo>
                      <a:pt x="561" y="382"/>
                    </a:lnTo>
                    <a:lnTo>
                      <a:pt x="579" y="377"/>
                    </a:lnTo>
                    <a:lnTo>
                      <a:pt x="596" y="370"/>
                    </a:lnTo>
                    <a:lnTo>
                      <a:pt x="612" y="365"/>
                    </a:lnTo>
                    <a:lnTo>
                      <a:pt x="629" y="358"/>
                    </a:lnTo>
                  </a:path>
                </a:pathLst>
              </a:custGeom>
              <a:noFill/>
              <a:ln w="6350">
                <a:solidFill>
                  <a:srgbClr val="1F1A17"/>
                </a:solidFill>
                <a:prstDash val="solid"/>
                <a:round/>
                <a:headEnd/>
                <a:tailEnd/>
              </a:ln>
            </p:spPr>
            <p:txBody>
              <a:bodyPr/>
              <a:lstStyle/>
              <a:p>
                <a:endParaRPr lang="en-US"/>
              </a:p>
            </p:txBody>
          </p:sp>
          <p:sp>
            <p:nvSpPr>
              <p:cNvPr id="18641" name="Freeform 7991"/>
              <p:cNvSpPr>
                <a:spLocks/>
              </p:cNvSpPr>
              <p:nvPr/>
            </p:nvSpPr>
            <p:spPr bwMode="white">
              <a:xfrm>
                <a:off x="4594" y="1638"/>
                <a:ext cx="18" cy="38"/>
              </a:xfrm>
              <a:custGeom>
                <a:avLst/>
                <a:gdLst>
                  <a:gd name="T0" fmla="*/ 0 w 144"/>
                  <a:gd name="T1" fmla="*/ 1 h 301"/>
                  <a:gd name="T2" fmla="*/ 0 w 144"/>
                  <a:gd name="T3" fmla="*/ 1 h 301"/>
                  <a:gd name="T4" fmla="*/ 0 w 144"/>
                  <a:gd name="T5" fmla="*/ 1 h 301"/>
                  <a:gd name="T6" fmla="*/ 0 w 144"/>
                  <a:gd name="T7" fmla="*/ 1 h 301"/>
                  <a:gd name="T8" fmla="*/ 0 w 144"/>
                  <a:gd name="T9" fmla="*/ 1 h 301"/>
                  <a:gd name="T10" fmla="*/ 0 w 144"/>
                  <a:gd name="T11" fmla="*/ 1 h 301"/>
                  <a:gd name="T12" fmla="*/ 0 w 144"/>
                  <a:gd name="T13" fmla="*/ 1 h 301"/>
                  <a:gd name="T14" fmla="*/ 0 w 144"/>
                  <a:gd name="T15" fmla="*/ 1 h 301"/>
                  <a:gd name="T16" fmla="*/ 0 w 144"/>
                  <a:gd name="T17" fmla="*/ 1 h 301"/>
                  <a:gd name="T18" fmla="*/ 0 w 144"/>
                  <a:gd name="T19" fmla="*/ 0 h 301"/>
                  <a:gd name="T20" fmla="*/ 0 w 144"/>
                  <a:gd name="T21" fmla="*/ 0 h 301"/>
                  <a:gd name="T22" fmla="*/ 0 w 144"/>
                  <a:gd name="T23" fmla="*/ 0 h 301"/>
                  <a:gd name="T24" fmla="*/ 0 w 144"/>
                  <a:gd name="T25" fmla="*/ 0 h 301"/>
                  <a:gd name="T26" fmla="*/ 0 w 144"/>
                  <a:gd name="T27" fmla="*/ 0 h 301"/>
                  <a:gd name="T28" fmla="*/ 0 w 144"/>
                  <a:gd name="T29" fmla="*/ 0 h 301"/>
                  <a:gd name="T30" fmla="*/ 0 w 144"/>
                  <a:gd name="T31" fmla="*/ 0 h 301"/>
                  <a:gd name="T32" fmla="*/ 0 w 144"/>
                  <a:gd name="T33" fmla="*/ 0 h 301"/>
                  <a:gd name="T34" fmla="*/ 0 w 144"/>
                  <a:gd name="T35" fmla="*/ 0 h 301"/>
                  <a:gd name="T36" fmla="*/ 0 w 144"/>
                  <a:gd name="T37" fmla="*/ 0 h 301"/>
                  <a:gd name="T38" fmla="*/ 0 w 144"/>
                  <a:gd name="T39" fmla="*/ 0 h 301"/>
                  <a:gd name="T40" fmla="*/ 0 w 144"/>
                  <a:gd name="T41" fmla="*/ 0 h 301"/>
                  <a:gd name="T42" fmla="*/ 0 w 144"/>
                  <a:gd name="T43" fmla="*/ 0 h 301"/>
                  <a:gd name="T44" fmla="*/ 0 w 144"/>
                  <a:gd name="T45" fmla="*/ 0 h 301"/>
                  <a:gd name="T46" fmla="*/ 0 w 144"/>
                  <a:gd name="T47" fmla="*/ 0 h 301"/>
                  <a:gd name="T48" fmla="*/ 0 w 144"/>
                  <a:gd name="T49" fmla="*/ 0 h 301"/>
                  <a:gd name="T50" fmla="*/ 0 w 144"/>
                  <a:gd name="T51" fmla="*/ 0 h 301"/>
                  <a:gd name="T52" fmla="*/ 0 w 144"/>
                  <a:gd name="T53" fmla="*/ 0 h 301"/>
                  <a:gd name="T54" fmla="*/ 0 w 144"/>
                  <a:gd name="T55" fmla="*/ 0 h 301"/>
                  <a:gd name="T56" fmla="*/ 0 w 144"/>
                  <a:gd name="T57" fmla="*/ 0 h 301"/>
                  <a:gd name="T58" fmla="*/ 0 w 144"/>
                  <a:gd name="T59" fmla="*/ 0 h 301"/>
                  <a:gd name="T60" fmla="*/ 0 w 144"/>
                  <a:gd name="T61" fmla="*/ 0 h 301"/>
                  <a:gd name="T62" fmla="*/ 0 w 144"/>
                  <a:gd name="T63" fmla="*/ 0 h 301"/>
                  <a:gd name="T64" fmla="*/ 0 w 144"/>
                  <a:gd name="T65" fmla="*/ 0 h 3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301"/>
                  <a:gd name="T101" fmla="*/ 144 w 144"/>
                  <a:gd name="T102" fmla="*/ 301 h 3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301">
                    <a:moveTo>
                      <a:pt x="78" y="301"/>
                    </a:moveTo>
                    <a:lnTo>
                      <a:pt x="88" y="291"/>
                    </a:lnTo>
                    <a:lnTo>
                      <a:pt x="97" y="282"/>
                    </a:lnTo>
                    <a:lnTo>
                      <a:pt x="105" y="273"/>
                    </a:lnTo>
                    <a:lnTo>
                      <a:pt x="113" y="263"/>
                    </a:lnTo>
                    <a:lnTo>
                      <a:pt x="120" y="253"/>
                    </a:lnTo>
                    <a:lnTo>
                      <a:pt x="125" y="244"/>
                    </a:lnTo>
                    <a:lnTo>
                      <a:pt x="130" y="233"/>
                    </a:lnTo>
                    <a:lnTo>
                      <a:pt x="134" y="223"/>
                    </a:lnTo>
                    <a:lnTo>
                      <a:pt x="138" y="214"/>
                    </a:lnTo>
                    <a:lnTo>
                      <a:pt x="141" y="203"/>
                    </a:lnTo>
                    <a:lnTo>
                      <a:pt x="143" y="193"/>
                    </a:lnTo>
                    <a:lnTo>
                      <a:pt x="144" y="183"/>
                    </a:lnTo>
                    <a:lnTo>
                      <a:pt x="144" y="172"/>
                    </a:lnTo>
                    <a:lnTo>
                      <a:pt x="143" y="162"/>
                    </a:lnTo>
                    <a:lnTo>
                      <a:pt x="142" y="153"/>
                    </a:lnTo>
                    <a:lnTo>
                      <a:pt x="140" y="142"/>
                    </a:lnTo>
                    <a:lnTo>
                      <a:pt x="137" y="132"/>
                    </a:lnTo>
                    <a:lnTo>
                      <a:pt x="132" y="122"/>
                    </a:lnTo>
                    <a:lnTo>
                      <a:pt x="128" y="112"/>
                    </a:lnTo>
                    <a:lnTo>
                      <a:pt x="123" y="103"/>
                    </a:lnTo>
                    <a:lnTo>
                      <a:pt x="117" y="92"/>
                    </a:lnTo>
                    <a:lnTo>
                      <a:pt x="109" y="83"/>
                    </a:lnTo>
                    <a:lnTo>
                      <a:pt x="102" y="74"/>
                    </a:lnTo>
                    <a:lnTo>
                      <a:pt x="94" y="64"/>
                    </a:lnTo>
                    <a:lnTo>
                      <a:pt x="85" y="56"/>
                    </a:lnTo>
                    <a:lnTo>
                      <a:pt x="74" y="47"/>
                    </a:lnTo>
                    <a:lnTo>
                      <a:pt x="64" y="39"/>
                    </a:lnTo>
                    <a:lnTo>
                      <a:pt x="52" y="30"/>
                    </a:lnTo>
                    <a:lnTo>
                      <a:pt x="41" y="23"/>
                    </a:lnTo>
                    <a:lnTo>
                      <a:pt x="27" y="15"/>
                    </a:lnTo>
                    <a:lnTo>
                      <a:pt x="14" y="7"/>
                    </a:lnTo>
                    <a:lnTo>
                      <a:pt x="0" y="0"/>
                    </a:lnTo>
                  </a:path>
                </a:pathLst>
              </a:custGeom>
              <a:noFill/>
              <a:ln w="6350">
                <a:solidFill>
                  <a:srgbClr val="1F1A17"/>
                </a:solidFill>
                <a:prstDash val="solid"/>
                <a:round/>
                <a:headEnd/>
                <a:tailEnd/>
              </a:ln>
            </p:spPr>
            <p:txBody>
              <a:bodyPr/>
              <a:lstStyle/>
              <a:p>
                <a:endParaRPr lang="en-US"/>
              </a:p>
            </p:txBody>
          </p:sp>
          <p:sp>
            <p:nvSpPr>
              <p:cNvPr id="18642" name="Line 7992"/>
              <p:cNvSpPr>
                <a:spLocks noChangeShapeType="1"/>
              </p:cNvSpPr>
              <p:nvPr/>
            </p:nvSpPr>
            <p:spPr bwMode="white">
              <a:xfrm>
                <a:off x="4531" y="1634"/>
                <a:ext cx="0" cy="4"/>
              </a:xfrm>
              <a:prstGeom prst="line">
                <a:avLst/>
              </a:prstGeom>
              <a:noFill/>
              <a:ln w="6350">
                <a:solidFill>
                  <a:srgbClr val="1F1A17"/>
                </a:solidFill>
                <a:round/>
                <a:headEnd/>
                <a:tailEnd/>
              </a:ln>
            </p:spPr>
            <p:txBody>
              <a:bodyPr/>
              <a:lstStyle/>
              <a:p>
                <a:endParaRPr lang="en-US"/>
              </a:p>
            </p:txBody>
          </p:sp>
          <p:sp>
            <p:nvSpPr>
              <p:cNvPr id="18643" name="Line 7993"/>
              <p:cNvSpPr>
                <a:spLocks noChangeShapeType="1"/>
              </p:cNvSpPr>
              <p:nvPr/>
            </p:nvSpPr>
            <p:spPr bwMode="white">
              <a:xfrm flipV="1">
                <a:off x="4594" y="1634"/>
                <a:ext cx="0" cy="5"/>
              </a:xfrm>
              <a:prstGeom prst="line">
                <a:avLst/>
              </a:prstGeom>
              <a:noFill/>
              <a:ln w="6350">
                <a:solidFill>
                  <a:srgbClr val="1F1A17"/>
                </a:solidFill>
                <a:round/>
                <a:headEnd/>
                <a:tailEnd/>
              </a:ln>
            </p:spPr>
            <p:txBody>
              <a:bodyPr/>
              <a:lstStyle/>
              <a:p>
                <a:endParaRPr lang="en-US"/>
              </a:p>
            </p:txBody>
          </p:sp>
          <p:sp>
            <p:nvSpPr>
              <p:cNvPr id="18644" name="Freeform 7994"/>
              <p:cNvSpPr>
                <a:spLocks/>
              </p:cNvSpPr>
              <p:nvPr/>
            </p:nvSpPr>
            <p:spPr bwMode="white">
              <a:xfrm>
                <a:off x="5006" y="1649"/>
                <a:ext cx="49" cy="54"/>
              </a:xfrm>
              <a:custGeom>
                <a:avLst/>
                <a:gdLst>
                  <a:gd name="T0" fmla="*/ 1 w 395"/>
                  <a:gd name="T1" fmla="*/ 0 h 431"/>
                  <a:gd name="T2" fmla="*/ 1 w 395"/>
                  <a:gd name="T3" fmla="*/ 0 h 431"/>
                  <a:gd name="T4" fmla="*/ 1 w 395"/>
                  <a:gd name="T5" fmla="*/ 0 h 431"/>
                  <a:gd name="T6" fmla="*/ 1 w 395"/>
                  <a:gd name="T7" fmla="*/ 0 h 431"/>
                  <a:gd name="T8" fmla="*/ 1 w 395"/>
                  <a:gd name="T9" fmla="*/ 0 h 431"/>
                  <a:gd name="T10" fmla="*/ 1 w 395"/>
                  <a:gd name="T11" fmla="*/ 0 h 431"/>
                  <a:gd name="T12" fmla="*/ 1 w 395"/>
                  <a:gd name="T13" fmla="*/ 0 h 431"/>
                  <a:gd name="T14" fmla="*/ 1 w 395"/>
                  <a:gd name="T15" fmla="*/ 0 h 431"/>
                  <a:gd name="T16" fmla="*/ 1 w 395"/>
                  <a:gd name="T17" fmla="*/ 0 h 431"/>
                  <a:gd name="T18" fmla="*/ 1 w 395"/>
                  <a:gd name="T19" fmla="*/ 0 h 431"/>
                  <a:gd name="T20" fmla="*/ 1 w 395"/>
                  <a:gd name="T21" fmla="*/ 0 h 431"/>
                  <a:gd name="T22" fmla="*/ 1 w 395"/>
                  <a:gd name="T23" fmla="*/ 0 h 431"/>
                  <a:gd name="T24" fmla="*/ 1 w 395"/>
                  <a:gd name="T25" fmla="*/ 0 h 431"/>
                  <a:gd name="T26" fmla="*/ 1 w 395"/>
                  <a:gd name="T27" fmla="*/ 0 h 431"/>
                  <a:gd name="T28" fmla="*/ 0 w 395"/>
                  <a:gd name="T29" fmla="*/ 0 h 431"/>
                  <a:gd name="T30" fmla="*/ 0 w 395"/>
                  <a:gd name="T31" fmla="*/ 0 h 431"/>
                  <a:gd name="T32" fmla="*/ 0 w 395"/>
                  <a:gd name="T33" fmla="*/ 0 h 431"/>
                  <a:gd name="T34" fmla="*/ 0 w 395"/>
                  <a:gd name="T35" fmla="*/ 0 h 431"/>
                  <a:gd name="T36" fmla="*/ 0 w 395"/>
                  <a:gd name="T37" fmla="*/ 0 h 431"/>
                  <a:gd name="T38" fmla="*/ 0 w 395"/>
                  <a:gd name="T39" fmla="*/ 0 h 431"/>
                  <a:gd name="T40" fmla="*/ 0 w 395"/>
                  <a:gd name="T41" fmla="*/ 0 h 431"/>
                  <a:gd name="T42" fmla="*/ 0 w 395"/>
                  <a:gd name="T43" fmla="*/ 0 h 431"/>
                  <a:gd name="T44" fmla="*/ 0 w 395"/>
                  <a:gd name="T45" fmla="*/ 0 h 431"/>
                  <a:gd name="T46" fmla="*/ 0 w 395"/>
                  <a:gd name="T47" fmla="*/ 0 h 431"/>
                  <a:gd name="T48" fmla="*/ 0 w 395"/>
                  <a:gd name="T49" fmla="*/ 0 h 431"/>
                  <a:gd name="T50" fmla="*/ 0 w 395"/>
                  <a:gd name="T51" fmla="*/ 0 h 431"/>
                  <a:gd name="T52" fmla="*/ 0 w 395"/>
                  <a:gd name="T53" fmla="*/ 0 h 431"/>
                  <a:gd name="T54" fmla="*/ 0 w 395"/>
                  <a:gd name="T55" fmla="*/ 0 h 431"/>
                  <a:gd name="T56" fmla="*/ 0 w 395"/>
                  <a:gd name="T57" fmla="*/ 1 h 431"/>
                  <a:gd name="T58" fmla="*/ 0 w 395"/>
                  <a:gd name="T59" fmla="*/ 1 h 431"/>
                  <a:gd name="T60" fmla="*/ 0 w 395"/>
                  <a:gd name="T61" fmla="*/ 1 h 431"/>
                  <a:gd name="T62" fmla="*/ 0 w 395"/>
                  <a:gd name="T63" fmla="*/ 1 h 431"/>
                  <a:gd name="T64" fmla="*/ 0 w 395"/>
                  <a:gd name="T65" fmla="*/ 1 h 431"/>
                  <a:gd name="T66" fmla="*/ 0 w 395"/>
                  <a:gd name="T67" fmla="*/ 1 h 431"/>
                  <a:gd name="T68" fmla="*/ 0 w 395"/>
                  <a:gd name="T69" fmla="*/ 1 h 431"/>
                  <a:gd name="T70" fmla="*/ 0 w 395"/>
                  <a:gd name="T71" fmla="*/ 1 h 431"/>
                  <a:gd name="T72" fmla="*/ 0 w 395"/>
                  <a:gd name="T73" fmla="*/ 1 h 431"/>
                  <a:gd name="T74" fmla="*/ 0 w 395"/>
                  <a:gd name="T75" fmla="*/ 1 h 431"/>
                  <a:gd name="T76" fmla="*/ 0 w 395"/>
                  <a:gd name="T77" fmla="*/ 1 h 431"/>
                  <a:gd name="T78" fmla="*/ 0 w 395"/>
                  <a:gd name="T79" fmla="*/ 1 h 431"/>
                  <a:gd name="T80" fmla="*/ 0 w 395"/>
                  <a:gd name="T81" fmla="*/ 1 h 431"/>
                  <a:gd name="T82" fmla="*/ 0 w 395"/>
                  <a:gd name="T83" fmla="*/ 1 h 431"/>
                  <a:gd name="T84" fmla="*/ 0 w 395"/>
                  <a:gd name="T85" fmla="*/ 1 h 431"/>
                  <a:gd name="T86" fmla="*/ 0 w 395"/>
                  <a:gd name="T87" fmla="*/ 1 h 431"/>
                  <a:gd name="T88" fmla="*/ 0 w 395"/>
                  <a:gd name="T89" fmla="*/ 1 h 431"/>
                  <a:gd name="T90" fmla="*/ 0 w 395"/>
                  <a:gd name="T91" fmla="*/ 1 h 431"/>
                  <a:gd name="T92" fmla="*/ 0 w 395"/>
                  <a:gd name="T93" fmla="*/ 1 h 431"/>
                  <a:gd name="T94" fmla="*/ 0 w 395"/>
                  <a:gd name="T95" fmla="*/ 1 h 431"/>
                  <a:gd name="T96" fmla="*/ 0 w 395"/>
                  <a:gd name="T97" fmla="*/ 1 h 4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5"/>
                  <a:gd name="T148" fmla="*/ 0 h 431"/>
                  <a:gd name="T149" fmla="*/ 395 w 395"/>
                  <a:gd name="T150" fmla="*/ 431 h 4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5" h="431">
                    <a:moveTo>
                      <a:pt x="395" y="73"/>
                    </a:moveTo>
                    <a:lnTo>
                      <a:pt x="389" y="59"/>
                    </a:lnTo>
                    <a:lnTo>
                      <a:pt x="382" y="48"/>
                    </a:lnTo>
                    <a:lnTo>
                      <a:pt x="375" y="39"/>
                    </a:lnTo>
                    <a:lnTo>
                      <a:pt x="368" y="29"/>
                    </a:lnTo>
                    <a:lnTo>
                      <a:pt x="361" y="22"/>
                    </a:lnTo>
                    <a:lnTo>
                      <a:pt x="352" y="16"/>
                    </a:lnTo>
                    <a:lnTo>
                      <a:pt x="345" y="11"/>
                    </a:lnTo>
                    <a:lnTo>
                      <a:pt x="337" y="6"/>
                    </a:lnTo>
                    <a:lnTo>
                      <a:pt x="329" y="3"/>
                    </a:lnTo>
                    <a:lnTo>
                      <a:pt x="321" y="1"/>
                    </a:lnTo>
                    <a:lnTo>
                      <a:pt x="314" y="0"/>
                    </a:lnTo>
                    <a:lnTo>
                      <a:pt x="307" y="0"/>
                    </a:lnTo>
                    <a:lnTo>
                      <a:pt x="300" y="1"/>
                    </a:lnTo>
                    <a:lnTo>
                      <a:pt x="294" y="3"/>
                    </a:lnTo>
                    <a:lnTo>
                      <a:pt x="288" y="6"/>
                    </a:lnTo>
                    <a:lnTo>
                      <a:pt x="283" y="10"/>
                    </a:lnTo>
                    <a:lnTo>
                      <a:pt x="259" y="28"/>
                    </a:lnTo>
                    <a:lnTo>
                      <a:pt x="236" y="46"/>
                    </a:lnTo>
                    <a:lnTo>
                      <a:pt x="215" y="64"/>
                    </a:lnTo>
                    <a:lnTo>
                      <a:pt x="194" y="81"/>
                    </a:lnTo>
                    <a:lnTo>
                      <a:pt x="176" y="98"/>
                    </a:lnTo>
                    <a:lnTo>
                      <a:pt x="158" y="116"/>
                    </a:lnTo>
                    <a:lnTo>
                      <a:pt x="140" y="134"/>
                    </a:lnTo>
                    <a:lnTo>
                      <a:pt x="124" y="154"/>
                    </a:lnTo>
                    <a:lnTo>
                      <a:pt x="107" y="173"/>
                    </a:lnTo>
                    <a:lnTo>
                      <a:pt x="92" y="194"/>
                    </a:lnTo>
                    <a:lnTo>
                      <a:pt x="77" y="216"/>
                    </a:lnTo>
                    <a:lnTo>
                      <a:pt x="61" y="240"/>
                    </a:lnTo>
                    <a:lnTo>
                      <a:pt x="47" y="266"/>
                    </a:lnTo>
                    <a:lnTo>
                      <a:pt x="32" y="293"/>
                    </a:lnTo>
                    <a:lnTo>
                      <a:pt x="18" y="322"/>
                    </a:lnTo>
                    <a:lnTo>
                      <a:pt x="3" y="353"/>
                    </a:lnTo>
                    <a:lnTo>
                      <a:pt x="1" y="360"/>
                    </a:lnTo>
                    <a:lnTo>
                      <a:pt x="0" y="366"/>
                    </a:lnTo>
                    <a:lnTo>
                      <a:pt x="0" y="372"/>
                    </a:lnTo>
                    <a:lnTo>
                      <a:pt x="1" y="380"/>
                    </a:lnTo>
                    <a:lnTo>
                      <a:pt x="3" y="386"/>
                    </a:lnTo>
                    <a:lnTo>
                      <a:pt x="6" y="392"/>
                    </a:lnTo>
                    <a:lnTo>
                      <a:pt x="10" y="398"/>
                    </a:lnTo>
                    <a:lnTo>
                      <a:pt x="16" y="405"/>
                    </a:lnTo>
                    <a:lnTo>
                      <a:pt x="21" y="410"/>
                    </a:lnTo>
                    <a:lnTo>
                      <a:pt x="28" y="415"/>
                    </a:lnTo>
                    <a:lnTo>
                      <a:pt x="35" y="420"/>
                    </a:lnTo>
                    <a:lnTo>
                      <a:pt x="45" y="423"/>
                    </a:lnTo>
                    <a:lnTo>
                      <a:pt x="54" y="426"/>
                    </a:lnTo>
                    <a:lnTo>
                      <a:pt x="63" y="430"/>
                    </a:lnTo>
                    <a:lnTo>
                      <a:pt x="75" y="431"/>
                    </a:lnTo>
                    <a:lnTo>
                      <a:pt x="86" y="431"/>
                    </a:lnTo>
                  </a:path>
                </a:pathLst>
              </a:custGeom>
              <a:noFill/>
              <a:ln w="6350">
                <a:solidFill>
                  <a:srgbClr val="1F1A17"/>
                </a:solidFill>
                <a:prstDash val="solid"/>
                <a:round/>
                <a:headEnd/>
                <a:tailEnd/>
              </a:ln>
            </p:spPr>
            <p:txBody>
              <a:bodyPr/>
              <a:lstStyle/>
              <a:p>
                <a:endParaRPr lang="en-US"/>
              </a:p>
            </p:txBody>
          </p:sp>
          <p:sp>
            <p:nvSpPr>
              <p:cNvPr id="18645" name="Freeform 7995"/>
              <p:cNvSpPr>
                <a:spLocks/>
              </p:cNvSpPr>
              <p:nvPr/>
            </p:nvSpPr>
            <p:spPr bwMode="white">
              <a:xfrm>
                <a:off x="5026" y="1662"/>
                <a:ext cx="52" cy="52"/>
              </a:xfrm>
              <a:custGeom>
                <a:avLst/>
                <a:gdLst>
                  <a:gd name="T0" fmla="*/ 1 w 411"/>
                  <a:gd name="T1" fmla="*/ 0 h 416"/>
                  <a:gd name="T2" fmla="*/ 1 w 411"/>
                  <a:gd name="T3" fmla="*/ 0 h 416"/>
                  <a:gd name="T4" fmla="*/ 1 w 411"/>
                  <a:gd name="T5" fmla="*/ 0 h 416"/>
                  <a:gd name="T6" fmla="*/ 1 w 411"/>
                  <a:gd name="T7" fmla="*/ 0 h 416"/>
                  <a:gd name="T8" fmla="*/ 1 w 411"/>
                  <a:gd name="T9" fmla="*/ 0 h 416"/>
                  <a:gd name="T10" fmla="*/ 1 w 411"/>
                  <a:gd name="T11" fmla="*/ 0 h 416"/>
                  <a:gd name="T12" fmla="*/ 1 w 411"/>
                  <a:gd name="T13" fmla="*/ 0 h 416"/>
                  <a:gd name="T14" fmla="*/ 1 w 411"/>
                  <a:gd name="T15" fmla="*/ 0 h 416"/>
                  <a:gd name="T16" fmla="*/ 1 w 411"/>
                  <a:gd name="T17" fmla="*/ 0 h 416"/>
                  <a:gd name="T18" fmla="*/ 1 w 411"/>
                  <a:gd name="T19" fmla="*/ 0 h 416"/>
                  <a:gd name="T20" fmla="*/ 1 w 411"/>
                  <a:gd name="T21" fmla="*/ 0 h 416"/>
                  <a:gd name="T22" fmla="*/ 1 w 411"/>
                  <a:gd name="T23" fmla="*/ 0 h 416"/>
                  <a:gd name="T24" fmla="*/ 1 w 411"/>
                  <a:gd name="T25" fmla="*/ 0 h 416"/>
                  <a:gd name="T26" fmla="*/ 1 w 411"/>
                  <a:gd name="T27" fmla="*/ 0 h 416"/>
                  <a:gd name="T28" fmla="*/ 1 w 411"/>
                  <a:gd name="T29" fmla="*/ 0 h 416"/>
                  <a:gd name="T30" fmla="*/ 1 w 411"/>
                  <a:gd name="T31" fmla="*/ 0 h 416"/>
                  <a:gd name="T32" fmla="*/ 1 w 411"/>
                  <a:gd name="T33" fmla="*/ 0 h 416"/>
                  <a:gd name="T34" fmla="*/ 1 w 411"/>
                  <a:gd name="T35" fmla="*/ 0 h 416"/>
                  <a:gd name="T36" fmla="*/ 1 w 411"/>
                  <a:gd name="T37" fmla="*/ 0 h 416"/>
                  <a:gd name="T38" fmla="*/ 1 w 411"/>
                  <a:gd name="T39" fmla="*/ 0 h 416"/>
                  <a:gd name="T40" fmla="*/ 1 w 411"/>
                  <a:gd name="T41" fmla="*/ 0 h 416"/>
                  <a:gd name="T42" fmla="*/ 1 w 411"/>
                  <a:gd name="T43" fmla="*/ 0 h 416"/>
                  <a:gd name="T44" fmla="*/ 1 w 411"/>
                  <a:gd name="T45" fmla="*/ 0 h 416"/>
                  <a:gd name="T46" fmla="*/ 1 w 411"/>
                  <a:gd name="T47" fmla="*/ 0 h 416"/>
                  <a:gd name="T48" fmla="*/ 1 w 411"/>
                  <a:gd name="T49" fmla="*/ 0 h 416"/>
                  <a:gd name="T50" fmla="*/ 1 w 411"/>
                  <a:gd name="T51" fmla="*/ 0 h 416"/>
                  <a:gd name="T52" fmla="*/ 0 w 411"/>
                  <a:gd name="T53" fmla="*/ 0 h 416"/>
                  <a:gd name="T54" fmla="*/ 0 w 411"/>
                  <a:gd name="T55" fmla="*/ 0 h 416"/>
                  <a:gd name="T56" fmla="*/ 0 w 411"/>
                  <a:gd name="T57" fmla="*/ 0 h 416"/>
                  <a:gd name="T58" fmla="*/ 0 w 411"/>
                  <a:gd name="T59" fmla="*/ 0 h 416"/>
                  <a:gd name="T60" fmla="*/ 0 w 411"/>
                  <a:gd name="T61" fmla="*/ 0 h 416"/>
                  <a:gd name="T62" fmla="*/ 0 w 411"/>
                  <a:gd name="T63" fmla="*/ 0 h 416"/>
                  <a:gd name="T64" fmla="*/ 0 w 411"/>
                  <a:gd name="T65" fmla="*/ 0 h 416"/>
                  <a:gd name="T66" fmla="*/ 0 w 411"/>
                  <a:gd name="T67" fmla="*/ 0 h 416"/>
                  <a:gd name="T68" fmla="*/ 0 w 411"/>
                  <a:gd name="T69" fmla="*/ 0 h 416"/>
                  <a:gd name="T70" fmla="*/ 0 w 411"/>
                  <a:gd name="T71" fmla="*/ 1 h 416"/>
                  <a:gd name="T72" fmla="*/ 0 w 411"/>
                  <a:gd name="T73" fmla="*/ 1 h 416"/>
                  <a:gd name="T74" fmla="*/ 0 w 411"/>
                  <a:gd name="T75" fmla="*/ 1 h 416"/>
                  <a:gd name="T76" fmla="*/ 0 w 411"/>
                  <a:gd name="T77" fmla="*/ 1 h 416"/>
                  <a:gd name="T78" fmla="*/ 0 w 411"/>
                  <a:gd name="T79" fmla="*/ 1 h 416"/>
                  <a:gd name="T80" fmla="*/ 0 w 411"/>
                  <a:gd name="T81" fmla="*/ 1 h 416"/>
                  <a:gd name="T82" fmla="*/ 0 w 411"/>
                  <a:gd name="T83" fmla="*/ 1 h 416"/>
                  <a:gd name="T84" fmla="*/ 0 w 411"/>
                  <a:gd name="T85" fmla="*/ 1 h 416"/>
                  <a:gd name="T86" fmla="*/ 0 w 411"/>
                  <a:gd name="T87" fmla="*/ 1 h 416"/>
                  <a:gd name="T88" fmla="*/ 0 w 411"/>
                  <a:gd name="T89" fmla="*/ 1 h 416"/>
                  <a:gd name="T90" fmla="*/ 0 w 411"/>
                  <a:gd name="T91" fmla="*/ 1 h 416"/>
                  <a:gd name="T92" fmla="*/ 0 w 411"/>
                  <a:gd name="T93" fmla="*/ 1 h 416"/>
                  <a:gd name="T94" fmla="*/ 0 w 411"/>
                  <a:gd name="T95" fmla="*/ 1 h 416"/>
                  <a:gd name="T96" fmla="*/ 0 w 411"/>
                  <a:gd name="T97" fmla="*/ 1 h 416"/>
                  <a:gd name="T98" fmla="*/ 0 w 411"/>
                  <a:gd name="T99" fmla="*/ 1 h 416"/>
                  <a:gd name="T100" fmla="*/ 0 w 411"/>
                  <a:gd name="T101" fmla="*/ 1 h 416"/>
                  <a:gd name="T102" fmla="*/ 0 w 411"/>
                  <a:gd name="T103" fmla="*/ 1 h 416"/>
                  <a:gd name="T104" fmla="*/ 0 w 411"/>
                  <a:gd name="T105" fmla="*/ 1 h 416"/>
                  <a:gd name="T106" fmla="*/ 0 w 411"/>
                  <a:gd name="T107" fmla="*/ 1 h 416"/>
                  <a:gd name="T108" fmla="*/ 0 w 411"/>
                  <a:gd name="T109" fmla="*/ 1 h 416"/>
                  <a:gd name="T110" fmla="*/ 0 w 411"/>
                  <a:gd name="T111" fmla="*/ 1 h 416"/>
                  <a:gd name="T112" fmla="*/ 0 w 411"/>
                  <a:gd name="T113" fmla="*/ 1 h 416"/>
                  <a:gd name="T114" fmla="*/ 0 w 411"/>
                  <a:gd name="T115" fmla="*/ 1 h 416"/>
                  <a:gd name="T116" fmla="*/ 0 w 411"/>
                  <a:gd name="T117" fmla="*/ 1 h 416"/>
                  <a:gd name="T118" fmla="*/ 0 w 411"/>
                  <a:gd name="T119" fmla="*/ 1 h 416"/>
                  <a:gd name="T120" fmla="*/ 0 w 411"/>
                  <a:gd name="T121" fmla="*/ 1 h 416"/>
                  <a:gd name="T122" fmla="*/ 0 w 411"/>
                  <a:gd name="T123" fmla="*/ 1 h 416"/>
                  <a:gd name="T124" fmla="*/ 0 w 411"/>
                  <a:gd name="T125" fmla="*/ 1 h 4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416"/>
                  <a:gd name="T191" fmla="*/ 411 w 411"/>
                  <a:gd name="T192" fmla="*/ 416 h 4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416">
                    <a:moveTo>
                      <a:pt x="388" y="87"/>
                    </a:moveTo>
                    <a:lnTo>
                      <a:pt x="396" y="78"/>
                    </a:lnTo>
                    <a:lnTo>
                      <a:pt x="404" y="68"/>
                    </a:lnTo>
                    <a:lnTo>
                      <a:pt x="408" y="64"/>
                    </a:lnTo>
                    <a:lnTo>
                      <a:pt x="410" y="59"/>
                    </a:lnTo>
                    <a:lnTo>
                      <a:pt x="411" y="54"/>
                    </a:lnTo>
                    <a:lnTo>
                      <a:pt x="411" y="50"/>
                    </a:lnTo>
                    <a:lnTo>
                      <a:pt x="409" y="45"/>
                    </a:lnTo>
                    <a:lnTo>
                      <a:pt x="406" y="40"/>
                    </a:lnTo>
                    <a:lnTo>
                      <a:pt x="402" y="35"/>
                    </a:lnTo>
                    <a:lnTo>
                      <a:pt x="398" y="30"/>
                    </a:lnTo>
                    <a:lnTo>
                      <a:pt x="394" y="25"/>
                    </a:lnTo>
                    <a:lnTo>
                      <a:pt x="388" y="20"/>
                    </a:lnTo>
                    <a:lnTo>
                      <a:pt x="383" y="16"/>
                    </a:lnTo>
                    <a:lnTo>
                      <a:pt x="376" y="10"/>
                    </a:lnTo>
                    <a:lnTo>
                      <a:pt x="369" y="7"/>
                    </a:lnTo>
                    <a:lnTo>
                      <a:pt x="362" y="4"/>
                    </a:lnTo>
                    <a:lnTo>
                      <a:pt x="355" y="1"/>
                    </a:lnTo>
                    <a:lnTo>
                      <a:pt x="346" y="0"/>
                    </a:lnTo>
                    <a:lnTo>
                      <a:pt x="339" y="0"/>
                    </a:lnTo>
                    <a:lnTo>
                      <a:pt x="331" y="1"/>
                    </a:lnTo>
                    <a:lnTo>
                      <a:pt x="323" y="3"/>
                    </a:lnTo>
                    <a:lnTo>
                      <a:pt x="315" y="6"/>
                    </a:lnTo>
                    <a:lnTo>
                      <a:pt x="286" y="24"/>
                    </a:lnTo>
                    <a:lnTo>
                      <a:pt x="259" y="40"/>
                    </a:lnTo>
                    <a:lnTo>
                      <a:pt x="234" y="56"/>
                    </a:lnTo>
                    <a:lnTo>
                      <a:pt x="211" y="72"/>
                    </a:lnTo>
                    <a:lnTo>
                      <a:pt x="190" y="88"/>
                    </a:lnTo>
                    <a:lnTo>
                      <a:pt x="172" y="104"/>
                    </a:lnTo>
                    <a:lnTo>
                      <a:pt x="153" y="121"/>
                    </a:lnTo>
                    <a:lnTo>
                      <a:pt x="136" y="139"/>
                    </a:lnTo>
                    <a:lnTo>
                      <a:pt x="121" y="159"/>
                    </a:lnTo>
                    <a:lnTo>
                      <a:pt x="104" y="179"/>
                    </a:lnTo>
                    <a:lnTo>
                      <a:pt x="89" y="201"/>
                    </a:lnTo>
                    <a:lnTo>
                      <a:pt x="73" y="226"/>
                    </a:lnTo>
                    <a:lnTo>
                      <a:pt x="57" y="253"/>
                    </a:lnTo>
                    <a:lnTo>
                      <a:pt x="41" y="282"/>
                    </a:lnTo>
                    <a:lnTo>
                      <a:pt x="23" y="314"/>
                    </a:lnTo>
                    <a:lnTo>
                      <a:pt x="4" y="350"/>
                    </a:lnTo>
                    <a:lnTo>
                      <a:pt x="1" y="357"/>
                    </a:lnTo>
                    <a:lnTo>
                      <a:pt x="0" y="363"/>
                    </a:lnTo>
                    <a:lnTo>
                      <a:pt x="1" y="369"/>
                    </a:lnTo>
                    <a:lnTo>
                      <a:pt x="3" y="375"/>
                    </a:lnTo>
                    <a:lnTo>
                      <a:pt x="7" y="382"/>
                    </a:lnTo>
                    <a:lnTo>
                      <a:pt x="11" y="387"/>
                    </a:lnTo>
                    <a:lnTo>
                      <a:pt x="16" y="392"/>
                    </a:lnTo>
                    <a:lnTo>
                      <a:pt x="21" y="397"/>
                    </a:lnTo>
                    <a:lnTo>
                      <a:pt x="27" y="401"/>
                    </a:lnTo>
                    <a:lnTo>
                      <a:pt x="35" y="405"/>
                    </a:lnTo>
                    <a:lnTo>
                      <a:pt x="42" y="409"/>
                    </a:lnTo>
                    <a:lnTo>
                      <a:pt x="48" y="412"/>
                    </a:lnTo>
                    <a:lnTo>
                      <a:pt x="55" y="414"/>
                    </a:lnTo>
                    <a:lnTo>
                      <a:pt x="63" y="415"/>
                    </a:lnTo>
                    <a:lnTo>
                      <a:pt x="69" y="416"/>
                    </a:lnTo>
                    <a:lnTo>
                      <a:pt x="74" y="416"/>
                    </a:lnTo>
                    <a:lnTo>
                      <a:pt x="80" y="414"/>
                    </a:lnTo>
                    <a:lnTo>
                      <a:pt x="87" y="412"/>
                    </a:lnTo>
                    <a:lnTo>
                      <a:pt x="94" y="409"/>
                    </a:lnTo>
                    <a:lnTo>
                      <a:pt x="100" y="403"/>
                    </a:lnTo>
                    <a:lnTo>
                      <a:pt x="105" y="399"/>
                    </a:lnTo>
                    <a:lnTo>
                      <a:pt x="110" y="394"/>
                    </a:lnTo>
                    <a:lnTo>
                      <a:pt x="115" y="388"/>
                    </a:lnTo>
                    <a:lnTo>
                      <a:pt x="118" y="383"/>
                    </a:lnTo>
                  </a:path>
                </a:pathLst>
              </a:custGeom>
              <a:noFill/>
              <a:ln w="6350">
                <a:solidFill>
                  <a:srgbClr val="1F1A17"/>
                </a:solidFill>
                <a:prstDash val="solid"/>
                <a:round/>
                <a:headEnd/>
                <a:tailEnd/>
              </a:ln>
            </p:spPr>
            <p:txBody>
              <a:bodyPr/>
              <a:lstStyle/>
              <a:p>
                <a:endParaRPr lang="en-US"/>
              </a:p>
            </p:txBody>
          </p:sp>
          <p:sp>
            <p:nvSpPr>
              <p:cNvPr id="18646" name="Freeform 7996"/>
              <p:cNvSpPr>
                <a:spLocks/>
              </p:cNvSpPr>
              <p:nvPr/>
            </p:nvSpPr>
            <p:spPr bwMode="white">
              <a:xfrm>
                <a:off x="5038" y="1670"/>
                <a:ext cx="36" cy="40"/>
              </a:xfrm>
              <a:custGeom>
                <a:avLst/>
                <a:gdLst>
                  <a:gd name="T0" fmla="*/ 0 w 286"/>
                  <a:gd name="T1" fmla="*/ 1 h 321"/>
                  <a:gd name="T2" fmla="*/ 0 w 286"/>
                  <a:gd name="T3" fmla="*/ 1 h 321"/>
                  <a:gd name="T4" fmla="*/ 0 w 286"/>
                  <a:gd name="T5" fmla="*/ 0 h 321"/>
                  <a:gd name="T6" fmla="*/ 0 w 286"/>
                  <a:gd name="T7" fmla="*/ 0 h 321"/>
                  <a:gd name="T8" fmla="*/ 0 w 286"/>
                  <a:gd name="T9" fmla="*/ 0 h 321"/>
                  <a:gd name="T10" fmla="*/ 0 w 286"/>
                  <a:gd name="T11" fmla="*/ 0 h 321"/>
                  <a:gd name="T12" fmla="*/ 0 w 286"/>
                  <a:gd name="T13" fmla="*/ 0 h 321"/>
                  <a:gd name="T14" fmla="*/ 0 w 286"/>
                  <a:gd name="T15" fmla="*/ 0 h 321"/>
                  <a:gd name="T16" fmla="*/ 0 w 286"/>
                  <a:gd name="T17" fmla="*/ 0 h 321"/>
                  <a:gd name="T18" fmla="*/ 0 w 286"/>
                  <a:gd name="T19" fmla="*/ 0 h 321"/>
                  <a:gd name="T20" fmla="*/ 0 w 286"/>
                  <a:gd name="T21" fmla="*/ 0 h 321"/>
                  <a:gd name="T22" fmla="*/ 0 w 286"/>
                  <a:gd name="T23" fmla="*/ 0 h 321"/>
                  <a:gd name="T24" fmla="*/ 0 w 286"/>
                  <a:gd name="T25" fmla="*/ 0 h 321"/>
                  <a:gd name="T26" fmla="*/ 1 w 286"/>
                  <a:gd name="T27" fmla="*/ 0 h 321"/>
                  <a:gd name="T28" fmla="*/ 1 w 286"/>
                  <a:gd name="T29" fmla="*/ 0 h 321"/>
                  <a:gd name="T30" fmla="*/ 1 w 286"/>
                  <a:gd name="T31" fmla="*/ 0 h 321"/>
                  <a:gd name="T32" fmla="*/ 1 w 286"/>
                  <a:gd name="T33" fmla="*/ 0 h 3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6"/>
                  <a:gd name="T52" fmla="*/ 0 h 321"/>
                  <a:gd name="T53" fmla="*/ 286 w 286"/>
                  <a:gd name="T54" fmla="*/ 321 h 3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6" h="321">
                    <a:moveTo>
                      <a:pt x="0" y="321"/>
                    </a:moveTo>
                    <a:lnTo>
                      <a:pt x="12" y="300"/>
                    </a:lnTo>
                    <a:lnTo>
                      <a:pt x="26" y="278"/>
                    </a:lnTo>
                    <a:lnTo>
                      <a:pt x="41" y="256"/>
                    </a:lnTo>
                    <a:lnTo>
                      <a:pt x="57" y="235"/>
                    </a:lnTo>
                    <a:lnTo>
                      <a:pt x="74" y="212"/>
                    </a:lnTo>
                    <a:lnTo>
                      <a:pt x="91" y="190"/>
                    </a:lnTo>
                    <a:lnTo>
                      <a:pt x="109" y="168"/>
                    </a:lnTo>
                    <a:lnTo>
                      <a:pt x="128" y="147"/>
                    </a:lnTo>
                    <a:lnTo>
                      <a:pt x="146" y="125"/>
                    </a:lnTo>
                    <a:lnTo>
                      <a:pt x="166" y="104"/>
                    </a:lnTo>
                    <a:lnTo>
                      <a:pt x="186" y="84"/>
                    </a:lnTo>
                    <a:lnTo>
                      <a:pt x="206" y="65"/>
                    </a:lnTo>
                    <a:lnTo>
                      <a:pt x="226" y="47"/>
                    </a:lnTo>
                    <a:lnTo>
                      <a:pt x="246" y="30"/>
                    </a:lnTo>
                    <a:lnTo>
                      <a:pt x="266" y="15"/>
                    </a:lnTo>
                    <a:lnTo>
                      <a:pt x="286" y="0"/>
                    </a:lnTo>
                  </a:path>
                </a:pathLst>
              </a:custGeom>
              <a:noFill/>
              <a:ln w="6350">
                <a:solidFill>
                  <a:srgbClr val="1F1A17"/>
                </a:solidFill>
                <a:prstDash val="solid"/>
                <a:round/>
                <a:headEnd/>
                <a:tailEnd/>
              </a:ln>
            </p:spPr>
            <p:txBody>
              <a:bodyPr/>
              <a:lstStyle/>
              <a:p>
                <a:endParaRPr lang="en-US"/>
              </a:p>
            </p:txBody>
          </p:sp>
          <p:sp>
            <p:nvSpPr>
              <p:cNvPr id="18647" name="Freeform 7997"/>
              <p:cNvSpPr>
                <a:spLocks/>
              </p:cNvSpPr>
              <p:nvPr/>
            </p:nvSpPr>
            <p:spPr bwMode="white">
              <a:xfrm>
                <a:off x="5017" y="1658"/>
                <a:ext cx="48" cy="51"/>
              </a:xfrm>
              <a:custGeom>
                <a:avLst/>
                <a:gdLst>
                  <a:gd name="T0" fmla="*/ 1 w 388"/>
                  <a:gd name="T1" fmla="*/ 0 h 406"/>
                  <a:gd name="T2" fmla="*/ 1 w 388"/>
                  <a:gd name="T3" fmla="*/ 0 h 406"/>
                  <a:gd name="T4" fmla="*/ 1 w 388"/>
                  <a:gd name="T5" fmla="*/ 0 h 406"/>
                  <a:gd name="T6" fmla="*/ 1 w 388"/>
                  <a:gd name="T7" fmla="*/ 0 h 406"/>
                  <a:gd name="T8" fmla="*/ 1 w 388"/>
                  <a:gd name="T9" fmla="*/ 0 h 406"/>
                  <a:gd name="T10" fmla="*/ 1 w 388"/>
                  <a:gd name="T11" fmla="*/ 0 h 406"/>
                  <a:gd name="T12" fmla="*/ 1 w 388"/>
                  <a:gd name="T13" fmla="*/ 0 h 406"/>
                  <a:gd name="T14" fmla="*/ 1 w 388"/>
                  <a:gd name="T15" fmla="*/ 0 h 406"/>
                  <a:gd name="T16" fmla="*/ 1 w 388"/>
                  <a:gd name="T17" fmla="*/ 0 h 406"/>
                  <a:gd name="T18" fmla="*/ 1 w 388"/>
                  <a:gd name="T19" fmla="*/ 0 h 406"/>
                  <a:gd name="T20" fmla="*/ 1 w 388"/>
                  <a:gd name="T21" fmla="*/ 0 h 406"/>
                  <a:gd name="T22" fmla="*/ 0 w 388"/>
                  <a:gd name="T23" fmla="*/ 0 h 406"/>
                  <a:gd name="T24" fmla="*/ 0 w 388"/>
                  <a:gd name="T25" fmla="*/ 0 h 406"/>
                  <a:gd name="T26" fmla="*/ 0 w 388"/>
                  <a:gd name="T27" fmla="*/ 0 h 406"/>
                  <a:gd name="T28" fmla="*/ 0 w 388"/>
                  <a:gd name="T29" fmla="*/ 0 h 406"/>
                  <a:gd name="T30" fmla="*/ 0 w 388"/>
                  <a:gd name="T31" fmla="*/ 0 h 406"/>
                  <a:gd name="T32" fmla="*/ 0 w 388"/>
                  <a:gd name="T33" fmla="*/ 0 h 406"/>
                  <a:gd name="T34" fmla="*/ 0 w 388"/>
                  <a:gd name="T35" fmla="*/ 0 h 406"/>
                  <a:gd name="T36" fmla="*/ 0 w 388"/>
                  <a:gd name="T37" fmla="*/ 0 h 406"/>
                  <a:gd name="T38" fmla="*/ 0 w 388"/>
                  <a:gd name="T39" fmla="*/ 0 h 406"/>
                  <a:gd name="T40" fmla="*/ 0 w 388"/>
                  <a:gd name="T41" fmla="*/ 0 h 406"/>
                  <a:gd name="T42" fmla="*/ 0 w 388"/>
                  <a:gd name="T43" fmla="*/ 0 h 406"/>
                  <a:gd name="T44" fmla="*/ 0 w 388"/>
                  <a:gd name="T45" fmla="*/ 0 h 406"/>
                  <a:gd name="T46" fmla="*/ 0 w 388"/>
                  <a:gd name="T47" fmla="*/ 0 h 406"/>
                  <a:gd name="T48" fmla="*/ 0 w 388"/>
                  <a:gd name="T49" fmla="*/ 0 h 406"/>
                  <a:gd name="T50" fmla="*/ 0 w 388"/>
                  <a:gd name="T51" fmla="*/ 1 h 406"/>
                  <a:gd name="T52" fmla="*/ 0 w 388"/>
                  <a:gd name="T53" fmla="*/ 1 h 406"/>
                  <a:gd name="T54" fmla="*/ 0 w 388"/>
                  <a:gd name="T55" fmla="*/ 1 h 406"/>
                  <a:gd name="T56" fmla="*/ 0 w 388"/>
                  <a:gd name="T57" fmla="*/ 1 h 406"/>
                  <a:gd name="T58" fmla="*/ 0 w 388"/>
                  <a:gd name="T59" fmla="*/ 1 h 406"/>
                  <a:gd name="T60" fmla="*/ 0 w 388"/>
                  <a:gd name="T61" fmla="*/ 1 h 406"/>
                  <a:gd name="T62" fmla="*/ 0 w 388"/>
                  <a:gd name="T63" fmla="*/ 1 h 406"/>
                  <a:gd name="T64" fmla="*/ 0 w 388"/>
                  <a:gd name="T65" fmla="*/ 1 h 406"/>
                  <a:gd name="T66" fmla="*/ 0 w 388"/>
                  <a:gd name="T67" fmla="*/ 1 h 406"/>
                  <a:gd name="T68" fmla="*/ 0 w 388"/>
                  <a:gd name="T69" fmla="*/ 1 h 406"/>
                  <a:gd name="T70" fmla="*/ 0 w 388"/>
                  <a:gd name="T71" fmla="*/ 1 h 406"/>
                  <a:gd name="T72" fmla="*/ 0 w 388"/>
                  <a:gd name="T73" fmla="*/ 1 h 406"/>
                  <a:gd name="T74" fmla="*/ 0 w 388"/>
                  <a:gd name="T75" fmla="*/ 1 h 406"/>
                  <a:gd name="T76" fmla="*/ 0 w 388"/>
                  <a:gd name="T77" fmla="*/ 1 h 406"/>
                  <a:gd name="T78" fmla="*/ 0 w 388"/>
                  <a:gd name="T79" fmla="*/ 1 h 406"/>
                  <a:gd name="T80" fmla="*/ 0 w 388"/>
                  <a:gd name="T81" fmla="*/ 1 h 406"/>
                  <a:gd name="T82" fmla="*/ 0 w 388"/>
                  <a:gd name="T83" fmla="*/ 1 h 406"/>
                  <a:gd name="T84" fmla="*/ 0 w 388"/>
                  <a:gd name="T85" fmla="*/ 1 h 406"/>
                  <a:gd name="T86" fmla="*/ 0 w 388"/>
                  <a:gd name="T87" fmla="*/ 1 h 406"/>
                  <a:gd name="T88" fmla="*/ 0 w 388"/>
                  <a:gd name="T89" fmla="*/ 1 h 406"/>
                  <a:gd name="T90" fmla="*/ 0 w 388"/>
                  <a:gd name="T91" fmla="*/ 1 h 406"/>
                  <a:gd name="T92" fmla="*/ 0 w 388"/>
                  <a:gd name="T93" fmla="*/ 1 h 406"/>
                  <a:gd name="T94" fmla="*/ 0 w 388"/>
                  <a:gd name="T95" fmla="*/ 1 h 406"/>
                  <a:gd name="T96" fmla="*/ 0 w 388"/>
                  <a:gd name="T97" fmla="*/ 1 h 4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406"/>
                  <a:gd name="T149" fmla="*/ 388 w 388"/>
                  <a:gd name="T150" fmla="*/ 406 h 4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406">
                    <a:moveTo>
                      <a:pt x="388" y="45"/>
                    </a:moveTo>
                    <a:lnTo>
                      <a:pt x="382" y="38"/>
                    </a:lnTo>
                    <a:lnTo>
                      <a:pt x="373" y="30"/>
                    </a:lnTo>
                    <a:lnTo>
                      <a:pt x="365" y="22"/>
                    </a:lnTo>
                    <a:lnTo>
                      <a:pt x="356" y="14"/>
                    </a:lnTo>
                    <a:lnTo>
                      <a:pt x="346" y="7"/>
                    </a:lnTo>
                    <a:lnTo>
                      <a:pt x="336" y="3"/>
                    </a:lnTo>
                    <a:lnTo>
                      <a:pt x="332" y="1"/>
                    </a:lnTo>
                    <a:lnTo>
                      <a:pt x="327" y="0"/>
                    </a:lnTo>
                    <a:lnTo>
                      <a:pt x="321" y="0"/>
                    </a:lnTo>
                    <a:lnTo>
                      <a:pt x="317" y="1"/>
                    </a:lnTo>
                    <a:lnTo>
                      <a:pt x="293" y="6"/>
                    </a:lnTo>
                    <a:lnTo>
                      <a:pt x="272" y="12"/>
                    </a:lnTo>
                    <a:lnTo>
                      <a:pt x="251" y="20"/>
                    </a:lnTo>
                    <a:lnTo>
                      <a:pt x="232" y="29"/>
                    </a:lnTo>
                    <a:lnTo>
                      <a:pt x="214" y="38"/>
                    </a:lnTo>
                    <a:lnTo>
                      <a:pt x="198" y="49"/>
                    </a:lnTo>
                    <a:lnTo>
                      <a:pt x="181" y="60"/>
                    </a:lnTo>
                    <a:lnTo>
                      <a:pt x="167" y="72"/>
                    </a:lnTo>
                    <a:lnTo>
                      <a:pt x="152" y="85"/>
                    </a:lnTo>
                    <a:lnTo>
                      <a:pt x="139" y="99"/>
                    </a:lnTo>
                    <a:lnTo>
                      <a:pt x="126" y="114"/>
                    </a:lnTo>
                    <a:lnTo>
                      <a:pt x="113" y="130"/>
                    </a:lnTo>
                    <a:lnTo>
                      <a:pt x="89" y="164"/>
                    </a:lnTo>
                    <a:lnTo>
                      <a:pt x="64" y="201"/>
                    </a:lnTo>
                    <a:lnTo>
                      <a:pt x="41" y="236"/>
                    </a:lnTo>
                    <a:lnTo>
                      <a:pt x="21" y="269"/>
                    </a:lnTo>
                    <a:lnTo>
                      <a:pt x="13" y="286"/>
                    </a:lnTo>
                    <a:lnTo>
                      <a:pt x="8" y="304"/>
                    </a:lnTo>
                    <a:lnTo>
                      <a:pt x="5" y="313"/>
                    </a:lnTo>
                    <a:lnTo>
                      <a:pt x="4" y="323"/>
                    </a:lnTo>
                    <a:lnTo>
                      <a:pt x="1" y="333"/>
                    </a:lnTo>
                    <a:lnTo>
                      <a:pt x="0" y="344"/>
                    </a:lnTo>
                    <a:lnTo>
                      <a:pt x="0" y="350"/>
                    </a:lnTo>
                    <a:lnTo>
                      <a:pt x="1" y="355"/>
                    </a:lnTo>
                    <a:lnTo>
                      <a:pt x="4" y="361"/>
                    </a:lnTo>
                    <a:lnTo>
                      <a:pt x="6" y="366"/>
                    </a:lnTo>
                    <a:lnTo>
                      <a:pt x="8" y="371"/>
                    </a:lnTo>
                    <a:lnTo>
                      <a:pt x="12" y="376"/>
                    </a:lnTo>
                    <a:lnTo>
                      <a:pt x="16" y="380"/>
                    </a:lnTo>
                    <a:lnTo>
                      <a:pt x="20" y="384"/>
                    </a:lnTo>
                    <a:lnTo>
                      <a:pt x="26" y="389"/>
                    </a:lnTo>
                    <a:lnTo>
                      <a:pt x="32" y="393"/>
                    </a:lnTo>
                    <a:lnTo>
                      <a:pt x="39" y="396"/>
                    </a:lnTo>
                    <a:lnTo>
                      <a:pt x="45" y="399"/>
                    </a:lnTo>
                    <a:lnTo>
                      <a:pt x="53" y="401"/>
                    </a:lnTo>
                    <a:lnTo>
                      <a:pt x="61" y="403"/>
                    </a:lnTo>
                    <a:lnTo>
                      <a:pt x="70" y="405"/>
                    </a:lnTo>
                    <a:lnTo>
                      <a:pt x="78" y="406"/>
                    </a:lnTo>
                  </a:path>
                </a:pathLst>
              </a:custGeom>
              <a:noFill/>
              <a:ln w="6350">
                <a:solidFill>
                  <a:srgbClr val="1F1A17"/>
                </a:solidFill>
                <a:prstDash val="solid"/>
                <a:round/>
                <a:headEnd/>
                <a:tailEnd/>
              </a:ln>
            </p:spPr>
            <p:txBody>
              <a:bodyPr/>
              <a:lstStyle/>
              <a:p>
                <a:endParaRPr lang="en-US"/>
              </a:p>
            </p:txBody>
          </p:sp>
          <p:sp>
            <p:nvSpPr>
              <p:cNvPr id="18648" name="Freeform 7998"/>
              <p:cNvSpPr>
                <a:spLocks/>
              </p:cNvSpPr>
              <p:nvPr/>
            </p:nvSpPr>
            <p:spPr bwMode="white">
              <a:xfrm>
                <a:off x="4924" y="1535"/>
                <a:ext cx="112" cy="118"/>
              </a:xfrm>
              <a:custGeom>
                <a:avLst/>
                <a:gdLst>
                  <a:gd name="T0" fmla="*/ 2 w 891"/>
                  <a:gd name="T1" fmla="*/ 2 h 947"/>
                  <a:gd name="T2" fmla="*/ 2 w 891"/>
                  <a:gd name="T3" fmla="*/ 2 h 947"/>
                  <a:gd name="T4" fmla="*/ 2 w 891"/>
                  <a:gd name="T5" fmla="*/ 1 h 947"/>
                  <a:gd name="T6" fmla="*/ 2 w 891"/>
                  <a:gd name="T7" fmla="*/ 1 h 947"/>
                  <a:gd name="T8" fmla="*/ 1 w 891"/>
                  <a:gd name="T9" fmla="*/ 1 h 947"/>
                  <a:gd name="T10" fmla="*/ 1 w 891"/>
                  <a:gd name="T11" fmla="*/ 1 h 947"/>
                  <a:gd name="T12" fmla="*/ 1 w 891"/>
                  <a:gd name="T13" fmla="*/ 1 h 947"/>
                  <a:gd name="T14" fmla="*/ 1 w 891"/>
                  <a:gd name="T15" fmla="*/ 1 h 947"/>
                  <a:gd name="T16" fmla="*/ 1 w 891"/>
                  <a:gd name="T17" fmla="*/ 1 h 947"/>
                  <a:gd name="T18" fmla="*/ 1 w 891"/>
                  <a:gd name="T19" fmla="*/ 1 h 947"/>
                  <a:gd name="T20" fmla="*/ 1 w 891"/>
                  <a:gd name="T21" fmla="*/ 1 h 947"/>
                  <a:gd name="T22" fmla="*/ 1 w 891"/>
                  <a:gd name="T23" fmla="*/ 1 h 947"/>
                  <a:gd name="T24" fmla="*/ 1 w 891"/>
                  <a:gd name="T25" fmla="*/ 1 h 947"/>
                  <a:gd name="T26" fmla="*/ 1 w 891"/>
                  <a:gd name="T27" fmla="*/ 0 h 947"/>
                  <a:gd name="T28" fmla="*/ 1 w 891"/>
                  <a:gd name="T29" fmla="*/ 0 h 947"/>
                  <a:gd name="T30" fmla="*/ 1 w 891"/>
                  <a:gd name="T31" fmla="*/ 0 h 947"/>
                  <a:gd name="T32" fmla="*/ 1 w 891"/>
                  <a:gd name="T33" fmla="*/ 0 h 947"/>
                  <a:gd name="T34" fmla="*/ 1 w 891"/>
                  <a:gd name="T35" fmla="*/ 0 h 947"/>
                  <a:gd name="T36" fmla="*/ 1 w 891"/>
                  <a:gd name="T37" fmla="*/ 0 h 947"/>
                  <a:gd name="T38" fmla="*/ 1 w 891"/>
                  <a:gd name="T39" fmla="*/ 0 h 947"/>
                  <a:gd name="T40" fmla="*/ 1 w 891"/>
                  <a:gd name="T41" fmla="*/ 0 h 947"/>
                  <a:gd name="T42" fmla="*/ 0 w 891"/>
                  <a:gd name="T43" fmla="*/ 0 h 947"/>
                  <a:gd name="T44" fmla="*/ 0 w 891"/>
                  <a:gd name="T45" fmla="*/ 0 h 947"/>
                  <a:gd name="T46" fmla="*/ 0 w 891"/>
                  <a:gd name="T47" fmla="*/ 0 h 947"/>
                  <a:gd name="T48" fmla="*/ 0 w 891"/>
                  <a:gd name="T49" fmla="*/ 0 h 947"/>
                  <a:gd name="T50" fmla="*/ 0 w 891"/>
                  <a:gd name="T51" fmla="*/ 0 h 947"/>
                  <a:gd name="T52" fmla="*/ 0 w 891"/>
                  <a:gd name="T53" fmla="*/ 0 h 947"/>
                  <a:gd name="T54" fmla="*/ 0 w 891"/>
                  <a:gd name="T55" fmla="*/ 0 h 947"/>
                  <a:gd name="T56" fmla="*/ 0 w 891"/>
                  <a:gd name="T57" fmla="*/ 0 h 9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91"/>
                  <a:gd name="T88" fmla="*/ 0 h 947"/>
                  <a:gd name="T89" fmla="*/ 891 w 891"/>
                  <a:gd name="T90" fmla="*/ 947 h 9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91" h="947">
                    <a:moveTo>
                      <a:pt x="891" y="947"/>
                    </a:moveTo>
                    <a:lnTo>
                      <a:pt x="843" y="873"/>
                    </a:lnTo>
                    <a:lnTo>
                      <a:pt x="794" y="794"/>
                    </a:lnTo>
                    <a:lnTo>
                      <a:pt x="742" y="712"/>
                    </a:lnTo>
                    <a:lnTo>
                      <a:pt x="688" y="629"/>
                    </a:lnTo>
                    <a:lnTo>
                      <a:pt x="661" y="588"/>
                    </a:lnTo>
                    <a:lnTo>
                      <a:pt x="632" y="546"/>
                    </a:lnTo>
                    <a:lnTo>
                      <a:pt x="604" y="506"/>
                    </a:lnTo>
                    <a:lnTo>
                      <a:pt x="574" y="465"/>
                    </a:lnTo>
                    <a:lnTo>
                      <a:pt x="544" y="426"/>
                    </a:lnTo>
                    <a:lnTo>
                      <a:pt x="513" y="388"/>
                    </a:lnTo>
                    <a:lnTo>
                      <a:pt x="482" y="351"/>
                    </a:lnTo>
                    <a:lnTo>
                      <a:pt x="449" y="316"/>
                    </a:lnTo>
                    <a:lnTo>
                      <a:pt x="416" y="281"/>
                    </a:lnTo>
                    <a:lnTo>
                      <a:pt x="380" y="241"/>
                    </a:lnTo>
                    <a:lnTo>
                      <a:pt x="359" y="221"/>
                    </a:lnTo>
                    <a:lnTo>
                      <a:pt x="337" y="199"/>
                    </a:lnTo>
                    <a:lnTo>
                      <a:pt x="313" y="178"/>
                    </a:lnTo>
                    <a:lnTo>
                      <a:pt x="287" y="156"/>
                    </a:lnTo>
                    <a:lnTo>
                      <a:pt x="260" y="135"/>
                    </a:lnTo>
                    <a:lnTo>
                      <a:pt x="230" y="113"/>
                    </a:lnTo>
                    <a:lnTo>
                      <a:pt x="198" y="92"/>
                    </a:lnTo>
                    <a:lnTo>
                      <a:pt x="164" y="71"/>
                    </a:lnTo>
                    <a:lnTo>
                      <a:pt x="127" y="53"/>
                    </a:lnTo>
                    <a:lnTo>
                      <a:pt x="88" y="34"/>
                    </a:lnTo>
                    <a:lnTo>
                      <a:pt x="66" y="25"/>
                    </a:lnTo>
                    <a:lnTo>
                      <a:pt x="45" y="16"/>
                    </a:lnTo>
                    <a:lnTo>
                      <a:pt x="22" y="8"/>
                    </a:lnTo>
                    <a:lnTo>
                      <a:pt x="0" y="0"/>
                    </a:lnTo>
                  </a:path>
                </a:pathLst>
              </a:custGeom>
              <a:noFill/>
              <a:ln w="6350">
                <a:solidFill>
                  <a:srgbClr val="1F1A17"/>
                </a:solidFill>
                <a:prstDash val="solid"/>
                <a:round/>
                <a:headEnd/>
                <a:tailEnd/>
              </a:ln>
            </p:spPr>
            <p:txBody>
              <a:bodyPr/>
              <a:lstStyle/>
              <a:p>
                <a:endParaRPr lang="en-US"/>
              </a:p>
            </p:txBody>
          </p:sp>
          <p:sp>
            <p:nvSpPr>
              <p:cNvPr id="18649" name="Freeform 7999"/>
              <p:cNvSpPr>
                <a:spLocks/>
              </p:cNvSpPr>
              <p:nvPr/>
            </p:nvSpPr>
            <p:spPr bwMode="white">
              <a:xfrm>
                <a:off x="5019" y="1626"/>
                <a:ext cx="19" cy="23"/>
              </a:xfrm>
              <a:custGeom>
                <a:avLst/>
                <a:gdLst>
                  <a:gd name="T0" fmla="*/ 0 w 156"/>
                  <a:gd name="T1" fmla="*/ 0 h 183"/>
                  <a:gd name="T2" fmla="*/ 0 w 156"/>
                  <a:gd name="T3" fmla="*/ 0 h 183"/>
                  <a:gd name="T4" fmla="*/ 0 w 156"/>
                  <a:gd name="T5" fmla="*/ 0 h 183"/>
                  <a:gd name="T6" fmla="*/ 0 w 156"/>
                  <a:gd name="T7" fmla="*/ 0 h 183"/>
                  <a:gd name="T8" fmla="*/ 0 w 156"/>
                  <a:gd name="T9" fmla="*/ 0 h 183"/>
                  <a:gd name="T10" fmla="*/ 0 w 156"/>
                  <a:gd name="T11" fmla="*/ 0 h 183"/>
                  <a:gd name="T12" fmla="*/ 0 w 156"/>
                  <a:gd name="T13" fmla="*/ 0 h 183"/>
                  <a:gd name="T14" fmla="*/ 0 w 156"/>
                  <a:gd name="T15" fmla="*/ 0 h 183"/>
                  <a:gd name="T16" fmla="*/ 0 w 156"/>
                  <a:gd name="T17" fmla="*/ 0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
                  <a:gd name="T28" fmla="*/ 0 h 183"/>
                  <a:gd name="T29" fmla="*/ 156 w 156"/>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 h="183">
                    <a:moveTo>
                      <a:pt x="156" y="183"/>
                    </a:moveTo>
                    <a:lnTo>
                      <a:pt x="138" y="164"/>
                    </a:lnTo>
                    <a:lnTo>
                      <a:pt x="120" y="142"/>
                    </a:lnTo>
                    <a:lnTo>
                      <a:pt x="99" y="117"/>
                    </a:lnTo>
                    <a:lnTo>
                      <a:pt x="78" y="92"/>
                    </a:lnTo>
                    <a:lnTo>
                      <a:pt x="57" y="66"/>
                    </a:lnTo>
                    <a:lnTo>
                      <a:pt x="37" y="42"/>
                    </a:lnTo>
                    <a:lnTo>
                      <a:pt x="18" y="20"/>
                    </a:lnTo>
                    <a:lnTo>
                      <a:pt x="0" y="0"/>
                    </a:lnTo>
                  </a:path>
                </a:pathLst>
              </a:custGeom>
              <a:noFill/>
              <a:ln w="6350">
                <a:solidFill>
                  <a:srgbClr val="1F1A17"/>
                </a:solidFill>
                <a:prstDash val="solid"/>
                <a:round/>
                <a:headEnd/>
                <a:tailEnd/>
              </a:ln>
            </p:spPr>
            <p:txBody>
              <a:bodyPr/>
              <a:lstStyle/>
              <a:p>
                <a:endParaRPr lang="en-US"/>
              </a:p>
            </p:txBody>
          </p:sp>
          <p:sp>
            <p:nvSpPr>
              <p:cNvPr id="18650" name="Freeform 8000"/>
              <p:cNvSpPr>
                <a:spLocks/>
              </p:cNvSpPr>
              <p:nvPr/>
            </p:nvSpPr>
            <p:spPr bwMode="white">
              <a:xfrm>
                <a:off x="4967" y="1575"/>
                <a:ext cx="64" cy="82"/>
              </a:xfrm>
              <a:custGeom>
                <a:avLst/>
                <a:gdLst>
                  <a:gd name="T0" fmla="*/ 1 w 518"/>
                  <a:gd name="T1" fmla="*/ 1 h 659"/>
                  <a:gd name="T2" fmla="*/ 1 w 518"/>
                  <a:gd name="T3" fmla="*/ 1 h 659"/>
                  <a:gd name="T4" fmla="*/ 1 w 518"/>
                  <a:gd name="T5" fmla="*/ 1 h 659"/>
                  <a:gd name="T6" fmla="*/ 1 w 518"/>
                  <a:gd name="T7" fmla="*/ 1 h 659"/>
                  <a:gd name="T8" fmla="*/ 1 w 518"/>
                  <a:gd name="T9" fmla="*/ 1 h 659"/>
                  <a:gd name="T10" fmla="*/ 1 w 518"/>
                  <a:gd name="T11" fmla="*/ 1 h 659"/>
                  <a:gd name="T12" fmla="*/ 1 w 518"/>
                  <a:gd name="T13" fmla="*/ 1 h 659"/>
                  <a:gd name="T14" fmla="*/ 1 w 518"/>
                  <a:gd name="T15" fmla="*/ 1 h 659"/>
                  <a:gd name="T16" fmla="*/ 1 w 518"/>
                  <a:gd name="T17" fmla="*/ 1 h 659"/>
                  <a:gd name="T18" fmla="*/ 1 w 518"/>
                  <a:gd name="T19" fmla="*/ 1 h 659"/>
                  <a:gd name="T20" fmla="*/ 1 w 518"/>
                  <a:gd name="T21" fmla="*/ 1 h 659"/>
                  <a:gd name="T22" fmla="*/ 0 w 518"/>
                  <a:gd name="T23" fmla="*/ 1 h 659"/>
                  <a:gd name="T24" fmla="*/ 0 w 518"/>
                  <a:gd name="T25" fmla="*/ 0 h 659"/>
                  <a:gd name="T26" fmla="*/ 0 w 518"/>
                  <a:gd name="T27" fmla="*/ 0 h 659"/>
                  <a:gd name="T28" fmla="*/ 0 w 518"/>
                  <a:gd name="T29" fmla="*/ 0 h 659"/>
                  <a:gd name="T30" fmla="*/ 0 w 518"/>
                  <a:gd name="T31" fmla="*/ 0 h 659"/>
                  <a:gd name="T32" fmla="*/ 0 w 518"/>
                  <a:gd name="T33" fmla="*/ 0 h 659"/>
                  <a:gd name="T34" fmla="*/ 0 w 518"/>
                  <a:gd name="T35" fmla="*/ 0 h 659"/>
                  <a:gd name="T36" fmla="*/ 0 w 518"/>
                  <a:gd name="T37" fmla="*/ 0 h 6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8"/>
                  <a:gd name="T58" fmla="*/ 0 h 659"/>
                  <a:gd name="T59" fmla="*/ 518 w 518"/>
                  <a:gd name="T60" fmla="*/ 659 h 6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8" h="659">
                    <a:moveTo>
                      <a:pt x="518" y="659"/>
                    </a:moveTo>
                    <a:lnTo>
                      <a:pt x="490" y="625"/>
                    </a:lnTo>
                    <a:lnTo>
                      <a:pt x="462" y="593"/>
                    </a:lnTo>
                    <a:lnTo>
                      <a:pt x="434" y="563"/>
                    </a:lnTo>
                    <a:lnTo>
                      <a:pt x="405" y="534"/>
                    </a:lnTo>
                    <a:lnTo>
                      <a:pt x="376" y="505"/>
                    </a:lnTo>
                    <a:lnTo>
                      <a:pt x="348" y="474"/>
                    </a:lnTo>
                    <a:lnTo>
                      <a:pt x="335" y="459"/>
                    </a:lnTo>
                    <a:lnTo>
                      <a:pt x="321" y="442"/>
                    </a:lnTo>
                    <a:lnTo>
                      <a:pt x="309" y="425"/>
                    </a:lnTo>
                    <a:lnTo>
                      <a:pt x="296" y="408"/>
                    </a:lnTo>
                    <a:lnTo>
                      <a:pt x="256" y="350"/>
                    </a:lnTo>
                    <a:lnTo>
                      <a:pt x="216" y="292"/>
                    </a:lnTo>
                    <a:lnTo>
                      <a:pt x="178" y="236"/>
                    </a:lnTo>
                    <a:lnTo>
                      <a:pt x="140" y="181"/>
                    </a:lnTo>
                    <a:lnTo>
                      <a:pt x="102" y="130"/>
                    </a:lnTo>
                    <a:lnTo>
                      <a:pt x="67" y="82"/>
                    </a:lnTo>
                    <a:lnTo>
                      <a:pt x="33" y="39"/>
                    </a:lnTo>
                    <a:lnTo>
                      <a:pt x="0" y="0"/>
                    </a:lnTo>
                  </a:path>
                </a:pathLst>
              </a:custGeom>
              <a:noFill/>
              <a:ln w="6350">
                <a:solidFill>
                  <a:srgbClr val="1F1A17"/>
                </a:solidFill>
                <a:prstDash val="solid"/>
                <a:round/>
                <a:headEnd/>
                <a:tailEnd/>
              </a:ln>
            </p:spPr>
            <p:txBody>
              <a:bodyPr/>
              <a:lstStyle/>
              <a:p>
                <a:endParaRPr lang="en-US"/>
              </a:p>
            </p:txBody>
          </p:sp>
          <p:sp>
            <p:nvSpPr>
              <p:cNvPr id="18651" name="Freeform 8001"/>
              <p:cNvSpPr>
                <a:spLocks/>
              </p:cNvSpPr>
              <p:nvPr/>
            </p:nvSpPr>
            <p:spPr bwMode="white">
              <a:xfrm>
                <a:off x="4796" y="1505"/>
                <a:ext cx="231" cy="147"/>
              </a:xfrm>
              <a:custGeom>
                <a:avLst/>
                <a:gdLst>
                  <a:gd name="T0" fmla="*/ 4 w 1847"/>
                  <a:gd name="T1" fmla="*/ 2 h 1182"/>
                  <a:gd name="T2" fmla="*/ 4 w 1847"/>
                  <a:gd name="T3" fmla="*/ 2 h 1182"/>
                  <a:gd name="T4" fmla="*/ 3 w 1847"/>
                  <a:gd name="T5" fmla="*/ 2 h 1182"/>
                  <a:gd name="T6" fmla="*/ 3 w 1847"/>
                  <a:gd name="T7" fmla="*/ 2 h 1182"/>
                  <a:gd name="T8" fmla="*/ 3 w 1847"/>
                  <a:gd name="T9" fmla="*/ 2 h 1182"/>
                  <a:gd name="T10" fmla="*/ 3 w 1847"/>
                  <a:gd name="T11" fmla="*/ 2 h 1182"/>
                  <a:gd name="T12" fmla="*/ 3 w 1847"/>
                  <a:gd name="T13" fmla="*/ 1 h 1182"/>
                  <a:gd name="T14" fmla="*/ 3 w 1847"/>
                  <a:gd name="T15" fmla="*/ 1 h 1182"/>
                  <a:gd name="T16" fmla="*/ 3 w 1847"/>
                  <a:gd name="T17" fmla="*/ 1 h 1182"/>
                  <a:gd name="T18" fmla="*/ 3 w 1847"/>
                  <a:gd name="T19" fmla="*/ 1 h 1182"/>
                  <a:gd name="T20" fmla="*/ 2 w 1847"/>
                  <a:gd name="T21" fmla="*/ 1 h 1182"/>
                  <a:gd name="T22" fmla="*/ 2 w 1847"/>
                  <a:gd name="T23" fmla="*/ 1 h 1182"/>
                  <a:gd name="T24" fmla="*/ 2 w 1847"/>
                  <a:gd name="T25" fmla="*/ 0 h 1182"/>
                  <a:gd name="T26" fmla="*/ 2 w 1847"/>
                  <a:gd name="T27" fmla="*/ 0 h 1182"/>
                  <a:gd name="T28" fmla="*/ 2 w 1847"/>
                  <a:gd name="T29" fmla="*/ 0 h 1182"/>
                  <a:gd name="T30" fmla="*/ 2 w 1847"/>
                  <a:gd name="T31" fmla="*/ 0 h 1182"/>
                  <a:gd name="T32" fmla="*/ 2 w 1847"/>
                  <a:gd name="T33" fmla="*/ 0 h 1182"/>
                  <a:gd name="T34" fmla="*/ 1 w 1847"/>
                  <a:gd name="T35" fmla="*/ 0 h 1182"/>
                  <a:gd name="T36" fmla="*/ 1 w 1847"/>
                  <a:gd name="T37" fmla="*/ 0 h 1182"/>
                  <a:gd name="T38" fmla="*/ 1 w 1847"/>
                  <a:gd name="T39" fmla="*/ 0 h 1182"/>
                  <a:gd name="T40" fmla="*/ 1 w 1847"/>
                  <a:gd name="T41" fmla="*/ 0 h 1182"/>
                  <a:gd name="T42" fmla="*/ 1 w 1847"/>
                  <a:gd name="T43" fmla="*/ 0 h 1182"/>
                  <a:gd name="T44" fmla="*/ 1 w 1847"/>
                  <a:gd name="T45" fmla="*/ 0 h 1182"/>
                  <a:gd name="T46" fmla="*/ 1 w 1847"/>
                  <a:gd name="T47" fmla="*/ 0 h 1182"/>
                  <a:gd name="T48" fmla="*/ 1 w 1847"/>
                  <a:gd name="T49" fmla="*/ 0 h 1182"/>
                  <a:gd name="T50" fmla="*/ 1 w 1847"/>
                  <a:gd name="T51" fmla="*/ 0 h 1182"/>
                  <a:gd name="T52" fmla="*/ 1 w 1847"/>
                  <a:gd name="T53" fmla="*/ 0 h 1182"/>
                  <a:gd name="T54" fmla="*/ 0 w 1847"/>
                  <a:gd name="T55" fmla="*/ 0 h 1182"/>
                  <a:gd name="T56" fmla="*/ 0 w 1847"/>
                  <a:gd name="T57" fmla="*/ 0 h 1182"/>
                  <a:gd name="T58" fmla="*/ 0 w 1847"/>
                  <a:gd name="T59" fmla="*/ 0 h 1182"/>
                  <a:gd name="T60" fmla="*/ 0 w 1847"/>
                  <a:gd name="T61" fmla="*/ 0 h 1182"/>
                  <a:gd name="T62" fmla="*/ 0 w 1847"/>
                  <a:gd name="T63" fmla="*/ 0 h 1182"/>
                  <a:gd name="T64" fmla="*/ 0 w 1847"/>
                  <a:gd name="T65" fmla="*/ 0 h 1182"/>
                  <a:gd name="T66" fmla="*/ 0 w 1847"/>
                  <a:gd name="T67" fmla="*/ 0 h 1182"/>
                  <a:gd name="T68" fmla="*/ 0 w 1847"/>
                  <a:gd name="T69" fmla="*/ 1 h 1182"/>
                  <a:gd name="T70" fmla="*/ 0 w 1847"/>
                  <a:gd name="T71" fmla="*/ 1 h 1182"/>
                  <a:gd name="T72" fmla="*/ 0 w 1847"/>
                  <a:gd name="T73" fmla="*/ 1 h 1182"/>
                  <a:gd name="T74" fmla="*/ 0 w 1847"/>
                  <a:gd name="T75" fmla="*/ 1 h 1182"/>
                  <a:gd name="T76" fmla="*/ 0 w 1847"/>
                  <a:gd name="T77" fmla="*/ 1 h 1182"/>
                  <a:gd name="T78" fmla="*/ 0 w 1847"/>
                  <a:gd name="T79" fmla="*/ 1 h 1182"/>
                  <a:gd name="T80" fmla="*/ 0 w 1847"/>
                  <a:gd name="T81" fmla="*/ 1 h 1182"/>
                  <a:gd name="T82" fmla="*/ 0 w 1847"/>
                  <a:gd name="T83" fmla="*/ 1 h 1182"/>
                  <a:gd name="T84" fmla="*/ 0 w 1847"/>
                  <a:gd name="T85" fmla="*/ 1 h 1182"/>
                  <a:gd name="T86" fmla="*/ 0 w 1847"/>
                  <a:gd name="T87" fmla="*/ 1 h 1182"/>
                  <a:gd name="T88" fmla="*/ 0 w 1847"/>
                  <a:gd name="T89" fmla="*/ 1 h 1182"/>
                  <a:gd name="T90" fmla="*/ 0 w 1847"/>
                  <a:gd name="T91" fmla="*/ 1 h 11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47"/>
                  <a:gd name="T139" fmla="*/ 0 h 1182"/>
                  <a:gd name="T140" fmla="*/ 1847 w 1847"/>
                  <a:gd name="T141" fmla="*/ 1182 h 11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47" h="1182">
                    <a:moveTo>
                      <a:pt x="1847" y="1182"/>
                    </a:moveTo>
                    <a:lnTo>
                      <a:pt x="1820" y="1157"/>
                    </a:lnTo>
                    <a:lnTo>
                      <a:pt x="1791" y="1132"/>
                    </a:lnTo>
                    <a:lnTo>
                      <a:pt x="1763" y="1106"/>
                    </a:lnTo>
                    <a:lnTo>
                      <a:pt x="1735" y="1078"/>
                    </a:lnTo>
                    <a:lnTo>
                      <a:pt x="1708" y="1048"/>
                    </a:lnTo>
                    <a:lnTo>
                      <a:pt x="1681" y="1017"/>
                    </a:lnTo>
                    <a:lnTo>
                      <a:pt x="1668" y="1001"/>
                    </a:lnTo>
                    <a:lnTo>
                      <a:pt x="1655" y="984"/>
                    </a:lnTo>
                    <a:lnTo>
                      <a:pt x="1643" y="967"/>
                    </a:lnTo>
                    <a:lnTo>
                      <a:pt x="1630" y="949"/>
                    </a:lnTo>
                    <a:lnTo>
                      <a:pt x="1569" y="857"/>
                    </a:lnTo>
                    <a:lnTo>
                      <a:pt x="1511" y="769"/>
                    </a:lnTo>
                    <a:lnTo>
                      <a:pt x="1482" y="725"/>
                    </a:lnTo>
                    <a:lnTo>
                      <a:pt x="1452" y="684"/>
                    </a:lnTo>
                    <a:lnTo>
                      <a:pt x="1423" y="642"/>
                    </a:lnTo>
                    <a:lnTo>
                      <a:pt x="1392" y="602"/>
                    </a:lnTo>
                    <a:lnTo>
                      <a:pt x="1361" y="561"/>
                    </a:lnTo>
                    <a:lnTo>
                      <a:pt x="1330" y="522"/>
                    </a:lnTo>
                    <a:lnTo>
                      <a:pt x="1297" y="483"/>
                    </a:lnTo>
                    <a:lnTo>
                      <a:pt x="1263" y="445"/>
                    </a:lnTo>
                    <a:lnTo>
                      <a:pt x="1226" y="408"/>
                    </a:lnTo>
                    <a:lnTo>
                      <a:pt x="1188" y="370"/>
                    </a:lnTo>
                    <a:lnTo>
                      <a:pt x="1148" y="334"/>
                    </a:lnTo>
                    <a:lnTo>
                      <a:pt x="1106" y="297"/>
                    </a:lnTo>
                    <a:lnTo>
                      <a:pt x="1083" y="279"/>
                    </a:lnTo>
                    <a:lnTo>
                      <a:pt x="1056" y="259"/>
                    </a:lnTo>
                    <a:lnTo>
                      <a:pt x="1024" y="238"/>
                    </a:lnTo>
                    <a:lnTo>
                      <a:pt x="988" y="215"/>
                    </a:lnTo>
                    <a:lnTo>
                      <a:pt x="951" y="191"/>
                    </a:lnTo>
                    <a:lnTo>
                      <a:pt x="910" y="166"/>
                    </a:lnTo>
                    <a:lnTo>
                      <a:pt x="868" y="142"/>
                    </a:lnTo>
                    <a:lnTo>
                      <a:pt x="824" y="118"/>
                    </a:lnTo>
                    <a:lnTo>
                      <a:pt x="781" y="97"/>
                    </a:lnTo>
                    <a:lnTo>
                      <a:pt x="737" y="75"/>
                    </a:lnTo>
                    <a:lnTo>
                      <a:pt x="694" y="55"/>
                    </a:lnTo>
                    <a:lnTo>
                      <a:pt x="652" y="39"/>
                    </a:lnTo>
                    <a:lnTo>
                      <a:pt x="632" y="30"/>
                    </a:lnTo>
                    <a:lnTo>
                      <a:pt x="612" y="24"/>
                    </a:lnTo>
                    <a:lnTo>
                      <a:pt x="594" y="18"/>
                    </a:lnTo>
                    <a:lnTo>
                      <a:pt x="575" y="13"/>
                    </a:lnTo>
                    <a:lnTo>
                      <a:pt x="557" y="9"/>
                    </a:lnTo>
                    <a:lnTo>
                      <a:pt x="541" y="5"/>
                    </a:lnTo>
                    <a:lnTo>
                      <a:pt x="525" y="2"/>
                    </a:lnTo>
                    <a:lnTo>
                      <a:pt x="510" y="1"/>
                    </a:lnTo>
                    <a:lnTo>
                      <a:pt x="474" y="0"/>
                    </a:lnTo>
                    <a:lnTo>
                      <a:pt x="439" y="0"/>
                    </a:lnTo>
                    <a:lnTo>
                      <a:pt x="405" y="1"/>
                    </a:lnTo>
                    <a:lnTo>
                      <a:pt x="372" y="3"/>
                    </a:lnTo>
                    <a:lnTo>
                      <a:pt x="341" y="6"/>
                    </a:lnTo>
                    <a:lnTo>
                      <a:pt x="311" y="12"/>
                    </a:lnTo>
                    <a:lnTo>
                      <a:pt x="283" y="17"/>
                    </a:lnTo>
                    <a:lnTo>
                      <a:pt x="256" y="24"/>
                    </a:lnTo>
                    <a:lnTo>
                      <a:pt x="230" y="31"/>
                    </a:lnTo>
                    <a:lnTo>
                      <a:pt x="206" y="41"/>
                    </a:lnTo>
                    <a:lnTo>
                      <a:pt x="184" y="51"/>
                    </a:lnTo>
                    <a:lnTo>
                      <a:pt x="163" y="61"/>
                    </a:lnTo>
                    <a:lnTo>
                      <a:pt x="144" y="74"/>
                    </a:lnTo>
                    <a:lnTo>
                      <a:pt x="127" y="87"/>
                    </a:lnTo>
                    <a:lnTo>
                      <a:pt x="111" y="102"/>
                    </a:lnTo>
                    <a:lnTo>
                      <a:pt x="98" y="116"/>
                    </a:lnTo>
                    <a:lnTo>
                      <a:pt x="90" y="128"/>
                    </a:lnTo>
                    <a:lnTo>
                      <a:pt x="81" y="139"/>
                    </a:lnTo>
                    <a:lnTo>
                      <a:pt x="74" y="151"/>
                    </a:lnTo>
                    <a:lnTo>
                      <a:pt x="67" y="163"/>
                    </a:lnTo>
                    <a:lnTo>
                      <a:pt x="53" y="189"/>
                    </a:lnTo>
                    <a:lnTo>
                      <a:pt x="41" y="215"/>
                    </a:lnTo>
                    <a:lnTo>
                      <a:pt x="30" y="243"/>
                    </a:lnTo>
                    <a:lnTo>
                      <a:pt x="21" y="271"/>
                    </a:lnTo>
                    <a:lnTo>
                      <a:pt x="14" y="300"/>
                    </a:lnTo>
                    <a:lnTo>
                      <a:pt x="8" y="329"/>
                    </a:lnTo>
                    <a:lnTo>
                      <a:pt x="3" y="358"/>
                    </a:lnTo>
                    <a:lnTo>
                      <a:pt x="1" y="387"/>
                    </a:lnTo>
                    <a:lnTo>
                      <a:pt x="0" y="416"/>
                    </a:lnTo>
                    <a:lnTo>
                      <a:pt x="1" y="444"/>
                    </a:lnTo>
                    <a:lnTo>
                      <a:pt x="3" y="472"/>
                    </a:lnTo>
                    <a:lnTo>
                      <a:pt x="9" y="498"/>
                    </a:lnTo>
                    <a:lnTo>
                      <a:pt x="11" y="511"/>
                    </a:lnTo>
                    <a:lnTo>
                      <a:pt x="15" y="524"/>
                    </a:lnTo>
                    <a:lnTo>
                      <a:pt x="18" y="536"/>
                    </a:lnTo>
                    <a:lnTo>
                      <a:pt x="22" y="548"/>
                    </a:lnTo>
                    <a:lnTo>
                      <a:pt x="29" y="564"/>
                    </a:lnTo>
                    <a:lnTo>
                      <a:pt x="38" y="582"/>
                    </a:lnTo>
                    <a:lnTo>
                      <a:pt x="47" y="598"/>
                    </a:lnTo>
                    <a:lnTo>
                      <a:pt x="57" y="616"/>
                    </a:lnTo>
                    <a:lnTo>
                      <a:pt x="68" y="634"/>
                    </a:lnTo>
                    <a:lnTo>
                      <a:pt x="79" y="650"/>
                    </a:lnTo>
                    <a:lnTo>
                      <a:pt x="92" y="667"/>
                    </a:lnTo>
                    <a:lnTo>
                      <a:pt x="104" y="684"/>
                    </a:lnTo>
                    <a:lnTo>
                      <a:pt x="131" y="716"/>
                    </a:lnTo>
                    <a:lnTo>
                      <a:pt x="159" y="747"/>
                    </a:lnTo>
                    <a:lnTo>
                      <a:pt x="186" y="774"/>
                    </a:lnTo>
                    <a:lnTo>
                      <a:pt x="213" y="799"/>
                    </a:lnTo>
                  </a:path>
                </a:pathLst>
              </a:custGeom>
              <a:noFill/>
              <a:ln w="6350">
                <a:solidFill>
                  <a:srgbClr val="1F1A17"/>
                </a:solidFill>
                <a:prstDash val="solid"/>
                <a:round/>
                <a:headEnd/>
                <a:tailEnd/>
              </a:ln>
            </p:spPr>
            <p:txBody>
              <a:bodyPr/>
              <a:lstStyle/>
              <a:p>
                <a:endParaRPr lang="en-US"/>
              </a:p>
            </p:txBody>
          </p:sp>
          <p:sp>
            <p:nvSpPr>
              <p:cNvPr id="18652" name="Freeform 8002"/>
              <p:cNvSpPr>
                <a:spLocks/>
              </p:cNvSpPr>
              <p:nvPr/>
            </p:nvSpPr>
            <p:spPr bwMode="white">
              <a:xfrm>
                <a:off x="4805" y="1512"/>
                <a:ext cx="203" cy="132"/>
              </a:xfrm>
              <a:custGeom>
                <a:avLst/>
                <a:gdLst>
                  <a:gd name="T0" fmla="*/ 0 w 1624"/>
                  <a:gd name="T1" fmla="*/ 1 h 1055"/>
                  <a:gd name="T2" fmla="*/ 0 w 1624"/>
                  <a:gd name="T3" fmla="*/ 1 h 1055"/>
                  <a:gd name="T4" fmla="*/ 0 w 1624"/>
                  <a:gd name="T5" fmla="*/ 1 h 1055"/>
                  <a:gd name="T6" fmla="*/ 0 w 1624"/>
                  <a:gd name="T7" fmla="*/ 1 h 1055"/>
                  <a:gd name="T8" fmla="*/ 0 w 1624"/>
                  <a:gd name="T9" fmla="*/ 1 h 1055"/>
                  <a:gd name="T10" fmla="*/ 0 w 1624"/>
                  <a:gd name="T11" fmla="*/ 1 h 1055"/>
                  <a:gd name="T12" fmla="*/ 0 w 1624"/>
                  <a:gd name="T13" fmla="*/ 1 h 1055"/>
                  <a:gd name="T14" fmla="*/ 0 w 1624"/>
                  <a:gd name="T15" fmla="*/ 1 h 1055"/>
                  <a:gd name="T16" fmla="*/ 0 w 1624"/>
                  <a:gd name="T17" fmla="*/ 1 h 1055"/>
                  <a:gd name="T18" fmla="*/ 0 w 1624"/>
                  <a:gd name="T19" fmla="*/ 1 h 1055"/>
                  <a:gd name="T20" fmla="*/ 0 w 1624"/>
                  <a:gd name="T21" fmla="*/ 0 h 1055"/>
                  <a:gd name="T22" fmla="*/ 0 w 1624"/>
                  <a:gd name="T23" fmla="*/ 0 h 1055"/>
                  <a:gd name="T24" fmla="*/ 0 w 1624"/>
                  <a:gd name="T25" fmla="*/ 0 h 1055"/>
                  <a:gd name="T26" fmla="*/ 0 w 1624"/>
                  <a:gd name="T27" fmla="*/ 0 h 1055"/>
                  <a:gd name="T28" fmla="*/ 0 w 1624"/>
                  <a:gd name="T29" fmla="*/ 0 h 1055"/>
                  <a:gd name="T30" fmla="*/ 0 w 1624"/>
                  <a:gd name="T31" fmla="*/ 0 h 1055"/>
                  <a:gd name="T32" fmla="*/ 0 w 1624"/>
                  <a:gd name="T33" fmla="*/ 0 h 1055"/>
                  <a:gd name="T34" fmla="*/ 0 w 1624"/>
                  <a:gd name="T35" fmla="*/ 0 h 1055"/>
                  <a:gd name="T36" fmla="*/ 1 w 1624"/>
                  <a:gd name="T37" fmla="*/ 0 h 1055"/>
                  <a:gd name="T38" fmla="*/ 1 w 1624"/>
                  <a:gd name="T39" fmla="*/ 0 h 1055"/>
                  <a:gd name="T40" fmla="*/ 1 w 1624"/>
                  <a:gd name="T41" fmla="*/ 0 h 1055"/>
                  <a:gd name="T42" fmla="*/ 1 w 1624"/>
                  <a:gd name="T43" fmla="*/ 0 h 1055"/>
                  <a:gd name="T44" fmla="*/ 1 w 1624"/>
                  <a:gd name="T45" fmla="*/ 0 h 1055"/>
                  <a:gd name="T46" fmla="*/ 1 w 1624"/>
                  <a:gd name="T47" fmla="*/ 0 h 1055"/>
                  <a:gd name="T48" fmla="*/ 1 w 1624"/>
                  <a:gd name="T49" fmla="*/ 0 h 1055"/>
                  <a:gd name="T50" fmla="*/ 1 w 1624"/>
                  <a:gd name="T51" fmla="*/ 0 h 1055"/>
                  <a:gd name="T52" fmla="*/ 1 w 1624"/>
                  <a:gd name="T53" fmla="*/ 0 h 1055"/>
                  <a:gd name="T54" fmla="*/ 1 w 1624"/>
                  <a:gd name="T55" fmla="*/ 0 h 1055"/>
                  <a:gd name="T56" fmla="*/ 2 w 1624"/>
                  <a:gd name="T57" fmla="*/ 0 h 1055"/>
                  <a:gd name="T58" fmla="*/ 2 w 1624"/>
                  <a:gd name="T59" fmla="*/ 0 h 1055"/>
                  <a:gd name="T60" fmla="*/ 2 w 1624"/>
                  <a:gd name="T61" fmla="*/ 0 h 1055"/>
                  <a:gd name="T62" fmla="*/ 2 w 1624"/>
                  <a:gd name="T63" fmla="*/ 1 h 1055"/>
                  <a:gd name="T64" fmla="*/ 2 w 1624"/>
                  <a:gd name="T65" fmla="*/ 1 h 1055"/>
                  <a:gd name="T66" fmla="*/ 2 w 1624"/>
                  <a:gd name="T67" fmla="*/ 1 h 1055"/>
                  <a:gd name="T68" fmla="*/ 2 w 1624"/>
                  <a:gd name="T69" fmla="*/ 1 h 1055"/>
                  <a:gd name="T70" fmla="*/ 3 w 1624"/>
                  <a:gd name="T71" fmla="*/ 1 h 1055"/>
                  <a:gd name="T72" fmla="*/ 3 w 1624"/>
                  <a:gd name="T73" fmla="*/ 1 h 1055"/>
                  <a:gd name="T74" fmla="*/ 3 w 1624"/>
                  <a:gd name="T75" fmla="*/ 2 h 1055"/>
                  <a:gd name="T76" fmla="*/ 3 w 1624"/>
                  <a:gd name="T77" fmla="*/ 2 h 1055"/>
                  <a:gd name="T78" fmla="*/ 3 w 1624"/>
                  <a:gd name="T79" fmla="*/ 2 h 1055"/>
                  <a:gd name="T80" fmla="*/ 3 w 1624"/>
                  <a:gd name="T81" fmla="*/ 2 h 10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4"/>
                  <a:gd name="T124" fmla="*/ 0 h 1055"/>
                  <a:gd name="T125" fmla="*/ 1624 w 1624"/>
                  <a:gd name="T126" fmla="*/ 1055 h 10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4" h="1055">
                    <a:moveTo>
                      <a:pt x="164" y="648"/>
                    </a:moveTo>
                    <a:lnTo>
                      <a:pt x="140" y="626"/>
                    </a:lnTo>
                    <a:lnTo>
                      <a:pt x="116" y="601"/>
                    </a:lnTo>
                    <a:lnTo>
                      <a:pt x="93" y="574"/>
                    </a:lnTo>
                    <a:lnTo>
                      <a:pt x="71" y="547"/>
                    </a:lnTo>
                    <a:lnTo>
                      <a:pt x="61" y="532"/>
                    </a:lnTo>
                    <a:lnTo>
                      <a:pt x="52" y="517"/>
                    </a:lnTo>
                    <a:lnTo>
                      <a:pt x="42" y="502"/>
                    </a:lnTo>
                    <a:lnTo>
                      <a:pt x="34" y="486"/>
                    </a:lnTo>
                    <a:lnTo>
                      <a:pt x="27" y="470"/>
                    </a:lnTo>
                    <a:lnTo>
                      <a:pt x="21" y="454"/>
                    </a:lnTo>
                    <a:lnTo>
                      <a:pt x="15" y="436"/>
                    </a:lnTo>
                    <a:lnTo>
                      <a:pt x="11" y="418"/>
                    </a:lnTo>
                    <a:lnTo>
                      <a:pt x="6" y="389"/>
                    </a:lnTo>
                    <a:lnTo>
                      <a:pt x="2" y="362"/>
                    </a:lnTo>
                    <a:lnTo>
                      <a:pt x="1" y="336"/>
                    </a:lnTo>
                    <a:lnTo>
                      <a:pt x="0" y="313"/>
                    </a:lnTo>
                    <a:lnTo>
                      <a:pt x="2" y="289"/>
                    </a:lnTo>
                    <a:lnTo>
                      <a:pt x="4" y="267"/>
                    </a:lnTo>
                    <a:lnTo>
                      <a:pt x="8" y="246"/>
                    </a:lnTo>
                    <a:lnTo>
                      <a:pt x="13" y="226"/>
                    </a:lnTo>
                    <a:lnTo>
                      <a:pt x="19" y="208"/>
                    </a:lnTo>
                    <a:lnTo>
                      <a:pt x="28" y="190"/>
                    </a:lnTo>
                    <a:lnTo>
                      <a:pt x="36" y="174"/>
                    </a:lnTo>
                    <a:lnTo>
                      <a:pt x="44" y="158"/>
                    </a:lnTo>
                    <a:lnTo>
                      <a:pt x="55" y="144"/>
                    </a:lnTo>
                    <a:lnTo>
                      <a:pt x="65" y="129"/>
                    </a:lnTo>
                    <a:lnTo>
                      <a:pt x="77" y="116"/>
                    </a:lnTo>
                    <a:lnTo>
                      <a:pt x="89" y="102"/>
                    </a:lnTo>
                    <a:lnTo>
                      <a:pt x="102" y="90"/>
                    </a:lnTo>
                    <a:lnTo>
                      <a:pt x="115" y="77"/>
                    </a:lnTo>
                    <a:lnTo>
                      <a:pt x="130" y="66"/>
                    </a:lnTo>
                    <a:lnTo>
                      <a:pt x="146" y="55"/>
                    </a:lnTo>
                    <a:lnTo>
                      <a:pt x="164" y="45"/>
                    </a:lnTo>
                    <a:lnTo>
                      <a:pt x="183" y="35"/>
                    </a:lnTo>
                    <a:lnTo>
                      <a:pt x="202" y="26"/>
                    </a:lnTo>
                    <a:lnTo>
                      <a:pt x="224" y="19"/>
                    </a:lnTo>
                    <a:lnTo>
                      <a:pt x="246" y="13"/>
                    </a:lnTo>
                    <a:lnTo>
                      <a:pt x="270" y="8"/>
                    </a:lnTo>
                    <a:lnTo>
                      <a:pt x="296" y="4"/>
                    </a:lnTo>
                    <a:lnTo>
                      <a:pt x="322" y="1"/>
                    </a:lnTo>
                    <a:lnTo>
                      <a:pt x="350" y="0"/>
                    </a:lnTo>
                    <a:lnTo>
                      <a:pt x="379" y="1"/>
                    </a:lnTo>
                    <a:lnTo>
                      <a:pt x="409" y="5"/>
                    </a:lnTo>
                    <a:lnTo>
                      <a:pt x="440" y="10"/>
                    </a:lnTo>
                    <a:lnTo>
                      <a:pt x="464" y="14"/>
                    </a:lnTo>
                    <a:lnTo>
                      <a:pt x="488" y="20"/>
                    </a:lnTo>
                    <a:lnTo>
                      <a:pt x="513" y="27"/>
                    </a:lnTo>
                    <a:lnTo>
                      <a:pt x="537" y="35"/>
                    </a:lnTo>
                    <a:lnTo>
                      <a:pt x="562" y="43"/>
                    </a:lnTo>
                    <a:lnTo>
                      <a:pt x="587" y="53"/>
                    </a:lnTo>
                    <a:lnTo>
                      <a:pt x="613" y="64"/>
                    </a:lnTo>
                    <a:lnTo>
                      <a:pt x="638" y="75"/>
                    </a:lnTo>
                    <a:lnTo>
                      <a:pt x="664" y="86"/>
                    </a:lnTo>
                    <a:lnTo>
                      <a:pt x="689" y="100"/>
                    </a:lnTo>
                    <a:lnTo>
                      <a:pt x="715" y="113"/>
                    </a:lnTo>
                    <a:lnTo>
                      <a:pt x="741" y="128"/>
                    </a:lnTo>
                    <a:lnTo>
                      <a:pt x="767" y="144"/>
                    </a:lnTo>
                    <a:lnTo>
                      <a:pt x="792" y="159"/>
                    </a:lnTo>
                    <a:lnTo>
                      <a:pt x="818" y="176"/>
                    </a:lnTo>
                    <a:lnTo>
                      <a:pt x="844" y="193"/>
                    </a:lnTo>
                    <a:lnTo>
                      <a:pt x="870" y="211"/>
                    </a:lnTo>
                    <a:lnTo>
                      <a:pt x="895" y="230"/>
                    </a:lnTo>
                    <a:lnTo>
                      <a:pt x="921" y="249"/>
                    </a:lnTo>
                    <a:lnTo>
                      <a:pt x="947" y="269"/>
                    </a:lnTo>
                    <a:lnTo>
                      <a:pt x="998" y="310"/>
                    </a:lnTo>
                    <a:lnTo>
                      <a:pt x="1048" y="354"/>
                    </a:lnTo>
                    <a:lnTo>
                      <a:pt x="1098" y="399"/>
                    </a:lnTo>
                    <a:lnTo>
                      <a:pt x="1147" y="445"/>
                    </a:lnTo>
                    <a:lnTo>
                      <a:pt x="1194" y="494"/>
                    </a:lnTo>
                    <a:lnTo>
                      <a:pt x="1239" y="544"/>
                    </a:lnTo>
                    <a:lnTo>
                      <a:pt x="1266" y="574"/>
                    </a:lnTo>
                    <a:lnTo>
                      <a:pt x="1292" y="605"/>
                    </a:lnTo>
                    <a:lnTo>
                      <a:pt x="1317" y="637"/>
                    </a:lnTo>
                    <a:lnTo>
                      <a:pt x="1341" y="668"/>
                    </a:lnTo>
                    <a:lnTo>
                      <a:pt x="1389" y="732"/>
                    </a:lnTo>
                    <a:lnTo>
                      <a:pt x="1435" y="797"/>
                    </a:lnTo>
                    <a:lnTo>
                      <a:pt x="1480" y="862"/>
                    </a:lnTo>
                    <a:lnTo>
                      <a:pt x="1526" y="927"/>
                    </a:lnTo>
                    <a:lnTo>
                      <a:pt x="1550" y="960"/>
                    </a:lnTo>
                    <a:lnTo>
                      <a:pt x="1574" y="992"/>
                    </a:lnTo>
                    <a:lnTo>
                      <a:pt x="1599" y="1024"/>
                    </a:lnTo>
                    <a:lnTo>
                      <a:pt x="1624" y="1055"/>
                    </a:lnTo>
                  </a:path>
                </a:pathLst>
              </a:custGeom>
              <a:noFill/>
              <a:ln w="6350">
                <a:solidFill>
                  <a:srgbClr val="1F1A17"/>
                </a:solidFill>
                <a:prstDash val="solid"/>
                <a:round/>
                <a:headEnd/>
                <a:tailEnd/>
              </a:ln>
            </p:spPr>
            <p:txBody>
              <a:bodyPr/>
              <a:lstStyle/>
              <a:p>
                <a:endParaRPr lang="en-US"/>
              </a:p>
            </p:txBody>
          </p:sp>
          <p:sp>
            <p:nvSpPr>
              <p:cNvPr id="18653" name="Freeform 8003"/>
              <p:cNvSpPr>
                <a:spLocks/>
              </p:cNvSpPr>
              <p:nvPr/>
            </p:nvSpPr>
            <p:spPr bwMode="white">
              <a:xfrm>
                <a:off x="4862" y="1540"/>
                <a:ext cx="166" cy="121"/>
              </a:xfrm>
              <a:custGeom>
                <a:avLst/>
                <a:gdLst>
                  <a:gd name="T0" fmla="*/ 3 w 1328"/>
                  <a:gd name="T1" fmla="*/ 2 h 969"/>
                  <a:gd name="T2" fmla="*/ 3 w 1328"/>
                  <a:gd name="T3" fmla="*/ 2 h 969"/>
                  <a:gd name="T4" fmla="*/ 2 w 1328"/>
                  <a:gd name="T5" fmla="*/ 2 h 969"/>
                  <a:gd name="T6" fmla="*/ 2 w 1328"/>
                  <a:gd name="T7" fmla="*/ 2 h 969"/>
                  <a:gd name="T8" fmla="*/ 2 w 1328"/>
                  <a:gd name="T9" fmla="*/ 2 h 969"/>
                  <a:gd name="T10" fmla="*/ 2 w 1328"/>
                  <a:gd name="T11" fmla="*/ 1 h 969"/>
                  <a:gd name="T12" fmla="*/ 2 w 1328"/>
                  <a:gd name="T13" fmla="*/ 1 h 969"/>
                  <a:gd name="T14" fmla="*/ 2 w 1328"/>
                  <a:gd name="T15" fmla="*/ 1 h 969"/>
                  <a:gd name="T16" fmla="*/ 2 w 1328"/>
                  <a:gd name="T17" fmla="*/ 1 h 969"/>
                  <a:gd name="T18" fmla="*/ 2 w 1328"/>
                  <a:gd name="T19" fmla="*/ 1 h 969"/>
                  <a:gd name="T20" fmla="*/ 2 w 1328"/>
                  <a:gd name="T21" fmla="*/ 1 h 969"/>
                  <a:gd name="T22" fmla="*/ 1 w 1328"/>
                  <a:gd name="T23" fmla="*/ 1 h 969"/>
                  <a:gd name="T24" fmla="*/ 1 w 1328"/>
                  <a:gd name="T25" fmla="*/ 1 h 969"/>
                  <a:gd name="T26" fmla="*/ 1 w 1328"/>
                  <a:gd name="T27" fmla="*/ 1 h 969"/>
                  <a:gd name="T28" fmla="*/ 1 w 1328"/>
                  <a:gd name="T29" fmla="*/ 0 h 969"/>
                  <a:gd name="T30" fmla="*/ 1 w 1328"/>
                  <a:gd name="T31" fmla="*/ 0 h 969"/>
                  <a:gd name="T32" fmla="*/ 1 w 1328"/>
                  <a:gd name="T33" fmla="*/ 0 h 969"/>
                  <a:gd name="T34" fmla="*/ 1 w 1328"/>
                  <a:gd name="T35" fmla="*/ 0 h 969"/>
                  <a:gd name="T36" fmla="*/ 1 w 1328"/>
                  <a:gd name="T37" fmla="*/ 0 h 969"/>
                  <a:gd name="T38" fmla="*/ 1 w 1328"/>
                  <a:gd name="T39" fmla="*/ 0 h 969"/>
                  <a:gd name="T40" fmla="*/ 1 w 1328"/>
                  <a:gd name="T41" fmla="*/ 0 h 969"/>
                  <a:gd name="T42" fmla="*/ 1 w 1328"/>
                  <a:gd name="T43" fmla="*/ 0 h 969"/>
                  <a:gd name="T44" fmla="*/ 1 w 1328"/>
                  <a:gd name="T45" fmla="*/ 0 h 969"/>
                  <a:gd name="T46" fmla="*/ 1 w 1328"/>
                  <a:gd name="T47" fmla="*/ 0 h 969"/>
                  <a:gd name="T48" fmla="*/ 1 w 1328"/>
                  <a:gd name="T49" fmla="*/ 0 h 969"/>
                  <a:gd name="T50" fmla="*/ 1 w 1328"/>
                  <a:gd name="T51" fmla="*/ 0 h 969"/>
                  <a:gd name="T52" fmla="*/ 1 w 1328"/>
                  <a:gd name="T53" fmla="*/ 0 h 969"/>
                  <a:gd name="T54" fmla="*/ 0 w 1328"/>
                  <a:gd name="T55" fmla="*/ 0 h 969"/>
                  <a:gd name="T56" fmla="*/ 0 w 1328"/>
                  <a:gd name="T57" fmla="*/ 0 h 969"/>
                  <a:gd name="T58" fmla="*/ 0 w 1328"/>
                  <a:gd name="T59" fmla="*/ 0 h 969"/>
                  <a:gd name="T60" fmla="*/ 0 w 1328"/>
                  <a:gd name="T61" fmla="*/ 0 h 969"/>
                  <a:gd name="T62" fmla="*/ 0 w 1328"/>
                  <a:gd name="T63" fmla="*/ 0 h 969"/>
                  <a:gd name="T64" fmla="*/ 0 w 1328"/>
                  <a:gd name="T65" fmla="*/ 0 h 969"/>
                  <a:gd name="T66" fmla="*/ 0 w 1328"/>
                  <a:gd name="T67" fmla="*/ 0 h 969"/>
                  <a:gd name="T68" fmla="*/ 0 w 1328"/>
                  <a:gd name="T69" fmla="*/ 0 h 969"/>
                  <a:gd name="T70" fmla="*/ 0 w 1328"/>
                  <a:gd name="T71" fmla="*/ 0 h 969"/>
                  <a:gd name="T72" fmla="*/ 0 w 1328"/>
                  <a:gd name="T73" fmla="*/ 0 h 969"/>
                  <a:gd name="T74" fmla="*/ 0 w 1328"/>
                  <a:gd name="T75" fmla="*/ 0 h 969"/>
                  <a:gd name="T76" fmla="*/ 0 w 1328"/>
                  <a:gd name="T77" fmla="*/ 0 h 969"/>
                  <a:gd name="T78" fmla="*/ 0 w 1328"/>
                  <a:gd name="T79" fmla="*/ 0 h 969"/>
                  <a:gd name="T80" fmla="*/ 0 w 1328"/>
                  <a:gd name="T81" fmla="*/ 0 h 969"/>
                  <a:gd name="T82" fmla="*/ 0 w 1328"/>
                  <a:gd name="T83" fmla="*/ 0 h 969"/>
                  <a:gd name="T84" fmla="*/ 0 w 1328"/>
                  <a:gd name="T85" fmla="*/ 0 h 9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8"/>
                  <a:gd name="T130" fmla="*/ 0 h 969"/>
                  <a:gd name="T131" fmla="*/ 1328 w 1328"/>
                  <a:gd name="T132" fmla="*/ 969 h 9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8" h="969">
                    <a:moveTo>
                      <a:pt x="1328" y="969"/>
                    </a:moveTo>
                    <a:lnTo>
                      <a:pt x="1284" y="935"/>
                    </a:lnTo>
                    <a:lnTo>
                      <a:pt x="1241" y="901"/>
                    </a:lnTo>
                    <a:lnTo>
                      <a:pt x="1200" y="866"/>
                    </a:lnTo>
                    <a:lnTo>
                      <a:pt x="1159" y="830"/>
                    </a:lnTo>
                    <a:lnTo>
                      <a:pt x="1119" y="794"/>
                    </a:lnTo>
                    <a:lnTo>
                      <a:pt x="1079" y="757"/>
                    </a:lnTo>
                    <a:lnTo>
                      <a:pt x="1041" y="721"/>
                    </a:lnTo>
                    <a:lnTo>
                      <a:pt x="1001" y="682"/>
                    </a:lnTo>
                    <a:lnTo>
                      <a:pt x="926" y="607"/>
                    </a:lnTo>
                    <a:lnTo>
                      <a:pt x="851" y="529"/>
                    </a:lnTo>
                    <a:lnTo>
                      <a:pt x="775" y="449"/>
                    </a:lnTo>
                    <a:lnTo>
                      <a:pt x="699" y="369"/>
                    </a:lnTo>
                    <a:lnTo>
                      <a:pt x="644" y="317"/>
                    </a:lnTo>
                    <a:lnTo>
                      <a:pt x="591" y="267"/>
                    </a:lnTo>
                    <a:lnTo>
                      <a:pt x="566" y="242"/>
                    </a:lnTo>
                    <a:lnTo>
                      <a:pt x="540" y="218"/>
                    </a:lnTo>
                    <a:lnTo>
                      <a:pt x="514" y="195"/>
                    </a:lnTo>
                    <a:lnTo>
                      <a:pt x="487" y="172"/>
                    </a:lnTo>
                    <a:lnTo>
                      <a:pt x="461" y="151"/>
                    </a:lnTo>
                    <a:lnTo>
                      <a:pt x="433" y="130"/>
                    </a:lnTo>
                    <a:lnTo>
                      <a:pt x="405" y="110"/>
                    </a:lnTo>
                    <a:lnTo>
                      <a:pt x="376" y="90"/>
                    </a:lnTo>
                    <a:lnTo>
                      <a:pt x="346" y="73"/>
                    </a:lnTo>
                    <a:lnTo>
                      <a:pt x="314" y="56"/>
                    </a:lnTo>
                    <a:lnTo>
                      <a:pt x="280" y="41"/>
                    </a:lnTo>
                    <a:lnTo>
                      <a:pt x="245" y="26"/>
                    </a:lnTo>
                    <a:lnTo>
                      <a:pt x="228" y="20"/>
                    </a:lnTo>
                    <a:lnTo>
                      <a:pt x="212" y="15"/>
                    </a:lnTo>
                    <a:lnTo>
                      <a:pt x="196" y="11"/>
                    </a:lnTo>
                    <a:lnTo>
                      <a:pt x="181" y="7"/>
                    </a:lnTo>
                    <a:lnTo>
                      <a:pt x="165" y="4"/>
                    </a:lnTo>
                    <a:lnTo>
                      <a:pt x="151" y="2"/>
                    </a:lnTo>
                    <a:lnTo>
                      <a:pt x="135" y="1"/>
                    </a:lnTo>
                    <a:lnTo>
                      <a:pt x="120" y="0"/>
                    </a:lnTo>
                    <a:lnTo>
                      <a:pt x="106" y="0"/>
                    </a:lnTo>
                    <a:lnTo>
                      <a:pt x="90" y="1"/>
                    </a:lnTo>
                    <a:lnTo>
                      <a:pt x="76" y="3"/>
                    </a:lnTo>
                    <a:lnTo>
                      <a:pt x="60" y="5"/>
                    </a:lnTo>
                    <a:lnTo>
                      <a:pt x="46" y="9"/>
                    </a:lnTo>
                    <a:lnTo>
                      <a:pt x="30" y="13"/>
                    </a:lnTo>
                    <a:lnTo>
                      <a:pt x="15" y="17"/>
                    </a:lnTo>
                    <a:lnTo>
                      <a:pt x="0" y="22"/>
                    </a:lnTo>
                  </a:path>
                </a:pathLst>
              </a:custGeom>
              <a:noFill/>
              <a:ln w="6350">
                <a:solidFill>
                  <a:srgbClr val="1F1A17"/>
                </a:solidFill>
                <a:prstDash val="solid"/>
                <a:round/>
                <a:headEnd/>
                <a:tailEnd/>
              </a:ln>
            </p:spPr>
            <p:txBody>
              <a:bodyPr/>
              <a:lstStyle/>
              <a:p>
                <a:endParaRPr lang="en-US"/>
              </a:p>
            </p:txBody>
          </p:sp>
          <p:sp>
            <p:nvSpPr>
              <p:cNvPr id="18654" name="Freeform 8004"/>
              <p:cNvSpPr>
                <a:spLocks/>
              </p:cNvSpPr>
              <p:nvPr/>
            </p:nvSpPr>
            <p:spPr bwMode="white">
              <a:xfrm>
                <a:off x="4813" y="1542"/>
                <a:ext cx="203" cy="110"/>
              </a:xfrm>
              <a:custGeom>
                <a:avLst/>
                <a:gdLst>
                  <a:gd name="T0" fmla="*/ 3 w 1626"/>
                  <a:gd name="T1" fmla="*/ 2 h 876"/>
                  <a:gd name="T2" fmla="*/ 3 w 1626"/>
                  <a:gd name="T3" fmla="*/ 2 h 876"/>
                  <a:gd name="T4" fmla="*/ 3 w 1626"/>
                  <a:gd name="T5" fmla="*/ 2 h 876"/>
                  <a:gd name="T6" fmla="*/ 3 w 1626"/>
                  <a:gd name="T7" fmla="*/ 2 h 876"/>
                  <a:gd name="T8" fmla="*/ 3 w 1626"/>
                  <a:gd name="T9" fmla="*/ 2 h 876"/>
                  <a:gd name="T10" fmla="*/ 3 w 1626"/>
                  <a:gd name="T11" fmla="*/ 2 h 876"/>
                  <a:gd name="T12" fmla="*/ 3 w 1626"/>
                  <a:gd name="T13" fmla="*/ 2 h 876"/>
                  <a:gd name="T14" fmla="*/ 3 w 1626"/>
                  <a:gd name="T15" fmla="*/ 1 h 876"/>
                  <a:gd name="T16" fmla="*/ 3 w 1626"/>
                  <a:gd name="T17" fmla="*/ 1 h 876"/>
                  <a:gd name="T18" fmla="*/ 3 w 1626"/>
                  <a:gd name="T19" fmla="*/ 1 h 876"/>
                  <a:gd name="T20" fmla="*/ 2 w 1626"/>
                  <a:gd name="T21" fmla="*/ 1 h 876"/>
                  <a:gd name="T22" fmla="*/ 2 w 1626"/>
                  <a:gd name="T23" fmla="*/ 1 h 876"/>
                  <a:gd name="T24" fmla="*/ 2 w 1626"/>
                  <a:gd name="T25" fmla="*/ 1 h 876"/>
                  <a:gd name="T26" fmla="*/ 2 w 1626"/>
                  <a:gd name="T27" fmla="*/ 1 h 876"/>
                  <a:gd name="T28" fmla="*/ 2 w 1626"/>
                  <a:gd name="T29" fmla="*/ 1 h 876"/>
                  <a:gd name="T30" fmla="*/ 2 w 1626"/>
                  <a:gd name="T31" fmla="*/ 1 h 876"/>
                  <a:gd name="T32" fmla="*/ 2 w 1626"/>
                  <a:gd name="T33" fmla="*/ 1 h 876"/>
                  <a:gd name="T34" fmla="*/ 2 w 1626"/>
                  <a:gd name="T35" fmla="*/ 1 h 876"/>
                  <a:gd name="T36" fmla="*/ 2 w 1626"/>
                  <a:gd name="T37" fmla="*/ 1 h 876"/>
                  <a:gd name="T38" fmla="*/ 2 w 1626"/>
                  <a:gd name="T39" fmla="*/ 1 h 876"/>
                  <a:gd name="T40" fmla="*/ 2 w 1626"/>
                  <a:gd name="T41" fmla="*/ 0 h 876"/>
                  <a:gd name="T42" fmla="*/ 1 w 1626"/>
                  <a:gd name="T43" fmla="*/ 0 h 876"/>
                  <a:gd name="T44" fmla="*/ 1 w 1626"/>
                  <a:gd name="T45" fmla="*/ 0 h 876"/>
                  <a:gd name="T46" fmla="*/ 1 w 1626"/>
                  <a:gd name="T47" fmla="*/ 0 h 876"/>
                  <a:gd name="T48" fmla="*/ 1 w 1626"/>
                  <a:gd name="T49" fmla="*/ 0 h 876"/>
                  <a:gd name="T50" fmla="*/ 1 w 1626"/>
                  <a:gd name="T51" fmla="*/ 0 h 876"/>
                  <a:gd name="T52" fmla="*/ 1 w 1626"/>
                  <a:gd name="T53" fmla="*/ 0 h 876"/>
                  <a:gd name="T54" fmla="*/ 1 w 1626"/>
                  <a:gd name="T55" fmla="*/ 0 h 876"/>
                  <a:gd name="T56" fmla="*/ 1 w 1626"/>
                  <a:gd name="T57" fmla="*/ 0 h 876"/>
                  <a:gd name="T58" fmla="*/ 1 w 1626"/>
                  <a:gd name="T59" fmla="*/ 0 h 876"/>
                  <a:gd name="T60" fmla="*/ 1 w 1626"/>
                  <a:gd name="T61" fmla="*/ 0 h 876"/>
                  <a:gd name="T62" fmla="*/ 1 w 1626"/>
                  <a:gd name="T63" fmla="*/ 0 h 876"/>
                  <a:gd name="T64" fmla="*/ 1 w 1626"/>
                  <a:gd name="T65" fmla="*/ 0 h 876"/>
                  <a:gd name="T66" fmla="*/ 1 w 1626"/>
                  <a:gd name="T67" fmla="*/ 0 h 876"/>
                  <a:gd name="T68" fmla="*/ 1 w 1626"/>
                  <a:gd name="T69" fmla="*/ 0 h 876"/>
                  <a:gd name="T70" fmla="*/ 1 w 1626"/>
                  <a:gd name="T71" fmla="*/ 0 h 876"/>
                  <a:gd name="T72" fmla="*/ 1 w 1626"/>
                  <a:gd name="T73" fmla="*/ 0 h 876"/>
                  <a:gd name="T74" fmla="*/ 1 w 1626"/>
                  <a:gd name="T75" fmla="*/ 0 h 876"/>
                  <a:gd name="T76" fmla="*/ 1 w 1626"/>
                  <a:gd name="T77" fmla="*/ 0 h 876"/>
                  <a:gd name="T78" fmla="*/ 1 w 1626"/>
                  <a:gd name="T79" fmla="*/ 0 h 876"/>
                  <a:gd name="T80" fmla="*/ 0 w 1626"/>
                  <a:gd name="T81" fmla="*/ 0 h 876"/>
                  <a:gd name="T82" fmla="*/ 0 w 1626"/>
                  <a:gd name="T83" fmla="*/ 0 h 876"/>
                  <a:gd name="T84" fmla="*/ 0 w 1626"/>
                  <a:gd name="T85" fmla="*/ 0 h 876"/>
                  <a:gd name="T86" fmla="*/ 0 w 1626"/>
                  <a:gd name="T87" fmla="*/ 0 h 876"/>
                  <a:gd name="T88" fmla="*/ 0 w 1626"/>
                  <a:gd name="T89" fmla="*/ 0 h 876"/>
                  <a:gd name="T90" fmla="*/ 0 w 1626"/>
                  <a:gd name="T91" fmla="*/ 0 h 876"/>
                  <a:gd name="T92" fmla="*/ 0 w 1626"/>
                  <a:gd name="T93" fmla="*/ 0 h 876"/>
                  <a:gd name="T94" fmla="*/ 0 w 1626"/>
                  <a:gd name="T95" fmla="*/ 0 h 876"/>
                  <a:gd name="T96" fmla="*/ 0 w 1626"/>
                  <a:gd name="T97" fmla="*/ 0 h 876"/>
                  <a:gd name="T98" fmla="*/ 0 w 1626"/>
                  <a:gd name="T99" fmla="*/ 0 h 876"/>
                  <a:gd name="T100" fmla="*/ 0 w 1626"/>
                  <a:gd name="T101" fmla="*/ 0 h 876"/>
                  <a:gd name="T102" fmla="*/ 0 w 1626"/>
                  <a:gd name="T103" fmla="*/ 0 h 876"/>
                  <a:gd name="T104" fmla="*/ 0 w 1626"/>
                  <a:gd name="T105" fmla="*/ 0 h 876"/>
                  <a:gd name="T106" fmla="*/ 0 w 1626"/>
                  <a:gd name="T107" fmla="*/ 0 h 876"/>
                  <a:gd name="T108" fmla="*/ 0 w 1626"/>
                  <a:gd name="T109" fmla="*/ 0 h 876"/>
                  <a:gd name="T110" fmla="*/ 0 w 1626"/>
                  <a:gd name="T111" fmla="*/ 1 h 876"/>
                  <a:gd name="T112" fmla="*/ 0 w 1626"/>
                  <a:gd name="T113" fmla="*/ 1 h 876"/>
                  <a:gd name="T114" fmla="*/ 0 w 1626"/>
                  <a:gd name="T115" fmla="*/ 1 h 876"/>
                  <a:gd name="T116" fmla="*/ 0 w 1626"/>
                  <a:gd name="T117" fmla="*/ 1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26"/>
                  <a:gd name="T178" fmla="*/ 0 h 876"/>
                  <a:gd name="T179" fmla="*/ 1626 w 1626"/>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26" h="876">
                    <a:moveTo>
                      <a:pt x="1626" y="876"/>
                    </a:moveTo>
                    <a:lnTo>
                      <a:pt x="1594" y="855"/>
                    </a:lnTo>
                    <a:lnTo>
                      <a:pt x="1562" y="834"/>
                    </a:lnTo>
                    <a:lnTo>
                      <a:pt x="1530" y="811"/>
                    </a:lnTo>
                    <a:lnTo>
                      <a:pt x="1497" y="786"/>
                    </a:lnTo>
                    <a:lnTo>
                      <a:pt x="1465" y="761"/>
                    </a:lnTo>
                    <a:lnTo>
                      <a:pt x="1434" y="735"/>
                    </a:lnTo>
                    <a:lnTo>
                      <a:pt x="1403" y="707"/>
                    </a:lnTo>
                    <a:lnTo>
                      <a:pt x="1372" y="678"/>
                    </a:lnTo>
                    <a:lnTo>
                      <a:pt x="1327" y="634"/>
                    </a:lnTo>
                    <a:lnTo>
                      <a:pt x="1282" y="591"/>
                    </a:lnTo>
                    <a:lnTo>
                      <a:pt x="1238" y="548"/>
                    </a:lnTo>
                    <a:lnTo>
                      <a:pt x="1194" y="506"/>
                    </a:lnTo>
                    <a:lnTo>
                      <a:pt x="1150" y="464"/>
                    </a:lnTo>
                    <a:lnTo>
                      <a:pt x="1106" y="424"/>
                    </a:lnTo>
                    <a:lnTo>
                      <a:pt x="1062" y="385"/>
                    </a:lnTo>
                    <a:lnTo>
                      <a:pt x="1017" y="346"/>
                    </a:lnTo>
                    <a:lnTo>
                      <a:pt x="972" y="308"/>
                    </a:lnTo>
                    <a:lnTo>
                      <a:pt x="926" y="272"/>
                    </a:lnTo>
                    <a:lnTo>
                      <a:pt x="878" y="236"/>
                    </a:lnTo>
                    <a:lnTo>
                      <a:pt x="830" y="201"/>
                    </a:lnTo>
                    <a:lnTo>
                      <a:pt x="781" y="168"/>
                    </a:lnTo>
                    <a:lnTo>
                      <a:pt x="729" y="136"/>
                    </a:lnTo>
                    <a:lnTo>
                      <a:pt x="703" y="121"/>
                    </a:lnTo>
                    <a:lnTo>
                      <a:pt x="676" y="106"/>
                    </a:lnTo>
                    <a:lnTo>
                      <a:pt x="649" y="91"/>
                    </a:lnTo>
                    <a:lnTo>
                      <a:pt x="621" y="77"/>
                    </a:lnTo>
                    <a:lnTo>
                      <a:pt x="597" y="64"/>
                    </a:lnTo>
                    <a:lnTo>
                      <a:pt x="572" y="53"/>
                    </a:lnTo>
                    <a:lnTo>
                      <a:pt x="548" y="42"/>
                    </a:lnTo>
                    <a:lnTo>
                      <a:pt x="524" y="33"/>
                    </a:lnTo>
                    <a:lnTo>
                      <a:pt x="501" y="25"/>
                    </a:lnTo>
                    <a:lnTo>
                      <a:pt x="477" y="18"/>
                    </a:lnTo>
                    <a:lnTo>
                      <a:pt x="453" y="11"/>
                    </a:lnTo>
                    <a:lnTo>
                      <a:pt x="430" y="6"/>
                    </a:lnTo>
                    <a:lnTo>
                      <a:pt x="406" y="3"/>
                    </a:lnTo>
                    <a:lnTo>
                      <a:pt x="383" y="1"/>
                    </a:lnTo>
                    <a:lnTo>
                      <a:pt x="359" y="0"/>
                    </a:lnTo>
                    <a:lnTo>
                      <a:pt x="335" y="1"/>
                    </a:lnTo>
                    <a:lnTo>
                      <a:pt x="311" y="3"/>
                    </a:lnTo>
                    <a:lnTo>
                      <a:pt x="286" y="7"/>
                    </a:lnTo>
                    <a:lnTo>
                      <a:pt x="261" y="13"/>
                    </a:lnTo>
                    <a:lnTo>
                      <a:pt x="236" y="22"/>
                    </a:lnTo>
                    <a:lnTo>
                      <a:pt x="209" y="32"/>
                    </a:lnTo>
                    <a:lnTo>
                      <a:pt x="183" y="43"/>
                    </a:lnTo>
                    <a:lnTo>
                      <a:pt x="159" y="57"/>
                    </a:lnTo>
                    <a:lnTo>
                      <a:pt x="137" y="71"/>
                    </a:lnTo>
                    <a:lnTo>
                      <a:pt x="117" y="87"/>
                    </a:lnTo>
                    <a:lnTo>
                      <a:pt x="98" y="104"/>
                    </a:lnTo>
                    <a:lnTo>
                      <a:pt x="81" y="120"/>
                    </a:lnTo>
                    <a:lnTo>
                      <a:pt x="66" y="139"/>
                    </a:lnTo>
                    <a:lnTo>
                      <a:pt x="52" y="158"/>
                    </a:lnTo>
                    <a:lnTo>
                      <a:pt x="41" y="176"/>
                    </a:lnTo>
                    <a:lnTo>
                      <a:pt x="29" y="196"/>
                    </a:lnTo>
                    <a:lnTo>
                      <a:pt x="21" y="216"/>
                    </a:lnTo>
                    <a:lnTo>
                      <a:pt x="14" y="235"/>
                    </a:lnTo>
                    <a:lnTo>
                      <a:pt x="8" y="255"/>
                    </a:lnTo>
                    <a:lnTo>
                      <a:pt x="3" y="275"/>
                    </a:lnTo>
                    <a:lnTo>
                      <a:pt x="0" y="294"/>
                    </a:lnTo>
                  </a:path>
                </a:pathLst>
              </a:custGeom>
              <a:noFill/>
              <a:ln w="6350">
                <a:solidFill>
                  <a:srgbClr val="1F1A17"/>
                </a:solidFill>
                <a:prstDash val="solid"/>
                <a:round/>
                <a:headEnd/>
                <a:tailEnd/>
              </a:ln>
            </p:spPr>
            <p:txBody>
              <a:bodyPr/>
              <a:lstStyle/>
              <a:p>
                <a:endParaRPr lang="en-US"/>
              </a:p>
            </p:txBody>
          </p:sp>
          <p:sp>
            <p:nvSpPr>
              <p:cNvPr id="18655" name="Freeform 8005"/>
              <p:cNvSpPr>
                <a:spLocks/>
              </p:cNvSpPr>
              <p:nvPr/>
            </p:nvSpPr>
            <p:spPr bwMode="white">
              <a:xfrm>
                <a:off x="4844" y="1530"/>
                <a:ext cx="57" cy="15"/>
              </a:xfrm>
              <a:custGeom>
                <a:avLst/>
                <a:gdLst>
                  <a:gd name="T0" fmla="*/ 1 w 456"/>
                  <a:gd name="T1" fmla="*/ 0 h 121"/>
                  <a:gd name="T2" fmla="*/ 1 w 456"/>
                  <a:gd name="T3" fmla="*/ 0 h 121"/>
                  <a:gd name="T4" fmla="*/ 1 w 456"/>
                  <a:gd name="T5" fmla="*/ 0 h 121"/>
                  <a:gd name="T6" fmla="*/ 1 w 456"/>
                  <a:gd name="T7" fmla="*/ 0 h 121"/>
                  <a:gd name="T8" fmla="*/ 1 w 456"/>
                  <a:gd name="T9" fmla="*/ 0 h 121"/>
                  <a:gd name="T10" fmla="*/ 1 w 456"/>
                  <a:gd name="T11" fmla="*/ 0 h 121"/>
                  <a:gd name="T12" fmla="*/ 1 w 456"/>
                  <a:gd name="T13" fmla="*/ 0 h 121"/>
                  <a:gd name="T14" fmla="*/ 1 w 456"/>
                  <a:gd name="T15" fmla="*/ 0 h 121"/>
                  <a:gd name="T16" fmla="*/ 0 w 456"/>
                  <a:gd name="T17" fmla="*/ 0 h 121"/>
                  <a:gd name="T18" fmla="*/ 0 w 456"/>
                  <a:gd name="T19" fmla="*/ 0 h 121"/>
                  <a:gd name="T20" fmla="*/ 0 w 456"/>
                  <a:gd name="T21" fmla="*/ 0 h 121"/>
                  <a:gd name="T22" fmla="*/ 0 w 456"/>
                  <a:gd name="T23" fmla="*/ 0 h 121"/>
                  <a:gd name="T24" fmla="*/ 0 w 456"/>
                  <a:gd name="T25" fmla="*/ 0 h 121"/>
                  <a:gd name="T26" fmla="*/ 0 w 456"/>
                  <a:gd name="T27" fmla="*/ 0 h 121"/>
                  <a:gd name="T28" fmla="*/ 0 w 456"/>
                  <a:gd name="T29" fmla="*/ 0 h 121"/>
                  <a:gd name="T30" fmla="*/ 0 w 456"/>
                  <a:gd name="T31" fmla="*/ 0 h 121"/>
                  <a:gd name="T32" fmla="*/ 0 w 456"/>
                  <a:gd name="T33" fmla="*/ 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6"/>
                  <a:gd name="T52" fmla="*/ 0 h 121"/>
                  <a:gd name="T53" fmla="*/ 456 w 456"/>
                  <a:gd name="T54" fmla="*/ 121 h 1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6" h="121">
                    <a:moveTo>
                      <a:pt x="456" y="2"/>
                    </a:moveTo>
                    <a:lnTo>
                      <a:pt x="420" y="1"/>
                    </a:lnTo>
                    <a:lnTo>
                      <a:pt x="388" y="0"/>
                    </a:lnTo>
                    <a:lnTo>
                      <a:pt x="357" y="1"/>
                    </a:lnTo>
                    <a:lnTo>
                      <a:pt x="327" y="2"/>
                    </a:lnTo>
                    <a:lnTo>
                      <a:pt x="299" y="5"/>
                    </a:lnTo>
                    <a:lnTo>
                      <a:pt x="271" y="8"/>
                    </a:lnTo>
                    <a:lnTo>
                      <a:pt x="244" y="13"/>
                    </a:lnTo>
                    <a:lnTo>
                      <a:pt x="218" y="18"/>
                    </a:lnTo>
                    <a:lnTo>
                      <a:pt x="191" y="25"/>
                    </a:lnTo>
                    <a:lnTo>
                      <a:pt x="165" y="34"/>
                    </a:lnTo>
                    <a:lnTo>
                      <a:pt x="139" y="44"/>
                    </a:lnTo>
                    <a:lnTo>
                      <a:pt x="113" y="55"/>
                    </a:lnTo>
                    <a:lnTo>
                      <a:pt x="86" y="69"/>
                    </a:lnTo>
                    <a:lnTo>
                      <a:pt x="59" y="84"/>
                    </a:lnTo>
                    <a:lnTo>
                      <a:pt x="30" y="101"/>
                    </a:lnTo>
                    <a:lnTo>
                      <a:pt x="0" y="121"/>
                    </a:lnTo>
                  </a:path>
                </a:pathLst>
              </a:custGeom>
              <a:noFill/>
              <a:ln w="6350">
                <a:solidFill>
                  <a:srgbClr val="1F1A17"/>
                </a:solidFill>
                <a:prstDash val="solid"/>
                <a:round/>
                <a:headEnd/>
                <a:tailEnd/>
              </a:ln>
            </p:spPr>
            <p:txBody>
              <a:bodyPr/>
              <a:lstStyle/>
              <a:p>
                <a:endParaRPr lang="en-US"/>
              </a:p>
            </p:txBody>
          </p:sp>
          <p:sp>
            <p:nvSpPr>
              <p:cNvPr id="18656" name="Freeform 8006"/>
              <p:cNvSpPr>
                <a:spLocks/>
              </p:cNvSpPr>
              <p:nvPr/>
            </p:nvSpPr>
            <p:spPr bwMode="white">
              <a:xfrm>
                <a:off x="4879" y="1538"/>
                <a:ext cx="38" cy="3"/>
              </a:xfrm>
              <a:custGeom>
                <a:avLst/>
                <a:gdLst>
                  <a:gd name="T0" fmla="*/ 1 w 301"/>
                  <a:gd name="T1" fmla="*/ 0 h 20"/>
                  <a:gd name="T2" fmla="*/ 1 w 301"/>
                  <a:gd name="T3" fmla="*/ 0 h 20"/>
                  <a:gd name="T4" fmla="*/ 1 w 301"/>
                  <a:gd name="T5" fmla="*/ 0 h 20"/>
                  <a:gd name="T6" fmla="*/ 0 w 301"/>
                  <a:gd name="T7" fmla="*/ 0 h 20"/>
                  <a:gd name="T8" fmla="*/ 0 w 301"/>
                  <a:gd name="T9" fmla="*/ 0 h 20"/>
                  <a:gd name="T10" fmla="*/ 0 w 301"/>
                  <a:gd name="T11" fmla="*/ 0 h 20"/>
                  <a:gd name="T12" fmla="*/ 0 w 301"/>
                  <a:gd name="T13" fmla="*/ 0 h 20"/>
                  <a:gd name="T14" fmla="*/ 0 w 301"/>
                  <a:gd name="T15" fmla="*/ 0 h 20"/>
                  <a:gd name="T16" fmla="*/ 0 w 301"/>
                  <a:gd name="T17" fmla="*/ 0 h 20"/>
                  <a:gd name="T18" fmla="*/ 0 w 301"/>
                  <a:gd name="T19" fmla="*/ 0 h 20"/>
                  <a:gd name="T20" fmla="*/ 0 w 301"/>
                  <a:gd name="T21" fmla="*/ 0 h 20"/>
                  <a:gd name="T22" fmla="*/ 0 w 301"/>
                  <a:gd name="T23" fmla="*/ 0 h 20"/>
                  <a:gd name="T24" fmla="*/ 0 w 301"/>
                  <a:gd name="T25" fmla="*/ 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1"/>
                  <a:gd name="T40" fmla="*/ 0 h 20"/>
                  <a:gd name="T41" fmla="*/ 301 w 301"/>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1" h="20">
                    <a:moveTo>
                      <a:pt x="301" y="20"/>
                    </a:moveTo>
                    <a:lnTo>
                      <a:pt x="259" y="13"/>
                    </a:lnTo>
                    <a:lnTo>
                      <a:pt x="220" y="7"/>
                    </a:lnTo>
                    <a:lnTo>
                      <a:pt x="184" y="3"/>
                    </a:lnTo>
                    <a:lnTo>
                      <a:pt x="150" y="0"/>
                    </a:lnTo>
                    <a:lnTo>
                      <a:pt x="132" y="0"/>
                    </a:lnTo>
                    <a:lnTo>
                      <a:pt x="114" y="0"/>
                    </a:lnTo>
                    <a:lnTo>
                      <a:pt x="97" y="0"/>
                    </a:lnTo>
                    <a:lnTo>
                      <a:pt x="79" y="1"/>
                    </a:lnTo>
                    <a:lnTo>
                      <a:pt x="60" y="3"/>
                    </a:lnTo>
                    <a:lnTo>
                      <a:pt x="41" y="6"/>
                    </a:lnTo>
                    <a:lnTo>
                      <a:pt x="21" y="10"/>
                    </a:lnTo>
                    <a:lnTo>
                      <a:pt x="0" y="14"/>
                    </a:lnTo>
                  </a:path>
                </a:pathLst>
              </a:custGeom>
              <a:noFill/>
              <a:ln w="6350">
                <a:solidFill>
                  <a:srgbClr val="1F1A17"/>
                </a:solidFill>
                <a:prstDash val="solid"/>
                <a:round/>
                <a:headEnd/>
                <a:tailEnd/>
              </a:ln>
            </p:spPr>
            <p:txBody>
              <a:bodyPr/>
              <a:lstStyle/>
              <a:p>
                <a:endParaRPr lang="en-US"/>
              </a:p>
            </p:txBody>
          </p:sp>
          <p:sp>
            <p:nvSpPr>
              <p:cNvPr id="18657" name="Freeform 8007"/>
              <p:cNvSpPr>
                <a:spLocks/>
              </p:cNvSpPr>
              <p:nvPr/>
            </p:nvSpPr>
            <p:spPr bwMode="white">
              <a:xfrm>
                <a:off x="4820" y="1552"/>
                <a:ext cx="185" cy="105"/>
              </a:xfrm>
              <a:custGeom>
                <a:avLst/>
                <a:gdLst>
                  <a:gd name="T0" fmla="*/ 0 w 1478"/>
                  <a:gd name="T1" fmla="*/ 0 h 842"/>
                  <a:gd name="T2" fmla="*/ 0 w 1478"/>
                  <a:gd name="T3" fmla="*/ 0 h 842"/>
                  <a:gd name="T4" fmla="*/ 0 w 1478"/>
                  <a:gd name="T5" fmla="*/ 0 h 842"/>
                  <a:gd name="T6" fmla="*/ 0 w 1478"/>
                  <a:gd name="T7" fmla="*/ 0 h 842"/>
                  <a:gd name="T8" fmla="*/ 0 w 1478"/>
                  <a:gd name="T9" fmla="*/ 0 h 842"/>
                  <a:gd name="T10" fmla="*/ 0 w 1478"/>
                  <a:gd name="T11" fmla="*/ 0 h 842"/>
                  <a:gd name="T12" fmla="*/ 0 w 1478"/>
                  <a:gd name="T13" fmla="*/ 0 h 842"/>
                  <a:gd name="T14" fmla="*/ 0 w 1478"/>
                  <a:gd name="T15" fmla="*/ 0 h 842"/>
                  <a:gd name="T16" fmla="*/ 0 w 1478"/>
                  <a:gd name="T17" fmla="*/ 0 h 842"/>
                  <a:gd name="T18" fmla="*/ 0 w 1478"/>
                  <a:gd name="T19" fmla="*/ 0 h 842"/>
                  <a:gd name="T20" fmla="*/ 0 w 1478"/>
                  <a:gd name="T21" fmla="*/ 0 h 842"/>
                  <a:gd name="T22" fmla="*/ 0 w 1478"/>
                  <a:gd name="T23" fmla="*/ 0 h 842"/>
                  <a:gd name="T24" fmla="*/ 0 w 1478"/>
                  <a:gd name="T25" fmla="*/ 0 h 842"/>
                  <a:gd name="T26" fmla="*/ 0 w 1478"/>
                  <a:gd name="T27" fmla="*/ 0 h 842"/>
                  <a:gd name="T28" fmla="*/ 0 w 1478"/>
                  <a:gd name="T29" fmla="*/ 0 h 842"/>
                  <a:gd name="T30" fmla="*/ 0 w 1478"/>
                  <a:gd name="T31" fmla="*/ 0 h 842"/>
                  <a:gd name="T32" fmla="*/ 0 w 1478"/>
                  <a:gd name="T33" fmla="*/ 0 h 842"/>
                  <a:gd name="T34" fmla="*/ 1 w 1478"/>
                  <a:gd name="T35" fmla="*/ 0 h 842"/>
                  <a:gd name="T36" fmla="*/ 1 w 1478"/>
                  <a:gd name="T37" fmla="*/ 0 h 842"/>
                  <a:gd name="T38" fmla="*/ 1 w 1478"/>
                  <a:gd name="T39" fmla="*/ 0 h 842"/>
                  <a:gd name="T40" fmla="*/ 1 w 1478"/>
                  <a:gd name="T41" fmla="*/ 0 h 842"/>
                  <a:gd name="T42" fmla="*/ 1 w 1478"/>
                  <a:gd name="T43" fmla="*/ 0 h 842"/>
                  <a:gd name="T44" fmla="*/ 1 w 1478"/>
                  <a:gd name="T45" fmla="*/ 0 h 842"/>
                  <a:gd name="T46" fmla="*/ 1 w 1478"/>
                  <a:gd name="T47" fmla="*/ 0 h 842"/>
                  <a:gd name="T48" fmla="*/ 1 w 1478"/>
                  <a:gd name="T49" fmla="*/ 0 h 842"/>
                  <a:gd name="T50" fmla="*/ 1 w 1478"/>
                  <a:gd name="T51" fmla="*/ 0 h 842"/>
                  <a:gd name="T52" fmla="*/ 1 w 1478"/>
                  <a:gd name="T53" fmla="*/ 0 h 842"/>
                  <a:gd name="T54" fmla="*/ 1 w 1478"/>
                  <a:gd name="T55" fmla="*/ 0 h 842"/>
                  <a:gd name="T56" fmla="*/ 1 w 1478"/>
                  <a:gd name="T57" fmla="*/ 0 h 842"/>
                  <a:gd name="T58" fmla="*/ 1 w 1478"/>
                  <a:gd name="T59" fmla="*/ 0 h 842"/>
                  <a:gd name="T60" fmla="*/ 1 w 1478"/>
                  <a:gd name="T61" fmla="*/ 0 h 842"/>
                  <a:gd name="T62" fmla="*/ 1 w 1478"/>
                  <a:gd name="T63" fmla="*/ 0 h 842"/>
                  <a:gd name="T64" fmla="*/ 1 w 1478"/>
                  <a:gd name="T65" fmla="*/ 0 h 842"/>
                  <a:gd name="T66" fmla="*/ 1 w 1478"/>
                  <a:gd name="T67" fmla="*/ 0 h 842"/>
                  <a:gd name="T68" fmla="*/ 1 w 1478"/>
                  <a:gd name="T69" fmla="*/ 0 h 842"/>
                  <a:gd name="T70" fmla="*/ 1 w 1478"/>
                  <a:gd name="T71" fmla="*/ 0 h 842"/>
                  <a:gd name="T72" fmla="*/ 1 w 1478"/>
                  <a:gd name="T73" fmla="*/ 0 h 842"/>
                  <a:gd name="T74" fmla="*/ 1 w 1478"/>
                  <a:gd name="T75" fmla="*/ 0 h 842"/>
                  <a:gd name="T76" fmla="*/ 1 w 1478"/>
                  <a:gd name="T77" fmla="*/ 0 h 842"/>
                  <a:gd name="T78" fmla="*/ 1 w 1478"/>
                  <a:gd name="T79" fmla="*/ 0 h 842"/>
                  <a:gd name="T80" fmla="*/ 1 w 1478"/>
                  <a:gd name="T81" fmla="*/ 0 h 842"/>
                  <a:gd name="T82" fmla="*/ 2 w 1478"/>
                  <a:gd name="T83" fmla="*/ 0 h 842"/>
                  <a:gd name="T84" fmla="*/ 2 w 1478"/>
                  <a:gd name="T85" fmla="*/ 0 h 842"/>
                  <a:gd name="T86" fmla="*/ 2 w 1478"/>
                  <a:gd name="T87" fmla="*/ 0 h 842"/>
                  <a:gd name="T88" fmla="*/ 2 w 1478"/>
                  <a:gd name="T89" fmla="*/ 1 h 842"/>
                  <a:gd name="T90" fmla="*/ 2 w 1478"/>
                  <a:gd name="T91" fmla="*/ 1 h 842"/>
                  <a:gd name="T92" fmla="*/ 2 w 1478"/>
                  <a:gd name="T93" fmla="*/ 1 h 842"/>
                  <a:gd name="T94" fmla="*/ 2 w 1478"/>
                  <a:gd name="T95" fmla="*/ 1 h 842"/>
                  <a:gd name="T96" fmla="*/ 2 w 1478"/>
                  <a:gd name="T97" fmla="*/ 1 h 842"/>
                  <a:gd name="T98" fmla="*/ 2 w 1478"/>
                  <a:gd name="T99" fmla="*/ 1 h 842"/>
                  <a:gd name="T100" fmla="*/ 2 w 1478"/>
                  <a:gd name="T101" fmla="*/ 1 h 842"/>
                  <a:gd name="T102" fmla="*/ 2 w 1478"/>
                  <a:gd name="T103" fmla="*/ 1 h 842"/>
                  <a:gd name="T104" fmla="*/ 2 w 1478"/>
                  <a:gd name="T105" fmla="*/ 1 h 842"/>
                  <a:gd name="T106" fmla="*/ 3 w 1478"/>
                  <a:gd name="T107" fmla="*/ 1 h 842"/>
                  <a:gd name="T108" fmla="*/ 3 w 1478"/>
                  <a:gd name="T109" fmla="*/ 1 h 842"/>
                  <a:gd name="T110" fmla="*/ 3 w 1478"/>
                  <a:gd name="T111" fmla="*/ 1 h 842"/>
                  <a:gd name="T112" fmla="*/ 3 w 1478"/>
                  <a:gd name="T113" fmla="*/ 1 h 842"/>
                  <a:gd name="T114" fmla="*/ 3 w 1478"/>
                  <a:gd name="T115" fmla="*/ 2 h 842"/>
                  <a:gd name="T116" fmla="*/ 3 w 1478"/>
                  <a:gd name="T117" fmla="*/ 2 h 8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78"/>
                  <a:gd name="T178" fmla="*/ 0 h 842"/>
                  <a:gd name="T179" fmla="*/ 1478 w 1478"/>
                  <a:gd name="T180" fmla="*/ 842 h 8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78" h="842">
                    <a:moveTo>
                      <a:pt x="0" y="290"/>
                    </a:moveTo>
                    <a:lnTo>
                      <a:pt x="7" y="264"/>
                    </a:lnTo>
                    <a:lnTo>
                      <a:pt x="15" y="239"/>
                    </a:lnTo>
                    <a:lnTo>
                      <a:pt x="24" y="214"/>
                    </a:lnTo>
                    <a:lnTo>
                      <a:pt x="36" y="190"/>
                    </a:lnTo>
                    <a:lnTo>
                      <a:pt x="47" y="168"/>
                    </a:lnTo>
                    <a:lnTo>
                      <a:pt x="60" y="146"/>
                    </a:lnTo>
                    <a:lnTo>
                      <a:pt x="73" y="126"/>
                    </a:lnTo>
                    <a:lnTo>
                      <a:pt x="88" y="107"/>
                    </a:lnTo>
                    <a:lnTo>
                      <a:pt x="103" y="90"/>
                    </a:lnTo>
                    <a:lnTo>
                      <a:pt x="119" y="73"/>
                    </a:lnTo>
                    <a:lnTo>
                      <a:pt x="135" y="59"/>
                    </a:lnTo>
                    <a:lnTo>
                      <a:pt x="150" y="45"/>
                    </a:lnTo>
                    <a:lnTo>
                      <a:pt x="167" y="35"/>
                    </a:lnTo>
                    <a:lnTo>
                      <a:pt x="182" y="25"/>
                    </a:lnTo>
                    <a:lnTo>
                      <a:pt x="198" y="17"/>
                    </a:lnTo>
                    <a:lnTo>
                      <a:pt x="213" y="12"/>
                    </a:lnTo>
                    <a:lnTo>
                      <a:pt x="227" y="8"/>
                    </a:lnTo>
                    <a:lnTo>
                      <a:pt x="240" y="5"/>
                    </a:lnTo>
                    <a:lnTo>
                      <a:pt x="255" y="3"/>
                    </a:lnTo>
                    <a:lnTo>
                      <a:pt x="269" y="1"/>
                    </a:lnTo>
                    <a:lnTo>
                      <a:pt x="283" y="0"/>
                    </a:lnTo>
                    <a:lnTo>
                      <a:pt x="298" y="0"/>
                    </a:lnTo>
                    <a:lnTo>
                      <a:pt x="312" y="0"/>
                    </a:lnTo>
                    <a:lnTo>
                      <a:pt x="328" y="1"/>
                    </a:lnTo>
                    <a:lnTo>
                      <a:pt x="342" y="2"/>
                    </a:lnTo>
                    <a:lnTo>
                      <a:pt x="358" y="4"/>
                    </a:lnTo>
                    <a:lnTo>
                      <a:pt x="375" y="7"/>
                    </a:lnTo>
                    <a:lnTo>
                      <a:pt x="390" y="11"/>
                    </a:lnTo>
                    <a:lnTo>
                      <a:pt x="407" y="15"/>
                    </a:lnTo>
                    <a:lnTo>
                      <a:pt x="424" y="19"/>
                    </a:lnTo>
                    <a:lnTo>
                      <a:pt x="441" y="26"/>
                    </a:lnTo>
                    <a:lnTo>
                      <a:pt x="459" y="32"/>
                    </a:lnTo>
                    <a:lnTo>
                      <a:pt x="476" y="39"/>
                    </a:lnTo>
                    <a:lnTo>
                      <a:pt x="495" y="46"/>
                    </a:lnTo>
                    <a:lnTo>
                      <a:pt x="514" y="55"/>
                    </a:lnTo>
                    <a:lnTo>
                      <a:pt x="532" y="64"/>
                    </a:lnTo>
                    <a:lnTo>
                      <a:pt x="572" y="86"/>
                    </a:lnTo>
                    <a:lnTo>
                      <a:pt x="612" y="110"/>
                    </a:lnTo>
                    <a:lnTo>
                      <a:pt x="655" y="137"/>
                    </a:lnTo>
                    <a:lnTo>
                      <a:pt x="700" y="167"/>
                    </a:lnTo>
                    <a:lnTo>
                      <a:pt x="746" y="201"/>
                    </a:lnTo>
                    <a:lnTo>
                      <a:pt x="794" y="237"/>
                    </a:lnTo>
                    <a:lnTo>
                      <a:pt x="840" y="274"/>
                    </a:lnTo>
                    <a:lnTo>
                      <a:pt x="885" y="313"/>
                    </a:lnTo>
                    <a:lnTo>
                      <a:pt x="929" y="352"/>
                    </a:lnTo>
                    <a:lnTo>
                      <a:pt x="973" y="393"/>
                    </a:lnTo>
                    <a:lnTo>
                      <a:pt x="1017" y="433"/>
                    </a:lnTo>
                    <a:lnTo>
                      <a:pt x="1060" y="472"/>
                    </a:lnTo>
                    <a:lnTo>
                      <a:pt x="1105" y="513"/>
                    </a:lnTo>
                    <a:lnTo>
                      <a:pt x="1149" y="551"/>
                    </a:lnTo>
                    <a:lnTo>
                      <a:pt x="1190" y="596"/>
                    </a:lnTo>
                    <a:lnTo>
                      <a:pt x="1231" y="637"/>
                    </a:lnTo>
                    <a:lnTo>
                      <a:pt x="1271" y="676"/>
                    </a:lnTo>
                    <a:lnTo>
                      <a:pt x="1311" y="712"/>
                    </a:lnTo>
                    <a:lnTo>
                      <a:pt x="1351" y="746"/>
                    </a:lnTo>
                    <a:lnTo>
                      <a:pt x="1392" y="778"/>
                    </a:lnTo>
                    <a:lnTo>
                      <a:pt x="1434" y="810"/>
                    </a:lnTo>
                    <a:lnTo>
                      <a:pt x="1478" y="842"/>
                    </a:lnTo>
                  </a:path>
                </a:pathLst>
              </a:custGeom>
              <a:noFill/>
              <a:ln w="6350">
                <a:solidFill>
                  <a:srgbClr val="1F1A17"/>
                </a:solidFill>
                <a:prstDash val="solid"/>
                <a:round/>
                <a:headEnd/>
                <a:tailEnd/>
              </a:ln>
            </p:spPr>
            <p:txBody>
              <a:bodyPr/>
              <a:lstStyle/>
              <a:p>
                <a:endParaRPr lang="en-US"/>
              </a:p>
            </p:txBody>
          </p:sp>
          <p:sp>
            <p:nvSpPr>
              <p:cNvPr id="18658" name="Freeform 8008"/>
              <p:cNvSpPr>
                <a:spLocks/>
              </p:cNvSpPr>
              <p:nvPr/>
            </p:nvSpPr>
            <p:spPr bwMode="white">
              <a:xfrm>
                <a:off x="4936" y="1595"/>
                <a:ext cx="58" cy="61"/>
              </a:xfrm>
              <a:custGeom>
                <a:avLst/>
                <a:gdLst>
                  <a:gd name="T0" fmla="*/ 1 w 463"/>
                  <a:gd name="T1" fmla="*/ 1 h 481"/>
                  <a:gd name="T2" fmla="*/ 0 w 463"/>
                  <a:gd name="T3" fmla="*/ 0 h 481"/>
                  <a:gd name="T4" fmla="*/ 0 w 463"/>
                  <a:gd name="T5" fmla="*/ 0 h 481"/>
                  <a:gd name="T6" fmla="*/ 0 60000 65536"/>
                  <a:gd name="T7" fmla="*/ 0 60000 65536"/>
                  <a:gd name="T8" fmla="*/ 0 60000 65536"/>
                  <a:gd name="T9" fmla="*/ 0 w 463"/>
                  <a:gd name="T10" fmla="*/ 0 h 481"/>
                  <a:gd name="T11" fmla="*/ 463 w 463"/>
                  <a:gd name="T12" fmla="*/ 481 h 481"/>
                </a:gdLst>
                <a:ahLst/>
                <a:cxnLst>
                  <a:cxn ang="T6">
                    <a:pos x="T0" y="T1"/>
                  </a:cxn>
                  <a:cxn ang="T7">
                    <a:pos x="T2" y="T3"/>
                  </a:cxn>
                  <a:cxn ang="T8">
                    <a:pos x="T4" y="T5"/>
                  </a:cxn>
                </a:cxnLst>
                <a:rect l="T9" t="T10" r="T11" b="T12"/>
                <a:pathLst>
                  <a:path w="463" h="481">
                    <a:moveTo>
                      <a:pt x="463" y="481"/>
                    </a:moveTo>
                    <a:lnTo>
                      <a:pt x="204" y="213"/>
                    </a:lnTo>
                    <a:lnTo>
                      <a:pt x="0" y="0"/>
                    </a:lnTo>
                  </a:path>
                </a:pathLst>
              </a:custGeom>
              <a:noFill/>
              <a:ln w="6350">
                <a:solidFill>
                  <a:srgbClr val="1F1A17"/>
                </a:solidFill>
                <a:prstDash val="solid"/>
                <a:round/>
                <a:headEnd/>
                <a:tailEnd/>
              </a:ln>
            </p:spPr>
            <p:txBody>
              <a:bodyPr/>
              <a:lstStyle/>
              <a:p>
                <a:endParaRPr lang="en-US"/>
              </a:p>
            </p:txBody>
          </p:sp>
          <p:sp>
            <p:nvSpPr>
              <p:cNvPr id="18659" name="Freeform 8009"/>
              <p:cNvSpPr>
                <a:spLocks/>
              </p:cNvSpPr>
              <p:nvPr/>
            </p:nvSpPr>
            <p:spPr bwMode="white">
              <a:xfrm>
                <a:off x="4914" y="1584"/>
                <a:ext cx="9" cy="51"/>
              </a:xfrm>
              <a:custGeom>
                <a:avLst/>
                <a:gdLst>
                  <a:gd name="T0" fmla="*/ 0 w 77"/>
                  <a:gd name="T1" fmla="*/ 0 h 406"/>
                  <a:gd name="T2" fmla="*/ 0 w 77"/>
                  <a:gd name="T3" fmla="*/ 0 h 406"/>
                  <a:gd name="T4" fmla="*/ 0 w 77"/>
                  <a:gd name="T5" fmla="*/ 0 h 406"/>
                  <a:gd name="T6" fmla="*/ 0 w 77"/>
                  <a:gd name="T7" fmla="*/ 0 h 406"/>
                  <a:gd name="T8" fmla="*/ 0 w 77"/>
                  <a:gd name="T9" fmla="*/ 0 h 406"/>
                  <a:gd name="T10" fmla="*/ 0 w 77"/>
                  <a:gd name="T11" fmla="*/ 0 h 406"/>
                  <a:gd name="T12" fmla="*/ 0 w 77"/>
                  <a:gd name="T13" fmla="*/ 0 h 406"/>
                  <a:gd name="T14" fmla="*/ 0 w 77"/>
                  <a:gd name="T15" fmla="*/ 0 h 406"/>
                  <a:gd name="T16" fmla="*/ 0 w 77"/>
                  <a:gd name="T17" fmla="*/ 0 h 406"/>
                  <a:gd name="T18" fmla="*/ 0 w 77"/>
                  <a:gd name="T19" fmla="*/ 0 h 406"/>
                  <a:gd name="T20" fmla="*/ 0 w 77"/>
                  <a:gd name="T21" fmla="*/ 0 h 406"/>
                  <a:gd name="T22" fmla="*/ 0 w 77"/>
                  <a:gd name="T23" fmla="*/ 0 h 406"/>
                  <a:gd name="T24" fmla="*/ 0 w 77"/>
                  <a:gd name="T25" fmla="*/ 1 h 406"/>
                  <a:gd name="T26" fmla="*/ 0 w 77"/>
                  <a:gd name="T27" fmla="*/ 1 h 406"/>
                  <a:gd name="T28" fmla="*/ 0 w 77"/>
                  <a:gd name="T29" fmla="*/ 1 h 406"/>
                  <a:gd name="T30" fmla="*/ 0 w 77"/>
                  <a:gd name="T31" fmla="*/ 1 h 406"/>
                  <a:gd name="T32" fmla="*/ 0 w 77"/>
                  <a:gd name="T33" fmla="*/ 1 h 406"/>
                  <a:gd name="T34" fmla="*/ 0 w 77"/>
                  <a:gd name="T35" fmla="*/ 1 h 406"/>
                  <a:gd name="T36" fmla="*/ 0 w 77"/>
                  <a:gd name="T37" fmla="*/ 1 h 406"/>
                  <a:gd name="T38" fmla="*/ 0 w 77"/>
                  <a:gd name="T39" fmla="*/ 1 h 406"/>
                  <a:gd name="T40" fmla="*/ 0 w 77"/>
                  <a:gd name="T41" fmla="*/ 1 h 406"/>
                  <a:gd name="T42" fmla="*/ 0 w 77"/>
                  <a:gd name="T43" fmla="*/ 1 h 406"/>
                  <a:gd name="T44" fmla="*/ 0 w 77"/>
                  <a:gd name="T45" fmla="*/ 1 h 406"/>
                  <a:gd name="T46" fmla="*/ 0 w 77"/>
                  <a:gd name="T47" fmla="*/ 1 h 406"/>
                  <a:gd name="T48" fmla="*/ 0 w 77"/>
                  <a:gd name="T49" fmla="*/ 1 h 406"/>
                  <a:gd name="T50" fmla="*/ 0 w 77"/>
                  <a:gd name="T51" fmla="*/ 1 h 406"/>
                  <a:gd name="T52" fmla="*/ 0 w 77"/>
                  <a:gd name="T53" fmla="*/ 1 h 4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7"/>
                  <a:gd name="T82" fmla="*/ 0 h 406"/>
                  <a:gd name="T83" fmla="*/ 77 w 77"/>
                  <a:gd name="T84" fmla="*/ 406 h 4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7" h="406">
                    <a:moveTo>
                      <a:pt x="65" y="0"/>
                    </a:moveTo>
                    <a:lnTo>
                      <a:pt x="51" y="24"/>
                    </a:lnTo>
                    <a:lnTo>
                      <a:pt x="39" y="47"/>
                    </a:lnTo>
                    <a:lnTo>
                      <a:pt x="29" y="71"/>
                    </a:lnTo>
                    <a:lnTo>
                      <a:pt x="19" y="96"/>
                    </a:lnTo>
                    <a:lnTo>
                      <a:pt x="12" y="121"/>
                    </a:lnTo>
                    <a:lnTo>
                      <a:pt x="6" y="147"/>
                    </a:lnTo>
                    <a:lnTo>
                      <a:pt x="4" y="160"/>
                    </a:lnTo>
                    <a:lnTo>
                      <a:pt x="3" y="173"/>
                    </a:lnTo>
                    <a:lnTo>
                      <a:pt x="1" y="185"/>
                    </a:lnTo>
                    <a:lnTo>
                      <a:pt x="0" y="199"/>
                    </a:lnTo>
                    <a:lnTo>
                      <a:pt x="0" y="212"/>
                    </a:lnTo>
                    <a:lnTo>
                      <a:pt x="1" y="225"/>
                    </a:lnTo>
                    <a:lnTo>
                      <a:pt x="3" y="238"/>
                    </a:lnTo>
                    <a:lnTo>
                      <a:pt x="4" y="252"/>
                    </a:lnTo>
                    <a:lnTo>
                      <a:pt x="7" y="264"/>
                    </a:lnTo>
                    <a:lnTo>
                      <a:pt x="10" y="278"/>
                    </a:lnTo>
                    <a:lnTo>
                      <a:pt x="13" y="291"/>
                    </a:lnTo>
                    <a:lnTo>
                      <a:pt x="17" y="304"/>
                    </a:lnTo>
                    <a:lnTo>
                      <a:pt x="22" y="317"/>
                    </a:lnTo>
                    <a:lnTo>
                      <a:pt x="27" y="330"/>
                    </a:lnTo>
                    <a:lnTo>
                      <a:pt x="34" y="343"/>
                    </a:lnTo>
                    <a:lnTo>
                      <a:pt x="41" y="356"/>
                    </a:lnTo>
                    <a:lnTo>
                      <a:pt x="49" y="369"/>
                    </a:lnTo>
                    <a:lnTo>
                      <a:pt x="58" y="381"/>
                    </a:lnTo>
                    <a:lnTo>
                      <a:pt x="67" y="394"/>
                    </a:lnTo>
                    <a:lnTo>
                      <a:pt x="77" y="406"/>
                    </a:lnTo>
                  </a:path>
                </a:pathLst>
              </a:custGeom>
              <a:noFill/>
              <a:ln w="6350">
                <a:solidFill>
                  <a:srgbClr val="1F1A17"/>
                </a:solidFill>
                <a:prstDash val="solid"/>
                <a:round/>
                <a:headEnd/>
                <a:tailEnd/>
              </a:ln>
            </p:spPr>
            <p:txBody>
              <a:bodyPr/>
              <a:lstStyle/>
              <a:p>
                <a:endParaRPr lang="en-US"/>
              </a:p>
            </p:txBody>
          </p:sp>
          <p:sp>
            <p:nvSpPr>
              <p:cNvPr id="18660" name="Freeform 8010"/>
              <p:cNvSpPr>
                <a:spLocks/>
              </p:cNvSpPr>
              <p:nvPr/>
            </p:nvSpPr>
            <p:spPr bwMode="white">
              <a:xfrm>
                <a:off x="4923" y="1591"/>
                <a:ext cx="16" cy="49"/>
              </a:xfrm>
              <a:custGeom>
                <a:avLst/>
                <a:gdLst>
                  <a:gd name="T0" fmla="*/ 0 w 125"/>
                  <a:gd name="T1" fmla="*/ 1 h 389"/>
                  <a:gd name="T2" fmla="*/ 0 w 125"/>
                  <a:gd name="T3" fmla="*/ 1 h 389"/>
                  <a:gd name="T4" fmla="*/ 0 w 125"/>
                  <a:gd name="T5" fmla="*/ 1 h 389"/>
                  <a:gd name="T6" fmla="*/ 0 w 125"/>
                  <a:gd name="T7" fmla="*/ 1 h 389"/>
                  <a:gd name="T8" fmla="*/ 0 w 125"/>
                  <a:gd name="T9" fmla="*/ 1 h 389"/>
                  <a:gd name="T10" fmla="*/ 0 w 125"/>
                  <a:gd name="T11" fmla="*/ 1 h 389"/>
                  <a:gd name="T12" fmla="*/ 0 w 125"/>
                  <a:gd name="T13" fmla="*/ 1 h 389"/>
                  <a:gd name="T14" fmla="*/ 0 w 125"/>
                  <a:gd name="T15" fmla="*/ 1 h 389"/>
                  <a:gd name="T16" fmla="*/ 0 w 125"/>
                  <a:gd name="T17" fmla="*/ 1 h 389"/>
                  <a:gd name="T18" fmla="*/ 0 w 125"/>
                  <a:gd name="T19" fmla="*/ 1 h 389"/>
                  <a:gd name="T20" fmla="*/ 0 w 125"/>
                  <a:gd name="T21" fmla="*/ 1 h 389"/>
                  <a:gd name="T22" fmla="*/ 0 w 125"/>
                  <a:gd name="T23" fmla="*/ 1 h 389"/>
                  <a:gd name="T24" fmla="*/ 0 w 125"/>
                  <a:gd name="T25" fmla="*/ 0 h 389"/>
                  <a:gd name="T26" fmla="*/ 0 w 125"/>
                  <a:gd name="T27" fmla="*/ 0 h 389"/>
                  <a:gd name="T28" fmla="*/ 0 w 125"/>
                  <a:gd name="T29" fmla="*/ 0 h 389"/>
                  <a:gd name="T30" fmla="*/ 0 w 125"/>
                  <a:gd name="T31" fmla="*/ 0 h 389"/>
                  <a:gd name="T32" fmla="*/ 0 w 125"/>
                  <a:gd name="T33" fmla="*/ 0 h 389"/>
                  <a:gd name="T34" fmla="*/ 0 w 125"/>
                  <a:gd name="T35" fmla="*/ 0 h 389"/>
                  <a:gd name="T36" fmla="*/ 0 w 125"/>
                  <a:gd name="T37" fmla="*/ 0 h 389"/>
                  <a:gd name="T38" fmla="*/ 0 w 125"/>
                  <a:gd name="T39" fmla="*/ 0 h 389"/>
                  <a:gd name="T40" fmla="*/ 0 w 125"/>
                  <a:gd name="T41" fmla="*/ 0 h 389"/>
                  <a:gd name="T42" fmla="*/ 0 w 125"/>
                  <a:gd name="T43" fmla="*/ 0 h 389"/>
                  <a:gd name="T44" fmla="*/ 0 w 125"/>
                  <a:gd name="T45" fmla="*/ 0 h 389"/>
                  <a:gd name="T46" fmla="*/ 0 w 125"/>
                  <a:gd name="T47" fmla="*/ 0 h 389"/>
                  <a:gd name="T48" fmla="*/ 0 w 125"/>
                  <a:gd name="T49" fmla="*/ 0 h 389"/>
                  <a:gd name="T50" fmla="*/ 0 w 125"/>
                  <a:gd name="T51" fmla="*/ 0 h 389"/>
                  <a:gd name="T52" fmla="*/ 0 w 125"/>
                  <a:gd name="T53" fmla="*/ 0 h 3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5"/>
                  <a:gd name="T82" fmla="*/ 0 h 389"/>
                  <a:gd name="T83" fmla="*/ 125 w 125"/>
                  <a:gd name="T84" fmla="*/ 389 h 3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5" h="389">
                    <a:moveTo>
                      <a:pt x="125" y="389"/>
                    </a:moveTo>
                    <a:lnTo>
                      <a:pt x="111" y="378"/>
                    </a:lnTo>
                    <a:lnTo>
                      <a:pt x="96" y="366"/>
                    </a:lnTo>
                    <a:lnTo>
                      <a:pt x="80" y="350"/>
                    </a:lnTo>
                    <a:lnTo>
                      <a:pt x="66" y="332"/>
                    </a:lnTo>
                    <a:lnTo>
                      <a:pt x="51" y="312"/>
                    </a:lnTo>
                    <a:lnTo>
                      <a:pt x="39" y="289"/>
                    </a:lnTo>
                    <a:lnTo>
                      <a:pt x="33" y="277"/>
                    </a:lnTo>
                    <a:lnTo>
                      <a:pt x="26" y="264"/>
                    </a:lnTo>
                    <a:lnTo>
                      <a:pt x="21" y="252"/>
                    </a:lnTo>
                    <a:lnTo>
                      <a:pt x="16" y="238"/>
                    </a:lnTo>
                    <a:lnTo>
                      <a:pt x="12" y="225"/>
                    </a:lnTo>
                    <a:lnTo>
                      <a:pt x="9" y="211"/>
                    </a:lnTo>
                    <a:lnTo>
                      <a:pt x="6" y="197"/>
                    </a:lnTo>
                    <a:lnTo>
                      <a:pt x="3" y="182"/>
                    </a:lnTo>
                    <a:lnTo>
                      <a:pt x="1" y="168"/>
                    </a:lnTo>
                    <a:lnTo>
                      <a:pt x="0" y="153"/>
                    </a:lnTo>
                    <a:lnTo>
                      <a:pt x="0" y="139"/>
                    </a:lnTo>
                    <a:lnTo>
                      <a:pt x="1" y="123"/>
                    </a:lnTo>
                    <a:lnTo>
                      <a:pt x="3" y="108"/>
                    </a:lnTo>
                    <a:lnTo>
                      <a:pt x="7" y="92"/>
                    </a:lnTo>
                    <a:lnTo>
                      <a:pt x="11" y="78"/>
                    </a:lnTo>
                    <a:lnTo>
                      <a:pt x="16" y="62"/>
                    </a:lnTo>
                    <a:lnTo>
                      <a:pt x="22" y="46"/>
                    </a:lnTo>
                    <a:lnTo>
                      <a:pt x="31" y="31"/>
                    </a:lnTo>
                    <a:lnTo>
                      <a:pt x="39" y="15"/>
                    </a:lnTo>
                    <a:lnTo>
                      <a:pt x="49" y="0"/>
                    </a:lnTo>
                  </a:path>
                </a:pathLst>
              </a:custGeom>
              <a:noFill/>
              <a:ln w="6350">
                <a:solidFill>
                  <a:srgbClr val="1F1A17"/>
                </a:solidFill>
                <a:prstDash val="solid"/>
                <a:round/>
                <a:headEnd/>
                <a:tailEnd/>
              </a:ln>
            </p:spPr>
            <p:txBody>
              <a:bodyPr/>
              <a:lstStyle/>
              <a:p>
                <a:endParaRPr lang="en-US"/>
              </a:p>
            </p:txBody>
          </p:sp>
          <p:sp>
            <p:nvSpPr>
              <p:cNvPr id="18661" name="Freeform 8011"/>
              <p:cNvSpPr>
                <a:spLocks/>
              </p:cNvSpPr>
              <p:nvPr/>
            </p:nvSpPr>
            <p:spPr bwMode="white">
              <a:xfrm>
                <a:off x="4937" y="1573"/>
                <a:ext cx="18" cy="2"/>
              </a:xfrm>
              <a:custGeom>
                <a:avLst/>
                <a:gdLst>
                  <a:gd name="T0" fmla="*/ 0 w 144"/>
                  <a:gd name="T1" fmla="*/ 0 h 17"/>
                  <a:gd name="T2" fmla="*/ 0 w 144"/>
                  <a:gd name="T3" fmla="*/ 0 h 17"/>
                  <a:gd name="T4" fmla="*/ 0 w 144"/>
                  <a:gd name="T5" fmla="*/ 0 h 17"/>
                  <a:gd name="T6" fmla="*/ 0 w 144"/>
                  <a:gd name="T7" fmla="*/ 0 h 17"/>
                  <a:gd name="T8" fmla="*/ 0 w 144"/>
                  <a:gd name="T9" fmla="*/ 0 h 17"/>
                  <a:gd name="T10" fmla="*/ 0 w 144"/>
                  <a:gd name="T11" fmla="*/ 0 h 17"/>
                  <a:gd name="T12" fmla="*/ 0 w 144"/>
                  <a:gd name="T13" fmla="*/ 0 h 17"/>
                  <a:gd name="T14" fmla="*/ 0 w 144"/>
                  <a:gd name="T15" fmla="*/ 0 h 17"/>
                  <a:gd name="T16" fmla="*/ 0 w 144"/>
                  <a:gd name="T17" fmla="*/ 0 h 17"/>
                  <a:gd name="T18" fmla="*/ 0 w 144"/>
                  <a:gd name="T19" fmla="*/ 0 h 17"/>
                  <a:gd name="T20" fmla="*/ 0 w 14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4"/>
                  <a:gd name="T34" fmla="*/ 0 h 17"/>
                  <a:gd name="T35" fmla="*/ 144 w 14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4" h="17">
                    <a:moveTo>
                      <a:pt x="0" y="9"/>
                    </a:moveTo>
                    <a:lnTo>
                      <a:pt x="10" y="7"/>
                    </a:lnTo>
                    <a:lnTo>
                      <a:pt x="18" y="4"/>
                    </a:lnTo>
                    <a:lnTo>
                      <a:pt x="27" y="3"/>
                    </a:lnTo>
                    <a:lnTo>
                      <a:pt x="37" y="1"/>
                    </a:lnTo>
                    <a:lnTo>
                      <a:pt x="55" y="0"/>
                    </a:lnTo>
                    <a:lnTo>
                      <a:pt x="72" y="1"/>
                    </a:lnTo>
                    <a:lnTo>
                      <a:pt x="90" y="3"/>
                    </a:lnTo>
                    <a:lnTo>
                      <a:pt x="107" y="7"/>
                    </a:lnTo>
                    <a:lnTo>
                      <a:pt x="126" y="11"/>
                    </a:lnTo>
                    <a:lnTo>
                      <a:pt x="144" y="17"/>
                    </a:lnTo>
                  </a:path>
                </a:pathLst>
              </a:custGeom>
              <a:noFill/>
              <a:ln w="6350">
                <a:solidFill>
                  <a:srgbClr val="1F1A17"/>
                </a:solidFill>
                <a:prstDash val="solid"/>
                <a:round/>
                <a:headEnd/>
                <a:tailEnd/>
              </a:ln>
            </p:spPr>
            <p:txBody>
              <a:bodyPr/>
              <a:lstStyle/>
              <a:p>
                <a:endParaRPr lang="en-US"/>
              </a:p>
            </p:txBody>
          </p:sp>
          <p:sp>
            <p:nvSpPr>
              <p:cNvPr id="18662" name="Freeform 8012"/>
              <p:cNvSpPr>
                <a:spLocks/>
              </p:cNvSpPr>
              <p:nvPr/>
            </p:nvSpPr>
            <p:spPr bwMode="white">
              <a:xfrm>
                <a:off x="4948" y="1584"/>
                <a:ext cx="45" cy="42"/>
              </a:xfrm>
              <a:custGeom>
                <a:avLst/>
                <a:gdLst>
                  <a:gd name="T0" fmla="*/ 0 w 357"/>
                  <a:gd name="T1" fmla="*/ 0 h 331"/>
                  <a:gd name="T2" fmla="*/ 0 w 357"/>
                  <a:gd name="T3" fmla="*/ 0 h 331"/>
                  <a:gd name="T4" fmla="*/ 0 w 357"/>
                  <a:gd name="T5" fmla="*/ 0 h 331"/>
                  <a:gd name="T6" fmla="*/ 0 w 357"/>
                  <a:gd name="T7" fmla="*/ 0 h 331"/>
                  <a:gd name="T8" fmla="*/ 0 w 357"/>
                  <a:gd name="T9" fmla="*/ 0 h 331"/>
                  <a:gd name="T10" fmla="*/ 0 w 357"/>
                  <a:gd name="T11" fmla="*/ 0 h 331"/>
                  <a:gd name="T12" fmla="*/ 0 w 357"/>
                  <a:gd name="T13" fmla="*/ 0 h 331"/>
                  <a:gd name="T14" fmla="*/ 0 w 357"/>
                  <a:gd name="T15" fmla="*/ 0 h 331"/>
                  <a:gd name="T16" fmla="*/ 0 w 357"/>
                  <a:gd name="T17" fmla="*/ 0 h 331"/>
                  <a:gd name="T18" fmla="*/ 0 w 357"/>
                  <a:gd name="T19" fmla="*/ 0 h 331"/>
                  <a:gd name="T20" fmla="*/ 0 w 357"/>
                  <a:gd name="T21" fmla="*/ 0 h 331"/>
                  <a:gd name="T22" fmla="*/ 0 w 357"/>
                  <a:gd name="T23" fmla="*/ 0 h 331"/>
                  <a:gd name="T24" fmla="*/ 0 w 357"/>
                  <a:gd name="T25" fmla="*/ 0 h 331"/>
                  <a:gd name="T26" fmla="*/ 0 w 357"/>
                  <a:gd name="T27" fmla="*/ 0 h 331"/>
                  <a:gd name="T28" fmla="*/ 1 w 357"/>
                  <a:gd name="T29" fmla="*/ 0 h 331"/>
                  <a:gd name="T30" fmla="*/ 1 w 357"/>
                  <a:gd name="T31" fmla="*/ 0 h 331"/>
                  <a:gd name="T32" fmla="*/ 1 w 357"/>
                  <a:gd name="T33" fmla="*/ 1 h 331"/>
                  <a:gd name="T34" fmla="*/ 1 w 357"/>
                  <a:gd name="T35" fmla="*/ 1 h 331"/>
                  <a:gd name="T36" fmla="*/ 1 w 357"/>
                  <a:gd name="T37" fmla="*/ 1 h 3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7"/>
                  <a:gd name="T58" fmla="*/ 0 h 331"/>
                  <a:gd name="T59" fmla="*/ 357 w 357"/>
                  <a:gd name="T60" fmla="*/ 331 h 3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7" h="331">
                    <a:moveTo>
                      <a:pt x="0" y="0"/>
                    </a:moveTo>
                    <a:lnTo>
                      <a:pt x="12" y="3"/>
                    </a:lnTo>
                    <a:lnTo>
                      <a:pt x="25" y="6"/>
                    </a:lnTo>
                    <a:lnTo>
                      <a:pt x="37" y="10"/>
                    </a:lnTo>
                    <a:lnTo>
                      <a:pt x="50" y="15"/>
                    </a:lnTo>
                    <a:lnTo>
                      <a:pt x="62" y="22"/>
                    </a:lnTo>
                    <a:lnTo>
                      <a:pt x="75" y="29"/>
                    </a:lnTo>
                    <a:lnTo>
                      <a:pt x="87" y="37"/>
                    </a:lnTo>
                    <a:lnTo>
                      <a:pt x="100" y="46"/>
                    </a:lnTo>
                    <a:lnTo>
                      <a:pt x="124" y="65"/>
                    </a:lnTo>
                    <a:lnTo>
                      <a:pt x="148" y="87"/>
                    </a:lnTo>
                    <a:lnTo>
                      <a:pt x="172" y="111"/>
                    </a:lnTo>
                    <a:lnTo>
                      <a:pt x="195" y="136"/>
                    </a:lnTo>
                    <a:lnTo>
                      <a:pt x="218" y="162"/>
                    </a:lnTo>
                    <a:lnTo>
                      <a:pt x="240" y="188"/>
                    </a:lnTo>
                    <a:lnTo>
                      <a:pt x="262" y="215"/>
                    </a:lnTo>
                    <a:lnTo>
                      <a:pt x="282" y="240"/>
                    </a:lnTo>
                    <a:lnTo>
                      <a:pt x="322" y="289"/>
                    </a:lnTo>
                    <a:lnTo>
                      <a:pt x="357" y="331"/>
                    </a:lnTo>
                  </a:path>
                </a:pathLst>
              </a:custGeom>
              <a:noFill/>
              <a:ln w="6350">
                <a:solidFill>
                  <a:srgbClr val="1F1A17"/>
                </a:solidFill>
                <a:prstDash val="solid"/>
                <a:round/>
                <a:headEnd/>
                <a:tailEnd/>
              </a:ln>
            </p:spPr>
            <p:txBody>
              <a:bodyPr/>
              <a:lstStyle/>
              <a:p>
                <a:endParaRPr lang="en-US"/>
              </a:p>
            </p:txBody>
          </p:sp>
          <p:sp>
            <p:nvSpPr>
              <p:cNvPr id="18663" name="Freeform 8013"/>
              <p:cNvSpPr>
                <a:spLocks/>
              </p:cNvSpPr>
              <p:nvPr/>
            </p:nvSpPr>
            <p:spPr bwMode="white">
              <a:xfrm>
                <a:off x="4831" y="1565"/>
                <a:ext cx="195" cy="97"/>
              </a:xfrm>
              <a:custGeom>
                <a:avLst/>
                <a:gdLst>
                  <a:gd name="T0" fmla="*/ 1 w 1563"/>
                  <a:gd name="T1" fmla="*/ 0 h 782"/>
                  <a:gd name="T2" fmla="*/ 1 w 1563"/>
                  <a:gd name="T3" fmla="*/ 0 h 782"/>
                  <a:gd name="T4" fmla="*/ 1 w 1563"/>
                  <a:gd name="T5" fmla="*/ 0 h 782"/>
                  <a:gd name="T6" fmla="*/ 1 w 1563"/>
                  <a:gd name="T7" fmla="*/ 0 h 782"/>
                  <a:gd name="T8" fmla="*/ 1 w 1563"/>
                  <a:gd name="T9" fmla="*/ 0 h 782"/>
                  <a:gd name="T10" fmla="*/ 1 w 1563"/>
                  <a:gd name="T11" fmla="*/ 0 h 782"/>
                  <a:gd name="T12" fmla="*/ 1 w 1563"/>
                  <a:gd name="T13" fmla="*/ 0 h 782"/>
                  <a:gd name="T14" fmla="*/ 1 w 1563"/>
                  <a:gd name="T15" fmla="*/ 0 h 782"/>
                  <a:gd name="T16" fmla="*/ 0 w 1563"/>
                  <a:gd name="T17" fmla="*/ 0 h 782"/>
                  <a:gd name="T18" fmla="*/ 0 w 1563"/>
                  <a:gd name="T19" fmla="*/ 0 h 782"/>
                  <a:gd name="T20" fmla="*/ 0 w 1563"/>
                  <a:gd name="T21" fmla="*/ 0 h 782"/>
                  <a:gd name="T22" fmla="*/ 0 w 1563"/>
                  <a:gd name="T23" fmla="*/ 0 h 782"/>
                  <a:gd name="T24" fmla="*/ 0 w 1563"/>
                  <a:gd name="T25" fmla="*/ 0 h 782"/>
                  <a:gd name="T26" fmla="*/ 0 w 1563"/>
                  <a:gd name="T27" fmla="*/ 0 h 782"/>
                  <a:gd name="T28" fmla="*/ 0 w 1563"/>
                  <a:gd name="T29" fmla="*/ 0 h 782"/>
                  <a:gd name="T30" fmla="*/ 0 w 1563"/>
                  <a:gd name="T31" fmla="*/ 0 h 782"/>
                  <a:gd name="T32" fmla="*/ 0 w 1563"/>
                  <a:gd name="T33" fmla="*/ 0 h 782"/>
                  <a:gd name="T34" fmla="*/ 0 w 1563"/>
                  <a:gd name="T35" fmla="*/ 0 h 782"/>
                  <a:gd name="T36" fmla="*/ 0 w 1563"/>
                  <a:gd name="T37" fmla="*/ 0 h 782"/>
                  <a:gd name="T38" fmla="*/ 0 w 1563"/>
                  <a:gd name="T39" fmla="*/ 0 h 782"/>
                  <a:gd name="T40" fmla="*/ 0 w 1563"/>
                  <a:gd name="T41" fmla="*/ 1 h 782"/>
                  <a:gd name="T42" fmla="*/ 0 w 1563"/>
                  <a:gd name="T43" fmla="*/ 1 h 782"/>
                  <a:gd name="T44" fmla="*/ 0 w 1563"/>
                  <a:gd name="T45" fmla="*/ 1 h 782"/>
                  <a:gd name="T46" fmla="*/ 0 w 1563"/>
                  <a:gd name="T47" fmla="*/ 1 h 782"/>
                  <a:gd name="T48" fmla="*/ 0 w 1563"/>
                  <a:gd name="T49" fmla="*/ 1 h 782"/>
                  <a:gd name="T50" fmla="*/ 0 w 1563"/>
                  <a:gd name="T51" fmla="*/ 1 h 782"/>
                  <a:gd name="T52" fmla="*/ 0 w 1563"/>
                  <a:gd name="T53" fmla="*/ 1 h 782"/>
                  <a:gd name="T54" fmla="*/ 0 w 1563"/>
                  <a:gd name="T55" fmla="*/ 1 h 782"/>
                  <a:gd name="T56" fmla="*/ 0 w 1563"/>
                  <a:gd name="T57" fmla="*/ 1 h 782"/>
                  <a:gd name="T58" fmla="*/ 0 w 1563"/>
                  <a:gd name="T59" fmla="*/ 1 h 782"/>
                  <a:gd name="T60" fmla="*/ 0 w 1563"/>
                  <a:gd name="T61" fmla="*/ 1 h 782"/>
                  <a:gd name="T62" fmla="*/ 0 w 1563"/>
                  <a:gd name="T63" fmla="*/ 1 h 782"/>
                  <a:gd name="T64" fmla="*/ 0 w 1563"/>
                  <a:gd name="T65" fmla="*/ 1 h 782"/>
                  <a:gd name="T66" fmla="*/ 1 w 1563"/>
                  <a:gd name="T67" fmla="*/ 1 h 782"/>
                  <a:gd name="T68" fmla="*/ 1 w 1563"/>
                  <a:gd name="T69" fmla="*/ 1 h 782"/>
                  <a:gd name="T70" fmla="*/ 1 w 1563"/>
                  <a:gd name="T71" fmla="*/ 1 h 782"/>
                  <a:gd name="T72" fmla="*/ 1 w 1563"/>
                  <a:gd name="T73" fmla="*/ 1 h 782"/>
                  <a:gd name="T74" fmla="*/ 1 w 1563"/>
                  <a:gd name="T75" fmla="*/ 1 h 782"/>
                  <a:gd name="T76" fmla="*/ 1 w 1563"/>
                  <a:gd name="T77" fmla="*/ 1 h 782"/>
                  <a:gd name="T78" fmla="*/ 1 w 1563"/>
                  <a:gd name="T79" fmla="*/ 1 h 782"/>
                  <a:gd name="T80" fmla="*/ 2 w 1563"/>
                  <a:gd name="T81" fmla="*/ 1 h 782"/>
                  <a:gd name="T82" fmla="*/ 2 w 1563"/>
                  <a:gd name="T83" fmla="*/ 1 h 782"/>
                  <a:gd name="T84" fmla="*/ 2 w 1563"/>
                  <a:gd name="T85" fmla="*/ 1 h 782"/>
                  <a:gd name="T86" fmla="*/ 2 w 1563"/>
                  <a:gd name="T87" fmla="*/ 1 h 782"/>
                  <a:gd name="T88" fmla="*/ 2 w 1563"/>
                  <a:gd name="T89" fmla="*/ 1 h 782"/>
                  <a:gd name="T90" fmla="*/ 3 w 1563"/>
                  <a:gd name="T91" fmla="*/ 1 h 782"/>
                  <a:gd name="T92" fmla="*/ 3 w 1563"/>
                  <a:gd name="T93" fmla="*/ 1 h 782"/>
                  <a:gd name="T94" fmla="*/ 3 w 1563"/>
                  <a:gd name="T95" fmla="*/ 1 h 782"/>
                  <a:gd name="T96" fmla="*/ 3 w 1563"/>
                  <a:gd name="T97" fmla="*/ 1 h 782"/>
                  <a:gd name="T98" fmla="*/ 3 w 1563"/>
                  <a:gd name="T99" fmla="*/ 1 h 7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63"/>
                  <a:gd name="T151" fmla="*/ 0 h 782"/>
                  <a:gd name="T152" fmla="*/ 1563 w 1563"/>
                  <a:gd name="T153" fmla="*/ 782 h 7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63" h="782">
                    <a:moveTo>
                      <a:pt x="589" y="45"/>
                    </a:moveTo>
                    <a:lnTo>
                      <a:pt x="568" y="38"/>
                    </a:lnTo>
                    <a:lnTo>
                      <a:pt x="546" y="30"/>
                    </a:lnTo>
                    <a:lnTo>
                      <a:pt x="525" y="24"/>
                    </a:lnTo>
                    <a:lnTo>
                      <a:pt x="506" y="18"/>
                    </a:lnTo>
                    <a:lnTo>
                      <a:pt x="485" y="14"/>
                    </a:lnTo>
                    <a:lnTo>
                      <a:pt x="465" y="10"/>
                    </a:lnTo>
                    <a:lnTo>
                      <a:pt x="445" y="7"/>
                    </a:lnTo>
                    <a:lnTo>
                      <a:pt x="427" y="3"/>
                    </a:lnTo>
                    <a:lnTo>
                      <a:pt x="408" y="1"/>
                    </a:lnTo>
                    <a:lnTo>
                      <a:pt x="389" y="0"/>
                    </a:lnTo>
                    <a:lnTo>
                      <a:pt x="371" y="0"/>
                    </a:lnTo>
                    <a:lnTo>
                      <a:pt x="353" y="0"/>
                    </a:lnTo>
                    <a:lnTo>
                      <a:pt x="336" y="1"/>
                    </a:lnTo>
                    <a:lnTo>
                      <a:pt x="319" y="2"/>
                    </a:lnTo>
                    <a:lnTo>
                      <a:pt x="302" y="4"/>
                    </a:lnTo>
                    <a:lnTo>
                      <a:pt x="286" y="7"/>
                    </a:lnTo>
                    <a:lnTo>
                      <a:pt x="270" y="10"/>
                    </a:lnTo>
                    <a:lnTo>
                      <a:pt x="255" y="14"/>
                    </a:lnTo>
                    <a:lnTo>
                      <a:pt x="240" y="17"/>
                    </a:lnTo>
                    <a:lnTo>
                      <a:pt x="225" y="22"/>
                    </a:lnTo>
                    <a:lnTo>
                      <a:pt x="212" y="26"/>
                    </a:lnTo>
                    <a:lnTo>
                      <a:pt x="198" y="31"/>
                    </a:lnTo>
                    <a:lnTo>
                      <a:pt x="186" y="38"/>
                    </a:lnTo>
                    <a:lnTo>
                      <a:pt x="173" y="43"/>
                    </a:lnTo>
                    <a:lnTo>
                      <a:pt x="161" y="49"/>
                    </a:lnTo>
                    <a:lnTo>
                      <a:pt x="149" y="56"/>
                    </a:lnTo>
                    <a:lnTo>
                      <a:pt x="139" y="62"/>
                    </a:lnTo>
                    <a:lnTo>
                      <a:pt x="128" y="70"/>
                    </a:lnTo>
                    <a:lnTo>
                      <a:pt x="119" y="77"/>
                    </a:lnTo>
                    <a:lnTo>
                      <a:pt x="110" y="85"/>
                    </a:lnTo>
                    <a:lnTo>
                      <a:pt x="101" y="93"/>
                    </a:lnTo>
                    <a:lnTo>
                      <a:pt x="94" y="101"/>
                    </a:lnTo>
                    <a:lnTo>
                      <a:pt x="83" y="114"/>
                    </a:lnTo>
                    <a:lnTo>
                      <a:pt x="71" y="130"/>
                    </a:lnTo>
                    <a:lnTo>
                      <a:pt x="60" y="150"/>
                    </a:lnTo>
                    <a:lnTo>
                      <a:pt x="50" y="171"/>
                    </a:lnTo>
                    <a:lnTo>
                      <a:pt x="39" y="195"/>
                    </a:lnTo>
                    <a:lnTo>
                      <a:pt x="29" y="220"/>
                    </a:lnTo>
                    <a:lnTo>
                      <a:pt x="20" y="247"/>
                    </a:lnTo>
                    <a:lnTo>
                      <a:pt x="13" y="275"/>
                    </a:lnTo>
                    <a:lnTo>
                      <a:pt x="7" y="303"/>
                    </a:lnTo>
                    <a:lnTo>
                      <a:pt x="3" y="331"/>
                    </a:lnTo>
                    <a:lnTo>
                      <a:pt x="1" y="346"/>
                    </a:lnTo>
                    <a:lnTo>
                      <a:pt x="0" y="359"/>
                    </a:lnTo>
                    <a:lnTo>
                      <a:pt x="0" y="373"/>
                    </a:lnTo>
                    <a:lnTo>
                      <a:pt x="0" y="387"/>
                    </a:lnTo>
                    <a:lnTo>
                      <a:pt x="0" y="401"/>
                    </a:lnTo>
                    <a:lnTo>
                      <a:pt x="2" y="413"/>
                    </a:lnTo>
                    <a:lnTo>
                      <a:pt x="3" y="426"/>
                    </a:lnTo>
                    <a:lnTo>
                      <a:pt x="6" y="439"/>
                    </a:lnTo>
                    <a:lnTo>
                      <a:pt x="9" y="451"/>
                    </a:lnTo>
                    <a:lnTo>
                      <a:pt x="13" y="463"/>
                    </a:lnTo>
                    <a:lnTo>
                      <a:pt x="17" y="473"/>
                    </a:lnTo>
                    <a:lnTo>
                      <a:pt x="24" y="484"/>
                    </a:lnTo>
                    <a:lnTo>
                      <a:pt x="36" y="504"/>
                    </a:lnTo>
                    <a:lnTo>
                      <a:pt x="51" y="524"/>
                    </a:lnTo>
                    <a:lnTo>
                      <a:pt x="66" y="544"/>
                    </a:lnTo>
                    <a:lnTo>
                      <a:pt x="85" y="563"/>
                    </a:lnTo>
                    <a:lnTo>
                      <a:pt x="105" y="582"/>
                    </a:lnTo>
                    <a:lnTo>
                      <a:pt x="125" y="601"/>
                    </a:lnTo>
                    <a:lnTo>
                      <a:pt x="149" y="618"/>
                    </a:lnTo>
                    <a:lnTo>
                      <a:pt x="173" y="635"/>
                    </a:lnTo>
                    <a:lnTo>
                      <a:pt x="199" y="651"/>
                    </a:lnTo>
                    <a:lnTo>
                      <a:pt x="227" y="667"/>
                    </a:lnTo>
                    <a:lnTo>
                      <a:pt x="256" y="680"/>
                    </a:lnTo>
                    <a:lnTo>
                      <a:pt x="286" y="694"/>
                    </a:lnTo>
                    <a:lnTo>
                      <a:pt x="318" y="705"/>
                    </a:lnTo>
                    <a:lnTo>
                      <a:pt x="351" y="716"/>
                    </a:lnTo>
                    <a:lnTo>
                      <a:pt x="385" y="725"/>
                    </a:lnTo>
                    <a:lnTo>
                      <a:pt x="420" y="732"/>
                    </a:lnTo>
                    <a:lnTo>
                      <a:pt x="444" y="736"/>
                    </a:lnTo>
                    <a:lnTo>
                      <a:pt x="467" y="741"/>
                    </a:lnTo>
                    <a:lnTo>
                      <a:pt x="491" y="743"/>
                    </a:lnTo>
                    <a:lnTo>
                      <a:pt x="514" y="746"/>
                    </a:lnTo>
                    <a:lnTo>
                      <a:pt x="562" y="749"/>
                    </a:lnTo>
                    <a:lnTo>
                      <a:pt x="609" y="750"/>
                    </a:lnTo>
                    <a:lnTo>
                      <a:pt x="655" y="750"/>
                    </a:lnTo>
                    <a:lnTo>
                      <a:pt x="702" y="749"/>
                    </a:lnTo>
                    <a:lnTo>
                      <a:pt x="749" y="746"/>
                    </a:lnTo>
                    <a:lnTo>
                      <a:pt x="796" y="743"/>
                    </a:lnTo>
                    <a:lnTo>
                      <a:pt x="842" y="740"/>
                    </a:lnTo>
                    <a:lnTo>
                      <a:pt x="889" y="735"/>
                    </a:lnTo>
                    <a:lnTo>
                      <a:pt x="937" y="731"/>
                    </a:lnTo>
                    <a:lnTo>
                      <a:pt x="984" y="727"/>
                    </a:lnTo>
                    <a:lnTo>
                      <a:pt x="1031" y="724"/>
                    </a:lnTo>
                    <a:lnTo>
                      <a:pt x="1079" y="722"/>
                    </a:lnTo>
                    <a:lnTo>
                      <a:pt x="1126" y="720"/>
                    </a:lnTo>
                    <a:lnTo>
                      <a:pt x="1174" y="720"/>
                    </a:lnTo>
                    <a:lnTo>
                      <a:pt x="1225" y="721"/>
                    </a:lnTo>
                    <a:lnTo>
                      <a:pt x="1275" y="724"/>
                    </a:lnTo>
                    <a:lnTo>
                      <a:pt x="1323" y="728"/>
                    </a:lnTo>
                    <a:lnTo>
                      <a:pt x="1372" y="734"/>
                    </a:lnTo>
                    <a:lnTo>
                      <a:pt x="1396" y="739"/>
                    </a:lnTo>
                    <a:lnTo>
                      <a:pt x="1420" y="743"/>
                    </a:lnTo>
                    <a:lnTo>
                      <a:pt x="1445" y="748"/>
                    </a:lnTo>
                    <a:lnTo>
                      <a:pt x="1469" y="754"/>
                    </a:lnTo>
                    <a:lnTo>
                      <a:pt x="1493" y="760"/>
                    </a:lnTo>
                    <a:lnTo>
                      <a:pt x="1517" y="767"/>
                    </a:lnTo>
                    <a:lnTo>
                      <a:pt x="1540" y="775"/>
                    </a:lnTo>
                    <a:lnTo>
                      <a:pt x="1563" y="782"/>
                    </a:lnTo>
                  </a:path>
                </a:pathLst>
              </a:custGeom>
              <a:noFill/>
              <a:ln w="6350">
                <a:solidFill>
                  <a:srgbClr val="1F1A17"/>
                </a:solidFill>
                <a:prstDash val="solid"/>
                <a:round/>
                <a:headEnd/>
                <a:tailEnd/>
              </a:ln>
            </p:spPr>
            <p:txBody>
              <a:bodyPr/>
              <a:lstStyle/>
              <a:p>
                <a:endParaRPr lang="en-US"/>
              </a:p>
            </p:txBody>
          </p:sp>
          <p:sp>
            <p:nvSpPr>
              <p:cNvPr id="18664" name="Freeform 8014"/>
              <p:cNvSpPr>
                <a:spLocks/>
              </p:cNvSpPr>
              <p:nvPr/>
            </p:nvSpPr>
            <p:spPr bwMode="white">
              <a:xfrm>
                <a:off x="4823" y="1556"/>
                <a:ext cx="196" cy="115"/>
              </a:xfrm>
              <a:custGeom>
                <a:avLst/>
                <a:gdLst>
                  <a:gd name="T0" fmla="*/ 1 w 1574"/>
                  <a:gd name="T1" fmla="*/ 0 h 919"/>
                  <a:gd name="T2" fmla="*/ 1 w 1574"/>
                  <a:gd name="T3" fmla="*/ 0 h 919"/>
                  <a:gd name="T4" fmla="*/ 1 w 1574"/>
                  <a:gd name="T5" fmla="*/ 0 h 919"/>
                  <a:gd name="T6" fmla="*/ 0 w 1574"/>
                  <a:gd name="T7" fmla="*/ 0 h 919"/>
                  <a:gd name="T8" fmla="*/ 0 w 1574"/>
                  <a:gd name="T9" fmla="*/ 0 h 919"/>
                  <a:gd name="T10" fmla="*/ 0 w 1574"/>
                  <a:gd name="T11" fmla="*/ 0 h 919"/>
                  <a:gd name="T12" fmla="*/ 0 w 1574"/>
                  <a:gd name="T13" fmla="*/ 0 h 919"/>
                  <a:gd name="T14" fmla="*/ 0 w 1574"/>
                  <a:gd name="T15" fmla="*/ 0 h 919"/>
                  <a:gd name="T16" fmla="*/ 0 w 1574"/>
                  <a:gd name="T17" fmla="*/ 0 h 919"/>
                  <a:gd name="T18" fmla="*/ 0 w 1574"/>
                  <a:gd name="T19" fmla="*/ 0 h 919"/>
                  <a:gd name="T20" fmla="*/ 0 w 1574"/>
                  <a:gd name="T21" fmla="*/ 0 h 919"/>
                  <a:gd name="T22" fmla="*/ 0 w 1574"/>
                  <a:gd name="T23" fmla="*/ 0 h 919"/>
                  <a:gd name="T24" fmla="*/ 0 w 1574"/>
                  <a:gd name="T25" fmla="*/ 0 h 919"/>
                  <a:gd name="T26" fmla="*/ 0 w 1574"/>
                  <a:gd name="T27" fmla="*/ 1 h 919"/>
                  <a:gd name="T28" fmla="*/ 0 w 1574"/>
                  <a:gd name="T29" fmla="*/ 1 h 919"/>
                  <a:gd name="T30" fmla="*/ 0 w 1574"/>
                  <a:gd name="T31" fmla="*/ 1 h 919"/>
                  <a:gd name="T32" fmla="*/ 0 w 1574"/>
                  <a:gd name="T33" fmla="*/ 1 h 919"/>
                  <a:gd name="T34" fmla="*/ 0 w 1574"/>
                  <a:gd name="T35" fmla="*/ 1 h 919"/>
                  <a:gd name="T36" fmla="*/ 0 w 1574"/>
                  <a:gd name="T37" fmla="*/ 1 h 919"/>
                  <a:gd name="T38" fmla="*/ 0 w 1574"/>
                  <a:gd name="T39" fmla="*/ 1 h 919"/>
                  <a:gd name="T40" fmla="*/ 0 w 1574"/>
                  <a:gd name="T41" fmla="*/ 1 h 919"/>
                  <a:gd name="T42" fmla="*/ 0 w 1574"/>
                  <a:gd name="T43" fmla="*/ 1 h 919"/>
                  <a:gd name="T44" fmla="*/ 0 w 1574"/>
                  <a:gd name="T45" fmla="*/ 1 h 919"/>
                  <a:gd name="T46" fmla="*/ 0 w 1574"/>
                  <a:gd name="T47" fmla="*/ 2 h 919"/>
                  <a:gd name="T48" fmla="*/ 0 w 1574"/>
                  <a:gd name="T49" fmla="*/ 2 h 919"/>
                  <a:gd name="T50" fmla="*/ 0 w 1574"/>
                  <a:gd name="T51" fmla="*/ 2 h 919"/>
                  <a:gd name="T52" fmla="*/ 1 w 1574"/>
                  <a:gd name="T53" fmla="*/ 2 h 919"/>
                  <a:gd name="T54" fmla="*/ 1 w 1574"/>
                  <a:gd name="T55" fmla="*/ 2 h 919"/>
                  <a:gd name="T56" fmla="*/ 1 w 1574"/>
                  <a:gd name="T57" fmla="*/ 2 h 919"/>
                  <a:gd name="T58" fmla="*/ 1 w 1574"/>
                  <a:gd name="T59" fmla="*/ 2 h 919"/>
                  <a:gd name="T60" fmla="*/ 1 w 1574"/>
                  <a:gd name="T61" fmla="*/ 2 h 919"/>
                  <a:gd name="T62" fmla="*/ 1 w 1574"/>
                  <a:gd name="T63" fmla="*/ 2 h 919"/>
                  <a:gd name="T64" fmla="*/ 1 w 1574"/>
                  <a:gd name="T65" fmla="*/ 2 h 919"/>
                  <a:gd name="T66" fmla="*/ 1 w 1574"/>
                  <a:gd name="T67" fmla="*/ 2 h 919"/>
                  <a:gd name="T68" fmla="*/ 1 w 1574"/>
                  <a:gd name="T69" fmla="*/ 2 h 919"/>
                  <a:gd name="T70" fmla="*/ 2 w 1574"/>
                  <a:gd name="T71" fmla="*/ 2 h 919"/>
                  <a:gd name="T72" fmla="*/ 2 w 1574"/>
                  <a:gd name="T73" fmla="*/ 2 h 919"/>
                  <a:gd name="T74" fmla="*/ 2 w 1574"/>
                  <a:gd name="T75" fmla="*/ 2 h 919"/>
                  <a:gd name="T76" fmla="*/ 2 w 1574"/>
                  <a:gd name="T77" fmla="*/ 2 h 919"/>
                  <a:gd name="T78" fmla="*/ 2 w 1574"/>
                  <a:gd name="T79" fmla="*/ 2 h 919"/>
                  <a:gd name="T80" fmla="*/ 2 w 1574"/>
                  <a:gd name="T81" fmla="*/ 2 h 919"/>
                  <a:gd name="T82" fmla="*/ 3 w 1574"/>
                  <a:gd name="T83" fmla="*/ 2 h 919"/>
                  <a:gd name="T84" fmla="*/ 3 w 1574"/>
                  <a:gd name="T85" fmla="*/ 2 h 9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4"/>
                  <a:gd name="T130" fmla="*/ 0 h 919"/>
                  <a:gd name="T131" fmla="*/ 1574 w 1574"/>
                  <a:gd name="T132" fmla="*/ 919 h 9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4" h="919">
                    <a:moveTo>
                      <a:pt x="423" y="0"/>
                    </a:moveTo>
                    <a:lnTo>
                      <a:pt x="400" y="0"/>
                    </a:lnTo>
                    <a:lnTo>
                      <a:pt x="377" y="1"/>
                    </a:lnTo>
                    <a:lnTo>
                      <a:pt x="355" y="3"/>
                    </a:lnTo>
                    <a:lnTo>
                      <a:pt x="335" y="6"/>
                    </a:lnTo>
                    <a:lnTo>
                      <a:pt x="314" y="9"/>
                    </a:lnTo>
                    <a:lnTo>
                      <a:pt x="295" y="13"/>
                    </a:lnTo>
                    <a:lnTo>
                      <a:pt x="276" y="18"/>
                    </a:lnTo>
                    <a:lnTo>
                      <a:pt x="259" y="24"/>
                    </a:lnTo>
                    <a:lnTo>
                      <a:pt x="241" y="30"/>
                    </a:lnTo>
                    <a:lnTo>
                      <a:pt x="225" y="37"/>
                    </a:lnTo>
                    <a:lnTo>
                      <a:pt x="209" y="44"/>
                    </a:lnTo>
                    <a:lnTo>
                      <a:pt x="194" y="53"/>
                    </a:lnTo>
                    <a:lnTo>
                      <a:pt x="180" y="61"/>
                    </a:lnTo>
                    <a:lnTo>
                      <a:pt x="166" y="69"/>
                    </a:lnTo>
                    <a:lnTo>
                      <a:pt x="154" y="79"/>
                    </a:lnTo>
                    <a:lnTo>
                      <a:pt x="141" y="88"/>
                    </a:lnTo>
                    <a:lnTo>
                      <a:pt x="130" y="98"/>
                    </a:lnTo>
                    <a:lnTo>
                      <a:pt x="119" y="109"/>
                    </a:lnTo>
                    <a:lnTo>
                      <a:pt x="108" y="119"/>
                    </a:lnTo>
                    <a:lnTo>
                      <a:pt x="99" y="129"/>
                    </a:lnTo>
                    <a:lnTo>
                      <a:pt x="89" y="141"/>
                    </a:lnTo>
                    <a:lnTo>
                      <a:pt x="81" y="151"/>
                    </a:lnTo>
                    <a:lnTo>
                      <a:pt x="73" y="162"/>
                    </a:lnTo>
                    <a:lnTo>
                      <a:pt x="66" y="174"/>
                    </a:lnTo>
                    <a:lnTo>
                      <a:pt x="52" y="197"/>
                    </a:lnTo>
                    <a:lnTo>
                      <a:pt x="42" y="220"/>
                    </a:lnTo>
                    <a:lnTo>
                      <a:pt x="32" y="241"/>
                    </a:lnTo>
                    <a:lnTo>
                      <a:pt x="26" y="263"/>
                    </a:lnTo>
                    <a:lnTo>
                      <a:pt x="17" y="297"/>
                    </a:lnTo>
                    <a:lnTo>
                      <a:pt x="11" y="329"/>
                    </a:lnTo>
                    <a:lnTo>
                      <a:pt x="5" y="362"/>
                    </a:lnTo>
                    <a:lnTo>
                      <a:pt x="1" y="392"/>
                    </a:lnTo>
                    <a:lnTo>
                      <a:pt x="0" y="421"/>
                    </a:lnTo>
                    <a:lnTo>
                      <a:pt x="0" y="450"/>
                    </a:lnTo>
                    <a:lnTo>
                      <a:pt x="2" y="477"/>
                    </a:lnTo>
                    <a:lnTo>
                      <a:pt x="5" y="503"/>
                    </a:lnTo>
                    <a:lnTo>
                      <a:pt x="12" y="528"/>
                    </a:lnTo>
                    <a:lnTo>
                      <a:pt x="19" y="552"/>
                    </a:lnTo>
                    <a:lnTo>
                      <a:pt x="28" y="576"/>
                    </a:lnTo>
                    <a:lnTo>
                      <a:pt x="40" y="600"/>
                    </a:lnTo>
                    <a:lnTo>
                      <a:pt x="53" y="622"/>
                    </a:lnTo>
                    <a:lnTo>
                      <a:pt x="68" y="645"/>
                    </a:lnTo>
                    <a:lnTo>
                      <a:pt x="85" y="665"/>
                    </a:lnTo>
                    <a:lnTo>
                      <a:pt x="104" y="686"/>
                    </a:lnTo>
                    <a:lnTo>
                      <a:pt x="124" y="706"/>
                    </a:lnTo>
                    <a:lnTo>
                      <a:pt x="143" y="724"/>
                    </a:lnTo>
                    <a:lnTo>
                      <a:pt x="165" y="741"/>
                    </a:lnTo>
                    <a:lnTo>
                      <a:pt x="187" y="758"/>
                    </a:lnTo>
                    <a:lnTo>
                      <a:pt x="210" y="772"/>
                    </a:lnTo>
                    <a:lnTo>
                      <a:pt x="233" y="787"/>
                    </a:lnTo>
                    <a:lnTo>
                      <a:pt x="257" y="800"/>
                    </a:lnTo>
                    <a:lnTo>
                      <a:pt x="281" y="812"/>
                    </a:lnTo>
                    <a:lnTo>
                      <a:pt x="305" y="823"/>
                    </a:lnTo>
                    <a:lnTo>
                      <a:pt x="329" y="833"/>
                    </a:lnTo>
                    <a:lnTo>
                      <a:pt x="354" y="843"/>
                    </a:lnTo>
                    <a:lnTo>
                      <a:pt x="379" y="852"/>
                    </a:lnTo>
                    <a:lnTo>
                      <a:pt x="405" y="859"/>
                    </a:lnTo>
                    <a:lnTo>
                      <a:pt x="430" y="867"/>
                    </a:lnTo>
                    <a:lnTo>
                      <a:pt x="456" y="873"/>
                    </a:lnTo>
                    <a:lnTo>
                      <a:pt x="481" y="879"/>
                    </a:lnTo>
                    <a:lnTo>
                      <a:pt x="506" y="884"/>
                    </a:lnTo>
                    <a:lnTo>
                      <a:pt x="531" y="888"/>
                    </a:lnTo>
                    <a:lnTo>
                      <a:pt x="556" y="891"/>
                    </a:lnTo>
                    <a:lnTo>
                      <a:pt x="580" y="895"/>
                    </a:lnTo>
                    <a:lnTo>
                      <a:pt x="627" y="900"/>
                    </a:lnTo>
                    <a:lnTo>
                      <a:pt x="672" y="902"/>
                    </a:lnTo>
                    <a:lnTo>
                      <a:pt x="715" y="902"/>
                    </a:lnTo>
                    <a:lnTo>
                      <a:pt x="753" y="901"/>
                    </a:lnTo>
                    <a:lnTo>
                      <a:pt x="789" y="899"/>
                    </a:lnTo>
                    <a:lnTo>
                      <a:pt x="820" y="895"/>
                    </a:lnTo>
                    <a:lnTo>
                      <a:pt x="869" y="887"/>
                    </a:lnTo>
                    <a:lnTo>
                      <a:pt x="915" y="881"/>
                    </a:lnTo>
                    <a:lnTo>
                      <a:pt x="960" y="876"/>
                    </a:lnTo>
                    <a:lnTo>
                      <a:pt x="1004" y="871"/>
                    </a:lnTo>
                    <a:lnTo>
                      <a:pt x="1046" y="868"/>
                    </a:lnTo>
                    <a:lnTo>
                      <a:pt x="1088" y="864"/>
                    </a:lnTo>
                    <a:lnTo>
                      <a:pt x="1131" y="863"/>
                    </a:lnTo>
                    <a:lnTo>
                      <a:pt x="1172" y="863"/>
                    </a:lnTo>
                    <a:lnTo>
                      <a:pt x="1215" y="864"/>
                    </a:lnTo>
                    <a:lnTo>
                      <a:pt x="1259" y="868"/>
                    </a:lnTo>
                    <a:lnTo>
                      <a:pt x="1305" y="872"/>
                    </a:lnTo>
                    <a:lnTo>
                      <a:pt x="1353" y="878"/>
                    </a:lnTo>
                    <a:lnTo>
                      <a:pt x="1403" y="885"/>
                    </a:lnTo>
                    <a:lnTo>
                      <a:pt x="1457" y="895"/>
                    </a:lnTo>
                    <a:lnTo>
                      <a:pt x="1513" y="906"/>
                    </a:lnTo>
                    <a:lnTo>
                      <a:pt x="1574" y="919"/>
                    </a:lnTo>
                  </a:path>
                </a:pathLst>
              </a:custGeom>
              <a:noFill/>
              <a:ln w="6350">
                <a:solidFill>
                  <a:srgbClr val="1F1A17"/>
                </a:solidFill>
                <a:prstDash val="solid"/>
                <a:round/>
                <a:headEnd/>
                <a:tailEnd/>
              </a:ln>
            </p:spPr>
            <p:txBody>
              <a:bodyPr/>
              <a:lstStyle/>
              <a:p>
                <a:endParaRPr lang="en-US"/>
              </a:p>
            </p:txBody>
          </p:sp>
          <p:sp>
            <p:nvSpPr>
              <p:cNvPr id="18665" name="Freeform 8015"/>
              <p:cNvSpPr>
                <a:spLocks/>
              </p:cNvSpPr>
              <p:nvPr/>
            </p:nvSpPr>
            <p:spPr bwMode="white">
              <a:xfrm>
                <a:off x="4837" y="1553"/>
                <a:ext cx="9" cy="17"/>
              </a:xfrm>
              <a:custGeom>
                <a:avLst/>
                <a:gdLst>
                  <a:gd name="T0" fmla="*/ 0 w 75"/>
                  <a:gd name="T1" fmla="*/ 0 h 133"/>
                  <a:gd name="T2" fmla="*/ 0 w 75"/>
                  <a:gd name="T3" fmla="*/ 0 h 133"/>
                  <a:gd name="T4" fmla="*/ 0 w 75"/>
                  <a:gd name="T5" fmla="*/ 0 h 133"/>
                  <a:gd name="T6" fmla="*/ 0 w 75"/>
                  <a:gd name="T7" fmla="*/ 0 h 133"/>
                  <a:gd name="T8" fmla="*/ 0 w 75"/>
                  <a:gd name="T9" fmla="*/ 0 h 133"/>
                  <a:gd name="T10" fmla="*/ 0 w 75"/>
                  <a:gd name="T11" fmla="*/ 0 h 133"/>
                  <a:gd name="T12" fmla="*/ 0 w 75"/>
                  <a:gd name="T13" fmla="*/ 0 h 133"/>
                  <a:gd name="T14" fmla="*/ 0 w 75"/>
                  <a:gd name="T15" fmla="*/ 0 h 133"/>
                  <a:gd name="T16" fmla="*/ 0 w 75"/>
                  <a:gd name="T17" fmla="*/ 0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133"/>
                  <a:gd name="T29" fmla="*/ 75 w 75"/>
                  <a:gd name="T30" fmla="*/ 133 h 1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133">
                    <a:moveTo>
                      <a:pt x="75" y="0"/>
                    </a:moveTo>
                    <a:lnTo>
                      <a:pt x="62" y="18"/>
                    </a:lnTo>
                    <a:lnTo>
                      <a:pt x="49" y="34"/>
                    </a:lnTo>
                    <a:lnTo>
                      <a:pt x="38" y="51"/>
                    </a:lnTo>
                    <a:lnTo>
                      <a:pt x="27" y="66"/>
                    </a:lnTo>
                    <a:lnTo>
                      <a:pt x="19" y="82"/>
                    </a:lnTo>
                    <a:lnTo>
                      <a:pt x="11" y="99"/>
                    </a:lnTo>
                    <a:lnTo>
                      <a:pt x="5" y="115"/>
                    </a:lnTo>
                    <a:lnTo>
                      <a:pt x="0" y="133"/>
                    </a:lnTo>
                  </a:path>
                </a:pathLst>
              </a:custGeom>
              <a:noFill/>
              <a:ln w="6350">
                <a:solidFill>
                  <a:srgbClr val="1F1A17"/>
                </a:solidFill>
                <a:prstDash val="solid"/>
                <a:round/>
                <a:headEnd/>
                <a:tailEnd/>
              </a:ln>
            </p:spPr>
            <p:txBody>
              <a:bodyPr/>
              <a:lstStyle/>
              <a:p>
                <a:endParaRPr lang="en-US"/>
              </a:p>
            </p:txBody>
          </p:sp>
          <p:sp>
            <p:nvSpPr>
              <p:cNvPr id="18666" name="Freeform 8016"/>
              <p:cNvSpPr>
                <a:spLocks/>
              </p:cNvSpPr>
              <p:nvPr/>
            </p:nvSpPr>
            <p:spPr bwMode="white">
              <a:xfrm>
                <a:off x="4855" y="1553"/>
                <a:ext cx="8" cy="6"/>
              </a:xfrm>
              <a:custGeom>
                <a:avLst/>
                <a:gdLst>
                  <a:gd name="T0" fmla="*/ 0 w 58"/>
                  <a:gd name="T1" fmla="*/ 0 h 48"/>
                  <a:gd name="T2" fmla="*/ 0 w 58"/>
                  <a:gd name="T3" fmla="*/ 0 h 48"/>
                  <a:gd name="T4" fmla="*/ 0 w 58"/>
                  <a:gd name="T5" fmla="*/ 0 h 48"/>
                  <a:gd name="T6" fmla="*/ 0 w 58"/>
                  <a:gd name="T7" fmla="*/ 0 h 48"/>
                  <a:gd name="T8" fmla="*/ 0 w 58"/>
                  <a:gd name="T9" fmla="*/ 0 h 48"/>
                  <a:gd name="T10" fmla="*/ 0 w 58"/>
                  <a:gd name="T11" fmla="*/ 0 h 48"/>
                  <a:gd name="T12" fmla="*/ 0 w 58"/>
                  <a:gd name="T13" fmla="*/ 0 h 48"/>
                  <a:gd name="T14" fmla="*/ 0 w 58"/>
                  <a:gd name="T15" fmla="*/ 0 h 48"/>
                  <a:gd name="T16" fmla="*/ 0 w 5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48"/>
                  <a:gd name="T29" fmla="*/ 58 w 5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48">
                    <a:moveTo>
                      <a:pt x="58" y="0"/>
                    </a:moveTo>
                    <a:lnTo>
                      <a:pt x="49" y="4"/>
                    </a:lnTo>
                    <a:lnTo>
                      <a:pt x="39" y="8"/>
                    </a:lnTo>
                    <a:lnTo>
                      <a:pt x="31" y="13"/>
                    </a:lnTo>
                    <a:lnTo>
                      <a:pt x="24" y="20"/>
                    </a:lnTo>
                    <a:lnTo>
                      <a:pt x="18" y="26"/>
                    </a:lnTo>
                    <a:lnTo>
                      <a:pt x="11" y="32"/>
                    </a:lnTo>
                    <a:lnTo>
                      <a:pt x="5" y="40"/>
                    </a:lnTo>
                    <a:lnTo>
                      <a:pt x="0" y="48"/>
                    </a:lnTo>
                  </a:path>
                </a:pathLst>
              </a:custGeom>
              <a:noFill/>
              <a:ln w="6350">
                <a:solidFill>
                  <a:srgbClr val="1F1A17"/>
                </a:solidFill>
                <a:prstDash val="solid"/>
                <a:round/>
                <a:headEnd/>
                <a:tailEnd/>
              </a:ln>
            </p:spPr>
            <p:txBody>
              <a:bodyPr/>
              <a:lstStyle/>
              <a:p>
                <a:endParaRPr lang="en-US"/>
              </a:p>
            </p:txBody>
          </p:sp>
          <p:sp>
            <p:nvSpPr>
              <p:cNvPr id="18667" name="Freeform 8017"/>
              <p:cNvSpPr>
                <a:spLocks/>
              </p:cNvSpPr>
              <p:nvPr/>
            </p:nvSpPr>
            <p:spPr bwMode="white">
              <a:xfrm>
                <a:off x="4836" y="1589"/>
                <a:ext cx="6" cy="18"/>
              </a:xfrm>
              <a:custGeom>
                <a:avLst/>
                <a:gdLst>
                  <a:gd name="T0" fmla="*/ 0 w 48"/>
                  <a:gd name="T1" fmla="*/ 0 h 145"/>
                  <a:gd name="T2" fmla="*/ 0 w 48"/>
                  <a:gd name="T3" fmla="*/ 0 h 145"/>
                  <a:gd name="T4" fmla="*/ 0 w 48"/>
                  <a:gd name="T5" fmla="*/ 0 h 145"/>
                  <a:gd name="T6" fmla="*/ 0 w 48"/>
                  <a:gd name="T7" fmla="*/ 0 h 145"/>
                  <a:gd name="T8" fmla="*/ 0 w 48"/>
                  <a:gd name="T9" fmla="*/ 0 h 145"/>
                  <a:gd name="T10" fmla="*/ 0 w 48"/>
                  <a:gd name="T11" fmla="*/ 0 h 145"/>
                  <a:gd name="T12" fmla="*/ 0 w 48"/>
                  <a:gd name="T13" fmla="*/ 0 h 145"/>
                  <a:gd name="T14" fmla="*/ 0 w 48"/>
                  <a:gd name="T15" fmla="*/ 0 h 145"/>
                  <a:gd name="T16" fmla="*/ 0 w 48"/>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145"/>
                  <a:gd name="T29" fmla="*/ 48 w 48"/>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145">
                    <a:moveTo>
                      <a:pt x="0" y="0"/>
                    </a:moveTo>
                    <a:lnTo>
                      <a:pt x="1" y="19"/>
                    </a:lnTo>
                    <a:lnTo>
                      <a:pt x="4" y="38"/>
                    </a:lnTo>
                    <a:lnTo>
                      <a:pt x="9" y="57"/>
                    </a:lnTo>
                    <a:lnTo>
                      <a:pt x="14" y="75"/>
                    </a:lnTo>
                    <a:lnTo>
                      <a:pt x="21" y="93"/>
                    </a:lnTo>
                    <a:lnTo>
                      <a:pt x="29" y="111"/>
                    </a:lnTo>
                    <a:lnTo>
                      <a:pt x="39" y="129"/>
                    </a:lnTo>
                    <a:lnTo>
                      <a:pt x="48" y="145"/>
                    </a:lnTo>
                  </a:path>
                </a:pathLst>
              </a:custGeom>
              <a:noFill/>
              <a:ln w="6350">
                <a:solidFill>
                  <a:srgbClr val="1F1A17"/>
                </a:solidFill>
                <a:prstDash val="solid"/>
                <a:round/>
                <a:headEnd/>
                <a:tailEnd/>
              </a:ln>
            </p:spPr>
            <p:txBody>
              <a:bodyPr/>
              <a:lstStyle/>
              <a:p>
                <a:endParaRPr lang="en-US"/>
              </a:p>
            </p:txBody>
          </p:sp>
          <p:sp>
            <p:nvSpPr>
              <p:cNvPr id="18668" name="Freeform 8018"/>
              <p:cNvSpPr>
                <a:spLocks/>
              </p:cNvSpPr>
              <p:nvPr/>
            </p:nvSpPr>
            <p:spPr bwMode="white">
              <a:xfrm>
                <a:off x="4846" y="1574"/>
                <a:ext cx="22" cy="46"/>
              </a:xfrm>
              <a:custGeom>
                <a:avLst/>
                <a:gdLst>
                  <a:gd name="T0" fmla="*/ 0 w 177"/>
                  <a:gd name="T1" fmla="*/ 0 h 364"/>
                  <a:gd name="T2" fmla="*/ 0 w 177"/>
                  <a:gd name="T3" fmla="*/ 0 h 364"/>
                  <a:gd name="T4" fmla="*/ 0 w 177"/>
                  <a:gd name="T5" fmla="*/ 0 h 364"/>
                  <a:gd name="T6" fmla="*/ 0 w 177"/>
                  <a:gd name="T7" fmla="*/ 0 h 364"/>
                  <a:gd name="T8" fmla="*/ 0 w 177"/>
                  <a:gd name="T9" fmla="*/ 0 h 364"/>
                  <a:gd name="T10" fmla="*/ 0 w 177"/>
                  <a:gd name="T11" fmla="*/ 0 h 364"/>
                  <a:gd name="T12" fmla="*/ 0 w 177"/>
                  <a:gd name="T13" fmla="*/ 0 h 364"/>
                  <a:gd name="T14" fmla="*/ 0 w 177"/>
                  <a:gd name="T15" fmla="*/ 0 h 364"/>
                  <a:gd name="T16" fmla="*/ 0 w 177"/>
                  <a:gd name="T17" fmla="*/ 0 h 364"/>
                  <a:gd name="T18" fmla="*/ 0 w 177"/>
                  <a:gd name="T19" fmla="*/ 0 h 364"/>
                  <a:gd name="T20" fmla="*/ 0 w 177"/>
                  <a:gd name="T21" fmla="*/ 0 h 364"/>
                  <a:gd name="T22" fmla="*/ 0 w 177"/>
                  <a:gd name="T23" fmla="*/ 0 h 364"/>
                  <a:gd name="T24" fmla="*/ 0 w 177"/>
                  <a:gd name="T25" fmla="*/ 0 h 364"/>
                  <a:gd name="T26" fmla="*/ 0 w 177"/>
                  <a:gd name="T27" fmla="*/ 0 h 364"/>
                  <a:gd name="T28" fmla="*/ 0 w 177"/>
                  <a:gd name="T29" fmla="*/ 0 h 364"/>
                  <a:gd name="T30" fmla="*/ 0 w 177"/>
                  <a:gd name="T31" fmla="*/ 0 h 364"/>
                  <a:gd name="T32" fmla="*/ 0 w 177"/>
                  <a:gd name="T33" fmla="*/ 1 h 364"/>
                  <a:gd name="T34" fmla="*/ 0 w 177"/>
                  <a:gd name="T35" fmla="*/ 1 h 364"/>
                  <a:gd name="T36" fmla="*/ 0 w 177"/>
                  <a:gd name="T37" fmla="*/ 1 h 364"/>
                  <a:gd name="T38" fmla="*/ 0 w 177"/>
                  <a:gd name="T39" fmla="*/ 1 h 364"/>
                  <a:gd name="T40" fmla="*/ 0 w 177"/>
                  <a:gd name="T41" fmla="*/ 1 h 364"/>
                  <a:gd name="T42" fmla="*/ 0 w 177"/>
                  <a:gd name="T43" fmla="*/ 1 h 364"/>
                  <a:gd name="T44" fmla="*/ 0 w 177"/>
                  <a:gd name="T45" fmla="*/ 1 h 364"/>
                  <a:gd name="T46" fmla="*/ 0 w 177"/>
                  <a:gd name="T47" fmla="*/ 1 h 364"/>
                  <a:gd name="T48" fmla="*/ 0 w 177"/>
                  <a:gd name="T49" fmla="*/ 1 h 364"/>
                  <a:gd name="T50" fmla="*/ 0 w 177"/>
                  <a:gd name="T51" fmla="*/ 1 h 364"/>
                  <a:gd name="T52" fmla="*/ 0 w 177"/>
                  <a:gd name="T53" fmla="*/ 1 h 364"/>
                  <a:gd name="T54" fmla="*/ 0 w 177"/>
                  <a:gd name="T55" fmla="*/ 1 h 364"/>
                  <a:gd name="T56" fmla="*/ 0 w 177"/>
                  <a:gd name="T57" fmla="*/ 1 h 364"/>
                  <a:gd name="T58" fmla="*/ 0 w 177"/>
                  <a:gd name="T59" fmla="*/ 1 h 364"/>
                  <a:gd name="T60" fmla="*/ 0 w 177"/>
                  <a:gd name="T61" fmla="*/ 1 h 364"/>
                  <a:gd name="T62" fmla="*/ 0 w 177"/>
                  <a:gd name="T63" fmla="*/ 1 h 364"/>
                  <a:gd name="T64" fmla="*/ 0 w 177"/>
                  <a:gd name="T65" fmla="*/ 1 h 3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364"/>
                  <a:gd name="T101" fmla="*/ 177 w 177"/>
                  <a:gd name="T102" fmla="*/ 364 h 3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364">
                    <a:moveTo>
                      <a:pt x="10" y="0"/>
                    </a:moveTo>
                    <a:lnTo>
                      <a:pt x="7" y="14"/>
                    </a:lnTo>
                    <a:lnTo>
                      <a:pt x="4" y="28"/>
                    </a:lnTo>
                    <a:lnTo>
                      <a:pt x="2" y="43"/>
                    </a:lnTo>
                    <a:lnTo>
                      <a:pt x="1" y="56"/>
                    </a:lnTo>
                    <a:lnTo>
                      <a:pt x="0" y="71"/>
                    </a:lnTo>
                    <a:lnTo>
                      <a:pt x="0" y="85"/>
                    </a:lnTo>
                    <a:lnTo>
                      <a:pt x="1" y="99"/>
                    </a:lnTo>
                    <a:lnTo>
                      <a:pt x="2" y="113"/>
                    </a:lnTo>
                    <a:lnTo>
                      <a:pt x="4" y="127"/>
                    </a:lnTo>
                    <a:lnTo>
                      <a:pt x="6" y="140"/>
                    </a:lnTo>
                    <a:lnTo>
                      <a:pt x="9" y="155"/>
                    </a:lnTo>
                    <a:lnTo>
                      <a:pt x="14" y="167"/>
                    </a:lnTo>
                    <a:lnTo>
                      <a:pt x="18" y="180"/>
                    </a:lnTo>
                    <a:lnTo>
                      <a:pt x="22" y="194"/>
                    </a:lnTo>
                    <a:lnTo>
                      <a:pt x="27" y="206"/>
                    </a:lnTo>
                    <a:lnTo>
                      <a:pt x="33" y="219"/>
                    </a:lnTo>
                    <a:lnTo>
                      <a:pt x="39" y="231"/>
                    </a:lnTo>
                    <a:lnTo>
                      <a:pt x="46" y="243"/>
                    </a:lnTo>
                    <a:lnTo>
                      <a:pt x="52" y="255"/>
                    </a:lnTo>
                    <a:lnTo>
                      <a:pt x="60" y="265"/>
                    </a:lnTo>
                    <a:lnTo>
                      <a:pt x="68" y="277"/>
                    </a:lnTo>
                    <a:lnTo>
                      <a:pt x="76" y="287"/>
                    </a:lnTo>
                    <a:lnTo>
                      <a:pt x="84" y="297"/>
                    </a:lnTo>
                    <a:lnTo>
                      <a:pt x="94" y="307"/>
                    </a:lnTo>
                    <a:lnTo>
                      <a:pt x="103" y="315"/>
                    </a:lnTo>
                    <a:lnTo>
                      <a:pt x="112" y="325"/>
                    </a:lnTo>
                    <a:lnTo>
                      <a:pt x="123" y="332"/>
                    </a:lnTo>
                    <a:lnTo>
                      <a:pt x="133" y="340"/>
                    </a:lnTo>
                    <a:lnTo>
                      <a:pt x="143" y="346"/>
                    </a:lnTo>
                    <a:lnTo>
                      <a:pt x="154" y="353"/>
                    </a:lnTo>
                    <a:lnTo>
                      <a:pt x="165" y="359"/>
                    </a:lnTo>
                    <a:lnTo>
                      <a:pt x="177" y="364"/>
                    </a:lnTo>
                  </a:path>
                </a:pathLst>
              </a:custGeom>
              <a:noFill/>
              <a:ln w="6350">
                <a:solidFill>
                  <a:srgbClr val="1F1A17"/>
                </a:solidFill>
                <a:prstDash val="solid"/>
                <a:round/>
                <a:headEnd/>
                <a:tailEnd/>
              </a:ln>
            </p:spPr>
            <p:txBody>
              <a:bodyPr/>
              <a:lstStyle/>
              <a:p>
                <a:endParaRPr lang="en-US"/>
              </a:p>
            </p:txBody>
          </p:sp>
          <p:sp>
            <p:nvSpPr>
              <p:cNvPr id="18669" name="Freeform 8019"/>
              <p:cNvSpPr>
                <a:spLocks/>
              </p:cNvSpPr>
              <p:nvPr/>
            </p:nvSpPr>
            <p:spPr bwMode="white">
              <a:xfrm>
                <a:off x="4833" y="1599"/>
                <a:ext cx="160" cy="57"/>
              </a:xfrm>
              <a:custGeom>
                <a:avLst/>
                <a:gdLst>
                  <a:gd name="T0" fmla="*/ 0 w 1283"/>
                  <a:gd name="T1" fmla="*/ 0 h 451"/>
                  <a:gd name="T2" fmla="*/ 0 w 1283"/>
                  <a:gd name="T3" fmla="*/ 0 h 451"/>
                  <a:gd name="T4" fmla="*/ 0 w 1283"/>
                  <a:gd name="T5" fmla="*/ 0 h 451"/>
                  <a:gd name="T6" fmla="*/ 0 w 1283"/>
                  <a:gd name="T7" fmla="*/ 0 h 451"/>
                  <a:gd name="T8" fmla="*/ 0 w 1283"/>
                  <a:gd name="T9" fmla="*/ 0 h 451"/>
                  <a:gd name="T10" fmla="*/ 0 w 1283"/>
                  <a:gd name="T11" fmla="*/ 0 h 451"/>
                  <a:gd name="T12" fmla="*/ 0 w 1283"/>
                  <a:gd name="T13" fmla="*/ 0 h 451"/>
                  <a:gd name="T14" fmla="*/ 0 w 1283"/>
                  <a:gd name="T15" fmla="*/ 0 h 451"/>
                  <a:gd name="T16" fmla="*/ 0 w 1283"/>
                  <a:gd name="T17" fmla="*/ 0 h 451"/>
                  <a:gd name="T18" fmla="*/ 0 w 1283"/>
                  <a:gd name="T19" fmla="*/ 0 h 451"/>
                  <a:gd name="T20" fmla="*/ 0 w 1283"/>
                  <a:gd name="T21" fmla="*/ 0 h 451"/>
                  <a:gd name="T22" fmla="*/ 0 w 1283"/>
                  <a:gd name="T23" fmla="*/ 0 h 451"/>
                  <a:gd name="T24" fmla="*/ 1 w 1283"/>
                  <a:gd name="T25" fmla="*/ 0 h 451"/>
                  <a:gd name="T26" fmla="*/ 1 w 1283"/>
                  <a:gd name="T27" fmla="*/ 0 h 451"/>
                  <a:gd name="T28" fmla="*/ 1 w 1283"/>
                  <a:gd name="T29" fmla="*/ 0 h 451"/>
                  <a:gd name="T30" fmla="*/ 1 w 1283"/>
                  <a:gd name="T31" fmla="*/ 1 h 451"/>
                  <a:gd name="T32" fmla="*/ 1 w 1283"/>
                  <a:gd name="T33" fmla="*/ 1 h 451"/>
                  <a:gd name="T34" fmla="*/ 1 w 1283"/>
                  <a:gd name="T35" fmla="*/ 1 h 451"/>
                  <a:gd name="T36" fmla="*/ 1 w 1283"/>
                  <a:gd name="T37" fmla="*/ 1 h 451"/>
                  <a:gd name="T38" fmla="*/ 1 w 1283"/>
                  <a:gd name="T39" fmla="*/ 1 h 451"/>
                  <a:gd name="T40" fmla="*/ 1 w 1283"/>
                  <a:gd name="T41" fmla="*/ 1 h 451"/>
                  <a:gd name="T42" fmla="*/ 1 w 1283"/>
                  <a:gd name="T43" fmla="*/ 1 h 451"/>
                  <a:gd name="T44" fmla="*/ 2 w 1283"/>
                  <a:gd name="T45" fmla="*/ 1 h 451"/>
                  <a:gd name="T46" fmla="*/ 2 w 1283"/>
                  <a:gd name="T47" fmla="*/ 1 h 451"/>
                  <a:gd name="T48" fmla="*/ 2 w 1283"/>
                  <a:gd name="T49" fmla="*/ 1 h 451"/>
                  <a:gd name="T50" fmla="*/ 2 w 1283"/>
                  <a:gd name="T51" fmla="*/ 1 h 451"/>
                  <a:gd name="T52" fmla="*/ 2 w 1283"/>
                  <a:gd name="T53" fmla="*/ 1 h 451"/>
                  <a:gd name="T54" fmla="*/ 2 w 1283"/>
                  <a:gd name="T55" fmla="*/ 1 h 451"/>
                  <a:gd name="T56" fmla="*/ 2 w 1283"/>
                  <a:gd name="T57" fmla="*/ 1 h 451"/>
                  <a:gd name="T58" fmla="*/ 2 w 1283"/>
                  <a:gd name="T59" fmla="*/ 1 h 451"/>
                  <a:gd name="T60" fmla="*/ 2 w 1283"/>
                  <a:gd name="T61" fmla="*/ 1 h 4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3"/>
                  <a:gd name="T94" fmla="*/ 0 h 451"/>
                  <a:gd name="T95" fmla="*/ 1283 w 1283"/>
                  <a:gd name="T96" fmla="*/ 451 h 4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3" h="451">
                    <a:moveTo>
                      <a:pt x="0" y="0"/>
                    </a:moveTo>
                    <a:lnTo>
                      <a:pt x="26" y="22"/>
                    </a:lnTo>
                    <a:lnTo>
                      <a:pt x="52" y="43"/>
                    </a:lnTo>
                    <a:lnTo>
                      <a:pt x="76" y="60"/>
                    </a:lnTo>
                    <a:lnTo>
                      <a:pt x="101" y="78"/>
                    </a:lnTo>
                    <a:lnTo>
                      <a:pt x="124" y="93"/>
                    </a:lnTo>
                    <a:lnTo>
                      <a:pt x="148" y="107"/>
                    </a:lnTo>
                    <a:lnTo>
                      <a:pt x="172" y="120"/>
                    </a:lnTo>
                    <a:lnTo>
                      <a:pt x="196" y="132"/>
                    </a:lnTo>
                    <a:lnTo>
                      <a:pt x="221" y="143"/>
                    </a:lnTo>
                    <a:lnTo>
                      <a:pt x="245" y="154"/>
                    </a:lnTo>
                    <a:lnTo>
                      <a:pt x="271" y="163"/>
                    </a:lnTo>
                    <a:lnTo>
                      <a:pt x="298" y="172"/>
                    </a:lnTo>
                    <a:lnTo>
                      <a:pt x="357" y="191"/>
                    </a:lnTo>
                    <a:lnTo>
                      <a:pt x="422" y="208"/>
                    </a:lnTo>
                    <a:lnTo>
                      <a:pt x="476" y="222"/>
                    </a:lnTo>
                    <a:lnTo>
                      <a:pt x="530" y="236"/>
                    </a:lnTo>
                    <a:lnTo>
                      <a:pt x="583" y="251"/>
                    </a:lnTo>
                    <a:lnTo>
                      <a:pt x="637" y="266"/>
                    </a:lnTo>
                    <a:lnTo>
                      <a:pt x="690" y="280"/>
                    </a:lnTo>
                    <a:lnTo>
                      <a:pt x="744" y="295"/>
                    </a:lnTo>
                    <a:lnTo>
                      <a:pt x="798" y="310"/>
                    </a:lnTo>
                    <a:lnTo>
                      <a:pt x="851" y="325"/>
                    </a:lnTo>
                    <a:lnTo>
                      <a:pt x="905" y="340"/>
                    </a:lnTo>
                    <a:lnTo>
                      <a:pt x="959" y="355"/>
                    </a:lnTo>
                    <a:lnTo>
                      <a:pt x="1012" y="370"/>
                    </a:lnTo>
                    <a:lnTo>
                      <a:pt x="1066" y="386"/>
                    </a:lnTo>
                    <a:lnTo>
                      <a:pt x="1120" y="402"/>
                    </a:lnTo>
                    <a:lnTo>
                      <a:pt x="1174" y="418"/>
                    </a:lnTo>
                    <a:lnTo>
                      <a:pt x="1229" y="435"/>
                    </a:lnTo>
                    <a:lnTo>
                      <a:pt x="1283" y="451"/>
                    </a:lnTo>
                  </a:path>
                </a:pathLst>
              </a:custGeom>
              <a:noFill/>
              <a:ln w="6350">
                <a:solidFill>
                  <a:srgbClr val="1F1A17"/>
                </a:solidFill>
                <a:prstDash val="solid"/>
                <a:round/>
                <a:headEnd/>
                <a:tailEnd/>
              </a:ln>
            </p:spPr>
            <p:txBody>
              <a:bodyPr/>
              <a:lstStyle/>
              <a:p>
                <a:endParaRPr lang="en-US"/>
              </a:p>
            </p:txBody>
          </p:sp>
          <p:sp>
            <p:nvSpPr>
              <p:cNvPr id="18670" name="Freeform 8020"/>
              <p:cNvSpPr>
                <a:spLocks/>
              </p:cNvSpPr>
              <p:nvPr/>
            </p:nvSpPr>
            <p:spPr bwMode="white">
              <a:xfrm>
                <a:off x="4832" y="1611"/>
                <a:ext cx="126" cy="44"/>
              </a:xfrm>
              <a:custGeom>
                <a:avLst/>
                <a:gdLst>
                  <a:gd name="T0" fmla="*/ 0 w 1006"/>
                  <a:gd name="T1" fmla="*/ 0 h 351"/>
                  <a:gd name="T2" fmla="*/ 0 w 1006"/>
                  <a:gd name="T3" fmla="*/ 0 h 351"/>
                  <a:gd name="T4" fmla="*/ 0 w 1006"/>
                  <a:gd name="T5" fmla="*/ 0 h 351"/>
                  <a:gd name="T6" fmla="*/ 0 w 1006"/>
                  <a:gd name="T7" fmla="*/ 0 h 351"/>
                  <a:gd name="T8" fmla="*/ 0 w 1006"/>
                  <a:gd name="T9" fmla="*/ 0 h 351"/>
                  <a:gd name="T10" fmla="*/ 0 w 1006"/>
                  <a:gd name="T11" fmla="*/ 0 h 351"/>
                  <a:gd name="T12" fmla="*/ 0 w 1006"/>
                  <a:gd name="T13" fmla="*/ 0 h 351"/>
                  <a:gd name="T14" fmla="*/ 0 w 1006"/>
                  <a:gd name="T15" fmla="*/ 0 h 351"/>
                  <a:gd name="T16" fmla="*/ 0 w 1006"/>
                  <a:gd name="T17" fmla="*/ 0 h 351"/>
                  <a:gd name="T18" fmla="*/ 1 w 1006"/>
                  <a:gd name="T19" fmla="*/ 0 h 351"/>
                  <a:gd name="T20" fmla="*/ 1 w 1006"/>
                  <a:gd name="T21" fmla="*/ 0 h 351"/>
                  <a:gd name="T22" fmla="*/ 1 w 1006"/>
                  <a:gd name="T23" fmla="*/ 0 h 351"/>
                  <a:gd name="T24" fmla="*/ 1 w 1006"/>
                  <a:gd name="T25" fmla="*/ 0 h 351"/>
                  <a:gd name="T26" fmla="*/ 1 w 1006"/>
                  <a:gd name="T27" fmla="*/ 0 h 351"/>
                  <a:gd name="T28" fmla="*/ 1 w 1006"/>
                  <a:gd name="T29" fmla="*/ 0 h 351"/>
                  <a:gd name="T30" fmla="*/ 1 w 1006"/>
                  <a:gd name="T31" fmla="*/ 1 h 351"/>
                  <a:gd name="T32" fmla="*/ 1 w 1006"/>
                  <a:gd name="T33" fmla="*/ 1 h 351"/>
                  <a:gd name="T34" fmla="*/ 1 w 1006"/>
                  <a:gd name="T35" fmla="*/ 1 h 351"/>
                  <a:gd name="T36" fmla="*/ 1 w 1006"/>
                  <a:gd name="T37" fmla="*/ 1 h 351"/>
                  <a:gd name="T38" fmla="*/ 2 w 1006"/>
                  <a:gd name="T39" fmla="*/ 1 h 351"/>
                  <a:gd name="T40" fmla="*/ 2 w 1006"/>
                  <a:gd name="T41" fmla="*/ 1 h 351"/>
                  <a:gd name="T42" fmla="*/ 2 w 1006"/>
                  <a:gd name="T43" fmla="*/ 1 h 351"/>
                  <a:gd name="T44" fmla="*/ 2 w 1006"/>
                  <a:gd name="T45" fmla="*/ 1 h 3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06"/>
                  <a:gd name="T70" fmla="*/ 0 h 351"/>
                  <a:gd name="T71" fmla="*/ 1006 w 1006"/>
                  <a:gd name="T72" fmla="*/ 351 h 3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06" h="351">
                    <a:moveTo>
                      <a:pt x="0" y="0"/>
                    </a:moveTo>
                    <a:lnTo>
                      <a:pt x="23" y="16"/>
                    </a:lnTo>
                    <a:lnTo>
                      <a:pt x="47" y="32"/>
                    </a:lnTo>
                    <a:lnTo>
                      <a:pt x="72" y="47"/>
                    </a:lnTo>
                    <a:lnTo>
                      <a:pt x="97" y="62"/>
                    </a:lnTo>
                    <a:lnTo>
                      <a:pt x="123" y="76"/>
                    </a:lnTo>
                    <a:lnTo>
                      <a:pt x="150" y="90"/>
                    </a:lnTo>
                    <a:lnTo>
                      <a:pt x="178" y="103"/>
                    </a:lnTo>
                    <a:lnTo>
                      <a:pt x="206" y="117"/>
                    </a:lnTo>
                    <a:lnTo>
                      <a:pt x="235" y="129"/>
                    </a:lnTo>
                    <a:lnTo>
                      <a:pt x="264" y="142"/>
                    </a:lnTo>
                    <a:lnTo>
                      <a:pt x="294" y="154"/>
                    </a:lnTo>
                    <a:lnTo>
                      <a:pt x="324" y="165"/>
                    </a:lnTo>
                    <a:lnTo>
                      <a:pt x="388" y="188"/>
                    </a:lnTo>
                    <a:lnTo>
                      <a:pt x="452" y="210"/>
                    </a:lnTo>
                    <a:lnTo>
                      <a:pt x="517" y="230"/>
                    </a:lnTo>
                    <a:lnTo>
                      <a:pt x="585" y="249"/>
                    </a:lnTo>
                    <a:lnTo>
                      <a:pt x="653" y="268"/>
                    </a:lnTo>
                    <a:lnTo>
                      <a:pt x="723" y="286"/>
                    </a:lnTo>
                    <a:lnTo>
                      <a:pt x="793" y="302"/>
                    </a:lnTo>
                    <a:lnTo>
                      <a:pt x="863" y="319"/>
                    </a:lnTo>
                    <a:lnTo>
                      <a:pt x="935" y="335"/>
                    </a:lnTo>
                    <a:lnTo>
                      <a:pt x="1006" y="351"/>
                    </a:lnTo>
                  </a:path>
                </a:pathLst>
              </a:custGeom>
              <a:noFill/>
              <a:ln w="6350">
                <a:solidFill>
                  <a:srgbClr val="1F1A17"/>
                </a:solidFill>
                <a:prstDash val="solid"/>
                <a:round/>
                <a:headEnd/>
                <a:tailEnd/>
              </a:ln>
            </p:spPr>
            <p:txBody>
              <a:bodyPr/>
              <a:lstStyle/>
              <a:p>
                <a:endParaRPr lang="en-US"/>
              </a:p>
            </p:txBody>
          </p:sp>
          <p:sp>
            <p:nvSpPr>
              <p:cNvPr id="18671" name="Freeform 8021"/>
              <p:cNvSpPr>
                <a:spLocks/>
              </p:cNvSpPr>
              <p:nvPr/>
            </p:nvSpPr>
            <p:spPr bwMode="white">
              <a:xfrm>
                <a:off x="4857" y="1625"/>
                <a:ext cx="72" cy="32"/>
              </a:xfrm>
              <a:custGeom>
                <a:avLst/>
                <a:gdLst>
                  <a:gd name="T0" fmla="*/ 0 w 583"/>
                  <a:gd name="T1" fmla="*/ 0 h 259"/>
                  <a:gd name="T2" fmla="*/ 0 w 583"/>
                  <a:gd name="T3" fmla="*/ 0 h 259"/>
                  <a:gd name="T4" fmla="*/ 0 w 583"/>
                  <a:gd name="T5" fmla="*/ 0 h 259"/>
                  <a:gd name="T6" fmla="*/ 0 w 583"/>
                  <a:gd name="T7" fmla="*/ 0 h 259"/>
                  <a:gd name="T8" fmla="*/ 0 w 583"/>
                  <a:gd name="T9" fmla="*/ 0 h 259"/>
                  <a:gd name="T10" fmla="*/ 0 w 583"/>
                  <a:gd name="T11" fmla="*/ 0 h 259"/>
                  <a:gd name="T12" fmla="*/ 0 w 583"/>
                  <a:gd name="T13" fmla="*/ 0 h 259"/>
                  <a:gd name="T14" fmla="*/ 0 w 583"/>
                  <a:gd name="T15" fmla="*/ 0 h 259"/>
                  <a:gd name="T16" fmla="*/ 0 w 583"/>
                  <a:gd name="T17" fmla="*/ 0 h 259"/>
                  <a:gd name="T18" fmla="*/ 0 w 583"/>
                  <a:gd name="T19" fmla="*/ 0 h 259"/>
                  <a:gd name="T20" fmla="*/ 0 w 583"/>
                  <a:gd name="T21" fmla="*/ 0 h 259"/>
                  <a:gd name="T22" fmla="*/ 0 w 583"/>
                  <a:gd name="T23" fmla="*/ 0 h 259"/>
                  <a:gd name="T24" fmla="*/ 0 w 583"/>
                  <a:gd name="T25" fmla="*/ 0 h 259"/>
                  <a:gd name="T26" fmla="*/ 1 w 583"/>
                  <a:gd name="T27" fmla="*/ 0 h 259"/>
                  <a:gd name="T28" fmla="*/ 1 w 583"/>
                  <a:gd name="T29" fmla="*/ 0 h 259"/>
                  <a:gd name="T30" fmla="*/ 1 w 583"/>
                  <a:gd name="T31" fmla="*/ 0 h 259"/>
                  <a:gd name="T32" fmla="*/ 1 w 583"/>
                  <a:gd name="T33" fmla="*/ 0 h 259"/>
                  <a:gd name="T34" fmla="*/ 1 w 583"/>
                  <a:gd name="T35" fmla="*/ 0 h 259"/>
                  <a:gd name="T36" fmla="*/ 1 w 583"/>
                  <a:gd name="T37" fmla="*/ 0 h 2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3"/>
                  <a:gd name="T58" fmla="*/ 0 h 259"/>
                  <a:gd name="T59" fmla="*/ 583 w 583"/>
                  <a:gd name="T60" fmla="*/ 259 h 2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3" h="259">
                    <a:moveTo>
                      <a:pt x="0" y="0"/>
                    </a:moveTo>
                    <a:lnTo>
                      <a:pt x="17" y="15"/>
                    </a:lnTo>
                    <a:lnTo>
                      <a:pt x="34" y="30"/>
                    </a:lnTo>
                    <a:lnTo>
                      <a:pt x="50" y="43"/>
                    </a:lnTo>
                    <a:lnTo>
                      <a:pt x="68" y="56"/>
                    </a:lnTo>
                    <a:lnTo>
                      <a:pt x="84" y="69"/>
                    </a:lnTo>
                    <a:lnTo>
                      <a:pt x="101" y="80"/>
                    </a:lnTo>
                    <a:lnTo>
                      <a:pt x="118" y="91"/>
                    </a:lnTo>
                    <a:lnTo>
                      <a:pt x="134" y="101"/>
                    </a:lnTo>
                    <a:lnTo>
                      <a:pt x="168" y="121"/>
                    </a:lnTo>
                    <a:lnTo>
                      <a:pt x="202" y="137"/>
                    </a:lnTo>
                    <a:lnTo>
                      <a:pt x="236" y="153"/>
                    </a:lnTo>
                    <a:lnTo>
                      <a:pt x="270" y="167"/>
                    </a:lnTo>
                    <a:lnTo>
                      <a:pt x="306" y="180"/>
                    </a:lnTo>
                    <a:lnTo>
                      <a:pt x="342" y="192"/>
                    </a:lnTo>
                    <a:lnTo>
                      <a:pt x="380" y="204"/>
                    </a:lnTo>
                    <a:lnTo>
                      <a:pt x="418" y="214"/>
                    </a:lnTo>
                    <a:lnTo>
                      <a:pt x="498" y="236"/>
                    </a:lnTo>
                    <a:lnTo>
                      <a:pt x="583" y="259"/>
                    </a:lnTo>
                  </a:path>
                </a:pathLst>
              </a:custGeom>
              <a:noFill/>
              <a:ln w="6350">
                <a:solidFill>
                  <a:srgbClr val="1F1A17"/>
                </a:solidFill>
                <a:prstDash val="solid"/>
                <a:round/>
                <a:headEnd/>
                <a:tailEnd/>
              </a:ln>
            </p:spPr>
            <p:txBody>
              <a:bodyPr/>
              <a:lstStyle/>
              <a:p>
                <a:endParaRPr lang="en-US"/>
              </a:p>
            </p:txBody>
          </p:sp>
          <p:sp>
            <p:nvSpPr>
              <p:cNvPr id="18672" name="Freeform 8022"/>
              <p:cNvSpPr>
                <a:spLocks/>
              </p:cNvSpPr>
              <p:nvPr/>
            </p:nvSpPr>
            <p:spPr bwMode="white">
              <a:xfrm>
                <a:off x="4832" y="1619"/>
                <a:ext cx="91" cy="37"/>
              </a:xfrm>
              <a:custGeom>
                <a:avLst/>
                <a:gdLst>
                  <a:gd name="T0" fmla="*/ 0 w 726"/>
                  <a:gd name="T1" fmla="*/ 0 h 288"/>
                  <a:gd name="T2" fmla="*/ 0 w 726"/>
                  <a:gd name="T3" fmla="*/ 0 h 288"/>
                  <a:gd name="T4" fmla="*/ 0 w 726"/>
                  <a:gd name="T5" fmla="*/ 0 h 288"/>
                  <a:gd name="T6" fmla="*/ 0 w 726"/>
                  <a:gd name="T7" fmla="*/ 0 h 288"/>
                  <a:gd name="T8" fmla="*/ 0 w 726"/>
                  <a:gd name="T9" fmla="*/ 0 h 288"/>
                  <a:gd name="T10" fmla="*/ 0 w 726"/>
                  <a:gd name="T11" fmla="*/ 0 h 288"/>
                  <a:gd name="T12" fmla="*/ 0 w 726"/>
                  <a:gd name="T13" fmla="*/ 0 h 288"/>
                  <a:gd name="T14" fmla="*/ 0 w 726"/>
                  <a:gd name="T15" fmla="*/ 0 h 288"/>
                  <a:gd name="T16" fmla="*/ 0 w 726"/>
                  <a:gd name="T17" fmla="*/ 0 h 288"/>
                  <a:gd name="T18" fmla="*/ 0 w 726"/>
                  <a:gd name="T19" fmla="*/ 0 h 288"/>
                  <a:gd name="T20" fmla="*/ 0 w 726"/>
                  <a:gd name="T21" fmla="*/ 0 h 288"/>
                  <a:gd name="T22" fmla="*/ 0 w 726"/>
                  <a:gd name="T23" fmla="*/ 0 h 288"/>
                  <a:gd name="T24" fmla="*/ 1 w 726"/>
                  <a:gd name="T25" fmla="*/ 0 h 288"/>
                  <a:gd name="T26" fmla="*/ 1 w 726"/>
                  <a:gd name="T27" fmla="*/ 0 h 288"/>
                  <a:gd name="T28" fmla="*/ 1 w 726"/>
                  <a:gd name="T29" fmla="*/ 0 h 288"/>
                  <a:gd name="T30" fmla="*/ 1 w 726"/>
                  <a:gd name="T31" fmla="*/ 0 h 288"/>
                  <a:gd name="T32" fmla="*/ 1 w 726"/>
                  <a:gd name="T33" fmla="*/ 0 h 288"/>
                  <a:gd name="T34" fmla="*/ 1 w 726"/>
                  <a:gd name="T35" fmla="*/ 1 h 288"/>
                  <a:gd name="T36" fmla="*/ 1 w 726"/>
                  <a:gd name="T37" fmla="*/ 1 h 288"/>
                  <a:gd name="T38" fmla="*/ 1 w 726"/>
                  <a:gd name="T39" fmla="*/ 1 h 288"/>
                  <a:gd name="T40" fmla="*/ 1 w 726"/>
                  <a:gd name="T41" fmla="*/ 1 h 288"/>
                  <a:gd name="T42" fmla="*/ 1 w 726"/>
                  <a:gd name="T43" fmla="*/ 1 h 288"/>
                  <a:gd name="T44" fmla="*/ 1 w 726"/>
                  <a:gd name="T45" fmla="*/ 1 h 288"/>
                  <a:gd name="T46" fmla="*/ 1 w 726"/>
                  <a:gd name="T47" fmla="*/ 1 h 288"/>
                  <a:gd name="T48" fmla="*/ 1 w 726"/>
                  <a:gd name="T49" fmla="*/ 1 h 288"/>
                  <a:gd name="T50" fmla="*/ 1 w 726"/>
                  <a:gd name="T51" fmla="*/ 1 h 288"/>
                  <a:gd name="T52" fmla="*/ 1 w 726"/>
                  <a:gd name="T53" fmla="*/ 1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26"/>
                  <a:gd name="T82" fmla="*/ 0 h 288"/>
                  <a:gd name="T83" fmla="*/ 726 w 72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26" h="288">
                    <a:moveTo>
                      <a:pt x="0" y="0"/>
                    </a:moveTo>
                    <a:lnTo>
                      <a:pt x="19" y="20"/>
                    </a:lnTo>
                    <a:lnTo>
                      <a:pt x="37" y="37"/>
                    </a:lnTo>
                    <a:lnTo>
                      <a:pt x="56" y="55"/>
                    </a:lnTo>
                    <a:lnTo>
                      <a:pt x="76" y="71"/>
                    </a:lnTo>
                    <a:lnTo>
                      <a:pt x="95" y="87"/>
                    </a:lnTo>
                    <a:lnTo>
                      <a:pt x="115" y="101"/>
                    </a:lnTo>
                    <a:lnTo>
                      <a:pt x="135" y="115"/>
                    </a:lnTo>
                    <a:lnTo>
                      <a:pt x="156" y="128"/>
                    </a:lnTo>
                    <a:lnTo>
                      <a:pt x="177" y="141"/>
                    </a:lnTo>
                    <a:lnTo>
                      <a:pt x="197" y="152"/>
                    </a:lnTo>
                    <a:lnTo>
                      <a:pt x="219" y="164"/>
                    </a:lnTo>
                    <a:lnTo>
                      <a:pt x="240" y="174"/>
                    </a:lnTo>
                    <a:lnTo>
                      <a:pt x="262" y="184"/>
                    </a:lnTo>
                    <a:lnTo>
                      <a:pt x="285" y="193"/>
                    </a:lnTo>
                    <a:lnTo>
                      <a:pt x="306" y="202"/>
                    </a:lnTo>
                    <a:lnTo>
                      <a:pt x="329" y="210"/>
                    </a:lnTo>
                    <a:lnTo>
                      <a:pt x="352" y="218"/>
                    </a:lnTo>
                    <a:lnTo>
                      <a:pt x="375" y="225"/>
                    </a:lnTo>
                    <a:lnTo>
                      <a:pt x="399" y="231"/>
                    </a:lnTo>
                    <a:lnTo>
                      <a:pt x="422" y="237"/>
                    </a:lnTo>
                    <a:lnTo>
                      <a:pt x="471" y="249"/>
                    </a:lnTo>
                    <a:lnTo>
                      <a:pt x="519" y="259"/>
                    </a:lnTo>
                    <a:lnTo>
                      <a:pt x="569" y="267"/>
                    </a:lnTo>
                    <a:lnTo>
                      <a:pt x="620" y="275"/>
                    </a:lnTo>
                    <a:lnTo>
                      <a:pt x="673" y="282"/>
                    </a:lnTo>
                    <a:lnTo>
                      <a:pt x="726" y="288"/>
                    </a:lnTo>
                  </a:path>
                </a:pathLst>
              </a:custGeom>
              <a:noFill/>
              <a:ln w="6350">
                <a:solidFill>
                  <a:srgbClr val="1F1A17"/>
                </a:solidFill>
                <a:prstDash val="solid"/>
                <a:round/>
                <a:headEnd/>
                <a:tailEnd/>
              </a:ln>
            </p:spPr>
            <p:txBody>
              <a:bodyPr/>
              <a:lstStyle/>
              <a:p>
                <a:endParaRPr lang="en-US"/>
              </a:p>
            </p:txBody>
          </p:sp>
          <p:sp>
            <p:nvSpPr>
              <p:cNvPr id="18673" name="Freeform 8023"/>
              <p:cNvSpPr>
                <a:spLocks/>
              </p:cNvSpPr>
              <p:nvPr/>
            </p:nvSpPr>
            <p:spPr bwMode="white">
              <a:xfrm>
                <a:off x="4820" y="1603"/>
                <a:ext cx="3" cy="15"/>
              </a:xfrm>
              <a:custGeom>
                <a:avLst/>
                <a:gdLst>
                  <a:gd name="T0" fmla="*/ 0 w 18"/>
                  <a:gd name="T1" fmla="*/ 0 h 118"/>
                  <a:gd name="T2" fmla="*/ 0 w 18"/>
                  <a:gd name="T3" fmla="*/ 0 h 118"/>
                  <a:gd name="T4" fmla="*/ 0 w 18"/>
                  <a:gd name="T5" fmla="*/ 0 h 118"/>
                  <a:gd name="T6" fmla="*/ 0 w 18"/>
                  <a:gd name="T7" fmla="*/ 0 h 118"/>
                  <a:gd name="T8" fmla="*/ 0 w 18"/>
                  <a:gd name="T9" fmla="*/ 0 h 118"/>
                  <a:gd name="T10" fmla="*/ 0 w 18"/>
                  <a:gd name="T11" fmla="*/ 0 h 118"/>
                  <a:gd name="T12" fmla="*/ 0 w 18"/>
                  <a:gd name="T13" fmla="*/ 0 h 118"/>
                  <a:gd name="T14" fmla="*/ 0 60000 65536"/>
                  <a:gd name="T15" fmla="*/ 0 60000 65536"/>
                  <a:gd name="T16" fmla="*/ 0 60000 65536"/>
                  <a:gd name="T17" fmla="*/ 0 60000 65536"/>
                  <a:gd name="T18" fmla="*/ 0 60000 65536"/>
                  <a:gd name="T19" fmla="*/ 0 60000 65536"/>
                  <a:gd name="T20" fmla="*/ 0 60000 65536"/>
                  <a:gd name="T21" fmla="*/ 0 w 18"/>
                  <a:gd name="T22" fmla="*/ 0 h 118"/>
                  <a:gd name="T23" fmla="*/ 18 w 18"/>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18">
                    <a:moveTo>
                      <a:pt x="3" y="0"/>
                    </a:moveTo>
                    <a:lnTo>
                      <a:pt x="2" y="23"/>
                    </a:lnTo>
                    <a:lnTo>
                      <a:pt x="0" y="48"/>
                    </a:lnTo>
                    <a:lnTo>
                      <a:pt x="2" y="62"/>
                    </a:lnTo>
                    <a:lnTo>
                      <a:pt x="5" y="79"/>
                    </a:lnTo>
                    <a:lnTo>
                      <a:pt x="10" y="97"/>
                    </a:lnTo>
                    <a:lnTo>
                      <a:pt x="18" y="118"/>
                    </a:lnTo>
                  </a:path>
                </a:pathLst>
              </a:custGeom>
              <a:noFill/>
              <a:ln w="6350">
                <a:solidFill>
                  <a:srgbClr val="1F1A17"/>
                </a:solidFill>
                <a:prstDash val="solid"/>
                <a:round/>
                <a:headEnd/>
                <a:tailEnd/>
              </a:ln>
            </p:spPr>
            <p:txBody>
              <a:bodyPr/>
              <a:lstStyle/>
              <a:p>
                <a:endParaRPr lang="en-US"/>
              </a:p>
            </p:txBody>
          </p:sp>
          <p:sp>
            <p:nvSpPr>
              <p:cNvPr id="18674" name="Freeform 8024"/>
              <p:cNvSpPr>
                <a:spLocks/>
              </p:cNvSpPr>
              <p:nvPr/>
            </p:nvSpPr>
            <p:spPr bwMode="white">
              <a:xfrm>
                <a:off x="4809" y="1591"/>
                <a:ext cx="198" cy="102"/>
              </a:xfrm>
              <a:custGeom>
                <a:avLst/>
                <a:gdLst>
                  <a:gd name="T0" fmla="*/ 0 w 1581"/>
                  <a:gd name="T1" fmla="*/ 0 h 815"/>
                  <a:gd name="T2" fmla="*/ 0 w 1581"/>
                  <a:gd name="T3" fmla="*/ 0 h 815"/>
                  <a:gd name="T4" fmla="*/ 0 w 1581"/>
                  <a:gd name="T5" fmla="*/ 0 h 815"/>
                  <a:gd name="T6" fmla="*/ 0 w 1581"/>
                  <a:gd name="T7" fmla="*/ 0 h 815"/>
                  <a:gd name="T8" fmla="*/ 0 w 1581"/>
                  <a:gd name="T9" fmla="*/ 0 h 815"/>
                  <a:gd name="T10" fmla="*/ 0 w 1581"/>
                  <a:gd name="T11" fmla="*/ 0 h 815"/>
                  <a:gd name="T12" fmla="*/ 0 w 1581"/>
                  <a:gd name="T13" fmla="*/ 0 h 815"/>
                  <a:gd name="T14" fmla="*/ 0 w 1581"/>
                  <a:gd name="T15" fmla="*/ 0 h 815"/>
                  <a:gd name="T16" fmla="*/ 0 w 1581"/>
                  <a:gd name="T17" fmla="*/ 0 h 815"/>
                  <a:gd name="T18" fmla="*/ 0 w 1581"/>
                  <a:gd name="T19" fmla="*/ 1 h 815"/>
                  <a:gd name="T20" fmla="*/ 0 w 1581"/>
                  <a:gd name="T21" fmla="*/ 1 h 815"/>
                  <a:gd name="T22" fmla="*/ 0 w 1581"/>
                  <a:gd name="T23" fmla="*/ 1 h 815"/>
                  <a:gd name="T24" fmla="*/ 0 w 1581"/>
                  <a:gd name="T25" fmla="*/ 1 h 815"/>
                  <a:gd name="T26" fmla="*/ 0 w 1581"/>
                  <a:gd name="T27" fmla="*/ 1 h 815"/>
                  <a:gd name="T28" fmla="*/ 0 w 1581"/>
                  <a:gd name="T29" fmla="*/ 1 h 815"/>
                  <a:gd name="T30" fmla="*/ 0 w 1581"/>
                  <a:gd name="T31" fmla="*/ 1 h 815"/>
                  <a:gd name="T32" fmla="*/ 0 w 1581"/>
                  <a:gd name="T33" fmla="*/ 1 h 815"/>
                  <a:gd name="T34" fmla="*/ 0 w 1581"/>
                  <a:gd name="T35" fmla="*/ 1 h 815"/>
                  <a:gd name="T36" fmla="*/ 0 w 1581"/>
                  <a:gd name="T37" fmla="*/ 1 h 815"/>
                  <a:gd name="T38" fmla="*/ 0 w 1581"/>
                  <a:gd name="T39" fmla="*/ 1 h 815"/>
                  <a:gd name="T40" fmla="*/ 0 w 1581"/>
                  <a:gd name="T41" fmla="*/ 1 h 815"/>
                  <a:gd name="T42" fmla="*/ 0 w 1581"/>
                  <a:gd name="T43" fmla="*/ 1 h 815"/>
                  <a:gd name="T44" fmla="*/ 0 w 1581"/>
                  <a:gd name="T45" fmla="*/ 1 h 815"/>
                  <a:gd name="T46" fmla="*/ 1 w 1581"/>
                  <a:gd name="T47" fmla="*/ 1 h 815"/>
                  <a:gd name="T48" fmla="*/ 1 w 1581"/>
                  <a:gd name="T49" fmla="*/ 1 h 815"/>
                  <a:gd name="T50" fmla="*/ 1 w 1581"/>
                  <a:gd name="T51" fmla="*/ 1 h 815"/>
                  <a:gd name="T52" fmla="*/ 1 w 1581"/>
                  <a:gd name="T53" fmla="*/ 1 h 815"/>
                  <a:gd name="T54" fmla="*/ 1 w 1581"/>
                  <a:gd name="T55" fmla="*/ 1 h 815"/>
                  <a:gd name="T56" fmla="*/ 1 w 1581"/>
                  <a:gd name="T57" fmla="*/ 1 h 815"/>
                  <a:gd name="T58" fmla="*/ 1 w 1581"/>
                  <a:gd name="T59" fmla="*/ 1 h 815"/>
                  <a:gd name="T60" fmla="*/ 1 w 1581"/>
                  <a:gd name="T61" fmla="*/ 1 h 815"/>
                  <a:gd name="T62" fmla="*/ 1 w 1581"/>
                  <a:gd name="T63" fmla="*/ 1 h 815"/>
                  <a:gd name="T64" fmla="*/ 1 w 1581"/>
                  <a:gd name="T65" fmla="*/ 1 h 815"/>
                  <a:gd name="T66" fmla="*/ 1 w 1581"/>
                  <a:gd name="T67" fmla="*/ 1 h 815"/>
                  <a:gd name="T68" fmla="*/ 1 w 1581"/>
                  <a:gd name="T69" fmla="*/ 1 h 815"/>
                  <a:gd name="T70" fmla="*/ 1 w 1581"/>
                  <a:gd name="T71" fmla="*/ 1 h 815"/>
                  <a:gd name="T72" fmla="*/ 1 w 1581"/>
                  <a:gd name="T73" fmla="*/ 1 h 815"/>
                  <a:gd name="T74" fmla="*/ 2 w 1581"/>
                  <a:gd name="T75" fmla="*/ 1 h 815"/>
                  <a:gd name="T76" fmla="*/ 2 w 1581"/>
                  <a:gd name="T77" fmla="*/ 1 h 815"/>
                  <a:gd name="T78" fmla="*/ 2 w 1581"/>
                  <a:gd name="T79" fmla="*/ 1 h 815"/>
                  <a:gd name="T80" fmla="*/ 2 w 1581"/>
                  <a:gd name="T81" fmla="*/ 1 h 815"/>
                  <a:gd name="T82" fmla="*/ 2 w 1581"/>
                  <a:gd name="T83" fmla="*/ 1 h 815"/>
                  <a:gd name="T84" fmla="*/ 2 w 1581"/>
                  <a:gd name="T85" fmla="*/ 1 h 815"/>
                  <a:gd name="T86" fmla="*/ 2 w 1581"/>
                  <a:gd name="T87" fmla="*/ 1 h 815"/>
                  <a:gd name="T88" fmla="*/ 2 w 1581"/>
                  <a:gd name="T89" fmla="*/ 1 h 815"/>
                  <a:gd name="T90" fmla="*/ 2 w 1581"/>
                  <a:gd name="T91" fmla="*/ 1 h 815"/>
                  <a:gd name="T92" fmla="*/ 2 w 1581"/>
                  <a:gd name="T93" fmla="*/ 1 h 815"/>
                  <a:gd name="T94" fmla="*/ 2 w 1581"/>
                  <a:gd name="T95" fmla="*/ 1 h 815"/>
                  <a:gd name="T96" fmla="*/ 3 w 1581"/>
                  <a:gd name="T97" fmla="*/ 1 h 815"/>
                  <a:gd name="T98" fmla="*/ 3 w 1581"/>
                  <a:gd name="T99" fmla="*/ 1 h 815"/>
                  <a:gd name="T100" fmla="*/ 3 w 1581"/>
                  <a:gd name="T101" fmla="*/ 1 h 815"/>
                  <a:gd name="T102" fmla="*/ 3 w 1581"/>
                  <a:gd name="T103" fmla="*/ 2 h 815"/>
                  <a:gd name="T104" fmla="*/ 3 w 1581"/>
                  <a:gd name="T105" fmla="*/ 2 h 815"/>
                  <a:gd name="T106" fmla="*/ 3 w 1581"/>
                  <a:gd name="T107" fmla="*/ 2 h 815"/>
                  <a:gd name="T108" fmla="*/ 3 w 1581"/>
                  <a:gd name="T109" fmla="*/ 2 h 815"/>
                  <a:gd name="T110" fmla="*/ 3 w 1581"/>
                  <a:gd name="T111" fmla="*/ 2 h 815"/>
                  <a:gd name="T112" fmla="*/ 3 w 1581"/>
                  <a:gd name="T113" fmla="*/ 2 h 81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1"/>
                  <a:gd name="T172" fmla="*/ 0 h 815"/>
                  <a:gd name="T173" fmla="*/ 1581 w 1581"/>
                  <a:gd name="T174" fmla="*/ 815 h 81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1" h="815">
                    <a:moveTo>
                      <a:pt x="1" y="0"/>
                    </a:moveTo>
                    <a:lnTo>
                      <a:pt x="0" y="29"/>
                    </a:lnTo>
                    <a:lnTo>
                      <a:pt x="0" y="57"/>
                    </a:lnTo>
                    <a:lnTo>
                      <a:pt x="1" y="85"/>
                    </a:lnTo>
                    <a:lnTo>
                      <a:pt x="2" y="111"/>
                    </a:lnTo>
                    <a:lnTo>
                      <a:pt x="4" y="137"/>
                    </a:lnTo>
                    <a:lnTo>
                      <a:pt x="6" y="162"/>
                    </a:lnTo>
                    <a:lnTo>
                      <a:pt x="11" y="186"/>
                    </a:lnTo>
                    <a:lnTo>
                      <a:pt x="15" y="210"/>
                    </a:lnTo>
                    <a:lnTo>
                      <a:pt x="21" y="233"/>
                    </a:lnTo>
                    <a:lnTo>
                      <a:pt x="27" y="256"/>
                    </a:lnTo>
                    <a:lnTo>
                      <a:pt x="35" y="279"/>
                    </a:lnTo>
                    <a:lnTo>
                      <a:pt x="44" y="299"/>
                    </a:lnTo>
                    <a:lnTo>
                      <a:pt x="54" y="321"/>
                    </a:lnTo>
                    <a:lnTo>
                      <a:pt x="66" y="342"/>
                    </a:lnTo>
                    <a:lnTo>
                      <a:pt x="78" y="362"/>
                    </a:lnTo>
                    <a:lnTo>
                      <a:pt x="92" y="381"/>
                    </a:lnTo>
                    <a:lnTo>
                      <a:pt x="107" y="400"/>
                    </a:lnTo>
                    <a:lnTo>
                      <a:pt x="124" y="419"/>
                    </a:lnTo>
                    <a:lnTo>
                      <a:pt x="144" y="437"/>
                    </a:lnTo>
                    <a:lnTo>
                      <a:pt x="164" y="456"/>
                    </a:lnTo>
                    <a:lnTo>
                      <a:pt x="187" y="474"/>
                    </a:lnTo>
                    <a:lnTo>
                      <a:pt x="212" y="492"/>
                    </a:lnTo>
                    <a:lnTo>
                      <a:pt x="239" y="509"/>
                    </a:lnTo>
                    <a:lnTo>
                      <a:pt x="267" y="526"/>
                    </a:lnTo>
                    <a:lnTo>
                      <a:pt x="296" y="542"/>
                    </a:lnTo>
                    <a:lnTo>
                      <a:pt x="327" y="558"/>
                    </a:lnTo>
                    <a:lnTo>
                      <a:pt x="360" y="572"/>
                    </a:lnTo>
                    <a:lnTo>
                      <a:pt x="393" y="587"/>
                    </a:lnTo>
                    <a:lnTo>
                      <a:pt x="428" y="599"/>
                    </a:lnTo>
                    <a:lnTo>
                      <a:pt x="464" y="612"/>
                    </a:lnTo>
                    <a:lnTo>
                      <a:pt x="501" y="622"/>
                    </a:lnTo>
                    <a:lnTo>
                      <a:pt x="539" y="632"/>
                    </a:lnTo>
                    <a:lnTo>
                      <a:pt x="580" y="642"/>
                    </a:lnTo>
                    <a:lnTo>
                      <a:pt x="621" y="649"/>
                    </a:lnTo>
                    <a:lnTo>
                      <a:pt x="662" y="656"/>
                    </a:lnTo>
                    <a:lnTo>
                      <a:pt x="704" y="661"/>
                    </a:lnTo>
                    <a:lnTo>
                      <a:pt x="744" y="667"/>
                    </a:lnTo>
                    <a:lnTo>
                      <a:pt x="786" y="671"/>
                    </a:lnTo>
                    <a:lnTo>
                      <a:pt x="826" y="674"/>
                    </a:lnTo>
                    <a:lnTo>
                      <a:pt x="868" y="677"/>
                    </a:lnTo>
                    <a:lnTo>
                      <a:pt x="950" y="683"/>
                    </a:lnTo>
                    <a:lnTo>
                      <a:pt x="1033" y="688"/>
                    </a:lnTo>
                    <a:lnTo>
                      <a:pt x="1074" y="690"/>
                    </a:lnTo>
                    <a:lnTo>
                      <a:pt x="1116" y="695"/>
                    </a:lnTo>
                    <a:lnTo>
                      <a:pt x="1158" y="698"/>
                    </a:lnTo>
                    <a:lnTo>
                      <a:pt x="1200" y="703"/>
                    </a:lnTo>
                    <a:lnTo>
                      <a:pt x="1225" y="706"/>
                    </a:lnTo>
                    <a:lnTo>
                      <a:pt x="1251" y="710"/>
                    </a:lnTo>
                    <a:lnTo>
                      <a:pt x="1275" y="714"/>
                    </a:lnTo>
                    <a:lnTo>
                      <a:pt x="1300" y="719"/>
                    </a:lnTo>
                    <a:lnTo>
                      <a:pt x="1348" y="732"/>
                    </a:lnTo>
                    <a:lnTo>
                      <a:pt x="1394" y="746"/>
                    </a:lnTo>
                    <a:lnTo>
                      <a:pt x="1440" y="762"/>
                    </a:lnTo>
                    <a:lnTo>
                      <a:pt x="1487" y="779"/>
                    </a:lnTo>
                    <a:lnTo>
                      <a:pt x="1534" y="796"/>
                    </a:lnTo>
                    <a:lnTo>
                      <a:pt x="1581" y="815"/>
                    </a:lnTo>
                  </a:path>
                </a:pathLst>
              </a:custGeom>
              <a:noFill/>
              <a:ln w="6350">
                <a:solidFill>
                  <a:srgbClr val="1F1A17"/>
                </a:solidFill>
                <a:prstDash val="solid"/>
                <a:round/>
                <a:headEnd/>
                <a:tailEnd/>
              </a:ln>
            </p:spPr>
            <p:txBody>
              <a:bodyPr/>
              <a:lstStyle/>
              <a:p>
                <a:endParaRPr lang="en-US"/>
              </a:p>
            </p:txBody>
          </p:sp>
          <p:sp>
            <p:nvSpPr>
              <p:cNvPr id="18675" name="Freeform 8025"/>
              <p:cNvSpPr>
                <a:spLocks/>
              </p:cNvSpPr>
              <p:nvPr/>
            </p:nvSpPr>
            <p:spPr bwMode="white">
              <a:xfrm>
                <a:off x="4960" y="1664"/>
                <a:ext cx="52" cy="18"/>
              </a:xfrm>
              <a:custGeom>
                <a:avLst/>
                <a:gdLst>
                  <a:gd name="T0" fmla="*/ 0 w 415"/>
                  <a:gd name="T1" fmla="*/ 0 h 146"/>
                  <a:gd name="T2" fmla="*/ 0 w 415"/>
                  <a:gd name="T3" fmla="*/ 0 h 146"/>
                  <a:gd name="T4" fmla="*/ 0 w 415"/>
                  <a:gd name="T5" fmla="*/ 0 h 146"/>
                  <a:gd name="T6" fmla="*/ 0 w 415"/>
                  <a:gd name="T7" fmla="*/ 0 h 146"/>
                  <a:gd name="T8" fmla="*/ 0 w 415"/>
                  <a:gd name="T9" fmla="*/ 0 h 146"/>
                  <a:gd name="T10" fmla="*/ 0 w 415"/>
                  <a:gd name="T11" fmla="*/ 0 h 146"/>
                  <a:gd name="T12" fmla="*/ 0 w 415"/>
                  <a:gd name="T13" fmla="*/ 0 h 146"/>
                  <a:gd name="T14" fmla="*/ 0 w 415"/>
                  <a:gd name="T15" fmla="*/ 0 h 146"/>
                  <a:gd name="T16" fmla="*/ 1 w 415"/>
                  <a:gd name="T17" fmla="*/ 0 h 146"/>
                  <a:gd name="T18" fmla="*/ 1 w 415"/>
                  <a:gd name="T19" fmla="*/ 0 h 146"/>
                  <a:gd name="T20" fmla="*/ 1 w 415"/>
                  <a:gd name="T21" fmla="*/ 0 h 146"/>
                  <a:gd name="T22" fmla="*/ 1 w 415"/>
                  <a:gd name="T23" fmla="*/ 0 h 146"/>
                  <a:gd name="T24" fmla="*/ 1 w 415"/>
                  <a:gd name="T25" fmla="*/ 0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5"/>
                  <a:gd name="T40" fmla="*/ 0 h 146"/>
                  <a:gd name="T41" fmla="*/ 415 w 415"/>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5" h="146">
                    <a:moveTo>
                      <a:pt x="0" y="0"/>
                    </a:moveTo>
                    <a:lnTo>
                      <a:pt x="37" y="9"/>
                    </a:lnTo>
                    <a:lnTo>
                      <a:pt x="70" y="16"/>
                    </a:lnTo>
                    <a:lnTo>
                      <a:pt x="101" y="24"/>
                    </a:lnTo>
                    <a:lnTo>
                      <a:pt x="131" y="33"/>
                    </a:lnTo>
                    <a:lnTo>
                      <a:pt x="159" y="41"/>
                    </a:lnTo>
                    <a:lnTo>
                      <a:pt x="185" y="49"/>
                    </a:lnTo>
                    <a:lnTo>
                      <a:pt x="211" y="58"/>
                    </a:lnTo>
                    <a:lnTo>
                      <a:pt x="235" y="67"/>
                    </a:lnTo>
                    <a:lnTo>
                      <a:pt x="281" y="85"/>
                    </a:lnTo>
                    <a:lnTo>
                      <a:pt x="326" y="104"/>
                    </a:lnTo>
                    <a:lnTo>
                      <a:pt x="369" y="125"/>
                    </a:lnTo>
                    <a:lnTo>
                      <a:pt x="415" y="146"/>
                    </a:lnTo>
                  </a:path>
                </a:pathLst>
              </a:custGeom>
              <a:noFill/>
              <a:ln w="6350">
                <a:solidFill>
                  <a:srgbClr val="1F1A17"/>
                </a:solidFill>
                <a:prstDash val="solid"/>
                <a:round/>
                <a:headEnd/>
                <a:tailEnd/>
              </a:ln>
            </p:spPr>
            <p:txBody>
              <a:bodyPr/>
              <a:lstStyle/>
              <a:p>
                <a:endParaRPr lang="en-US"/>
              </a:p>
            </p:txBody>
          </p:sp>
          <p:sp>
            <p:nvSpPr>
              <p:cNvPr id="18676" name="Line 8026"/>
              <p:cNvSpPr>
                <a:spLocks noChangeShapeType="1"/>
              </p:cNvSpPr>
              <p:nvPr/>
            </p:nvSpPr>
            <p:spPr bwMode="white">
              <a:xfrm>
                <a:off x="5007" y="1668"/>
                <a:ext cx="11" cy="5"/>
              </a:xfrm>
              <a:prstGeom prst="line">
                <a:avLst/>
              </a:prstGeom>
              <a:noFill/>
              <a:ln w="6350">
                <a:solidFill>
                  <a:srgbClr val="1F1A17"/>
                </a:solidFill>
                <a:round/>
                <a:headEnd/>
                <a:tailEnd/>
              </a:ln>
            </p:spPr>
            <p:txBody>
              <a:bodyPr/>
              <a:lstStyle/>
              <a:p>
                <a:endParaRPr lang="en-US"/>
              </a:p>
            </p:txBody>
          </p:sp>
          <p:sp>
            <p:nvSpPr>
              <p:cNvPr id="18677" name="Freeform 8027"/>
              <p:cNvSpPr>
                <a:spLocks/>
              </p:cNvSpPr>
              <p:nvPr/>
            </p:nvSpPr>
            <p:spPr bwMode="white">
              <a:xfrm>
                <a:off x="4938" y="1666"/>
                <a:ext cx="73" cy="17"/>
              </a:xfrm>
              <a:custGeom>
                <a:avLst/>
                <a:gdLst>
                  <a:gd name="T0" fmla="*/ 0 w 583"/>
                  <a:gd name="T1" fmla="*/ 0 h 138"/>
                  <a:gd name="T2" fmla="*/ 0 w 583"/>
                  <a:gd name="T3" fmla="*/ 0 h 138"/>
                  <a:gd name="T4" fmla="*/ 0 w 583"/>
                  <a:gd name="T5" fmla="*/ 0 h 138"/>
                  <a:gd name="T6" fmla="*/ 0 w 583"/>
                  <a:gd name="T7" fmla="*/ 0 h 138"/>
                  <a:gd name="T8" fmla="*/ 0 w 583"/>
                  <a:gd name="T9" fmla="*/ 0 h 138"/>
                  <a:gd name="T10" fmla="*/ 0 w 583"/>
                  <a:gd name="T11" fmla="*/ 0 h 138"/>
                  <a:gd name="T12" fmla="*/ 0 w 583"/>
                  <a:gd name="T13" fmla="*/ 0 h 138"/>
                  <a:gd name="T14" fmla="*/ 1 w 583"/>
                  <a:gd name="T15" fmla="*/ 0 h 138"/>
                  <a:gd name="T16" fmla="*/ 1 w 583"/>
                  <a:gd name="T17" fmla="*/ 0 h 138"/>
                  <a:gd name="T18" fmla="*/ 1 w 583"/>
                  <a:gd name="T19" fmla="*/ 0 h 138"/>
                  <a:gd name="T20" fmla="*/ 1 w 583"/>
                  <a:gd name="T21" fmla="*/ 0 h 138"/>
                  <a:gd name="T22" fmla="*/ 1 w 583"/>
                  <a:gd name="T23" fmla="*/ 0 h 138"/>
                  <a:gd name="T24" fmla="*/ 1 w 583"/>
                  <a:gd name="T25" fmla="*/ 0 h 138"/>
                  <a:gd name="T26" fmla="*/ 1 w 583"/>
                  <a:gd name="T27" fmla="*/ 0 h 138"/>
                  <a:gd name="T28" fmla="*/ 1 w 583"/>
                  <a:gd name="T29" fmla="*/ 0 h 138"/>
                  <a:gd name="T30" fmla="*/ 1 w 583"/>
                  <a:gd name="T31" fmla="*/ 0 h 138"/>
                  <a:gd name="T32" fmla="*/ 1 w 583"/>
                  <a:gd name="T33" fmla="*/ 0 h 1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3"/>
                  <a:gd name="T52" fmla="*/ 0 h 138"/>
                  <a:gd name="T53" fmla="*/ 583 w 583"/>
                  <a:gd name="T54" fmla="*/ 138 h 1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3" h="138">
                    <a:moveTo>
                      <a:pt x="0" y="0"/>
                    </a:moveTo>
                    <a:lnTo>
                      <a:pt x="30" y="2"/>
                    </a:lnTo>
                    <a:lnTo>
                      <a:pt x="63" y="5"/>
                    </a:lnTo>
                    <a:lnTo>
                      <a:pt x="99" y="9"/>
                    </a:lnTo>
                    <a:lnTo>
                      <a:pt x="136" y="15"/>
                    </a:lnTo>
                    <a:lnTo>
                      <a:pt x="173" y="21"/>
                    </a:lnTo>
                    <a:lnTo>
                      <a:pt x="213" y="28"/>
                    </a:lnTo>
                    <a:lnTo>
                      <a:pt x="253" y="35"/>
                    </a:lnTo>
                    <a:lnTo>
                      <a:pt x="294" y="44"/>
                    </a:lnTo>
                    <a:lnTo>
                      <a:pt x="334" y="53"/>
                    </a:lnTo>
                    <a:lnTo>
                      <a:pt x="374" y="63"/>
                    </a:lnTo>
                    <a:lnTo>
                      <a:pt x="413" y="75"/>
                    </a:lnTo>
                    <a:lnTo>
                      <a:pt x="452" y="86"/>
                    </a:lnTo>
                    <a:lnTo>
                      <a:pt x="487" y="98"/>
                    </a:lnTo>
                    <a:lnTo>
                      <a:pt x="522" y="111"/>
                    </a:lnTo>
                    <a:lnTo>
                      <a:pt x="554" y="124"/>
                    </a:lnTo>
                    <a:lnTo>
                      <a:pt x="583" y="138"/>
                    </a:lnTo>
                  </a:path>
                </a:pathLst>
              </a:custGeom>
              <a:noFill/>
              <a:ln w="6350">
                <a:solidFill>
                  <a:srgbClr val="1F1A17"/>
                </a:solidFill>
                <a:prstDash val="solid"/>
                <a:round/>
                <a:headEnd/>
                <a:tailEnd/>
              </a:ln>
            </p:spPr>
            <p:txBody>
              <a:bodyPr/>
              <a:lstStyle/>
              <a:p>
                <a:endParaRPr lang="en-US"/>
              </a:p>
            </p:txBody>
          </p:sp>
          <p:sp>
            <p:nvSpPr>
              <p:cNvPr id="18678" name="Freeform 8028"/>
              <p:cNvSpPr>
                <a:spLocks/>
              </p:cNvSpPr>
              <p:nvPr/>
            </p:nvSpPr>
            <p:spPr bwMode="white">
              <a:xfrm>
                <a:off x="5072" y="1673"/>
                <a:ext cx="159" cy="95"/>
              </a:xfrm>
              <a:custGeom>
                <a:avLst/>
                <a:gdLst>
                  <a:gd name="T0" fmla="*/ 0 w 1271"/>
                  <a:gd name="T1" fmla="*/ 0 h 760"/>
                  <a:gd name="T2" fmla="*/ 0 w 1271"/>
                  <a:gd name="T3" fmla="*/ 0 h 760"/>
                  <a:gd name="T4" fmla="*/ 0 w 1271"/>
                  <a:gd name="T5" fmla="*/ 0 h 760"/>
                  <a:gd name="T6" fmla="*/ 0 w 1271"/>
                  <a:gd name="T7" fmla="*/ 0 h 760"/>
                  <a:gd name="T8" fmla="*/ 0 w 1271"/>
                  <a:gd name="T9" fmla="*/ 0 h 760"/>
                  <a:gd name="T10" fmla="*/ 0 w 1271"/>
                  <a:gd name="T11" fmla="*/ 0 h 760"/>
                  <a:gd name="T12" fmla="*/ 0 w 1271"/>
                  <a:gd name="T13" fmla="*/ 0 h 760"/>
                  <a:gd name="T14" fmla="*/ 0 w 1271"/>
                  <a:gd name="T15" fmla="*/ 0 h 760"/>
                  <a:gd name="T16" fmla="*/ 0 w 1271"/>
                  <a:gd name="T17" fmla="*/ 0 h 760"/>
                  <a:gd name="T18" fmla="*/ 0 w 1271"/>
                  <a:gd name="T19" fmla="*/ 0 h 760"/>
                  <a:gd name="T20" fmla="*/ 0 w 1271"/>
                  <a:gd name="T21" fmla="*/ 0 h 760"/>
                  <a:gd name="T22" fmla="*/ 1 w 1271"/>
                  <a:gd name="T23" fmla="*/ 0 h 760"/>
                  <a:gd name="T24" fmla="*/ 1 w 1271"/>
                  <a:gd name="T25" fmla="*/ 0 h 760"/>
                  <a:gd name="T26" fmla="*/ 1 w 1271"/>
                  <a:gd name="T27" fmla="*/ 0 h 760"/>
                  <a:gd name="T28" fmla="*/ 1 w 1271"/>
                  <a:gd name="T29" fmla="*/ 0 h 760"/>
                  <a:gd name="T30" fmla="*/ 1 w 1271"/>
                  <a:gd name="T31" fmla="*/ 0 h 760"/>
                  <a:gd name="T32" fmla="*/ 1 w 1271"/>
                  <a:gd name="T33" fmla="*/ 0 h 760"/>
                  <a:gd name="T34" fmla="*/ 1 w 1271"/>
                  <a:gd name="T35" fmla="*/ 0 h 760"/>
                  <a:gd name="T36" fmla="*/ 1 w 1271"/>
                  <a:gd name="T37" fmla="*/ 0 h 760"/>
                  <a:gd name="T38" fmla="*/ 1 w 1271"/>
                  <a:gd name="T39" fmla="*/ 1 h 760"/>
                  <a:gd name="T40" fmla="*/ 1 w 1271"/>
                  <a:gd name="T41" fmla="*/ 1 h 760"/>
                  <a:gd name="T42" fmla="*/ 2 w 1271"/>
                  <a:gd name="T43" fmla="*/ 1 h 760"/>
                  <a:gd name="T44" fmla="*/ 2 w 1271"/>
                  <a:gd name="T45" fmla="*/ 1 h 760"/>
                  <a:gd name="T46" fmla="*/ 2 w 1271"/>
                  <a:gd name="T47" fmla="*/ 1 h 760"/>
                  <a:gd name="T48" fmla="*/ 2 w 1271"/>
                  <a:gd name="T49" fmla="*/ 1 h 760"/>
                  <a:gd name="T50" fmla="*/ 2 w 1271"/>
                  <a:gd name="T51" fmla="*/ 1 h 760"/>
                  <a:gd name="T52" fmla="*/ 2 w 1271"/>
                  <a:gd name="T53" fmla="*/ 1 h 760"/>
                  <a:gd name="T54" fmla="*/ 2 w 1271"/>
                  <a:gd name="T55" fmla="*/ 1 h 760"/>
                  <a:gd name="T56" fmla="*/ 2 w 1271"/>
                  <a:gd name="T57" fmla="*/ 1 h 760"/>
                  <a:gd name="T58" fmla="*/ 2 w 1271"/>
                  <a:gd name="T59" fmla="*/ 1 h 760"/>
                  <a:gd name="T60" fmla="*/ 2 w 1271"/>
                  <a:gd name="T61" fmla="*/ 1 h 760"/>
                  <a:gd name="T62" fmla="*/ 2 w 1271"/>
                  <a:gd name="T63" fmla="*/ 1 h 760"/>
                  <a:gd name="T64" fmla="*/ 2 w 1271"/>
                  <a:gd name="T65" fmla="*/ 1 h 760"/>
                  <a:gd name="T66" fmla="*/ 2 w 1271"/>
                  <a:gd name="T67" fmla="*/ 1 h 760"/>
                  <a:gd name="T68" fmla="*/ 2 w 1271"/>
                  <a:gd name="T69" fmla="*/ 1 h 760"/>
                  <a:gd name="T70" fmla="*/ 2 w 1271"/>
                  <a:gd name="T71" fmla="*/ 1 h 760"/>
                  <a:gd name="T72" fmla="*/ 2 w 1271"/>
                  <a:gd name="T73" fmla="*/ 1 h 760"/>
                  <a:gd name="T74" fmla="*/ 2 w 1271"/>
                  <a:gd name="T75" fmla="*/ 1 h 760"/>
                  <a:gd name="T76" fmla="*/ 2 w 1271"/>
                  <a:gd name="T77" fmla="*/ 1 h 760"/>
                  <a:gd name="T78" fmla="*/ 2 w 1271"/>
                  <a:gd name="T79" fmla="*/ 1 h 760"/>
                  <a:gd name="T80" fmla="*/ 2 w 1271"/>
                  <a:gd name="T81" fmla="*/ 1 h 760"/>
                  <a:gd name="T82" fmla="*/ 2 w 1271"/>
                  <a:gd name="T83" fmla="*/ 1 h 760"/>
                  <a:gd name="T84" fmla="*/ 2 w 1271"/>
                  <a:gd name="T85" fmla="*/ 1 h 760"/>
                  <a:gd name="T86" fmla="*/ 2 w 1271"/>
                  <a:gd name="T87" fmla="*/ 1 h 760"/>
                  <a:gd name="T88" fmla="*/ 2 w 1271"/>
                  <a:gd name="T89" fmla="*/ 1 h 760"/>
                  <a:gd name="T90" fmla="*/ 2 w 1271"/>
                  <a:gd name="T91" fmla="*/ 1 h 760"/>
                  <a:gd name="T92" fmla="*/ 2 w 1271"/>
                  <a:gd name="T93" fmla="*/ 1 h 760"/>
                  <a:gd name="T94" fmla="*/ 3 w 1271"/>
                  <a:gd name="T95" fmla="*/ 1 h 760"/>
                  <a:gd name="T96" fmla="*/ 3 w 1271"/>
                  <a:gd name="T97" fmla="*/ 1 h 760"/>
                  <a:gd name="T98" fmla="*/ 3 w 1271"/>
                  <a:gd name="T99" fmla="*/ 1 h 760"/>
                  <a:gd name="T100" fmla="*/ 3 w 1271"/>
                  <a:gd name="T101" fmla="*/ 1 h 760"/>
                  <a:gd name="T102" fmla="*/ 3 w 1271"/>
                  <a:gd name="T103" fmla="*/ 1 h 760"/>
                  <a:gd name="T104" fmla="*/ 3 w 1271"/>
                  <a:gd name="T105" fmla="*/ 1 h 7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71"/>
                  <a:gd name="T160" fmla="*/ 0 h 760"/>
                  <a:gd name="T161" fmla="*/ 1271 w 1271"/>
                  <a:gd name="T162" fmla="*/ 760 h 7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71" h="760">
                    <a:moveTo>
                      <a:pt x="0" y="0"/>
                    </a:moveTo>
                    <a:lnTo>
                      <a:pt x="20" y="16"/>
                    </a:lnTo>
                    <a:lnTo>
                      <a:pt x="41" y="31"/>
                    </a:lnTo>
                    <a:lnTo>
                      <a:pt x="61" y="45"/>
                    </a:lnTo>
                    <a:lnTo>
                      <a:pt x="82" y="57"/>
                    </a:lnTo>
                    <a:lnTo>
                      <a:pt x="103" y="69"/>
                    </a:lnTo>
                    <a:lnTo>
                      <a:pt x="124" y="81"/>
                    </a:lnTo>
                    <a:lnTo>
                      <a:pt x="145" y="91"/>
                    </a:lnTo>
                    <a:lnTo>
                      <a:pt x="165" y="102"/>
                    </a:lnTo>
                    <a:lnTo>
                      <a:pt x="187" y="111"/>
                    </a:lnTo>
                    <a:lnTo>
                      <a:pt x="208" y="119"/>
                    </a:lnTo>
                    <a:lnTo>
                      <a:pt x="230" y="128"/>
                    </a:lnTo>
                    <a:lnTo>
                      <a:pt x="252" y="135"/>
                    </a:lnTo>
                    <a:lnTo>
                      <a:pt x="294" y="149"/>
                    </a:lnTo>
                    <a:lnTo>
                      <a:pt x="338" y="162"/>
                    </a:lnTo>
                    <a:lnTo>
                      <a:pt x="426" y="184"/>
                    </a:lnTo>
                    <a:lnTo>
                      <a:pt x="515" y="204"/>
                    </a:lnTo>
                    <a:lnTo>
                      <a:pt x="561" y="216"/>
                    </a:lnTo>
                    <a:lnTo>
                      <a:pt x="606" y="227"/>
                    </a:lnTo>
                    <a:lnTo>
                      <a:pt x="652" y="240"/>
                    </a:lnTo>
                    <a:lnTo>
                      <a:pt x="698" y="254"/>
                    </a:lnTo>
                    <a:lnTo>
                      <a:pt x="733" y="265"/>
                    </a:lnTo>
                    <a:lnTo>
                      <a:pt x="765" y="277"/>
                    </a:lnTo>
                    <a:lnTo>
                      <a:pt x="797" y="288"/>
                    </a:lnTo>
                    <a:lnTo>
                      <a:pt x="828" y="301"/>
                    </a:lnTo>
                    <a:lnTo>
                      <a:pt x="857" y="313"/>
                    </a:lnTo>
                    <a:lnTo>
                      <a:pt x="886" y="326"/>
                    </a:lnTo>
                    <a:lnTo>
                      <a:pt x="913" y="339"/>
                    </a:lnTo>
                    <a:lnTo>
                      <a:pt x="940" y="352"/>
                    </a:lnTo>
                    <a:lnTo>
                      <a:pt x="965" y="365"/>
                    </a:lnTo>
                    <a:lnTo>
                      <a:pt x="990" y="379"/>
                    </a:lnTo>
                    <a:lnTo>
                      <a:pt x="1013" y="393"/>
                    </a:lnTo>
                    <a:lnTo>
                      <a:pt x="1036" y="407"/>
                    </a:lnTo>
                    <a:lnTo>
                      <a:pt x="1057" y="422"/>
                    </a:lnTo>
                    <a:lnTo>
                      <a:pt x="1078" y="438"/>
                    </a:lnTo>
                    <a:lnTo>
                      <a:pt x="1096" y="453"/>
                    </a:lnTo>
                    <a:lnTo>
                      <a:pt x="1115" y="469"/>
                    </a:lnTo>
                    <a:lnTo>
                      <a:pt x="1132" y="484"/>
                    </a:lnTo>
                    <a:lnTo>
                      <a:pt x="1148" y="501"/>
                    </a:lnTo>
                    <a:lnTo>
                      <a:pt x="1163" y="516"/>
                    </a:lnTo>
                    <a:lnTo>
                      <a:pt x="1177" y="534"/>
                    </a:lnTo>
                    <a:lnTo>
                      <a:pt x="1190" y="551"/>
                    </a:lnTo>
                    <a:lnTo>
                      <a:pt x="1202" y="568"/>
                    </a:lnTo>
                    <a:lnTo>
                      <a:pt x="1214" y="586"/>
                    </a:lnTo>
                    <a:lnTo>
                      <a:pt x="1224" y="603"/>
                    </a:lnTo>
                    <a:lnTo>
                      <a:pt x="1233" y="622"/>
                    </a:lnTo>
                    <a:lnTo>
                      <a:pt x="1242" y="641"/>
                    </a:lnTo>
                    <a:lnTo>
                      <a:pt x="1249" y="660"/>
                    </a:lnTo>
                    <a:lnTo>
                      <a:pt x="1255" y="679"/>
                    </a:lnTo>
                    <a:lnTo>
                      <a:pt x="1260" y="699"/>
                    </a:lnTo>
                    <a:lnTo>
                      <a:pt x="1265" y="720"/>
                    </a:lnTo>
                    <a:lnTo>
                      <a:pt x="1269" y="739"/>
                    </a:lnTo>
                    <a:lnTo>
                      <a:pt x="1271" y="760"/>
                    </a:lnTo>
                  </a:path>
                </a:pathLst>
              </a:custGeom>
              <a:noFill/>
              <a:ln w="6350">
                <a:solidFill>
                  <a:srgbClr val="1F1A17"/>
                </a:solidFill>
                <a:prstDash val="solid"/>
                <a:round/>
                <a:headEnd/>
                <a:tailEnd/>
              </a:ln>
            </p:spPr>
            <p:txBody>
              <a:bodyPr/>
              <a:lstStyle/>
              <a:p>
                <a:endParaRPr lang="en-US"/>
              </a:p>
            </p:txBody>
          </p:sp>
          <p:sp>
            <p:nvSpPr>
              <p:cNvPr id="18679" name="Freeform 8029"/>
              <p:cNvSpPr>
                <a:spLocks/>
              </p:cNvSpPr>
              <p:nvPr/>
            </p:nvSpPr>
            <p:spPr bwMode="white">
              <a:xfrm>
                <a:off x="5067" y="1678"/>
                <a:ext cx="360" cy="239"/>
              </a:xfrm>
              <a:custGeom>
                <a:avLst/>
                <a:gdLst>
                  <a:gd name="T0" fmla="*/ 0 w 2881"/>
                  <a:gd name="T1" fmla="*/ 0 h 1916"/>
                  <a:gd name="T2" fmla="*/ 0 w 2881"/>
                  <a:gd name="T3" fmla="*/ 0 h 1916"/>
                  <a:gd name="T4" fmla="*/ 1 w 2881"/>
                  <a:gd name="T5" fmla="*/ 0 h 1916"/>
                  <a:gd name="T6" fmla="*/ 1 w 2881"/>
                  <a:gd name="T7" fmla="*/ 0 h 1916"/>
                  <a:gd name="T8" fmla="*/ 1 w 2881"/>
                  <a:gd name="T9" fmla="*/ 0 h 1916"/>
                  <a:gd name="T10" fmla="*/ 1 w 2881"/>
                  <a:gd name="T11" fmla="*/ 1 h 1916"/>
                  <a:gd name="T12" fmla="*/ 2 w 2881"/>
                  <a:gd name="T13" fmla="*/ 1 h 1916"/>
                  <a:gd name="T14" fmla="*/ 2 w 2881"/>
                  <a:gd name="T15" fmla="*/ 1 h 1916"/>
                  <a:gd name="T16" fmla="*/ 2 w 2881"/>
                  <a:gd name="T17" fmla="*/ 1 h 1916"/>
                  <a:gd name="T18" fmla="*/ 2 w 2881"/>
                  <a:gd name="T19" fmla="*/ 1 h 1916"/>
                  <a:gd name="T20" fmla="*/ 2 w 2881"/>
                  <a:gd name="T21" fmla="*/ 1 h 1916"/>
                  <a:gd name="T22" fmla="*/ 2 w 2881"/>
                  <a:gd name="T23" fmla="*/ 1 h 1916"/>
                  <a:gd name="T24" fmla="*/ 2 w 2881"/>
                  <a:gd name="T25" fmla="*/ 1 h 1916"/>
                  <a:gd name="T26" fmla="*/ 3 w 2881"/>
                  <a:gd name="T27" fmla="*/ 1 h 1916"/>
                  <a:gd name="T28" fmla="*/ 3 w 2881"/>
                  <a:gd name="T29" fmla="*/ 1 h 1916"/>
                  <a:gd name="T30" fmla="*/ 3 w 2881"/>
                  <a:gd name="T31" fmla="*/ 2 h 1916"/>
                  <a:gd name="T32" fmla="*/ 3 w 2881"/>
                  <a:gd name="T33" fmla="*/ 2 h 1916"/>
                  <a:gd name="T34" fmla="*/ 3 w 2881"/>
                  <a:gd name="T35" fmla="*/ 2 h 1916"/>
                  <a:gd name="T36" fmla="*/ 3 w 2881"/>
                  <a:gd name="T37" fmla="*/ 2 h 1916"/>
                  <a:gd name="T38" fmla="*/ 3 w 2881"/>
                  <a:gd name="T39" fmla="*/ 3 h 1916"/>
                  <a:gd name="T40" fmla="*/ 4 w 2881"/>
                  <a:gd name="T41" fmla="*/ 3 h 1916"/>
                  <a:gd name="T42" fmla="*/ 4 w 2881"/>
                  <a:gd name="T43" fmla="*/ 3 h 1916"/>
                  <a:gd name="T44" fmla="*/ 4 w 2881"/>
                  <a:gd name="T45" fmla="*/ 3 h 1916"/>
                  <a:gd name="T46" fmla="*/ 4 w 2881"/>
                  <a:gd name="T47" fmla="*/ 3 h 1916"/>
                  <a:gd name="T48" fmla="*/ 4 w 2881"/>
                  <a:gd name="T49" fmla="*/ 3 h 1916"/>
                  <a:gd name="T50" fmla="*/ 4 w 2881"/>
                  <a:gd name="T51" fmla="*/ 3 h 1916"/>
                  <a:gd name="T52" fmla="*/ 4 w 2881"/>
                  <a:gd name="T53" fmla="*/ 3 h 1916"/>
                  <a:gd name="T54" fmla="*/ 4 w 2881"/>
                  <a:gd name="T55" fmla="*/ 3 h 1916"/>
                  <a:gd name="T56" fmla="*/ 4 w 2881"/>
                  <a:gd name="T57" fmla="*/ 4 h 1916"/>
                  <a:gd name="T58" fmla="*/ 5 w 2881"/>
                  <a:gd name="T59" fmla="*/ 4 h 1916"/>
                  <a:gd name="T60" fmla="*/ 5 w 2881"/>
                  <a:gd name="T61" fmla="*/ 4 h 1916"/>
                  <a:gd name="T62" fmla="*/ 5 w 2881"/>
                  <a:gd name="T63" fmla="*/ 4 h 1916"/>
                  <a:gd name="T64" fmla="*/ 5 w 2881"/>
                  <a:gd name="T65" fmla="*/ 4 h 1916"/>
                  <a:gd name="T66" fmla="*/ 5 w 2881"/>
                  <a:gd name="T67" fmla="*/ 4 h 1916"/>
                  <a:gd name="T68" fmla="*/ 5 w 2881"/>
                  <a:gd name="T69" fmla="*/ 4 h 1916"/>
                  <a:gd name="T70" fmla="*/ 5 w 2881"/>
                  <a:gd name="T71" fmla="*/ 4 h 1916"/>
                  <a:gd name="T72" fmla="*/ 5 w 2881"/>
                  <a:gd name="T73" fmla="*/ 4 h 1916"/>
                  <a:gd name="T74" fmla="*/ 5 w 2881"/>
                  <a:gd name="T75" fmla="*/ 4 h 1916"/>
                  <a:gd name="T76" fmla="*/ 5 w 2881"/>
                  <a:gd name="T77" fmla="*/ 3 h 1916"/>
                  <a:gd name="T78" fmla="*/ 6 w 2881"/>
                  <a:gd name="T79" fmla="*/ 3 h 19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81"/>
                  <a:gd name="T121" fmla="*/ 0 h 1916"/>
                  <a:gd name="T122" fmla="*/ 2881 w 2881"/>
                  <a:gd name="T123" fmla="*/ 1916 h 19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81" h="1916">
                    <a:moveTo>
                      <a:pt x="0" y="0"/>
                    </a:moveTo>
                    <a:lnTo>
                      <a:pt x="60" y="33"/>
                    </a:lnTo>
                    <a:lnTo>
                      <a:pt x="125" y="65"/>
                    </a:lnTo>
                    <a:lnTo>
                      <a:pt x="193" y="97"/>
                    </a:lnTo>
                    <a:lnTo>
                      <a:pt x="262" y="129"/>
                    </a:lnTo>
                    <a:lnTo>
                      <a:pt x="334" y="161"/>
                    </a:lnTo>
                    <a:lnTo>
                      <a:pt x="407" y="192"/>
                    </a:lnTo>
                    <a:lnTo>
                      <a:pt x="478" y="223"/>
                    </a:lnTo>
                    <a:lnTo>
                      <a:pt x="550" y="253"/>
                    </a:lnTo>
                    <a:lnTo>
                      <a:pt x="620" y="284"/>
                    </a:lnTo>
                    <a:lnTo>
                      <a:pt x="688" y="313"/>
                    </a:lnTo>
                    <a:lnTo>
                      <a:pt x="753" y="340"/>
                    </a:lnTo>
                    <a:lnTo>
                      <a:pt x="814" y="366"/>
                    </a:lnTo>
                    <a:lnTo>
                      <a:pt x="871" y="392"/>
                    </a:lnTo>
                    <a:lnTo>
                      <a:pt x="922" y="416"/>
                    </a:lnTo>
                    <a:lnTo>
                      <a:pt x="968" y="439"/>
                    </a:lnTo>
                    <a:lnTo>
                      <a:pt x="1007" y="460"/>
                    </a:lnTo>
                    <a:lnTo>
                      <a:pt x="1040" y="478"/>
                    </a:lnTo>
                    <a:lnTo>
                      <a:pt x="1071" y="498"/>
                    </a:lnTo>
                    <a:lnTo>
                      <a:pt x="1103" y="518"/>
                    </a:lnTo>
                    <a:lnTo>
                      <a:pt x="1133" y="540"/>
                    </a:lnTo>
                    <a:lnTo>
                      <a:pt x="1163" y="561"/>
                    </a:lnTo>
                    <a:lnTo>
                      <a:pt x="1192" y="584"/>
                    </a:lnTo>
                    <a:lnTo>
                      <a:pt x="1220" y="609"/>
                    </a:lnTo>
                    <a:lnTo>
                      <a:pt x="1246" y="634"/>
                    </a:lnTo>
                    <a:lnTo>
                      <a:pt x="1273" y="662"/>
                    </a:lnTo>
                    <a:lnTo>
                      <a:pt x="1300" y="691"/>
                    </a:lnTo>
                    <a:lnTo>
                      <a:pt x="1326" y="721"/>
                    </a:lnTo>
                    <a:lnTo>
                      <a:pt x="1352" y="751"/>
                    </a:lnTo>
                    <a:lnTo>
                      <a:pt x="1377" y="783"/>
                    </a:lnTo>
                    <a:lnTo>
                      <a:pt x="1403" y="815"/>
                    </a:lnTo>
                    <a:lnTo>
                      <a:pt x="1428" y="848"/>
                    </a:lnTo>
                    <a:lnTo>
                      <a:pt x="1452" y="881"/>
                    </a:lnTo>
                    <a:lnTo>
                      <a:pt x="1501" y="949"/>
                    </a:lnTo>
                    <a:lnTo>
                      <a:pt x="1548" y="1018"/>
                    </a:lnTo>
                    <a:lnTo>
                      <a:pt x="1595" y="1087"/>
                    </a:lnTo>
                    <a:lnTo>
                      <a:pt x="1642" y="1157"/>
                    </a:lnTo>
                    <a:lnTo>
                      <a:pt x="1688" y="1226"/>
                    </a:lnTo>
                    <a:lnTo>
                      <a:pt x="1735" y="1294"/>
                    </a:lnTo>
                    <a:lnTo>
                      <a:pt x="1781" y="1362"/>
                    </a:lnTo>
                    <a:lnTo>
                      <a:pt x="1829" y="1426"/>
                    </a:lnTo>
                    <a:lnTo>
                      <a:pt x="1853" y="1457"/>
                    </a:lnTo>
                    <a:lnTo>
                      <a:pt x="1878" y="1488"/>
                    </a:lnTo>
                    <a:lnTo>
                      <a:pt x="1902" y="1518"/>
                    </a:lnTo>
                    <a:lnTo>
                      <a:pt x="1927" y="1547"/>
                    </a:lnTo>
                    <a:lnTo>
                      <a:pt x="1952" y="1575"/>
                    </a:lnTo>
                    <a:lnTo>
                      <a:pt x="1978" y="1602"/>
                    </a:lnTo>
                    <a:lnTo>
                      <a:pt x="2003" y="1628"/>
                    </a:lnTo>
                    <a:lnTo>
                      <a:pt x="2030" y="1653"/>
                    </a:lnTo>
                    <a:lnTo>
                      <a:pt x="2063" y="1684"/>
                    </a:lnTo>
                    <a:lnTo>
                      <a:pt x="2096" y="1713"/>
                    </a:lnTo>
                    <a:lnTo>
                      <a:pt x="2128" y="1739"/>
                    </a:lnTo>
                    <a:lnTo>
                      <a:pt x="2161" y="1764"/>
                    </a:lnTo>
                    <a:lnTo>
                      <a:pt x="2191" y="1787"/>
                    </a:lnTo>
                    <a:lnTo>
                      <a:pt x="2222" y="1807"/>
                    </a:lnTo>
                    <a:lnTo>
                      <a:pt x="2252" y="1825"/>
                    </a:lnTo>
                    <a:lnTo>
                      <a:pt x="2282" y="1842"/>
                    </a:lnTo>
                    <a:lnTo>
                      <a:pt x="2312" y="1856"/>
                    </a:lnTo>
                    <a:lnTo>
                      <a:pt x="2342" y="1869"/>
                    </a:lnTo>
                    <a:lnTo>
                      <a:pt x="2374" y="1880"/>
                    </a:lnTo>
                    <a:lnTo>
                      <a:pt x="2405" y="1891"/>
                    </a:lnTo>
                    <a:lnTo>
                      <a:pt x="2436" y="1898"/>
                    </a:lnTo>
                    <a:lnTo>
                      <a:pt x="2468" y="1905"/>
                    </a:lnTo>
                    <a:lnTo>
                      <a:pt x="2501" y="1910"/>
                    </a:lnTo>
                    <a:lnTo>
                      <a:pt x="2536" y="1913"/>
                    </a:lnTo>
                    <a:lnTo>
                      <a:pt x="2565" y="1916"/>
                    </a:lnTo>
                    <a:lnTo>
                      <a:pt x="2593" y="1916"/>
                    </a:lnTo>
                    <a:lnTo>
                      <a:pt x="2621" y="1914"/>
                    </a:lnTo>
                    <a:lnTo>
                      <a:pt x="2648" y="1911"/>
                    </a:lnTo>
                    <a:lnTo>
                      <a:pt x="2674" y="1906"/>
                    </a:lnTo>
                    <a:lnTo>
                      <a:pt x="2699" y="1899"/>
                    </a:lnTo>
                    <a:lnTo>
                      <a:pt x="2723" y="1892"/>
                    </a:lnTo>
                    <a:lnTo>
                      <a:pt x="2746" y="1881"/>
                    </a:lnTo>
                    <a:lnTo>
                      <a:pt x="2766" y="1871"/>
                    </a:lnTo>
                    <a:lnTo>
                      <a:pt x="2787" y="1859"/>
                    </a:lnTo>
                    <a:lnTo>
                      <a:pt x="2806" y="1845"/>
                    </a:lnTo>
                    <a:lnTo>
                      <a:pt x="2825" y="1829"/>
                    </a:lnTo>
                    <a:lnTo>
                      <a:pt x="2840" y="1813"/>
                    </a:lnTo>
                    <a:lnTo>
                      <a:pt x="2856" y="1796"/>
                    </a:lnTo>
                    <a:lnTo>
                      <a:pt x="2869" y="1778"/>
                    </a:lnTo>
                    <a:lnTo>
                      <a:pt x="2881" y="1757"/>
                    </a:lnTo>
                  </a:path>
                </a:pathLst>
              </a:custGeom>
              <a:noFill/>
              <a:ln w="6350">
                <a:solidFill>
                  <a:srgbClr val="1F1A17"/>
                </a:solidFill>
                <a:prstDash val="solid"/>
                <a:round/>
                <a:headEnd/>
                <a:tailEnd/>
              </a:ln>
            </p:spPr>
            <p:txBody>
              <a:bodyPr/>
              <a:lstStyle/>
              <a:p>
                <a:endParaRPr lang="en-US"/>
              </a:p>
            </p:txBody>
          </p:sp>
          <p:sp>
            <p:nvSpPr>
              <p:cNvPr id="18680" name="Freeform 8030"/>
              <p:cNvSpPr>
                <a:spLocks/>
              </p:cNvSpPr>
              <p:nvPr/>
            </p:nvSpPr>
            <p:spPr bwMode="white">
              <a:xfrm>
                <a:off x="5124" y="1705"/>
                <a:ext cx="93" cy="47"/>
              </a:xfrm>
              <a:custGeom>
                <a:avLst/>
                <a:gdLst>
                  <a:gd name="T0" fmla="*/ 0 w 743"/>
                  <a:gd name="T1" fmla="*/ 0 h 378"/>
                  <a:gd name="T2" fmla="*/ 0 w 743"/>
                  <a:gd name="T3" fmla="*/ 0 h 378"/>
                  <a:gd name="T4" fmla="*/ 0 w 743"/>
                  <a:gd name="T5" fmla="*/ 0 h 378"/>
                  <a:gd name="T6" fmla="*/ 0 w 743"/>
                  <a:gd name="T7" fmla="*/ 0 h 378"/>
                  <a:gd name="T8" fmla="*/ 1 w 743"/>
                  <a:gd name="T9" fmla="*/ 0 h 378"/>
                  <a:gd name="T10" fmla="*/ 1 w 743"/>
                  <a:gd name="T11" fmla="*/ 0 h 378"/>
                  <a:gd name="T12" fmla="*/ 1 w 743"/>
                  <a:gd name="T13" fmla="*/ 0 h 378"/>
                  <a:gd name="T14" fmla="*/ 1 w 743"/>
                  <a:gd name="T15" fmla="*/ 0 h 378"/>
                  <a:gd name="T16" fmla="*/ 1 w 743"/>
                  <a:gd name="T17" fmla="*/ 0 h 378"/>
                  <a:gd name="T18" fmla="*/ 1 w 743"/>
                  <a:gd name="T19" fmla="*/ 0 h 378"/>
                  <a:gd name="T20" fmla="*/ 1 w 743"/>
                  <a:gd name="T21" fmla="*/ 0 h 378"/>
                  <a:gd name="T22" fmla="*/ 1 w 743"/>
                  <a:gd name="T23" fmla="*/ 0 h 378"/>
                  <a:gd name="T24" fmla="*/ 1 w 743"/>
                  <a:gd name="T25" fmla="*/ 0 h 378"/>
                  <a:gd name="T26" fmla="*/ 1 w 743"/>
                  <a:gd name="T27" fmla="*/ 0 h 378"/>
                  <a:gd name="T28" fmla="*/ 1 w 743"/>
                  <a:gd name="T29" fmla="*/ 0 h 378"/>
                  <a:gd name="T30" fmla="*/ 1 w 743"/>
                  <a:gd name="T31" fmla="*/ 0 h 378"/>
                  <a:gd name="T32" fmla="*/ 1 w 743"/>
                  <a:gd name="T33" fmla="*/ 0 h 378"/>
                  <a:gd name="T34" fmla="*/ 1 w 743"/>
                  <a:gd name="T35" fmla="*/ 0 h 378"/>
                  <a:gd name="T36" fmla="*/ 1 w 743"/>
                  <a:gd name="T37" fmla="*/ 0 h 378"/>
                  <a:gd name="T38" fmla="*/ 1 w 743"/>
                  <a:gd name="T39" fmla="*/ 1 h 378"/>
                  <a:gd name="T40" fmla="*/ 1 w 743"/>
                  <a:gd name="T41" fmla="*/ 1 h 378"/>
                  <a:gd name="T42" fmla="*/ 1 w 743"/>
                  <a:gd name="T43" fmla="*/ 1 h 378"/>
                  <a:gd name="T44" fmla="*/ 1 w 743"/>
                  <a:gd name="T45" fmla="*/ 1 h 378"/>
                  <a:gd name="T46" fmla="*/ 2 w 743"/>
                  <a:gd name="T47" fmla="*/ 1 h 378"/>
                  <a:gd name="T48" fmla="*/ 2 w 743"/>
                  <a:gd name="T49" fmla="*/ 1 h 3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3"/>
                  <a:gd name="T76" fmla="*/ 0 h 378"/>
                  <a:gd name="T77" fmla="*/ 743 w 743"/>
                  <a:gd name="T78" fmla="*/ 378 h 37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3" h="378">
                    <a:moveTo>
                      <a:pt x="0" y="0"/>
                    </a:moveTo>
                    <a:lnTo>
                      <a:pt x="64" y="18"/>
                    </a:lnTo>
                    <a:lnTo>
                      <a:pt x="127" y="35"/>
                    </a:lnTo>
                    <a:lnTo>
                      <a:pt x="190" y="53"/>
                    </a:lnTo>
                    <a:lnTo>
                      <a:pt x="250" y="72"/>
                    </a:lnTo>
                    <a:lnTo>
                      <a:pt x="308" y="91"/>
                    </a:lnTo>
                    <a:lnTo>
                      <a:pt x="364" y="111"/>
                    </a:lnTo>
                    <a:lnTo>
                      <a:pt x="417" y="132"/>
                    </a:lnTo>
                    <a:lnTo>
                      <a:pt x="468" y="155"/>
                    </a:lnTo>
                    <a:lnTo>
                      <a:pt x="492" y="165"/>
                    </a:lnTo>
                    <a:lnTo>
                      <a:pt x="515" y="177"/>
                    </a:lnTo>
                    <a:lnTo>
                      <a:pt x="538" y="189"/>
                    </a:lnTo>
                    <a:lnTo>
                      <a:pt x="560" y="201"/>
                    </a:lnTo>
                    <a:lnTo>
                      <a:pt x="580" y="214"/>
                    </a:lnTo>
                    <a:lnTo>
                      <a:pt x="600" y="227"/>
                    </a:lnTo>
                    <a:lnTo>
                      <a:pt x="619" y="240"/>
                    </a:lnTo>
                    <a:lnTo>
                      <a:pt x="637" y="253"/>
                    </a:lnTo>
                    <a:lnTo>
                      <a:pt x="654" y="268"/>
                    </a:lnTo>
                    <a:lnTo>
                      <a:pt x="671" y="282"/>
                    </a:lnTo>
                    <a:lnTo>
                      <a:pt x="685" y="297"/>
                    </a:lnTo>
                    <a:lnTo>
                      <a:pt x="699" y="312"/>
                    </a:lnTo>
                    <a:lnTo>
                      <a:pt x="712" y="328"/>
                    </a:lnTo>
                    <a:lnTo>
                      <a:pt x="724" y="344"/>
                    </a:lnTo>
                    <a:lnTo>
                      <a:pt x="734" y="361"/>
                    </a:lnTo>
                    <a:lnTo>
                      <a:pt x="743" y="378"/>
                    </a:lnTo>
                  </a:path>
                </a:pathLst>
              </a:custGeom>
              <a:noFill/>
              <a:ln w="6350">
                <a:solidFill>
                  <a:srgbClr val="1F1A17"/>
                </a:solidFill>
                <a:prstDash val="solid"/>
                <a:round/>
                <a:headEnd/>
                <a:tailEnd/>
              </a:ln>
            </p:spPr>
            <p:txBody>
              <a:bodyPr/>
              <a:lstStyle/>
              <a:p>
                <a:endParaRPr lang="en-US"/>
              </a:p>
            </p:txBody>
          </p:sp>
          <p:sp>
            <p:nvSpPr>
              <p:cNvPr id="18681" name="Freeform 8031"/>
              <p:cNvSpPr>
                <a:spLocks/>
              </p:cNvSpPr>
              <p:nvPr/>
            </p:nvSpPr>
            <p:spPr bwMode="white">
              <a:xfrm>
                <a:off x="5057" y="1687"/>
                <a:ext cx="379" cy="241"/>
              </a:xfrm>
              <a:custGeom>
                <a:avLst/>
                <a:gdLst>
                  <a:gd name="T0" fmla="*/ 0 w 3033"/>
                  <a:gd name="T1" fmla="*/ 0 h 1927"/>
                  <a:gd name="T2" fmla="*/ 0 w 3033"/>
                  <a:gd name="T3" fmla="*/ 0 h 1927"/>
                  <a:gd name="T4" fmla="*/ 1 w 3033"/>
                  <a:gd name="T5" fmla="*/ 0 h 1927"/>
                  <a:gd name="T6" fmla="*/ 1 w 3033"/>
                  <a:gd name="T7" fmla="*/ 1 h 1927"/>
                  <a:gd name="T8" fmla="*/ 1 w 3033"/>
                  <a:gd name="T9" fmla="*/ 1 h 1927"/>
                  <a:gd name="T10" fmla="*/ 2 w 3033"/>
                  <a:gd name="T11" fmla="*/ 1 h 1927"/>
                  <a:gd name="T12" fmla="*/ 2 w 3033"/>
                  <a:gd name="T13" fmla="*/ 1 h 1927"/>
                  <a:gd name="T14" fmla="*/ 2 w 3033"/>
                  <a:gd name="T15" fmla="*/ 1 h 1927"/>
                  <a:gd name="T16" fmla="*/ 2 w 3033"/>
                  <a:gd name="T17" fmla="*/ 1 h 1927"/>
                  <a:gd name="T18" fmla="*/ 2 w 3033"/>
                  <a:gd name="T19" fmla="*/ 1 h 1927"/>
                  <a:gd name="T20" fmla="*/ 2 w 3033"/>
                  <a:gd name="T21" fmla="*/ 1 h 1927"/>
                  <a:gd name="T22" fmla="*/ 2 w 3033"/>
                  <a:gd name="T23" fmla="*/ 1 h 1927"/>
                  <a:gd name="T24" fmla="*/ 3 w 3033"/>
                  <a:gd name="T25" fmla="*/ 2 h 1927"/>
                  <a:gd name="T26" fmla="*/ 3 w 3033"/>
                  <a:gd name="T27" fmla="*/ 2 h 1927"/>
                  <a:gd name="T28" fmla="*/ 3 w 3033"/>
                  <a:gd name="T29" fmla="*/ 2 h 1927"/>
                  <a:gd name="T30" fmla="*/ 3 w 3033"/>
                  <a:gd name="T31" fmla="*/ 2 h 1927"/>
                  <a:gd name="T32" fmla="*/ 3 w 3033"/>
                  <a:gd name="T33" fmla="*/ 2 h 1927"/>
                  <a:gd name="T34" fmla="*/ 3 w 3033"/>
                  <a:gd name="T35" fmla="*/ 2 h 1927"/>
                  <a:gd name="T36" fmla="*/ 4 w 3033"/>
                  <a:gd name="T37" fmla="*/ 3 h 1927"/>
                  <a:gd name="T38" fmla="*/ 4 w 3033"/>
                  <a:gd name="T39" fmla="*/ 3 h 1927"/>
                  <a:gd name="T40" fmla="*/ 4 w 3033"/>
                  <a:gd name="T41" fmla="*/ 3 h 1927"/>
                  <a:gd name="T42" fmla="*/ 4 w 3033"/>
                  <a:gd name="T43" fmla="*/ 3 h 1927"/>
                  <a:gd name="T44" fmla="*/ 4 w 3033"/>
                  <a:gd name="T45" fmla="*/ 3 h 1927"/>
                  <a:gd name="T46" fmla="*/ 4 w 3033"/>
                  <a:gd name="T47" fmla="*/ 3 h 1927"/>
                  <a:gd name="T48" fmla="*/ 4 w 3033"/>
                  <a:gd name="T49" fmla="*/ 3 h 1927"/>
                  <a:gd name="T50" fmla="*/ 4 w 3033"/>
                  <a:gd name="T51" fmla="*/ 4 h 1927"/>
                  <a:gd name="T52" fmla="*/ 4 w 3033"/>
                  <a:gd name="T53" fmla="*/ 4 h 1927"/>
                  <a:gd name="T54" fmla="*/ 5 w 3033"/>
                  <a:gd name="T55" fmla="*/ 4 h 1927"/>
                  <a:gd name="T56" fmla="*/ 5 w 3033"/>
                  <a:gd name="T57" fmla="*/ 4 h 1927"/>
                  <a:gd name="T58" fmla="*/ 5 w 3033"/>
                  <a:gd name="T59" fmla="*/ 4 h 1927"/>
                  <a:gd name="T60" fmla="*/ 5 w 3033"/>
                  <a:gd name="T61" fmla="*/ 4 h 1927"/>
                  <a:gd name="T62" fmla="*/ 5 w 3033"/>
                  <a:gd name="T63" fmla="*/ 4 h 1927"/>
                  <a:gd name="T64" fmla="*/ 5 w 3033"/>
                  <a:gd name="T65" fmla="*/ 4 h 1927"/>
                  <a:gd name="T66" fmla="*/ 5 w 3033"/>
                  <a:gd name="T67" fmla="*/ 4 h 1927"/>
                  <a:gd name="T68" fmla="*/ 5 w 3033"/>
                  <a:gd name="T69" fmla="*/ 4 h 1927"/>
                  <a:gd name="T70" fmla="*/ 5 w 3033"/>
                  <a:gd name="T71" fmla="*/ 4 h 1927"/>
                  <a:gd name="T72" fmla="*/ 5 w 3033"/>
                  <a:gd name="T73" fmla="*/ 4 h 1927"/>
                  <a:gd name="T74" fmla="*/ 5 w 3033"/>
                  <a:gd name="T75" fmla="*/ 4 h 1927"/>
                  <a:gd name="T76" fmla="*/ 5 w 3033"/>
                  <a:gd name="T77" fmla="*/ 4 h 1927"/>
                  <a:gd name="T78" fmla="*/ 5 w 3033"/>
                  <a:gd name="T79" fmla="*/ 4 h 1927"/>
                  <a:gd name="T80" fmla="*/ 5 w 3033"/>
                  <a:gd name="T81" fmla="*/ 4 h 1927"/>
                  <a:gd name="T82" fmla="*/ 6 w 3033"/>
                  <a:gd name="T83" fmla="*/ 4 h 1927"/>
                  <a:gd name="T84" fmla="*/ 6 w 3033"/>
                  <a:gd name="T85" fmla="*/ 4 h 1927"/>
                  <a:gd name="T86" fmla="*/ 6 w 3033"/>
                  <a:gd name="T87" fmla="*/ 4 h 1927"/>
                  <a:gd name="T88" fmla="*/ 6 w 3033"/>
                  <a:gd name="T89" fmla="*/ 4 h 1927"/>
                  <a:gd name="T90" fmla="*/ 6 w 3033"/>
                  <a:gd name="T91" fmla="*/ 4 h 1927"/>
                  <a:gd name="T92" fmla="*/ 6 w 3033"/>
                  <a:gd name="T93" fmla="*/ 4 h 1927"/>
                  <a:gd name="T94" fmla="*/ 6 w 3033"/>
                  <a:gd name="T95" fmla="*/ 3 h 19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33"/>
                  <a:gd name="T145" fmla="*/ 0 h 1927"/>
                  <a:gd name="T146" fmla="*/ 3033 w 3033"/>
                  <a:gd name="T147" fmla="*/ 1927 h 19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33" h="1927">
                    <a:moveTo>
                      <a:pt x="0" y="0"/>
                    </a:moveTo>
                    <a:lnTo>
                      <a:pt x="76" y="32"/>
                    </a:lnTo>
                    <a:lnTo>
                      <a:pt x="157" y="66"/>
                    </a:lnTo>
                    <a:lnTo>
                      <a:pt x="241" y="103"/>
                    </a:lnTo>
                    <a:lnTo>
                      <a:pt x="328" y="140"/>
                    </a:lnTo>
                    <a:lnTo>
                      <a:pt x="416" y="177"/>
                    </a:lnTo>
                    <a:lnTo>
                      <a:pt x="504" y="217"/>
                    </a:lnTo>
                    <a:lnTo>
                      <a:pt x="592" y="255"/>
                    </a:lnTo>
                    <a:lnTo>
                      <a:pt x="678" y="293"/>
                    </a:lnTo>
                    <a:lnTo>
                      <a:pt x="760" y="331"/>
                    </a:lnTo>
                    <a:lnTo>
                      <a:pt x="839" y="368"/>
                    </a:lnTo>
                    <a:lnTo>
                      <a:pt x="913" y="403"/>
                    </a:lnTo>
                    <a:lnTo>
                      <a:pt x="980" y="436"/>
                    </a:lnTo>
                    <a:lnTo>
                      <a:pt x="1039" y="468"/>
                    </a:lnTo>
                    <a:lnTo>
                      <a:pt x="1091" y="497"/>
                    </a:lnTo>
                    <a:lnTo>
                      <a:pt x="1114" y="509"/>
                    </a:lnTo>
                    <a:lnTo>
                      <a:pt x="1134" y="521"/>
                    </a:lnTo>
                    <a:lnTo>
                      <a:pt x="1152" y="533"/>
                    </a:lnTo>
                    <a:lnTo>
                      <a:pt x="1166" y="543"/>
                    </a:lnTo>
                    <a:lnTo>
                      <a:pt x="1197" y="568"/>
                    </a:lnTo>
                    <a:lnTo>
                      <a:pt x="1227" y="594"/>
                    </a:lnTo>
                    <a:lnTo>
                      <a:pt x="1257" y="621"/>
                    </a:lnTo>
                    <a:lnTo>
                      <a:pt x="1286" y="649"/>
                    </a:lnTo>
                    <a:lnTo>
                      <a:pt x="1314" y="677"/>
                    </a:lnTo>
                    <a:lnTo>
                      <a:pt x="1342" y="707"/>
                    </a:lnTo>
                    <a:lnTo>
                      <a:pt x="1369" y="737"/>
                    </a:lnTo>
                    <a:lnTo>
                      <a:pt x="1396" y="767"/>
                    </a:lnTo>
                    <a:lnTo>
                      <a:pt x="1422" y="798"/>
                    </a:lnTo>
                    <a:lnTo>
                      <a:pt x="1448" y="830"/>
                    </a:lnTo>
                    <a:lnTo>
                      <a:pt x="1473" y="863"/>
                    </a:lnTo>
                    <a:lnTo>
                      <a:pt x="1498" y="896"/>
                    </a:lnTo>
                    <a:lnTo>
                      <a:pt x="1546" y="962"/>
                    </a:lnTo>
                    <a:lnTo>
                      <a:pt x="1595" y="1030"/>
                    </a:lnTo>
                    <a:lnTo>
                      <a:pt x="1643" y="1098"/>
                    </a:lnTo>
                    <a:lnTo>
                      <a:pt x="1690" y="1167"/>
                    </a:lnTo>
                    <a:lnTo>
                      <a:pt x="1738" y="1236"/>
                    </a:lnTo>
                    <a:lnTo>
                      <a:pt x="1786" y="1303"/>
                    </a:lnTo>
                    <a:lnTo>
                      <a:pt x="1835" y="1370"/>
                    </a:lnTo>
                    <a:lnTo>
                      <a:pt x="1885" y="1435"/>
                    </a:lnTo>
                    <a:lnTo>
                      <a:pt x="1910" y="1467"/>
                    </a:lnTo>
                    <a:lnTo>
                      <a:pt x="1937" y="1498"/>
                    </a:lnTo>
                    <a:lnTo>
                      <a:pt x="1963" y="1529"/>
                    </a:lnTo>
                    <a:lnTo>
                      <a:pt x="1990" y="1559"/>
                    </a:lnTo>
                    <a:lnTo>
                      <a:pt x="2012" y="1583"/>
                    </a:lnTo>
                    <a:lnTo>
                      <a:pt x="2036" y="1608"/>
                    </a:lnTo>
                    <a:lnTo>
                      <a:pt x="2062" y="1634"/>
                    </a:lnTo>
                    <a:lnTo>
                      <a:pt x="2091" y="1661"/>
                    </a:lnTo>
                    <a:lnTo>
                      <a:pt x="2121" y="1689"/>
                    </a:lnTo>
                    <a:lnTo>
                      <a:pt x="2153" y="1716"/>
                    </a:lnTo>
                    <a:lnTo>
                      <a:pt x="2186" y="1744"/>
                    </a:lnTo>
                    <a:lnTo>
                      <a:pt x="2223" y="1771"/>
                    </a:lnTo>
                    <a:lnTo>
                      <a:pt x="2259" y="1797"/>
                    </a:lnTo>
                    <a:lnTo>
                      <a:pt x="2298" y="1821"/>
                    </a:lnTo>
                    <a:lnTo>
                      <a:pt x="2317" y="1832"/>
                    </a:lnTo>
                    <a:lnTo>
                      <a:pt x="2338" y="1843"/>
                    </a:lnTo>
                    <a:lnTo>
                      <a:pt x="2358" y="1855"/>
                    </a:lnTo>
                    <a:lnTo>
                      <a:pt x="2379" y="1864"/>
                    </a:lnTo>
                    <a:lnTo>
                      <a:pt x="2399" y="1875"/>
                    </a:lnTo>
                    <a:lnTo>
                      <a:pt x="2421" y="1883"/>
                    </a:lnTo>
                    <a:lnTo>
                      <a:pt x="2442" y="1891"/>
                    </a:lnTo>
                    <a:lnTo>
                      <a:pt x="2464" y="1898"/>
                    </a:lnTo>
                    <a:lnTo>
                      <a:pt x="2486" y="1906"/>
                    </a:lnTo>
                    <a:lnTo>
                      <a:pt x="2509" y="1911"/>
                    </a:lnTo>
                    <a:lnTo>
                      <a:pt x="2530" y="1916"/>
                    </a:lnTo>
                    <a:lnTo>
                      <a:pt x="2553" y="1920"/>
                    </a:lnTo>
                    <a:lnTo>
                      <a:pt x="2570" y="1923"/>
                    </a:lnTo>
                    <a:lnTo>
                      <a:pt x="2587" y="1925"/>
                    </a:lnTo>
                    <a:lnTo>
                      <a:pt x="2604" y="1926"/>
                    </a:lnTo>
                    <a:lnTo>
                      <a:pt x="2621" y="1927"/>
                    </a:lnTo>
                    <a:lnTo>
                      <a:pt x="2638" y="1927"/>
                    </a:lnTo>
                    <a:lnTo>
                      <a:pt x="2655" y="1927"/>
                    </a:lnTo>
                    <a:lnTo>
                      <a:pt x="2673" y="1926"/>
                    </a:lnTo>
                    <a:lnTo>
                      <a:pt x="2689" y="1925"/>
                    </a:lnTo>
                    <a:lnTo>
                      <a:pt x="2707" y="1923"/>
                    </a:lnTo>
                    <a:lnTo>
                      <a:pt x="2724" y="1921"/>
                    </a:lnTo>
                    <a:lnTo>
                      <a:pt x="2741" y="1918"/>
                    </a:lnTo>
                    <a:lnTo>
                      <a:pt x="2758" y="1915"/>
                    </a:lnTo>
                    <a:lnTo>
                      <a:pt x="2775" y="1911"/>
                    </a:lnTo>
                    <a:lnTo>
                      <a:pt x="2791" y="1907"/>
                    </a:lnTo>
                    <a:lnTo>
                      <a:pt x="2808" y="1902"/>
                    </a:lnTo>
                    <a:lnTo>
                      <a:pt x="2823" y="1896"/>
                    </a:lnTo>
                    <a:lnTo>
                      <a:pt x="2839" y="1890"/>
                    </a:lnTo>
                    <a:lnTo>
                      <a:pt x="2855" y="1884"/>
                    </a:lnTo>
                    <a:lnTo>
                      <a:pt x="2870" y="1877"/>
                    </a:lnTo>
                    <a:lnTo>
                      <a:pt x="2886" y="1868"/>
                    </a:lnTo>
                    <a:lnTo>
                      <a:pt x="2900" y="1860"/>
                    </a:lnTo>
                    <a:lnTo>
                      <a:pt x="2914" y="1852"/>
                    </a:lnTo>
                    <a:lnTo>
                      <a:pt x="2928" y="1842"/>
                    </a:lnTo>
                    <a:lnTo>
                      <a:pt x="2942" y="1832"/>
                    </a:lnTo>
                    <a:lnTo>
                      <a:pt x="2955" y="1822"/>
                    </a:lnTo>
                    <a:lnTo>
                      <a:pt x="2968" y="1811"/>
                    </a:lnTo>
                    <a:lnTo>
                      <a:pt x="2979" y="1800"/>
                    </a:lnTo>
                    <a:lnTo>
                      <a:pt x="2992" y="1787"/>
                    </a:lnTo>
                    <a:lnTo>
                      <a:pt x="3003" y="1775"/>
                    </a:lnTo>
                    <a:lnTo>
                      <a:pt x="3014" y="1762"/>
                    </a:lnTo>
                    <a:lnTo>
                      <a:pt x="3023" y="1748"/>
                    </a:lnTo>
                    <a:lnTo>
                      <a:pt x="3033" y="1734"/>
                    </a:lnTo>
                  </a:path>
                </a:pathLst>
              </a:custGeom>
              <a:noFill/>
              <a:ln w="6350">
                <a:solidFill>
                  <a:srgbClr val="1F1A17"/>
                </a:solidFill>
                <a:prstDash val="solid"/>
                <a:round/>
                <a:headEnd/>
                <a:tailEnd/>
              </a:ln>
            </p:spPr>
            <p:txBody>
              <a:bodyPr/>
              <a:lstStyle/>
              <a:p>
                <a:endParaRPr lang="en-US"/>
              </a:p>
            </p:txBody>
          </p:sp>
          <p:sp>
            <p:nvSpPr>
              <p:cNvPr id="18682" name="Freeform 8032"/>
              <p:cNvSpPr>
                <a:spLocks/>
              </p:cNvSpPr>
              <p:nvPr/>
            </p:nvSpPr>
            <p:spPr bwMode="white">
              <a:xfrm>
                <a:off x="5054" y="1690"/>
                <a:ext cx="158" cy="88"/>
              </a:xfrm>
              <a:custGeom>
                <a:avLst/>
                <a:gdLst>
                  <a:gd name="T0" fmla="*/ 0 w 1267"/>
                  <a:gd name="T1" fmla="*/ 0 h 703"/>
                  <a:gd name="T2" fmla="*/ 0 w 1267"/>
                  <a:gd name="T3" fmla="*/ 0 h 703"/>
                  <a:gd name="T4" fmla="*/ 0 w 1267"/>
                  <a:gd name="T5" fmla="*/ 0 h 703"/>
                  <a:gd name="T6" fmla="*/ 0 w 1267"/>
                  <a:gd name="T7" fmla="*/ 0 h 703"/>
                  <a:gd name="T8" fmla="*/ 1 w 1267"/>
                  <a:gd name="T9" fmla="*/ 0 h 703"/>
                  <a:gd name="T10" fmla="*/ 1 w 1267"/>
                  <a:gd name="T11" fmla="*/ 1 h 703"/>
                  <a:gd name="T12" fmla="*/ 1 w 1267"/>
                  <a:gd name="T13" fmla="*/ 1 h 703"/>
                  <a:gd name="T14" fmla="*/ 1 w 1267"/>
                  <a:gd name="T15" fmla="*/ 1 h 703"/>
                  <a:gd name="T16" fmla="*/ 1 w 1267"/>
                  <a:gd name="T17" fmla="*/ 1 h 703"/>
                  <a:gd name="T18" fmla="*/ 1 w 1267"/>
                  <a:gd name="T19" fmla="*/ 1 h 703"/>
                  <a:gd name="T20" fmla="*/ 1 w 1267"/>
                  <a:gd name="T21" fmla="*/ 1 h 703"/>
                  <a:gd name="T22" fmla="*/ 2 w 1267"/>
                  <a:gd name="T23" fmla="*/ 1 h 703"/>
                  <a:gd name="T24" fmla="*/ 2 w 1267"/>
                  <a:gd name="T25" fmla="*/ 1 h 703"/>
                  <a:gd name="T26" fmla="*/ 2 w 1267"/>
                  <a:gd name="T27" fmla="*/ 1 h 703"/>
                  <a:gd name="T28" fmla="*/ 2 w 1267"/>
                  <a:gd name="T29" fmla="*/ 1 h 703"/>
                  <a:gd name="T30" fmla="*/ 2 w 1267"/>
                  <a:gd name="T31" fmla="*/ 1 h 703"/>
                  <a:gd name="T32" fmla="*/ 2 w 1267"/>
                  <a:gd name="T33" fmla="*/ 1 h 703"/>
                  <a:gd name="T34" fmla="*/ 2 w 1267"/>
                  <a:gd name="T35" fmla="*/ 1 h 703"/>
                  <a:gd name="T36" fmla="*/ 2 w 1267"/>
                  <a:gd name="T37" fmla="*/ 1 h 703"/>
                  <a:gd name="T38" fmla="*/ 2 w 1267"/>
                  <a:gd name="T39" fmla="*/ 1 h 703"/>
                  <a:gd name="T40" fmla="*/ 2 w 1267"/>
                  <a:gd name="T41" fmla="*/ 1 h 703"/>
                  <a:gd name="T42" fmla="*/ 2 w 1267"/>
                  <a:gd name="T43" fmla="*/ 1 h 703"/>
                  <a:gd name="T44" fmla="*/ 2 w 1267"/>
                  <a:gd name="T45" fmla="*/ 1 h 703"/>
                  <a:gd name="T46" fmla="*/ 2 w 1267"/>
                  <a:gd name="T47" fmla="*/ 1 h 703"/>
                  <a:gd name="T48" fmla="*/ 2 w 1267"/>
                  <a:gd name="T49" fmla="*/ 1 h 70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67"/>
                  <a:gd name="T76" fmla="*/ 0 h 703"/>
                  <a:gd name="T77" fmla="*/ 1267 w 1267"/>
                  <a:gd name="T78" fmla="*/ 703 h 70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67" h="703">
                    <a:moveTo>
                      <a:pt x="0" y="0"/>
                    </a:moveTo>
                    <a:lnTo>
                      <a:pt x="74" y="44"/>
                    </a:lnTo>
                    <a:lnTo>
                      <a:pt x="149" y="88"/>
                    </a:lnTo>
                    <a:lnTo>
                      <a:pt x="223" y="133"/>
                    </a:lnTo>
                    <a:lnTo>
                      <a:pt x="298" y="178"/>
                    </a:lnTo>
                    <a:lnTo>
                      <a:pt x="373" y="224"/>
                    </a:lnTo>
                    <a:lnTo>
                      <a:pt x="447" y="270"/>
                    </a:lnTo>
                    <a:lnTo>
                      <a:pt x="523" y="315"/>
                    </a:lnTo>
                    <a:lnTo>
                      <a:pt x="599" y="360"/>
                    </a:lnTo>
                    <a:lnTo>
                      <a:pt x="675" y="404"/>
                    </a:lnTo>
                    <a:lnTo>
                      <a:pt x="752" y="449"/>
                    </a:lnTo>
                    <a:lnTo>
                      <a:pt x="829" y="493"/>
                    </a:lnTo>
                    <a:lnTo>
                      <a:pt x="907" y="535"/>
                    </a:lnTo>
                    <a:lnTo>
                      <a:pt x="985" y="577"/>
                    </a:lnTo>
                    <a:lnTo>
                      <a:pt x="1063" y="617"/>
                    </a:lnTo>
                    <a:lnTo>
                      <a:pt x="1143" y="655"/>
                    </a:lnTo>
                    <a:lnTo>
                      <a:pt x="1225" y="694"/>
                    </a:lnTo>
                    <a:lnTo>
                      <a:pt x="1237" y="698"/>
                    </a:lnTo>
                    <a:lnTo>
                      <a:pt x="1249" y="702"/>
                    </a:lnTo>
                    <a:lnTo>
                      <a:pt x="1256" y="703"/>
                    </a:lnTo>
                    <a:lnTo>
                      <a:pt x="1261" y="703"/>
                    </a:lnTo>
                    <a:lnTo>
                      <a:pt x="1263" y="702"/>
                    </a:lnTo>
                    <a:lnTo>
                      <a:pt x="1264" y="701"/>
                    </a:lnTo>
                    <a:lnTo>
                      <a:pt x="1266" y="700"/>
                    </a:lnTo>
                    <a:lnTo>
                      <a:pt x="1267" y="698"/>
                    </a:lnTo>
                  </a:path>
                </a:pathLst>
              </a:custGeom>
              <a:noFill/>
              <a:ln w="6350">
                <a:solidFill>
                  <a:srgbClr val="1F1A17"/>
                </a:solidFill>
                <a:prstDash val="solid"/>
                <a:round/>
                <a:headEnd/>
                <a:tailEnd/>
              </a:ln>
            </p:spPr>
            <p:txBody>
              <a:bodyPr/>
              <a:lstStyle/>
              <a:p>
                <a:endParaRPr lang="en-US"/>
              </a:p>
            </p:txBody>
          </p:sp>
          <p:sp>
            <p:nvSpPr>
              <p:cNvPr id="18683" name="Freeform 8033"/>
              <p:cNvSpPr>
                <a:spLocks/>
              </p:cNvSpPr>
              <p:nvPr/>
            </p:nvSpPr>
            <p:spPr bwMode="white">
              <a:xfrm>
                <a:off x="5046" y="1699"/>
                <a:ext cx="186" cy="101"/>
              </a:xfrm>
              <a:custGeom>
                <a:avLst/>
                <a:gdLst>
                  <a:gd name="T0" fmla="*/ 3 w 1490"/>
                  <a:gd name="T1" fmla="*/ 1 h 803"/>
                  <a:gd name="T2" fmla="*/ 3 w 1490"/>
                  <a:gd name="T3" fmla="*/ 1 h 803"/>
                  <a:gd name="T4" fmla="*/ 3 w 1490"/>
                  <a:gd name="T5" fmla="*/ 2 h 803"/>
                  <a:gd name="T6" fmla="*/ 3 w 1490"/>
                  <a:gd name="T7" fmla="*/ 2 h 803"/>
                  <a:gd name="T8" fmla="*/ 3 w 1490"/>
                  <a:gd name="T9" fmla="*/ 2 h 803"/>
                  <a:gd name="T10" fmla="*/ 3 w 1490"/>
                  <a:gd name="T11" fmla="*/ 2 h 803"/>
                  <a:gd name="T12" fmla="*/ 3 w 1490"/>
                  <a:gd name="T13" fmla="*/ 2 h 803"/>
                  <a:gd name="T14" fmla="*/ 3 w 1490"/>
                  <a:gd name="T15" fmla="*/ 2 h 803"/>
                  <a:gd name="T16" fmla="*/ 3 w 1490"/>
                  <a:gd name="T17" fmla="*/ 2 h 803"/>
                  <a:gd name="T18" fmla="*/ 3 w 1490"/>
                  <a:gd name="T19" fmla="*/ 2 h 803"/>
                  <a:gd name="T20" fmla="*/ 3 w 1490"/>
                  <a:gd name="T21" fmla="*/ 2 h 803"/>
                  <a:gd name="T22" fmla="*/ 3 w 1490"/>
                  <a:gd name="T23" fmla="*/ 2 h 803"/>
                  <a:gd name="T24" fmla="*/ 3 w 1490"/>
                  <a:gd name="T25" fmla="*/ 2 h 803"/>
                  <a:gd name="T26" fmla="*/ 3 w 1490"/>
                  <a:gd name="T27" fmla="*/ 2 h 803"/>
                  <a:gd name="T28" fmla="*/ 3 w 1490"/>
                  <a:gd name="T29" fmla="*/ 2 h 803"/>
                  <a:gd name="T30" fmla="*/ 3 w 1490"/>
                  <a:gd name="T31" fmla="*/ 2 h 803"/>
                  <a:gd name="T32" fmla="*/ 3 w 1490"/>
                  <a:gd name="T33" fmla="*/ 2 h 803"/>
                  <a:gd name="T34" fmla="*/ 3 w 1490"/>
                  <a:gd name="T35" fmla="*/ 2 h 803"/>
                  <a:gd name="T36" fmla="*/ 3 w 1490"/>
                  <a:gd name="T37" fmla="*/ 2 h 803"/>
                  <a:gd name="T38" fmla="*/ 3 w 1490"/>
                  <a:gd name="T39" fmla="*/ 2 h 803"/>
                  <a:gd name="T40" fmla="*/ 3 w 1490"/>
                  <a:gd name="T41" fmla="*/ 2 h 803"/>
                  <a:gd name="T42" fmla="*/ 3 w 1490"/>
                  <a:gd name="T43" fmla="*/ 2 h 803"/>
                  <a:gd name="T44" fmla="*/ 3 w 1490"/>
                  <a:gd name="T45" fmla="*/ 2 h 803"/>
                  <a:gd name="T46" fmla="*/ 3 w 1490"/>
                  <a:gd name="T47" fmla="*/ 2 h 803"/>
                  <a:gd name="T48" fmla="*/ 2 w 1490"/>
                  <a:gd name="T49" fmla="*/ 2 h 803"/>
                  <a:gd name="T50" fmla="*/ 2 w 1490"/>
                  <a:gd name="T51" fmla="*/ 2 h 803"/>
                  <a:gd name="T52" fmla="*/ 2 w 1490"/>
                  <a:gd name="T53" fmla="*/ 2 h 803"/>
                  <a:gd name="T54" fmla="*/ 2 w 1490"/>
                  <a:gd name="T55" fmla="*/ 1 h 803"/>
                  <a:gd name="T56" fmla="*/ 2 w 1490"/>
                  <a:gd name="T57" fmla="*/ 1 h 803"/>
                  <a:gd name="T58" fmla="*/ 2 w 1490"/>
                  <a:gd name="T59" fmla="*/ 1 h 803"/>
                  <a:gd name="T60" fmla="*/ 2 w 1490"/>
                  <a:gd name="T61" fmla="*/ 1 h 803"/>
                  <a:gd name="T62" fmla="*/ 2 w 1490"/>
                  <a:gd name="T63" fmla="*/ 1 h 803"/>
                  <a:gd name="T64" fmla="*/ 2 w 1490"/>
                  <a:gd name="T65" fmla="*/ 1 h 803"/>
                  <a:gd name="T66" fmla="*/ 2 w 1490"/>
                  <a:gd name="T67" fmla="*/ 1 h 803"/>
                  <a:gd name="T68" fmla="*/ 1 w 1490"/>
                  <a:gd name="T69" fmla="*/ 1 h 803"/>
                  <a:gd name="T70" fmla="*/ 1 w 1490"/>
                  <a:gd name="T71" fmla="*/ 1 h 803"/>
                  <a:gd name="T72" fmla="*/ 1 w 1490"/>
                  <a:gd name="T73" fmla="*/ 1 h 803"/>
                  <a:gd name="T74" fmla="*/ 1 w 1490"/>
                  <a:gd name="T75" fmla="*/ 1 h 803"/>
                  <a:gd name="T76" fmla="*/ 1 w 1490"/>
                  <a:gd name="T77" fmla="*/ 1 h 803"/>
                  <a:gd name="T78" fmla="*/ 1 w 1490"/>
                  <a:gd name="T79" fmla="*/ 1 h 803"/>
                  <a:gd name="T80" fmla="*/ 1 w 1490"/>
                  <a:gd name="T81" fmla="*/ 0 h 803"/>
                  <a:gd name="T82" fmla="*/ 0 w 1490"/>
                  <a:gd name="T83" fmla="*/ 0 h 803"/>
                  <a:gd name="T84" fmla="*/ 0 w 1490"/>
                  <a:gd name="T85" fmla="*/ 0 h 803"/>
                  <a:gd name="T86" fmla="*/ 0 w 1490"/>
                  <a:gd name="T87" fmla="*/ 0 h 803"/>
                  <a:gd name="T88" fmla="*/ 0 w 1490"/>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90"/>
                  <a:gd name="T136" fmla="*/ 0 h 803"/>
                  <a:gd name="T137" fmla="*/ 1490 w 1490"/>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90" h="803">
                    <a:moveTo>
                      <a:pt x="1466" y="693"/>
                    </a:moveTo>
                    <a:lnTo>
                      <a:pt x="1477" y="713"/>
                    </a:lnTo>
                    <a:lnTo>
                      <a:pt x="1484" y="731"/>
                    </a:lnTo>
                    <a:lnTo>
                      <a:pt x="1487" y="739"/>
                    </a:lnTo>
                    <a:lnTo>
                      <a:pt x="1489" y="747"/>
                    </a:lnTo>
                    <a:lnTo>
                      <a:pt x="1490" y="754"/>
                    </a:lnTo>
                    <a:lnTo>
                      <a:pt x="1490" y="762"/>
                    </a:lnTo>
                    <a:lnTo>
                      <a:pt x="1490" y="768"/>
                    </a:lnTo>
                    <a:lnTo>
                      <a:pt x="1489" y="773"/>
                    </a:lnTo>
                    <a:lnTo>
                      <a:pt x="1488" y="778"/>
                    </a:lnTo>
                    <a:lnTo>
                      <a:pt x="1486" y="783"/>
                    </a:lnTo>
                    <a:lnTo>
                      <a:pt x="1483" y="788"/>
                    </a:lnTo>
                    <a:lnTo>
                      <a:pt x="1480" y="792"/>
                    </a:lnTo>
                    <a:lnTo>
                      <a:pt x="1475" y="795"/>
                    </a:lnTo>
                    <a:lnTo>
                      <a:pt x="1470" y="797"/>
                    </a:lnTo>
                    <a:lnTo>
                      <a:pt x="1465" y="800"/>
                    </a:lnTo>
                    <a:lnTo>
                      <a:pt x="1459" y="801"/>
                    </a:lnTo>
                    <a:lnTo>
                      <a:pt x="1453" y="802"/>
                    </a:lnTo>
                    <a:lnTo>
                      <a:pt x="1445" y="803"/>
                    </a:lnTo>
                    <a:lnTo>
                      <a:pt x="1429" y="803"/>
                    </a:lnTo>
                    <a:lnTo>
                      <a:pt x="1409" y="800"/>
                    </a:lnTo>
                    <a:lnTo>
                      <a:pt x="1388" y="796"/>
                    </a:lnTo>
                    <a:lnTo>
                      <a:pt x="1364" y="789"/>
                    </a:lnTo>
                    <a:lnTo>
                      <a:pt x="1337" y="780"/>
                    </a:lnTo>
                    <a:lnTo>
                      <a:pt x="1309" y="769"/>
                    </a:lnTo>
                    <a:lnTo>
                      <a:pt x="1263" y="750"/>
                    </a:lnTo>
                    <a:lnTo>
                      <a:pt x="1217" y="731"/>
                    </a:lnTo>
                    <a:lnTo>
                      <a:pt x="1171" y="710"/>
                    </a:lnTo>
                    <a:lnTo>
                      <a:pt x="1126" y="689"/>
                    </a:lnTo>
                    <a:lnTo>
                      <a:pt x="1083" y="668"/>
                    </a:lnTo>
                    <a:lnTo>
                      <a:pt x="1039" y="647"/>
                    </a:lnTo>
                    <a:lnTo>
                      <a:pt x="995" y="625"/>
                    </a:lnTo>
                    <a:lnTo>
                      <a:pt x="953" y="602"/>
                    </a:lnTo>
                    <a:lnTo>
                      <a:pt x="869" y="556"/>
                    </a:lnTo>
                    <a:lnTo>
                      <a:pt x="786" y="510"/>
                    </a:lnTo>
                    <a:lnTo>
                      <a:pt x="705" y="461"/>
                    </a:lnTo>
                    <a:lnTo>
                      <a:pt x="625" y="412"/>
                    </a:lnTo>
                    <a:lnTo>
                      <a:pt x="546" y="361"/>
                    </a:lnTo>
                    <a:lnTo>
                      <a:pt x="467" y="311"/>
                    </a:lnTo>
                    <a:lnTo>
                      <a:pt x="389" y="260"/>
                    </a:lnTo>
                    <a:lnTo>
                      <a:pt x="312" y="208"/>
                    </a:lnTo>
                    <a:lnTo>
                      <a:pt x="234" y="156"/>
                    </a:lnTo>
                    <a:lnTo>
                      <a:pt x="156" y="103"/>
                    </a:lnTo>
                    <a:lnTo>
                      <a:pt x="78" y="51"/>
                    </a:lnTo>
                    <a:lnTo>
                      <a:pt x="0" y="0"/>
                    </a:lnTo>
                  </a:path>
                </a:pathLst>
              </a:custGeom>
              <a:noFill/>
              <a:ln w="6350">
                <a:solidFill>
                  <a:srgbClr val="1F1A17"/>
                </a:solidFill>
                <a:prstDash val="solid"/>
                <a:round/>
                <a:headEnd/>
                <a:tailEnd/>
              </a:ln>
            </p:spPr>
            <p:txBody>
              <a:bodyPr/>
              <a:lstStyle/>
              <a:p>
                <a:endParaRPr lang="en-US"/>
              </a:p>
            </p:txBody>
          </p:sp>
          <p:sp>
            <p:nvSpPr>
              <p:cNvPr id="18684" name="Freeform 8034"/>
              <p:cNvSpPr>
                <a:spLocks/>
              </p:cNvSpPr>
              <p:nvPr/>
            </p:nvSpPr>
            <p:spPr bwMode="white">
              <a:xfrm>
                <a:off x="5041" y="1707"/>
                <a:ext cx="202" cy="103"/>
              </a:xfrm>
              <a:custGeom>
                <a:avLst/>
                <a:gdLst>
                  <a:gd name="T0" fmla="*/ 0 w 1610"/>
                  <a:gd name="T1" fmla="*/ 0 h 824"/>
                  <a:gd name="T2" fmla="*/ 0 w 1610"/>
                  <a:gd name="T3" fmla="*/ 0 h 824"/>
                  <a:gd name="T4" fmla="*/ 0 w 1610"/>
                  <a:gd name="T5" fmla="*/ 0 h 824"/>
                  <a:gd name="T6" fmla="*/ 1 w 1610"/>
                  <a:gd name="T7" fmla="*/ 0 h 824"/>
                  <a:gd name="T8" fmla="*/ 1 w 1610"/>
                  <a:gd name="T9" fmla="*/ 1 h 824"/>
                  <a:gd name="T10" fmla="*/ 1 w 1610"/>
                  <a:gd name="T11" fmla="*/ 1 h 824"/>
                  <a:gd name="T12" fmla="*/ 1 w 1610"/>
                  <a:gd name="T13" fmla="*/ 1 h 824"/>
                  <a:gd name="T14" fmla="*/ 1 w 1610"/>
                  <a:gd name="T15" fmla="*/ 1 h 824"/>
                  <a:gd name="T16" fmla="*/ 1 w 1610"/>
                  <a:gd name="T17" fmla="*/ 1 h 824"/>
                  <a:gd name="T18" fmla="*/ 2 w 1610"/>
                  <a:gd name="T19" fmla="*/ 1 h 824"/>
                  <a:gd name="T20" fmla="*/ 2 w 1610"/>
                  <a:gd name="T21" fmla="*/ 1 h 824"/>
                  <a:gd name="T22" fmla="*/ 2 w 1610"/>
                  <a:gd name="T23" fmla="*/ 1 h 824"/>
                  <a:gd name="T24" fmla="*/ 2 w 1610"/>
                  <a:gd name="T25" fmla="*/ 1 h 824"/>
                  <a:gd name="T26" fmla="*/ 2 w 1610"/>
                  <a:gd name="T27" fmla="*/ 1 h 824"/>
                  <a:gd name="T28" fmla="*/ 2 w 1610"/>
                  <a:gd name="T29" fmla="*/ 1 h 824"/>
                  <a:gd name="T30" fmla="*/ 2 w 1610"/>
                  <a:gd name="T31" fmla="*/ 1 h 824"/>
                  <a:gd name="T32" fmla="*/ 2 w 1610"/>
                  <a:gd name="T33" fmla="*/ 1 h 824"/>
                  <a:gd name="T34" fmla="*/ 2 w 1610"/>
                  <a:gd name="T35" fmla="*/ 1 h 824"/>
                  <a:gd name="T36" fmla="*/ 2 w 1610"/>
                  <a:gd name="T37" fmla="*/ 2 h 824"/>
                  <a:gd name="T38" fmla="*/ 2 w 1610"/>
                  <a:gd name="T39" fmla="*/ 2 h 824"/>
                  <a:gd name="T40" fmla="*/ 3 w 1610"/>
                  <a:gd name="T41" fmla="*/ 2 h 824"/>
                  <a:gd name="T42" fmla="*/ 3 w 1610"/>
                  <a:gd name="T43" fmla="*/ 2 h 824"/>
                  <a:gd name="T44" fmla="*/ 3 w 1610"/>
                  <a:gd name="T45" fmla="*/ 2 h 824"/>
                  <a:gd name="T46" fmla="*/ 3 w 1610"/>
                  <a:gd name="T47" fmla="*/ 2 h 824"/>
                  <a:gd name="T48" fmla="*/ 3 w 1610"/>
                  <a:gd name="T49" fmla="*/ 2 h 824"/>
                  <a:gd name="T50" fmla="*/ 3 w 1610"/>
                  <a:gd name="T51" fmla="*/ 2 h 824"/>
                  <a:gd name="T52" fmla="*/ 3 w 1610"/>
                  <a:gd name="T53" fmla="*/ 2 h 824"/>
                  <a:gd name="T54" fmla="*/ 3 w 1610"/>
                  <a:gd name="T55" fmla="*/ 2 h 824"/>
                  <a:gd name="T56" fmla="*/ 3 w 1610"/>
                  <a:gd name="T57" fmla="*/ 2 h 824"/>
                  <a:gd name="T58" fmla="*/ 3 w 1610"/>
                  <a:gd name="T59" fmla="*/ 2 h 824"/>
                  <a:gd name="T60" fmla="*/ 3 w 1610"/>
                  <a:gd name="T61" fmla="*/ 2 h 824"/>
                  <a:gd name="T62" fmla="*/ 3 w 1610"/>
                  <a:gd name="T63" fmla="*/ 2 h 824"/>
                  <a:gd name="T64" fmla="*/ 3 w 1610"/>
                  <a:gd name="T65" fmla="*/ 2 h 824"/>
                  <a:gd name="T66" fmla="*/ 3 w 1610"/>
                  <a:gd name="T67" fmla="*/ 2 h 824"/>
                  <a:gd name="T68" fmla="*/ 3 w 1610"/>
                  <a:gd name="T69" fmla="*/ 2 h 824"/>
                  <a:gd name="T70" fmla="*/ 3 w 1610"/>
                  <a:gd name="T71" fmla="*/ 2 h 824"/>
                  <a:gd name="T72" fmla="*/ 3 w 1610"/>
                  <a:gd name="T73" fmla="*/ 2 h 824"/>
                  <a:gd name="T74" fmla="*/ 3 w 1610"/>
                  <a:gd name="T75" fmla="*/ 2 h 824"/>
                  <a:gd name="T76" fmla="*/ 3 w 1610"/>
                  <a:gd name="T77" fmla="*/ 2 h 824"/>
                  <a:gd name="T78" fmla="*/ 3 w 1610"/>
                  <a:gd name="T79" fmla="*/ 2 h 824"/>
                  <a:gd name="T80" fmla="*/ 3 w 1610"/>
                  <a:gd name="T81" fmla="*/ 2 h 8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0"/>
                  <a:gd name="T124" fmla="*/ 0 h 824"/>
                  <a:gd name="T125" fmla="*/ 1610 w 1610"/>
                  <a:gd name="T126" fmla="*/ 824 h 8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0" h="824">
                    <a:moveTo>
                      <a:pt x="0" y="0"/>
                    </a:moveTo>
                    <a:lnTo>
                      <a:pt x="82" y="60"/>
                    </a:lnTo>
                    <a:lnTo>
                      <a:pt x="166" y="121"/>
                    </a:lnTo>
                    <a:lnTo>
                      <a:pt x="253" y="183"/>
                    </a:lnTo>
                    <a:lnTo>
                      <a:pt x="342" y="246"/>
                    </a:lnTo>
                    <a:lnTo>
                      <a:pt x="432" y="311"/>
                    </a:lnTo>
                    <a:lnTo>
                      <a:pt x="523" y="373"/>
                    </a:lnTo>
                    <a:lnTo>
                      <a:pt x="616" y="434"/>
                    </a:lnTo>
                    <a:lnTo>
                      <a:pt x="709" y="493"/>
                    </a:lnTo>
                    <a:lnTo>
                      <a:pt x="755" y="522"/>
                    </a:lnTo>
                    <a:lnTo>
                      <a:pt x="802" y="550"/>
                    </a:lnTo>
                    <a:lnTo>
                      <a:pt x="849" y="577"/>
                    </a:lnTo>
                    <a:lnTo>
                      <a:pt x="895" y="604"/>
                    </a:lnTo>
                    <a:lnTo>
                      <a:pt x="941" y="629"/>
                    </a:lnTo>
                    <a:lnTo>
                      <a:pt x="987" y="654"/>
                    </a:lnTo>
                    <a:lnTo>
                      <a:pt x="1033" y="677"/>
                    </a:lnTo>
                    <a:lnTo>
                      <a:pt x="1078" y="699"/>
                    </a:lnTo>
                    <a:lnTo>
                      <a:pt x="1123" y="719"/>
                    </a:lnTo>
                    <a:lnTo>
                      <a:pt x="1168" y="738"/>
                    </a:lnTo>
                    <a:lnTo>
                      <a:pt x="1212" y="756"/>
                    </a:lnTo>
                    <a:lnTo>
                      <a:pt x="1256" y="772"/>
                    </a:lnTo>
                    <a:lnTo>
                      <a:pt x="1300" y="787"/>
                    </a:lnTo>
                    <a:lnTo>
                      <a:pt x="1342" y="799"/>
                    </a:lnTo>
                    <a:lnTo>
                      <a:pt x="1385" y="811"/>
                    </a:lnTo>
                    <a:lnTo>
                      <a:pt x="1426" y="819"/>
                    </a:lnTo>
                    <a:lnTo>
                      <a:pt x="1442" y="822"/>
                    </a:lnTo>
                    <a:lnTo>
                      <a:pt x="1456" y="824"/>
                    </a:lnTo>
                    <a:lnTo>
                      <a:pt x="1472" y="824"/>
                    </a:lnTo>
                    <a:lnTo>
                      <a:pt x="1487" y="824"/>
                    </a:lnTo>
                    <a:lnTo>
                      <a:pt x="1500" y="823"/>
                    </a:lnTo>
                    <a:lnTo>
                      <a:pt x="1515" y="821"/>
                    </a:lnTo>
                    <a:lnTo>
                      <a:pt x="1527" y="818"/>
                    </a:lnTo>
                    <a:lnTo>
                      <a:pt x="1540" y="814"/>
                    </a:lnTo>
                    <a:lnTo>
                      <a:pt x="1552" y="807"/>
                    </a:lnTo>
                    <a:lnTo>
                      <a:pt x="1562" y="801"/>
                    </a:lnTo>
                    <a:lnTo>
                      <a:pt x="1573" y="793"/>
                    </a:lnTo>
                    <a:lnTo>
                      <a:pt x="1582" y="785"/>
                    </a:lnTo>
                    <a:lnTo>
                      <a:pt x="1592" y="774"/>
                    </a:lnTo>
                    <a:lnTo>
                      <a:pt x="1599" y="762"/>
                    </a:lnTo>
                    <a:lnTo>
                      <a:pt x="1605" y="749"/>
                    </a:lnTo>
                    <a:lnTo>
                      <a:pt x="1610" y="735"/>
                    </a:lnTo>
                  </a:path>
                </a:pathLst>
              </a:custGeom>
              <a:noFill/>
              <a:ln w="6350">
                <a:solidFill>
                  <a:srgbClr val="1F1A17"/>
                </a:solidFill>
                <a:prstDash val="solid"/>
                <a:round/>
                <a:headEnd/>
                <a:tailEnd/>
              </a:ln>
            </p:spPr>
            <p:txBody>
              <a:bodyPr/>
              <a:lstStyle/>
              <a:p>
                <a:endParaRPr lang="en-US"/>
              </a:p>
            </p:txBody>
          </p:sp>
          <p:sp>
            <p:nvSpPr>
              <p:cNvPr id="18685" name="Freeform 8035"/>
              <p:cNvSpPr>
                <a:spLocks/>
              </p:cNvSpPr>
              <p:nvPr/>
            </p:nvSpPr>
            <p:spPr bwMode="white">
              <a:xfrm>
                <a:off x="5208" y="1787"/>
                <a:ext cx="7" cy="7"/>
              </a:xfrm>
              <a:custGeom>
                <a:avLst/>
                <a:gdLst>
                  <a:gd name="T0" fmla="*/ 0 w 57"/>
                  <a:gd name="T1" fmla="*/ 0 h 56"/>
                  <a:gd name="T2" fmla="*/ 0 w 57"/>
                  <a:gd name="T3" fmla="*/ 0 h 56"/>
                  <a:gd name="T4" fmla="*/ 0 w 57"/>
                  <a:gd name="T5" fmla="*/ 0 h 56"/>
                  <a:gd name="T6" fmla="*/ 0 w 57"/>
                  <a:gd name="T7" fmla="*/ 0 h 56"/>
                  <a:gd name="T8" fmla="*/ 0 w 57"/>
                  <a:gd name="T9" fmla="*/ 0 h 56"/>
                  <a:gd name="T10" fmla="*/ 0 w 57"/>
                  <a:gd name="T11" fmla="*/ 0 h 56"/>
                  <a:gd name="T12" fmla="*/ 0 w 57"/>
                  <a:gd name="T13" fmla="*/ 0 h 56"/>
                  <a:gd name="T14" fmla="*/ 0 w 57"/>
                  <a:gd name="T15" fmla="*/ 0 h 56"/>
                  <a:gd name="T16" fmla="*/ 0 w 57"/>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56"/>
                  <a:gd name="T29" fmla="*/ 57 w 5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56">
                    <a:moveTo>
                      <a:pt x="57" y="0"/>
                    </a:moveTo>
                    <a:lnTo>
                      <a:pt x="53" y="7"/>
                    </a:lnTo>
                    <a:lnTo>
                      <a:pt x="50" y="14"/>
                    </a:lnTo>
                    <a:lnTo>
                      <a:pt x="44" y="21"/>
                    </a:lnTo>
                    <a:lnTo>
                      <a:pt x="38" y="29"/>
                    </a:lnTo>
                    <a:lnTo>
                      <a:pt x="31" y="36"/>
                    </a:lnTo>
                    <a:lnTo>
                      <a:pt x="23" y="43"/>
                    </a:lnTo>
                    <a:lnTo>
                      <a:pt x="12" y="49"/>
                    </a:lnTo>
                    <a:lnTo>
                      <a:pt x="0" y="56"/>
                    </a:lnTo>
                  </a:path>
                </a:pathLst>
              </a:custGeom>
              <a:noFill/>
              <a:ln w="6350">
                <a:solidFill>
                  <a:srgbClr val="1F1A17"/>
                </a:solidFill>
                <a:prstDash val="solid"/>
                <a:round/>
                <a:headEnd/>
                <a:tailEnd/>
              </a:ln>
            </p:spPr>
            <p:txBody>
              <a:bodyPr/>
              <a:lstStyle/>
              <a:p>
                <a:endParaRPr lang="en-US"/>
              </a:p>
            </p:txBody>
          </p:sp>
          <p:sp>
            <p:nvSpPr>
              <p:cNvPr id="18686" name="Freeform 8036"/>
              <p:cNvSpPr>
                <a:spLocks/>
              </p:cNvSpPr>
              <p:nvPr/>
            </p:nvSpPr>
            <p:spPr bwMode="white">
              <a:xfrm>
                <a:off x="5220" y="1783"/>
                <a:ext cx="10" cy="16"/>
              </a:xfrm>
              <a:custGeom>
                <a:avLst/>
                <a:gdLst>
                  <a:gd name="T0" fmla="*/ 0 w 81"/>
                  <a:gd name="T1" fmla="*/ 0 h 129"/>
                  <a:gd name="T2" fmla="*/ 0 w 81"/>
                  <a:gd name="T3" fmla="*/ 0 h 129"/>
                  <a:gd name="T4" fmla="*/ 0 w 81"/>
                  <a:gd name="T5" fmla="*/ 0 h 129"/>
                  <a:gd name="T6" fmla="*/ 0 w 81"/>
                  <a:gd name="T7" fmla="*/ 0 h 129"/>
                  <a:gd name="T8" fmla="*/ 0 w 81"/>
                  <a:gd name="T9" fmla="*/ 0 h 129"/>
                  <a:gd name="T10" fmla="*/ 0 w 81"/>
                  <a:gd name="T11" fmla="*/ 0 h 129"/>
                  <a:gd name="T12" fmla="*/ 0 w 81"/>
                  <a:gd name="T13" fmla="*/ 0 h 129"/>
                  <a:gd name="T14" fmla="*/ 0 w 81"/>
                  <a:gd name="T15" fmla="*/ 0 h 129"/>
                  <a:gd name="T16" fmla="*/ 0 w 81"/>
                  <a:gd name="T17" fmla="*/ 0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129"/>
                  <a:gd name="T29" fmla="*/ 81 w 81"/>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129">
                    <a:moveTo>
                      <a:pt x="0" y="129"/>
                    </a:moveTo>
                    <a:lnTo>
                      <a:pt x="11" y="120"/>
                    </a:lnTo>
                    <a:lnTo>
                      <a:pt x="22" y="106"/>
                    </a:lnTo>
                    <a:lnTo>
                      <a:pt x="34" y="89"/>
                    </a:lnTo>
                    <a:lnTo>
                      <a:pt x="46" y="72"/>
                    </a:lnTo>
                    <a:lnTo>
                      <a:pt x="58" y="53"/>
                    </a:lnTo>
                    <a:lnTo>
                      <a:pt x="67" y="35"/>
                    </a:lnTo>
                    <a:lnTo>
                      <a:pt x="75" y="16"/>
                    </a:lnTo>
                    <a:lnTo>
                      <a:pt x="81" y="0"/>
                    </a:lnTo>
                  </a:path>
                </a:pathLst>
              </a:custGeom>
              <a:noFill/>
              <a:ln w="6350">
                <a:solidFill>
                  <a:srgbClr val="1F1A17"/>
                </a:solidFill>
                <a:prstDash val="solid"/>
                <a:round/>
                <a:headEnd/>
                <a:tailEnd/>
              </a:ln>
            </p:spPr>
            <p:txBody>
              <a:bodyPr/>
              <a:lstStyle/>
              <a:p>
                <a:endParaRPr lang="en-US"/>
              </a:p>
            </p:txBody>
          </p:sp>
          <p:sp>
            <p:nvSpPr>
              <p:cNvPr id="18687" name="Freeform 8037"/>
              <p:cNvSpPr>
                <a:spLocks/>
              </p:cNvSpPr>
              <p:nvPr/>
            </p:nvSpPr>
            <p:spPr bwMode="white">
              <a:xfrm>
                <a:off x="5080" y="1734"/>
                <a:ext cx="126" cy="73"/>
              </a:xfrm>
              <a:custGeom>
                <a:avLst/>
                <a:gdLst>
                  <a:gd name="T0" fmla="*/ 2 w 1010"/>
                  <a:gd name="T1" fmla="*/ 1 h 581"/>
                  <a:gd name="T2" fmla="*/ 2 w 1010"/>
                  <a:gd name="T3" fmla="*/ 1 h 581"/>
                  <a:gd name="T4" fmla="*/ 2 w 1010"/>
                  <a:gd name="T5" fmla="*/ 1 h 581"/>
                  <a:gd name="T6" fmla="*/ 2 w 1010"/>
                  <a:gd name="T7" fmla="*/ 1 h 581"/>
                  <a:gd name="T8" fmla="*/ 2 w 1010"/>
                  <a:gd name="T9" fmla="*/ 1 h 581"/>
                  <a:gd name="T10" fmla="*/ 2 w 1010"/>
                  <a:gd name="T11" fmla="*/ 1 h 581"/>
                  <a:gd name="T12" fmla="*/ 2 w 1010"/>
                  <a:gd name="T13" fmla="*/ 1 h 581"/>
                  <a:gd name="T14" fmla="*/ 2 w 1010"/>
                  <a:gd name="T15" fmla="*/ 1 h 581"/>
                  <a:gd name="T16" fmla="*/ 1 w 1010"/>
                  <a:gd name="T17" fmla="*/ 1 h 581"/>
                  <a:gd name="T18" fmla="*/ 1 w 1010"/>
                  <a:gd name="T19" fmla="*/ 1 h 581"/>
                  <a:gd name="T20" fmla="*/ 1 w 1010"/>
                  <a:gd name="T21" fmla="*/ 1 h 581"/>
                  <a:gd name="T22" fmla="*/ 1 w 1010"/>
                  <a:gd name="T23" fmla="*/ 1 h 581"/>
                  <a:gd name="T24" fmla="*/ 1 w 1010"/>
                  <a:gd name="T25" fmla="*/ 1 h 581"/>
                  <a:gd name="T26" fmla="*/ 1 w 1010"/>
                  <a:gd name="T27" fmla="*/ 1 h 581"/>
                  <a:gd name="T28" fmla="*/ 1 w 1010"/>
                  <a:gd name="T29" fmla="*/ 1 h 581"/>
                  <a:gd name="T30" fmla="*/ 1 w 1010"/>
                  <a:gd name="T31" fmla="*/ 1 h 581"/>
                  <a:gd name="T32" fmla="*/ 1 w 1010"/>
                  <a:gd name="T33" fmla="*/ 1 h 581"/>
                  <a:gd name="T34" fmla="*/ 1 w 1010"/>
                  <a:gd name="T35" fmla="*/ 1 h 581"/>
                  <a:gd name="T36" fmla="*/ 1 w 1010"/>
                  <a:gd name="T37" fmla="*/ 1 h 581"/>
                  <a:gd name="T38" fmla="*/ 1 w 1010"/>
                  <a:gd name="T39" fmla="*/ 1 h 581"/>
                  <a:gd name="T40" fmla="*/ 1 w 1010"/>
                  <a:gd name="T41" fmla="*/ 1 h 581"/>
                  <a:gd name="T42" fmla="*/ 1 w 1010"/>
                  <a:gd name="T43" fmla="*/ 1 h 581"/>
                  <a:gd name="T44" fmla="*/ 0 w 1010"/>
                  <a:gd name="T45" fmla="*/ 0 h 581"/>
                  <a:gd name="T46" fmla="*/ 0 w 1010"/>
                  <a:gd name="T47" fmla="*/ 0 h 581"/>
                  <a:gd name="T48" fmla="*/ 0 w 1010"/>
                  <a:gd name="T49" fmla="*/ 0 h 581"/>
                  <a:gd name="T50" fmla="*/ 0 w 1010"/>
                  <a:gd name="T51" fmla="*/ 0 h 581"/>
                  <a:gd name="T52" fmla="*/ 0 w 1010"/>
                  <a:gd name="T53" fmla="*/ 0 h 5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10"/>
                  <a:gd name="T82" fmla="*/ 0 h 581"/>
                  <a:gd name="T83" fmla="*/ 1010 w 1010"/>
                  <a:gd name="T84" fmla="*/ 581 h 5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10" h="581">
                    <a:moveTo>
                      <a:pt x="1010" y="573"/>
                    </a:moveTo>
                    <a:lnTo>
                      <a:pt x="984" y="578"/>
                    </a:lnTo>
                    <a:lnTo>
                      <a:pt x="956" y="581"/>
                    </a:lnTo>
                    <a:lnTo>
                      <a:pt x="928" y="581"/>
                    </a:lnTo>
                    <a:lnTo>
                      <a:pt x="900" y="579"/>
                    </a:lnTo>
                    <a:lnTo>
                      <a:pt x="871" y="576"/>
                    </a:lnTo>
                    <a:lnTo>
                      <a:pt x="841" y="570"/>
                    </a:lnTo>
                    <a:lnTo>
                      <a:pt x="810" y="561"/>
                    </a:lnTo>
                    <a:lnTo>
                      <a:pt x="780" y="552"/>
                    </a:lnTo>
                    <a:lnTo>
                      <a:pt x="747" y="541"/>
                    </a:lnTo>
                    <a:lnTo>
                      <a:pt x="716" y="527"/>
                    </a:lnTo>
                    <a:lnTo>
                      <a:pt x="684" y="513"/>
                    </a:lnTo>
                    <a:lnTo>
                      <a:pt x="651" y="496"/>
                    </a:lnTo>
                    <a:lnTo>
                      <a:pt x="619" y="479"/>
                    </a:lnTo>
                    <a:lnTo>
                      <a:pt x="585" y="460"/>
                    </a:lnTo>
                    <a:lnTo>
                      <a:pt x="552" y="440"/>
                    </a:lnTo>
                    <a:lnTo>
                      <a:pt x="519" y="418"/>
                    </a:lnTo>
                    <a:lnTo>
                      <a:pt x="485" y="397"/>
                    </a:lnTo>
                    <a:lnTo>
                      <a:pt x="451" y="373"/>
                    </a:lnTo>
                    <a:lnTo>
                      <a:pt x="418" y="349"/>
                    </a:lnTo>
                    <a:lnTo>
                      <a:pt x="384" y="324"/>
                    </a:lnTo>
                    <a:lnTo>
                      <a:pt x="317" y="272"/>
                    </a:lnTo>
                    <a:lnTo>
                      <a:pt x="251" y="218"/>
                    </a:lnTo>
                    <a:lnTo>
                      <a:pt x="186" y="164"/>
                    </a:lnTo>
                    <a:lnTo>
                      <a:pt x="122" y="108"/>
                    </a:lnTo>
                    <a:lnTo>
                      <a:pt x="61" y="53"/>
                    </a:lnTo>
                    <a:lnTo>
                      <a:pt x="0" y="0"/>
                    </a:lnTo>
                  </a:path>
                </a:pathLst>
              </a:custGeom>
              <a:noFill/>
              <a:ln w="6350">
                <a:solidFill>
                  <a:srgbClr val="1F1A17"/>
                </a:solidFill>
                <a:prstDash val="solid"/>
                <a:round/>
                <a:headEnd/>
                <a:tailEnd/>
              </a:ln>
            </p:spPr>
            <p:txBody>
              <a:bodyPr/>
              <a:lstStyle/>
              <a:p>
                <a:endParaRPr lang="en-US"/>
              </a:p>
            </p:txBody>
          </p:sp>
          <p:sp>
            <p:nvSpPr>
              <p:cNvPr id="18688" name="Freeform 8038"/>
              <p:cNvSpPr>
                <a:spLocks/>
              </p:cNvSpPr>
              <p:nvPr/>
            </p:nvSpPr>
            <p:spPr bwMode="white">
              <a:xfrm>
                <a:off x="5190" y="1752"/>
                <a:ext cx="13" cy="18"/>
              </a:xfrm>
              <a:custGeom>
                <a:avLst/>
                <a:gdLst>
                  <a:gd name="T0" fmla="*/ 0 w 105"/>
                  <a:gd name="T1" fmla="*/ 0 h 140"/>
                  <a:gd name="T2" fmla="*/ 0 w 105"/>
                  <a:gd name="T3" fmla="*/ 0 h 140"/>
                  <a:gd name="T4" fmla="*/ 0 w 105"/>
                  <a:gd name="T5" fmla="*/ 0 h 140"/>
                  <a:gd name="T6" fmla="*/ 0 w 105"/>
                  <a:gd name="T7" fmla="*/ 0 h 140"/>
                  <a:gd name="T8" fmla="*/ 0 w 105"/>
                  <a:gd name="T9" fmla="*/ 0 h 140"/>
                  <a:gd name="T10" fmla="*/ 0 w 105"/>
                  <a:gd name="T11" fmla="*/ 0 h 140"/>
                  <a:gd name="T12" fmla="*/ 0 w 105"/>
                  <a:gd name="T13" fmla="*/ 0 h 140"/>
                  <a:gd name="T14" fmla="*/ 0 w 105"/>
                  <a:gd name="T15" fmla="*/ 0 h 140"/>
                  <a:gd name="T16" fmla="*/ 0 w 105"/>
                  <a:gd name="T17" fmla="*/ 0 h 140"/>
                  <a:gd name="T18" fmla="*/ 0 w 105"/>
                  <a:gd name="T19" fmla="*/ 0 h 140"/>
                  <a:gd name="T20" fmla="*/ 0 w 105"/>
                  <a:gd name="T21" fmla="*/ 0 h 140"/>
                  <a:gd name="T22" fmla="*/ 0 w 105"/>
                  <a:gd name="T23" fmla="*/ 0 h 140"/>
                  <a:gd name="T24" fmla="*/ 0 w 105"/>
                  <a:gd name="T25" fmla="*/ 0 h 140"/>
                  <a:gd name="T26" fmla="*/ 0 w 105"/>
                  <a:gd name="T27" fmla="*/ 0 h 140"/>
                  <a:gd name="T28" fmla="*/ 0 w 105"/>
                  <a:gd name="T29" fmla="*/ 0 h 140"/>
                  <a:gd name="T30" fmla="*/ 0 w 105"/>
                  <a:gd name="T31" fmla="*/ 0 h 140"/>
                  <a:gd name="T32" fmla="*/ 0 w 105"/>
                  <a:gd name="T33" fmla="*/ 0 h 140"/>
                  <a:gd name="T34" fmla="*/ 0 w 105"/>
                  <a:gd name="T35" fmla="*/ 0 h 140"/>
                  <a:gd name="T36" fmla="*/ 0 w 105"/>
                  <a:gd name="T37" fmla="*/ 0 h 140"/>
                  <a:gd name="T38" fmla="*/ 0 w 105"/>
                  <a:gd name="T39" fmla="*/ 0 h 140"/>
                  <a:gd name="T40" fmla="*/ 0 w 105"/>
                  <a:gd name="T41" fmla="*/ 0 h 140"/>
                  <a:gd name="T42" fmla="*/ 0 w 105"/>
                  <a:gd name="T43" fmla="*/ 0 h 140"/>
                  <a:gd name="T44" fmla="*/ 0 w 105"/>
                  <a:gd name="T45" fmla="*/ 0 h 140"/>
                  <a:gd name="T46" fmla="*/ 0 w 105"/>
                  <a:gd name="T47" fmla="*/ 0 h 140"/>
                  <a:gd name="T48" fmla="*/ 0 w 105"/>
                  <a:gd name="T49" fmla="*/ 0 h 140"/>
                  <a:gd name="T50" fmla="*/ 0 w 105"/>
                  <a:gd name="T51" fmla="*/ 0 h 140"/>
                  <a:gd name="T52" fmla="*/ 0 w 105"/>
                  <a:gd name="T53" fmla="*/ 0 h 140"/>
                  <a:gd name="T54" fmla="*/ 0 w 105"/>
                  <a:gd name="T55" fmla="*/ 0 h 140"/>
                  <a:gd name="T56" fmla="*/ 0 w 105"/>
                  <a:gd name="T57" fmla="*/ 0 h 140"/>
                  <a:gd name="T58" fmla="*/ 0 w 105"/>
                  <a:gd name="T59" fmla="*/ 0 h 140"/>
                  <a:gd name="T60" fmla="*/ 0 w 105"/>
                  <a:gd name="T61" fmla="*/ 0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5"/>
                  <a:gd name="T94" fmla="*/ 0 h 140"/>
                  <a:gd name="T95" fmla="*/ 105 w 105"/>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5" h="140">
                    <a:moveTo>
                      <a:pt x="0" y="134"/>
                    </a:moveTo>
                    <a:lnTo>
                      <a:pt x="11" y="138"/>
                    </a:lnTo>
                    <a:lnTo>
                      <a:pt x="22" y="140"/>
                    </a:lnTo>
                    <a:lnTo>
                      <a:pt x="33" y="140"/>
                    </a:lnTo>
                    <a:lnTo>
                      <a:pt x="42" y="140"/>
                    </a:lnTo>
                    <a:lnTo>
                      <a:pt x="50" y="140"/>
                    </a:lnTo>
                    <a:lnTo>
                      <a:pt x="59" y="138"/>
                    </a:lnTo>
                    <a:lnTo>
                      <a:pt x="66" y="134"/>
                    </a:lnTo>
                    <a:lnTo>
                      <a:pt x="72" y="131"/>
                    </a:lnTo>
                    <a:lnTo>
                      <a:pt x="79" y="128"/>
                    </a:lnTo>
                    <a:lnTo>
                      <a:pt x="84" y="123"/>
                    </a:lnTo>
                    <a:lnTo>
                      <a:pt x="88" y="118"/>
                    </a:lnTo>
                    <a:lnTo>
                      <a:pt x="92" y="113"/>
                    </a:lnTo>
                    <a:lnTo>
                      <a:pt x="95" y="106"/>
                    </a:lnTo>
                    <a:lnTo>
                      <a:pt x="98" y="100"/>
                    </a:lnTo>
                    <a:lnTo>
                      <a:pt x="100" y="94"/>
                    </a:lnTo>
                    <a:lnTo>
                      <a:pt x="102" y="88"/>
                    </a:lnTo>
                    <a:lnTo>
                      <a:pt x="103" y="81"/>
                    </a:lnTo>
                    <a:lnTo>
                      <a:pt x="105" y="73"/>
                    </a:lnTo>
                    <a:lnTo>
                      <a:pt x="105" y="66"/>
                    </a:lnTo>
                    <a:lnTo>
                      <a:pt x="103" y="60"/>
                    </a:lnTo>
                    <a:lnTo>
                      <a:pt x="101" y="45"/>
                    </a:lnTo>
                    <a:lnTo>
                      <a:pt x="97" y="33"/>
                    </a:lnTo>
                    <a:lnTo>
                      <a:pt x="94" y="27"/>
                    </a:lnTo>
                    <a:lnTo>
                      <a:pt x="90" y="21"/>
                    </a:lnTo>
                    <a:lnTo>
                      <a:pt x="87" y="16"/>
                    </a:lnTo>
                    <a:lnTo>
                      <a:pt x="83" y="11"/>
                    </a:lnTo>
                    <a:lnTo>
                      <a:pt x="77" y="7"/>
                    </a:lnTo>
                    <a:lnTo>
                      <a:pt x="73" y="4"/>
                    </a:lnTo>
                    <a:lnTo>
                      <a:pt x="67" y="1"/>
                    </a:lnTo>
                    <a:lnTo>
                      <a:pt x="62" y="0"/>
                    </a:lnTo>
                  </a:path>
                </a:pathLst>
              </a:custGeom>
              <a:noFill/>
              <a:ln w="6350">
                <a:solidFill>
                  <a:srgbClr val="1F1A17"/>
                </a:solidFill>
                <a:prstDash val="solid"/>
                <a:round/>
                <a:headEnd/>
                <a:tailEnd/>
              </a:ln>
            </p:spPr>
            <p:txBody>
              <a:bodyPr/>
              <a:lstStyle/>
              <a:p>
                <a:endParaRPr lang="en-US"/>
              </a:p>
            </p:txBody>
          </p:sp>
          <p:sp>
            <p:nvSpPr>
              <p:cNvPr id="18689" name="Freeform 8039"/>
              <p:cNvSpPr>
                <a:spLocks/>
              </p:cNvSpPr>
              <p:nvPr/>
            </p:nvSpPr>
            <p:spPr bwMode="white">
              <a:xfrm>
                <a:off x="5109" y="1710"/>
                <a:ext cx="84" cy="43"/>
              </a:xfrm>
              <a:custGeom>
                <a:avLst/>
                <a:gdLst>
                  <a:gd name="T0" fmla="*/ 0 w 665"/>
                  <a:gd name="T1" fmla="*/ 0 h 346"/>
                  <a:gd name="T2" fmla="*/ 0 w 665"/>
                  <a:gd name="T3" fmla="*/ 0 h 346"/>
                  <a:gd name="T4" fmla="*/ 0 w 665"/>
                  <a:gd name="T5" fmla="*/ 0 h 346"/>
                  <a:gd name="T6" fmla="*/ 1 w 665"/>
                  <a:gd name="T7" fmla="*/ 0 h 346"/>
                  <a:gd name="T8" fmla="*/ 1 w 665"/>
                  <a:gd name="T9" fmla="*/ 0 h 346"/>
                  <a:gd name="T10" fmla="*/ 1 w 665"/>
                  <a:gd name="T11" fmla="*/ 0 h 346"/>
                  <a:gd name="T12" fmla="*/ 1 w 665"/>
                  <a:gd name="T13" fmla="*/ 0 h 346"/>
                  <a:gd name="T14" fmla="*/ 1 w 665"/>
                  <a:gd name="T15" fmla="*/ 0 h 346"/>
                  <a:gd name="T16" fmla="*/ 1 w 665"/>
                  <a:gd name="T17" fmla="*/ 0 h 346"/>
                  <a:gd name="T18" fmla="*/ 1 w 665"/>
                  <a:gd name="T19" fmla="*/ 1 h 346"/>
                  <a:gd name="T20" fmla="*/ 1 w 665"/>
                  <a:gd name="T21" fmla="*/ 1 h 346"/>
                  <a:gd name="T22" fmla="*/ 1 w 665"/>
                  <a:gd name="T23" fmla="*/ 1 h 346"/>
                  <a:gd name="T24" fmla="*/ 1 w 665"/>
                  <a:gd name="T25" fmla="*/ 1 h 346"/>
                  <a:gd name="T26" fmla="*/ 1 w 665"/>
                  <a:gd name="T27" fmla="*/ 1 h 346"/>
                  <a:gd name="T28" fmla="*/ 1 w 665"/>
                  <a:gd name="T29" fmla="*/ 1 h 346"/>
                  <a:gd name="T30" fmla="*/ 1 w 665"/>
                  <a:gd name="T31" fmla="*/ 1 h 346"/>
                  <a:gd name="T32" fmla="*/ 1 w 665"/>
                  <a:gd name="T33" fmla="*/ 1 h 346"/>
                  <a:gd name="T34" fmla="*/ 1 w 665"/>
                  <a:gd name="T35" fmla="*/ 1 h 346"/>
                  <a:gd name="T36" fmla="*/ 1 w 665"/>
                  <a:gd name="T37" fmla="*/ 1 h 346"/>
                  <a:gd name="T38" fmla="*/ 1 w 665"/>
                  <a:gd name="T39" fmla="*/ 1 h 346"/>
                  <a:gd name="T40" fmla="*/ 1 w 665"/>
                  <a:gd name="T41" fmla="*/ 1 h 3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65"/>
                  <a:gd name="T64" fmla="*/ 0 h 346"/>
                  <a:gd name="T65" fmla="*/ 665 w 665"/>
                  <a:gd name="T66" fmla="*/ 346 h 3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65" h="346">
                    <a:moveTo>
                      <a:pt x="0" y="0"/>
                    </a:moveTo>
                    <a:lnTo>
                      <a:pt x="79" y="42"/>
                    </a:lnTo>
                    <a:lnTo>
                      <a:pt x="159" y="84"/>
                    </a:lnTo>
                    <a:lnTo>
                      <a:pt x="239" y="123"/>
                    </a:lnTo>
                    <a:lnTo>
                      <a:pt x="319" y="163"/>
                    </a:lnTo>
                    <a:lnTo>
                      <a:pt x="399" y="203"/>
                    </a:lnTo>
                    <a:lnTo>
                      <a:pt x="478" y="244"/>
                    </a:lnTo>
                    <a:lnTo>
                      <a:pt x="518" y="266"/>
                    </a:lnTo>
                    <a:lnTo>
                      <a:pt x="557" y="287"/>
                    </a:lnTo>
                    <a:lnTo>
                      <a:pt x="596" y="310"/>
                    </a:lnTo>
                    <a:lnTo>
                      <a:pt x="634" y="332"/>
                    </a:lnTo>
                    <a:lnTo>
                      <a:pt x="643" y="339"/>
                    </a:lnTo>
                    <a:lnTo>
                      <a:pt x="657" y="345"/>
                    </a:lnTo>
                    <a:lnTo>
                      <a:pt x="660" y="345"/>
                    </a:lnTo>
                    <a:lnTo>
                      <a:pt x="662" y="346"/>
                    </a:lnTo>
                    <a:lnTo>
                      <a:pt x="664" y="345"/>
                    </a:lnTo>
                    <a:lnTo>
                      <a:pt x="665" y="344"/>
                    </a:lnTo>
                    <a:lnTo>
                      <a:pt x="665" y="342"/>
                    </a:lnTo>
                    <a:lnTo>
                      <a:pt x="665" y="339"/>
                    </a:lnTo>
                    <a:lnTo>
                      <a:pt x="663" y="334"/>
                    </a:lnTo>
                    <a:lnTo>
                      <a:pt x="660" y="329"/>
                    </a:lnTo>
                  </a:path>
                </a:pathLst>
              </a:custGeom>
              <a:noFill/>
              <a:ln w="6350">
                <a:solidFill>
                  <a:srgbClr val="1F1A17"/>
                </a:solidFill>
                <a:prstDash val="solid"/>
                <a:round/>
                <a:headEnd/>
                <a:tailEnd/>
              </a:ln>
            </p:spPr>
            <p:txBody>
              <a:bodyPr/>
              <a:lstStyle/>
              <a:p>
                <a:endParaRPr lang="en-US"/>
              </a:p>
            </p:txBody>
          </p:sp>
          <p:sp>
            <p:nvSpPr>
              <p:cNvPr id="18690" name="Freeform 8040"/>
              <p:cNvSpPr>
                <a:spLocks/>
              </p:cNvSpPr>
              <p:nvPr/>
            </p:nvSpPr>
            <p:spPr bwMode="white">
              <a:xfrm>
                <a:off x="5204" y="1763"/>
                <a:ext cx="7" cy="12"/>
              </a:xfrm>
              <a:custGeom>
                <a:avLst/>
                <a:gdLst>
                  <a:gd name="T0" fmla="*/ 0 w 57"/>
                  <a:gd name="T1" fmla="*/ 0 h 102"/>
                  <a:gd name="T2" fmla="*/ 0 w 57"/>
                  <a:gd name="T3" fmla="*/ 0 h 102"/>
                  <a:gd name="T4" fmla="*/ 0 w 57"/>
                  <a:gd name="T5" fmla="*/ 0 h 102"/>
                  <a:gd name="T6" fmla="*/ 0 w 57"/>
                  <a:gd name="T7" fmla="*/ 0 h 102"/>
                  <a:gd name="T8" fmla="*/ 0 w 57"/>
                  <a:gd name="T9" fmla="*/ 0 h 102"/>
                  <a:gd name="T10" fmla="*/ 0 w 57"/>
                  <a:gd name="T11" fmla="*/ 0 h 102"/>
                  <a:gd name="T12" fmla="*/ 0 w 57"/>
                  <a:gd name="T13" fmla="*/ 0 h 102"/>
                  <a:gd name="T14" fmla="*/ 0 w 57"/>
                  <a:gd name="T15" fmla="*/ 0 h 102"/>
                  <a:gd name="T16" fmla="*/ 0 w 57"/>
                  <a:gd name="T17" fmla="*/ 0 h 102"/>
                  <a:gd name="T18" fmla="*/ 0 w 57"/>
                  <a:gd name="T19" fmla="*/ 0 h 102"/>
                  <a:gd name="T20" fmla="*/ 0 w 57"/>
                  <a:gd name="T21" fmla="*/ 0 h 102"/>
                  <a:gd name="T22" fmla="*/ 0 w 57"/>
                  <a:gd name="T23" fmla="*/ 0 h 102"/>
                  <a:gd name="T24" fmla="*/ 0 w 57"/>
                  <a:gd name="T25" fmla="*/ 0 h 102"/>
                  <a:gd name="T26" fmla="*/ 0 w 57"/>
                  <a:gd name="T27" fmla="*/ 0 h 102"/>
                  <a:gd name="T28" fmla="*/ 0 w 57"/>
                  <a:gd name="T29" fmla="*/ 0 h 102"/>
                  <a:gd name="T30" fmla="*/ 0 w 57"/>
                  <a:gd name="T31" fmla="*/ 0 h 102"/>
                  <a:gd name="T32" fmla="*/ 0 w 57"/>
                  <a:gd name="T33" fmla="*/ 0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02"/>
                  <a:gd name="T53" fmla="*/ 57 w 57"/>
                  <a:gd name="T54" fmla="*/ 102 h 1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02">
                    <a:moveTo>
                      <a:pt x="0" y="102"/>
                    </a:moveTo>
                    <a:lnTo>
                      <a:pt x="6" y="99"/>
                    </a:lnTo>
                    <a:lnTo>
                      <a:pt x="13" y="95"/>
                    </a:lnTo>
                    <a:lnTo>
                      <a:pt x="19" y="91"/>
                    </a:lnTo>
                    <a:lnTo>
                      <a:pt x="25" y="87"/>
                    </a:lnTo>
                    <a:lnTo>
                      <a:pt x="31" y="81"/>
                    </a:lnTo>
                    <a:lnTo>
                      <a:pt x="35" y="75"/>
                    </a:lnTo>
                    <a:lnTo>
                      <a:pt x="40" y="69"/>
                    </a:lnTo>
                    <a:lnTo>
                      <a:pt x="43" y="63"/>
                    </a:lnTo>
                    <a:lnTo>
                      <a:pt x="47" y="57"/>
                    </a:lnTo>
                    <a:lnTo>
                      <a:pt x="51" y="49"/>
                    </a:lnTo>
                    <a:lnTo>
                      <a:pt x="53" y="41"/>
                    </a:lnTo>
                    <a:lnTo>
                      <a:pt x="55" y="34"/>
                    </a:lnTo>
                    <a:lnTo>
                      <a:pt x="56" y="25"/>
                    </a:lnTo>
                    <a:lnTo>
                      <a:pt x="57" y="17"/>
                    </a:lnTo>
                    <a:lnTo>
                      <a:pt x="57" y="9"/>
                    </a:lnTo>
                    <a:lnTo>
                      <a:pt x="56" y="0"/>
                    </a:lnTo>
                  </a:path>
                </a:pathLst>
              </a:custGeom>
              <a:noFill/>
              <a:ln w="6350">
                <a:solidFill>
                  <a:srgbClr val="1F1A17"/>
                </a:solidFill>
                <a:prstDash val="solid"/>
                <a:round/>
                <a:headEnd/>
                <a:tailEnd/>
              </a:ln>
            </p:spPr>
            <p:txBody>
              <a:bodyPr/>
              <a:lstStyle/>
              <a:p>
                <a:endParaRPr lang="en-US"/>
              </a:p>
            </p:txBody>
          </p:sp>
          <p:sp>
            <p:nvSpPr>
              <p:cNvPr id="18691" name="Freeform 8041"/>
              <p:cNvSpPr>
                <a:spLocks/>
              </p:cNvSpPr>
              <p:nvPr/>
            </p:nvSpPr>
            <p:spPr bwMode="white">
              <a:xfrm>
                <a:off x="5090" y="1729"/>
                <a:ext cx="130" cy="59"/>
              </a:xfrm>
              <a:custGeom>
                <a:avLst/>
                <a:gdLst>
                  <a:gd name="T0" fmla="*/ 0 w 1039"/>
                  <a:gd name="T1" fmla="*/ 0 h 473"/>
                  <a:gd name="T2" fmla="*/ 0 w 1039"/>
                  <a:gd name="T3" fmla="*/ 0 h 473"/>
                  <a:gd name="T4" fmla="*/ 0 w 1039"/>
                  <a:gd name="T5" fmla="*/ 0 h 473"/>
                  <a:gd name="T6" fmla="*/ 0 w 1039"/>
                  <a:gd name="T7" fmla="*/ 0 h 473"/>
                  <a:gd name="T8" fmla="*/ 0 w 1039"/>
                  <a:gd name="T9" fmla="*/ 0 h 473"/>
                  <a:gd name="T10" fmla="*/ 1 w 1039"/>
                  <a:gd name="T11" fmla="*/ 0 h 473"/>
                  <a:gd name="T12" fmla="*/ 1 w 1039"/>
                  <a:gd name="T13" fmla="*/ 0 h 473"/>
                  <a:gd name="T14" fmla="*/ 1 w 1039"/>
                  <a:gd name="T15" fmla="*/ 0 h 473"/>
                  <a:gd name="T16" fmla="*/ 1 w 1039"/>
                  <a:gd name="T17" fmla="*/ 0 h 473"/>
                  <a:gd name="T18" fmla="*/ 1 w 1039"/>
                  <a:gd name="T19" fmla="*/ 0 h 473"/>
                  <a:gd name="T20" fmla="*/ 1 w 1039"/>
                  <a:gd name="T21" fmla="*/ 1 h 473"/>
                  <a:gd name="T22" fmla="*/ 1 w 1039"/>
                  <a:gd name="T23" fmla="*/ 1 h 473"/>
                  <a:gd name="T24" fmla="*/ 1 w 1039"/>
                  <a:gd name="T25" fmla="*/ 1 h 473"/>
                  <a:gd name="T26" fmla="*/ 1 w 1039"/>
                  <a:gd name="T27" fmla="*/ 1 h 473"/>
                  <a:gd name="T28" fmla="*/ 2 w 1039"/>
                  <a:gd name="T29" fmla="*/ 1 h 473"/>
                  <a:gd name="T30" fmla="*/ 2 w 1039"/>
                  <a:gd name="T31" fmla="*/ 1 h 473"/>
                  <a:gd name="T32" fmla="*/ 2 w 1039"/>
                  <a:gd name="T33" fmla="*/ 1 h 473"/>
                  <a:gd name="T34" fmla="*/ 2 w 1039"/>
                  <a:gd name="T35" fmla="*/ 1 h 473"/>
                  <a:gd name="T36" fmla="*/ 2 w 1039"/>
                  <a:gd name="T37" fmla="*/ 1 h 473"/>
                  <a:gd name="T38" fmla="*/ 2 w 1039"/>
                  <a:gd name="T39" fmla="*/ 1 h 473"/>
                  <a:gd name="T40" fmla="*/ 2 w 1039"/>
                  <a:gd name="T41" fmla="*/ 1 h 473"/>
                  <a:gd name="T42" fmla="*/ 2 w 1039"/>
                  <a:gd name="T43" fmla="*/ 1 h 473"/>
                  <a:gd name="T44" fmla="*/ 2 w 1039"/>
                  <a:gd name="T45" fmla="*/ 1 h 473"/>
                  <a:gd name="T46" fmla="*/ 2 w 1039"/>
                  <a:gd name="T47" fmla="*/ 1 h 473"/>
                  <a:gd name="T48" fmla="*/ 2 w 1039"/>
                  <a:gd name="T49" fmla="*/ 1 h 473"/>
                  <a:gd name="T50" fmla="*/ 2 w 1039"/>
                  <a:gd name="T51" fmla="*/ 1 h 473"/>
                  <a:gd name="T52" fmla="*/ 2 w 1039"/>
                  <a:gd name="T53" fmla="*/ 1 h 473"/>
                  <a:gd name="T54" fmla="*/ 2 w 1039"/>
                  <a:gd name="T55" fmla="*/ 1 h 473"/>
                  <a:gd name="T56" fmla="*/ 2 w 1039"/>
                  <a:gd name="T57" fmla="*/ 1 h 473"/>
                  <a:gd name="T58" fmla="*/ 2 w 1039"/>
                  <a:gd name="T59" fmla="*/ 1 h 473"/>
                  <a:gd name="T60" fmla="*/ 2 w 1039"/>
                  <a:gd name="T61" fmla="*/ 1 h 473"/>
                  <a:gd name="T62" fmla="*/ 2 w 1039"/>
                  <a:gd name="T63" fmla="*/ 1 h 473"/>
                  <a:gd name="T64" fmla="*/ 2 w 1039"/>
                  <a:gd name="T65" fmla="*/ 1 h 473"/>
                  <a:gd name="T66" fmla="*/ 2 w 1039"/>
                  <a:gd name="T67" fmla="*/ 1 h 473"/>
                  <a:gd name="T68" fmla="*/ 2 w 1039"/>
                  <a:gd name="T69" fmla="*/ 1 h 473"/>
                  <a:gd name="T70" fmla="*/ 2 w 1039"/>
                  <a:gd name="T71" fmla="*/ 1 h 473"/>
                  <a:gd name="T72" fmla="*/ 2 w 1039"/>
                  <a:gd name="T73" fmla="*/ 1 h 473"/>
                  <a:gd name="T74" fmla="*/ 2 w 1039"/>
                  <a:gd name="T75" fmla="*/ 1 h 473"/>
                  <a:gd name="T76" fmla="*/ 2 w 1039"/>
                  <a:gd name="T77" fmla="*/ 1 h 473"/>
                  <a:gd name="T78" fmla="*/ 2 w 1039"/>
                  <a:gd name="T79" fmla="*/ 1 h 473"/>
                  <a:gd name="T80" fmla="*/ 2 w 1039"/>
                  <a:gd name="T81" fmla="*/ 1 h 473"/>
                  <a:gd name="T82" fmla="*/ 2 w 1039"/>
                  <a:gd name="T83" fmla="*/ 1 h 473"/>
                  <a:gd name="T84" fmla="*/ 2 w 1039"/>
                  <a:gd name="T85" fmla="*/ 1 h 4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9"/>
                  <a:gd name="T130" fmla="*/ 0 h 473"/>
                  <a:gd name="T131" fmla="*/ 1039 w 1039"/>
                  <a:gd name="T132" fmla="*/ 473 h 4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9" h="473">
                    <a:moveTo>
                      <a:pt x="0" y="0"/>
                    </a:moveTo>
                    <a:lnTo>
                      <a:pt x="51" y="30"/>
                    </a:lnTo>
                    <a:lnTo>
                      <a:pt x="105" y="60"/>
                    </a:lnTo>
                    <a:lnTo>
                      <a:pt x="160" y="92"/>
                    </a:lnTo>
                    <a:lnTo>
                      <a:pt x="216" y="125"/>
                    </a:lnTo>
                    <a:lnTo>
                      <a:pt x="274" y="157"/>
                    </a:lnTo>
                    <a:lnTo>
                      <a:pt x="332" y="189"/>
                    </a:lnTo>
                    <a:lnTo>
                      <a:pt x="390" y="221"/>
                    </a:lnTo>
                    <a:lnTo>
                      <a:pt x="447" y="252"/>
                    </a:lnTo>
                    <a:lnTo>
                      <a:pt x="504" y="283"/>
                    </a:lnTo>
                    <a:lnTo>
                      <a:pt x="561" y="313"/>
                    </a:lnTo>
                    <a:lnTo>
                      <a:pt x="615" y="341"/>
                    </a:lnTo>
                    <a:lnTo>
                      <a:pt x="669" y="367"/>
                    </a:lnTo>
                    <a:lnTo>
                      <a:pt x="720" y="392"/>
                    </a:lnTo>
                    <a:lnTo>
                      <a:pt x="768" y="414"/>
                    </a:lnTo>
                    <a:lnTo>
                      <a:pt x="814" y="434"/>
                    </a:lnTo>
                    <a:lnTo>
                      <a:pt x="857" y="449"/>
                    </a:lnTo>
                    <a:lnTo>
                      <a:pt x="878" y="457"/>
                    </a:lnTo>
                    <a:lnTo>
                      <a:pt x="899" y="464"/>
                    </a:lnTo>
                    <a:lnTo>
                      <a:pt x="917" y="468"/>
                    </a:lnTo>
                    <a:lnTo>
                      <a:pt x="934" y="471"/>
                    </a:lnTo>
                    <a:lnTo>
                      <a:pt x="950" y="473"/>
                    </a:lnTo>
                    <a:lnTo>
                      <a:pt x="964" y="473"/>
                    </a:lnTo>
                    <a:lnTo>
                      <a:pt x="976" y="472"/>
                    </a:lnTo>
                    <a:lnTo>
                      <a:pt x="987" y="469"/>
                    </a:lnTo>
                    <a:lnTo>
                      <a:pt x="997" y="466"/>
                    </a:lnTo>
                    <a:lnTo>
                      <a:pt x="1006" y="460"/>
                    </a:lnTo>
                    <a:lnTo>
                      <a:pt x="1013" y="454"/>
                    </a:lnTo>
                    <a:lnTo>
                      <a:pt x="1021" y="447"/>
                    </a:lnTo>
                    <a:lnTo>
                      <a:pt x="1026" y="439"/>
                    </a:lnTo>
                    <a:lnTo>
                      <a:pt x="1031" y="429"/>
                    </a:lnTo>
                    <a:lnTo>
                      <a:pt x="1035" y="419"/>
                    </a:lnTo>
                    <a:lnTo>
                      <a:pt x="1039" y="408"/>
                    </a:lnTo>
                    <a:lnTo>
                      <a:pt x="1037" y="400"/>
                    </a:lnTo>
                    <a:lnTo>
                      <a:pt x="1035" y="392"/>
                    </a:lnTo>
                    <a:lnTo>
                      <a:pt x="1033" y="385"/>
                    </a:lnTo>
                    <a:lnTo>
                      <a:pt x="1030" y="378"/>
                    </a:lnTo>
                    <a:lnTo>
                      <a:pt x="1022" y="364"/>
                    </a:lnTo>
                    <a:lnTo>
                      <a:pt x="1013" y="352"/>
                    </a:lnTo>
                    <a:lnTo>
                      <a:pt x="1003" y="339"/>
                    </a:lnTo>
                    <a:lnTo>
                      <a:pt x="992" y="329"/>
                    </a:lnTo>
                    <a:lnTo>
                      <a:pt x="979" y="319"/>
                    </a:lnTo>
                    <a:lnTo>
                      <a:pt x="967" y="311"/>
                    </a:lnTo>
                  </a:path>
                </a:pathLst>
              </a:custGeom>
              <a:noFill/>
              <a:ln w="6350">
                <a:solidFill>
                  <a:srgbClr val="1F1A17"/>
                </a:solidFill>
                <a:prstDash val="solid"/>
                <a:round/>
                <a:headEnd/>
                <a:tailEnd/>
              </a:ln>
            </p:spPr>
            <p:txBody>
              <a:bodyPr/>
              <a:lstStyle/>
              <a:p>
                <a:endParaRPr lang="en-US"/>
              </a:p>
            </p:txBody>
          </p:sp>
          <p:sp>
            <p:nvSpPr>
              <p:cNvPr id="18692" name="Freeform 8042"/>
              <p:cNvSpPr>
                <a:spLocks/>
              </p:cNvSpPr>
              <p:nvPr/>
            </p:nvSpPr>
            <p:spPr bwMode="white">
              <a:xfrm>
                <a:off x="5039" y="1710"/>
                <a:ext cx="73" cy="249"/>
              </a:xfrm>
              <a:custGeom>
                <a:avLst/>
                <a:gdLst>
                  <a:gd name="T0" fmla="*/ 0 w 580"/>
                  <a:gd name="T1" fmla="*/ 0 h 1992"/>
                  <a:gd name="T2" fmla="*/ 0 w 580"/>
                  <a:gd name="T3" fmla="*/ 0 h 1992"/>
                  <a:gd name="T4" fmla="*/ 0 w 580"/>
                  <a:gd name="T5" fmla="*/ 0 h 1992"/>
                  <a:gd name="T6" fmla="*/ 0 w 580"/>
                  <a:gd name="T7" fmla="*/ 0 h 1992"/>
                  <a:gd name="T8" fmla="*/ 0 w 580"/>
                  <a:gd name="T9" fmla="*/ 0 h 1992"/>
                  <a:gd name="T10" fmla="*/ 0 w 580"/>
                  <a:gd name="T11" fmla="*/ 0 h 1992"/>
                  <a:gd name="T12" fmla="*/ 0 w 580"/>
                  <a:gd name="T13" fmla="*/ 0 h 1992"/>
                  <a:gd name="T14" fmla="*/ 1 w 580"/>
                  <a:gd name="T15" fmla="*/ 1 h 1992"/>
                  <a:gd name="T16" fmla="*/ 1 w 580"/>
                  <a:gd name="T17" fmla="*/ 1 h 1992"/>
                  <a:gd name="T18" fmla="*/ 1 w 580"/>
                  <a:gd name="T19" fmla="*/ 1 h 1992"/>
                  <a:gd name="T20" fmla="*/ 1 w 580"/>
                  <a:gd name="T21" fmla="*/ 1 h 1992"/>
                  <a:gd name="T22" fmla="*/ 1 w 580"/>
                  <a:gd name="T23" fmla="*/ 1 h 1992"/>
                  <a:gd name="T24" fmla="*/ 1 w 580"/>
                  <a:gd name="T25" fmla="*/ 1 h 1992"/>
                  <a:gd name="T26" fmla="*/ 1 w 580"/>
                  <a:gd name="T27" fmla="*/ 1 h 1992"/>
                  <a:gd name="T28" fmla="*/ 1 w 580"/>
                  <a:gd name="T29" fmla="*/ 1 h 1992"/>
                  <a:gd name="T30" fmla="*/ 1 w 580"/>
                  <a:gd name="T31" fmla="*/ 1 h 1992"/>
                  <a:gd name="T32" fmla="*/ 1 w 580"/>
                  <a:gd name="T33" fmla="*/ 1 h 1992"/>
                  <a:gd name="T34" fmla="*/ 1 w 580"/>
                  <a:gd name="T35" fmla="*/ 1 h 1992"/>
                  <a:gd name="T36" fmla="*/ 1 w 580"/>
                  <a:gd name="T37" fmla="*/ 1 h 1992"/>
                  <a:gd name="T38" fmla="*/ 1 w 580"/>
                  <a:gd name="T39" fmla="*/ 1 h 1992"/>
                  <a:gd name="T40" fmla="*/ 1 w 580"/>
                  <a:gd name="T41" fmla="*/ 1 h 1992"/>
                  <a:gd name="T42" fmla="*/ 1 w 580"/>
                  <a:gd name="T43" fmla="*/ 2 h 1992"/>
                  <a:gd name="T44" fmla="*/ 1 w 580"/>
                  <a:gd name="T45" fmla="*/ 2 h 1992"/>
                  <a:gd name="T46" fmla="*/ 1 w 580"/>
                  <a:gd name="T47" fmla="*/ 2 h 1992"/>
                  <a:gd name="T48" fmla="*/ 1 w 580"/>
                  <a:gd name="T49" fmla="*/ 2 h 1992"/>
                  <a:gd name="T50" fmla="*/ 1 w 580"/>
                  <a:gd name="T51" fmla="*/ 2 h 1992"/>
                  <a:gd name="T52" fmla="*/ 1 w 580"/>
                  <a:gd name="T53" fmla="*/ 2 h 1992"/>
                  <a:gd name="T54" fmla="*/ 1 w 580"/>
                  <a:gd name="T55" fmla="*/ 2 h 1992"/>
                  <a:gd name="T56" fmla="*/ 1 w 580"/>
                  <a:gd name="T57" fmla="*/ 2 h 1992"/>
                  <a:gd name="T58" fmla="*/ 1 w 580"/>
                  <a:gd name="T59" fmla="*/ 2 h 1992"/>
                  <a:gd name="T60" fmla="*/ 1 w 580"/>
                  <a:gd name="T61" fmla="*/ 2 h 1992"/>
                  <a:gd name="T62" fmla="*/ 1 w 580"/>
                  <a:gd name="T63" fmla="*/ 2 h 1992"/>
                  <a:gd name="T64" fmla="*/ 1 w 580"/>
                  <a:gd name="T65" fmla="*/ 3 h 1992"/>
                  <a:gd name="T66" fmla="*/ 1 w 580"/>
                  <a:gd name="T67" fmla="*/ 3 h 1992"/>
                  <a:gd name="T68" fmla="*/ 1 w 580"/>
                  <a:gd name="T69" fmla="*/ 3 h 1992"/>
                  <a:gd name="T70" fmla="*/ 1 w 580"/>
                  <a:gd name="T71" fmla="*/ 3 h 1992"/>
                  <a:gd name="T72" fmla="*/ 1 w 580"/>
                  <a:gd name="T73" fmla="*/ 3 h 1992"/>
                  <a:gd name="T74" fmla="*/ 1 w 580"/>
                  <a:gd name="T75" fmla="*/ 3 h 1992"/>
                  <a:gd name="T76" fmla="*/ 1 w 580"/>
                  <a:gd name="T77" fmla="*/ 3 h 1992"/>
                  <a:gd name="T78" fmla="*/ 1 w 580"/>
                  <a:gd name="T79" fmla="*/ 3 h 1992"/>
                  <a:gd name="T80" fmla="*/ 1 w 580"/>
                  <a:gd name="T81" fmla="*/ 3 h 1992"/>
                  <a:gd name="T82" fmla="*/ 1 w 580"/>
                  <a:gd name="T83" fmla="*/ 3 h 1992"/>
                  <a:gd name="T84" fmla="*/ 1 w 580"/>
                  <a:gd name="T85" fmla="*/ 3 h 1992"/>
                  <a:gd name="T86" fmla="*/ 1 w 580"/>
                  <a:gd name="T87" fmla="*/ 3 h 1992"/>
                  <a:gd name="T88" fmla="*/ 1 w 580"/>
                  <a:gd name="T89" fmla="*/ 4 h 1992"/>
                  <a:gd name="T90" fmla="*/ 1 w 580"/>
                  <a:gd name="T91" fmla="*/ 4 h 1992"/>
                  <a:gd name="T92" fmla="*/ 1 w 580"/>
                  <a:gd name="T93" fmla="*/ 4 h 1992"/>
                  <a:gd name="T94" fmla="*/ 1 w 580"/>
                  <a:gd name="T95" fmla="*/ 4 h 1992"/>
                  <a:gd name="T96" fmla="*/ 1 w 580"/>
                  <a:gd name="T97" fmla="*/ 4 h 1992"/>
                  <a:gd name="T98" fmla="*/ 1 w 580"/>
                  <a:gd name="T99" fmla="*/ 4 h 1992"/>
                  <a:gd name="T100" fmla="*/ 1 w 580"/>
                  <a:gd name="T101" fmla="*/ 4 h 19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0"/>
                  <a:gd name="T154" fmla="*/ 0 h 1992"/>
                  <a:gd name="T155" fmla="*/ 580 w 580"/>
                  <a:gd name="T156" fmla="*/ 1992 h 19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0" h="1992">
                    <a:moveTo>
                      <a:pt x="0" y="0"/>
                    </a:moveTo>
                    <a:lnTo>
                      <a:pt x="38" y="35"/>
                    </a:lnTo>
                    <a:lnTo>
                      <a:pt x="74" y="70"/>
                    </a:lnTo>
                    <a:lnTo>
                      <a:pt x="110" y="105"/>
                    </a:lnTo>
                    <a:lnTo>
                      <a:pt x="145" y="141"/>
                    </a:lnTo>
                    <a:lnTo>
                      <a:pt x="178" y="176"/>
                    </a:lnTo>
                    <a:lnTo>
                      <a:pt x="210" y="211"/>
                    </a:lnTo>
                    <a:lnTo>
                      <a:pt x="241" y="246"/>
                    </a:lnTo>
                    <a:lnTo>
                      <a:pt x="271" y="283"/>
                    </a:lnTo>
                    <a:lnTo>
                      <a:pt x="300" y="320"/>
                    </a:lnTo>
                    <a:lnTo>
                      <a:pt x="328" y="357"/>
                    </a:lnTo>
                    <a:lnTo>
                      <a:pt x="356" y="397"/>
                    </a:lnTo>
                    <a:lnTo>
                      <a:pt x="380" y="437"/>
                    </a:lnTo>
                    <a:lnTo>
                      <a:pt x="405" y="479"/>
                    </a:lnTo>
                    <a:lnTo>
                      <a:pt x="428" y="521"/>
                    </a:lnTo>
                    <a:lnTo>
                      <a:pt x="451" y="567"/>
                    </a:lnTo>
                    <a:lnTo>
                      <a:pt x="472" y="613"/>
                    </a:lnTo>
                    <a:lnTo>
                      <a:pt x="481" y="636"/>
                    </a:lnTo>
                    <a:lnTo>
                      <a:pt x="491" y="661"/>
                    </a:lnTo>
                    <a:lnTo>
                      <a:pt x="499" y="685"/>
                    </a:lnTo>
                    <a:lnTo>
                      <a:pt x="507" y="709"/>
                    </a:lnTo>
                    <a:lnTo>
                      <a:pt x="523" y="759"/>
                    </a:lnTo>
                    <a:lnTo>
                      <a:pt x="535" y="808"/>
                    </a:lnTo>
                    <a:lnTo>
                      <a:pt x="547" y="858"/>
                    </a:lnTo>
                    <a:lnTo>
                      <a:pt x="556" y="907"/>
                    </a:lnTo>
                    <a:lnTo>
                      <a:pt x="564" y="957"/>
                    </a:lnTo>
                    <a:lnTo>
                      <a:pt x="570" y="1005"/>
                    </a:lnTo>
                    <a:lnTo>
                      <a:pt x="575" y="1053"/>
                    </a:lnTo>
                    <a:lnTo>
                      <a:pt x="578" y="1100"/>
                    </a:lnTo>
                    <a:lnTo>
                      <a:pt x="580" y="1144"/>
                    </a:lnTo>
                    <a:lnTo>
                      <a:pt x="580" y="1188"/>
                    </a:lnTo>
                    <a:lnTo>
                      <a:pt x="580" y="1229"/>
                    </a:lnTo>
                    <a:lnTo>
                      <a:pt x="578" y="1269"/>
                    </a:lnTo>
                    <a:lnTo>
                      <a:pt x="576" y="1306"/>
                    </a:lnTo>
                    <a:lnTo>
                      <a:pt x="572" y="1340"/>
                    </a:lnTo>
                    <a:lnTo>
                      <a:pt x="565" y="1391"/>
                    </a:lnTo>
                    <a:lnTo>
                      <a:pt x="556" y="1440"/>
                    </a:lnTo>
                    <a:lnTo>
                      <a:pt x="547" y="1488"/>
                    </a:lnTo>
                    <a:lnTo>
                      <a:pt x="534" y="1533"/>
                    </a:lnTo>
                    <a:lnTo>
                      <a:pt x="522" y="1577"/>
                    </a:lnTo>
                    <a:lnTo>
                      <a:pt x="507" y="1619"/>
                    </a:lnTo>
                    <a:lnTo>
                      <a:pt x="491" y="1661"/>
                    </a:lnTo>
                    <a:lnTo>
                      <a:pt x="473" y="1701"/>
                    </a:lnTo>
                    <a:lnTo>
                      <a:pt x="454" y="1739"/>
                    </a:lnTo>
                    <a:lnTo>
                      <a:pt x="434" y="1778"/>
                    </a:lnTo>
                    <a:lnTo>
                      <a:pt x="414" y="1815"/>
                    </a:lnTo>
                    <a:lnTo>
                      <a:pt x="391" y="1851"/>
                    </a:lnTo>
                    <a:lnTo>
                      <a:pt x="367" y="1887"/>
                    </a:lnTo>
                    <a:lnTo>
                      <a:pt x="342" y="1923"/>
                    </a:lnTo>
                    <a:lnTo>
                      <a:pt x="315" y="1957"/>
                    </a:lnTo>
                    <a:lnTo>
                      <a:pt x="288" y="1992"/>
                    </a:lnTo>
                  </a:path>
                </a:pathLst>
              </a:custGeom>
              <a:noFill/>
              <a:ln w="6350">
                <a:solidFill>
                  <a:srgbClr val="1F1A17"/>
                </a:solidFill>
                <a:prstDash val="solid"/>
                <a:round/>
                <a:headEnd/>
                <a:tailEnd/>
              </a:ln>
            </p:spPr>
            <p:txBody>
              <a:bodyPr/>
              <a:lstStyle/>
              <a:p>
                <a:endParaRPr lang="en-US"/>
              </a:p>
            </p:txBody>
          </p:sp>
          <p:sp>
            <p:nvSpPr>
              <p:cNvPr id="18693" name="Freeform 8043"/>
              <p:cNvSpPr>
                <a:spLocks/>
              </p:cNvSpPr>
              <p:nvPr/>
            </p:nvSpPr>
            <p:spPr bwMode="white">
              <a:xfrm>
                <a:off x="5075" y="1731"/>
                <a:ext cx="47" cy="236"/>
              </a:xfrm>
              <a:custGeom>
                <a:avLst/>
                <a:gdLst>
                  <a:gd name="T0" fmla="*/ 0 w 375"/>
                  <a:gd name="T1" fmla="*/ 0 h 1888"/>
                  <a:gd name="T2" fmla="*/ 0 w 375"/>
                  <a:gd name="T3" fmla="*/ 0 h 1888"/>
                  <a:gd name="T4" fmla="*/ 0 w 375"/>
                  <a:gd name="T5" fmla="*/ 0 h 1888"/>
                  <a:gd name="T6" fmla="*/ 0 w 375"/>
                  <a:gd name="T7" fmla="*/ 0 h 1888"/>
                  <a:gd name="T8" fmla="*/ 0 w 375"/>
                  <a:gd name="T9" fmla="*/ 0 h 1888"/>
                  <a:gd name="T10" fmla="*/ 0 w 375"/>
                  <a:gd name="T11" fmla="*/ 1 h 1888"/>
                  <a:gd name="T12" fmla="*/ 0 w 375"/>
                  <a:gd name="T13" fmla="*/ 1 h 1888"/>
                  <a:gd name="T14" fmla="*/ 0 w 375"/>
                  <a:gd name="T15" fmla="*/ 1 h 1888"/>
                  <a:gd name="T16" fmla="*/ 1 w 375"/>
                  <a:gd name="T17" fmla="*/ 1 h 1888"/>
                  <a:gd name="T18" fmla="*/ 1 w 375"/>
                  <a:gd name="T19" fmla="*/ 1 h 1888"/>
                  <a:gd name="T20" fmla="*/ 1 w 375"/>
                  <a:gd name="T21" fmla="*/ 1 h 1888"/>
                  <a:gd name="T22" fmla="*/ 1 w 375"/>
                  <a:gd name="T23" fmla="*/ 1 h 1888"/>
                  <a:gd name="T24" fmla="*/ 1 w 375"/>
                  <a:gd name="T25" fmla="*/ 1 h 1888"/>
                  <a:gd name="T26" fmla="*/ 1 w 375"/>
                  <a:gd name="T27" fmla="*/ 1 h 1888"/>
                  <a:gd name="T28" fmla="*/ 1 w 375"/>
                  <a:gd name="T29" fmla="*/ 1 h 1888"/>
                  <a:gd name="T30" fmla="*/ 1 w 375"/>
                  <a:gd name="T31" fmla="*/ 1 h 1888"/>
                  <a:gd name="T32" fmla="*/ 1 w 375"/>
                  <a:gd name="T33" fmla="*/ 1 h 1888"/>
                  <a:gd name="T34" fmla="*/ 1 w 375"/>
                  <a:gd name="T35" fmla="*/ 1 h 1888"/>
                  <a:gd name="T36" fmla="*/ 1 w 375"/>
                  <a:gd name="T37" fmla="*/ 2 h 1888"/>
                  <a:gd name="T38" fmla="*/ 1 w 375"/>
                  <a:gd name="T39" fmla="*/ 2 h 1888"/>
                  <a:gd name="T40" fmla="*/ 1 w 375"/>
                  <a:gd name="T41" fmla="*/ 2 h 1888"/>
                  <a:gd name="T42" fmla="*/ 1 w 375"/>
                  <a:gd name="T43" fmla="*/ 2 h 1888"/>
                  <a:gd name="T44" fmla="*/ 1 w 375"/>
                  <a:gd name="T45" fmla="*/ 2 h 1888"/>
                  <a:gd name="T46" fmla="*/ 1 w 375"/>
                  <a:gd name="T47" fmla="*/ 2 h 1888"/>
                  <a:gd name="T48" fmla="*/ 1 w 375"/>
                  <a:gd name="T49" fmla="*/ 2 h 1888"/>
                  <a:gd name="T50" fmla="*/ 1 w 375"/>
                  <a:gd name="T51" fmla="*/ 2 h 1888"/>
                  <a:gd name="T52" fmla="*/ 1 w 375"/>
                  <a:gd name="T53" fmla="*/ 2 h 1888"/>
                  <a:gd name="T54" fmla="*/ 1 w 375"/>
                  <a:gd name="T55" fmla="*/ 2 h 1888"/>
                  <a:gd name="T56" fmla="*/ 1 w 375"/>
                  <a:gd name="T57" fmla="*/ 2 h 1888"/>
                  <a:gd name="T58" fmla="*/ 1 w 375"/>
                  <a:gd name="T59" fmla="*/ 2 h 1888"/>
                  <a:gd name="T60" fmla="*/ 1 w 375"/>
                  <a:gd name="T61" fmla="*/ 2 h 1888"/>
                  <a:gd name="T62" fmla="*/ 1 w 375"/>
                  <a:gd name="T63" fmla="*/ 2 h 1888"/>
                  <a:gd name="T64" fmla="*/ 1 w 375"/>
                  <a:gd name="T65" fmla="*/ 2 h 1888"/>
                  <a:gd name="T66" fmla="*/ 1 w 375"/>
                  <a:gd name="T67" fmla="*/ 2 h 1888"/>
                  <a:gd name="T68" fmla="*/ 1 w 375"/>
                  <a:gd name="T69" fmla="*/ 2 h 1888"/>
                  <a:gd name="T70" fmla="*/ 1 w 375"/>
                  <a:gd name="T71" fmla="*/ 2 h 1888"/>
                  <a:gd name="T72" fmla="*/ 1 w 375"/>
                  <a:gd name="T73" fmla="*/ 3 h 1888"/>
                  <a:gd name="T74" fmla="*/ 1 w 375"/>
                  <a:gd name="T75" fmla="*/ 3 h 1888"/>
                  <a:gd name="T76" fmla="*/ 1 w 375"/>
                  <a:gd name="T77" fmla="*/ 3 h 1888"/>
                  <a:gd name="T78" fmla="*/ 1 w 375"/>
                  <a:gd name="T79" fmla="*/ 3 h 1888"/>
                  <a:gd name="T80" fmla="*/ 1 w 375"/>
                  <a:gd name="T81" fmla="*/ 3 h 1888"/>
                  <a:gd name="T82" fmla="*/ 1 w 375"/>
                  <a:gd name="T83" fmla="*/ 3 h 1888"/>
                  <a:gd name="T84" fmla="*/ 1 w 375"/>
                  <a:gd name="T85" fmla="*/ 3 h 1888"/>
                  <a:gd name="T86" fmla="*/ 1 w 375"/>
                  <a:gd name="T87" fmla="*/ 3 h 1888"/>
                  <a:gd name="T88" fmla="*/ 1 w 375"/>
                  <a:gd name="T89" fmla="*/ 3 h 1888"/>
                  <a:gd name="T90" fmla="*/ 1 w 375"/>
                  <a:gd name="T91" fmla="*/ 3 h 1888"/>
                  <a:gd name="T92" fmla="*/ 1 w 375"/>
                  <a:gd name="T93" fmla="*/ 3 h 1888"/>
                  <a:gd name="T94" fmla="*/ 0 w 375"/>
                  <a:gd name="T95" fmla="*/ 3 h 1888"/>
                  <a:gd name="T96" fmla="*/ 0 w 375"/>
                  <a:gd name="T97" fmla="*/ 3 h 1888"/>
                  <a:gd name="T98" fmla="*/ 0 w 375"/>
                  <a:gd name="T99" fmla="*/ 4 h 1888"/>
                  <a:gd name="T100" fmla="*/ 0 w 375"/>
                  <a:gd name="T101" fmla="*/ 4 h 1888"/>
                  <a:gd name="T102" fmla="*/ 0 w 375"/>
                  <a:gd name="T103" fmla="*/ 4 h 1888"/>
                  <a:gd name="T104" fmla="*/ 0 w 375"/>
                  <a:gd name="T105" fmla="*/ 4 h 18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5"/>
                  <a:gd name="T160" fmla="*/ 0 h 1888"/>
                  <a:gd name="T161" fmla="*/ 375 w 375"/>
                  <a:gd name="T162" fmla="*/ 1888 h 18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5" h="1888">
                    <a:moveTo>
                      <a:pt x="0" y="0"/>
                    </a:moveTo>
                    <a:lnTo>
                      <a:pt x="50" y="74"/>
                    </a:lnTo>
                    <a:lnTo>
                      <a:pt x="98" y="147"/>
                    </a:lnTo>
                    <a:lnTo>
                      <a:pt x="120" y="182"/>
                    </a:lnTo>
                    <a:lnTo>
                      <a:pt x="142" y="217"/>
                    </a:lnTo>
                    <a:lnTo>
                      <a:pt x="164" y="253"/>
                    </a:lnTo>
                    <a:lnTo>
                      <a:pt x="185" y="288"/>
                    </a:lnTo>
                    <a:lnTo>
                      <a:pt x="205" y="324"/>
                    </a:lnTo>
                    <a:lnTo>
                      <a:pt x="224" y="361"/>
                    </a:lnTo>
                    <a:lnTo>
                      <a:pt x="242" y="398"/>
                    </a:lnTo>
                    <a:lnTo>
                      <a:pt x="259" y="435"/>
                    </a:lnTo>
                    <a:lnTo>
                      <a:pt x="274" y="475"/>
                    </a:lnTo>
                    <a:lnTo>
                      <a:pt x="289" y="515"/>
                    </a:lnTo>
                    <a:lnTo>
                      <a:pt x="302" y="558"/>
                    </a:lnTo>
                    <a:lnTo>
                      <a:pt x="315" y="601"/>
                    </a:lnTo>
                    <a:lnTo>
                      <a:pt x="324" y="637"/>
                    </a:lnTo>
                    <a:lnTo>
                      <a:pt x="332" y="673"/>
                    </a:lnTo>
                    <a:lnTo>
                      <a:pt x="340" y="707"/>
                    </a:lnTo>
                    <a:lnTo>
                      <a:pt x="347" y="741"/>
                    </a:lnTo>
                    <a:lnTo>
                      <a:pt x="352" y="773"/>
                    </a:lnTo>
                    <a:lnTo>
                      <a:pt x="358" y="805"/>
                    </a:lnTo>
                    <a:lnTo>
                      <a:pt x="363" y="837"/>
                    </a:lnTo>
                    <a:lnTo>
                      <a:pt x="367" y="869"/>
                    </a:lnTo>
                    <a:lnTo>
                      <a:pt x="370" y="899"/>
                    </a:lnTo>
                    <a:lnTo>
                      <a:pt x="372" y="929"/>
                    </a:lnTo>
                    <a:lnTo>
                      <a:pt x="374" y="958"/>
                    </a:lnTo>
                    <a:lnTo>
                      <a:pt x="375" y="987"/>
                    </a:lnTo>
                    <a:lnTo>
                      <a:pt x="375" y="1015"/>
                    </a:lnTo>
                    <a:lnTo>
                      <a:pt x="375" y="1043"/>
                    </a:lnTo>
                    <a:lnTo>
                      <a:pt x="374" y="1071"/>
                    </a:lnTo>
                    <a:lnTo>
                      <a:pt x="373" y="1099"/>
                    </a:lnTo>
                    <a:lnTo>
                      <a:pt x="371" y="1127"/>
                    </a:lnTo>
                    <a:lnTo>
                      <a:pt x="368" y="1154"/>
                    </a:lnTo>
                    <a:lnTo>
                      <a:pt x="364" y="1182"/>
                    </a:lnTo>
                    <a:lnTo>
                      <a:pt x="359" y="1209"/>
                    </a:lnTo>
                    <a:lnTo>
                      <a:pt x="354" y="1237"/>
                    </a:lnTo>
                    <a:lnTo>
                      <a:pt x="349" y="1264"/>
                    </a:lnTo>
                    <a:lnTo>
                      <a:pt x="343" y="1292"/>
                    </a:lnTo>
                    <a:lnTo>
                      <a:pt x="337" y="1320"/>
                    </a:lnTo>
                    <a:lnTo>
                      <a:pt x="321" y="1377"/>
                    </a:lnTo>
                    <a:lnTo>
                      <a:pt x="303" y="1435"/>
                    </a:lnTo>
                    <a:lnTo>
                      <a:pt x="283" y="1494"/>
                    </a:lnTo>
                    <a:lnTo>
                      <a:pt x="261" y="1556"/>
                    </a:lnTo>
                    <a:lnTo>
                      <a:pt x="251" y="1579"/>
                    </a:lnTo>
                    <a:lnTo>
                      <a:pt x="242" y="1601"/>
                    </a:lnTo>
                    <a:lnTo>
                      <a:pt x="232" y="1622"/>
                    </a:lnTo>
                    <a:lnTo>
                      <a:pt x="221" y="1644"/>
                    </a:lnTo>
                    <a:lnTo>
                      <a:pt x="198" y="1686"/>
                    </a:lnTo>
                    <a:lnTo>
                      <a:pt x="173" y="1727"/>
                    </a:lnTo>
                    <a:lnTo>
                      <a:pt x="148" y="1768"/>
                    </a:lnTo>
                    <a:lnTo>
                      <a:pt x="120" y="1808"/>
                    </a:lnTo>
                    <a:lnTo>
                      <a:pt x="93" y="1847"/>
                    </a:lnTo>
                    <a:lnTo>
                      <a:pt x="65" y="1888"/>
                    </a:lnTo>
                  </a:path>
                </a:pathLst>
              </a:custGeom>
              <a:noFill/>
              <a:ln w="6350">
                <a:solidFill>
                  <a:srgbClr val="1F1A17"/>
                </a:solidFill>
                <a:prstDash val="solid"/>
                <a:round/>
                <a:headEnd/>
                <a:tailEnd/>
              </a:ln>
            </p:spPr>
            <p:txBody>
              <a:bodyPr/>
              <a:lstStyle/>
              <a:p>
                <a:endParaRPr lang="en-US"/>
              </a:p>
            </p:txBody>
          </p:sp>
          <p:sp>
            <p:nvSpPr>
              <p:cNvPr id="18694" name="Freeform 8044"/>
              <p:cNvSpPr>
                <a:spLocks/>
              </p:cNvSpPr>
              <p:nvPr/>
            </p:nvSpPr>
            <p:spPr bwMode="white">
              <a:xfrm>
                <a:off x="5423" y="1890"/>
                <a:ext cx="20" cy="14"/>
              </a:xfrm>
              <a:custGeom>
                <a:avLst/>
                <a:gdLst>
                  <a:gd name="T0" fmla="*/ 0 w 157"/>
                  <a:gd name="T1" fmla="*/ 0 h 112"/>
                  <a:gd name="T2" fmla="*/ 0 w 157"/>
                  <a:gd name="T3" fmla="*/ 0 h 112"/>
                  <a:gd name="T4" fmla="*/ 0 w 157"/>
                  <a:gd name="T5" fmla="*/ 0 h 112"/>
                  <a:gd name="T6" fmla="*/ 0 w 157"/>
                  <a:gd name="T7" fmla="*/ 0 h 112"/>
                  <a:gd name="T8" fmla="*/ 0 w 157"/>
                  <a:gd name="T9" fmla="*/ 0 h 112"/>
                  <a:gd name="T10" fmla="*/ 0 w 157"/>
                  <a:gd name="T11" fmla="*/ 0 h 112"/>
                  <a:gd name="T12" fmla="*/ 0 w 157"/>
                  <a:gd name="T13" fmla="*/ 0 h 112"/>
                  <a:gd name="T14" fmla="*/ 0 w 157"/>
                  <a:gd name="T15" fmla="*/ 0 h 112"/>
                  <a:gd name="T16" fmla="*/ 0 w 157"/>
                  <a:gd name="T17" fmla="*/ 0 h 112"/>
                  <a:gd name="T18" fmla="*/ 0 w 157"/>
                  <a:gd name="T19" fmla="*/ 0 h 112"/>
                  <a:gd name="T20" fmla="*/ 0 w 157"/>
                  <a:gd name="T21" fmla="*/ 0 h 112"/>
                  <a:gd name="T22" fmla="*/ 0 w 157"/>
                  <a:gd name="T23" fmla="*/ 0 h 112"/>
                  <a:gd name="T24" fmla="*/ 0 w 157"/>
                  <a:gd name="T25" fmla="*/ 0 h 112"/>
                  <a:gd name="T26" fmla="*/ 0 w 157"/>
                  <a:gd name="T27" fmla="*/ 0 h 112"/>
                  <a:gd name="T28" fmla="*/ 0 w 157"/>
                  <a:gd name="T29" fmla="*/ 0 h 112"/>
                  <a:gd name="T30" fmla="*/ 0 w 157"/>
                  <a:gd name="T31" fmla="*/ 0 h 112"/>
                  <a:gd name="T32" fmla="*/ 0 w 157"/>
                  <a:gd name="T33" fmla="*/ 0 h 112"/>
                  <a:gd name="T34" fmla="*/ 0 w 157"/>
                  <a:gd name="T35" fmla="*/ 0 h 112"/>
                  <a:gd name="T36" fmla="*/ 0 w 157"/>
                  <a:gd name="T37" fmla="*/ 0 h 112"/>
                  <a:gd name="T38" fmla="*/ 0 w 157"/>
                  <a:gd name="T39" fmla="*/ 0 h 112"/>
                  <a:gd name="T40" fmla="*/ 0 w 157"/>
                  <a:gd name="T41" fmla="*/ 0 h 112"/>
                  <a:gd name="T42" fmla="*/ 0 w 157"/>
                  <a:gd name="T43" fmla="*/ 0 h 112"/>
                  <a:gd name="T44" fmla="*/ 0 w 157"/>
                  <a:gd name="T45" fmla="*/ 0 h 112"/>
                  <a:gd name="T46" fmla="*/ 0 w 157"/>
                  <a:gd name="T47" fmla="*/ 0 h 112"/>
                  <a:gd name="T48" fmla="*/ 0 w 157"/>
                  <a:gd name="T49" fmla="*/ 0 h 112"/>
                  <a:gd name="T50" fmla="*/ 0 w 157"/>
                  <a:gd name="T51" fmla="*/ 0 h 112"/>
                  <a:gd name="T52" fmla="*/ 0 w 157"/>
                  <a:gd name="T53" fmla="*/ 0 h 112"/>
                  <a:gd name="T54" fmla="*/ 0 w 157"/>
                  <a:gd name="T55" fmla="*/ 0 h 112"/>
                  <a:gd name="T56" fmla="*/ 0 w 157"/>
                  <a:gd name="T57" fmla="*/ 0 h 112"/>
                  <a:gd name="T58" fmla="*/ 0 w 157"/>
                  <a:gd name="T59" fmla="*/ 0 h 112"/>
                  <a:gd name="T60" fmla="*/ 0 w 157"/>
                  <a:gd name="T61" fmla="*/ 0 h 112"/>
                  <a:gd name="T62" fmla="*/ 0 w 157"/>
                  <a:gd name="T63" fmla="*/ 0 h 112"/>
                  <a:gd name="T64" fmla="*/ 0 w 157"/>
                  <a:gd name="T65" fmla="*/ 0 h 112"/>
                  <a:gd name="T66" fmla="*/ 0 w 157"/>
                  <a:gd name="T67" fmla="*/ 0 h 112"/>
                  <a:gd name="T68" fmla="*/ 0 w 157"/>
                  <a:gd name="T69" fmla="*/ 0 h 112"/>
                  <a:gd name="T70" fmla="*/ 0 w 157"/>
                  <a:gd name="T71" fmla="*/ 0 h 112"/>
                  <a:gd name="T72" fmla="*/ 0 w 157"/>
                  <a:gd name="T73" fmla="*/ 0 h 112"/>
                  <a:gd name="T74" fmla="*/ 0 w 157"/>
                  <a:gd name="T75" fmla="*/ 0 h 112"/>
                  <a:gd name="T76" fmla="*/ 0 w 157"/>
                  <a:gd name="T77" fmla="*/ 0 h 112"/>
                  <a:gd name="T78" fmla="*/ 0 w 157"/>
                  <a:gd name="T79" fmla="*/ 0 h 112"/>
                  <a:gd name="T80" fmla="*/ 0 w 157"/>
                  <a:gd name="T81" fmla="*/ 0 h 112"/>
                  <a:gd name="T82" fmla="*/ 0 w 157"/>
                  <a:gd name="T83" fmla="*/ 0 h 112"/>
                  <a:gd name="T84" fmla="*/ 0 w 157"/>
                  <a:gd name="T85" fmla="*/ 0 h 112"/>
                  <a:gd name="T86" fmla="*/ 0 w 157"/>
                  <a:gd name="T87" fmla="*/ 0 h 112"/>
                  <a:gd name="T88" fmla="*/ 0 w 157"/>
                  <a:gd name="T89" fmla="*/ 0 h 112"/>
                  <a:gd name="T90" fmla="*/ 0 w 157"/>
                  <a:gd name="T91" fmla="*/ 0 h 112"/>
                  <a:gd name="T92" fmla="*/ 0 w 157"/>
                  <a:gd name="T93" fmla="*/ 0 h 112"/>
                  <a:gd name="T94" fmla="*/ 0 w 157"/>
                  <a:gd name="T95" fmla="*/ 0 h 112"/>
                  <a:gd name="T96" fmla="*/ 0 w 157"/>
                  <a:gd name="T97" fmla="*/ 0 h 112"/>
                  <a:gd name="T98" fmla="*/ 0 w 157"/>
                  <a:gd name="T99" fmla="*/ 0 h 112"/>
                  <a:gd name="T100" fmla="*/ 0 w 157"/>
                  <a:gd name="T101" fmla="*/ 0 h 112"/>
                  <a:gd name="T102" fmla="*/ 0 w 157"/>
                  <a:gd name="T103" fmla="*/ 0 h 112"/>
                  <a:gd name="T104" fmla="*/ 0 w 157"/>
                  <a:gd name="T105" fmla="*/ 0 h 112"/>
                  <a:gd name="T106" fmla="*/ 0 w 157"/>
                  <a:gd name="T107" fmla="*/ 0 h 112"/>
                  <a:gd name="T108" fmla="*/ 0 w 157"/>
                  <a:gd name="T109" fmla="*/ 0 h 112"/>
                  <a:gd name="T110" fmla="*/ 0 w 157"/>
                  <a:gd name="T111" fmla="*/ 0 h 112"/>
                  <a:gd name="T112" fmla="*/ 0 w 157"/>
                  <a:gd name="T113" fmla="*/ 0 h 112"/>
                  <a:gd name="T114" fmla="*/ 0 w 157"/>
                  <a:gd name="T115" fmla="*/ 0 h 112"/>
                  <a:gd name="T116" fmla="*/ 0 w 157"/>
                  <a:gd name="T117" fmla="*/ 0 h 1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7"/>
                  <a:gd name="T178" fmla="*/ 0 h 112"/>
                  <a:gd name="T179" fmla="*/ 157 w 157"/>
                  <a:gd name="T180" fmla="*/ 112 h 1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7" h="112">
                    <a:moveTo>
                      <a:pt x="28" y="63"/>
                    </a:moveTo>
                    <a:lnTo>
                      <a:pt x="16" y="50"/>
                    </a:lnTo>
                    <a:lnTo>
                      <a:pt x="7" y="36"/>
                    </a:lnTo>
                    <a:lnTo>
                      <a:pt x="4" y="29"/>
                    </a:lnTo>
                    <a:lnTo>
                      <a:pt x="0" y="23"/>
                    </a:lnTo>
                    <a:lnTo>
                      <a:pt x="0" y="21"/>
                    </a:lnTo>
                    <a:lnTo>
                      <a:pt x="0" y="17"/>
                    </a:lnTo>
                    <a:lnTo>
                      <a:pt x="0" y="14"/>
                    </a:lnTo>
                    <a:lnTo>
                      <a:pt x="2" y="12"/>
                    </a:lnTo>
                    <a:lnTo>
                      <a:pt x="5" y="8"/>
                    </a:lnTo>
                    <a:lnTo>
                      <a:pt x="8" y="5"/>
                    </a:lnTo>
                    <a:lnTo>
                      <a:pt x="12" y="3"/>
                    </a:lnTo>
                    <a:lnTo>
                      <a:pt x="16" y="1"/>
                    </a:lnTo>
                    <a:lnTo>
                      <a:pt x="21" y="0"/>
                    </a:lnTo>
                    <a:lnTo>
                      <a:pt x="28" y="0"/>
                    </a:lnTo>
                    <a:lnTo>
                      <a:pt x="34" y="0"/>
                    </a:lnTo>
                    <a:lnTo>
                      <a:pt x="40" y="1"/>
                    </a:lnTo>
                    <a:lnTo>
                      <a:pt x="53" y="4"/>
                    </a:lnTo>
                    <a:lnTo>
                      <a:pt x="69" y="9"/>
                    </a:lnTo>
                    <a:lnTo>
                      <a:pt x="84" y="16"/>
                    </a:lnTo>
                    <a:lnTo>
                      <a:pt x="99" y="25"/>
                    </a:lnTo>
                    <a:lnTo>
                      <a:pt x="113" y="34"/>
                    </a:lnTo>
                    <a:lnTo>
                      <a:pt x="126" y="44"/>
                    </a:lnTo>
                    <a:lnTo>
                      <a:pt x="138" y="55"/>
                    </a:lnTo>
                    <a:lnTo>
                      <a:pt x="147" y="66"/>
                    </a:lnTo>
                    <a:lnTo>
                      <a:pt x="150" y="71"/>
                    </a:lnTo>
                    <a:lnTo>
                      <a:pt x="153" y="77"/>
                    </a:lnTo>
                    <a:lnTo>
                      <a:pt x="155" y="82"/>
                    </a:lnTo>
                    <a:lnTo>
                      <a:pt x="156" y="87"/>
                    </a:lnTo>
                    <a:lnTo>
                      <a:pt x="157" y="92"/>
                    </a:lnTo>
                    <a:lnTo>
                      <a:pt x="156" y="97"/>
                    </a:lnTo>
                    <a:lnTo>
                      <a:pt x="155" y="101"/>
                    </a:lnTo>
                    <a:lnTo>
                      <a:pt x="152" y="106"/>
                    </a:lnTo>
                    <a:lnTo>
                      <a:pt x="148" y="110"/>
                    </a:lnTo>
                    <a:lnTo>
                      <a:pt x="143" y="111"/>
                    </a:lnTo>
                    <a:lnTo>
                      <a:pt x="138" y="112"/>
                    </a:lnTo>
                    <a:lnTo>
                      <a:pt x="130" y="112"/>
                    </a:lnTo>
                    <a:lnTo>
                      <a:pt x="115" y="109"/>
                    </a:lnTo>
                    <a:lnTo>
                      <a:pt x="100" y="105"/>
                    </a:lnTo>
                    <a:lnTo>
                      <a:pt x="102" y="103"/>
                    </a:lnTo>
                    <a:lnTo>
                      <a:pt x="103" y="99"/>
                    </a:lnTo>
                    <a:lnTo>
                      <a:pt x="104" y="96"/>
                    </a:lnTo>
                    <a:lnTo>
                      <a:pt x="105" y="93"/>
                    </a:lnTo>
                    <a:lnTo>
                      <a:pt x="104" y="87"/>
                    </a:lnTo>
                    <a:lnTo>
                      <a:pt x="102" y="81"/>
                    </a:lnTo>
                    <a:lnTo>
                      <a:pt x="99" y="75"/>
                    </a:lnTo>
                    <a:lnTo>
                      <a:pt x="94" y="68"/>
                    </a:lnTo>
                    <a:lnTo>
                      <a:pt x="88" y="63"/>
                    </a:lnTo>
                    <a:lnTo>
                      <a:pt x="82" y="58"/>
                    </a:lnTo>
                    <a:lnTo>
                      <a:pt x="74" y="54"/>
                    </a:lnTo>
                    <a:lnTo>
                      <a:pt x="67" y="51"/>
                    </a:lnTo>
                    <a:lnTo>
                      <a:pt x="59" y="49"/>
                    </a:lnTo>
                    <a:lnTo>
                      <a:pt x="51" y="49"/>
                    </a:lnTo>
                    <a:lnTo>
                      <a:pt x="44" y="50"/>
                    </a:lnTo>
                    <a:lnTo>
                      <a:pt x="38" y="52"/>
                    </a:lnTo>
                    <a:lnTo>
                      <a:pt x="35" y="54"/>
                    </a:lnTo>
                    <a:lnTo>
                      <a:pt x="32" y="57"/>
                    </a:lnTo>
                    <a:lnTo>
                      <a:pt x="30" y="60"/>
                    </a:lnTo>
                    <a:lnTo>
                      <a:pt x="28" y="63"/>
                    </a:lnTo>
                  </a:path>
                </a:pathLst>
              </a:custGeom>
              <a:noFill/>
              <a:ln w="6350">
                <a:solidFill>
                  <a:srgbClr val="1F1A17"/>
                </a:solidFill>
                <a:prstDash val="solid"/>
                <a:round/>
                <a:headEnd/>
                <a:tailEnd/>
              </a:ln>
            </p:spPr>
            <p:txBody>
              <a:bodyPr/>
              <a:lstStyle/>
              <a:p>
                <a:endParaRPr lang="en-US"/>
              </a:p>
            </p:txBody>
          </p:sp>
          <p:sp>
            <p:nvSpPr>
              <p:cNvPr id="18695" name="Freeform 8045"/>
              <p:cNvSpPr>
                <a:spLocks/>
              </p:cNvSpPr>
              <p:nvPr/>
            </p:nvSpPr>
            <p:spPr bwMode="white">
              <a:xfrm>
                <a:off x="5423" y="1872"/>
                <a:ext cx="30" cy="31"/>
              </a:xfrm>
              <a:custGeom>
                <a:avLst/>
                <a:gdLst>
                  <a:gd name="T0" fmla="*/ 0 w 235"/>
                  <a:gd name="T1" fmla="*/ 0 h 248"/>
                  <a:gd name="T2" fmla="*/ 0 w 235"/>
                  <a:gd name="T3" fmla="*/ 0 h 248"/>
                  <a:gd name="T4" fmla="*/ 0 w 235"/>
                  <a:gd name="T5" fmla="*/ 0 h 248"/>
                  <a:gd name="T6" fmla="*/ 0 w 235"/>
                  <a:gd name="T7" fmla="*/ 0 h 248"/>
                  <a:gd name="T8" fmla="*/ 0 w 235"/>
                  <a:gd name="T9" fmla="*/ 0 h 248"/>
                  <a:gd name="T10" fmla="*/ 0 w 235"/>
                  <a:gd name="T11" fmla="*/ 0 h 248"/>
                  <a:gd name="T12" fmla="*/ 0 w 235"/>
                  <a:gd name="T13" fmla="*/ 0 h 248"/>
                  <a:gd name="T14" fmla="*/ 0 w 235"/>
                  <a:gd name="T15" fmla="*/ 0 h 248"/>
                  <a:gd name="T16" fmla="*/ 0 w 235"/>
                  <a:gd name="T17" fmla="*/ 0 h 248"/>
                  <a:gd name="T18" fmla="*/ 0 w 235"/>
                  <a:gd name="T19" fmla="*/ 0 h 248"/>
                  <a:gd name="T20" fmla="*/ 0 w 235"/>
                  <a:gd name="T21" fmla="*/ 0 h 248"/>
                  <a:gd name="T22" fmla="*/ 0 w 235"/>
                  <a:gd name="T23" fmla="*/ 0 h 248"/>
                  <a:gd name="T24" fmla="*/ 0 w 235"/>
                  <a:gd name="T25" fmla="*/ 0 h 248"/>
                  <a:gd name="T26" fmla="*/ 0 w 235"/>
                  <a:gd name="T27" fmla="*/ 0 h 248"/>
                  <a:gd name="T28" fmla="*/ 0 w 235"/>
                  <a:gd name="T29" fmla="*/ 0 h 248"/>
                  <a:gd name="T30" fmla="*/ 0 w 235"/>
                  <a:gd name="T31" fmla="*/ 0 h 248"/>
                  <a:gd name="T32" fmla="*/ 1 w 235"/>
                  <a:gd name="T33" fmla="*/ 0 h 248"/>
                  <a:gd name="T34" fmla="*/ 1 w 235"/>
                  <a:gd name="T35" fmla="*/ 0 h 248"/>
                  <a:gd name="T36" fmla="*/ 1 w 235"/>
                  <a:gd name="T37" fmla="*/ 0 h 248"/>
                  <a:gd name="T38" fmla="*/ 1 w 235"/>
                  <a:gd name="T39" fmla="*/ 0 h 248"/>
                  <a:gd name="T40" fmla="*/ 1 w 235"/>
                  <a:gd name="T41" fmla="*/ 0 h 248"/>
                  <a:gd name="T42" fmla="*/ 1 w 235"/>
                  <a:gd name="T43" fmla="*/ 0 h 248"/>
                  <a:gd name="T44" fmla="*/ 1 w 235"/>
                  <a:gd name="T45" fmla="*/ 0 h 248"/>
                  <a:gd name="T46" fmla="*/ 1 w 235"/>
                  <a:gd name="T47" fmla="*/ 0 h 248"/>
                  <a:gd name="T48" fmla="*/ 1 w 235"/>
                  <a:gd name="T49" fmla="*/ 0 h 248"/>
                  <a:gd name="T50" fmla="*/ 1 w 235"/>
                  <a:gd name="T51" fmla="*/ 0 h 248"/>
                  <a:gd name="T52" fmla="*/ 0 w 235"/>
                  <a:gd name="T53" fmla="*/ 1 h 2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5"/>
                  <a:gd name="T82" fmla="*/ 0 h 248"/>
                  <a:gd name="T83" fmla="*/ 235 w 235"/>
                  <a:gd name="T84" fmla="*/ 248 h 2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5" h="248">
                    <a:moveTo>
                      <a:pt x="0" y="155"/>
                    </a:moveTo>
                    <a:lnTo>
                      <a:pt x="77" y="17"/>
                    </a:lnTo>
                    <a:lnTo>
                      <a:pt x="81" y="12"/>
                    </a:lnTo>
                    <a:lnTo>
                      <a:pt x="85" y="8"/>
                    </a:lnTo>
                    <a:lnTo>
                      <a:pt x="90" y="5"/>
                    </a:lnTo>
                    <a:lnTo>
                      <a:pt x="94" y="3"/>
                    </a:lnTo>
                    <a:lnTo>
                      <a:pt x="100" y="1"/>
                    </a:lnTo>
                    <a:lnTo>
                      <a:pt x="107" y="0"/>
                    </a:lnTo>
                    <a:lnTo>
                      <a:pt x="113" y="0"/>
                    </a:lnTo>
                    <a:lnTo>
                      <a:pt x="119" y="0"/>
                    </a:lnTo>
                    <a:lnTo>
                      <a:pt x="134" y="2"/>
                    </a:lnTo>
                    <a:lnTo>
                      <a:pt x="148" y="7"/>
                    </a:lnTo>
                    <a:lnTo>
                      <a:pt x="163" y="13"/>
                    </a:lnTo>
                    <a:lnTo>
                      <a:pt x="178" y="20"/>
                    </a:lnTo>
                    <a:lnTo>
                      <a:pt x="192" y="30"/>
                    </a:lnTo>
                    <a:lnTo>
                      <a:pt x="204" y="40"/>
                    </a:lnTo>
                    <a:lnTo>
                      <a:pt x="216" y="50"/>
                    </a:lnTo>
                    <a:lnTo>
                      <a:pt x="224" y="62"/>
                    </a:lnTo>
                    <a:lnTo>
                      <a:pt x="228" y="68"/>
                    </a:lnTo>
                    <a:lnTo>
                      <a:pt x="231" y="74"/>
                    </a:lnTo>
                    <a:lnTo>
                      <a:pt x="233" y="79"/>
                    </a:lnTo>
                    <a:lnTo>
                      <a:pt x="234" y="86"/>
                    </a:lnTo>
                    <a:lnTo>
                      <a:pt x="235" y="91"/>
                    </a:lnTo>
                    <a:lnTo>
                      <a:pt x="234" y="97"/>
                    </a:lnTo>
                    <a:lnTo>
                      <a:pt x="233" y="102"/>
                    </a:lnTo>
                    <a:lnTo>
                      <a:pt x="231" y="107"/>
                    </a:lnTo>
                    <a:lnTo>
                      <a:pt x="153" y="248"/>
                    </a:lnTo>
                  </a:path>
                </a:pathLst>
              </a:custGeom>
              <a:noFill/>
              <a:ln w="6350">
                <a:solidFill>
                  <a:srgbClr val="1F1A17"/>
                </a:solidFill>
                <a:prstDash val="solid"/>
                <a:round/>
                <a:headEnd/>
                <a:tailEnd/>
              </a:ln>
            </p:spPr>
            <p:txBody>
              <a:bodyPr/>
              <a:lstStyle/>
              <a:p>
                <a:endParaRPr lang="en-US"/>
              </a:p>
            </p:txBody>
          </p:sp>
          <p:sp>
            <p:nvSpPr>
              <p:cNvPr id="18696" name="Freeform 8046"/>
              <p:cNvSpPr>
                <a:spLocks/>
              </p:cNvSpPr>
              <p:nvPr/>
            </p:nvSpPr>
            <p:spPr bwMode="white">
              <a:xfrm>
                <a:off x="5427" y="1866"/>
                <a:ext cx="34" cy="23"/>
              </a:xfrm>
              <a:custGeom>
                <a:avLst/>
                <a:gdLst>
                  <a:gd name="T0" fmla="*/ 0 w 273"/>
                  <a:gd name="T1" fmla="*/ 0 h 185"/>
                  <a:gd name="T2" fmla="*/ 0 w 273"/>
                  <a:gd name="T3" fmla="*/ 0 h 185"/>
                  <a:gd name="T4" fmla="*/ 0 w 273"/>
                  <a:gd name="T5" fmla="*/ 0 h 185"/>
                  <a:gd name="T6" fmla="*/ 0 w 273"/>
                  <a:gd name="T7" fmla="*/ 0 h 185"/>
                  <a:gd name="T8" fmla="*/ 0 w 273"/>
                  <a:gd name="T9" fmla="*/ 0 h 185"/>
                  <a:gd name="T10" fmla="*/ 0 w 273"/>
                  <a:gd name="T11" fmla="*/ 0 h 185"/>
                  <a:gd name="T12" fmla="*/ 0 w 273"/>
                  <a:gd name="T13" fmla="*/ 0 h 185"/>
                  <a:gd name="T14" fmla="*/ 0 w 273"/>
                  <a:gd name="T15" fmla="*/ 0 h 185"/>
                  <a:gd name="T16" fmla="*/ 0 w 273"/>
                  <a:gd name="T17" fmla="*/ 0 h 185"/>
                  <a:gd name="T18" fmla="*/ 0 w 273"/>
                  <a:gd name="T19" fmla="*/ 0 h 185"/>
                  <a:gd name="T20" fmla="*/ 0 w 273"/>
                  <a:gd name="T21" fmla="*/ 0 h 185"/>
                  <a:gd name="T22" fmla="*/ 0 w 273"/>
                  <a:gd name="T23" fmla="*/ 0 h 185"/>
                  <a:gd name="T24" fmla="*/ 0 w 273"/>
                  <a:gd name="T25" fmla="*/ 0 h 185"/>
                  <a:gd name="T26" fmla="*/ 0 w 273"/>
                  <a:gd name="T27" fmla="*/ 0 h 185"/>
                  <a:gd name="T28" fmla="*/ 0 w 273"/>
                  <a:gd name="T29" fmla="*/ 0 h 185"/>
                  <a:gd name="T30" fmla="*/ 0 w 273"/>
                  <a:gd name="T31" fmla="*/ 0 h 185"/>
                  <a:gd name="T32" fmla="*/ 0 w 273"/>
                  <a:gd name="T33" fmla="*/ 0 h 185"/>
                  <a:gd name="T34" fmla="*/ 0 w 273"/>
                  <a:gd name="T35" fmla="*/ 0 h 185"/>
                  <a:gd name="T36" fmla="*/ 0 w 273"/>
                  <a:gd name="T37" fmla="*/ 0 h 185"/>
                  <a:gd name="T38" fmla="*/ 0 w 273"/>
                  <a:gd name="T39" fmla="*/ 0 h 185"/>
                  <a:gd name="T40" fmla="*/ 0 w 273"/>
                  <a:gd name="T41" fmla="*/ 0 h 185"/>
                  <a:gd name="T42" fmla="*/ 0 w 273"/>
                  <a:gd name="T43" fmla="*/ 0 h 185"/>
                  <a:gd name="T44" fmla="*/ 0 w 273"/>
                  <a:gd name="T45" fmla="*/ 0 h 185"/>
                  <a:gd name="T46" fmla="*/ 0 w 273"/>
                  <a:gd name="T47" fmla="*/ 0 h 185"/>
                  <a:gd name="T48" fmla="*/ 0 w 273"/>
                  <a:gd name="T49" fmla="*/ 0 h 185"/>
                  <a:gd name="T50" fmla="*/ 0 w 273"/>
                  <a:gd name="T51" fmla="*/ 0 h 185"/>
                  <a:gd name="T52" fmla="*/ 0 w 273"/>
                  <a:gd name="T53" fmla="*/ 0 h 185"/>
                  <a:gd name="T54" fmla="*/ 0 w 273"/>
                  <a:gd name="T55" fmla="*/ 0 h 185"/>
                  <a:gd name="T56" fmla="*/ 0 w 273"/>
                  <a:gd name="T57" fmla="*/ 0 h 185"/>
                  <a:gd name="T58" fmla="*/ 0 w 273"/>
                  <a:gd name="T59" fmla="*/ 0 h 185"/>
                  <a:gd name="T60" fmla="*/ 0 w 273"/>
                  <a:gd name="T61" fmla="*/ 0 h 185"/>
                  <a:gd name="T62" fmla="*/ 0 w 273"/>
                  <a:gd name="T63" fmla="*/ 0 h 185"/>
                  <a:gd name="T64" fmla="*/ 0 w 273"/>
                  <a:gd name="T65" fmla="*/ 0 h 185"/>
                  <a:gd name="T66" fmla="*/ 0 w 273"/>
                  <a:gd name="T67" fmla="*/ 0 h 185"/>
                  <a:gd name="T68" fmla="*/ 0 w 273"/>
                  <a:gd name="T69" fmla="*/ 0 h 185"/>
                  <a:gd name="T70" fmla="*/ 0 w 273"/>
                  <a:gd name="T71" fmla="*/ 0 h 185"/>
                  <a:gd name="T72" fmla="*/ 0 w 273"/>
                  <a:gd name="T73" fmla="*/ 0 h 185"/>
                  <a:gd name="T74" fmla="*/ 0 w 273"/>
                  <a:gd name="T75" fmla="*/ 0 h 185"/>
                  <a:gd name="T76" fmla="*/ 0 w 273"/>
                  <a:gd name="T77" fmla="*/ 0 h 185"/>
                  <a:gd name="T78" fmla="*/ 0 w 273"/>
                  <a:gd name="T79" fmla="*/ 0 h 185"/>
                  <a:gd name="T80" fmla="*/ 0 w 273"/>
                  <a:gd name="T81" fmla="*/ 0 h 185"/>
                  <a:gd name="T82" fmla="*/ 0 w 273"/>
                  <a:gd name="T83" fmla="*/ 0 h 185"/>
                  <a:gd name="T84" fmla="*/ 0 w 273"/>
                  <a:gd name="T85" fmla="*/ 0 h 185"/>
                  <a:gd name="T86" fmla="*/ 0 w 273"/>
                  <a:gd name="T87" fmla="*/ 0 h 185"/>
                  <a:gd name="T88" fmla="*/ 0 w 273"/>
                  <a:gd name="T89" fmla="*/ 0 h 185"/>
                  <a:gd name="T90" fmla="*/ 0 w 273"/>
                  <a:gd name="T91" fmla="*/ 0 h 185"/>
                  <a:gd name="T92" fmla="*/ 0 w 273"/>
                  <a:gd name="T93" fmla="*/ 0 h 185"/>
                  <a:gd name="T94" fmla="*/ 0 w 273"/>
                  <a:gd name="T95" fmla="*/ 0 h 185"/>
                  <a:gd name="T96" fmla="*/ 0 w 273"/>
                  <a:gd name="T97" fmla="*/ 0 h 1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3"/>
                  <a:gd name="T148" fmla="*/ 0 h 185"/>
                  <a:gd name="T149" fmla="*/ 273 w 273"/>
                  <a:gd name="T150" fmla="*/ 185 h 1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3" h="185">
                    <a:moveTo>
                      <a:pt x="40" y="90"/>
                    </a:moveTo>
                    <a:lnTo>
                      <a:pt x="25" y="74"/>
                    </a:lnTo>
                    <a:lnTo>
                      <a:pt x="10" y="57"/>
                    </a:lnTo>
                    <a:lnTo>
                      <a:pt x="5" y="48"/>
                    </a:lnTo>
                    <a:lnTo>
                      <a:pt x="1" y="39"/>
                    </a:lnTo>
                    <a:lnTo>
                      <a:pt x="0" y="35"/>
                    </a:lnTo>
                    <a:lnTo>
                      <a:pt x="0" y="31"/>
                    </a:lnTo>
                    <a:lnTo>
                      <a:pt x="0" y="27"/>
                    </a:lnTo>
                    <a:lnTo>
                      <a:pt x="2" y="23"/>
                    </a:lnTo>
                    <a:lnTo>
                      <a:pt x="6" y="17"/>
                    </a:lnTo>
                    <a:lnTo>
                      <a:pt x="11" y="10"/>
                    </a:lnTo>
                    <a:lnTo>
                      <a:pt x="18" y="6"/>
                    </a:lnTo>
                    <a:lnTo>
                      <a:pt x="25" y="3"/>
                    </a:lnTo>
                    <a:lnTo>
                      <a:pt x="34" y="1"/>
                    </a:lnTo>
                    <a:lnTo>
                      <a:pt x="44" y="0"/>
                    </a:lnTo>
                    <a:lnTo>
                      <a:pt x="55" y="0"/>
                    </a:lnTo>
                    <a:lnTo>
                      <a:pt x="65" y="1"/>
                    </a:lnTo>
                    <a:lnTo>
                      <a:pt x="76" y="3"/>
                    </a:lnTo>
                    <a:lnTo>
                      <a:pt x="89" y="6"/>
                    </a:lnTo>
                    <a:lnTo>
                      <a:pt x="101" y="9"/>
                    </a:lnTo>
                    <a:lnTo>
                      <a:pt x="114" y="13"/>
                    </a:lnTo>
                    <a:lnTo>
                      <a:pt x="126" y="19"/>
                    </a:lnTo>
                    <a:lnTo>
                      <a:pt x="139" y="25"/>
                    </a:lnTo>
                    <a:lnTo>
                      <a:pt x="152" y="31"/>
                    </a:lnTo>
                    <a:lnTo>
                      <a:pt x="165" y="37"/>
                    </a:lnTo>
                    <a:lnTo>
                      <a:pt x="190" y="53"/>
                    </a:lnTo>
                    <a:lnTo>
                      <a:pt x="212" y="69"/>
                    </a:lnTo>
                    <a:lnTo>
                      <a:pt x="223" y="78"/>
                    </a:lnTo>
                    <a:lnTo>
                      <a:pt x="232" y="86"/>
                    </a:lnTo>
                    <a:lnTo>
                      <a:pt x="242" y="95"/>
                    </a:lnTo>
                    <a:lnTo>
                      <a:pt x="249" y="104"/>
                    </a:lnTo>
                    <a:lnTo>
                      <a:pt x="256" y="113"/>
                    </a:lnTo>
                    <a:lnTo>
                      <a:pt x="262" y="121"/>
                    </a:lnTo>
                    <a:lnTo>
                      <a:pt x="267" y="131"/>
                    </a:lnTo>
                    <a:lnTo>
                      <a:pt x="271" y="139"/>
                    </a:lnTo>
                    <a:lnTo>
                      <a:pt x="273" y="147"/>
                    </a:lnTo>
                    <a:lnTo>
                      <a:pt x="273" y="155"/>
                    </a:lnTo>
                    <a:lnTo>
                      <a:pt x="272" y="163"/>
                    </a:lnTo>
                    <a:lnTo>
                      <a:pt x="269" y="170"/>
                    </a:lnTo>
                    <a:lnTo>
                      <a:pt x="267" y="174"/>
                    </a:lnTo>
                    <a:lnTo>
                      <a:pt x="263" y="177"/>
                    </a:lnTo>
                    <a:lnTo>
                      <a:pt x="259" y="179"/>
                    </a:lnTo>
                    <a:lnTo>
                      <a:pt x="255" y="181"/>
                    </a:lnTo>
                    <a:lnTo>
                      <a:pt x="247" y="185"/>
                    </a:lnTo>
                    <a:lnTo>
                      <a:pt x="236" y="185"/>
                    </a:lnTo>
                    <a:lnTo>
                      <a:pt x="226" y="185"/>
                    </a:lnTo>
                    <a:lnTo>
                      <a:pt x="216" y="182"/>
                    </a:lnTo>
                    <a:lnTo>
                      <a:pt x="205" y="179"/>
                    </a:lnTo>
                    <a:lnTo>
                      <a:pt x="196" y="176"/>
                    </a:lnTo>
                  </a:path>
                </a:pathLst>
              </a:custGeom>
              <a:noFill/>
              <a:ln w="6350">
                <a:solidFill>
                  <a:srgbClr val="1F1A17"/>
                </a:solidFill>
                <a:prstDash val="solid"/>
                <a:round/>
                <a:headEnd/>
                <a:tailEnd/>
              </a:ln>
            </p:spPr>
            <p:txBody>
              <a:bodyPr/>
              <a:lstStyle/>
              <a:p>
                <a:endParaRPr lang="en-US"/>
              </a:p>
            </p:txBody>
          </p:sp>
          <p:sp>
            <p:nvSpPr>
              <p:cNvPr id="18697" name="Freeform 8047"/>
              <p:cNvSpPr>
                <a:spLocks/>
              </p:cNvSpPr>
              <p:nvPr/>
            </p:nvSpPr>
            <p:spPr bwMode="white">
              <a:xfrm>
                <a:off x="5427" y="1840"/>
                <a:ext cx="49" cy="47"/>
              </a:xfrm>
              <a:custGeom>
                <a:avLst/>
                <a:gdLst>
                  <a:gd name="T0" fmla="*/ 0 w 391"/>
                  <a:gd name="T1" fmla="*/ 0 h 382"/>
                  <a:gd name="T2" fmla="*/ 0 w 391"/>
                  <a:gd name="T3" fmla="*/ 0 h 382"/>
                  <a:gd name="T4" fmla="*/ 0 w 391"/>
                  <a:gd name="T5" fmla="*/ 0 h 382"/>
                  <a:gd name="T6" fmla="*/ 0 w 391"/>
                  <a:gd name="T7" fmla="*/ 0 h 382"/>
                  <a:gd name="T8" fmla="*/ 0 w 391"/>
                  <a:gd name="T9" fmla="*/ 0 h 382"/>
                  <a:gd name="T10" fmla="*/ 0 w 391"/>
                  <a:gd name="T11" fmla="*/ 0 h 382"/>
                  <a:gd name="T12" fmla="*/ 0 w 391"/>
                  <a:gd name="T13" fmla="*/ 0 h 382"/>
                  <a:gd name="T14" fmla="*/ 0 w 391"/>
                  <a:gd name="T15" fmla="*/ 0 h 382"/>
                  <a:gd name="T16" fmla="*/ 0 w 391"/>
                  <a:gd name="T17" fmla="*/ 0 h 382"/>
                  <a:gd name="T18" fmla="*/ 0 w 391"/>
                  <a:gd name="T19" fmla="*/ 0 h 382"/>
                  <a:gd name="T20" fmla="*/ 0 w 391"/>
                  <a:gd name="T21" fmla="*/ 0 h 382"/>
                  <a:gd name="T22" fmla="*/ 0 w 391"/>
                  <a:gd name="T23" fmla="*/ 0 h 382"/>
                  <a:gd name="T24" fmla="*/ 0 w 391"/>
                  <a:gd name="T25" fmla="*/ 0 h 382"/>
                  <a:gd name="T26" fmla="*/ 0 w 391"/>
                  <a:gd name="T27" fmla="*/ 0 h 382"/>
                  <a:gd name="T28" fmla="*/ 0 w 391"/>
                  <a:gd name="T29" fmla="*/ 0 h 382"/>
                  <a:gd name="T30" fmla="*/ 0 w 391"/>
                  <a:gd name="T31" fmla="*/ 0 h 382"/>
                  <a:gd name="T32" fmla="*/ 0 w 391"/>
                  <a:gd name="T33" fmla="*/ 0 h 382"/>
                  <a:gd name="T34" fmla="*/ 0 w 391"/>
                  <a:gd name="T35" fmla="*/ 0 h 382"/>
                  <a:gd name="T36" fmla="*/ 0 w 391"/>
                  <a:gd name="T37" fmla="*/ 0 h 382"/>
                  <a:gd name="T38" fmla="*/ 0 w 391"/>
                  <a:gd name="T39" fmla="*/ 0 h 382"/>
                  <a:gd name="T40" fmla="*/ 1 w 391"/>
                  <a:gd name="T41" fmla="*/ 0 h 382"/>
                  <a:gd name="T42" fmla="*/ 1 w 391"/>
                  <a:gd name="T43" fmla="*/ 0 h 382"/>
                  <a:gd name="T44" fmla="*/ 1 w 391"/>
                  <a:gd name="T45" fmla="*/ 0 h 382"/>
                  <a:gd name="T46" fmla="*/ 1 w 391"/>
                  <a:gd name="T47" fmla="*/ 0 h 382"/>
                  <a:gd name="T48" fmla="*/ 1 w 391"/>
                  <a:gd name="T49" fmla="*/ 0 h 382"/>
                  <a:gd name="T50" fmla="*/ 1 w 391"/>
                  <a:gd name="T51" fmla="*/ 0 h 382"/>
                  <a:gd name="T52" fmla="*/ 1 w 391"/>
                  <a:gd name="T53" fmla="*/ 0 h 382"/>
                  <a:gd name="T54" fmla="*/ 1 w 391"/>
                  <a:gd name="T55" fmla="*/ 0 h 382"/>
                  <a:gd name="T56" fmla="*/ 1 w 391"/>
                  <a:gd name="T57" fmla="*/ 0 h 382"/>
                  <a:gd name="T58" fmla="*/ 1 w 391"/>
                  <a:gd name="T59" fmla="*/ 0 h 382"/>
                  <a:gd name="T60" fmla="*/ 1 w 391"/>
                  <a:gd name="T61" fmla="*/ 0 h 382"/>
                  <a:gd name="T62" fmla="*/ 1 w 391"/>
                  <a:gd name="T63" fmla="*/ 0 h 382"/>
                  <a:gd name="T64" fmla="*/ 1 w 391"/>
                  <a:gd name="T65" fmla="*/ 0 h 382"/>
                  <a:gd name="T66" fmla="*/ 1 w 391"/>
                  <a:gd name="T67" fmla="*/ 0 h 382"/>
                  <a:gd name="T68" fmla="*/ 1 w 391"/>
                  <a:gd name="T69" fmla="*/ 0 h 382"/>
                  <a:gd name="T70" fmla="*/ 1 w 391"/>
                  <a:gd name="T71" fmla="*/ 0 h 382"/>
                  <a:gd name="T72" fmla="*/ 1 w 391"/>
                  <a:gd name="T73" fmla="*/ 0 h 382"/>
                  <a:gd name="T74" fmla="*/ 1 w 391"/>
                  <a:gd name="T75" fmla="*/ 1 h 3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1"/>
                  <a:gd name="T115" fmla="*/ 0 h 382"/>
                  <a:gd name="T116" fmla="*/ 391 w 391"/>
                  <a:gd name="T117" fmla="*/ 382 h 3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1" h="382">
                    <a:moveTo>
                      <a:pt x="0" y="231"/>
                    </a:moveTo>
                    <a:lnTo>
                      <a:pt x="16" y="201"/>
                    </a:lnTo>
                    <a:lnTo>
                      <a:pt x="32" y="169"/>
                    </a:lnTo>
                    <a:lnTo>
                      <a:pt x="48" y="140"/>
                    </a:lnTo>
                    <a:lnTo>
                      <a:pt x="64" y="111"/>
                    </a:lnTo>
                    <a:lnTo>
                      <a:pt x="79" y="84"/>
                    </a:lnTo>
                    <a:lnTo>
                      <a:pt x="93" y="60"/>
                    </a:lnTo>
                    <a:lnTo>
                      <a:pt x="105" y="38"/>
                    </a:lnTo>
                    <a:lnTo>
                      <a:pt x="115" y="19"/>
                    </a:lnTo>
                    <a:lnTo>
                      <a:pt x="119" y="13"/>
                    </a:lnTo>
                    <a:lnTo>
                      <a:pt x="124" y="9"/>
                    </a:lnTo>
                    <a:lnTo>
                      <a:pt x="132" y="5"/>
                    </a:lnTo>
                    <a:lnTo>
                      <a:pt x="139" y="3"/>
                    </a:lnTo>
                    <a:lnTo>
                      <a:pt x="148" y="0"/>
                    </a:lnTo>
                    <a:lnTo>
                      <a:pt x="158" y="0"/>
                    </a:lnTo>
                    <a:lnTo>
                      <a:pt x="168" y="0"/>
                    </a:lnTo>
                    <a:lnTo>
                      <a:pt x="179" y="1"/>
                    </a:lnTo>
                    <a:lnTo>
                      <a:pt x="191" y="4"/>
                    </a:lnTo>
                    <a:lnTo>
                      <a:pt x="203" y="7"/>
                    </a:lnTo>
                    <a:lnTo>
                      <a:pt x="216" y="10"/>
                    </a:lnTo>
                    <a:lnTo>
                      <a:pt x="228" y="14"/>
                    </a:lnTo>
                    <a:lnTo>
                      <a:pt x="255" y="23"/>
                    </a:lnTo>
                    <a:lnTo>
                      <a:pt x="281" y="36"/>
                    </a:lnTo>
                    <a:lnTo>
                      <a:pt x="306" y="50"/>
                    </a:lnTo>
                    <a:lnTo>
                      <a:pt x="329" y="65"/>
                    </a:lnTo>
                    <a:lnTo>
                      <a:pt x="340" y="73"/>
                    </a:lnTo>
                    <a:lnTo>
                      <a:pt x="350" y="81"/>
                    </a:lnTo>
                    <a:lnTo>
                      <a:pt x="359" y="90"/>
                    </a:lnTo>
                    <a:lnTo>
                      <a:pt x="367" y="98"/>
                    </a:lnTo>
                    <a:lnTo>
                      <a:pt x="375" y="106"/>
                    </a:lnTo>
                    <a:lnTo>
                      <a:pt x="381" y="115"/>
                    </a:lnTo>
                    <a:lnTo>
                      <a:pt x="385" y="124"/>
                    </a:lnTo>
                    <a:lnTo>
                      <a:pt x="389" y="132"/>
                    </a:lnTo>
                    <a:lnTo>
                      <a:pt x="390" y="140"/>
                    </a:lnTo>
                    <a:lnTo>
                      <a:pt x="391" y="148"/>
                    </a:lnTo>
                    <a:lnTo>
                      <a:pt x="389" y="156"/>
                    </a:lnTo>
                    <a:lnTo>
                      <a:pt x="386" y="163"/>
                    </a:lnTo>
                    <a:lnTo>
                      <a:pt x="267" y="382"/>
                    </a:lnTo>
                  </a:path>
                </a:pathLst>
              </a:custGeom>
              <a:noFill/>
              <a:ln w="6350">
                <a:solidFill>
                  <a:srgbClr val="1F1A17"/>
                </a:solidFill>
                <a:prstDash val="solid"/>
                <a:round/>
                <a:headEnd/>
                <a:tailEnd/>
              </a:ln>
            </p:spPr>
            <p:txBody>
              <a:bodyPr/>
              <a:lstStyle/>
              <a:p>
                <a:endParaRPr lang="en-US"/>
              </a:p>
            </p:txBody>
          </p:sp>
          <p:sp>
            <p:nvSpPr>
              <p:cNvPr id="18698" name="Freeform 8048"/>
              <p:cNvSpPr>
                <a:spLocks/>
              </p:cNvSpPr>
              <p:nvPr/>
            </p:nvSpPr>
            <p:spPr bwMode="white">
              <a:xfrm>
                <a:off x="5448" y="1812"/>
                <a:ext cx="39" cy="43"/>
              </a:xfrm>
              <a:custGeom>
                <a:avLst/>
                <a:gdLst>
                  <a:gd name="T0" fmla="*/ 0 w 314"/>
                  <a:gd name="T1" fmla="*/ 0 h 347"/>
                  <a:gd name="T2" fmla="*/ 0 w 314"/>
                  <a:gd name="T3" fmla="*/ 0 h 347"/>
                  <a:gd name="T4" fmla="*/ 0 w 314"/>
                  <a:gd name="T5" fmla="*/ 0 h 347"/>
                  <a:gd name="T6" fmla="*/ 1 w 314"/>
                  <a:gd name="T7" fmla="*/ 0 h 347"/>
                  <a:gd name="T8" fmla="*/ 1 w 314"/>
                  <a:gd name="T9" fmla="*/ 0 h 347"/>
                  <a:gd name="T10" fmla="*/ 0 w 314"/>
                  <a:gd name="T11" fmla="*/ 1 h 347"/>
                  <a:gd name="T12" fmla="*/ 0 60000 65536"/>
                  <a:gd name="T13" fmla="*/ 0 60000 65536"/>
                  <a:gd name="T14" fmla="*/ 0 60000 65536"/>
                  <a:gd name="T15" fmla="*/ 0 60000 65536"/>
                  <a:gd name="T16" fmla="*/ 0 60000 65536"/>
                  <a:gd name="T17" fmla="*/ 0 60000 65536"/>
                  <a:gd name="T18" fmla="*/ 0 w 314"/>
                  <a:gd name="T19" fmla="*/ 0 h 347"/>
                  <a:gd name="T20" fmla="*/ 314 w 314"/>
                  <a:gd name="T21" fmla="*/ 347 h 347"/>
                </a:gdLst>
                <a:ahLst/>
                <a:cxnLst>
                  <a:cxn ang="T12">
                    <a:pos x="T0" y="T1"/>
                  </a:cxn>
                  <a:cxn ang="T13">
                    <a:pos x="T2" y="T3"/>
                  </a:cxn>
                  <a:cxn ang="T14">
                    <a:pos x="T4" y="T5"/>
                  </a:cxn>
                  <a:cxn ang="T15">
                    <a:pos x="T6" y="T7"/>
                  </a:cxn>
                  <a:cxn ang="T16">
                    <a:pos x="T8" y="T9"/>
                  </a:cxn>
                  <a:cxn ang="T17">
                    <a:pos x="T10" y="T11"/>
                  </a:cxn>
                </a:cxnLst>
                <a:rect l="T18" t="T19" r="T20" b="T21"/>
                <a:pathLst>
                  <a:path w="314" h="347">
                    <a:moveTo>
                      <a:pt x="0" y="221"/>
                    </a:moveTo>
                    <a:lnTo>
                      <a:pt x="111" y="37"/>
                    </a:lnTo>
                    <a:lnTo>
                      <a:pt x="155" y="0"/>
                    </a:lnTo>
                    <a:lnTo>
                      <a:pt x="295" y="51"/>
                    </a:lnTo>
                    <a:lnTo>
                      <a:pt x="314" y="180"/>
                    </a:lnTo>
                    <a:lnTo>
                      <a:pt x="223" y="347"/>
                    </a:lnTo>
                  </a:path>
                </a:pathLst>
              </a:custGeom>
              <a:noFill/>
              <a:ln w="6350">
                <a:solidFill>
                  <a:srgbClr val="1F1A17"/>
                </a:solidFill>
                <a:prstDash val="solid"/>
                <a:round/>
                <a:headEnd/>
                <a:tailEnd/>
              </a:ln>
            </p:spPr>
            <p:txBody>
              <a:bodyPr/>
              <a:lstStyle/>
              <a:p>
                <a:endParaRPr lang="en-US"/>
              </a:p>
            </p:txBody>
          </p:sp>
          <p:sp>
            <p:nvSpPr>
              <p:cNvPr id="18699" name="Freeform 8049"/>
              <p:cNvSpPr>
                <a:spLocks/>
              </p:cNvSpPr>
              <p:nvPr/>
            </p:nvSpPr>
            <p:spPr bwMode="white">
              <a:xfrm>
                <a:off x="5462" y="1700"/>
                <a:ext cx="109" cy="133"/>
              </a:xfrm>
              <a:custGeom>
                <a:avLst/>
                <a:gdLst>
                  <a:gd name="T0" fmla="*/ 0 w 873"/>
                  <a:gd name="T1" fmla="*/ 2 h 1063"/>
                  <a:gd name="T2" fmla="*/ 0 w 873"/>
                  <a:gd name="T3" fmla="*/ 2 h 1063"/>
                  <a:gd name="T4" fmla="*/ 0 w 873"/>
                  <a:gd name="T5" fmla="*/ 2 h 1063"/>
                  <a:gd name="T6" fmla="*/ 0 w 873"/>
                  <a:gd name="T7" fmla="*/ 1 h 1063"/>
                  <a:gd name="T8" fmla="*/ 0 w 873"/>
                  <a:gd name="T9" fmla="*/ 1 h 1063"/>
                  <a:gd name="T10" fmla="*/ 0 w 873"/>
                  <a:gd name="T11" fmla="*/ 1 h 1063"/>
                  <a:gd name="T12" fmla="*/ 0 w 873"/>
                  <a:gd name="T13" fmla="*/ 1 h 1063"/>
                  <a:gd name="T14" fmla="*/ 0 w 873"/>
                  <a:gd name="T15" fmla="*/ 1 h 1063"/>
                  <a:gd name="T16" fmla="*/ 0 w 873"/>
                  <a:gd name="T17" fmla="*/ 1 h 1063"/>
                  <a:gd name="T18" fmla="*/ 0 w 873"/>
                  <a:gd name="T19" fmla="*/ 1 h 1063"/>
                  <a:gd name="T20" fmla="*/ 0 w 873"/>
                  <a:gd name="T21" fmla="*/ 1 h 1063"/>
                  <a:gd name="T22" fmla="*/ 0 w 873"/>
                  <a:gd name="T23" fmla="*/ 1 h 1063"/>
                  <a:gd name="T24" fmla="*/ 0 w 873"/>
                  <a:gd name="T25" fmla="*/ 1 h 1063"/>
                  <a:gd name="T26" fmla="*/ 0 w 873"/>
                  <a:gd name="T27" fmla="*/ 0 h 1063"/>
                  <a:gd name="T28" fmla="*/ 0 w 873"/>
                  <a:gd name="T29" fmla="*/ 0 h 1063"/>
                  <a:gd name="T30" fmla="*/ 0 w 873"/>
                  <a:gd name="T31" fmla="*/ 0 h 1063"/>
                  <a:gd name="T32" fmla="*/ 0 w 873"/>
                  <a:gd name="T33" fmla="*/ 0 h 1063"/>
                  <a:gd name="T34" fmla="*/ 0 w 873"/>
                  <a:gd name="T35" fmla="*/ 0 h 1063"/>
                  <a:gd name="T36" fmla="*/ 0 w 873"/>
                  <a:gd name="T37" fmla="*/ 0 h 1063"/>
                  <a:gd name="T38" fmla="*/ 1 w 873"/>
                  <a:gd name="T39" fmla="*/ 0 h 1063"/>
                  <a:gd name="T40" fmla="*/ 1 w 873"/>
                  <a:gd name="T41" fmla="*/ 0 h 1063"/>
                  <a:gd name="T42" fmla="*/ 1 w 873"/>
                  <a:gd name="T43" fmla="*/ 0 h 1063"/>
                  <a:gd name="T44" fmla="*/ 1 w 873"/>
                  <a:gd name="T45" fmla="*/ 0 h 1063"/>
                  <a:gd name="T46" fmla="*/ 1 w 873"/>
                  <a:gd name="T47" fmla="*/ 0 h 1063"/>
                  <a:gd name="T48" fmla="*/ 1 w 873"/>
                  <a:gd name="T49" fmla="*/ 0 h 1063"/>
                  <a:gd name="T50" fmla="*/ 1 w 873"/>
                  <a:gd name="T51" fmla="*/ 0 h 1063"/>
                  <a:gd name="T52" fmla="*/ 1 w 873"/>
                  <a:gd name="T53" fmla="*/ 0 h 1063"/>
                  <a:gd name="T54" fmla="*/ 1 w 873"/>
                  <a:gd name="T55" fmla="*/ 0 h 1063"/>
                  <a:gd name="T56" fmla="*/ 1 w 873"/>
                  <a:gd name="T57" fmla="*/ 0 h 1063"/>
                  <a:gd name="T58" fmla="*/ 1 w 873"/>
                  <a:gd name="T59" fmla="*/ 0 h 1063"/>
                  <a:gd name="T60" fmla="*/ 1 w 873"/>
                  <a:gd name="T61" fmla="*/ 0 h 1063"/>
                  <a:gd name="T62" fmla="*/ 1 w 873"/>
                  <a:gd name="T63" fmla="*/ 0 h 1063"/>
                  <a:gd name="T64" fmla="*/ 2 w 873"/>
                  <a:gd name="T65" fmla="*/ 0 h 1063"/>
                  <a:gd name="T66" fmla="*/ 2 w 873"/>
                  <a:gd name="T67" fmla="*/ 1 h 1063"/>
                  <a:gd name="T68" fmla="*/ 2 w 873"/>
                  <a:gd name="T69" fmla="*/ 1 h 1063"/>
                  <a:gd name="T70" fmla="*/ 2 w 873"/>
                  <a:gd name="T71" fmla="*/ 1 h 1063"/>
                  <a:gd name="T72" fmla="*/ 2 w 873"/>
                  <a:gd name="T73" fmla="*/ 1 h 1063"/>
                  <a:gd name="T74" fmla="*/ 2 w 873"/>
                  <a:gd name="T75" fmla="*/ 1 h 1063"/>
                  <a:gd name="T76" fmla="*/ 2 w 873"/>
                  <a:gd name="T77" fmla="*/ 1 h 1063"/>
                  <a:gd name="T78" fmla="*/ 2 w 873"/>
                  <a:gd name="T79" fmla="*/ 1 h 1063"/>
                  <a:gd name="T80" fmla="*/ 2 w 873"/>
                  <a:gd name="T81" fmla="*/ 1 h 1063"/>
                  <a:gd name="T82" fmla="*/ 2 w 873"/>
                  <a:gd name="T83" fmla="*/ 1 h 1063"/>
                  <a:gd name="T84" fmla="*/ 1 w 873"/>
                  <a:gd name="T85" fmla="*/ 1 h 1063"/>
                  <a:gd name="T86" fmla="*/ 1 w 873"/>
                  <a:gd name="T87" fmla="*/ 1 h 1063"/>
                  <a:gd name="T88" fmla="*/ 1 w 873"/>
                  <a:gd name="T89" fmla="*/ 1 h 1063"/>
                  <a:gd name="T90" fmla="*/ 1 w 873"/>
                  <a:gd name="T91" fmla="*/ 1 h 1063"/>
                  <a:gd name="T92" fmla="*/ 1 w 873"/>
                  <a:gd name="T93" fmla="*/ 1 h 1063"/>
                  <a:gd name="T94" fmla="*/ 1 w 873"/>
                  <a:gd name="T95" fmla="*/ 1 h 1063"/>
                  <a:gd name="T96" fmla="*/ 1 w 873"/>
                  <a:gd name="T97" fmla="*/ 1 h 1063"/>
                  <a:gd name="T98" fmla="*/ 1 w 873"/>
                  <a:gd name="T99" fmla="*/ 1 h 1063"/>
                  <a:gd name="T100" fmla="*/ 1 w 873"/>
                  <a:gd name="T101" fmla="*/ 1 h 1063"/>
                  <a:gd name="T102" fmla="*/ 1 w 873"/>
                  <a:gd name="T103" fmla="*/ 1 h 1063"/>
                  <a:gd name="T104" fmla="*/ 1 w 873"/>
                  <a:gd name="T105" fmla="*/ 1 h 1063"/>
                  <a:gd name="T106" fmla="*/ 1 w 873"/>
                  <a:gd name="T107" fmla="*/ 1 h 1063"/>
                  <a:gd name="T108" fmla="*/ 1 w 873"/>
                  <a:gd name="T109" fmla="*/ 1 h 1063"/>
                  <a:gd name="T110" fmla="*/ 1 w 873"/>
                  <a:gd name="T111" fmla="*/ 1 h 1063"/>
                  <a:gd name="T112" fmla="*/ 0 w 873"/>
                  <a:gd name="T113" fmla="*/ 2 h 10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73"/>
                  <a:gd name="T172" fmla="*/ 0 h 1063"/>
                  <a:gd name="T173" fmla="*/ 873 w 873"/>
                  <a:gd name="T174" fmla="*/ 1063 h 10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73" h="1063">
                    <a:moveTo>
                      <a:pt x="0" y="929"/>
                    </a:moveTo>
                    <a:lnTo>
                      <a:pt x="16" y="893"/>
                    </a:lnTo>
                    <a:lnTo>
                      <a:pt x="32" y="857"/>
                    </a:lnTo>
                    <a:lnTo>
                      <a:pt x="50" y="820"/>
                    </a:lnTo>
                    <a:lnTo>
                      <a:pt x="68" y="782"/>
                    </a:lnTo>
                    <a:lnTo>
                      <a:pt x="85" y="745"/>
                    </a:lnTo>
                    <a:lnTo>
                      <a:pt x="103" y="708"/>
                    </a:lnTo>
                    <a:lnTo>
                      <a:pt x="120" y="670"/>
                    </a:lnTo>
                    <a:lnTo>
                      <a:pt x="135" y="635"/>
                    </a:lnTo>
                    <a:lnTo>
                      <a:pt x="147" y="611"/>
                    </a:lnTo>
                    <a:lnTo>
                      <a:pt x="157" y="588"/>
                    </a:lnTo>
                    <a:lnTo>
                      <a:pt x="165" y="564"/>
                    </a:lnTo>
                    <a:lnTo>
                      <a:pt x="174" y="540"/>
                    </a:lnTo>
                    <a:lnTo>
                      <a:pt x="167" y="517"/>
                    </a:lnTo>
                    <a:lnTo>
                      <a:pt x="162" y="494"/>
                    </a:lnTo>
                    <a:lnTo>
                      <a:pt x="158" y="472"/>
                    </a:lnTo>
                    <a:lnTo>
                      <a:pt x="154" y="450"/>
                    </a:lnTo>
                    <a:lnTo>
                      <a:pt x="151" y="427"/>
                    </a:lnTo>
                    <a:lnTo>
                      <a:pt x="148" y="405"/>
                    </a:lnTo>
                    <a:lnTo>
                      <a:pt x="147" y="383"/>
                    </a:lnTo>
                    <a:lnTo>
                      <a:pt x="145" y="361"/>
                    </a:lnTo>
                    <a:lnTo>
                      <a:pt x="145" y="340"/>
                    </a:lnTo>
                    <a:lnTo>
                      <a:pt x="145" y="318"/>
                    </a:lnTo>
                    <a:lnTo>
                      <a:pt x="146" y="297"/>
                    </a:lnTo>
                    <a:lnTo>
                      <a:pt x="148" y="278"/>
                    </a:lnTo>
                    <a:lnTo>
                      <a:pt x="151" y="257"/>
                    </a:lnTo>
                    <a:lnTo>
                      <a:pt x="154" y="237"/>
                    </a:lnTo>
                    <a:lnTo>
                      <a:pt x="159" y="218"/>
                    </a:lnTo>
                    <a:lnTo>
                      <a:pt x="164" y="200"/>
                    </a:lnTo>
                    <a:lnTo>
                      <a:pt x="172" y="182"/>
                    </a:lnTo>
                    <a:lnTo>
                      <a:pt x="179" y="164"/>
                    </a:lnTo>
                    <a:lnTo>
                      <a:pt x="188" y="148"/>
                    </a:lnTo>
                    <a:lnTo>
                      <a:pt x="199" y="131"/>
                    </a:lnTo>
                    <a:lnTo>
                      <a:pt x="209" y="117"/>
                    </a:lnTo>
                    <a:lnTo>
                      <a:pt x="221" y="101"/>
                    </a:lnTo>
                    <a:lnTo>
                      <a:pt x="235" y="88"/>
                    </a:lnTo>
                    <a:lnTo>
                      <a:pt x="251" y="75"/>
                    </a:lnTo>
                    <a:lnTo>
                      <a:pt x="266" y="63"/>
                    </a:lnTo>
                    <a:lnTo>
                      <a:pt x="284" y="51"/>
                    </a:lnTo>
                    <a:lnTo>
                      <a:pt x="303" y="41"/>
                    </a:lnTo>
                    <a:lnTo>
                      <a:pt x="323" y="32"/>
                    </a:lnTo>
                    <a:lnTo>
                      <a:pt x="345" y="23"/>
                    </a:lnTo>
                    <a:lnTo>
                      <a:pt x="368" y="16"/>
                    </a:lnTo>
                    <a:lnTo>
                      <a:pt x="393" y="10"/>
                    </a:lnTo>
                    <a:lnTo>
                      <a:pt x="420" y="5"/>
                    </a:lnTo>
                    <a:lnTo>
                      <a:pt x="443" y="2"/>
                    </a:lnTo>
                    <a:lnTo>
                      <a:pt x="467" y="0"/>
                    </a:lnTo>
                    <a:lnTo>
                      <a:pt x="491" y="0"/>
                    </a:lnTo>
                    <a:lnTo>
                      <a:pt x="513" y="1"/>
                    </a:lnTo>
                    <a:lnTo>
                      <a:pt x="536" y="4"/>
                    </a:lnTo>
                    <a:lnTo>
                      <a:pt x="559" y="7"/>
                    </a:lnTo>
                    <a:lnTo>
                      <a:pt x="582" y="12"/>
                    </a:lnTo>
                    <a:lnTo>
                      <a:pt x="604" y="18"/>
                    </a:lnTo>
                    <a:lnTo>
                      <a:pt x="626" y="27"/>
                    </a:lnTo>
                    <a:lnTo>
                      <a:pt x="646" y="35"/>
                    </a:lnTo>
                    <a:lnTo>
                      <a:pt x="666" y="44"/>
                    </a:lnTo>
                    <a:lnTo>
                      <a:pt x="686" y="56"/>
                    </a:lnTo>
                    <a:lnTo>
                      <a:pt x="706" y="67"/>
                    </a:lnTo>
                    <a:lnTo>
                      <a:pt x="724" y="81"/>
                    </a:lnTo>
                    <a:lnTo>
                      <a:pt x="741" y="94"/>
                    </a:lnTo>
                    <a:lnTo>
                      <a:pt x="759" y="109"/>
                    </a:lnTo>
                    <a:lnTo>
                      <a:pt x="774" y="124"/>
                    </a:lnTo>
                    <a:lnTo>
                      <a:pt x="789" y="141"/>
                    </a:lnTo>
                    <a:lnTo>
                      <a:pt x="802" y="158"/>
                    </a:lnTo>
                    <a:lnTo>
                      <a:pt x="816" y="176"/>
                    </a:lnTo>
                    <a:lnTo>
                      <a:pt x="827" y="195"/>
                    </a:lnTo>
                    <a:lnTo>
                      <a:pt x="838" y="214"/>
                    </a:lnTo>
                    <a:lnTo>
                      <a:pt x="847" y="234"/>
                    </a:lnTo>
                    <a:lnTo>
                      <a:pt x="854" y="255"/>
                    </a:lnTo>
                    <a:lnTo>
                      <a:pt x="862" y="276"/>
                    </a:lnTo>
                    <a:lnTo>
                      <a:pt x="867" y="298"/>
                    </a:lnTo>
                    <a:lnTo>
                      <a:pt x="870" y="320"/>
                    </a:lnTo>
                    <a:lnTo>
                      <a:pt x="872" y="343"/>
                    </a:lnTo>
                    <a:lnTo>
                      <a:pt x="873" y="366"/>
                    </a:lnTo>
                    <a:lnTo>
                      <a:pt x="871" y="388"/>
                    </a:lnTo>
                    <a:lnTo>
                      <a:pt x="869" y="412"/>
                    </a:lnTo>
                    <a:lnTo>
                      <a:pt x="864" y="436"/>
                    </a:lnTo>
                    <a:lnTo>
                      <a:pt x="859" y="453"/>
                    </a:lnTo>
                    <a:lnTo>
                      <a:pt x="854" y="469"/>
                    </a:lnTo>
                    <a:lnTo>
                      <a:pt x="849" y="484"/>
                    </a:lnTo>
                    <a:lnTo>
                      <a:pt x="843" y="499"/>
                    </a:lnTo>
                    <a:lnTo>
                      <a:pt x="836" y="513"/>
                    </a:lnTo>
                    <a:lnTo>
                      <a:pt x="827" y="527"/>
                    </a:lnTo>
                    <a:lnTo>
                      <a:pt x="819" y="540"/>
                    </a:lnTo>
                    <a:lnTo>
                      <a:pt x="810" y="552"/>
                    </a:lnTo>
                    <a:lnTo>
                      <a:pt x="799" y="565"/>
                    </a:lnTo>
                    <a:lnTo>
                      <a:pt x="789" y="576"/>
                    </a:lnTo>
                    <a:lnTo>
                      <a:pt x="778" y="586"/>
                    </a:lnTo>
                    <a:lnTo>
                      <a:pt x="767" y="597"/>
                    </a:lnTo>
                    <a:lnTo>
                      <a:pt x="756" y="606"/>
                    </a:lnTo>
                    <a:lnTo>
                      <a:pt x="743" y="616"/>
                    </a:lnTo>
                    <a:lnTo>
                      <a:pt x="730" y="624"/>
                    </a:lnTo>
                    <a:lnTo>
                      <a:pt x="717" y="632"/>
                    </a:lnTo>
                    <a:lnTo>
                      <a:pt x="704" y="640"/>
                    </a:lnTo>
                    <a:lnTo>
                      <a:pt x="690" y="647"/>
                    </a:lnTo>
                    <a:lnTo>
                      <a:pt x="676" y="654"/>
                    </a:lnTo>
                    <a:lnTo>
                      <a:pt x="661" y="659"/>
                    </a:lnTo>
                    <a:lnTo>
                      <a:pt x="646" y="665"/>
                    </a:lnTo>
                    <a:lnTo>
                      <a:pt x="632" y="670"/>
                    </a:lnTo>
                    <a:lnTo>
                      <a:pt x="616" y="675"/>
                    </a:lnTo>
                    <a:lnTo>
                      <a:pt x="602" y="679"/>
                    </a:lnTo>
                    <a:lnTo>
                      <a:pt x="571" y="686"/>
                    </a:lnTo>
                    <a:lnTo>
                      <a:pt x="539" y="691"/>
                    </a:lnTo>
                    <a:lnTo>
                      <a:pt x="508" y="694"/>
                    </a:lnTo>
                    <a:lnTo>
                      <a:pt x="477" y="695"/>
                    </a:lnTo>
                    <a:lnTo>
                      <a:pt x="457" y="697"/>
                    </a:lnTo>
                    <a:lnTo>
                      <a:pt x="442" y="700"/>
                    </a:lnTo>
                    <a:lnTo>
                      <a:pt x="428" y="704"/>
                    </a:lnTo>
                    <a:lnTo>
                      <a:pt x="418" y="709"/>
                    </a:lnTo>
                    <a:lnTo>
                      <a:pt x="409" y="715"/>
                    </a:lnTo>
                    <a:lnTo>
                      <a:pt x="402" y="721"/>
                    </a:lnTo>
                    <a:lnTo>
                      <a:pt x="395" y="729"/>
                    </a:lnTo>
                    <a:lnTo>
                      <a:pt x="390" y="736"/>
                    </a:lnTo>
                    <a:lnTo>
                      <a:pt x="199" y="1063"/>
                    </a:lnTo>
                  </a:path>
                </a:pathLst>
              </a:custGeom>
              <a:noFill/>
              <a:ln w="6350">
                <a:solidFill>
                  <a:srgbClr val="1F1A17"/>
                </a:solidFill>
                <a:prstDash val="solid"/>
                <a:round/>
                <a:headEnd/>
                <a:tailEnd/>
              </a:ln>
            </p:spPr>
            <p:txBody>
              <a:bodyPr/>
              <a:lstStyle/>
              <a:p>
                <a:endParaRPr lang="en-US"/>
              </a:p>
            </p:txBody>
          </p:sp>
          <p:sp>
            <p:nvSpPr>
              <p:cNvPr id="18700" name="Freeform 8050"/>
              <p:cNvSpPr>
                <a:spLocks/>
              </p:cNvSpPr>
              <p:nvPr/>
            </p:nvSpPr>
            <p:spPr bwMode="white">
              <a:xfrm>
                <a:off x="5467" y="1708"/>
                <a:ext cx="44" cy="104"/>
              </a:xfrm>
              <a:custGeom>
                <a:avLst/>
                <a:gdLst>
                  <a:gd name="T0" fmla="*/ 0 w 354"/>
                  <a:gd name="T1" fmla="*/ 0 h 827"/>
                  <a:gd name="T2" fmla="*/ 0 w 354"/>
                  <a:gd name="T3" fmla="*/ 0 h 827"/>
                  <a:gd name="T4" fmla="*/ 0 w 354"/>
                  <a:gd name="T5" fmla="*/ 0 h 827"/>
                  <a:gd name="T6" fmla="*/ 0 w 354"/>
                  <a:gd name="T7" fmla="*/ 0 h 827"/>
                  <a:gd name="T8" fmla="*/ 0 w 354"/>
                  <a:gd name="T9" fmla="*/ 0 h 827"/>
                  <a:gd name="T10" fmla="*/ 0 w 354"/>
                  <a:gd name="T11" fmla="*/ 0 h 827"/>
                  <a:gd name="T12" fmla="*/ 1 w 354"/>
                  <a:gd name="T13" fmla="*/ 0 h 827"/>
                  <a:gd name="T14" fmla="*/ 1 w 354"/>
                  <a:gd name="T15" fmla="*/ 0 h 827"/>
                  <a:gd name="T16" fmla="*/ 1 w 354"/>
                  <a:gd name="T17" fmla="*/ 0 h 827"/>
                  <a:gd name="T18" fmla="*/ 1 w 354"/>
                  <a:gd name="T19" fmla="*/ 0 h 827"/>
                  <a:gd name="T20" fmla="*/ 1 w 354"/>
                  <a:gd name="T21" fmla="*/ 0 h 827"/>
                  <a:gd name="T22" fmla="*/ 1 w 354"/>
                  <a:gd name="T23" fmla="*/ 0 h 827"/>
                  <a:gd name="T24" fmla="*/ 1 w 354"/>
                  <a:gd name="T25" fmla="*/ 0 h 827"/>
                  <a:gd name="T26" fmla="*/ 1 w 354"/>
                  <a:gd name="T27" fmla="*/ 0 h 827"/>
                  <a:gd name="T28" fmla="*/ 1 w 354"/>
                  <a:gd name="T29" fmla="*/ 0 h 827"/>
                  <a:gd name="T30" fmla="*/ 1 w 354"/>
                  <a:gd name="T31" fmla="*/ 0 h 827"/>
                  <a:gd name="T32" fmla="*/ 1 w 354"/>
                  <a:gd name="T33" fmla="*/ 0 h 827"/>
                  <a:gd name="T34" fmla="*/ 1 w 354"/>
                  <a:gd name="T35" fmla="*/ 0 h 827"/>
                  <a:gd name="T36" fmla="*/ 1 w 354"/>
                  <a:gd name="T37" fmla="*/ 0 h 827"/>
                  <a:gd name="T38" fmla="*/ 1 w 354"/>
                  <a:gd name="T39" fmla="*/ 0 h 827"/>
                  <a:gd name="T40" fmla="*/ 1 w 354"/>
                  <a:gd name="T41" fmla="*/ 0 h 827"/>
                  <a:gd name="T42" fmla="*/ 1 w 354"/>
                  <a:gd name="T43" fmla="*/ 0 h 827"/>
                  <a:gd name="T44" fmla="*/ 1 w 354"/>
                  <a:gd name="T45" fmla="*/ 0 h 827"/>
                  <a:gd name="T46" fmla="*/ 1 w 354"/>
                  <a:gd name="T47" fmla="*/ 0 h 827"/>
                  <a:gd name="T48" fmla="*/ 1 w 354"/>
                  <a:gd name="T49" fmla="*/ 0 h 827"/>
                  <a:gd name="T50" fmla="*/ 1 w 354"/>
                  <a:gd name="T51" fmla="*/ 0 h 827"/>
                  <a:gd name="T52" fmla="*/ 1 w 354"/>
                  <a:gd name="T53" fmla="*/ 0 h 827"/>
                  <a:gd name="T54" fmla="*/ 0 w 354"/>
                  <a:gd name="T55" fmla="*/ 1 h 827"/>
                  <a:gd name="T56" fmla="*/ 0 w 354"/>
                  <a:gd name="T57" fmla="*/ 2 h 8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4"/>
                  <a:gd name="T88" fmla="*/ 0 h 827"/>
                  <a:gd name="T89" fmla="*/ 354 w 354"/>
                  <a:gd name="T90" fmla="*/ 827 h 8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4" h="827">
                    <a:moveTo>
                      <a:pt x="233" y="3"/>
                    </a:moveTo>
                    <a:lnTo>
                      <a:pt x="247" y="2"/>
                    </a:lnTo>
                    <a:lnTo>
                      <a:pt x="259" y="0"/>
                    </a:lnTo>
                    <a:lnTo>
                      <a:pt x="271" y="0"/>
                    </a:lnTo>
                    <a:lnTo>
                      <a:pt x="281" y="0"/>
                    </a:lnTo>
                    <a:lnTo>
                      <a:pt x="290" y="1"/>
                    </a:lnTo>
                    <a:lnTo>
                      <a:pt x="300" y="3"/>
                    </a:lnTo>
                    <a:lnTo>
                      <a:pt x="308" y="5"/>
                    </a:lnTo>
                    <a:lnTo>
                      <a:pt x="316" y="8"/>
                    </a:lnTo>
                    <a:lnTo>
                      <a:pt x="323" y="12"/>
                    </a:lnTo>
                    <a:lnTo>
                      <a:pt x="329" y="16"/>
                    </a:lnTo>
                    <a:lnTo>
                      <a:pt x="334" y="21"/>
                    </a:lnTo>
                    <a:lnTo>
                      <a:pt x="339" y="26"/>
                    </a:lnTo>
                    <a:lnTo>
                      <a:pt x="343" y="31"/>
                    </a:lnTo>
                    <a:lnTo>
                      <a:pt x="347" y="37"/>
                    </a:lnTo>
                    <a:lnTo>
                      <a:pt x="350" y="45"/>
                    </a:lnTo>
                    <a:lnTo>
                      <a:pt x="352" y="52"/>
                    </a:lnTo>
                    <a:lnTo>
                      <a:pt x="353" y="59"/>
                    </a:lnTo>
                    <a:lnTo>
                      <a:pt x="354" y="68"/>
                    </a:lnTo>
                    <a:lnTo>
                      <a:pt x="354" y="76"/>
                    </a:lnTo>
                    <a:lnTo>
                      <a:pt x="354" y="85"/>
                    </a:lnTo>
                    <a:lnTo>
                      <a:pt x="352" y="104"/>
                    </a:lnTo>
                    <a:lnTo>
                      <a:pt x="348" y="125"/>
                    </a:lnTo>
                    <a:lnTo>
                      <a:pt x="342" y="145"/>
                    </a:lnTo>
                    <a:lnTo>
                      <a:pt x="334" y="168"/>
                    </a:lnTo>
                    <a:lnTo>
                      <a:pt x="325" y="191"/>
                    </a:lnTo>
                    <a:lnTo>
                      <a:pt x="313" y="215"/>
                    </a:lnTo>
                    <a:lnTo>
                      <a:pt x="164" y="515"/>
                    </a:lnTo>
                    <a:lnTo>
                      <a:pt x="0" y="827"/>
                    </a:lnTo>
                  </a:path>
                </a:pathLst>
              </a:custGeom>
              <a:noFill/>
              <a:ln w="6350">
                <a:solidFill>
                  <a:srgbClr val="1F1A17"/>
                </a:solidFill>
                <a:prstDash val="solid"/>
                <a:round/>
                <a:headEnd/>
                <a:tailEnd/>
              </a:ln>
            </p:spPr>
            <p:txBody>
              <a:bodyPr/>
              <a:lstStyle/>
              <a:p>
                <a:endParaRPr lang="en-US"/>
              </a:p>
            </p:txBody>
          </p:sp>
          <p:sp>
            <p:nvSpPr>
              <p:cNvPr id="18701" name="Freeform 8051"/>
              <p:cNvSpPr>
                <a:spLocks/>
              </p:cNvSpPr>
              <p:nvPr/>
            </p:nvSpPr>
            <p:spPr bwMode="white">
              <a:xfrm>
                <a:off x="5548" y="1722"/>
                <a:ext cx="19" cy="43"/>
              </a:xfrm>
              <a:custGeom>
                <a:avLst/>
                <a:gdLst>
                  <a:gd name="T0" fmla="*/ 0 w 149"/>
                  <a:gd name="T1" fmla="*/ 0 h 343"/>
                  <a:gd name="T2" fmla="*/ 0 w 149"/>
                  <a:gd name="T3" fmla="*/ 0 h 343"/>
                  <a:gd name="T4" fmla="*/ 0 w 149"/>
                  <a:gd name="T5" fmla="*/ 0 h 343"/>
                  <a:gd name="T6" fmla="*/ 0 w 149"/>
                  <a:gd name="T7" fmla="*/ 0 h 343"/>
                  <a:gd name="T8" fmla="*/ 0 w 149"/>
                  <a:gd name="T9" fmla="*/ 0 h 343"/>
                  <a:gd name="T10" fmla="*/ 0 w 149"/>
                  <a:gd name="T11" fmla="*/ 0 h 343"/>
                  <a:gd name="T12" fmla="*/ 0 w 149"/>
                  <a:gd name="T13" fmla="*/ 0 h 343"/>
                  <a:gd name="T14" fmla="*/ 0 w 149"/>
                  <a:gd name="T15" fmla="*/ 0 h 343"/>
                  <a:gd name="T16" fmla="*/ 0 w 149"/>
                  <a:gd name="T17" fmla="*/ 0 h 343"/>
                  <a:gd name="T18" fmla="*/ 0 w 149"/>
                  <a:gd name="T19" fmla="*/ 0 h 343"/>
                  <a:gd name="T20" fmla="*/ 0 w 149"/>
                  <a:gd name="T21" fmla="*/ 0 h 343"/>
                  <a:gd name="T22" fmla="*/ 0 w 149"/>
                  <a:gd name="T23" fmla="*/ 0 h 343"/>
                  <a:gd name="T24" fmla="*/ 0 w 149"/>
                  <a:gd name="T25" fmla="*/ 0 h 343"/>
                  <a:gd name="T26" fmla="*/ 0 w 149"/>
                  <a:gd name="T27" fmla="*/ 0 h 343"/>
                  <a:gd name="T28" fmla="*/ 0 w 149"/>
                  <a:gd name="T29" fmla="*/ 0 h 343"/>
                  <a:gd name="T30" fmla="*/ 0 w 149"/>
                  <a:gd name="T31" fmla="*/ 0 h 343"/>
                  <a:gd name="T32" fmla="*/ 0 w 149"/>
                  <a:gd name="T33" fmla="*/ 0 h 343"/>
                  <a:gd name="T34" fmla="*/ 0 w 149"/>
                  <a:gd name="T35" fmla="*/ 0 h 343"/>
                  <a:gd name="T36" fmla="*/ 0 w 149"/>
                  <a:gd name="T37" fmla="*/ 0 h 343"/>
                  <a:gd name="T38" fmla="*/ 0 w 149"/>
                  <a:gd name="T39" fmla="*/ 0 h 343"/>
                  <a:gd name="T40" fmla="*/ 0 w 149"/>
                  <a:gd name="T41" fmla="*/ 0 h 343"/>
                  <a:gd name="T42" fmla="*/ 0 w 149"/>
                  <a:gd name="T43" fmla="*/ 0 h 343"/>
                  <a:gd name="T44" fmla="*/ 0 w 149"/>
                  <a:gd name="T45" fmla="*/ 0 h 343"/>
                  <a:gd name="T46" fmla="*/ 0 w 149"/>
                  <a:gd name="T47" fmla="*/ 0 h 343"/>
                  <a:gd name="T48" fmla="*/ 0 w 149"/>
                  <a:gd name="T49" fmla="*/ 0 h 343"/>
                  <a:gd name="T50" fmla="*/ 0 w 149"/>
                  <a:gd name="T51" fmla="*/ 1 h 343"/>
                  <a:gd name="T52" fmla="*/ 0 w 149"/>
                  <a:gd name="T53" fmla="*/ 1 h 343"/>
                  <a:gd name="T54" fmla="*/ 0 w 149"/>
                  <a:gd name="T55" fmla="*/ 1 h 343"/>
                  <a:gd name="T56" fmla="*/ 0 w 149"/>
                  <a:gd name="T57" fmla="*/ 1 h 343"/>
                  <a:gd name="T58" fmla="*/ 0 w 149"/>
                  <a:gd name="T59" fmla="*/ 1 h 343"/>
                  <a:gd name="T60" fmla="*/ 0 w 149"/>
                  <a:gd name="T61" fmla="*/ 1 h 343"/>
                  <a:gd name="T62" fmla="*/ 0 w 149"/>
                  <a:gd name="T63" fmla="*/ 1 h 343"/>
                  <a:gd name="T64" fmla="*/ 0 w 149"/>
                  <a:gd name="T65" fmla="*/ 1 h 3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9"/>
                  <a:gd name="T100" fmla="*/ 0 h 343"/>
                  <a:gd name="T101" fmla="*/ 149 w 149"/>
                  <a:gd name="T102" fmla="*/ 343 h 3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9" h="343">
                    <a:moveTo>
                      <a:pt x="0" y="1"/>
                    </a:moveTo>
                    <a:lnTo>
                      <a:pt x="11" y="0"/>
                    </a:lnTo>
                    <a:lnTo>
                      <a:pt x="23" y="0"/>
                    </a:lnTo>
                    <a:lnTo>
                      <a:pt x="33" y="1"/>
                    </a:lnTo>
                    <a:lnTo>
                      <a:pt x="43" y="2"/>
                    </a:lnTo>
                    <a:lnTo>
                      <a:pt x="53" y="5"/>
                    </a:lnTo>
                    <a:lnTo>
                      <a:pt x="62" y="9"/>
                    </a:lnTo>
                    <a:lnTo>
                      <a:pt x="72" y="13"/>
                    </a:lnTo>
                    <a:lnTo>
                      <a:pt x="80" y="20"/>
                    </a:lnTo>
                    <a:lnTo>
                      <a:pt x="88" y="26"/>
                    </a:lnTo>
                    <a:lnTo>
                      <a:pt x="96" y="33"/>
                    </a:lnTo>
                    <a:lnTo>
                      <a:pt x="103" y="41"/>
                    </a:lnTo>
                    <a:lnTo>
                      <a:pt x="110" y="50"/>
                    </a:lnTo>
                    <a:lnTo>
                      <a:pt x="116" y="59"/>
                    </a:lnTo>
                    <a:lnTo>
                      <a:pt x="123" y="69"/>
                    </a:lnTo>
                    <a:lnTo>
                      <a:pt x="128" y="81"/>
                    </a:lnTo>
                    <a:lnTo>
                      <a:pt x="132" y="92"/>
                    </a:lnTo>
                    <a:lnTo>
                      <a:pt x="136" y="105"/>
                    </a:lnTo>
                    <a:lnTo>
                      <a:pt x="140" y="117"/>
                    </a:lnTo>
                    <a:lnTo>
                      <a:pt x="142" y="131"/>
                    </a:lnTo>
                    <a:lnTo>
                      <a:pt x="145" y="144"/>
                    </a:lnTo>
                    <a:lnTo>
                      <a:pt x="147" y="159"/>
                    </a:lnTo>
                    <a:lnTo>
                      <a:pt x="148" y="174"/>
                    </a:lnTo>
                    <a:lnTo>
                      <a:pt x="149" y="190"/>
                    </a:lnTo>
                    <a:lnTo>
                      <a:pt x="148" y="205"/>
                    </a:lnTo>
                    <a:lnTo>
                      <a:pt x="147" y="221"/>
                    </a:lnTo>
                    <a:lnTo>
                      <a:pt x="145" y="237"/>
                    </a:lnTo>
                    <a:lnTo>
                      <a:pt x="142" y="255"/>
                    </a:lnTo>
                    <a:lnTo>
                      <a:pt x="139" y="272"/>
                    </a:lnTo>
                    <a:lnTo>
                      <a:pt x="135" y="289"/>
                    </a:lnTo>
                    <a:lnTo>
                      <a:pt x="131" y="307"/>
                    </a:lnTo>
                    <a:lnTo>
                      <a:pt x="125" y="326"/>
                    </a:lnTo>
                    <a:lnTo>
                      <a:pt x="118" y="343"/>
                    </a:lnTo>
                  </a:path>
                </a:pathLst>
              </a:custGeom>
              <a:noFill/>
              <a:ln w="6350">
                <a:solidFill>
                  <a:srgbClr val="1F1A17"/>
                </a:solidFill>
                <a:prstDash val="solid"/>
                <a:round/>
                <a:headEnd/>
                <a:tailEnd/>
              </a:ln>
            </p:spPr>
            <p:txBody>
              <a:bodyPr/>
              <a:lstStyle/>
              <a:p>
                <a:endParaRPr lang="en-US"/>
              </a:p>
            </p:txBody>
          </p:sp>
          <p:sp>
            <p:nvSpPr>
              <p:cNvPr id="18702" name="Freeform 8052"/>
              <p:cNvSpPr>
                <a:spLocks/>
              </p:cNvSpPr>
              <p:nvPr/>
            </p:nvSpPr>
            <p:spPr bwMode="white">
              <a:xfrm>
                <a:off x="5485" y="1728"/>
                <a:ext cx="51" cy="90"/>
              </a:xfrm>
              <a:custGeom>
                <a:avLst/>
                <a:gdLst>
                  <a:gd name="T0" fmla="*/ 0 w 408"/>
                  <a:gd name="T1" fmla="*/ 1 h 714"/>
                  <a:gd name="T2" fmla="*/ 1 w 408"/>
                  <a:gd name="T3" fmla="*/ 0 h 714"/>
                  <a:gd name="T4" fmla="*/ 1 w 408"/>
                  <a:gd name="T5" fmla="*/ 0 h 714"/>
                  <a:gd name="T6" fmla="*/ 1 w 408"/>
                  <a:gd name="T7" fmla="*/ 0 h 714"/>
                  <a:gd name="T8" fmla="*/ 1 w 408"/>
                  <a:gd name="T9" fmla="*/ 0 h 714"/>
                  <a:gd name="T10" fmla="*/ 1 w 408"/>
                  <a:gd name="T11" fmla="*/ 0 h 714"/>
                  <a:gd name="T12" fmla="*/ 0 60000 65536"/>
                  <a:gd name="T13" fmla="*/ 0 60000 65536"/>
                  <a:gd name="T14" fmla="*/ 0 60000 65536"/>
                  <a:gd name="T15" fmla="*/ 0 60000 65536"/>
                  <a:gd name="T16" fmla="*/ 0 60000 65536"/>
                  <a:gd name="T17" fmla="*/ 0 60000 65536"/>
                  <a:gd name="T18" fmla="*/ 0 w 408"/>
                  <a:gd name="T19" fmla="*/ 0 h 714"/>
                  <a:gd name="T20" fmla="*/ 408 w 408"/>
                  <a:gd name="T21" fmla="*/ 714 h 714"/>
                </a:gdLst>
                <a:ahLst/>
                <a:cxnLst>
                  <a:cxn ang="T12">
                    <a:pos x="T0" y="T1"/>
                  </a:cxn>
                  <a:cxn ang="T13">
                    <a:pos x="T2" y="T3"/>
                  </a:cxn>
                  <a:cxn ang="T14">
                    <a:pos x="T4" y="T5"/>
                  </a:cxn>
                  <a:cxn ang="T15">
                    <a:pos x="T6" y="T7"/>
                  </a:cxn>
                  <a:cxn ang="T16">
                    <a:pos x="T8" y="T9"/>
                  </a:cxn>
                  <a:cxn ang="T17">
                    <a:pos x="T10" y="T11"/>
                  </a:cxn>
                </a:cxnLst>
                <a:rect l="T18" t="T19" r="T20" b="T21"/>
                <a:pathLst>
                  <a:path w="408" h="714">
                    <a:moveTo>
                      <a:pt x="0" y="714"/>
                    </a:moveTo>
                    <a:lnTo>
                      <a:pt x="338" y="76"/>
                    </a:lnTo>
                    <a:lnTo>
                      <a:pt x="355" y="54"/>
                    </a:lnTo>
                    <a:lnTo>
                      <a:pt x="373" y="33"/>
                    </a:lnTo>
                    <a:lnTo>
                      <a:pt x="391" y="15"/>
                    </a:lnTo>
                    <a:lnTo>
                      <a:pt x="408" y="0"/>
                    </a:lnTo>
                  </a:path>
                </a:pathLst>
              </a:custGeom>
              <a:noFill/>
              <a:ln w="6350">
                <a:solidFill>
                  <a:srgbClr val="1F1A17"/>
                </a:solidFill>
                <a:prstDash val="solid"/>
                <a:round/>
                <a:headEnd/>
                <a:tailEnd/>
              </a:ln>
            </p:spPr>
            <p:txBody>
              <a:bodyPr/>
              <a:lstStyle/>
              <a:p>
                <a:endParaRPr lang="en-US"/>
              </a:p>
            </p:txBody>
          </p:sp>
          <p:sp>
            <p:nvSpPr>
              <p:cNvPr id="18703" name="Freeform 8053"/>
              <p:cNvSpPr>
                <a:spLocks/>
              </p:cNvSpPr>
              <p:nvPr/>
            </p:nvSpPr>
            <p:spPr bwMode="white">
              <a:xfrm>
                <a:off x="5511" y="1776"/>
                <a:ext cx="15" cy="16"/>
              </a:xfrm>
              <a:custGeom>
                <a:avLst/>
                <a:gdLst>
                  <a:gd name="T0" fmla="*/ 0 w 122"/>
                  <a:gd name="T1" fmla="*/ 0 h 131"/>
                  <a:gd name="T2" fmla="*/ 0 w 122"/>
                  <a:gd name="T3" fmla="*/ 0 h 131"/>
                  <a:gd name="T4" fmla="*/ 0 w 122"/>
                  <a:gd name="T5" fmla="*/ 0 h 131"/>
                  <a:gd name="T6" fmla="*/ 0 w 122"/>
                  <a:gd name="T7" fmla="*/ 0 h 131"/>
                  <a:gd name="T8" fmla="*/ 0 w 122"/>
                  <a:gd name="T9" fmla="*/ 0 h 131"/>
                  <a:gd name="T10" fmla="*/ 0 w 122"/>
                  <a:gd name="T11" fmla="*/ 0 h 131"/>
                  <a:gd name="T12" fmla="*/ 0 w 122"/>
                  <a:gd name="T13" fmla="*/ 0 h 131"/>
                  <a:gd name="T14" fmla="*/ 0 w 122"/>
                  <a:gd name="T15" fmla="*/ 0 h 131"/>
                  <a:gd name="T16" fmla="*/ 0 w 122"/>
                  <a:gd name="T17" fmla="*/ 0 h 131"/>
                  <a:gd name="T18" fmla="*/ 0 w 122"/>
                  <a:gd name="T19" fmla="*/ 0 h 131"/>
                  <a:gd name="T20" fmla="*/ 0 w 122"/>
                  <a:gd name="T21" fmla="*/ 0 h 131"/>
                  <a:gd name="T22" fmla="*/ 0 w 122"/>
                  <a:gd name="T23" fmla="*/ 0 h 131"/>
                  <a:gd name="T24" fmla="*/ 0 w 122"/>
                  <a:gd name="T25" fmla="*/ 0 h 131"/>
                  <a:gd name="T26" fmla="*/ 0 w 122"/>
                  <a:gd name="T27" fmla="*/ 0 h 131"/>
                  <a:gd name="T28" fmla="*/ 0 w 122"/>
                  <a:gd name="T29" fmla="*/ 0 h 131"/>
                  <a:gd name="T30" fmla="*/ 0 w 122"/>
                  <a:gd name="T31" fmla="*/ 0 h 131"/>
                  <a:gd name="T32" fmla="*/ 0 w 122"/>
                  <a:gd name="T33" fmla="*/ 0 h 131"/>
                  <a:gd name="T34" fmla="*/ 0 w 122"/>
                  <a:gd name="T35" fmla="*/ 0 h 131"/>
                  <a:gd name="T36" fmla="*/ 0 w 122"/>
                  <a:gd name="T37" fmla="*/ 0 h 131"/>
                  <a:gd name="T38" fmla="*/ 0 w 122"/>
                  <a:gd name="T39" fmla="*/ 0 h 131"/>
                  <a:gd name="T40" fmla="*/ 0 w 122"/>
                  <a:gd name="T41" fmla="*/ 0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131"/>
                  <a:gd name="T65" fmla="*/ 122 w 122"/>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131">
                    <a:moveTo>
                      <a:pt x="122" y="69"/>
                    </a:moveTo>
                    <a:lnTo>
                      <a:pt x="122" y="46"/>
                    </a:lnTo>
                    <a:lnTo>
                      <a:pt x="121" y="28"/>
                    </a:lnTo>
                    <a:lnTo>
                      <a:pt x="119" y="20"/>
                    </a:lnTo>
                    <a:lnTo>
                      <a:pt x="118" y="14"/>
                    </a:lnTo>
                    <a:lnTo>
                      <a:pt x="116" y="9"/>
                    </a:lnTo>
                    <a:lnTo>
                      <a:pt x="113" y="4"/>
                    </a:lnTo>
                    <a:lnTo>
                      <a:pt x="111" y="2"/>
                    </a:lnTo>
                    <a:lnTo>
                      <a:pt x="108" y="0"/>
                    </a:lnTo>
                    <a:lnTo>
                      <a:pt x="104" y="0"/>
                    </a:lnTo>
                    <a:lnTo>
                      <a:pt x="99" y="1"/>
                    </a:lnTo>
                    <a:lnTo>
                      <a:pt x="95" y="3"/>
                    </a:lnTo>
                    <a:lnTo>
                      <a:pt x="90" y="7"/>
                    </a:lnTo>
                    <a:lnTo>
                      <a:pt x="85" y="12"/>
                    </a:lnTo>
                    <a:lnTo>
                      <a:pt x="80" y="18"/>
                    </a:lnTo>
                    <a:lnTo>
                      <a:pt x="59" y="44"/>
                    </a:lnTo>
                    <a:lnTo>
                      <a:pt x="38" y="71"/>
                    </a:lnTo>
                    <a:lnTo>
                      <a:pt x="27" y="85"/>
                    </a:lnTo>
                    <a:lnTo>
                      <a:pt x="17" y="100"/>
                    </a:lnTo>
                    <a:lnTo>
                      <a:pt x="8" y="115"/>
                    </a:lnTo>
                    <a:lnTo>
                      <a:pt x="0" y="131"/>
                    </a:lnTo>
                  </a:path>
                </a:pathLst>
              </a:custGeom>
              <a:noFill/>
              <a:ln w="6350">
                <a:solidFill>
                  <a:srgbClr val="1F1A17"/>
                </a:solidFill>
                <a:prstDash val="solid"/>
                <a:round/>
                <a:headEnd/>
                <a:tailEnd/>
              </a:ln>
            </p:spPr>
            <p:txBody>
              <a:bodyPr/>
              <a:lstStyle/>
              <a:p>
                <a:endParaRPr lang="en-US"/>
              </a:p>
            </p:txBody>
          </p:sp>
          <p:sp>
            <p:nvSpPr>
              <p:cNvPr id="18704" name="Freeform 8054"/>
              <p:cNvSpPr>
                <a:spLocks/>
              </p:cNvSpPr>
              <p:nvPr/>
            </p:nvSpPr>
            <p:spPr bwMode="white">
              <a:xfrm>
                <a:off x="5540" y="1729"/>
                <a:ext cx="8" cy="47"/>
              </a:xfrm>
              <a:custGeom>
                <a:avLst/>
                <a:gdLst>
                  <a:gd name="T0" fmla="*/ 0 w 64"/>
                  <a:gd name="T1" fmla="*/ 0 h 371"/>
                  <a:gd name="T2" fmla="*/ 0 w 64"/>
                  <a:gd name="T3" fmla="*/ 0 h 371"/>
                  <a:gd name="T4" fmla="*/ 0 w 64"/>
                  <a:gd name="T5" fmla="*/ 0 h 371"/>
                  <a:gd name="T6" fmla="*/ 0 w 64"/>
                  <a:gd name="T7" fmla="*/ 0 h 371"/>
                  <a:gd name="T8" fmla="*/ 0 w 64"/>
                  <a:gd name="T9" fmla="*/ 0 h 371"/>
                  <a:gd name="T10" fmla="*/ 0 w 64"/>
                  <a:gd name="T11" fmla="*/ 0 h 371"/>
                  <a:gd name="T12" fmla="*/ 0 w 64"/>
                  <a:gd name="T13" fmla="*/ 0 h 371"/>
                  <a:gd name="T14" fmla="*/ 0 w 64"/>
                  <a:gd name="T15" fmla="*/ 0 h 371"/>
                  <a:gd name="T16" fmla="*/ 0 w 64"/>
                  <a:gd name="T17" fmla="*/ 0 h 371"/>
                  <a:gd name="T18" fmla="*/ 0 w 64"/>
                  <a:gd name="T19" fmla="*/ 0 h 371"/>
                  <a:gd name="T20" fmla="*/ 0 w 64"/>
                  <a:gd name="T21" fmla="*/ 1 h 371"/>
                  <a:gd name="T22" fmla="*/ 0 w 64"/>
                  <a:gd name="T23" fmla="*/ 1 h 371"/>
                  <a:gd name="T24" fmla="*/ 0 w 64"/>
                  <a:gd name="T25" fmla="*/ 1 h 371"/>
                  <a:gd name="T26" fmla="*/ 0 w 64"/>
                  <a:gd name="T27" fmla="*/ 1 h 371"/>
                  <a:gd name="T28" fmla="*/ 0 w 64"/>
                  <a:gd name="T29" fmla="*/ 1 h 371"/>
                  <a:gd name="T30" fmla="*/ 0 w 64"/>
                  <a:gd name="T31" fmla="*/ 1 h 371"/>
                  <a:gd name="T32" fmla="*/ 0 w 64"/>
                  <a:gd name="T33" fmla="*/ 1 h 3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371"/>
                  <a:gd name="T53" fmla="*/ 64 w 64"/>
                  <a:gd name="T54" fmla="*/ 371 h 3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371">
                    <a:moveTo>
                      <a:pt x="64" y="0"/>
                    </a:moveTo>
                    <a:lnTo>
                      <a:pt x="54" y="23"/>
                    </a:lnTo>
                    <a:lnTo>
                      <a:pt x="44" y="46"/>
                    </a:lnTo>
                    <a:lnTo>
                      <a:pt x="35" y="70"/>
                    </a:lnTo>
                    <a:lnTo>
                      <a:pt x="28" y="92"/>
                    </a:lnTo>
                    <a:lnTo>
                      <a:pt x="20" y="116"/>
                    </a:lnTo>
                    <a:lnTo>
                      <a:pt x="15" y="139"/>
                    </a:lnTo>
                    <a:lnTo>
                      <a:pt x="10" y="162"/>
                    </a:lnTo>
                    <a:lnTo>
                      <a:pt x="6" y="186"/>
                    </a:lnTo>
                    <a:lnTo>
                      <a:pt x="3" y="208"/>
                    </a:lnTo>
                    <a:lnTo>
                      <a:pt x="1" y="231"/>
                    </a:lnTo>
                    <a:lnTo>
                      <a:pt x="0" y="255"/>
                    </a:lnTo>
                    <a:lnTo>
                      <a:pt x="0" y="278"/>
                    </a:lnTo>
                    <a:lnTo>
                      <a:pt x="0" y="301"/>
                    </a:lnTo>
                    <a:lnTo>
                      <a:pt x="1" y="325"/>
                    </a:lnTo>
                    <a:lnTo>
                      <a:pt x="4" y="347"/>
                    </a:lnTo>
                    <a:lnTo>
                      <a:pt x="7" y="371"/>
                    </a:lnTo>
                  </a:path>
                </a:pathLst>
              </a:custGeom>
              <a:noFill/>
              <a:ln w="6350">
                <a:solidFill>
                  <a:srgbClr val="1F1A17"/>
                </a:solidFill>
                <a:prstDash val="solid"/>
                <a:round/>
                <a:headEnd/>
                <a:tailEnd/>
              </a:ln>
            </p:spPr>
            <p:txBody>
              <a:bodyPr/>
              <a:lstStyle/>
              <a:p>
                <a:endParaRPr lang="en-US"/>
              </a:p>
            </p:txBody>
          </p:sp>
          <p:sp>
            <p:nvSpPr>
              <p:cNvPr id="18705" name="Freeform 8055"/>
              <p:cNvSpPr>
                <a:spLocks/>
              </p:cNvSpPr>
              <p:nvPr/>
            </p:nvSpPr>
            <p:spPr bwMode="white">
              <a:xfrm>
                <a:off x="5463" y="1692"/>
                <a:ext cx="121" cy="116"/>
              </a:xfrm>
              <a:custGeom>
                <a:avLst/>
                <a:gdLst>
                  <a:gd name="T0" fmla="*/ 0 w 973"/>
                  <a:gd name="T1" fmla="*/ 2 h 921"/>
                  <a:gd name="T2" fmla="*/ 0 w 973"/>
                  <a:gd name="T3" fmla="*/ 1 h 921"/>
                  <a:gd name="T4" fmla="*/ 0 w 973"/>
                  <a:gd name="T5" fmla="*/ 1 h 921"/>
                  <a:gd name="T6" fmla="*/ 0 w 973"/>
                  <a:gd name="T7" fmla="*/ 1 h 921"/>
                  <a:gd name="T8" fmla="*/ 0 w 973"/>
                  <a:gd name="T9" fmla="*/ 1 h 921"/>
                  <a:gd name="T10" fmla="*/ 0 w 973"/>
                  <a:gd name="T11" fmla="*/ 1 h 921"/>
                  <a:gd name="T12" fmla="*/ 0 w 973"/>
                  <a:gd name="T13" fmla="*/ 1 h 921"/>
                  <a:gd name="T14" fmla="*/ 0 w 973"/>
                  <a:gd name="T15" fmla="*/ 1 h 921"/>
                  <a:gd name="T16" fmla="*/ 0 w 973"/>
                  <a:gd name="T17" fmla="*/ 1 h 921"/>
                  <a:gd name="T18" fmla="*/ 0 w 973"/>
                  <a:gd name="T19" fmla="*/ 1 h 921"/>
                  <a:gd name="T20" fmla="*/ 0 w 973"/>
                  <a:gd name="T21" fmla="*/ 0 h 921"/>
                  <a:gd name="T22" fmla="*/ 0 w 973"/>
                  <a:gd name="T23" fmla="*/ 0 h 921"/>
                  <a:gd name="T24" fmla="*/ 0 w 973"/>
                  <a:gd name="T25" fmla="*/ 0 h 921"/>
                  <a:gd name="T26" fmla="*/ 0 w 973"/>
                  <a:gd name="T27" fmla="*/ 0 h 921"/>
                  <a:gd name="T28" fmla="*/ 0 w 973"/>
                  <a:gd name="T29" fmla="*/ 0 h 921"/>
                  <a:gd name="T30" fmla="*/ 1 w 973"/>
                  <a:gd name="T31" fmla="*/ 0 h 921"/>
                  <a:gd name="T32" fmla="*/ 1 w 973"/>
                  <a:gd name="T33" fmla="*/ 0 h 921"/>
                  <a:gd name="T34" fmla="*/ 1 w 973"/>
                  <a:gd name="T35" fmla="*/ 0 h 921"/>
                  <a:gd name="T36" fmla="*/ 1 w 973"/>
                  <a:gd name="T37" fmla="*/ 0 h 921"/>
                  <a:gd name="T38" fmla="*/ 1 w 973"/>
                  <a:gd name="T39" fmla="*/ 0 h 921"/>
                  <a:gd name="T40" fmla="*/ 1 w 973"/>
                  <a:gd name="T41" fmla="*/ 0 h 921"/>
                  <a:gd name="T42" fmla="*/ 1 w 973"/>
                  <a:gd name="T43" fmla="*/ 0 h 921"/>
                  <a:gd name="T44" fmla="*/ 1 w 973"/>
                  <a:gd name="T45" fmla="*/ 0 h 921"/>
                  <a:gd name="T46" fmla="*/ 1 w 973"/>
                  <a:gd name="T47" fmla="*/ 0 h 921"/>
                  <a:gd name="T48" fmla="*/ 2 w 973"/>
                  <a:gd name="T49" fmla="*/ 0 h 921"/>
                  <a:gd name="T50" fmla="*/ 2 w 973"/>
                  <a:gd name="T51" fmla="*/ 1 h 921"/>
                  <a:gd name="T52" fmla="*/ 2 w 973"/>
                  <a:gd name="T53" fmla="*/ 1 h 921"/>
                  <a:gd name="T54" fmla="*/ 2 w 973"/>
                  <a:gd name="T55" fmla="*/ 1 h 921"/>
                  <a:gd name="T56" fmla="*/ 2 w 973"/>
                  <a:gd name="T57" fmla="*/ 1 h 921"/>
                  <a:gd name="T58" fmla="*/ 2 w 973"/>
                  <a:gd name="T59" fmla="*/ 1 h 921"/>
                  <a:gd name="T60" fmla="*/ 2 w 973"/>
                  <a:gd name="T61" fmla="*/ 1 h 921"/>
                  <a:gd name="T62" fmla="*/ 2 w 973"/>
                  <a:gd name="T63" fmla="*/ 1 h 921"/>
                  <a:gd name="T64" fmla="*/ 2 w 973"/>
                  <a:gd name="T65" fmla="*/ 1 h 921"/>
                  <a:gd name="T66" fmla="*/ 2 w 973"/>
                  <a:gd name="T67" fmla="*/ 1 h 921"/>
                  <a:gd name="T68" fmla="*/ 2 w 973"/>
                  <a:gd name="T69" fmla="*/ 2 h 921"/>
                  <a:gd name="T70" fmla="*/ 2 w 973"/>
                  <a:gd name="T71" fmla="*/ 2 h 921"/>
                  <a:gd name="T72" fmla="*/ 1 w 973"/>
                  <a:gd name="T73" fmla="*/ 2 h 921"/>
                  <a:gd name="T74" fmla="*/ 1 w 973"/>
                  <a:gd name="T75" fmla="*/ 2 h 921"/>
                  <a:gd name="T76" fmla="*/ 1 w 973"/>
                  <a:gd name="T77" fmla="*/ 2 h 921"/>
                  <a:gd name="T78" fmla="*/ 1 w 973"/>
                  <a:gd name="T79" fmla="*/ 2 h 921"/>
                  <a:gd name="T80" fmla="*/ 1 w 973"/>
                  <a:gd name="T81" fmla="*/ 2 h 921"/>
                  <a:gd name="T82" fmla="*/ 1 w 973"/>
                  <a:gd name="T83" fmla="*/ 2 h 921"/>
                  <a:gd name="T84" fmla="*/ 1 w 973"/>
                  <a:gd name="T85" fmla="*/ 2 h 921"/>
                  <a:gd name="T86" fmla="*/ 1 w 973"/>
                  <a:gd name="T87" fmla="*/ 2 h 921"/>
                  <a:gd name="T88" fmla="*/ 1 w 973"/>
                  <a:gd name="T89" fmla="*/ 2 h 921"/>
                  <a:gd name="T90" fmla="*/ 1 w 973"/>
                  <a:gd name="T91" fmla="*/ 2 h 921"/>
                  <a:gd name="T92" fmla="*/ 1 w 973"/>
                  <a:gd name="T93" fmla="*/ 2 h 921"/>
                  <a:gd name="T94" fmla="*/ 1 w 973"/>
                  <a:gd name="T95" fmla="*/ 2 h 9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73"/>
                  <a:gd name="T145" fmla="*/ 0 h 921"/>
                  <a:gd name="T146" fmla="*/ 973 w 973"/>
                  <a:gd name="T147" fmla="*/ 921 h 9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73" h="921">
                    <a:moveTo>
                      <a:pt x="105" y="747"/>
                    </a:moveTo>
                    <a:lnTo>
                      <a:pt x="89" y="729"/>
                    </a:lnTo>
                    <a:lnTo>
                      <a:pt x="73" y="708"/>
                    </a:lnTo>
                    <a:lnTo>
                      <a:pt x="60" y="687"/>
                    </a:lnTo>
                    <a:lnTo>
                      <a:pt x="47" y="664"/>
                    </a:lnTo>
                    <a:lnTo>
                      <a:pt x="37" y="640"/>
                    </a:lnTo>
                    <a:lnTo>
                      <a:pt x="26" y="617"/>
                    </a:lnTo>
                    <a:lnTo>
                      <a:pt x="19" y="592"/>
                    </a:lnTo>
                    <a:lnTo>
                      <a:pt x="12" y="566"/>
                    </a:lnTo>
                    <a:lnTo>
                      <a:pt x="7" y="540"/>
                    </a:lnTo>
                    <a:lnTo>
                      <a:pt x="3" y="513"/>
                    </a:lnTo>
                    <a:lnTo>
                      <a:pt x="1" y="486"/>
                    </a:lnTo>
                    <a:lnTo>
                      <a:pt x="0" y="458"/>
                    </a:lnTo>
                    <a:lnTo>
                      <a:pt x="1" y="431"/>
                    </a:lnTo>
                    <a:lnTo>
                      <a:pt x="3" y="403"/>
                    </a:lnTo>
                    <a:lnTo>
                      <a:pt x="8" y="376"/>
                    </a:lnTo>
                    <a:lnTo>
                      <a:pt x="13" y="348"/>
                    </a:lnTo>
                    <a:lnTo>
                      <a:pt x="20" y="321"/>
                    </a:lnTo>
                    <a:lnTo>
                      <a:pt x="29" y="295"/>
                    </a:lnTo>
                    <a:lnTo>
                      <a:pt x="40" y="268"/>
                    </a:lnTo>
                    <a:lnTo>
                      <a:pt x="52" y="243"/>
                    </a:lnTo>
                    <a:lnTo>
                      <a:pt x="66" y="217"/>
                    </a:lnTo>
                    <a:lnTo>
                      <a:pt x="81" y="194"/>
                    </a:lnTo>
                    <a:lnTo>
                      <a:pt x="98" y="171"/>
                    </a:lnTo>
                    <a:lnTo>
                      <a:pt x="117" y="148"/>
                    </a:lnTo>
                    <a:lnTo>
                      <a:pt x="137" y="127"/>
                    </a:lnTo>
                    <a:lnTo>
                      <a:pt x="160" y="106"/>
                    </a:lnTo>
                    <a:lnTo>
                      <a:pt x="184" y="88"/>
                    </a:lnTo>
                    <a:lnTo>
                      <a:pt x="210" y="70"/>
                    </a:lnTo>
                    <a:lnTo>
                      <a:pt x="237" y="55"/>
                    </a:lnTo>
                    <a:lnTo>
                      <a:pt x="267" y="40"/>
                    </a:lnTo>
                    <a:lnTo>
                      <a:pt x="298" y="28"/>
                    </a:lnTo>
                    <a:lnTo>
                      <a:pt x="332" y="17"/>
                    </a:lnTo>
                    <a:lnTo>
                      <a:pt x="364" y="9"/>
                    </a:lnTo>
                    <a:lnTo>
                      <a:pt x="397" y="4"/>
                    </a:lnTo>
                    <a:lnTo>
                      <a:pt x="429" y="1"/>
                    </a:lnTo>
                    <a:lnTo>
                      <a:pt x="463" y="0"/>
                    </a:lnTo>
                    <a:lnTo>
                      <a:pt x="495" y="2"/>
                    </a:lnTo>
                    <a:lnTo>
                      <a:pt x="528" y="6"/>
                    </a:lnTo>
                    <a:lnTo>
                      <a:pt x="560" y="12"/>
                    </a:lnTo>
                    <a:lnTo>
                      <a:pt x="593" y="20"/>
                    </a:lnTo>
                    <a:lnTo>
                      <a:pt x="624" y="31"/>
                    </a:lnTo>
                    <a:lnTo>
                      <a:pt x="655" y="43"/>
                    </a:lnTo>
                    <a:lnTo>
                      <a:pt x="685" y="57"/>
                    </a:lnTo>
                    <a:lnTo>
                      <a:pt x="714" y="73"/>
                    </a:lnTo>
                    <a:lnTo>
                      <a:pt x="742" y="91"/>
                    </a:lnTo>
                    <a:lnTo>
                      <a:pt x="769" y="110"/>
                    </a:lnTo>
                    <a:lnTo>
                      <a:pt x="796" y="130"/>
                    </a:lnTo>
                    <a:lnTo>
                      <a:pt x="820" y="153"/>
                    </a:lnTo>
                    <a:lnTo>
                      <a:pt x="844" y="177"/>
                    </a:lnTo>
                    <a:lnTo>
                      <a:pt x="866" y="202"/>
                    </a:lnTo>
                    <a:lnTo>
                      <a:pt x="886" y="229"/>
                    </a:lnTo>
                    <a:lnTo>
                      <a:pt x="904" y="256"/>
                    </a:lnTo>
                    <a:lnTo>
                      <a:pt x="920" y="285"/>
                    </a:lnTo>
                    <a:lnTo>
                      <a:pt x="934" y="315"/>
                    </a:lnTo>
                    <a:lnTo>
                      <a:pt x="947" y="346"/>
                    </a:lnTo>
                    <a:lnTo>
                      <a:pt x="957" y="377"/>
                    </a:lnTo>
                    <a:lnTo>
                      <a:pt x="964" y="410"/>
                    </a:lnTo>
                    <a:lnTo>
                      <a:pt x="971" y="443"/>
                    </a:lnTo>
                    <a:lnTo>
                      <a:pt x="973" y="478"/>
                    </a:lnTo>
                    <a:lnTo>
                      <a:pt x="973" y="512"/>
                    </a:lnTo>
                    <a:lnTo>
                      <a:pt x="971" y="547"/>
                    </a:lnTo>
                    <a:lnTo>
                      <a:pt x="964" y="582"/>
                    </a:lnTo>
                    <a:lnTo>
                      <a:pt x="956" y="619"/>
                    </a:lnTo>
                    <a:lnTo>
                      <a:pt x="945" y="655"/>
                    </a:lnTo>
                    <a:lnTo>
                      <a:pt x="934" y="680"/>
                    </a:lnTo>
                    <a:lnTo>
                      <a:pt x="923" y="703"/>
                    </a:lnTo>
                    <a:lnTo>
                      <a:pt x="909" y="724"/>
                    </a:lnTo>
                    <a:lnTo>
                      <a:pt x="895" y="744"/>
                    </a:lnTo>
                    <a:lnTo>
                      <a:pt x="879" y="764"/>
                    </a:lnTo>
                    <a:lnTo>
                      <a:pt x="863" y="781"/>
                    </a:lnTo>
                    <a:lnTo>
                      <a:pt x="845" y="798"/>
                    </a:lnTo>
                    <a:lnTo>
                      <a:pt x="826" y="814"/>
                    </a:lnTo>
                    <a:lnTo>
                      <a:pt x="807" y="827"/>
                    </a:lnTo>
                    <a:lnTo>
                      <a:pt x="787" y="840"/>
                    </a:lnTo>
                    <a:lnTo>
                      <a:pt x="765" y="852"/>
                    </a:lnTo>
                    <a:lnTo>
                      <a:pt x="744" y="863"/>
                    </a:lnTo>
                    <a:lnTo>
                      <a:pt x="721" y="873"/>
                    </a:lnTo>
                    <a:lnTo>
                      <a:pt x="700" y="882"/>
                    </a:lnTo>
                    <a:lnTo>
                      <a:pt x="677" y="889"/>
                    </a:lnTo>
                    <a:lnTo>
                      <a:pt x="653" y="896"/>
                    </a:lnTo>
                    <a:lnTo>
                      <a:pt x="630" y="902"/>
                    </a:lnTo>
                    <a:lnTo>
                      <a:pt x="607" y="907"/>
                    </a:lnTo>
                    <a:lnTo>
                      <a:pt x="583" y="911"/>
                    </a:lnTo>
                    <a:lnTo>
                      <a:pt x="560" y="915"/>
                    </a:lnTo>
                    <a:lnTo>
                      <a:pt x="537" y="917"/>
                    </a:lnTo>
                    <a:lnTo>
                      <a:pt x="516" y="919"/>
                    </a:lnTo>
                    <a:lnTo>
                      <a:pt x="493" y="920"/>
                    </a:lnTo>
                    <a:lnTo>
                      <a:pt x="472" y="921"/>
                    </a:lnTo>
                    <a:lnTo>
                      <a:pt x="450" y="921"/>
                    </a:lnTo>
                    <a:lnTo>
                      <a:pt x="430" y="920"/>
                    </a:lnTo>
                    <a:lnTo>
                      <a:pt x="411" y="919"/>
                    </a:lnTo>
                    <a:lnTo>
                      <a:pt x="392" y="917"/>
                    </a:lnTo>
                    <a:lnTo>
                      <a:pt x="374" y="915"/>
                    </a:lnTo>
                    <a:lnTo>
                      <a:pt x="358" y="912"/>
                    </a:lnTo>
                    <a:lnTo>
                      <a:pt x="343" y="909"/>
                    </a:lnTo>
                    <a:lnTo>
                      <a:pt x="329" y="906"/>
                    </a:lnTo>
                  </a:path>
                </a:pathLst>
              </a:custGeom>
              <a:noFill/>
              <a:ln w="6350">
                <a:solidFill>
                  <a:srgbClr val="1F1A17"/>
                </a:solidFill>
                <a:prstDash val="solid"/>
                <a:round/>
                <a:headEnd/>
                <a:tailEnd/>
              </a:ln>
            </p:spPr>
            <p:txBody>
              <a:bodyPr/>
              <a:lstStyle/>
              <a:p>
                <a:endParaRPr lang="en-US"/>
              </a:p>
            </p:txBody>
          </p:sp>
          <p:sp>
            <p:nvSpPr>
              <p:cNvPr id="18706" name="Freeform 8056"/>
              <p:cNvSpPr>
                <a:spLocks/>
              </p:cNvSpPr>
              <p:nvPr/>
            </p:nvSpPr>
            <p:spPr bwMode="white">
              <a:xfrm>
                <a:off x="5387" y="1560"/>
                <a:ext cx="269" cy="377"/>
              </a:xfrm>
              <a:custGeom>
                <a:avLst/>
                <a:gdLst>
                  <a:gd name="T0" fmla="*/ 1 w 2155"/>
                  <a:gd name="T1" fmla="*/ 5 h 3011"/>
                  <a:gd name="T2" fmla="*/ 2 w 2155"/>
                  <a:gd name="T3" fmla="*/ 5 h 3011"/>
                  <a:gd name="T4" fmla="*/ 2 w 2155"/>
                  <a:gd name="T5" fmla="*/ 5 h 3011"/>
                  <a:gd name="T6" fmla="*/ 2 w 2155"/>
                  <a:gd name="T7" fmla="*/ 5 h 3011"/>
                  <a:gd name="T8" fmla="*/ 2 w 2155"/>
                  <a:gd name="T9" fmla="*/ 5 h 3011"/>
                  <a:gd name="T10" fmla="*/ 2 w 2155"/>
                  <a:gd name="T11" fmla="*/ 5 h 3011"/>
                  <a:gd name="T12" fmla="*/ 2 w 2155"/>
                  <a:gd name="T13" fmla="*/ 5 h 3011"/>
                  <a:gd name="T14" fmla="*/ 3 w 2155"/>
                  <a:gd name="T15" fmla="*/ 4 h 3011"/>
                  <a:gd name="T16" fmla="*/ 3 w 2155"/>
                  <a:gd name="T17" fmla="*/ 4 h 3011"/>
                  <a:gd name="T18" fmla="*/ 3 w 2155"/>
                  <a:gd name="T19" fmla="*/ 4 h 3011"/>
                  <a:gd name="T20" fmla="*/ 3 w 2155"/>
                  <a:gd name="T21" fmla="*/ 3 h 3011"/>
                  <a:gd name="T22" fmla="*/ 3 w 2155"/>
                  <a:gd name="T23" fmla="*/ 3 h 3011"/>
                  <a:gd name="T24" fmla="*/ 3 w 2155"/>
                  <a:gd name="T25" fmla="*/ 2 h 3011"/>
                  <a:gd name="T26" fmla="*/ 3 w 2155"/>
                  <a:gd name="T27" fmla="*/ 2 h 3011"/>
                  <a:gd name="T28" fmla="*/ 2 w 2155"/>
                  <a:gd name="T29" fmla="*/ 1 h 3011"/>
                  <a:gd name="T30" fmla="*/ 2 w 2155"/>
                  <a:gd name="T31" fmla="*/ 1 h 3011"/>
                  <a:gd name="T32" fmla="*/ 1 w 2155"/>
                  <a:gd name="T33" fmla="*/ 1 h 3011"/>
                  <a:gd name="T34" fmla="*/ 1 w 2155"/>
                  <a:gd name="T35" fmla="*/ 1 h 3011"/>
                  <a:gd name="T36" fmla="*/ 1 w 2155"/>
                  <a:gd name="T37" fmla="*/ 1 h 3011"/>
                  <a:gd name="T38" fmla="*/ 0 w 2155"/>
                  <a:gd name="T39" fmla="*/ 1 h 3011"/>
                  <a:gd name="T40" fmla="*/ 0 w 2155"/>
                  <a:gd name="T41" fmla="*/ 1 h 3011"/>
                  <a:gd name="T42" fmla="*/ 0 w 2155"/>
                  <a:gd name="T43" fmla="*/ 1 h 3011"/>
                  <a:gd name="T44" fmla="*/ 0 w 2155"/>
                  <a:gd name="T45" fmla="*/ 1 h 3011"/>
                  <a:gd name="T46" fmla="*/ 1 w 2155"/>
                  <a:gd name="T47" fmla="*/ 2 h 3011"/>
                  <a:gd name="T48" fmla="*/ 1 w 2155"/>
                  <a:gd name="T49" fmla="*/ 2 h 3011"/>
                  <a:gd name="T50" fmla="*/ 1 w 2155"/>
                  <a:gd name="T51" fmla="*/ 2 h 3011"/>
                  <a:gd name="T52" fmla="*/ 1 w 2155"/>
                  <a:gd name="T53" fmla="*/ 2 h 3011"/>
                  <a:gd name="T54" fmla="*/ 1 w 2155"/>
                  <a:gd name="T55" fmla="*/ 2 h 3011"/>
                  <a:gd name="T56" fmla="*/ 0 w 2155"/>
                  <a:gd name="T57" fmla="*/ 2 h 3011"/>
                  <a:gd name="T58" fmla="*/ 0 w 2155"/>
                  <a:gd name="T59" fmla="*/ 2 h 3011"/>
                  <a:gd name="T60" fmla="*/ 0 w 2155"/>
                  <a:gd name="T61" fmla="*/ 2 h 3011"/>
                  <a:gd name="T62" fmla="*/ 0 w 2155"/>
                  <a:gd name="T63" fmla="*/ 1 h 3011"/>
                  <a:gd name="T64" fmla="*/ 0 w 2155"/>
                  <a:gd name="T65" fmla="*/ 1 h 3011"/>
                  <a:gd name="T66" fmla="*/ 0 w 2155"/>
                  <a:gd name="T67" fmla="*/ 1 h 3011"/>
                  <a:gd name="T68" fmla="*/ 0 w 2155"/>
                  <a:gd name="T69" fmla="*/ 0 h 3011"/>
                  <a:gd name="T70" fmla="*/ 0 w 2155"/>
                  <a:gd name="T71" fmla="*/ 0 h 3011"/>
                  <a:gd name="T72" fmla="*/ 1 w 2155"/>
                  <a:gd name="T73" fmla="*/ 0 h 3011"/>
                  <a:gd name="T74" fmla="*/ 1 w 2155"/>
                  <a:gd name="T75" fmla="*/ 0 h 3011"/>
                  <a:gd name="T76" fmla="*/ 2 w 2155"/>
                  <a:gd name="T77" fmla="*/ 0 h 3011"/>
                  <a:gd name="T78" fmla="*/ 2 w 2155"/>
                  <a:gd name="T79" fmla="*/ 0 h 3011"/>
                  <a:gd name="T80" fmla="*/ 2 w 2155"/>
                  <a:gd name="T81" fmla="*/ 0 h 3011"/>
                  <a:gd name="T82" fmla="*/ 3 w 2155"/>
                  <a:gd name="T83" fmla="*/ 1 h 3011"/>
                  <a:gd name="T84" fmla="*/ 3 w 2155"/>
                  <a:gd name="T85" fmla="*/ 1 h 3011"/>
                  <a:gd name="T86" fmla="*/ 4 w 2155"/>
                  <a:gd name="T87" fmla="*/ 2 h 3011"/>
                  <a:gd name="T88" fmla="*/ 4 w 2155"/>
                  <a:gd name="T89" fmla="*/ 2 h 3011"/>
                  <a:gd name="T90" fmla="*/ 4 w 2155"/>
                  <a:gd name="T91" fmla="*/ 3 h 3011"/>
                  <a:gd name="T92" fmla="*/ 4 w 2155"/>
                  <a:gd name="T93" fmla="*/ 3 h 3011"/>
                  <a:gd name="T94" fmla="*/ 4 w 2155"/>
                  <a:gd name="T95" fmla="*/ 4 h 3011"/>
                  <a:gd name="T96" fmla="*/ 4 w 2155"/>
                  <a:gd name="T97" fmla="*/ 4 h 3011"/>
                  <a:gd name="T98" fmla="*/ 4 w 2155"/>
                  <a:gd name="T99" fmla="*/ 5 h 3011"/>
                  <a:gd name="T100" fmla="*/ 3 w 2155"/>
                  <a:gd name="T101" fmla="*/ 5 h 3011"/>
                  <a:gd name="T102" fmla="*/ 3 w 2155"/>
                  <a:gd name="T103" fmla="*/ 5 h 3011"/>
                  <a:gd name="T104" fmla="*/ 3 w 2155"/>
                  <a:gd name="T105" fmla="*/ 6 h 3011"/>
                  <a:gd name="T106" fmla="*/ 3 w 2155"/>
                  <a:gd name="T107" fmla="*/ 6 h 3011"/>
                  <a:gd name="T108" fmla="*/ 3 w 2155"/>
                  <a:gd name="T109" fmla="*/ 6 h 3011"/>
                  <a:gd name="T110" fmla="*/ 2 w 2155"/>
                  <a:gd name="T111" fmla="*/ 6 h 3011"/>
                  <a:gd name="T112" fmla="*/ 2 w 2155"/>
                  <a:gd name="T113" fmla="*/ 6 h 3011"/>
                  <a:gd name="T114" fmla="*/ 1 w 2155"/>
                  <a:gd name="T115" fmla="*/ 6 h 3011"/>
                  <a:gd name="T116" fmla="*/ 1 w 2155"/>
                  <a:gd name="T117" fmla="*/ 6 h 3011"/>
                  <a:gd name="T118" fmla="*/ 1 w 2155"/>
                  <a:gd name="T119" fmla="*/ 5 h 30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55"/>
                  <a:gd name="T181" fmla="*/ 0 h 3011"/>
                  <a:gd name="T182" fmla="*/ 2155 w 2155"/>
                  <a:gd name="T183" fmla="*/ 3011 h 30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55" h="3011">
                    <a:moveTo>
                      <a:pt x="708" y="2419"/>
                    </a:moveTo>
                    <a:lnTo>
                      <a:pt x="715" y="2456"/>
                    </a:lnTo>
                    <a:lnTo>
                      <a:pt x="725" y="2492"/>
                    </a:lnTo>
                    <a:lnTo>
                      <a:pt x="735" y="2526"/>
                    </a:lnTo>
                    <a:lnTo>
                      <a:pt x="746" y="2558"/>
                    </a:lnTo>
                    <a:lnTo>
                      <a:pt x="759" y="2589"/>
                    </a:lnTo>
                    <a:lnTo>
                      <a:pt x="772" y="2617"/>
                    </a:lnTo>
                    <a:lnTo>
                      <a:pt x="787" y="2643"/>
                    </a:lnTo>
                    <a:lnTo>
                      <a:pt x="803" y="2667"/>
                    </a:lnTo>
                    <a:lnTo>
                      <a:pt x="811" y="2678"/>
                    </a:lnTo>
                    <a:lnTo>
                      <a:pt x="819" y="2689"/>
                    </a:lnTo>
                    <a:lnTo>
                      <a:pt x="828" y="2699"/>
                    </a:lnTo>
                    <a:lnTo>
                      <a:pt x="837" y="2707"/>
                    </a:lnTo>
                    <a:lnTo>
                      <a:pt x="846" y="2717"/>
                    </a:lnTo>
                    <a:lnTo>
                      <a:pt x="855" y="2724"/>
                    </a:lnTo>
                    <a:lnTo>
                      <a:pt x="864" y="2731"/>
                    </a:lnTo>
                    <a:lnTo>
                      <a:pt x="874" y="2737"/>
                    </a:lnTo>
                    <a:lnTo>
                      <a:pt x="884" y="2744"/>
                    </a:lnTo>
                    <a:lnTo>
                      <a:pt x="893" y="2749"/>
                    </a:lnTo>
                    <a:lnTo>
                      <a:pt x="903" y="2753"/>
                    </a:lnTo>
                    <a:lnTo>
                      <a:pt x="914" y="2756"/>
                    </a:lnTo>
                    <a:lnTo>
                      <a:pt x="924" y="2759"/>
                    </a:lnTo>
                    <a:lnTo>
                      <a:pt x="935" y="2761"/>
                    </a:lnTo>
                    <a:lnTo>
                      <a:pt x="945" y="2762"/>
                    </a:lnTo>
                    <a:lnTo>
                      <a:pt x="955" y="2762"/>
                    </a:lnTo>
                    <a:lnTo>
                      <a:pt x="977" y="2761"/>
                    </a:lnTo>
                    <a:lnTo>
                      <a:pt x="998" y="2758"/>
                    </a:lnTo>
                    <a:lnTo>
                      <a:pt x="1016" y="2753"/>
                    </a:lnTo>
                    <a:lnTo>
                      <a:pt x="1032" y="2746"/>
                    </a:lnTo>
                    <a:lnTo>
                      <a:pt x="1048" y="2737"/>
                    </a:lnTo>
                    <a:lnTo>
                      <a:pt x="1061" y="2727"/>
                    </a:lnTo>
                    <a:lnTo>
                      <a:pt x="1074" y="2716"/>
                    </a:lnTo>
                    <a:lnTo>
                      <a:pt x="1085" y="2702"/>
                    </a:lnTo>
                    <a:lnTo>
                      <a:pt x="1096" y="2688"/>
                    </a:lnTo>
                    <a:lnTo>
                      <a:pt x="1105" y="2672"/>
                    </a:lnTo>
                    <a:lnTo>
                      <a:pt x="1113" y="2654"/>
                    </a:lnTo>
                    <a:lnTo>
                      <a:pt x="1122" y="2637"/>
                    </a:lnTo>
                    <a:lnTo>
                      <a:pt x="1129" y="2618"/>
                    </a:lnTo>
                    <a:lnTo>
                      <a:pt x="1136" y="2597"/>
                    </a:lnTo>
                    <a:lnTo>
                      <a:pt x="1142" y="2577"/>
                    </a:lnTo>
                    <a:lnTo>
                      <a:pt x="1149" y="2556"/>
                    </a:lnTo>
                    <a:lnTo>
                      <a:pt x="1161" y="2511"/>
                    </a:lnTo>
                    <a:lnTo>
                      <a:pt x="1175" y="2465"/>
                    </a:lnTo>
                    <a:lnTo>
                      <a:pt x="1182" y="2441"/>
                    </a:lnTo>
                    <a:lnTo>
                      <a:pt x="1190" y="2417"/>
                    </a:lnTo>
                    <a:lnTo>
                      <a:pt x="1198" y="2393"/>
                    </a:lnTo>
                    <a:lnTo>
                      <a:pt x="1208" y="2369"/>
                    </a:lnTo>
                    <a:lnTo>
                      <a:pt x="1217" y="2346"/>
                    </a:lnTo>
                    <a:lnTo>
                      <a:pt x="1229" y="2323"/>
                    </a:lnTo>
                    <a:lnTo>
                      <a:pt x="1241" y="2300"/>
                    </a:lnTo>
                    <a:lnTo>
                      <a:pt x="1255" y="2276"/>
                    </a:lnTo>
                    <a:lnTo>
                      <a:pt x="1269" y="2254"/>
                    </a:lnTo>
                    <a:lnTo>
                      <a:pt x="1286" y="2232"/>
                    </a:lnTo>
                    <a:lnTo>
                      <a:pt x="1303" y="2211"/>
                    </a:lnTo>
                    <a:lnTo>
                      <a:pt x="1323" y="2190"/>
                    </a:lnTo>
                    <a:lnTo>
                      <a:pt x="1352" y="2162"/>
                    </a:lnTo>
                    <a:lnTo>
                      <a:pt x="1381" y="2133"/>
                    </a:lnTo>
                    <a:lnTo>
                      <a:pt x="1412" y="2102"/>
                    </a:lnTo>
                    <a:lnTo>
                      <a:pt x="1443" y="2069"/>
                    </a:lnTo>
                    <a:lnTo>
                      <a:pt x="1473" y="2034"/>
                    </a:lnTo>
                    <a:lnTo>
                      <a:pt x="1502" y="1998"/>
                    </a:lnTo>
                    <a:lnTo>
                      <a:pt x="1516" y="1979"/>
                    </a:lnTo>
                    <a:lnTo>
                      <a:pt x="1531" y="1961"/>
                    </a:lnTo>
                    <a:lnTo>
                      <a:pt x="1544" y="1941"/>
                    </a:lnTo>
                    <a:lnTo>
                      <a:pt x="1558" y="1921"/>
                    </a:lnTo>
                    <a:lnTo>
                      <a:pt x="1571" y="1901"/>
                    </a:lnTo>
                    <a:lnTo>
                      <a:pt x="1584" y="1880"/>
                    </a:lnTo>
                    <a:lnTo>
                      <a:pt x="1595" y="1858"/>
                    </a:lnTo>
                    <a:lnTo>
                      <a:pt x="1608" y="1836"/>
                    </a:lnTo>
                    <a:lnTo>
                      <a:pt x="1618" y="1815"/>
                    </a:lnTo>
                    <a:lnTo>
                      <a:pt x="1629" y="1791"/>
                    </a:lnTo>
                    <a:lnTo>
                      <a:pt x="1638" y="1768"/>
                    </a:lnTo>
                    <a:lnTo>
                      <a:pt x="1647" y="1744"/>
                    </a:lnTo>
                    <a:lnTo>
                      <a:pt x="1656" y="1719"/>
                    </a:lnTo>
                    <a:lnTo>
                      <a:pt x="1663" y="1694"/>
                    </a:lnTo>
                    <a:lnTo>
                      <a:pt x="1669" y="1668"/>
                    </a:lnTo>
                    <a:lnTo>
                      <a:pt x="1674" y="1641"/>
                    </a:lnTo>
                    <a:lnTo>
                      <a:pt x="1678" y="1615"/>
                    </a:lnTo>
                    <a:lnTo>
                      <a:pt x="1683" y="1587"/>
                    </a:lnTo>
                    <a:lnTo>
                      <a:pt x="1685" y="1559"/>
                    </a:lnTo>
                    <a:lnTo>
                      <a:pt x="1687" y="1530"/>
                    </a:lnTo>
                    <a:lnTo>
                      <a:pt x="1686" y="1480"/>
                    </a:lnTo>
                    <a:lnTo>
                      <a:pt x="1683" y="1430"/>
                    </a:lnTo>
                    <a:lnTo>
                      <a:pt x="1677" y="1380"/>
                    </a:lnTo>
                    <a:lnTo>
                      <a:pt x="1668" y="1331"/>
                    </a:lnTo>
                    <a:lnTo>
                      <a:pt x="1657" y="1284"/>
                    </a:lnTo>
                    <a:lnTo>
                      <a:pt x="1643" y="1236"/>
                    </a:lnTo>
                    <a:lnTo>
                      <a:pt x="1628" y="1190"/>
                    </a:lnTo>
                    <a:lnTo>
                      <a:pt x="1609" y="1145"/>
                    </a:lnTo>
                    <a:lnTo>
                      <a:pt x="1589" y="1100"/>
                    </a:lnTo>
                    <a:lnTo>
                      <a:pt x="1567" y="1057"/>
                    </a:lnTo>
                    <a:lnTo>
                      <a:pt x="1543" y="1014"/>
                    </a:lnTo>
                    <a:lnTo>
                      <a:pt x="1517" y="972"/>
                    </a:lnTo>
                    <a:lnTo>
                      <a:pt x="1490" y="931"/>
                    </a:lnTo>
                    <a:lnTo>
                      <a:pt x="1462" y="892"/>
                    </a:lnTo>
                    <a:lnTo>
                      <a:pt x="1432" y="853"/>
                    </a:lnTo>
                    <a:lnTo>
                      <a:pt x="1402" y="816"/>
                    </a:lnTo>
                    <a:lnTo>
                      <a:pt x="1370" y="780"/>
                    </a:lnTo>
                    <a:lnTo>
                      <a:pt x="1338" y="745"/>
                    </a:lnTo>
                    <a:lnTo>
                      <a:pt x="1304" y="710"/>
                    </a:lnTo>
                    <a:lnTo>
                      <a:pt x="1271" y="678"/>
                    </a:lnTo>
                    <a:lnTo>
                      <a:pt x="1237" y="647"/>
                    </a:lnTo>
                    <a:lnTo>
                      <a:pt x="1203" y="617"/>
                    </a:lnTo>
                    <a:lnTo>
                      <a:pt x="1168" y="588"/>
                    </a:lnTo>
                    <a:lnTo>
                      <a:pt x="1134" y="561"/>
                    </a:lnTo>
                    <a:lnTo>
                      <a:pt x="1100" y="535"/>
                    </a:lnTo>
                    <a:lnTo>
                      <a:pt x="1067" y="510"/>
                    </a:lnTo>
                    <a:lnTo>
                      <a:pt x="1033" y="487"/>
                    </a:lnTo>
                    <a:lnTo>
                      <a:pt x="1000" y="466"/>
                    </a:lnTo>
                    <a:lnTo>
                      <a:pt x="968" y="446"/>
                    </a:lnTo>
                    <a:lnTo>
                      <a:pt x="937" y="427"/>
                    </a:lnTo>
                    <a:lnTo>
                      <a:pt x="906" y="411"/>
                    </a:lnTo>
                    <a:lnTo>
                      <a:pt x="877" y="395"/>
                    </a:lnTo>
                    <a:lnTo>
                      <a:pt x="851" y="383"/>
                    </a:lnTo>
                    <a:lnTo>
                      <a:pt x="825" y="371"/>
                    </a:lnTo>
                    <a:lnTo>
                      <a:pt x="798" y="361"/>
                    </a:lnTo>
                    <a:lnTo>
                      <a:pt x="772" y="352"/>
                    </a:lnTo>
                    <a:lnTo>
                      <a:pt x="746" y="344"/>
                    </a:lnTo>
                    <a:lnTo>
                      <a:pt x="719" y="337"/>
                    </a:lnTo>
                    <a:lnTo>
                      <a:pt x="694" y="331"/>
                    </a:lnTo>
                    <a:lnTo>
                      <a:pt x="668" y="326"/>
                    </a:lnTo>
                    <a:lnTo>
                      <a:pt x="642" y="321"/>
                    </a:lnTo>
                    <a:lnTo>
                      <a:pt x="616" y="318"/>
                    </a:lnTo>
                    <a:lnTo>
                      <a:pt x="591" y="316"/>
                    </a:lnTo>
                    <a:lnTo>
                      <a:pt x="566" y="315"/>
                    </a:lnTo>
                    <a:lnTo>
                      <a:pt x="542" y="315"/>
                    </a:lnTo>
                    <a:lnTo>
                      <a:pt x="518" y="316"/>
                    </a:lnTo>
                    <a:lnTo>
                      <a:pt x="494" y="318"/>
                    </a:lnTo>
                    <a:lnTo>
                      <a:pt x="472" y="320"/>
                    </a:lnTo>
                    <a:lnTo>
                      <a:pt x="450" y="324"/>
                    </a:lnTo>
                    <a:lnTo>
                      <a:pt x="429" y="329"/>
                    </a:lnTo>
                    <a:lnTo>
                      <a:pt x="408" y="334"/>
                    </a:lnTo>
                    <a:lnTo>
                      <a:pt x="389" y="339"/>
                    </a:lnTo>
                    <a:lnTo>
                      <a:pt x="370" y="346"/>
                    </a:lnTo>
                    <a:lnTo>
                      <a:pt x="353" y="354"/>
                    </a:lnTo>
                    <a:lnTo>
                      <a:pt x="336" y="363"/>
                    </a:lnTo>
                    <a:lnTo>
                      <a:pt x="321" y="372"/>
                    </a:lnTo>
                    <a:lnTo>
                      <a:pt x="306" y="382"/>
                    </a:lnTo>
                    <a:lnTo>
                      <a:pt x="293" y="393"/>
                    </a:lnTo>
                    <a:lnTo>
                      <a:pt x="281" y="404"/>
                    </a:lnTo>
                    <a:lnTo>
                      <a:pt x="271" y="417"/>
                    </a:lnTo>
                    <a:lnTo>
                      <a:pt x="261" y="429"/>
                    </a:lnTo>
                    <a:lnTo>
                      <a:pt x="254" y="443"/>
                    </a:lnTo>
                    <a:lnTo>
                      <a:pt x="248" y="457"/>
                    </a:lnTo>
                    <a:lnTo>
                      <a:pt x="244" y="472"/>
                    </a:lnTo>
                    <a:lnTo>
                      <a:pt x="240" y="489"/>
                    </a:lnTo>
                    <a:lnTo>
                      <a:pt x="237" y="505"/>
                    </a:lnTo>
                    <a:lnTo>
                      <a:pt x="236" y="521"/>
                    </a:lnTo>
                    <a:lnTo>
                      <a:pt x="235" y="536"/>
                    </a:lnTo>
                    <a:lnTo>
                      <a:pt x="235" y="551"/>
                    </a:lnTo>
                    <a:lnTo>
                      <a:pt x="236" y="564"/>
                    </a:lnTo>
                    <a:lnTo>
                      <a:pt x="238" y="578"/>
                    </a:lnTo>
                    <a:lnTo>
                      <a:pt x="242" y="590"/>
                    </a:lnTo>
                    <a:lnTo>
                      <a:pt x="245" y="602"/>
                    </a:lnTo>
                    <a:lnTo>
                      <a:pt x="248" y="614"/>
                    </a:lnTo>
                    <a:lnTo>
                      <a:pt x="253" y="625"/>
                    </a:lnTo>
                    <a:lnTo>
                      <a:pt x="258" y="636"/>
                    </a:lnTo>
                    <a:lnTo>
                      <a:pt x="263" y="646"/>
                    </a:lnTo>
                    <a:lnTo>
                      <a:pt x="270" y="655"/>
                    </a:lnTo>
                    <a:lnTo>
                      <a:pt x="276" y="666"/>
                    </a:lnTo>
                    <a:lnTo>
                      <a:pt x="282" y="674"/>
                    </a:lnTo>
                    <a:lnTo>
                      <a:pt x="297" y="691"/>
                    </a:lnTo>
                    <a:lnTo>
                      <a:pt x="311" y="706"/>
                    </a:lnTo>
                    <a:lnTo>
                      <a:pt x="327" y="720"/>
                    </a:lnTo>
                    <a:lnTo>
                      <a:pt x="341" y="732"/>
                    </a:lnTo>
                    <a:lnTo>
                      <a:pt x="370" y="755"/>
                    </a:lnTo>
                    <a:lnTo>
                      <a:pt x="394" y="774"/>
                    </a:lnTo>
                    <a:lnTo>
                      <a:pt x="402" y="780"/>
                    </a:lnTo>
                    <a:lnTo>
                      <a:pt x="408" y="787"/>
                    </a:lnTo>
                    <a:lnTo>
                      <a:pt x="414" y="795"/>
                    </a:lnTo>
                    <a:lnTo>
                      <a:pt x="418" y="803"/>
                    </a:lnTo>
                    <a:lnTo>
                      <a:pt x="422" y="811"/>
                    </a:lnTo>
                    <a:lnTo>
                      <a:pt x="425" y="819"/>
                    </a:lnTo>
                    <a:lnTo>
                      <a:pt x="429" y="827"/>
                    </a:lnTo>
                    <a:lnTo>
                      <a:pt x="431" y="836"/>
                    </a:lnTo>
                    <a:lnTo>
                      <a:pt x="432" y="844"/>
                    </a:lnTo>
                    <a:lnTo>
                      <a:pt x="433" y="852"/>
                    </a:lnTo>
                    <a:lnTo>
                      <a:pt x="432" y="861"/>
                    </a:lnTo>
                    <a:lnTo>
                      <a:pt x="432" y="869"/>
                    </a:lnTo>
                    <a:lnTo>
                      <a:pt x="430" y="877"/>
                    </a:lnTo>
                    <a:lnTo>
                      <a:pt x="429" y="886"/>
                    </a:lnTo>
                    <a:lnTo>
                      <a:pt x="425" y="894"/>
                    </a:lnTo>
                    <a:lnTo>
                      <a:pt x="422" y="901"/>
                    </a:lnTo>
                    <a:lnTo>
                      <a:pt x="419" y="908"/>
                    </a:lnTo>
                    <a:lnTo>
                      <a:pt x="415" y="916"/>
                    </a:lnTo>
                    <a:lnTo>
                      <a:pt x="411" y="923"/>
                    </a:lnTo>
                    <a:lnTo>
                      <a:pt x="406" y="929"/>
                    </a:lnTo>
                    <a:lnTo>
                      <a:pt x="401" y="935"/>
                    </a:lnTo>
                    <a:lnTo>
                      <a:pt x="394" y="940"/>
                    </a:lnTo>
                    <a:lnTo>
                      <a:pt x="389" y="946"/>
                    </a:lnTo>
                    <a:lnTo>
                      <a:pt x="382" y="950"/>
                    </a:lnTo>
                    <a:lnTo>
                      <a:pt x="376" y="954"/>
                    </a:lnTo>
                    <a:lnTo>
                      <a:pt x="368" y="957"/>
                    </a:lnTo>
                    <a:lnTo>
                      <a:pt x="361" y="960"/>
                    </a:lnTo>
                    <a:lnTo>
                      <a:pt x="353" y="962"/>
                    </a:lnTo>
                    <a:lnTo>
                      <a:pt x="345" y="963"/>
                    </a:lnTo>
                    <a:lnTo>
                      <a:pt x="337" y="963"/>
                    </a:lnTo>
                    <a:lnTo>
                      <a:pt x="329" y="963"/>
                    </a:lnTo>
                    <a:lnTo>
                      <a:pt x="319" y="962"/>
                    </a:lnTo>
                    <a:lnTo>
                      <a:pt x="307" y="959"/>
                    </a:lnTo>
                    <a:lnTo>
                      <a:pt x="295" y="955"/>
                    </a:lnTo>
                    <a:lnTo>
                      <a:pt x="281" y="951"/>
                    </a:lnTo>
                    <a:lnTo>
                      <a:pt x="268" y="945"/>
                    </a:lnTo>
                    <a:lnTo>
                      <a:pt x="254" y="937"/>
                    </a:lnTo>
                    <a:lnTo>
                      <a:pt x="240" y="929"/>
                    </a:lnTo>
                    <a:lnTo>
                      <a:pt x="226" y="920"/>
                    </a:lnTo>
                    <a:lnTo>
                      <a:pt x="211" y="909"/>
                    </a:lnTo>
                    <a:lnTo>
                      <a:pt x="198" y="898"/>
                    </a:lnTo>
                    <a:lnTo>
                      <a:pt x="183" y="887"/>
                    </a:lnTo>
                    <a:lnTo>
                      <a:pt x="170" y="873"/>
                    </a:lnTo>
                    <a:lnTo>
                      <a:pt x="155" y="860"/>
                    </a:lnTo>
                    <a:lnTo>
                      <a:pt x="142" y="845"/>
                    </a:lnTo>
                    <a:lnTo>
                      <a:pt x="128" y="830"/>
                    </a:lnTo>
                    <a:lnTo>
                      <a:pt x="116" y="813"/>
                    </a:lnTo>
                    <a:lnTo>
                      <a:pt x="103" y="796"/>
                    </a:lnTo>
                    <a:lnTo>
                      <a:pt x="91" y="779"/>
                    </a:lnTo>
                    <a:lnTo>
                      <a:pt x="79" y="760"/>
                    </a:lnTo>
                    <a:lnTo>
                      <a:pt x="68" y="740"/>
                    </a:lnTo>
                    <a:lnTo>
                      <a:pt x="58" y="721"/>
                    </a:lnTo>
                    <a:lnTo>
                      <a:pt x="47" y="700"/>
                    </a:lnTo>
                    <a:lnTo>
                      <a:pt x="39" y="679"/>
                    </a:lnTo>
                    <a:lnTo>
                      <a:pt x="31" y="657"/>
                    </a:lnTo>
                    <a:lnTo>
                      <a:pt x="23" y="635"/>
                    </a:lnTo>
                    <a:lnTo>
                      <a:pt x="17" y="612"/>
                    </a:lnTo>
                    <a:lnTo>
                      <a:pt x="11" y="588"/>
                    </a:lnTo>
                    <a:lnTo>
                      <a:pt x="7" y="564"/>
                    </a:lnTo>
                    <a:lnTo>
                      <a:pt x="4" y="539"/>
                    </a:lnTo>
                    <a:lnTo>
                      <a:pt x="2" y="514"/>
                    </a:lnTo>
                    <a:lnTo>
                      <a:pt x="0" y="489"/>
                    </a:lnTo>
                    <a:lnTo>
                      <a:pt x="2" y="464"/>
                    </a:lnTo>
                    <a:lnTo>
                      <a:pt x="3" y="438"/>
                    </a:lnTo>
                    <a:lnTo>
                      <a:pt x="6" y="416"/>
                    </a:lnTo>
                    <a:lnTo>
                      <a:pt x="10" y="395"/>
                    </a:lnTo>
                    <a:lnTo>
                      <a:pt x="15" y="374"/>
                    </a:lnTo>
                    <a:lnTo>
                      <a:pt x="21" y="355"/>
                    </a:lnTo>
                    <a:lnTo>
                      <a:pt x="30" y="336"/>
                    </a:lnTo>
                    <a:lnTo>
                      <a:pt x="38" y="318"/>
                    </a:lnTo>
                    <a:lnTo>
                      <a:pt x="47" y="302"/>
                    </a:lnTo>
                    <a:lnTo>
                      <a:pt x="58" y="285"/>
                    </a:lnTo>
                    <a:lnTo>
                      <a:pt x="69" y="270"/>
                    </a:lnTo>
                    <a:lnTo>
                      <a:pt x="82" y="255"/>
                    </a:lnTo>
                    <a:lnTo>
                      <a:pt x="94" y="242"/>
                    </a:lnTo>
                    <a:lnTo>
                      <a:pt x="106" y="228"/>
                    </a:lnTo>
                    <a:lnTo>
                      <a:pt x="121" y="216"/>
                    </a:lnTo>
                    <a:lnTo>
                      <a:pt x="135" y="203"/>
                    </a:lnTo>
                    <a:lnTo>
                      <a:pt x="149" y="192"/>
                    </a:lnTo>
                    <a:lnTo>
                      <a:pt x="165" y="182"/>
                    </a:lnTo>
                    <a:lnTo>
                      <a:pt x="179" y="172"/>
                    </a:lnTo>
                    <a:lnTo>
                      <a:pt x="195" y="163"/>
                    </a:lnTo>
                    <a:lnTo>
                      <a:pt x="209" y="155"/>
                    </a:lnTo>
                    <a:lnTo>
                      <a:pt x="225" y="146"/>
                    </a:lnTo>
                    <a:lnTo>
                      <a:pt x="255" y="132"/>
                    </a:lnTo>
                    <a:lnTo>
                      <a:pt x="284" y="120"/>
                    </a:lnTo>
                    <a:lnTo>
                      <a:pt x="312" y="111"/>
                    </a:lnTo>
                    <a:lnTo>
                      <a:pt x="338" y="103"/>
                    </a:lnTo>
                    <a:lnTo>
                      <a:pt x="361" y="98"/>
                    </a:lnTo>
                    <a:lnTo>
                      <a:pt x="381" y="93"/>
                    </a:lnTo>
                    <a:lnTo>
                      <a:pt x="423" y="84"/>
                    </a:lnTo>
                    <a:lnTo>
                      <a:pt x="460" y="76"/>
                    </a:lnTo>
                    <a:lnTo>
                      <a:pt x="493" y="67"/>
                    </a:lnTo>
                    <a:lnTo>
                      <a:pt x="524" y="60"/>
                    </a:lnTo>
                    <a:lnTo>
                      <a:pt x="555" y="53"/>
                    </a:lnTo>
                    <a:lnTo>
                      <a:pt x="589" y="46"/>
                    </a:lnTo>
                    <a:lnTo>
                      <a:pt x="625" y="37"/>
                    </a:lnTo>
                    <a:lnTo>
                      <a:pt x="668" y="27"/>
                    </a:lnTo>
                    <a:lnTo>
                      <a:pt x="698" y="22"/>
                    </a:lnTo>
                    <a:lnTo>
                      <a:pt x="732" y="17"/>
                    </a:lnTo>
                    <a:lnTo>
                      <a:pt x="769" y="11"/>
                    </a:lnTo>
                    <a:lnTo>
                      <a:pt x="807" y="6"/>
                    </a:lnTo>
                    <a:lnTo>
                      <a:pt x="845" y="2"/>
                    </a:lnTo>
                    <a:lnTo>
                      <a:pt x="883" y="0"/>
                    </a:lnTo>
                    <a:lnTo>
                      <a:pt x="900" y="0"/>
                    </a:lnTo>
                    <a:lnTo>
                      <a:pt x="917" y="1"/>
                    </a:lnTo>
                    <a:lnTo>
                      <a:pt x="932" y="2"/>
                    </a:lnTo>
                    <a:lnTo>
                      <a:pt x="947" y="4"/>
                    </a:lnTo>
                    <a:lnTo>
                      <a:pt x="970" y="9"/>
                    </a:lnTo>
                    <a:lnTo>
                      <a:pt x="993" y="15"/>
                    </a:lnTo>
                    <a:lnTo>
                      <a:pt x="1015" y="21"/>
                    </a:lnTo>
                    <a:lnTo>
                      <a:pt x="1036" y="27"/>
                    </a:lnTo>
                    <a:lnTo>
                      <a:pt x="1057" y="34"/>
                    </a:lnTo>
                    <a:lnTo>
                      <a:pt x="1078" y="42"/>
                    </a:lnTo>
                    <a:lnTo>
                      <a:pt x="1098" y="50"/>
                    </a:lnTo>
                    <a:lnTo>
                      <a:pt x="1117" y="58"/>
                    </a:lnTo>
                    <a:lnTo>
                      <a:pt x="1137" y="67"/>
                    </a:lnTo>
                    <a:lnTo>
                      <a:pt x="1156" y="76"/>
                    </a:lnTo>
                    <a:lnTo>
                      <a:pt x="1175" y="86"/>
                    </a:lnTo>
                    <a:lnTo>
                      <a:pt x="1193" y="96"/>
                    </a:lnTo>
                    <a:lnTo>
                      <a:pt x="1230" y="118"/>
                    </a:lnTo>
                    <a:lnTo>
                      <a:pt x="1265" y="141"/>
                    </a:lnTo>
                    <a:lnTo>
                      <a:pt x="1301" y="166"/>
                    </a:lnTo>
                    <a:lnTo>
                      <a:pt x="1338" y="193"/>
                    </a:lnTo>
                    <a:lnTo>
                      <a:pt x="1374" y="221"/>
                    </a:lnTo>
                    <a:lnTo>
                      <a:pt x="1411" y="251"/>
                    </a:lnTo>
                    <a:lnTo>
                      <a:pt x="1491" y="315"/>
                    </a:lnTo>
                    <a:lnTo>
                      <a:pt x="1580" y="385"/>
                    </a:lnTo>
                    <a:lnTo>
                      <a:pt x="1632" y="440"/>
                    </a:lnTo>
                    <a:lnTo>
                      <a:pt x="1683" y="494"/>
                    </a:lnTo>
                    <a:lnTo>
                      <a:pt x="1731" y="549"/>
                    </a:lnTo>
                    <a:lnTo>
                      <a:pt x="1780" y="605"/>
                    </a:lnTo>
                    <a:lnTo>
                      <a:pt x="1803" y="633"/>
                    </a:lnTo>
                    <a:lnTo>
                      <a:pt x="1826" y="661"/>
                    </a:lnTo>
                    <a:lnTo>
                      <a:pt x="1848" y="689"/>
                    </a:lnTo>
                    <a:lnTo>
                      <a:pt x="1870" y="718"/>
                    </a:lnTo>
                    <a:lnTo>
                      <a:pt x="1891" y="747"/>
                    </a:lnTo>
                    <a:lnTo>
                      <a:pt x="1912" y="776"/>
                    </a:lnTo>
                    <a:lnTo>
                      <a:pt x="1932" y="805"/>
                    </a:lnTo>
                    <a:lnTo>
                      <a:pt x="1951" y="835"/>
                    </a:lnTo>
                    <a:lnTo>
                      <a:pt x="1969" y="865"/>
                    </a:lnTo>
                    <a:lnTo>
                      <a:pt x="1987" y="896"/>
                    </a:lnTo>
                    <a:lnTo>
                      <a:pt x="2005" y="927"/>
                    </a:lnTo>
                    <a:lnTo>
                      <a:pt x="2021" y="958"/>
                    </a:lnTo>
                    <a:lnTo>
                      <a:pt x="2036" y="990"/>
                    </a:lnTo>
                    <a:lnTo>
                      <a:pt x="2051" y="1022"/>
                    </a:lnTo>
                    <a:lnTo>
                      <a:pt x="2065" y="1056"/>
                    </a:lnTo>
                    <a:lnTo>
                      <a:pt x="2077" y="1089"/>
                    </a:lnTo>
                    <a:lnTo>
                      <a:pt x="2090" y="1123"/>
                    </a:lnTo>
                    <a:lnTo>
                      <a:pt x="2100" y="1157"/>
                    </a:lnTo>
                    <a:lnTo>
                      <a:pt x="2111" y="1191"/>
                    </a:lnTo>
                    <a:lnTo>
                      <a:pt x="2119" y="1228"/>
                    </a:lnTo>
                    <a:lnTo>
                      <a:pt x="2127" y="1263"/>
                    </a:lnTo>
                    <a:lnTo>
                      <a:pt x="2134" y="1300"/>
                    </a:lnTo>
                    <a:lnTo>
                      <a:pt x="2140" y="1338"/>
                    </a:lnTo>
                    <a:lnTo>
                      <a:pt x="2144" y="1376"/>
                    </a:lnTo>
                    <a:lnTo>
                      <a:pt x="2148" y="1422"/>
                    </a:lnTo>
                    <a:lnTo>
                      <a:pt x="2152" y="1467"/>
                    </a:lnTo>
                    <a:lnTo>
                      <a:pt x="2154" y="1514"/>
                    </a:lnTo>
                    <a:lnTo>
                      <a:pt x="2155" y="1559"/>
                    </a:lnTo>
                    <a:lnTo>
                      <a:pt x="2155" y="1605"/>
                    </a:lnTo>
                    <a:lnTo>
                      <a:pt x="2154" y="1651"/>
                    </a:lnTo>
                    <a:lnTo>
                      <a:pt x="2151" y="1695"/>
                    </a:lnTo>
                    <a:lnTo>
                      <a:pt x="2147" y="1740"/>
                    </a:lnTo>
                    <a:lnTo>
                      <a:pt x="2141" y="1786"/>
                    </a:lnTo>
                    <a:lnTo>
                      <a:pt x="2134" y="1830"/>
                    </a:lnTo>
                    <a:lnTo>
                      <a:pt x="2124" y="1875"/>
                    </a:lnTo>
                    <a:lnTo>
                      <a:pt x="2113" y="1918"/>
                    </a:lnTo>
                    <a:lnTo>
                      <a:pt x="2099" y="1962"/>
                    </a:lnTo>
                    <a:lnTo>
                      <a:pt x="2084" y="2006"/>
                    </a:lnTo>
                    <a:lnTo>
                      <a:pt x="2075" y="2028"/>
                    </a:lnTo>
                    <a:lnTo>
                      <a:pt x="2066" y="2049"/>
                    </a:lnTo>
                    <a:lnTo>
                      <a:pt x="2057" y="2071"/>
                    </a:lnTo>
                    <a:lnTo>
                      <a:pt x="2046" y="2092"/>
                    </a:lnTo>
                    <a:lnTo>
                      <a:pt x="2031" y="2124"/>
                    </a:lnTo>
                    <a:lnTo>
                      <a:pt x="2016" y="2153"/>
                    </a:lnTo>
                    <a:lnTo>
                      <a:pt x="2002" y="2180"/>
                    </a:lnTo>
                    <a:lnTo>
                      <a:pt x="1987" y="2204"/>
                    </a:lnTo>
                    <a:lnTo>
                      <a:pt x="1973" y="2227"/>
                    </a:lnTo>
                    <a:lnTo>
                      <a:pt x="1958" y="2249"/>
                    </a:lnTo>
                    <a:lnTo>
                      <a:pt x="1944" y="2270"/>
                    </a:lnTo>
                    <a:lnTo>
                      <a:pt x="1931" y="2288"/>
                    </a:lnTo>
                    <a:lnTo>
                      <a:pt x="1917" y="2306"/>
                    </a:lnTo>
                    <a:lnTo>
                      <a:pt x="1905" y="2323"/>
                    </a:lnTo>
                    <a:lnTo>
                      <a:pt x="1893" y="2337"/>
                    </a:lnTo>
                    <a:lnTo>
                      <a:pt x="1879" y="2352"/>
                    </a:lnTo>
                    <a:lnTo>
                      <a:pt x="1855" y="2378"/>
                    </a:lnTo>
                    <a:lnTo>
                      <a:pt x="1831" y="2400"/>
                    </a:lnTo>
                    <a:lnTo>
                      <a:pt x="1785" y="2442"/>
                    </a:lnTo>
                    <a:lnTo>
                      <a:pt x="1743" y="2482"/>
                    </a:lnTo>
                    <a:lnTo>
                      <a:pt x="1721" y="2504"/>
                    </a:lnTo>
                    <a:lnTo>
                      <a:pt x="1700" y="2528"/>
                    </a:lnTo>
                    <a:lnTo>
                      <a:pt x="1691" y="2541"/>
                    </a:lnTo>
                    <a:lnTo>
                      <a:pt x="1681" y="2556"/>
                    </a:lnTo>
                    <a:lnTo>
                      <a:pt x="1670" y="2570"/>
                    </a:lnTo>
                    <a:lnTo>
                      <a:pt x="1661" y="2587"/>
                    </a:lnTo>
                    <a:lnTo>
                      <a:pt x="1645" y="2613"/>
                    </a:lnTo>
                    <a:lnTo>
                      <a:pt x="1633" y="2638"/>
                    </a:lnTo>
                    <a:lnTo>
                      <a:pt x="1622" y="2661"/>
                    </a:lnTo>
                    <a:lnTo>
                      <a:pt x="1613" y="2681"/>
                    </a:lnTo>
                    <a:lnTo>
                      <a:pt x="1597" y="2721"/>
                    </a:lnTo>
                    <a:lnTo>
                      <a:pt x="1584" y="2758"/>
                    </a:lnTo>
                    <a:lnTo>
                      <a:pt x="1576" y="2776"/>
                    </a:lnTo>
                    <a:lnTo>
                      <a:pt x="1566" y="2793"/>
                    </a:lnTo>
                    <a:lnTo>
                      <a:pt x="1556" y="2811"/>
                    </a:lnTo>
                    <a:lnTo>
                      <a:pt x="1543" y="2829"/>
                    </a:lnTo>
                    <a:lnTo>
                      <a:pt x="1529" y="2847"/>
                    </a:lnTo>
                    <a:lnTo>
                      <a:pt x="1511" y="2867"/>
                    </a:lnTo>
                    <a:lnTo>
                      <a:pt x="1490" y="2888"/>
                    </a:lnTo>
                    <a:lnTo>
                      <a:pt x="1465" y="2909"/>
                    </a:lnTo>
                    <a:lnTo>
                      <a:pt x="1464" y="2912"/>
                    </a:lnTo>
                    <a:lnTo>
                      <a:pt x="1461" y="2915"/>
                    </a:lnTo>
                    <a:lnTo>
                      <a:pt x="1458" y="2917"/>
                    </a:lnTo>
                    <a:lnTo>
                      <a:pt x="1454" y="2919"/>
                    </a:lnTo>
                    <a:lnTo>
                      <a:pt x="1444" y="2924"/>
                    </a:lnTo>
                    <a:lnTo>
                      <a:pt x="1430" y="2929"/>
                    </a:lnTo>
                    <a:lnTo>
                      <a:pt x="1396" y="2938"/>
                    </a:lnTo>
                    <a:lnTo>
                      <a:pt x="1355" y="2948"/>
                    </a:lnTo>
                    <a:lnTo>
                      <a:pt x="1311" y="2957"/>
                    </a:lnTo>
                    <a:lnTo>
                      <a:pt x="1265" y="2965"/>
                    </a:lnTo>
                    <a:lnTo>
                      <a:pt x="1222" y="2973"/>
                    </a:lnTo>
                    <a:lnTo>
                      <a:pt x="1184" y="2978"/>
                    </a:lnTo>
                    <a:lnTo>
                      <a:pt x="1151" y="2984"/>
                    </a:lnTo>
                    <a:lnTo>
                      <a:pt x="1116" y="2991"/>
                    </a:lnTo>
                    <a:lnTo>
                      <a:pt x="1081" y="2999"/>
                    </a:lnTo>
                    <a:lnTo>
                      <a:pt x="1046" y="3005"/>
                    </a:lnTo>
                    <a:lnTo>
                      <a:pt x="1027" y="3007"/>
                    </a:lnTo>
                    <a:lnTo>
                      <a:pt x="1008" y="3009"/>
                    </a:lnTo>
                    <a:lnTo>
                      <a:pt x="990" y="3010"/>
                    </a:lnTo>
                    <a:lnTo>
                      <a:pt x="970" y="3011"/>
                    </a:lnTo>
                    <a:lnTo>
                      <a:pt x="949" y="3010"/>
                    </a:lnTo>
                    <a:lnTo>
                      <a:pt x="929" y="3009"/>
                    </a:lnTo>
                    <a:lnTo>
                      <a:pt x="908" y="3007"/>
                    </a:lnTo>
                    <a:lnTo>
                      <a:pt x="887" y="3003"/>
                    </a:lnTo>
                    <a:lnTo>
                      <a:pt x="856" y="2994"/>
                    </a:lnTo>
                    <a:lnTo>
                      <a:pt x="826" y="2985"/>
                    </a:lnTo>
                    <a:lnTo>
                      <a:pt x="798" y="2974"/>
                    </a:lnTo>
                    <a:lnTo>
                      <a:pt x="771" y="2960"/>
                    </a:lnTo>
                    <a:lnTo>
                      <a:pt x="758" y="2954"/>
                    </a:lnTo>
                    <a:lnTo>
                      <a:pt x="745" y="2946"/>
                    </a:lnTo>
                    <a:lnTo>
                      <a:pt x="733" y="2938"/>
                    </a:lnTo>
                    <a:lnTo>
                      <a:pt x="721" y="2930"/>
                    </a:lnTo>
                    <a:lnTo>
                      <a:pt x="708" y="2921"/>
                    </a:lnTo>
                    <a:lnTo>
                      <a:pt x="697" y="2912"/>
                    </a:lnTo>
                    <a:lnTo>
                      <a:pt x="685" y="2901"/>
                    </a:lnTo>
                    <a:lnTo>
                      <a:pt x="674" y="2891"/>
                    </a:lnTo>
                    <a:lnTo>
                      <a:pt x="662" y="2880"/>
                    </a:lnTo>
                    <a:lnTo>
                      <a:pt x="651" y="2868"/>
                    </a:lnTo>
                    <a:lnTo>
                      <a:pt x="639" y="2857"/>
                    </a:lnTo>
                    <a:lnTo>
                      <a:pt x="629" y="2844"/>
                    </a:lnTo>
                    <a:lnTo>
                      <a:pt x="608" y="2816"/>
                    </a:lnTo>
                    <a:lnTo>
                      <a:pt x="588" y="2787"/>
                    </a:lnTo>
                    <a:lnTo>
                      <a:pt x="568" y="2755"/>
                    </a:lnTo>
                    <a:lnTo>
                      <a:pt x="548" y="2720"/>
                    </a:lnTo>
                    <a:lnTo>
                      <a:pt x="528" y="2682"/>
                    </a:lnTo>
                    <a:lnTo>
                      <a:pt x="510" y="2642"/>
                    </a:lnTo>
                  </a:path>
                </a:pathLst>
              </a:custGeom>
              <a:noFill/>
              <a:ln w="6350">
                <a:solidFill>
                  <a:srgbClr val="1F1A17"/>
                </a:solidFill>
                <a:prstDash val="solid"/>
                <a:round/>
                <a:headEnd/>
                <a:tailEnd/>
              </a:ln>
            </p:spPr>
            <p:txBody>
              <a:bodyPr/>
              <a:lstStyle/>
              <a:p>
                <a:endParaRPr lang="en-US"/>
              </a:p>
            </p:txBody>
          </p:sp>
          <p:sp>
            <p:nvSpPr>
              <p:cNvPr id="18707" name="Freeform 8057"/>
              <p:cNvSpPr>
                <a:spLocks/>
              </p:cNvSpPr>
              <p:nvPr/>
            </p:nvSpPr>
            <p:spPr bwMode="white">
              <a:xfrm>
                <a:off x="5450" y="1569"/>
                <a:ext cx="26" cy="3"/>
              </a:xfrm>
              <a:custGeom>
                <a:avLst/>
                <a:gdLst>
                  <a:gd name="T0" fmla="*/ 0 w 208"/>
                  <a:gd name="T1" fmla="*/ 0 h 23"/>
                  <a:gd name="T2" fmla="*/ 0 w 208"/>
                  <a:gd name="T3" fmla="*/ 0 h 23"/>
                  <a:gd name="T4" fmla="*/ 0 w 208"/>
                  <a:gd name="T5" fmla="*/ 0 h 23"/>
                  <a:gd name="T6" fmla="*/ 0 w 208"/>
                  <a:gd name="T7" fmla="*/ 0 h 23"/>
                  <a:gd name="T8" fmla="*/ 0 w 208"/>
                  <a:gd name="T9" fmla="*/ 0 h 23"/>
                  <a:gd name="T10" fmla="*/ 0 w 208"/>
                  <a:gd name="T11" fmla="*/ 0 h 23"/>
                  <a:gd name="T12" fmla="*/ 0 w 208"/>
                  <a:gd name="T13" fmla="*/ 0 h 23"/>
                  <a:gd name="T14" fmla="*/ 0 w 208"/>
                  <a:gd name="T15" fmla="*/ 0 h 23"/>
                  <a:gd name="T16" fmla="*/ 0 w 208"/>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3"/>
                  <a:gd name="T29" fmla="*/ 208 w 20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3">
                    <a:moveTo>
                      <a:pt x="208" y="23"/>
                    </a:moveTo>
                    <a:lnTo>
                      <a:pt x="181" y="17"/>
                    </a:lnTo>
                    <a:lnTo>
                      <a:pt x="154" y="13"/>
                    </a:lnTo>
                    <a:lnTo>
                      <a:pt x="128" y="9"/>
                    </a:lnTo>
                    <a:lnTo>
                      <a:pt x="101" y="6"/>
                    </a:lnTo>
                    <a:lnTo>
                      <a:pt x="75" y="3"/>
                    </a:lnTo>
                    <a:lnTo>
                      <a:pt x="50" y="2"/>
                    </a:lnTo>
                    <a:lnTo>
                      <a:pt x="24" y="0"/>
                    </a:lnTo>
                    <a:lnTo>
                      <a:pt x="0" y="2"/>
                    </a:lnTo>
                  </a:path>
                </a:pathLst>
              </a:custGeom>
              <a:noFill/>
              <a:ln w="6350">
                <a:solidFill>
                  <a:srgbClr val="1F1A17"/>
                </a:solidFill>
                <a:prstDash val="solid"/>
                <a:round/>
                <a:headEnd/>
                <a:tailEnd/>
              </a:ln>
            </p:spPr>
            <p:txBody>
              <a:bodyPr/>
              <a:lstStyle/>
              <a:p>
                <a:endParaRPr lang="en-US"/>
              </a:p>
            </p:txBody>
          </p:sp>
          <p:sp>
            <p:nvSpPr>
              <p:cNvPr id="18708" name="Freeform 8058"/>
              <p:cNvSpPr>
                <a:spLocks/>
              </p:cNvSpPr>
              <p:nvPr/>
            </p:nvSpPr>
            <p:spPr bwMode="white">
              <a:xfrm>
                <a:off x="5494" y="1577"/>
                <a:ext cx="65" cy="40"/>
              </a:xfrm>
              <a:custGeom>
                <a:avLst/>
                <a:gdLst>
                  <a:gd name="T0" fmla="*/ 1 w 520"/>
                  <a:gd name="T1" fmla="*/ 1 h 322"/>
                  <a:gd name="T2" fmla="*/ 1 w 520"/>
                  <a:gd name="T3" fmla="*/ 0 h 322"/>
                  <a:gd name="T4" fmla="*/ 1 w 520"/>
                  <a:gd name="T5" fmla="*/ 0 h 322"/>
                  <a:gd name="T6" fmla="*/ 1 w 520"/>
                  <a:gd name="T7" fmla="*/ 0 h 322"/>
                  <a:gd name="T8" fmla="*/ 1 w 520"/>
                  <a:gd name="T9" fmla="*/ 0 h 322"/>
                  <a:gd name="T10" fmla="*/ 1 w 520"/>
                  <a:gd name="T11" fmla="*/ 0 h 322"/>
                  <a:gd name="T12" fmla="*/ 1 w 520"/>
                  <a:gd name="T13" fmla="*/ 0 h 322"/>
                  <a:gd name="T14" fmla="*/ 1 w 520"/>
                  <a:gd name="T15" fmla="*/ 0 h 322"/>
                  <a:gd name="T16" fmla="*/ 0 w 520"/>
                  <a:gd name="T17" fmla="*/ 0 h 322"/>
                  <a:gd name="T18" fmla="*/ 0 w 520"/>
                  <a:gd name="T19" fmla="*/ 0 h 322"/>
                  <a:gd name="T20" fmla="*/ 0 w 520"/>
                  <a:gd name="T21" fmla="*/ 0 h 322"/>
                  <a:gd name="T22" fmla="*/ 0 w 520"/>
                  <a:gd name="T23" fmla="*/ 0 h 322"/>
                  <a:gd name="T24" fmla="*/ 0 w 520"/>
                  <a:gd name="T25" fmla="*/ 0 h 322"/>
                  <a:gd name="T26" fmla="*/ 0 w 520"/>
                  <a:gd name="T27" fmla="*/ 0 h 322"/>
                  <a:gd name="T28" fmla="*/ 0 w 520"/>
                  <a:gd name="T29" fmla="*/ 0 h 3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0"/>
                  <a:gd name="T46" fmla="*/ 0 h 322"/>
                  <a:gd name="T47" fmla="*/ 520 w 520"/>
                  <a:gd name="T48" fmla="*/ 322 h 3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0" h="322">
                    <a:moveTo>
                      <a:pt x="520" y="322"/>
                    </a:moveTo>
                    <a:lnTo>
                      <a:pt x="461" y="275"/>
                    </a:lnTo>
                    <a:lnTo>
                      <a:pt x="400" y="228"/>
                    </a:lnTo>
                    <a:lnTo>
                      <a:pt x="369" y="205"/>
                    </a:lnTo>
                    <a:lnTo>
                      <a:pt x="337" y="182"/>
                    </a:lnTo>
                    <a:lnTo>
                      <a:pt x="305" y="160"/>
                    </a:lnTo>
                    <a:lnTo>
                      <a:pt x="273" y="139"/>
                    </a:lnTo>
                    <a:lnTo>
                      <a:pt x="241" y="119"/>
                    </a:lnTo>
                    <a:lnTo>
                      <a:pt x="208" y="98"/>
                    </a:lnTo>
                    <a:lnTo>
                      <a:pt x="174" y="80"/>
                    </a:lnTo>
                    <a:lnTo>
                      <a:pt x="140" y="62"/>
                    </a:lnTo>
                    <a:lnTo>
                      <a:pt x="106" y="44"/>
                    </a:lnTo>
                    <a:lnTo>
                      <a:pt x="71" y="29"/>
                    </a:lnTo>
                    <a:lnTo>
                      <a:pt x="36" y="14"/>
                    </a:lnTo>
                    <a:lnTo>
                      <a:pt x="0" y="0"/>
                    </a:lnTo>
                  </a:path>
                </a:pathLst>
              </a:custGeom>
              <a:noFill/>
              <a:ln w="6350">
                <a:solidFill>
                  <a:srgbClr val="1F1A17"/>
                </a:solidFill>
                <a:prstDash val="solid"/>
                <a:round/>
                <a:headEnd/>
                <a:tailEnd/>
              </a:ln>
            </p:spPr>
            <p:txBody>
              <a:bodyPr/>
              <a:lstStyle/>
              <a:p>
                <a:endParaRPr lang="en-US"/>
              </a:p>
            </p:txBody>
          </p:sp>
          <p:sp>
            <p:nvSpPr>
              <p:cNvPr id="18709" name="Freeform 8059"/>
              <p:cNvSpPr>
                <a:spLocks/>
              </p:cNvSpPr>
              <p:nvPr/>
            </p:nvSpPr>
            <p:spPr bwMode="white">
              <a:xfrm>
                <a:off x="5578" y="1634"/>
                <a:ext cx="51" cy="100"/>
              </a:xfrm>
              <a:custGeom>
                <a:avLst/>
                <a:gdLst>
                  <a:gd name="T0" fmla="*/ 1 w 408"/>
                  <a:gd name="T1" fmla="*/ 2 h 796"/>
                  <a:gd name="T2" fmla="*/ 1 w 408"/>
                  <a:gd name="T3" fmla="*/ 2 h 796"/>
                  <a:gd name="T4" fmla="*/ 1 w 408"/>
                  <a:gd name="T5" fmla="*/ 2 h 796"/>
                  <a:gd name="T6" fmla="*/ 1 w 408"/>
                  <a:gd name="T7" fmla="*/ 1 h 796"/>
                  <a:gd name="T8" fmla="*/ 1 w 408"/>
                  <a:gd name="T9" fmla="*/ 1 h 796"/>
                  <a:gd name="T10" fmla="*/ 1 w 408"/>
                  <a:gd name="T11" fmla="*/ 1 h 796"/>
                  <a:gd name="T12" fmla="*/ 1 w 408"/>
                  <a:gd name="T13" fmla="*/ 1 h 796"/>
                  <a:gd name="T14" fmla="*/ 1 w 408"/>
                  <a:gd name="T15" fmla="*/ 1 h 796"/>
                  <a:gd name="T16" fmla="*/ 1 w 408"/>
                  <a:gd name="T17" fmla="*/ 1 h 796"/>
                  <a:gd name="T18" fmla="*/ 1 w 408"/>
                  <a:gd name="T19" fmla="*/ 1 h 796"/>
                  <a:gd name="T20" fmla="*/ 1 w 408"/>
                  <a:gd name="T21" fmla="*/ 1 h 796"/>
                  <a:gd name="T22" fmla="*/ 1 w 408"/>
                  <a:gd name="T23" fmla="*/ 1 h 796"/>
                  <a:gd name="T24" fmla="*/ 1 w 408"/>
                  <a:gd name="T25" fmla="*/ 1 h 796"/>
                  <a:gd name="T26" fmla="*/ 1 w 408"/>
                  <a:gd name="T27" fmla="*/ 1 h 796"/>
                  <a:gd name="T28" fmla="*/ 1 w 408"/>
                  <a:gd name="T29" fmla="*/ 1 h 796"/>
                  <a:gd name="T30" fmla="*/ 1 w 408"/>
                  <a:gd name="T31" fmla="*/ 1 h 796"/>
                  <a:gd name="T32" fmla="*/ 1 w 408"/>
                  <a:gd name="T33" fmla="*/ 1 h 796"/>
                  <a:gd name="T34" fmla="*/ 1 w 408"/>
                  <a:gd name="T35" fmla="*/ 1 h 796"/>
                  <a:gd name="T36" fmla="*/ 1 w 408"/>
                  <a:gd name="T37" fmla="*/ 1 h 796"/>
                  <a:gd name="T38" fmla="*/ 0 w 408"/>
                  <a:gd name="T39" fmla="*/ 1 h 796"/>
                  <a:gd name="T40" fmla="*/ 0 w 408"/>
                  <a:gd name="T41" fmla="*/ 1 h 796"/>
                  <a:gd name="T42" fmla="*/ 0 w 408"/>
                  <a:gd name="T43" fmla="*/ 1 h 796"/>
                  <a:gd name="T44" fmla="*/ 0 w 408"/>
                  <a:gd name="T45" fmla="*/ 0 h 796"/>
                  <a:gd name="T46" fmla="*/ 0 w 408"/>
                  <a:gd name="T47" fmla="*/ 0 h 796"/>
                  <a:gd name="T48" fmla="*/ 0 w 408"/>
                  <a:gd name="T49" fmla="*/ 0 h 796"/>
                  <a:gd name="T50" fmla="*/ 0 w 408"/>
                  <a:gd name="T51" fmla="*/ 0 h 796"/>
                  <a:gd name="T52" fmla="*/ 0 w 408"/>
                  <a:gd name="T53" fmla="*/ 0 h 796"/>
                  <a:gd name="T54" fmla="*/ 0 w 408"/>
                  <a:gd name="T55" fmla="*/ 0 h 796"/>
                  <a:gd name="T56" fmla="*/ 0 w 408"/>
                  <a:gd name="T57" fmla="*/ 0 h 7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8"/>
                  <a:gd name="T88" fmla="*/ 0 h 796"/>
                  <a:gd name="T89" fmla="*/ 408 w 408"/>
                  <a:gd name="T90" fmla="*/ 796 h 7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8" h="796">
                    <a:moveTo>
                      <a:pt x="408" y="796"/>
                    </a:moveTo>
                    <a:lnTo>
                      <a:pt x="404" y="765"/>
                    </a:lnTo>
                    <a:lnTo>
                      <a:pt x="400" y="734"/>
                    </a:lnTo>
                    <a:lnTo>
                      <a:pt x="394" y="704"/>
                    </a:lnTo>
                    <a:lnTo>
                      <a:pt x="389" y="674"/>
                    </a:lnTo>
                    <a:lnTo>
                      <a:pt x="381" y="645"/>
                    </a:lnTo>
                    <a:lnTo>
                      <a:pt x="374" y="615"/>
                    </a:lnTo>
                    <a:lnTo>
                      <a:pt x="366" y="587"/>
                    </a:lnTo>
                    <a:lnTo>
                      <a:pt x="357" y="558"/>
                    </a:lnTo>
                    <a:lnTo>
                      <a:pt x="348" y="531"/>
                    </a:lnTo>
                    <a:lnTo>
                      <a:pt x="338" y="503"/>
                    </a:lnTo>
                    <a:lnTo>
                      <a:pt x="327" y="476"/>
                    </a:lnTo>
                    <a:lnTo>
                      <a:pt x="316" y="450"/>
                    </a:lnTo>
                    <a:lnTo>
                      <a:pt x="304" y="423"/>
                    </a:lnTo>
                    <a:lnTo>
                      <a:pt x="292" y="398"/>
                    </a:lnTo>
                    <a:lnTo>
                      <a:pt x="279" y="372"/>
                    </a:lnTo>
                    <a:lnTo>
                      <a:pt x="266" y="347"/>
                    </a:lnTo>
                    <a:lnTo>
                      <a:pt x="252" y="324"/>
                    </a:lnTo>
                    <a:lnTo>
                      <a:pt x="239" y="299"/>
                    </a:lnTo>
                    <a:lnTo>
                      <a:pt x="224" y="275"/>
                    </a:lnTo>
                    <a:lnTo>
                      <a:pt x="209" y="252"/>
                    </a:lnTo>
                    <a:lnTo>
                      <a:pt x="193" y="229"/>
                    </a:lnTo>
                    <a:lnTo>
                      <a:pt x="178" y="206"/>
                    </a:lnTo>
                    <a:lnTo>
                      <a:pt x="161" y="185"/>
                    </a:lnTo>
                    <a:lnTo>
                      <a:pt x="144" y="162"/>
                    </a:lnTo>
                    <a:lnTo>
                      <a:pt x="110" y="119"/>
                    </a:lnTo>
                    <a:lnTo>
                      <a:pt x="75" y="78"/>
                    </a:lnTo>
                    <a:lnTo>
                      <a:pt x="37" y="38"/>
                    </a:lnTo>
                    <a:lnTo>
                      <a:pt x="0" y="0"/>
                    </a:lnTo>
                  </a:path>
                </a:pathLst>
              </a:custGeom>
              <a:noFill/>
              <a:ln w="6350">
                <a:solidFill>
                  <a:srgbClr val="1F1A17"/>
                </a:solidFill>
                <a:prstDash val="solid"/>
                <a:round/>
                <a:headEnd/>
                <a:tailEnd/>
              </a:ln>
            </p:spPr>
            <p:txBody>
              <a:bodyPr/>
              <a:lstStyle/>
              <a:p>
                <a:endParaRPr lang="en-US"/>
              </a:p>
            </p:txBody>
          </p:sp>
          <p:sp>
            <p:nvSpPr>
              <p:cNvPr id="18710" name="Freeform 8060"/>
              <p:cNvSpPr>
                <a:spLocks/>
              </p:cNvSpPr>
              <p:nvPr/>
            </p:nvSpPr>
            <p:spPr bwMode="white">
              <a:xfrm>
                <a:off x="5597" y="1759"/>
                <a:ext cx="33" cy="75"/>
              </a:xfrm>
              <a:custGeom>
                <a:avLst/>
                <a:gdLst>
                  <a:gd name="T0" fmla="*/ 0 w 264"/>
                  <a:gd name="T1" fmla="*/ 1 h 600"/>
                  <a:gd name="T2" fmla="*/ 0 w 264"/>
                  <a:gd name="T3" fmla="*/ 1 h 600"/>
                  <a:gd name="T4" fmla="*/ 0 w 264"/>
                  <a:gd name="T5" fmla="*/ 1 h 600"/>
                  <a:gd name="T6" fmla="*/ 0 w 264"/>
                  <a:gd name="T7" fmla="*/ 1 h 600"/>
                  <a:gd name="T8" fmla="*/ 0 w 264"/>
                  <a:gd name="T9" fmla="*/ 1 h 600"/>
                  <a:gd name="T10" fmla="*/ 0 w 264"/>
                  <a:gd name="T11" fmla="*/ 1 h 600"/>
                  <a:gd name="T12" fmla="*/ 0 w 264"/>
                  <a:gd name="T13" fmla="*/ 1 h 600"/>
                  <a:gd name="T14" fmla="*/ 0 w 264"/>
                  <a:gd name="T15" fmla="*/ 1 h 600"/>
                  <a:gd name="T16" fmla="*/ 0 w 264"/>
                  <a:gd name="T17" fmla="*/ 1 h 600"/>
                  <a:gd name="T18" fmla="*/ 0 w 264"/>
                  <a:gd name="T19" fmla="*/ 1 h 600"/>
                  <a:gd name="T20" fmla="*/ 0 w 264"/>
                  <a:gd name="T21" fmla="*/ 1 h 600"/>
                  <a:gd name="T22" fmla="*/ 0 w 264"/>
                  <a:gd name="T23" fmla="*/ 1 h 600"/>
                  <a:gd name="T24" fmla="*/ 0 w 264"/>
                  <a:gd name="T25" fmla="*/ 1 h 600"/>
                  <a:gd name="T26" fmla="*/ 0 w 264"/>
                  <a:gd name="T27" fmla="*/ 0 h 600"/>
                  <a:gd name="T28" fmla="*/ 1 w 264"/>
                  <a:gd name="T29" fmla="*/ 0 h 600"/>
                  <a:gd name="T30" fmla="*/ 1 w 264"/>
                  <a:gd name="T31" fmla="*/ 0 h 600"/>
                  <a:gd name="T32" fmla="*/ 1 w 264"/>
                  <a:gd name="T33" fmla="*/ 0 h 600"/>
                  <a:gd name="T34" fmla="*/ 1 w 264"/>
                  <a:gd name="T35" fmla="*/ 0 h 600"/>
                  <a:gd name="T36" fmla="*/ 1 w 264"/>
                  <a:gd name="T37" fmla="*/ 0 h 600"/>
                  <a:gd name="T38" fmla="*/ 1 w 264"/>
                  <a:gd name="T39" fmla="*/ 0 h 600"/>
                  <a:gd name="T40" fmla="*/ 1 w 264"/>
                  <a:gd name="T41" fmla="*/ 0 h 600"/>
                  <a:gd name="T42" fmla="*/ 1 w 264"/>
                  <a:gd name="T43" fmla="*/ 0 h 600"/>
                  <a:gd name="T44" fmla="*/ 1 w 264"/>
                  <a:gd name="T45" fmla="*/ 0 h 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4"/>
                  <a:gd name="T70" fmla="*/ 0 h 600"/>
                  <a:gd name="T71" fmla="*/ 264 w 264"/>
                  <a:gd name="T72" fmla="*/ 600 h 6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4" h="600">
                    <a:moveTo>
                      <a:pt x="0" y="600"/>
                    </a:moveTo>
                    <a:lnTo>
                      <a:pt x="24" y="573"/>
                    </a:lnTo>
                    <a:lnTo>
                      <a:pt x="46" y="545"/>
                    </a:lnTo>
                    <a:lnTo>
                      <a:pt x="70" y="516"/>
                    </a:lnTo>
                    <a:lnTo>
                      <a:pt x="92" y="486"/>
                    </a:lnTo>
                    <a:lnTo>
                      <a:pt x="114" y="455"/>
                    </a:lnTo>
                    <a:lnTo>
                      <a:pt x="135" y="423"/>
                    </a:lnTo>
                    <a:lnTo>
                      <a:pt x="154" y="388"/>
                    </a:lnTo>
                    <a:lnTo>
                      <a:pt x="173" y="352"/>
                    </a:lnTo>
                    <a:lnTo>
                      <a:pt x="191" y="315"/>
                    </a:lnTo>
                    <a:lnTo>
                      <a:pt x="206" y="275"/>
                    </a:lnTo>
                    <a:lnTo>
                      <a:pt x="215" y="256"/>
                    </a:lnTo>
                    <a:lnTo>
                      <a:pt x="221" y="235"/>
                    </a:lnTo>
                    <a:lnTo>
                      <a:pt x="228" y="214"/>
                    </a:lnTo>
                    <a:lnTo>
                      <a:pt x="233" y="192"/>
                    </a:lnTo>
                    <a:lnTo>
                      <a:pt x="240" y="170"/>
                    </a:lnTo>
                    <a:lnTo>
                      <a:pt x="245" y="147"/>
                    </a:lnTo>
                    <a:lnTo>
                      <a:pt x="249" y="124"/>
                    </a:lnTo>
                    <a:lnTo>
                      <a:pt x="253" y="100"/>
                    </a:lnTo>
                    <a:lnTo>
                      <a:pt x="256" y="75"/>
                    </a:lnTo>
                    <a:lnTo>
                      <a:pt x="259" y="50"/>
                    </a:lnTo>
                    <a:lnTo>
                      <a:pt x="261" y="25"/>
                    </a:lnTo>
                    <a:lnTo>
                      <a:pt x="264" y="0"/>
                    </a:lnTo>
                  </a:path>
                </a:pathLst>
              </a:custGeom>
              <a:noFill/>
              <a:ln w="6350">
                <a:solidFill>
                  <a:srgbClr val="1F1A17"/>
                </a:solidFill>
                <a:prstDash val="solid"/>
                <a:round/>
                <a:headEnd/>
                <a:tailEnd/>
              </a:ln>
            </p:spPr>
            <p:txBody>
              <a:bodyPr/>
              <a:lstStyle/>
              <a:p>
                <a:endParaRPr lang="en-US"/>
              </a:p>
            </p:txBody>
          </p:sp>
          <p:sp>
            <p:nvSpPr>
              <p:cNvPr id="18711" name="Freeform 8061"/>
              <p:cNvSpPr>
                <a:spLocks/>
              </p:cNvSpPr>
              <p:nvPr/>
            </p:nvSpPr>
            <p:spPr bwMode="white">
              <a:xfrm>
                <a:off x="5555" y="1852"/>
                <a:ext cx="25" cy="54"/>
              </a:xfrm>
              <a:custGeom>
                <a:avLst/>
                <a:gdLst>
                  <a:gd name="T0" fmla="*/ 0 w 200"/>
                  <a:gd name="T1" fmla="*/ 1 h 438"/>
                  <a:gd name="T2" fmla="*/ 0 w 200"/>
                  <a:gd name="T3" fmla="*/ 1 h 438"/>
                  <a:gd name="T4" fmla="*/ 0 w 200"/>
                  <a:gd name="T5" fmla="*/ 1 h 438"/>
                  <a:gd name="T6" fmla="*/ 0 w 200"/>
                  <a:gd name="T7" fmla="*/ 1 h 438"/>
                  <a:gd name="T8" fmla="*/ 0 w 200"/>
                  <a:gd name="T9" fmla="*/ 1 h 438"/>
                  <a:gd name="T10" fmla="*/ 0 w 200"/>
                  <a:gd name="T11" fmla="*/ 1 h 438"/>
                  <a:gd name="T12" fmla="*/ 0 w 200"/>
                  <a:gd name="T13" fmla="*/ 0 h 438"/>
                  <a:gd name="T14" fmla="*/ 0 w 200"/>
                  <a:gd name="T15" fmla="*/ 0 h 438"/>
                  <a:gd name="T16" fmla="*/ 0 w 200"/>
                  <a:gd name="T17" fmla="*/ 0 h 438"/>
                  <a:gd name="T18" fmla="*/ 0 w 200"/>
                  <a:gd name="T19" fmla="*/ 0 h 438"/>
                  <a:gd name="T20" fmla="*/ 0 w 200"/>
                  <a:gd name="T21" fmla="*/ 0 h 438"/>
                  <a:gd name="T22" fmla="*/ 0 w 200"/>
                  <a:gd name="T23" fmla="*/ 0 h 438"/>
                  <a:gd name="T24" fmla="*/ 0 w 200"/>
                  <a:gd name="T25" fmla="*/ 0 h 438"/>
                  <a:gd name="T26" fmla="*/ 0 w 200"/>
                  <a:gd name="T27" fmla="*/ 0 h 438"/>
                  <a:gd name="T28" fmla="*/ 0 w 200"/>
                  <a:gd name="T29" fmla="*/ 0 h 438"/>
                  <a:gd name="T30" fmla="*/ 0 w 200"/>
                  <a:gd name="T31" fmla="*/ 0 h 438"/>
                  <a:gd name="T32" fmla="*/ 0 w 200"/>
                  <a:gd name="T33" fmla="*/ 0 h 438"/>
                  <a:gd name="T34" fmla="*/ 0 w 200"/>
                  <a:gd name="T35" fmla="*/ 0 h 438"/>
                  <a:gd name="T36" fmla="*/ 0 w 200"/>
                  <a:gd name="T37" fmla="*/ 0 h 4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438"/>
                  <a:gd name="T59" fmla="*/ 200 w 200"/>
                  <a:gd name="T60" fmla="*/ 438 h 4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438">
                    <a:moveTo>
                      <a:pt x="0" y="438"/>
                    </a:moveTo>
                    <a:lnTo>
                      <a:pt x="10" y="416"/>
                    </a:lnTo>
                    <a:lnTo>
                      <a:pt x="18" y="394"/>
                    </a:lnTo>
                    <a:lnTo>
                      <a:pt x="24" y="373"/>
                    </a:lnTo>
                    <a:lnTo>
                      <a:pt x="30" y="352"/>
                    </a:lnTo>
                    <a:lnTo>
                      <a:pt x="39" y="312"/>
                    </a:lnTo>
                    <a:lnTo>
                      <a:pt x="46" y="272"/>
                    </a:lnTo>
                    <a:lnTo>
                      <a:pt x="50" y="252"/>
                    </a:lnTo>
                    <a:lnTo>
                      <a:pt x="54" y="232"/>
                    </a:lnTo>
                    <a:lnTo>
                      <a:pt x="59" y="212"/>
                    </a:lnTo>
                    <a:lnTo>
                      <a:pt x="66" y="193"/>
                    </a:lnTo>
                    <a:lnTo>
                      <a:pt x="73" y="173"/>
                    </a:lnTo>
                    <a:lnTo>
                      <a:pt x="81" y="153"/>
                    </a:lnTo>
                    <a:lnTo>
                      <a:pt x="93" y="134"/>
                    </a:lnTo>
                    <a:lnTo>
                      <a:pt x="105" y="113"/>
                    </a:lnTo>
                    <a:lnTo>
                      <a:pt x="126" y="85"/>
                    </a:lnTo>
                    <a:lnTo>
                      <a:pt x="149" y="57"/>
                    </a:lnTo>
                    <a:lnTo>
                      <a:pt x="173" y="28"/>
                    </a:lnTo>
                    <a:lnTo>
                      <a:pt x="200" y="0"/>
                    </a:lnTo>
                  </a:path>
                </a:pathLst>
              </a:custGeom>
              <a:noFill/>
              <a:ln w="6350">
                <a:solidFill>
                  <a:srgbClr val="1F1A17"/>
                </a:solidFill>
                <a:prstDash val="solid"/>
                <a:round/>
                <a:headEnd/>
                <a:tailEnd/>
              </a:ln>
            </p:spPr>
            <p:txBody>
              <a:bodyPr/>
              <a:lstStyle/>
              <a:p>
                <a:endParaRPr lang="en-US"/>
              </a:p>
            </p:txBody>
          </p:sp>
          <p:sp>
            <p:nvSpPr>
              <p:cNvPr id="18712" name="Freeform 8062"/>
              <p:cNvSpPr>
                <a:spLocks/>
              </p:cNvSpPr>
              <p:nvPr/>
            </p:nvSpPr>
            <p:spPr bwMode="white">
              <a:xfrm>
                <a:off x="5535" y="1925"/>
                <a:ext cx="7" cy="6"/>
              </a:xfrm>
              <a:custGeom>
                <a:avLst/>
                <a:gdLst>
                  <a:gd name="T0" fmla="*/ 0 w 57"/>
                  <a:gd name="T1" fmla="*/ 0 h 53"/>
                  <a:gd name="T2" fmla="*/ 0 w 57"/>
                  <a:gd name="T3" fmla="*/ 0 h 53"/>
                  <a:gd name="T4" fmla="*/ 0 w 57"/>
                  <a:gd name="T5" fmla="*/ 0 h 53"/>
                  <a:gd name="T6" fmla="*/ 0 w 57"/>
                  <a:gd name="T7" fmla="*/ 0 h 53"/>
                  <a:gd name="T8" fmla="*/ 0 w 57"/>
                  <a:gd name="T9" fmla="*/ 0 h 53"/>
                  <a:gd name="T10" fmla="*/ 0 60000 65536"/>
                  <a:gd name="T11" fmla="*/ 0 60000 65536"/>
                  <a:gd name="T12" fmla="*/ 0 60000 65536"/>
                  <a:gd name="T13" fmla="*/ 0 60000 65536"/>
                  <a:gd name="T14" fmla="*/ 0 60000 65536"/>
                  <a:gd name="T15" fmla="*/ 0 w 57"/>
                  <a:gd name="T16" fmla="*/ 0 h 53"/>
                  <a:gd name="T17" fmla="*/ 57 w 57"/>
                  <a:gd name="T18" fmla="*/ 53 h 53"/>
                </a:gdLst>
                <a:ahLst/>
                <a:cxnLst>
                  <a:cxn ang="T10">
                    <a:pos x="T0" y="T1"/>
                  </a:cxn>
                  <a:cxn ang="T11">
                    <a:pos x="T2" y="T3"/>
                  </a:cxn>
                  <a:cxn ang="T12">
                    <a:pos x="T4" y="T5"/>
                  </a:cxn>
                  <a:cxn ang="T13">
                    <a:pos x="T6" y="T7"/>
                  </a:cxn>
                  <a:cxn ang="T14">
                    <a:pos x="T8" y="T9"/>
                  </a:cxn>
                </a:cxnLst>
                <a:rect l="T15" t="T16" r="T17" b="T18"/>
                <a:pathLst>
                  <a:path w="57" h="53">
                    <a:moveTo>
                      <a:pt x="0" y="53"/>
                    </a:moveTo>
                    <a:lnTo>
                      <a:pt x="16" y="39"/>
                    </a:lnTo>
                    <a:lnTo>
                      <a:pt x="30" y="26"/>
                    </a:lnTo>
                    <a:lnTo>
                      <a:pt x="44" y="12"/>
                    </a:lnTo>
                    <a:lnTo>
                      <a:pt x="57" y="0"/>
                    </a:lnTo>
                  </a:path>
                </a:pathLst>
              </a:custGeom>
              <a:noFill/>
              <a:ln w="6350">
                <a:solidFill>
                  <a:srgbClr val="1F1A17"/>
                </a:solidFill>
                <a:prstDash val="solid"/>
                <a:round/>
                <a:headEnd/>
                <a:tailEnd/>
              </a:ln>
            </p:spPr>
            <p:txBody>
              <a:bodyPr/>
              <a:lstStyle/>
              <a:p>
                <a:endParaRPr lang="en-US"/>
              </a:p>
            </p:txBody>
          </p:sp>
          <p:sp>
            <p:nvSpPr>
              <p:cNvPr id="18713" name="Line 8063"/>
              <p:cNvSpPr>
                <a:spLocks noChangeShapeType="1"/>
              </p:cNvSpPr>
              <p:nvPr/>
            </p:nvSpPr>
            <p:spPr bwMode="white">
              <a:xfrm flipH="1">
                <a:off x="4951" y="2062"/>
                <a:ext cx="12" cy="13"/>
              </a:xfrm>
              <a:prstGeom prst="line">
                <a:avLst/>
              </a:prstGeom>
              <a:noFill/>
              <a:ln w="6350">
                <a:solidFill>
                  <a:srgbClr val="1F1A17"/>
                </a:solidFill>
                <a:round/>
                <a:headEnd/>
                <a:tailEnd/>
              </a:ln>
            </p:spPr>
            <p:txBody>
              <a:bodyPr/>
              <a:lstStyle/>
              <a:p>
                <a:endParaRPr lang="en-US"/>
              </a:p>
            </p:txBody>
          </p:sp>
          <p:sp>
            <p:nvSpPr>
              <p:cNvPr id="18714" name="Line 8064"/>
              <p:cNvSpPr>
                <a:spLocks noChangeShapeType="1"/>
              </p:cNvSpPr>
              <p:nvPr/>
            </p:nvSpPr>
            <p:spPr bwMode="white">
              <a:xfrm flipH="1">
                <a:off x="4970" y="2040"/>
                <a:ext cx="15" cy="15"/>
              </a:xfrm>
              <a:prstGeom prst="line">
                <a:avLst/>
              </a:prstGeom>
              <a:noFill/>
              <a:ln w="6350">
                <a:solidFill>
                  <a:srgbClr val="1F1A17"/>
                </a:solidFill>
                <a:round/>
                <a:headEnd/>
                <a:tailEnd/>
              </a:ln>
            </p:spPr>
            <p:txBody>
              <a:bodyPr/>
              <a:lstStyle/>
              <a:p>
                <a:endParaRPr lang="en-US"/>
              </a:p>
            </p:txBody>
          </p:sp>
          <p:sp>
            <p:nvSpPr>
              <p:cNvPr id="18715" name="Line 8065"/>
              <p:cNvSpPr>
                <a:spLocks noChangeShapeType="1"/>
              </p:cNvSpPr>
              <p:nvPr/>
            </p:nvSpPr>
            <p:spPr bwMode="white">
              <a:xfrm flipH="1">
                <a:off x="4973" y="2062"/>
                <a:ext cx="35" cy="35"/>
              </a:xfrm>
              <a:prstGeom prst="line">
                <a:avLst/>
              </a:prstGeom>
              <a:noFill/>
              <a:ln w="6350">
                <a:solidFill>
                  <a:srgbClr val="1F1A17"/>
                </a:solidFill>
                <a:round/>
                <a:headEnd/>
                <a:tailEnd/>
              </a:ln>
            </p:spPr>
            <p:txBody>
              <a:bodyPr/>
              <a:lstStyle/>
              <a:p>
                <a:endParaRPr lang="en-US"/>
              </a:p>
            </p:txBody>
          </p:sp>
          <p:sp>
            <p:nvSpPr>
              <p:cNvPr id="18716" name="Freeform 8066"/>
              <p:cNvSpPr>
                <a:spLocks/>
              </p:cNvSpPr>
              <p:nvPr/>
            </p:nvSpPr>
            <p:spPr bwMode="white">
              <a:xfrm>
                <a:off x="4976" y="2069"/>
                <a:ext cx="15" cy="12"/>
              </a:xfrm>
              <a:custGeom>
                <a:avLst/>
                <a:gdLst>
                  <a:gd name="T0" fmla="*/ 0 w 119"/>
                  <a:gd name="T1" fmla="*/ 0 h 102"/>
                  <a:gd name="T2" fmla="*/ 0 w 119"/>
                  <a:gd name="T3" fmla="*/ 0 h 102"/>
                  <a:gd name="T4" fmla="*/ 0 w 119"/>
                  <a:gd name="T5" fmla="*/ 0 h 102"/>
                  <a:gd name="T6" fmla="*/ 0 w 119"/>
                  <a:gd name="T7" fmla="*/ 0 h 102"/>
                  <a:gd name="T8" fmla="*/ 0 w 119"/>
                  <a:gd name="T9" fmla="*/ 0 h 102"/>
                  <a:gd name="T10" fmla="*/ 0 w 119"/>
                  <a:gd name="T11" fmla="*/ 0 h 102"/>
                  <a:gd name="T12" fmla="*/ 0 w 119"/>
                  <a:gd name="T13" fmla="*/ 0 h 102"/>
                  <a:gd name="T14" fmla="*/ 0 w 119"/>
                  <a:gd name="T15" fmla="*/ 0 h 102"/>
                  <a:gd name="T16" fmla="*/ 0 w 119"/>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
                  <a:gd name="T28" fmla="*/ 0 h 102"/>
                  <a:gd name="T29" fmla="*/ 119 w 119"/>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 h="102">
                    <a:moveTo>
                      <a:pt x="60" y="0"/>
                    </a:moveTo>
                    <a:lnTo>
                      <a:pt x="0" y="64"/>
                    </a:lnTo>
                    <a:lnTo>
                      <a:pt x="9" y="73"/>
                    </a:lnTo>
                    <a:lnTo>
                      <a:pt x="16" y="82"/>
                    </a:lnTo>
                    <a:lnTo>
                      <a:pt x="22" y="92"/>
                    </a:lnTo>
                    <a:lnTo>
                      <a:pt x="27" y="102"/>
                    </a:lnTo>
                    <a:lnTo>
                      <a:pt x="119" y="45"/>
                    </a:lnTo>
                    <a:lnTo>
                      <a:pt x="91" y="6"/>
                    </a:lnTo>
                    <a:lnTo>
                      <a:pt x="60" y="0"/>
                    </a:lnTo>
                  </a:path>
                </a:pathLst>
              </a:custGeom>
              <a:noFill/>
              <a:ln w="6350">
                <a:solidFill>
                  <a:srgbClr val="1F1A17"/>
                </a:solidFill>
                <a:prstDash val="solid"/>
                <a:round/>
                <a:headEnd/>
                <a:tailEnd/>
              </a:ln>
            </p:spPr>
            <p:txBody>
              <a:bodyPr/>
              <a:lstStyle/>
              <a:p>
                <a:endParaRPr lang="en-US"/>
              </a:p>
            </p:txBody>
          </p:sp>
          <p:sp>
            <p:nvSpPr>
              <p:cNvPr id="18717" name="Freeform 8067"/>
              <p:cNvSpPr>
                <a:spLocks/>
              </p:cNvSpPr>
              <p:nvPr/>
            </p:nvSpPr>
            <p:spPr bwMode="white">
              <a:xfrm>
                <a:off x="4963" y="2054"/>
                <a:ext cx="8" cy="10"/>
              </a:xfrm>
              <a:custGeom>
                <a:avLst/>
                <a:gdLst>
                  <a:gd name="T0" fmla="*/ 0 w 65"/>
                  <a:gd name="T1" fmla="*/ 0 h 74"/>
                  <a:gd name="T2" fmla="*/ 0 w 65"/>
                  <a:gd name="T3" fmla="*/ 0 h 74"/>
                  <a:gd name="T4" fmla="*/ 0 w 65"/>
                  <a:gd name="T5" fmla="*/ 0 h 74"/>
                  <a:gd name="T6" fmla="*/ 0 w 65"/>
                  <a:gd name="T7" fmla="*/ 0 h 74"/>
                  <a:gd name="T8" fmla="*/ 0 w 65"/>
                  <a:gd name="T9" fmla="*/ 0 h 74"/>
                  <a:gd name="T10" fmla="*/ 0 w 65"/>
                  <a:gd name="T11" fmla="*/ 0 h 74"/>
                  <a:gd name="T12" fmla="*/ 0 w 65"/>
                  <a:gd name="T13" fmla="*/ 0 h 74"/>
                  <a:gd name="T14" fmla="*/ 0 w 65"/>
                  <a:gd name="T15" fmla="*/ 0 h 74"/>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74"/>
                  <a:gd name="T26" fmla="*/ 65 w 65"/>
                  <a:gd name="T27" fmla="*/ 74 h 7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74">
                    <a:moveTo>
                      <a:pt x="0" y="67"/>
                    </a:moveTo>
                    <a:lnTo>
                      <a:pt x="30" y="0"/>
                    </a:lnTo>
                    <a:lnTo>
                      <a:pt x="39" y="2"/>
                    </a:lnTo>
                    <a:lnTo>
                      <a:pt x="47" y="5"/>
                    </a:lnTo>
                    <a:lnTo>
                      <a:pt x="56" y="9"/>
                    </a:lnTo>
                    <a:lnTo>
                      <a:pt x="65" y="15"/>
                    </a:lnTo>
                    <a:lnTo>
                      <a:pt x="4" y="74"/>
                    </a:lnTo>
                    <a:lnTo>
                      <a:pt x="0" y="67"/>
                    </a:lnTo>
                  </a:path>
                </a:pathLst>
              </a:custGeom>
              <a:noFill/>
              <a:ln w="6350">
                <a:solidFill>
                  <a:srgbClr val="1F1A17"/>
                </a:solidFill>
                <a:prstDash val="solid"/>
                <a:round/>
                <a:headEnd/>
                <a:tailEnd/>
              </a:ln>
            </p:spPr>
            <p:txBody>
              <a:bodyPr/>
              <a:lstStyle/>
              <a:p>
                <a:endParaRPr lang="en-US"/>
              </a:p>
            </p:txBody>
          </p:sp>
          <p:sp>
            <p:nvSpPr>
              <p:cNvPr id="18718" name="Line 8068"/>
              <p:cNvSpPr>
                <a:spLocks noChangeShapeType="1"/>
              </p:cNvSpPr>
              <p:nvPr/>
            </p:nvSpPr>
            <p:spPr bwMode="white">
              <a:xfrm flipH="1">
                <a:off x="4983" y="1975"/>
                <a:ext cx="57" cy="59"/>
              </a:xfrm>
              <a:prstGeom prst="line">
                <a:avLst/>
              </a:prstGeom>
              <a:noFill/>
              <a:ln w="6350">
                <a:solidFill>
                  <a:srgbClr val="1F1A17"/>
                </a:solidFill>
                <a:round/>
                <a:headEnd/>
                <a:tailEnd/>
              </a:ln>
            </p:spPr>
            <p:txBody>
              <a:bodyPr/>
              <a:lstStyle/>
              <a:p>
                <a:endParaRPr lang="en-US"/>
              </a:p>
            </p:txBody>
          </p:sp>
          <p:sp>
            <p:nvSpPr>
              <p:cNvPr id="18719" name="Line 8069"/>
              <p:cNvSpPr>
                <a:spLocks noChangeShapeType="1"/>
              </p:cNvSpPr>
              <p:nvPr/>
            </p:nvSpPr>
            <p:spPr bwMode="white">
              <a:xfrm flipH="1">
                <a:off x="5013" y="2004"/>
                <a:ext cx="56" cy="59"/>
              </a:xfrm>
              <a:prstGeom prst="line">
                <a:avLst/>
              </a:prstGeom>
              <a:noFill/>
              <a:ln w="6350">
                <a:solidFill>
                  <a:srgbClr val="1F1A17"/>
                </a:solidFill>
                <a:round/>
                <a:headEnd/>
                <a:tailEnd/>
              </a:ln>
            </p:spPr>
            <p:txBody>
              <a:bodyPr/>
              <a:lstStyle/>
              <a:p>
                <a:endParaRPr lang="en-US"/>
              </a:p>
            </p:txBody>
          </p:sp>
          <p:sp>
            <p:nvSpPr>
              <p:cNvPr id="18720" name="Freeform 8070"/>
              <p:cNvSpPr>
                <a:spLocks/>
              </p:cNvSpPr>
              <p:nvPr/>
            </p:nvSpPr>
            <p:spPr bwMode="white">
              <a:xfrm>
                <a:off x="5493" y="1802"/>
                <a:ext cx="5" cy="11"/>
              </a:xfrm>
              <a:custGeom>
                <a:avLst/>
                <a:gdLst>
                  <a:gd name="T0" fmla="*/ 0 w 40"/>
                  <a:gd name="T1" fmla="*/ 0 h 88"/>
                  <a:gd name="T2" fmla="*/ 0 w 40"/>
                  <a:gd name="T3" fmla="*/ 0 h 88"/>
                  <a:gd name="T4" fmla="*/ 0 w 40"/>
                  <a:gd name="T5" fmla="*/ 0 h 88"/>
                  <a:gd name="T6" fmla="*/ 0 w 40"/>
                  <a:gd name="T7" fmla="*/ 0 h 88"/>
                  <a:gd name="T8" fmla="*/ 0 w 40"/>
                  <a:gd name="T9" fmla="*/ 0 h 88"/>
                  <a:gd name="T10" fmla="*/ 0 w 40"/>
                  <a:gd name="T11" fmla="*/ 0 h 88"/>
                  <a:gd name="T12" fmla="*/ 0 w 40"/>
                  <a:gd name="T13" fmla="*/ 0 h 88"/>
                  <a:gd name="T14" fmla="*/ 0 w 40"/>
                  <a:gd name="T15" fmla="*/ 0 h 88"/>
                  <a:gd name="T16" fmla="*/ 0 w 40"/>
                  <a:gd name="T17" fmla="*/ 0 h 88"/>
                  <a:gd name="T18" fmla="*/ 0 w 40"/>
                  <a:gd name="T19" fmla="*/ 0 h 88"/>
                  <a:gd name="T20" fmla="*/ 0 w 40"/>
                  <a:gd name="T21" fmla="*/ 0 h 88"/>
                  <a:gd name="T22" fmla="*/ 0 w 40"/>
                  <a:gd name="T23" fmla="*/ 0 h 88"/>
                  <a:gd name="T24" fmla="*/ 0 w 40"/>
                  <a:gd name="T25" fmla="*/ 0 h 88"/>
                  <a:gd name="T26" fmla="*/ 0 w 40"/>
                  <a:gd name="T27" fmla="*/ 0 h 88"/>
                  <a:gd name="T28" fmla="*/ 0 w 40"/>
                  <a:gd name="T29" fmla="*/ 0 h 88"/>
                  <a:gd name="T30" fmla="*/ 0 w 40"/>
                  <a:gd name="T31" fmla="*/ 0 h 88"/>
                  <a:gd name="T32" fmla="*/ 0 w 40"/>
                  <a:gd name="T33" fmla="*/ 0 h 88"/>
                  <a:gd name="T34" fmla="*/ 0 w 40"/>
                  <a:gd name="T35" fmla="*/ 0 h 88"/>
                  <a:gd name="T36" fmla="*/ 0 w 40"/>
                  <a:gd name="T37" fmla="*/ 0 h 88"/>
                  <a:gd name="T38" fmla="*/ 0 w 40"/>
                  <a:gd name="T39" fmla="*/ 0 h 88"/>
                  <a:gd name="T40" fmla="*/ 0 w 40"/>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88"/>
                  <a:gd name="T65" fmla="*/ 40 w 40"/>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88">
                    <a:moveTo>
                      <a:pt x="19" y="4"/>
                    </a:moveTo>
                    <a:lnTo>
                      <a:pt x="16" y="2"/>
                    </a:lnTo>
                    <a:lnTo>
                      <a:pt x="11" y="0"/>
                    </a:lnTo>
                    <a:lnTo>
                      <a:pt x="6" y="7"/>
                    </a:lnTo>
                    <a:lnTo>
                      <a:pt x="2" y="14"/>
                    </a:lnTo>
                    <a:lnTo>
                      <a:pt x="1" y="17"/>
                    </a:lnTo>
                    <a:lnTo>
                      <a:pt x="0" y="20"/>
                    </a:lnTo>
                    <a:lnTo>
                      <a:pt x="0" y="24"/>
                    </a:lnTo>
                    <a:lnTo>
                      <a:pt x="1" y="27"/>
                    </a:lnTo>
                    <a:lnTo>
                      <a:pt x="8" y="41"/>
                    </a:lnTo>
                    <a:lnTo>
                      <a:pt x="14" y="56"/>
                    </a:lnTo>
                    <a:lnTo>
                      <a:pt x="19" y="71"/>
                    </a:lnTo>
                    <a:lnTo>
                      <a:pt x="23" y="87"/>
                    </a:lnTo>
                    <a:lnTo>
                      <a:pt x="27" y="88"/>
                    </a:lnTo>
                    <a:lnTo>
                      <a:pt x="29" y="88"/>
                    </a:lnTo>
                    <a:lnTo>
                      <a:pt x="31" y="86"/>
                    </a:lnTo>
                    <a:lnTo>
                      <a:pt x="33" y="83"/>
                    </a:lnTo>
                    <a:lnTo>
                      <a:pt x="37" y="76"/>
                    </a:lnTo>
                    <a:lnTo>
                      <a:pt x="40" y="69"/>
                    </a:lnTo>
                    <a:lnTo>
                      <a:pt x="40" y="65"/>
                    </a:lnTo>
                    <a:lnTo>
                      <a:pt x="40" y="60"/>
                    </a:lnTo>
                  </a:path>
                </a:pathLst>
              </a:custGeom>
              <a:noFill/>
              <a:ln w="6350">
                <a:solidFill>
                  <a:srgbClr val="1F1A17"/>
                </a:solidFill>
                <a:prstDash val="solid"/>
                <a:round/>
                <a:headEnd/>
                <a:tailEnd/>
              </a:ln>
            </p:spPr>
            <p:txBody>
              <a:bodyPr/>
              <a:lstStyle/>
              <a:p>
                <a:endParaRPr lang="en-US"/>
              </a:p>
            </p:txBody>
          </p:sp>
          <p:sp>
            <p:nvSpPr>
              <p:cNvPr id="18721" name="Freeform 8071"/>
              <p:cNvSpPr>
                <a:spLocks/>
              </p:cNvSpPr>
              <p:nvPr/>
            </p:nvSpPr>
            <p:spPr bwMode="white">
              <a:xfrm>
                <a:off x="5497" y="1794"/>
                <a:ext cx="6" cy="11"/>
              </a:xfrm>
              <a:custGeom>
                <a:avLst/>
                <a:gdLst>
                  <a:gd name="T0" fmla="*/ 0 w 40"/>
                  <a:gd name="T1" fmla="*/ 0 h 88"/>
                  <a:gd name="T2" fmla="*/ 0 w 40"/>
                  <a:gd name="T3" fmla="*/ 0 h 88"/>
                  <a:gd name="T4" fmla="*/ 0 w 40"/>
                  <a:gd name="T5" fmla="*/ 0 h 88"/>
                  <a:gd name="T6" fmla="*/ 0 w 40"/>
                  <a:gd name="T7" fmla="*/ 0 h 88"/>
                  <a:gd name="T8" fmla="*/ 0 w 40"/>
                  <a:gd name="T9" fmla="*/ 0 h 88"/>
                  <a:gd name="T10" fmla="*/ 0 w 40"/>
                  <a:gd name="T11" fmla="*/ 0 h 88"/>
                  <a:gd name="T12" fmla="*/ 0 w 40"/>
                  <a:gd name="T13" fmla="*/ 0 h 88"/>
                  <a:gd name="T14" fmla="*/ 0 w 40"/>
                  <a:gd name="T15" fmla="*/ 0 h 88"/>
                  <a:gd name="T16" fmla="*/ 0 w 40"/>
                  <a:gd name="T17" fmla="*/ 0 h 88"/>
                  <a:gd name="T18" fmla="*/ 0 w 40"/>
                  <a:gd name="T19" fmla="*/ 0 h 88"/>
                  <a:gd name="T20" fmla="*/ 0 w 40"/>
                  <a:gd name="T21" fmla="*/ 0 h 88"/>
                  <a:gd name="T22" fmla="*/ 0 w 40"/>
                  <a:gd name="T23" fmla="*/ 0 h 88"/>
                  <a:gd name="T24" fmla="*/ 0 w 40"/>
                  <a:gd name="T25" fmla="*/ 0 h 88"/>
                  <a:gd name="T26" fmla="*/ 0 w 40"/>
                  <a:gd name="T27" fmla="*/ 0 h 88"/>
                  <a:gd name="T28" fmla="*/ 0 w 40"/>
                  <a:gd name="T29" fmla="*/ 0 h 88"/>
                  <a:gd name="T30" fmla="*/ 0 w 40"/>
                  <a:gd name="T31" fmla="*/ 0 h 88"/>
                  <a:gd name="T32" fmla="*/ 0 w 40"/>
                  <a:gd name="T33" fmla="*/ 0 h 88"/>
                  <a:gd name="T34" fmla="*/ 0 w 40"/>
                  <a:gd name="T35" fmla="*/ 0 h 88"/>
                  <a:gd name="T36" fmla="*/ 0 w 40"/>
                  <a:gd name="T37" fmla="*/ 0 h 88"/>
                  <a:gd name="T38" fmla="*/ 0 w 40"/>
                  <a:gd name="T39" fmla="*/ 0 h 88"/>
                  <a:gd name="T40" fmla="*/ 0 w 40"/>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88"/>
                  <a:gd name="T65" fmla="*/ 40 w 40"/>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88">
                    <a:moveTo>
                      <a:pt x="20" y="4"/>
                    </a:moveTo>
                    <a:lnTo>
                      <a:pt x="15" y="2"/>
                    </a:lnTo>
                    <a:lnTo>
                      <a:pt x="11" y="0"/>
                    </a:lnTo>
                    <a:lnTo>
                      <a:pt x="6" y="7"/>
                    </a:lnTo>
                    <a:lnTo>
                      <a:pt x="2" y="13"/>
                    </a:lnTo>
                    <a:lnTo>
                      <a:pt x="1" y="17"/>
                    </a:lnTo>
                    <a:lnTo>
                      <a:pt x="0" y="20"/>
                    </a:lnTo>
                    <a:lnTo>
                      <a:pt x="0" y="23"/>
                    </a:lnTo>
                    <a:lnTo>
                      <a:pt x="1" y="26"/>
                    </a:lnTo>
                    <a:lnTo>
                      <a:pt x="7" y="41"/>
                    </a:lnTo>
                    <a:lnTo>
                      <a:pt x="13" y="56"/>
                    </a:lnTo>
                    <a:lnTo>
                      <a:pt x="20" y="71"/>
                    </a:lnTo>
                    <a:lnTo>
                      <a:pt x="24" y="87"/>
                    </a:lnTo>
                    <a:lnTo>
                      <a:pt x="26" y="88"/>
                    </a:lnTo>
                    <a:lnTo>
                      <a:pt x="29" y="88"/>
                    </a:lnTo>
                    <a:lnTo>
                      <a:pt x="31" y="86"/>
                    </a:lnTo>
                    <a:lnTo>
                      <a:pt x="33" y="82"/>
                    </a:lnTo>
                    <a:lnTo>
                      <a:pt x="37" y="75"/>
                    </a:lnTo>
                    <a:lnTo>
                      <a:pt x="40" y="69"/>
                    </a:lnTo>
                    <a:lnTo>
                      <a:pt x="40" y="64"/>
                    </a:lnTo>
                    <a:lnTo>
                      <a:pt x="40" y="60"/>
                    </a:lnTo>
                  </a:path>
                </a:pathLst>
              </a:custGeom>
              <a:noFill/>
              <a:ln w="6350">
                <a:solidFill>
                  <a:srgbClr val="1F1A17"/>
                </a:solidFill>
                <a:prstDash val="solid"/>
                <a:round/>
                <a:headEnd/>
                <a:tailEnd/>
              </a:ln>
            </p:spPr>
            <p:txBody>
              <a:bodyPr/>
              <a:lstStyle/>
              <a:p>
                <a:endParaRPr lang="en-US"/>
              </a:p>
            </p:txBody>
          </p:sp>
          <p:sp>
            <p:nvSpPr>
              <p:cNvPr id="18722" name="Freeform 8072"/>
              <p:cNvSpPr>
                <a:spLocks/>
              </p:cNvSpPr>
              <p:nvPr/>
            </p:nvSpPr>
            <p:spPr bwMode="white">
              <a:xfrm>
                <a:off x="5502" y="1787"/>
                <a:ext cx="5" cy="11"/>
              </a:xfrm>
              <a:custGeom>
                <a:avLst/>
                <a:gdLst>
                  <a:gd name="T0" fmla="*/ 0 w 41"/>
                  <a:gd name="T1" fmla="*/ 0 h 88"/>
                  <a:gd name="T2" fmla="*/ 0 w 41"/>
                  <a:gd name="T3" fmla="*/ 0 h 88"/>
                  <a:gd name="T4" fmla="*/ 0 w 41"/>
                  <a:gd name="T5" fmla="*/ 0 h 88"/>
                  <a:gd name="T6" fmla="*/ 0 w 41"/>
                  <a:gd name="T7" fmla="*/ 0 h 88"/>
                  <a:gd name="T8" fmla="*/ 0 w 41"/>
                  <a:gd name="T9" fmla="*/ 0 h 88"/>
                  <a:gd name="T10" fmla="*/ 0 w 41"/>
                  <a:gd name="T11" fmla="*/ 0 h 88"/>
                  <a:gd name="T12" fmla="*/ 0 w 41"/>
                  <a:gd name="T13" fmla="*/ 0 h 88"/>
                  <a:gd name="T14" fmla="*/ 0 w 41"/>
                  <a:gd name="T15" fmla="*/ 0 h 88"/>
                  <a:gd name="T16" fmla="*/ 0 w 41"/>
                  <a:gd name="T17" fmla="*/ 0 h 88"/>
                  <a:gd name="T18" fmla="*/ 0 w 41"/>
                  <a:gd name="T19" fmla="*/ 0 h 88"/>
                  <a:gd name="T20" fmla="*/ 0 w 41"/>
                  <a:gd name="T21" fmla="*/ 0 h 88"/>
                  <a:gd name="T22" fmla="*/ 0 w 41"/>
                  <a:gd name="T23" fmla="*/ 0 h 88"/>
                  <a:gd name="T24" fmla="*/ 0 w 41"/>
                  <a:gd name="T25" fmla="*/ 0 h 88"/>
                  <a:gd name="T26" fmla="*/ 0 w 41"/>
                  <a:gd name="T27" fmla="*/ 0 h 88"/>
                  <a:gd name="T28" fmla="*/ 0 w 41"/>
                  <a:gd name="T29" fmla="*/ 0 h 88"/>
                  <a:gd name="T30" fmla="*/ 0 w 41"/>
                  <a:gd name="T31" fmla="*/ 0 h 88"/>
                  <a:gd name="T32" fmla="*/ 0 w 41"/>
                  <a:gd name="T33" fmla="*/ 0 h 88"/>
                  <a:gd name="T34" fmla="*/ 0 w 41"/>
                  <a:gd name="T35" fmla="*/ 0 h 88"/>
                  <a:gd name="T36" fmla="*/ 0 w 41"/>
                  <a:gd name="T37" fmla="*/ 0 h 88"/>
                  <a:gd name="T38" fmla="*/ 0 w 41"/>
                  <a:gd name="T39" fmla="*/ 0 h 88"/>
                  <a:gd name="T40" fmla="*/ 0 w 41"/>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
                  <a:gd name="T64" fmla="*/ 0 h 88"/>
                  <a:gd name="T65" fmla="*/ 41 w 41"/>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 h="88">
                    <a:moveTo>
                      <a:pt x="19" y="3"/>
                    </a:moveTo>
                    <a:lnTo>
                      <a:pt x="16" y="1"/>
                    </a:lnTo>
                    <a:lnTo>
                      <a:pt x="10" y="0"/>
                    </a:lnTo>
                    <a:lnTo>
                      <a:pt x="5" y="6"/>
                    </a:lnTo>
                    <a:lnTo>
                      <a:pt x="2" y="13"/>
                    </a:lnTo>
                    <a:lnTo>
                      <a:pt x="0" y="16"/>
                    </a:lnTo>
                    <a:lnTo>
                      <a:pt x="0" y="19"/>
                    </a:lnTo>
                    <a:lnTo>
                      <a:pt x="0" y="22"/>
                    </a:lnTo>
                    <a:lnTo>
                      <a:pt x="0" y="25"/>
                    </a:lnTo>
                    <a:lnTo>
                      <a:pt x="7" y="40"/>
                    </a:lnTo>
                    <a:lnTo>
                      <a:pt x="14" y="56"/>
                    </a:lnTo>
                    <a:lnTo>
                      <a:pt x="19" y="71"/>
                    </a:lnTo>
                    <a:lnTo>
                      <a:pt x="24" y="87"/>
                    </a:lnTo>
                    <a:lnTo>
                      <a:pt x="26" y="88"/>
                    </a:lnTo>
                    <a:lnTo>
                      <a:pt x="28" y="87"/>
                    </a:lnTo>
                    <a:lnTo>
                      <a:pt x="30" y="85"/>
                    </a:lnTo>
                    <a:lnTo>
                      <a:pt x="32" y="83"/>
                    </a:lnTo>
                    <a:lnTo>
                      <a:pt x="36" y="75"/>
                    </a:lnTo>
                    <a:lnTo>
                      <a:pt x="41" y="68"/>
                    </a:lnTo>
                    <a:lnTo>
                      <a:pt x="41" y="64"/>
                    </a:lnTo>
                    <a:lnTo>
                      <a:pt x="39" y="59"/>
                    </a:lnTo>
                  </a:path>
                </a:pathLst>
              </a:custGeom>
              <a:noFill/>
              <a:ln w="6350">
                <a:solidFill>
                  <a:srgbClr val="1F1A17"/>
                </a:solidFill>
                <a:prstDash val="solid"/>
                <a:round/>
                <a:headEnd/>
                <a:tailEnd/>
              </a:ln>
            </p:spPr>
            <p:txBody>
              <a:bodyPr/>
              <a:lstStyle/>
              <a:p>
                <a:endParaRPr lang="en-US"/>
              </a:p>
            </p:txBody>
          </p:sp>
          <p:sp>
            <p:nvSpPr>
              <p:cNvPr id="18723" name="Freeform 8073"/>
              <p:cNvSpPr>
                <a:spLocks/>
              </p:cNvSpPr>
              <p:nvPr/>
            </p:nvSpPr>
            <p:spPr bwMode="white">
              <a:xfrm>
                <a:off x="4950" y="2075"/>
                <a:ext cx="24" cy="22"/>
              </a:xfrm>
              <a:custGeom>
                <a:avLst/>
                <a:gdLst>
                  <a:gd name="T0" fmla="*/ 0 w 186"/>
                  <a:gd name="T1" fmla="*/ 0 h 183"/>
                  <a:gd name="T2" fmla="*/ 0 w 186"/>
                  <a:gd name="T3" fmla="*/ 0 h 183"/>
                  <a:gd name="T4" fmla="*/ 0 w 186"/>
                  <a:gd name="T5" fmla="*/ 0 h 183"/>
                  <a:gd name="T6" fmla="*/ 0 w 186"/>
                  <a:gd name="T7" fmla="*/ 0 h 183"/>
                  <a:gd name="T8" fmla="*/ 0 w 186"/>
                  <a:gd name="T9" fmla="*/ 0 h 183"/>
                  <a:gd name="T10" fmla="*/ 0 w 186"/>
                  <a:gd name="T11" fmla="*/ 0 h 183"/>
                  <a:gd name="T12" fmla="*/ 0 w 186"/>
                  <a:gd name="T13" fmla="*/ 0 h 183"/>
                  <a:gd name="T14" fmla="*/ 0 w 186"/>
                  <a:gd name="T15" fmla="*/ 0 h 183"/>
                  <a:gd name="T16" fmla="*/ 0 w 186"/>
                  <a:gd name="T17" fmla="*/ 0 h 183"/>
                  <a:gd name="T18" fmla="*/ 0 w 186"/>
                  <a:gd name="T19" fmla="*/ 0 h 183"/>
                  <a:gd name="T20" fmla="*/ 0 w 186"/>
                  <a:gd name="T21" fmla="*/ 0 h 183"/>
                  <a:gd name="T22" fmla="*/ 0 w 186"/>
                  <a:gd name="T23" fmla="*/ 0 h 183"/>
                  <a:gd name="T24" fmla="*/ 0 w 186"/>
                  <a:gd name="T25" fmla="*/ 0 h 183"/>
                  <a:gd name="T26" fmla="*/ 0 w 186"/>
                  <a:gd name="T27" fmla="*/ 0 h 183"/>
                  <a:gd name="T28" fmla="*/ 0 w 186"/>
                  <a:gd name="T29" fmla="*/ 0 h 183"/>
                  <a:gd name="T30" fmla="*/ 0 w 186"/>
                  <a:gd name="T31" fmla="*/ 0 h 183"/>
                  <a:gd name="T32" fmla="*/ 0 w 186"/>
                  <a:gd name="T33" fmla="*/ 0 h 183"/>
                  <a:gd name="T34" fmla="*/ 0 w 186"/>
                  <a:gd name="T35" fmla="*/ 0 h 183"/>
                  <a:gd name="T36" fmla="*/ 0 w 186"/>
                  <a:gd name="T37" fmla="*/ 0 h 183"/>
                  <a:gd name="T38" fmla="*/ 0 w 186"/>
                  <a:gd name="T39" fmla="*/ 0 h 183"/>
                  <a:gd name="T40" fmla="*/ 0 w 186"/>
                  <a:gd name="T41" fmla="*/ 0 h 183"/>
                  <a:gd name="T42" fmla="*/ 0 w 186"/>
                  <a:gd name="T43" fmla="*/ 0 h 183"/>
                  <a:gd name="T44" fmla="*/ 0 w 186"/>
                  <a:gd name="T45" fmla="*/ 0 h 183"/>
                  <a:gd name="T46" fmla="*/ 0 w 186"/>
                  <a:gd name="T47" fmla="*/ 0 h 183"/>
                  <a:gd name="T48" fmla="*/ 0 w 186"/>
                  <a:gd name="T49" fmla="*/ 0 h 183"/>
                  <a:gd name="T50" fmla="*/ 0 w 186"/>
                  <a:gd name="T51" fmla="*/ 0 h 183"/>
                  <a:gd name="T52" fmla="*/ 0 w 186"/>
                  <a:gd name="T53" fmla="*/ 0 h 183"/>
                  <a:gd name="T54" fmla="*/ 0 w 186"/>
                  <a:gd name="T55" fmla="*/ 0 h 183"/>
                  <a:gd name="T56" fmla="*/ 0 w 186"/>
                  <a:gd name="T57" fmla="*/ 0 h 183"/>
                  <a:gd name="T58" fmla="*/ 0 w 186"/>
                  <a:gd name="T59" fmla="*/ 0 h 183"/>
                  <a:gd name="T60" fmla="*/ 0 w 186"/>
                  <a:gd name="T61" fmla="*/ 0 h 183"/>
                  <a:gd name="T62" fmla="*/ 0 w 186"/>
                  <a:gd name="T63" fmla="*/ 0 h 183"/>
                  <a:gd name="T64" fmla="*/ 0 w 186"/>
                  <a:gd name="T65" fmla="*/ 0 h 183"/>
                  <a:gd name="T66" fmla="*/ 0 w 186"/>
                  <a:gd name="T67" fmla="*/ 0 h 183"/>
                  <a:gd name="T68" fmla="*/ 0 w 186"/>
                  <a:gd name="T69" fmla="*/ 0 h 183"/>
                  <a:gd name="T70" fmla="*/ 0 w 186"/>
                  <a:gd name="T71" fmla="*/ 0 h 183"/>
                  <a:gd name="T72" fmla="*/ 0 w 186"/>
                  <a:gd name="T73" fmla="*/ 0 h 183"/>
                  <a:gd name="T74" fmla="*/ 0 w 186"/>
                  <a:gd name="T75" fmla="*/ 0 h 183"/>
                  <a:gd name="T76" fmla="*/ 0 w 186"/>
                  <a:gd name="T77" fmla="*/ 0 h 183"/>
                  <a:gd name="T78" fmla="*/ 0 w 186"/>
                  <a:gd name="T79" fmla="*/ 0 h 183"/>
                  <a:gd name="T80" fmla="*/ 0 w 186"/>
                  <a:gd name="T81" fmla="*/ 0 h 183"/>
                  <a:gd name="T82" fmla="*/ 0 w 186"/>
                  <a:gd name="T83" fmla="*/ 0 h 183"/>
                  <a:gd name="T84" fmla="*/ 0 w 186"/>
                  <a:gd name="T85" fmla="*/ 0 h 183"/>
                  <a:gd name="T86" fmla="*/ 0 w 186"/>
                  <a:gd name="T87" fmla="*/ 0 h 183"/>
                  <a:gd name="T88" fmla="*/ 0 w 186"/>
                  <a:gd name="T89" fmla="*/ 0 h 18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6"/>
                  <a:gd name="T136" fmla="*/ 0 h 183"/>
                  <a:gd name="T137" fmla="*/ 186 w 186"/>
                  <a:gd name="T138" fmla="*/ 183 h 18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6" h="183">
                    <a:moveTo>
                      <a:pt x="9" y="0"/>
                    </a:moveTo>
                    <a:lnTo>
                      <a:pt x="14" y="0"/>
                    </a:lnTo>
                    <a:lnTo>
                      <a:pt x="19" y="1"/>
                    </a:lnTo>
                    <a:lnTo>
                      <a:pt x="26" y="3"/>
                    </a:lnTo>
                    <a:lnTo>
                      <a:pt x="32" y="5"/>
                    </a:lnTo>
                    <a:lnTo>
                      <a:pt x="46" y="14"/>
                    </a:lnTo>
                    <a:lnTo>
                      <a:pt x="63" y="24"/>
                    </a:lnTo>
                    <a:lnTo>
                      <a:pt x="81" y="37"/>
                    </a:lnTo>
                    <a:lnTo>
                      <a:pt x="98" y="52"/>
                    </a:lnTo>
                    <a:lnTo>
                      <a:pt x="117" y="69"/>
                    </a:lnTo>
                    <a:lnTo>
                      <a:pt x="135" y="87"/>
                    </a:lnTo>
                    <a:lnTo>
                      <a:pt x="150" y="106"/>
                    </a:lnTo>
                    <a:lnTo>
                      <a:pt x="164" y="123"/>
                    </a:lnTo>
                    <a:lnTo>
                      <a:pt x="173" y="139"/>
                    </a:lnTo>
                    <a:lnTo>
                      <a:pt x="180" y="153"/>
                    </a:lnTo>
                    <a:lnTo>
                      <a:pt x="183" y="159"/>
                    </a:lnTo>
                    <a:lnTo>
                      <a:pt x="184" y="165"/>
                    </a:lnTo>
                    <a:lnTo>
                      <a:pt x="186" y="170"/>
                    </a:lnTo>
                    <a:lnTo>
                      <a:pt x="186" y="174"/>
                    </a:lnTo>
                    <a:lnTo>
                      <a:pt x="184" y="178"/>
                    </a:lnTo>
                    <a:lnTo>
                      <a:pt x="182" y="181"/>
                    </a:lnTo>
                    <a:lnTo>
                      <a:pt x="179" y="182"/>
                    </a:lnTo>
                    <a:lnTo>
                      <a:pt x="176" y="183"/>
                    </a:lnTo>
                    <a:lnTo>
                      <a:pt x="171" y="183"/>
                    </a:lnTo>
                    <a:lnTo>
                      <a:pt x="166" y="182"/>
                    </a:lnTo>
                    <a:lnTo>
                      <a:pt x="160" y="181"/>
                    </a:lnTo>
                    <a:lnTo>
                      <a:pt x="153" y="178"/>
                    </a:lnTo>
                    <a:lnTo>
                      <a:pt x="138" y="170"/>
                    </a:lnTo>
                    <a:lnTo>
                      <a:pt x="122" y="160"/>
                    </a:lnTo>
                    <a:lnTo>
                      <a:pt x="104" y="146"/>
                    </a:lnTo>
                    <a:lnTo>
                      <a:pt x="87" y="132"/>
                    </a:lnTo>
                    <a:lnTo>
                      <a:pt x="68" y="114"/>
                    </a:lnTo>
                    <a:lnTo>
                      <a:pt x="50" y="97"/>
                    </a:lnTo>
                    <a:lnTo>
                      <a:pt x="35" y="78"/>
                    </a:lnTo>
                    <a:lnTo>
                      <a:pt x="21" y="60"/>
                    </a:lnTo>
                    <a:lnTo>
                      <a:pt x="11" y="45"/>
                    </a:lnTo>
                    <a:lnTo>
                      <a:pt x="4" y="30"/>
                    </a:lnTo>
                    <a:lnTo>
                      <a:pt x="2" y="24"/>
                    </a:lnTo>
                    <a:lnTo>
                      <a:pt x="1" y="19"/>
                    </a:lnTo>
                    <a:lnTo>
                      <a:pt x="0" y="14"/>
                    </a:lnTo>
                    <a:lnTo>
                      <a:pt x="0" y="10"/>
                    </a:lnTo>
                    <a:lnTo>
                      <a:pt x="1" y="5"/>
                    </a:lnTo>
                    <a:lnTo>
                      <a:pt x="3" y="3"/>
                    </a:lnTo>
                    <a:lnTo>
                      <a:pt x="6" y="1"/>
                    </a:lnTo>
                    <a:lnTo>
                      <a:pt x="9" y="0"/>
                    </a:lnTo>
                  </a:path>
                </a:pathLst>
              </a:custGeom>
              <a:noFill/>
              <a:ln w="6350">
                <a:solidFill>
                  <a:srgbClr val="1F1A17"/>
                </a:solidFill>
                <a:prstDash val="solid"/>
                <a:round/>
                <a:headEnd/>
                <a:tailEnd/>
              </a:ln>
            </p:spPr>
            <p:txBody>
              <a:bodyPr/>
              <a:lstStyle/>
              <a:p>
                <a:endParaRPr lang="en-US"/>
              </a:p>
            </p:txBody>
          </p:sp>
          <p:sp>
            <p:nvSpPr>
              <p:cNvPr id="18724" name="Freeform 8074"/>
              <p:cNvSpPr>
                <a:spLocks/>
              </p:cNvSpPr>
              <p:nvPr/>
            </p:nvSpPr>
            <p:spPr bwMode="white">
              <a:xfrm>
                <a:off x="4984" y="2039"/>
                <a:ext cx="24" cy="23"/>
              </a:xfrm>
              <a:custGeom>
                <a:avLst/>
                <a:gdLst>
                  <a:gd name="T0" fmla="*/ 0 w 192"/>
                  <a:gd name="T1" fmla="*/ 0 h 186"/>
                  <a:gd name="T2" fmla="*/ 0 w 192"/>
                  <a:gd name="T3" fmla="*/ 0 h 186"/>
                  <a:gd name="T4" fmla="*/ 0 w 192"/>
                  <a:gd name="T5" fmla="*/ 0 h 186"/>
                  <a:gd name="T6" fmla="*/ 0 w 192"/>
                  <a:gd name="T7" fmla="*/ 0 h 186"/>
                  <a:gd name="T8" fmla="*/ 0 w 192"/>
                  <a:gd name="T9" fmla="*/ 0 h 186"/>
                  <a:gd name="T10" fmla="*/ 0 w 192"/>
                  <a:gd name="T11" fmla="*/ 0 h 186"/>
                  <a:gd name="T12" fmla="*/ 0 w 192"/>
                  <a:gd name="T13" fmla="*/ 0 h 186"/>
                  <a:gd name="T14" fmla="*/ 0 w 192"/>
                  <a:gd name="T15" fmla="*/ 0 h 186"/>
                  <a:gd name="T16" fmla="*/ 0 w 192"/>
                  <a:gd name="T17" fmla="*/ 0 h 186"/>
                  <a:gd name="T18" fmla="*/ 0 w 192"/>
                  <a:gd name="T19" fmla="*/ 0 h 186"/>
                  <a:gd name="T20" fmla="*/ 0 w 192"/>
                  <a:gd name="T21" fmla="*/ 0 h 186"/>
                  <a:gd name="T22" fmla="*/ 0 w 192"/>
                  <a:gd name="T23" fmla="*/ 0 h 186"/>
                  <a:gd name="T24" fmla="*/ 0 w 192"/>
                  <a:gd name="T25" fmla="*/ 0 h 186"/>
                  <a:gd name="T26" fmla="*/ 0 w 192"/>
                  <a:gd name="T27" fmla="*/ 0 h 186"/>
                  <a:gd name="T28" fmla="*/ 0 w 192"/>
                  <a:gd name="T29" fmla="*/ 0 h 186"/>
                  <a:gd name="T30" fmla="*/ 0 w 192"/>
                  <a:gd name="T31" fmla="*/ 0 h 186"/>
                  <a:gd name="T32" fmla="*/ 0 w 192"/>
                  <a:gd name="T33" fmla="*/ 0 h 186"/>
                  <a:gd name="T34" fmla="*/ 0 w 192"/>
                  <a:gd name="T35" fmla="*/ 0 h 186"/>
                  <a:gd name="T36" fmla="*/ 0 w 192"/>
                  <a:gd name="T37" fmla="*/ 0 h 186"/>
                  <a:gd name="T38" fmla="*/ 0 w 192"/>
                  <a:gd name="T39" fmla="*/ 0 h 186"/>
                  <a:gd name="T40" fmla="*/ 0 w 192"/>
                  <a:gd name="T41" fmla="*/ 0 h 186"/>
                  <a:gd name="T42" fmla="*/ 0 w 192"/>
                  <a:gd name="T43" fmla="*/ 0 h 186"/>
                  <a:gd name="T44" fmla="*/ 0 w 192"/>
                  <a:gd name="T45" fmla="*/ 0 h 186"/>
                  <a:gd name="T46" fmla="*/ 0 w 192"/>
                  <a:gd name="T47" fmla="*/ 0 h 186"/>
                  <a:gd name="T48" fmla="*/ 0 w 192"/>
                  <a:gd name="T49" fmla="*/ 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2"/>
                  <a:gd name="T76" fmla="*/ 0 h 186"/>
                  <a:gd name="T77" fmla="*/ 192 w 192"/>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2" h="186">
                    <a:moveTo>
                      <a:pt x="0" y="5"/>
                    </a:moveTo>
                    <a:lnTo>
                      <a:pt x="2" y="3"/>
                    </a:lnTo>
                    <a:lnTo>
                      <a:pt x="4" y="1"/>
                    </a:lnTo>
                    <a:lnTo>
                      <a:pt x="6" y="0"/>
                    </a:lnTo>
                    <a:lnTo>
                      <a:pt x="9" y="0"/>
                    </a:lnTo>
                    <a:lnTo>
                      <a:pt x="14" y="0"/>
                    </a:lnTo>
                    <a:lnTo>
                      <a:pt x="19" y="1"/>
                    </a:lnTo>
                    <a:lnTo>
                      <a:pt x="26" y="2"/>
                    </a:lnTo>
                    <a:lnTo>
                      <a:pt x="33" y="5"/>
                    </a:lnTo>
                    <a:lnTo>
                      <a:pt x="48" y="14"/>
                    </a:lnTo>
                    <a:lnTo>
                      <a:pt x="65" y="24"/>
                    </a:lnTo>
                    <a:lnTo>
                      <a:pt x="83" y="37"/>
                    </a:lnTo>
                    <a:lnTo>
                      <a:pt x="102" y="53"/>
                    </a:lnTo>
                    <a:lnTo>
                      <a:pt x="120" y="71"/>
                    </a:lnTo>
                    <a:lnTo>
                      <a:pt x="138" y="89"/>
                    </a:lnTo>
                    <a:lnTo>
                      <a:pt x="152" y="106"/>
                    </a:lnTo>
                    <a:lnTo>
                      <a:pt x="165" y="122"/>
                    </a:lnTo>
                    <a:lnTo>
                      <a:pt x="175" y="137"/>
                    </a:lnTo>
                    <a:lnTo>
                      <a:pt x="184" y="150"/>
                    </a:lnTo>
                    <a:lnTo>
                      <a:pt x="189" y="163"/>
                    </a:lnTo>
                    <a:lnTo>
                      <a:pt x="191" y="172"/>
                    </a:lnTo>
                    <a:lnTo>
                      <a:pt x="192" y="177"/>
                    </a:lnTo>
                    <a:lnTo>
                      <a:pt x="191" y="181"/>
                    </a:lnTo>
                    <a:lnTo>
                      <a:pt x="190" y="184"/>
                    </a:lnTo>
                    <a:lnTo>
                      <a:pt x="188" y="186"/>
                    </a:lnTo>
                  </a:path>
                </a:pathLst>
              </a:custGeom>
              <a:noFill/>
              <a:ln w="6350">
                <a:solidFill>
                  <a:srgbClr val="1F1A17"/>
                </a:solidFill>
                <a:prstDash val="solid"/>
                <a:round/>
                <a:headEnd/>
                <a:tailEnd/>
              </a:ln>
            </p:spPr>
            <p:txBody>
              <a:bodyPr/>
              <a:lstStyle/>
              <a:p>
                <a:endParaRPr lang="en-US"/>
              </a:p>
            </p:txBody>
          </p:sp>
          <p:sp>
            <p:nvSpPr>
              <p:cNvPr id="18725" name="Freeform 8075"/>
              <p:cNvSpPr>
                <a:spLocks/>
              </p:cNvSpPr>
              <p:nvPr/>
            </p:nvSpPr>
            <p:spPr bwMode="white">
              <a:xfrm>
                <a:off x="4983" y="2033"/>
                <a:ext cx="31" cy="31"/>
              </a:xfrm>
              <a:custGeom>
                <a:avLst/>
                <a:gdLst>
                  <a:gd name="T0" fmla="*/ 0 w 247"/>
                  <a:gd name="T1" fmla="*/ 0 h 242"/>
                  <a:gd name="T2" fmla="*/ 0 w 247"/>
                  <a:gd name="T3" fmla="*/ 0 h 242"/>
                  <a:gd name="T4" fmla="*/ 0 w 247"/>
                  <a:gd name="T5" fmla="*/ 0 h 242"/>
                  <a:gd name="T6" fmla="*/ 0 w 247"/>
                  <a:gd name="T7" fmla="*/ 0 h 242"/>
                  <a:gd name="T8" fmla="*/ 0 w 247"/>
                  <a:gd name="T9" fmla="*/ 0 h 242"/>
                  <a:gd name="T10" fmla="*/ 0 w 247"/>
                  <a:gd name="T11" fmla="*/ 0 h 242"/>
                  <a:gd name="T12" fmla="*/ 0 w 247"/>
                  <a:gd name="T13" fmla="*/ 0 h 242"/>
                  <a:gd name="T14" fmla="*/ 0 w 247"/>
                  <a:gd name="T15" fmla="*/ 0 h 242"/>
                  <a:gd name="T16" fmla="*/ 0 w 247"/>
                  <a:gd name="T17" fmla="*/ 0 h 242"/>
                  <a:gd name="T18" fmla="*/ 0 w 247"/>
                  <a:gd name="T19" fmla="*/ 0 h 242"/>
                  <a:gd name="T20" fmla="*/ 0 w 247"/>
                  <a:gd name="T21" fmla="*/ 0 h 242"/>
                  <a:gd name="T22" fmla="*/ 0 w 247"/>
                  <a:gd name="T23" fmla="*/ 0 h 242"/>
                  <a:gd name="T24" fmla="*/ 0 w 247"/>
                  <a:gd name="T25" fmla="*/ 0 h 242"/>
                  <a:gd name="T26" fmla="*/ 0 w 247"/>
                  <a:gd name="T27" fmla="*/ 0 h 242"/>
                  <a:gd name="T28" fmla="*/ 0 w 247"/>
                  <a:gd name="T29" fmla="*/ 0 h 242"/>
                  <a:gd name="T30" fmla="*/ 0 w 247"/>
                  <a:gd name="T31" fmla="*/ 0 h 242"/>
                  <a:gd name="T32" fmla="*/ 0 w 247"/>
                  <a:gd name="T33" fmla="*/ 0 h 242"/>
                  <a:gd name="T34" fmla="*/ 0 w 247"/>
                  <a:gd name="T35" fmla="*/ 0 h 242"/>
                  <a:gd name="T36" fmla="*/ 0 w 247"/>
                  <a:gd name="T37" fmla="*/ 0 h 242"/>
                  <a:gd name="T38" fmla="*/ 0 w 247"/>
                  <a:gd name="T39" fmla="*/ 0 h 242"/>
                  <a:gd name="T40" fmla="*/ 0 w 247"/>
                  <a:gd name="T41" fmla="*/ 0 h 242"/>
                  <a:gd name="T42" fmla="*/ 0 w 247"/>
                  <a:gd name="T43" fmla="*/ 0 h 242"/>
                  <a:gd name="T44" fmla="*/ 0 w 247"/>
                  <a:gd name="T45" fmla="*/ 0 h 242"/>
                  <a:gd name="T46" fmla="*/ 0 w 247"/>
                  <a:gd name="T47" fmla="*/ 0 h 242"/>
                  <a:gd name="T48" fmla="*/ 0 w 247"/>
                  <a:gd name="T49" fmla="*/ 0 h 242"/>
                  <a:gd name="T50" fmla="*/ 1 w 247"/>
                  <a:gd name="T51" fmla="*/ 0 h 242"/>
                  <a:gd name="T52" fmla="*/ 1 w 247"/>
                  <a:gd name="T53" fmla="*/ 0 h 242"/>
                  <a:gd name="T54" fmla="*/ 1 w 247"/>
                  <a:gd name="T55" fmla="*/ 0 h 242"/>
                  <a:gd name="T56" fmla="*/ 1 w 247"/>
                  <a:gd name="T57" fmla="*/ 0 h 242"/>
                  <a:gd name="T58" fmla="*/ 1 w 247"/>
                  <a:gd name="T59" fmla="*/ 0 h 242"/>
                  <a:gd name="T60" fmla="*/ 1 w 247"/>
                  <a:gd name="T61" fmla="*/ 1 h 242"/>
                  <a:gd name="T62" fmla="*/ 1 w 247"/>
                  <a:gd name="T63" fmla="*/ 1 h 242"/>
                  <a:gd name="T64" fmla="*/ 1 w 247"/>
                  <a:gd name="T65" fmla="*/ 1 h 242"/>
                  <a:gd name="T66" fmla="*/ 1 w 247"/>
                  <a:gd name="T67" fmla="*/ 1 h 242"/>
                  <a:gd name="T68" fmla="*/ 1 w 247"/>
                  <a:gd name="T69" fmla="*/ 1 h 242"/>
                  <a:gd name="T70" fmla="*/ 1 w 247"/>
                  <a:gd name="T71" fmla="*/ 1 h 242"/>
                  <a:gd name="T72" fmla="*/ 1 w 247"/>
                  <a:gd name="T73" fmla="*/ 1 h 242"/>
                  <a:gd name="T74" fmla="*/ 1 w 247"/>
                  <a:gd name="T75" fmla="*/ 1 h 242"/>
                  <a:gd name="T76" fmla="*/ 0 w 247"/>
                  <a:gd name="T77" fmla="*/ 1 h 242"/>
                  <a:gd name="T78" fmla="*/ 0 w 247"/>
                  <a:gd name="T79" fmla="*/ 1 h 242"/>
                  <a:gd name="T80" fmla="*/ 0 w 247"/>
                  <a:gd name="T81" fmla="*/ 1 h 24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7"/>
                  <a:gd name="T124" fmla="*/ 0 h 242"/>
                  <a:gd name="T125" fmla="*/ 247 w 247"/>
                  <a:gd name="T126" fmla="*/ 242 h 24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7" h="242">
                    <a:moveTo>
                      <a:pt x="14" y="53"/>
                    </a:moveTo>
                    <a:lnTo>
                      <a:pt x="9" y="42"/>
                    </a:lnTo>
                    <a:lnTo>
                      <a:pt x="4" y="32"/>
                    </a:lnTo>
                    <a:lnTo>
                      <a:pt x="1" y="23"/>
                    </a:lnTo>
                    <a:lnTo>
                      <a:pt x="0" y="15"/>
                    </a:lnTo>
                    <a:lnTo>
                      <a:pt x="1" y="9"/>
                    </a:lnTo>
                    <a:lnTo>
                      <a:pt x="3" y="5"/>
                    </a:lnTo>
                    <a:lnTo>
                      <a:pt x="5" y="3"/>
                    </a:lnTo>
                    <a:lnTo>
                      <a:pt x="7" y="2"/>
                    </a:lnTo>
                    <a:lnTo>
                      <a:pt x="11" y="1"/>
                    </a:lnTo>
                    <a:lnTo>
                      <a:pt x="14" y="0"/>
                    </a:lnTo>
                    <a:lnTo>
                      <a:pt x="20" y="0"/>
                    </a:lnTo>
                    <a:lnTo>
                      <a:pt x="27" y="1"/>
                    </a:lnTo>
                    <a:lnTo>
                      <a:pt x="36" y="4"/>
                    </a:lnTo>
                    <a:lnTo>
                      <a:pt x="44" y="7"/>
                    </a:lnTo>
                    <a:lnTo>
                      <a:pt x="53" y="11"/>
                    </a:lnTo>
                    <a:lnTo>
                      <a:pt x="64" y="17"/>
                    </a:lnTo>
                    <a:lnTo>
                      <a:pt x="74" y="23"/>
                    </a:lnTo>
                    <a:lnTo>
                      <a:pt x="85" y="31"/>
                    </a:lnTo>
                    <a:lnTo>
                      <a:pt x="108" y="48"/>
                    </a:lnTo>
                    <a:lnTo>
                      <a:pt x="132" y="68"/>
                    </a:lnTo>
                    <a:lnTo>
                      <a:pt x="156" y="91"/>
                    </a:lnTo>
                    <a:lnTo>
                      <a:pt x="180" y="115"/>
                    </a:lnTo>
                    <a:lnTo>
                      <a:pt x="201" y="140"/>
                    </a:lnTo>
                    <a:lnTo>
                      <a:pt x="218" y="162"/>
                    </a:lnTo>
                    <a:lnTo>
                      <a:pt x="226" y="174"/>
                    </a:lnTo>
                    <a:lnTo>
                      <a:pt x="232" y="184"/>
                    </a:lnTo>
                    <a:lnTo>
                      <a:pt x="237" y="193"/>
                    </a:lnTo>
                    <a:lnTo>
                      <a:pt x="241" y="203"/>
                    </a:lnTo>
                    <a:lnTo>
                      <a:pt x="244" y="211"/>
                    </a:lnTo>
                    <a:lnTo>
                      <a:pt x="246" y="218"/>
                    </a:lnTo>
                    <a:lnTo>
                      <a:pt x="247" y="225"/>
                    </a:lnTo>
                    <a:lnTo>
                      <a:pt x="247" y="231"/>
                    </a:lnTo>
                    <a:lnTo>
                      <a:pt x="246" y="235"/>
                    </a:lnTo>
                    <a:lnTo>
                      <a:pt x="243" y="239"/>
                    </a:lnTo>
                    <a:lnTo>
                      <a:pt x="240" y="241"/>
                    </a:lnTo>
                    <a:lnTo>
                      <a:pt x="235" y="242"/>
                    </a:lnTo>
                    <a:lnTo>
                      <a:pt x="228" y="242"/>
                    </a:lnTo>
                    <a:lnTo>
                      <a:pt x="219" y="241"/>
                    </a:lnTo>
                    <a:lnTo>
                      <a:pt x="211" y="238"/>
                    </a:lnTo>
                    <a:lnTo>
                      <a:pt x="201" y="234"/>
                    </a:lnTo>
                  </a:path>
                </a:pathLst>
              </a:custGeom>
              <a:noFill/>
              <a:ln w="6350">
                <a:solidFill>
                  <a:srgbClr val="1F1A17"/>
                </a:solidFill>
                <a:prstDash val="solid"/>
                <a:round/>
                <a:headEnd/>
                <a:tailEnd/>
              </a:ln>
            </p:spPr>
            <p:txBody>
              <a:bodyPr/>
              <a:lstStyle/>
              <a:p>
                <a:endParaRPr lang="en-US"/>
              </a:p>
            </p:txBody>
          </p:sp>
          <p:sp>
            <p:nvSpPr>
              <p:cNvPr id="18726" name="Freeform 8076"/>
              <p:cNvSpPr>
                <a:spLocks/>
              </p:cNvSpPr>
              <p:nvPr/>
            </p:nvSpPr>
            <p:spPr bwMode="white">
              <a:xfrm>
                <a:off x="4989" y="2027"/>
                <a:ext cx="30" cy="30"/>
              </a:xfrm>
              <a:custGeom>
                <a:avLst/>
                <a:gdLst>
                  <a:gd name="T0" fmla="*/ 0 w 243"/>
                  <a:gd name="T1" fmla="*/ 0 h 238"/>
                  <a:gd name="T2" fmla="*/ 0 w 243"/>
                  <a:gd name="T3" fmla="*/ 0 h 238"/>
                  <a:gd name="T4" fmla="*/ 0 w 243"/>
                  <a:gd name="T5" fmla="*/ 0 h 238"/>
                  <a:gd name="T6" fmla="*/ 0 w 243"/>
                  <a:gd name="T7" fmla="*/ 0 h 238"/>
                  <a:gd name="T8" fmla="*/ 0 w 243"/>
                  <a:gd name="T9" fmla="*/ 0 h 238"/>
                  <a:gd name="T10" fmla="*/ 0 w 243"/>
                  <a:gd name="T11" fmla="*/ 0 h 238"/>
                  <a:gd name="T12" fmla="*/ 0 w 243"/>
                  <a:gd name="T13" fmla="*/ 0 h 238"/>
                  <a:gd name="T14" fmla="*/ 0 w 243"/>
                  <a:gd name="T15" fmla="*/ 0 h 238"/>
                  <a:gd name="T16" fmla="*/ 0 w 243"/>
                  <a:gd name="T17" fmla="*/ 0 h 238"/>
                  <a:gd name="T18" fmla="*/ 0 w 243"/>
                  <a:gd name="T19" fmla="*/ 0 h 238"/>
                  <a:gd name="T20" fmla="*/ 0 w 243"/>
                  <a:gd name="T21" fmla="*/ 0 h 238"/>
                  <a:gd name="T22" fmla="*/ 0 w 243"/>
                  <a:gd name="T23" fmla="*/ 0 h 238"/>
                  <a:gd name="T24" fmla="*/ 0 w 243"/>
                  <a:gd name="T25" fmla="*/ 0 h 238"/>
                  <a:gd name="T26" fmla="*/ 0 w 243"/>
                  <a:gd name="T27" fmla="*/ 0 h 238"/>
                  <a:gd name="T28" fmla="*/ 0 w 243"/>
                  <a:gd name="T29" fmla="*/ 0 h 238"/>
                  <a:gd name="T30" fmla="*/ 0 w 243"/>
                  <a:gd name="T31" fmla="*/ 0 h 238"/>
                  <a:gd name="T32" fmla="*/ 0 w 243"/>
                  <a:gd name="T33" fmla="*/ 0 h 238"/>
                  <a:gd name="T34" fmla="*/ 0 w 243"/>
                  <a:gd name="T35" fmla="*/ 0 h 238"/>
                  <a:gd name="T36" fmla="*/ 0 w 243"/>
                  <a:gd name="T37" fmla="*/ 0 h 238"/>
                  <a:gd name="T38" fmla="*/ 0 w 243"/>
                  <a:gd name="T39" fmla="*/ 0 h 238"/>
                  <a:gd name="T40" fmla="*/ 0 w 243"/>
                  <a:gd name="T41" fmla="*/ 0 h 238"/>
                  <a:gd name="T42" fmla="*/ 0 w 243"/>
                  <a:gd name="T43" fmla="*/ 0 h 238"/>
                  <a:gd name="T44" fmla="*/ 0 w 243"/>
                  <a:gd name="T45" fmla="*/ 1 h 238"/>
                  <a:gd name="T46" fmla="*/ 0 w 243"/>
                  <a:gd name="T47" fmla="*/ 1 h 238"/>
                  <a:gd name="T48" fmla="*/ 0 w 243"/>
                  <a:gd name="T49" fmla="*/ 1 h 238"/>
                  <a:gd name="T50" fmla="*/ 0 w 243"/>
                  <a:gd name="T51" fmla="*/ 1 h 238"/>
                  <a:gd name="T52" fmla="*/ 0 w 243"/>
                  <a:gd name="T53" fmla="*/ 1 h 2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3"/>
                  <a:gd name="T82" fmla="*/ 0 h 238"/>
                  <a:gd name="T83" fmla="*/ 243 w 243"/>
                  <a:gd name="T84" fmla="*/ 238 h 2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3" h="238">
                    <a:moveTo>
                      <a:pt x="0" y="3"/>
                    </a:moveTo>
                    <a:lnTo>
                      <a:pt x="4" y="1"/>
                    </a:lnTo>
                    <a:lnTo>
                      <a:pt x="8" y="0"/>
                    </a:lnTo>
                    <a:lnTo>
                      <a:pt x="15" y="0"/>
                    </a:lnTo>
                    <a:lnTo>
                      <a:pt x="22" y="1"/>
                    </a:lnTo>
                    <a:lnTo>
                      <a:pt x="30" y="3"/>
                    </a:lnTo>
                    <a:lnTo>
                      <a:pt x="40" y="7"/>
                    </a:lnTo>
                    <a:lnTo>
                      <a:pt x="49" y="11"/>
                    </a:lnTo>
                    <a:lnTo>
                      <a:pt x="58" y="17"/>
                    </a:lnTo>
                    <a:lnTo>
                      <a:pt x="70" y="24"/>
                    </a:lnTo>
                    <a:lnTo>
                      <a:pt x="80" y="31"/>
                    </a:lnTo>
                    <a:lnTo>
                      <a:pt x="103" y="49"/>
                    </a:lnTo>
                    <a:lnTo>
                      <a:pt x="127" y="68"/>
                    </a:lnTo>
                    <a:lnTo>
                      <a:pt x="152" y="91"/>
                    </a:lnTo>
                    <a:lnTo>
                      <a:pt x="175" y="115"/>
                    </a:lnTo>
                    <a:lnTo>
                      <a:pt x="193" y="137"/>
                    </a:lnTo>
                    <a:lnTo>
                      <a:pt x="209" y="157"/>
                    </a:lnTo>
                    <a:lnTo>
                      <a:pt x="222" y="176"/>
                    </a:lnTo>
                    <a:lnTo>
                      <a:pt x="233" y="194"/>
                    </a:lnTo>
                    <a:lnTo>
                      <a:pt x="236" y="202"/>
                    </a:lnTo>
                    <a:lnTo>
                      <a:pt x="239" y="209"/>
                    </a:lnTo>
                    <a:lnTo>
                      <a:pt x="241" y="216"/>
                    </a:lnTo>
                    <a:lnTo>
                      <a:pt x="242" y="222"/>
                    </a:lnTo>
                    <a:lnTo>
                      <a:pt x="243" y="227"/>
                    </a:lnTo>
                    <a:lnTo>
                      <a:pt x="242" y="232"/>
                    </a:lnTo>
                    <a:lnTo>
                      <a:pt x="241" y="236"/>
                    </a:lnTo>
                    <a:lnTo>
                      <a:pt x="239" y="238"/>
                    </a:lnTo>
                  </a:path>
                </a:pathLst>
              </a:custGeom>
              <a:noFill/>
              <a:ln w="6350">
                <a:solidFill>
                  <a:srgbClr val="1F1A17"/>
                </a:solidFill>
                <a:prstDash val="solid"/>
                <a:round/>
                <a:headEnd/>
                <a:tailEnd/>
              </a:ln>
            </p:spPr>
            <p:txBody>
              <a:bodyPr/>
              <a:lstStyle/>
              <a:p>
                <a:endParaRPr lang="en-US"/>
              </a:p>
            </p:txBody>
          </p:sp>
          <p:sp>
            <p:nvSpPr>
              <p:cNvPr id="18727" name="Freeform 8077"/>
              <p:cNvSpPr>
                <a:spLocks/>
              </p:cNvSpPr>
              <p:nvPr/>
            </p:nvSpPr>
            <p:spPr bwMode="white">
              <a:xfrm>
                <a:off x="5002" y="2014"/>
                <a:ext cx="30" cy="30"/>
              </a:xfrm>
              <a:custGeom>
                <a:avLst/>
                <a:gdLst>
                  <a:gd name="T0" fmla="*/ 0 w 241"/>
                  <a:gd name="T1" fmla="*/ 0 h 238"/>
                  <a:gd name="T2" fmla="*/ 0 w 241"/>
                  <a:gd name="T3" fmla="*/ 0 h 238"/>
                  <a:gd name="T4" fmla="*/ 0 w 241"/>
                  <a:gd name="T5" fmla="*/ 0 h 238"/>
                  <a:gd name="T6" fmla="*/ 0 w 241"/>
                  <a:gd name="T7" fmla="*/ 0 h 238"/>
                  <a:gd name="T8" fmla="*/ 0 w 241"/>
                  <a:gd name="T9" fmla="*/ 0 h 238"/>
                  <a:gd name="T10" fmla="*/ 0 w 241"/>
                  <a:gd name="T11" fmla="*/ 0 h 238"/>
                  <a:gd name="T12" fmla="*/ 0 w 241"/>
                  <a:gd name="T13" fmla="*/ 0 h 238"/>
                  <a:gd name="T14" fmla="*/ 0 w 241"/>
                  <a:gd name="T15" fmla="*/ 0 h 238"/>
                  <a:gd name="T16" fmla="*/ 0 w 241"/>
                  <a:gd name="T17" fmla="*/ 0 h 238"/>
                  <a:gd name="T18" fmla="*/ 0 w 241"/>
                  <a:gd name="T19" fmla="*/ 0 h 238"/>
                  <a:gd name="T20" fmla="*/ 0 w 241"/>
                  <a:gd name="T21" fmla="*/ 0 h 238"/>
                  <a:gd name="T22" fmla="*/ 0 w 241"/>
                  <a:gd name="T23" fmla="*/ 0 h 238"/>
                  <a:gd name="T24" fmla="*/ 0 w 241"/>
                  <a:gd name="T25" fmla="*/ 0 h 238"/>
                  <a:gd name="T26" fmla="*/ 0 w 241"/>
                  <a:gd name="T27" fmla="*/ 0 h 238"/>
                  <a:gd name="T28" fmla="*/ 0 w 241"/>
                  <a:gd name="T29" fmla="*/ 0 h 238"/>
                  <a:gd name="T30" fmla="*/ 0 w 241"/>
                  <a:gd name="T31" fmla="*/ 0 h 238"/>
                  <a:gd name="T32" fmla="*/ 0 w 241"/>
                  <a:gd name="T33" fmla="*/ 0 h 238"/>
                  <a:gd name="T34" fmla="*/ 0 w 241"/>
                  <a:gd name="T35" fmla="*/ 0 h 238"/>
                  <a:gd name="T36" fmla="*/ 0 w 241"/>
                  <a:gd name="T37" fmla="*/ 0 h 238"/>
                  <a:gd name="T38" fmla="*/ 0 w 241"/>
                  <a:gd name="T39" fmla="*/ 0 h 238"/>
                  <a:gd name="T40" fmla="*/ 0 w 241"/>
                  <a:gd name="T41" fmla="*/ 0 h 238"/>
                  <a:gd name="T42" fmla="*/ 0 w 241"/>
                  <a:gd name="T43" fmla="*/ 0 h 238"/>
                  <a:gd name="T44" fmla="*/ 0 w 241"/>
                  <a:gd name="T45" fmla="*/ 1 h 238"/>
                  <a:gd name="T46" fmla="*/ 0 w 241"/>
                  <a:gd name="T47" fmla="*/ 1 h 238"/>
                  <a:gd name="T48" fmla="*/ 0 w 241"/>
                  <a:gd name="T49" fmla="*/ 1 h 238"/>
                  <a:gd name="T50" fmla="*/ 0 w 241"/>
                  <a:gd name="T51" fmla="*/ 1 h 238"/>
                  <a:gd name="T52" fmla="*/ 0 w 241"/>
                  <a:gd name="T53" fmla="*/ 1 h 23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38"/>
                  <a:gd name="T83" fmla="*/ 241 w 241"/>
                  <a:gd name="T84" fmla="*/ 238 h 23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38">
                    <a:moveTo>
                      <a:pt x="0" y="3"/>
                    </a:moveTo>
                    <a:lnTo>
                      <a:pt x="3" y="1"/>
                    </a:lnTo>
                    <a:lnTo>
                      <a:pt x="8" y="0"/>
                    </a:lnTo>
                    <a:lnTo>
                      <a:pt x="14" y="0"/>
                    </a:lnTo>
                    <a:lnTo>
                      <a:pt x="22" y="1"/>
                    </a:lnTo>
                    <a:lnTo>
                      <a:pt x="30" y="3"/>
                    </a:lnTo>
                    <a:lnTo>
                      <a:pt x="38" y="7"/>
                    </a:lnTo>
                    <a:lnTo>
                      <a:pt x="48" y="12"/>
                    </a:lnTo>
                    <a:lnTo>
                      <a:pt x="58" y="17"/>
                    </a:lnTo>
                    <a:lnTo>
                      <a:pt x="69" y="24"/>
                    </a:lnTo>
                    <a:lnTo>
                      <a:pt x="80" y="31"/>
                    </a:lnTo>
                    <a:lnTo>
                      <a:pt x="103" y="48"/>
                    </a:lnTo>
                    <a:lnTo>
                      <a:pt x="127" y="68"/>
                    </a:lnTo>
                    <a:lnTo>
                      <a:pt x="151" y="90"/>
                    </a:lnTo>
                    <a:lnTo>
                      <a:pt x="173" y="114"/>
                    </a:lnTo>
                    <a:lnTo>
                      <a:pt x="192" y="136"/>
                    </a:lnTo>
                    <a:lnTo>
                      <a:pt x="208" y="157"/>
                    </a:lnTo>
                    <a:lnTo>
                      <a:pt x="221" y="175"/>
                    </a:lnTo>
                    <a:lnTo>
                      <a:pt x="231" y="193"/>
                    </a:lnTo>
                    <a:lnTo>
                      <a:pt x="235" y="200"/>
                    </a:lnTo>
                    <a:lnTo>
                      <a:pt x="238" y="207"/>
                    </a:lnTo>
                    <a:lnTo>
                      <a:pt x="240" y="215"/>
                    </a:lnTo>
                    <a:lnTo>
                      <a:pt x="241" y="221"/>
                    </a:lnTo>
                    <a:lnTo>
                      <a:pt x="241" y="226"/>
                    </a:lnTo>
                    <a:lnTo>
                      <a:pt x="241" y="230"/>
                    </a:lnTo>
                    <a:lnTo>
                      <a:pt x="240" y="234"/>
                    </a:lnTo>
                    <a:lnTo>
                      <a:pt x="237" y="238"/>
                    </a:lnTo>
                  </a:path>
                </a:pathLst>
              </a:custGeom>
              <a:noFill/>
              <a:ln w="6350">
                <a:solidFill>
                  <a:srgbClr val="1F1A17"/>
                </a:solidFill>
                <a:prstDash val="solid"/>
                <a:round/>
                <a:headEnd/>
                <a:tailEnd/>
              </a:ln>
            </p:spPr>
            <p:txBody>
              <a:bodyPr/>
              <a:lstStyle/>
              <a:p>
                <a:endParaRPr lang="en-US"/>
              </a:p>
            </p:txBody>
          </p:sp>
          <p:sp>
            <p:nvSpPr>
              <p:cNvPr id="18728" name="Freeform 8078"/>
              <p:cNvSpPr>
                <a:spLocks/>
              </p:cNvSpPr>
              <p:nvPr/>
            </p:nvSpPr>
            <p:spPr bwMode="white">
              <a:xfrm>
                <a:off x="5019" y="1996"/>
                <a:ext cx="31" cy="30"/>
              </a:xfrm>
              <a:custGeom>
                <a:avLst/>
                <a:gdLst>
                  <a:gd name="T0" fmla="*/ 0 w 241"/>
                  <a:gd name="T1" fmla="*/ 0 h 237"/>
                  <a:gd name="T2" fmla="*/ 0 w 241"/>
                  <a:gd name="T3" fmla="*/ 0 h 237"/>
                  <a:gd name="T4" fmla="*/ 0 w 241"/>
                  <a:gd name="T5" fmla="*/ 0 h 237"/>
                  <a:gd name="T6" fmla="*/ 0 w 241"/>
                  <a:gd name="T7" fmla="*/ 0 h 237"/>
                  <a:gd name="T8" fmla="*/ 0 w 241"/>
                  <a:gd name="T9" fmla="*/ 0 h 237"/>
                  <a:gd name="T10" fmla="*/ 0 w 241"/>
                  <a:gd name="T11" fmla="*/ 0 h 237"/>
                  <a:gd name="T12" fmla="*/ 0 w 241"/>
                  <a:gd name="T13" fmla="*/ 0 h 237"/>
                  <a:gd name="T14" fmla="*/ 0 w 241"/>
                  <a:gd name="T15" fmla="*/ 0 h 237"/>
                  <a:gd name="T16" fmla="*/ 0 w 241"/>
                  <a:gd name="T17" fmla="*/ 0 h 237"/>
                  <a:gd name="T18" fmla="*/ 0 w 241"/>
                  <a:gd name="T19" fmla="*/ 0 h 237"/>
                  <a:gd name="T20" fmla="*/ 0 w 241"/>
                  <a:gd name="T21" fmla="*/ 0 h 237"/>
                  <a:gd name="T22" fmla="*/ 0 w 241"/>
                  <a:gd name="T23" fmla="*/ 0 h 237"/>
                  <a:gd name="T24" fmla="*/ 0 w 241"/>
                  <a:gd name="T25" fmla="*/ 0 h 237"/>
                  <a:gd name="T26" fmla="*/ 0 w 241"/>
                  <a:gd name="T27" fmla="*/ 0 h 237"/>
                  <a:gd name="T28" fmla="*/ 0 w 241"/>
                  <a:gd name="T29" fmla="*/ 0 h 237"/>
                  <a:gd name="T30" fmla="*/ 0 w 241"/>
                  <a:gd name="T31" fmla="*/ 0 h 237"/>
                  <a:gd name="T32" fmla="*/ 0 w 241"/>
                  <a:gd name="T33" fmla="*/ 0 h 237"/>
                  <a:gd name="T34" fmla="*/ 1 w 241"/>
                  <a:gd name="T35" fmla="*/ 0 h 237"/>
                  <a:gd name="T36" fmla="*/ 1 w 241"/>
                  <a:gd name="T37" fmla="*/ 0 h 237"/>
                  <a:gd name="T38" fmla="*/ 1 w 241"/>
                  <a:gd name="T39" fmla="*/ 0 h 237"/>
                  <a:gd name="T40" fmla="*/ 1 w 241"/>
                  <a:gd name="T41" fmla="*/ 0 h 237"/>
                  <a:gd name="T42" fmla="*/ 1 w 241"/>
                  <a:gd name="T43" fmla="*/ 0 h 237"/>
                  <a:gd name="T44" fmla="*/ 1 w 241"/>
                  <a:gd name="T45" fmla="*/ 1 h 237"/>
                  <a:gd name="T46" fmla="*/ 1 w 241"/>
                  <a:gd name="T47" fmla="*/ 1 h 237"/>
                  <a:gd name="T48" fmla="*/ 1 w 241"/>
                  <a:gd name="T49" fmla="*/ 1 h 237"/>
                  <a:gd name="T50" fmla="*/ 1 w 241"/>
                  <a:gd name="T51" fmla="*/ 1 h 237"/>
                  <a:gd name="T52" fmla="*/ 1 w 241"/>
                  <a:gd name="T53" fmla="*/ 1 h 2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37"/>
                  <a:gd name="T83" fmla="*/ 241 w 241"/>
                  <a:gd name="T84" fmla="*/ 237 h 23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37">
                    <a:moveTo>
                      <a:pt x="0" y="4"/>
                    </a:moveTo>
                    <a:lnTo>
                      <a:pt x="3" y="1"/>
                    </a:lnTo>
                    <a:lnTo>
                      <a:pt x="9" y="0"/>
                    </a:lnTo>
                    <a:lnTo>
                      <a:pt x="15" y="0"/>
                    </a:lnTo>
                    <a:lnTo>
                      <a:pt x="22" y="1"/>
                    </a:lnTo>
                    <a:lnTo>
                      <a:pt x="30" y="4"/>
                    </a:lnTo>
                    <a:lnTo>
                      <a:pt x="39" y="7"/>
                    </a:lnTo>
                    <a:lnTo>
                      <a:pt x="48" y="11"/>
                    </a:lnTo>
                    <a:lnTo>
                      <a:pt x="58" y="18"/>
                    </a:lnTo>
                    <a:lnTo>
                      <a:pt x="69" y="24"/>
                    </a:lnTo>
                    <a:lnTo>
                      <a:pt x="79" y="31"/>
                    </a:lnTo>
                    <a:lnTo>
                      <a:pt x="103" y="48"/>
                    </a:lnTo>
                    <a:lnTo>
                      <a:pt x="126" y="68"/>
                    </a:lnTo>
                    <a:lnTo>
                      <a:pt x="150" y="90"/>
                    </a:lnTo>
                    <a:lnTo>
                      <a:pt x="173" y="114"/>
                    </a:lnTo>
                    <a:lnTo>
                      <a:pt x="191" y="136"/>
                    </a:lnTo>
                    <a:lnTo>
                      <a:pt x="208" y="156"/>
                    </a:lnTo>
                    <a:lnTo>
                      <a:pt x="221" y="175"/>
                    </a:lnTo>
                    <a:lnTo>
                      <a:pt x="230" y="192"/>
                    </a:lnTo>
                    <a:lnTo>
                      <a:pt x="234" y="200"/>
                    </a:lnTo>
                    <a:lnTo>
                      <a:pt x="237" y="207"/>
                    </a:lnTo>
                    <a:lnTo>
                      <a:pt x="239" y="215"/>
                    </a:lnTo>
                    <a:lnTo>
                      <a:pt x="240" y="220"/>
                    </a:lnTo>
                    <a:lnTo>
                      <a:pt x="241" y="226"/>
                    </a:lnTo>
                    <a:lnTo>
                      <a:pt x="240" y="230"/>
                    </a:lnTo>
                    <a:lnTo>
                      <a:pt x="239" y="234"/>
                    </a:lnTo>
                    <a:lnTo>
                      <a:pt x="237" y="237"/>
                    </a:lnTo>
                  </a:path>
                </a:pathLst>
              </a:custGeom>
              <a:noFill/>
              <a:ln w="6350">
                <a:solidFill>
                  <a:srgbClr val="1F1A17"/>
                </a:solidFill>
                <a:prstDash val="solid"/>
                <a:round/>
                <a:headEnd/>
                <a:tailEnd/>
              </a:ln>
            </p:spPr>
            <p:txBody>
              <a:bodyPr/>
              <a:lstStyle/>
              <a:p>
                <a:endParaRPr lang="en-US"/>
              </a:p>
            </p:txBody>
          </p:sp>
          <p:sp>
            <p:nvSpPr>
              <p:cNvPr id="18729" name="Freeform 8079"/>
              <p:cNvSpPr>
                <a:spLocks/>
              </p:cNvSpPr>
              <p:nvPr/>
            </p:nvSpPr>
            <p:spPr bwMode="white">
              <a:xfrm>
                <a:off x="5033" y="1982"/>
                <a:ext cx="30" cy="29"/>
              </a:xfrm>
              <a:custGeom>
                <a:avLst/>
                <a:gdLst>
                  <a:gd name="T0" fmla="*/ 0 w 239"/>
                  <a:gd name="T1" fmla="*/ 0 h 235"/>
                  <a:gd name="T2" fmla="*/ 0 w 239"/>
                  <a:gd name="T3" fmla="*/ 0 h 235"/>
                  <a:gd name="T4" fmla="*/ 0 w 239"/>
                  <a:gd name="T5" fmla="*/ 0 h 235"/>
                  <a:gd name="T6" fmla="*/ 0 w 239"/>
                  <a:gd name="T7" fmla="*/ 0 h 235"/>
                  <a:gd name="T8" fmla="*/ 0 w 239"/>
                  <a:gd name="T9" fmla="*/ 0 h 235"/>
                  <a:gd name="T10" fmla="*/ 0 w 239"/>
                  <a:gd name="T11" fmla="*/ 0 h 235"/>
                  <a:gd name="T12" fmla="*/ 0 w 239"/>
                  <a:gd name="T13" fmla="*/ 0 h 235"/>
                  <a:gd name="T14" fmla="*/ 0 w 239"/>
                  <a:gd name="T15" fmla="*/ 0 h 235"/>
                  <a:gd name="T16" fmla="*/ 0 w 239"/>
                  <a:gd name="T17" fmla="*/ 0 h 235"/>
                  <a:gd name="T18" fmla="*/ 0 w 239"/>
                  <a:gd name="T19" fmla="*/ 0 h 235"/>
                  <a:gd name="T20" fmla="*/ 0 w 239"/>
                  <a:gd name="T21" fmla="*/ 0 h 235"/>
                  <a:gd name="T22" fmla="*/ 0 w 239"/>
                  <a:gd name="T23" fmla="*/ 0 h 235"/>
                  <a:gd name="T24" fmla="*/ 0 w 239"/>
                  <a:gd name="T25" fmla="*/ 0 h 235"/>
                  <a:gd name="T26" fmla="*/ 0 w 239"/>
                  <a:gd name="T27" fmla="*/ 0 h 235"/>
                  <a:gd name="T28" fmla="*/ 0 w 239"/>
                  <a:gd name="T29" fmla="*/ 0 h 235"/>
                  <a:gd name="T30" fmla="*/ 0 w 239"/>
                  <a:gd name="T31" fmla="*/ 0 h 235"/>
                  <a:gd name="T32" fmla="*/ 0 w 239"/>
                  <a:gd name="T33" fmla="*/ 0 h 235"/>
                  <a:gd name="T34" fmla="*/ 1 w 239"/>
                  <a:gd name="T35" fmla="*/ 0 h 235"/>
                  <a:gd name="T36" fmla="*/ 1 w 239"/>
                  <a:gd name="T37" fmla="*/ 0 h 235"/>
                  <a:gd name="T38" fmla="*/ 1 w 239"/>
                  <a:gd name="T39" fmla="*/ 0 h 235"/>
                  <a:gd name="T40" fmla="*/ 1 w 239"/>
                  <a:gd name="T41" fmla="*/ 0 h 235"/>
                  <a:gd name="T42" fmla="*/ 1 w 239"/>
                  <a:gd name="T43" fmla="*/ 0 h 235"/>
                  <a:gd name="T44" fmla="*/ 1 w 239"/>
                  <a:gd name="T45" fmla="*/ 0 h 235"/>
                  <a:gd name="T46" fmla="*/ 1 w 239"/>
                  <a:gd name="T47" fmla="*/ 0 h 235"/>
                  <a:gd name="T48" fmla="*/ 1 w 239"/>
                  <a:gd name="T49" fmla="*/ 0 h 235"/>
                  <a:gd name="T50" fmla="*/ 1 w 239"/>
                  <a:gd name="T51" fmla="*/ 0 h 235"/>
                  <a:gd name="T52" fmla="*/ 1 w 239"/>
                  <a:gd name="T53" fmla="*/ 0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9"/>
                  <a:gd name="T82" fmla="*/ 0 h 235"/>
                  <a:gd name="T83" fmla="*/ 239 w 2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9" h="235">
                    <a:moveTo>
                      <a:pt x="0" y="3"/>
                    </a:moveTo>
                    <a:lnTo>
                      <a:pt x="4" y="1"/>
                    </a:lnTo>
                    <a:lnTo>
                      <a:pt x="10" y="0"/>
                    </a:lnTo>
                    <a:lnTo>
                      <a:pt x="15" y="0"/>
                    </a:lnTo>
                    <a:lnTo>
                      <a:pt x="22" y="1"/>
                    </a:lnTo>
                    <a:lnTo>
                      <a:pt x="30" y="3"/>
                    </a:lnTo>
                    <a:lnTo>
                      <a:pt x="39" y="6"/>
                    </a:lnTo>
                    <a:lnTo>
                      <a:pt x="48" y="11"/>
                    </a:lnTo>
                    <a:lnTo>
                      <a:pt x="58" y="17"/>
                    </a:lnTo>
                    <a:lnTo>
                      <a:pt x="69" y="23"/>
                    </a:lnTo>
                    <a:lnTo>
                      <a:pt x="79" y="30"/>
                    </a:lnTo>
                    <a:lnTo>
                      <a:pt x="102" y="48"/>
                    </a:lnTo>
                    <a:lnTo>
                      <a:pt x="126" y="67"/>
                    </a:lnTo>
                    <a:lnTo>
                      <a:pt x="150" y="89"/>
                    </a:lnTo>
                    <a:lnTo>
                      <a:pt x="173" y="113"/>
                    </a:lnTo>
                    <a:lnTo>
                      <a:pt x="190" y="135"/>
                    </a:lnTo>
                    <a:lnTo>
                      <a:pt x="206" y="154"/>
                    </a:lnTo>
                    <a:lnTo>
                      <a:pt x="220" y="173"/>
                    </a:lnTo>
                    <a:lnTo>
                      <a:pt x="229" y="191"/>
                    </a:lnTo>
                    <a:lnTo>
                      <a:pt x="233" y="198"/>
                    </a:lnTo>
                    <a:lnTo>
                      <a:pt x="236" y="205"/>
                    </a:lnTo>
                    <a:lnTo>
                      <a:pt x="238" y="212"/>
                    </a:lnTo>
                    <a:lnTo>
                      <a:pt x="239" y="218"/>
                    </a:lnTo>
                    <a:lnTo>
                      <a:pt x="239" y="224"/>
                    </a:lnTo>
                    <a:lnTo>
                      <a:pt x="239" y="228"/>
                    </a:lnTo>
                    <a:lnTo>
                      <a:pt x="238" y="232"/>
                    </a:lnTo>
                    <a:lnTo>
                      <a:pt x="235" y="235"/>
                    </a:lnTo>
                  </a:path>
                </a:pathLst>
              </a:custGeom>
              <a:noFill/>
              <a:ln w="6350">
                <a:solidFill>
                  <a:srgbClr val="1F1A17"/>
                </a:solidFill>
                <a:prstDash val="solid"/>
                <a:round/>
                <a:headEnd/>
                <a:tailEnd/>
              </a:ln>
            </p:spPr>
            <p:txBody>
              <a:bodyPr/>
              <a:lstStyle/>
              <a:p>
                <a:endParaRPr lang="en-US"/>
              </a:p>
            </p:txBody>
          </p:sp>
          <p:sp>
            <p:nvSpPr>
              <p:cNvPr id="18730" name="Freeform 8080"/>
              <p:cNvSpPr>
                <a:spLocks/>
              </p:cNvSpPr>
              <p:nvPr/>
            </p:nvSpPr>
            <p:spPr bwMode="white">
              <a:xfrm>
                <a:off x="5040" y="1975"/>
                <a:ext cx="30" cy="29"/>
              </a:xfrm>
              <a:custGeom>
                <a:avLst/>
                <a:gdLst>
                  <a:gd name="T0" fmla="*/ 0 w 239"/>
                  <a:gd name="T1" fmla="*/ 0 h 235"/>
                  <a:gd name="T2" fmla="*/ 0 w 239"/>
                  <a:gd name="T3" fmla="*/ 0 h 235"/>
                  <a:gd name="T4" fmla="*/ 0 w 239"/>
                  <a:gd name="T5" fmla="*/ 0 h 235"/>
                  <a:gd name="T6" fmla="*/ 0 w 239"/>
                  <a:gd name="T7" fmla="*/ 0 h 235"/>
                  <a:gd name="T8" fmla="*/ 0 w 239"/>
                  <a:gd name="T9" fmla="*/ 0 h 235"/>
                  <a:gd name="T10" fmla="*/ 0 w 239"/>
                  <a:gd name="T11" fmla="*/ 0 h 235"/>
                  <a:gd name="T12" fmla="*/ 0 w 239"/>
                  <a:gd name="T13" fmla="*/ 0 h 235"/>
                  <a:gd name="T14" fmla="*/ 0 w 239"/>
                  <a:gd name="T15" fmla="*/ 0 h 235"/>
                  <a:gd name="T16" fmla="*/ 0 w 239"/>
                  <a:gd name="T17" fmla="*/ 0 h 235"/>
                  <a:gd name="T18" fmla="*/ 0 w 239"/>
                  <a:gd name="T19" fmla="*/ 0 h 235"/>
                  <a:gd name="T20" fmla="*/ 0 w 239"/>
                  <a:gd name="T21" fmla="*/ 0 h 235"/>
                  <a:gd name="T22" fmla="*/ 0 w 239"/>
                  <a:gd name="T23" fmla="*/ 0 h 235"/>
                  <a:gd name="T24" fmla="*/ 0 w 239"/>
                  <a:gd name="T25" fmla="*/ 0 h 235"/>
                  <a:gd name="T26" fmla="*/ 0 w 239"/>
                  <a:gd name="T27" fmla="*/ 0 h 235"/>
                  <a:gd name="T28" fmla="*/ 0 w 239"/>
                  <a:gd name="T29" fmla="*/ 0 h 235"/>
                  <a:gd name="T30" fmla="*/ 0 w 239"/>
                  <a:gd name="T31" fmla="*/ 0 h 235"/>
                  <a:gd name="T32" fmla="*/ 0 w 239"/>
                  <a:gd name="T33" fmla="*/ 0 h 235"/>
                  <a:gd name="T34" fmla="*/ 0 w 239"/>
                  <a:gd name="T35" fmla="*/ 0 h 235"/>
                  <a:gd name="T36" fmla="*/ 1 w 239"/>
                  <a:gd name="T37" fmla="*/ 0 h 235"/>
                  <a:gd name="T38" fmla="*/ 1 w 239"/>
                  <a:gd name="T39" fmla="*/ 0 h 235"/>
                  <a:gd name="T40" fmla="*/ 1 w 239"/>
                  <a:gd name="T41" fmla="*/ 0 h 235"/>
                  <a:gd name="T42" fmla="*/ 1 w 239"/>
                  <a:gd name="T43" fmla="*/ 0 h 235"/>
                  <a:gd name="T44" fmla="*/ 1 w 239"/>
                  <a:gd name="T45" fmla="*/ 0 h 235"/>
                  <a:gd name="T46" fmla="*/ 1 w 239"/>
                  <a:gd name="T47" fmla="*/ 0 h 235"/>
                  <a:gd name="T48" fmla="*/ 1 w 239"/>
                  <a:gd name="T49" fmla="*/ 0 h 235"/>
                  <a:gd name="T50" fmla="*/ 1 w 239"/>
                  <a:gd name="T51" fmla="*/ 0 h 235"/>
                  <a:gd name="T52" fmla="*/ 1 w 239"/>
                  <a:gd name="T53" fmla="*/ 0 h 2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39"/>
                  <a:gd name="T82" fmla="*/ 0 h 235"/>
                  <a:gd name="T83" fmla="*/ 239 w 239"/>
                  <a:gd name="T84" fmla="*/ 235 h 2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39" h="235">
                    <a:moveTo>
                      <a:pt x="0" y="3"/>
                    </a:moveTo>
                    <a:lnTo>
                      <a:pt x="4" y="1"/>
                    </a:lnTo>
                    <a:lnTo>
                      <a:pt x="9" y="0"/>
                    </a:lnTo>
                    <a:lnTo>
                      <a:pt x="15" y="0"/>
                    </a:lnTo>
                    <a:lnTo>
                      <a:pt x="22" y="1"/>
                    </a:lnTo>
                    <a:lnTo>
                      <a:pt x="29" y="3"/>
                    </a:lnTo>
                    <a:lnTo>
                      <a:pt x="39" y="7"/>
                    </a:lnTo>
                    <a:lnTo>
                      <a:pt x="48" y="11"/>
                    </a:lnTo>
                    <a:lnTo>
                      <a:pt x="58" y="16"/>
                    </a:lnTo>
                    <a:lnTo>
                      <a:pt x="68" y="23"/>
                    </a:lnTo>
                    <a:lnTo>
                      <a:pt x="79" y="30"/>
                    </a:lnTo>
                    <a:lnTo>
                      <a:pt x="102" y="48"/>
                    </a:lnTo>
                    <a:lnTo>
                      <a:pt x="125" y="67"/>
                    </a:lnTo>
                    <a:lnTo>
                      <a:pt x="149" y="89"/>
                    </a:lnTo>
                    <a:lnTo>
                      <a:pt x="172" y="113"/>
                    </a:lnTo>
                    <a:lnTo>
                      <a:pt x="191" y="135"/>
                    </a:lnTo>
                    <a:lnTo>
                      <a:pt x="206" y="154"/>
                    </a:lnTo>
                    <a:lnTo>
                      <a:pt x="219" y="173"/>
                    </a:lnTo>
                    <a:lnTo>
                      <a:pt x="229" y="191"/>
                    </a:lnTo>
                    <a:lnTo>
                      <a:pt x="232" y="198"/>
                    </a:lnTo>
                    <a:lnTo>
                      <a:pt x="235" y="205"/>
                    </a:lnTo>
                    <a:lnTo>
                      <a:pt x="237" y="212"/>
                    </a:lnTo>
                    <a:lnTo>
                      <a:pt x="238" y="219"/>
                    </a:lnTo>
                    <a:lnTo>
                      <a:pt x="239" y="224"/>
                    </a:lnTo>
                    <a:lnTo>
                      <a:pt x="238" y="228"/>
                    </a:lnTo>
                    <a:lnTo>
                      <a:pt x="237" y="232"/>
                    </a:lnTo>
                    <a:lnTo>
                      <a:pt x="235" y="235"/>
                    </a:lnTo>
                  </a:path>
                </a:pathLst>
              </a:custGeom>
              <a:noFill/>
              <a:ln w="6350">
                <a:solidFill>
                  <a:srgbClr val="1F1A17"/>
                </a:solidFill>
                <a:prstDash val="solid"/>
                <a:round/>
                <a:headEnd/>
                <a:tailEnd/>
              </a:ln>
            </p:spPr>
            <p:txBody>
              <a:bodyPr/>
              <a:lstStyle/>
              <a:p>
                <a:endParaRPr lang="en-US"/>
              </a:p>
            </p:txBody>
          </p:sp>
          <p:sp>
            <p:nvSpPr>
              <p:cNvPr id="18731" name="Freeform 8081"/>
              <p:cNvSpPr>
                <a:spLocks/>
              </p:cNvSpPr>
              <p:nvPr/>
            </p:nvSpPr>
            <p:spPr bwMode="white">
              <a:xfrm>
                <a:off x="5052" y="1973"/>
                <a:ext cx="21" cy="20"/>
              </a:xfrm>
              <a:custGeom>
                <a:avLst/>
                <a:gdLst>
                  <a:gd name="T0" fmla="*/ 0 w 168"/>
                  <a:gd name="T1" fmla="*/ 0 h 165"/>
                  <a:gd name="T2" fmla="*/ 0 w 168"/>
                  <a:gd name="T3" fmla="*/ 0 h 165"/>
                  <a:gd name="T4" fmla="*/ 0 w 168"/>
                  <a:gd name="T5" fmla="*/ 0 h 165"/>
                  <a:gd name="T6" fmla="*/ 0 w 168"/>
                  <a:gd name="T7" fmla="*/ 0 h 165"/>
                  <a:gd name="T8" fmla="*/ 0 w 168"/>
                  <a:gd name="T9" fmla="*/ 0 h 165"/>
                  <a:gd name="T10" fmla="*/ 0 w 168"/>
                  <a:gd name="T11" fmla="*/ 0 h 165"/>
                  <a:gd name="T12" fmla="*/ 0 w 168"/>
                  <a:gd name="T13" fmla="*/ 0 h 165"/>
                  <a:gd name="T14" fmla="*/ 0 w 168"/>
                  <a:gd name="T15" fmla="*/ 0 h 165"/>
                  <a:gd name="T16" fmla="*/ 0 w 168"/>
                  <a:gd name="T17" fmla="*/ 0 h 165"/>
                  <a:gd name="T18" fmla="*/ 0 w 168"/>
                  <a:gd name="T19" fmla="*/ 0 h 165"/>
                  <a:gd name="T20" fmla="*/ 0 w 168"/>
                  <a:gd name="T21" fmla="*/ 0 h 165"/>
                  <a:gd name="T22" fmla="*/ 0 w 168"/>
                  <a:gd name="T23" fmla="*/ 0 h 165"/>
                  <a:gd name="T24" fmla="*/ 0 w 168"/>
                  <a:gd name="T25" fmla="*/ 0 h 165"/>
                  <a:gd name="T26" fmla="*/ 0 w 168"/>
                  <a:gd name="T27" fmla="*/ 0 h 165"/>
                  <a:gd name="T28" fmla="*/ 0 w 168"/>
                  <a:gd name="T29" fmla="*/ 0 h 165"/>
                  <a:gd name="T30" fmla="*/ 0 w 168"/>
                  <a:gd name="T31" fmla="*/ 0 h 165"/>
                  <a:gd name="T32" fmla="*/ 0 w 168"/>
                  <a:gd name="T33" fmla="*/ 0 h 165"/>
                  <a:gd name="T34" fmla="*/ 0 w 168"/>
                  <a:gd name="T35" fmla="*/ 0 h 165"/>
                  <a:gd name="T36" fmla="*/ 0 w 168"/>
                  <a:gd name="T37" fmla="*/ 0 h 165"/>
                  <a:gd name="T38" fmla="*/ 0 w 168"/>
                  <a:gd name="T39" fmla="*/ 0 h 165"/>
                  <a:gd name="T40" fmla="*/ 0 w 168"/>
                  <a:gd name="T41" fmla="*/ 0 h 165"/>
                  <a:gd name="T42" fmla="*/ 0 w 168"/>
                  <a:gd name="T43" fmla="*/ 0 h 165"/>
                  <a:gd name="T44" fmla="*/ 0 w 168"/>
                  <a:gd name="T45" fmla="*/ 0 h 16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8"/>
                  <a:gd name="T70" fmla="*/ 0 h 165"/>
                  <a:gd name="T71" fmla="*/ 168 w 168"/>
                  <a:gd name="T72" fmla="*/ 165 h 16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8" h="165">
                    <a:moveTo>
                      <a:pt x="0" y="2"/>
                    </a:moveTo>
                    <a:lnTo>
                      <a:pt x="2" y="0"/>
                    </a:lnTo>
                    <a:lnTo>
                      <a:pt x="6" y="0"/>
                    </a:lnTo>
                    <a:lnTo>
                      <a:pt x="10" y="0"/>
                    </a:lnTo>
                    <a:lnTo>
                      <a:pt x="15" y="0"/>
                    </a:lnTo>
                    <a:lnTo>
                      <a:pt x="21" y="2"/>
                    </a:lnTo>
                    <a:lnTo>
                      <a:pt x="27" y="4"/>
                    </a:lnTo>
                    <a:lnTo>
                      <a:pt x="41" y="12"/>
                    </a:lnTo>
                    <a:lnTo>
                      <a:pt x="55" y="21"/>
                    </a:lnTo>
                    <a:lnTo>
                      <a:pt x="72" y="33"/>
                    </a:lnTo>
                    <a:lnTo>
                      <a:pt x="88" y="47"/>
                    </a:lnTo>
                    <a:lnTo>
                      <a:pt x="104" y="62"/>
                    </a:lnTo>
                    <a:lnTo>
                      <a:pt x="121" y="80"/>
                    </a:lnTo>
                    <a:lnTo>
                      <a:pt x="134" y="95"/>
                    </a:lnTo>
                    <a:lnTo>
                      <a:pt x="144" y="109"/>
                    </a:lnTo>
                    <a:lnTo>
                      <a:pt x="154" y="122"/>
                    </a:lnTo>
                    <a:lnTo>
                      <a:pt x="160" y="134"/>
                    </a:lnTo>
                    <a:lnTo>
                      <a:pt x="165" y="144"/>
                    </a:lnTo>
                    <a:lnTo>
                      <a:pt x="167" y="154"/>
                    </a:lnTo>
                    <a:lnTo>
                      <a:pt x="168" y="157"/>
                    </a:lnTo>
                    <a:lnTo>
                      <a:pt x="167" y="161"/>
                    </a:lnTo>
                    <a:lnTo>
                      <a:pt x="166" y="163"/>
                    </a:lnTo>
                    <a:lnTo>
                      <a:pt x="165" y="165"/>
                    </a:lnTo>
                  </a:path>
                </a:pathLst>
              </a:custGeom>
              <a:noFill/>
              <a:ln w="6350">
                <a:solidFill>
                  <a:srgbClr val="1F1A17"/>
                </a:solidFill>
                <a:prstDash val="solid"/>
                <a:round/>
                <a:headEnd/>
                <a:tailEnd/>
              </a:ln>
            </p:spPr>
            <p:txBody>
              <a:bodyPr/>
              <a:lstStyle/>
              <a:p>
                <a:endParaRPr lang="en-US"/>
              </a:p>
            </p:txBody>
          </p:sp>
          <p:sp>
            <p:nvSpPr>
              <p:cNvPr id="18732" name="Freeform 8082"/>
              <p:cNvSpPr>
                <a:spLocks/>
              </p:cNvSpPr>
              <p:nvPr/>
            </p:nvSpPr>
            <p:spPr bwMode="white">
              <a:xfrm>
                <a:off x="5051" y="1969"/>
                <a:ext cx="25" cy="25"/>
              </a:xfrm>
              <a:custGeom>
                <a:avLst/>
                <a:gdLst>
                  <a:gd name="T0" fmla="*/ 0 w 200"/>
                  <a:gd name="T1" fmla="*/ 0 h 197"/>
                  <a:gd name="T2" fmla="*/ 0 w 200"/>
                  <a:gd name="T3" fmla="*/ 0 h 197"/>
                  <a:gd name="T4" fmla="*/ 0 w 200"/>
                  <a:gd name="T5" fmla="*/ 0 h 197"/>
                  <a:gd name="T6" fmla="*/ 0 w 200"/>
                  <a:gd name="T7" fmla="*/ 0 h 197"/>
                  <a:gd name="T8" fmla="*/ 0 w 200"/>
                  <a:gd name="T9" fmla="*/ 0 h 197"/>
                  <a:gd name="T10" fmla="*/ 0 w 200"/>
                  <a:gd name="T11" fmla="*/ 0 h 197"/>
                  <a:gd name="T12" fmla="*/ 0 w 200"/>
                  <a:gd name="T13" fmla="*/ 0 h 197"/>
                  <a:gd name="T14" fmla="*/ 0 w 200"/>
                  <a:gd name="T15" fmla="*/ 0 h 197"/>
                  <a:gd name="T16" fmla="*/ 0 w 200"/>
                  <a:gd name="T17" fmla="*/ 0 h 197"/>
                  <a:gd name="T18" fmla="*/ 0 w 200"/>
                  <a:gd name="T19" fmla="*/ 0 h 197"/>
                  <a:gd name="T20" fmla="*/ 0 w 200"/>
                  <a:gd name="T21" fmla="*/ 0 h 197"/>
                  <a:gd name="T22" fmla="*/ 0 w 200"/>
                  <a:gd name="T23" fmla="*/ 0 h 197"/>
                  <a:gd name="T24" fmla="*/ 0 w 200"/>
                  <a:gd name="T25" fmla="*/ 0 h 197"/>
                  <a:gd name="T26" fmla="*/ 0 w 200"/>
                  <a:gd name="T27" fmla="*/ 0 h 197"/>
                  <a:gd name="T28" fmla="*/ 0 w 200"/>
                  <a:gd name="T29" fmla="*/ 0 h 197"/>
                  <a:gd name="T30" fmla="*/ 0 w 200"/>
                  <a:gd name="T31" fmla="*/ 0 h 197"/>
                  <a:gd name="T32" fmla="*/ 0 w 200"/>
                  <a:gd name="T33" fmla="*/ 0 h 197"/>
                  <a:gd name="T34" fmla="*/ 0 w 200"/>
                  <a:gd name="T35" fmla="*/ 0 h 197"/>
                  <a:gd name="T36" fmla="*/ 0 w 200"/>
                  <a:gd name="T37" fmla="*/ 0 h 197"/>
                  <a:gd name="T38" fmla="*/ 0 w 200"/>
                  <a:gd name="T39" fmla="*/ 0 h 197"/>
                  <a:gd name="T40" fmla="*/ 0 w 200"/>
                  <a:gd name="T41" fmla="*/ 0 h 197"/>
                  <a:gd name="T42" fmla="*/ 0 w 200"/>
                  <a:gd name="T43" fmla="*/ 0 h 197"/>
                  <a:gd name="T44" fmla="*/ 0 w 200"/>
                  <a:gd name="T45" fmla="*/ 0 h 197"/>
                  <a:gd name="T46" fmla="*/ 0 w 200"/>
                  <a:gd name="T47" fmla="*/ 0 h 197"/>
                  <a:gd name="T48" fmla="*/ 0 w 200"/>
                  <a:gd name="T49" fmla="*/ 0 h 197"/>
                  <a:gd name="T50" fmla="*/ 0 w 200"/>
                  <a:gd name="T51" fmla="*/ 0 h 197"/>
                  <a:gd name="T52" fmla="*/ 0 w 200"/>
                  <a:gd name="T53" fmla="*/ 0 h 197"/>
                  <a:gd name="T54" fmla="*/ 0 w 200"/>
                  <a:gd name="T55" fmla="*/ 0 h 197"/>
                  <a:gd name="T56" fmla="*/ 0 w 200"/>
                  <a:gd name="T57" fmla="*/ 0 h 197"/>
                  <a:gd name="T58" fmla="*/ 0 w 200"/>
                  <a:gd name="T59" fmla="*/ 0 h 197"/>
                  <a:gd name="T60" fmla="*/ 0 w 200"/>
                  <a:gd name="T61" fmla="*/ 0 h 197"/>
                  <a:gd name="T62" fmla="*/ 0 w 200"/>
                  <a:gd name="T63" fmla="*/ 0 h 197"/>
                  <a:gd name="T64" fmla="*/ 0 w 200"/>
                  <a:gd name="T65" fmla="*/ 0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197"/>
                  <a:gd name="T101" fmla="*/ 200 w 200"/>
                  <a:gd name="T102" fmla="*/ 197 h 1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197">
                    <a:moveTo>
                      <a:pt x="5" y="32"/>
                    </a:moveTo>
                    <a:lnTo>
                      <a:pt x="2" y="26"/>
                    </a:lnTo>
                    <a:lnTo>
                      <a:pt x="1" y="20"/>
                    </a:lnTo>
                    <a:lnTo>
                      <a:pt x="0" y="15"/>
                    </a:lnTo>
                    <a:lnTo>
                      <a:pt x="0" y="11"/>
                    </a:lnTo>
                    <a:lnTo>
                      <a:pt x="1" y="6"/>
                    </a:lnTo>
                    <a:lnTo>
                      <a:pt x="3" y="3"/>
                    </a:lnTo>
                    <a:lnTo>
                      <a:pt x="6" y="1"/>
                    </a:lnTo>
                    <a:lnTo>
                      <a:pt x="10" y="0"/>
                    </a:lnTo>
                    <a:lnTo>
                      <a:pt x="15" y="0"/>
                    </a:lnTo>
                    <a:lnTo>
                      <a:pt x="20" y="1"/>
                    </a:lnTo>
                    <a:lnTo>
                      <a:pt x="28" y="3"/>
                    </a:lnTo>
                    <a:lnTo>
                      <a:pt x="35" y="6"/>
                    </a:lnTo>
                    <a:lnTo>
                      <a:pt x="51" y="15"/>
                    </a:lnTo>
                    <a:lnTo>
                      <a:pt x="68" y="26"/>
                    </a:lnTo>
                    <a:lnTo>
                      <a:pt x="87" y="40"/>
                    </a:lnTo>
                    <a:lnTo>
                      <a:pt x="107" y="56"/>
                    </a:lnTo>
                    <a:lnTo>
                      <a:pt x="125" y="75"/>
                    </a:lnTo>
                    <a:lnTo>
                      <a:pt x="145" y="95"/>
                    </a:lnTo>
                    <a:lnTo>
                      <a:pt x="162" y="114"/>
                    </a:lnTo>
                    <a:lnTo>
                      <a:pt x="176" y="133"/>
                    </a:lnTo>
                    <a:lnTo>
                      <a:pt x="187" y="151"/>
                    </a:lnTo>
                    <a:lnTo>
                      <a:pt x="195" y="165"/>
                    </a:lnTo>
                    <a:lnTo>
                      <a:pt x="197" y="172"/>
                    </a:lnTo>
                    <a:lnTo>
                      <a:pt x="199" y="178"/>
                    </a:lnTo>
                    <a:lnTo>
                      <a:pt x="200" y="184"/>
                    </a:lnTo>
                    <a:lnTo>
                      <a:pt x="200" y="188"/>
                    </a:lnTo>
                    <a:lnTo>
                      <a:pt x="199" y="192"/>
                    </a:lnTo>
                    <a:lnTo>
                      <a:pt x="197" y="194"/>
                    </a:lnTo>
                    <a:lnTo>
                      <a:pt x="194" y="196"/>
                    </a:lnTo>
                    <a:lnTo>
                      <a:pt x="190" y="197"/>
                    </a:lnTo>
                    <a:lnTo>
                      <a:pt x="182" y="197"/>
                    </a:lnTo>
                    <a:lnTo>
                      <a:pt x="172" y="194"/>
                    </a:lnTo>
                  </a:path>
                </a:pathLst>
              </a:custGeom>
              <a:noFill/>
              <a:ln w="6350">
                <a:solidFill>
                  <a:srgbClr val="1F1A17"/>
                </a:solidFill>
                <a:prstDash val="solid"/>
                <a:round/>
                <a:headEnd/>
                <a:tailEnd/>
              </a:ln>
            </p:spPr>
            <p:txBody>
              <a:bodyPr/>
              <a:lstStyle/>
              <a:p>
                <a:endParaRPr lang="en-US"/>
              </a:p>
            </p:txBody>
          </p:sp>
          <p:sp>
            <p:nvSpPr>
              <p:cNvPr id="18733" name="Freeform 8083"/>
              <p:cNvSpPr>
                <a:spLocks/>
              </p:cNvSpPr>
              <p:nvPr/>
            </p:nvSpPr>
            <p:spPr bwMode="white">
              <a:xfrm>
                <a:off x="5051" y="1961"/>
                <a:ext cx="32" cy="32"/>
              </a:xfrm>
              <a:custGeom>
                <a:avLst/>
                <a:gdLst>
                  <a:gd name="T0" fmla="*/ 0 w 255"/>
                  <a:gd name="T1" fmla="*/ 0 h 256"/>
                  <a:gd name="T2" fmla="*/ 0 w 255"/>
                  <a:gd name="T3" fmla="*/ 0 h 256"/>
                  <a:gd name="T4" fmla="*/ 0 w 255"/>
                  <a:gd name="T5" fmla="*/ 0 h 256"/>
                  <a:gd name="T6" fmla="*/ 0 w 255"/>
                  <a:gd name="T7" fmla="*/ 0 h 256"/>
                  <a:gd name="T8" fmla="*/ 0 w 255"/>
                  <a:gd name="T9" fmla="*/ 0 h 256"/>
                  <a:gd name="T10" fmla="*/ 0 w 255"/>
                  <a:gd name="T11" fmla="*/ 0 h 256"/>
                  <a:gd name="T12" fmla="*/ 0 w 255"/>
                  <a:gd name="T13" fmla="*/ 0 h 256"/>
                  <a:gd name="T14" fmla="*/ 0 w 255"/>
                  <a:gd name="T15" fmla="*/ 0 h 256"/>
                  <a:gd name="T16" fmla="*/ 0 w 255"/>
                  <a:gd name="T17" fmla="*/ 0 h 256"/>
                  <a:gd name="T18" fmla="*/ 0 w 255"/>
                  <a:gd name="T19" fmla="*/ 0 h 256"/>
                  <a:gd name="T20" fmla="*/ 0 w 255"/>
                  <a:gd name="T21" fmla="*/ 0 h 256"/>
                  <a:gd name="T22" fmla="*/ 0 w 255"/>
                  <a:gd name="T23" fmla="*/ 0 h 256"/>
                  <a:gd name="T24" fmla="*/ 0 w 255"/>
                  <a:gd name="T25" fmla="*/ 0 h 256"/>
                  <a:gd name="T26" fmla="*/ 0 w 255"/>
                  <a:gd name="T27" fmla="*/ 0 h 256"/>
                  <a:gd name="T28" fmla="*/ 0 w 255"/>
                  <a:gd name="T29" fmla="*/ 0 h 256"/>
                  <a:gd name="T30" fmla="*/ 1 w 255"/>
                  <a:gd name="T31" fmla="*/ 0 h 256"/>
                  <a:gd name="T32" fmla="*/ 1 w 255"/>
                  <a:gd name="T33" fmla="*/ 0 h 256"/>
                  <a:gd name="T34" fmla="*/ 1 w 255"/>
                  <a:gd name="T35" fmla="*/ 0 h 256"/>
                  <a:gd name="T36" fmla="*/ 1 w 255"/>
                  <a:gd name="T37" fmla="*/ 0 h 256"/>
                  <a:gd name="T38" fmla="*/ 1 w 255"/>
                  <a:gd name="T39" fmla="*/ 0 h 256"/>
                  <a:gd name="T40" fmla="*/ 1 w 255"/>
                  <a:gd name="T41" fmla="*/ 0 h 256"/>
                  <a:gd name="T42" fmla="*/ 1 w 255"/>
                  <a:gd name="T43" fmla="*/ 0 h 256"/>
                  <a:gd name="T44" fmla="*/ 1 w 255"/>
                  <a:gd name="T45" fmla="*/ 0 h 256"/>
                  <a:gd name="T46" fmla="*/ 1 w 255"/>
                  <a:gd name="T47" fmla="*/ 0 h 256"/>
                  <a:gd name="T48" fmla="*/ 0 w 255"/>
                  <a:gd name="T49" fmla="*/ 1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5"/>
                  <a:gd name="T76" fmla="*/ 0 h 256"/>
                  <a:gd name="T77" fmla="*/ 255 w 255"/>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5" h="256">
                    <a:moveTo>
                      <a:pt x="0" y="68"/>
                    </a:moveTo>
                    <a:lnTo>
                      <a:pt x="60" y="3"/>
                    </a:lnTo>
                    <a:lnTo>
                      <a:pt x="63" y="1"/>
                    </a:lnTo>
                    <a:lnTo>
                      <a:pt x="67" y="0"/>
                    </a:lnTo>
                    <a:lnTo>
                      <a:pt x="71" y="0"/>
                    </a:lnTo>
                    <a:lnTo>
                      <a:pt x="78" y="1"/>
                    </a:lnTo>
                    <a:lnTo>
                      <a:pt x="84" y="3"/>
                    </a:lnTo>
                    <a:lnTo>
                      <a:pt x="91" y="6"/>
                    </a:lnTo>
                    <a:lnTo>
                      <a:pt x="108" y="14"/>
                    </a:lnTo>
                    <a:lnTo>
                      <a:pt x="125" y="25"/>
                    </a:lnTo>
                    <a:lnTo>
                      <a:pt x="144" y="39"/>
                    </a:lnTo>
                    <a:lnTo>
                      <a:pt x="163" y="56"/>
                    </a:lnTo>
                    <a:lnTo>
                      <a:pt x="183" y="74"/>
                    </a:lnTo>
                    <a:lnTo>
                      <a:pt x="201" y="93"/>
                    </a:lnTo>
                    <a:lnTo>
                      <a:pt x="216" y="111"/>
                    </a:lnTo>
                    <a:lnTo>
                      <a:pt x="228" y="126"/>
                    </a:lnTo>
                    <a:lnTo>
                      <a:pt x="239" y="142"/>
                    </a:lnTo>
                    <a:lnTo>
                      <a:pt x="246" y="156"/>
                    </a:lnTo>
                    <a:lnTo>
                      <a:pt x="251" y="168"/>
                    </a:lnTo>
                    <a:lnTo>
                      <a:pt x="254" y="178"/>
                    </a:lnTo>
                    <a:lnTo>
                      <a:pt x="255" y="182"/>
                    </a:lnTo>
                    <a:lnTo>
                      <a:pt x="255" y="187"/>
                    </a:lnTo>
                    <a:lnTo>
                      <a:pt x="255" y="190"/>
                    </a:lnTo>
                    <a:lnTo>
                      <a:pt x="253" y="193"/>
                    </a:lnTo>
                    <a:lnTo>
                      <a:pt x="197" y="256"/>
                    </a:lnTo>
                  </a:path>
                </a:pathLst>
              </a:custGeom>
              <a:noFill/>
              <a:ln w="6350">
                <a:solidFill>
                  <a:srgbClr val="1F1A17"/>
                </a:solidFill>
                <a:prstDash val="solid"/>
                <a:round/>
                <a:headEnd/>
                <a:tailEnd/>
              </a:ln>
            </p:spPr>
            <p:txBody>
              <a:bodyPr/>
              <a:lstStyle/>
              <a:p>
                <a:endParaRPr lang="en-US"/>
              </a:p>
            </p:txBody>
          </p:sp>
          <p:sp>
            <p:nvSpPr>
              <p:cNvPr id="18734" name="Freeform 8084"/>
              <p:cNvSpPr>
                <a:spLocks/>
              </p:cNvSpPr>
              <p:nvPr/>
            </p:nvSpPr>
            <p:spPr bwMode="white">
              <a:xfrm>
                <a:off x="5059" y="1956"/>
                <a:ext cx="27" cy="28"/>
              </a:xfrm>
              <a:custGeom>
                <a:avLst/>
                <a:gdLst>
                  <a:gd name="T0" fmla="*/ 0 w 216"/>
                  <a:gd name="T1" fmla="*/ 0 h 223"/>
                  <a:gd name="T2" fmla="*/ 0 w 216"/>
                  <a:gd name="T3" fmla="*/ 0 h 223"/>
                  <a:gd name="T4" fmla="*/ 0 w 216"/>
                  <a:gd name="T5" fmla="*/ 0 h 223"/>
                  <a:gd name="T6" fmla="*/ 0 w 216"/>
                  <a:gd name="T7" fmla="*/ 0 h 223"/>
                  <a:gd name="T8" fmla="*/ 0 w 216"/>
                  <a:gd name="T9" fmla="*/ 0 h 223"/>
                  <a:gd name="T10" fmla="*/ 0 w 216"/>
                  <a:gd name="T11" fmla="*/ 0 h 223"/>
                  <a:gd name="T12" fmla="*/ 0 w 216"/>
                  <a:gd name="T13" fmla="*/ 0 h 223"/>
                  <a:gd name="T14" fmla="*/ 0 w 216"/>
                  <a:gd name="T15" fmla="*/ 0 h 223"/>
                  <a:gd name="T16" fmla="*/ 0 w 216"/>
                  <a:gd name="T17" fmla="*/ 0 h 223"/>
                  <a:gd name="T18" fmla="*/ 0 w 216"/>
                  <a:gd name="T19" fmla="*/ 0 h 223"/>
                  <a:gd name="T20" fmla="*/ 0 w 216"/>
                  <a:gd name="T21" fmla="*/ 0 h 223"/>
                  <a:gd name="T22" fmla="*/ 0 w 216"/>
                  <a:gd name="T23" fmla="*/ 0 h 223"/>
                  <a:gd name="T24" fmla="*/ 0 w 216"/>
                  <a:gd name="T25" fmla="*/ 0 h 223"/>
                  <a:gd name="T26" fmla="*/ 0 w 216"/>
                  <a:gd name="T27" fmla="*/ 0 h 223"/>
                  <a:gd name="T28" fmla="*/ 0 w 216"/>
                  <a:gd name="T29" fmla="*/ 0 h 223"/>
                  <a:gd name="T30" fmla="*/ 0 w 216"/>
                  <a:gd name="T31" fmla="*/ 0 h 223"/>
                  <a:gd name="T32" fmla="*/ 0 w 216"/>
                  <a:gd name="T33" fmla="*/ 0 h 223"/>
                  <a:gd name="T34" fmla="*/ 0 w 216"/>
                  <a:gd name="T35" fmla="*/ 0 h 223"/>
                  <a:gd name="T36" fmla="*/ 0 w 216"/>
                  <a:gd name="T37" fmla="*/ 0 h 223"/>
                  <a:gd name="T38" fmla="*/ 0 w 216"/>
                  <a:gd name="T39" fmla="*/ 0 h 223"/>
                  <a:gd name="T40" fmla="*/ 0 w 216"/>
                  <a:gd name="T41" fmla="*/ 0 h 223"/>
                  <a:gd name="T42" fmla="*/ 0 w 216"/>
                  <a:gd name="T43" fmla="*/ 0 h 223"/>
                  <a:gd name="T44" fmla="*/ 0 w 216"/>
                  <a:gd name="T45" fmla="*/ 0 h 223"/>
                  <a:gd name="T46" fmla="*/ 0 w 216"/>
                  <a:gd name="T47" fmla="*/ 1 h 2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6"/>
                  <a:gd name="T73" fmla="*/ 0 h 223"/>
                  <a:gd name="T74" fmla="*/ 216 w 216"/>
                  <a:gd name="T75" fmla="*/ 223 h 2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6" h="223">
                    <a:moveTo>
                      <a:pt x="0" y="36"/>
                    </a:moveTo>
                    <a:lnTo>
                      <a:pt x="72" y="0"/>
                    </a:lnTo>
                    <a:lnTo>
                      <a:pt x="76" y="0"/>
                    </a:lnTo>
                    <a:lnTo>
                      <a:pt x="80" y="1"/>
                    </a:lnTo>
                    <a:lnTo>
                      <a:pt x="85" y="3"/>
                    </a:lnTo>
                    <a:lnTo>
                      <a:pt x="92" y="5"/>
                    </a:lnTo>
                    <a:lnTo>
                      <a:pt x="104" y="11"/>
                    </a:lnTo>
                    <a:lnTo>
                      <a:pt x="119" y="20"/>
                    </a:lnTo>
                    <a:lnTo>
                      <a:pt x="134" y="32"/>
                    </a:lnTo>
                    <a:lnTo>
                      <a:pt x="150" y="45"/>
                    </a:lnTo>
                    <a:lnTo>
                      <a:pt x="165" y="60"/>
                    </a:lnTo>
                    <a:lnTo>
                      <a:pt x="181" y="75"/>
                    </a:lnTo>
                    <a:lnTo>
                      <a:pt x="192" y="89"/>
                    </a:lnTo>
                    <a:lnTo>
                      <a:pt x="202" y="101"/>
                    </a:lnTo>
                    <a:lnTo>
                      <a:pt x="210" y="114"/>
                    </a:lnTo>
                    <a:lnTo>
                      <a:pt x="216" y="124"/>
                    </a:lnTo>
                    <a:lnTo>
                      <a:pt x="216" y="134"/>
                    </a:lnTo>
                    <a:lnTo>
                      <a:pt x="215" y="147"/>
                    </a:lnTo>
                    <a:lnTo>
                      <a:pt x="213" y="160"/>
                    </a:lnTo>
                    <a:lnTo>
                      <a:pt x="211" y="175"/>
                    </a:lnTo>
                    <a:lnTo>
                      <a:pt x="207" y="189"/>
                    </a:lnTo>
                    <a:lnTo>
                      <a:pt x="204" y="203"/>
                    </a:lnTo>
                    <a:lnTo>
                      <a:pt x="200" y="214"/>
                    </a:lnTo>
                    <a:lnTo>
                      <a:pt x="194" y="223"/>
                    </a:lnTo>
                  </a:path>
                </a:pathLst>
              </a:custGeom>
              <a:noFill/>
              <a:ln w="6350">
                <a:solidFill>
                  <a:srgbClr val="1F1A17"/>
                </a:solidFill>
                <a:prstDash val="solid"/>
                <a:round/>
                <a:headEnd/>
                <a:tailEnd/>
              </a:ln>
            </p:spPr>
            <p:txBody>
              <a:bodyPr/>
              <a:lstStyle/>
              <a:p>
                <a:endParaRPr lang="en-US"/>
              </a:p>
            </p:txBody>
          </p:sp>
          <p:sp>
            <p:nvSpPr>
              <p:cNvPr id="18735" name="Freeform 8085"/>
              <p:cNvSpPr>
                <a:spLocks/>
              </p:cNvSpPr>
              <p:nvPr/>
            </p:nvSpPr>
            <p:spPr bwMode="white">
              <a:xfrm>
                <a:off x="4953" y="2078"/>
                <a:ext cx="17" cy="16"/>
              </a:xfrm>
              <a:custGeom>
                <a:avLst/>
                <a:gdLst>
                  <a:gd name="T0" fmla="*/ 0 w 133"/>
                  <a:gd name="T1" fmla="*/ 0 h 131"/>
                  <a:gd name="T2" fmla="*/ 0 w 133"/>
                  <a:gd name="T3" fmla="*/ 0 h 131"/>
                  <a:gd name="T4" fmla="*/ 0 w 133"/>
                  <a:gd name="T5" fmla="*/ 0 h 131"/>
                  <a:gd name="T6" fmla="*/ 0 w 133"/>
                  <a:gd name="T7" fmla="*/ 0 h 131"/>
                  <a:gd name="T8" fmla="*/ 0 w 133"/>
                  <a:gd name="T9" fmla="*/ 0 h 131"/>
                  <a:gd name="T10" fmla="*/ 0 w 133"/>
                  <a:gd name="T11" fmla="*/ 0 h 131"/>
                  <a:gd name="T12" fmla="*/ 0 w 133"/>
                  <a:gd name="T13" fmla="*/ 0 h 131"/>
                  <a:gd name="T14" fmla="*/ 0 w 133"/>
                  <a:gd name="T15" fmla="*/ 0 h 131"/>
                  <a:gd name="T16" fmla="*/ 0 w 133"/>
                  <a:gd name="T17" fmla="*/ 0 h 131"/>
                  <a:gd name="T18" fmla="*/ 0 w 133"/>
                  <a:gd name="T19" fmla="*/ 0 h 131"/>
                  <a:gd name="T20" fmla="*/ 0 w 133"/>
                  <a:gd name="T21" fmla="*/ 0 h 131"/>
                  <a:gd name="T22" fmla="*/ 0 w 133"/>
                  <a:gd name="T23" fmla="*/ 0 h 131"/>
                  <a:gd name="T24" fmla="*/ 0 w 133"/>
                  <a:gd name="T25" fmla="*/ 0 h 131"/>
                  <a:gd name="T26" fmla="*/ 0 w 133"/>
                  <a:gd name="T27" fmla="*/ 0 h 131"/>
                  <a:gd name="T28" fmla="*/ 0 w 133"/>
                  <a:gd name="T29" fmla="*/ 0 h 131"/>
                  <a:gd name="T30" fmla="*/ 0 w 133"/>
                  <a:gd name="T31" fmla="*/ 0 h 131"/>
                  <a:gd name="T32" fmla="*/ 0 w 133"/>
                  <a:gd name="T33" fmla="*/ 0 h 131"/>
                  <a:gd name="T34" fmla="*/ 0 w 133"/>
                  <a:gd name="T35" fmla="*/ 0 h 131"/>
                  <a:gd name="T36" fmla="*/ 0 w 133"/>
                  <a:gd name="T37" fmla="*/ 0 h 131"/>
                  <a:gd name="T38" fmla="*/ 0 w 133"/>
                  <a:gd name="T39" fmla="*/ 0 h 131"/>
                  <a:gd name="T40" fmla="*/ 0 w 133"/>
                  <a:gd name="T41" fmla="*/ 0 h 131"/>
                  <a:gd name="T42" fmla="*/ 0 w 133"/>
                  <a:gd name="T43" fmla="*/ 0 h 131"/>
                  <a:gd name="T44" fmla="*/ 0 w 133"/>
                  <a:gd name="T45" fmla="*/ 0 h 131"/>
                  <a:gd name="T46" fmla="*/ 0 w 133"/>
                  <a:gd name="T47" fmla="*/ 0 h 131"/>
                  <a:gd name="T48" fmla="*/ 0 w 133"/>
                  <a:gd name="T49" fmla="*/ 0 h 131"/>
                  <a:gd name="T50" fmla="*/ 0 w 133"/>
                  <a:gd name="T51" fmla="*/ 0 h 131"/>
                  <a:gd name="T52" fmla="*/ 0 w 133"/>
                  <a:gd name="T53" fmla="*/ 0 h 131"/>
                  <a:gd name="T54" fmla="*/ 0 w 133"/>
                  <a:gd name="T55" fmla="*/ 0 h 131"/>
                  <a:gd name="T56" fmla="*/ 0 w 133"/>
                  <a:gd name="T57" fmla="*/ 0 h 131"/>
                  <a:gd name="T58" fmla="*/ 0 w 133"/>
                  <a:gd name="T59" fmla="*/ 0 h 131"/>
                  <a:gd name="T60" fmla="*/ 0 w 133"/>
                  <a:gd name="T61" fmla="*/ 0 h 131"/>
                  <a:gd name="T62" fmla="*/ 0 w 133"/>
                  <a:gd name="T63" fmla="*/ 0 h 131"/>
                  <a:gd name="T64" fmla="*/ 0 w 133"/>
                  <a:gd name="T65" fmla="*/ 0 h 131"/>
                  <a:gd name="T66" fmla="*/ 0 w 133"/>
                  <a:gd name="T67" fmla="*/ 0 h 131"/>
                  <a:gd name="T68" fmla="*/ 0 w 133"/>
                  <a:gd name="T69" fmla="*/ 0 h 131"/>
                  <a:gd name="T70" fmla="*/ 0 w 133"/>
                  <a:gd name="T71" fmla="*/ 0 h 131"/>
                  <a:gd name="T72" fmla="*/ 0 w 133"/>
                  <a:gd name="T73" fmla="*/ 0 h 131"/>
                  <a:gd name="T74" fmla="*/ 0 w 133"/>
                  <a:gd name="T75" fmla="*/ 0 h 131"/>
                  <a:gd name="T76" fmla="*/ 0 w 133"/>
                  <a:gd name="T77" fmla="*/ 0 h 1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3"/>
                  <a:gd name="T118" fmla="*/ 0 h 131"/>
                  <a:gd name="T119" fmla="*/ 133 w 133"/>
                  <a:gd name="T120" fmla="*/ 131 h 1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3" h="131">
                    <a:moveTo>
                      <a:pt x="7" y="0"/>
                    </a:moveTo>
                    <a:lnTo>
                      <a:pt x="14" y="0"/>
                    </a:lnTo>
                    <a:lnTo>
                      <a:pt x="23" y="3"/>
                    </a:lnTo>
                    <a:lnTo>
                      <a:pt x="34" y="9"/>
                    </a:lnTo>
                    <a:lnTo>
                      <a:pt x="46" y="17"/>
                    </a:lnTo>
                    <a:lnTo>
                      <a:pt x="59" y="26"/>
                    </a:lnTo>
                    <a:lnTo>
                      <a:pt x="71" y="36"/>
                    </a:lnTo>
                    <a:lnTo>
                      <a:pt x="84" y="49"/>
                    </a:lnTo>
                    <a:lnTo>
                      <a:pt x="97" y="62"/>
                    </a:lnTo>
                    <a:lnTo>
                      <a:pt x="108" y="76"/>
                    </a:lnTo>
                    <a:lnTo>
                      <a:pt x="118" y="88"/>
                    </a:lnTo>
                    <a:lnTo>
                      <a:pt x="125" y="100"/>
                    </a:lnTo>
                    <a:lnTo>
                      <a:pt x="130" y="109"/>
                    </a:lnTo>
                    <a:lnTo>
                      <a:pt x="133" y="118"/>
                    </a:lnTo>
                    <a:lnTo>
                      <a:pt x="133" y="124"/>
                    </a:lnTo>
                    <a:lnTo>
                      <a:pt x="132" y="127"/>
                    </a:lnTo>
                    <a:lnTo>
                      <a:pt x="131" y="129"/>
                    </a:lnTo>
                    <a:lnTo>
                      <a:pt x="129" y="131"/>
                    </a:lnTo>
                    <a:lnTo>
                      <a:pt x="126" y="131"/>
                    </a:lnTo>
                    <a:lnTo>
                      <a:pt x="123" y="131"/>
                    </a:lnTo>
                    <a:lnTo>
                      <a:pt x="119" y="131"/>
                    </a:lnTo>
                    <a:lnTo>
                      <a:pt x="115" y="129"/>
                    </a:lnTo>
                    <a:lnTo>
                      <a:pt x="111" y="127"/>
                    </a:lnTo>
                    <a:lnTo>
                      <a:pt x="99" y="121"/>
                    </a:lnTo>
                    <a:lnTo>
                      <a:pt x="88" y="114"/>
                    </a:lnTo>
                    <a:lnTo>
                      <a:pt x="75" y="105"/>
                    </a:lnTo>
                    <a:lnTo>
                      <a:pt x="63" y="93"/>
                    </a:lnTo>
                    <a:lnTo>
                      <a:pt x="49" y="82"/>
                    </a:lnTo>
                    <a:lnTo>
                      <a:pt x="37" y="68"/>
                    </a:lnTo>
                    <a:lnTo>
                      <a:pt x="25" y="55"/>
                    </a:lnTo>
                    <a:lnTo>
                      <a:pt x="16" y="43"/>
                    </a:lnTo>
                    <a:lnTo>
                      <a:pt x="9" y="31"/>
                    </a:lnTo>
                    <a:lnTo>
                      <a:pt x="4" y="21"/>
                    </a:lnTo>
                    <a:lnTo>
                      <a:pt x="0" y="13"/>
                    </a:lnTo>
                    <a:lnTo>
                      <a:pt x="0" y="6"/>
                    </a:lnTo>
                    <a:lnTo>
                      <a:pt x="0" y="3"/>
                    </a:lnTo>
                    <a:lnTo>
                      <a:pt x="3" y="2"/>
                    </a:lnTo>
                    <a:lnTo>
                      <a:pt x="5" y="0"/>
                    </a:lnTo>
                    <a:lnTo>
                      <a:pt x="7" y="0"/>
                    </a:lnTo>
                  </a:path>
                </a:pathLst>
              </a:custGeom>
              <a:noFill/>
              <a:ln w="6350">
                <a:solidFill>
                  <a:srgbClr val="1F1A17"/>
                </a:solidFill>
                <a:prstDash val="solid"/>
                <a:round/>
                <a:headEnd/>
                <a:tailEnd/>
              </a:ln>
            </p:spPr>
            <p:txBody>
              <a:bodyPr/>
              <a:lstStyle/>
              <a:p>
                <a:endParaRPr lang="en-US"/>
              </a:p>
            </p:txBody>
          </p:sp>
          <p:sp>
            <p:nvSpPr>
              <p:cNvPr id="18736" name="Line 8086"/>
              <p:cNvSpPr>
                <a:spLocks noChangeShapeType="1"/>
              </p:cNvSpPr>
              <p:nvPr/>
            </p:nvSpPr>
            <p:spPr bwMode="white">
              <a:xfrm flipH="1">
                <a:off x="5048" y="1973"/>
                <a:ext cx="4" cy="4"/>
              </a:xfrm>
              <a:prstGeom prst="line">
                <a:avLst/>
              </a:prstGeom>
              <a:noFill/>
              <a:ln w="6350">
                <a:solidFill>
                  <a:srgbClr val="1F1A17"/>
                </a:solidFill>
                <a:round/>
                <a:headEnd/>
                <a:tailEnd/>
              </a:ln>
            </p:spPr>
            <p:txBody>
              <a:bodyPr/>
              <a:lstStyle/>
              <a:p>
                <a:endParaRPr lang="en-US"/>
              </a:p>
            </p:txBody>
          </p:sp>
          <p:sp>
            <p:nvSpPr>
              <p:cNvPr id="18737" name="Line 8087"/>
              <p:cNvSpPr>
                <a:spLocks noChangeShapeType="1"/>
              </p:cNvSpPr>
              <p:nvPr/>
            </p:nvSpPr>
            <p:spPr bwMode="white">
              <a:xfrm flipH="1">
                <a:off x="5068" y="1994"/>
                <a:ext cx="5" cy="4"/>
              </a:xfrm>
              <a:prstGeom prst="line">
                <a:avLst/>
              </a:prstGeom>
              <a:noFill/>
              <a:ln w="6350">
                <a:solidFill>
                  <a:srgbClr val="1F1A17"/>
                </a:solidFill>
                <a:round/>
                <a:headEnd/>
                <a:tailEnd/>
              </a:ln>
            </p:spPr>
            <p:txBody>
              <a:bodyPr/>
              <a:lstStyle/>
              <a:p>
                <a:endParaRPr lang="en-US"/>
              </a:p>
            </p:txBody>
          </p:sp>
          <p:sp>
            <p:nvSpPr>
              <p:cNvPr id="18738" name="Line 8088"/>
              <p:cNvSpPr>
                <a:spLocks noChangeShapeType="1"/>
              </p:cNvSpPr>
              <p:nvPr/>
            </p:nvSpPr>
            <p:spPr bwMode="white">
              <a:xfrm flipV="1">
                <a:off x="4978" y="2070"/>
                <a:ext cx="9" cy="7"/>
              </a:xfrm>
              <a:prstGeom prst="line">
                <a:avLst/>
              </a:prstGeom>
              <a:noFill/>
              <a:ln w="6350">
                <a:solidFill>
                  <a:srgbClr val="1F1A17"/>
                </a:solidFill>
                <a:round/>
                <a:headEnd/>
                <a:tailEnd/>
              </a:ln>
            </p:spPr>
            <p:txBody>
              <a:bodyPr/>
              <a:lstStyle/>
              <a:p>
                <a:endParaRPr lang="en-US"/>
              </a:p>
            </p:txBody>
          </p:sp>
          <p:sp>
            <p:nvSpPr>
              <p:cNvPr id="18739" name="Line 8089"/>
              <p:cNvSpPr>
                <a:spLocks noChangeShapeType="1"/>
              </p:cNvSpPr>
              <p:nvPr/>
            </p:nvSpPr>
            <p:spPr bwMode="white">
              <a:xfrm flipV="1">
                <a:off x="5020" y="2042"/>
                <a:ext cx="12" cy="13"/>
              </a:xfrm>
              <a:prstGeom prst="line">
                <a:avLst/>
              </a:prstGeom>
              <a:noFill/>
              <a:ln w="6350">
                <a:solidFill>
                  <a:srgbClr val="1F1A17"/>
                </a:solidFill>
                <a:round/>
                <a:headEnd/>
                <a:tailEnd/>
              </a:ln>
            </p:spPr>
            <p:txBody>
              <a:bodyPr/>
              <a:lstStyle/>
              <a:p>
                <a:endParaRPr lang="en-US"/>
              </a:p>
            </p:txBody>
          </p:sp>
          <p:sp>
            <p:nvSpPr>
              <p:cNvPr id="18740" name="Line 8090"/>
              <p:cNvSpPr>
                <a:spLocks noChangeShapeType="1"/>
              </p:cNvSpPr>
              <p:nvPr/>
            </p:nvSpPr>
            <p:spPr bwMode="white">
              <a:xfrm flipV="1">
                <a:off x="5018" y="2038"/>
                <a:ext cx="12" cy="13"/>
              </a:xfrm>
              <a:prstGeom prst="line">
                <a:avLst/>
              </a:prstGeom>
              <a:noFill/>
              <a:ln w="6350">
                <a:solidFill>
                  <a:srgbClr val="1F1A17"/>
                </a:solidFill>
                <a:round/>
                <a:headEnd/>
                <a:tailEnd/>
              </a:ln>
            </p:spPr>
            <p:txBody>
              <a:bodyPr/>
              <a:lstStyle/>
              <a:p>
                <a:endParaRPr lang="en-US"/>
              </a:p>
            </p:txBody>
          </p:sp>
          <p:sp>
            <p:nvSpPr>
              <p:cNvPr id="18741" name="Line 8091"/>
              <p:cNvSpPr>
                <a:spLocks noChangeShapeType="1"/>
              </p:cNvSpPr>
              <p:nvPr/>
            </p:nvSpPr>
            <p:spPr bwMode="white">
              <a:xfrm flipV="1">
                <a:off x="5014" y="2032"/>
                <a:ext cx="12" cy="13"/>
              </a:xfrm>
              <a:prstGeom prst="line">
                <a:avLst/>
              </a:prstGeom>
              <a:noFill/>
              <a:ln w="6350">
                <a:solidFill>
                  <a:srgbClr val="1F1A17"/>
                </a:solidFill>
                <a:round/>
                <a:headEnd/>
                <a:tailEnd/>
              </a:ln>
            </p:spPr>
            <p:txBody>
              <a:bodyPr/>
              <a:lstStyle/>
              <a:p>
                <a:endParaRPr lang="en-US"/>
              </a:p>
            </p:txBody>
          </p:sp>
          <p:sp>
            <p:nvSpPr>
              <p:cNvPr id="18742" name="Line 8092"/>
              <p:cNvSpPr>
                <a:spLocks noChangeShapeType="1"/>
              </p:cNvSpPr>
              <p:nvPr/>
            </p:nvSpPr>
            <p:spPr bwMode="white">
              <a:xfrm flipV="1">
                <a:off x="5008" y="2024"/>
                <a:ext cx="12" cy="14"/>
              </a:xfrm>
              <a:prstGeom prst="line">
                <a:avLst/>
              </a:prstGeom>
              <a:noFill/>
              <a:ln w="6350">
                <a:solidFill>
                  <a:srgbClr val="1F1A17"/>
                </a:solidFill>
                <a:round/>
                <a:headEnd/>
                <a:tailEnd/>
              </a:ln>
            </p:spPr>
            <p:txBody>
              <a:bodyPr/>
              <a:lstStyle/>
              <a:p>
                <a:endParaRPr lang="en-US"/>
              </a:p>
            </p:txBody>
          </p:sp>
          <p:sp>
            <p:nvSpPr>
              <p:cNvPr id="18743" name="Line 8093"/>
              <p:cNvSpPr>
                <a:spLocks noChangeShapeType="1"/>
              </p:cNvSpPr>
              <p:nvPr/>
            </p:nvSpPr>
            <p:spPr bwMode="white">
              <a:xfrm flipV="1">
                <a:off x="5001" y="2019"/>
                <a:ext cx="12" cy="13"/>
              </a:xfrm>
              <a:prstGeom prst="line">
                <a:avLst/>
              </a:prstGeom>
              <a:noFill/>
              <a:ln w="6350">
                <a:solidFill>
                  <a:srgbClr val="1F1A17"/>
                </a:solidFill>
                <a:round/>
                <a:headEnd/>
                <a:tailEnd/>
              </a:ln>
            </p:spPr>
            <p:txBody>
              <a:bodyPr/>
              <a:lstStyle/>
              <a:p>
                <a:endParaRPr lang="en-US"/>
              </a:p>
            </p:txBody>
          </p:sp>
          <p:sp>
            <p:nvSpPr>
              <p:cNvPr id="18744" name="Line 8094"/>
              <p:cNvSpPr>
                <a:spLocks noChangeShapeType="1"/>
              </p:cNvSpPr>
              <p:nvPr/>
            </p:nvSpPr>
            <p:spPr bwMode="white">
              <a:xfrm flipV="1">
                <a:off x="4995" y="2015"/>
                <a:ext cx="13" cy="13"/>
              </a:xfrm>
              <a:prstGeom prst="line">
                <a:avLst/>
              </a:prstGeom>
              <a:noFill/>
              <a:ln w="6350">
                <a:solidFill>
                  <a:srgbClr val="1F1A17"/>
                </a:solidFill>
                <a:round/>
                <a:headEnd/>
                <a:tailEnd/>
              </a:ln>
            </p:spPr>
            <p:txBody>
              <a:bodyPr/>
              <a:lstStyle/>
              <a:p>
                <a:endParaRPr lang="en-US"/>
              </a:p>
            </p:txBody>
          </p:sp>
          <p:sp>
            <p:nvSpPr>
              <p:cNvPr id="18745" name="Line 8095"/>
              <p:cNvSpPr>
                <a:spLocks noChangeShapeType="1"/>
              </p:cNvSpPr>
              <p:nvPr/>
            </p:nvSpPr>
            <p:spPr bwMode="white">
              <a:xfrm flipV="1">
                <a:off x="4992" y="2015"/>
                <a:ext cx="12" cy="13"/>
              </a:xfrm>
              <a:prstGeom prst="line">
                <a:avLst/>
              </a:prstGeom>
              <a:noFill/>
              <a:ln w="6350">
                <a:solidFill>
                  <a:srgbClr val="1F1A17"/>
                </a:solidFill>
                <a:round/>
                <a:headEnd/>
                <a:tailEnd/>
              </a:ln>
            </p:spPr>
            <p:txBody>
              <a:bodyPr/>
              <a:lstStyle/>
              <a:p>
                <a:endParaRPr lang="en-US"/>
              </a:p>
            </p:txBody>
          </p:sp>
          <p:sp>
            <p:nvSpPr>
              <p:cNvPr id="18746" name="Line 8096"/>
              <p:cNvSpPr>
                <a:spLocks noChangeShapeType="1"/>
              </p:cNvSpPr>
              <p:nvPr/>
            </p:nvSpPr>
            <p:spPr bwMode="white">
              <a:xfrm flipV="1">
                <a:off x="5050" y="2009"/>
                <a:ext cx="13" cy="15"/>
              </a:xfrm>
              <a:prstGeom prst="line">
                <a:avLst/>
              </a:prstGeom>
              <a:noFill/>
              <a:ln w="6350">
                <a:solidFill>
                  <a:srgbClr val="1F1A17"/>
                </a:solidFill>
                <a:round/>
                <a:headEnd/>
                <a:tailEnd/>
              </a:ln>
            </p:spPr>
            <p:txBody>
              <a:bodyPr/>
              <a:lstStyle/>
              <a:p>
                <a:endParaRPr lang="en-US"/>
              </a:p>
            </p:txBody>
          </p:sp>
        </p:grpSp>
        <p:sp>
          <p:nvSpPr>
            <p:cNvPr id="18520" name="Line 8098"/>
            <p:cNvSpPr>
              <a:spLocks noChangeShapeType="1"/>
            </p:cNvSpPr>
            <p:nvPr/>
          </p:nvSpPr>
          <p:spPr bwMode="white">
            <a:xfrm flipV="1">
              <a:off x="5048" y="2006"/>
              <a:ext cx="13" cy="14"/>
            </a:xfrm>
            <a:prstGeom prst="line">
              <a:avLst/>
            </a:prstGeom>
            <a:noFill/>
            <a:ln w="6350">
              <a:solidFill>
                <a:srgbClr val="1F1A17"/>
              </a:solidFill>
              <a:round/>
              <a:headEnd/>
              <a:tailEnd/>
            </a:ln>
          </p:spPr>
          <p:txBody>
            <a:bodyPr/>
            <a:lstStyle/>
            <a:p>
              <a:endParaRPr lang="en-US"/>
            </a:p>
          </p:txBody>
        </p:sp>
        <p:sp>
          <p:nvSpPr>
            <p:cNvPr id="18521" name="Line 8099"/>
            <p:cNvSpPr>
              <a:spLocks noChangeShapeType="1"/>
            </p:cNvSpPr>
            <p:nvPr/>
          </p:nvSpPr>
          <p:spPr bwMode="white">
            <a:xfrm flipV="1">
              <a:off x="5044" y="2000"/>
              <a:ext cx="13" cy="14"/>
            </a:xfrm>
            <a:prstGeom prst="line">
              <a:avLst/>
            </a:prstGeom>
            <a:noFill/>
            <a:ln w="6350">
              <a:solidFill>
                <a:srgbClr val="1F1A17"/>
              </a:solidFill>
              <a:round/>
              <a:headEnd/>
              <a:tailEnd/>
            </a:ln>
          </p:spPr>
          <p:txBody>
            <a:bodyPr/>
            <a:lstStyle/>
            <a:p>
              <a:endParaRPr lang="en-US"/>
            </a:p>
          </p:txBody>
        </p:sp>
        <p:sp>
          <p:nvSpPr>
            <p:cNvPr id="18522" name="Line 8100"/>
            <p:cNvSpPr>
              <a:spLocks noChangeShapeType="1"/>
            </p:cNvSpPr>
            <p:nvPr/>
          </p:nvSpPr>
          <p:spPr bwMode="white">
            <a:xfrm flipV="1">
              <a:off x="5038" y="1992"/>
              <a:ext cx="13" cy="14"/>
            </a:xfrm>
            <a:prstGeom prst="line">
              <a:avLst/>
            </a:prstGeom>
            <a:noFill/>
            <a:ln w="6350">
              <a:solidFill>
                <a:srgbClr val="1F1A17"/>
              </a:solidFill>
              <a:round/>
              <a:headEnd/>
              <a:tailEnd/>
            </a:ln>
          </p:spPr>
          <p:txBody>
            <a:bodyPr/>
            <a:lstStyle/>
            <a:p>
              <a:endParaRPr lang="en-US"/>
            </a:p>
          </p:txBody>
        </p:sp>
        <p:sp>
          <p:nvSpPr>
            <p:cNvPr id="18523" name="Line 8101"/>
            <p:cNvSpPr>
              <a:spLocks noChangeShapeType="1"/>
            </p:cNvSpPr>
            <p:nvPr/>
          </p:nvSpPr>
          <p:spPr bwMode="white">
            <a:xfrm flipV="1">
              <a:off x="5031" y="1986"/>
              <a:ext cx="13" cy="15"/>
            </a:xfrm>
            <a:prstGeom prst="line">
              <a:avLst/>
            </a:prstGeom>
            <a:noFill/>
            <a:ln w="6350">
              <a:solidFill>
                <a:srgbClr val="1F1A17"/>
              </a:solidFill>
              <a:round/>
              <a:headEnd/>
              <a:tailEnd/>
            </a:ln>
          </p:spPr>
          <p:txBody>
            <a:bodyPr/>
            <a:lstStyle/>
            <a:p>
              <a:endParaRPr lang="en-US"/>
            </a:p>
          </p:txBody>
        </p:sp>
        <p:sp>
          <p:nvSpPr>
            <p:cNvPr id="18524" name="Line 8102"/>
            <p:cNvSpPr>
              <a:spLocks noChangeShapeType="1"/>
            </p:cNvSpPr>
            <p:nvPr/>
          </p:nvSpPr>
          <p:spPr bwMode="white">
            <a:xfrm flipV="1">
              <a:off x="5025" y="1983"/>
              <a:ext cx="13" cy="14"/>
            </a:xfrm>
            <a:prstGeom prst="line">
              <a:avLst/>
            </a:prstGeom>
            <a:noFill/>
            <a:ln w="6350">
              <a:solidFill>
                <a:srgbClr val="1F1A17"/>
              </a:solidFill>
              <a:round/>
              <a:headEnd/>
              <a:tailEnd/>
            </a:ln>
          </p:spPr>
          <p:txBody>
            <a:bodyPr/>
            <a:lstStyle/>
            <a:p>
              <a:endParaRPr lang="en-US"/>
            </a:p>
          </p:txBody>
        </p:sp>
        <p:sp>
          <p:nvSpPr>
            <p:cNvPr id="18525" name="Line 8103"/>
            <p:cNvSpPr>
              <a:spLocks noChangeShapeType="1"/>
            </p:cNvSpPr>
            <p:nvPr/>
          </p:nvSpPr>
          <p:spPr bwMode="white">
            <a:xfrm flipV="1">
              <a:off x="5022" y="1982"/>
              <a:ext cx="13" cy="14"/>
            </a:xfrm>
            <a:prstGeom prst="line">
              <a:avLst/>
            </a:prstGeom>
            <a:noFill/>
            <a:ln w="6350">
              <a:solidFill>
                <a:srgbClr val="1F1A17"/>
              </a:solidFill>
              <a:round/>
              <a:headEnd/>
              <a:tailEnd/>
            </a:ln>
          </p:spPr>
          <p:txBody>
            <a:bodyPr/>
            <a:lstStyle/>
            <a:p>
              <a:endParaRPr lang="en-US"/>
            </a:p>
          </p:txBody>
        </p:sp>
        <p:sp>
          <p:nvSpPr>
            <p:cNvPr id="18526" name="Freeform 8104"/>
            <p:cNvSpPr>
              <a:spLocks noEditPoints="1"/>
            </p:cNvSpPr>
            <p:nvPr/>
          </p:nvSpPr>
          <p:spPr bwMode="white">
            <a:xfrm>
              <a:off x="4618" y="2254"/>
              <a:ext cx="329" cy="75"/>
            </a:xfrm>
            <a:custGeom>
              <a:avLst/>
              <a:gdLst>
                <a:gd name="T0" fmla="*/ 1 w 2633"/>
                <a:gd name="T1" fmla="*/ 0 h 602"/>
                <a:gd name="T2" fmla="*/ 1 w 2633"/>
                <a:gd name="T3" fmla="*/ 0 h 602"/>
                <a:gd name="T4" fmla="*/ 0 w 2633"/>
                <a:gd name="T5" fmla="*/ 0 h 602"/>
                <a:gd name="T6" fmla="*/ 1 w 2633"/>
                <a:gd name="T7" fmla="*/ 0 h 602"/>
                <a:gd name="T8" fmla="*/ 5 w 2633"/>
                <a:gd name="T9" fmla="*/ 1 h 602"/>
                <a:gd name="T10" fmla="*/ 0 w 2633"/>
                <a:gd name="T11" fmla="*/ 0 h 602"/>
                <a:gd name="T12" fmla="*/ 0 w 2633"/>
                <a:gd name="T13" fmla="*/ 0 h 602"/>
                <a:gd name="T14" fmla="*/ 5 w 2633"/>
                <a:gd name="T15" fmla="*/ 1 h 602"/>
                <a:gd name="T16" fmla="*/ 5 w 2633"/>
                <a:gd name="T17" fmla="*/ 1 h 6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3"/>
                <a:gd name="T28" fmla="*/ 0 h 602"/>
                <a:gd name="T29" fmla="*/ 2633 w 2633"/>
                <a:gd name="T30" fmla="*/ 602 h 6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3" h="602">
                  <a:moveTo>
                    <a:pt x="550" y="0"/>
                  </a:moveTo>
                  <a:lnTo>
                    <a:pt x="495" y="260"/>
                  </a:lnTo>
                  <a:lnTo>
                    <a:pt x="0" y="21"/>
                  </a:lnTo>
                  <a:lnTo>
                    <a:pt x="550" y="0"/>
                  </a:lnTo>
                  <a:close/>
                  <a:moveTo>
                    <a:pt x="2620" y="602"/>
                  </a:moveTo>
                  <a:lnTo>
                    <a:pt x="277" y="113"/>
                  </a:lnTo>
                  <a:lnTo>
                    <a:pt x="291" y="48"/>
                  </a:lnTo>
                  <a:lnTo>
                    <a:pt x="2633" y="536"/>
                  </a:lnTo>
                  <a:lnTo>
                    <a:pt x="2620" y="602"/>
                  </a:lnTo>
                  <a:close/>
                </a:path>
              </a:pathLst>
            </a:custGeom>
            <a:solidFill>
              <a:srgbClr val="FFFFFF"/>
            </a:solidFill>
            <a:ln w="9525">
              <a:noFill/>
              <a:round/>
              <a:headEnd/>
              <a:tailEnd/>
            </a:ln>
          </p:spPr>
          <p:txBody>
            <a:bodyPr/>
            <a:lstStyle/>
            <a:p>
              <a:endParaRPr lang="en-US"/>
            </a:p>
          </p:txBody>
        </p:sp>
        <p:sp>
          <p:nvSpPr>
            <p:cNvPr id="18527" name="Freeform 8105"/>
            <p:cNvSpPr>
              <a:spLocks noEditPoints="1"/>
            </p:cNvSpPr>
            <p:nvPr/>
          </p:nvSpPr>
          <p:spPr bwMode="white">
            <a:xfrm>
              <a:off x="4301" y="2240"/>
              <a:ext cx="436" cy="410"/>
            </a:xfrm>
            <a:custGeom>
              <a:avLst/>
              <a:gdLst>
                <a:gd name="T0" fmla="*/ 1 w 3489"/>
                <a:gd name="T1" fmla="*/ 1 h 3276"/>
                <a:gd name="T2" fmla="*/ 1 w 3489"/>
                <a:gd name="T3" fmla="*/ 1 h 3276"/>
                <a:gd name="T4" fmla="*/ 0 w 3489"/>
                <a:gd name="T5" fmla="*/ 0 h 3276"/>
                <a:gd name="T6" fmla="*/ 1 w 3489"/>
                <a:gd name="T7" fmla="*/ 1 h 3276"/>
                <a:gd name="T8" fmla="*/ 7 w 3489"/>
                <a:gd name="T9" fmla="*/ 6 h 3276"/>
                <a:gd name="T10" fmla="*/ 0 w 3489"/>
                <a:gd name="T11" fmla="*/ 1 h 3276"/>
                <a:gd name="T12" fmla="*/ 0 w 3489"/>
                <a:gd name="T13" fmla="*/ 0 h 3276"/>
                <a:gd name="T14" fmla="*/ 7 w 3489"/>
                <a:gd name="T15" fmla="*/ 6 h 3276"/>
                <a:gd name="T16" fmla="*/ 7 w 3489"/>
                <a:gd name="T17" fmla="*/ 6 h 32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9"/>
                <a:gd name="T28" fmla="*/ 0 h 3276"/>
                <a:gd name="T29" fmla="*/ 3489 w 3489"/>
                <a:gd name="T30" fmla="*/ 3276 h 32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9" h="3276">
                  <a:moveTo>
                    <a:pt x="480" y="269"/>
                  </a:moveTo>
                  <a:lnTo>
                    <a:pt x="299" y="463"/>
                  </a:lnTo>
                  <a:lnTo>
                    <a:pt x="0" y="0"/>
                  </a:lnTo>
                  <a:lnTo>
                    <a:pt x="480" y="269"/>
                  </a:lnTo>
                  <a:close/>
                  <a:moveTo>
                    <a:pt x="3444" y="3276"/>
                  </a:moveTo>
                  <a:lnTo>
                    <a:pt x="188" y="223"/>
                  </a:lnTo>
                  <a:lnTo>
                    <a:pt x="234" y="174"/>
                  </a:lnTo>
                  <a:lnTo>
                    <a:pt x="3489" y="3227"/>
                  </a:lnTo>
                  <a:lnTo>
                    <a:pt x="3444" y="3276"/>
                  </a:lnTo>
                  <a:close/>
                </a:path>
              </a:pathLst>
            </a:custGeom>
            <a:solidFill>
              <a:srgbClr val="FFFFFF"/>
            </a:solidFill>
            <a:ln w="9525">
              <a:noFill/>
              <a:round/>
              <a:headEnd/>
              <a:tailEnd/>
            </a:ln>
          </p:spPr>
          <p:txBody>
            <a:bodyPr/>
            <a:lstStyle/>
            <a:p>
              <a:endParaRPr lang="en-US"/>
            </a:p>
          </p:txBody>
        </p:sp>
        <p:sp>
          <p:nvSpPr>
            <p:cNvPr id="18528" name="Freeform 8106"/>
            <p:cNvSpPr>
              <a:spLocks noEditPoints="1"/>
            </p:cNvSpPr>
            <p:nvPr/>
          </p:nvSpPr>
          <p:spPr bwMode="white">
            <a:xfrm>
              <a:off x="4619" y="1942"/>
              <a:ext cx="263" cy="43"/>
            </a:xfrm>
            <a:custGeom>
              <a:avLst/>
              <a:gdLst>
                <a:gd name="T0" fmla="*/ 1 w 2106"/>
                <a:gd name="T1" fmla="*/ 0 h 345"/>
                <a:gd name="T2" fmla="*/ 1 w 2106"/>
                <a:gd name="T3" fmla="*/ 1 h 345"/>
                <a:gd name="T4" fmla="*/ 0 w 2106"/>
                <a:gd name="T5" fmla="*/ 0 h 345"/>
                <a:gd name="T6" fmla="*/ 1 w 2106"/>
                <a:gd name="T7" fmla="*/ 0 h 345"/>
                <a:gd name="T8" fmla="*/ 4 w 2106"/>
                <a:gd name="T9" fmla="*/ 0 h 345"/>
                <a:gd name="T10" fmla="*/ 0 w 2106"/>
                <a:gd name="T11" fmla="*/ 0 h 345"/>
                <a:gd name="T12" fmla="*/ 0 w 2106"/>
                <a:gd name="T13" fmla="*/ 0 h 345"/>
                <a:gd name="T14" fmla="*/ 4 w 2106"/>
                <a:gd name="T15" fmla="*/ 0 h 345"/>
                <a:gd name="T16" fmla="*/ 4 w 2106"/>
                <a:gd name="T17" fmla="*/ 0 h 3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06"/>
                <a:gd name="T28" fmla="*/ 0 h 345"/>
                <a:gd name="T29" fmla="*/ 2106 w 2106"/>
                <a:gd name="T30" fmla="*/ 345 h 3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06" h="345">
                  <a:moveTo>
                    <a:pt x="515" y="80"/>
                  </a:moveTo>
                  <a:lnTo>
                    <a:pt x="546" y="345"/>
                  </a:lnTo>
                  <a:lnTo>
                    <a:pt x="0" y="273"/>
                  </a:lnTo>
                  <a:lnTo>
                    <a:pt x="515" y="80"/>
                  </a:lnTo>
                  <a:close/>
                  <a:moveTo>
                    <a:pt x="2106" y="66"/>
                  </a:moveTo>
                  <a:lnTo>
                    <a:pt x="292" y="273"/>
                  </a:lnTo>
                  <a:lnTo>
                    <a:pt x="284" y="208"/>
                  </a:lnTo>
                  <a:lnTo>
                    <a:pt x="2098" y="0"/>
                  </a:lnTo>
                  <a:lnTo>
                    <a:pt x="2106" y="66"/>
                  </a:lnTo>
                  <a:close/>
                </a:path>
              </a:pathLst>
            </a:custGeom>
            <a:solidFill>
              <a:srgbClr val="FFFFFF"/>
            </a:solidFill>
            <a:ln w="9525">
              <a:noFill/>
              <a:round/>
              <a:headEnd/>
              <a:tailEnd/>
            </a:ln>
          </p:spPr>
          <p:txBody>
            <a:bodyPr/>
            <a:lstStyle/>
            <a:p>
              <a:endParaRPr lang="en-US"/>
            </a:p>
          </p:txBody>
        </p:sp>
        <p:sp>
          <p:nvSpPr>
            <p:cNvPr id="18529" name="Freeform 8107"/>
            <p:cNvSpPr>
              <a:spLocks noEditPoints="1"/>
            </p:cNvSpPr>
            <p:nvPr/>
          </p:nvSpPr>
          <p:spPr bwMode="white">
            <a:xfrm>
              <a:off x="4037" y="2541"/>
              <a:ext cx="118" cy="91"/>
            </a:xfrm>
            <a:custGeom>
              <a:avLst/>
              <a:gdLst>
                <a:gd name="T0" fmla="*/ 1 w 940"/>
                <a:gd name="T1" fmla="*/ 1 h 731"/>
                <a:gd name="T2" fmla="*/ 1 w 940"/>
                <a:gd name="T3" fmla="*/ 0 h 731"/>
                <a:gd name="T4" fmla="*/ 2 w 940"/>
                <a:gd name="T5" fmla="*/ 0 h 731"/>
                <a:gd name="T6" fmla="*/ 1 w 940"/>
                <a:gd name="T7" fmla="*/ 1 h 731"/>
                <a:gd name="T8" fmla="*/ 0 w 940"/>
                <a:gd name="T9" fmla="*/ 1 h 731"/>
                <a:gd name="T10" fmla="*/ 1 w 940"/>
                <a:gd name="T11" fmla="*/ 0 h 731"/>
                <a:gd name="T12" fmla="*/ 2 w 940"/>
                <a:gd name="T13" fmla="*/ 0 h 731"/>
                <a:gd name="T14" fmla="*/ 0 w 940"/>
                <a:gd name="T15" fmla="*/ 1 h 731"/>
                <a:gd name="T16" fmla="*/ 0 w 940"/>
                <a:gd name="T17" fmla="*/ 1 h 7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0"/>
                <a:gd name="T28" fmla="*/ 0 h 731"/>
                <a:gd name="T29" fmla="*/ 940 w 940"/>
                <a:gd name="T30" fmla="*/ 731 h 7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0" h="731">
                  <a:moveTo>
                    <a:pt x="597" y="430"/>
                  </a:moveTo>
                  <a:lnTo>
                    <a:pt x="435" y="220"/>
                  </a:lnTo>
                  <a:lnTo>
                    <a:pt x="940" y="0"/>
                  </a:lnTo>
                  <a:lnTo>
                    <a:pt x="597" y="430"/>
                  </a:lnTo>
                  <a:close/>
                  <a:moveTo>
                    <a:pt x="0" y="679"/>
                  </a:moveTo>
                  <a:lnTo>
                    <a:pt x="690" y="150"/>
                  </a:lnTo>
                  <a:lnTo>
                    <a:pt x="730" y="203"/>
                  </a:lnTo>
                  <a:lnTo>
                    <a:pt x="40" y="731"/>
                  </a:lnTo>
                  <a:lnTo>
                    <a:pt x="0" y="679"/>
                  </a:lnTo>
                  <a:close/>
                </a:path>
              </a:pathLst>
            </a:custGeom>
            <a:solidFill>
              <a:srgbClr val="1F1A17"/>
            </a:solidFill>
            <a:ln w="9525">
              <a:noFill/>
              <a:round/>
              <a:headEnd/>
              <a:tailEnd/>
            </a:ln>
          </p:spPr>
          <p:txBody>
            <a:bodyPr/>
            <a:lstStyle/>
            <a:p>
              <a:endParaRPr lang="en-US"/>
            </a:p>
          </p:txBody>
        </p:sp>
        <p:sp>
          <p:nvSpPr>
            <p:cNvPr id="18530" name="Freeform 8108"/>
            <p:cNvSpPr>
              <a:spLocks noEditPoints="1"/>
            </p:cNvSpPr>
            <p:nvPr/>
          </p:nvSpPr>
          <p:spPr bwMode="white">
            <a:xfrm>
              <a:off x="3645" y="2350"/>
              <a:ext cx="196" cy="42"/>
            </a:xfrm>
            <a:custGeom>
              <a:avLst/>
              <a:gdLst>
                <a:gd name="T0" fmla="*/ 2 w 1562"/>
                <a:gd name="T1" fmla="*/ 1 h 335"/>
                <a:gd name="T2" fmla="*/ 2 w 1562"/>
                <a:gd name="T3" fmla="*/ 0 h 335"/>
                <a:gd name="T4" fmla="*/ 3 w 1562"/>
                <a:gd name="T5" fmla="*/ 0 h 335"/>
                <a:gd name="T6" fmla="*/ 2 w 1562"/>
                <a:gd name="T7" fmla="*/ 1 h 335"/>
                <a:gd name="T8" fmla="*/ 0 w 1562"/>
                <a:gd name="T9" fmla="*/ 1 h 335"/>
                <a:gd name="T10" fmla="*/ 3 w 1562"/>
                <a:gd name="T11" fmla="*/ 0 h 335"/>
                <a:gd name="T12" fmla="*/ 3 w 1562"/>
                <a:gd name="T13" fmla="*/ 0 h 335"/>
                <a:gd name="T14" fmla="*/ 0 w 1562"/>
                <a:gd name="T15" fmla="*/ 1 h 335"/>
                <a:gd name="T16" fmla="*/ 0 w 1562"/>
                <a:gd name="T17" fmla="*/ 1 h 3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62"/>
                <a:gd name="T28" fmla="*/ 0 h 335"/>
                <a:gd name="T29" fmla="*/ 1562 w 1562"/>
                <a:gd name="T30" fmla="*/ 335 h 3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62" h="335">
                  <a:moveTo>
                    <a:pt x="1057" y="261"/>
                  </a:moveTo>
                  <a:lnTo>
                    <a:pt x="1014" y="0"/>
                  </a:lnTo>
                  <a:lnTo>
                    <a:pt x="1562" y="42"/>
                  </a:lnTo>
                  <a:lnTo>
                    <a:pt x="1057" y="261"/>
                  </a:lnTo>
                  <a:close/>
                  <a:moveTo>
                    <a:pt x="0" y="270"/>
                  </a:moveTo>
                  <a:lnTo>
                    <a:pt x="1271" y="58"/>
                  </a:lnTo>
                  <a:lnTo>
                    <a:pt x="1282" y="122"/>
                  </a:lnTo>
                  <a:lnTo>
                    <a:pt x="10" y="335"/>
                  </a:lnTo>
                  <a:lnTo>
                    <a:pt x="0" y="270"/>
                  </a:lnTo>
                  <a:close/>
                </a:path>
              </a:pathLst>
            </a:custGeom>
            <a:solidFill>
              <a:srgbClr val="1F1A17"/>
            </a:solidFill>
            <a:ln w="9525">
              <a:noFill/>
              <a:round/>
              <a:headEnd/>
              <a:tailEnd/>
            </a:ln>
          </p:spPr>
          <p:txBody>
            <a:bodyPr/>
            <a:lstStyle/>
            <a:p>
              <a:endParaRPr lang="en-US"/>
            </a:p>
          </p:txBody>
        </p:sp>
        <p:sp>
          <p:nvSpPr>
            <p:cNvPr id="18531" name="Freeform 8109"/>
            <p:cNvSpPr>
              <a:spLocks noEditPoints="1"/>
            </p:cNvSpPr>
            <p:nvPr/>
          </p:nvSpPr>
          <p:spPr bwMode="white">
            <a:xfrm>
              <a:off x="3861" y="1297"/>
              <a:ext cx="125" cy="127"/>
            </a:xfrm>
            <a:custGeom>
              <a:avLst/>
              <a:gdLst>
                <a:gd name="T0" fmla="*/ 1 w 997"/>
                <a:gd name="T1" fmla="*/ 1 h 1012"/>
                <a:gd name="T2" fmla="*/ 1 w 997"/>
                <a:gd name="T3" fmla="*/ 1 h 1012"/>
                <a:gd name="T4" fmla="*/ 2 w 997"/>
                <a:gd name="T5" fmla="*/ 2 h 1012"/>
                <a:gd name="T6" fmla="*/ 1 w 997"/>
                <a:gd name="T7" fmla="*/ 1 h 1012"/>
                <a:gd name="T8" fmla="*/ 0 w 997"/>
                <a:gd name="T9" fmla="*/ 0 h 1012"/>
                <a:gd name="T10" fmla="*/ 2 w 997"/>
                <a:gd name="T11" fmla="*/ 2 h 1012"/>
                <a:gd name="T12" fmla="*/ 2 w 997"/>
                <a:gd name="T13" fmla="*/ 2 h 1012"/>
                <a:gd name="T14" fmla="*/ 0 w 997"/>
                <a:gd name="T15" fmla="*/ 0 h 1012"/>
                <a:gd name="T16" fmla="*/ 0 w 997"/>
                <a:gd name="T17" fmla="*/ 0 h 10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7"/>
                <a:gd name="T28" fmla="*/ 0 h 1012"/>
                <a:gd name="T29" fmla="*/ 997 w 997"/>
                <a:gd name="T30" fmla="*/ 1012 h 10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7" h="1012">
                  <a:moveTo>
                    <a:pt x="527" y="725"/>
                  </a:moveTo>
                  <a:lnTo>
                    <a:pt x="717" y="539"/>
                  </a:lnTo>
                  <a:lnTo>
                    <a:pt x="997" y="1012"/>
                  </a:lnTo>
                  <a:lnTo>
                    <a:pt x="527" y="725"/>
                  </a:lnTo>
                  <a:close/>
                  <a:moveTo>
                    <a:pt x="47" y="0"/>
                  </a:moveTo>
                  <a:lnTo>
                    <a:pt x="817" y="783"/>
                  </a:lnTo>
                  <a:lnTo>
                    <a:pt x="770" y="830"/>
                  </a:lnTo>
                  <a:lnTo>
                    <a:pt x="0" y="47"/>
                  </a:lnTo>
                  <a:lnTo>
                    <a:pt x="47" y="0"/>
                  </a:lnTo>
                  <a:close/>
                </a:path>
              </a:pathLst>
            </a:custGeom>
            <a:solidFill>
              <a:srgbClr val="FFFFFF"/>
            </a:solidFill>
            <a:ln w="9525">
              <a:noFill/>
              <a:round/>
              <a:headEnd/>
              <a:tailEnd/>
            </a:ln>
          </p:spPr>
          <p:txBody>
            <a:bodyPr/>
            <a:lstStyle/>
            <a:p>
              <a:endParaRPr lang="en-US"/>
            </a:p>
          </p:txBody>
        </p:sp>
        <p:sp>
          <p:nvSpPr>
            <p:cNvPr id="18532" name="Freeform 8110"/>
            <p:cNvSpPr>
              <a:spLocks noEditPoints="1"/>
            </p:cNvSpPr>
            <p:nvPr/>
          </p:nvSpPr>
          <p:spPr bwMode="white">
            <a:xfrm>
              <a:off x="4613" y="2258"/>
              <a:ext cx="326" cy="75"/>
            </a:xfrm>
            <a:custGeom>
              <a:avLst/>
              <a:gdLst>
                <a:gd name="T0" fmla="*/ 1 w 2615"/>
                <a:gd name="T1" fmla="*/ 0 h 598"/>
                <a:gd name="T2" fmla="*/ 1 w 2615"/>
                <a:gd name="T3" fmla="*/ 1 h 598"/>
                <a:gd name="T4" fmla="*/ 0 w 2615"/>
                <a:gd name="T5" fmla="*/ 0 h 598"/>
                <a:gd name="T6" fmla="*/ 1 w 2615"/>
                <a:gd name="T7" fmla="*/ 0 h 598"/>
                <a:gd name="T8" fmla="*/ 5 w 2615"/>
                <a:gd name="T9" fmla="*/ 1 h 598"/>
                <a:gd name="T10" fmla="*/ 0 w 2615"/>
                <a:gd name="T11" fmla="*/ 0 h 598"/>
                <a:gd name="T12" fmla="*/ 0 w 2615"/>
                <a:gd name="T13" fmla="*/ 0 h 598"/>
                <a:gd name="T14" fmla="*/ 5 w 2615"/>
                <a:gd name="T15" fmla="*/ 1 h 598"/>
                <a:gd name="T16" fmla="*/ 5 w 2615"/>
                <a:gd name="T17" fmla="*/ 1 h 5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15"/>
                <a:gd name="T28" fmla="*/ 0 h 598"/>
                <a:gd name="T29" fmla="*/ 2615 w 2615"/>
                <a:gd name="T30" fmla="*/ 598 h 5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15" h="598">
                  <a:moveTo>
                    <a:pt x="550" y="0"/>
                  </a:moveTo>
                  <a:lnTo>
                    <a:pt x="496" y="261"/>
                  </a:lnTo>
                  <a:lnTo>
                    <a:pt x="0" y="21"/>
                  </a:lnTo>
                  <a:lnTo>
                    <a:pt x="550" y="0"/>
                  </a:lnTo>
                  <a:close/>
                  <a:moveTo>
                    <a:pt x="2602" y="598"/>
                  </a:moveTo>
                  <a:lnTo>
                    <a:pt x="276" y="112"/>
                  </a:lnTo>
                  <a:lnTo>
                    <a:pt x="290" y="48"/>
                  </a:lnTo>
                  <a:lnTo>
                    <a:pt x="2615" y="533"/>
                  </a:lnTo>
                  <a:lnTo>
                    <a:pt x="2602" y="598"/>
                  </a:lnTo>
                  <a:close/>
                </a:path>
              </a:pathLst>
            </a:custGeom>
            <a:solidFill>
              <a:srgbClr val="1F1A17"/>
            </a:solidFill>
            <a:ln w="9525">
              <a:noFill/>
              <a:round/>
              <a:headEnd/>
              <a:tailEnd/>
            </a:ln>
          </p:spPr>
          <p:txBody>
            <a:bodyPr/>
            <a:lstStyle/>
            <a:p>
              <a:endParaRPr lang="en-US"/>
            </a:p>
          </p:txBody>
        </p:sp>
        <p:sp>
          <p:nvSpPr>
            <p:cNvPr id="18533" name="Freeform 8111"/>
            <p:cNvSpPr>
              <a:spLocks noEditPoints="1"/>
            </p:cNvSpPr>
            <p:nvPr/>
          </p:nvSpPr>
          <p:spPr bwMode="white">
            <a:xfrm>
              <a:off x="4295" y="2242"/>
              <a:ext cx="433" cy="406"/>
            </a:xfrm>
            <a:custGeom>
              <a:avLst/>
              <a:gdLst>
                <a:gd name="T0" fmla="*/ 1 w 3465"/>
                <a:gd name="T1" fmla="*/ 0 h 3253"/>
                <a:gd name="T2" fmla="*/ 1 w 3465"/>
                <a:gd name="T3" fmla="*/ 1 h 3253"/>
                <a:gd name="T4" fmla="*/ 0 w 3465"/>
                <a:gd name="T5" fmla="*/ 0 h 3253"/>
                <a:gd name="T6" fmla="*/ 1 w 3465"/>
                <a:gd name="T7" fmla="*/ 0 h 3253"/>
                <a:gd name="T8" fmla="*/ 7 w 3465"/>
                <a:gd name="T9" fmla="*/ 6 h 3253"/>
                <a:gd name="T10" fmla="*/ 0 w 3465"/>
                <a:gd name="T11" fmla="*/ 0 h 3253"/>
                <a:gd name="T12" fmla="*/ 0 w 3465"/>
                <a:gd name="T13" fmla="*/ 0 h 3253"/>
                <a:gd name="T14" fmla="*/ 7 w 3465"/>
                <a:gd name="T15" fmla="*/ 6 h 3253"/>
                <a:gd name="T16" fmla="*/ 7 w 3465"/>
                <a:gd name="T17" fmla="*/ 6 h 3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5"/>
                <a:gd name="T28" fmla="*/ 0 h 3253"/>
                <a:gd name="T29" fmla="*/ 3465 w 3465"/>
                <a:gd name="T30" fmla="*/ 3253 h 32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5" h="3253">
                  <a:moveTo>
                    <a:pt x="480" y="268"/>
                  </a:moveTo>
                  <a:lnTo>
                    <a:pt x="298" y="462"/>
                  </a:lnTo>
                  <a:lnTo>
                    <a:pt x="0" y="0"/>
                  </a:lnTo>
                  <a:lnTo>
                    <a:pt x="480" y="268"/>
                  </a:lnTo>
                  <a:close/>
                  <a:moveTo>
                    <a:pt x="3419" y="3253"/>
                  </a:moveTo>
                  <a:lnTo>
                    <a:pt x="188" y="222"/>
                  </a:lnTo>
                  <a:lnTo>
                    <a:pt x="233" y="174"/>
                  </a:lnTo>
                  <a:lnTo>
                    <a:pt x="3465" y="3205"/>
                  </a:lnTo>
                  <a:lnTo>
                    <a:pt x="3419" y="3253"/>
                  </a:lnTo>
                  <a:close/>
                </a:path>
              </a:pathLst>
            </a:custGeom>
            <a:solidFill>
              <a:srgbClr val="1F1A17"/>
            </a:solidFill>
            <a:ln w="9525">
              <a:noFill/>
              <a:round/>
              <a:headEnd/>
              <a:tailEnd/>
            </a:ln>
          </p:spPr>
          <p:txBody>
            <a:bodyPr/>
            <a:lstStyle/>
            <a:p>
              <a:endParaRPr lang="en-US"/>
            </a:p>
          </p:txBody>
        </p:sp>
        <p:sp>
          <p:nvSpPr>
            <p:cNvPr id="18534" name="Freeform 8112"/>
            <p:cNvSpPr>
              <a:spLocks noEditPoints="1"/>
            </p:cNvSpPr>
            <p:nvPr/>
          </p:nvSpPr>
          <p:spPr bwMode="white">
            <a:xfrm>
              <a:off x="4618" y="1947"/>
              <a:ext cx="262" cy="43"/>
            </a:xfrm>
            <a:custGeom>
              <a:avLst/>
              <a:gdLst>
                <a:gd name="T0" fmla="*/ 1 w 2091"/>
                <a:gd name="T1" fmla="*/ 0 h 342"/>
                <a:gd name="T2" fmla="*/ 1 w 2091"/>
                <a:gd name="T3" fmla="*/ 1 h 342"/>
                <a:gd name="T4" fmla="*/ 0 w 2091"/>
                <a:gd name="T5" fmla="*/ 1 h 342"/>
                <a:gd name="T6" fmla="*/ 1 w 2091"/>
                <a:gd name="T7" fmla="*/ 0 h 342"/>
                <a:gd name="T8" fmla="*/ 4 w 2091"/>
                <a:gd name="T9" fmla="*/ 0 h 342"/>
                <a:gd name="T10" fmla="*/ 1 w 2091"/>
                <a:gd name="T11" fmla="*/ 1 h 342"/>
                <a:gd name="T12" fmla="*/ 1 w 2091"/>
                <a:gd name="T13" fmla="*/ 0 h 342"/>
                <a:gd name="T14" fmla="*/ 4 w 2091"/>
                <a:gd name="T15" fmla="*/ 0 h 342"/>
                <a:gd name="T16" fmla="*/ 4 w 2091"/>
                <a:gd name="T17" fmla="*/ 0 h 3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91"/>
                <a:gd name="T28" fmla="*/ 0 h 342"/>
                <a:gd name="T29" fmla="*/ 2091 w 2091"/>
                <a:gd name="T30" fmla="*/ 342 h 3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91" h="342">
                  <a:moveTo>
                    <a:pt x="515" y="79"/>
                  </a:moveTo>
                  <a:lnTo>
                    <a:pt x="545" y="342"/>
                  </a:lnTo>
                  <a:lnTo>
                    <a:pt x="0" y="271"/>
                  </a:lnTo>
                  <a:lnTo>
                    <a:pt x="515" y="79"/>
                  </a:lnTo>
                  <a:close/>
                  <a:moveTo>
                    <a:pt x="2091" y="65"/>
                  </a:moveTo>
                  <a:lnTo>
                    <a:pt x="291" y="271"/>
                  </a:lnTo>
                  <a:lnTo>
                    <a:pt x="283" y="205"/>
                  </a:lnTo>
                  <a:lnTo>
                    <a:pt x="2083" y="0"/>
                  </a:lnTo>
                  <a:lnTo>
                    <a:pt x="2091" y="65"/>
                  </a:lnTo>
                  <a:close/>
                </a:path>
              </a:pathLst>
            </a:custGeom>
            <a:solidFill>
              <a:srgbClr val="1F1A17"/>
            </a:solidFill>
            <a:ln w="9525">
              <a:noFill/>
              <a:round/>
              <a:headEnd/>
              <a:tailEnd/>
            </a:ln>
          </p:spPr>
          <p:txBody>
            <a:bodyPr/>
            <a:lstStyle/>
            <a:p>
              <a:endParaRPr lang="en-US"/>
            </a:p>
          </p:txBody>
        </p:sp>
        <p:sp>
          <p:nvSpPr>
            <p:cNvPr id="18535" name="Freeform 8113"/>
            <p:cNvSpPr>
              <a:spLocks noEditPoints="1"/>
            </p:cNvSpPr>
            <p:nvPr/>
          </p:nvSpPr>
          <p:spPr bwMode="white">
            <a:xfrm>
              <a:off x="4493" y="1339"/>
              <a:ext cx="249" cy="53"/>
            </a:xfrm>
            <a:custGeom>
              <a:avLst/>
              <a:gdLst>
                <a:gd name="T0" fmla="*/ 1 w 1997"/>
                <a:gd name="T1" fmla="*/ 0 h 424"/>
                <a:gd name="T2" fmla="*/ 1 w 1997"/>
                <a:gd name="T3" fmla="*/ 1 h 424"/>
                <a:gd name="T4" fmla="*/ 0 w 1997"/>
                <a:gd name="T5" fmla="*/ 1 h 424"/>
                <a:gd name="T6" fmla="*/ 1 w 1997"/>
                <a:gd name="T7" fmla="*/ 0 h 424"/>
                <a:gd name="T8" fmla="*/ 4 w 1997"/>
                <a:gd name="T9" fmla="*/ 0 h 424"/>
                <a:gd name="T10" fmla="*/ 0 w 1997"/>
                <a:gd name="T11" fmla="*/ 1 h 424"/>
                <a:gd name="T12" fmla="*/ 0 w 1997"/>
                <a:gd name="T13" fmla="*/ 1 h 424"/>
                <a:gd name="T14" fmla="*/ 4 w 1997"/>
                <a:gd name="T15" fmla="*/ 0 h 424"/>
                <a:gd name="T16" fmla="*/ 4 w 1997"/>
                <a:gd name="T17" fmla="*/ 0 h 4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7"/>
                <a:gd name="T28" fmla="*/ 0 h 424"/>
                <a:gd name="T29" fmla="*/ 1997 w 1997"/>
                <a:gd name="T30" fmla="*/ 424 h 4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7" h="424">
                  <a:moveTo>
                    <a:pt x="503" y="163"/>
                  </a:moveTo>
                  <a:lnTo>
                    <a:pt x="550" y="424"/>
                  </a:lnTo>
                  <a:lnTo>
                    <a:pt x="0" y="387"/>
                  </a:lnTo>
                  <a:lnTo>
                    <a:pt x="503" y="163"/>
                  </a:lnTo>
                  <a:close/>
                  <a:moveTo>
                    <a:pt x="1997" y="66"/>
                  </a:moveTo>
                  <a:lnTo>
                    <a:pt x="291" y="369"/>
                  </a:lnTo>
                  <a:lnTo>
                    <a:pt x="280" y="304"/>
                  </a:lnTo>
                  <a:lnTo>
                    <a:pt x="1986" y="0"/>
                  </a:lnTo>
                  <a:lnTo>
                    <a:pt x="1997" y="66"/>
                  </a:lnTo>
                  <a:close/>
                </a:path>
              </a:pathLst>
            </a:custGeom>
            <a:solidFill>
              <a:srgbClr val="1F1A17"/>
            </a:solidFill>
            <a:ln w="9525">
              <a:noFill/>
              <a:round/>
              <a:headEnd/>
              <a:tailEnd/>
            </a:ln>
          </p:spPr>
          <p:txBody>
            <a:bodyPr/>
            <a:lstStyle/>
            <a:p>
              <a:endParaRPr lang="en-US"/>
            </a:p>
          </p:txBody>
        </p:sp>
        <p:sp>
          <p:nvSpPr>
            <p:cNvPr id="18536" name="Freeform 8114"/>
            <p:cNvSpPr>
              <a:spLocks noEditPoints="1"/>
            </p:cNvSpPr>
            <p:nvPr/>
          </p:nvSpPr>
          <p:spPr bwMode="white">
            <a:xfrm>
              <a:off x="4580" y="1374"/>
              <a:ext cx="477" cy="269"/>
            </a:xfrm>
            <a:custGeom>
              <a:avLst/>
              <a:gdLst>
                <a:gd name="T0" fmla="*/ 1 w 3824"/>
                <a:gd name="T1" fmla="*/ 3 h 2154"/>
                <a:gd name="T2" fmla="*/ 1 w 3824"/>
                <a:gd name="T3" fmla="*/ 3 h 2154"/>
                <a:gd name="T4" fmla="*/ 0 w 3824"/>
                <a:gd name="T5" fmla="*/ 4 h 2154"/>
                <a:gd name="T6" fmla="*/ 1 w 3824"/>
                <a:gd name="T7" fmla="*/ 3 h 2154"/>
                <a:gd name="T8" fmla="*/ 7 w 3824"/>
                <a:gd name="T9" fmla="*/ 0 h 2154"/>
                <a:gd name="T10" fmla="*/ 7 w 3824"/>
                <a:gd name="T11" fmla="*/ 0 h 2154"/>
                <a:gd name="T12" fmla="*/ 0 w 3824"/>
                <a:gd name="T13" fmla="*/ 3 h 2154"/>
                <a:gd name="T14" fmla="*/ 0 w 3824"/>
                <a:gd name="T15" fmla="*/ 3 h 2154"/>
                <a:gd name="T16" fmla="*/ 7 w 3824"/>
                <a:gd name="T17" fmla="*/ 0 h 2154"/>
                <a:gd name="T18" fmla="*/ 7 w 3824"/>
                <a:gd name="T19" fmla="*/ 0 h 2154"/>
                <a:gd name="T20" fmla="*/ 7 w 3824"/>
                <a:gd name="T21" fmla="*/ 4 h 2154"/>
                <a:gd name="T22" fmla="*/ 7 w 3824"/>
                <a:gd name="T23" fmla="*/ 0 h 2154"/>
                <a:gd name="T24" fmla="*/ 7 w 3824"/>
                <a:gd name="T25" fmla="*/ 0 h 2154"/>
                <a:gd name="T26" fmla="*/ 7 w 3824"/>
                <a:gd name="T27" fmla="*/ 4 h 2154"/>
                <a:gd name="T28" fmla="*/ 7 w 3824"/>
                <a:gd name="T29" fmla="*/ 4 h 2154"/>
                <a:gd name="T30" fmla="*/ 7 w 3824"/>
                <a:gd name="T31" fmla="*/ 3 h 2154"/>
                <a:gd name="T32" fmla="*/ 7 w 3824"/>
                <a:gd name="T33" fmla="*/ 4 h 2154"/>
                <a:gd name="T34" fmla="*/ 7 w 3824"/>
                <a:gd name="T35" fmla="*/ 3 h 2154"/>
                <a:gd name="T36" fmla="*/ 7 w 3824"/>
                <a:gd name="T37" fmla="*/ 3 h 21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24"/>
                <a:gd name="T58" fmla="*/ 0 h 2154"/>
                <a:gd name="T59" fmla="*/ 3824 w 3824"/>
                <a:gd name="T60" fmla="*/ 2154 h 21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24" h="2154">
                  <a:moveTo>
                    <a:pt x="407" y="1557"/>
                  </a:moveTo>
                  <a:lnTo>
                    <a:pt x="534" y="1792"/>
                  </a:lnTo>
                  <a:lnTo>
                    <a:pt x="0" y="1929"/>
                  </a:lnTo>
                  <a:lnTo>
                    <a:pt x="407" y="1557"/>
                  </a:lnTo>
                  <a:close/>
                  <a:moveTo>
                    <a:pt x="3545" y="26"/>
                  </a:moveTo>
                  <a:lnTo>
                    <a:pt x="3528" y="58"/>
                  </a:lnTo>
                  <a:lnTo>
                    <a:pt x="271" y="1820"/>
                  </a:lnTo>
                  <a:lnTo>
                    <a:pt x="240" y="1762"/>
                  </a:lnTo>
                  <a:lnTo>
                    <a:pt x="3496" y="0"/>
                  </a:lnTo>
                  <a:lnTo>
                    <a:pt x="3545" y="26"/>
                  </a:lnTo>
                  <a:close/>
                  <a:moveTo>
                    <a:pt x="3685" y="1870"/>
                  </a:moveTo>
                  <a:lnTo>
                    <a:pt x="3480" y="33"/>
                  </a:lnTo>
                  <a:lnTo>
                    <a:pt x="3545" y="26"/>
                  </a:lnTo>
                  <a:lnTo>
                    <a:pt x="3751" y="1862"/>
                  </a:lnTo>
                  <a:lnTo>
                    <a:pt x="3685" y="1870"/>
                  </a:lnTo>
                  <a:close/>
                  <a:moveTo>
                    <a:pt x="3824" y="1608"/>
                  </a:moveTo>
                  <a:lnTo>
                    <a:pt x="3751" y="2154"/>
                  </a:lnTo>
                  <a:lnTo>
                    <a:pt x="3559" y="1638"/>
                  </a:lnTo>
                  <a:lnTo>
                    <a:pt x="3824" y="1608"/>
                  </a:lnTo>
                  <a:close/>
                </a:path>
              </a:pathLst>
            </a:custGeom>
            <a:solidFill>
              <a:srgbClr val="FFFFFF"/>
            </a:solidFill>
            <a:ln w="9525">
              <a:noFill/>
              <a:round/>
              <a:headEnd/>
              <a:tailEnd/>
            </a:ln>
          </p:spPr>
          <p:txBody>
            <a:bodyPr/>
            <a:lstStyle/>
            <a:p>
              <a:endParaRPr lang="en-US"/>
            </a:p>
          </p:txBody>
        </p:sp>
        <p:sp>
          <p:nvSpPr>
            <p:cNvPr id="18537" name="Freeform 8115"/>
            <p:cNvSpPr>
              <a:spLocks noEditPoints="1"/>
            </p:cNvSpPr>
            <p:nvPr/>
          </p:nvSpPr>
          <p:spPr bwMode="white">
            <a:xfrm>
              <a:off x="3861" y="1303"/>
              <a:ext cx="124" cy="125"/>
            </a:xfrm>
            <a:custGeom>
              <a:avLst/>
              <a:gdLst>
                <a:gd name="T0" fmla="*/ 1 w 991"/>
                <a:gd name="T1" fmla="*/ 1 h 1004"/>
                <a:gd name="T2" fmla="*/ 1 w 991"/>
                <a:gd name="T3" fmla="*/ 1 h 1004"/>
                <a:gd name="T4" fmla="*/ 2 w 991"/>
                <a:gd name="T5" fmla="*/ 2 h 1004"/>
                <a:gd name="T6" fmla="*/ 1 w 991"/>
                <a:gd name="T7" fmla="*/ 1 h 1004"/>
                <a:gd name="T8" fmla="*/ 0 w 991"/>
                <a:gd name="T9" fmla="*/ 0 h 1004"/>
                <a:gd name="T10" fmla="*/ 2 w 991"/>
                <a:gd name="T11" fmla="*/ 1 h 1004"/>
                <a:gd name="T12" fmla="*/ 2 w 991"/>
                <a:gd name="T13" fmla="*/ 2 h 1004"/>
                <a:gd name="T14" fmla="*/ 0 w 991"/>
                <a:gd name="T15" fmla="*/ 0 h 1004"/>
                <a:gd name="T16" fmla="*/ 0 w 991"/>
                <a:gd name="T17" fmla="*/ 0 h 10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1"/>
                <a:gd name="T28" fmla="*/ 0 h 1004"/>
                <a:gd name="T29" fmla="*/ 991 w 991"/>
                <a:gd name="T30" fmla="*/ 1004 h 10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1" h="1004">
                  <a:moveTo>
                    <a:pt x="522" y="717"/>
                  </a:moveTo>
                  <a:lnTo>
                    <a:pt x="711" y="532"/>
                  </a:lnTo>
                  <a:lnTo>
                    <a:pt x="991" y="1004"/>
                  </a:lnTo>
                  <a:lnTo>
                    <a:pt x="522" y="717"/>
                  </a:lnTo>
                  <a:close/>
                  <a:moveTo>
                    <a:pt x="48" y="0"/>
                  </a:moveTo>
                  <a:lnTo>
                    <a:pt x="812" y="775"/>
                  </a:lnTo>
                  <a:lnTo>
                    <a:pt x="764" y="821"/>
                  </a:lnTo>
                  <a:lnTo>
                    <a:pt x="0" y="45"/>
                  </a:lnTo>
                  <a:lnTo>
                    <a:pt x="48" y="0"/>
                  </a:lnTo>
                  <a:close/>
                </a:path>
              </a:pathLst>
            </a:custGeom>
            <a:solidFill>
              <a:srgbClr val="1F1A17"/>
            </a:solidFill>
            <a:ln w="9525">
              <a:noFill/>
              <a:round/>
              <a:headEnd/>
              <a:tailEnd/>
            </a:ln>
          </p:spPr>
          <p:txBody>
            <a:bodyPr/>
            <a:lstStyle/>
            <a:p>
              <a:endParaRPr lang="en-US"/>
            </a:p>
          </p:txBody>
        </p:sp>
        <p:sp>
          <p:nvSpPr>
            <p:cNvPr id="18538" name="Freeform 8116"/>
            <p:cNvSpPr>
              <a:spLocks/>
            </p:cNvSpPr>
            <p:nvPr/>
          </p:nvSpPr>
          <p:spPr bwMode="white">
            <a:xfrm>
              <a:off x="4966" y="2307"/>
              <a:ext cx="39" cy="59"/>
            </a:xfrm>
            <a:custGeom>
              <a:avLst/>
              <a:gdLst>
                <a:gd name="T0" fmla="*/ 0 w 315"/>
                <a:gd name="T1" fmla="*/ 1 h 475"/>
                <a:gd name="T2" fmla="*/ 0 w 315"/>
                <a:gd name="T3" fmla="*/ 1 h 475"/>
                <a:gd name="T4" fmla="*/ 0 w 315"/>
                <a:gd name="T5" fmla="*/ 1 h 475"/>
                <a:gd name="T6" fmla="*/ 0 w 315"/>
                <a:gd name="T7" fmla="*/ 1 h 475"/>
                <a:gd name="T8" fmla="*/ 0 w 315"/>
                <a:gd name="T9" fmla="*/ 1 h 475"/>
                <a:gd name="T10" fmla="*/ 0 w 315"/>
                <a:gd name="T11" fmla="*/ 1 h 475"/>
                <a:gd name="T12" fmla="*/ 0 w 315"/>
                <a:gd name="T13" fmla="*/ 1 h 475"/>
                <a:gd name="T14" fmla="*/ 0 w 315"/>
                <a:gd name="T15" fmla="*/ 1 h 475"/>
                <a:gd name="T16" fmla="*/ 0 w 315"/>
                <a:gd name="T17" fmla="*/ 1 h 475"/>
                <a:gd name="T18" fmla="*/ 0 w 315"/>
                <a:gd name="T19" fmla="*/ 1 h 475"/>
                <a:gd name="T20" fmla="*/ 0 w 315"/>
                <a:gd name="T21" fmla="*/ 1 h 475"/>
                <a:gd name="T22" fmla="*/ 0 w 315"/>
                <a:gd name="T23" fmla="*/ 1 h 475"/>
                <a:gd name="T24" fmla="*/ 0 w 315"/>
                <a:gd name="T25" fmla="*/ 1 h 475"/>
                <a:gd name="T26" fmla="*/ 0 w 315"/>
                <a:gd name="T27" fmla="*/ 1 h 475"/>
                <a:gd name="T28" fmla="*/ 0 w 315"/>
                <a:gd name="T29" fmla="*/ 1 h 475"/>
                <a:gd name="T30" fmla="*/ 0 w 315"/>
                <a:gd name="T31" fmla="*/ 1 h 475"/>
                <a:gd name="T32" fmla="*/ 0 w 315"/>
                <a:gd name="T33" fmla="*/ 1 h 475"/>
                <a:gd name="T34" fmla="*/ 0 w 315"/>
                <a:gd name="T35" fmla="*/ 0 h 475"/>
                <a:gd name="T36" fmla="*/ 0 w 315"/>
                <a:gd name="T37" fmla="*/ 0 h 475"/>
                <a:gd name="T38" fmla="*/ 0 w 315"/>
                <a:gd name="T39" fmla="*/ 0 h 475"/>
                <a:gd name="T40" fmla="*/ 0 w 315"/>
                <a:gd name="T41" fmla="*/ 0 h 475"/>
                <a:gd name="T42" fmla="*/ 0 w 315"/>
                <a:gd name="T43" fmla="*/ 0 h 475"/>
                <a:gd name="T44" fmla="*/ 0 w 315"/>
                <a:gd name="T45" fmla="*/ 0 h 475"/>
                <a:gd name="T46" fmla="*/ 0 w 315"/>
                <a:gd name="T47" fmla="*/ 0 h 475"/>
                <a:gd name="T48" fmla="*/ 0 w 315"/>
                <a:gd name="T49" fmla="*/ 0 h 475"/>
                <a:gd name="T50" fmla="*/ 0 w 315"/>
                <a:gd name="T51" fmla="*/ 0 h 475"/>
                <a:gd name="T52" fmla="*/ 0 w 315"/>
                <a:gd name="T53" fmla="*/ 0 h 475"/>
                <a:gd name="T54" fmla="*/ 0 w 315"/>
                <a:gd name="T55" fmla="*/ 0 h 475"/>
                <a:gd name="T56" fmla="*/ 0 w 315"/>
                <a:gd name="T57" fmla="*/ 0 h 475"/>
                <a:gd name="T58" fmla="*/ 0 w 315"/>
                <a:gd name="T59" fmla="*/ 0 h 475"/>
                <a:gd name="T60" fmla="*/ 0 w 315"/>
                <a:gd name="T61" fmla="*/ 0 h 475"/>
                <a:gd name="T62" fmla="*/ 0 w 315"/>
                <a:gd name="T63" fmla="*/ 0 h 475"/>
                <a:gd name="T64" fmla="*/ 0 w 315"/>
                <a:gd name="T65" fmla="*/ 0 h 475"/>
                <a:gd name="T66" fmla="*/ 0 w 315"/>
                <a:gd name="T67" fmla="*/ 0 h 475"/>
                <a:gd name="T68" fmla="*/ 0 w 315"/>
                <a:gd name="T69" fmla="*/ 0 h 475"/>
                <a:gd name="T70" fmla="*/ 0 w 315"/>
                <a:gd name="T71" fmla="*/ 0 h 475"/>
                <a:gd name="T72" fmla="*/ 0 w 315"/>
                <a:gd name="T73" fmla="*/ 0 h 475"/>
                <a:gd name="T74" fmla="*/ 0 w 315"/>
                <a:gd name="T75" fmla="*/ 0 h 475"/>
                <a:gd name="T76" fmla="*/ 0 w 315"/>
                <a:gd name="T77" fmla="*/ 0 h 475"/>
                <a:gd name="T78" fmla="*/ 0 w 315"/>
                <a:gd name="T79" fmla="*/ 0 h 475"/>
                <a:gd name="T80" fmla="*/ 0 w 315"/>
                <a:gd name="T81" fmla="*/ 0 h 475"/>
                <a:gd name="T82" fmla="*/ 1 w 315"/>
                <a:gd name="T83" fmla="*/ 0 h 475"/>
                <a:gd name="T84" fmla="*/ 1 w 315"/>
                <a:gd name="T85" fmla="*/ 0 h 475"/>
                <a:gd name="T86" fmla="*/ 1 w 315"/>
                <a:gd name="T87" fmla="*/ 1 h 475"/>
                <a:gd name="T88" fmla="*/ 1 w 315"/>
                <a:gd name="T89" fmla="*/ 1 h 475"/>
                <a:gd name="T90" fmla="*/ 1 w 315"/>
                <a:gd name="T91" fmla="*/ 1 h 475"/>
                <a:gd name="T92" fmla="*/ 0 w 315"/>
                <a:gd name="T93" fmla="*/ 1 h 475"/>
                <a:gd name="T94" fmla="*/ 0 w 315"/>
                <a:gd name="T95" fmla="*/ 1 h 475"/>
                <a:gd name="T96" fmla="*/ 0 w 315"/>
                <a:gd name="T97" fmla="*/ 1 h 475"/>
                <a:gd name="T98" fmla="*/ 0 w 315"/>
                <a:gd name="T99" fmla="*/ 1 h 475"/>
                <a:gd name="T100" fmla="*/ 0 w 315"/>
                <a:gd name="T101" fmla="*/ 1 h 475"/>
                <a:gd name="T102" fmla="*/ 0 w 315"/>
                <a:gd name="T103" fmla="*/ 1 h 475"/>
                <a:gd name="T104" fmla="*/ 0 w 315"/>
                <a:gd name="T105" fmla="*/ 1 h 475"/>
                <a:gd name="T106" fmla="*/ 0 w 315"/>
                <a:gd name="T107" fmla="*/ 1 h 475"/>
                <a:gd name="T108" fmla="*/ 0 w 315"/>
                <a:gd name="T109" fmla="*/ 1 h 475"/>
                <a:gd name="T110" fmla="*/ 0 w 315"/>
                <a:gd name="T111" fmla="*/ 1 h 475"/>
                <a:gd name="T112" fmla="*/ 0 w 315"/>
                <a:gd name="T113" fmla="*/ 1 h 475"/>
                <a:gd name="T114" fmla="*/ 0 w 315"/>
                <a:gd name="T115" fmla="*/ 1 h 475"/>
                <a:gd name="T116" fmla="*/ 0 w 315"/>
                <a:gd name="T117" fmla="*/ 1 h 475"/>
                <a:gd name="T118" fmla="*/ 0 w 315"/>
                <a:gd name="T119" fmla="*/ 1 h 475"/>
                <a:gd name="T120" fmla="*/ 0 w 315"/>
                <a:gd name="T121" fmla="*/ 1 h 4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5"/>
                <a:gd name="T184" fmla="*/ 0 h 475"/>
                <a:gd name="T185" fmla="*/ 315 w 315"/>
                <a:gd name="T186" fmla="*/ 475 h 4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5" h="475">
                  <a:moveTo>
                    <a:pt x="0" y="343"/>
                  </a:moveTo>
                  <a:lnTo>
                    <a:pt x="61" y="338"/>
                  </a:lnTo>
                  <a:lnTo>
                    <a:pt x="63" y="349"/>
                  </a:lnTo>
                  <a:lnTo>
                    <a:pt x="66" y="359"/>
                  </a:lnTo>
                  <a:lnTo>
                    <a:pt x="69" y="368"/>
                  </a:lnTo>
                  <a:lnTo>
                    <a:pt x="73" y="377"/>
                  </a:lnTo>
                  <a:lnTo>
                    <a:pt x="77" y="385"/>
                  </a:lnTo>
                  <a:lnTo>
                    <a:pt x="81" y="392"/>
                  </a:lnTo>
                  <a:lnTo>
                    <a:pt x="87" y="399"/>
                  </a:lnTo>
                  <a:lnTo>
                    <a:pt x="93" y="405"/>
                  </a:lnTo>
                  <a:lnTo>
                    <a:pt x="99" y="411"/>
                  </a:lnTo>
                  <a:lnTo>
                    <a:pt x="106" y="415"/>
                  </a:lnTo>
                  <a:lnTo>
                    <a:pt x="112" y="419"/>
                  </a:lnTo>
                  <a:lnTo>
                    <a:pt x="121" y="422"/>
                  </a:lnTo>
                  <a:lnTo>
                    <a:pt x="128" y="424"/>
                  </a:lnTo>
                  <a:lnTo>
                    <a:pt x="136" y="426"/>
                  </a:lnTo>
                  <a:lnTo>
                    <a:pt x="143" y="427"/>
                  </a:lnTo>
                  <a:lnTo>
                    <a:pt x="153" y="427"/>
                  </a:lnTo>
                  <a:lnTo>
                    <a:pt x="163" y="427"/>
                  </a:lnTo>
                  <a:lnTo>
                    <a:pt x="173" y="425"/>
                  </a:lnTo>
                  <a:lnTo>
                    <a:pt x="182" y="423"/>
                  </a:lnTo>
                  <a:lnTo>
                    <a:pt x="191" y="419"/>
                  </a:lnTo>
                  <a:lnTo>
                    <a:pt x="200" y="415"/>
                  </a:lnTo>
                  <a:lnTo>
                    <a:pt x="208" y="410"/>
                  </a:lnTo>
                  <a:lnTo>
                    <a:pt x="216" y="404"/>
                  </a:lnTo>
                  <a:lnTo>
                    <a:pt x="223" y="396"/>
                  </a:lnTo>
                  <a:lnTo>
                    <a:pt x="231" y="388"/>
                  </a:lnTo>
                  <a:lnTo>
                    <a:pt x="236" y="379"/>
                  </a:lnTo>
                  <a:lnTo>
                    <a:pt x="241" y="369"/>
                  </a:lnTo>
                  <a:lnTo>
                    <a:pt x="245" y="359"/>
                  </a:lnTo>
                  <a:lnTo>
                    <a:pt x="248" y="349"/>
                  </a:lnTo>
                  <a:lnTo>
                    <a:pt x="252" y="337"/>
                  </a:lnTo>
                  <a:lnTo>
                    <a:pt x="253" y="325"/>
                  </a:lnTo>
                  <a:lnTo>
                    <a:pt x="253" y="312"/>
                  </a:lnTo>
                  <a:lnTo>
                    <a:pt x="253" y="300"/>
                  </a:lnTo>
                  <a:lnTo>
                    <a:pt x="252" y="289"/>
                  </a:lnTo>
                  <a:lnTo>
                    <a:pt x="248" y="277"/>
                  </a:lnTo>
                  <a:lnTo>
                    <a:pt x="246" y="268"/>
                  </a:lnTo>
                  <a:lnTo>
                    <a:pt x="242" y="258"/>
                  </a:lnTo>
                  <a:lnTo>
                    <a:pt x="237" y="249"/>
                  </a:lnTo>
                  <a:lnTo>
                    <a:pt x="232" y="241"/>
                  </a:lnTo>
                  <a:lnTo>
                    <a:pt x="225" y="234"/>
                  </a:lnTo>
                  <a:lnTo>
                    <a:pt x="217" y="226"/>
                  </a:lnTo>
                  <a:lnTo>
                    <a:pt x="210" y="221"/>
                  </a:lnTo>
                  <a:lnTo>
                    <a:pt x="202" y="216"/>
                  </a:lnTo>
                  <a:lnTo>
                    <a:pt x="192" y="212"/>
                  </a:lnTo>
                  <a:lnTo>
                    <a:pt x="183" y="209"/>
                  </a:lnTo>
                  <a:lnTo>
                    <a:pt x="174" y="207"/>
                  </a:lnTo>
                  <a:lnTo>
                    <a:pt x="162" y="206"/>
                  </a:lnTo>
                  <a:lnTo>
                    <a:pt x="152" y="205"/>
                  </a:lnTo>
                  <a:lnTo>
                    <a:pt x="138" y="206"/>
                  </a:lnTo>
                  <a:lnTo>
                    <a:pt x="125" y="208"/>
                  </a:lnTo>
                  <a:lnTo>
                    <a:pt x="112" y="212"/>
                  </a:lnTo>
                  <a:lnTo>
                    <a:pt x="101" y="217"/>
                  </a:lnTo>
                  <a:lnTo>
                    <a:pt x="90" y="224"/>
                  </a:lnTo>
                  <a:lnTo>
                    <a:pt x="80" y="233"/>
                  </a:lnTo>
                  <a:lnTo>
                    <a:pt x="72" y="241"/>
                  </a:lnTo>
                  <a:lnTo>
                    <a:pt x="66" y="250"/>
                  </a:lnTo>
                  <a:lnTo>
                    <a:pt x="10" y="244"/>
                  </a:lnTo>
                  <a:lnTo>
                    <a:pt x="56" y="0"/>
                  </a:lnTo>
                  <a:lnTo>
                    <a:pt x="292" y="0"/>
                  </a:lnTo>
                  <a:lnTo>
                    <a:pt x="292" y="56"/>
                  </a:lnTo>
                  <a:lnTo>
                    <a:pt x="103" y="56"/>
                  </a:lnTo>
                  <a:lnTo>
                    <a:pt x="77" y="183"/>
                  </a:lnTo>
                  <a:lnTo>
                    <a:pt x="88" y="177"/>
                  </a:lnTo>
                  <a:lnTo>
                    <a:pt x="99" y="170"/>
                  </a:lnTo>
                  <a:lnTo>
                    <a:pt x="110" y="165"/>
                  </a:lnTo>
                  <a:lnTo>
                    <a:pt x="122" y="161"/>
                  </a:lnTo>
                  <a:lnTo>
                    <a:pt x="132" y="158"/>
                  </a:lnTo>
                  <a:lnTo>
                    <a:pt x="143" y="155"/>
                  </a:lnTo>
                  <a:lnTo>
                    <a:pt x="156" y="154"/>
                  </a:lnTo>
                  <a:lnTo>
                    <a:pt x="167" y="154"/>
                  </a:lnTo>
                  <a:lnTo>
                    <a:pt x="182" y="154"/>
                  </a:lnTo>
                  <a:lnTo>
                    <a:pt x="196" y="156"/>
                  </a:lnTo>
                  <a:lnTo>
                    <a:pt x="211" y="159"/>
                  </a:lnTo>
                  <a:lnTo>
                    <a:pt x="225" y="164"/>
                  </a:lnTo>
                  <a:lnTo>
                    <a:pt x="237" y="170"/>
                  </a:lnTo>
                  <a:lnTo>
                    <a:pt x="249" y="178"/>
                  </a:lnTo>
                  <a:lnTo>
                    <a:pt x="261" y="186"/>
                  </a:lnTo>
                  <a:lnTo>
                    <a:pt x="272" y="196"/>
                  </a:lnTo>
                  <a:lnTo>
                    <a:pt x="282" y="208"/>
                  </a:lnTo>
                  <a:lnTo>
                    <a:pt x="291" y="219"/>
                  </a:lnTo>
                  <a:lnTo>
                    <a:pt x="298" y="233"/>
                  </a:lnTo>
                  <a:lnTo>
                    <a:pt x="305" y="245"/>
                  </a:lnTo>
                  <a:lnTo>
                    <a:pt x="309" y="259"/>
                  </a:lnTo>
                  <a:lnTo>
                    <a:pt x="312" y="275"/>
                  </a:lnTo>
                  <a:lnTo>
                    <a:pt x="314" y="291"/>
                  </a:lnTo>
                  <a:lnTo>
                    <a:pt x="315" y="307"/>
                  </a:lnTo>
                  <a:lnTo>
                    <a:pt x="314" y="323"/>
                  </a:lnTo>
                  <a:lnTo>
                    <a:pt x="313" y="338"/>
                  </a:lnTo>
                  <a:lnTo>
                    <a:pt x="310" y="353"/>
                  </a:lnTo>
                  <a:lnTo>
                    <a:pt x="306" y="366"/>
                  </a:lnTo>
                  <a:lnTo>
                    <a:pt x="300" y="381"/>
                  </a:lnTo>
                  <a:lnTo>
                    <a:pt x="293" y="393"/>
                  </a:lnTo>
                  <a:lnTo>
                    <a:pt x="286" y="406"/>
                  </a:lnTo>
                  <a:lnTo>
                    <a:pt x="278" y="418"/>
                  </a:lnTo>
                  <a:lnTo>
                    <a:pt x="265" y="432"/>
                  </a:lnTo>
                  <a:lnTo>
                    <a:pt x="253" y="443"/>
                  </a:lnTo>
                  <a:lnTo>
                    <a:pt x="245" y="448"/>
                  </a:lnTo>
                  <a:lnTo>
                    <a:pt x="238" y="453"/>
                  </a:lnTo>
                  <a:lnTo>
                    <a:pt x="231" y="458"/>
                  </a:lnTo>
                  <a:lnTo>
                    <a:pt x="223" y="461"/>
                  </a:lnTo>
                  <a:lnTo>
                    <a:pt x="207" y="467"/>
                  </a:lnTo>
                  <a:lnTo>
                    <a:pt x="190" y="472"/>
                  </a:lnTo>
                  <a:lnTo>
                    <a:pt x="172" y="474"/>
                  </a:lnTo>
                  <a:lnTo>
                    <a:pt x="153" y="475"/>
                  </a:lnTo>
                  <a:lnTo>
                    <a:pt x="136" y="475"/>
                  </a:lnTo>
                  <a:lnTo>
                    <a:pt x="122" y="473"/>
                  </a:lnTo>
                  <a:lnTo>
                    <a:pt x="107" y="470"/>
                  </a:lnTo>
                  <a:lnTo>
                    <a:pt x="94" y="466"/>
                  </a:lnTo>
                  <a:lnTo>
                    <a:pt x="81" y="462"/>
                  </a:lnTo>
                  <a:lnTo>
                    <a:pt x="69" y="455"/>
                  </a:lnTo>
                  <a:lnTo>
                    <a:pt x="57" y="447"/>
                  </a:lnTo>
                  <a:lnTo>
                    <a:pt x="47" y="439"/>
                  </a:lnTo>
                  <a:lnTo>
                    <a:pt x="37" y="430"/>
                  </a:lnTo>
                  <a:lnTo>
                    <a:pt x="28" y="419"/>
                  </a:lnTo>
                  <a:lnTo>
                    <a:pt x="21" y="409"/>
                  </a:lnTo>
                  <a:lnTo>
                    <a:pt x="15" y="397"/>
                  </a:lnTo>
                  <a:lnTo>
                    <a:pt x="9" y="385"/>
                  </a:lnTo>
                  <a:lnTo>
                    <a:pt x="5" y="371"/>
                  </a:lnTo>
                  <a:lnTo>
                    <a:pt x="2" y="358"/>
                  </a:lnTo>
                  <a:lnTo>
                    <a:pt x="0" y="343"/>
                  </a:lnTo>
                  <a:close/>
                </a:path>
              </a:pathLst>
            </a:custGeom>
            <a:solidFill>
              <a:srgbClr val="1F1A17"/>
            </a:solidFill>
            <a:ln w="9525">
              <a:noFill/>
              <a:round/>
              <a:headEnd/>
              <a:tailEnd/>
            </a:ln>
          </p:spPr>
          <p:txBody>
            <a:bodyPr/>
            <a:lstStyle/>
            <a:p>
              <a:endParaRPr lang="en-US"/>
            </a:p>
          </p:txBody>
        </p:sp>
        <p:sp>
          <p:nvSpPr>
            <p:cNvPr id="18539" name="Freeform 8117"/>
            <p:cNvSpPr>
              <a:spLocks noEditPoints="1"/>
            </p:cNvSpPr>
            <p:nvPr/>
          </p:nvSpPr>
          <p:spPr bwMode="white">
            <a:xfrm>
              <a:off x="4745" y="2646"/>
              <a:ext cx="40" cy="60"/>
            </a:xfrm>
            <a:custGeom>
              <a:avLst/>
              <a:gdLst>
                <a:gd name="T0" fmla="*/ 1 w 314"/>
                <a:gd name="T1" fmla="*/ 0 h 484"/>
                <a:gd name="T2" fmla="*/ 0 w 314"/>
                <a:gd name="T3" fmla="*/ 0 h 484"/>
                <a:gd name="T4" fmla="*/ 0 w 314"/>
                <a:gd name="T5" fmla="*/ 0 h 484"/>
                <a:gd name="T6" fmla="*/ 0 w 314"/>
                <a:gd name="T7" fmla="*/ 0 h 484"/>
                <a:gd name="T8" fmla="*/ 0 w 314"/>
                <a:gd name="T9" fmla="*/ 0 h 484"/>
                <a:gd name="T10" fmla="*/ 0 w 314"/>
                <a:gd name="T11" fmla="*/ 0 h 484"/>
                <a:gd name="T12" fmla="*/ 0 w 314"/>
                <a:gd name="T13" fmla="*/ 0 h 484"/>
                <a:gd name="T14" fmla="*/ 0 w 314"/>
                <a:gd name="T15" fmla="*/ 0 h 484"/>
                <a:gd name="T16" fmla="*/ 0 w 314"/>
                <a:gd name="T17" fmla="*/ 0 h 484"/>
                <a:gd name="T18" fmla="*/ 0 w 314"/>
                <a:gd name="T19" fmla="*/ 0 h 484"/>
                <a:gd name="T20" fmla="*/ 0 w 314"/>
                <a:gd name="T21" fmla="*/ 0 h 484"/>
                <a:gd name="T22" fmla="*/ 0 w 314"/>
                <a:gd name="T23" fmla="*/ 0 h 484"/>
                <a:gd name="T24" fmla="*/ 1 w 314"/>
                <a:gd name="T25" fmla="*/ 0 h 484"/>
                <a:gd name="T26" fmla="*/ 1 w 314"/>
                <a:gd name="T27" fmla="*/ 0 h 484"/>
                <a:gd name="T28" fmla="*/ 1 w 314"/>
                <a:gd name="T29" fmla="*/ 0 h 484"/>
                <a:gd name="T30" fmla="*/ 1 w 314"/>
                <a:gd name="T31" fmla="*/ 1 h 484"/>
                <a:gd name="T32" fmla="*/ 1 w 314"/>
                <a:gd name="T33" fmla="*/ 1 h 484"/>
                <a:gd name="T34" fmla="*/ 1 w 314"/>
                <a:gd name="T35" fmla="*/ 1 h 484"/>
                <a:gd name="T36" fmla="*/ 1 w 314"/>
                <a:gd name="T37" fmla="*/ 1 h 484"/>
                <a:gd name="T38" fmla="*/ 1 w 314"/>
                <a:gd name="T39" fmla="*/ 1 h 484"/>
                <a:gd name="T40" fmla="*/ 0 w 314"/>
                <a:gd name="T41" fmla="*/ 1 h 484"/>
                <a:gd name="T42" fmla="*/ 0 w 314"/>
                <a:gd name="T43" fmla="*/ 1 h 484"/>
                <a:gd name="T44" fmla="*/ 0 w 314"/>
                <a:gd name="T45" fmla="*/ 1 h 484"/>
                <a:gd name="T46" fmla="*/ 0 w 314"/>
                <a:gd name="T47" fmla="*/ 1 h 484"/>
                <a:gd name="T48" fmla="*/ 0 w 314"/>
                <a:gd name="T49" fmla="*/ 1 h 484"/>
                <a:gd name="T50" fmla="*/ 0 w 314"/>
                <a:gd name="T51" fmla="*/ 1 h 484"/>
                <a:gd name="T52" fmla="*/ 0 w 314"/>
                <a:gd name="T53" fmla="*/ 0 h 484"/>
                <a:gd name="T54" fmla="*/ 0 w 314"/>
                <a:gd name="T55" fmla="*/ 0 h 484"/>
                <a:gd name="T56" fmla="*/ 0 w 314"/>
                <a:gd name="T57" fmla="*/ 0 h 484"/>
                <a:gd name="T58" fmla="*/ 0 w 314"/>
                <a:gd name="T59" fmla="*/ 0 h 484"/>
                <a:gd name="T60" fmla="*/ 0 w 314"/>
                <a:gd name="T61" fmla="*/ 0 h 484"/>
                <a:gd name="T62" fmla="*/ 0 w 314"/>
                <a:gd name="T63" fmla="*/ 0 h 484"/>
                <a:gd name="T64" fmla="*/ 1 w 314"/>
                <a:gd name="T65" fmla="*/ 0 h 484"/>
                <a:gd name="T66" fmla="*/ 1 w 314"/>
                <a:gd name="T67" fmla="*/ 0 h 484"/>
                <a:gd name="T68" fmla="*/ 1 w 314"/>
                <a:gd name="T69" fmla="*/ 0 h 484"/>
                <a:gd name="T70" fmla="*/ 1 w 314"/>
                <a:gd name="T71" fmla="*/ 0 h 484"/>
                <a:gd name="T72" fmla="*/ 0 w 314"/>
                <a:gd name="T73" fmla="*/ 1 h 484"/>
                <a:gd name="T74" fmla="*/ 0 w 314"/>
                <a:gd name="T75" fmla="*/ 1 h 484"/>
                <a:gd name="T76" fmla="*/ 0 w 314"/>
                <a:gd name="T77" fmla="*/ 1 h 484"/>
                <a:gd name="T78" fmla="*/ 0 w 314"/>
                <a:gd name="T79" fmla="*/ 1 h 484"/>
                <a:gd name="T80" fmla="*/ 0 w 314"/>
                <a:gd name="T81" fmla="*/ 1 h 484"/>
                <a:gd name="T82" fmla="*/ 1 w 314"/>
                <a:gd name="T83" fmla="*/ 1 h 484"/>
                <a:gd name="T84" fmla="*/ 1 w 314"/>
                <a:gd name="T85" fmla="*/ 1 h 484"/>
                <a:gd name="T86" fmla="*/ 1 w 314"/>
                <a:gd name="T87" fmla="*/ 1 h 484"/>
                <a:gd name="T88" fmla="*/ 1 w 314"/>
                <a:gd name="T89" fmla="*/ 0 h 484"/>
                <a:gd name="T90" fmla="*/ 1 w 314"/>
                <a:gd name="T91" fmla="*/ 0 h 484"/>
                <a:gd name="T92" fmla="*/ 0 w 314"/>
                <a:gd name="T93" fmla="*/ 0 h 484"/>
                <a:gd name="T94" fmla="*/ 0 w 314"/>
                <a:gd name="T95" fmla="*/ 0 h 484"/>
                <a:gd name="T96" fmla="*/ 0 w 314"/>
                <a:gd name="T97" fmla="*/ 0 h 484"/>
                <a:gd name="T98" fmla="*/ 0 w 314"/>
                <a:gd name="T99" fmla="*/ 0 h 484"/>
                <a:gd name="T100" fmla="*/ 0 w 314"/>
                <a:gd name="T101" fmla="*/ 0 h 4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4"/>
                <a:gd name="T154" fmla="*/ 0 h 484"/>
                <a:gd name="T155" fmla="*/ 314 w 314"/>
                <a:gd name="T156" fmla="*/ 484 h 4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4" h="484">
                  <a:moveTo>
                    <a:pt x="305" y="118"/>
                  </a:moveTo>
                  <a:lnTo>
                    <a:pt x="247" y="122"/>
                  </a:lnTo>
                  <a:lnTo>
                    <a:pt x="243" y="106"/>
                  </a:lnTo>
                  <a:lnTo>
                    <a:pt x="238" y="93"/>
                  </a:lnTo>
                  <a:lnTo>
                    <a:pt x="232" y="82"/>
                  </a:lnTo>
                  <a:lnTo>
                    <a:pt x="225" y="72"/>
                  </a:lnTo>
                  <a:lnTo>
                    <a:pt x="219" y="67"/>
                  </a:lnTo>
                  <a:lnTo>
                    <a:pt x="213" y="62"/>
                  </a:lnTo>
                  <a:lnTo>
                    <a:pt x="206" y="58"/>
                  </a:lnTo>
                  <a:lnTo>
                    <a:pt x="198" y="54"/>
                  </a:lnTo>
                  <a:lnTo>
                    <a:pt x="191" y="51"/>
                  </a:lnTo>
                  <a:lnTo>
                    <a:pt x="184" y="49"/>
                  </a:lnTo>
                  <a:lnTo>
                    <a:pt x="176" y="48"/>
                  </a:lnTo>
                  <a:lnTo>
                    <a:pt x="167" y="47"/>
                  </a:lnTo>
                  <a:lnTo>
                    <a:pt x="154" y="48"/>
                  </a:lnTo>
                  <a:lnTo>
                    <a:pt x="141" y="51"/>
                  </a:lnTo>
                  <a:lnTo>
                    <a:pt x="135" y="54"/>
                  </a:lnTo>
                  <a:lnTo>
                    <a:pt x="129" y="57"/>
                  </a:lnTo>
                  <a:lnTo>
                    <a:pt x="124" y="60"/>
                  </a:lnTo>
                  <a:lnTo>
                    <a:pt x="118" y="63"/>
                  </a:lnTo>
                  <a:lnTo>
                    <a:pt x="111" y="69"/>
                  </a:lnTo>
                  <a:lnTo>
                    <a:pt x="105" y="74"/>
                  </a:lnTo>
                  <a:lnTo>
                    <a:pt x="99" y="80"/>
                  </a:lnTo>
                  <a:lnTo>
                    <a:pt x="93" y="88"/>
                  </a:lnTo>
                  <a:lnTo>
                    <a:pt x="88" y="96"/>
                  </a:lnTo>
                  <a:lnTo>
                    <a:pt x="83" y="103"/>
                  </a:lnTo>
                  <a:lnTo>
                    <a:pt x="79" y="113"/>
                  </a:lnTo>
                  <a:lnTo>
                    <a:pt x="75" y="122"/>
                  </a:lnTo>
                  <a:lnTo>
                    <a:pt x="71" y="132"/>
                  </a:lnTo>
                  <a:lnTo>
                    <a:pt x="67" y="143"/>
                  </a:lnTo>
                  <a:lnTo>
                    <a:pt x="65" y="155"/>
                  </a:lnTo>
                  <a:lnTo>
                    <a:pt x="62" y="169"/>
                  </a:lnTo>
                  <a:lnTo>
                    <a:pt x="61" y="182"/>
                  </a:lnTo>
                  <a:lnTo>
                    <a:pt x="59" y="198"/>
                  </a:lnTo>
                  <a:lnTo>
                    <a:pt x="59" y="214"/>
                  </a:lnTo>
                  <a:lnTo>
                    <a:pt x="58" y="231"/>
                  </a:lnTo>
                  <a:lnTo>
                    <a:pt x="63" y="224"/>
                  </a:lnTo>
                  <a:lnTo>
                    <a:pt x="70" y="216"/>
                  </a:lnTo>
                  <a:lnTo>
                    <a:pt x="76" y="210"/>
                  </a:lnTo>
                  <a:lnTo>
                    <a:pt x="82" y="204"/>
                  </a:lnTo>
                  <a:lnTo>
                    <a:pt x="88" y="198"/>
                  </a:lnTo>
                  <a:lnTo>
                    <a:pt x="96" y="192"/>
                  </a:lnTo>
                  <a:lnTo>
                    <a:pt x="102" y="188"/>
                  </a:lnTo>
                  <a:lnTo>
                    <a:pt x="110" y="184"/>
                  </a:lnTo>
                  <a:lnTo>
                    <a:pt x="125" y="177"/>
                  </a:lnTo>
                  <a:lnTo>
                    <a:pt x="141" y="172"/>
                  </a:lnTo>
                  <a:lnTo>
                    <a:pt x="157" y="170"/>
                  </a:lnTo>
                  <a:lnTo>
                    <a:pt x="173" y="169"/>
                  </a:lnTo>
                  <a:lnTo>
                    <a:pt x="188" y="169"/>
                  </a:lnTo>
                  <a:lnTo>
                    <a:pt x="202" y="171"/>
                  </a:lnTo>
                  <a:lnTo>
                    <a:pt x="215" y="174"/>
                  </a:lnTo>
                  <a:lnTo>
                    <a:pt x="227" y="179"/>
                  </a:lnTo>
                  <a:lnTo>
                    <a:pt x="240" y="185"/>
                  </a:lnTo>
                  <a:lnTo>
                    <a:pt x="251" y="192"/>
                  </a:lnTo>
                  <a:lnTo>
                    <a:pt x="262" y="201"/>
                  </a:lnTo>
                  <a:lnTo>
                    <a:pt x="273" y="211"/>
                  </a:lnTo>
                  <a:lnTo>
                    <a:pt x="283" y="223"/>
                  </a:lnTo>
                  <a:lnTo>
                    <a:pt x="291" y="234"/>
                  </a:lnTo>
                  <a:lnTo>
                    <a:pt x="298" y="246"/>
                  </a:lnTo>
                  <a:lnTo>
                    <a:pt x="303" y="260"/>
                  </a:lnTo>
                  <a:lnTo>
                    <a:pt x="307" y="274"/>
                  </a:lnTo>
                  <a:lnTo>
                    <a:pt x="311" y="289"/>
                  </a:lnTo>
                  <a:lnTo>
                    <a:pt x="313" y="305"/>
                  </a:lnTo>
                  <a:lnTo>
                    <a:pt x="314" y="322"/>
                  </a:lnTo>
                  <a:lnTo>
                    <a:pt x="314" y="332"/>
                  </a:lnTo>
                  <a:lnTo>
                    <a:pt x="313" y="344"/>
                  </a:lnTo>
                  <a:lnTo>
                    <a:pt x="311" y="354"/>
                  </a:lnTo>
                  <a:lnTo>
                    <a:pt x="309" y="365"/>
                  </a:lnTo>
                  <a:lnTo>
                    <a:pt x="306" y="375"/>
                  </a:lnTo>
                  <a:lnTo>
                    <a:pt x="302" y="385"/>
                  </a:lnTo>
                  <a:lnTo>
                    <a:pt x="299" y="395"/>
                  </a:lnTo>
                  <a:lnTo>
                    <a:pt x="294" y="404"/>
                  </a:lnTo>
                  <a:lnTo>
                    <a:pt x="289" y="413"/>
                  </a:lnTo>
                  <a:lnTo>
                    <a:pt x="284" y="423"/>
                  </a:lnTo>
                  <a:lnTo>
                    <a:pt x="277" y="431"/>
                  </a:lnTo>
                  <a:lnTo>
                    <a:pt x="271" y="438"/>
                  </a:lnTo>
                  <a:lnTo>
                    <a:pt x="265" y="445"/>
                  </a:lnTo>
                  <a:lnTo>
                    <a:pt x="258" y="452"/>
                  </a:lnTo>
                  <a:lnTo>
                    <a:pt x="249" y="458"/>
                  </a:lnTo>
                  <a:lnTo>
                    <a:pt x="241" y="463"/>
                  </a:lnTo>
                  <a:lnTo>
                    <a:pt x="233" y="468"/>
                  </a:lnTo>
                  <a:lnTo>
                    <a:pt x="224" y="472"/>
                  </a:lnTo>
                  <a:lnTo>
                    <a:pt x="215" y="476"/>
                  </a:lnTo>
                  <a:lnTo>
                    <a:pt x="206" y="479"/>
                  </a:lnTo>
                  <a:lnTo>
                    <a:pt x="196" y="481"/>
                  </a:lnTo>
                  <a:lnTo>
                    <a:pt x="186" y="482"/>
                  </a:lnTo>
                  <a:lnTo>
                    <a:pt x="176" y="483"/>
                  </a:lnTo>
                  <a:lnTo>
                    <a:pt x="165" y="484"/>
                  </a:lnTo>
                  <a:lnTo>
                    <a:pt x="147" y="483"/>
                  </a:lnTo>
                  <a:lnTo>
                    <a:pt x="130" y="480"/>
                  </a:lnTo>
                  <a:lnTo>
                    <a:pt x="114" y="476"/>
                  </a:lnTo>
                  <a:lnTo>
                    <a:pt x="99" y="470"/>
                  </a:lnTo>
                  <a:lnTo>
                    <a:pt x="84" y="463"/>
                  </a:lnTo>
                  <a:lnTo>
                    <a:pt x="71" y="454"/>
                  </a:lnTo>
                  <a:lnTo>
                    <a:pt x="58" y="442"/>
                  </a:lnTo>
                  <a:lnTo>
                    <a:pt x="47" y="430"/>
                  </a:lnTo>
                  <a:lnTo>
                    <a:pt x="40" y="423"/>
                  </a:lnTo>
                  <a:lnTo>
                    <a:pt x="35" y="415"/>
                  </a:lnTo>
                  <a:lnTo>
                    <a:pt x="31" y="407"/>
                  </a:lnTo>
                  <a:lnTo>
                    <a:pt x="26" y="399"/>
                  </a:lnTo>
                  <a:lnTo>
                    <a:pt x="22" y="389"/>
                  </a:lnTo>
                  <a:lnTo>
                    <a:pt x="19" y="380"/>
                  </a:lnTo>
                  <a:lnTo>
                    <a:pt x="14" y="370"/>
                  </a:lnTo>
                  <a:lnTo>
                    <a:pt x="11" y="359"/>
                  </a:lnTo>
                  <a:lnTo>
                    <a:pt x="7" y="337"/>
                  </a:lnTo>
                  <a:lnTo>
                    <a:pt x="3" y="311"/>
                  </a:lnTo>
                  <a:lnTo>
                    <a:pt x="1" y="284"/>
                  </a:lnTo>
                  <a:lnTo>
                    <a:pt x="0" y="254"/>
                  </a:lnTo>
                  <a:lnTo>
                    <a:pt x="1" y="220"/>
                  </a:lnTo>
                  <a:lnTo>
                    <a:pt x="3" y="190"/>
                  </a:lnTo>
                  <a:lnTo>
                    <a:pt x="7" y="161"/>
                  </a:lnTo>
                  <a:lnTo>
                    <a:pt x="13" y="135"/>
                  </a:lnTo>
                  <a:lnTo>
                    <a:pt x="17" y="123"/>
                  </a:lnTo>
                  <a:lnTo>
                    <a:pt x="21" y="112"/>
                  </a:lnTo>
                  <a:lnTo>
                    <a:pt x="25" y="100"/>
                  </a:lnTo>
                  <a:lnTo>
                    <a:pt x="29" y="90"/>
                  </a:lnTo>
                  <a:lnTo>
                    <a:pt x="34" y="80"/>
                  </a:lnTo>
                  <a:lnTo>
                    <a:pt x="39" y="71"/>
                  </a:lnTo>
                  <a:lnTo>
                    <a:pt x="45" y="63"/>
                  </a:lnTo>
                  <a:lnTo>
                    <a:pt x="51" y="55"/>
                  </a:lnTo>
                  <a:lnTo>
                    <a:pt x="62" y="41"/>
                  </a:lnTo>
                  <a:lnTo>
                    <a:pt x="75" y="31"/>
                  </a:lnTo>
                  <a:lnTo>
                    <a:pt x="88" y="21"/>
                  </a:lnTo>
                  <a:lnTo>
                    <a:pt x="103" y="13"/>
                  </a:lnTo>
                  <a:lnTo>
                    <a:pt x="118" y="8"/>
                  </a:lnTo>
                  <a:lnTo>
                    <a:pt x="135" y="4"/>
                  </a:lnTo>
                  <a:lnTo>
                    <a:pt x="153" y="1"/>
                  </a:lnTo>
                  <a:lnTo>
                    <a:pt x="170" y="0"/>
                  </a:lnTo>
                  <a:lnTo>
                    <a:pt x="184" y="1"/>
                  </a:lnTo>
                  <a:lnTo>
                    <a:pt x="197" y="2"/>
                  </a:lnTo>
                  <a:lnTo>
                    <a:pt x="210" y="5"/>
                  </a:lnTo>
                  <a:lnTo>
                    <a:pt x="221" y="8"/>
                  </a:lnTo>
                  <a:lnTo>
                    <a:pt x="233" y="12"/>
                  </a:lnTo>
                  <a:lnTo>
                    <a:pt x="243" y="17"/>
                  </a:lnTo>
                  <a:lnTo>
                    <a:pt x="253" y="24"/>
                  </a:lnTo>
                  <a:lnTo>
                    <a:pt x="263" y="32"/>
                  </a:lnTo>
                  <a:lnTo>
                    <a:pt x="271" y="40"/>
                  </a:lnTo>
                  <a:lnTo>
                    <a:pt x="278" y="48"/>
                  </a:lnTo>
                  <a:lnTo>
                    <a:pt x="285" y="59"/>
                  </a:lnTo>
                  <a:lnTo>
                    <a:pt x="291" y="69"/>
                  </a:lnTo>
                  <a:lnTo>
                    <a:pt x="296" y="79"/>
                  </a:lnTo>
                  <a:lnTo>
                    <a:pt x="300" y="92"/>
                  </a:lnTo>
                  <a:lnTo>
                    <a:pt x="303" y="104"/>
                  </a:lnTo>
                  <a:lnTo>
                    <a:pt x="305" y="118"/>
                  </a:lnTo>
                  <a:close/>
                  <a:moveTo>
                    <a:pt x="67" y="322"/>
                  </a:moveTo>
                  <a:lnTo>
                    <a:pt x="69" y="337"/>
                  </a:lnTo>
                  <a:lnTo>
                    <a:pt x="71" y="351"/>
                  </a:lnTo>
                  <a:lnTo>
                    <a:pt x="75" y="366"/>
                  </a:lnTo>
                  <a:lnTo>
                    <a:pt x="80" y="379"/>
                  </a:lnTo>
                  <a:lnTo>
                    <a:pt x="87" y="393"/>
                  </a:lnTo>
                  <a:lnTo>
                    <a:pt x="96" y="404"/>
                  </a:lnTo>
                  <a:lnTo>
                    <a:pt x="100" y="409"/>
                  </a:lnTo>
                  <a:lnTo>
                    <a:pt x="105" y="413"/>
                  </a:lnTo>
                  <a:lnTo>
                    <a:pt x="110" y="417"/>
                  </a:lnTo>
                  <a:lnTo>
                    <a:pt x="116" y="422"/>
                  </a:lnTo>
                  <a:lnTo>
                    <a:pt x="128" y="428"/>
                  </a:lnTo>
                  <a:lnTo>
                    <a:pt x="139" y="432"/>
                  </a:lnTo>
                  <a:lnTo>
                    <a:pt x="152" y="435"/>
                  </a:lnTo>
                  <a:lnTo>
                    <a:pt x="164" y="436"/>
                  </a:lnTo>
                  <a:lnTo>
                    <a:pt x="173" y="435"/>
                  </a:lnTo>
                  <a:lnTo>
                    <a:pt x="182" y="434"/>
                  </a:lnTo>
                  <a:lnTo>
                    <a:pt x="190" y="432"/>
                  </a:lnTo>
                  <a:lnTo>
                    <a:pt x="198" y="428"/>
                  </a:lnTo>
                  <a:lnTo>
                    <a:pt x="206" y="424"/>
                  </a:lnTo>
                  <a:lnTo>
                    <a:pt x="214" y="418"/>
                  </a:lnTo>
                  <a:lnTo>
                    <a:pt x="220" y="413"/>
                  </a:lnTo>
                  <a:lnTo>
                    <a:pt x="227" y="406"/>
                  </a:lnTo>
                  <a:lnTo>
                    <a:pt x="234" y="398"/>
                  </a:lnTo>
                  <a:lnTo>
                    <a:pt x="239" y="389"/>
                  </a:lnTo>
                  <a:lnTo>
                    <a:pt x="244" y="381"/>
                  </a:lnTo>
                  <a:lnTo>
                    <a:pt x="247" y="371"/>
                  </a:lnTo>
                  <a:lnTo>
                    <a:pt x="250" y="360"/>
                  </a:lnTo>
                  <a:lnTo>
                    <a:pt x="252" y="349"/>
                  </a:lnTo>
                  <a:lnTo>
                    <a:pt x="253" y="338"/>
                  </a:lnTo>
                  <a:lnTo>
                    <a:pt x="255" y="325"/>
                  </a:lnTo>
                  <a:lnTo>
                    <a:pt x="253" y="314"/>
                  </a:lnTo>
                  <a:lnTo>
                    <a:pt x="252" y="302"/>
                  </a:lnTo>
                  <a:lnTo>
                    <a:pt x="250" y="291"/>
                  </a:lnTo>
                  <a:lnTo>
                    <a:pt x="247" y="282"/>
                  </a:lnTo>
                  <a:lnTo>
                    <a:pt x="244" y="272"/>
                  </a:lnTo>
                  <a:lnTo>
                    <a:pt x="239" y="263"/>
                  </a:lnTo>
                  <a:lnTo>
                    <a:pt x="234" y="256"/>
                  </a:lnTo>
                  <a:lnTo>
                    <a:pt x="227" y="247"/>
                  </a:lnTo>
                  <a:lnTo>
                    <a:pt x="221" y="241"/>
                  </a:lnTo>
                  <a:lnTo>
                    <a:pt x="214" y="236"/>
                  </a:lnTo>
                  <a:lnTo>
                    <a:pt x="207" y="231"/>
                  </a:lnTo>
                  <a:lnTo>
                    <a:pt x="198" y="227"/>
                  </a:lnTo>
                  <a:lnTo>
                    <a:pt x="190" y="224"/>
                  </a:lnTo>
                  <a:lnTo>
                    <a:pt x="181" y="221"/>
                  </a:lnTo>
                  <a:lnTo>
                    <a:pt x="171" y="220"/>
                  </a:lnTo>
                  <a:lnTo>
                    <a:pt x="162" y="219"/>
                  </a:lnTo>
                  <a:lnTo>
                    <a:pt x="153" y="220"/>
                  </a:lnTo>
                  <a:lnTo>
                    <a:pt x="143" y="221"/>
                  </a:lnTo>
                  <a:lnTo>
                    <a:pt x="134" y="224"/>
                  </a:lnTo>
                  <a:lnTo>
                    <a:pt x="126" y="227"/>
                  </a:lnTo>
                  <a:lnTo>
                    <a:pt x="117" y="231"/>
                  </a:lnTo>
                  <a:lnTo>
                    <a:pt x="109" y="236"/>
                  </a:lnTo>
                  <a:lnTo>
                    <a:pt x="102" y="241"/>
                  </a:lnTo>
                  <a:lnTo>
                    <a:pt x="94" y="247"/>
                  </a:lnTo>
                  <a:lnTo>
                    <a:pt x="88" y="256"/>
                  </a:lnTo>
                  <a:lnTo>
                    <a:pt x="83" y="263"/>
                  </a:lnTo>
                  <a:lnTo>
                    <a:pt x="78" y="271"/>
                  </a:lnTo>
                  <a:lnTo>
                    <a:pt x="74" y="281"/>
                  </a:lnTo>
                  <a:lnTo>
                    <a:pt x="72" y="290"/>
                  </a:lnTo>
                  <a:lnTo>
                    <a:pt x="70" y="300"/>
                  </a:lnTo>
                  <a:lnTo>
                    <a:pt x="67" y="311"/>
                  </a:lnTo>
                  <a:lnTo>
                    <a:pt x="67" y="322"/>
                  </a:lnTo>
                  <a:close/>
                </a:path>
              </a:pathLst>
            </a:custGeom>
            <a:solidFill>
              <a:srgbClr val="1F1A17"/>
            </a:solidFill>
            <a:ln w="9525">
              <a:noFill/>
              <a:round/>
              <a:headEnd/>
              <a:tailEnd/>
            </a:ln>
          </p:spPr>
          <p:txBody>
            <a:bodyPr/>
            <a:lstStyle/>
            <a:p>
              <a:endParaRPr lang="en-US"/>
            </a:p>
          </p:txBody>
        </p:sp>
        <p:sp>
          <p:nvSpPr>
            <p:cNvPr id="18540" name="Freeform 8118"/>
            <p:cNvSpPr>
              <a:spLocks/>
            </p:cNvSpPr>
            <p:nvPr/>
          </p:nvSpPr>
          <p:spPr bwMode="white">
            <a:xfrm>
              <a:off x="5021" y="1308"/>
              <a:ext cx="39" cy="60"/>
            </a:xfrm>
            <a:custGeom>
              <a:avLst/>
              <a:gdLst>
                <a:gd name="T0" fmla="*/ 0 w 310"/>
                <a:gd name="T1" fmla="*/ 1 h 484"/>
                <a:gd name="T2" fmla="*/ 0 w 310"/>
                <a:gd name="T3" fmla="*/ 1 h 484"/>
                <a:gd name="T4" fmla="*/ 0 w 310"/>
                <a:gd name="T5" fmla="*/ 1 h 484"/>
                <a:gd name="T6" fmla="*/ 0 w 310"/>
                <a:gd name="T7" fmla="*/ 1 h 484"/>
                <a:gd name="T8" fmla="*/ 0 w 310"/>
                <a:gd name="T9" fmla="*/ 1 h 484"/>
                <a:gd name="T10" fmla="*/ 0 w 310"/>
                <a:gd name="T11" fmla="*/ 1 h 484"/>
                <a:gd name="T12" fmla="*/ 1 w 310"/>
                <a:gd name="T13" fmla="*/ 1 h 484"/>
                <a:gd name="T14" fmla="*/ 1 w 310"/>
                <a:gd name="T15" fmla="*/ 1 h 484"/>
                <a:gd name="T16" fmla="*/ 1 w 310"/>
                <a:gd name="T17" fmla="*/ 1 h 484"/>
                <a:gd name="T18" fmla="*/ 1 w 310"/>
                <a:gd name="T19" fmla="*/ 0 h 484"/>
                <a:gd name="T20" fmla="*/ 0 w 310"/>
                <a:gd name="T21" fmla="*/ 0 h 484"/>
                <a:gd name="T22" fmla="*/ 0 w 310"/>
                <a:gd name="T23" fmla="*/ 0 h 484"/>
                <a:gd name="T24" fmla="*/ 0 w 310"/>
                <a:gd name="T25" fmla="*/ 0 h 484"/>
                <a:gd name="T26" fmla="*/ 0 w 310"/>
                <a:gd name="T27" fmla="*/ 0 h 484"/>
                <a:gd name="T28" fmla="*/ 0 w 310"/>
                <a:gd name="T29" fmla="*/ 0 h 484"/>
                <a:gd name="T30" fmla="*/ 0 w 310"/>
                <a:gd name="T31" fmla="*/ 0 h 484"/>
                <a:gd name="T32" fmla="*/ 0 w 310"/>
                <a:gd name="T33" fmla="*/ 0 h 484"/>
                <a:gd name="T34" fmla="*/ 1 w 310"/>
                <a:gd name="T35" fmla="*/ 0 h 484"/>
                <a:gd name="T36" fmla="*/ 1 w 310"/>
                <a:gd name="T37" fmla="*/ 0 h 484"/>
                <a:gd name="T38" fmla="*/ 0 w 310"/>
                <a:gd name="T39" fmla="*/ 0 h 484"/>
                <a:gd name="T40" fmla="*/ 0 w 310"/>
                <a:gd name="T41" fmla="*/ 0 h 484"/>
                <a:gd name="T42" fmla="*/ 0 w 310"/>
                <a:gd name="T43" fmla="*/ 0 h 484"/>
                <a:gd name="T44" fmla="*/ 0 w 310"/>
                <a:gd name="T45" fmla="*/ 0 h 484"/>
                <a:gd name="T46" fmla="*/ 0 w 310"/>
                <a:gd name="T47" fmla="*/ 0 h 484"/>
                <a:gd name="T48" fmla="*/ 0 w 310"/>
                <a:gd name="T49" fmla="*/ 0 h 484"/>
                <a:gd name="T50" fmla="*/ 0 w 310"/>
                <a:gd name="T51" fmla="*/ 0 h 484"/>
                <a:gd name="T52" fmla="*/ 0 w 310"/>
                <a:gd name="T53" fmla="*/ 0 h 484"/>
                <a:gd name="T54" fmla="*/ 0 w 310"/>
                <a:gd name="T55" fmla="*/ 0 h 484"/>
                <a:gd name="T56" fmla="*/ 0 w 310"/>
                <a:gd name="T57" fmla="*/ 0 h 484"/>
                <a:gd name="T58" fmla="*/ 0 w 310"/>
                <a:gd name="T59" fmla="*/ 0 h 484"/>
                <a:gd name="T60" fmla="*/ 0 w 310"/>
                <a:gd name="T61" fmla="*/ 0 h 484"/>
                <a:gd name="T62" fmla="*/ 0 w 310"/>
                <a:gd name="T63" fmla="*/ 0 h 484"/>
                <a:gd name="T64" fmla="*/ 1 w 310"/>
                <a:gd name="T65" fmla="*/ 0 h 484"/>
                <a:gd name="T66" fmla="*/ 1 w 310"/>
                <a:gd name="T67" fmla="*/ 0 h 484"/>
                <a:gd name="T68" fmla="*/ 1 w 310"/>
                <a:gd name="T69" fmla="*/ 0 h 484"/>
                <a:gd name="T70" fmla="*/ 1 w 310"/>
                <a:gd name="T71" fmla="*/ 0 h 484"/>
                <a:gd name="T72" fmla="*/ 1 w 310"/>
                <a:gd name="T73" fmla="*/ 0 h 484"/>
                <a:gd name="T74" fmla="*/ 1 w 310"/>
                <a:gd name="T75" fmla="*/ 0 h 484"/>
                <a:gd name="T76" fmla="*/ 1 w 310"/>
                <a:gd name="T77" fmla="*/ 0 h 484"/>
                <a:gd name="T78" fmla="*/ 1 w 310"/>
                <a:gd name="T79" fmla="*/ 0 h 484"/>
                <a:gd name="T80" fmla="*/ 1 w 310"/>
                <a:gd name="T81" fmla="*/ 0 h 484"/>
                <a:gd name="T82" fmla="*/ 1 w 310"/>
                <a:gd name="T83" fmla="*/ 0 h 484"/>
                <a:gd name="T84" fmla="*/ 1 w 310"/>
                <a:gd name="T85" fmla="*/ 0 h 484"/>
                <a:gd name="T86" fmla="*/ 1 w 310"/>
                <a:gd name="T87" fmla="*/ 1 h 484"/>
                <a:gd name="T88" fmla="*/ 1 w 310"/>
                <a:gd name="T89" fmla="*/ 1 h 484"/>
                <a:gd name="T90" fmla="*/ 1 w 310"/>
                <a:gd name="T91" fmla="*/ 1 h 484"/>
                <a:gd name="T92" fmla="*/ 1 w 310"/>
                <a:gd name="T93" fmla="*/ 1 h 484"/>
                <a:gd name="T94" fmla="*/ 0 w 310"/>
                <a:gd name="T95" fmla="*/ 1 h 484"/>
                <a:gd name="T96" fmla="*/ 0 w 310"/>
                <a:gd name="T97" fmla="*/ 1 h 484"/>
                <a:gd name="T98" fmla="*/ 0 w 310"/>
                <a:gd name="T99" fmla="*/ 1 h 484"/>
                <a:gd name="T100" fmla="*/ 0 w 310"/>
                <a:gd name="T101" fmla="*/ 1 h 484"/>
                <a:gd name="T102" fmla="*/ 0 w 310"/>
                <a:gd name="T103" fmla="*/ 1 h 4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0"/>
                <a:gd name="T157" fmla="*/ 0 h 484"/>
                <a:gd name="T158" fmla="*/ 310 w 310"/>
                <a:gd name="T159" fmla="*/ 484 h 4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0" h="484">
                  <a:moveTo>
                    <a:pt x="0" y="351"/>
                  </a:moveTo>
                  <a:lnTo>
                    <a:pt x="58" y="343"/>
                  </a:lnTo>
                  <a:lnTo>
                    <a:pt x="61" y="355"/>
                  </a:lnTo>
                  <a:lnTo>
                    <a:pt x="64" y="366"/>
                  </a:lnTo>
                  <a:lnTo>
                    <a:pt x="67" y="377"/>
                  </a:lnTo>
                  <a:lnTo>
                    <a:pt x="71" y="386"/>
                  </a:lnTo>
                  <a:lnTo>
                    <a:pt x="77" y="394"/>
                  </a:lnTo>
                  <a:lnTo>
                    <a:pt x="81" y="401"/>
                  </a:lnTo>
                  <a:lnTo>
                    <a:pt x="87" y="409"/>
                  </a:lnTo>
                  <a:lnTo>
                    <a:pt x="92" y="414"/>
                  </a:lnTo>
                  <a:lnTo>
                    <a:pt x="98" y="419"/>
                  </a:lnTo>
                  <a:lnTo>
                    <a:pt x="105" y="423"/>
                  </a:lnTo>
                  <a:lnTo>
                    <a:pt x="112" y="427"/>
                  </a:lnTo>
                  <a:lnTo>
                    <a:pt x="119" y="430"/>
                  </a:lnTo>
                  <a:lnTo>
                    <a:pt x="127" y="433"/>
                  </a:lnTo>
                  <a:lnTo>
                    <a:pt x="135" y="435"/>
                  </a:lnTo>
                  <a:lnTo>
                    <a:pt x="143" y="436"/>
                  </a:lnTo>
                  <a:lnTo>
                    <a:pt x="151" y="436"/>
                  </a:lnTo>
                  <a:lnTo>
                    <a:pt x="161" y="436"/>
                  </a:lnTo>
                  <a:lnTo>
                    <a:pt x="171" y="435"/>
                  </a:lnTo>
                  <a:lnTo>
                    <a:pt x="181" y="432"/>
                  </a:lnTo>
                  <a:lnTo>
                    <a:pt x="189" y="428"/>
                  </a:lnTo>
                  <a:lnTo>
                    <a:pt x="197" y="425"/>
                  </a:lnTo>
                  <a:lnTo>
                    <a:pt x="206" y="420"/>
                  </a:lnTo>
                  <a:lnTo>
                    <a:pt x="214" y="414"/>
                  </a:lnTo>
                  <a:lnTo>
                    <a:pt x="221" y="408"/>
                  </a:lnTo>
                  <a:lnTo>
                    <a:pt x="227" y="400"/>
                  </a:lnTo>
                  <a:lnTo>
                    <a:pt x="233" y="392"/>
                  </a:lnTo>
                  <a:lnTo>
                    <a:pt x="238" y="384"/>
                  </a:lnTo>
                  <a:lnTo>
                    <a:pt x="242" y="376"/>
                  </a:lnTo>
                  <a:lnTo>
                    <a:pt x="245" y="366"/>
                  </a:lnTo>
                  <a:lnTo>
                    <a:pt x="247" y="357"/>
                  </a:lnTo>
                  <a:lnTo>
                    <a:pt x="248" y="348"/>
                  </a:lnTo>
                  <a:lnTo>
                    <a:pt x="249" y="337"/>
                  </a:lnTo>
                  <a:lnTo>
                    <a:pt x="248" y="327"/>
                  </a:lnTo>
                  <a:lnTo>
                    <a:pt x="247" y="317"/>
                  </a:lnTo>
                  <a:lnTo>
                    <a:pt x="245" y="309"/>
                  </a:lnTo>
                  <a:lnTo>
                    <a:pt x="242" y="301"/>
                  </a:lnTo>
                  <a:lnTo>
                    <a:pt x="239" y="293"/>
                  </a:lnTo>
                  <a:lnTo>
                    <a:pt x="235" y="285"/>
                  </a:lnTo>
                  <a:lnTo>
                    <a:pt x="228" y="278"/>
                  </a:lnTo>
                  <a:lnTo>
                    <a:pt x="223" y="271"/>
                  </a:lnTo>
                  <a:lnTo>
                    <a:pt x="216" y="265"/>
                  </a:lnTo>
                  <a:lnTo>
                    <a:pt x="209" y="259"/>
                  </a:lnTo>
                  <a:lnTo>
                    <a:pt x="201" y="255"/>
                  </a:lnTo>
                  <a:lnTo>
                    <a:pt x="193" y="251"/>
                  </a:lnTo>
                  <a:lnTo>
                    <a:pt x="185" y="249"/>
                  </a:lnTo>
                  <a:lnTo>
                    <a:pt x="175" y="247"/>
                  </a:lnTo>
                  <a:lnTo>
                    <a:pt x="166" y="246"/>
                  </a:lnTo>
                  <a:lnTo>
                    <a:pt x="156" y="245"/>
                  </a:lnTo>
                  <a:lnTo>
                    <a:pt x="147" y="246"/>
                  </a:lnTo>
                  <a:lnTo>
                    <a:pt x="138" y="247"/>
                  </a:lnTo>
                  <a:lnTo>
                    <a:pt x="127" y="249"/>
                  </a:lnTo>
                  <a:lnTo>
                    <a:pt x="115" y="251"/>
                  </a:lnTo>
                  <a:lnTo>
                    <a:pt x="121" y="200"/>
                  </a:lnTo>
                  <a:lnTo>
                    <a:pt x="127" y="201"/>
                  </a:lnTo>
                  <a:lnTo>
                    <a:pt x="131" y="201"/>
                  </a:lnTo>
                  <a:lnTo>
                    <a:pt x="140" y="201"/>
                  </a:lnTo>
                  <a:lnTo>
                    <a:pt x="149" y="200"/>
                  </a:lnTo>
                  <a:lnTo>
                    <a:pt x="158" y="198"/>
                  </a:lnTo>
                  <a:lnTo>
                    <a:pt x="166" y="196"/>
                  </a:lnTo>
                  <a:lnTo>
                    <a:pt x="174" y="193"/>
                  </a:lnTo>
                  <a:lnTo>
                    <a:pt x="183" y="190"/>
                  </a:lnTo>
                  <a:lnTo>
                    <a:pt x="190" y="186"/>
                  </a:lnTo>
                  <a:lnTo>
                    <a:pt x="198" y="182"/>
                  </a:lnTo>
                  <a:lnTo>
                    <a:pt x="204" y="176"/>
                  </a:lnTo>
                  <a:lnTo>
                    <a:pt x="211" y="170"/>
                  </a:lnTo>
                  <a:lnTo>
                    <a:pt x="216" y="164"/>
                  </a:lnTo>
                  <a:lnTo>
                    <a:pt x="220" y="157"/>
                  </a:lnTo>
                  <a:lnTo>
                    <a:pt x="223" y="149"/>
                  </a:lnTo>
                  <a:lnTo>
                    <a:pt x="225" y="141"/>
                  </a:lnTo>
                  <a:lnTo>
                    <a:pt x="227" y="132"/>
                  </a:lnTo>
                  <a:lnTo>
                    <a:pt x="227" y="122"/>
                  </a:lnTo>
                  <a:lnTo>
                    <a:pt x="227" y="114"/>
                  </a:lnTo>
                  <a:lnTo>
                    <a:pt x="226" y="107"/>
                  </a:lnTo>
                  <a:lnTo>
                    <a:pt x="224" y="100"/>
                  </a:lnTo>
                  <a:lnTo>
                    <a:pt x="222" y="92"/>
                  </a:lnTo>
                  <a:lnTo>
                    <a:pt x="219" y="86"/>
                  </a:lnTo>
                  <a:lnTo>
                    <a:pt x="215" y="80"/>
                  </a:lnTo>
                  <a:lnTo>
                    <a:pt x="211" y="75"/>
                  </a:lnTo>
                  <a:lnTo>
                    <a:pt x="206" y="69"/>
                  </a:lnTo>
                  <a:lnTo>
                    <a:pt x="200" y="64"/>
                  </a:lnTo>
                  <a:lnTo>
                    <a:pt x="194" y="60"/>
                  </a:lnTo>
                  <a:lnTo>
                    <a:pt x="188" y="56"/>
                  </a:lnTo>
                  <a:lnTo>
                    <a:pt x="181" y="53"/>
                  </a:lnTo>
                  <a:lnTo>
                    <a:pt x="173" y="51"/>
                  </a:lnTo>
                  <a:lnTo>
                    <a:pt x="166" y="49"/>
                  </a:lnTo>
                  <a:lnTo>
                    <a:pt x="158" y="48"/>
                  </a:lnTo>
                  <a:lnTo>
                    <a:pt x="149" y="48"/>
                  </a:lnTo>
                  <a:lnTo>
                    <a:pt x="141" y="48"/>
                  </a:lnTo>
                  <a:lnTo>
                    <a:pt x="134" y="49"/>
                  </a:lnTo>
                  <a:lnTo>
                    <a:pt x="126" y="51"/>
                  </a:lnTo>
                  <a:lnTo>
                    <a:pt x="118" y="53"/>
                  </a:lnTo>
                  <a:lnTo>
                    <a:pt x="112" y="56"/>
                  </a:lnTo>
                  <a:lnTo>
                    <a:pt x="106" y="60"/>
                  </a:lnTo>
                  <a:lnTo>
                    <a:pt x="100" y="64"/>
                  </a:lnTo>
                  <a:lnTo>
                    <a:pt x="93" y="70"/>
                  </a:lnTo>
                  <a:lnTo>
                    <a:pt x="88" y="75"/>
                  </a:lnTo>
                  <a:lnTo>
                    <a:pt x="83" y="81"/>
                  </a:lnTo>
                  <a:lnTo>
                    <a:pt x="79" y="88"/>
                  </a:lnTo>
                  <a:lnTo>
                    <a:pt x="75" y="96"/>
                  </a:lnTo>
                  <a:lnTo>
                    <a:pt x="71" y="104"/>
                  </a:lnTo>
                  <a:lnTo>
                    <a:pt x="68" y="113"/>
                  </a:lnTo>
                  <a:lnTo>
                    <a:pt x="66" y="123"/>
                  </a:lnTo>
                  <a:lnTo>
                    <a:pt x="64" y="133"/>
                  </a:lnTo>
                  <a:lnTo>
                    <a:pt x="6" y="123"/>
                  </a:lnTo>
                  <a:lnTo>
                    <a:pt x="9" y="109"/>
                  </a:lnTo>
                  <a:lnTo>
                    <a:pt x="13" y="96"/>
                  </a:lnTo>
                  <a:lnTo>
                    <a:pt x="17" y="83"/>
                  </a:lnTo>
                  <a:lnTo>
                    <a:pt x="24" y="71"/>
                  </a:lnTo>
                  <a:lnTo>
                    <a:pt x="30" y="60"/>
                  </a:lnTo>
                  <a:lnTo>
                    <a:pt x="37" y="50"/>
                  </a:lnTo>
                  <a:lnTo>
                    <a:pt x="45" y="41"/>
                  </a:lnTo>
                  <a:lnTo>
                    <a:pt x="55" y="32"/>
                  </a:lnTo>
                  <a:lnTo>
                    <a:pt x="64" y="25"/>
                  </a:lnTo>
                  <a:lnTo>
                    <a:pt x="75" y="18"/>
                  </a:lnTo>
                  <a:lnTo>
                    <a:pt x="85" y="13"/>
                  </a:lnTo>
                  <a:lnTo>
                    <a:pt x="96" y="8"/>
                  </a:lnTo>
                  <a:lnTo>
                    <a:pt x="109" y="4"/>
                  </a:lnTo>
                  <a:lnTo>
                    <a:pt x="121" y="2"/>
                  </a:lnTo>
                  <a:lnTo>
                    <a:pt x="135" y="0"/>
                  </a:lnTo>
                  <a:lnTo>
                    <a:pt x="148" y="0"/>
                  </a:lnTo>
                  <a:lnTo>
                    <a:pt x="158" y="0"/>
                  </a:lnTo>
                  <a:lnTo>
                    <a:pt x="168" y="1"/>
                  </a:lnTo>
                  <a:lnTo>
                    <a:pt x="176" y="2"/>
                  </a:lnTo>
                  <a:lnTo>
                    <a:pt x="186" y="4"/>
                  </a:lnTo>
                  <a:lnTo>
                    <a:pt x="195" y="6"/>
                  </a:lnTo>
                  <a:lnTo>
                    <a:pt x="203" y="10"/>
                  </a:lnTo>
                  <a:lnTo>
                    <a:pt x="212" y="13"/>
                  </a:lnTo>
                  <a:lnTo>
                    <a:pt x="220" y="17"/>
                  </a:lnTo>
                  <a:lnTo>
                    <a:pt x="228" y="21"/>
                  </a:lnTo>
                  <a:lnTo>
                    <a:pt x="236" y="26"/>
                  </a:lnTo>
                  <a:lnTo>
                    <a:pt x="243" y="31"/>
                  </a:lnTo>
                  <a:lnTo>
                    <a:pt x="249" y="36"/>
                  </a:lnTo>
                  <a:lnTo>
                    <a:pt x="255" y="43"/>
                  </a:lnTo>
                  <a:lnTo>
                    <a:pt x="261" y="49"/>
                  </a:lnTo>
                  <a:lnTo>
                    <a:pt x="266" y="55"/>
                  </a:lnTo>
                  <a:lnTo>
                    <a:pt x="270" y="62"/>
                  </a:lnTo>
                  <a:lnTo>
                    <a:pt x="274" y="70"/>
                  </a:lnTo>
                  <a:lnTo>
                    <a:pt x="277" y="77"/>
                  </a:lnTo>
                  <a:lnTo>
                    <a:pt x="280" y="84"/>
                  </a:lnTo>
                  <a:lnTo>
                    <a:pt x="283" y="91"/>
                  </a:lnTo>
                  <a:lnTo>
                    <a:pt x="286" y="100"/>
                  </a:lnTo>
                  <a:lnTo>
                    <a:pt x="287" y="107"/>
                  </a:lnTo>
                  <a:lnTo>
                    <a:pt x="288" y="115"/>
                  </a:lnTo>
                  <a:lnTo>
                    <a:pt x="288" y="124"/>
                  </a:lnTo>
                  <a:lnTo>
                    <a:pt x="288" y="131"/>
                  </a:lnTo>
                  <a:lnTo>
                    <a:pt x="287" y="138"/>
                  </a:lnTo>
                  <a:lnTo>
                    <a:pt x="286" y="145"/>
                  </a:lnTo>
                  <a:lnTo>
                    <a:pt x="283" y="153"/>
                  </a:lnTo>
                  <a:lnTo>
                    <a:pt x="281" y="160"/>
                  </a:lnTo>
                  <a:lnTo>
                    <a:pt x="278" y="166"/>
                  </a:lnTo>
                  <a:lnTo>
                    <a:pt x="275" y="172"/>
                  </a:lnTo>
                  <a:lnTo>
                    <a:pt x="271" y="180"/>
                  </a:lnTo>
                  <a:lnTo>
                    <a:pt x="267" y="186"/>
                  </a:lnTo>
                  <a:lnTo>
                    <a:pt x="262" y="191"/>
                  </a:lnTo>
                  <a:lnTo>
                    <a:pt x="256" y="196"/>
                  </a:lnTo>
                  <a:lnTo>
                    <a:pt x="250" y="201"/>
                  </a:lnTo>
                  <a:lnTo>
                    <a:pt x="244" y="207"/>
                  </a:lnTo>
                  <a:lnTo>
                    <a:pt x="238" y="211"/>
                  </a:lnTo>
                  <a:lnTo>
                    <a:pt x="229" y="216"/>
                  </a:lnTo>
                  <a:lnTo>
                    <a:pt x="222" y="219"/>
                  </a:lnTo>
                  <a:lnTo>
                    <a:pt x="233" y="222"/>
                  </a:lnTo>
                  <a:lnTo>
                    <a:pt x="242" y="225"/>
                  </a:lnTo>
                  <a:lnTo>
                    <a:pt x="251" y="229"/>
                  </a:lnTo>
                  <a:lnTo>
                    <a:pt x="260" y="235"/>
                  </a:lnTo>
                  <a:lnTo>
                    <a:pt x="267" y="240"/>
                  </a:lnTo>
                  <a:lnTo>
                    <a:pt x="275" y="246"/>
                  </a:lnTo>
                  <a:lnTo>
                    <a:pt x="281" y="252"/>
                  </a:lnTo>
                  <a:lnTo>
                    <a:pt x="288" y="259"/>
                  </a:lnTo>
                  <a:lnTo>
                    <a:pt x="293" y="268"/>
                  </a:lnTo>
                  <a:lnTo>
                    <a:pt x="298" y="276"/>
                  </a:lnTo>
                  <a:lnTo>
                    <a:pt x="301" y="284"/>
                  </a:lnTo>
                  <a:lnTo>
                    <a:pt x="305" y="294"/>
                  </a:lnTo>
                  <a:lnTo>
                    <a:pt x="307" y="304"/>
                  </a:lnTo>
                  <a:lnTo>
                    <a:pt x="309" y="313"/>
                  </a:lnTo>
                  <a:lnTo>
                    <a:pt x="310" y="325"/>
                  </a:lnTo>
                  <a:lnTo>
                    <a:pt x="310" y="336"/>
                  </a:lnTo>
                  <a:lnTo>
                    <a:pt x="310" y="351"/>
                  </a:lnTo>
                  <a:lnTo>
                    <a:pt x="308" y="365"/>
                  </a:lnTo>
                  <a:lnTo>
                    <a:pt x="304" y="380"/>
                  </a:lnTo>
                  <a:lnTo>
                    <a:pt x="299" y="393"/>
                  </a:lnTo>
                  <a:lnTo>
                    <a:pt x="293" y="406"/>
                  </a:lnTo>
                  <a:lnTo>
                    <a:pt x="286" y="418"/>
                  </a:lnTo>
                  <a:lnTo>
                    <a:pt x="276" y="429"/>
                  </a:lnTo>
                  <a:lnTo>
                    <a:pt x="266" y="441"/>
                  </a:lnTo>
                  <a:lnTo>
                    <a:pt x="253" y="451"/>
                  </a:lnTo>
                  <a:lnTo>
                    <a:pt x="241" y="460"/>
                  </a:lnTo>
                  <a:lnTo>
                    <a:pt x="228" y="467"/>
                  </a:lnTo>
                  <a:lnTo>
                    <a:pt x="214" y="473"/>
                  </a:lnTo>
                  <a:lnTo>
                    <a:pt x="199" y="478"/>
                  </a:lnTo>
                  <a:lnTo>
                    <a:pt x="184" y="481"/>
                  </a:lnTo>
                  <a:lnTo>
                    <a:pt x="168" y="483"/>
                  </a:lnTo>
                  <a:lnTo>
                    <a:pt x="150" y="484"/>
                  </a:lnTo>
                  <a:lnTo>
                    <a:pt x="136" y="483"/>
                  </a:lnTo>
                  <a:lnTo>
                    <a:pt x="121" y="481"/>
                  </a:lnTo>
                  <a:lnTo>
                    <a:pt x="107" y="479"/>
                  </a:lnTo>
                  <a:lnTo>
                    <a:pt x="93" y="475"/>
                  </a:lnTo>
                  <a:lnTo>
                    <a:pt x="81" y="470"/>
                  </a:lnTo>
                  <a:lnTo>
                    <a:pt x="69" y="463"/>
                  </a:lnTo>
                  <a:lnTo>
                    <a:pt x="58" y="455"/>
                  </a:lnTo>
                  <a:lnTo>
                    <a:pt x="48" y="447"/>
                  </a:lnTo>
                  <a:lnTo>
                    <a:pt x="37" y="438"/>
                  </a:lnTo>
                  <a:lnTo>
                    <a:pt x="29" y="427"/>
                  </a:lnTo>
                  <a:lnTo>
                    <a:pt x="22" y="416"/>
                  </a:lnTo>
                  <a:lnTo>
                    <a:pt x="14" y="405"/>
                  </a:lnTo>
                  <a:lnTo>
                    <a:pt x="9" y="392"/>
                  </a:lnTo>
                  <a:lnTo>
                    <a:pt x="5" y="379"/>
                  </a:lnTo>
                  <a:lnTo>
                    <a:pt x="2" y="365"/>
                  </a:lnTo>
                  <a:lnTo>
                    <a:pt x="0" y="351"/>
                  </a:lnTo>
                  <a:close/>
                </a:path>
              </a:pathLst>
            </a:custGeom>
            <a:solidFill>
              <a:srgbClr val="1F1A17"/>
            </a:solidFill>
            <a:ln w="9525">
              <a:noFill/>
              <a:round/>
              <a:headEnd/>
              <a:tailEnd/>
            </a:ln>
          </p:spPr>
          <p:txBody>
            <a:bodyPr/>
            <a:lstStyle/>
            <a:p>
              <a:endParaRPr lang="en-US"/>
            </a:p>
          </p:txBody>
        </p:sp>
        <p:sp>
          <p:nvSpPr>
            <p:cNvPr id="18541" name="Freeform 8119"/>
            <p:cNvSpPr>
              <a:spLocks/>
            </p:cNvSpPr>
            <p:nvPr/>
          </p:nvSpPr>
          <p:spPr bwMode="white">
            <a:xfrm>
              <a:off x="3978" y="2640"/>
              <a:ext cx="38" cy="58"/>
            </a:xfrm>
            <a:custGeom>
              <a:avLst/>
              <a:gdLst>
                <a:gd name="T0" fmla="*/ 0 w 307"/>
                <a:gd name="T1" fmla="*/ 0 h 467"/>
                <a:gd name="T2" fmla="*/ 0 w 307"/>
                <a:gd name="T3" fmla="*/ 0 h 467"/>
                <a:gd name="T4" fmla="*/ 1 w 307"/>
                <a:gd name="T5" fmla="*/ 0 h 467"/>
                <a:gd name="T6" fmla="*/ 1 w 307"/>
                <a:gd name="T7" fmla="*/ 0 h 467"/>
                <a:gd name="T8" fmla="*/ 1 w 307"/>
                <a:gd name="T9" fmla="*/ 0 h 467"/>
                <a:gd name="T10" fmla="*/ 0 w 307"/>
                <a:gd name="T11" fmla="*/ 0 h 467"/>
                <a:gd name="T12" fmla="*/ 0 w 307"/>
                <a:gd name="T13" fmla="*/ 0 h 467"/>
                <a:gd name="T14" fmla="*/ 0 w 307"/>
                <a:gd name="T15" fmla="*/ 0 h 467"/>
                <a:gd name="T16" fmla="*/ 0 w 307"/>
                <a:gd name="T17" fmla="*/ 0 h 467"/>
                <a:gd name="T18" fmla="*/ 0 w 307"/>
                <a:gd name="T19" fmla="*/ 0 h 467"/>
                <a:gd name="T20" fmla="*/ 0 w 307"/>
                <a:gd name="T21" fmla="*/ 0 h 467"/>
                <a:gd name="T22" fmla="*/ 0 w 307"/>
                <a:gd name="T23" fmla="*/ 0 h 467"/>
                <a:gd name="T24" fmla="*/ 0 w 307"/>
                <a:gd name="T25" fmla="*/ 0 h 467"/>
                <a:gd name="T26" fmla="*/ 0 w 307"/>
                <a:gd name="T27" fmla="*/ 0 h 467"/>
                <a:gd name="T28" fmla="*/ 0 w 307"/>
                <a:gd name="T29" fmla="*/ 0 h 467"/>
                <a:gd name="T30" fmla="*/ 0 w 307"/>
                <a:gd name="T31" fmla="*/ 0 h 467"/>
                <a:gd name="T32" fmla="*/ 0 w 307"/>
                <a:gd name="T33" fmla="*/ 0 h 467"/>
                <a:gd name="T34" fmla="*/ 0 w 307"/>
                <a:gd name="T35" fmla="*/ 1 h 467"/>
                <a:gd name="T36" fmla="*/ 0 w 307"/>
                <a:gd name="T37" fmla="*/ 1 h 467"/>
                <a:gd name="T38" fmla="*/ 0 w 307"/>
                <a:gd name="T39" fmla="*/ 1 h 467"/>
                <a:gd name="T40" fmla="*/ 0 w 307"/>
                <a:gd name="T41" fmla="*/ 1 h 467"/>
                <a:gd name="T42" fmla="*/ 0 w 307"/>
                <a:gd name="T43" fmla="*/ 1 h 467"/>
                <a:gd name="T44" fmla="*/ 0 w 307"/>
                <a:gd name="T45" fmla="*/ 1 h 467"/>
                <a:gd name="T46" fmla="*/ 0 w 307"/>
                <a:gd name="T47" fmla="*/ 1 h 467"/>
                <a:gd name="T48" fmla="*/ 0 w 307"/>
                <a:gd name="T49" fmla="*/ 1 h 467"/>
                <a:gd name="T50" fmla="*/ 0 w 307"/>
                <a:gd name="T51" fmla="*/ 1 h 467"/>
                <a:gd name="T52" fmla="*/ 0 w 307"/>
                <a:gd name="T53" fmla="*/ 1 h 467"/>
                <a:gd name="T54" fmla="*/ 0 w 307"/>
                <a:gd name="T55" fmla="*/ 1 h 467"/>
                <a:gd name="T56" fmla="*/ 0 w 307"/>
                <a:gd name="T57" fmla="*/ 1 h 467"/>
                <a:gd name="T58" fmla="*/ 0 w 307"/>
                <a:gd name="T59" fmla="*/ 1 h 467"/>
                <a:gd name="T60" fmla="*/ 0 w 307"/>
                <a:gd name="T61" fmla="*/ 1 h 467"/>
                <a:gd name="T62" fmla="*/ 0 w 307"/>
                <a:gd name="T63" fmla="*/ 1 h 467"/>
                <a:gd name="T64" fmla="*/ 0 w 307"/>
                <a:gd name="T65" fmla="*/ 0 h 467"/>
                <a:gd name="T66" fmla="*/ 0 w 307"/>
                <a:gd name="T67" fmla="*/ 0 h 467"/>
                <a:gd name="T68" fmla="*/ 0 w 307"/>
                <a:gd name="T69" fmla="*/ 0 h 467"/>
                <a:gd name="T70" fmla="*/ 0 w 307"/>
                <a:gd name="T71" fmla="*/ 0 h 467"/>
                <a:gd name="T72" fmla="*/ 0 w 307"/>
                <a:gd name="T73" fmla="*/ 0 h 467"/>
                <a:gd name="T74" fmla="*/ 0 w 307"/>
                <a:gd name="T75" fmla="*/ 0 h 467"/>
                <a:gd name="T76" fmla="*/ 0 w 307"/>
                <a:gd name="T77" fmla="*/ 0 h 467"/>
                <a:gd name="T78" fmla="*/ 0 w 307"/>
                <a:gd name="T79" fmla="*/ 0 h 467"/>
                <a:gd name="T80" fmla="*/ 0 w 307"/>
                <a:gd name="T81" fmla="*/ 0 h 467"/>
                <a:gd name="T82" fmla="*/ 0 w 307"/>
                <a:gd name="T83" fmla="*/ 0 h 467"/>
                <a:gd name="T84" fmla="*/ 0 w 307"/>
                <a:gd name="T85" fmla="*/ 0 h 467"/>
                <a:gd name="T86" fmla="*/ 0 w 307"/>
                <a:gd name="T87" fmla="*/ 0 h 467"/>
                <a:gd name="T88" fmla="*/ 0 w 307"/>
                <a:gd name="T89" fmla="*/ 0 h 467"/>
                <a:gd name="T90" fmla="*/ 0 w 307"/>
                <a:gd name="T91" fmla="*/ 0 h 4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7"/>
                <a:gd name="T139" fmla="*/ 0 h 467"/>
                <a:gd name="T140" fmla="*/ 307 w 307"/>
                <a:gd name="T141" fmla="*/ 467 h 46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7" h="467">
                  <a:moveTo>
                    <a:pt x="0" y="56"/>
                  </a:moveTo>
                  <a:lnTo>
                    <a:pt x="0" y="0"/>
                  </a:lnTo>
                  <a:lnTo>
                    <a:pt x="307" y="0"/>
                  </a:lnTo>
                  <a:lnTo>
                    <a:pt x="307" y="45"/>
                  </a:lnTo>
                  <a:lnTo>
                    <a:pt x="297" y="58"/>
                  </a:lnTo>
                  <a:lnTo>
                    <a:pt x="285" y="71"/>
                  </a:lnTo>
                  <a:lnTo>
                    <a:pt x="274" y="86"/>
                  </a:lnTo>
                  <a:lnTo>
                    <a:pt x="262" y="101"/>
                  </a:lnTo>
                  <a:lnTo>
                    <a:pt x="251" y="118"/>
                  </a:lnTo>
                  <a:lnTo>
                    <a:pt x="240" y="136"/>
                  </a:lnTo>
                  <a:lnTo>
                    <a:pt x="229" y="154"/>
                  </a:lnTo>
                  <a:lnTo>
                    <a:pt x="218" y="173"/>
                  </a:lnTo>
                  <a:lnTo>
                    <a:pt x="207" y="194"/>
                  </a:lnTo>
                  <a:lnTo>
                    <a:pt x="197" y="213"/>
                  </a:lnTo>
                  <a:lnTo>
                    <a:pt x="187" y="234"/>
                  </a:lnTo>
                  <a:lnTo>
                    <a:pt x="178" y="254"/>
                  </a:lnTo>
                  <a:lnTo>
                    <a:pt x="170" y="275"/>
                  </a:lnTo>
                  <a:lnTo>
                    <a:pt x="163" y="295"/>
                  </a:lnTo>
                  <a:lnTo>
                    <a:pt x="155" y="316"/>
                  </a:lnTo>
                  <a:lnTo>
                    <a:pt x="149" y="337"/>
                  </a:lnTo>
                  <a:lnTo>
                    <a:pt x="141" y="368"/>
                  </a:lnTo>
                  <a:lnTo>
                    <a:pt x="134" y="400"/>
                  </a:lnTo>
                  <a:lnTo>
                    <a:pt x="130" y="433"/>
                  </a:lnTo>
                  <a:lnTo>
                    <a:pt x="126" y="467"/>
                  </a:lnTo>
                  <a:lnTo>
                    <a:pt x="67" y="467"/>
                  </a:lnTo>
                  <a:lnTo>
                    <a:pt x="67" y="453"/>
                  </a:lnTo>
                  <a:lnTo>
                    <a:pt x="69" y="438"/>
                  </a:lnTo>
                  <a:lnTo>
                    <a:pt x="70" y="422"/>
                  </a:lnTo>
                  <a:lnTo>
                    <a:pt x="73" y="406"/>
                  </a:lnTo>
                  <a:lnTo>
                    <a:pt x="79" y="371"/>
                  </a:lnTo>
                  <a:lnTo>
                    <a:pt x="89" y="333"/>
                  </a:lnTo>
                  <a:lnTo>
                    <a:pt x="94" y="313"/>
                  </a:lnTo>
                  <a:lnTo>
                    <a:pt x="100" y="293"/>
                  </a:lnTo>
                  <a:lnTo>
                    <a:pt x="107" y="274"/>
                  </a:lnTo>
                  <a:lnTo>
                    <a:pt x="115" y="255"/>
                  </a:lnTo>
                  <a:lnTo>
                    <a:pt x="122" y="236"/>
                  </a:lnTo>
                  <a:lnTo>
                    <a:pt x="130" y="217"/>
                  </a:lnTo>
                  <a:lnTo>
                    <a:pt x="140" y="198"/>
                  </a:lnTo>
                  <a:lnTo>
                    <a:pt x="149" y="180"/>
                  </a:lnTo>
                  <a:lnTo>
                    <a:pt x="169" y="145"/>
                  </a:lnTo>
                  <a:lnTo>
                    <a:pt x="190" y="112"/>
                  </a:lnTo>
                  <a:lnTo>
                    <a:pt x="200" y="97"/>
                  </a:lnTo>
                  <a:lnTo>
                    <a:pt x="211" y="83"/>
                  </a:lnTo>
                  <a:lnTo>
                    <a:pt x="222" y="69"/>
                  </a:lnTo>
                  <a:lnTo>
                    <a:pt x="233" y="56"/>
                  </a:lnTo>
                  <a:lnTo>
                    <a:pt x="0" y="56"/>
                  </a:lnTo>
                  <a:close/>
                </a:path>
              </a:pathLst>
            </a:custGeom>
            <a:solidFill>
              <a:srgbClr val="1F1A17"/>
            </a:solidFill>
            <a:ln w="9525">
              <a:noFill/>
              <a:round/>
              <a:headEnd/>
              <a:tailEnd/>
            </a:ln>
          </p:spPr>
          <p:txBody>
            <a:bodyPr/>
            <a:lstStyle/>
            <a:p>
              <a:endParaRPr lang="en-US"/>
            </a:p>
          </p:txBody>
        </p:sp>
        <p:sp>
          <p:nvSpPr>
            <p:cNvPr id="18542" name="Freeform 8120"/>
            <p:cNvSpPr>
              <a:spLocks noEditPoints="1"/>
            </p:cNvSpPr>
            <p:nvPr/>
          </p:nvSpPr>
          <p:spPr bwMode="white">
            <a:xfrm>
              <a:off x="3583" y="2364"/>
              <a:ext cx="39" cy="60"/>
            </a:xfrm>
            <a:custGeom>
              <a:avLst/>
              <a:gdLst>
                <a:gd name="T0" fmla="*/ 0 w 313"/>
                <a:gd name="T1" fmla="*/ 0 h 485"/>
                <a:gd name="T2" fmla="*/ 0 w 313"/>
                <a:gd name="T3" fmla="*/ 0 h 485"/>
                <a:gd name="T4" fmla="*/ 0 w 313"/>
                <a:gd name="T5" fmla="*/ 0 h 485"/>
                <a:gd name="T6" fmla="*/ 0 w 313"/>
                <a:gd name="T7" fmla="*/ 0 h 485"/>
                <a:gd name="T8" fmla="*/ 0 w 313"/>
                <a:gd name="T9" fmla="*/ 0 h 485"/>
                <a:gd name="T10" fmla="*/ 0 w 313"/>
                <a:gd name="T11" fmla="*/ 0 h 485"/>
                <a:gd name="T12" fmla="*/ 0 w 313"/>
                <a:gd name="T13" fmla="*/ 0 h 485"/>
                <a:gd name="T14" fmla="*/ 0 w 313"/>
                <a:gd name="T15" fmla="*/ 0 h 485"/>
                <a:gd name="T16" fmla="*/ 0 w 313"/>
                <a:gd name="T17" fmla="*/ 0 h 485"/>
                <a:gd name="T18" fmla="*/ 0 w 313"/>
                <a:gd name="T19" fmla="*/ 0 h 485"/>
                <a:gd name="T20" fmla="*/ 0 w 313"/>
                <a:gd name="T21" fmla="*/ 0 h 485"/>
                <a:gd name="T22" fmla="*/ 0 w 313"/>
                <a:gd name="T23" fmla="*/ 0 h 485"/>
                <a:gd name="T24" fmla="*/ 0 w 313"/>
                <a:gd name="T25" fmla="*/ 0 h 485"/>
                <a:gd name="T26" fmla="*/ 0 w 313"/>
                <a:gd name="T27" fmla="*/ 0 h 485"/>
                <a:gd name="T28" fmla="*/ 0 w 313"/>
                <a:gd name="T29" fmla="*/ 0 h 485"/>
                <a:gd name="T30" fmla="*/ 0 w 313"/>
                <a:gd name="T31" fmla="*/ 0 h 485"/>
                <a:gd name="T32" fmla="*/ 0 w 313"/>
                <a:gd name="T33" fmla="*/ 0 h 485"/>
                <a:gd name="T34" fmla="*/ 0 w 313"/>
                <a:gd name="T35" fmla="*/ 0 h 485"/>
                <a:gd name="T36" fmla="*/ 1 w 313"/>
                <a:gd name="T37" fmla="*/ 0 h 485"/>
                <a:gd name="T38" fmla="*/ 1 w 313"/>
                <a:gd name="T39" fmla="*/ 1 h 485"/>
                <a:gd name="T40" fmla="*/ 1 w 313"/>
                <a:gd name="T41" fmla="*/ 1 h 485"/>
                <a:gd name="T42" fmla="*/ 0 w 313"/>
                <a:gd name="T43" fmla="*/ 1 h 485"/>
                <a:gd name="T44" fmla="*/ 0 w 313"/>
                <a:gd name="T45" fmla="*/ 1 h 485"/>
                <a:gd name="T46" fmla="*/ 0 w 313"/>
                <a:gd name="T47" fmla="*/ 1 h 485"/>
                <a:gd name="T48" fmla="*/ 0 w 313"/>
                <a:gd name="T49" fmla="*/ 1 h 485"/>
                <a:gd name="T50" fmla="*/ 0 w 313"/>
                <a:gd name="T51" fmla="*/ 1 h 485"/>
                <a:gd name="T52" fmla="*/ 0 w 313"/>
                <a:gd name="T53" fmla="*/ 1 h 485"/>
                <a:gd name="T54" fmla="*/ 0 w 313"/>
                <a:gd name="T55" fmla="*/ 1 h 485"/>
                <a:gd name="T56" fmla="*/ 0 w 313"/>
                <a:gd name="T57" fmla="*/ 1 h 485"/>
                <a:gd name="T58" fmla="*/ 0 w 313"/>
                <a:gd name="T59" fmla="*/ 0 h 485"/>
                <a:gd name="T60" fmla="*/ 0 w 313"/>
                <a:gd name="T61" fmla="*/ 0 h 485"/>
                <a:gd name="T62" fmla="*/ 0 w 313"/>
                <a:gd name="T63" fmla="*/ 0 h 485"/>
                <a:gd name="T64" fmla="*/ 0 w 313"/>
                <a:gd name="T65" fmla="*/ 0 h 485"/>
                <a:gd name="T66" fmla="*/ 0 w 313"/>
                <a:gd name="T67" fmla="*/ 0 h 485"/>
                <a:gd name="T68" fmla="*/ 0 w 313"/>
                <a:gd name="T69" fmla="*/ 0 h 485"/>
                <a:gd name="T70" fmla="*/ 0 w 313"/>
                <a:gd name="T71" fmla="*/ 0 h 485"/>
                <a:gd name="T72" fmla="*/ 0 w 313"/>
                <a:gd name="T73" fmla="*/ 0 h 485"/>
                <a:gd name="T74" fmla="*/ 0 w 313"/>
                <a:gd name="T75" fmla="*/ 0 h 485"/>
                <a:gd name="T76" fmla="*/ 0 w 313"/>
                <a:gd name="T77" fmla="*/ 0 h 485"/>
                <a:gd name="T78" fmla="*/ 0 w 313"/>
                <a:gd name="T79" fmla="*/ 0 h 485"/>
                <a:gd name="T80" fmla="*/ 0 w 313"/>
                <a:gd name="T81" fmla="*/ 0 h 485"/>
                <a:gd name="T82" fmla="*/ 0 w 313"/>
                <a:gd name="T83" fmla="*/ 0 h 485"/>
                <a:gd name="T84" fmla="*/ 0 w 313"/>
                <a:gd name="T85" fmla="*/ 0 h 485"/>
                <a:gd name="T86" fmla="*/ 0 w 313"/>
                <a:gd name="T87" fmla="*/ 0 h 485"/>
                <a:gd name="T88" fmla="*/ 0 w 313"/>
                <a:gd name="T89" fmla="*/ 0 h 485"/>
                <a:gd name="T90" fmla="*/ 0 w 313"/>
                <a:gd name="T91" fmla="*/ 0 h 485"/>
                <a:gd name="T92" fmla="*/ 0 w 313"/>
                <a:gd name="T93" fmla="*/ 0 h 485"/>
                <a:gd name="T94" fmla="*/ 0 w 313"/>
                <a:gd name="T95" fmla="*/ 0 h 485"/>
                <a:gd name="T96" fmla="*/ 0 w 313"/>
                <a:gd name="T97" fmla="*/ 1 h 485"/>
                <a:gd name="T98" fmla="*/ 0 w 313"/>
                <a:gd name="T99" fmla="*/ 1 h 485"/>
                <a:gd name="T100" fmla="*/ 0 w 313"/>
                <a:gd name="T101" fmla="*/ 1 h 485"/>
                <a:gd name="T102" fmla="*/ 0 w 313"/>
                <a:gd name="T103" fmla="*/ 1 h 485"/>
                <a:gd name="T104" fmla="*/ 0 w 313"/>
                <a:gd name="T105" fmla="*/ 1 h 485"/>
                <a:gd name="T106" fmla="*/ 0 w 313"/>
                <a:gd name="T107" fmla="*/ 1 h 485"/>
                <a:gd name="T108" fmla="*/ 0 w 313"/>
                <a:gd name="T109" fmla="*/ 1 h 485"/>
                <a:gd name="T110" fmla="*/ 0 w 313"/>
                <a:gd name="T111" fmla="*/ 1 h 485"/>
                <a:gd name="T112" fmla="*/ 0 w 313"/>
                <a:gd name="T113" fmla="*/ 0 h 485"/>
                <a:gd name="T114" fmla="*/ 0 w 313"/>
                <a:gd name="T115" fmla="*/ 0 h 485"/>
                <a:gd name="T116" fmla="*/ 0 w 313"/>
                <a:gd name="T117" fmla="*/ 0 h 485"/>
                <a:gd name="T118" fmla="*/ 0 w 313"/>
                <a:gd name="T119" fmla="*/ 0 h 485"/>
                <a:gd name="T120" fmla="*/ 0 w 313"/>
                <a:gd name="T121" fmla="*/ 0 h 485"/>
                <a:gd name="T122" fmla="*/ 0 w 313"/>
                <a:gd name="T123" fmla="*/ 0 h 485"/>
                <a:gd name="T124" fmla="*/ 0 w 313"/>
                <a:gd name="T125" fmla="*/ 1 h 4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3"/>
                <a:gd name="T190" fmla="*/ 0 h 485"/>
                <a:gd name="T191" fmla="*/ 313 w 313"/>
                <a:gd name="T192" fmla="*/ 485 h 4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3" h="485">
                  <a:moveTo>
                    <a:pt x="90" y="219"/>
                  </a:moveTo>
                  <a:lnTo>
                    <a:pt x="81" y="216"/>
                  </a:lnTo>
                  <a:lnTo>
                    <a:pt x="73" y="212"/>
                  </a:lnTo>
                  <a:lnTo>
                    <a:pt x="65" y="208"/>
                  </a:lnTo>
                  <a:lnTo>
                    <a:pt x="58" y="204"/>
                  </a:lnTo>
                  <a:lnTo>
                    <a:pt x="52" y="198"/>
                  </a:lnTo>
                  <a:lnTo>
                    <a:pt x="47" y="193"/>
                  </a:lnTo>
                  <a:lnTo>
                    <a:pt x="42" y="188"/>
                  </a:lnTo>
                  <a:lnTo>
                    <a:pt x="36" y="182"/>
                  </a:lnTo>
                  <a:lnTo>
                    <a:pt x="32" y="176"/>
                  </a:lnTo>
                  <a:lnTo>
                    <a:pt x="29" y="169"/>
                  </a:lnTo>
                  <a:lnTo>
                    <a:pt x="26" y="162"/>
                  </a:lnTo>
                  <a:lnTo>
                    <a:pt x="23" y="155"/>
                  </a:lnTo>
                  <a:lnTo>
                    <a:pt x="22" y="148"/>
                  </a:lnTo>
                  <a:lnTo>
                    <a:pt x="20" y="139"/>
                  </a:lnTo>
                  <a:lnTo>
                    <a:pt x="19" y="131"/>
                  </a:lnTo>
                  <a:lnTo>
                    <a:pt x="19" y="123"/>
                  </a:lnTo>
                  <a:lnTo>
                    <a:pt x="20" y="110"/>
                  </a:lnTo>
                  <a:lnTo>
                    <a:pt x="21" y="98"/>
                  </a:lnTo>
                  <a:lnTo>
                    <a:pt x="24" y="86"/>
                  </a:lnTo>
                  <a:lnTo>
                    <a:pt x="28" y="75"/>
                  </a:lnTo>
                  <a:lnTo>
                    <a:pt x="33" y="65"/>
                  </a:lnTo>
                  <a:lnTo>
                    <a:pt x="39" y="54"/>
                  </a:lnTo>
                  <a:lnTo>
                    <a:pt x="48" y="45"/>
                  </a:lnTo>
                  <a:lnTo>
                    <a:pt x="56" y="36"/>
                  </a:lnTo>
                  <a:lnTo>
                    <a:pt x="65" y="27"/>
                  </a:lnTo>
                  <a:lnTo>
                    <a:pt x="76" y="21"/>
                  </a:lnTo>
                  <a:lnTo>
                    <a:pt x="87" y="15"/>
                  </a:lnTo>
                  <a:lnTo>
                    <a:pt x="100" y="10"/>
                  </a:lnTo>
                  <a:lnTo>
                    <a:pt x="112" y="6"/>
                  </a:lnTo>
                  <a:lnTo>
                    <a:pt x="126" y="4"/>
                  </a:lnTo>
                  <a:lnTo>
                    <a:pt x="140" y="1"/>
                  </a:lnTo>
                  <a:lnTo>
                    <a:pt x="155" y="0"/>
                  </a:lnTo>
                  <a:lnTo>
                    <a:pt x="170" y="1"/>
                  </a:lnTo>
                  <a:lnTo>
                    <a:pt x="185" y="4"/>
                  </a:lnTo>
                  <a:lnTo>
                    <a:pt x="198" y="6"/>
                  </a:lnTo>
                  <a:lnTo>
                    <a:pt x="211" y="10"/>
                  </a:lnTo>
                  <a:lnTo>
                    <a:pt x="223" y="15"/>
                  </a:lnTo>
                  <a:lnTo>
                    <a:pt x="235" y="21"/>
                  </a:lnTo>
                  <a:lnTo>
                    <a:pt x="245" y="28"/>
                  </a:lnTo>
                  <a:lnTo>
                    <a:pt x="256" y="37"/>
                  </a:lnTo>
                  <a:lnTo>
                    <a:pt x="264" y="46"/>
                  </a:lnTo>
                  <a:lnTo>
                    <a:pt x="272" y="56"/>
                  </a:lnTo>
                  <a:lnTo>
                    <a:pt x="278" y="66"/>
                  </a:lnTo>
                  <a:lnTo>
                    <a:pt x="284" y="77"/>
                  </a:lnTo>
                  <a:lnTo>
                    <a:pt x="288" y="89"/>
                  </a:lnTo>
                  <a:lnTo>
                    <a:pt x="291" y="100"/>
                  </a:lnTo>
                  <a:lnTo>
                    <a:pt x="292" y="112"/>
                  </a:lnTo>
                  <a:lnTo>
                    <a:pt x="293" y="125"/>
                  </a:lnTo>
                  <a:lnTo>
                    <a:pt x="293" y="133"/>
                  </a:lnTo>
                  <a:lnTo>
                    <a:pt x="292" y="140"/>
                  </a:lnTo>
                  <a:lnTo>
                    <a:pt x="291" y="148"/>
                  </a:lnTo>
                  <a:lnTo>
                    <a:pt x="289" y="155"/>
                  </a:lnTo>
                  <a:lnTo>
                    <a:pt x="286" y="162"/>
                  </a:lnTo>
                  <a:lnTo>
                    <a:pt x="284" y="169"/>
                  </a:lnTo>
                  <a:lnTo>
                    <a:pt x="280" y="176"/>
                  </a:lnTo>
                  <a:lnTo>
                    <a:pt x="275" y="182"/>
                  </a:lnTo>
                  <a:lnTo>
                    <a:pt x="271" y="188"/>
                  </a:lnTo>
                  <a:lnTo>
                    <a:pt x="266" y="193"/>
                  </a:lnTo>
                  <a:lnTo>
                    <a:pt x="260" y="198"/>
                  </a:lnTo>
                  <a:lnTo>
                    <a:pt x="254" y="204"/>
                  </a:lnTo>
                  <a:lnTo>
                    <a:pt x="247" y="208"/>
                  </a:lnTo>
                  <a:lnTo>
                    <a:pt x="240" y="212"/>
                  </a:lnTo>
                  <a:lnTo>
                    <a:pt x="232" y="216"/>
                  </a:lnTo>
                  <a:lnTo>
                    <a:pt x="223" y="219"/>
                  </a:lnTo>
                  <a:lnTo>
                    <a:pt x="234" y="223"/>
                  </a:lnTo>
                  <a:lnTo>
                    <a:pt x="244" y="227"/>
                  </a:lnTo>
                  <a:lnTo>
                    <a:pt x="252" y="233"/>
                  </a:lnTo>
                  <a:lnTo>
                    <a:pt x="262" y="238"/>
                  </a:lnTo>
                  <a:lnTo>
                    <a:pt x="269" y="244"/>
                  </a:lnTo>
                  <a:lnTo>
                    <a:pt x="277" y="250"/>
                  </a:lnTo>
                  <a:lnTo>
                    <a:pt x="284" y="258"/>
                  </a:lnTo>
                  <a:lnTo>
                    <a:pt x="290" y="266"/>
                  </a:lnTo>
                  <a:lnTo>
                    <a:pt x="295" y="273"/>
                  </a:lnTo>
                  <a:lnTo>
                    <a:pt x="299" y="282"/>
                  </a:lnTo>
                  <a:lnTo>
                    <a:pt x="303" y="291"/>
                  </a:lnTo>
                  <a:lnTo>
                    <a:pt x="307" y="300"/>
                  </a:lnTo>
                  <a:lnTo>
                    <a:pt x="310" y="309"/>
                  </a:lnTo>
                  <a:lnTo>
                    <a:pt x="311" y="320"/>
                  </a:lnTo>
                  <a:lnTo>
                    <a:pt x="312" y="330"/>
                  </a:lnTo>
                  <a:lnTo>
                    <a:pt x="313" y="340"/>
                  </a:lnTo>
                  <a:lnTo>
                    <a:pt x="312" y="356"/>
                  </a:lnTo>
                  <a:lnTo>
                    <a:pt x="310" y="371"/>
                  </a:lnTo>
                  <a:lnTo>
                    <a:pt x="307" y="384"/>
                  </a:lnTo>
                  <a:lnTo>
                    <a:pt x="301" y="396"/>
                  </a:lnTo>
                  <a:lnTo>
                    <a:pt x="296" y="409"/>
                  </a:lnTo>
                  <a:lnTo>
                    <a:pt x="288" y="421"/>
                  </a:lnTo>
                  <a:lnTo>
                    <a:pt x="280" y="433"/>
                  </a:lnTo>
                  <a:lnTo>
                    <a:pt x="269" y="443"/>
                  </a:lnTo>
                  <a:lnTo>
                    <a:pt x="259" y="452"/>
                  </a:lnTo>
                  <a:lnTo>
                    <a:pt x="246" y="461"/>
                  </a:lnTo>
                  <a:lnTo>
                    <a:pt x="234" y="468"/>
                  </a:lnTo>
                  <a:lnTo>
                    <a:pt x="219" y="474"/>
                  </a:lnTo>
                  <a:lnTo>
                    <a:pt x="205" y="478"/>
                  </a:lnTo>
                  <a:lnTo>
                    <a:pt x="189" y="482"/>
                  </a:lnTo>
                  <a:lnTo>
                    <a:pt x="174" y="484"/>
                  </a:lnTo>
                  <a:lnTo>
                    <a:pt x="156" y="485"/>
                  </a:lnTo>
                  <a:lnTo>
                    <a:pt x="139" y="484"/>
                  </a:lnTo>
                  <a:lnTo>
                    <a:pt x="123" y="482"/>
                  </a:lnTo>
                  <a:lnTo>
                    <a:pt x="107" y="478"/>
                  </a:lnTo>
                  <a:lnTo>
                    <a:pt x="92" y="474"/>
                  </a:lnTo>
                  <a:lnTo>
                    <a:pt x="79" y="468"/>
                  </a:lnTo>
                  <a:lnTo>
                    <a:pt x="67" y="461"/>
                  </a:lnTo>
                  <a:lnTo>
                    <a:pt x="54" y="452"/>
                  </a:lnTo>
                  <a:lnTo>
                    <a:pt x="43" y="443"/>
                  </a:lnTo>
                  <a:lnTo>
                    <a:pt x="33" y="432"/>
                  </a:lnTo>
                  <a:lnTo>
                    <a:pt x="24" y="421"/>
                  </a:lnTo>
                  <a:lnTo>
                    <a:pt x="17" y="409"/>
                  </a:lnTo>
                  <a:lnTo>
                    <a:pt x="10" y="396"/>
                  </a:lnTo>
                  <a:lnTo>
                    <a:pt x="6" y="383"/>
                  </a:lnTo>
                  <a:lnTo>
                    <a:pt x="2" y="370"/>
                  </a:lnTo>
                  <a:lnTo>
                    <a:pt x="0" y="355"/>
                  </a:lnTo>
                  <a:lnTo>
                    <a:pt x="0" y="339"/>
                  </a:lnTo>
                  <a:lnTo>
                    <a:pt x="0" y="328"/>
                  </a:lnTo>
                  <a:lnTo>
                    <a:pt x="1" y="318"/>
                  </a:lnTo>
                  <a:lnTo>
                    <a:pt x="3" y="307"/>
                  </a:lnTo>
                  <a:lnTo>
                    <a:pt x="5" y="297"/>
                  </a:lnTo>
                  <a:lnTo>
                    <a:pt x="9" y="288"/>
                  </a:lnTo>
                  <a:lnTo>
                    <a:pt x="14" y="278"/>
                  </a:lnTo>
                  <a:lnTo>
                    <a:pt x="18" y="270"/>
                  </a:lnTo>
                  <a:lnTo>
                    <a:pt x="23" y="262"/>
                  </a:lnTo>
                  <a:lnTo>
                    <a:pt x="29" y="254"/>
                  </a:lnTo>
                  <a:lnTo>
                    <a:pt x="36" y="247"/>
                  </a:lnTo>
                  <a:lnTo>
                    <a:pt x="44" y="241"/>
                  </a:lnTo>
                  <a:lnTo>
                    <a:pt x="52" y="236"/>
                  </a:lnTo>
                  <a:lnTo>
                    <a:pt x="60" y="231"/>
                  </a:lnTo>
                  <a:lnTo>
                    <a:pt x="70" y="226"/>
                  </a:lnTo>
                  <a:lnTo>
                    <a:pt x="80" y="222"/>
                  </a:lnTo>
                  <a:lnTo>
                    <a:pt x="90" y="219"/>
                  </a:lnTo>
                  <a:close/>
                  <a:moveTo>
                    <a:pt x="79" y="121"/>
                  </a:moveTo>
                  <a:lnTo>
                    <a:pt x="79" y="129"/>
                  </a:lnTo>
                  <a:lnTo>
                    <a:pt x="80" y="137"/>
                  </a:lnTo>
                  <a:lnTo>
                    <a:pt x="81" y="145"/>
                  </a:lnTo>
                  <a:lnTo>
                    <a:pt x="84" y="152"/>
                  </a:lnTo>
                  <a:lnTo>
                    <a:pt x="87" y="158"/>
                  </a:lnTo>
                  <a:lnTo>
                    <a:pt x="90" y="164"/>
                  </a:lnTo>
                  <a:lnTo>
                    <a:pt x="95" y="170"/>
                  </a:lnTo>
                  <a:lnTo>
                    <a:pt x="100" y="176"/>
                  </a:lnTo>
                  <a:lnTo>
                    <a:pt x="106" y="181"/>
                  </a:lnTo>
                  <a:lnTo>
                    <a:pt x="112" y="185"/>
                  </a:lnTo>
                  <a:lnTo>
                    <a:pt x="118" y="189"/>
                  </a:lnTo>
                  <a:lnTo>
                    <a:pt x="125" y="192"/>
                  </a:lnTo>
                  <a:lnTo>
                    <a:pt x="132" y="194"/>
                  </a:lnTo>
                  <a:lnTo>
                    <a:pt x="140" y="196"/>
                  </a:lnTo>
                  <a:lnTo>
                    <a:pt x="148" y="197"/>
                  </a:lnTo>
                  <a:lnTo>
                    <a:pt x="157" y="197"/>
                  </a:lnTo>
                  <a:lnTo>
                    <a:pt x="164" y="197"/>
                  </a:lnTo>
                  <a:lnTo>
                    <a:pt x="172" y="196"/>
                  </a:lnTo>
                  <a:lnTo>
                    <a:pt x="180" y="194"/>
                  </a:lnTo>
                  <a:lnTo>
                    <a:pt x="187" y="192"/>
                  </a:lnTo>
                  <a:lnTo>
                    <a:pt x="194" y="189"/>
                  </a:lnTo>
                  <a:lnTo>
                    <a:pt x="201" y="185"/>
                  </a:lnTo>
                  <a:lnTo>
                    <a:pt x="206" y="181"/>
                  </a:lnTo>
                  <a:lnTo>
                    <a:pt x="212" y="176"/>
                  </a:lnTo>
                  <a:lnTo>
                    <a:pt x="217" y="170"/>
                  </a:lnTo>
                  <a:lnTo>
                    <a:pt x="221" y="165"/>
                  </a:lnTo>
                  <a:lnTo>
                    <a:pt x="224" y="159"/>
                  </a:lnTo>
                  <a:lnTo>
                    <a:pt x="228" y="153"/>
                  </a:lnTo>
                  <a:lnTo>
                    <a:pt x="230" y="146"/>
                  </a:lnTo>
                  <a:lnTo>
                    <a:pt x="232" y="139"/>
                  </a:lnTo>
                  <a:lnTo>
                    <a:pt x="233" y="132"/>
                  </a:lnTo>
                  <a:lnTo>
                    <a:pt x="233" y="124"/>
                  </a:lnTo>
                  <a:lnTo>
                    <a:pt x="233" y="117"/>
                  </a:lnTo>
                  <a:lnTo>
                    <a:pt x="232" y="109"/>
                  </a:lnTo>
                  <a:lnTo>
                    <a:pt x="230" y="102"/>
                  </a:lnTo>
                  <a:lnTo>
                    <a:pt x="228" y="95"/>
                  </a:lnTo>
                  <a:lnTo>
                    <a:pt x="224" y="89"/>
                  </a:lnTo>
                  <a:lnTo>
                    <a:pt x="220" y="82"/>
                  </a:lnTo>
                  <a:lnTo>
                    <a:pt x="216" y="76"/>
                  </a:lnTo>
                  <a:lnTo>
                    <a:pt x="211" y="71"/>
                  </a:lnTo>
                  <a:lnTo>
                    <a:pt x="206" y="66"/>
                  </a:lnTo>
                  <a:lnTo>
                    <a:pt x="200" y="61"/>
                  </a:lnTo>
                  <a:lnTo>
                    <a:pt x="193" y="57"/>
                  </a:lnTo>
                  <a:lnTo>
                    <a:pt x="186" y="54"/>
                  </a:lnTo>
                  <a:lnTo>
                    <a:pt x="179" y="52"/>
                  </a:lnTo>
                  <a:lnTo>
                    <a:pt x="171" y="50"/>
                  </a:lnTo>
                  <a:lnTo>
                    <a:pt x="164" y="49"/>
                  </a:lnTo>
                  <a:lnTo>
                    <a:pt x="156" y="49"/>
                  </a:lnTo>
                  <a:lnTo>
                    <a:pt x="148" y="49"/>
                  </a:lnTo>
                  <a:lnTo>
                    <a:pt x="140" y="50"/>
                  </a:lnTo>
                  <a:lnTo>
                    <a:pt x="132" y="51"/>
                  </a:lnTo>
                  <a:lnTo>
                    <a:pt x="126" y="54"/>
                  </a:lnTo>
                  <a:lnTo>
                    <a:pt x="118" y="57"/>
                  </a:lnTo>
                  <a:lnTo>
                    <a:pt x="112" y="61"/>
                  </a:lnTo>
                  <a:lnTo>
                    <a:pt x="106" y="65"/>
                  </a:lnTo>
                  <a:lnTo>
                    <a:pt x="101" y="70"/>
                  </a:lnTo>
                  <a:lnTo>
                    <a:pt x="96" y="75"/>
                  </a:lnTo>
                  <a:lnTo>
                    <a:pt x="90" y="81"/>
                  </a:lnTo>
                  <a:lnTo>
                    <a:pt x="87" y="88"/>
                  </a:lnTo>
                  <a:lnTo>
                    <a:pt x="84" y="94"/>
                  </a:lnTo>
                  <a:lnTo>
                    <a:pt x="81" y="100"/>
                  </a:lnTo>
                  <a:lnTo>
                    <a:pt x="80" y="107"/>
                  </a:lnTo>
                  <a:lnTo>
                    <a:pt x="79" y="113"/>
                  </a:lnTo>
                  <a:lnTo>
                    <a:pt x="79" y="121"/>
                  </a:lnTo>
                  <a:close/>
                  <a:moveTo>
                    <a:pt x="59" y="339"/>
                  </a:moveTo>
                  <a:lnTo>
                    <a:pt x="60" y="352"/>
                  </a:lnTo>
                  <a:lnTo>
                    <a:pt x="62" y="364"/>
                  </a:lnTo>
                  <a:lnTo>
                    <a:pt x="67" y="376"/>
                  </a:lnTo>
                  <a:lnTo>
                    <a:pt x="72" y="388"/>
                  </a:lnTo>
                  <a:lnTo>
                    <a:pt x="78" y="399"/>
                  </a:lnTo>
                  <a:lnTo>
                    <a:pt x="86" y="409"/>
                  </a:lnTo>
                  <a:lnTo>
                    <a:pt x="96" y="417"/>
                  </a:lnTo>
                  <a:lnTo>
                    <a:pt x="107" y="423"/>
                  </a:lnTo>
                  <a:lnTo>
                    <a:pt x="118" y="430"/>
                  </a:lnTo>
                  <a:lnTo>
                    <a:pt x="131" y="434"/>
                  </a:lnTo>
                  <a:lnTo>
                    <a:pt x="143" y="436"/>
                  </a:lnTo>
                  <a:lnTo>
                    <a:pt x="157" y="437"/>
                  </a:lnTo>
                  <a:lnTo>
                    <a:pt x="167" y="436"/>
                  </a:lnTo>
                  <a:lnTo>
                    <a:pt x="177" y="435"/>
                  </a:lnTo>
                  <a:lnTo>
                    <a:pt x="186" y="433"/>
                  </a:lnTo>
                  <a:lnTo>
                    <a:pt x="195" y="430"/>
                  </a:lnTo>
                  <a:lnTo>
                    <a:pt x="204" y="427"/>
                  </a:lnTo>
                  <a:lnTo>
                    <a:pt x="211" y="421"/>
                  </a:lnTo>
                  <a:lnTo>
                    <a:pt x="218" y="416"/>
                  </a:lnTo>
                  <a:lnTo>
                    <a:pt x="225" y="410"/>
                  </a:lnTo>
                  <a:lnTo>
                    <a:pt x="232" y="403"/>
                  </a:lnTo>
                  <a:lnTo>
                    <a:pt x="238" y="395"/>
                  </a:lnTo>
                  <a:lnTo>
                    <a:pt x="242" y="387"/>
                  </a:lnTo>
                  <a:lnTo>
                    <a:pt x="246" y="379"/>
                  </a:lnTo>
                  <a:lnTo>
                    <a:pt x="249" y="371"/>
                  </a:lnTo>
                  <a:lnTo>
                    <a:pt x="251" y="361"/>
                  </a:lnTo>
                  <a:lnTo>
                    <a:pt x="252" y="352"/>
                  </a:lnTo>
                  <a:lnTo>
                    <a:pt x="252" y="342"/>
                  </a:lnTo>
                  <a:lnTo>
                    <a:pt x="252" y="331"/>
                  </a:lnTo>
                  <a:lnTo>
                    <a:pt x="251" y="322"/>
                  </a:lnTo>
                  <a:lnTo>
                    <a:pt x="249" y="312"/>
                  </a:lnTo>
                  <a:lnTo>
                    <a:pt x="246" y="303"/>
                  </a:lnTo>
                  <a:lnTo>
                    <a:pt x="242" y="295"/>
                  </a:lnTo>
                  <a:lnTo>
                    <a:pt x="237" y="287"/>
                  </a:lnTo>
                  <a:lnTo>
                    <a:pt x="232" y="279"/>
                  </a:lnTo>
                  <a:lnTo>
                    <a:pt x="225" y="272"/>
                  </a:lnTo>
                  <a:lnTo>
                    <a:pt x="218" y="266"/>
                  </a:lnTo>
                  <a:lnTo>
                    <a:pt x="210" y="260"/>
                  </a:lnTo>
                  <a:lnTo>
                    <a:pt x="202" y="255"/>
                  </a:lnTo>
                  <a:lnTo>
                    <a:pt x="193" y="251"/>
                  </a:lnTo>
                  <a:lnTo>
                    <a:pt x="184" y="248"/>
                  </a:lnTo>
                  <a:lnTo>
                    <a:pt x="175" y="246"/>
                  </a:lnTo>
                  <a:lnTo>
                    <a:pt x="165" y="245"/>
                  </a:lnTo>
                  <a:lnTo>
                    <a:pt x="155" y="245"/>
                  </a:lnTo>
                  <a:lnTo>
                    <a:pt x="144" y="245"/>
                  </a:lnTo>
                  <a:lnTo>
                    <a:pt x="135" y="246"/>
                  </a:lnTo>
                  <a:lnTo>
                    <a:pt x="126" y="248"/>
                  </a:lnTo>
                  <a:lnTo>
                    <a:pt x="117" y="251"/>
                  </a:lnTo>
                  <a:lnTo>
                    <a:pt x="109" y="255"/>
                  </a:lnTo>
                  <a:lnTo>
                    <a:pt x="101" y="260"/>
                  </a:lnTo>
                  <a:lnTo>
                    <a:pt x="94" y="266"/>
                  </a:lnTo>
                  <a:lnTo>
                    <a:pt x="87" y="272"/>
                  </a:lnTo>
                  <a:lnTo>
                    <a:pt x="80" y="279"/>
                  </a:lnTo>
                  <a:lnTo>
                    <a:pt x="75" y="287"/>
                  </a:lnTo>
                  <a:lnTo>
                    <a:pt x="71" y="294"/>
                  </a:lnTo>
                  <a:lnTo>
                    <a:pt x="67" y="302"/>
                  </a:lnTo>
                  <a:lnTo>
                    <a:pt x="63" y="311"/>
                  </a:lnTo>
                  <a:lnTo>
                    <a:pt x="61" y="320"/>
                  </a:lnTo>
                  <a:lnTo>
                    <a:pt x="60" y="330"/>
                  </a:lnTo>
                  <a:lnTo>
                    <a:pt x="59" y="339"/>
                  </a:lnTo>
                  <a:close/>
                </a:path>
              </a:pathLst>
            </a:custGeom>
            <a:solidFill>
              <a:srgbClr val="1F1A17"/>
            </a:solidFill>
            <a:ln w="9525">
              <a:noFill/>
              <a:round/>
              <a:headEnd/>
              <a:tailEnd/>
            </a:ln>
          </p:spPr>
          <p:txBody>
            <a:bodyPr/>
            <a:lstStyle/>
            <a:p>
              <a:endParaRPr lang="en-US"/>
            </a:p>
          </p:txBody>
        </p:sp>
        <p:sp>
          <p:nvSpPr>
            <p:cNvPr id="18543" name="Freeform 8121"/>
            <p:cNvSpPr>
              <a:spLocks/>
            </p:cNvSpPr>
            <p:nvPr/>
          </p:nvSpPr>
          <p:spPr bwMode="white">
            <a:xfrm>
              <a:off x="3811" y="1240"/>
              <a:ext cx="22" cy="59"/>
            </a:xfrm>
            <a:custGeom>
              <a:avLst/>
              <a:gdLst>
                <a:gd name="T0" fmla="*/ 0 w 175"/>
                <a:gd name="T1" fmla="*/ 1 h 476"/>
                <a:gd name="T2" fmla="*/ 0 w 175"/>
                <a:gd name="T3" fmla="*/ 1 h 476"/>
                <a:gd name="T4" fmla="*/ 0 w 175"/>
                <a:gd name="T5" fmla="*/ 0 h 476"/>
                <a:gd name="T6" fmla="*/ 0 w 175"/>
                <a:gd name="T7" fmla="*/ 0 h 476"/>
                <a:gd name="T8" fmla="*/ 0 w 175"/>
                <a:gd name="T9" fmla="*/ 0 h 476"/>
                <a:gd name="T10" fmla="*/ 0 w 175"/>
                <a:gd name="T11" fmla="*/ 0 h 476"/>
                <a:gd name="T12" fmla="*/ 0 w 175"/>
                <a:gd name="T13" fmla="*/ 0 h 476"/>
                <a:gd name="T14" fmla="*/ 0 w 175"/>
                <a:gd name="T15" fmla="*/ 0 h 476"/>
                <a:gd name="T16" fmla="*/ 0 w 175"/>
                <a:gd name="T17" fmla="*/ 0 h 476"/>
                <a:gd name="T18" fmla="*/ 0 w 175"/>
                <a:gd name="T19" fmla="*/ 0 h 476"/>
                <a:gd name="T20" fmla="*/ 0 w 175"/>
                <a:gd name="T21" fmla="*/ 0 h 476"/>
                <a:gd name="T22" fmla="*/ 0 w 175"/>
                <a:gd name="T23" fmla="*/ 0 h 476"/>
                <a:gd name="T24" fmla="*/ 0 w 175"/>
                <a:gd name="T25" fmla="*/ 0 h 476"/>
                <a:gd name="T26" fmla="*/ 0 w 175"/>
                <a:gd name="T27" fmla="*/ 0 h 476"/>
                <a:gd name="T28" fmla="*/ 0 w 175"/>
                <a:gd name="T29" fmla="*/ 0 h 476"/>
                <a:gd name="T30" fmla="*/ 0 w 175"/>
                <a:gd name="T31" fmla="*/ 0 h 476"/>
                <a:gd name="T32" fmla="*/ 0 w 175"/>
                <a:gd name="T33" fmla="*/ 0 h 476"/>
                <a:gd name="T34" fmla="*/ 0 w 175"/>
                <a:gd name="T35" fmla="*/ 0 h 476"/>
                <a:gd name="T36" fmla="*/ 0 w 175"/>
                <a:gd name="T37" fmla="*/ 0 h 476"/>
                <a:gd name="T38" fmla="*/ 0 w 175"/>
                <a:gd name="T39" fmla="*/ 0 h 476"/>
                <a:gd name="T40" fmla="*/ 0 w 175"/>
                <a:gd name="T41" fmla="*/ 0 h 476"/>
                <a:gd name="T42" fmla="*/ 0 w 175"/>
                <a:gd name="T43" fmla="*/ 0 h 476"/>
                <a:gd name="T44" fmla="*/ 0 w 175"/>
                <a:gd name="T45" fmla="*/ 0 h 476"/>
                <a:gd name="T46" fmla="*/ 0 w 175"/>
                <a:gd name="T47" fmla="*/ 1 h 4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
                <a:gd name="T73" fmla="*/ 0 h 476"/>
                <a:gd name="T74" fmla="*/ 175 w 175"/>
                <a:gd name="T75" fmla="*/ 476 h 4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 h="476">
                  <a:moveTo>
                    <a:pt x="175" y="476"/>
                  </a:moveTo>
                  <a:lnTo>
                    <a:pt x="117" y="476"/>
                  </a:lnTo>
                  <a:lnTo>
                    <a:pt x="117" y="105"/>
                  </a:lnTo>
                  <a:lnTo>
                    <a:pt x="105" y="115"/>
                  </a:lnTo>
                  <a:lnTo>
                    <a:pt x="93" y="125"/>
                  </a:lnTo>
                  <a:lnTo>
                    <a:pt x="78" y="135"/>
                  </a:lnTo>
                  <a:lnTo>
                    <a:pt x="62" y="145"/>
                  </a:lnTo>
                  <a:lnTo>
                    <a:pt x="45" y="154"/>
                  </a:lnTo>
                  <a:lnTo>
                    <a:pt x="30" y="163"/>
                  </a:lnTo>
                  <a:lnTo>
                    <a:pt x="15" y="169"/>
                  </a:lnTo>
                  <a:lnTo>
                    <a:pt x="0" y="175"/>
                  </a:lnTo>
                  <a:lnTo>
                    <a:pt x="0" y="119"/>
                  </a:lnTo>
                  <a:lnTo>
                    <a:pt x="24" y="107"/>
                  </a:lnTo>
                  <a:lnTo>
                    <a:pt x="46" y="93"/>
                  </a:lnTo>
                  <a:lnTo>
                    <a:pt x="67" y="79"/>
                  </a:lnTo>
                  <a:lnTo>
                    <a:pt x="86" y="63"/>
                  </a:lnTo>
                  <a:lnTo>
                    <a:pt x="103" y="48"/>
                  </a:lnTo>
                  <a:lnTo>
                    <a:pt x="117" y="31"/>
                  </a:lnTo>
                  <a:lnTo>
                    <a:pt x="123" y="24"/>
                  </a:lnTo>
                  <a:lnTo>
                    <a:pt x="129" y="16"/>
                  </a:lnTo>
                  <a:lnTo>
                    <a:pt x="133" y="7"/>
                  </a:lnTo>
                  <a:lnTo>
                    <a:pt x="138" y="0"/>
                  </a:lnTo>
                  <a:lnTo>
                    <a:pt x="175" y="0"/>
                  </a:lnTo>
                  <a:lnTo>
                    <a:pt x="175" y="476"/>
                  </a:lnTo>
                  <a:close/>
                </a:path>
              </a:pathLst>
            </a:custGeom>
            <a:solidFill>
              <a:srgbClr val="1F1A17"/>
            </a:solidFill>
            <a:ln w="9525">
              <a:noFill/>
              <a:round/>
              <a:headEnd/>
              <a:tailEnd/>
            </a:ln>
          </p:spPr>
          <p:txBody>
            <a:bodyPr/>
            <a:lstStyle/>
            <a:p>
              <a:endParaRPr lang="en-US"/>
            </a:p>
          </p:txBody>
        </p:sp>
        <p:sp>
          <p:nvSpPr>
            <p:cNvPr id="18544" name="Freeform 8122"/>
            <p:cNvSpPr>
              <a:spLocks/>
            </p:cNvSpPr>
            <p:nvPr/>
          </p:nvSpPr>
          <p:spPr bwMode="white">
            <a:xfrm>
              <a:off x="4771" y="1305"/>
              <a:ext cx="40" cy="60"/>
            </a:xfrm>
            <a:custGeom>
              <a:avLst/>
              <a:gdLst>
                <a:gd name="T0" fmla="*/ 1 w 314"/>
                <a:gd name="T1" fmla="*/ 1 h 476"/>
                <a:gd name="T2" fmla="*/ 0 w 314"/>
                <a:gd name="T3" fmla="*/ 1 h 476"/>
                <a:gd name="T4" fmla="*/ 0 w 314"/>
                <a:gd name="T5" fmla="*/ 1 h 476"/>
                <a:gd name="T6" fmla="*/ 0 w 314"/>
                <a:gd name="T7" fmla="*/ 1 h 476"/>
                <a:gd name="T8" fmla="*/ 0 w 314"/>
                <a:gd name="T9" fmla="*/ 1 h 476"/>
                <a:gd name="T10" fmla="*/ 0 w 314"/>
                <a:gd name="T11" fmla="*/ 1 h 476"/>
                <a:gd name="T12" fmla="*/ 0 w 314"/>
                <a:gd name="T13" fmla="*/ 1 h 476"/>
                <a:gd name="T14" fmla="*/ 0 w 314"/>
                <a:gd name="T15" fmla="*/ 1 h 476"/>
                <a:gd name="T16" fmla="*/ 0 w 314"/>
                <a:gd name="T17" fmla="*/ 1 h 476"/>
                <a:gd name="T18" fmla="*/ 1 w 314"/>
                <a:gd name="T19" fmla="*/ 0 h 476"/>
                <a:gd name="T20" fmla="*/ 1 w 314"/>
                <a:gd name="T21" fmla="*/ 0 h 476"/>
                <a:gd name="T22" fmla="*/ 1 w 314"/>
                <a:gd name="T23" fmla="*/ 0 h 476"/>
                <a:gd name="T24" fmla="*/ 1 w 314"/>
                <a:gd name="T25" fmla="*/ 0 h 476"/>
                <a:gd name="T26" fmla="*/ 1 w 314"/>
                <a:gd name="T27" fmla="*/ 0 h 476"/>
                <a:gd name="T28" fmla="*/ 1 w 314"/>
                <a:gd name="T29" fmla="*/ 0 h 476"/>
                <a:gd name="T30" fmla="*/ 1 w 314"/>
                <a:gd name="T31" fmla="*/ 0 h 476"/>
                <a:gd name="T32" fmla="*/ 1 w 314"/>
                <a:gd name="T33" fmla="*/ 0 h 476"/>
                <a:gd name="T34" fmla="*/ 1 w 314"/>
                <a:gd name="T35" fmla="*/ 0 h 476"/>
                <a:gd name="T36" fmla="*/ 1 w 314"/>
                <a:gd name="T37" fmla="*/ 0 h 476"/>
                <a:gd name="T38" fmla="*/ 0 w 314"/>
                <a:gd name="T39" fmla="*/ 0 h 476"/>
                <a:gd name="T40" fmla="*/ 0 w 314"/>
                <a:gd name="T41" fmla="*/ 0 h 476"/>
                <a:gd name="T42" fmla="*/ 0 w 314"/>
                <a:gd name="T43" fmla="*/ 0 h 476"/>
                <a:gd name="T44" fmla="*/ 0 w 314"/>
                <a:gd name="T45" fmla="*/ 0 h 476"/>
                <a:gd name="T46" fmla="*/ 0 w 314"/>
                <a:gd name="T47" fmla="*/ 0 h 476"/>
                <a:gd name="T48" fmla="*/ 0 w 314"/>
                <a:gd name="T49" fmla="*/ 0 h 476"/>
                <a:gd name="T50" fmla="*/ 0 w 314"/>
                <a:gd name="T51" fmla="*/ 0 h 476"/>
                <a:gd name="T52" fmla="*/ 0 w 314"/>
                <a:gd name="T53" fmla="*/ 0 h 476"/>
                <a:gd name="T54" fmla="*/ 0 w 314"/>
                <a:gd name="T55" fmla="*/ 0 h 476"/>
                <a:gd name="T56" fmla="*/ 0 w 314"/>
                <a:gd name="T57" fmla="*/ 0 h 476"/>
                <a:gd name="T58" fmla="*/ 0 w 314"/>
                <a:gd name="T59" fmla="*/ 0 h 476"/>
                <a:gd name="T60" fmla="*/ 0 w 314"/>
                <a:gd name="T61" fmla="*/ 0 h 476"/>
                <a:gd name="T62" fmla="*/ 0 w 314"/>
                <a:gd name="T63" fmla="*/ 0 h 476"/>
                <a:gd name="T64" fmla="*/ 0 w 314"/>
                <a:gd name="T65" fmla="*/ 0 h 476"/>
                <a:gd name="T66" fmla="*/ 0 w 314"/>
                <a:gd name="T67" fmla="*/ 0 h 476"/>
                <a:gd name="T68" fmla="*/ 0 w 314"/>
                <a:gd name="T69" fmla="*/ 0 h 476"/>
                <a:gd name="T70" fmla="*/ 0 w 314"/>
                <a:gd name="T71" fmla="*/ 0 h 476"/>
                <a:gd name="T72" fmla="*/ 0 w 314"/>
                <a:gd name="T73" fmla="*/ 0 h 476"/>
                <a:gd name="T74" fmla="*/ 0 w 314"/>
                <a:gd name="T75" fmla="*/ 0 h 476"/>
                <a:gd name="T76" fmla="*/ 0 w 314"/>
                <a:gd name="T77" fmla="*/ 0 h 476"/>
                <a:gd name="T78" fmla="*/ 0 w 314"/>
                <a:gd name="T79" fmla="*/ 0 h 476"/>
                <a:gd name="T80" fmla="*/ 1 w 314"/>
                <a:gd name="T81" fmla="*/ 0 h 476"/>
                <a:gd name="T82" fmla="*/ 1 w 314"/>
                <a:gd name="T83" fmla="*/ 0 h 476"/>
                <a:gd name="T84" fmla="*/ 1 w 314"/>
                <a:gd name="T85" fmla="*/ 0 h 476"/>
                <a:gd name="T86" fmla="*/ 1 w 314"/>
                <a:gd name="T87" fmla="*/ 0 h 476"/>
                <a:gd name="T88" fmla="*/ 1 w 314"/>
                <a:gd name="T89" fmla="*/ 0 h 476"/>
                <a:gd name="T90" fmla="*/ 1 w 314"/>
                <a:gd name="T91" fmla="*/ 0 h 476"/>
                <a:gd name="T92" fmla="*/ 1 w 314"/>
                <a:gd name="T93" fmla="*/ 0 h 476"/>
                <a:gd name="T94" fmla="*/ 1 w 314"/>
                <a:gd name="T95" fmla="*/ 0 h 476"/>
                <a:gd name="T96" fmla="*/ 1 w 314"/>
                <a:gd name="T97" fmla="*/ 0 h 476"/>
                <a:gd name="T98" fmla="*/ 1 w 314"/>
                <a:gd name="T99" fmla="*/ 0 h 476"/>
                <a:gd name="T100" fmla="*/ 1 w 314"/>
                <a:gd name="T101" fmla="*/ 1 h 476"/>
                <a:gd name="T102" fmla="*/ 1 w 314"/>
                <a:gd name="T103" fmla="*/ 1 h 476"/>
                <a:gd name="T104" fmla="*/ 0 w 314"/>
                <a:gd name="T105" fmla="*/ 1 h 476"/>
                <a:gd name="T106" fmla="*/ 0 w 314"/>
                <a:gd name="T107" fmla="*/ 1 h 476"/>
                <a:gd name="T108" fmla="*/ 0 w 314"/>
                <a:gd name="T109" fmla="*/ 1 h 476"/>
                <a:gd name="T110" fmla="*/ 0 w 314"/>
                <a:gd name="T111" fmla="*/ 1 h 476"/>
                <a:gd name="T112" fmla="*/ 0 w 314"/>
                <a:gd name="T113" fmla="*/ 1 h 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4"/>
                <a:gd name="T172" fmla="*/ 0 h 476"/>
                <a:gd name="T173" fmla="*/ 314 w 314"/>
                <a:gd name="T174" fmla="*/ 476 h 47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4" h="476">
                  <a:moveTo>
                    <a:pt x="314" y="420"/>
                  </a:moveTo>
                  <a:lnTo>
                    <a:pt x="314" y="476"/>
                  </a:lnTo>
                  <a:lnTo>
                    <a:pt x="0" y="476"/>
                  </a:lnTo>
                  <a:lnTo>
                    <a:pt x="1" y="466"/>
                  </a:lnTo>
                  <a:lnTo>
                    <a:pt x="2" y="456"/>
                  </a:lnTo>
                  <a:lnTo>
                    <a:pt x="4" y="445"/>
                  </a:lnTo>
                  <a:lnTo>
                    <a:pt x="7" y="436"/>
                  </a:lnTo>
                  <a:lnTo>
                    <a:pt x="14" y="420"/>
                  </a:lnTo>
                  <a:lnTo>
                    <a:pt x="23" y="404"/>
                  </a:lnTo>
                  <a:lnTo>
                    <a:pt x="33" y="388"/>
                  </a:lnTo>
                  <a:lnTo>
                    <a:pt x="45" y="373"/>
                  </a:lnTo>
                  <a:lnTo>
                    <a:pt x="60" y="357"/>
                  </a:lnTo>
                  <a:lnTo>
                    <a:pt x="78" y="340"/>
                  </a:lnTo>
                  <a:lnTo>
                    <a:pt x="98" y="321"/>
                  </a:lnTo>
                  <a:lnTo>
                    <a:pt x="121" y="301"/>
                  </a:lnTo>
                  <a:lnTo>
                    <a:pt x="157" y="271"/>
                  </a:lnTo>
                  <a:lnTo>
                    <a:pt x="187" y="244"/>
                  </a:lnTo>
                  <a:lnTo>
                    <a:pt x="198" y="233"/>
                  </a:lnTo>
                  <a:lnTo>
                    <a:pt x="210" y="221"/>
                  </a:lnTo>
                  <a:lnTo>
                    <a:pt x="219" y="211"/>
                  </a:lnTo>
                  <a:lnTo>
                    <a:pt x="226" y="201"/>
                  </a:lnTo>
                  <a:lnTo>
                    <a:pt x="232" y="192"/>
                  </a:lnTo>
                  <a:lnTo>
                    <a:pt x="238" y="183"/>
                  </a:lnTo>
                  <a:lnTo>
                    <a:pt x="243" y="174"/>
                  </a:lnTo>
                  <a:lnTo>
                    <a:pt x="246" y="165"/>
                  </a:lnTo>
                  <a:lnTo>
                    <a:pt x="249" y="156"/>
                  </a:lnTo>
                  <a:lnTo>
                    <a:pt x="251" y="148"/>
                  </a:lnTo>
                  <a:lnTo>
                    <a:pt x="253" y="139"/>
                  </a:lnTo>
                  <a:lnTo>
                    <a:pt x="253" y="131"/>
                  </a:lnTo>
                  <a:lnTo>
                    <a:pt x="253" y="123"/>
                  </a:lnTo>
                  <a:lnTo>
                    <a:pt x="251" y="115"/>
                  </a:lnTo>
                  <a:lnTo>
                    <a:pt x="250" y="106"/>
                  </a:lnTo>
                  <a:lnTo>
                    <a:pt x="247" y="99"/>
                  </a:lnTo>
                  <a:lnTo>
                    <a:pt x="244" y="92"/>
                  </a:lnTo>
                  <a:lnTo>
                    <a:pt x="240" y="86"/>
                  </a:lnTo>
                  <a:lnTo>
                    <a:pt x="235" y="79"/>
                  </a:lnTo>
                  <a:lnTo>
                    <a:pt x="228" y="73"/>
                  </a:lnTo>
                  <a:lnTo>
                    <a:pt x="222" y="67"/>
                  </a:lnTo>
                  <a:lnTo>
                    <a:pt x="215" y="63"/>
                  </a:lnTo>
                  <a:lnTo>
                    <a:pt x="208" y="59"/>
                  </a:lnTo>
                  <a:lnTo>
                    <a:pt x="200" y="55"/>
                  </a:lnTo>
                  <a:lnTo>
                    <a:pt x="192" y="52"/>
                  </a:lnTo>
                  <a:lnTo>
                    <a:pt x="183" y="50"/>
                  </a:lnTo>
                  <a:lnTo>
                    <a:pt x="173" y="49"/>
                  </a:lnTo>
                  <a:lnTo>
                    <a:pt x="164" y="49"/>
                  </a:lnTo>
                  <a:lnTo>
                    <a:pt x="154" y="49"/>
                  </a:lnTo>
                  <a:lnTo>
                    <a:pt x="144" y="50"/>
                  </a:lnTo>
                  <a:lnTo>
                    <a:pt x="135" y="52"/>
                  </a:lnTo>
                  <a:lnTo>
                    <a:pt x="127" y="55"/>
                  </a:lnTo>
                  <a:lnTo>
                    <a:pt x="118" y="59"/>
                  </a:lnTo>
                  <a:lnTo>
                    <a:pt x="110" y="64"/>
                  </a:lnTo>
                  <a:lnTo>
                    <a:pt x="104" y="68"/>
                  </a:lnTo>
                  <a:lnTo>
                    <a:pt x="96" y="74"/>
                  </a:lnTo>
                  <a:lnTo>
                    <a:pt x="90" y="81"/>
                  </a:lnTo>
                  <a:lnTo>
                    <a:pt x="86" y="88"/>
                  </a:lnTo>
                  <a:lnTo>
                    <a:pt x="81" y="96"/>
                  </a:lnTo>
                  <a:lnTo>
                    <a:pt x="78" y="104"/>
                  </a:lnTo>
                  <a:lnTo>
                    <a:pt x="75" y="114"/>
                  </a:lnTo>
                  <a:lnTo>
                    <a:pt x="72" y="123"/>
                  </a:lnTo>
                  <a:lnTo>
                    <a:pt x="71" y="133"/>
                  </a:lnTo>
                  <a:lnTo>
                    <a:pt x="71" y="144"/>
                  </a:lnTo>
                  <a:lnTo>
                    <a:pt x="11" y="138"/>
                  </a:lnTo>
                  <a:lnTo>
                    <a:pt x="13" y="122"/>
                  </a:lnTo>
                  <a:lnTo>
                    <a:pt x="16" y="106"/>
                  </a:lnTo>
                  <a:lnTo>
                    <a:pt x="21" y="92"/>
                  </a:lnTo>
                  <a:lnTo>
                    <a:pt x="26" y="79"/>
                  </a:lnTo>
                  <a:lnTo>
                    <a:pt x="32" y="67"/>
                  </a:lnTo>
                  <a:lnTo>
                    <a:pt x="39" y="55"/>
                  </a:lnTo>
                  <a:lnTo>
                    <a:pt x="48" y="45"/>
                  </a:lnTo>
                  <a:lnTo>
                    <a:pt x="58" y="36"/>
                  </a:lnTo>
                  <a:lnTo>
                    <a:pt x="68" y="27"/>
                  </a:lnTo>
                  <a:lnTo>
                    <a:pt x="79" y="20"/>
                  </a:lnTo>
                  <a:lnTo>
                    <a:pt x="91" y="15"/>
                  </a:lnTo>
                  <a:lnTo>
                    <a:pt x="105" y="10"/>
                  </a:lnTo>
                  <a:lnTo>
                    <a:pt x="118" y="6"/>
                  </a:lnTo>
                  <a:lnTo>
                    <a:pt x="133" y="3"/>
                  </a:lnTo>
                  <a:lnTo>
                    <a:pt x="148" y="2"/>
                  </a:lnTo>
                  <a:lnTo>
                    <a:pt x="165" y="0"/>
                  </a:lnTo>
                  <a:lnTo>
                    <a:pt x="182" y="2"/>
                  </a:lnTo>
                  <a:lnTo>
                    <a:pt x="197" y="4"/>
                  </a:lnTo>
                  <a:lnTo>
                    <a:pt x="213" y="7"/>
                  </a:lnTo>
                  <a:lnTo>
                    <a:pt x="226" y="11"/>
                  </a:lnTo>
                  <a:lnTo>
                    <a:pt x="240" y="16"/>
                  </a:lnTo>
                  <a:lnTo>
                    <a:pt x="251" y="22"/>
                  </a:lnTo>
                  <a:lnTo>
                    <a:pt x="263" y="30"/>
                  </a:lnTo>
                  <a:lnTo>
                    <a:pt x="273" y="39"/>
                  </a:lnTo>
                  <a:lnTo>
                    <a:pt x="282" y="48"/>
                  </a:lnTo>
                  <a:lnTo>
                    <a:pt x="291" y="59"/>
                  </a:lnTo>
                  <a:lnTo>
                    <a:pt x="298" y="70"/>
                  </a:lnTo>
                  <a:lnTo>
                    <a:pt x="303" y="81"/>
                  </a:lnTo>
                  <a:lnTo>
                    <a:pt x="307" y="93"/>
                  </a:lnTo>
                  <a:lnTo>
                    <a:pt x="310" y="105"/>
                  </a:lnTo>
                  <a:lnTo>
                    <a:pt x="312" y="119"/>
                  </a:lnTo>
                  <a:lnTo>
                    <a:pt x="314" y="132"/>
                  </a:lnTo>
                  <a:lnTo>
                    <a:pt x="312" y="147"/>
                  </a:lnTo>
                  <a:lnTo>
                    <a:pt x="310" y="160"/>
                  </a:lnTo>
                  <a:lnTo>
                    <a:pt x="306" y="175"/>
                  </a:lnTo>
                  <a:lnTo>
                    <a:pt x="301" y="188"/>
                  </a:lnTo>
                  <a:lnTo>
                    <a:pt x="295" y="203"/>
                  </a:lnTo>
                  <a:lnTo>
                    <a:pt x="285" y="216"/>
                  </a:lnTo>
                  <a:lnTo>
                    <a:pt x="275" y="231"/>
                  </a:lnTo>
                  <a:lnTo>
                    <a:pt x="263" y="246"/>
                  </a:lnTo>
                  <a:lnTo>
                    <a:pt x="247" y="263"/>
                  </a:lnTo>
                  <a:lnTo>
                    <a:pt x="227" y="283"/>
                  </a:lnTo>
                  <a:lnTo>
                    <a:pt x="202" y="304"/>
                  </a:lnTo>
                  <a:lnTo>
                    <a:pt x="173" y="329"/>
                  </a:lnTo>
                  <a:lnTo>
                    <a:pt x="149" y="350"/>
                  </a:lnTo>
                  <a:lnTo>
                    <a:pt x="130" y="366"/>
                  </a:lnTo>
                  <a:lnTo>
                    <a:pt x="115" y="379"/>
                  </a:lnTo>
                  <a:lnTo>
                    <a:pt x="106" y="389"/>
                  </a:lnTo>
                  <a:lnTo>
                    <a:pt x="98" y="397"/>
                  </a:lnTo>
                  <a:lnTo>
                    <a:pt x="92" y="405"/>
                  </a:lnTo>
                  <a:lnTo>
                    <a:pt x="86" y="412"/>
                  </a:lnTo>
                  <a:lnTo>
                    <a:pt x="81" y="420"/>
                  </a:lnTo>
                  <a:lnTo>
                    <a:pt x="314" y="420"/>
                  </a:lnTo>
                  <a:close/>
                </a:path>
              </a:pathLst>
            </a:custGeom>
            <a:solidFill>
              <a:srgbClr val="1F1A17"/>
            </a:solidFill>
            <a:ln w="9525">
              <a:noFill/>
              <a:round/>
              <a:headEnd/>
              <a:tailEnd/>
            </a:ln>
          </p:spPr>
          <p:txBody>
            <a:bodyPr/>
            <a:lstStyle/>
            <a:p>
              <a:endParaRPr lang="en-US"/>
            </a:p>
          </p:txBody>
        </p:sp>
        <p:sp>
          <p:nvSpPr>
            <p:cNvPr id="18545" name="Freeform 8123"/>
            <p:cNvSpPr>
              <a:spLocks noEditPoints="1"/>
            </p:cNvSpPr>
            <p:nvPr/>
          </p:nvSpPr>
          <p:spPr bwMode="white">
            <a:xfrm>
              <a:off x="4904" y="1920"/>
              <a:ext cx="41" cy="60"/>
            </a:xfrm>
            <a:custGeom>
              <a:avLst/>
              <a:gdLst>
                <a:gd name="T0" fmla="*/ 0 w 328"/>
                <a:gd name="T1" fmla="*/ 1 h 473"/>
                <a:gd name="T2" fmla="*/ 0 w 328"/>
                <a:gd name="T3" fmla="*/ 1 h 473"/>
                <a:gd name="T4" fmla="*/ 0 w 328"/>
                <a:gd name="T5" fmla="*/ 1 h 473"/>
                <a:gd name="T6" fmla="*/ 0 w 328"/>
                <a:gd name="T7" fmla="*/ 1 h 473"/>
                <a:gd name="T8" fmla="*/ 0 w 328"/>
                <a:gd name="T9" fmla="*/ 0 h 473"/>
                <a:gd name="T10" fmla="*/ 1 w 328"/>
                <a:gd name="T11" fmla="*/ 0 h 473"/>
                <a:gd name="T12" fmla="*/ 1 w 328"/>
                <a:gd name="T13" fmla="*/ 1 h 473"/>
                <a:gd name="T14" fmla="*/ 1 w 328"/>
                <a:gd name="T15" fmla="*/ 1 h 473"/>
                <a:gd name="T16" fmla="*/ 1 w 328"/>
                <a:gd name="T17" fmla="*/ 1 h 473"/>
                <a:gd name="T18" fmla="*/ 1 w 328"/>
                <a:gd name="T19" fmla="*/ 1 h 473"/>
                <a:gd name="T20" fmla="*/ 1 w 328"/>
                <a:gd name="T21" fmla="*/ 1 h 473"/>
                <a:gd name="T22" fmla="*/ 0 w 328"/>
                <a:gd name="T23" fmla="*/ 1 h 473"/>
                <a:gd name="T24" fmla="*/ 0 w 328"/>
                <a:gd name="T25" fmla="*/ 1 h 473"/>
                <a:gd name="T26" fmla="*/ 0 w 328"/>
                <a:gd name="T27" fmla="*/ 0 h 473"/>
                <a:gd name="T28" fmla="*/ 0 w 328"/>
                <a:gd name="T29" fmla="*/ 1 h 473"/>
                <a:gd name="T30" fmla="*/ 0 w 328"/>
                <a:gd name="T31" fmla="*/ 1 h 47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8"/>
                <a:gd name="T49" fmla="*/ 0 h 473"/>
                <a:gd name="T50" fmla="*/ 328 w 328"/>
                <a:gd name="T51" fmla="*/ 473 h 47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8" h="473">
                  <a:moveTo>
                    <a:pt x="205" y="473"/>
                  </a:moveTo>
                  <a:lnTo>
                    <a:pt x="205" y="360"/>
                  </a:lnTo>
                  <a:lnTo>
                    <a:pt x="0" y="360"/>
                  </a:lnTo>
                  <a:lnTo>
                    <a:pt x="0" y="307"/>
                  </a:lnTo>
                  <a:lnTo>
                    <a:pt x="216" y="0"/>
                  </a:lnTo>
                  <a:lnTo>
                    <a:pt x="263" y="0"/>
                  </a:lnTo>
                  <a:lnTo>
                    <a:pt x="263" y="307"/>
                  </a:lnTo>
                  <a:lnTo>
                    <a:pt x="328" y="307"/>
                  </a:lnTo>
                  <a:lnTo>
                    <a:pt x="328" y="360"/>
                  </a:lnTo>
                  <a:lnTo>
                    <a:pt x="263" y="360"/>
                  </a:lnTo>
                  <a:lnTo>
                    <a:pt x="263" y="473"/>
                  </a:lnTo>
                  <a:lnTo>
                    <a:pt x="205" y="473"/>
                  </a:lnTo>
                  <a:close/>
                  <a:moveTo>
                    <a:pt x="205" y="307"/>
                  </a:moveTo>
                  <a:lnTo>
                    <a:pt x="205" y="94"/>
                  </a:lnTo>
                  <a:lnTo>
                    <a:pt x="57" y="307"/>
                  </a:lnTo>
                  <a:lnTo>
                    <a:pt x="205" y="307"/>
                  </a:lnTo>
                  <a:close/>
                </a:path>
              </a:pathLst>
            </a:custGeom>
            <a:solidFill>
              <a:srgbClr val="1F1A17"/>
            </a:solidFill>
            <a:ln w="9525">
              <a:noFill/>
              <a:round/>
              <a:headEnd/>
              <a:tailEnd/>
            </a:ln>
          </p:spPr>
          <p:txBody>
            <a:bodyPr/>
            <a:lstStyle/>
            <a:p>
              <a:endParaRPr lang="en-US"/>
            </a:p>
          </p:txBody>
        </p:sp>
        <p:sp>
          <p:nvSpPr>
            <p:cNvPr id="18546" name="Freeform 8124"/>
            <p:cNvSpPr>
              <a:spLocks noEditPoints="1"/>
            </p:cNvSpPr>
            <p:nvPr/>
          </p:nvSpPr>
          <p:spPr bwMode="white">
            <a:xfrm>
              <a:off x="4578" y="1381"/>
              <a:ext cx="478" cy="269"/>
            </a:xfrm>
            <a:custGeom>
              <a:avLst/>
              <a:gdLst>
                <a:gd name="T0" fmla="*/ 1 w 3823"/>
                <a:gd name="T1" fmla="*/ 3 h 2153"/>
                <a:gd name="T2" fmla="*/ 1 w 3823"/>
                <a:gd name="T3" fmla="*/ 3 h 2153"/>
                <a:gd name="T4" fmla="*/ 0 w 3823"/>
                <a:gd name="T5" fmla="*/ 4 h 2153"/>
                <a:gd name="T6" fmla="*/ 1 w 3823"/>
                <a:gd name="T7" fmla="*/ 3 h 2153"/>
                <a:gd name="T8" fmla="*/ 7 w 3823"/>
                <a:gd name="T9" fmla="*/ 0 h 2153"/>
                <a:gd name="T10" fmla="*/ 7 w 3823"/>
                <a:gd name="T11" fmla="*/ 0 h 2153"/>
                <a:gd name="T12" fmla="*/ 1 w 3823"/>
                <a:gd name="T13" fmla="*/ 3 h 2153"/>
                <a:gd name="T14" fmla="*/ 1 w 3823"/>
                <a:gd name="T15" fmla="*/ 3 h 2153"/>
                <a:gd name="T16" fmla="*/ 7 w 3823"/>
                <a:gd name="T17" fmla="*/ 0 h 2153"/>
                <a:gd name="T18" fmla="*/ 7 w 3823"/>
                <a:gd name="T19" fmla="*/ 0 h 2153"/>
                <a:gd name="T20" fmla="*/ 7 w 3823"/>
                <a:gd name="T21" fmla="*/ 4 h 2153"/>
                <a:gd name="T22" fmla="*/ 7 w 3823"/>
                <a:gd name="T23" fmla="*/ 0 h 2153"/>
                <a:gd name="T24" fmla="*/ 7 w 3823"/>
                <a:gd name="T25" fmla="*/ 0 h 2153"/>
                <a:gd name="T26" fmla="*/ 7 w 3823"/>
                <a:gd name="T27" fmla="*/ 4 h 2153"/>
                <a:gd name="T28" fmla="*/ 7 w 3823"/>
                <a:gd name="T29" fmla="*/ 4 h 2153"/>
                <a:gd name="T30" fmla="*/ 8 w 3823"/>
                <a:gd name="T31" fmla="*/ 3 h 2153"/>
                <a:gd name="T32" fmla="*/ 7 w 3823"/>
                <a:gd name="T33" fmla="*/ 4 h 2153"/>
                <a:gd name="T34" fmla="*/ 7 w 3823"/>
                <a:gd name="T35" fmla="*/ 3 h 2153"/>
                <a:gd name="T36" fmla="*/ 8 w 3823"/>
                <a:gd name="T37" fmla="*/ 3 h 215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23"/>
                <a:gd name="T58" fmla="*/ 0 h 2153"/>
                <a:gd name="T59" fmla="*/ 3823 w 3823"/>
                <a:gd name="T60" fmla="*/ 2153 h 215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23" h="2153">
                  <a:moveTo>
                    <a:pt x="406" y="1557"/>
                  </a:moveTo>
                  <a:lnTo>
                    <a:pt x="533" y="1792"/>
                  </a:lnTo>
                  <a:lnTo>
                    <a:pt x="0" y="1929"/>
                  </a:lnTo>
                  <a:lnTo>
                    <a:pt x="406" y="1557"/>
                  </a:lnTo>
                  <a:close/>
                  <a:moveTo>
                    <a:pt x="3545" y="25"/>
                  </a:moveTo>
                  <a:lnTo>
                    <a:pt x="3527" y="58"/>
                  </a:lnTo>
                  <a:lnTo>
                    <a:pt x="271" y="1820"/>
                  </a:lnTo>
                  <a:lnTo>
                    <a:pt x="239" y="1762"/>
                  </a:lnTo>
                  <a:lnTo>
                    <a:pt x="3496" y="0"/>
                  </a:lnTo>
                  <a:lnTo>
                    <a:pt x="3545" y="25"/>
                  </a:lnTo>
                  <a:close/>
                  <a:moveTo>
                    <a:pt x="3685" y="1870"/>
                  </a:moveTo>
                  <a:lnTo>
                    <a:pt x="3479" y="32"/>
                  </a:lnTo>
                  <a:lnTo>
                    <a:pt x="3545" y="25"/>
                  </a:lnTo>
                  <a:lnTo>
                    <a:pt x="3750" y="1862"/>
                  </a:lnTo>
                  <a:lnTo>
                    <a:pt x="3685" y="1870"/>
                  </a:lnTo>
                  <a:close/>
                  <a:moveTo>
                    <a:pt x="3823" y="1608"/>
                  </a:moveTo>
                  <a:lnTo>
                    <a:pt x="3750" y="2153"/>
                  </a:lnTo>
                  <a:lnTo>
                    <a:pt x="3558" y="1637"/>
                  </a:lnTo>
                  <a:lnTo>
                    <a:pt x="3823" y="1608"/>
                  </a:lnTo>
                  <a:close/>
                </a:path>
              </a:pathLst>
            </a:custGeom>
            <a:solidFill>
              <a:srgbClr val="1F1A17"/>
            </a:solidFill>
            <a:ln w="9525">
              <a:noFill/>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1"/>
          <p:cNvSpPr>
            <a:spLocks noGrp="1"/>
          </p:cNvSpPr>
          <p:nvPr>
            <p:ph type="sldNum" sz="quarter" idx="10"/>
          </p:nvPr>
        </p:nvSpPr>
        <p:spPr/>
        <p:txBody>
          <a:bodyPr/>
          <a:lstStyle/>
          <a:p>
            <a:pPr>
              <a:defRPr/>
            </a:pPr>
            <a:fld id="{E1711360-2058-4778-98D0-3849ABA465E9}" type="slidenum">
              <a:rPr lang="en-US"/>
              <a:pPr>
                <a:defRPr/>
              </a:pPr>
              <a:t>16</a:t>
            </a:fld>
            <a:endParaRPr lang="en-US"/>
          </a:p>
        </p:txBody>
      </p:sp>
      <p:sp>
        <p:nvSpPr>
          <p:cNvPr id="26627" name="Rectangle 2"/>
          <p:cNvSpPr>
            <a:spLocks noGrp="1" noChangeArrowheads="1"/>
          </p:cNvSpPr>
          <p:nvPr>
            <p:ph type="title" idx="4294967295"/>
          </p:nvPr>
        </p:nvSpPr>
        <p:spPr bwMode="white">
          <a:xfrm>
            <a:off x="0" y="153988"/>
            <a:ext cx="9144000" cy="698500"/>
          </a:xfrm>
          <a:prstGeom prst="rect">
            <a:avLst/>
          </a:prstGeom>
          <a:noFill/>
          <a:ln>
            <a:miter lim="800000"/>
            <a:headEnd/>
            <a:tailEnd/>
          </a:ln>
        </p:spPr>
        <p:txBody>
          <a:bodyPr/>
          <a:lstStyle/>
          <a:p>
            <a:pPr eaLnBrk="1" hangingPunct="1"/>
            <a:r>
              <a:rPr lang="en-US" smtClean="0"/>
              <a:t>Operator Controls and Indicators</a:t>
            </a:r>
          </a:p>
        </p:txBody>
      </p:sp>
      <p:graphicFrame>
        <p:nvGraphicFramePr>
          <p:cNvPr id="55348" name="Group 52"/>
          <p:cNvGraphicFramePr>
            <a:graphicFrameLocks noGrp="1"/>
          </p:cNvGraphicFramePr>
          <p:nvPr>
            <p:ph idx="4294967295"/>
          </p:nvPr>
        </p:nvGraphicFramePr>
        <p:xfrm>
          <a:off x="701675" y="731838"/>
          <a:ext cx="4410075" cy="5865812"/>
        </p:xfrm>
        <a:graphic>
          <a:graphicData uri="http://schemas.openxmlformats.org/drawingml/2006/table">
            <a:tbl>
              <a:tblPr/>
              <a:tblGrid>
                <a:gridCol w="1253603"/>
                <a:gridCol w="3157482"/>
              </a:tblGrid>
              <a:tr h="26027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Control /Indicator</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412361">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G</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Flashing red &amp; audible alarm tone sounds to indicate nerve agent detection</a:t>
                      </a:r>
                      <a:endParaRPr kumimoji="0" lang="en-US" sz="1050" b="0" i="0" u="none" strike="noStrike" cap="none" normalizeH="0" baseline="0" smtClean="0">
                        <a:ln>
                          <a:noFill/>
                        </a:ln>
                        <a:solidFill>
                          <a:schemeClr val="tx1"/>
                        </a:solidFill>
                        <a:effectLst/>
                        <a:latin typeface="Arial" pitchFamily="34" charset="0"/>
                      </a:endParaRP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100245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Sieve Pack</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Flashing amber; malfunction alert tone sounds —  Replace sieve pack replacement within 72 hrs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Constantly lit amber; malfunction alert tone sounds — Sieve pack is exhausted replace immediately.  Detector not operational</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58639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a:t>
                      </a: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sym typeface="Wingdings" pitchFamily="2" charset="2"/>
                        </a:rPr>
                        <a:t></a:t>
                      </a: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 (</a:t>
                      </a:r>
                      <a:r>
                        <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checkmark</a:t>
                      </a: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a:t>
                      </a:r>
                      <a:endPar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sym typeface="Wingdings" pitchFamily="2" charset="2"/>
                      </a:endParaRP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Flashing green — Detector is on and operational; flashing rate for selected sample mode</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116050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Hour Glass</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Flashing amber — Equipment in warm up, performing self-test or pressure/temperature range incorrect. Detector not operational. Temporary condition.</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Constantly lit amber — Equipment faulty. Detector not operational</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147659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Battery</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Flashing amber — malfunction alert tone sound for 30 seconds- Indicates battery power is low and batteries will need to be replaced within 5 hours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ea typeface="Times New Roman" pitchFamily="18" charset="0"/>
                          <a:cs typeface="Arial" pitchFamily="34" charset="0"/>
                        </a:rPr>
                        <a:t>Constantly lit amber —  malfunction alert tone sound continuously until detector shutdown- Indicates batteries will last less than 1 hour. Auto-shutdown occurs when batteries are completely exhausted </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92283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H</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Flashing red &amp; audible alarm tone sounds to indicate blister and/or blood agent detection.  For blood agent, the icon flashes at double rate and the alarm sounds at an increased rate</a:t>
                      </a:r>
                    </a:p>
                  </a:txBody>
                  <a:tcPr marL="27432" marR="27432" marT="27432" marB="27432"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bl>
          </a:graphicData>
        </a:graphic>
      </p:graphicFrame>
      <p:pic>
        <p:nvPicPr>
          <p:cNvPr id="912413" name="Picture 29" descr="TopG-Blinking"/>
          <p:cNvPicPr>
            <a:picLocks noChangeAspect="1" noChangeArrowheads="1" noCrop="1"/>
          </p:cNvPicPr>
          <p:nvPr/>
        </p:nvPicPr>
        <p:blipFill>
          <a:blip r:embed="rId3" cstate="print"/>
          <a:srcRect/>
          <a:stretch>
            <a:fillRect/>
          </a:stretch>
        </p:blipFill>
        <p:spPr bwMode="auto">
          <a:xfrm>
            <a:off x="5881688" y="2622550"/>
            <a:ext cx="3043237" cy="2519363"/>
          </a:xfrm>
          <a:prstGeom prst="rect">
            <a:avLst/>
          </a:prstGeom>
          <a:noFill/>
          <a:ln w="9525">
            <a:noFill/>
            <a:miter lim="800000"/>
            <a:headEnd/>
            <a:tailEnd/>
          </a:ln>
        </p:spPr>
      </p:pic>
      <p:pic>
        <p:nvPicPr>
          <p:cNvPr id="912414" name="Picture 30" descr="TopSieve"/>
          <p:cNvPicPr>
            <a:picLocks noChangeAspect="1" noChangeArrowheads="1"/>
          </p:cNvPicPr>
          <p:nvPr/>
        </p:nvPicPr>
        <p:blipFill>
          <a:blip r:embed="rId4" cstate="print"/>
          <a:srcRect/>
          <a:stretch>
            <a:fillRect/>
          </a:stretch>
        </p:blipFill>
        <p:spPr bwMode="auto">
          <a:xfrm>
            <a:off x="5872163" y="2603500"/>
            <a:ext cx="3060700" cy="2536825"/>
          </a:xfrm>
          <a:prstGeom prst="rect">
            <a:avLst/>
          </a:prstGeom>
          <a:noFill/>
          <a:ln w="9525">
            <a:noFill/>
            <a:miter lim="800000"/>
            <a:headEnd/>
            <a:tailEnd/>
          </a:ln>
        </p:spPr>
      </p:pic>
      <p:pic>
        <p:nvPicPr>
          <p:cNvPr id="912415" name="Picture 31" descr="TopCheckmark"/>
          <p:cNvPicPr>
            <a:picLocks noChangeAspect="1" noChangeArrowheads="1"/>
          </p:cNvPicPr>
          <p:nvPr/>
        </p:nvPicPr>
        <p:blipFill>
          <a:blip r:embed="rId5" cstate="print"/>
          <a:srcRect/>
          <a:stretch>
            <a:fillRect/>
          </a:stretch>
        </p:blipFill>
        <p:spPr bwMode="auto">
          <a:xfrm>
            <a:off x="5872163" y="2617788"/>
            <a:ext cx="3059112" cy="2536825"/>
          </a:xfrm>
          <a:prstGeom prst="rect">
            <a:avLst/>
          </a:prstGeom>
          <a:noFill/>
          <a:ln w="9525">
            <a:noFill/>
            <a:miter lim="800000"/>
            <a:headEnd/>
            <a:tailEnd/>
          </a:ln>
        </p:spPr>
      </p:pic>
      <p:pic>
        <p:nvPicPr>
          <p:cNvPr id="912416" name="Picture 32" descr="TopHourGlass"/>
          <p:cNvPicPr>
            <a:picLocks noChangeAspect="1" noChangeArrowheads="1"/>
          </p:cNvPicPr>
          <p:nvPr/>
        </p:nvPicPr>
        <p:blipFill>
          <a:blip r:embed="rId6" cstate="print"/>
          <a:srcRect/>
          <a:stretch>
            <a:fillRect/>
          </a:stretch>
        </p:blipFill>
        <p:spPr bwMode="auto">
          <a:xfrm>
            <a:off x="5872163" y="2616200"/>
            <a:ext cx="3059112" cy="2536825"/>
          </a:xfrm>
          <a:prstGeom prst="rect">
            <a:avLst/>
          </a:prstGeom>
          <a:noFill/>
          <a:ln w="9525">
            <a:noFill/>
            <a:miter lim="800000"/>
            <a:headEnd/>
            <a:tailEnd/>
          </a:ln>
        </p:spPr>
      </p:pic>
      <p:pic>
        <p:nvPicPr>
          <p:cNvPr id="912417" name="Picture 33" descr="TopBattery"/>
          <p:cNvPicPr>
            <a:picLocks noChangeAspect="1" noChangeArrowheads="1"/>
          </p:cNvPicPr>
          <p:nvPr/>
        </p:nvPicPr>
        <p:blipFill>
          <a:blip r:embed="rId7" cstate="print"/>
          <a:srcRect/>
          <a:stretch>
            <a:fillRect/>
          </a:stretch>
        </p:blipFill>
        <p:spPr bwMode="auto">
          <a:xfrm>
            <a:off x="5884863" y="2620963"/>
            <a:ext cx="3036887" cy="2517775"/>
          </a:xfrm>
          <a:prstGeom prst="rect">
            <a:avLst/>
          </a:prstGeom>
          <a:noFill/>
          <a:ln w="9525">
            <a:noFill/>
            <a:miter lim="800000"/>
            <a:headEnd/>
            <a:tailEnd/>
          </a:ln>
        </p:spPr>
      </p:pic>
      <p:pic>
        <p:nvPicPr>
          <p:cNvPr id="912418" name="Picture 34" descr="TopH-Blinking"/>
          <p:cNvPicPr>
            <a:picLocks noChangeAspect="1" noChangeArrowheads="1" noCrop="1"/>
          </p:cNvPicPr>
          <p:nvPr/>
        </p:nvPicPr>
        <p:blipFill>
          <a:blip r:embed="rId8" cstate="print"/>
          <a:srcRect/>
          <a:stretch>
            <a:fillRect/>
          </a:stretch>
        </p:blipFill>
        <p:spPr bwMode="auto">
          <a:xfrm>
            <a:off x="5880100" y="2628900"/>
            <a:ext cx="3043238" cy="2519363"/>
          </a:xfrm>
          <a:prstGeom prst="rect">
            <a:avLst/>
          </a:prstGeom>
          <a:noFill/>
          <a:ln w="9525">
            <a:noFill/>
            <a:miter lim="800000"/>
            <a:headEnd/>
            <a:tailEnd/>
          </a:ln>
        </p:spPr>
      </p:pic>
      <p:pic>
        <p:nvPicPr>
          <p:cNvPr id="912419" name="Picture 35" descr="TopH-Blood-Blinking"/>
          <p:cNvPicPr>
            <a:picLocks noChangeAspect="1" noChangeArrowheads="1" noCrop="1"/>
          </p:cNvPicPr>
          <p:nvPr/>
        </p:nvPicPr>
        <p:blipFill>
          <a:blip r:embed="rId9" cstate="print"/>
          <a:srcRect/>
          <a:stretch>
            <a:fillRect/>
          </a:stretch>
        </p:blipFill>
        <p:spPr bwMode="auto">
          <a:xfrm>
            <a:off x="5862638" y="2606675"/>
            <a:ext cx="3079750" cy="2549525"/>
          </a:xfrm>
          <a:prstGeom prst="rect">
            <a:avLst/>
          </a:prstGeom>
          <a:noFill/>
          <a:ln w="9525">
            <a:noFill/>
            <a:miter lim="800000"/>
            <a:headEnd/>
            <a:tailEnd/>
          </a:ln>
        </p:spPr>
      </p:pic>
      <p:sp>
        <p:nvSpPr>
          <p:cNvPr id="912421" name="Text Box 37"/>
          <p:cNvSpPr txBox="1">
            <a:spLocks noChangeArrowheads="1"/>
          </p:cNvSpPr>
          <p:nvPr/>
        </p:nvSpPr>
        <p:spPr bwMode="auto">
          <a:xfrm>
            <a:off x="6069013" y="1235075"/>
            <a:ext cx="2667000" cy="1136650"/>
          </a:xfrm>
          <a:prstGeom prst="rect">
            <a:avLst/>
          </a:prstGeom>
          <a:solidFill>
            <a:srgbClr val="F8F8F8"/>
          </a:solidFill>
          <a:ln w="9525">
            <a:solidFill>
              <a:srgbClr val="000099"/>
            </a:solidFill>
            <a:miter lim="800000"/>
            <a:headEnd/>
            <a:tailEnd/>
          </a:ln>
        </p:spPr>
        <p:txBody>
          <a:bodyPr>
            <a:spAutoFit/>
          </a:bodyPr>
          <a:lstStyle/>
          <a:p>
            <a:pPr algn="ctr">
              <a:defRPr/>
            </a:pPr>
            <a:r>
              <a:rPr lang="en-US" sz="2800" b="1">
                <a:solidFill>
                  <a:srgbClr val="000099"/>
                </a:solidFill>
                <a:latin typeface="Arial" pitchFamily="34" charset="0"/>
              </a:rPr>
              <a:t>Top Display</a:t>
            </a:r>
          </a:p>
          <a:p>
            <a:pPr>
              <a:defRPr/>
            </a:pPr>
            <a:endParaRPr lang="en-US" sz="1200" b="1">
              <a:latin typeface="Arial" pitchFamily="34" charset="0"/>
              <a:cs typeface="Times New Roman" pitchFamily="18" charset="0"/>
            </a:endParaRPr>
          </a:p>
          <a:p>
            <a:pPr algn="ctr">
              <a:defRPr/>
            </a:pPr>
            <a:r>
              <a:rPr lang="en-US" sz="1400" b="1">
                <a:latin typeface="Arial" pitchFamily="34" charset="0"/>
                <a:cs typeface="Times New Roman" pitchFamily="18" charset="0"/>
              </a:rPr>
              <a:t>Displays detector status and detection information</a:t>
            </a:r>
            <a:endParaRPr lang="en-US" sz="3200" b="1">
              <a:solidFill>
                <a:schemeClr val="accent2"/>
              </a:solidFill>
              <a:effectLst>
                <a:outerShdw blurRad="38100" dist="38100" dir="2700000" algn="tl">
                  <a:srgbClr val="C0C0C0"/>
                </a:outerShdw>
              </a:effectLst>
              <a:latin typeface="Arial" pitchFamily="34" charset="0"/>
            </a:endParaRPr>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499"/>
                                          </p:stCondLst>
                                        </p:cTn>
                                        <p:tgtEl>
                                          <p:spTgt spid="9124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124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24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24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241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499"/>
                                          </p:stCondLst>
                                        </p:cTn>
                                        <p:tgtEl>
                                          <p:spTgt spid="9124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499"/>
                                          </p:stCondLst>
                                        </p:cTn>
                                        <p:tgtEl>
                                          <p:spTgt spid="9124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7354911E-F902-4800-820A-61500094A83C}" type="slidenum">
              <a:rPr lang="en-US"/>
              <a:pPr>
                <a:defRPr/>
              </a:pPr>
              <a:t>17</a:t>
            </a:fld>
            <a:endParaRPr lang="en-US"/>
          </a:p>
        </p:txBody>
      </p:sp>
      <p:pic>
        <p:nvPicPr>
          <p:cNvPr id="27651" name="Picture 28" descr="C:\Users\Gregory Furnish\Pictures\2008_09_29\M4 JCAD New Front Display Close Up.JPG"/>
          <p:cNvPicPr>
            <a:picLocks noGrp="1" noChangeAspect="1" noChangeArrowheads="1"/>
          </p:cNvPicPr>
          <p:nvPr>
            <p:ph sz="half" idx="4294967295"/>
          </p:nvPr>
        </p:nvPicPr>
        <p:blipFill>
          <a:blip r:embed="rId3" cstate="print"/>
          <a:srcRect/>
          <a:stretch>
            <a:fillRect/>
          </a:stretch>
        </p:blipFill>
        <p:spPr>
          <a:xfrm>
            <a:off x="4900613" y="2490788"/>
            <a:ext cx="3771900" cy="2474912"/>
          </a:xfrm>
          <a:noFill/>
        </p:spPr>
      </p:pic>
      <p:sp>
        <p:nvSpPr>
          <p:cNvPr id="27652" name="Rectangle 2"/>
          <p:cNvSpPr>
            <a:spLocks noGrp="1" noChangeArrowheads="1"/>
          </p:cNvSpPr>
          <p:nvPr>
            <p:ph type="title" idx="4294967295"/>
          </p:nvPr>
        </p:nvSpPr>
        <p:spPr bwMode="white">
          <a:xfrm>
            <a:off x="0" y="288925"/>
            <a:ext cx="9144000" cy="698500"/>
          </a:xfrm>
          <a:prstGeom prst="rect">
            <a:avLst/>
          </a:prstGeom>
          <a:noFill/>
          <a:ln>
            <a:miter lim="800000"/>
            <a:headEnd/>
            <a:tailEnd/>
          </a:ln>
        </p:spPr>
        <p:txBody>
          <a:bodyPr/>
          <a:lstStyle/>
          <a:p>
            <a:pPr eaLnBrk="1" hangingPunct="1"/>
            <a:r>
              <a:rPr lang="en-US" smtClean="0"/>
              <a:t>Operator Controls and Indicators</a:t>
            </a:r>
          </a:p>
        </p:txBody>
      </p:sp>
      <p:graphicFrame>
        <p:nvGraphicFramePr>
          <p:cNvPr id="56360" name="Group 40"/>
          <p:cNvGraphicFramePr>
            <a:graphicFrameLocks noGrp="1"/>
          </p:cNvGraphicFramePr>
          <p:nvPr>
            <p:ph sz="half" idx="4294967295"/>
          </p:nvPr>
        </p:nvGraphicFramePr>
        <p:xfrm>
          <a:off x="889000" y="1881188"/>
          <a:ext cx="3402013" cy="3529012"/>
        </p:xfrm>
        <a:graphic>
          <a:graphicData uri="http://schemas.openxmlformats.org/drawingml/2006/table">
            <a:tbl>
              <a:tblPr/>
              <a:tblGrid>
                <a:gridCol w="1183067"/>
                <a:gridCol w="2220099"/>
              </a:tblGrid>
              <a:tr h="2095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Control / Indicator</a:t>
                      </a:r>
                    </a:p>
                  </a:txBody>
                  <a:tcPr marL="18288" marR="18288"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517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G</a:t>
                      </a: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Flashing red &amp; audible alarm sounds to indicate nerve agent detection</a:t>
                      </a:r>
                      <a:endParaRPr kumimoji="0" lang="en-US" sz="1050" b="0"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1143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Bar Graph</a:t>
                      </a: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Series of LED bars that light when the G icon flashes to indicate nerve agent concentration. When lit, the first two LED bars are amber, the rest are red. Bars 1 and 2 indicate an unknown source below agent threshold.  Bars 3 thru 6 indicate detection above threshold. </a:t>
                      </a:r>
                      <a:endParaRPr kumimoji="0" lang="en-US" sz="1050" b="0"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517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HI</a:t>
                      </a: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Constantly lit red — High hazard level of nerve agent concentration, single dosage.</a:t>
                      </a:r>
                      <a:endParaRPr kumimoji="0" lang="en-US" sz="1050" b="0"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030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MED</a:t>
                      </a: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Constantly lit amber — Medium hazard level of nerve agent concentration, single dosage.</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bl>
          </a:graphicData>
        </a:graphic>
      </p:graphicFrame>
      <p:sp>
        <p:nvSpPr>
          <p:cNvPr id="914463" name="Text Box 31"/>
          <p:cNvSpPr txBox="1">
            <a:spLocks noChangeArrowheads="1"/>
          </p:cNvSpPr>
          <p:nvPr/>
        </p:nvSpPr>
        <p:spPr bwMode="auto">
          <a:xfrm>
            <a:off x="5376863" y="1235075"/>
            <a:ext cx="2819400" cy="1136650"/>
          </a:xfrm>
          <a:prstGeom prst="rect">
            <a:avLst/>
          </a:prstGeom>
          <a:solidFill>
            <a:srgbClr val="F8F8F8"/>
          </a:solidFill>
          <a:ln w="9525">
            <a:solidFill>
              <a:srgbClr val="000099"/>
            </a:solidFill>
            <a:miter lim="800000"/>
            <a:headEnd/>
            <a:tailEnd/>
          </a:ln>
        </p:spPr>
        <p:txBody>
          <a:bodyPr>
            <a:spAutoFit/>
          </a:bodyPr>
          <a:lstStyle/>
          <a:p>
            <a:pPr algn="ctr">
              <a:defRPr/>
            </a:pPr>
            <a:r>
              <a:rPr lang="en-US" sz="2800" b="1">
                <a:solidFill>
                  <a:srgbClr val="000099"/>
                </a:solidFill>
                <a:latin typeface="Arial" pitchFamily="34" charset="0"/>
              </a:rPr>
              <a:t>Front Display</a:t>
            </a:r>
          </a:p>
          <a:p>
            <a:pPr>
              <a:defRPr/>
            </a:pPr>
            <a:endParaRPr lang="en-US" sz="1200" b="1">
              <a:latin typeface="Arial" pitchFamily="34" charset="0"/>
              <a:cs typeface="Times New Roman" pitchFamily="18" charset="0"/>
            </a:endParaRPr>
          </a:p>
          <a:p>
            <a:pPr algn="ctr">
              <a:defRPr/>
            </a:pPr>
            <a:r>
              <a:rPr lang="en-US" sz="1400" b="1">
                <a:latin typeface="Arial" pitchFamily="34" charset="0"/>
                <a:cs typeface="Times New Roman" pitchFamily="18" charset="0"/>
              </a:rPr>
              <a:t>Displays the detector status and mode information</a:t>
            </a:r>
            <a:endParaRPr lang="en-US" sz="3200" b="1">
              <a:solidFill>
                <a:schemeClr val="accent2"/>
              </a:solidFill>
              <a:effectLst>
                <a:outerShdw blurRad="38100" dist="38100" dir="2700000" algn="tl">
                  <a:srgbClr val="C0C0C0"/>
                </a:outerShdw>
              </a:effectLst>
              <a:latin typeface="Arial" pitchFamily="34" charset="0"/>
            </a:endParaRPr>
          </a:p>
        </p:txBody>
      </p:sp>
      <p:sp>
        <p:nvSpPr>
          <p:cNvPr id="27674" name="Rounded Rectangle 9"/>
          <p:cNvSpPr>
            <a:spLocks noChangeArrowheads="1"/>
          </p:cNvSpPr>
          <p:nvPr/>
        </p:nvSpPr>
        <p:spPr bwMode="white">
          <a:xfrm>
            <a:off x="4957763" y="2608263"/>
            <a:ext cx="3657600" cy="762000"/>
          </a:xfrm>
          <a:prstGeom prst="roundRect">
            <a:avLst>
              <a:gd name="adj" fmla="val 16667"/>
            </a:avLst>
          </a:prstGeom>
          <a:noFill/>
          <a:ln w="88900" algn="ctr">
            <a:solidFill>
              <a:srgbClr val="FFFF00"/>
            </a:solidFill>
            <a:bevel/>
            <a:headEnd/>
            <a:tailEnd/>
          </a:ln>
        </p:spPr>
        <p:txBody>
          <a:bodyPr/>
          <a:lstStyle/>
          <a:p>
            <a:endParaRPr lang="en-US"/>
          </a:p>
        </p:txBody>
      </p:sp>
    </p:spTree>
  </p:cSld>
  <p:clrMapOvr>
    <a:masterClrMapping/>
  </p:clrMapOvr>
  <p:transition>
    <p:cover dir="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5058F291-FC4E-4544-9896-77ABEAE4935B}" type="slidenum">
              <a:rPr lang="en-US"/>
              <a:pPr>
                <a:defRPr/>
              </a:pPr>
              <a:t>18</a:t>
            </a:fld>
            <a:endParaRPr lang="en-US"/>
          </a:p>
        </p:txBody>
      </p:sp>
      <p:pic>
        <p:nvPicPr>
          <p:cNvPr id="28675" name="Picture 28" descr="C:\Users\Gregory Furnish\Pictures\2008_09_29\M4 JCAD New Front Display Close Up.JPG"/>
          <p:cNvPicPr>
            <a:picLocks noGrp="1" noChangeAspect="1" noChangeArrowheads="1"/>
          </p:cNvPicPr>
          <p:nvPr>
            <p:ph sz="half" idx="4294967295"/>
          </p:nvPr>
        </p:nvPicPr>
        <p:blipFill>
          <a:blip r:embed="rId3" cstate="print"/>
          <a:srcRect/>
          <a:stretch>
            <a:fillRect/>
          </a:stretch>
        </p:blipFill>
        <p:spPr>
          <a:xfrm>
            <a:off x="4627563" y="2833688"/>
            <a:ext cx="3771900" cy="2474912"/>
          </a:xfrm>
          <a:noFill/>
        </p:spPr>
      </p:pic>
      <p:sp>
        <p:nvSpPr>
          <p:cNvPr id="28676" name="Rectangle 2"/>
          <p:cNvSpPr>
            <a:spLocks noGrp="1" noChangeArrowheads="1"/>
          </p:cNvSpPr>
          <p:nvPr>
            <p:ph type="title" idx="4294967295"/>
          </p:nvPr>
        </p:nvSpPr>
        <p:spPr bwMode="white">
          <a:xfrm>
            <a:off x="0" y="309563"/>
            <a:ext cx="9144000" cy="698500"/>
          </a:xfrm>
          <a:prstGeom prst="rect">
            <a:avLst/>
          </a:prstGeom>
          <a:noFill/>
          <a:ln>
            <a:miter lim="800000"/>
            <a:headEnd/>
            <a:tailEnd/>
          </a:ln>
        </p:spPr>
        <p:txBody>
          <a:bodyPr/>
          <a:lstStyle/>
          <a:p>
            <a:pPr eaLnBrk="1" hangingPunct="1"/>
            <a:r>
              <a:rPr lang="en-US" smtClean="0"/>
              <a:t>Operator Controls and Indicators</a:t>
            </a:r>
          </a:p>
        </p:txBody>
      </p:sp>
      <p:sp>
        <p:nvSpPr>
          <p:cNvPr id="914463" name="Text Box 31"/>
          <p:cNvSpPr txBox="1">
            <a:spLocks noChangeArrowheads="1"/>
          </p:cNvSpPr>
          <p:nvPr/>
        </p:nvSpPr>
        <p:spPr bwMode="auto">
          <a:xfrm>
            <a:off x="5103813" y="1577975"/>
            <a:ext cx="2819400" cy="1136650"/>
          </a:xfrm>
          <a:prstGeom prst="rect">
            <a:avLst/>
          </a:prstGeom>
          <a:solidFill>
            <a:srgbClr val="F8F8F8"/>
          </a:solidFill>
          <a:ln w="9525">
            <a:solidFill>
              <a:srgbClr val="000099"/>
            </a:solidFill>
            <a:miter lim="800000"/>
            <a:headEnd/>
            <a:tailEnd/>
          </a:ln>
        </p:spPr>
        <p:txBody>
          <a:bodyPr>
            <a:spAutoFit/>
          </a:bodyPr>
          <a:lstStyle/>
          <a:p>
            <a:pPr algn="ctr">
              <a:defRPr/>
            </a:pPr>
            <a:r>
              <a:rPr lang="en-US" sz="2800" b="1">
                <a:solidFill>
                  <a:srgbClr val="000099"/>
                </a:solidFill>
                <a:latin typeface="Arial" pitchFamily="34" charset="0"/>
              </a:rPr>
              <a:t>Front Display</a:t>
            </a:r>
          </a:p>
          <a:p>
            <a:pPr>
              <a:defRPr/>
            </a:pPr>
            <a:endParaRPr lang="en-US" sz="1200" b="1">
              <a:latin typeface="Arial" pitchFamily="34" charset="0"/>
              <a:cs typeface="Times New Roman" pitchFamily="18" charset="0"/>
            </a:endParaRPr>
          </a:p>
          <a:p>
            <a:pPr algn="ctr">
              <a:defRPr/>
            </a:pPr>
            <a:r>
              <a:rPr lang="en-US" sz="1400" b="1">
                <a:latin typeface="Arial" pitchFamily="34" charset="0"/>
                <a:cs typeface="Times New Roman" pitchFamily="18" charset="0"/>
              </a:rPr>
              <a:t>Displays the detector status and mode information</a:t>
            </a:r>
            <a:endParaRPr lang="en-US" sz="3200" b="1">
              <a:solidFill>
                <a:schemeClr val="accent2"/>
              </a:solidFill>
              <a:effectLst>
                <a:outerShdw blurRad="38100" dist="38100" dir="2700000" algn="tl">
                  <a:srgbClr val="C0C0C0"/>
                </a:outerShdw>
              </a:effectLst>
              <a:latin typeface="Arial" pitchFamily="34" charset="0"/>
            </a:endParaRPr>
          </a:p>
        </p:txBody>
      </p:sp>
      <p:sp>
        <p:nvSpPr>
          <p:cNvPr id="28678" name="Rounded Rectangle 9"/>
          <p:cNvSpPr>
            <a:spLocks noChangeArrowheads="1"/>
          </p:cNvSpPr>
          <p:nvPr/>
        </p:nvSpPr>
        <p:spPr bwMode="white">
          <a:xfrm>
            <a:off x="4722813" y="4518025"/>
            <a:ext cx="3581400" cy="685800"/>
          </a:xfrm>
          <a:prstGeom prst="roundRect">
            <a:avLst>
              <a:gd name="adj" fmla="val 16667"/>
            </a:avLst>
          </a:prstGeom>
          <a:noFill/>
          <a:ln w="88900" algn="ctr">
            <a:solidFill>
              <a:srgbClr val="FFFF00"/>
            </a:solidFill>
            <a:bevel/>
            <a:headEnd/>
            <a:tailEnd/>
          </a:ln>
        </p:spPr>
        <p:txBody>
          <a:bodyPr/>
          <a:lstStyle/>
          <a:p>
            <a:endParaRPr lang="en-US"/>
          </a:p>
        </p:txBody>
      </p:sp>
      <p:graphicFrame>
        <p:nvGraphicFramePr>
          <p:cNvPr id="57380" name="Group 36"/>
          <p:cNvGraphicFramePr>
            <a:graphicFrameLocks noGrp="1"/>
          </p:cNvGraphicFramePr>
          <p:nvPr/>
        </p:nvGraphicFramePr>
        <p:xfrm>
          <a:off x="1085850" y="1455738"/>
          <a:ext cx="3306763" cy="4343400"/>
        </p:xfrm>
        <a:graphic>
          <a:graphicData uri="http://schemas.openxmlformats.org/drawingml/2006/table">
            <a:tbl>
              <a:tblPr/>
              <a:tblGrid>
                <a:gridCol w="1155700"/>
                <a:gridCol w="2151062"/>
              </a:tblGrid>
              <a:tr h="3444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Control / Indicator</a:t>
                      </a:r>
                    </a:p>
                  </a:txBody>
                  <a:tcPr marL="18288" marR="18288"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12890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H</a:t>
                      </a:r>
                      <a:endParaRPr kumimoji="0" lang="en-US" sz="1050" b="1" i="0" u="none" strike="noStrike" cap="none" normalizeH="0" baseline="0" smtClean="0">
                        <a:ln>
                          <a:noFill/>
                        </a:ln>
                        <a:solidFill>
                          <a:schemeClr val="tx1"/>
                        </a:solidFill>
                        <a:effectLst/>
                        <a:latin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red — Flashes at same time alarm sounds to indicate blister and/or blood agent detection.  For blood agent, icon flashes at double rate and alarm sounds at an increased rate.</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16906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Bar Graph</a:t>
                      </a:r>
                      <a:endParaRPr kumimoji="0" lang="en-US" sz="1050" b="1" i="0" u="none" strike="noStrike" cap="none" normalizeH="0" baseline="0" smtClean="0">
                        <a:ln>
                          <a:noFill/>
                        </a:ln>
                        <a:solidFill>
                          <a:schemeClr val="tx1"/>
                        </a:solidFill>
                        <a:effectLst/>
                        <a:latin typeface="Arial" pitchFamily="34" charset="0"/>
                      </a:endParaRP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Series of LED bars that light when the H icon flashes to indicate blister/blood agent concentration. When lit, the first two LED bars are amber, the rest are red. Bars 1 and 2 indicate an unknown source below agent threshold.  Bars 3 thru 6 indicate detection above threshold.</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9525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rPr>
                        <a:t>HI</a:t>
                      </a:r>
                    </a:p>
                  </a:txBody>
                  <a:tcPr anchor="ct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Constantly lit red — High hazard level of blister agent concentration, single dosage</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bl>
          </a:graphicData>
        </a:graphic>
      </p:graphicFrame>
    </p:spTree>
  </p:cSld>
  <p:clrMapOvr>
    <a:masterClrMapping/>
  </p:clrMapOvr>
  <p:transition>
    <p:cover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lide Number Placeholder 1"/>
          <p:cNvSpPr>
            <a:spLocks noGrp="1"/>
          </p:cNvSpPr>
          <p:nvPr>
            <p:ph type="sldNum" sz="quarter" idx="10"/>
          </p:nvPr>
        </p:nvSpPr>
        <p:spPr/>
        <p:txBody>
          <a:bodyPr/>
          <a:lstStyle/>
          <a:p>
            <a:pPr>
              <a:defRPr/>
            </a:pPr>
            <a:fld id="{381F5123-BC87-47F4-A470-AC8189242DE4}" type="slidenum">
              <a:rPr lang="en-US"/>
              <a:pPr>
                <a:defRPr/>
              </a:pPr>
              <a:t>19</a:t>
            </a:fld>
            <a:endParaRPr lang="en-US"/>
          </a:p>
        </p:txBody>
      </p:sp>
      <p:pic>
        <p:nvPicPr>
          <p:cNvPr id="29699" name="Picture 28" descr="C:\Users\Gregory Furnish\Pictures\2008_09_29\M4 JCAD New Front Display Close Up.JPG"/>
          <p:cNvPicPr>
            <a:picLocks noGrp="1" noChangeAspect="1" noChangeArrowheads="1"/>
          </p:cNvPicPr>
          <p:nvPr>
            <p:ph sz="half" idx="4294967295"/>
          </p:nvPr>
        </p:nvPicPr>
        <p:blipFill>
          <a:blip r:embed="rId3" cstate="print"/>
          <a:srcRect/>
          <a:stretch>
            <a:fillRect/>
          </a:stretch>
        </p:blipFill>
        <p:spPr>
          <a:xfrm>
            <a:off x="4608513" y="2646363"/>
            <a:ext cx="3771900" cy="2474912"/>
          </a:xfrm>
          <a:noFill/>
        </p:spPr>
      </p:pic>
      <p:sp>
        <p:nvSpPr>
          <p:cNvPr id="29700" name="Rectangle 2"/>
          <p:cNvSpPr>
            <a:spLocks noGrp="1" noChangeArrowheads="1"/>
          </p:cNvSpPr>
          <p:nvPr>
            <p:ph type="title" idx="4294967295"/>
          </p:nvPr>
        </p:nvSpPr>
        <p:spPr bwMode="auto">
          <a:xfrm>
            <a:off x="0" y="300038"/>
            <a:ext cx="9144000" cy="698500"/>
          </a:xfrm>
          <a:prstGeom prst="rect">
            <a:avLst/>
          </a:prstGeom>
          <a:noFill/>
          <a:ln>
            <a:miter lim="800000"/>
            <a:headEnd/>
            <a:tailEnd/>
          </a:ln>
        </p:spPr>
        <p:txBody>
          <a:bodyPr/>
          <a:lstStyle/>
          <a:p>
            <a:pPr eaLnBrk="1" hangingPunct="1"/>
            <a:r>
              <a:rPr lang="en-US" smtClean="0"/>
              <a:t>Operator Controls and Indicators</a:t>
            </a:r>
          </a:p>
        </p:txBody>
      </p:sp>
      <p:sp>
        <p:nvSpPr>
          <p:cNvPr id="914463" name="Text Box 31"/>
          <p:cNvSpPr txBox="1">
            <a:spLocks noChangeArrowheads="1"/>
          </p:cNvSpPr>
          <p:nvPr/>
        </p:nvSpPr>
        <p:spPr bwMode="auto">
          <a:xfrm>
            <a:off x="5027613" y="1390650"/>
            <a:ext cx="2819400" cy="1136650"/>
          </a:xfrm>
          <a:prstGeom prst="rect">
            <a:avLst/>
          </a:prstGeom>
          <a:solidFill>
            <a:srgbClr val="F8F8F8"/>
          </a:solidFill>
          <a:ln w="9525">
            <a:solidFill>
              <a:srgbClr val="000099"/>
            </a:solidFill>
            <a:miter lim="800000"/>
            <a:headEnd/>
            <a:tailEnd/>
          </a:ln>
        </p:spPr>
        <p:txBody>
          <a:bodyPr>
            <a:spAutoFit/>
          </a:bodyPr>
          <a:lstStyle/>
          <a:p>
            <a:pPr algn="ctr">
              <a:defRPr/>
            </a:pPr>
            <a:r>
              <a:rPr lang="en-US" sz="2800" b="1">
                <a:solidFill>
                  <a:srgbClr val="000099"/>
                </a:solidFill>
                <a:latin typeface="Arial" pitchFamily="34" charset="0"/>
              </a:rPr>
              <a:t>Front Display</a:t>
            </a:r>
          </a:p>
          <a:p>
            <a:pPr>
              <a:defRPr/>
            </a:pPr>
            <a:endParaRPr lang="en-US" sz="1200" b="1">
              <a:latin typeface="Arial" pitchFamily="34" charset="0"/>
              <a:cs typeface="Times New Roman" pitchFamily="18" charset="0"/>
            </a:endParaRPr>
          </a:p>
          <a:p>
            <a:pPr algn="ctr">
              <a:defRPr/>
            </a:pPr>
            <a:r>
              <a:rPr lang="en-US" sz="1400" b="1">
                <a:latin typeface="Arial" pitchFamily="34" charset="0"/>
                <a:cs typeface="Times New Roman" pitchFamily="18" charset="0"/>
              </a:rPr>
              <a:t>Displays the detector status and mode information</a:t>
            </a:r>
            <a:endParaRPr lang="en-US" sz="3200" b="1">
              <a:solidFill>
                <a:schemeClr val="accent2"/>
              </a:solidFill>
              <a:effectLst>
                <a:outerShdw blurRad="38100" dist="38100" dir="2700000" algn="tl">
                  <a:srgbClr val="C0C0C0"/>
                </a:outerShdw>
              </a:effectLst>
              <a:latin typeface="Arial" pitchFamily="34" charset="0"/>
            </a:endParaRPr>
          </a:p>
        </p:txBody>
      </p:sp>
      <p:sp>
        <p:nvSpPr>
          <p:cNvPr id="10" name="Rounded Rectangle 9"/>
          <p:cNvSpPr>
            <a:spLocks noChangeArrowheads="1"/>
          </p:cNvSpPr>
          <p:nvPr/>
        </p:nvSpPr>
        <p:spPr bwMode="auto">
          <a:xfrm>
            <a:off x="4687888" y="3584575"/>
            <a:ext cx="752475" cy="685800"/>
          </a:xfrm>
          <a:prstGeom prst="roundRect">
            <a:avLst>
              <a:gd name="adj" fmla="val 16667"/>
            </a:avLst>
          </a:prstGeom>
          <a:noFill/>
          <a:ln w="88900" algn="ctr">
            <a:solidFill>
              <a:srgbClr val="FFFF00"/>
            </a:solidFill>
            <a:bevel/>
            <a:headEnd/>
            <a:tailEnd/>
          </a:ln>
        </p:spPr>
        <p:txBody>
          <a:bodyPr/>
          <a:lstStyle/>
          <a:p>
            <a:endParaRPr lang="en-US"/>
          </a:p>
        </p:txBody>
      </p:sp>
      <p:graphicFrame>
        <p:nvGraphicFramePr>
          <p:cNvPr id="58410" name="Group 42"/>
          <p:cNvGraphicFramePr>
            <a:graphicFrameLocks noGrp="1"/>
          </p:cNvGraphicFramePr>
          <p:nvPr>
            <p:ph sz="half" idx="4294967295"/>
          </p:nvPr>
        </p:nvGraphicFramePr>
        <p:xfrm>
          <a:off x="1095375" y="1268413"/>
          <a:ext cx="3306763" cy="4330700"/>
        </p:xfrm>
        <a:graphic>
          <a:graphicData uri="http://schemas.openxmlformats.org/drawingml/2006/table">
            <a:tbl>
              <a:tblPr/>
              <a:tblGrid>
                <a:gridCol w="1155700"/>
                <a:gridCol w="2151062"/>
              </a:tblGrid>
              <a:tr h="276225">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Control / Indicator</a:t>
                      </a:r>
                    </a:p>
                  </a:txBody>
                  <a:tcPr marL="18288" marR="18288"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596900">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dirty="0" smtClean="0">
                          <a:ln>
                            <a:noFill/>
                          </a:ln>
                          <a:solidFill>
                            <a:schemeClr val="tx1"/>
                          </a:solidFill>
                          <a:effectLst/>
                          <a:latin typeface="Arial" pitchFamily="34" charset="0"/>
                          <a:cs typeface="Times New Roman" pitchFamily="18" charset="0"/>
                        </a:rPr>
                        <a:t>CW</a:t>
                      </a:r>
                      <a:endParaRPr kumimoji="0" lang="en-US" sz="1050" b="1"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green (1 second on, 4 seconds off) — CWA 5-Second Mode selected.</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noFill/>
                  </a:tcPr>
                </a:tc>
              </a:tr>
              <a:tr h="596900">
                <a:tc vMerge="1">
                  <a:txBody>
                    <a:bodyPr/>
                    <a:lstStyle/>
                    <a:p>
                      <a:endParaRPr 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green (every 1 second) — CWA 1-Second Mode selected.</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noFill/>
                  </a:tcPr>
                </a:tc>
              </a:tr>
              <a:tr h="59690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T</a:t>
                      </a:r>
                      <a:endParaRPr kumimoji="0" lang="en-US" sz="1050" b="1"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red — Flashes when the alarm sounds to indicate TIC detection. </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noFill/>
                  </a:tcPr>
                </a:tc>
              </a:tr>
              <a:tr h="59690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TIC</a:t>
                      </a:r>
                      <a:endParaRPr kumimoji="0" lang="en-US" sz="1050" b="1"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green — TIC Mode is selected.  (TIC mode is not currently certified for use.)</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noFill/>
                  </a:tcPr>
                </a:tc>
              </a:tr>
              <a:tr h="132080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cs typeface="Times New Roman" pitchFamily="18" charset="0"/>
                        </a:rPr>
                        <a:t>Hour Glass</a:t>
                      </a:r>
                      <a:endParaRPr kumimoji="0" lang="en-US" sz="1050" b="1" i="0" u="none" strike="noStrike" cap="none" normalizeH="0" baseline="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Flashing amber — Equipment in </a:t>
                      </a:r>
                      <a:r>
                        <a:rPr kumimoji="0" lang="en-US" sz="1050" b="0" i="0" u="none" strike="noStrike" cap="none" normalizeH="0" baseline="0" dirty="0" err="1" smtClean="0">
                          <a:ln>
                            <a:noFill/>
                          </a:ln>
                          <a:solidFill>
                            <a:schemeClr val="tx1"/>
                          </a:solidFill>
                          <a:effectLst/>
                          <a:latin typeface="Arial" pitchFamily="34" charset="0"/>
                          <a:cs typeface="Times New Roman" pitchFamily="18" charset="0"/>
                        </a:rPr>
                        <a:t>warmup</a:t>
                      </a:r>
                      <a:r>
                        <a:rPr kumimoji="0" lang="en-US" sz="1050" b="0" i="0" u="none" strike="noStrike" cap="none" normalizeH="0" baseline="0" dirty="0" smtClean="0">
                          <a:ln>
                            <a:noFill/>
                          </a:ln>
                          <a:solidFill>
                            <a:schemeClr val="tx1"/>
                          </a:solidFill>
                          <a:effectLst/>
                          <a:latin typeface="Arial" pitchFamily="34" charset="0"/>
                          <a:cs typeface="Times New Roman" pitchFamily="18" charset="0"/>
                        </a:rPr>
                        <a:t>, performing self-test, or pressure/temperature range incorrect. Detector not operational. Temporary condition.</a:t>
                      </a:r>
                    </a:p>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Constantly lit amber — Equipment faulty. Detector not operational.</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noFill/>
                  </a:tcPr>
                </a:tc>
              </a:tr>
            </a:tbl>
          </a:graphicData>
        </a:graphic>
      </p:graphicFrame>
      <p:sp>
        <p:nvSpPr>
          <p:cNvPr id="13" name="Oval 12"/>
          <p:cNvSpPr>
            <a:spLocks noChangeArrowheads="1"/>
          </p:cNvSpPr>
          <p:nvPr/>
        </p:nvSpPr>
        <p:spPr bwMode="white">
          <a:xfrm>
            <a:off x="5416550" y="3441700"/>
            <a:ext cx="457200" cy="423863"/>
          </a:xfrm>
          <a:prstGeom prst="ellipse">
            <a:avLst/>
          </a:prstGeom>
          <a:noFill/>
          <a:ln w="88900" algn="ctr">
            <a:solidFill>
              <a:srgbClr val="FFFF00"/>
            </a:solidFill>
            <a:bevel/>
            <a:headEnd/>
            <a:tailEnd/>
          </a:ln>
        </p:spPr>
        <p:txBody>
          <a:bodyPr/>
          <a:lstStyle/>
          <a:p>
            <a:endParaRPr lang="en-US"/>
          </a:p>
        </p:txBody>
      </p:sp>
      <p:sp>
        <p:nvSpPr>
          <p:cNvPr id="14" name="Oval 13"/>
          <p:cNvSpPr>
            <a:spLocks noChangeArrowheads="1"/>
          </p:cNvSpPr>
          <p:nvPr/>
        </p:nvSpPr>
        <p:spPr bwMode="auto">
          <a:xfrm>
            <a:off x="5427663" y="3978275"/>
            <a:ext cx="457200" cy="422275"/>
          </a:xfrm>
          <a:prstGeom prst="ellipse">
            <a:avLst/>
          </a:prstGeom>
          <a:noFill/>
          <a:ln w="88900" algn="ctr">
            <a:solidFill>
              <a:srgbClr val="FFFF00"/>
            </a:solidFill>
            <a:bevel/>
            <a:headEnd/>
            <a:tailEnd/>
          </a:ln>
        </p:spPr>
        <p:txBody>
          <a:bodyPr/>
          <a:lstStyle/>
          <a:p>
            <a:endParaRPr lang="en-US"/>
          </a:p>
        </p:txBody>
      </p:sp>
      <p:sp>
        <p:nvSpPr>
          <p:cNvPr id="15" name="Oval 14"/>
          <p:cNvSpPr>
            <a:spLocks noChangeArrowheads="1"/>
          </p:cNvSpPr>
          <p:nvPr/>
        </p:nvSpPr>
        <p:spPr bwMode="auto">
          <a:xfrm>
            <a:off x="5824538" y="3709988"/>
            <a:ext cx="457200" cy="423862"/>
          </a:xfrm>
          <a:prstGeom prst="ellipse">
            <a:avLst/>
          </a:prstGeom>
          <a:noFill/>
          <a:ln w="88900" algn="ctr">
            <a:solidFill>
              <a:srgbClr val="FFFF00"/>
            </a:solidFill>
            <a:bevel/>
            <a:headEnd/>
            <a:tailEnd/>
          </a:ln>
        </p:spPr>
        <p:txBody>
          <a:bodyPr/>
          <a:lstStyle/>
          <a:p>
            <a:endParaRPr lang="en-US"/>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animBg="1"/>
      <p:bldP spid="1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8409C384-0B0A-4E23-9BC3-11D49405D299}" type="slidenum">
              <a:rPr lang="en-US"/>
              <a:pPr>
                <a:defRPr/>
              </a:pPr>
              <a:t>2</a:t>
            </a:fld>
            <a:endParaRPr lang="en-US"/>
          </a:p>
        </p:txBody>
      </p:sp>
      <p:pic>
        <p:nvPicPr>
          <p:cNvPr id="5123" name="Picture 15" descr="JCAD-09Nov09"/>
          <p:cNvPicPr>
            <a:picLocks noChangeAspect="1" noChangeArrowheads="1"/>
          </p:cNvPicPr>
          <p:nvPr/>
        </p:nvPicPr>
        <p:blipFill>
          <a:blip r:embed="rId3" cstate="print"/>
          <a:srcRect l="19830" t="19943" r="6860" b="12001"/>
          <a:stretch>
            <a:fillRect/>
          </a:stretch>
        </p:blipFill>
        <p:spPr bwMode="auto">
          <a:xfrm>
            <a:off x="5578475" y="3089275"/>
            <a:ext cx="2678113" cy="3511550"/>
          </a:xfrm>
          <a:prstGeom prst="rect">
            <a:avLst/>
          </a:prstGeom>
          <a:noFill/>
          <a:ln w="9525">
            <a:noFill/>
            <a:miter lim="800000"/>
            <a:headEnd/>
            <a:tailEnd/>
          </a:ln>
        </p:spPr>
      </p:pic>
      <p:sp>
        <p:nvSpPr>
          <p:cNvPr id="5124" name="Rectangle 9"/>
          <p:cNvSpPr>
            <a:spLocks noGrp="1" noChangeArrowheads="1"/>
          </p:cNvSpPr>
          <p:nvPr>
            <p:ph type="title" idx="4294967295"/>
          </p:nvPr>
        </p:nvSpPr>
        <p:spPr bwMode="white">
          <a:xfrm>
            <a:off x="0" y="153988"/>
            <a:ext cx="9144000" cy="698500"/>
          </a:xfrm>
          <a:prstGeom prst="rect">
            <a:avLst/>
          </a:prstGeom>
          <a:noFill/>
          <a:ln>
            <a:miter lim="800000"/>
            <a:headEnd/>
            <a:tailEnd/>
          </a:ln>
        </p:spPr>
        <p:txBody>
          <a:bodyPr/>
          <a:lstStyle/>
          <a:p>
            <a:pPr eaLnBrk="1" hangingPunct="1"/>
            <a:r>
              <a:rPr lang="en-US" smtClean="0"/>
              <a:t>Equipment Characteristics, </a:t>
            </a:r>
            <a:br>
              <a:rPr lang="en-US" smtClean="0"/>
            </a:br>
            <a:r>
              <a:rPr lang="en-US" smtClean="0"/>
              <a:t>Capabilities, and Features</a:t>
            </a:r>
          </a:p>
        </p:txBody>
      </p:sp>
      <p:sp>
        <p:nvSpPr>
          <p:cNvPr id="516106" name="Rectangle 10"/>
          <p:cNvSpPr>
            <a:spLocks noGrp="1" noChangeArrowheads="1"/>
          </p:cNvSpPr>
          <p:nvPr>
            <p:ph type="body" sz="half" idx="4294967295"/>
          </p:nvPr>
        </p:nvSpPr>
        <p:spPr bwMode="white">
          <a:xfrm>
            <a:off x="0" y="938213"/>
            <a:ext cx="9144000" cy="2051050"/>
          </a:xfrm>
        </p:spPr>
        <p:txBody>
          <a:bodyPr/>
          <a:lstStyle/>
          <a:p>
            <a:pPr eaLnBrk="1" hangingPunct="1">
              <a:defRPr/>
            </a:pPr>
            <a:r>
              <a:rPr lang="en-US" dirty="0" smtClean="0"/>
              <a:t>Characteristics</a:t>
            </a:r>
          </a:p>
          <a:p>
            <a:pPr lvl="1" eaLnBrk="1" hangingPunct="1">
              <a:defRPr/>
            </a:pPr>
            <a:r>
              <a:rPr lang="en-US" sz="1600" dirty="0" smtClean="0">
                <a:solidFill>
                  <a:srgbClr val="E11313"/>
                </a:solidFill>
                <a:effectLst>
                  <a:outerShdw blurRad="38100" dist="38100" dir="2700000" algn="tl">
                    <a:srgbClr val="000000"/>
                  </a:outerShdw>
                </a:effectLst>
              </a:rPr>
              <a:t>The M4 JCAD replaces the M43A1 Detector and M22 ACADA</a:t>
            </a:r>
          </a:p>
          <a:p>
            <a:pPr lvl="1" eaLnBrk="1" hangingPunct="1">
              <a:defRPr/>
            </a:pPr>
            <a:r>
              <a:rPr lang="en-US" sz="1600" dirty="0" smtClean="0"/>
              <a:t>The M4 JCAD detector is a portable, battery operated point sampling detector that continuously samples the air for gases and vapors. </a:t>
            </a:r>
          </a:p>
          <a:p>
            <a:pPr lvl="1" eaLnBrk="1" hangingPunct="1">
              <a:defRPr/>
            </a:pPr>
            <a:r>
              <a:rPr lang="en-US" sz="1600" dirty="0" smtClean="0"/>
              <a:t>The detector unit detects and identifies CWAs and issues visual and audible alarms in the event of a detection. </a:t>
            </a:r>
          </a:p>
          <a:p>
            <a:pPr lvl="1" eaLnBrk="1" hangingPunct="1">
              <a:defRPr/>
            </a:pPr>
            <a:r>
              <a:rPr lang="en-US" sz="1600" dirty="0" smtClean="0"/>
              <a:t>Visual displays provide the class and concentration of the hazard detected</a:t>
            </a:r>
          </a:p>
          <a:p>
            <a:pPr eaLnBrk="1" hangingPunct="1">
              <a:defRPr/>
            </a:pPr>
            <a:r>
              <a:rPr lang="en-US" dirty="0" smtClean="0"/>
              <a:t>Capabilities and Features</a:t>
            </a:r>
          </a:p>
          <a:p>
            <a:pPr lvl="1" eaLnBrk="1" hangingPunct="1">
              <a:defRPr/>
            </a:pPr>
            <a:r>
              <a:rPr lang="en-US" sz="1600" dirty="0" smtClean="0"/>
              <a:t>Lightweight, hand portable design</a:t>
            </a:r>
          </a:p>
          <a:p>
            <a:pPr lvl="1" eaLnBrk="1" hangingPunct="1">
              <a:defRPr/>
            </a:pPr>
            <a:r>
              <a:rPr lang="en-US" sz="1600" dirty="0" smtClean="0"/>
              <a:t>Three user-selectable operating modes:</a:t>
            </a:r>
          </a:p>
          <a:p>
            <a:pPr lvl="2" eaLnBrk="1" hangingPunct="1">
              <a:defRPr/>
            </a:pPr>
            <a:r>
              <a:rPr lang="en-US" sz="1600" dirty="0" smtClean="0"/>
              <a:t>CWA 5-Second Mode (default)</a:t>
            </a:r>
          </a:p>
          <a:p>
            <a:pPr lvl="2" eaLnBrk="1" hangingPunct="1">
              <a:defRPr/>
            </a:pPr>
            <a:r>
              <a:rPr lang="en-US" sz="1600" dirty="0" smtClean="0"/>
              <a:t>CWA 1-Second Mode (survey)</a:t>
            </a:r>
          </a:p>
          <a:p>
            <a:pPr lvl="2" eaLnBrk="1" hangingPunct="1">
              <a:defRPr/>
            </a:pPr>
            <a:r>
              <a:rPr lang="en-US" sz="1600" dirty="0" smtClean="0"/>
              <a:t>Toxic Industrial Chemical (TIC)</a:t>
            </a:r>
          </a:p>
          <a:p>
            <a:pPr lvl="1" eaLnBrk="1" hangingPunct="1">
              <a:defRPr/>
            </a:pPr>
            <a:r>
              <a:rPr lang="en-US" sz="1600" dirty="0" smtClean="0"/>
              <a:t>Powered by four 1.5V AA-size batteries </a:t>
            </a:r>
          </a:p>
          <a:p>
            <a:pPr lvl="1" eaLnBrk="1" hangingPunct="1">
              <a:defRPr/>
            </a:pPr>
            <a:r>
              <a:rPr lang="en-US" sz="1600" dirty="0" smtClean="0"/>
              <a:t>Audible indications:</a:t>
            </a:r>
          </a:p>
          <a:p>
            <a:pPr lvl="2" eaLnBrk="1" hangingPunct="1">
              <a:defRPr/>
            </a:pPr>
            <a:r>
              <a:rPr lang="en-US" sz="1600" dirty="0" smtClean="0"/>
              <a:t>Alarm for agent detection</a:t>
            </a:r>
          </a:p>
          <a:p>
            <a:pPr lvl="2" eaLnBrk="1" hangingPunct="1">
              <a:defRPr/>
            </a:pPr>
            <a:r>
              <a:rPr lang="en-US" sz="1600" dirty="0" smtClean="0"/>
              <a:t>Alert for equipment fault </a:t>
            </a:r>
          </a:p>
          <a:p>
            <a:pPr lvl="1" eaLnBrk="1" hangingPunct="1">
              <a:defRPr/>
            </a:pPr>
            <a:r>
              <a:rPr lang="en-US" sz="1600" dirty="0" smtClean="0"/>
              <a:t>Earpiece socket for use in tactical situations</a:t>
            </a:r>
          </a:p>
          <a:p>
            <a:pPr lvl="1" eaLnBrk="1" hangingPunct="1">
              <a:defRPr/>
            </a:pPr>
            <a:r>
              <a:rPr lang="en-US" sz="1600" dirty="0" smtClean="0"/>
              <a:t>Detection cycle conserves battery life</a:t>
            </a:r>
          </a:p>
          <a:p>
            <a:pPr lvl="1" eaLnBrk="1" hangingPunct="1">
              <a:defRPr/>
            </a:pPr>
            <a:r>
              <a:rPr lang="en-US" sz="1600" dirty="0" smtClean="0"/>
              <a:t>Can be operated in PPE</a:t>
            </a:r>
          </a:p>
        </p:txBody>
      </p:sp>
    </p:spTree>
  </p:cSld>
  <p:clrMapOvr>
    <a:masterClrMapping/>
  </p:clrMapOvr>
  <p:transition>
    <p:cover dir="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lide Number Placeholder 1"/>
          <p:cNvSpPr>
            <a:spLocks noGrp="1"/>
          </p:cNvSpPr>
          <p:nvPr>
            <p:ph type="sldNum" sz="quarter" idx="10"/>
          </p:nvPr>
        </p:nvSpPr>
        <p:spPr>
          <a:xfrm>
            <a:off x="8483600" y="6619875"/>
            <a:ext cx="590550" cy="228600"/>
          </a:xfrm>
        </p:spPr>
        <p:txBody>
          <a:bodyPr/>
          <a:lstStyle/>
          <a:p>
            <a:pPr>
              <a:defRPr/>
            </a:pPr>
            <a:fld id="{A0BD5F86-5B9C-4245-B591-409C50D91132}" type="slidenum">
              <a:rPr lang="en-US"/>
              <a:pPr>
                <a:defRPr/>
              </a:pPr>
              <a:t>20</a:t>
            </a:fld>
            <a:endParaRPr lang="en-US"/>
          </a:p>
        </p:txBody>
      </p:sp>
      <p:sp>
        <p:nvSpPr>
          <p:cNvPr id="30723" name="Rectangle 2"/>
          <p:cNvSpPr>
            <a:spLocks noGrp="1" noChangeArrowheads="1"/>
          </p:cNvSpPr>
          <p:nvPr>
            <p:ph type="title" idx="4294967295"/>
          </p:nvPr>
        </p:nvSpPr>
        <p:spPr bwMode="auto">
          <a:xfrm>
            <a:off x="0" y="309563"/>
            <a:ext cx="9144000" cy="698500"/>
          </a:xfrm>
          <a:prstGeom prst="rect">
            <a:avLst/>
          </a:prstGeom>
          <a:noFill/>
          <a:ln>
            <a:miter lim="800000"/>
            <a:headEnd/>
            <a:tailEnd/>
          </a:ln>
        </p:spPr>
        <p:txBody>
          <a:bodyPr/>
          <a:lstStyle/>
          <a:p>
            <a:pPr eaLnBrk="1" hangingPunct="1"/>
            <a:r>
              <a:rPr lang="en-US" smtClean="0"/>
              <a:t>Operator Controls and Indicators</a:t>
            </a:r>
          </a:p>
        </p:txBody>
      </p:sp>
      <p:pic>
        <p:nvPicPr>
          <p:cNvPr id="30724" name="Picture 3" descr="close up earpiece socket plug in"/>
          <p:cNvPicPr>
            <a:picLocks noChangeAspect="1" noChangeArrowheads="1"/>
          </p:cNvPicPr>
          <p:nvPr>
            <p:ph sz="half" idx="4294967295"/>
          </p:nvPr>
        </p:nvPicPr>
        <p:blipFill>
          <a:blip r:embed="rId3" cstate="print">
            <a:clrChange>
              <a:clrFrom>
                <a:srgbClr val="DBDCCC"/>
              </a:clrFrom>
              <a:clrTo>
                <a:srgbClr val="DBDCCC">
                  <a:alpha val="0"/>
                </a:srgbClr>
              </a:clrTo>
            </a:clrChange>
            <a:lum contrast="30000"/>
          </a:blip>
          <a:srcRect l="-15475" t="-6120"/>
          <a:stretch>
            <a:fillRect/>
          </a:stretch>
        </p:blipFill>
        <p:spPr>
          <a:xfrm>
            <a:off x="1797050" y="1427163"/>
            <a:ext cx="4751388" cy="3757612"/>
          </a:xfrm>
          <a:noFill/>
        </p:spPr>
      </p:pic>
      <p:sp>
        <p:nvSpPr>
          <p:cNvPr id="57350" name="AutoShape 4"/>
          <p:cNvSpPr>
            <a:spLocks noChangeArrowheads="1"/>
          </p:cNvSpPr>
          <p:nvPr/>
        </p:nvSpPr>
        <p:spPr bwMode="auto">
          <a:xfrm>
            <a:off x="866775" y="5715000"/>
            <a:ext cx="1574800" cy="381000"/>
          </a:xfrm>
          <a:prstGeom prst="wedgeRectCallout">
            <a:avLst>
              <a:gd name="adj1" fmla="val 133769"/>
              <a:gd name="adj2" fmla="val -446667"/>
            </a:avLst>
          </a:prstGeom>
          <a:solidFill>
            <a:schemeClr val="bg1"/>
          </a:solidFill>
          <a:ln w="9525">
            <a:solidFill>
              <a:schemeClr val="tx1"/>
            </a:solidFill>
            <a:miter lim="800000"/>
            <a:headEnd/>
            <a:tailEnd/>
          </a:ln>
          <a:effectLst>
            <a:outerShdw sx="102000" sy="102000" algn="ctr" rotWithShape="0">
              <a:srgbClr val="000000">
                <a:alpha val="39999"/>
              </a:srgbClr>
            </a:outerShdw>
          </a:effectLst>
        </p:spPr>
        <p:txBody>
          <a:bodyPr/>
          <a:lstStyle/>
          <a:p>
            <a:pPr algn="ctr">
              <a:defRPr/>
            </a:pPr>
            <a:r>
              <a:rPr lang="en-US" sz="2000">
                <a:effectLst>
                  <a:outerShdw blurRad="38100" dist="38100" dir="2700000" algn="tl">
                    <a:srgbClr val="FFFFFF"/>
                  </a:outerShdw>
                </a:effectLst>
                <a:latin typeface="Arial" pitchFamily="34" charset="0"/>
              </a:rPr>
              <a:t>Off Position</a:t>
            </a:r>
          </a:p>
        </p:txBody>
      </p:sp>
      <p:sp>
        <p:nvSpPr>
          <p:cNvPr id="57351" name="AutoShape 5"/>
          <p:cNvSpPr>
            <a:spLocks noChangeArrowheads="1"/>
          </p:cNvSpPr>
          <p:nvPr/>
        </p:nvSpPr>
        <p:spPr bwMode="auto">
          <a:xfrm>
            <a:off x="4938713" y="5724525"/>
            <a:ext cx="1770062" cy="371475"/>
          </a:xfrm>
          <a:prstGeom prst="wedgeRectCallout">
            <a:avLst>
              <a:gd name="adj1" fmla="val -57532"/>
              <a:gd name="adj2" fmla="val -464958"/>
            </a:avLst>
          </a:prstGeom>
          <a:solidFill>
            <a:schemeClr val="bg1"/>
          </a:solidFill>
          <a:ln w="9525">
            <a:solidFill>
              <a:schemeClr val="tx1"/>
            </a:solidFill>
            <a:miter lim="800000"/>
            <a:headEnd/>
            <a:tailEnd/>
          </a:ln>
          <a:effectLst>
            <a:outerShdw sx="102000" sy="102000" algn="ctr" rotWithShape="0">
              <a:srgbClr val="000000">
                <a:alpha val="39999"/>
              </a:srgbClr>
            </a:outerShdw>
          </a:effectLst>
        </p:spPr>
        <p:txBody>
          <a:bodyPr/>
          <a:lstStyle/>
          <a:p>
            <a:pPr algn="ctr">
              <a:defRPr/>
            </a:pPr>
            <a:r>
              <a:rPr lang="en-US" sz="2000">
                <a:effectLst>
                  <a:outerShdw blurRad="38100" dist="38100" dir="2700000" algn="tl">
                    <a:srgbClr val="FFFFFF"/>
                  </a:outerShdw>
                </a:effectLst>
                <a:latin typeface="Arial" pitchFamily="34" charset="0"/>
              </a:rPr>
              <a:t>On Position</a:t>
            </a:r>
          </a:p>
        </p:txBody>
      </p:sp>
      <p:sp>
        <p:nvSpPr>
          <p:cNvPr id="57352" name="AutoShape 6"/>
          <p:cNvSpPr>
            <a:spLocks noChangeArrowheads="1"/>
          </p:cNvSpPr>
          <p:nvPr/>
        </p:nvSpPr>
        <p:spPr bwMode="auto">
          <a:xfrm>
            <a:off x="866775" y="1878013"/>
            <a:ext cx="2171700" cy="433387"/>
          </a:xfrm>
          <a:prstGeom prst="wedgeRectCallout">
            <a:avLst>
              <a:gd name="adj1" fmla="val 82528"/>
              <a:gd name="adj2" fmla="val 315569"/>
            </a:avLst>
          </a:prstGeom>
          <a:solidFill>
            <a:schemeClr val="bg1"/>
          </a:solidFill>
          <a:ln w="9525">
            <a:solidFill>
              <a:schemeClr val="tx1"/>
            </a:solidFill>
            <a:miter lim="800000"/>
            <a:headEnd/>
            <a:tailEnd/>
          </a:ln>
          <a:effectLst>
            <a:outerShdw sx="102000" sy="102000" algn="ctr" rotWithShape="0">
              <a:srgbClr val="000000">
                <a:alpha val="39999"/>
              </a:srgbClr>
            </a:outerShdw>
          </a:effectLst>
        </p:spPr>
        <p:txBody>
          <a:bodyPr/>
          <a:lstStyle/>
          <a:p>
            <a:pPr algn="ctr">
              <a:defRPr/>
            </a:pPr>
            <a:r>
              <a:rPr lang="en-US" sz="2000">
                <a:effectLst>
                  <a:outerShdw blurRad="38100" dist="38100" dir="2700000" algn="tl">
                    <a:srgbClr val="FFFFFF"/>
                  </a:outerShdw>
                </a:effectLst>
                <a:latin typeface="Arial" pitchFamily="34" charset="0"/>
              </a:rPr>
              <a:t>Rain Cap Pointer</a:t>
            </a:r>
          </a:p>
        </p:txBody>
      </p:sp>
      <p:grpSp>
        <p:nvGrpSpPr>
          <p:cNvPr id="30728" name="Group 15"/>
          <p:cNvGrpSpPr>
            <a:grpSpLocks/>
          </p:cNvGrpSpPr>
          <p:nvPr/>
        </p:nvGrpSpPr>
        <p:grpSpPr bwMode="auto">
          <a:xfrm>
            <a:off x="6232525" y="1419225"/>
            <a:ext cx="1997075" cy="2000250"/>
            <a:chOff x="7044121" y="914400"/>
            <a:chExt cx="1996682" cy="1999672"/>
          </a:xfrm>
        </p:grpSpPr>
        <p:sp>
          <p:nvSpPr>
            <p:cNvPr id="11" name="Curved Right Arrow 10"/>
            <p:cNvSpPr>
              <a:spLocks noChangeArrowheads="1"/>
            </p:cNvSpPr>
            <p:nvPr/>
          </p:nvSpPr>
          <p:spPr bwMode="auto">
            <a:xfrm rot="10800000">
              <a:off x="7650427" y="1695224"/>
              <a:ext cx="838035" cy="1218848"/>
            </a:xfrm>
            <a:prstGeom prst="curvedRightArrow">
              <a:avLst>
                <a:gd name="adj1" fmla="val 24994"/>
                <a:gd name="adj2" fmla="val 50002"/>
                <a:gd name="adj3" fmla="val 25000"/>
              </a:avLst>
            </a:prstGeom>
            <a:solidFill>
              <a:schemeClr val="accent1"/>
            </a:solidFill>
            <a:ln w="9525" algn="ctr">
              <a:solidFill>
                <a:schemeClr val="tx1"/>
              </a:solidFill>
              <a:round/>
              <a:headEnd/>
              <a:tailEnd/>
            </a:ln>
            <a:effectLst>
              <a:outerShdw sx="102000" sy="102000" algn="ctr" rotWithShape="0">
                <a:srgbClr val="000000">
                  <a:alpha val="39999"/>
                </a:srgbClr>
              </a:outerShdw>
            </a:effectLst>
          </p:spPr>
          <p:txBody>
            <a:bodyPr rot="10800000"/>
            <a:lstStyle/>
            <a:p>
              <a:pPr>
                <a:defRPr/>
              </a:pPr>
              <a:endParaRPr lang="en-US"/>
            </a:p>
          </p:txBody>
        </p:sp>
        <p:sp>
          <p:nvSpPr>
            <p:cNvPr id="30733" name="TextBox 11"/>
            <p:cNvSpPr txBox="1">
              <a:spLocks noChangeArrowheads="1"/>
            </p:cNvSpPr>
            <p:nvPr/>
          </p:nvSpPr>
          <p:spPr bwMode="auto">
            <a:xfrm>
              <a:off x="7044121" y="914400"/>
              <a:ext cx="1996682" cy="822087"/>
            </a:xfrm>
            <a:prstGeom prst="rect">
              <a:avLst/>
            </a:prstGeom>
            <a:noFill/>
            <a:ln w="9525">
              <a:noFill/>
              <a:miter lim="800000"/>
              <a:headEnd/>
              <a:tailEnd/>
            </a:ln>
          </p:spPr>
          <p:txBody>
            <a:bodyPr wrap="none">
              <a:spAutoFit/>
            </a:bodyPr>
            <a:lstStyle/>
            <a:p>
              <a:pPr algn="ctr"/>
              <a:r>
                <a:rPr lang="en-US" sz="2400" b="1">
                  <a:solidFill>
                    <a:schemeClr val="accent1"/>
                  </a:solidFill>
                  <a:latin typeface="Arial" charset="0"/>
                </a:rPr>
                <a:t>Power On</a:t>
              </a:r>
            </a:p>
            <a:p>
              <a:pPr algn="ctr"/>
              <a:r>
                <a:rPr lang="en-US" sz="2400" b="1">
                  <a:solidFill>
                    <a:schemeClr val="accent1"/>
                  </a:solidFill>
                  <a:latin typeface="Arial" charset="0"/>
                </a:rPr>
                <a:t>C-Clockwise</a:t>
              </a:r>
            </a:p>
          </p:txBody>
        </p:sp>
      </p:grpSp>
      <p:grpSp>
        <p:nvGrpSpPr>
          <p:cNvPr id="30729" name="Group 14"/>
          <p:cNvGrpSpPr>
            <a:grpSpLocks/>
          </p:cNvGrpSpPr>
          <p:nvPr/>
        </p:nvGrpSpPr>
        <p:grpSpPr bwMode="auto">
          <a:xfrm>
            <a:off x="6480175" y="3552825"/>
            <a:ext cx="1674813" cy="2057400"/>
            <a:chOff x="7291746" y="3048000"/>
            <a:chExt cx="1674443" cy="2057400"/>
          </a:xfrm>
        </p:grpSpPr>
        <p:sp>
          <p:nvSpPr>
            <p:cNvPr id="13" name="Curved Left Arrow 12"/>
            <p:cNvSpPr/>
            <p:nvPr/>
          </p:nvSpPr>
          <p:spPr bwMode="auto">
            <a:xfrm>
              <a:off x="7696470" y="3886200"/>
              <a:ext cx="838015" cy="1219200"/>
            </a:xfrm>
            <a:prstGeom prst="curvedLeftArrow">
              <a:avLst/>
            </a:prstGeom>
            <a:solidFill>
              <a:srgbClr val="E11313"/>
            </a:solidFill>
            <a:ln w="9525" cap="flat" cmpd="sng" algn="ctr">
              <a:solidFill>
                <a:srgbClr val="E11313"/>
              </a:solidFill>
              <a:prstDash val="solid"/>
              <a:round/>
              <a:headEnd type="none" w="med" len="med"/>
              <a:tailEnd type="none" w="med" len="med"/>
            </a:ln>
            <a:effectLst>
              <a:outerShdw blurRad="63500" sx="102000" sy="102000" algn="ctr" rotWithShape="0">
                <a:prstClr val="black">
                  <a:alpha val="40000"/>
                </a:prstClr>
              </a:outerShdw>
            </a:effectLst>
          </p:spPr>
          <p:txBody>
            <a:bodyPr/>
            <a:lstStyle/>
            <a:p>
              <a:pPr>
                <a:defRPr/>
              </a:pPr>
              <a:endParaRPr lang="en-US"/>
            </a:p>
          </p:txBody>
        </p:sp>
        <p:sp>
          <p:nvSpPr>
            <p:cNvPr id="30731" name="TextBox 13"/>
            <p:cNvSpPr txBox="1">
              <a:spLocks noChangeArrowheads="1"/>
            </p:cNvSpPr>
            <p:nvPr/>
          </p:nvSpPr>
          <p:spPr bwMode="auto">
            <a:xfrm>
              <a:off x="7291746" y="3048000"/>
              <a:ext cx="1674443" cy="822325"/>
            </a:xfrm>
            <a:prstGeom prst="rect">
              <a:avLst/>
            </a:prstGeom>
            <a:noFill/>
            <a:ln w="9525">
              <a:noFill/>
              <a:miter lim="800000"/>
              <a:headEnd/>
              <a:tailEnd/>
            </a:ln>
          </p:spPr>
          <p:txBody>
            <a:bodyPr wrap="none">
              <a:spAutoFit/>
            </a:bodyPr>
            <a:lstStyle/>
            <a:p>
              <a:pPr algn="ctr"/>
              <a:r>
                <a:rPr lang="en-US" sz="2400" b="1">
                  <a:solidFill>
                    <a:srgbClr val="FF0000"/>
                  </a:solidFill>
                  <a:latin typeface="Arial" charset="0"/>
                </a:rPr>
                <a:t>Power Off</a:t>
              </a:r>
            </a:p>
            <a:p>
              <a:pPr algn="ctr"/>
              <a:r>
                <a:rPr lang="en-US" sz="2400" b="1">
                  <a:solidFill>
                    <a:srgbClr val="FF0000"/>
                  </a:solidFill>
                  <a:latin typeface="Arial" charset="0"/>
                </a:rPr>
                <a:t>Clockwise</a:t>
              </a:r>
            </a:p>
          </p:txBody>
        </p:sp>
      </p:grpSp>
    </p:spTree>
  </p:cSld>
  <p:clrMapOvr>
    <a:masterClrMapping/>
  </p:clrMapOvr>
  <p:transition>
    <p:cover dir="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4E198401-135D-4F37-AD5F-B05DDB18F47D}" type="slidenum">
              <a:rPr lang="en-US"/>
              <a:pPr>
                <a:defRPr/>
              </a:pPr>
              <a:t>21</a:t>
            </a:fld>
            <a:endParaRPr lang="en-US"/>
          </a:p>
        </p:txBody>
      </p:sp>
      <p:pic>
        <p:nvPicPr>
          <p:cNvPr id="31747" name="Picture 15" descr="JCAD-alarm position copy"/>
          <p:cNvPicPr>
            <a:picLocks noChangeAspect="1" noChangeArrowheads="1"/>
          </p:cNvPicPr>
          <p:nvPr/>
        </p:nvPicPr>
        <p:blipFill>
          <a:blip r:embed="rId3" cstate="print"/>
          <a:srcRect/>
          <a:stretch>
            <a:fillRect/>
          </a:stretch>
        </p:blipFill>
        <p:spPr bwMode="auto">
          <a:xfrm>
            <a:off x="468313" y="1230313"/>
            <a:ext cx="3968750" cy="4329112"/>
          </a:xfrm>
          <a:prstGeom prst="rect">
            <a:avLst/>
          </a:prstGeom>
          <a:noFill/>
          <a:ln w="9525">
            <a:noFill/>
            <a:miter lim="800000"/>
            <a:headEnd/>
            <a:tailEnd/>
          </a:ln>
        </p:spPr>
      </p:pic>
      <p:sp>
        <p:nvSpPr>
          <p:cNvPr id="918530" name="Rectangle 2"/>
          <p:cNvSpPr>
            <a:spLocks noGrp="1" noChangeArrowheads="1"/>
          </p:cNvSpPr>
          <p:nvPr>
            <p:ph type="body" idx="4294967295"/>
          </p:nvPr>
        </p:nvSpPr>
        <p:spPr>
          <a:xfrm>
            <a:off x="4311650" y="1719263"/>
            <a:ext cx="4749800" cy="2717800"/>
          </a:xfrm>
        </p:spPr>
        <p:txBody>
          <a:bodyPr/>
          <a:lstStyle/>
          <a:p>
            <a:pPr eaLnBrk="1" hangingPunct="1">
              <a:defRPr/>
            </a:pPr>
            <a:r>
              <a:rPr lang="en-US" sz="2400" dirty="0" smtClean="0"/>
              <a:t>Agent Alarms are </a:t>
            </a:r>
            <a:r>
              <a:rPr lang="en-GB" sz="2400" dirty="0" smtClean="0"/>
              <a:t>indicated via top and front flashing displays and a repeating modulated tone</a:t>
            </a:r>
          </a:p>
          <a:p>
            <a:pPr eaLnBrk="1" hangingPunct="1">
              <a:defRPr/>
            </a:pPr>
            <a:r>
              <a:rPr lang="en-GB" sz="2400" dirty="0" smtClean="0"/>
              <a:t>Pressing the control button will cancel the audible alert</a:t>
            </a:r>
          </a:p>
          <a:p>
            <a:pPr eaLnBrk="1" hangingPunct="1">
              <a:defRPr/>
            </a:pPr>
            <a:r>
              <a:rPr lang="en-GB" sz="2400" dirty="0" smtClean="0"/>
              <a:t>The alarm tone is muted and lights remain on</a:t>
            </a:r>
          </a:p>
          <a:p>
            <a:pPr eaLnBrk="1" hangingPunct="1">
              <a:defRPr/>
            </a:pPr>
            <a:r>
              <a:rPr lang="en-GB" sz="2400" dirty="0" smtClean="0"/>
              <a:t>Alert information is logged in the internal memory</a:t>
            </a:r>
            <a:endParaRPr lang="en-US" sz="2400" dirty="0" smtClean="0"/>
          </a:p>
        </p:txBody>
      </p:sp>
      <p:sp>
        <p:nvSpPr>
          <p:cNvPr id="31749" name="Text Box 4" descr="Parchment"/>
          <p:cNvSpPr txBox="1">
            <a:spLocks noChangeArrowheads="1"/>
          </p:cNvSpPr>
          <p:nvPr/>
        </p:nvSpPr>
        <p:spPr bwMode="auto">
          <a:xfrm>
            <a:off x="889000" y="5646738"/>
            <a:ext cx="7358063" cy="646112"/>
          </a:xfrm>
          <a:prstGeom prst="rect">
            <a:avLst/>
          </a:prstGeom>
          <a:blipFill dpi="0" rotWithShape="1">
            <a:blip r:embed="rId4" cstate="print"/>
            <a:srcRect/>
            <a:tile tx="0" ty="0" sx="100000" sy="100000" flip="none" algn="tl"/>
          </a:blipFill>
          <a:ln w="9525">
            <a:solidFill>
              <a:schemeClr val="tx1"/>
            </a:solidFill>
            <a:miter lim="800000"/>
            <a:headEnd/>
            <a:tailEnd/>
          </a:ln>
        </p:spPr>
        <p:txBody>
          <a:bodyPr lIns="18288" rIns="18288">
            <a:spAutoFit/>
          </a:bodyPr>
          <a:lstStyle/>
          <a:p>
            <a:pPr algn="ctr" eaLnBrk="1" hangingPunct="1">
              <a:spcBef>
                <a:spcPct val="50000"/>
              </a:spcBef>
            </a:pPr>
            <a:r>
              <a:rPr lang="en-GB" sz="1800" b="1" i="1">
                <a:solidFill>
                  <a:schemeClr val="accent2"/>
                </a:solidFill>
                <a:latin typeface="Arial" charset="0"/>
              </a:rPr>
              <a:t>Note: The audible alarm/sound can only be muted by Pressing the control button and using the earpiece</a:t>
            </a:r>
            <a:endParaRPr lang="en-US" sz="1800" b="1" i="1">
              <a:solidFill>
                <a:schemeClr val="accent2"/>
              </a:solidFill>
              <a:latin typeface="Arial" charset="0"/>
            </a:endParaRPr>
          </a:p>
        </p:txBody>
      </p:sp>
      <p:sp>
        <p:nvSpPr>
          <p:cNvPr id="31750" name="Rectangle 5"/>
          <p:cNvSpPr>
            <a:spLocks noChangeArrowheads="1"/>
          </p:cNvSpPr>
          <p:nvPr/>
        </p:nvSpPr>
        <p:spPr bwMode="auto">
          <a:xfrm>
            <a:off x="866775" y="1012825"/>
            <a:ext cx="7358063" cy="382588"/>
          </a:xfrm>
          <a:prstGeom prst="rect">
            <a:avLst/>
          </a:prstGeom>
          <a:noFill/>
          <a:ln w="28575" algn="ctr">
            <a:noFill/>
            <a:miter lim="800000"/>
            <a:headEnd/>
            <a:tailEnd/>
          </a:ln>
        </p:spPr>
        <p:txBody>
          <a:bodyPr tIns="27432" bIns="27432" anchor="ctr" anchorCtr="1">
            <a:spAutoFit/>
          </a:bodyPr>
          <a:lstStyle/>
          <a:p>
            <a:pPr algn="ctr" eaLnBrk="1" hangingPunct="1">
              <a:lnSpc>
                <a:spcPct val="90000"/>
              </a:lnSpc>
            </a:pPr>
            <a:r>
              <a:rPr lang="en-GB" sz="2400" b="1">
                <a:solidFill>
                  <a:srgbClr val="000099"/>
                </a:solidFill>
                <a:latin typeface="Arial" charset="0"/>
              </a:rPr>
              <a:t>Agent Alarms</a:t>
            </a:r>
          </a:p>
        </p:txBody>
      </p:sp>
      <p:sp>
        <p:nvSpPr>
          <p:cNvPr id="31751" name="Rectangle 6"/>
          <p:cNvSpPr>
            <a:spLocks noGrp="1" noChangeArrowheads="1"/>
          </p:cNvSpPr>
          <p:nvPr>
            <p:ph type="title" idx="4294967295"/>
          </p:nvPr>
        </p:nvSpPr>
        <p:spPr bwMode="auto">
          <a:xfrm>
            <a:off x="0" y="153988"/>
            <a:ext cx="9144000" cy="698500"/>
          </a:xfrm>
          <a:prstGeom prst="rect">
            <a:avLst/>
          </a:prstGeom>
          <a:noFill/>
          <a:ln>
            <a:miter lim="800000"/>
            <a:headEnd/>
            <a:tailEnd/>
          </a:ln>
        </p:spPr>
        <p:txBody>
          <a:bodyPr/>
          <a:lstStyle/>
          <a:p>
            <a:pPr eaLnBrk="1" hangingPunct="1"/>
            <a:r>
              <a:rPr lang="en-US" smtClean="0"/>
              <a:t>Operator Controls and Indicators</a:t>
            </a:r>
          </a:p>
        </p:txBody>
      </p:sp>
    </p:spTree>
  </p:cSld>
  <p:clrMapOvr>
    <a:masterClrMapping/>
  </p:clrMapOvr>
  <p:transition>
    <p:cover dir="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1"/>
          <p:cNvSpPr>
            <a:spLocks noGrp="1"/>
          </p:cNvSpPr>
          <p:nvPr>
            <p:ph type="sldNum" sz="quarter" idx="10"/>
          </p:nvPr>
        </p:nvSpPr>
        <p:spPr/>
        <p:txBody>
          <a:bodyPr/>
          <a:lstStyle/>
          <a:p>
            <a:pPr>
              <a:defRPr/>
            </a:pPr>
            <a:fld id="{2D01966A-1228-47BB-9F0D-13FC2151E250}" type="slidenum">
              <a:rPr lang="en-US"/>
              <a:pPr>
                <a:defRPr/>
              </a:pPr>
              <a:t>22</a:t>
            </a:fld>
            <a:endParaRPr lang="en-US"/>
          </a:p>
        </p:txBody>
      </p:sp>
      <p:sp>
        <p:nvSpPr>
          <p:cNvPr id="32771" name="Rectangle 2"/>
          <p:cNvSpPr>
            <a:spLocks noGrp="1" noChangeArrowheads="1"/>
          </p:cNvSpPr>
          <p:nvPr>
            <p:ph type="title" idx="4294967295"/>
          </p:nvPr>
        </p:nvSpPr>
        <p:spPr bwMode="auto">
          <a:xfrm>
            <a:off x="0" y="371475"/>
            <a:ext cx="9144000" cy="698500"/>
          </a:xfrm>
          <a:prstGeom prst="rect">
            <a:avLst/>
          </a:prstGeom>
          <a:noFill/>
          <a:ln>
            <a:miter lim="800000"/>
            <a:headEnd/>
            <a:tailEnd/>
          </a:ln>
        </p:spPr>
        <p:txBody>
          <a:bodyPr/>
          <a:lstStyle/>
          <a:p>
            <a:pPr eaLnBrk="1" hangingPunct="1"/>
            <a:r>
              <a:rPr lang="en-US" smtClean="0"/>
              <a:t>Operator Controls and Indicators</a:t>
            </a:r>
          </a:p>
        </p:txBody>
      </p:sp>
      <p:sp>
        <p:nvSpPr>
          <p:cNvPr id="920579" name="Rectangle 3"/>
          <p:cNvSpPr>
            <a:spLocks noGrp="1" noChangeArrowheads="1"/>
          </p:cNvSpPr>
          <p:nvPr>
            <p:ph type="body" idx="4294967295"/>
          </p:nvPr>
        </p:nvSpPr>
        <p:spPr>
          <a:xfrm>
            <a:off x="1677988" y="1719263"/>
            <a:ext cx="5710237" cy="1176337"/>
          </a:xfrm>
        </p:spPr>
        <p:txBody>
          <a:bodyPr/>
          <a:lstStyle/>
          <a:p>
            <a:pPr eaLnBrk="1" hangingPunct="1">
              <a:defRPr/>
            </a:pPr>
            <a:r>
              <a:rPr lang="en-US" sz="2400" dirty="0" smtClean="0"/>
              <a:t>Chlorine is the only TIC certified</a:t>
            </a:r>
          </a:p>
          <a:p>
            <a:pPr lvl="1" eaLnBrk="1" hangingPunct="1">
              <a:defRPr/>
            </a:pPr>
            <a:r>
              <a:rPr lang="en-US" sz="2000" dirty="0" smtClean="0"/>
              <a:t>Alarm sounds</a:t>
            </a:r>
          </a:p>
          <a:p>
            <a:pPr lvl="1" eaLnBrk="1" hangingPunct="1">
              <a:defRPr/>
            </a:pPr>
            <a:r>
              <a:rPr lang="en-US" sz="2000" dirty="0" smtClean="0"/>
              <a:t>TIC icon on front display flashes RED</a:t>
            </a:r>
          </a:p>
          <a:p>
            <a:pPr lvl="1" eaLnBrk="1" hangingPunct="1">
              <a:defRPr/>
            </a:pPr>
            <a:r>
              <a:rPr lang="en-US" sz="2000" dirty="0" smtClean="0"/>
              <a:t>Bars are not active in TIC mode</a:t>
            </a:r>
          </a:p>
        </p:txBody>
      </p:sp>
      <p:sp>
        <p:nvSpPr>
          <p:cNvPr id="32773" name="Rectangle 5"/>
          <p:cNvSpPr>
            <a:spLocks noChangeArrowheads="1"/>
          </p:cNvSpPr>
          <p:nvPr/>
        </p:nvSpPr>
        <p:spPr bwMode="auto">
          <a:xfrm>
            <a:off x="0" y="1049338"/>
            <a:ext cx="9036050" cy="388937"/>
          </a:xfrm>
          <a:prstGeom prst="rect">
            <a:avLst/>
          </a:prstGeom>
          <a:noFill/>
          <a:ln w="28575" algn="ctr">
            <a:noFill/>
            <a:miter lim="800000"/>
            <a:headEnd/>
            <a:tailEnd/>
          </a:ln>
        </p:spPr>
        <p:txBody>
          <a:bodyPr tIns="27432" bIns="27432" anchor="ctr" anchorCtr="1">
            <a:spAutoFit/>
          </a:bodyPr>
          <a:lstStyle/>
          <a:p>
            <a:pPr algn="ctr" eaLnBrk="1" hangingPunct="1">
              <a:lnSpc>
                <a:spcPct val="90000"/>
              </a:lnSpc>
            </a:pPr>
            <a:r>
              <a:rPr lang="en-GB" sz="2400" b="1">
                <a:solidFill>
                  <a:srgbClr val="000099"/>
                </a:solidFill>
                <a:latin typeface="Arial" charset="0"/>
              </a:rPr>
              <a:t>Toxic Industrial Chemical (TIC)</a:t>
            </a:r>
          </a:p>
        </p:txBody>
      </p:sp>
      <p:grpSp>
        <p:nvGrpSpPr>
          <p:cNvPr id="32774" name="Group 27"/>
          <p:cNvGrpSpPr>
            <a:grpSpLocks/>
          </p:cNvGrpSpPr>
          <p:nvPr/>
        </p:nvGrpSpPr>
        <p:grpSpPr bwMode="auto">
          <a:xfrm>
            <a:off x="2024063" y="3632200"/>
            <a:ext cx="4343400" cy="2895600"/>
            <a:chOff x="228600" y="3505200"/>
            <a:chExt cx="4343400" cy="2895600"/>
          </a:xfrm>
        </p:grpSpPr>
        <p:pic>
          <p:nvPicPr>
            <p:cNvPr id="32775" name="Picture 28" descr="C:\Users\Gregory Furnish\Pictures\2008_09_29\M4 JCAD New Front Display Close Up.JPG"/>
            <p:cNvPicPr>
              <a:picLocks noChangeAspect="1" noChangeArrowheads="1"/>
            </p:cNvPicPr>
            <p:nvPr/>
          </p:nvPicPr>
          <p:blipFill>
            <a:blip r:embed="rId3" cstate="print"/>
            <a:srcRect/>
            <a:stretch>
              <a:fillRect/>
            </a:stretch>
          </p:blipFill>
          <p:spPr bwMode="auto">
            <a:xfrm>
              <a:off x="228600" y="3505200"/>
              <a:ext cx="4343400" cy="2895600"/>
            </a:xfrm>
            <a:prstGeom prst="rect">
              <a:avLst/>
            </a:prstGeom>
            <a:noFill/>
            <a:ln w="9525">
              <a:noFill/>
              <a:miter lim="800000"/>
              <a:headEnd/>
              <a:tailEnd/>
            </a:ln>
          </p:spPr>
        </p:pic>
        <p:sp>
          <p:nvSpPr>
            <p:cNvPr id="32776" name="Oval 9"/>
            <p:cNvSpPr>
              <a:spLocks noChangeArrowheads="1"/>
            </p:cNvSpPr>
            <p:nvPr/>
          </p:nvSpPr>
          <p:spPr bwMode="auto">
            <a:xfrm>
              <a:off x="518160" y="4594860"/>
              <a:ext cx="685800" cy="685800"/>
            </a:xfrm>
            <a:prstGeom prst="ellipse">
              <a:avLst/>
            </a:prstGeom>
            <a:solidFill>
              <a:srgbClr val="FF0000"/>
            </a:solidFill>
            <a:ln w="9525" algn="ctr">
              <a:noFill/>
              <a:round/>
              <a:headEnd/>
              <a:tailEnd/>
            </a:ln>
          </p:spPr>
          <p:txBody>
            <a:bodyPr anchor="ctr"/>
            <a:lstStyle/>
            <a:p>
              <a:pPr algn="ctr"/>
              <a:r>
                <a:rPr lang="en-US" sz="4800" b="1">
                  <a:latin typeface="Arial" charset="0"/>
                  <a:cs typeface="Arial" charset="0"/>
                </a:rPr>
                <a:t>T</a:t>
              </a:r>
            </a:p>
          </p:txBody>
        </p:sp>
        <p:grpSp>
          <p:nvGrpSpPr>
            <p:cNvPr id="32777" name="Group 26"/>
            <p:cNvGrpSpPr>
              <a:grpSpLocks/>
            </p:cNvGrpSpPr>
            <p:nvPr/>
          </p:nvGrpSpPr>
          <p:grpSpPr bwMode="auto">
            <a:xfrm>
              <a:off x="1231900" y="5029200"/>
              <a:ext cx="567835" cy="416721"/>
              <a:chOff x="1231900" y="5029200"/>
              <a:chExt cx="567835" cy="416721"/>
            </a:xfrm>
          </p:grpSpPr>
          <p:sp>
            <p:nvSpPr>
              <p:cNvPr id="32778" name="Oval 24"/>
              <p:cNvSpPr>
                <a:spLocks noChangeArrowheads="1"/>
              </p:cNvSpPr>
              <p:nvPr/>
            </p:nvSpPr>
            <p:spPr bwMode="auto">
              <a:xfrm>
                <a:off x="1304924" y="5029200"/>
                <a:ext cx="414349" cy="416721"/>
              </a:xfrm>
              <a:prstGeom prst="ellipse">
                <a:avLst/>
              </a:prstGeom>
              <a:solidFill>
                <a:srgbClr val="00CC00">
                  <a:alpha val="58823"/>
                </a:srgbClr>
              </a:solidFill>
              <a:ln w="9525" algn="ctr">
                <a:solidFill>
                  <a:srgbClr val="00CC00">
                    <a:alpha val="67058"/>
                  </a:srgbClr>
                </a:solidFill>
                <a:round/>
                <a:headEnd/>
                <a:tailEnd/>
              </a:ln>
            </p:spPr>
            <p:txBody>
              <a:bodyPr anchor="ctr"/>
              <a:lstStyle/>
              <a:p>
                <a:pPr algn="ctr"/>
                <a:endParaRPr lang="en-US" sz="900" b="1">
                  <a:latin typeface="Arial Black" pitchFamily="34" charset="0"/>
                  <a:cs typeface="Arial" charset="0"/>
                </a:endParaRPr>
              </a:p>
            </p:txBody>
          </p:sp>
          <p:sp>
            <p:nvSpPr>
              <p:cNvPr id="32779" name="TextBox 25"/>
              <p:cNvSpPr txBox="1">
                <a:spLocks noChangeArrowheads="1"/>
              </p:cNvSpPr>
              <p:nvPr/>
            </p:nvSpPr>
            <p:spPr bwMode="auto">
              <a:xfrm>
                <a:off x="1231900" y="5086242"/>
                <a:ext cx="567835" cy="335912"/>
              </a:xfrm>
              <a:prstGeom prst="rect">
                <a:avLst/>
              </a:prstGeom>
              <a:noFill/>
              <a:ln w="9525">
                <a:noFill/>
                <a:miter lim="800000"/>
                <a:headEnd/>
                <a:tailEnd/>
              </a:ln>
            </p:spPr>
            <p:txBody>
              <a:bodyPr wrap="none">
                <a:spAutoFit/>
              </a:bodyPr>
              <a:lstStyle/>
              <a:p>
                <a:r>
                  <a:rPr lang="en-US" sz="1600">
                    <a:latin typeface="Arial Black" pitchFamily="34" charset="0"/>
                  </a:rPr>
                  <a:t>TIC</a:t>
                </a:r>
              </a:p>
            </p:txBody>
          </p:sp>
        </p:grpSp>
      </p:grpSp>
    </p:spTree>
  </p:cSld>
  <p:clrMapOvr>
    <a:masterClrMapping/>
  </p:clrMapOvr>
  <p:transition>
    <p:cover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Slide Number Placeholder 1"/>
          <p:cNvSpPr>
            <a:spLocks noGrp="1"/>
          </p:cNvSpPr>
          <p:nvPr>
            <p:ph type="sldNum" sz="quarter" idx="10"/>
          </p:nvPr>
        </p:nvSpPr>
        <p:spPr/>
        <p:txBody>
          <a:bodyPr/>
          <a:lstStyle/>
          <a:p>
            <a:pPr>
              <a:defRPr/>
            </a:pPr>
            <a:fld id="{9D297CC8-F4EB-4777-9ED4-72805CD68797}" type="slidenum">
              <a:rPr lang="en-US"/>
              <a:pPr>
                <a:defRPr/>
              </a:pPr>
              <a:t>23</a:t>
            </a:fld>
            <a:endParaRPr lang="en-US"/>
          </a:p>
        </p:txBody>
      </p:sp>
      <p:sp>
        <p:nvSpPr>
          <p:cNvPr id="33795" name="Rectangle 2"/>
          <p:cNvSpPr>
            <a:spLocks noGrp="1" noChangeArrowheads="1"/>
          </p:cNvSpPr>
          <p:nvPr>
            <p:ph type="title" idx="4294967295"/>
          </p:nvPr>
        </p:nvSpPr>
        <p:spPr bwMode="auto">
          <a:xfrm>
            <a:off x="0" y="153988"/>
            <a:ext cx="9144000" cy="698500"/>
          </a:xfrm>
          <a:prstGeom prst="rect">
            <a:avLst/>
          </a:prstGeom>
          <a:noFill/>
          <a:ln>
            <a:miter lim="800000"/>
            <a:headEnd/>
            <a:tailEnd/>
          </a:ln>
        </p:spPr>
        <p:txBody>
          <a:bodyPr/>
          <a:lstStyle/>
          <a:p>
            <a:pPr eaLnBrk="1" hangingPunct="1"/>
            <a:r>
              <a:rPr lang="en-US" smtClean="0"/>
              <a:t>Operator Controls and Indicators</a:t>
            </a:r>
          </a:p>
        </p:txBody>
      </p:sp>
      <p:graphicFrame>
        <p:nvGraphicFramePr>
          <p:cNvPr id="61702" name="Group 262"/>
          <p:cNvGraphicFramePr>
            <a:graphicFrameLocks noGrp="1"/>
          </p:cNvGraphicFramePr>
          <p:nvPr>
            <p:ph sz="half" idx="4294967295"/>
          </p:nvPr>
        </p:nvGraphicFramePr>
        <p:xfrm>
          <a:off x="971550" y="946150"/>
          <a:ext cx="3306763" cy="5419725"/>
        </p:xfrm>
        <a:graphic>
          <a:graphicData uri="http://schemas.openxmlformats.org/drawingml/2006/table">
            <a:tbl>
              <a:tblPr/>
              <a:tblGrid>
                <a:gridCol w="460375"/>
                <a:gridCol w="1149350"/>
                <a:gridCol w="1697037"/>
              </a:tblGrid>
              <a:tr h="25400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Key</a:t>
                      </a:r>
                    </a:p>
                  </a:txBody>
                  <a:tcPr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Control / Indicator</a:t>
                      </a:r>
                    </a:p>
                  </a:txBody>
                  <a:tcPr marL="18288" marR="18288"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Function</a:t>
                      </a:r>
                    </a:p>
                  </a:txBody>
                  <a:tcPr anchor="ctr" anchorCtr="1"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CCFFCC"/>
                    </a:solidFill>
                  </a:tcPr>
                </a:tc>
              </a:tr>
              <a:tr h="557213">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1</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G sample button</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When pressed, releases a small amount of nerve (G) </a:t>
                      </a:r>
                      <a:r>
                        <a:rPr kumimoji="0" lang="en-US" sz="1050" b="0" i="0" u="none" strike="noStrike" cap="none" normalizeH="0" baseline="0" dirty="0" err="1" smtClean="0">
                          <a:ln>
                            <a:noFill/>
                          </a:ln>
                          <a:solidFill>
                            <a:schemeClr val="tx1"/>
                          </a:solidFill>
                          <a:effectLst/>
                          <a:latin typeface="Arial" pitchFamily="34" charset="0"/>
                          <a:cs typeface="Times New Roman" pitchFamily="18" charset="0"/>
                        </a:rPr>
                        <a:t>simulant</a:t>
                      </a:r>
                      <a:r>
                        <a:rPr kumimoji="0" lang="en-US" sz="1050" b="0" i="0" u="none" strike="noStrike" cap="none" normalizeH="0" baseline="0" dirty="0" smtClean="0">
                          <a:ln>
                            <a:noFill/>
                          </a:ln>
                          <a:solidFill>
                            <a:schemeClr val="tx1"/>
                          </a:solidFill>
                          <a:effectLst/>
                          <a:latin typeface="Arial" pitchFamily="34" charset="0"/>
                          <a:cs typeface="Times New Roman" pitchFamily="18" charset="0"/>
                        </a:rPr>
                        <a:t> from the port on that end</a:t>
                      </a:r>
                      <a:endParaRPr kumimoji="0" lang="en-US" sz="1050" b="0" i="0" u="none" strike="noStrike" cap="none" normalizeH="0" baseline="0" dirty="0" smtClean="0">
                        <a:ln>
                          <a:noFill/>
                        </a:ln>
                        <a:solidFill>
                          <a:schemeClr val="tx1"/>
                        </a:solidFill>
                        <a:effectLst/>
                        <a:latin typeface="Arial" pitchFamily="34" charset="0"/>
                      </a:endParaRP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50165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2</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H sample button</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When pressed, releases a small amount of blister  (H) simulant from the port on that end</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58813">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3</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End Cap</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Seals simulant vapor inside confidence sample; ensure end caps are in place when confidence sample is not in use</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0960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4</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Tactile (touch) ID Nib</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A pair of raised marks to identify H sample button side of confidence sample by touch.</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696913">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5</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Alignment Guides</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smtClean="0">
                          <a:ln>
                            <a:noFill/>
                          </a:ln>
                          <a:solidFill>
                            <a:schemeClr val="tx1"/>
                          </a:solidFill>
                          <a:effectLst/>
                          <a:latin typeface="Arial" pitchFamily="34" charset="0"/>
                          <a:cs typeface="Times New Roman" pitchFamily="18" charset="0"/>
                        </a:rPr>
                        <a:t>Prevents port from touching body of detector.  Guides can be used to ensure proper checker alignment during confidence check</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r h="709613">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6</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Port</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50" b="0" i="0" u="none" strike="noStrike" cap="none" normalizeH="0" baseline="0" dirty="0" smtClean="0">
                          <a:ln>
                            <a:noFill/>
                          </a:ln>
                          <a:solidFill>
                            <a:schemeClr val="tx1"/>
                          </a:solidFill>
                          <a:effectLst/>
                          <a:latin typeface="Arial" pitchFamily="34" charset="0"/>
                          <a:cs typeface="Times New Roman" pitchFamily="18" charset="0"/>
                        </a:rPr>
                        <a:t>Opening for </a:t>
                      </a:r>
                      <a:r>
                        <a:rPr kumimoji="0" lang="en-US" sz="1050" b="0" i="0" u="none" strike="noStrike" cap="none" normalizeH="0" baseline="0" dirty="0" err="1" smtClean="0">
                          <a:ln>
                            <a:noFill/>
                          </a:ln>
                          <a:solidFill>
                            <a:schemeClr val="tx1"/>
                          </a:solidFill>
                          <a:effectLst/>
                          <a:latin typeface="Arial" pitchFamily="34" charset="0"/>
                          <a:cs typeface="Times New Roman" pitchFamily="18" charset="0"/>
                        </a:rPr>
                        <a:t>simulant</a:t>
                      </a:r>
                      <a:r>
                        <a:rPr kumimoji="0" lang="en-US" sz="1050" b="0" i="0" u="none" strike="noStrike" cap="none" normalizeH="0" baseline="0" dirty="0" smtClean="0">
                          <a:ln>
                            <a:noFill/>
                          </a:ln>
                          <a:solidFill>
                            <a:schemeClr val="tx1"/>
                          </a:solidFill>
                          <a:effectLst/>
                          <a:latin typeface="Arial" pitchFamily="34" charset="0"/>
                          <a:cs typeface="Times New Roman" pitchFamily="18" charset="0"/>
                        </a:rPr>
                        <a:t> vapor to escape from confidence sample</a:t>
                      </a:r>
                    </a:p>
                  </a:txBody>
                  <a:tcPr horzOverflow="overflow">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9050" cap="flat" cmpd="sng" algn="ctr">
                      <a:solidFill>
                        <a:schemeClr val="tx2"/>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a:noFill/>
                    </a:lnTlToBr>
                    <a:lnBlToTr>
                      <a:noFill/>
                    </a:lnBlToTr>
                    <a:solidFill>
                      <a:srgbClr val="FFFFFF"/>
                    </a:solidFill>
                  </a:tcPr>
                </a:tc>
              </a:tr>
            </a:tbl>
          </a:graphicData>
        </a:graphic>
      </p:graphicFrame>
      <p:sp>
        <p:nvSpPr>
          <p:cNvPr id="33830" name="Text Box 31"/>
          <p:cNvSpPr txBox="1">
            <a:spLocks noChangeArrowheads="1"/>
          </p:cNvSpPr>
          <p:nvPr/>
        </p:nvSpPr>
        <p:spPr bwMode="auto">
          <a:xfrm>
            <a:off x="5340350" y="1281113"/>
            <a:ext cx="2819400" cy="946150"/>
          </a:xfrm>
          <a:prstGeom prst="rect">
            <a:avLst/>
          </a:prstGeom>
          <a:noFill/>
          <a:ln w="9525">
            <a:noFill/>
            <a:miter lim="800000"/>
            <a:headEnd/>
            <a:tailEnd/>
          </a:ln>
        </p:spPr>
        <p:txBody>
          <a:bodyPr>
            <a:spAutoFit/>
          </a:bodyPr>
          <a:lstStyle/>
          <a:p>
            <a:pPr algn="ctr"/>
            <a:r>
              <a:rPr lang="en-US" sz="2800" b="1">
                <a:solidFill>
                  <a:srgbClr val="000099"/>
                </a:solidFill>
                <a:latin typeface="Arial" charset="0"/>
              </a:rPr>
              <a:t>Confidence Sample</a:t>
            </a:r>
          </a:p>
        </p:txBody>
      </p:sp>
      <p:grpSp>
        <p:nvGrpSpPr>
          <p:cNvPr id="33831" name="Group 54"/>
          <p:cNvGrpSpPr>
            <a:grpSpLocks noChangeAspect="1"/>
          </p:cNvGrpSpPr>
          <p:nvPr/>
        </p:nvGrpSpPr>
        <p:grpSpPr bwMode="auto">
          <a:xfrm>
            <a:off x="4738688" y="2514600"/>
            <a:ext cx="4110037" cy="2846388"/>
            <a:chOff x="3216" y="1584"/>
            <a:chExt cx="2356" cy="1632"/>
          </a:xfrm>
        </p:grpSpPr>
        <p:sp>
          <p:nvSpPr>
            <p:cNvPr id="33832" name="AutoShape 53"/>
            <p:cNvSpPr>
              <a:spLocks noChangeAspect="1" noChangeArrowheads="1" noTextEdit="1"/>
            </p:cNvSpPr>
            <p:nvPr/>
          </p:nvSpPr>
          <p:spPr bwMode="auto">
            <a:xfrm>
              <a:off x="3216" y="1584"/>
              <a:ext cx="2356" cy="1632"/>
            </a:xfrm>
            <a:prstGeom prst="rect">
              <a:avLst/>
            </a:prstGeom>
            <a:noFill/>
            <a:ln w="9525">
              <a:noFill/>
              <a:miter lim="800000"/>
              <a:headEnd/>
              <a:tailEnd/>
            </a:ln>
          </p:spPr>
          <p:txBody>
            <a:bodyPr/>
            <a:lstStyle/>
            <a:p>
              <a:endParaRPr lang="en-US"/>
            </a:p>
          </p:txBody>
        </p:sp>
        <p:grpSp>
          <p:nvGrpSpPr>
            <p:cNvPr id="33833" name="Group 255"/>
            <p:cNvGrpSpPr>
              <a:grpSpLocks/>
            </p:cNvGrpSpPr>
            <p:nvPr/>
          </p:nvGrpSpPr>
          <p:grpSpPr bwMode="auto">
            <a:xfrm>
              <a:off x="3325" y="1622"/>
              <a:ext cx="2152" cy="1552"/>
              <a:chOff x="3325" y="1622"/>
              <a:chExt cx="2152" cy="1552"/>
            </a:xfrm>
          </p:grpSpPr>
          <p:sp>
            <p:nvSpPr>
              <p:cNvPr id="33840" name="Freeform 55"/>
              <p:cNvSpPr>
                <a:spLocks/>
              </p:cNvSpPr>
              <p:nvPr/>
            </p:nvSpPr>
            <p:spPr bwMode="auto">
              <a:xfrm>
                <a:off x="3794" y="1819"/>
                <a:ext cx="1485" cy="850"/>
              </a:xfrm>
              <a:custGeom>
                <a:avLst/>
                <a:gdLst>
                  <a:gd name="T0" fmla="*/ 0 w 10398"/>
                  <a:gd name="T1" fmla="*/ 10 h 5950"/>
                  <a:gd name="T2" fmla="*/ 1 w 10398"/>
                  <a:gd name="T3" fmla="*/ 10 h 5950"/>
                  <a:gd name="T4" fmla="*/ 1 w 10398"/>
                  <a:gd name="T5" fmla="*/ 9 h 5950"/>
                  <a:gd name="T6" fmla="*/ 2 w 10398"/>
                  <a:gd name="T7" fmla="*/ 8 h 5950"/>
                  <a:gd name="T8" fmla="*/ 2 w 10398"/>
                  <a:gd name="T9" fmla="*/ 8 h 5950"/>
                  <a:gd name="T10" fmla="*/ 2 w 10398"/>
                  <a:gd name="T11" fmla="*/ 8 h 5950"/>
                  <a:gd name="T12" fmla="*/ 3 w 10398"/>
                  <a:gd name="T13" fmla="*/ 7 h 5950"/>
                  <a:gd name="T14" fmla="*/ 3 w 10398"/>
                  <a:gd name="T15" fmla="*/ 7 h 5950"/>
                  <a:gd name="T16" fmla="*/ 4 w 10398"/>
                  <a:gd name="T17" fmla="*/ 7 h 5950"/>
                  <a:gd name="T18" fmla="*/ 6 w 10398"/>
                  <a:gd name="T19" fmla="*/ 6 h 5950"/>
                  <a:gd name="T20" fmla="*/ 8 w 10398"/>
                  <a:gd name="T21" fmla="*/ 5 h 5950"/>
                  <a:gd name="T22" fmla="*/ 10 w 10398"/>
                  <a:gd name="T23" fmla="*/ 4 h 5950"/>
                  <a:gd name="T24" fmla="*/ 11 w 10398"/>
                  <a:gd name="T25" fmla="*/ 4 h 5950"/>
                  <a:gd name="T26" fmla="*/ 13 w 10398"/>
                  <a:gd name="T27" fmla="*/ 3 h 5950"/>
                  <a:gd name="T28" fmla="*/ 15 w 10398"/>
                  <a:gd name="T29" fmla="*/ 2 h 5950"/>
                  <a:gd name="T30" fmla="*/ 18 w 10398"/>
                  <a:gd name="T31" fmla="*/ 2 h 5950"/>
                  <a:gd name="T32" fmla="*/ 21 w 10398"/>
                  <a:gd name="T33" fmla="*/ 1 h 5950"/>
                  <a:gd name="T34" fmla="*/ 22 w 10398"/>
                  <a:gd name="T35" fmla="*/ 1 h 5950"/>
                  <a:gd name="T36" fmla="*/ 23 w 10398"/>
                  <a:gd name="T37" fmla="*/ 0 h 5950"/>
                  <a:gd name="T38" fmla="*/ 25 w 10398"/>
                  <a:gd name="T39" fmla="*/ 0 h 5950"/>
                  <a:gd name="T40" fmla="*/ 26 w 10398"/>
                  <a:gd name="T41" fmla="*/ 0 h 5950"/>
                  <a:gd name="T42" fmla="*/ 26 w 10398"/>
                  <a:gd name="T43" fmla="*/ 0 h 5950"/>
                  <a:gd name="T44" fmla="*/ 26 w 10398"/>
                  <a:gd name="T45" fmla="*/ 0 h 5950"/>
                  <a:gd name="T46" fmla="*/ 27 w 10398"/>
                  <a:gd name="T47" fmla="*/ 0 h 5950"/>
                  <a:gd name="T48" fmla="*/ 27 w 10398"/>
                  <a:gd name="T49" fmla="*/ 0 h 5950"/>
                  <a:gd name="T50" fmla="*/ 27 w 10398"/>
                  <a:gd name="T51" fmla="*/ 1 h 5950"/>
                  <a:gd name="T52" fmla="*/ 28 w 10398"/>
                  <a:gd name="T53" fmla="*/ 3 h 5950"/>
                  <a:gd name="T54" fmla="*/ 29 w 10398"/>
                  <a:gd name="T55" fmla="*/ 4 h 5950"/>
                  <a:gd name="T56" fmla="*/ 30 w 10398"/>
                  <a:gd name="T57" fmla="*/ 6 h 5950"/>
                  <a:gd name="T58" fmla="*/ 30 w 10398"/>
                  <a:gd name="T59" fmla="*/ 6 h 5950"/>
                  <a:gd name="T60" fmla="*/ 30 w 10398"/>
                  <a:gd name="T61" fmla="*/ 6 h 5950"/>
                  <a:gd name="T62" fmla="*/ 30 w 10398"/>
                  <a:gd name="T63" fmla="*/ 6 h 5950"/>
                  <a:gd name="T64" fmla="*/ 30 w 10398"/>
                  <a:gd name="T65" fmla="*/ 7 h 5950"/>
                  <a:gd name="T66" fmla="*/ 30 w 10398"/>
                  <a:gd name="T67" fmla="*/ 7 h 5950"/>
                  <a:gd name="T68" fmla="*/ 29 w 10398"/>
                  <a:gd name="T69" fmla="*/ 8 h 5950"/>
                  <a:gd name="T70" fmla="*/ 28 w 10398"/>
                  <a:gd name="T71" fmla="*/ 9 h 5950"/>
                  <a:gd name="T72" fmla="*/ 27 w 10398"/>
                  <a:gd name="T73" fmla="*/ 10 h 5950"/>
                  <a:gd name="T74" fmla="*/ 26 w 10398"/>
                  <a:gd name="T75" fmla="*/ 10 h 5950"/>
                  <a:gd name="T76" fmla="*/ 25 w 10398"/>
                  <a:gd name="T77" fmla="*/ 11 h 5950"/>
                  <a:gd name="T78" fmla="*/ 24 w 10398"/>
                  <a:gd name="T79" fmla="*/ 11 h 5950"/>
                  <a:gd name="T80" fmla="*/ 24 w 10398"/>
                  <a:gd name="T81" fmla="*/ 12 h 5950"/>
                  <a:gd name="T82" fmla="*/ 23 w 10398"/>
                  <a:gd name="T83" fmla="*/ 12 h 5950"/>
                  <a:gd name="T84" fmla="*/ 21 w 10398"/>
                  <a:gd name="T85" fmla="*/ 13 h 5950"/>
                  <a:gd name="T86" fmla="*/ 20 w 10398"/>
                  <a:gd name="T87" fmla="*/ 14 h 5950"/>
                  <a:gd name="T88" fmla="*/ 18 w 10398"/>
                  <a:gd name="T89" fmla="*/ 14 h 5950"/>
                  <a:gd name="T90" fmla="*/ 17 w 10398"/>
                  <a:gd name="T91" fmla="*/ 15 h 5950"/>
                  <a:gd name="T92" fmla="*/ 15 w 10398"/>
                  <a:gd name="T93" fmla="*/ 16 h 5950"/>
                  <a:gd name="T94" fmla="*/ 13 w 10398"/>
                  <a:gd name="T95" fmla="*/ 16 h 5950"/>
                  <a:gd name="T96" fmla="*/ 11 w 10398"/>
                  <a:gd name="T97" fmla="*/ 17 h 59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98"/>
                  <a:gd name="T148" fmla="*/ 0 h 5950"/>
                  <a:gd name="T149" fmla="*/ 10398 w 10398"/>
                  <a:gd name="T150" fmla="*/ 5950 h 59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98" h="5950">
                    <a:moveTo>
                      <a:pt x="0" y="3732"/>
                    </a:moveTo>
                    <a:lnTo>
                      <a:pt x="41" y="3670"/>
                    </a:lnTo>
                    <a:lnTo>
                      <a:pt x="83" y="3608"/>
                    </a:lnTo>
                    <a:lnTo>
                      <a:pt x="125" y="3546"/>
                    </a:lnTo>
                    <a:lnTo>
                      <a:pt x="166" y="3484"/>
                    </a:lnTo>
                    <a:lnTo>
                      <a:pt x="209" y="3421"/>
                    </a:lnTo>
                    <a:lnTo>
                      <a:pt x="251" y="3359"/>
                    </a:lnTo>
                    <a:lnTo>
                      <a:pt x="293" y="3296"/>
                    </a:lnTo>
                    <a:lnTo>
                      <a:pt x="334" y="3234"/>
                    </a:lnTo>
                    <a:lnTo>
                      <a:pt x="376" y="3172"/>
                    </a:lnTo>
                    <a:lnTo>
                      <a:pt x="418" y="3110"/>
                    </a:lnTo>
                    <a:lnTo>
                      <a:pt x="459" y="3048"/>
                    </a:lnTo>
                    <a:lnTo>
                      <a:pt x="500" y="2985"/>
                    </a:lnTo>
                    <a:lnTo>
                      <a:pt x="541" y="2923"/>
                    </a:lnTo>
                    <a:lnTo>
                      <a:pt x="582" y="2860"/>
                    </a:lnTo>
                    <a:lnTo>
                      <a:pt x="623" y="2796"/>
                    </a:lnTo>
                    <a:lnTo>
                      <a:pt x="663" y="2733"/>
                    </a:lnTo>
                    <a:lnTo>
                      <a:pt x="676" y="2713"/>
                    </a:lnTo>
                    <a:lnTo>
                      <a:pt x="693" y="2690"/>
                    </a:lnTo>
                    <a:lnTo>
                      <a:pt x="713" y="2665"/>
                    </a:lnTo>
                    <a:lnTo>
                      <a:pt x="735" y="2641"/>
                    </a:lnTo>
                    <a:lnTo>
                      <a:pt x="756" y="2618"/>
                    </a:lnTo>
                    <a:lnTo>
                      <a:pt x="777" y="2597"/>
                    </a:lnTo>
                    <a:lnTo>
                      <a:pt x="788" y="2588"/>
                    </a:lnTo>
                    <a:lnTo>
                      <a:pt x="798" y="2580"/>
                    </a:lnTo>
                    <a:lnTo>
                      <a:pt x="807" y="2574"/>
                    </a:lnTo>
                    <a:lnTo>
                      <a:pt x="816" y="2569"/>
                    </a:lnTo>
                    <a:lnTo>
                      <a:pt x="862" y="2548"/>
                    </a:lnTo>
                    <a:lnTo>
                      <a:pt x="907" y="2526"/>
                    </a:lnTo>
                    <a:lnTo>
                      <a:pt x="953" y="2504"/>
                    </a:lnTo>
                    <a:lnTo>
                      <a:pt x="999" y="2482"/>
                    </a:lnTo>
                    <a:lnTo>
                      <a:pt x="1044" y="2460"/>
                    </a:lnTo>
                    <a:lnTo>
                      <a:pt x="1090" y="2439"/>
                    </a:lnTo>
                    <a:lnTo>
                      <a:pt x="1136" y="2418"/>
                    </a:lnTo>
                    <a:lnTo>
                      <a:pt x="1182" y="2397"/>
                    </a:lnTo>
                    <a:lnTo>
                      <a:pt x="1343" y="2326"/>
                    </a:lnTo>
                    <a:lnTo>
                      <a:pt x="1503" y="2256"/>
                    </a:lnTo>
                    <a:lnTo>
                      <a:pt x="1663" y="2184"/>
                    </a:lnTo>
                    <a:lnTo>
                      <a:pt x="1823" y="2113"/>
                    </a:lnTo>
                    <a:lnTo>
                      <a:pt x="1982" y="2042"/>
                    </a:lnTo>
                    <a:lnTo>
                      <a:pt x="2142" y="1971"/>
                    </a:lnTo>
                    <a:lnTo>
                      <a:pt x="2301" y="1900"/>
                    </a:lnTo>
                    <a:lnTo>
                      <a:pt x="2462" y="1829"/>
                    </a:lnTo>
                    <a:lnTo>
                      <a:pt x="2622" y="1760"/>
                    </a:lnTo>
                    <a:lnTo>
                      <a:pt x="2783" y="1691"/>
                    </a:lnTo>
                    <a:lnTo>
                      <a:pt x="2945" y="1624"/>
                    </a:lnTo>
                    <a:lnTo>
                      <a:pt x="3106" y="1558"/>
                    </a:lnTo>
                    <a:lnTo>
                      <a:pt x="3268" y="1493"/>
                    </a:lnTo>
                    <a:lnTo>
                      <a:pt x="3432" y="1430"/>
                    </a:lnTo>
                    <a:lnTo>
                      <a:pt x="3513" y="1399"/>
                    </a:lnTo>
                    <a:lnTo>
                      <a:pt x="3595" y="1369"/>
                    </a:lnTo>
                    <a:lnTo>
                      <a:pt x="3677" y="1338"/>
                    </a:lnTo>
                    <a:lnTo>
                      <a:pt x="3760" y="1309"/>
                    </a:lnTo>
                    <a:lnTo>
                      <a:pt x="3983" y="1231"/>
                    </a:lnTo>
                    <a:lnTo>
                      <a:pt x="4202" y="1156"/>
                    </a:lnTo>
                    <a:lnTo>
                      <a:pt x="4419" y="1084"/>
                    </a:lnTo>
                    <a:lnTo>
                      <a:pt x="4636" y="1013"/>
                    </a:lnTo>
                    <a:lnTo>
                      <a:pt x="4850" y="945"/>
                    </a:lnTo>
                    <a:lnTo>
                      <a:pt x="5065" y="880"/>
                    </a:lnTo>
                    <a:lnTo>
                      <a:pt x="5278" y="815"/>
                    </a:lnTo>
                    <a:lnTo>
                      <a:pt x="5492" y="753"/>
                    </a:lnTo>
                    <a:lnTo>
                      <a:pt x="5708" y="693"/>
                    </a:lnTo>
                    <a:lnTo>
                      <a:pt x="5924" y="634"/>
                    </a:lnTo>
                    <a:lnTo>
                      <a:pt x="6142" y="578"/>
                    </a:lnTo>
                    <a:lnTo>
                      <a:pt x="6362" y="522"/>
                    </a:lnTo>
                    <a:lnTo>
                      <a:pt x="6584" y="469"/>
                    </a:lnTo>
                    <a:lnTo>
                      <a:pt x="6811" y="416"/>
                    </a:lnTo>
                    <a:lnTo>
                      <a:pt x="7040" y="365"/>
                    </a:lnTo>
                    <a:lnTo>
                      <a:pt x="7274" y="314"/>
                    </a:lnTo>
                    <a:lnTo>
                      <a:pt x="7377" y="292"/>
                    </a:lnTo>
                    <a:lnTo>
                      <a:pt x="7482" y="271"/>
                    </a:lnTo>
                    <a:lnTo>
                      <a:pt x="7587" y="249"/>
                    </a:lnTo>
                    <a:lnTo>
                      <a:pt x="7693" y="228"/>
                    </a:lnTo>
                    <a:lnTo>
                      <a:pt x="7799" y="207"/>
                    </a:lnTo>
                    <a:lnTo>
                      <a:pt x="7904" y="186"/>
                    </a:lnTo>
                    <a:lnTo>
                      <a:pt x="8010" y="165"/>
                    </a:lnTo>
                    <a:lnTo>
                      <a:pt x="8115" y="145"/>
                    </a:lnTo>
                    <a:lnTo>
                      <a:pt x="8221" y="125"/>
                    </a:lnTo>
                    <a:lnTo>
                      <a:pt x="8325" y="106"/>
                    </a:lnTo>
                    <a:lnTo>
                      <a:pt x="8428" y="87"/>
                    </a:lnTo>
                    <a:lnTo>
                      <a:pt x="8531" y="69"/>
                    </a:lnTo>
                    <a:lnTo>
                      <a:pt x="8632" y="51"/>
                    </a:lnTo>
                    <a:lnTo>
                      <a:pt x="8732" y="35"/>
                    </a:lnTo>
                    <a:lnTo>
                      <a:pt x="8831" y="19"/>
                    </a:lnTo>
                    <a:lnTo>
                      <a:pt x="8928" y="3"/>
                    </a:lnTo>
                    <a:lnTo>
                      <a:pt x="8944" y="1"/>
                    </a:lnTo>
                    <a:lnTo>
                      <a:pt x="8961" y="0"/>
                    </a:lnTo>
                    <a:lnTo>
                      <a:pt x="8978" y="0"/>
                    </a:lnTo>
                    <a:lnTo>
                      <a:pt x="8994" y="0"/>
                    </a:lnTo>
                    <a:lnTo>
                      <a:pt x="9011" y="2"/>
                    </a:lnTo>
                    <a:lnTo>
                      <a:pt x="9028" y="5"/>
                    </a:lnTo>
                    <a:lnTo>
                      <a:pt x="9044" y="8"/>
                    </a:lnTo>
                    <a:lnTo>
                      <a:pt x="9060" y="13"/>
                    </a:lnTo>
                    <a:lnTo>
                      <a:pt x="9076" y="18"/>
                    </a:lnTo>
                    <a:lnTo>
                      <a:pt x="9091" y="25"/>
                    </a:lnTo>
                    <a:lnTo>
                      <a:pt x="9106" y="33"/>
                    </a:lnTo>
                    <a:lnTo>
                      <a:pt x="9120" y="43"/>
                    </a:lnTo>
                    <a:lnTo>
                      <a:pt x="9133" y="53"/>
                    </a:lnTo>
                    <a:lnTo>
                      <a:pt x="9146" y="65"/>
                    </a:lnTo>
                    <a:lnTo>
                      <a:pt x="9157" y="78"/>
                    </a:lnTo>
                    <a:lnTo>
                      <a:pt x="9167" y="92"/>
                    </a:lnTo>
                    <a:lnTo>
                      <a:pt x="9246" y="215"/>
                    </a:lnTo>
                    <a:lnTo>
                      <a:pt x="9326" y="338"/>
                    </a:lnTo>
                    <a:lnTo>
                      <a:pt x="9405" y="462"/>
                    </a:lnTo>
                    <a:lnTo>
                      <a:pt x="9484" y="585"/>
                    </a:lnTo>
                    <a:lnTo>
                      <a:pt x="9564" y="708"/>
                    </a:lnTo>
                    <a:lnTo>
                      <a:pt x="9643" y="832"/>
                    </a:lnTo>
                    <a:lnTo>
                      <a:pt x="9721" y="957"/>
                    </a:lnTo>
                    <a:lnTo>
                      <a:pt x="9799" y="1081"/>
                    </a:lnTo>
                    <a:lnTo>
                      <a:pt x="9877" y="1206"/>
                    </a:lnTo>
                    <a:lnTo>
                      <a:pt x="9954" y="1331"/>
                    </a:lnTo>
                    <a:lnTo>
                      <a:pt x="10029" y="1458"/>
                    </a:lnTo>
                    <a:lnTo>
                      <a:pt x="10103" y="1584"/>
                    </a:lnTo>
                    <a:lnTo>
                      <a:pt x="10175" y="1711"/>
                    </a:lnTo>
                    <a:lnTo>
                      <a:pt x="10246" y="1839"/>
                    </a:lnTo>
                    <a:lnTo>
                      <a:pt x="10281" y="1904"/>
                    </a:lnTo>
                    <a:lnTo>
                      <a:pt x="10315" y="1968"/>
                    </a:lnTo>
                    <a:lnTo>
                      <a:pt x="10350" y="2033"/>
                    </a:lnTo>
                    <a:lnTo>
                      <a:pt x="10383" y="2097"/>
                    </a:lnTo>
                    <a:lnTo>
                      <a:pt x="10388" y="2110"/>
                    </a:lnTo>
                    <a:lnTo>
                      <a:pt x="10393" y="2123"/>
                    </a:lnTo>
                    <a:lnTo>
                      <a:pt x="10395" y="2137"/>
                    </a:lnTo>
                    <a:lnTo>
                      <a:pt x="10397" y="2152"/>
                    </a:lnTo>
                    <a:lnTo>
                      <a:pt x="10398" y="2167"/>
                    </a:lnTo>
                    <a:lnTo>
                      <a:pt x="10397" y="2182"/>
                    </a:lnTo>
                    <a:lnTo>
                      <a:pt x="10395" y="2197"/>
                    </a:lnTo>
                    <a:lnTo>
                      <a:pt x="10393" y="2212"/>
                    </a:lnTo>
                    <a:lnTo>
                      <a:pt x="10389" y="2228"/>
                    </a:lnTo>
                    <a:lnTo>
                      <a:pt x="10385" y="2242"/>
                    </a:lnTo>
                    <a:lnTo>
                      <a:pt x="10379" y="2257"/>
                    </a:lnTo>
                    <a:lnTo>
                      <a:pt x="10373" y="2271"/>
                    </a:lnTo>
                    <a:lnTo>
                      <a:pt x="10366" y="2284"/>
                    </a:lnTo>
                    <a:lnTo>
                      <a:pt x="10358" y="2296"/>
                    </a:lnTo>
                    <a:lnTo>
                      <a:pt x="10349" y="2307"/>
                    </a:lnTo>
                    <a:lnTo>
                      <a:pt x="10339" y="2317"/>
                    </a:lnTo>
                    <a:lnTo>
                      <a:pt x="10260" y="2397"/>
                    </a:lnTo>
                    <a:lnTo>
                      <a:pt x="10180" y="2474"/>
                    </a:lnTo>
                    <a:lnTo>
                      <a:pt x="10099" y="2550"/>
                    </a:lnTo>
                    <a:lnTo>
                      <a:pt x="10017" y="2625"/>
                    </a:lnTo>
                    <a:lnTo>
                      <a:pt x="9935" y="2699"/>
                    </a:lnTo>
                    <a:lnTo>
                      <a:pt x="9852" y="2771"/>
                    </a:lnTo>
                    <a:lnTo>
                      <a:pt x="9768" y="2844"/>
                    </a:lnTo>
                    <a:lnTo>
                      <a:pt x="9684" y="2916"/>
                    </a:lnTo>
                    <a:lnTo>
                      <a:pt x="9599" y="2986"/>
                    </a:lnTo>
                    <a:lnTo>
                      <a:pt x="9514" y="3056"/>
                    </a:lnTo>
                    <a:lnTo>
                      <a:pt x="9428" y="3126"/>
                    </a:lnTo>
                    <a:lnTo>
                      <a:pt x="9342" y="3196"/>
                    </a:lnTo>
                    <a:lnTo>
                      <a:pt x="9254" y="3265"/>
                    </a:lnTo>
                    <a:lnTo>
                      <a:pt x="9167" y="3335"/>
                    </a:lnTo>
                    <a:lnTo>
                      <a:pt x="9079" y="3404"/>
                    </a:lnTo>
                    <a:lnTo>
                      <a:pt x="8990" y="3473"/>
                    </a:lnTo>
                    <a:lnTo>
                      <a:pt x="8927" y="3521"/>
                    </a:lnTo>
                    <a:lnTo>
                      <a:pt x="8864" y="3568"/>
                    </a:lnTo>
                    <a:lnTo>
                      <a:pt x="8799" y="3614"/>
                    </a:lnTo>
                    <a:lnTo>
                      <a:pt x="8732" y="3659"/>
                    </a:lnTo>
                    <a:lnTo>
                      <a:pt x="8665" y="3703"/>
                    </a:lnTo>
                    <a:lnTo>
                      <a:pt x="8598" y="3746"/>
                    </a:lnTo>
                    <a:lnTo>
                      <a:pt x="8530" y="3788"/>
                    </a:lnTo>
                    <a:lnTo>
                      <a:pt x="8461" y="3830"/>
                    </a:lnTo>
                    <a:lnTo>
                      <a:pt x="8392" y="3871"/>
                    </a:lnTo>
                    <a:lnTo>
                      <a:pt x="8322" y="3911"/>
                    </a:lnTo>
                    <a:lnTo>
                      <a:pt x="8252" y="3950"/>
                    </a:lnTo>
                    <a:lnTo>
                      <a:pt x="8181" y="3988"/>
                    </a:lnTo>
                    <a:lnTo>
                      <a:pt x="8111" y="4026"/>
                    </a:lnTo>
                    <a:lnTo>
                      <a:pt x="8041" y="4063"/>
                    </a:lnTo>
                    <a:lnTo>
                      <a:pt x="7970" y="4099"/>
                    </a:lnTo>
                    <a:lnTo>
                      <a:pt x="7900" y="4135"/>
                    </a:lnTo>
                    <a:lnTo>
                      <a:pt x="7781" y="4196"/>
                    </a:lnTo>
                    <a:lnTo>
                      <a:pt x="7661" y="4255"/>
                    </a:lnTo>
                    <a:lnTo>
                      <a:pt x="7541" y="4314"/>
                    </a:lnTo>
                    <a:lnTo>
                      <a:pt x="7422" y="4373"/>
                    </a:lnTo>
                    <a:lnTo>
                      <a:pt x="7301" y="4431"/>
                    </a:lnTo>
                    <a:lnTo>
                      <a:pt x="7181" y="4488"/>
                    </a:lnTo>
                    <a:lnTo>
                      <a:pt x="7059" y="4545"/>
                    </a:lnTo>
                    <a:lnTo>
                      <a:pt x="6938" y="4600"/>
                    </a:lnTo>
                    <a:lnTo>
                      <a:pt x="6817" y="4656"/>
                    </a:lnTo>
                    <a:lnTo>
                      <a:pt x="6696" y="4710"/>
                    </a:lnTo>
                    <a:lnTo>
                      <a:pt x="6573" y="4765"/>
                    </a:lnTo>
                    <a:lnTo>
                      <a:pt x="6451" y="4819"/>
                    </a:lnTo>
                    <a:lnTo>
                      <a:pt x="6329" y="4873"/>
                    </a:lnTo>
                    <a:lnTo>
                      <a:pt x="6206" y="4925"/>
                    </a:lnTo>
                    <a:lnTo>
                      <a:pt x="6084" y="4978"/>
                    </a:lnTo>
                    <a:lnTo>
                      <a:pt x="5960" y="5030"/>
                    </a:lnTo>
                    <a:lnTo>
                      <a:pt x="5806" y="5094"/>
                    </a:lnTo>
                    <a:lnTo>
                      <a:pt x="5652" y="5157"/>
                    </a:lnTo>
                    <a:lnTo>
                      <a:pt x="5496" y="5219"/>
                    </a:lnTo>
                    <a:lnTo>
                      <a:pt x="5340" y="5281"/>
                    </a:lnTo>
                    <a:lnTo>
                      <a:pt x="5185" y="5342"/>
                    </a:lnTo>
                    <a:lnTo>
                      <a:pt x="5029" y="5401"/>
                    </a:lnTo>
                    <a:lnTo>
                      <a:pt x="4871" y="5460"/>
                    </a:lnTo>
                    <a:lnTo>
                      <a:pt x="4715" y="5517"/>
                    </a:lnTo>
                    <a:lnTo>
                      <a:pt x="4558" y="5574"/>
                    </a:lnTo>
                    <a:lnTo>
                      <a:pt x="4399" y="5630"/>
                    </a:lnTo>
                    <a:lnTo>
                      <a:pt x="4242" y="5685"/>
                    </a:lnTo>
                    <a:lnTo>
                      <a:pt x="4084" y="5740"/>
                    </a:lnTo>
                    <a:lnTo>
                      <a:pt x="3925" y="5793"/>
                    </a:lnTo>
                    <a:lnTo>
                      <a:pt x="3766" y="5847"/>
                    </a:lnTo>
                    <a:lnTo>
                      <a:pt x="3608" y="5898"/>
                    </a:lnTo>
                    <a:lnTo>
                      <a:pt x="3449" y="5950"/>
                    </a:lnTo>
                  </a:path>
                </a:pathLst>
              </a:custGeom>
              <a:noFill/>
              <a:ln w="11113">
                <a:solidFill>
                  <a:srgbClr val="1F1A17"/>
                </a:solidFill>
                <a:prstDash val="solid"/>
                <a:round/>
                <a:headEnd/>
                <a:tailEnd/>
              </a:ln>
            </p:spPr>
            <p:txBody>
              <a:bodyPr/>
              <a:lstStyle/>
              <a:p>
                <a:endParaRPr lang="en-US"/>
              </a:p>
            </p:txBody>
          </p:sp>
          <p:sp>
            <p:nvSpPr>
              <p:cNvPr id="33841" name="Freeform 56"/>
              <p:cNvSpPr>
                <a:spLocks/>
              </p:cNvSpPr>
              <p:nvPr/>
            </p:nvSpPr>
            <p:spPr bwMode="auto">
              <a:xfrm>
                <a:off x="3734" y="2311"/>
                <a:ext cx="159" cy="121"/>
              </a:xfrm>
              <a:custGeom>
                <a:avLst/>
                <a:gdLst>
                  <a:gd name="T0" fmla="*/ 1 w 1112"/>
                  <a:gd name="T1" fmla="*/ 2 h 845"/>
                  <a:gd name="T2" fmla="*/ 1 w 1112"/>
                  <a:gd name="T3" fmla="*/ 2 h 845"/>
                  <a:gd name="T4" fmla="*/ 1 w 1112"/>
                  <a:gd name="T5" fmla="*/ 2 h 845"/>
                  <a:gd name="T6" fmla="*/ 1 w 1112"/>
                  <a:gd name="T7" fmla="*/ 2 h 845"/>
                  <a:gd name="T8" fmla="*/ 1 w 1112"/>
                  <a:gd name="T9" fmla="*/ 2 h 845"/>
                  <a:gd name="T10" fmla="*/ 1 w 1112"/>
                  <a:gd name="T11" fmla="*/ 2 h 845"/>
                  <a:gd name="T12" fmla="*/ 1 w 1112"/>
                  <a:gd name="T13" fmla="*/ 2 h 845"/>
                  <a:gd name="T14" fmla="*/ 1 w 1112"/>
                  <a:gd name="T15" fmla="*/ 2 h 845"/>
                  <a:gd name="T16" fmla="*/ 0 w 1112"/>
                  <a:gd name="T17" fmla="*/ 2 h 845"/>
                  <a:gd name="T18" fmla="*/ 0 w 1112"/>
                  <a:gd name="T19" fmla="*/ 2 h 845"/>
                  <a:gd name="T20" fmla="*/ 0 w 1112"/>
                  <a:gd name="T21" fmla="*/ 2 h 845"/>
                  <a:gd name="T22" fmla="*/ 0 w 1112"/>
                  <a:gd name="T23" fmla="*/ 2 h 845"/>
                  <a:gd name="T24" fmla="*/ 0 w 1112"/>
                  <a:gd name="T25" fmla="*/ 2 h 845"/>
                  <a:gd name="T26" fmla="*/ 0 w 1112"/>
                  <a:gd name="T27" fmla="*/ 2 h 845"/>
                  <a:gd name="T28" fmla="*/ 0 w 1112"/>
                  <a:gd name="T29" fmla="*/ 2 h 845"/>
                  <a:gd name="T30" fmla="*/ 0 w 1112"/>
                  <a:gd name="T31" fmla="*/ 2 h 845"/>
                  <a:gd name="T32" fmla="*/ 0 w 1112"/>
                  <a:gd name="T33" fmla="*/ 2 h 845"/>
                  <a:gd name="T34" fmla="*/ 0 w 1112"/>
                  <a:gd name="T35" fmla="*/ 2 h 845"/>
                  <a:gd name="T36" fmla="*/ 0 w 1112"/>
                  <a:gd name="T37" fmla="*/ 2 h 845"/>
                  <a:gd name="T38" fmla="*/ 0 w 1112"/>
                  <a:gd name="T39" fmla="*/ 2 h 845"/>
                  <a:gd name="T40" fmla="*/ 0 w 1112"/>
                  <a:gd name="T41" fmla="*/ 2 h 845"/>
                  <a:gd name="T42" fmla="*/ 0 w 1112"/>
                  <a:gd name="T43" fmla="*/ 2 h 845"/>
                  <a:gd name="T44" fmla="*/ 0 w 1112"/>
                  <a:gd name="T45" fmla="*/ 2 h 845"/>
                  <a:gd name="T46" fmla="*/ 0 w 1112"/>
                  <a:gd name="T47" fmla="*/ 2 h 845"/>
                  <a:gd name="T48" fmla="*/ 0 w 1112"/>
                  <a:gd name="T49" fmla="*/ 2 h 845"/>
                  <a:gd name="T50" fmla="*/ 0 w 1112"/>
                  <a:gd name="T51" fmla="*/ 2 h 845"/>
                  <a:gd name="T52" fmla="*/ 0 w 1112"/>
                  <a:gd name="T53" fmla="*/ 2 h 845"/>
                  <a:gd name="T54" fmla="*/ 0 w 1112"/>
                  <a:gd name="T55" fmla="*/ 2 h 845"/>
                  <a:gd name="T56" fmla="*/ 0 w 1112"/>
                  <a:gd name="T57" fmla="*/ 2 h 845"/>
                  <a:gd name="T58" fmla="*/ 0 w 1112"/>
                  <a:gd name="T59" fmla="*/ 2 h 845"/>
                  <a:gd name="T60" fmla="*/ 0 w 1112"/>
                  <a:gd name="T61" fmla="*/ 1 h 845"/>
                  <a:gd name="T62" fmla="*/ 0 w 1112"/>
                  <a:gd name="T63" fmla="*/ 1 h 845"/>
                  <a:gd name="T64" fmla="*/ 0 w 1112"/>
                  <a:gd name="T65" fmla="*/ 1 h 845"/>
                  <a:gd name="T66" fmla="*/ 0 w 1112"/>
                  <a:gd name="T67" fmla="*/ 1 h 845"/>
                  <a:gd name="T68" fmla="*/ 0 w 1112"/>
                  <a:gd name="T69" fmla="*/ 1 h 845"/>
                  <a:gd name="T70" fmla="*/ 0 w 1112"/>
                  <a:gd name="T71" fmla="*/ 1 h 845"/>
                  <a:gd name="T72" fmla="*/ 0 w 1112"/>
                  <a:gd name="T73" fmla="*/ 1 h 845"/>
                  <a:gd name="T74" fmla="*/ 0 w 1112"/>
                  <a:gd name="T75" fmla="*/ 1 h 845"/>
                  <a:gd name="T76" fmla="*/ 0 w 1112"/>
                  <a:gd name="T77" fmla="*/ 1 h 845"/>
                  <a:gd name="T78" fmla="*/ 0 w 1112"/>
                  <a:gd name="T79" fmla="*/ 1 h 845"/>
                  <a:gd name="T80" fmla="*/ 0 w 1112"/>
                  <a:gd name="T81" fmla="*/ 1 h 845"/>
                  <a:gd name="T82" fmla="*/ 0 w 1112"/>
                  <a:gd name="T83" fmla="*/ 1 h 845"/>
                  <a:gd name="T84" fmla="*/ 1 w 1112"/>
                  <a:gd name="T85" fmla="*/ 1 h 845"/>
                  <a:gd name="T86" fmla="*/ 1 w 1112"/>
                  <a:gd name="T87" fmla="*/ 1 h 845"/>
                  <a:gd name="T88" fmla="*/ 1 w 1112"/>
                  <a:gd name="T89" fmla="*/ 1 h 845"/>
                  <a:gd name="T90" fmla="*/ 1 w 1112"/>
                  <a:gd name="T91" fmla="*/ 1 h 845"/>
                  <a:gd name="T92" fmla="*/ 1 w 1112"/>
                  <a:gd name="T93" fmla="*/ 1 h 845"/>
                  <a:gd name="T94" fmla="*/ 3 w 1112"/>
                  <a:gd name="T95" fmla="*/ 0 h 845"/>
                  <a:gd name="T96" fmla="*/ 3 w 1112"/>
                  <a:gd name="T97" fmla="*/ 0 h 845"/>
                  <a:gd name="T98" fmla="*/ 3 w 1112"/>
                  <a:gd name="T99" fmla="*/ 0 h 845"/>
                  <a:gd name="T100" fmla="*/ 3 w 1112"/>
                  <a:gd name="T101" fmla="*/ 0 h 845"/>
                  <a:gd name="T102" fmla="*/ 3 w 1112"/>
                  <a:gd name="T103" fmla="*/ 0 h 845"/>
                  <a:gd name="T104" fmla="*/ 3 w 1112"/>
                  <a:gd name="T105" fmla="*/ 0 h 845"/>
                  <a:gd name="T106" fmla="*/ 3 w 1112"/>
                  <a:gd name="T107" fmla="*/ 0 h 845"/>
                  <a:gd name="T108" fmla="*/ 3 w 1112"/>
                  <a:gd name="T109" fmla="*/ 0 h 845"/>
                  <a:gd name="T110" fmla="*/ 3 w 1112"/>
                  <a:gd name="T111" fmla="*/ 0 h 845"/>
                  <a:gd name="T112" fmla="*/ 3 w 1112"/>
                  <a:gd name="T113" fmla="*/ 0 h 845"/>
                  <a:gd name="T114" fmla="*/ 3 w 1112"/>
                  <a:gd name="T115" fmla="*/ 0 h 8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12"/>
                  <a:gd name="T175" fmla="*/ 0 h 845"/>
                  <a:gd name="T176" fmla="*/ 1112 w 1112"/>
                  <a:gd name="T177" fmla="*/ 845 h 84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12" h="845">
                    <a:moveTo>
                      <a:pt x="425" y="786"/>
                    </a:moveTo>
                    <a:lnTo>
                      <a:pt x="417" y="775"/>
                    </a:lnTo>
                    <a:lnTo>
                      <a:pt x="410" y="768"/>
                    </a:lnTo>
                    <a:lnTo>
                      <a:pt x="405" y="766"/>
                    </a:lnTo>
                    <a:lnTo>
                      <a:pt x="400" y="766"/>
                    </a:lnTo>
                    <a:lnTo>
                      <a:pt x="392" y="766"/>
                    </a:lnTo>
                    <a:lnTo>
                      <a:pt x="382" y="768"/>
                    </a:lnTo>
                    <a:lnTo>
                      <a:pt x="182" y="844"/>
                    </a:lnTo>
                    <a:lnTo>
                      <a:pt x="169" y="845"/>
                    </a:lnTo>
                    <a:lnTo>
                      <a:pt x="155" y="844"/>
                    </a:lnTo>
                    <a:lnTo>
                      <a:pt x="142" y="843"/>
                    </a:lnTo>
                    <a:lnTo>
                      <a:pt x="129" y="841"/>
                    </a:lnTo>
                    <a:lnTo>
                      <a:pt x="117" y="837"/>
                    </a:lnTo>
                    <a:lnTo>
                      <a:pt x="105" y="831"/>
                    </a:lnTo>
                    <a:lnTo>
                      <a:pt x="93" y="824"/>
                    </a:lnTo>
                    <a:lnTo>
                      <a:pt x="81" y="815"/>
                    </a:lnTo>
                    <a:lnTo>
                      <a:pt x="13" y="700"/>
                    </a:lnTo>
                    <a:lnTo>
                      <a:pt x="9" y="694"/>
                    </a:lnTo>
                    <a:lnTo>
                      <a:pt x="5" y="688"/>
                    </a:lnTo>
                    <a:lnTo>
                      <a:pt x="3" y="681"/>
                    </a:lnTo>
                    <a:lnTo>
                      <a:pt x="1" y="674"/>
                    </a:lnTo>
                    <a:lnTo>
                      <a:pt x="0" y="668"/>
                    </a:lnTo>
                    <a:lnTo>
                      <a:pt x="1" y="661"/>
                    </a:lnTo>
                    <a:lnTo>
                      <a:pt x="2" y="655"/>
                    </a:lnTo>
                    <a:lnTo>
                      <a:pt x="4" y="650"/>
                    </a:lnTo>
                    <a:lnTo>
                      <a:pt x="10" y="631"/>
                    </a:lnTo>
                    <a:lnTo>
                      <a:pt x="16" y="614"/>
                    </a:lnTo>
                    <a:lnTo>
                      <a:pt x="20" y="597"/>
                    </a:lnTo>
                    <a:lnTo>
                      <a:pt x="24" y="582"/>
                    </a:lnTo>
                    <a:lnTo>
                      <a:pt x="29" y="549"/>
                    </a:lnTo>
                    <a:lnTo>
                      <a:pt x="34" y="512"/>
                    </a:lnTo>
                    <a:lnTo>
                      <a:pt x="40" y="499"/>
                    </a:lnTo>
                    <a:lnTo>
                      <a:pt x="47" y="486"/>
                    </a:lnTo>
                    <a:lnTo>
                      <a:pt x="56" y="473"/>
                    </a:lnTo>
                    <a:lnTo>
                      <a:pt x="66" y="461"/>
                    </a:lnTo>
                    <a:lnTo>
                      <a:pt x="76" y="448"/>
                    </a:lnTo>
                    <a:lnTo>
                      <a:pt x="89" y="437"/>
                    </a:lnTo>
                    <a:lnTo>
                      <a:pt x="101" y="426"/>
                    </a:lnTo>
                    <a:lnTo>
                      <a:pt x="114" y="415"/>
                    </a:lnTo>
                    <a:lnTo>
                      <a:pt x="128" y="404"/>
                    </a:lnTo>
                    <a:lnTo>
                      <a:pt x="142" y="395"/>
                    </a:lnTo>
                    <a:lnTo>
                      <a:pt x="157" y="386"/>
                    </a:lnTo>
                    <a:lnTo>
                      <a:pt x="172" y="377"/>
                    </a:lnTo>
                    <a:lnTo>
                      <a:pt x="187" y="369"/>
                    </a:lnTo>
                    <a:lnTo>
                      <a:pt x="202" y="362"/>
                    </a:lnTo>
                    <a:lnTo>
                      <a:pt x="217" y="356"/>
                    </a:lnTo>
                    <a:lnTo>
                      <a:pt x="232" y="351"/>
                    </a:lnTo>
                    <a:lnTo>
                      <a:pt x="1093" y="36"/>
                    </a:lnTo>
                    <a:lnTo>
                      <a:pt x="1096" y="32"/>
                    </a:lnTo>
                    <a:lnTo>
                      <a:pt x="1099" y="28"/>
                    </a:lnTo>
                    <a:lnTo>
                      <a:pt x="1104" y="25"/>
                    </a:lnTo>
                    <a:lnTo>
                      <a:pt x="1108" y="21"/>
                    </a:lnTo>
                    <a:lnTo>
                      <a:pt x="1111" y="17"/>
                    </a:lnTo>
                    <a:lnTo>
                      <a:pt x="1112" y="13"/>
                    </a:lnTo>
                    <a:lnTo>
                      <a:pt x="1111" y="10"/>
                    </a:lnTo>
                    <a:lnTo>
                      <a:pt x="1110" y="7"/>
                    </a:lnTo>
                    <a:lnTo>
                      <a:pt x="1108" y="4"/>
                    </a:lnTo>
                    <a:lnTo>
                      <a:pt x="1106" y="0"/>
                    </a:lnTo>
                  </a:path>
                </a:pathLst>
              </a:custGeom>
              <a:noFill/>
              <a:ln w="11113">
                <a:solidFill>
                  <a:srgbClr val="1F1A17"/>
                </a:solidFill>
                <a:prstDash val="solid"/>
                <a:round/>
                <a:headEnd/>
                <a:tailEnd/>
              </a:ln>
            </p:spPr>
            <p:txBody>
              <a:bodyPr/>
              <a:lstStyle/>
              <a:p>
                <a:endParaRPr lang="en-US"/>
              </a:p>
            </p:txBody>
          </p:sp>
          <p:sp>
            <p:nvSpPr>
              <p:cNvPr id="33842" name="Freeform 57"/>
              <p:cNvSpPr>
                <a:spLocks/>
              </p:cNvSpPr>
              <p:nvPr/>
            </p:nvSpPr>
            <p:spPr bwMode="auto">
              <a:xfrm>
                <a:off x="3888" y="2352"/>
                <a:ext cx="28" cy="30"/>
              </a:xfrm>
              <a:custGeom>
                <a:avLst/>
                <a:gdLst>
                  <a:gd name="T0" fmla="*/ 1 w 198"/>
                  <a:gd name="T1" fmla="*/ 0 h 213"/>
                  <a:gd name="T2" fmla="*/ 1 w 198"/>
                  <a:gd name="T3" fmla="*/ 0 h 213"/>
                  <a:gd name="T4" fmla="*/ 1 w 198"/>
                  <a:gd name="T5" fmla="*/ 0 h 213"/>
                  <a:gd name="T6" fmla="*/ 1 w 198"/>
                  <a:gd name="T7" fmla="*/ 0 h 213"/>
                  <a:gd name="T8" fmla="*/ 1 w 198"/>
                  <a:gd name="T9" fmla="*/ 0 h 213"/>
                  <a:gd name="T10" fmla="*/ 1 w 198"/>
                  <a:gd name="T11" fmla="*/ 0 h 213"/>
                  <a:gd name="T12" fmla="*/ 1 w 198"/>
                  <a:gd name="T13" fmla="*/ 0 h 213"/>
                  <a:gd name="T14" fmla="*/ 0 w 198"/>
                  <a:gd name="T15" fmla="*/ 0 h 213"/>
                  <a:gd name="T16" fmla="*/ 0 w 198"/>
                  <a:gd name="T17" fmla="*/ 0 h 213"/>
                  <a:gd name="T18" fmla="*/ 0 w 198"/>
                  <a:gd name="T19" fmla="*/ 0 h 213"/>
                  <a:gd name="T20" fmla="*/ 0 w 198"/>
                  <a:gd name="T21" fmla="*/ 0 h 213"/>
                  <a:gd name="T22" fmla="*/ 0 w 198"/>
                  <a:gd name="T23" fmla="*/ 1 h 2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213"/>
                  <a:gd name="T38" fmla="*/ 198 w 198"/>
                  <a:gd name="T39" fmla="*/ 213 h 2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213">
                    <a:moveTo>
                      <a:pt x="198" y="19"/>
                    </a:moveTo>
                    <a:lnTo>
                      <a:pt x="197" y="15"/>
                    </a:lnTo>
                    <a:lnTo>
                      <a:pt x="195" y="12"/>
                    </a:lnTo>
                    <a:lnTo>
                      <a:pt x="193" y="9"/>
                    </a:lnTo>
                    <a:lnTo>
                      <a:pt x="191" y="6"/>
                    </a:lnTo>
                    <a:lnTo>
                      <a:pt x="185" y="3"/>
                    </a:lnTo>
                    <a:lnTo>
                      <a:pt x="178" y="1"/>
                    </a:lnTo>
                    <a:lnTo>
                      <a:pt x="170" y="0"/>
                    </a:lnTo>
                    <a:lnTo>
                      <a:pt x="163" y="1"/>
                    </a:lnTo>
                    <a:lnTo>
                      <a:pt x="157" y="4"/>
                    </a:lnTo>
                    <a:lnTo>
                      <a:pt x="152" y="8"/>
                    </a:lnTo>
                    <a:lnTo>
                      <a:pt x="0" y="213"/>
                    </a:lnTo>
                  </a:path>
                </a:pathLst>
              </a:custGeom>
              <a:noFill/>
              <a:ln w="11113">
                <a:solidFill>
                  <a:srgbClr val="1F1A17"/>
                </a:solidFill>
                <a:prstDash val="solid"/>
                <a:round/>
                <a:headEnd/>
                <a:tailEnd/>
              </a:ln>
            </p:spPr>
            <p:txBody>
              <a:bodyPr/>
              <a:lstStyle/>
              <a:p>
                <a:endParaRPr lang="en-US"/>
              </a:p>
            </p:txBody>
          </p:sp>
          <p:sp>
            <p:nvSpPr>
              <p:cNvPr id="33843" name="Line 58"/>
              <p:cNvSpPr>
                <a:spLocks noChangeShapeType="1"/>
              </p:cNvSpPr>
              <p:nvPr/>
            </p:nvSpPr>
            <p:spPr bwMode="auto">
              <a:xfrm flipH="1">
                <a:off x="3837" y="2400"/>
                <a:ext cx="38" cy="51"/>
              </a:xfrm>
              <a:prstGeom prst="line">
                <a:avLst/>
              </a:prstGeom>
              <a:noFill/>
              <a:ln w="11113">
                <a:solidFill>
                  <a:srgbClr val="1F1A17"/>
                </a:solidFill>
                <a:round/>
                <a:headEnd/>
                <a:tailEnd/>
              </a:ln>
            </p:spPr>
            <p:txBody>
              <a:bodyPr/>
              <a:lstStyle/>
              <a:p>
                <a:endParaRPr lang="en-US"/>
              </a:p>
            </p:txBody>
          </p:sp>
          <p:sp>
            <p:nvSpPr>
              <p:cNvPr id="33844" name="Freeform 59"/>
              <p:cNvSpPr>
                <a:spLocks/>
              </p:cNvSpPr>
              <p:nvPr/>
            </p:nvSpPr>
            <p:spPr bwMode="auto">
              <a:xfrm>
                <a:off x="3663" y="2427"/>
                <a:ext cx="140" cy="81"/>
              </a:xfrm>
              <a:custGeom>
                <a:avLst/>
                <a:gdLst>
                  <a:gd name="T0" fmla="*/ 3 w 980"/>
                  <a:gd name="T1" fmla="*/ 1 h 572"/>
                  <a:gd name="T2" fmla="*/ 0 w 980"/>
                  <a:gd name="T3" fmla="*/ 2 h 572"/>
                  <a:gd name="T4" fmla="*/ 0 w 980"/>
                  <a:gd name="T5" fmla="*/ 2 h 572"/>
                  <a:gd name="T6" fmla="*/ 0 w 980"/>
                  <a:gd name="T7" fmla="*/ 2 h 572"/>
                  <a:gd name="T8" fmla="*/ 0 w 980"/>
                  <a:gd name="T9" fmla="*/ 2 h 572"/>
                  <a:gd name="T10" fmla="*/ 0 w 980"/>
                  <a:gd name="T11" fmla="*/ 2 h 572"/>
                  <a:gd name="T12" fmla="*/ 0 w 980"/>
                  <a:gd name="T13" fmla="*/ 2 h 572"/>
                  <a:gd name="T14" fmla="*/ 0 w 980"/>
                  <a:gd name="T15" fmla="*/ 2 h 572"/>
                  <a:gd name="T16" fmla="*/ 0 w 980"/>
                  <a:gd name="T17" fmla="*/ 2 h 572"/>
                  <a:gd name="T18" fmla="*/ 0 w 980"/>
                  <a:gd name="T19" fmla="*/ 2 h 572"/>
                  <a:gd name="T20" fmla="*/ 0 w 980"/>
                  <a:gd name="T21" fmla="*/ 1 h 572"/>
                  <a:gd name="T22" fmla="*/ 0 w 980"/>
                  <a:gd name="T23" fmla="*/ 1 h 572"/>
                  <a:gd name="T24" fmla="*/ 0 w 980"/>
                  <a:gd name="T25" fmla="*/ 1 h 572"/>
                  <a:gd name="T26" fmla="*/ 0 w 980"/>
                  <a:gd name="T27" fmla="*/ 1 h 572"/>
                  <a:gd name="T28" fmla="*/ 0 w 980"/>
                  <a:gd name="T29" fmla="*/ 1 h 572"/>
                  <a:gd name="T30" fmla="*/ 0 w 980"/>
                  <a:gd name="T31" fmla="*/ 1 h 572"/>
                  <a:gd name="T32" fmla="*/ 0 w 980"/>
                  <a:gd name="T33" fmla="*/ 1 h 572"/>
                  <a:gd name="T34" fmla="*/ 0 w 980"/>
                  <a:gd name="T35" fmla="*/ 1 h 572"/>
                  <a:gd name="T36" fmla="*/ 0 w 980"/>
                  <a:gd name="T37" fmla="*/ 1 h 572"/>
                  <a:gd name="T38" fmla="*/ 0 w 980"/>
                  <a:gd name="T39" fmla="*/ 1 h 572"/>
                  <a:gd name="T40" fmla="*/ 0 w 980"/>
                  <a:gd name="T41" fmla="*/ 1 h 572"/>
                  <a:gd name="T42" fmla="*/ 0 w 980"/>
                  <a:gd name="T43" fmla="*/ 1 h 572"/>
                  <a:gd name="T44" fmla="*/ 0 w 980"/>
                  <a:gd name="T45" fmla="*/ 1 h 572"/>
                  <a:gd name="T46" fmla="*/ 0 w 980"/>
                  <a:gd name="T47" fmla="*/ 1 h 572"/>
                  <a:gd name="T48" fmla="*/ 0 w 980"/>
                  <a:gd name="T49" fmla="*/ 1 h 572"/>
                  <a:gd name="T50" fmla="*/ 1 w 980"/>
                  <a:gd name="T51" fmla="*/ 1 h 572"/>
                  <a:gd name="T52" fmla="*/ 1 w 980"/>
                  <a:gd name="T53" fmla="*/ 1 h 572"/>
                  <a:gd name="T54" fmla="*/ 1 w 980"/>
                  <a:gd name="T55" fmla="*/ 0 h 572"/>
                  <a:gd name="T56" fmla="*/ 1 w 980"/>
                  <a:gd name="T57" fmla="*/ 0 h 572"/>
                  <a:gd name="T58" fmla="*/ 1 w 980"/>
                  <a:gd name="T59" fmla="*/ 0 h 572"/>
                  <a:gd name="T60" fmla="*/ 1 w 980"/>
                  <a:gd name="T61" fmla="*/ 0 h 572"/>
                  <a:gd name="T62" fmla="*/ 1 w 980"/>
                  <a:gd name="T63" fmla="*/ 0 h 572"/>
                  <a:gd name="T64" fmla="*/ 1 w 980"/>
                  <a:gd name="T65" fmla="*/ 0 h 572"/>
                  <a:gd name="T66" fmla="*/ 1 w 980"/>
                  <a:gd name="T67" fmla="*/ 0 h 572"/>
                  <a:gd name="T68" fmla="*/ 1 w 980"/>
                  <a:gd name="T69" fmla="*/ 0 h 572"/>
                  <a:gd name="T70" fmla="*/ 1 w 980"/>
                  <a:gd name="T71" fmla="*/ 0 h 572"/>
                  <a:gd name="T72" fmla="*/ 1 w 980"/>
                  <a:gd name="T73" fmla="*/ 0 h 572"/>
                  <a:gd name="T74" fmla="*/ 1 w 980"/>
                  <a:gd name="T75" fmla="*/ 0 h 572"/>
                  <a:gd name="T76" fmla="*/ 1 w 980"/>
                  <a:gd name="T77" fmla="*/ 0 h 572"/>
                  <a:gd name="T78" fmla="*/ 1 w 980"/>
                  <a:gd name="T79" fmla="*/ 0 h 572"/>
                  <a:gd name="T80" fmla="*/ 1 w 980"/>
                  <a:gd name="T81" fmla="*/ 0 h 572"/>
                  <a:gd name="T82" fmla="*/ 2 w 980"/>
                  <a:gd name="T83" fmla="*/ 0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0"/>
                  <a:gd name="T127" fmla="*/ 0 h 572"/>
                  <a:gd name="T128" fmla="*/ 980 w 980"/>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0" h="572">
                    <a:moveTo>
                      <a:pt x="980" y="326"/>
                    </a:moveTo>
                    <a:lnTo>
                      <a:pt x="134" y="571"/>
                    </a:lnTo>
                    <a:lnTo>
                      <a:pt x="123" y="572"/>
                    </a:lnTo>
                    <a:lnTo>
                      <a:pt x="113" y="571"/>
                    </a:lnTo>
                    <a:lnTo>
                      <a:pt x="102" y="568"/>
                    </a:lnTo>
                    <a:lnTo>
                      <a:pt x="92" y="564"/>
                    </a:lnTo>
                    <a:lnTo>
                      <a:pt x="83" y="559"/>
                    </a:lnTo>
                    <a:lnTo>
                      <a:pt x="74" y="552"/>
                    </a:lnTo>
                    <a:lnTo>
                      <a:pt x="67" y="545"/>
                    </a:lnTo>
                    <a:lnTo>
                      <a:pt x="61" y="538"/>
                    </a:lnTo>
                    <a:lnTo>
                      <a:pt x="1" y="423"/>
                    </a:lnTo>
                    <a:lnTo>
                      <a:pt x="0" y="419"/>
                    </a:lnTo>
                    <a:lnTo>
                      <a:pt x="0" y="415"/>
                    </a:lnTo>
                    <a:lnTo>
                      <a:pt x="1" y="410"/>
                    </a:lnTo>
                    <a:lnTo>
                      <a:pt x="2" y="405"/>
                    </a:lnTo>
                    <a:lnTo>
                      <a:pt x="5" y="396"/>
                    </a:lnTo>
                    <a:lnTo>
                      <a:pt x="10" y="386"/>
                    </a:lnTo>
                    <a:lnTo>
                      <a:pt x="16" y="376"/>
                    </a:lnTo>
                    <a:lnTo>
                      <a:pt x="23" y="366"/>
                    </a:lnTo>
                    <a:lnTo>
                      <a:pt x="30" y="358"/>
                    </a:lnTo>
                    <a:lnTo>
                      <a:pt x="38" y="351"/>
                    </a:lnTo>
                    <a:lnTo>
                      <a:pt x="66" y="331"/>
                    </a:lnTo>
                    <a:lnTo>
                      <a:pt x="94" y="308"/>
                    </a:lnTo>
                    <a:lnTo>
                      <a:pt x="125" y="281"/>
                    </a:lnTo>
                    <a:lnTo>
                      <a:pt x="157" y="252"/>
                    </a:lnTo>
                    <a:lnTo>
                      <a:pt x="189" y="222"/>
                    </a:lnTo>
                    <a:lnTo>
                      <a:pt x="220" y="192"/>
                    </a:lnTo>
                    <a:lnTo>
                      <a:pt x="251" y="161"/>
                    </a:lnTo>
                    <a:lnTo>
                      <a:pt x="280" y="133"/>
                    </a:lnTo>
                    <a:lnTo>
                      <a:pt x="287" y="126"/>
                    </a:lnTo>
                    <a:lnTo>
                      <a:pt x="297" y="118"/>
                    </a:lnTo>
                    <a:lnTo>
                      <a:pt x="307" y="110"/>
                    </a:lnTo>
                    <a:lnTo>
                      <a:pt x="320" y="102"/>
                    </a:lnTo>
                    <a:lnTo>
                      <a:pt x="347" y="84"/>
                    </a:lnTo>
                    <a:lnTo>
                      <a:pt x="376" y="67"/>
                    </a:lnTo>
                    <a:lnTo>
                      <a:pt x="407" y="50"/>
                    </a:lnTo>
                    <a:lnTo>
                      <a:pt x="437" y="36"/>
                    </a:lnTo>
                    <a:lnTo>
                      <a:pt x="451" y="30"/>
                    </a:lnTo>
                    <a:lnTo>
                      <a:pt x="465" y="24"/>
                    </a:lnTo>
                    <a:lnTo>
                      <a:pt x="477" y="20"/>
                    </a:lnTo>
                    <a:lnTo>
                      <a:pt x="488" y="17"/>
                    </a:lnTo>
                    <a:lnTo>
                      <a:pt x="561" y="0"/>
                    </a:lnTo>
                  </a:path>
                </a:pathLst>
              </a:custGeom>
              <a:noFill/>
              <a:ln w="11113">
                <a:solidFill>
                  <a:srgbClr val="1F1A17"/>
                </a:solidFill>
                <a:prstDash val="solid"/>
                <a:round/>
                <a:headEnd/>
                <a:tailEnd/>
              </a:ln>
            </p:spPr>
            <p:txBody>
              <a:bodyPr/>
              <a:lstStyle/>
              <a:p>
                <a:endParaRPr lang="en-US"/>
              </a:p>
            </p:txBody>
          </p:sp>
          <p:sp>
            <p:nvSpPr>
              <p:cNvPr id="33845" name="Freeform 60"/>
              <p:cNvSpPr>
                <a:spLocks/>
              </p:cNvSpPr>
              <p:nvPr/>
            </p:nvSpPr>
            <p:spPr bwMode="auto">
              <a:xfrm>
                <a:off x="3744" y="2410"/>
                <a:ext cx="202" cy="180"/>
              </a:xfrm>
              <a:custGeom>
                <a:avLst/>
                <a:gdLst>
                  <a:gd name="T0" fmla="*/ 3 w 1418"/>
                  <a:gd name="T1" fmla="*/ 3 h 1265"/>
                  <a:gd name="T2" fmla="*/ 1 w 1418"/>
                  <a:gd name="T3" fmla="*/ 4 h 1265"/>
                  <a:gd name="T4" fmla="*/ 1 w 1418"/>
                  <a:gd name="T5" fmla="*/ 4 h 1265"/>
                  <a:gd name="T6" fmla="*/ 1 w 1418"/>
                  <a:gd name="T7" fmla="*/ 4 h 1265"/>
                  <a:gd name="T8" fmla="*/ 1 w 1418"/>
                  <a:gd name="T9" fmla="*/ 4 h 1265"/>
                  <a:gd name="T10" fmla="*/ 1 w 1418"/>
                  <a:gd name="T11" fmla="*/ 4 h 1265"/>
                  <a:gd name="T12" fmla="*/ 0 w 1418"/>
                  <a:gd name="T13" fmla="*/ 4 h 1265"/>
                  <a:gd name="T14" fmla="*/ 0 w 1418"/>
                  <a:gd name="T15" fmla="*/ 4 h 1265"/>
                  <a:gd name="T16" fmla="*/ 0 w 1418"/>
                  <a:gd name="T17" fmla="*/ 4 h 1265"/>
                  <a:gd name="T18" fmla="*/ 0 w 1418"/>
                  <a:gd name="T19" fmla="*/ 4 h 1265"/>
                  <a:gd name="T20" fmla="*/ 0 w 1418"/>
                  <a:gd name="T21" fmla="*/ 4 h 1265"/>
                  <a:gd name="T22" fmla="*/ 0 w 1418"/>
                  <a:gd name="T23" fmla="*/ 4 h 1265"/>
                  <a:gd name="T24" fmla="*/ 0 w 1418"/>
                  <a:gd name="T25" fmla="*/ 3 h 1265"/>
                  <a:gd name="T26" fmla="*/ 0 w 1418"/>
                  <a:gd name="T27" fmla="*/ 3 h 1265"/>
                  <a:gd name="T28" fmla="*/ 0 w 1418"/>
                  <a:gd name="T29" fmla="*/ 3 h 1265"/>
                  <a:gd name="T30" fmla="*/ 0 w 1418"/>
                  <a:gd name="T31" fmla="*/ 3 h 1265"/>
                  <a:gd name="T32" fmla="*/ 0 w 1418"/>
                  <a:gd name="T33" fmla="*/ 3 h 1265"/>
                  <a:gd name="T34" fmla="*/ 0 w 1418"/>
                  <a:gd name="T35" fmla="*/ 3 h 1265"/>
                  <a:gd name="T36" fmla="*/ 0 w 1418"/>
                  <a:gd name="T37" fmla="*/ 3 h 1265"/>
                  <a:gd name="T38" fmla="*/ 0 w 1418"/>
                  <a:gd name="T39" fmla="*/ 3 h 1265"/>
                  <a:gd name="T40" fmla="*/ 0 w 1418"/>
                  <a:gd name="T41" fmla="*/ 3 h 1265"/>
                  <a:gd name="T42" fmla="*/ 1 w 1418"/>
                  <a:gd name="T43" fmla="*/ 1 h 1265"/>
                  <a:gd name="T44" fmla="*/ 1 w 1418"/>
                  <a:gd name="T45" fmla="*/ 1 h 1265"/>
                  <a:gd name="T46" fmla="*/ 1 w 1418"/>
                  <a:gd name="T47" fmla="*/ 1 h 1265"/>
                  <a:gd name="T48" fmla="*/ 1 w 1418"/>
                  <a:gd name="T49" fmla="*/ 1 h 1265"/>
                  <a:gd name="T50" fmla="*/ 1 w 1418"/>
                  <a:gd name="T51" fmla="*/ 1 h 1265"/>
                  <a:gd name="T52" fmla="*/ 1 w 1418"/>
                  <a:gd name="T53" fmla="*/ 1 h 1265"/>
                  <a:gd name="T54" fmla="*/ 1 w 1418"/>
                  <a:gd name="T55" fmla="*/ 1 h 1265"/>
                  <a:gd name="T56" fmla="*/ 1 w 1418"/>
                  <a:gd name="T57" fmla="*/ 1 h 1265"/>
                  <a:gd name="T58" fmla="*/ 1 w 1418"/>
                  <a:gd name="T59" fmla="*/ 1 h 1265"/>
                  <a:gd name="T60" fmla="*/ 4 w 1418"/>
                  <a:gd name="T61" fmla="*/ 0 h 1265"/>
                  <a:gd name="T62" fmla="*/ 4 w 1418"/>
                  <a:gd name="T63" fmla="*/ 0 h 1265"/>
                  <a:gd name="T64" fmla="*/ 4 w 1418"/>
                  <a:gd name="T65" fmla="*/ 0 h 1265"/>
                  <a:gd name="T66" fmla="*/ 4 w 1418"/>
                  <a:gd name="T67" fmla="*/ 0 h 1265"/>
                  <a:gd name="T68" fmla="*/ 4 w 1418"/>
                  <a:gd name="T69" fmla="*/ 0 h 1265"/>
                  <a:gd name="T70" fmla="*/ 4 w 1418"/>
                  <a:gd name="T71" fmla="*/ 0 h 1265"/>
                  <a:gd name="T72" fmla="*/ 4 w 1418"/>
                  <a:gd name="T73" fmla="*/ 0 h 1265"/>
                  <a:gd name="T74" fmla="*/ 4 w 1418"/>
                  <a:gd name="T75" fmla="*/ 0 h 1265"/>
                  <a:gd name="T76" fmla="*/ 4 w 1418"/>
                  <a:gd name="T77" fmla="*/ 0 h 1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18"/>
                  <a:gd name="T118" fmla="*/ 0 h 1265"/>
                  <a:gd name="T119" fmla="*/ 1418 w 1418"/>
                  <a:gd name="T120" fmla="*/ 1265 h 1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18" h="1265">
                    <a:moveTo>
                      <a:pt x="1193" y="898"/>
                    </a:moveTo>
                    <a:lnTo>
                      <a:pt x="226" y="1261"/>
                    </a:lnTo>
                    <a:lnTo>
                      <a:pt x="214" y="1264"/>
                    </a:lnTo>
                    <a:lnTo>
                      <a:pt x="202" y="1265"/>
                    </a:lnTo>
                    <a:lnTo>
                      <a:pt x="190" y="1265"/>
                    </a:lnTo>
                    <a:lnTo>
                      <a:pt x="179" y="1264"/>
                    </a:lnTo>
                    <a:lnTo>
                      <a:pt x="168" y="1261"/>
                    </a:lnTo>
                    <a:lnTo>
                      <a:pt x="157" y="1257"/>
                    </a:lnTo>
                    <a:lnTo>
                      <a:pt x="152" y="1254"/>
                    </a:lnTo>
                    <a:lnTo>
                      <a:pt x="148" y="1251"/>
                    </a:lnTo>
                    <a:lnTo>
                      <a:pt x="144" y="1247"/>
                    </a:lnTo>
                    <a:lnTo>
                      <a:pt x="140" y="1243"/>
                    </a:lnTo>
                    <a:lnTo>
                      <a:pt x="8" y="1022"/>
                    </a:lnTo>
                    <a:lnTo>
                      <a:pt x="4" y="1012"/>
                    </a:lnTo>
                    <a:lnTo>
                      <a:pt x="1" y="1002"/>
                    </a:lnTo>
                    <a:lnTo>
                      <a:pt x="0" y="992"/>
                    </a:lnTo>
                    <a:lnTo>
                      <a:pt x="1" y="981"/>
                    </a:lnTo>
                    <a:lnTo>
                      <a:pt x="3" y="971"/>
                    </a:lnTo>
                    <a:lnTo>
                      <a:pt x="6" y="960"/>
                    </a:lnTo>
                    <a:lnTo>
                      <a:pt x="12" y="949"/>
                    </a:lnTo>
                    <a:lnTo>
                      <a:pt x="19" y="939"/>
                    </a:lnTo>
                    <a:lnTo>
                      <a:pt x="345" y="508"/>
                    </a:lnTo>
                    <a:lnTo>
                      <a:pt x="363" y="490"/>
                    </a:lnTo>
                    <a:lnTo>
                      <a:pt x="382" y="472"/>
                    </a:lnTo>
                    <a:lnTo>
                      <a:pt x="402" y="455"/>
                    </a:lnTo>
                    <a:lnTo>
                      <a:pt x="423" y="438"/>
                    </a:lnTo>
                    <a:lnTo>
                      <a:pt x="444" y="422"/>
                    </a:lnTo>
                    <a:lnTo>
                      <a:pt x="467" y="407"/>
                    </a:lnTo>
                    <a:lnTo>
                      <a:pt x="489" y="394"/>
                    </a:lnTo>
                    <a:lnTo>
                      <a:pt x="513" y="383"/>
                    </a:lnTo>
                    <a:lnTo>
                      <a:pt x="1394" y="61"/>
                    </a:lnTo>
                    <a:lnTo>
                      <a:pt x="1400" y="56"/>
                    </a:lnTo>
                    <a:lnTo>
                      <a:pt x="1405" y="49"/>
                    </a:lnTo>
                    <a:lnTo>
                      <a:pt x="1410" y="42"/>
                    </a:lnTo>
                    <a:lnTo>
                      <a:pt x="1413" y="34"/>
                    </a:lnTo>
                    <a:lnTo>
                      <a:pt x="1415" y="25"/>
                    </a:lnTo>
                    <a:lnTo>
                      <a:pt x="1416" y="17"/>
                    </a:lnTo>
                    <a:lnTo>
                      <a:pt x="1417" y="8"/>
                    </a:lnTo>
                    <a:lnTo>
                      <a:pt x="1418" y="0"/>
                    </a:lnTo>
                  </a:path>
                </a:pathLst>
              </a:custGeom>
              <a:noFill/>
              <a:ln w="11113">
                <a:solidFill>
                  <a:srgbClr val="1F1A17"/>
                </a:solidFill>
                <a:prstDash val="solid"/>
                <a:round/>
                <a:headEnd/>
                <a:tailEnd/>
              </a:ln>
            </p:spPr>
            <p:txBody>
              <a:bodyPr/>
              <a:lstStyle/>
              <a:p>
                <a:endParaRPr lang="en-US"/>
              </a:p>
            </p:txBody>
          </p:sp>
          <p:sp>
            <p:nvSpPr>
              <p:cNvPr id="33846" name="Freeform 61"/>
              <p:cNvSpPr>
                <a:spLocks/>
              </p:cNvSpPr>
              <p:nvPr/>
            </p:nvSpPr>
            <p:spPr bwMode="auto">
              <a:xfrm>
                <a:off x="3926" y="2469"/>
                <a:ext cx="55" cy="56"/>
              </a:xfrm>
              <a:custGeom>
                <a:avLst/>
                <a:gdLst>
                  <a:gd name="T0" fmla="*/ 1 w 387"/>
                  <a:gd name="T1" fmla="*/ 0 h 389"/>
                  <a:gd name="T2" fmla="*/ 1 w 387"/>
                  <a:gd name="T3" fmla="*/ 0 h 389"/>
                  <a:gd name="T4" fmla="*/ 1 w 387"/>
                  <a:gd name="T5" fmla="*/ 0 h 389"/>
                  <a:gd name="T6" fmla="*/ 1 w 387"/>
                  <a:gd name="T7" fmla="*/ 0 h 389"/>
                  <a:gd name="T8" fmla="*/ 1 w 387"/>
                  <a:gd name="T9" fmla="*/ 0 h 389"/>
                  <a:gd name="T10" fmla="*/ 1 w 387"/>
                  <a:gd name="T11" fmla="*/ 0 h 389"/>
                  <a:gd name="T12" fmla="*/ 1 w 387"/>
                  <a:gd name="T13" fmla="*/ 0 h 389"/>
                  <a:gd name="T14" fmla="*/ 1 w 387"/>
                  <a:gd name="T15" fmla="*/ 0 h 389"/>
                  <a:gd name="T16" fmla="*/ 1 w 387"/>
                  <a:gd name="T17" fmla="*/ 0 h 389"/>
                  <a:gd name="T18" fmla="*/ 1 w 387"/>
                  <a:gd name="T19" fmla="*/ 0 h 389"/>
                  <a:gd name="T20" fmla="*/ 1 w 387"/>
                  <a:gd name="T21" fmla="*/ 0 h 389"/>
                  <a:gd name="T22" fmla="*/ 0 w 387"/>
                  <a:gd name="T23" fmla="*/ 1 h 389"/>
                  <a:gd name="T24" fmla="*/ 1 w 387"/>
                  <a:gd name="T25" fmla="*/ 0 h 3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7"/>
                  <a:gd name="T40" fmla="*/ 0 h 389"/>
                  <a:gd name="T41" fmla="*/ 387 w 387"/>
                  <a:gd name="T42" fmla="*/ 389 h 38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7" h="389">
                    <a:moveTo>
                      <a:pt x="387" y="27"/>
                    </a:moveTo>
                    <a:lnTo>
                      <a:pt x="379" y="20"/>
                    </a:lnTo>
                    <a:lnTo>
                      <a:pt x="371" y="13"/>
                    </a:lnTo>
                    <a:lnTo>
                      <a:pt x="362" y="8"/>
                    </a:lnTo>
                    <a:lnTo>
                      <a:pt x="354" y="4"/>
                    </a:lnTo>
                    <a:lnTo>
                      <a:pt x="346" y="1"/>
                    </a:lnTo>
                    <a:lnTo>
                      <a:pt x="336" y="0"/>
                    </a:lnTo>
                    <a:lnTo>
                      <a:pt x="331" y="0"/>
                    </a:lnTo>
                    <a:lnTo>
                      <a:pt x="327" y="1"/>
                    </a:lnTo>
                    <a:lnTo>
                      <a:pt x="322" y="2"/>
                    </a:lnTo>
                    <a:lnTo>
                      <a:pt x="318" y="4"/>
                    </a:lnTo>
                    <a:lnTo>
                      <a:pt x="0" y="389"/>
                    </a:lnTo>
                    <a:lnTo>
                      <a:pt x="387" y="27"/>
                    </a:lnTo>
                    <a:close/>
                  </a:path>
                </a:pathLst>
              </a:custGeom>
              <a:noFill/>
              <a:ln w="11113">
                <a:solidFill>
                  <a:srgbClr val="1F1A17"/>
                </a:solidFill>
                <a:prstDash val="solid"/>
                <a:round/>
                <a:headEnd/>
                <a:tailEnd/>
              </a:ln>
            </p:spPr>
            <p:txBody>
              <a:bodyPr/>
              <a:lstStyle/>
              <a:p>
                <a:endParaRPr lang="en-US"/>
              </a:p>
            </p:txBody>
          </p:sp>
          <p:sp>
            <p:nvSpPr>
              <p:cNvPr id="33847" name="Freeform 62"/>
              <p:cNvSpPr>
                <a:spLocks/>
              </p:cNvSpPr>
              <p:nvPr/>
            </p:nvSpPr>
            <p:spPr bwMode="auto">
              <a:xfrm>
                <a:off x="3839" y="2499"/>
                <a:ext cx="158" cy="127"/>
              </a:xfrm>
              <a:custGeom>
                <a:avLst/>
                <a:gdLst>
                  <a:gd name="T0" fmla="*/ 3 w 1108"/>
                  <a:gd name="T1" fmla="*/ 0 h 889"/>
                  <a:gd name="T2" fmla="*/ 3 w 1108"/>
                  <a:gd name="T3" fmla="*/ 0 h 889"/>
                  <a:gd name="T4" fmla="*/ 3 w 1108"/>
                  <a:gd name="T5" fmla="*/ 0 h 889"/>
                  <a:gd name="T6" fmla="*/ 3 w 1108"/>
                  <a:gd name="T7" fmla="*/ 0 h 889"/>
                  <a:gd name="T8" fmla="*/ 3 w 1108"/>
                  <a:gd name="T9" fmla="*/ 0 h 889"/>
                  <a:gd name="T10" fmla="*/ 3 w 1108"/>
                  <a:gd name="T11" fmla="*/ 0 h 889"/>
                  <a:gd name="T12" fmla="*/ 3 w 1108"/>
                  <a:gd name="T13" fmla="*/ 0 h 889"/>
                  <a:gd name="T14" fmla="*/ 1 w 1108"/>
                  <a:gd name="T15" fmla="*/ 1 h 889"/>
                  <a:gd name="T16" fmla="*/ 1 w 1108"/>
                  <a:gd name="T17" fmla="*/ 1 h 889"/>
                  <a:gd name="T18" fmla="*/ 1 w 1108"/>
                  <a:gd name="T19" fmla="*/ 1 h 889"/>
                  <a:gd name="T20" fmla="*/ 1 w 1108"/>
                  <a:gd name="T21" fmla="*/ 1 h 889"/>
                  <a:gd name="T22" fmla="*/ 0 w 1108"/>
                  <a:gd name="T23" fmla="*/ 1 h 889"/>
                  <a:gd name="T24" fmla="*/ 0 w 1108"/>
                  <a:gd name="T25" fmla="*/ 1 h 889"/>
                  <a:gd name="T26" fmla="*/ 0 w 1108"/>
                  <a:gd name="T27" fmla="*/ 1 h 889"/>
                  <a:gd name="T28" fmla="*/ 0 w 1108"/>
                  <a:gd name="T29" fmla="*/ 1 h 889"/>
                  <a:gd name="T30" fmla="*/ 0 w 1108"/>
                  <a:gd name="T31" fmla="*/ 1 h 889"/>
                  <a:gd name="T32" fmla="*/ 0 w 1108"/>
                  <a:gd name="T33" fmla="*/ 1 h 889"/>
                  <a:gd name="T34" fmla="*/ 0 w 1108"/>
                  <a:gd name="T35" fmla="*/ 1 h 889"/>
                  <a:gd name="T36" fmla="*/ 0 w 1108"/>
                  <a:gd name="T37" fmla="*/ 1 h 889"/>
                  <a:gd name="T38" fmla="*/ 0 w 1108"/>
                  <a:gd name="T39" fmla="*/ 1 h 889"/>
                  <a:gd name="T40" fmla="*/ 0 w 1108"/>
                  <a:gd name="T41" fmla="*/ 1 h 889"/>
                  <a:gd name="T42" fmla="*/ 0 w 1108"/>
                  <a:gd name="T43" fmla="*/ 1 h 889"/>
                  <a:gd name="T44" fmla="*/ 0 w 1108"/>
                  <a:gd name="T45" fmla="*/ 2 h 889"/>
                  <a:gd name="T46" fmla="*/ 0 w 1108"/>
                  <a:gd name="T47" fmla="*/ 2 h 889"/>
                  <a:gd name="T48" fmla="*/ 0 w 1108"/>
                  <a:gd name="T49" fmla="*/ 2 h 889"/>
                  <a:gd name="T50" fmla="*/ 0 w 1108"/>
                  <a:gd name="T51" fmla="*/ 2 h 889"/>
                  <a:gd name="T52" fmla="*/ 0 w 1108"/>
                  <a:gd name="T53" fmla="*/ 2 h 889"/>
                  <a:gd name="T54" fmla="*/ 0 w 1108"/>
                  <a:gd name="T55" fmla="*/ 2 h 889"/>
                  <a:gd name="T56" fmla="*/ 0 w 1108"/>
                  <a:gd name="T57" fmla="*/ 2 h 889"/>
                  <a:gd name="T58" fmla="*/ 0 w 1108"/>
                  <a:gd name="T59" fmla="*/ 2 h 889"/>
                  <a:gd name="T60" fmla="*/ 0 w 1108"/>
                  <a:gd name="T61" fmla="*/ 2 h 889"/>
                  <a:gd name="T62" fmla="*/ 0 w 1108"/>
                  <a:gd name="T63" fmla="*/ 2 h 889"/>
                  <a:gd name="T64" fmla="*/ 0 w 1108"/>
                  <a:gd name="T65" fmla="*/ 2 h 889"/>
                  <a:gd name="T66" fmla="*/ 0 w 1108"/>
                  <a:gd name="T67" fmla="*/ 2 h 889"/>
                  <a:gd name="T68" fmla="*/ 0 w 1108"/>
                  <a:gd name="T69" fmla="*/ 2 h 889"/>
                  <a:gd name="T70" fmla="*/ 0 w 1108"/>
                  <a:gd name="T71" fmla="*/ 2 h 889"/>
                  <a:gd name="T72" fmla="*/ 0 w 1108"/>
                  <a:gd name="T73" fmla="*/ 2 h 889"/>
                  <a:gd name="T74" fmla="*/ 0 w 1108"/>
                  <a:gd name="T75" fmla="*/ 2 h 889"/>
                  <a:gd name="T76" fmla="*/ 0 w 1108"/>
                  <a:gd name="T77" fmla="*/ 3 h 889"/>
                  <a:gd name="T78" fmla="*/ 0 w 1108"/>
                  <a:gd name="T79" fmla="*/ 3 h 889"/>
                  <a:gd name="T80" fmla="*/ 0 w 1108"/>
                  <a:gd name="T81" fmla="*/ 3 h 889"/>
                  <a:gd name="T82" fmla="*/ 0 w 1108"/>
                  <a:gd name="T83" fmla="*/ 3 h 889"/>
                  <a:gd name="T84" fmla="*/ 0 w 1108"/>
                  <a:gd name="T85" fmla="*/ 3 h 889"/>
                  <a:gd name="T86" fmla="*/ 0 w 1108"/>
                  <a:gd name="T87" fmla="*/ 3 h 889"/>
                  <a:gd name="T88" fmla="*/ 0 w 1108"/>
                  <a:gd name="T89" fmla="*/ 3 h 889"/>
                  <a:gd name="T90" fmla="*/ 0 w 1108"/>
                  <a:gd name="T91" fmla="*/ 3 h 889"/>
                  <a:gd name="T92" fmla="*/ 0 w 1108"/>
                  <a:gd name="T93" fmla="*/ 3 h 889"/>
                  <a:gd name="T94" fmla="*/ 0 w 1108"/>
                  <a:gd name="T95" fmla="*/ 3 h 889"/>
                  <a:gd name="T96" fmla="*/ 0 w 1108"/>
                  <a:gd name="T97" fmla="*/ 3 h 889"/>
                  <a:gd name="T98" fmla="*/ 0 w 1108"/>
                  <a:gd name="T99" fmla="*/ 3 h 889"/>
                  <a:gd name="T100" fmla="*/ 0 w 1108"/>
                  <a:gd name="T101" fmla="*/ 3 h 889"/>
                  <a:gd name="T102" fmla="*/ 1 w 1108"/>
                  <a:gd name="T103" fmla="*/ 2 h 889"/>
                  <a:gd name="T104" fmla="*/ 1 w 1108"/>
                  <a:gd name="T105" fmla="*/ 2 h 889"/>
                  <a:gd name="T106" fmla="*/ 1 w 1108"/>
                  <a:gd name="T107" fmla="*/ 2 h 889"/>
                  <a:gd name="T108" fmla="*/ 1 w 1108"/>
                  <a:gd name="T109" fmla="*/ 2 h 889"/>
                  <a:gd name="T110" fmla="*/ 1 w 1108"/>
                  <a:gd name="T111" fmla="*/ 2 h 889"/>
                  <a:gd name="T112" fmla="*/ 1 w 1108"/>
                  <a:gd name="T113" fmla="*/ 2 h 889"/>
                  <a:gd name="T114" fmla="*/ 1 w 1108"/>
                  <a:gd name="T115" fmla="*/ 2 h 889"/>
                  <a:gd name="T116" fmla="*/ 1 w 1108"/>
                  <a:gd name="T117" fmla="*/ 2 h 889"/>
                  <a:gd name="T118" fmla="*/ 1 w 1108"/>
                  <a:gd name="T119" fmla="*/ 2 h 8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08"/>
                  <a:gd name="T181" fmla="*/ 0 h 889"/>
                  <a:gd name="T182" fmla="*/ 1108 w 1108"/>
                  <a:gd name="T183" fmla="*/ 889 h 8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08" h="889">
                    <a:moveTo>
                      <a:pt x="1108" y="0"/>
                    </a:moveTo>
                    <a:lnTo>
                      <a:pt x="1108" y="11"/>
                    </a:lnTo>
                    <a:lnTo>
                      <a:pt x="1107" y="22"/>
                    </a:lnTo>
                    <a:lnTo>
                      <a:pt x="1105" y="27"/>
                    </a:lnTo>
                    <a:lnTo>
                      <a:pt x="1101" y="32"/>
                    </a:lnTo>
                    <a:lnTo>
                      <a:pt x="1095" y="36"/>
                    </a:lnTo>
                    <a:lnTo>
                      <a:pt x="1087" y="40"/>
                    </a:lnTo>
                    <a:lnTo>
                      <a:pt x="209" y="407"/>
                    </a:lnTo>
                    <a:lnTo>
                      <a:pt x="197" y="411"/>
                    </a:lnTo>
                    <a:lnTo>
                      <a:pt x="184" y="416"/>
                    </a:lnTo>
                    <a:lnTo>
                      <a:pt x="172" y="421"/>
                    </a:lnTo>
                    <a:lnTo>
                      <a:pt x="160" y="427"/>
                    </a:lnTo>
                    <a:lnTo>
                      <a:pt x="148" y="433"/>
                    </a:lnTo>
                    <a:lnTo>
                      <a:pt x="137" y="440"/>
                    </a:lnTo>
                    <a:lnTo>
                      <a:pt x="126" y="447"/>
                    </a:lnTo>
                    <a:lnTo>
                      <a:pt x="116" y="455"/>
                    </a:lnTo>
                    <a:lnTo>
                      <a:pt x="105" y="463"/>
                    </a:lnTo>
                    <a:lnTo>
                      <a:pt x="96" y="472"/>
                    </a:lnTo>
                    <a:lnTo>
                      <a:pt x="87" y="481"/>
                    </a:lnTo>
                    <a:lnTo>
                      <a:pt x="79" y="490"/>
                    </a:lnTo>
                    <a:lnTo>
                      <a:pt x="72" y="499"/>
                    </a:lnTo>
                    <a:lnTo>
                      <a:pt x="66" y="509"/>
                    </a:lnTo>
                    <a:lnTo>
                      <a:pt x="60" y="519"/>
                    </a:lnTo>
                    <a:lnTo>
                      <a:pt x="56" y="529"/>
                    </a:lnTo>
                    <a:lnTo>
                      <a:pt x="48" y="553"/>
                    </a:lnTo>
                    <a:lnTo>
                      <a:pt x="42" y="575"/>
                    </a:lnTo>
                    <a:lnTo>
                      <a:pt x="36" y="596"/>
                    </a:lnTo>
                    <a:lnTo>
                      <a:pt x="30" y="617"/>
                    </a:lnTo>
                    <a:lnTo>
                      <a:pt x="24" y="638"/>
                    </a:lnTo>
                    <a:lnTo>
                      <a:pt x="18" y="658"/>
                    </a:lnTo>
                    <a:lnTo>
                      <a:pt x="10" y="678"/>
                    </a:lnTo>
                    <a:lnTo>
                      <a:pt x="2" y="699"/>
                    </a:lnTo>
                    <a:lnTo>
                      <a:pt x="1" y="718"/>
                    </a:lnTo>
                    <a:lnTo>
                      <a:pt x="0" y="737"/>
                    </a:lnTo>
                    <a:lnTo>
                      <a:pt x="1" y="746"/>
                    </a:lnTo>
                    <a:lnTo>
                      <a:pt x="3" y="756"/>
                    </a:lnTo>
                    <a:lnTo>
                      <a:pt x="6" y="764"/>
                    </a:lnTo>
                    <a:lnTo>
                      <a:pt x="11" y="772"/>
                    </a:lnTo>
                    <a:lnTo>
                      <a:pt x="66" y="867"/>
                    </a:lnTo>
                    <a:lnTo>
                      <a:pt x="69" y="871"/>
                    </a:lnTo>
                    <a:lnTo>
                      <a:pt x="74" y="874"/>
                    </a:lnTo>
                    <a:lnTo>
                      <a:pt x="78" y="877"/>
                    </a:lnTo>
                    <a:lnTo>
                      <a:pt x="84" y="880"/>
                    </a:lnTo>
                    <a:lnTo>
                      <a:pt x="96" y="884"/>
                    </a:lnTo>
                    <a:lnTo>
                      <a:pt x="109" y="887"/>
                    </a:lnTo>
                    <a:lnTo>
                      <a:pt x="123" y="889"/>
                    </a:lnTo>
                    <a:lnTo>
                      <a:pt x="136" y="889"/>
                    </a:lnTo>
                    <a:lnTo>
                      <a:pt x="143" y="889"/>
                    </a:lnTo>
                    <a:lnTo>
                      <a:pt x="149" y="888"/>
                    </a:lnTo>
                    <a:lnTo>
                      <a:pt x="155" y="886"/>
                    </a:lnTo>
                    <a:lnTo>
                      <a:pt x="160" y="884"/>
                    </a:lnTo>
                    <a:lnTo>
                      <a:pt x="419" y="784"/>
                    </a:lnTo>
                    <a:lnTo>
                      <a:pt x="422" y="784"/>
                    </a:lnTo>
                    <a:lnTo>
                      <a:pt x="424" y="785"/>
                    </a:lnTo>
                    <a:lnTo>
                      <a:pt x="425" y="786"/>
                    </a:lnTo>
                    <a:lnTo>
                      <a:pt x="426" y="788"/>
                    </a:lnTo>
                    <a:lnTo>
                      <a:pt x="427" y="792"/>
                    </a:lnTo>
                    <a:lnTo>
                      <a:pt x="426" y="797"/>
                    </a:lnTo>
                    <a:lnTo>
                      <a:pt x="424" y="809"/>
                    </a:lnTo>
                    <a:lnTo>
                      <a:pt x="422" y="819"/>
                    </a:lnTo>
                  </a:path>
                </a:pathLst>
              </a:custGeom>
              <a:noFill/>
              <a:ln w="11113">
                <a:solidFill>
                  <a:srgbClr val="1F1A17"/>
                </a:solidFill>
                <a:prstDash val="solid"/>
                <a:round/>
                <a:headEnd/>
                <a:tailEnd/>
              </a:ln>
            </p:spPr>
            <p:txBody>
              <a:bodyPr/>
              <a:lstStyle/>
              <a:p>
                <a:endParaRPr lang="en-US"/>
              </a:p>
            </p:txBody>
          </p:sp>
          <p:sp>
            <p:nvSpPr>
              <p:cNvPr id="33848" name="Freeform 63"/>
              <p:cNvSpPr>
                <a:spLocks/>
              </p:cNvSpPr>
              <p:nvPr/>
            </p:nvSpPr>
            <p:spPr bwMode="auto">
              <a:xfrm>
                <a:off x="3767" y="2614"/>
                <a:ext cx="182" cy="89"/>
              </a:xfrm>
              <a:custGeom>
                <a:avLst/>
                <a:gdLst>
                  <a:gd name="T0" fmla="*/ 2 w 1274"/>
                  <a:gd name="T1" fmla="*/ 0 h 619"/>
                  <a:gd name="T2" fmla="*/ 1 w 1274"/>
                  <a:gd name="T3" fmla="*/ 0 h 619"/>
                  <a:gd name="T4" fmla="*/ 1 w 1274"/>
                  <a:gd name="T5" fmla="*/ 0 h 619"/>
                  <a:gd name="T6" fmla="*/ 1 w 1274"/>
                  <a:gd name="T7" fmla="*/ 0 h 619"/>
                  <a:gd name="T8" fmla="*/ 1 w 1274"/>
                  <a:gd name="T9" fmla="*/ 0 h 619"/>
                  <a:gd name="T10" fmla="*/ 1 w 1274"/>
                  <a:gd name="T11" fmla="*/ 0 h 619"/>
                  <a:gd name="T12" fmla="*/ 1 w 1274"/>
                  <a:gd name="T13" fmla="*/ 0 h 619"/>
                  <a:gd name="T14" fmla="*/ 1 w 1274"/>
                  <a:gd name="T15" fmla="*/ 0 h 619"/>
                  <a:gd name="T16" fmla="*/ 1 w 1274"/>
                  <a:gd name="T17" fmla="*/ 0 h 619"/>
                  <a:gd name="T18" fmla="*/ 1 w 1274"/>
                  <a:gd name="T19" fmla="*/ 1 h 619"/>
                  <a:gd name="T20" fmla="*/ 1 w 1274"/>
                  <a:gd name="T21" fmla="*/ 1 h 619"/>
                  <a:gd name="T22" fmla="*/ 1 w 1274"/>
                  <a:gd name="T23" fmla="*/ 1 h 619"/>
                  <a:gd name="T24" fmla="*/ 1 w 1274"/>
                  <a:gd name="T25" fmla="*/ 1 h 619"/>
                  <a:gd name="T26" fmla="*/ 0 w 1274"/>
                  <a:gd name="T27" fmla="*/ 1 h 619"/>
                  <a:gd name="T28" fmla="*/ 0 w 1274"/>
                  <a:gd name="T29" fmla="*/ 1 h 619"/>
                  <a:gd name="T30" fmla="*/ 0 w 1274"/>
                  <a:gd name="T31" fmla="*/ 1 h 619"/>
                  <a:gd name="T32" fmla="*/ 0 w 1274"/>
                  <a:gd name="T33" fmla="*/ 1 h 619"/>
                  <a:gd name="T34" fmla="*/ 0 w 1274"/>
                  <a:gd name="T35" fmla="*/ 1 h 619"/>
                  <a:gd name="T36" fmla="*/ 0 w 1274"/>
                  <a:gd name="T37" fmla="*/ 1 h 619"/>
                  <a:gd name="T38" fmla="*/ 0 w 1274"/>
                  <a:gd name="T39" fmla="*/ 1 h 619"/>
                  <a:gd name="T40" fmla="*/ 0 w 1274"/>
                  <a:gd name="T41" fmla="*/ 1 h 619"/>
                  <a:gd name="T42" fmla="*/ 0 w 1274"/>
                  <a:gd name="T43" fmla="*/ 1 h 619"/>
                  <a:gd name="T44" fmla="*/ 0 w 1274"/>
                  <a:gd name="T45" fmla="*/ 1 h 619"/>
                  <a:gd name="T46" fmla="*/ 0 w 1274"/>
                  <a:gd name="T47" fmla="*/ 1 h 619"/>
                  <a:gd name="T48" fmla="*/ 0 w 1274"/>
                  <a:gd name="T49" fmla="*/ 1 h 619"/>
                  <a:gd name="T50" fmla="*/ 0 w 1274"/>
                  <a:gd name="T51" fmla="*/ 1 h 619"/>
                  <a:gd name="T52" fmla="*/ 0 w 1274"/>
                  <a:gd name="T53" fmla="*/ 1 h 619"/>
                  <a:gd name="T54" fmla="*/ 0 w 1274"/>
                  <a:gd name="T55" fmla="*/ 1 h 619"/>
                  <a:gd name="T56" fmla="*/ 0 w 1274"/>
                  <a:gd name="T57" fmla="*/ 1 h 619"/>
                  <a:gd name="T58" fmla="*/ 0 w 1274"/>
                  <a:gd name="T59" fmla="*/ 1 h 619"/>
                  <a:gd name="T60" fmla="*/ 0 w 1274"/>
                  <a:gd name="T61" fmla="*/ 2 h 619"/>
                  <a:gd name="T62" fmla="*/ 0 w 1274"/>
                  <a:gd name="T63" fmla="*/ 2 h 619"/>
                  <a:gd name="T64" fmla="*/ 0 w 1274"/>
                  <a:gd name="T65" fmla="*/ 2 h 619"/>
                  <a:gd name="T66" fmla="*/ 0 w 1274"/>
                  <a:gd name="T67" fmla="*/ 2 h 619"/>
                  <a:gd name="T68" fmla="*/ 0 w 1274"/>
                  <a:gd name="T69" fmla="*/ 2 h 619"/>
                  <a:gd name="T70" fmla="*/ 0 w 1274"/>
                  <a:gd name="T71" fmla="*/ 2 h 619"/>
                  <a:gd name="T72" fmla="*/ 0 w 1274"/>
                  <a:gd name="T73" fmla="*/ 2 h 619"/>
                  <a:gd name="T74" fmla="*/ 0 w 1274"/>
                  <a:gd name="T75" fmla="*/ 2 h 619"/>
                  <a:gd name="T76" fmla="*/ 0 w 1274"/>
                  <a:gd name="T77" fmla="*/ 2 h 619"/>
                  <a:gd name="T78" fmla="*/ 0 w 1274"/>
                  <a:gd name="T79" fmla="*/ 2 h 619"/>
                  <a:gd name="T80" fmla="*/ 0 w 1274"/>
                  <a:gd name="T81" fmla="*/ 2 h 619"/>
                  <a:gd name="T82" fmla="*/ 0 w 1274"/>
                  <a:gd name="T83" fmla="*/ 2 h 619"/>
                  <a:gd name="T84" fmla="*/ 0 w 1274"/>
                  <a:gd name="T85" fmla="*/ 2 h 619"/>
                  <a:gd name="T86" fmla="*/ 0 w 1274"/>
                  <a:gd name="T87" fmla="*/ 2 h 619"/>
                  <a:gd name="T88" fmla="*/ 1 w 1274"/>
                  <a:gd name="T89" fmla="*/ 2 h 619"/>
                  <a:gd name="T90" fmla="*/ 1 w 1274"/>
                  <a:gd name="T91" fmla="*/ 2 h 619"/>
                  <a:gd name="T92" fmla="*/ 1 w 1274"/>
                  <a:gd name="T93" fmla="*/ 2 h 619"/>
                  <a:gd name="T94" fmla="*/ 3 w 1274"/>
                  <a:gd name="T95" fmla="*/ 1 h 619"/>
                  <a:gd name="T96" fmla="*/ 4 w 1274"/>
                  <a:gd name="T97" fmla="*/ 0 h 6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4"/>
                  <a:gd name="T148" fmla="*/ 0 h 619"/>
                  <a:gd name="T149" fmla="*/ 1274 w 1274"/>
                  <a:gd name="T150" fmla="*/ 619 h 6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4" h="619">
                    <a:moveTo>
                      <a:pt x="544" y="29"/>
                    </a:moveTo>
                    <a:lnTo>
                      <a:pt x="458" y="57"/>
                    </a:lnTo>
                    <a:lnTo>
                      <a:pt x="431" y="68"/>
                    </a:lnTo>
                    <a:lnTo>
                      <a:pt x="404" y="81"/>
                    </a:lnTo>
                    <a:lnTo>
                      <a:pt x="378" y="95"/>
                    </a:lnTo>
                    <a:lnTo>
                      <a:pt x="353" y="110"/>
                    </a:lnTo>
                    <a:lnTo>
                      <a:pt x="329" y="127"/>
                    </a:lnTo>
                    <a:lnTo>
                      <a:pt x="306" y="145"/>
                    </a:lnTo>
                    <a:lnTo>
                      <a:pt x="284" y="163"/>
                    </a:lnTo>
                    <a:lnTo>
                      <a:pt x="264" y="183"/>
                    </a:lnTo>
                    <a:lnTo>
                      <a:pt x="237" y="210"/>
                    </a:lnTo>
                    <a:lnTo>
                      <a:pt x="208" y="239"/>
                    </a:lnTo>
                    <a:lnTo>
                      <a:pt x="180" y="267"/>
                    </a:lnTo>
                    <a:lnTo>
                      <a:pt x="150" y="294"/>
                    </a:lnTo>
                    <a:lnTo>
                      <a:pt x="120" y="321"/>
                    </a:lnTo>
                    <a:lnTo>
                      <a:pt x="90" y="348"/>
                    </a:lnTo>
                    <a:lnTo>
                      <a:pt x="59" y="375"/>
                    </a:lnTo>
                    <a:lnTo>
                      <a:pt x="27" y="401"/>
                    </a:lnTo>
                    <a:lnTo>
                      <a:pt x="19" y="411"/>
                    </a:lnTo>
                    <a:lnTo>
                      <a:pt x="12" y="421"/>
                    </a:lnTo>
                    <a:lnTo>
                      <a:pt x="7" y="431"/>
                    </a:lnTo>
                    <a:lnTo>
                      <a:pt x="3" y="442"/>
                    </a:lnTo>
                    <a:lnTo>
                      <a:pt x="1" y="447"/>
                    </a:lnTo>
                    <a:lnTo>
                      <a:pt x="0" y="453"/>
                    </a:lnTo>
                    <a:lnTo>
                      <a:pt x="0" y="458"/>
                    </a:lnTo>
                    <a:lnTo>
                      <a:pt x="0" y="464"/>
                    </a:lnTo>
                    <a:lnTo>
                      <a:pt x="1" y="469"/>
                    </a:lnTo>
                    <a:lnTo>
                      <a:pt x="3" y="475"/>
                    </a:lnTo>
                    <a:lnTo>
                      <a:pt x="5" y="481"/>
                    </a:lnTo>
                    <a:lnTo>
                      <a:pt x="7" y="487"/>
                    </a:lnTo>
                    <a:lnTo>
                      <a:pt x="68" y="595"/>
                    </a:lnTo>
                    <a:lnTo>
                      <a:pt x="72" y="600"/>
                    </a:lnTo>
                    <a:lnTo>
                      <a:pt x="77" y="604"/>
                    </a:lnTo>
                    <a:lnTo>
                      <a:pt x="83" y="608"/>
                    </a:lnTo>
                    <a:lnTo>
                      <a:pt x="90" y="611"/>
                    </a:lnTo>
                    <a:lnTo>
                      <a:pt x="98" y="614"/>
                    </a:lnTo>
                    <a:lnTo>
                      <a:pt x="106" y="616"/>
                    </a:lnTo>
                    <a:lnTo>
                      <a:pt x="115" y="618"/>
                    </a:lnTo>
                    <a:lnTo>
                      <a:pt x="124" y="619"/>
                    </a:lnTo>
                    <a:lnTo>
                      <a:pt x="133" y="619"/>
                    </a:lnTo>
                    <a:lnTo>
                      <a:pt x="142" y="619"/>
                    </a:lnTo>
                    <a:lnTo>
                      <a:pt x="151" y="618"/>
                    </a:lnTo>
                    <a:lnTo>
                      <a:pt x="161" y="617"/>
                    </a:lnTo>
                    <a:lnTo>
                      <a:pt x="169" y="615"/>
                    </a:lnTo>
                    <a:lnTo>
                      <a:pt x="177" y="613"/>
                    </a:lnTo>
                    <a:lnTo>
                      <a:pt x="185" y="610"/>
                    </a:lnTo>
                    <a:lnTo>
                      <a:pt x="192" y="607"/>
                    </a:lnTo>
                    <a:lnTo>
                      <a:pt x="984" y="301"/>
                    </a:lnTo>
                    <a:lnTo>
                      <a:pt x="1274" y="0"/>
                    </a:lnTo>
                  </a:path>
                </a:pathLst>
              </a:custGeom>
              <a:noFill/>
              <a:ln w="11113">
                <a:solidFill>
                  <a:srgbClr val="1F1A17"/>
                </a:solidFill>
                <a:prstDash val="solid"/>
                <a:round/>
                <a:headEnd/>
                <a:tailEnd/>
              </a:ln>
            </p:spPr>
            <p:txBody>
              <a:bodyPr/>
              <a:lstStyle/>
              <a:p>
                <a:endParaRPr lang="en-US"/>
              </a:p>
            </p:txBody>
          </p:sp>
          <p:sp>
            <p:nvSpPr>
              <p:cNvPr id="33849" name="Freeform 64"/>
              <p:cNvSpPr>
                <a:spLocks/>
              </p:cNvSpPr>
              <p:nvPr/>
            </p:nvSpPr>
            <p:spPr bwMode="auto">
              <a:xfrm>
                <a:off x="3965" y="2545"/>
                <a:ext cx="58" cy="53"/>
              </a:xfrm>
              <a:custGeom>
                <a:avLst/>
                <a:gdLst>
                  <a:gd name="T0" fmla="*/ 0 w 408"/>
                  <a:gd name="T1" fmla="*/ 1 h 369"/>
                  <a:gd name="T2" fmla="*/ 1 w 408"/>
                  <a:gd name="T3" fmla="*/ 0 h 369"/>
                  <a:gd name="T4" fmla="*/ 1 w 408"/>
                  <a:gd name="T5" fmla="*/ 0 h 369"/>
                  <a:gd name="T6" fmla="*/ 1 w 408"/>
                  <a:gd name="T7" fmla="*/ 0 h 369"/>
                  <a:gd name="T8" fmla="*/ 1 w 408"/>
                  <a:gd name="T9" fmla="*/ 0 h 369"/>
                  <a:gd name="T10" fmla="*/ 1 w 408"/>
                  <a:gd name="T11" fmla="*/ 0 h 369"/>
                  <a:gd name="T12" fmla="*/ 1 w 408"/>
                  <a:gd name="T13" fmla="*/ 0 h 369"/>
                  <a:gd name="T14" fmla="*/ 1 w 408"/>
                  <a:gd name="T15" fmla="*/ 0 h 369"/>
                  <a:gd name="T16" fmla="*/ 1 w 408"/>
                  <a:gd name="T17" fmla="*/ 0 h 369"/>
                  <a:gd name="T18" fmla="*/ 1 w 408"/>
                  <a:gd name="T19" fmla="*/ 0 h 3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8"/>
                  <a:gd name="T31" fmla="*/ 0 h 369"/>
                  <a:gd name="T32" fmla="*/ 408 w 408"/>
                  <a:gd name="T33" fmla="*/ 369 h 3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8" h="369">
                    <a:moveTo>
                      <a:pt x="0" y="369"/>
                    </a:moveTo>
                    <a:lnTo>
                      <a:pt x="356" y="1"/>
                    </a:lnTo>
                    <a:lnTo>
                      <a:pt x="363" y="0"/>
                    </a:lnTo>
                    <a:lnTo>
                      <a:pt x="370" y="0"/>
                    </a:lnTo>
                    <a:lnTo>
                      <a:pt x="377" y="1"/>
                    </a:lnTo>
                    <a:lnTo>
                      <a:pt x="383" y="3"/>
                    </a:lnTo>
                    <a:lnTo>
                      <a:pt x="389" y="7"/>
                    </a:lnTo>
                    <a:lnTo>
                      <a:pt x="396" y="11"/>
                    </a:lnTo>
                    <a:lnTo>
                      <a:pt x="402" y="16"/>
                    </a:lnTo>
                    <a:lnTo>
                      <a:pt x="408" y="22"/>
                    </a:lnTo>
                  </a:path>
                </a:pathLst>
              </a:custGeom>
              <a:noFill/>
              <a:ln w="11113">
                <a:solidFill>
                  <a:srgbClr val="1F1A17"/>
                </a:solidFill>
                <a:prstDash val="solid"/>
                <a:round/>
                <a:headEnd/>
                <a:tailEnd/>
              </a:ln>
            </p:spPr>
            <p:txBody>
              <a:bodyPr/>
              <a:lstStyle/>
              <a:p>
                <a:endParaRPr lang="en-US"/>
              </a:p>
            </p:txBody>
          </p:sp>
          <p:sp>
            <p:nvSpPr>
              <p:cNvPr id="33850" name="Freeform 65"/>
              <p:cNvSpPr>
                <a:spLocks/>
              </p:cNvSpPr>
              <p:nvPr/>
            </p:nvSpPr>
            <p:spPr bwMode="auto">
              <a:xfrm>
                <a:off x="4036" y="2278"/>
                <a:ext cx="131" cy="119"/>
              </a:xfrm>
              <a:custGeom>
                <a:avLst/>
                <a:gdLst>
                  <a:gd name="T0" fmla="*/ 0 w 918"/>
                  <a:gd name="T1" fmla="*/ 1 h 835"/>
                  <a:gd name="T2" fmla="*/ 0 w 918"/>
                  <a:gd name="T3" fmla="*/ 1 h 835"/>
                  <a:gd name="T4" fmla="*/ 0 w 918"/>
                  <a:gd name="T5" fmla="*/ 1 h 835"/>
                  <a:gd name="T6" fmla="*/ 0 w 918"/>
                  <a:gd name="T7" fmla="*/ 1 h 835"/>
                  <a:gd name="T8" fmla="*/ 0 w 918"/>
                  <a:gd name="T9" fmla="*/ 1 h 835"/>
                  <a:gd name="T10" fmla="*/ 0 w 918"/>
                  <a:gd name="T11" fmla="*/ 2 h 835"/>
                  <a:gd name="T12" fmla="*/ 0 w 918"/>
                  <a:gd name="T13" fmla="*/ 2 h 835"/>
                  <a:gd name="T14" fmla="*/ 1 w 918"/>
                  <a:gd name="T15" fmla="*/ 2 h 835"/>
                  <a:gd name="T16" fmla="*/ 1 w 918"/>
                  <a:gd name="T17" fmla="*/ 2 h 835"/>
                  <a:gd name="T18" fmla="*/ 1 w 918"/>
                  <a:gd name="T19" fmla="*/ 2 h 835"/>
                  <a:gd name="T20" fmla="*/ 1 w 918"/>
                  <a:gd name="T21" fmla="*/ 2 h 835"/>
                  <a:gd name="T22" fmla="*/ 2 w 918"/>
                  <a:gd name="T23" fmla="*/ 2 h 835"/>
                  <a:gd name="T24" fmla="*/ 2 w 918"/>
                  <a:gd name="T25" fmla="*/ 2 h 835"/>
                  <a:gd name="T26" fmla="*/ 2 w 918"/>
                  <a:gd name="T27" fmla="*/ 2 h 835"/>
                  <a:gd name="T28" fmla="*/ 2 w 918"/>
                  <a:gd name="T29" fmla="*/ 2 h 835"/>
                  <a:gd name="T30" fmla="*/ 2 w 918"/>
                  <a:gd name="T31" fmla="*/ 2 h 835"/>
                  <a:gd name="T32" fmla="*/ 3 w 918"/>
                  <a:gd name="T33" fmla="*/ 2 h 835"/>
                  <a:gd name="T34" fmla="*/ 3 w 918"/>
                  <a:gd name="T35" fmla="*/ 2 h 835"/>
                  <a:gd name="T36" fmla="*/ 3 w 918"/>
                  <a:gd name="T37" fmla="*/ 1 h 835"/>
                  <a:gd name="T38" fmla="*/ 3 w 918"/>
                  <a:gd name="T39" fmla="*/ 1 h 835"/>
                  <a:gd name="T40" fmla="*/ 2 w 918"/>
                  <a:gd name="T41" fmla="*/ 1 h 835"/>
                  <a:gd name="T42" fmla="*/ 2 w 918"/>
                  <a:gd name="T43" fmla="*/ 0 h 835"/>
                  <a:gd name="T44" fmla="*/ 2 w 918"/>
                  <a:gd name="T45" fmla="*/ 0 h 835"/>
                  <a:gd name="T46" fmla="*/ 2 w 918"/>
                  <a:gd name="T47" fmla="*/ 0 h 835"/>
                  <a:gd name="T48" fmla="*/ 2 w 918"/>
                  <a:gd name="T49" fmla="*/ 0 h 835"/>
                  <a:gd name="T50" fmla="*/ 1 w 918"/>
                  <a:gd name="T51" fmla="*/ 0 h 835"/>
                  <a:gd name="T52" fmla="*/ 1 w 918"/>
                  <a:gd name="T53" fmla="*/ 0 h 835"/>
                  <a:gd name="T54" fmla="*/ 1 w 918"/>
                  <a:gd name="T55" fmla="*/ 0 h 835"/>
                  <a:gd name="T56" fmla="*/ 1 w 918"/>
                  <a:gd name="T57" fmla="*/ 0 h 835"/>
                  <a:gd name="T58" fmla="*/ 1 w 918"/>
                  <a:gd name="T59" fmla="*/ 1 h 835"/>
                  <a:gd name="T60" fmla="*/ 1 w 918"/>
                  <a:gd name="T61" fmla="*/ 1 h 835"/>
                  <a:gd name="T62" fmla="*/ 1 w 918"/>
                  <a:gd name="T63" fmla="*/ 1 h 835"/>
                  <a:gd name="T64" fmla="*/ 2 w 918"/>
                  <a:gd name="T65" fmla="*/ 1 h 835"/>
                  <a:gd name="T66" fmla="*/ 2 w 918"/>
                  <a:gd name="T67" fmla="*/ 1 h 835"/>
                  <a:gd name="T68" fmla="*/ 1 w 918"/>
                  <a:gd name="T69" fmla="*/ 1 h 835"/>
                  <a:gd name="T70" fmla="*/ 1 w 918"/>
                  <a:gd name="T71" fmla="*/ 0 h 835"/>
                  <a:gd name="T72" fmla="*/ 1 w 918"/>
                  <a:gd name="T73" fmla="*/ 0 h 835"/>
                  <a:gd name="T74" fmla="*/ 2 w 918"/>
                  <a:gd name="T75" fmla="*/ 0 h 835"/>
                  <a:gd name="T76" fmla="*/ 2 w 918"/>
                  <a:gd name="T77" fmla="*/ 0 h 835"/>
                  <a:gd name="T78" fmla="*/ 2 w 918"/>
                  <a:gd name="T79" fmla="*/ 1 h 835"/>
                  <a:gd name="T80" fmla="*/ 2 w 918"/>
                  <a:gd name="T81" fmla="*/ 1 h 835"/>
                  <a:gd name="T82" fmla="*/ 2 w 918"/>
                  <a:gd name="T83" fmla="*/ 1 h 835"/>
                  <a:gd name="T84" fmla="*/ 2 w 918"/>
                  <a:gd name="T85" fmla="*/ 2 h 835"/>
                  <a:gd name="T86" fmla="*/ 2 w 918"/>
                  <a:gd name="T87" fmla="*/ 2 h 835"/>
                  <a:gd name="T88" fmla="*/ 2 w 918"/>
                  <a:gd name="T89" fmla="*/ 2 h 835"/>
                  <a:gd name="T90" fmla="*/ 2 w 918"/>
                  <a:gd name="T91" fmla="*/ 2 h 835"/>
                  <a:gd name="T92" fmla="*/ 2 w 918"/>
                  <a:gd name="T93" fmla="*/ 2 h 835"/>
                  <a:gd name="T94" fmla="*/ 1 w 918"/>
                  <a:gd name="T95" fmla="*/ 2 h 835"/>
                  <a:gd name="T96" fmla="*/ 1 w 918"/>
                  <a:gd name="T97" fmla="*/ 2 h 835"/>
                  <a:gd name="T98" fmla="*/ 1 w 918"/>
                  <a:gd name="T99" fmla="*/ 2 h 835"/>
                  <a:gd name="T100" fmla="*/ 1 w 918"/>
                  <a:gd name="T101" fmla="*/ 2 h 835"/>
                  <a:gd name="T102" fmla="*/ 0 w 918"/>
                  <a:gd name="T103" fmla="*/ 1 h 835"/>
                  <a:gd name="T104" fmla="*/ 0 w 918"/>
                  <a:gd name="T105" fmla="*/ 1 h 835"/>
                  <a:gd name="T106" fmla="*/ 0 w 918"/>
                  <a:gd name="T107" fmla="*/ 1 h 835"/>
                  <a:gd name="T108" fmla="*/ 1 w 918"/>
                  <a:gd name="T109" fmla="*/ 1 h 835"/>
                  <a:gd name="T110" fmla="*/ 1 w 918"/>
                  <a:gd name="T111" fmla="*/ 1 h 835"/>
                  <a:gd name="T112" fmla="*/ 1 w 918"/>
                  <a:gd name="T113" fmla="*/ 1 h 835"/>
                  <a:gd name="T114" fmla="*/ 0 w 918"/>
                  <a:gd name="T115" fmla="*/ 0 h 835"/>
                  <a:gd name="T116" fmla="*/ 0 w 918"/>
                  <a:gd name="T117" fmla="*/ 0 h 835"/>
                  <a:gd name="T118" fmla="*/ 0 w 918"/>
                  <a:gd name="T119" fmla="*/ 1 h 8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8"/>
                  <a:gd name="T181" fmla="*/ 0 h 835"/>
                  <a:gd name="T182" fmla="*/ 918 w 918"/>
                  <a:gd name="T183" fmla="*/ 835 h 8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8" h="835">
                    <a:moveTo>
                      <a:pt x="90" y="174"/>
                    </a:moveTo>
                    <a:lnTo>
                      <a:pt x="78" y="184"/>
                    </a:lnTo>
                    <a:lnTo>
                      <a:pt x="68" y="193"/>
                    </a:lnTo>
                    <a:lnTo>
                      <a:pt x="58" y="203"/>
                    </a:lnTo>
                    <a:lnTo>
                      <a:pt x="49" y="214"/>
                    </a:lnTo>
                    <a:lnTo>
                      <a:pt x="41" y="224"/>
                    </a:lnTo>
                    <a:lnTo>
                      <a:pt x="34" y="235"/>
                    </a:lnTo>
                    <a:lnTo>
                      <a:pt x="27" y="246"/>
                    </a:lnTo>
                    <a:lnTo>
                      <a:pt x="21" y="258"/>
                    </a:lnTo>
                    <a:lnTo>
                      <a:pt x="16" y="269"/>
                    </a:lnTo>
                    <a:lnTo>
                      <a:pt x="12" y="281"/>
                    </a:lnTo>
                    <a:lnTo>
                      <a:pt x="8" y="293"/>
                    </a:lnTo>
                    <a:lnTo>
                      <a:pt x="5" y="306"/>
                    </a:lnTo>
                    <a:lnTo>
                      <a:pt x="3" y="318"/>
                    </a:lnTo>
                    <a:lnTo>
                      <a:pt x="1" y="331"/>
                    </a:lnTo>
                    <a:lnTo>
                      <a:pt x="0" y="343"/>
                    </a:lnTo>
                    <a:lnTo>
                      <a:pt x="0" y="356"/>
                    </a:lnTo>
                    <a:lnTo>
                      <a:pt x="0" y="369"/>
                    </a:lnTo>
                    <a:lnTo>
                      <a:pt x="0" y="382"/>
                    </a:lnTo>
                    <a:lnTo>
                      <a:pt x="2" y="396"/>
                    </a:lnTo>
                    <a:lnTo>
                      <a:pt x="4" y="409"/>
                    </a:lnTo>
                    <a:lnTo>
                      <a:pt x="6" y="422"/>
                    </a:lnTo>
                    <a:lnTo>
                      <a:pt x="9" y="435"/>
                    </a:lnTo>
                    <a:lnTo>
                      <a:pt x="13" y="449"/>
                    </a:lnTo>
                    <a:lnTo>
                      <a:pt x="17" y="462"/>
                    </a:lnTo>
                    <a:lnTo>
                      <a:pt x="26" y="488"/>
                    </a:lnTo>
                    <a:lnTo>
                      <a:pt x="38" y="515"/>
                    </a:lnTo>
                    <a:lnTo>
                      <a:pt x="51" y="541"/>
                    </a:lnTo>
                    <a:lnTo>
                      <a:pt x="66" y="566"/>
                    </a:lnTo>
                    <a:lnTo>
                      <a:pt x="77" y="583"/>
                    </a:lnTo>
                    <a:lnTo>
                      <a:pt x="88" y="600"/>
                    </a:lnTo>
                    <a:lnTo>
                      <a:pt x="100" y="617"/>
                    </a:lnTo>
                    <a:lnTo>
                      <a:pt x="113" y="633"/>
                    </a:lnTo>
                    <a:lnTo>
                      <a:pt x="126" y="648"/>
                    </a:lnTo>
                    <a:lnTo>
                      <a:pt x="139" y="663"/>
                    </a:lnTo>
                    <a:lnTo>
                      <a:pt x="153" y="677"/>
                    </a:lnTo>
                    <a:lnTo>
                      <a:pt x="167" y="691"/>
                    </a:lnTo>
                    <a:lnTo>
                      <a:pt x="182" y="704"/>
                    </a:lnTo>
                    <a:lnTo>
                      <a:pt x="197" y="717"/>
                    </a:lnTo>
                    <a:lnTo>
                      <a:pt x="212" y="729"/>
                    </a:lnTo>
                    <a:lnTo>
                      <a:pt x="228" y="741"/>
                    </a:lnTo>
                    <a:lnTo>
                      <a:pt x="244" y="752"/>
                    </a:lnTo>
                    <a:lnTo>
                      <a:pt x="260" y="762"/>
                    </a:lnTo>
                    <a:lnTo>
                      <a:pt x="277" y="772"/>
                    </a:lnTo>
                    <a:lnTo>
                      <a:pt x="294" y="781"/>
                    </a:lnTo>
                    <a:lnTo>
                      <a:pt x="312" y="790"/>
                    </a:lnTo>
                    <a:lnTo>
                      <a:pt x="329" y="797"/>
                    </a:lnTo>
                    <a:lnTo>
                      <a:pt x="347" y="805"/>
                    </a:lnTo>
                    <a:lnTo>
                      <a:pt x="366" y="811"/>
                    </a:lnTo>
                    <a:lnTo>
                      <a:pt x="384" y="817"/>
                    </a:lnTo>
                    <a:lnTo>
                      <a:pt x="403" y="822"/>
                    </a:lnTo>
                    <a:lnTo>
                      <a:pt x="422" y="826"/>
                    </a:lnTo>
                    <a:lnTo>
                      <a:pt x="442" y="829"/>
                    </a:lnTo>
                    <a:lnTo>
                      <a:pt x="462" y="832"/>
                    </a:lnTo>
                    <a:lnTo>
                      <a:pt x="481" y="834"/>
                    </a:lnTo>
                    <a:lnTo>
                      <a:pt x="502" y="835"/>
                    </a:lnTo>
                    <a:lnTo>
                      <a:pt x="522" y="835"/>
                    </a:lnTo>
                    <a:lnTo>
                      <a:pt x="542" y="835"/>
                    </a:lnTo>
                    <a:lnTo>
                      <a:pt x="563" y="833"/>
                    </a:lnTo>
                    <a:lnTo>
                      <a:pt x="584" y="831"/>
                    </a:lnTo>
                    <a:lnTo>
                      <a:pt x="605" y="828"/>
                    </a:lnTo>
                    <a:lnTo>
                      <a:pt x="623" y="824"/>
                    </a:lnTo>
                    <a:lnTo>
                      <a:pt x="640" y="820"/>
                    </a:lnTo>
                    <a:lnTo>
                      <a:pt x="657" y="816"/>
                    </a:lnTo>
                    <a:lnTo>
                      <a:pt x="672" y="811"/>
                    </a:lnTo>
                    <a:lnTo>
                      <a:pt x="688" y="806"/>
                    </a:lnTo>
                    <a:lnTo>
                      <a:pt x="702" y="800"/>
                    </a:lnTo>
                    <a:lnTo>
                      <a:pt x="716" y="794"/>
                    </a:lnTo>
                    <a:lnTo>
                      <a:pt x="730" y="787"/>
                    </a:lnTo>
                    <a:lnTo>
                      <a:pt x="743" y="780"/>
                    </a:lnTo>
                    <a:lnTo>
                      <a:pt x="756" y="772"/>
                    </a:lnTo>
                    <a:lnTo>
                      <a:pt x="768" y="764"/>
                    </a:lnTo>
                    <a:lnTo>
                      <a:pt x="780" y="755"/>
                    </a:lnTo>
                    <a:lnTo>
                      <a:pt x="791" y="746"/>
                    </a:lnTo>
                    <a:lnTo>
                      <a:pt x="801" y="737"/>
                    </a:lnTo>
                    <a:lnTo>
                      <a:pt x="812" y="727"/>
                    </a:lnTo>
                    <a:lnTo>
                      <a:pt x="821" y="717"/>
                    </a:lnTo>
                    <a:lnTo>
                      <a:pt x="830" y="706"/>
                    </a:lnTo>
                    <a:lnTo>
                      <a:pt x="839" y="694"/>
                    </a:lnTo>
                    <a:lnTo>
                      <a:pt x="847" y="683"/>
                    </a:lnTo>
                    <a:lnTo>
                      <a:pt x="855" y="671"/>
                    </a:lnTo>
                    <a:lnTo>
                      <a:pt x="863" y="658"/>
                    </a:lnTo>
                    <a:lnTo>
                      <a:pt x="870" y="645"/>
                    </a:lnTo>
                    <a:lnTo>
                      <a:pt x="876" y="632"/>
                    </a:lnTo>
                    <a:lnTo>
                      <a:pt x="882" y="618"/>
                    </a:lnTo>
                    <a:lnTo>
                      <a:pt x="888" y="603"/>
                    </a:lnTo>
                    <a:lnTo>
                      <a:pt x="893" y="589"/>
                    </a:lnTo>
                    <a:lnTo>
                      <a:pt x="898" y="574"/>
                    </a:lnTo>
                    <a:lnTo>
                      <a:pt x="902" y="559"/>
                    </a:lnTo>
                    <a:lnTo>
                      <a:pt x="909" y="527"/>
                    </a:lnTo>
                    <a:lnTo>
                      <a:pt x="915" y="494"/>
                    </a:lnTo>
                    <a:lnTo>
                      <a:pt x="917" y="482"/>
                    </a:lnTo>
                    <a:lnTo>
                      <a:pt x="918" y="469"/>
                    </a:lnTo>
                    <a:lnTo>
                      <a:pt x="918" y="456"/>
                    </a:lnTo>
                    <a:lnTo>
                      <a:pt x="918" y="443"/>
                    </a:lnTo>
                    <a:lnTo>
                      <a:pt x="917" y="416"/>
                    </a:lnTo>
                    <a:lnTo>
                      <a:pt x="913" y="390"/>
                    </a:lnTo>
                    <a:lnTo>
                      <a:pt x="908" y="363"/>
                    </a:lnTo>
                    <a:lnTo>
                      <a:pt x="901" y="338"/>
                    </a:lnTo>
                    <a:lnTo>
                      <a:pt x="892" y="313"/>
                    </a:lnTo>
                    <a:lnTo>
                      <a:pt x="881" y="289"/>
                    </a:lnTo>
                    <a:lnTo>
                      <a:pt x="873" y="274"/>
                    </a:lnTo>
                    <a:lnTo>
                      <a:pt x="863" y="258"/>
                    </a:lnTo>
                    <a:lnTo>
                      <a:pt x="852" y="242"/>
                    </a:lnTo>
                    <a:lnTo>
                      <a:pt x="840" y="226"/>
                    </a:lnTo>
                    <a:lnTo>
                      <a:pt x="828" y="210"/>
                    </a:lnTo>
                    <a:lnTo>
                      <a:pt x="814" y="194"/>
                    </a:lnTo>
                    <a:lnTo>
                      <a:pt x="800" y="179"/>
                    </a:lnTo>
                    <a:lnTo>
                      <a:pt x="786" y="163"/>
                    </a:lnTo>
                    <a:lnTo>
                      <a:pt x="757" y="133"/>
                    </a:lnTo>
                    <a:lnTo>
                      <a:pt x="727" y="104"/>
                    </a:lnTo>
                    <a:lnTo>
                      <a:pt x="698" y="76"/>
                    </a:lnTo>
                    <a:lnTo>
                      <a:pt x="672" y="50"/>
                    </a:lnTo>
                    <a:lnTo>
                      <a:pt x="663" y="42"/>
                    </a:lnTo>
                    <a:lnTo>
                      <a:pt x="653" y="35"/>
                    </a:lnTo>
                    <a:lnTo>
                      <a:pt x="643" y="28"/>
                    </a:lnTo>
                    <a:lnTo>
                      <a:pt x="632" y="22"/>
                    </a:lnTo>
                    <a:lnTo>
                      <a:pt x="621" y="17"/>
                    </a:lnTo>
                    <a:lnTo>
                      <a:pt x="610" y="13"/>
                    </a:lnTo>
                    <a:lnTo>
                      <a:pt x="599" y="9"/>
                    </a:lnTo>
                    <a:lnTo>
                      <a:pt x="588" y="6"/>
                    </a:lnTo>
                    <a:lnTo>
                      <a:pt x="577" y="3"/>
                    </a:lnTo>
                    <a:lnTo>
                      <a:pt x="565" y="2"/>
                    </a:lnTo>
                    <a:lnTo>
                      <a:pt x="555" y="1"/>
                    </a:lnTo>
                    <a:lnTo>
                      <a:pt x="544" y="0"/>
                    </a:lnTo>
                    <a:lnTo>
                      <a:pt x="534" y="1"/>
                    </a:lnTo>
                    <a:lnTo>
                      <a:pt x="524" y="2"/>
                    </a:lnTo>
                    <a:lnTo>
                      <a:pt x="515" y="4"/>
                    </a:lnTo>
                    <a:lnTo>
                      <a:pt x="507" y="7"/>
                    </a:lnTo>
                    <a:lnTo>
                      <a:pt x="322" y="81"/>
                    </a:lnTo>
                    <a:lnTo>
                      <a:pt x="316" y="84"/>
                    </a:lnTo>
                    <a:lnTo>
                      <a:pt x="311" y="87"/>
                    </a:lnTo>
                    <a:lnTo>
                      <a:pt x="306" y="92"/>
                    </a:lnTo>
                    <a:lnTo>
                      <a:pt x="301" y="96"/>
                    </a:lnTo>
                    <a:lnTo>
                      <a:pt x="298" y="102"/>
                    </a:lnTo>
                    <a:lnTo>
                      <a:pt x="294" y="107"/>
                    </a:lnTo>
                    <a:lnTo>
                      <a:pt x="291" y="114"/>
                    </a:lnTo>
                    <a:lnTo>
                      <a:pt x="289" y="121"/>
                    </a:lnTo>
                    <a:lnTo>
                      <a:pt x="288" y="127"/>
                    </a:lnTo>
                    <a:lnTo>
                      <a:pt x="287" y="133"/>
                    </a:lnTo>
                    <a:lnTo>
                      <a:pt x="286" y="140"/>
                    </a:lnTo>
                    <a:lnTo>
                      <a:pt x="286" y="146"/>
                    </a:lnTo>
                    <a:lnTo>
                      <a:pt x="287" y="152"/>
                    </a:lnTo>
                    <a:lnTo>
                      <a:pt x="289" y="158"/>
                    </a:lnTo>
                    <a:lnTo>
                      <a:pt x="291" y="164"/>
                    </a:lnTo>
                    <a:lnTo>
                      <a:pt x="293" y="169"/>
                    </a:lnTo>
                    <a:lnTo>
                      <a:pt x="422" y="375"/>
                    </a:lnTo>
                    <a:lnTo>
                      <a:pt x="426" y="380"/>
                    </a:lnTo>
                    <a:lnTo>
                      <a:pt x="430" y="385"/>
                    </a:lnTo>
                    <a:lnTo>
                      <a:pt x="434" y="390"/>
                    </a:lnTo>
                    <a:lnTo>
                      <a:pt x="439" y="393"/>
                    </a:lnTo>
                    <a:lnTo>
                      <a:pt x="444" y="396"/>
                    </a:lnTo>
                    <a:lnTo>
                      <a:pt x="449" y="399"/>
                    </a:lnTo>
                    <a:lnTo>
                      <a:pt x="455" y="401"/>
                    </a:lnTo>
                    <a:lnTo>
                      <a:pt x="461" y="403"/>
                    </a:lnTo>
                    <a:lnTo>
                      <a:pt x="472" y="404"/>
                    </a:lnTo>
                    <a:lnTo>
                      <a:pt x="483" y="404"/>
                    </a:lnTo>
                    <a:lnTo>
                      <a:pt x="495" y="403"/>
                    </a:lnTo>
                    <a:lnTo>
                      <a:pt x="505" y="399"/>
                    </a:lnTo>
                    <a:lnTo>
                      <a:pt x="515" y="395"/>
                    </a:lnTo>
                    <a:lnTo>
                      <a:pt x="524" y="389"/>
                    </a:lnTo>
                    <a:lnTo>
                      <a:pt x="532" y="383"/>
                    </a:lnTo>
                    <a:lnTo>
                      <a:pt x="538" y="375"/>
                    </a:lnTo>
                    <a:lnTo>
                      <a:pt x="540" y="371"/>
                    </a:lnTo>
                    <a:lnTo>
                      <a:pt x="541" y="367"/>
                    </a:lnTo>
                    <a:lnTo>
                      <a:pt x="543" y="363"/>
                    </a:lnTo>
                    <a:lnTo>
                      <a:pt x="543" y="359"/>
                    </a:lnTo>
                    <a:lnTo>
                      <a:pt x="543" y="354"/>
                    </a:lnTo>
                    <a:lnTo>
                      <a:pt x="542" y="350"/>
                    </a:lnTo>
                    <a:lnTo>
                      <a:pt x="541" y="345"/>
                    </a:lnTo>
                    <a:lnTo>
                      <a:pt x="539" y="341"/>
                    </a:lnTo>
                    <a:lnTo>
                      <a:pt x="450" y="189"/>
                    </a:lnTo>
                    <a:lnTo>
                      <a:pt x="448" y="186"/>
                    </a:lnTo>
                    <a:lnTo>
                      <a:pt x="447" y="183"/>
                    </a:lnTo>
                    <a:lnTo>
                      <a:pt x="447" y="180"/>
                    </a:lnTo>
                    <a:lnTo>
                      <a:pt x="447" y="177"/>
                    </a:lnTo>
                    <a:lnTo>
                      <a:pt x="449" y="171"/>
                    </a:lnTo>
                    <a:lnTo>
                      <a:pt x="453" y="166"/>
                    </a:lnTo>
                    <a:lnTo>
                      <a:pt x="458" y="161"/>
                    </a:lnTo>
                    <a:lnTo>
                      <a:pt x="464" y="156"/>
                    </a:lnTo>
                    <a:lnTo>
                      <a:pt x="472" y="152"/>
                    </a:lnTo>
                    <a:lnTo>
                      <a:pt x="480" y="148"/>
                    </a:lnTo>
                    <a:lnTo>
                      <a:pt x="490" y="145"/>
                    </a:lnTo>
                    <a:lnTo>
                      <a:pt x="499" y="142"/>
                    </a:lnTo>
                    <a:lnTo>
                      <a:pt x="509" y="140"/>
                    </a:lnTo>
                    <a:lnTo>
                      <a:pt x="519" y="139"/>
                    </a:lnTo>
                    <a:lnTo>
                      <a:pt x="528" y="138"/>
                    </a:lnTo>
                    <a:lnTo>
                      <a:pt x="537" y="138"/>
                    </a:lnTo>
                    <a:lnTo>
                      <a:pt x="545" y="138"/>
                    </a:lnTo>
                    <a:lnTo>
                      <a:pt x="553" y="140"/>
                    </a:lnTo>
                    <a:lnTo>
                      <a:pt x="564" y="143"/>
                    </a:lnTo>
                    <a:lnTo>
                      <a:pt x="575" y="147"/>
                    </a:lnTo>
                    <a:lnTo>
                      <a:pt x="585" y="152"/>
                    </a:lnTo>
                    <a:lnTo>
                      <a:pt x="595" y="158"/>
                    </a:lnTo>
                    <a:lnTo>
                      <a:pt x="605" y="164"/>
                    </a:lnTo>
                    <a:lnTo>
                      <a:pt x="615" y="171"/>
                    </a:lnTo>
                    <a:lnTo>
                      <a:pt x="624" y="178"/>
                    </a:lnTo>
                    <a:lnTo>
                      <a:pt x="633" y="185"/>
                    </a:lnTo>
                    <a:lnTo>
                      <a:pt x="651" y="202"/>
                    </a:lnTo>
                    <a:lnTo>
                      <a:pt x="668" y="219"/>
                    </a:lnTo>
                    <a:lnTo>
                      <a:pt x="683" y="237"/>
                    </a:lnTo>
                    <a:lnTo>
                      <a:pt x="698" y="255"/>
                    </a:lnTo>
                    <a:lnTo>
                      <a:pt x="712" y="273"/>
                    </a:lnTo>
                    <a:lnTo>
                      <a:pt x="724" y="291"/>
                    </a:lnTo>
                    <a:lnTo>
                      <a:pt x="736" y="311"/>
                    </a:lnTo>
                    <a:lnTo>
                      <a:pt x="747" y="330"/>
                    </a:lnTo>
                    <a:lnTo>
                      <a:pt x="756" y="351"/>
                    </a:lnTo>
                    <a:lnTo>
                      <a:pt x="764" y="372"/>
                    </a:lnTo>
                    <a:lnTo>
                      <a:pt x="770" y="393"/>
                    </a:lnTo>
                    <a:lnTo>
                      <a:pt x="775" y="415"/>
                    </a:lnTo>
                    <a:lnTo>
                      <a:pt x="778" y="435"/>
                    </a:lnTo>
                    <a:lnTo>
                      <a:pt x="780" y="455"/>
                    </a:lnTo>
                    <a:lnTo>
                      <a:pt x="780" y="475"/>
                    </a:lnTo>
                    <a:lnTo>
                      <a:pt x="779" y="496"/>
                    </a:lnTo>
                    <a:lnTo>
                      <a:pt x="776" y="516"/>
                    </a:lnTo>
                    <a:lnTo>
                      <a:pt x="771" y="535"/>
                    </a:lnTo>
                    <a:lnTo>
                      <a:pt x="768" y="545"/>
                    </a:lnTo>
                    <a:lnTo>
                      <a:pt x="764" y="554"/>
                    </a:lnTo>
                    <a:lnTo>
                      <a:pt x="760" y="563"/>
                    </a:lnTo>
                    <a:lnTo>
                      <a:pt x="755" y="571"/>
                    </a:lnTo>
                    <a:lnTo>
                      <a:pt x="749" y="581"/>
                    </a:lnTo>
                    <a:lnTo>
                      <a:pt x="742" y="591"/>
                    </a:lnTo>
                    <a:lnTo>
                      <a:pt x="735" y="600"/>
                    </a:lnTo>
                    <a:lnTo>
                      <a:pt x="728" y="610"/>
                    </a:lnTo>
                    <a:lnTo>
                      <a:pt x="720" y="618"/>
                    </a:lnTo>
                    <a:lnTo>
                      <a:pt x="712" y="627"/>
                    </a:lnTo>
                    <a:lnTo>
                      <a:pt x="703" y="634"/>
                    </a:lnTo>
                    <a:lnTo>
                      <a:pt x="694" y="641"/>
                    </a:lnTo>
                    <a:lnTo>
                      <a:pt x="676" y="655"/>
                    </a:lnTo>
                    <a:lnTo>
                      <a:pt x="656" y="666"/>
                    </a:lnTo>
                    <a:lnTo>
                      <a:pt x="635" y="676"/>
                    </a:lnTo>
                    <a:lnTo>
                      <a:pt x="613" y="685"/>
                    </a:lnTo>
                    <a:lnTo>
                      <a:pt x="591" y="691"/>
                    </a:lnTo>
                    <a:lnTo>
                      <a:pt x="568" y="696"/>
                    </a:lnTo>
                    <a:lnTo>
                      <a:pt x="544" y="699"/>
                    </a:lnTo>
                    <a:lnTo>
                      <a:pt x="520" y="701"/>
                    </a:lnTo>
                    <a:lnTo>
                      <a:pt x="496" y="701"/>
                    </a:lnTo>
                    <a:lnTo>
                      <a:pt x="472" y="698"/>
                    </a:lnTo>
                    <a:lnTo>
                      <a:pt x="447" y="695"/>
                    </a:lnTo>
                    <a:lnTo>
                      <a:pt x="422" y="689"/>
                    </a:lnTo>
                    <a:lnTo>
                      <a:pt x="406" y="684"/>
                    </a:lnTo>
                    <a:lnTo>
                      <a:pt x="391" y="679"/>
                    </a:lnTo>
                    <a:lnTo>
                      <a:pt x="375" y="672"/>
                    </a:lnTo>
                    <a:lnTo>
                      <a:pt x="359" y="664"/>
                    </a:lnTo>
                    <a:lnTo>
                      <a:pt x="343" y="656"/>
                    </a:lnTo>
                    <a:lnTo>
                      <a:pt x="327" y="646"/>
                    </a:lnTo>
                    <a:lnTo>
                      <a:pt x="312" y="636"/>
                    </a:lnTo>
                    <a:lnTo>
                      <a:pt x="296" y="625"/>
                    </a:lnTo>
                    <a:lnTo>
                      <a:pt x="281" y="613"/>
                    </a:lnTo>
                    <a:lnTo>
                      <a:pt x="266" y="600"/>
                    </a:lnTo>
                    <a:lnTo>
                      <a:pt x="252" y="587"/>
                    </a:lnTo>
                    <a:lnTo>
                      <a:pt x="238" y="573"/>
                    </a:lnTo>
                    <a:lnTo>
                      <a:pt x="225" y="560"/>
                    </a:lnTo>
                    <a:lnTo>
                      <a:pt x="212" y="545"/>
                    </a:lnTo>
                    <a:lnTo>
                      <a:pt x="201" y="530"/>
                    </a:lnTo>
                    <a:lnTo>
                      <a:pt x="189" y="515"/>
                    </a:lnTo>
                    <a:lnTo>
                      <a:pt x="179" y="500"/>
                    </a:lnTo>
                    <a:lnTo>
                      <a:pt x="170" y="485"/>
                    </a:lnTo>
                    <a:lnTo>
                      <a:pt x="162" y="469"/>
                    </a:lnTo>
                    <a:lnTo>
                      <a:pt x="154" y="453"/>
                    </a:lnTo>
                    <a:lnTo>
                      <a:pt x="148" y="437"/>
                    </a:lnTo>
                    <a:lnTo>
                      <a:pt x="143" y="421"/>
                    </a:lnTo>
                    <a:lnTo>
                      <a:pt x="139" y="406"/>
                    </a:lnTo>
                    <a:lnTo>
                      <a:pt x="137" y="390"/>
                    </a:lnTo>
                    <a:lnTo>
                      <a:pt x="136" y="375"/>
                    </a:lnTo>
                    <a:lnTo>
                      <a:pt x="136" y="359"/>
                    </a:lnTo>
                    <a:lnTo>
                      <a:pt x="138" y="344"/>
                    </a:lnTo>
                    <a:lnTo>
                      <a:pt x="142" y="330"/>
                    </a:lnTo>
                    <a:lnTo>
                      <a:pt x="147" y="315"/>
                    </a:lnTo>
                    <a:lnTo>
                      <a:pt x="154" y="301"/>
                    </a:lnTo>
                    <a:lnTo>
                      <a:pt x="163" y="288"/>
                    </a:lnTo>
                    <a:lnTo>
                      <a:pt x="174" y="275"/>
                    </a:lnTo>
                    <a:lnTo>
                      <a:pt x="180" y="269"/>
                    </a:lnTo>
                    <a:lnTo>
                      <a:pt x="184" y="262"/>
                    </a:lnTo>
                    <a:lnTo>
                      <a:pt x="189" y="255"/>
                    </a:lnTo>
                    <a:lnTo>
                      <a:pt x="192" y="248"/>
                    </a:lnTo>
                    <a:lnTo>
                      <a:pt x="194" y="242"/>
                    </a:lnTo>
                    <a:lnTo>
                      <a:pt x="196" y="235"/>
                    </a:lnTo>
                    <a:lnTo>
                      <a:pt x="197" y="229"/>
                    </a:lnTo>
                    <a:lnTo>
                      <a:pt x="197" y="223"/>
                    </a:lnTo>
                    <a:lnTo>
                      <a:pt x="196" y="217"/>
                    </a:lnTo>
                    <a:lnTo>
                      <a:pt x="195" y="211"/>
                    </a:lnTo>
                    <a:lnTo>
                      <a:pt x="194" y="206"/>
                    </a:lnTo>
                    <a:lnTo>
                      <a:pt x="191" y="200"/>
                    </a:lnTo>
                    <a:lnTo>
                      <a:pt x="189" y="195"/>
                    </a:lnTo>
                    <a:lnTo>
                      <a:pt x="185" y="191"/>
                    </a:lnTo>
                    <a:lnTo>
                      <a:pt x="182" y="186"/>
                    </a:lnTo>
                    <a:lnTo>
                      <a:pt x="178" y="182"/>
                    </a:lnTo>
                    <a:lnTo>
                      <a:pt x="169" y="175"/>
                    </a:lnTo>
                    <a:lnTo>
                      <a:pt x="158" y="169"/>
                    </a:lnTo>
                    <a:lnTo>
                      <a:pt x="147" y="165"/>
                    </a:lnTo>
                    <a:lnTo>
                      <a:pt x="136" y="162"/>
                    </a:lnTo>
                    <a:lnTo>
                      <a:pt x="130" y="162"/>
                    </a:lnTo>
                    <a:lnTo>
                      <a:pt x="124" y="162"/>
                    </a:lnTo>
                    <a:lnTo>
                      <a:pt x="118" y="163"/>
                    </a:lnTo>
                    <a:lnTo>
                      <a:pt x="112" y="164"/>
                    </a:lnTo>
                    <a:lnTo>
                      <a:pt x="107" y="166"/>
                    </a:lnTo>
                    <a:lnTo>
                      <a:pt x="100" y="168"/>
                    </a:lnTo>
                    <a:lnTo>
                      <a:pt x="95" y="171"/>
                    </a:lnTo>
                    <a:lnTo>
                      <a:pt x="90" y="174"/>
                    </a:lnTo>
                  </a:path>
                </a:pathLst>
              </a:custGeom>
              <a:noFill/>
              <a:ln w="11113">
                <a:solidFill>
                  <a:srgbClr val="1F1A17"/>
                </a:solidFill>
                <a:prstDash val="solid"/>
                <a:round/>
                <a:headEnd/>
                <a:tailEnd/>
              </a:ln>
            </p:spPr>
            <p:txBody>
              <a:bodyPr/>
              <a:lstStyle/>
              <a:p>
                <a:endParaRPr lang="en-US"/>
              </a:p>
            </p:txBody>
          </p:sp>
          <p:sp>
            <p:nvSpPr>
              <p:cNvPr id="33851" name="Freeform 66"/>
              <p:cNvSpPr>
                <a:spLocks/>
              </p:cNvSpPr>
              <p:nvPr/>
            </p:nvSpPr>
            <p:spPr bwMode="auto">
              <a:xfrm>
                <a:off x="4033" y="2305"/>
                <a:ext cx="112" cy="95"/>
              </a:xfrm>
              <a:custGeom>
                <a:avLst/>
                <a:gdLst>
                  <a:gd name="T0" fmla="*/ 0 w 786"/>
                  <a:gd name="T1" fmla="*/ 0 h 661"/>
                  <a:gd name="T2" fmla="*/ 0 w 786"/>
                  <a:gd name="T3" fmla="*/ 0 h 661"/>
                  <a:gd name="T4" fmla="*/ 0 w 786"/>
                  <a:gd name="T5" fmla="*/ 0 h 661"/>
                  <a:gd name="T6" fmla="*/ 0 w 786"/>
                  <a:gd name="T7" fmla="*/ 0 h 661"/>
                  <a:gd name="T8" fmla="*/ 0 w 786"/>
                  <a:gd name="T9" fmla="*/ 0 h 661"/>
                  <a:gd name="T10" fmla="*/ 0 w 786"/>
                  <a:gd name="T11" fmla="*/ 0 h 661"/>
                  <a:gd name="T12" fmla="*/ 0 w 786"/>
                  <a:gd name="T13" fmla="*/ 0 h 661"/>
                  <a:gd name="T14" fmla="*/ 0 w 786"/>
                  <a:gd name="T15" fmla="*/ 0 h 661"/>
                  <a:gd name="T16" fmla="*/ 0 w 786"/>
                  <a:gd name="T17" fmla="*/ 1 h 661"/>
                  <a:gd name="T18" fmla="*/ 0 w 786"/>
                  <a:gd name="T19" fmla="*/ 1 h 661"/>
                  <a:gd name="T20" fmla="*/ 0 w 786"/>
                  <a:gd name="T21" fmla="*/ 1 h 661"/>
                  <a:gd name="T22" fmla="*/ 0 w 786"/>
                  <a:gd name="T23" fmla="*/ 1 h 661"/>
                  <a:gd name="T24" fmla="*/ 0 w 786"/>
                  <a:gd name="T25" fmla="*/ 1 h 661"/>
                  <a:gd name="T26" fmla="*/ 0 w 786"/>
                  <a:gd name="T27" fmla="*/ 1 h 661"/>
                  <a:gd name="T28" fmla="*/ 0 w 786"/>
                  <a:gd name="T29" fmla="*/ 1 h 661"/>
                  <a:gd name="T30" fmla="*/ 0 w 786"/>
                  <a:gd name="T31" fmla="*/ 1 h 661"/>
                  <a:gd name="T32" fmla="*/ 0 w 786"/>
                  <a:gd name="T33" fmla="*/ 1 h 661"/>
                  <a:gd name="T34" fmla="*/ 0 w 786"/>
                  <a:gd name="T35" fmla="*/ 1 h 661"/>
                  <a:gd name="T36" fmla="*/ 1 w 786"/>
                  <a:gd name="T37" fmla="*/ 2 h 661"/>
                  <a:gd name="T38" fmla="*/ 1 w 786"/>
                  <a:gd name="T39" fmla="*/ 2 h 661"/>
                  <a:gd name="T40" fmla="*/ 1 w 786"/>
                  <a:gd name="T41" fmla="*/ 2 h 661"/>
                  <a:gd name="T42" fmla="*/ 1 w 786"/>
                  <a:gd name="T43" fmla="*/ 2 h 661"/>
                  <a:gd name="T44" fmla="*/ 1 w 786"/>
                  <a:gd name="T45" fmla="*/ 2 h 661"/>
                  <a:gd name="T46" fmla="*/ 1 w 786"/>
                  <a:gd name="T47" fmla="*/ 2 h 661"/>
                  <a:gd name="T48" fmla="*/ 1 w 786"/>
                  <a:gd name="T49" fmla="*/ 2 h 661"/>
                  <a:gd name="T50" fmla="*/ 1 w 786"/>
                  <a:gd name="T51" fmla="*/ 2 h 661"/>
                  <a:gd name="T52" fmla="*/ 1 w 786"/>
                  <a:gd name="T53" fmla="*/ 2 h 661"/>
                  <a:gd name="T54" fmla="*/ 1 w 786"/>
                  <a:gd name="T55" fmla="*/ 2 h 661"/>
                  <a:gd name="T56" fmla="*/ 2 w 786"/>
                  <a:gd name="T57" fmla="*/ 2 h 661"/>
                  <a:gd name="T58" fmla="*/ 2 w 786"/>
                  <a:gd name="T59" fmla="*/ 2 h 661"/>
                  <a:gd name="T60" fmla="*/ 2 w 786"/>
                  <a:gd name="T61" fmla="*/ 2 h 661"/>
                  <a:gd name="T62" fmla="*/ 2 w 786"/>
                  <a:gd name="T63" fmla="*/ 2 h 661"/>
                  <a:gd name="T64" fmla="*/ 2 w 786"/>
                  <a:gd name="T65" fmla="*/ 2 h 661"/>
                  <a:gd name="T66" fmla="*/ 2 w 786"/>
                  <a:gd name="T67" fmla="*/ 2 h 6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86"/>
                  <a:gd name="T103" fmla="*/ 0 h 661"/>
                  <a:gd name="T104" fmla="*/ 786 w 786"/>
                  <a:gd name="T105" fmla="*/ 661 h 6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86" h="661">
                    <a:moveTo>
                      <a:pt x="90" y="0"/>
                    </a:moveTo>
                    <a:lnTo>
                      <a:pt x="79" y="10"/>
                    </a:lnTo>
                    <a:lnTo>
                      <a:pt x="68" y="19"/>
                    </a:lnTo>
                    <a:lnTo>
                      <a:pt x="58" y="29"/>
                    </a:lnTo>
                    <a:lnTo>
                      <a:pt x="50" y="40"/>
                    </a:lnTo>
                    <a:lnTo>
                      <a:pt x="42" y="50"/>
                    </a:lnTo>
                    <a:lnTo>
                      <a:pt x="34" y="61"/>
                    </a:lnTo>
                    <a:lnTo>
                      <a:pt x="28" y="72"/>
                    </a:lnTo>
                    <a:lnTo>
                      <a:pt x="22" y="84"/>
                    </a:lnTo>
                    <a:lnTo>
                      <a:pt x="17" y="95"/>
                    </a:lnTo>
                    <a:lnTo>
                      <a:pt x="12" y="107"/>
                    </a:lnTo>
                    <a:lnTo>
                      <a:pt x="9" y="119"/>
                    </a:lnTo>
                    <a:lnTo>
                      <a:pt x="6" y="132"/>
                    </a:lnTo>
                    <a:lnTo>
                      <a:pt x="3" y="144"/>
                    </a:lnTo>
                    <a:lnTo>
                      <a:pt x="1" y="157"/>
                    </a:lnTo>
                    <a:lnTo>
                      <a:pt x="0" y="170"/>
                    </a:lnTo>
                    <a:lnTo>
                      <a:pt x="0" y="182"/>
                    </a:lnTo>
                    <a:lnTo>
                      <a:pt x="0" y="195"/>
                    </a:lnTo>
                    <a:lnTo>
                      <a:pt x="1" y="209"/>
                    </a:lnTo>
                    <a:lnTo>
                      <a:pt x="2" y="222"/>
                    </a:lnTo>
                    <a:lnTo>
                      <a:pt x="4" y="235"/>
                    </a:lnTo>
                    <a:lnTo>
                      <a:pt x="6" y="248"/>
                    </a:lnTo>
                    <a:lnTo>
                      <a:pt x="9" y="261"/>
                    </a:lnTo>
                    <a:lnTo>
                      <a:pt x="13" y="275"/>
                    </a:lnTo>
                    <a:lnTo>
                      <a:pt x="17" y="288"/>
                    </a:lnTo>
                    <a:lnTo>
                      <a:pt x="27" y="315"/>
                    </a:lnTo>
                    <a:lnTo>
                      <a:pt x="38" y="341"/>
                    </a:lnTo>
                    <a:lnTo>
                      <a:pt x="51" y="367"/>
                    </a:lnTo>
                    <a:lnTo>
                      <a:pt x="66" y="392"/>
                    </a:lnTo>
                    <a:lnTo>
                      <a:pt x="77" y="409"/>
                    </a:lnTo>
                    <a:lnTo>
                      <a:pt x="88" y="427"/>
                    </a:lnTo>
                    <a:lnTo>
                      <a:pt x="100" y="443"/>
                    </a:lnTo>
                    <a:lnTo>
                      <a:pt x="113" y="459"/>
                    </a:lnTo>
                    <a:lnTo>
                      <a:pt x="127" y="474"/>
                    </a:lnTo>
                    <a:lnTo>
                      <a:pt x="140" y="489"/>
                    </a:lnTo>
                    <a:lnTo>
                      <a:pt x="154" y="503"/>
                    </a:lnTo>
                    <a:lnTo>
                      <a:pt x="168" y="517"/>
                    </a:lnTo>
                    <a:lnTo>
                      <a:pt x="182" y="530"/>
                    </a:lnTo>
                    <a:lnTo>
                      <a:pt x="197" y="543"/>
                    </a:lnTo>
                    <a:lnTo>
                      <a:pt x="212" y="555"/>
                    </a:lnTo>
                    <a:lnTo>
                      <a:pt x="228" y="567"/>
                    </a:lnTo>
                    <a:lnTo>
                      <a:pt x="244" y="578"/>
                    </a:lnTo>
                    <a:lnTo>
                      <a:pt x="261" y="588"/>
                    </a:lnTo>
                    <a:lnTo>
                      <a:pt x="277" y="598"/>
                    </a:lnTo>
                    <a:lnTo>
                      <a:pt x="295" y="607"/>
                    </a:lnTo>
                    <a:lnTo>
                      <a:pt x="312" y="616"/>
                    </a:lnTo>
                    <a:lnTo>
                      <a:pt x="330" y="623"/>
                    </a:lnTo>
                    <a:lnTo>
                      <a:pt x="348" y="631"/>
                    </a:lnTo>
                    <a:lnTo>
                      <a:pt x="366" y="637"/>
                    </a:lnTo>
                    <a:lnTo>
                      <a:pt x="385" y="643"/>
                    </a:lnTo>
                    <a:lnTo>
                      <a:pt x="404" y="648"/>
                    </a:lnTo>
                    <a:lnTo>
                      <a:pt x="423" y="652"/>
                    </a:lnTo>
                    <a:lnTo>
                      <a:pt x="442" y="655"/>
                    </a:lnTo>
                    <a:lnTo>
                      <a:pt x="462" y="658"/>
                    </a:lnTo>
                    <a:lnTo>
                      <a:pt x="482" y="660"/>
                    </a:lnTo>
                    <a:lnTo>
                      <a:pt x="502" y="661"/>
                    </a:lnTo>
                    <a:lnTo>
                      <a:pt x="522" y="661"/>
                    </a:lnTo>
                    <a:lnTo>
                      <a:pt x="543" y="661"/>
                    </a:lnTo>
                    <a:lnTo>
                      <a:pt x="564" y="659"/>
                    </a:lnTo>
                    <a:lnTo>
                      <a:pt x="585" y="657"/>
                    </a:lnTo>
                    <a:lnTo>
                      <a:pt x="606" y="654"/>
                    </a:lnTo>
                    <a:lnTo>
                      <a:pt x="633" y="648"/>
                    </a:lnTo>
                    <a:lnTo>
                      <a:pt x="659" y="642"/>
                    </a:lnTo>
                    <a:lnTo>
                      <a:pt x="683" y="634"/>
                    </a:lnTo>
                    <a:lnTo>
                      <a:pt x="706" y="625"/>
                    </a:lnTo>
                    <a:lnTo>
                      <a:pt x="728" y="614"/>
                    </a:lnTo>
                    <a:lnTo>
                      <a:pt x="749" y="603"/>
                    </a:lnTo>
                    <a:lnTo>
                      <a:pt x="768" y="591"/>
                    </a:lnTo>
                    <a:lnTo>
                      <a:pt x="786" y="577"/>
                    </a:lnTo>
                  </a:path>
                </a:pathLst>
              </a:custGeom>
              <a:noFill/>
              <a:ln w="7938">
                <a:solidFill>
                  <a:srgbClr val="1F1A17"/>
                </a:solidFill>
                <a:prstDash val="solid"/>
                <a:round/>
                <a:headEnd/>
                <a:tailEnd/>
              </a:ln>
            </p:spPr>
            <p:txBody>
              <a:bodyPr/>
              <a:lstStyle/>
              <a:p>
                <a:endParaRPr lang="en-US"/>
              </a:p>
            </p:txBody>
          </p:sp>
          <p:sp>
            <p:nvSpPr>
              <p:cNvPr id="33852" name="Freeform 67"/>
              <p:cNvSpPr>
                <a:spLocks/>
              </p:cNvSpPr>
              <p:nvPr/>
            </p:nvSpPr>
            <p:spPr bwMode="auto">
              <a:xfrm>
                <a:off x="4074" y="2292"/>
                <a:ext cx="35" cy="46"/>
              </a:xfrm>
              <a:custGeom>
                <a:avLst/>
                <a:gdLst>
                  <a:gd name="T0" fmla="*/ 0 w 248"/>
                  <a:gd name="T1" fmla="*/ 0 h 324"/>
                  <a:gd name="T2" fmla="*/ 0 w 248"/>
                  <a:gd name="T3" fmla="*/ 0 h 324"/>
                  <a:gd name="T4" fmla="*/ 0 w 248"/>
                  <a:gd name="T5" fmla="*/ 0 h 324"/>
                  <a:gd name="T6" fmla="*/ 0 w 248"/>
                  <a:gd name="T7" fmla="*/ 0 h 324"/>
                  <a:gd name="T8" fmla="*/ 0 w 248"/>
                  <a:gd name="T9" fmla="*/ 0 h 324"/>
                  <a:gd name="T10" fmla="*/ 0 w 248"/>
                  <a:gd name="T11" fmla="*/ 0 h 324"/>
                  <a:gd name="T12" fmla="*/ 0 w 248"/>
                  <a:gd name="T13" fmla="*/ 0 h 324"/>
                  <a:gd name="T14" fmla="*/ 0 w 248"/>
                  <a:gd name="T15" fmla="*/ 0 h 324"/>
                  <a:gd name="T16" fmla="*/ 0 w 248"/>
                  <a:gd name="T17" fmla="*/ 0 h 324"/>
                  <a:gd name="T18" fmla="*/ 0 w 248"/>
                  <a:gd name="T19" fmla="*/ 0 h 324"/>
                  <a:gd name="T20" fmla="*/ 0 w 248"/>
                  <a:gd name="T21" fmla="*/ 0 h 324"/>
                  <a:gd name="T22" fmla="*/ 0 w 248"/>
                  <a:gd name="T23" fmla="*/ 0 h 324"/>
                  <a:gd name="T24" fmla="*/ 0 w 248"/>
                  <a:gd name="T25" fmla="*/ 0 h 324"/>
                  <a:gd name="T26" fmla="*/ 0 w 248"/>
                  <a:gd name="T27" fmla="*/ 0 h 324"/>
                  <a:gd name="T28" fmla="*/ 0 w 248"/>
                  <a:gd name="T29" fmla="*/ 0 h 324"/>
                  <a:gd name="T30" fmla="*/ 0 w 248"/>
                  <a:gd name="T31" fmla="*/ 0 h 324"/>
                  <a:gd name="T32" fmla="*/ 0 w 248"/>
                  <a:gd name="T33" fmla="*/ 0 h 324"/>
                  <a:gd name="T34" fmla="*/ 0 w 248"/>
                  <a:gd name="T35" fmla="*/ 1 h 324"/>
                  <a:gd name="T36" fmla="*/ 0 w 248"/>
                  <a:gd name="T37" fmla="*/ 1 h 324"/>
                  <a:gd name="T38" fmla="*/ 0 w 248"/>
                  <a:gd name="T39" fmla="*/ 1 h 324"/>
                  <a:gd name="T40" fmla="*/ 0 w 248"/>
                  <a:gd name="T41" fmla="*/ 1 h 324"/>
                  <a:gd name="T42" fmla="*/ 0 w 248"/>
                  <a:gd name="T43" fmla="*/ 1 h 324"/>
                  <a:gd name="T44" fmla="*/ 0 w 248"/>
                  <a:gd name="T45" fmla="*/ 1 h 324"/>
                  <a:gd name="T46" fmla="*/ 1 w 248"/>
                  <a:gd name="T47" fmla="*/ 1 h 324"/>
                  <a:gd name="T48" fmla="*/ 1 w 248"/>
                  <a:gd name="T49" fmla="*/ 1 h 324"/>
                  <a:gd name="T50" fmla="*/ 1 w 248"/>
                  <a:gd name="T51" fmla="*/ 1 h 324"/>
                  <a:gd name="T52" fmla="*/ 1 w 248"/>
                  <a:gd name="T53" fmla="*/ 1 h 324"/>
                  <a:gd name="T54" fmla="*/ 1 w 248"/>
                  <a:gd name="T55" fmla="*/ 1 h 324"/>
                  <a:gd name="T56" fmla="*/ 1 w 248"/>
                  <a:gd name="T57" fmla="*/ 1 h 324"/>
                  <a:gd name="T58" fmla="*/ 1 w 248"/>
                  <a:gd name="T59" fmla="*/ 1 h 324"/>
                  <a:gd name="T60" fmla="*/ 1 w 248"/>
                  <a:gd name="T61" fmla="*/ 1 h 324"/>
                  <a:gd name="T62" fmla="*/ 1 w 248"/>
                  <a:gd name="T63" fmla="*/ 1 h 324"/>
                  <a:gd name="T64" fmla="*/ 1 w 248"/>
                  <a:gd name="T65" fmla="*/ 1 h 324"/>
                  <a:gd name="T66" fmla="*/ 1 w 248"/>
                  <a:gd name="T67" fmla="*/ 1 h 324"/>
                  <a:gd name="T68" fmla="*/ 0 w 248"/>
                  <a:gd name="T69" fmla="*/ 0 h 3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8"/>
                  <a:gd name="T106" fmla="*/ 0 h 324"/>
                  <a:gd name="T107" fmla="*/ 248 w 248"/>
                  <a:gd name="T108" fmla="*/ 324 h 3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8" h="324">
                    <a:moveTo>
                      <a:pt x="35" y="0"/>
                    </a:moveTo>
                    <a:lnTo>
                      <a:pt x="29" y="3"/>
                    </a:lnTo>
                    <a:lnTo>
                      <a:pt x="24" y="6"/>
                    </a:lnTo>
                    <a:lnTo>
                      <a:pt x="19" y="11"/>
                    </a:lnTo>
                    <a:lnTo>
                      <a:pt x="15" y="16"/>
                    </a:lnTo>
                    <a:lnTo>
                      <a:pt x="11" y="22"/>
                    </a:lnTo>
                    <a:lnTo>
                      <a:pt x="8" y="27"/>
                    </a:lnTo>
                    <a:lnTo>
                      <a:pt x="5" y="33"/>
                    </a:lnTo>
                    <a:lnTo>
                      <a:pt x="3" y="40"/>
                    </a:lnTo>
                    <a:lnTo>
                      <a:pt x="1" y="46"/>
                    </a:lnTo>
                    <a:lnTo>
                      <a:pt x="0" y="52"/>
                    </a:lnTo>
                    <a:lnTo>
                      <a:pt x="0" y="59"/>
                    </a:lnTo>
                    <a:lnTo>
                      <a:pt x="0" y="65"/>
                    </a:lnTo>
                    <a:lnTo>
                      <a:pt x="1" y="71"/>
                    </a:lnTo>
                    <a:lnTo>
                      <a:pt x="2" y="77"/>
                    </a:lnTo>
                    <a:lnTo>
                      <a:pt x="4" y="83"/>
                    </a:lnTo>
                    <a:lnTo>
                      <a:pt x="7" y="88"/>
                    </a:lnTo>
                    <a:lnTo>
                      <a:pt x="135" y="294"/>
                    </a:lnTo>
                    <a:lnTo>
                      <a:pt x="141" y="302"/>
                    </a:lnTo>
                    <a:lnTo>
                      <a:pt x="147" y="308"/>
                    </a:lnTo>
                    <a:lnTo>
                      <a:pt x="154" y="313"/>
                    </a:lnTo>
                    <a:lnTo>
                      <a:pt x="162" y="318"/>
                    </a:lnTo>
                    <a:lnTo>
                      <a:pt x="169" y="321"/>
                    </a:lnTo>
                    <a:lnTo>
                      <a:pt x="177" y="323"/>
                    </a:lnTo>
                    <a:lnTo>
                      <a:pt x="186" y="324"/>
                    </a:lnTo>
                    <a:lnTo>
                      <a:pt x="194" y="324"/>
                    </a:lnTo>
                    <a:lnTo>
                      <a:pt x="202" y="323"/>
                    </a:lnTo>
                    <a:lnTo>
                      <a:pt x="210" y="321"/>
                    </a:lnTo>
                    <a:lnTo>
                      <a:pt x="218" y="319"/>
                    </a:lnTo>
                    <a:lnTo>
                      <a:pt x="225" y="316"/>
                    </a:lnTo>
                    <a:lnTo>
                      <a:pt x="232" y="312"/>
                    </a:lnTo>
                    <a:lnTo>
                      <a:pt x="238" y="308"/>
                    </a:lnTo>
                    <a:lnTo>
                      <a:pt x="244" y="303"/>
                    </a:lnTo>
                    <a:lnTo>
                      <a:pt x="248" y="298"/>
                    </a:lnTo>
                    <a:lnTo>
                      <a:pt x="35" y="0"/>
                    </a:lnTo>
                    <a:close/>
                  </a:path>
                </a:pathLst>
              </a:custGeom>
              <a:noFill/>
              <a:ln w="7938">
                <a:solidFill>
                  <a:srgbClr val="1F1A17"/>
                </a:solidFill>
                <a:prstDash val="solid"/>
                <a:round/>
                <a:headEnd/>
                <a:tailEnd/>
              </a:ln>
            </p:spPr>
            <p:txBody>
              <a:bodyPr/>
              <a:lstStyle/>
              <a:p>
                <a:endParaRPr lang="en-US"/>
              </a:p>
            </p:txBody>
          </p:sp>
          <p:sp>
            <p:nvSpPr>
              <p:cNvPr id="33853" name="Freeform 68"/>
              <p:cNvSpPr>
                <a:spLocks/>
              </p:cNvSpPr>
              <p:nvPr/>
            </p:nvSpPr>
            <p:spPr bwMode="auto">
              <a:xfrm>
                <a:off x="4100" y="2300"/>
                <a:ext cx="44" cy="68"/>
              </a:xfrm>
              <a:custGeom>
                <a:avLst/>
                <a:gdLst>
                  <a:gd name="T0" fmla="*/ 0 w 308"/>
                  <a:gd name="T1" fmla="*/ 0 h 472"/>
                  <a:gd name="T2" fmla="*/ 0 w 308"/>
                  <a:gd name="T3" fmla="*/ 0 h 472"/>
                  <a:gd name="T4" fmla="*/ 0 w 308"/>
                  <a:gd name="T5" fmla="*/ 0 h 472"/>
                  <a:gd name="T6" fmla="*/ 0 w 308"/>
                  <a:gd name="T7" fmla="*/ 0 h 472"/>
                  <a:gd name="T8" fmla="*/ 0 w 308"/>
                  <a:gd name="T9" fmla="*/ 0 h 472"/>
                  <a:gd name="T10" fmla="*/ 0 w 308"/>
                  <a:gd name="T11" fmla="*/ 0 h 472"/>
                  <a:gd name="T12" fmla="*/ 0 w 308"/>
                  <a:gd name="T13" fmla="*/ 0 h 472"/>
                  <a:gd name="T14" fmla="*/ 0 w 308"/>
                  <a:gd name="T15" fmla="*/ 0 h 472"/>
                  <a:gd name="T16" fmla="*/ 0 w 308"/>
                  <a:gd name="T17" fmla="*/ 0 h 472"/>
                  <a:gd name="T18" fmla="*/ 0 w 308"/>
                  <a:gd name="T19" fmla="*/ 0 h 472"/>
                  <a:gd name="T20" fmla="*/ 0 w 308"/>
                  <a:gd name="T21" fmla="*/ 0 h 472"/>
                  <a:gd name="T22" fmla="*/ 0 w 308"/>
                  <a:gd name="T23" fmla="*/ 0 h 472"/>
                  <a:gd name="T24" fmla="*/ 0 w 308"/>
                  <a:gd name="T25" fmla="*/ 0 h 472"/>
                  <a:gd name="T26" fmla="*/ 0 w 308"/>
                  <a:gd name="T27" fmla="*/ 0 h 472"/>
                  <a:gd name="T28" fmla="*/ 0 w 308"/>
                  <a:gd name="T29" fmla="*/ 0 h 472"/>
                  <a:gd name="T30" fmla="*/ 0 w 308"/>
                  <a:gd name="T31" fmla="*/ 0 h 472"/>
                  <a:gd name="T32" fmla="*/ 0 w 308"/>
                  <a:gd name="T33" fmla="*/ 0 h 472"/>
                  <a:gd name="T34" fmla="*/ 1 w 308"/>
                  <a:gd name="T35" fmla="*/ 0 h 472"/>
                  <a:gd name="T36" fmla="*/ 1 w 308"/>
                  <a:gd name="T37" fmla="*/ 0 h 472"/>
                  <a:gd name="T38" fmla="*/ 1 w 308"/>
                  <a:gd name="T39" fmla="*/ 0 h 472"/>
                  <a:gd name="T40" fmla="*/ 1 w 308"/>
                  <a:gd name="T41" fmla="*/ 0 h 472"/>
                  <a:gd name="T42" fmla="*/ 1 w 308"/>
                  <a:gd name="T43" fmla="*/ 0 h 472"/>
                  <a:gd name="T44" fmla="*/ 1 w 308"/>
                  <a:gd name="T45" fmla="*/ 0 h 472"/>
                  <a:gd name="T46" fmla="*/ 1 w 308"/>
                  <a:gd name="T47" fmla="*/ 1 h 472"/>
                  <a:gd name="T48" fmla="*/ 1 w 308"/>
                  <a:gd name="T49" fmla="*/ 1 h 472"/>
                  <a:gd name="T50" fmla="*/ 1 w 308"/>
                  <a:gd name="T51" fmla="*/ 1 h 472"/>
                  <a:gd name="T52" fmla="*/ 1 w 308"/>
                  <a:gd name="T53" fmla="*/ 1 h 472"/>
                  <a:gd name="T54" fmla="*/ 1 w 308"/>
                  <a:gd name="T55" fmla="*/ 1 h 472"/>
                  <a:gd name="T56" fmla="*/ 1 w 308"/>
                  <a:gd name="T57" fmla="*/ 1 h 472"/>
                  <a:gd name="T58" fmla="*/ 1 w 308"/>
                  <a:gd name="T59" fmla="*/ 1 h 472"/>
                  <a:gd name="T60" fmla="*/ 1 w 308"/>
                  <a:gd name="T61" fmla="*/ 1 h 472"/>
                  <a:gd name="T62" fmla="*/ 1 w 308"/>
                  <a:gd name="T63" fmla="*/ 1 h 472"/>
                  <a:gd name="T64" fmla="*/ 1 w 308"/>
                  <a:gd name="T65" fmla="*/ 1 h 472"/>
                  <a:gd name="T66" fmla="*/ 1 w 308"/>
                  <a:gd name="T67" fmla="*/ 1 h 472"/>
                  <a:gd name="T68" fmla="*/ 1 w 308"/>
                  <a:gd name="T69" fmla="*/ 1 h 472"/>
                  <a:gd name="T70" fmla="*/ 1 w 308"/>
                  <a:gd name="T71" fmla="*/ 1 h 472"/>
                  <a:gd name="T72" fmla="*/ 1 w 308"/>
                  <a:gd name="T73" fmla="*/ 1 h 472"/>
                  <a:gd name="T74" fmla="*/ 1 w 308"/>
                  <a:gd name="T75" fmla="*/ 1 h 472"/>
                  <a:gd name="T76" fmla="*/ 1 w 308"/>
                  <a:gd name="T77" fmla="*/ 1 h 472"/>
                  <a:gd name="T78" fmla="*/ 1 w 308"/>
                  <a:gd name="T79" fmla="*/ 1 h 472"/>
                  <a:gd name="T80" fmla="*/ 1 w 308"/>
                  <a:gd name="T81" fmla="*/ 1 h 472"/>
                  <a:gd name="T82" fmla="*/ 1 w 308"/>
                  <a:gd name="T83" fmla="*/ 1 h 472"/>
                  <a:gd name="T84" fmla="*/ 1 w 308"/>
                  <a:gd name="T85" fmla="*/ 1 h 4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8"/>
                  <a:gd name="T130" fmla="*/ 0 h 472"/>
                  <a:gd name="T131" fmla="*/ 308 w 308"/>
                  <a:gd name="T132" fmla="*/ 472 h 4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8" h="472">
                    <a:moveTo>
                      <a:pt x="0" y="14"/>
                    </a:moveTo>
                    <a:lnTo>
                      <a:pt x="10" y="10"/>
                    </a:lnTo>
                    <a:lnTo>
                      <a:pt x="20" y="6"/>
                    </a:lnTo>
                    <a:lnTo>
                      <a:pt x="31" y="3"/>
                    </a:lnTo>
                    <a:lnTo>
                      <a:pt x="42" y="1"/>
                    </a:lnTo>
                    <a:lnTo>
                      <a:pt x="53" y="0"/>
                    </a:lnTo>
                    <a:lnTo>
                      <a:pt x="63" y="0"/>
                    </a:lnTo>
                    <a:lnTo>
                      <a:pt x="73" y="0"/>
                    </a:lnTo>
                    <a:lnTo>
                      <a:pt x="81" y="2"/>
                    </a:lnTo>
                    <a:lnTo>
                      <a:pt x="92" y="5"/>
                    </a:lnTo>
                    <a:lnTo>
                      <a:pt x="103" y="9"/>
                    </a:lnTo>
                    <a:lnTo>
                      <a:pt x="113" y="14"/>
                    </a:lnTo>
                    <a:lnTo>
                      <a:pt x="124" y="20"/>
                    </a:lnTo>
                    <a:lnTo>
                      <a:pt x="133" y="26"/>
                    </a:lnTo>
                    <a:lnTo>
                      <a:pt x="143" y="33"/>
                    </a:lnTo>
                    <a:lnTo>
                      <a:pt x="152" y="40"/>
                    </a:lnTo>
                    <a:lnTo>
                      <a:pt x="161" y="48"/>
                    </a:lnTo>
                    <a:lnTo>
                      <a:pt x="179" y="64"/>
                    </a:lnTo>
                    <a:lnTo>
                      <a:pt x="196" y="81"/>
                    </a:lnTo>
                    <a:lnTo>
                      <a:pt x="212" y="99"/>
                    </a:lnTo>
                    <a:lnTo>
                      <a:pt x="227" y="117"/>
                    </a:lnTo>
                    <a:lnTo>
                      <a:pt x="240" y="135"/>
                    </a:lnTo>
                    <a:lnTo>
                      <a:pt x="253" y="153"/>
                    </a:lnTo>
                    <a:lnTo>
                      <a:pt x="264" y="173"/>
                    </a:lnTo>
                    <a:lnTo>
                      <a:pt x="275" y="193"/>
                    </a:lnTo>
                    <a:lnTo>
                      <a:pt x="284" y="213"/>
                    </a:lnTo>
                    <a:lnTo>
                      <a:pt x="292" y="234"/>
                    </a:lnTo>
                    <a:lnTo>
                      <a:pt x="299" y="255"/>
                    </a:lnTo>
                    <a:lnTo>
                      <a:pt x="304" y="277"/>
                    </a:lnTo>
                    <a:lnTo>
                      <a:pt x="306" y="297"/>
                    </a:lnTo>
                    <a:lnTo>
                      <a:pt x="308" y="317"/>
                    </a:lnTo>
                    <a:lnTo>
                      <a:pt x="308" y="337"/>
                    </a:lnTo>
                    <a:lnTo>
                      <a:pt x="306" y="357"/>
                    </a:lnTo>
                    <a:lnTo>
                      <a:pt x="303" y="377"/>
                    </a:lnTo>
                    <a:lnTo>
                      <a:pt x="299" y="397"/>
                    </a:lnTo>
                    <a:lnTo>
                      <a:pt x="296" y="406"/>
                    </a:lnTo>
                    <a:lnTo>
                      <a:pt x="292" y="415"/>
                    </a:lnTo>
                    <a:lnTo>
                      <a:pt x="288" y="425"/>
                    </a:lnTo>
                    <a:lnTo>
                      <a:pt x="284" y="433"/>
                    </a:lnTo>
                    <a:lnTo>
                      <a:pt x="278" y="444"/>
                    </a:lnTo>
                    <a:lnTo>
                      <a:pt x="272" y="454"/>
                    </a:lnTo>
                    <a:lnTo>
                      <a:pt x="265" y="464"/>
                    </a:lnTo>
                    <a:lnTo>
                      <a:pt x="258" y="472"/>
                    </a:lnTo>
                  </a:path>
                </a:pathLst>
              </a:custGeom>
              <a:noFill/>
              <a:ln w="7938">
                <a:solidFill>
                  <a:srgbClr val="1F1A17"/>
                </a:solidFill>
                <a:prstDash val="solid"/>
                <a:round/>
                <a:headEnd/>
                <a:tailEnd/>
              </a:ln>
            </p:spPr>
            <p:txBody>
              <a:bodyPr/>
              <a:lstStyle/>
              <a:p>
                <a:endParaRPr lang="en-US"/>
              </a:p>
            </p:txBody>
          </p:sp>
          <p:sp>
            <p:nvSpPr>
              <p:cNvPr id="33854" name="Freeform 69"/>
              <p:cNvSpPr>
                <a:spLocks/>
              </p:cNvSpPr>
              <p:nvPr/>
            </p:nvSpPr>
            <p:spPr bwMode="auto">
              <a:xfrm>
                <a:off x="3996" y="2263"/>
                <a:ext cx="235" cy="177"/>
              </a:xfrm>
              <a:custGeom>
                <a:avLst/>
                <a:gdLst>
                  <a:gd name="T0" fmla="*/ 4 w 1647"/>
                  <a:gd name="T1" fmla="*/ 2 h 1236"/>
                  <a:gd name="T2" fmla="*/ 5 w 1647"/>
                  <a:gd name="T3" fmla="*/ 2 h 1236"/>
                  <a:gd name="T4" fmla="*/ 5 w 1647"/>
                  <a:gd name="T5" fmla="*/ 2 h 1236"/>
                  <a:gd name="T6" fmla="*/ 5 w 1647"/>
                  <a:gd name="T7" fmla="*/ 2 h 1236"/>
                  <a:gd name="T8" fmla="*/ 5 w 1647"/>
                  <a:gd name="T9" fmla="*/ 2 h 1236"/>
                  <a:gd name="T10" fmla="*/ 5 w 1647"/>
                  <a:gd name="T11" fmla="*/ 2 h 1236"/>
                  <a:gd name="T12" fmla="*/ 5 w 1647"/>
                  <a:gd name="T13" fmla="*/ 2 h 1236"/>
                  <a:gd name="T14" fmla="*/ 5 w 1647"/>
                  <a:gd name="T15" fmla="*/ 2 h 1236"/>
                  <a:gd name="T16" fmla="*/ 5 w 1647"/>
                  <a:gd name="T17" fmla="*/ 2 h 1236"/>
                  <a:gd name="T18" fmla="*/ 5 w 1647"/>
                  <a:gd name="T19" fmla="*/ 2 h 1236"/>
                  <a:gd name="T20" fmla="*/ 5 w 1647"/>
                  <a:gd name="T21" fmla="*/ 2 h 1236"/>
                  <a:gd name="T22" fmla="*/ 5 w 1647"/>
                  <a:gd name="T23" fmla="*/ 2 h 1236"/>
                  <a:gd name="T24" fmla="*/ 5 w 1647"/>
                  <a:gd name="T25" fmla="*/ 2 h 1236"/>
                  <a:gd name="T26" fmla="*/ 5 w 1647"/>
                  <a:gd name="T27" fmla="*/ 2 h 1236"/>
                  <a:gd name="T28" fmla="*/ 5 w 1647"/>
                  <a:gd name="T29" fmla="*/ 2 h 1236"/>
                  <a:gd name="T30" fmla="*/ 5 w 1647"/>
                  <a:gd name="T31" fmla="*/ 2 h 1236"/>
                  <a:gd name="T32" fmla="*/ 5 w 1647"/>
                  <a:gd name="T33" fmla="*/ 2 h 1236"/>
                  <a:gd name="T34" fmla="*/ 5 w 1647"/>
                  <a:gd name="T35" fmla="*/ 2 h 1236"/>
                  <a:gd name="T36" fmla="*/ 5 w 1647"/>
                  <a:gd name="T37" fmla="*/ 2 h 1236"/>
                  <a:gd name="T38" fmla="*/ 5 w 1647"/>
                  <a:gd name="T39" fmla="*/ 2 h 1236"/>
                  <a:gd name="T40" fmla="*/ 5 w 1647"/>
                  <a:gd name="T41" fmla="*/ 3 h 1236"/>
                  <a:gd name="T42" fmla="*/ 5 w 1647"/>
                  <a:gd name="T43" fmla="*/ 3 h 1236"/>
                  <a:gd name="T44" fmla="*/ 5 w 1647"/>
                  <a:gd name="T45" fmla="*/ 3 h 1236"/>
                  <a:gd name="T46" fmla="*/ 2 w 1647"/>
                  <a:gd name="T47" fmla="*/ 4 h 1236"/>
                  <a:gd name="T48" fmla="*/ 2 w 1647"/>
                  <a:gd name="T49" fmla="*/ 4 h 1236"/>
                  <a:gd name="T50" fmla="*/ 2 w 1647"/>
                  <a:gd name="T51" fmla="*/ 4 h 1236"/>
                  <a:gd name="T52" fmla="*/ 2 w 1647"/>
                  <a:gd name="T53" fmla="*/ 4 h 1236"/>
                  <a:gd name="T54" fmla="*/ 2 w 1647"/>
                  <a:gd name="T55" fmla="*/ 4 h 1236"/>
                  <a:gd name="T56" fmla="*/ 2 w 1647"/>
                  <a:gd name="T57" fmla="*/ 4 h 1236"/>
                  <a:gd name="T58" fmla="*/ 2 w 1647"/>
                  <a:gd name="T59" fmla="*/ 4 h 1236"/>
                  <a:gd name="T60" fmla="*/ 2 w 1647"/>
                  <a:gd name="T61" fmla="*/ 4 h 1236"/>
                  <a:gd name="T62" fmla="*/ 2 w 1647"/>
                  <a:gd name="T63" fmla="*/ 4 h 1236"/>
                  <a:gd name="T64" fmla="*/ 2 w 1647"/>
                  <a:gd name="T65" fmla="*/ 4 h 1236"/>
                  <a:gd name="T66" fmla="*/ 2 w 1647"/>
                  <a:gd name="T67" fmla="*/ 4 h 1236"/>
                  <a:gd name="T68" fmla="*/ 2 w 1647"/>
                  <a:gd name="T69" fmla="*/ 4 h 1236"/>
                  <a:gd name="T70" fmla="*/ 2 w 1647"/>
                  <a:gd name="T71" fmla="*/ 4 h 1236"/>
                  <a:gd name="T72" fmla="*/ 1 w 1647"/>
                  <a:gd name="T73" fmla="*/ 3 h 1236"/>
                  <a:gd name="T74" fmla="*/ 1 w 1647"/>
                  <a:gd name="T75" fmla="*/ 3 h 1236"/>
                  <a:gd name="T76" fmla="*/ 0 w 1647"/>
                  <a:gd name="T77" fmla="*/ 1 h 1236"/>
                  <a:gd name="T78" fmla="*/ 0 w 1647"/>
                  <a:gd name="T79" fmla="*/ 1 h 1236"/>
                  <a:gd name="T80" fmla="*/ 0 w 1647"/>
                  <a:gd name="T81" fmla="*/ 1 h 1236"/>
                  <a:gd name="T82" fmla="*/ 0 w 1647"/>
                  <a:gd name="T83" fmla="*/ 1 h 1236"/>
                  <a:gd name="T84" fmla="*/ 0 w 1647"/>
                  <a:gd name="T85" fmla="*/ 1 h 1236"/>
                  <a:gd name="T86" fmla="*/ 0 w 1647"/>
                  <a:gd name="T87" fmla="*/ 1 h 1236"/>
                  <a:gd name="T88" fmla="*/ 0 w 1647"/>
                  <a:gd name="T89" fmla="*/ 1 h 1236"/>
                  <a:gd name="T90" fmla="*/ 0 w 1647"/>
                  <a:gd name="T91" fmla="*/ 1 h 1236"/>
                  <a:gd name="T92" fmla="*/ 0 w 1647"/>
                  <a:gd name="T93" fmla="*/ 1 h 1236"/>
                  <a:gd name="T94" fmla="*/ 0 w 1647"/>
                  <a:gd name="T95" fmla="*/ 1 h 1236"/>
                  <a:gd name="T96" fmla="*/ 0 w 1647"/>
                  <a:gd name="T97" fmla="*/ 1 h 1236"/>
                  <a:gd name="T98" fmla="*/ 0 w 1647"/>
                  <a:gd name="T99" fmla="*/ 1 h 1236"/>
                  <a:gd name="T100" fmla="*/ 0 w 1647"/>
                  <a:gd name="T101" fmla="*/ 1 h 1236"/>
                  <a:gd name="T102" fmla="*/ 0 w 1647"/>
                  <a:gd name="T103" fmla="*/ 1 h 1236"/>
                  <a:gd name="T104" fmla="*/ 0 w 1647"/>
                  <a:gd name="T105" fmla="*/ 1 h 1236"/>
                  <a:gd name="T106" fmla="*/ 0 w 1647"/>
                  <a:gd name="T107" fmla="*/ 1 h 1236"/>
                  <a:gd name="T108" fmla="*/ 0 w 1647"/>
                  <a:gd name="T109" fmla="*/ 1 h 1236"/>
                  <a:gd name="T110" fmla="*/ 2 w 1647"/>
                  <a:gd name="T111" fmla="*/ 0 h 12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47"/>
                  <a:gd name="T169" fmla="*/ 0 h 1236"/>
                  <a:gd name="T170" fmla="*/ 1647 w 1647"/>
                  <a:gd name="T171" fmla="*/ 1236 h 12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47" h="1236">
                    <a:moveTo>
                      <a:pt x="1543" y="569"/>
                    </a:moveTo>
                    <a:lnTo>
                      <a:pt x="1562" y="599"/>
                    </a:lnTo>
                    <a:lnTo>
                      <a:pt x="1586" y="636"/>
                    </a:lnTo>
                    <a:lnTo>
                      <a:pt x="1599" y="657"/>
                    </a:lnTo>
                    <a:lnTo>
                      <a:pt x="1611" y="679"/>
                    </a:lnTo>
                    <a:lnTo>
                      <a:pt x="1622" y="701"/>
                    </a:lnTo>
                    <a:lnTo>
                      <a:pt x="1632" y="725"/>
                    </a:lnTo>
                    <a:lnTo>
                      <a:pt x="1636" y="736"/>
                    </a:lnTo>
                    <a:lnTo>
                      <a:pt x="1640" y="747"/>
                    </a:lnTo>
                    <a:lnTo>
                      <a:pt x="1643" y="758"/>
                    </a:lnTo>
                    <a:lnTo>
                      <a:pt x="1645" y="769"/>
                    </a:lnTo>
                    <a:lnTo>
                      <a:pt x="1646" y="779"/>
                    </a:lnTo>
                    <a:lnTo>
                      <a:pt x="1647" y="790"/>
                    </a:lnTo>
                    <a:lnTo>
                      <a:pt x="1647" y="800"/>
                    </a:lnTo>
                    <a:lnTo>
                      <a:pt x="1645" y="809"/>
                    </a:lnTo>
                    <a:lnTo>
                      <a:pt x="1643" y="819"/>
                    </a:lnTo>
                    <a:lnTo>
                      <a:pt x="1639" y="828"/>
                    </a:lnTo>
                    <a:lnTo>
                      <a:pt x="1634" y="836"/>
                    </a:lnTo>
                    <a:lnTo>
                      <a:pt x="1628" y="844"/>
                    </a:lnTo>
                    <a:lnTo>
                      <a:pt x="1621" y="852"/>
                    </a:lnTo>
                    <a:lnTo>
                      <a:pt x="1612" y="859"/>
                    </a:lnTo>
                    <a:lnTo>
                      <a:pt x="1602" y="865"/>
                    </a:lnTo>
                    <a:lnTo>
                      <a:pt x="1590" y="871"/>
                    </a:lnTo>
                    <a:lnTo>
                      <a:pt x="616" y="1231"/>
                    </a:lnTo>
                    <a:lnTo>
                      <a:pt x="608" y="1234"/>
                    </a:lnTo>
                    <a:lnTo>
                      <a:pt x="599" y="1235"/>
                    </a:lnTo>
                    <a:lnTo>
                      <a:pt x="591" y="1236"/>
                    </a:lnTo>
                    <a:lnTo>
                      <a:pt x="582" y="1236"/>
                    </a:lnTo>
                    <a:lnTo>
                      <a:pt x="573" y="1234"/>
                    </a:lnTo>
                    <a:lnTo>
                      <a:pt x="564" y="1232"/>
                    </a:lnTo>
                    <a:lnTo>
                      <a:pt x="556" y="1229"/>
                    </a:lnTo>
                    <a:lnTo>
                      <a:pt x="548" y="1226"/>
                    </a:lnTo>
                    <a:lnTo>
                      <a:pt x="539" y="1221"/>
                    </a:lnTo>
                    <a:lnTo>
                      <a:pt x="531" y="1217"/>
                    </a:lnTo>
                    <a:lnTo>
                      <a:pt x="524" y="1212"/>
                    </a:lnTo>
                    <a:lnTo>
                      <a:pt x="517" y="1206"/>
                    </a:lnTo>
                    <a:lnTo>
                      <a:pt x="504" y="1194"/>
                    </a:lnTo>
                    <a:lnTo>
                      <a:pt x="493" y="1183"/>
                    </a:lnTo>
                    <a:lnTo>
                      <a:pt x="7" y="322"/>
                    </a:lnTo>
                    <a:lnTo>
                      <a:pt x="3" y="312"/>
                    </a:lnTo>
                    <a:lnTo>
                      <a:pt x="1" y="301"/>
                    </a:lnTo>
                    <a:lnTo>
                      <a:pt x="0" y="291"/>
                    </a:lnTo>
                    <a:lnTo>
                      <a:pt x="1" y="280"/>
                    </a:lnTo>
                    <a:lnTo>
                      <a:pt x="2" y="270"/>
                    </a:lnTo>
                    <a:lnTo>
                      <a:pt x="4" y="260"/>
                    </a:lnTo>
                    <a:lnTo>
                      <a:pt x="7" y="250"/>
                    </a:lnTo>
                    <a:lnTo>
                      <a:pt x="11" y="241"/>
                    </a:lnTo>
                    <a:lnTo>
                      <a:pt x="16" y="232"/>
                    </a:lnTo>
                    <a:lnTo>
                      <a:pt x="22" y="223"/>
                    </a:lnTo>
                    <a:lnTo>
                      <a:pt x="28" y="216"/>
                    </a:lnTo>
                    <a:lnTo>
                      <a:pt x="35" y="208"/>
                    </a:lnTo>
                    <a:lnTo>
                      <a:pt x="42" y="203"/>
                    </a:lnTo>
                    <a:lnTo>
                      <a:pt x="50" y="198"/>
                    </a:lnTo>
                    <a:lnTo>
                      <a:pt x="59" y="194"/>
                    </a:lnTo>
                    <a:lnTo>
                      <a:pt x="68" y="192"/>
                    </a:lnTo>
                    <a:lnTo>
                      <a:pt x="572" y="0"/>
                    </a:lnTo>
                  </a:path>
                </a:pathLst>
              </a:custGeom>
              <a:noFill/>
              <a:ln w="11113">
                <a:solidFill>
                  <a:srgbClr val="1F1A17"/>
                </a:solidFill>
                <a:prstDash val="solid"/>
                <a:round/>
                <a:headEnd/>
                <a:tailEnd/>
              </a:ln>
            </p:spPr>
            <p:txBody>
              <a:bodyPr/>
              <a:lstStyle/>
              <a:p>
                <a:endParaRPr lang="en-US"/>
              </a:p>
            </p:txBody>
          </p:sp>
          <p:sp>
            <p:nvSpPr>
              <p:cNvPr id="33855" name="Freeform 70"/>
              <p:cNvSpPr>
                <a:spLocks/>
              </p:cNvSpPr>
              <p:nvPr/>
            </p:nvSpPr>
            <p:spPr bwMode="auto">
              <a:xfrm>
                <a:off x="4112" y="2241"/>
                <a:ext cx="84" cy="69"/>
              </a:xfrm>
              <a:custGeom>
                <a:avLst/>
                <a:gdLst>
                  <a:gd name="T0" fmla="*/ 0 w 585"/>
                  <a:gd name="T1" fmla="*/ 0 h 485"/>
                  <a:gd name="T2" fmla="*/ 0 w 585"/>
                  <a:gd name="T3" fmla="*/ 0 h 485"/>
                  <a:gd name="T4" fmla="*/ 0 w 585"/>
                  <a:gd name="T5" fmla="*/ 0 h 485"/>
                  <a:gd name="T6" fmla="*/ 0 w 585"/>
                  <a:gd name="T7" fmla="*/ 0 h 485"/>
                  <a:gd name="T8" fmla="*/ 0 w 585"/>
                  <a:gd name="T9" fmla="*/ 0 h 485"/>
                  <a:gd name="T10" fmla="*/ 0 w 585"/>
                  <a:gd name="T11" fmla="*/ 0 h 485"/>
                  <a:gd name="T12" fmla="*/ 1 w 585"/>
                  <a:gd name="T13" fmla="*/ 0 h 485"/>
                  <a:gd name="T14" fmla="*/ 1 w 585"/>
                  <a:gd name="T15" fmla="*/ 0 h 485"/>
                  <a:gd name="T16" fmla="*/ 1 w 585"/>
                  <a:gd name="T17" fmla="*/ 0 h 485"/>
                  <a:gd name="T18" fmla="*/ 1 w 585"/>
                  <a:gd name="T19" fmla="*/ 0 h 485"/>
                  <a:gd name="T20" fmla="*/ 1 w 585"/>
                  <a:gd name="T21" fmla="*/ 0 h 485"/>
                  <a:gd name="T22" fmla="*/ 1 w 585"/>
                  <a:gd name="T23" fmla="*/ 0 h 485"/>
                  <a:gd name="T24" fmla="*/ 1 w 585"/>
                  <a:gd name="T25" fmla="*/ 0 h 485"/>
                  <a:gd name="T26" fmla="*/ 1 w 585"/>
                  <a:gd name="T27" fmla="*/ 0 h 485"/>
                  <a:gd name="T28" fmla="*/ 1 w 585"/>
                  <a:gd name="T29" fmla="*/ 0 h 485"/>
                  <a:gd name="T30" fmla="*/ 1 w 585"/>
                  <a:gd name="T31" fmla="*/ 0 h 485"/>
                  <a:gd name="T32" fmla="*/ 1 w 585"/>
                  <a:gd name="T33" fmla="*/ 0 h 485"/>
                  <a:gd name="T34" fmla="*/ 1 w 585"/>
                  <a:gd name="T35" fmla="*/ 0 h 485"/>
                  <a:gd name="T36" fmla="*/ 1 w 585"/>
                  <a:gd name="T37" fmla="*/ 0 h 485"/>
                  <a:gd name="T38" fmla="*/ 1 w 585"/>
                  <a:gd name="T39" fmla="*/ 0 h 485"/>
                  <a:gd name="T40" fmla="*/ 1 w 585"/>
                  <a:gd name="T41" fmla="*/ 0 h 485"/>
                  <a:gd name="T42" fmla="*/ 1 w 585"/>
                  <a:gd name="T43" fmla="*/ 0 h 485"/>
                  <a:gd name="T44" fmla="*/ 1 w 585"/>
                  <a:gd name="T45" fmla="*/ 0 h 485"/>
                  <a:gd name="T46" fmla="*/ 2 w 585"/>
                  <a:gd name="T47" fmla="*/ 1 h 48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85"/>
                  <a:gd name="T73" fmla="*/ 0 h 485"/>
                  <a:gd name="T74" fmla="*/ 585 w 585"/>
                  <a:gd name="T75" fmla="*/ 485 h 48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85" h="485">
                    <a:moveTo>
                      <a:pt x="0" y="66"/>
                    </a:moveTo>
                    <a:lnTo>
                      <a:pt x="41" y="49"/>
                    </a:lnTo>
                    <a:lnTo>
                      <a:pt x="85" y="31"/>
                    </a:lnTo>
                    <a:lnTo>
                      <a:pt x="110" y="23"/>
                    </a:lnTo>
                    <a:lnTo>
                      <a:pt x="133" y="15"/>
                    </a:lnTo>
                    <a:lnTo>
                      <a:pt x="157" y="8"/>
                    </a:lnTo>
                    <a:lnTo>
                      <a:pt x="181" y="3"/>
                    </a:lnTo>
                    <a:lnTo>
                      <a:pt x="193" y="2"/>
                    </a:lnTo>
                    <a:lnTo>
                      <a:pt x="204" y="0"/>
                    </a:lnTo>
                    <a:lnTo>
                      <a:pt x="216" y="0"/>
                    </a:lnTo>
                    <a:lnTo>
                      <a:pt x="227" y="0"/>
                    </a:lnTo>
                    <a:lnTo>
                      <a:pt x="238" y="1"/>
                    </a:lnTo>
                    <a:lnTo>
                      <a:pt x="249" y="2"/>
                    </a:lnTo>
                    <a:lnTo>
                      <a:pt x="260" y="5"/>
                    </a:lnTo>
                    <a:lnTo>
                      <a:pt x="271" y="8"/>
                    </a:lnTo>
                    <a:lnTo>
                      <a:pt x="281" y="12"/>
                    </a:lnTo>
                    <a:lnTo>
                      <a:pt x="291" y="17"/>
                    </a:lnTo>
                    <a:lnTo>
                      <a:pt x="300" y="23"/>
                    </a:lnTo>
                    <a:lnTo>
                      <a:pt x="309" y="31"/>
                    </a:lnTo>
                    <a:lnTo>
                      <a:pt x="318" y="39"/>
                    </a:lnTo>
                    <a:lnTo>
                      <a:pt x="327" y="48"/>
                    </a:lnTo>
                    <a:lnTo>
                      <a:pt x="334" y="59"/>
                    </a:lnTo>
                    <a:lnTo>
                      <a:pt x="342" y="71"/>
                    </a:lnTo>
                    <a:lnTo>
                      <a:pt x="585" y="485"/>
                    </a:lnTo>
                  </a:path>
                </a:pathLst>
              </a:custGeom>
              <a:noFill/>
              <a:ln w="11113">
                <a:solidFill>
                  <a:srgbClr val="1F1A17"/>
                </a:solidFill>
                <a:prstDash val="solid"/>
                <a:round/>
                <a:headEnd/>
                <a:tailEnd/>
              </a:ln>
            </p:spPr>
            <p:txBody>
              <a:bodyPr/>
              <a:lstStyle/>
              <a:p>
                <a:endParaRPr lang="en-US"/>
              </a:p>
            </p:txBody>
          </p:sp>
          <p:sp>
            <p:nvSpPr>
              <p:cNvPr id="33856" name="Freeform 71"/>
              <p:cNvSpPr>
                <a:spLocks/>
              </p:cNvSpPr>
              <p:nvPr/>
            </p:nvSpPr>
            <p:spPr bwMode="auto">
              <a:xfrm>
                <a:off x="4001" y="2247"/>
                <a:ext cx="225" cy="140"/>
              </a:xfrm>
              <a:custGeom>
                <a:avLst/>
                <a:gdLst>
                  <a:gd name="T0" fmla="*/ 0 w 1579"/>
                  <a:gd name="T1" fmla="*/ 1 h 984"/>
                  <a:gd name="T2" fmla="*/ 3 w 1579"/>
                  <a:gd name="T3" fmla="*/ 0 h 984"/>
                  <a:gd name="T4" fmla="*/ 3 w 1579"/>
                  <a:gd name="T5" fmla="*/ 0 h 984"/>
                  <a:gd name="T6" fmla="*/ 3 w 1579"/>
                  <a:gd name="T7" fmla="*/ 0 h 984"/>
                  <a:gd name="T8" fmla="*/ 3 w 1579"/>
                  <a:gd name="T9" fmla="*/ 0 h 984"/>
                  <a:gd name="T10" fmla="*/ 3 w 1579"/>
                  <a:gd name="T11" fmla="*/ 0 h 984"/>
                  <a:gd name="T12" fmla="*/ 3 w 1579"/>
                  <a:gd name="T13" fmla="*/ 0 h 984"/>
                  <a:gd name="T14" fmla="*/ 3 w 1579"/>
                  <a:gd name="T15" fmla="*/ 0 h 984"/>
                  <a:gd name="T16" fmla="*/ 3 w 1579"/>
                  <a:gd name="T17" fmla="*/ 0 h 984"/>
                  <a:gd name="T18" fmla="*/ 3 w 1579"/>
                  <a:gd name="T19" fmla="*/ 0 h 984"/>
                  <a:gd name="T20" fmla="*/ 3 w 1579"/>
                  <a:gd name="T21" fmla="*/ 0 h 984"/>
                  <a:gd name="T22" fmla="*/ 3 w 1579"/>
                  <a:gd name="T23" fmla="*/ 0 h 984"/>
                  <a:gd name="T24" fmla="*/ 3 w 1579"/>
                  <a:gd name="T25" fmla="*/ 0 h 984"/>
                  <a:gd name="T26" fmla="*/ 3 w 1579"/>
                  <a:gd name="T27" fmla="*/ 0 h 984"/>
                  <a:gd name="T28" fmla="*/ 3 w 1579"/>
                  <a:gd name="T29" fmla="*/ 0 h 984"/>
                  <a:gd name="T30" fmla="*/ 3 w 1579"/>
                  <a:gd name="T31" fmla="*/ 0 h 984"/>
                  <a:gd name="T32" fmla="*/ 3 w 1579"/>
                  <a:gd name="T33" fmla="*/ 0 h 984"/>
                  <a:gd name="T34" fmla="*/ 3 w 1579"/>
                  <a:gd name="T35" fmla="*/ 0 h 984"/>
                  <a:gd name="T36" fmla="*/ 5 w 1579"/>
                  <a:gd name="T37" fmla="*/ 3 h 984"/>
                  <a:gd name="T38" fmla="*/ 5 w 1579"/>
                  <a:gd name="T39" fmla="*/ 3 h 984"/>
                  <a:gd name="T40" fmla="*/ 5 w 1579"/>
                  <a:gd name="T41" fmla="*/ 3 h 984"/>
                  <a:gd name="T42" fmla="*/ 5 w 1579"/>
                  <a:gd name="T43" fmla="*/ 3 h 984"/>
                  <a:gd name="T44" fmla="*/ 5 w 1579"/>
                  <a:gd name="T45" fmla="*/ 3 h 984"/>
                  <a:gd name="T46" fmla="*/ 5 w 1579"/>
                  <a:gd name="T47" fmla="*/ 3 h 984"/>
                  <a:gd name="T48" fmla="*/ 5 w 1579"/>
                  <a:gd name="T49" fmla="*/ 3 h 984"/>
                  <a:gd name="T50" fmla="*/ 5 w 1579"/>
                  <a:gd name="T51" fmla="*/ 3 h 984"/>
                  <a:gd name="T52" fmla="*/ 5 w 1579"/>
                  <a:gd name="T53" fmla="*/ 3 h 9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79"/>
                  <a:gd name="T82" fmla="*/ 0 h 984"/>
                  <a:gd name="T83" fmla="*/ 1579 w 1579"/>
                  <a:gd name="T84" fmla="*/ 984 h 9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79" h="984">
                    <a:moveTo>
                      <a:pt x="0" y="352"/>
                    </a:moveTo>
                    <a:lnTo>
                      <a:pt x="909" y="6"/>
                    </a:lnTo>
                    <a:lnTo>
                      <a:pt x="921" y="3"/>
                    </a:lnTo>
                    <a:lnTo>
                      <a:pt x="934" y="1"/>
                    </a:lnTo>
                    <a:lnTo>
                      <a:pt x="947" y="0"/>
                    </a:lnTo>
                    <a:lnTo>
                      <a:pt x="959" y="0"/>
                    </a:lnTo>
                    <a:lnTo>
                      <a:pt x="972" y="1"/>
                    </a:lnTo>
                    <a:lnTo>
                      <a:pt x="985" y="3"/>
                    </a:lnTo>
                    <a:lnTo>
                      <a:pt x="998" y="6"/>
                    </a:lnTo>
                    <a:lnTo>
                      <a:pt x="1011" y="10"/>
                    </a:lnTo>
                    <a:lnTo>
                      <a:pt x="1023" y="15"/>
                    </a:lnTo>
                    <a:lnTo>
                      <a:pt x="1034" y="21"/>
                    </a:lnTo>
                    <a:lnTo>
                      <a:pt x="1045" y="27"/>
                    </a:lnTo>
                    <a:lnTo>
                      <a:pt x="1056" y="35"/>
                    </a:lnTo>
                    <a:lnTo>
                      <a:pt x="1065" y="43"/>
                    </a:lnTo>
                    <a:lnTo>
                      <a:pt x="1074" y="52"/>
                    </a:lnTo>
                    <a:lnTo>
                      <a:pt x="1082" y="62"/>
                    </a:lnTo>
                    <a:lnTo>
                      <a:pt x="1089" y="73"/>
                    </a:lnTo>
                    <a:lnTo>
                      <a:pt x="1570" y="890"/>
                    </a:lnTo>
                    <a:lnTo>
                      <a:pt x="1574" y="901"/>
                    </a:lnTo>
                    <a:lnTo>
                      <a:pt x="1577" y="913"/>
                    </a:lnTo>
                    <a:lnTo>
                      <a:pt x="1579" y="924"/>
                    </a:lnTo>
                    <a:lnTo>
                      <a:pt x="1579" y="937"/>
                    </a:lnTo>
                    <a:lnTo>
                      <a:pt x="1578" y="949"/>
                    </a:lnTo>
                    <a:lnTo>
                      <a:pt x="1575" y="961"/>
                    </a:lnTo>
                    <a:lnTo>
                      <a:pt x="1572" y="972"/>
                    </a:lnTo>
                    <a:lnTo>
                      <a:pt x="1567" y="984"/>
                    </a:lnTo>
                  </a:path>
                </a:pathLst>
              </a:custGeom>
              <a:noFill/>
              <a:ln w="7938">
                <a:solidFill>
                  <a:srgbClr val="1F1A17"/>
                </a:solidFill>
                <a:prstDash val="solid"/>
                <a:round/>
                <a:headEnd/>
                <a:tailEnd/>
              </a:ln>
            </p:spPr>
            <p:txBody>
              <a:bodyPr/>
              <a:lstStyle/>
              <a:p>
                <a:endParaRPr lang="en-US"/>
              </a:p>
            </p:txBody>
          </p:sp>
          <p:sp>
            <p:nvSpPr>
              <p:cNvPr id="33857" name="Freeform 72"/>
              <p:cNvSpPr>
                <a:spLocks/>
              </p:cNvSpPr>
              <p:nvPr/>
            </p:nvSpPr>
            <p:spPr bwMode="auto">
              <a:xfrm>
                <a:off x="4225" y="2550"/>
                <a:ext cx="117" cy="68"/>
              </a:xfrm>
              <a:custGeom>
                <a:avLst/>
                <a:gdLst>
                  <a:gd name="T0" fmla="*/ 2 w 818"/>
                  <a:gd name="T1" fmla="*/ 0 h 474"/>
                  <a:gd name="T2" fmla="*/ 2 w 818"/>
                  <a:gd name="T3" fmla="*/ 0 h 474"/>
                  <a:gd name="T4" fmla="*/ 2 w 818"/>
                  <a:gd name="T5" fmla="*/ 0 h 474"/>
                  <a:gd name="T6" fmla="*/ 2 w 818"/>
                  <a:gd name="T7" fmla="*/ 0 h 474"/>
                  <a:gd name="T8" fmla="*/ 2 w 818"/>
                  <a:gd name="T9" fmla="*/ 0 h 474"/>
                  <a:gd name="T10" fmla="*/ 2 w 818"/>
                  <a:gd name="T11" fmla="*/ 0 h 474"/>
                  <a:gd name="T12" fmla="*/ 2 w 818"/>
                  <a:gd name="T13" fmla="*/ 0 h 474"/>
                  <a:gd name="T14" fmla="*/ 2 w 818"/>
                  <a:gd name="T15" fmla="*/ 1 h 474"/>
                  <a:gd name="T16" fmla="*/ 2 w 818"/>
                  <a:gd name="T17" fmla="*/ 1 h 474"/>
                  <a:gd name="T18" fmla="*/ 2 w 818"/>
                  <a:gd name="T19" fmla="*/ 1 h 474"/>
                  <a:gd name="T20" fmla="*/ 2 w 818"/>
                  <a:gd name="T21" fmla="*/ 1 h 474"/>
                  <a:gd name="T22" fmla="*/ 2 w 818"/>
                  <a:gd name="T23" fmla="*/ 1 h 474"/>
                  <a:gd name="T24" fmla="*/ 2 w 818"/>
                  <a:gd name="T25" fmla="*/ 1 h 474"/>
                  <a:gd name="T26" fmla="*/ 2 w 818"/>
                  <a:gd name="T27" fmla="*/ 1 h 474"/>
                  <a:gd name="T28" fmla="*/ 2 w 818"/>
                  <a:gd name="T29" fmla="*/ 1 h 474"/>
                  <a:gd name="T30" fmla="*/ 2 w 818"/>
                  <a:gd name="T31" fmla="*/ 1 h 474"/>
                  <a:gd name="T32" fmla="*/ 2 w 818"/>
                  <a:gd name="T33" fmla="*/ 1 h 474"/>
                  <a:gd name="T34" fmla="*/ 2 w 818"/>
                  <a:gd name="T35" fmla="*/ 1 h 474"/>
                  <a:gd name="T36" fmla="*/ 2 w 818"/>
                  <a:gd name="T37" fmla="*/ 1 h 474"/>
                  <a:gd name="T38" fmla="*/ 2 w 818"/>
                  <a:gd name="T39" fmla="*/ 1 h 474"/>
                  <a:gd name="T40" fmla="*/ 2 w 818"/>
                  <a:gd name="T41" fmla="*/ 1 h 474"/>
                  <a:gd name="T42" fmla="*/ 2 w 818"/>
                  <a:gd name="T43" fmla="*/ 1 h 474"/>
                  <a:gd name="T44" fmla="*/ 2 w 818"/>
                  <a:gd name="T45" fmla="*/ 1 h 474"/>
                  <a:gd name="T46" fmla="*/ 2 w 818"/>
                  <a:gd name="T47" fmla="*/ 1 h 474"/>
                  <a:gd name="T48" fmla="*/ 1 w 818"/>
                  <a:gd name="T49" fmla="*/ 1 h 474"/>
                  <a:gd name="T50" fmla="*/ 1 w 818"/>
                  <a:gd name="T51" fmla="*/ 1 h 474"/>
                  <a:gd name="T52" fmla="*/ 1 w 818"/>
                  <a:gd name="T53" fmla="*/ 1 h 474"/>
                  <a:gd name="T54" fmla="*/ 1 w 818"/>
                  <a:gd name="T55" fmla="*/ 1 h 474"/>
                  <a:gd name="T56" fmla="*/ 1 w 818"/>
                  <a:gd name="T57" fmla="*/ 1 h 474"/>
                  <a:gd name="T58" fmla="*/ 1 w 818"/>
                  <a:gd name="T59" fmla="*/ 1 h 474"/>
                  <a:gd name="T60" fmla="*/ 1 w 818"/>
                  <a:gd name="T61" fmla="*/ 1 h 474"/>
                  <a:gd name="T62" fmla="*/ 1 w 818"/>
                  <a:gd name="T63" fmla="*/ 1 h 474"/>
                  <a:gd name="T64" fmla="*/ 1 w 818"/>
                  <a:gd name="T65" fmla="*/ 1 h 474"/>
                  <a:gd name="T66" fmla="*/ 1 w 818"/>
                  <a:gd name="T67" fmla="*/ 1 h 474"/>
                  <a:gd name="T68" fmla="*/ 1 w 818"/>
                  <a:gd name="T69" fmla="*/ 1 h 474"/>
                  <a:gd name="T70" fmla="*/ 1 w 818"/>
                  <a:gd name="T71" fmla="*/ 1 h 474"/>
                  <a:gd name="T72" fmla="*/ 1 w 818"/>
                  <a:gd name="T73" fmla="*/ 1 h 474"/>
                  <a:gd name="T74" fmla="*/ 1 w 818"/>
                  <a:gd name="T75" fmla="*/ 1 h 474"/>
                  <a:gd name="T76" fmla="*/ 1 w 818"/>
                  <a:gd name="T77" fmla="*/ 1 h 474"/>
                  <a:gd name="T78" fmla="*/ 0 w 818"/>
                  <a:gd name="T79" fmla="*/ 1 h 474"/>
                  <a:gd name="T80" fmla="*/ 0 w 818"/>
                  <a:gd name="T81" fmla="*/ 1 h 474"/>
                  <a:gd name="T82" fmla="*/ 0 w 818"/>
                  <a:gd name="T83" fmla="*/ 1 h 474"/>
                  <a:gd name="T84" fmla="*/ 0 w 818"/>
                  <a:gd name="T85" fmla="*/ 1 h 474"/>
                  <a:gd name="T86" fmla="*/ 0 w 818"/>
                  <a:gd name="T87" fmla="*/ 1 h 474"/>
                  <a:gd name="T88" fmla="*/ 0 w 818"/>
                  <a:gd name="T89" fmla="*/ 1 h 474"/>
                  <a:gd name="T90" fmla="*/ 0 w 818"/>
                  <a:gd name="T91" fmla="*/ 1 h 474"/>
                  <a:gd name="T92" fmla="*/ 0 w 818"/>
                  <a:gd name="T93" fmla="*/ 1 h 474"/>
                  <a:gd name="T94" fmla="*/ 0 w 818"/>
                  <a:gd name="T95" fmla="*/ 1 h 4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8"/>
                  <a:gd name="T145" fmla="*/ 0 h 474"/>
                  <a:gd name="T146" fmla="*/ 818 w 818"/>
                  <a:gd name="T147" fmla="*/ 474 h 4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8" h="474">
                    <a:moveTo>
                      <a:pt x="697" y="0"/>
                    </a:moveTo>
                    <a:lnTo>
                      <a:pt x="692" y="5"/>
                    </a:lnTo>
                    <a:lnTo>
                      <a:pt x="689" y="10"/>
                    </a:lnTo>
                    <a:lnTo>
                      <a:pt x="687" y="14"/>
                    </a:lnTo>
                    <a:lnTo>
                      <a:pt x="687" y="19"/>
                    </a:lnTo>
                    <a:lnTo>
                      <a:pt x="688" y="28"/>
                    </a:lnTo>
                    <a:lnTo>
                      <a:pt x="687" y="37"/>
                    </a:lnTo>
                    <a:lnTo>
                      <a:pt x="807" y="229"/>
                    </a:lnTo>
                    <a:lnTo>
                      <a:pt x="811" y="235"/>
                    </a:lnTo>
                    <a:lnTo>
                      <a:pt x="814" y="243"/>
                    </a:lnTo>
                    <a:lnTo>
                      <a:pt x="816" y="251"/>
                    </a:lnTo>
                    <a:lnTo>
                      <a:pt x="817" y="260"/>
                    </a:lnTo>
                    <a:lnTo>
                      <a:pt x="818" y="269"/>
                    </a:lnTo>
                    <a:lnTo>
                      <a:pt x="817" y="279"/>
                    </a:lnTo>
                    <a:lnTo>
                      <a:pt x="816" y="289"/>
                    </a:lnTo>
                    <a:lnTo>
                      <a:pt x="814" y="299"/>
                    </a:lnTo>
                    <a:lnTo>
                      <a:pt x="811" y="309"/>
                    </a:lnTo>
                    <a:lnTo>
                      <a:pt x="807" y="318"/>
                    </a:lnTo>
                    <a:lnTo>
                      <a:pt x="803" y="327"/>
                    </a:lnTo>
                    <a:lnTo>
                      <a:pt x="798" y="335"/>
                    </a:lnTo>
                    <a:lnTo>
                      <a:pt x="791" y="342"/>
                    </a:lnTo>
                    <a:lnTo>
                      <a:pt x="784" y="349"/>
                    </a:lnTo>
                    <a:lnTo>
                      <a:pt x="777" y="354"/>
                    </a:lnTo>
                    <a:lnTo>
                      <a:pt x="768" y="357"/>
                    </a:lnTo>
                    <a:lnTo>
                      <a:pt x="353" y="472"/>
                    </a:lnTo>
                    <a:lnTo>
                      <a:pt x="346" y="474"/>
                    </a:lnTo>
                    <a:lnTo>
                      <a:pt x="338" y="474"/>
                    </a:lnTo>
                    <a:lnTo>
                      <a:pt x="329" y="474"/>
                    </a:lnTo>
                    <a:lnTo>
                      <a:pt x="320" y="473"/>
                    </a:lnTo>
                    <a:lnTo>
                      <a:pt x="311" y="471"/>
                    </a:lnTo>
                    <a:lnTo>
                      <a:pt x="302" y="468"/>
                    </a:lnTo>
                    <a:lnTo>
                      <a:pt x="292" y="465"/>
                    </a:lnTo>
                    <a:lnTo>
                      <a:pt x="283" y="462"/>
                    </a:lnTo>
                    <a:lnTo>
                      <a:pt x="265" y="453"/>
                    </a:lnTo>
                    <a:lnTo>
                      <a:pt x="248" y="444"/>
                    </a:lnTo>
                    <a:lnTo>
                      <a:pt x="240" y="439"/>
                    </a:lnTo>
                    <a:lnTo>
                      <a:pt x="233" y="433"/>
                    </a:lnTo>
                    <a:lnTo>
                      <a:pt x="226" y="428"/>
                    </a:lnTo>
                    <a:lnTo>
                      <a:pt x="221" y="423"/>
                    </a:lnTo>
                    <a:lnTo>
                      <a:pt x="61" y="188"/>
                    </a:lnTo>
                    <a:lnTo>
                      <a:pt x="55" y="183"/>
                    </a:lnTo>
                    <a:lnTo>
                      <a:pt x="48" y="180"/>
                    </a:lnTo>
                    <a:lnTo>
                      <a:pt x="40" y="178"/>
                    </a:lnTo>
                    <a:lnTo>
                      <a:pt x="33" y="176"/>
                    </a:lnTo>
                    <a:lnTo>
                      <a:pt x="25" y="175"/>
                    </a:lnTo>
                    <a:lnTo>
                      <a:pt x="17" y="175"/>
                    </a:lnTo>
                    <a:lnTo>
                      <a:pt x="8" y="176"/>
                    </a:lnTo>
                    <a:lnTo>
                      <a:pt x="0" y="177"/>
                    </a:lnTo>
                  </a:path>
                </a:pathLst>
              </a:custGeom>
              <a:noFill/>
              <a:ln w="11113">
                <a:solidFill>
                  <a:srgbClr val="1F1A17"/>
                </a:solidFill>
                <a:prstDash val="solid"/>
                <a:round/>
                <a:headEnd/>
                <a:tailEnd/>
              </a:ln>
            </p:spPr>
            <p:txBody>
              <a:bodyPr/>
              <a:lstStyle/>
              <a:p>
                <a:endParaRPr lang="en-US"/>
              </a:p>
            </p:txBody>
          </p:sp>
          <p:sp>
            <p:nvSpPr>
              <p:cNvPr id="33858" name="Freeform 73"/>
              <p:cNvSpPr>
                <a:spLocks/>
              </p:cNvSpPr>
              <p:nvPr/>
            </p:nvSpPr>
            <p:spPr bwMode="auto">
              <a:xfrm>
                <a:off x="4137" y="2599"/>
                <a:ext cx="201" cy="140"/>
              </a:xfrm>
              <a:custGeom>
                <a:avLst/>
                <a:gdLst>
                  <a:gd name="T0" fmla="*/ 0 w 1407"/>
                  <a:gd name="T1" fmla="*/ 2 h 976"/>
                  <a:gd name="T2" fmla="*/ 0 w 1407"/>
                  <a:gd name="T3" fmla="*/ 3 h 976"/>
                  <a:gd name="T4" fmla="*/ 0 w 1407"/>
                  <a:gd name="T5" fmla="*/ 3 h 976"/>
                  <a:gd name="T6" fmla="*/ 0 w 1407"/>
                  <a:gd name="T7" fmla="*/ 3 h 976"/>
                  <a:gd name="T8" fmla="*/ 0 w 1407"/>
                  <a:gd name="T9" fmla="*/ 3 h 976"/>
                  <a:gd name="T10" fmla="*/ 0 w 1407"/>
                  <a:gd name="T11" fmla="*/ 3 h 976"/>
                  <a:gd name="T12" fmla="*/ 0 w 1407"/>
                  <a:gd name="T13" fmla="*/ 3 h 976"/>
                  <a:gd name="T14" fmla="*/ 0 w 1407"/>
                  <a:gd name="T15" fmla="*/ 3 h 976"/>
                  <a:gd name="T16" fmla="*/ 0 w 1407"/>
                  <a:gd name="T17" fmla="*/ 3 h 976"/>
                  <a:gd name="T18" fmla="*/ 0 w 1407"/>
                  <a:gd name="T19" fmla="*/ 3 h 976"/>
                  <a:gd name="T20" fmla="*/ 0 w 1407"/>
                  <a:gd name="T21" fmla="*/ 3 h 976"/>
                  <a:gd name="T22" fmla="*/ 0 w 1407"/>
                  <a:gd name="T23" fmla="*/ 3 h 976"/>
                  <a:gd name="T24" fmla="*/ 1 w 1407"/>
                  <a:gd name="T25" fmla="*/ 3 h 976"/>
                  <a:gd name="T26" fmla="*/ 1 w 1407"/>
                  <a:gd name="T27" fmla="*/ 3 h 976"/>
                  <a:gd name="T28" fmla="*/ 1 w 1407"/>
                  <a:gd name="T29" fmla="*/ 3 h 976"/>
                  <a:gd name="T30" fmla="*/ 1 w 1407"/>
                  <a:gd name="T31" fmla="*/ 3 h 976"/>
                  <a:gd name="T32" fmla="*/ 1 w 1407"/>
                  <a:gd name="T33" fmla="*/ 3 h 976"/>
                  <a:gd name="T34" fmla="*/ 1 w 1407"/>
                  <a:gd name="T35" fmla="*/ 3 h 976"/>
                  <a:gd name="T36" fmla="*/ 1 w 1407"/>
                  <a:gd name="T37" fmla="*/ 3 h 976"/>
                  <a:gd name="T38" fmla="*/ 1 w 1407"/>
                  <a:gd name="T39" fmla="*/ 3 h 976"/>
                  <a:gd name="T40" fmla="*/ 2 w 1407"/>
                  <a:gd name="T41" fmla="*/ 3 h 976"/>
                  <a:gd name="T42" fmla="*/ 2 w 1407"/>
                  <a:gd name="T43" fmla="*/ 3 h 976"/>
                  <a:gd name="T44" fmla="*/ 2 w 1407"/>
                  <a:gd name="T45" fmla="*/ 3 h 976"/>
                  <a:gd name="T46" fmla="*/ 2 w 1407"/>
                  <a:gd name="T47" fmla="*/ 3 h 976"/>
                  <a:gd name="T48" fmla="*/ 2 w 1407"/>
                  <a:gd name="T49" fmla="*/ 3 h 976"/>
                  <a:gd name="T50" fmla="*/ 2 w 1407"/>
                  <a:gd name="T51" fmla="*/ 2 h 976"/>
                  <a:gd name="T52" fmla="*/ 2 w 1407"/>
                  <a:gd name="T53" fmla="*/ 2 h 976"/>
                  <a:gd name="T54" fmla="*/ 4 w 1407"/>
                  <a:gd name="T55" fmla="*/ 0 h 9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07"/>
                  <a:gd name="T85" fmla="*/ 0 h 976"/>
                  <a:gd name="T86" fmla="*/ 1407 w 1407"/>
                  <a:gd name="T87" fmla="*/ 976 h 9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07" h="976">
                    <a:moveTo>
                      <a:pt x="0" y="829"/>
                    </a:moveTo>
                    <a:lnTo>
                      <a:pt x="59" y="944"/>
                    </a:lnTo>
                    <a:lnTo>
                      <a:pt x="67" y="950"/>
                    </a:lnTo>
                    <a:lnTo>
                      <a:pt x="75" y="955"/>
                    </a:lnTo>
                    <a:lnTo>
                      <a:pt x="85" y="960"/>
                    </a:lnTo>
                    <a:lnTo>
                      <a:pt x="95" y="964"/>
                    </a:lnTo>
                    <a:lnTo>
                      <a:pt x="106" y="968"/>
                    </a:lnTo>
                    <a:lnTo>
                      <a:pt x="118" y="970"/>
                    </a:lnTo>
                    <a:lnTo>
                      <a:pt x="130" y="973"/>
                    </a:lnTo>
                    <a:lnTo>
                      <a:pt x="143" y="974"/>
                    </a:lnTo>
                    <a:lnTo>
                      <a:pt x="156" y="975"/>
                    </a:lnTo>
                    <a:lnTo>
                      <a:pt x="168" y="976"/>
                    </a:lnTo>
                    <a:lnTo>
                      <a:pt x="181" y="975"/>
                    </a:lnTo>
                    <a:lnTo>
                      <a:pt x="194" y="975"/>
                    </a:lnTo>
                    <a:lnTo>
                      <a:pt x="206" y="974"/>
                    </a:lnTo>
                    <a:lnTo>
                      <a:pt x="219" y="972"/>
                    </a:lnTo>
                    <a:lnTo>
                      <a:pt x="230" y="970"/>
                    </a:lnTo>
                    <a:lnTo>
                      <a:pt x="241" y="967"/>
                    </a:lnTo>
                    <a:lnTo>
                      <a:pt x="493" y="883"/>
                    </a:lnTo>
                    <a:lnTo>
                      <a:pt x="508" y="879"/>
                    </a:lnTo>
                    <a:lnTo>
                      <a:pt x="521" y="874"/>
                    </a:lnTo>
                    <a:lnTo>
                      <a:pt x="533" y="868"/>
                    </a:lnTo>
                    <a:lnTo>
                      <a:pt x="544" y="863"/>
                    </a:lnTo>
                    <a:lnTo>
                      <a:pt x="555" y="857"/>
                    </a:lnTo>
                    <a:lnTo>
                      <a:pt x="565" y="850"/>
                    </a:lnTo>
                    <a:lnTo>
                      <a:pt x="574" y="843"/>
                    </a:lnTo>
                    <a:lnTo>
                      <a:pt x="583" y="836"/>
                    </a:lnTo>
                    <a:lnTo>
                      <a:pt x="1407" y="0"/>
                    </a:lnTo>
                  </a:path>
                </a:pathLst>
              </a:custGeom>
              <a:noFill/>
              <a:ln w="11113">
                <a:solidFill>
                  <a:srgbClr val="1F1A17"/>
                </a:solidFill>
                <a:prstDash val="solid"/>
                <a:round/>
                <a:headEnd/>
                <a:tailEnd/>
              </a:ln>
            </p:spPr>
            <p:txBody>
              <a:bodyPr/>
              <a:lstStyle/>
              <a:p>
                <a:endParaRPr lang="en-US"/>
              </a:p>
            </p:txBody>
          </p:sp>
          <p:sp>
            <p:nvSpPr>
              <p:cNvPr id="33859" name="Freeform 74"/>
              <p:cNvSpPr>
                <a:spLocks/>
              </p:cNvSpPr>
              <p:nvPr/>
            </p:nvSpPr>
            <p:spPr bwMode="auto">
              <a:xfrm>
                <a:off x="4263" y="2558"/>
                <a:ext cx="203" cy="118"/>
              </a:xfrm>
              <a:custGeom>
                <a:avLst/>
                <a:gdLst>
                  <a:gd name="T0" fmla="*/ 2 w 1418"/>
                  <a:gd name="T1" fmla="*/ 1 h 823"/>
                  <a:gd name="T2" fmla="*/ 3 w 1418"/>
                  <a:gd name="T3" fmla="*/ 0 h 823"/>
                  <a:gd name="T4" fmla="*/ 4 w 1418"/>
                  <a:gd name="T5" fmla="*/ 0 h 823"/>
                  <a:gd name="T6" fmla="*/ 4 w 1418"/>
                  <a:gd name="T7" fmla="*/ 0 h 823"/>
                  <a:gd name="T8" fmla="*/ 4 w 1418"/>
                  <a:gd name="T9" fmla="*/ 0 h 823"/>
                  <a:gd name="T10" fmla="*/ 4 w 1418"/>
                  <a:gd name="T11" fmla="*/ 0 h 823"/>
                  <a:gd name="T12" fmla="*/ 4 w 1418"/>
                  <a:gd name="T13" fmla="*/ 0 h 823"/>
                  <a:gd name="T14" fmla="*/ 4 w 1418"/>
                  <a:gd name="T15" fmla="*/ 0 h 823"/>
                  <a:gd name="T16" fmla="*/ 4 w 1418"/>
                  <a:gd name="T17" fmla="*/ 0 h 823"/>
                  <a:gd name="T18" fmla="*/ 4 w 1418"/>
                  <a:gd name="T19" fmla="*/ 0 h 823"/>
                  <a:gd name="T20" fmla="*/ 4 w 1418"/>
                  <a:gd name="T21" fmla="*/ 0 h 823"/>
                  <a:gd name="T22" fmla="*/ 4 w 1418"/>
                  <a:gd name="T23" fmla="*/ 0 h 823"/>
                  <a:gd name="T24" fmla="*/ 4 w 1418"/>
                  <a:gd name="T25" fmla="*/ 0 h 823"/>
                  <a:gd name="T26" fmla="*/ 4 w 1418"/>
                  <a:gd name="T27" fmla="*/ 0 h 823"/>
                  <a:gd name="T28" fmla="*/ 4 w 1418"/>
                  <a:gd name="T29" fmla="*/ 0 h 823"/>
                  <a:gd name="T30" fmla="*/ 4 w 1418"/>
                  <a:gd name="T31" fmla="*/ 0 h 823"/>
                  <a:gd name="T32" fmla="*/ 4 w 1418"/>
                  <a:gd name="T33" fmla="*/ 0 h 823"/>
                  <a:gd name="T34" fmla="*/ 4 w 1418"/>
                  <a:gd name="T35" fmla="*/ 0 h 823"/>
                  <a:gd name="T36" fmla="*/ 4 w 1418"/>
                  <a:gd name="T37" fmla="*/ 0 h 823"/>
                  <a:gd name="T38" fmla="*/ 4 w 1418"/>
                  <a:gd name="T39" fmla="*/ 0 h 823"/>
                  <a:gd name="T40" fmla="*/ 4 w 1418"/>
                  <a:gd name="T41" fmla="*/ 0 h 823"/>
                  <a:gd name="T42" fmla="*/ 4 w 1418"/>
                  <a:gd name="T43" fmla="*/ 0 h 823"/>
                  <a:gd name="T44" fmla="*/ 4 w 1418"/>
                  <a:gd name="T45" fmla="*/ 0 h 823"/>
                  <a:gd name="T46" fmla="*/ 4 w 1418"/>
                  <a:gd name="T47" fmla="*/ 0 h 823"/>
                  <a:gd name="T48" fmla="*/ 4 w 1418"/>
                  <a:gd name="T49" fmla="*/ 0 h 823"/>
                  <a:gd name="T50" fmla="*/ 3 w 1418"/>
                  <a:gd name="T51" fmla="*/ 1 h 823"/>
                  <a:gd name="T52" fmla="*/ 0 w 1418"/>
                  <a:gd name="T53" fmla="*/ 2 h 823"/>
                  <a:gd name="T54" fmla="*/ 0 w 1418"/>
                  <a:gd name="T55" fmla="*/ 2 h 8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18"/>
                  <a:gd name="T85" fmla="*/ 0 h 823"/>
                  <a:gd name="T86" fmla="*/ 1418 w 1418"/>
                  <a:gd name="T87" fmla="*/ 823 h 8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18" h="823">
                    <a:moveTo>
                      <a:pt x="537" y="176"/>
                    </a:moveTo>
                    <a:lnTo>
                      <a:pt x="881" y="73"/>
                    </a:lnTo>
                    <a:lnTo>
                      <a:pt x="1345" y="1"/>
                    </a:lnTo>
                    <a:lnTo>
                      <a:pt x="1353" y="0"/>
                    </a:lnTo>
                    <a:lnTo>
                      <a:pt x="1360" y="0"/>
                    </a:lnTo>
                    <a:lnTo>
                      <a:pt x="1367" y="1"/>
                    </a:lnTo>
                    <a:lnTo>
                      <a:pt x="1374" y="2"/>
                    </a:lnTo>
                    <a:lnTo>
                      <a:pt x="1380" y="3"/>
                    </a:lnTo>
                    <a:lnTo>
                      <a:pt x="1386" y="5"/>
                    </a:lnTo>
                    <a:lnTo>
                      <a:pt x="1391" y="8"/>
                    </a:lnTo>
                    <a:lnTo>
                      <a:pt x="1395" y="11"/>
                    </a:lnTo>
                    <a:lnTo>
                      <a:pt x="1400" y="14"/>
                    </a:lnTo>
                    <a:lnTo>
                      <a:pt x="1403" y="18"/>
                    </a:lnTo>
                    <a:lnTo>
                      <a:pt x="1407" y="22"/>
                    </a:lnTo>
                    <a:lnTo>
                      <a:pt x="1410" y="26"/>
                    </a:lnTo>
                    <a:lnTo>
                      <a:pt x="1414" y="36"/>
                    </a:lnTo>
                    <a:lnTo>
                      <a:pt x="1417" y="46"/>
                    </a:lnTo>
                    <a:lnTo>
                      <a:pt x="1418" y="57"/>
                    </a:lnTo>
                    <a:lnTo>
                      <a:pt x="1418" y="68"/>
                    </a:lnTo>
                    <a:lnTo>
                      <a:pt x="1416" y="79"/>
                    </a:lnTo>
                    <a:lnTo>
                      <a:pt x="1413" y="90"/>
                    </a:lnTo>
                    <a:lnTo>
                      <a:pt x="1409" y="101"/>
                    </a:lnTo>
                    <a:lnTo>
                      <a:pt x="1403" y="111"/>
                    </a:lnTo>
                    <a:lnTo>
                      <a:pt x="1396" y="121"/>
                    </a:lnTo>
                    <a:lnTo>
                      <a:pt x="1388" y="129"/>
                    </a:lnTo>
                    <a:lnTo>
                      <a:pt x="1003" y="481"/>
                    </a:lnTo>
                    <a:lnTo>
                      <a:pt x="126" y="780"/>
                    </a:lnTo>
                    <a:lnTo>
                      <a:pt x="0" y="823"/>
                    </a:lnTo>
                  </a:path>
                </a:pathLst>
              </a:custGeom>
              <a:noFill/>
              <a:ln w="11113">
                <a:solidFill>
                  <a:srgbClr val="1F1A17"/>
                </a:solidFill>
                <a:prstDash val="solid"/>
                <a:round/>
                <a:headEnd/>
                <a:tailEnd/>
              </a:ln>
            </p:spPr>
            <p:txBody>
              <a:bodyPr/>
              <a:lstStyle/>
              <a:p>
                <a:endParaRPr lang="en-US"/>
              </a:p>
            </p:txBody>
          </p:sp>
          <p:sp>
            <p:nvSpPr>
              <p:cNvPr id="33860" name="Freeform 75"/>
              <p:cNvSpPr>
                <a:spLocks/>
              </p:cNvSpPr>
              <p:nvPr/>
            </p:nvSpPr>
            <p:spPr bwMode="auto">
              <a:xfrm>
                <a:off x="4277" y="2574"/>
                <a:ext cx="180" cy="87"/>
              </a:xfrm>
              <a:custGeom>
                <a:avLst/>
                <a:gdLst>
                  <a:gd name="T0" fmla="*/ 4 w 1261"/>
                  <a:gd name="T1" fmla="*/ 0 h 605"/>
                  <a:gd name="T2" fmla="*/ 2 w 1261"/>
                  <a:gd name="T3" fmla="*/ 0 h 605"/>
                  <a:gd name="T4" fmla="*/ 0 w 1261"/>
                  <a:gd name="T5" fmla="*/ 2 h 605"/>
                  <a:gd name="T6" fmla="*/ 0 60000 65536"/>
                  <a:gd name="T7" fmla="*/ 0 60000 65536"/>
                  <a:gd name="T8" fmla="*/ 0 60000 65536"/>
                  <a:gd name="T9" fmla="*/ 0 w 1261"/>
                  <a:gd name="T10" fmla="*/ 0 h 605"/>
                  <a:gd name="T11" fmla="*/ 1261 w 1261"/>
                  <a:gd name="T12" fmla="*/ 605 h 605"/>
                </a:gdLst>
                <a:ahLst/>
                <a:cxnLst>
                  <a:cxn ang="T6">
                    <a:pos x="T0" y="T1"/>
                  </a:cxn>
                  <a:cxn ang="T7">
                    <a:pos x="T2" y="T3"/>
                  </a:cxn>
                  <a:cxn ang="T8">
                    <a:pos x="T4" y="T5"/>
                  </a:cxn>
                </a:cxnLst>
                <a:rect l="T9" t="T10" r="T11" b="T12"/>
                <a:pathLst>
                  <a:path w="1261" h="605">
                    <a:moveTo>
                      <a:pt x="1261" y="0"/>
                    </a:moveTo>
                    <a:lnTo>
                      <a:pt x="745" y="99"/>
                    </a:lnTo>
                    <a:lnTo>
                      <a:pt x="0" y="605"/>
                    </a:lnTo>
                  </a:path>
                </a:pathLst>
              </a:custGeom>
              <a:noFill/>
              <a:ln w="11113">
                <a:solidFill>
                  <a:srgbClr val="1F1A17"/>
                </a:solidFill>
                <a:prstDash val="solid"/>
                <a:round/>
                <a:headEnd/>
                <a:tailEnd/>
              </a:ln>
            </p:spPr>
            <p:txBody>
              <a:bodyPr/>
              <a:lstStyle/>
              <a:p>
                <a:endParaRPr lang="en-US"/>
              </a:p>
            </p:txBody>
          </p:sp>
          <p:sp>
            <p:nvSpPr>
              <p:cNvPr id="33861" name="Freeform 76"/>
              <p:cNvSpPr>
                <a:spLocks/>
              </p:cNvSpPr>
              <p:nvPr/>
            </p:nvSpPr>
            <p:spPr bwMode="auto">
              <a:xfrm>
                <a:off x="3863" y="2182"/>
                <a:ext cx="1376" cy="429"/>
              </a:xfrm>
              <a:custGeom>
                <a:avLst/>
                <a:gdLst>
                  <a:gd name="T0" fmla="*/ 0 w 9629"/>
                  <a:gd name="T1" fmla="*/ 1 h 3002"/>
                  <a:gd name="T2" fmla="*/ 0 w 9629"/>
                  <a:gd name="T3" fmla="*/ 1 h 3002"/>
                  <a:gd name="T4" fmla="*/ 0 w 9629"/>
                  <a:gd name="T5" fmla="*/ 1 h 3002"/>
                  <a:gd name="T6" fmla="*/ 0 w 9629"/>
                  <a:gd name="T7" fmla="*/ 1 h 3002"/>
                  <a:gd name="T8" fmla="*/ 0 w 9629"/>
                  <a:gd name="T9" fmla="*/ 2 h 3002"/>
                  <a:gd name="T10" fmla="*/ 0 w 9629"/>
                  <a:gd name="T11" fmla="*/ 2 h 3002"/>
                  <a:gd name="T12" fmla="*/ 4 w 9629"/>
                  <a:gd name="T13" fmla="*/ 8 h 3002"/>
                  <a:gd name="T14" fmla="*/ 4 w 9629"/>
                  <a:gd name="T15" fmla="*/ 8 h 3002"/>
                  <a:gd name="T16" fmla="*/ 4 w 9629"/>
                  <a:gd name="T17" fmla="*/ 8 h 3002"/>
                  <a:gd name="T18" fmla="*/ 4 w 9629"/>
                  <a:gd name="T19" fmla="*/ 8 h 3002"/>
                  <a:gd name="T20" fmla="*/ 4 w 9629"/>
                  <a:gd name="T21" fmla="*/ 8 h 3002"/>
                  <a:gd name="T22" fmla="*/ 4 w 9629"/>
                  <a:gd name="T23" fmla="*/ 9 h 3002"/>
                  <a:gd name="T24" fmla="*/ 4 w 9629"/>
                  <a:gd name="T25" fmla="*/ 9 h 3002"/>
                  <a:gd name="T26" fmla="*/ 4 w 9629"/>
                  <a:gd name="T27" fmla="*/ 9 h 3002"/>
                  <a:gd name="T28" fmla="*/ 4 w 9629"/>
                  <a:gd name="T29" fmla="*/ 9 h 3002"/>
                  <a:gd name="T30" fmla="*/ 4 w 9629"/>
                  <a:gd name="T31" fmla="*/ 9 h 3002"/>
                  <a:gd name="T32" fmla="*/ 4 w 9629"/>
                  <a:gd name="T33" fmla="*/ 9 h 3002"/>
                  <a:gd name="T34" fmla="*/ 4 w 9629"/>
                  <a:gd name="T35" fmla="*/ 9 h 3002"/>
                  <a:gd name="T36" fmla="*/ 5 w 9629"/>
                  <a:gd name="T37" fmla="*/ 9 h 3002"/>
                  <a:gd name="T38" fmla="*/ 5 w 9629"/>
                  <a:gd name="T39" fmla="*/ 9 h 3002"/>
                  <a:gd name="T40" fmla="*/ 5 w 9629"/>
                  <a:gd name="T41" fmla="*/ 9 h 3002"/>
                  <a:gd name="T42" fmla="*/ 16 w 9629"/>
                  <a:gd name="T43" fmla="*/ 5 h 3002"/>
                  <a:gd name="T44" fmla="*/ 20 w 9629"/>
                  <a:gd name="T45" fmla="*/ 4 h 3002"/>
                  <a:gd name="T46" fmla="*/ 20 w 9629"/>
                  <a:gd name="T47" fmla="*/ 4 h 3002"/>
                  <a:gd name="T48" fmla="*/ 21 w 9629"/>
                  <a:gd name="T49" fmla="*/ 4 h 3002"/>
                  <a:gd name="T50" fmla="*/ 21 w 9629"/>
                  <a:gd name="T51" fmla="*/ 4 h 3002"/>
                  <a:gd name="T52" fmla="*/ 22 w 9629"/>
                  <a:gd name="T53" fmla="*/ 3 h 3002"/>
                  <a:gd name="T54" fmla="*/ 22 w 9629"/>
                  <a:gd name="T55" fmla="*/ 3 h 3002"/>
                  <a:gd name="T56" fmla="*/ 23 w 9629"/>
                  <a:gd name="T57" fmla="*/ 3 h 3002"/>
                  <a:gd name="T58" fmla="*/ 24 w 9629"/>
                  <a:gd name="T59" fmla="*/ 2 h 3002"/>
                  <a:gd name="T60" fmla="*/ 25 w 9629"/>
                  <a:gd name="T61" fmla="*/ 2 h 3002"/>
                  <a:gd name="T62" fmla="*/ 26 w 9629"/>
                  <a:gd name="T63" fmla="*/ 1 h 3002"/>
                  <a:gd name="T64" fmla="*/ 27 w 9629"/>
                  <a:gd name="T65" fmla="*/ 1 h 3002"/>
                  <a:gd name="T66" fmla="*/ 28 w 9629"/>
                  <a:gd name="T67" fmla="*/ 0 h 3002"/>
                  <a:gd name="T68" fmla="*/ 28 w 9629"/>
                  <a:gd name="T69" fmla="*/ 0 h 3002"/>
                  <a:gd name="T70" fmla="*/ 28 w 9629"/>
                  <a:gd name="T71" fmla="*/ 0 h 3002"/>
                  <a:gd name="T72" fmla="*/ 28 w 9629"/>
                  <a:gd name="T73" fmla="*/ 0 h 30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629"/>
                  <a:gd name="T112" fmla="*/ 0 h 3002"/>
                  <a:gd name="T113" fmla="*/ 9629 w 9629"/>
                  <a:gd name="T114" fmla="*/ 3002 h 30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629" h="3002">
                    <a:moveTo>
                      <a:pt x="44" y="401"/>
                    </a:moveTo>
                    <a:lnTo>
                      <a:pt x="31" y="422"/>
                    </a:lnTo>
                    <a:lnTo>
                      <a:pt x="20" y="443"/>
                    </a:lnTo>
                    <a:lnTo>
                      <a:pt x="11" y="461"/>
                    </a:lnTo>
                    <a:lnTo>
                      <a:pt x="5" y="479"/>
                    </a:lnTo>
                    <a:lnTo>
                      <a:pt x="3" y="487"/>
                    </a:lnTo>
                    <a:lnTo>
                      <a:pt x="1" y="496"/>
                    </a:lnTo>
                    <a:lnTo>
                      <a:pt x="0" y="504"/>
                    </a:lnTo>
                    <a:lnTo>
                      <a:pt x="0" y="513"/>
                    </a:lnTo>
                    <a:lnTo>
                      <a:pt x="1" y="521"/>
                    </a:lnTo>
                    <a:lnTo>
                      <a:pt x="3" y="530"/>
                    </a:lnTo>
                    <a:lnTo>
                      <a:pt x="5" y="538"/>
                    </a:lnTo>
                    <a:lnTo>
                      <a:pt x="9" y="547"/>
                    </a:lnTo>
                    <a:lnTo>
                      <a:pt x="1216" y="2743"/>
                    </a:lnTo>
                    <a:lnTo>
                      <a:pt x="1232" y="2774"/>
                    </a:lnTo>
                    <a:lnTo>
                      <a:pt x="1248" y="2803"/>
                    </a:lnTo>
                    <a:lnTo>
                      <a:pt x="1266" y="2830"/>
                    </a:lnTo>
                    <a:lnTo>
                      <a:pt x="1284" y="2857"/>
                    </a:lnTo>
                    <a:lnTo>
                      <a:pt x="1294" y="2869"/>
                    </a:lnTo>
                    <a:lnTo>
                      <a:pt x="1304" y="2881"/>
                    </a:lnTo>
                    <a:lnTo>
                      <a:pt x="1315" y="2893"/>
                    </a:lnTo>
                    <a:lnTo>
                      <a:pt x="1326" y="2904"/>
                    </a:lnTo>
                    <a:lnTo>
                      <a:pt x="1337" y="2915"/>
                    </a:lnTo>
                    <a:lnTo>
                      <a:pt x="1349" y="2925"/>
                    </a:lnTo>
                    <a:lnTo>
                      <a:pt x="1360" y="2935"/>
                    </a:lnTo>
                    <a:lnTo>
                      <a:pt x="1373" y="2944"/>
                    </a:lnTo>
                    <a:lnTo>
                      <a:pt x="1385" y="2953"/>
                    </a:lnTo>
                    <a:lnTo>
                      <a:pt x="1398" y="2961"/>
                    </a:lnTo>
                    <a:lnTo>
                      <a:pt x="1412" y="2968"/>
                    </a:lnTo>
                    <a:lnTo>
                      <a:pt x="1426" y="2975"/>
                    </a:lnTo>
                    <a:lnTo>
                      <a:pt x="1440" y="2981"/>
                    </a:lnTo>
                    <a:lnTo>
                      <a:pt x="1455" y="2986"/>
                    </a:lnTo>
                    <a:lnTo>
                      <a:pt x="1471" y="2991"/>
                    </a:lnTo>
                    <a:lnTo>
                      <a:pt x="1487" y="2994"/>
                    </a:lnTo>
                    <a:lnTo>
                      <a:pt x="1503" y="2997"/>
                    </a:lnTo>
                    <a:lnTo>
                      <a:pt x="1520" y="3000"/>
                    </a:lnTo>
                    <a:lnTo>
                      <a:pt x="1537" y="3001"/>
                    </a:lnTo>
                    <a:lnTo>
                      <a:pt x="1555" y="3002"/>
                    </a:lnTo>
                    <a:lnTo>
                      <a:pt x="1574" y="3001"/>
                    </a:lnTo>
                    <a:lnTo>
                      <a:pt x="1593" y="3000"/>
                    </a:lnTo>
                    <a:lnTo>
                      <a:pt x="1613" y="2998"/>
                    </a:lnTo>
                    <a:lnTo>
                      <a:pt x="1634" y="2995"/>
                    </a:lnTo>
                    <a:lnTo>
                      <a:pt x="4463" y="2242"/>
                    </a:lnTo>
                    <a:lnTo>
                      <a:pt x="5566" y="1884"/>
                    </a:lnTo>
                    <a:lnTo>
                      <a:pt x="6602" y="1489"/>
                    </a:lnTo>
                    <a:lnTo>
                      <a:pt x="6692" y="1455"/>
                    </a:lnTo>
                    <a:lnTo>
                      <a:pt x="6781" y="1420"/>
                    </a:lnTo>
                    <a:lnTo>
                      <a:pt x="6870" y="1384"/>
                    </a:lnTo>
                    <a:lnTo>
                      <a:pt x="6960" y="1348"/>
                    </a:lnTo>
                    <a:lnTo>
                      <a:pt x="7049" y="1311"/>
                    </a:lnTo>
                    <a:lnTo>
                      <a:pt x="7138" y="1272"/>
                    </a:lnTo>
                    <a:lnTo>
                      <a:pt x="7229" y="1233"/>
                    </a:lnTo>
                    <a:lnTo>
                      <a:pt x="7319" y="1194"/>
                    </a:lnTo>
                    <a:lnTo>
                      <a:pt x="7408" y="1154"/>
                    </a:lnTo>
                    <a:lnTo>
                      <a:pt x="7498" y="1114"/>
                    </a:lnTo>
                    <a:lnTo>
                      <a:pt x="7588" y="1073"/>
                    </a:lnTo>
                    <a:lnTo>
                      <a:pt x="7678" y="1031"/>
                    </a:lnTo>
                    <a:lnTo>
                      <a:pt x="7859" y="946"/>
                    </a:lnTo>
                    <a:lnTo>
                      <a:pt x="8040" y="859"/>
                    </a:lnTo>
                    <a:lnTo>
                      <a:pt x="8220" y="769"/>
                    </a:lnTo>
                    <a:lnTo>
                      <a:pt x="8403" y="677"/>
                    </a:lnTo>
                    <a:lnTo>
                      <a:pt x="8584" y="584"/>
                    </a:lnTo>
                    <a:lnTo>
                      <a:pt x="8766" y="489"/>
                    </a:lnTo>
                    <a:lnTo>
                      <a:pt x="8950" y="393"/>
                    </a:lnTo>
                    <a:lnTo>
                      <a:pt x="9132" y="294"/>
                    </a:lnTo>
                    <a:lnTo>
                      <a:pt x="9315" y="194"/>
                    </a:lnTo>
                    <a:lnTo>
                      <a:pt x="9500" y="93"/>
                    </a:lnTo>
                    <a:lnTo>
                      <a:pt x="9525" y="78"/>
                    </a:lnTo>
                    <a:lnTo>
                      <a:pt x="9548" y="64"/>
                    </a:lnTo>
                    <a:lnTo>
                      <a:pt x="9567" y="51"/>
                    </a:lnTo>
                    <a:lnTo>
                      <a:pt x="9584" y="39"/>
                    </a:lnTo>
                    <a:lnTo>
                      <a:pt x="9598" y="27"/>
                    </a:lnTo>
                    <a:lnTo>
                      <a:pt x="9610" y="17"/>
                    </a:lnTo>
                    <a:lnTo>
                      <a:pt x="9620" y="8"/>
                    </a:lnTo>
                    <a:lnTo>
                      <a:pt x="9629" y="0"/>
                    </a:lnTo>
                  </a:path>
                </a:pathLst>
              </a:custGeom>
              <a:noFill/>
              <a:ln w="11113">
                <a:solidFill>
                  <a:srgbClr val="1F1A17"/>
                </a:solidFill>
                <a:prstDash val="solid"/>
                <a:round/>
                <a:headEnd/>
                <a:tailEnd/>
              </a:ln>
            </p:spPr>
            <p:txBody>
              <a:bodyPr/>
              <a:lstStyle/>
              <a:p>
                <a:endParaRPr lang="en-US"/>
              </a:p>
            </p:txBody>
          </p:sp>
          <p:sp>
            <p:nvSpPr>
              <p:cNvPr id="33862" name="Freeform 77"/>
              <p:cNvSpPr>
                <a:spLocks/>
              </p:cNvSpPr>
              <p:nvPr/>
            </p:nvSpPr>
            <p:spPr bwMode="auto">
              <a:xfrm>
                <a:off x="4171" y="2613"/>
                <a:ext cx="61" cy="83"/>
              </a:xfrm>
              <a:custGeom>
                <a:avLst/>
                <a:gdLst>
                  <a:gd name="T0" fmla="*/ 0 w 422"/>
                  <a:gd name="T1" fmla="*/ 0 h 582"/>
                  <a:gd name="T2" fmla="*/ 1 w 422"/>
                  <a:gd name="T3" fmla="*/ 0 h 582"/>
                  <a:gd name="T4" fmla="*/ 1 w 422"/>
                  <a:gd name="T5" fmla="*/ 0 h 582"/>
                  <a:gd name="T6" fmla="*/ 0 w 422"/>
                  <a:gd name="T7" fmla="*/ 2 h 582"/>
                  <a:gd name="T8" fmla="*/ 0 w 422"/>
                  <a:gd name="T9" fmla="*/ 2 h 582"/>
                  <a:gd name="T10" fmla="*/ 0 60000 65536"/>
                  <a:gd name="T11" fmla="*/ 0 60000 65536"/>
                  <a:gd name="T12" fmla="*/ 0 60000 65536"/>
                  <a:gd name="T13" fmla="*/ 0 60000 65536"/>
                  <a:gd name="T14" fmla="*/ 0 60000 65536"/>
                  <a:gd name="T15" fmla="*/ 0 w 422"/>
                  <a:gd name="T16" fmla="*/ 0 h 582"/>
                  <a:gd name="T17" fmla="*/ 422 w 422"/>
                  <a:gd name="T18" fmla="*/ 582 h 582"/>
                </a:gdLst>
                <a:ahLst/>
                <a:cxnLst>
                  <a:cxn ang="T10">
                    <a:pos x="T0" y="T1"/>
                  </a:cxn>
                  <a:cxn ang="T11">
                    <a:pos x="T2" y="T3"/>
                  </a:cxn>
                  <a:cxn ang="T12">
                    <a:pos x="T4" y="T5"/>
                  </a:cxn>
                  <a:cxn ang="T13">
                    <a:pos x="T6" y="T7"/>
                  </a:cxn>
                  <a:cxn ang="T14">
                    <a:pos x="T8" y="T9"/>
                  </a:cxn>
                </a:cxnLst>
                <a:rect l="T15" t="T16" r="T17" b="T18"/>
                <a:pathLst>
                  <a:path w="422" h="582">
                    <a:moveTo>
                      <a:pt x="161" y="165"/>
                    </a:moveTo>
                    <a:lnTo>
                      <a:pt x="324" y="0"/>
                    </a:lnTo>
                    <a:lnTo>
                      <a:pt x="422" y="136"/>
                    </a:lnTo>
                    <a:lnTo>
                      <a:pt x="29" y="582"/>
                    </a:lnTo>
                    <a:lnTo>
                      <a:pt x="0" y="534"/>
                    </a:lnTo>
                  </a:path>
                </a:pathLst>
              </a:custGeom>
              <a:noFill/>
              <a:ln w="11113">
                <a:solidFill>
                  <a:srgbClr val="1F1A17"/>
                </a:solidFill>
                <a:prstDash val="solid"/>
                <a:round/>
                <a:headEnd/>
                <a:tailEnd/>
              </a:ln>
            </p:spPr>
            <p:txBody>
              <a:bodyPr/>
              <a:lstStyle/>
              <a:p>
                <a:endParaRPr lang="en-US"/>
              </a:p>
            </p:txBody>
          </p:sp>
          <p:sp>
            <p:nvSpPr>
              <p:cNvPr id="33863" name="Freeform 78"/>
              <p:cNvSpPr>
                <a:spLocks/>
              </p:cNvSpPr>
              <p:nvPr/>
            </p:nvSpPr>
            <p:spPr bwMode="auto">
              <a:xfrm>
                <a:off x="3827" y="2621"/>
                <a:ext cx="396" cy="453"/>
              </a:xfrm>
              <a:custGeom>
                <a:avLst/>
                <a:gdLst>
                  <a:gd name="T0" fmla="*/ 8 w 2769"/>
                  <a:gd name="T1" fmla="*/ 0 h 3169"/>
                  <a:gd name="T2" fmla="*/ 8 w 2769"/>
                  <a:gd name="T3" fmla="*/ 0 h 3169"/>
                  <a:gd name="T4" fmla="*/ 7 w 2769"/>
                  <a:gd name="T5" fmla="*/ 0 h 3169"/>
                  <a:gd name="T6" fmla="*/ 7 w 2769"/>
                  <a:gd name="T7" fmla="*/ 0 h 3169"/>
                  <a:gd name="T8" fmla="*/ 7 w 2769"/>
                  <a:gd name="T9" fmla="*/ 1 h 3169"/>
                  <a:gd name="T10" fmla="*/ 7 w 2769"/>
                  <a:gd name="T11" fmla="*/ 1 h 3169"/>
                  <a:gd name="T12" fmla="*/ 7 w 2769"/>
                  <a:gd name="T13" fmla="*/ 1 h 3169"/>
                  <a:gd name="T14" fmla="*/ 7 w 2769"/>
                  <a:gd name="T15" fmla="*/ 1 h 3169"/>
                  <a:gd name="T16" fmla="*/ 6 w 2769"/>
                  <a:gd name="T17" fmla="*/ 1 h 3169"/>
                  <a:gd name="T18" fmla="*/ 6 w 2769"/>
                  <a:gd name="T19" fmla="*/ 1 h 3169"/>
                  <a:gd name="T20" fmla="*/ 6 w 2769"/>
                  <a:gd name="T21" fmla="*/ 2 h 3169"/>
                  <a:gd name="T22" fmla="*/ 6 w 2769"/>
                  <a:gd name="T23" fmla="*/ 2 h 3169"/>
                  <a:gd name="T24" fmla="*/ 6 w 2769"/>
                  <a:gd name="T25" fmla="*/ 2 h 3169"/>
                  <a:gd name="T26" fmla="*/ 6 w 2769"/>
                  <a:gd name="T27" fmla="*/ 2 h 3169"/>
                  <a:gd name="T28" fmla="*/ 6 w 2769"/>
                  <a:gd name="T29" fmla="*/ 2 h 3169"/>
                  <a:gd name="T30" fmla="*/ 6 w 2769"/>
                  <a:gd name="T31" fmla="*/ 3 h 3169"/>
                  <a:gd name="T32" fmla="*/ 5 w 2769"/>
                  <a:gd name="T33" fmla="*/ 3 h 3169"/>
                  <a:gd name="T34" fmla="*/ 5 w 2769"/>
                  <a:gd name="T35" fmla="*/ 3 h 3169"/>
                  <a:gd name="T36" fmla="*/ 5 w 2769"/>
                  <a:gd name="T37" fmla="*/ 3 h 3169"/>
                  <a:gd name="T38" fmla="*/ 5 w 2769"/>
                  <a:gd name="T39" fmla="*/ 4 h 3169"/>
                  <a:gd name="T40" fmla="*/ 5 w 2769"/>
                  <a:gd name="T41" fmla="*/ 4 h 3169"/>
                  <a:gd name="T42" fmla="*/ 5 w 2769"/>
                  <a:gd name="T43" fmla="*/ 4 h 3169"/>
                  <a:gd name="T44" fmla="*/ 5 w 2769"/>
                  <a:gd name="T45" fmla="*/ 5 h 3169"/>
                  <a:gd name="T46" fmla="*/ 5 w 2769"/>
                  <a:gd name="T47" fmla="*/ 5 h 3169"/>
                  <a:gd name="T48" fmla="*/ 4 w 2769"/>
                  <a:gd name="T49" fmla="*/ 5 h 3169"/>
                  <a:gd name="T50" fmla="*/ 4 w 2769"/>
                  <a:gd name="T51" fmla="*/ 6 h 3169"/>
                  <a:gd name="T52" fmla="*/ 4 w 2769"/>
                  <a:gd name="T53" fmla="*/ 6 h 3169"/>
                  <a:gd name="T54" fmla="*/ 4 w 2769"/>
                  <a:gd name="T55" fmla="*/ 6 h 3169"/>
                  <a:gd name="T56" fmla="*/ 4 w 2769"/>
                  <a:gd name="T57" fmla="*/ 7 h 3169"/>
                  <a:gd name="T58" fmla="*/ 4 w 2769"/>
                  <a:gd name="T59" fmla="*/ 7 h 3169"/>
                  <a:gd name="T60" fmla="*/ 4 w 2769"/>
                  <a:gd name="T61" fmla="*/ 7 h 3169"/>
                  <a:gd name="T62" fmla="*/ 3 w 2769"/>
                  <a:gd name="T63" fmla="*/ 7 h 3169"/>
                  <a:gd name="T64" fmla="*/ 3 w 2769"/>
                  <a:gd name="T65" fmla="*/ 7 h 3169"/>
                  <a:gd name="T66" fmla="*/ 3 w 2769"/>
                  <a:gd name="T67" fmla="*/ 8 h 3169"/>
                  <a:gd name="T68" fmla="*/ 3 w 2769"/>
                  <a:gd name="T69" fmla="*/ 8 h 3169"/>
                  <a:gd name="T70" fmla="*/ 3 w 2769"/>
                  <a:gd name="T71" fmla="*/ 8 h 3169"/>
                  <a:gd name="T72" fmla="*/ 2 w 2769"/>
                  <a:gd name="T73" fmla="*/ 8 h 3169"/>
                  <a:gd name="T74" fmla="*/ 2 w 2769"/>
                  <a:gd name="T75" fmla="*/ 8 h 3169"/>
                  <a:gd name="T76" fmla="*/ 2 w 2769"/>
                  <a:gd name="T77" fmla="*/ 9 h 3169"/>
                  <a:gd name="T78" fmla="*/ 2 w 2769"/>
                  <a:gd name="T79" fmla="*/ 9 h 3169"/>
                  <a:gd name="T80" fmla="*/ 2 w 2769"/>
                  <a:gd name="T81" fmla="*/ 9 h 3169"/>
                  <a:gd name="T82" fmla="*/ 1 w 2769"/>
                  <a:gd name="T83" fmla="*/ 9 h 3169"/>
                  <a:gd name="T84" fmla="*/ 1 w 2769"/>
                  <a:gd name="T85" fmla="*/ 9 h 3169"/>
                  <a:gd name="T86" fmla="*/ 1 w 2769"/>
                  <a:gd name="T87" fmla="*/ 9 h 3169"/>
                  <a:gd name="T88" fmla="*/ 1 w 2769"/>
                  <a:gd name="T89" fmla="*/ 9 h 3169"/>
                  <a:gd name="T90" fmla="*/ 0 w 2769"/>
                  <a:gd name="T91" fmla="*/ 9 h 3169"/>
                  <a:gd name="T92" fmla="*/ 0 w 2769"/>
                  <a:gd name="T93" fmla="*/ 9 h 3169"/>
                  <a:gd name="T94" fmla="*/ 0 w 2769"/>
                  <a:gd name="T95" fmla="*/ 9 h 3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9"/>
                  <a:gd name="T145" fmla="*/ 0 h 3169"/>
                  <a:gd name="T146" fmla="*/ 2769 w 2769"/>
                  <a:gd name="T147" fmla="*/ 3169 h 31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9" h="3169">
                    <a:moveTo>
                      <a:pt x="2769" y="0"/>
                    </a:moveTo>
                    <a:lnTo>
                      <a:pt x="2721" y="24"/>
                    </a:lnTo>
                    <a:lnTo>
                      <a:pt x="2674" y="49"/>
                    </a:lnTo>
                    <a:lnTo>
                      <a:pt x="2628" y="74"/>
                    </a:lnTo>
                    <a:lnTo>
                      <a:pt x="2583" y="100"/>
                    </a:lnTo>
                    <a:lnTo>
                      <a:pt x="2562" y="114"/>
                    </a:lnTo>
                    <a:lnTo>
                      <a:pt x="2540" y="128"/>
                    </a:lnTo>
                    <a:lnTo>
                      <a:pt x="2519" y="142"/>
                    </a:lnTo>
                    <a:lnTo>
                      <a:pt x="2498" y="157"/>
                    </a:lnTo>
                    <a:lnTo>
                      <a:pt x="2477" y="173"/>
                    </a:lnTo>
                    <a:lnTo>
                      <a:pt x="2456" y="191"/>
                    </a:lnTo>
                    <a:lnTo>
                      <a:pt x="2436" y="208"/>
                    </a:lnTo>
                    <a:lnTo>
                      <a:pt x="2416" y="226"/>
                    </a:lnTo>
                    <a:lnTo>
                      <a:pt x="2370" y="267"/>
                    </a:lnTo>
                    <a:lnTo>
                      <a:pt x="2320" y="312"/>
                    </a:lnTo>
                    <a:lnTo>
                      <a:pt x="2268" y="359"/>
                    </a:lnTo>
                    <a:lnTo>
                      <a:pt x="2215" y="408"/>
                    </a:lnTo>
                    <a:lnTo>
                      <a:pt x="2190" y="432"/>
                    </a:lnTo>
                    <a:lnTo>
                      <a:pt x="2165" y="457"/>
                    </a:lnTo>
                    <a:lnTo>
                      <a:pt x="2142" y="481"/>
                    </a:lnTo>
                    <a:lnTo>
                      <a:pt x="2120" y="505"/>
                    </a:lnTo>
                    <a:lnTo>
                      <a:pt x="2099" y="529"/>
                    </a:lnTo>
                    <a:lnTo>
                      <a:pt x="2080" y="552"/>
                    </a:lnTo>
                    <a:lnTo>
                      <a:pt x="2064" y="574"/>
                    </a:lnTo>
                    <a:lnTo>
                      <a:pt x="2051" y="595"/>
                    </a:lnTo>
                    <a:lnTo>
                      <a:pt x="2026" y="639"/>
                    </a:lnTo>
                    <a:lnTo>
                      <a:pt x="2003" y="683"/>
                    </a:lnTo>
                    <a:lnTo>
                      <a:pt x="1981" y="727"/>
                    </a:lnTo>
                    <a:lnTo>
                      <a:pt x="1960" y="771"/>
                    </a:lnTo>
                    <a:lnTo>
                      <a:pt x="1939" y="816"/>
                    </a:lnTo>
                    <a:lnTo>
                      <a:pt x="1919" y="860"/>
                    </a:lnTo>
                    <a:lnTo>
                      <a:pt x="1900" y="905"/>
                    </a:lnTo>
                    <a:lnTo>
                      <a:pt x="1882" y="950"/>
                    </a:lnTo>
                    <a:lnTo>
                      <a:pt x="1864" y="995"/>
                    </a:lnTo>
                    <a:lnTo>
                      <a:pt x="1846" y="1040"/>
                    </a:lnTo>
                    <a:lnTo>
                      <a:pt x="1829" y="1085"/>
                    </a:lnTo>
                    <a:lnTo>
                      <a:pt x="1812" y="1130"/>
                    </a:lnTo>
                    <a:lnTo>
                      <a:pt x="1795" y="1176"/>
                    </a:lnTo>
                    <a:lnTo>
                      <a:pt x="1779" y="1221"/>
                    </a:lnTo>
                    <a:lnTo>
                      <a:pt x="1763" y="1267"/>
                    </a:lnTo>
                    <a:lnTo>
                      <a:pt x="1746" y="1312"/>
                    </a:lnTo>
                    <a:lnTo>
                      <a:pt x="1724" y="1372"/>
                    </a:lnTo>
                    <a:lnTo>
                      <a:pt x="1702" y="1432"/>
                    </a:lnTo>
                    <a:lnTo>
                      <a:pt x="1679" y="1492"/>
                    </a:lnTo>
                    <a:lnTo>
                      <a:pt x="1656" y="1552"/>
                    </a:lnTo>
                    <a:lnTo>
                      <a:pt x="1633" y="1612"/>
                    </a:lnTo>
                    <a:lnTo>
                      <a:pt x="1609" y="1673"/>
                    </a:lnTo>
                    <a:lnTo>
                      <a:pt x="1585" y="1732"/>
                    </a:lnTo>
                    <a:lnTo>
                      <a:pt x="1558" y="1791"/>
                    </a:lnTo>
                    <a:lnTo>
                      <a:pt x="1533" y="1850"/>
                    </a:lnTo>
                    <a:lnTo>
                      <a:pt x="1506" y="1908"/>
                    </a:lnTo>
                    <a:lnTo>
                      <a:pt x="1479" y="1966"/>
                    </a:lnTo>
                    <a:lnTo>
                      <a:pt x="1450" y="2024"/>
                    </a:lnTo>
                    <a:lnTo>
                      <a:pt x="1421" y="2081"/>
                    </a:lnTo>
                    <a:lnTo>
                      <a:pt x="1391" y="2137"/>
                    </a:lnTo>
                    <a:lnTo>
                      <a:pt x="1359" y="2194"/>
                    </a:lnTo>
                    <a:lnTo>
                      <a:pt x="1327" y="2249"/>
                    </a:lnTo>
                    <a:lnTo>
                      <a:pt x="1304" y="2286"/>
                    </a:lnTo>
                    <a:lnTo>
                      <a:pt x="1281" y="2322"/>
                    </a:lnTo>
                    <a:lnTo>
                      <a:pt x="1257" y="2358"/>
                    </a:lnTo>
                    <a:lnTo>
                      <a:pt x="1232" y="2394"/>
                    </a:lnTo>
                    <a:lnTo>
                      <a:pt x="1207" y="2430"/>
                    </a:lnTo>
                    <a:lnTo>
                      <a:pt x="1180" y="2465"/>
                    </a:lnTo>
                    <a:lnTo>
                      <a:pt x="1153" y="2500"/>
                    </a:lnTo>
                    <a:lnTo>
                      <a:pt x="1125" y="2535"/>
                    </a:lnTo>
                    <a:lnTo>
                      <a:pt x="1097" y="2569"/>
                    </a:lnTo>
                    <a:lnTo>
                      <a:pt x="1068" y="2603"/>
                    </a:lnTo>
                    <a:lnTo>
                      <a:pt x="1038" y="2636"/>
                    </a:lnTo>
                    <a:lnTo>
                      <a:pt x="1006" y="2670"/>
                    </a:lnTo>
                    <a:lnTo>
                      <a:pt x="975" y="2702"/>
                    </a:lnTo>
                    <a:lnTo>
                      <a:pt x="943" y="2734"/>
                    </a:lnTo>
                    <a:lnTo>
                      <a:pt x="910" y="2764"/>
                    </a:lnTo>
                    <a:lnTo>
                      <a:pt x="877" y="2794"/>
                    </a:lnTo>
                    <a:lnTo>
                      <a:pt x="843" y="2824"/>
                    </a:lnTo>
                    <a:lnTo>
                      <a:pt x="809" y="2852"/>
                    </a:lnTo>
                    <a:lnTo>
                      <a:pt x="773" y="2879"/>
                    </a:lnTo>
                    <a:lnTo>
                      <a:pt x="738" y="2906"/>
                    </a:lnTo>
                    <a:lnTo>
                      <a:pt x="701" y="2932"/>
                    </a:lnTo>
                    <a:lnTo>
                      <a:pt x="665" y="2956"/>
                    </a:lnTo>
                    <a:lnTo>
                      <a:pt x="627" y="2980"/>
                    </a:lnTo>
                    <a:lnTo>
                      <a:pt x="589" y="3003"/>
                    </a:lnTo>
                    <a:lnTo>
                      <a:pt x="551" y="3024"/>
                    </a:lnTo>
                    <a:lnTo>
                      <a:pt x="512" y="3044"/>
                    </a:lnTo>
                    <a:lnTo>
                      <a:pt x="471" y="3063"/>
                    </a:lnTo>
                    <a:lnTo>
                      <a:pt x="431" y="3081"/>
                    </a:lnTo>
                    <a:lnTo>
                      <a:pt x="390" y="3097"/>
                    </a:lnTo>
                    <a:lnTo>
                      <a:pt x="349" y="3113"/>
                    </a:lnTo>
                    <a:lnTo>
                      <a:pt x="308" y="3126"/>
                    </a:lnTo>
                    <a:lnTo>
                      <a:pt x="266" y="3138"/>
                    </a:lnTo>
                    <a:lnTo>
                      <a:pt x="233" y="3146"/>
                    </a:lnTo>
                    <a:lnTo>
                      <a:pt x="200" y="3153"/>
                    </a:lnTo>
                    <a:lnTo>
                      <a:pt x="167" y="3158"/>
                    </a:lnTo>
                    <a:lnTo>
                      <a:pt x="133" y="3162"/>
                    </a:lnTo>
                    <a:lnTo>
                      <a:pt x="100" y="3165"/>
                    </a:lnTo>
                    <a:lnTo>
                      <a:pt x="66" y="3166"/>
                    </a:lnTo>
                    <a:lnTo>
                      <a:pt x="33" y="3168"/>
                    </a:lnTo>
                    <a:lnTo>
                      <a:pt x="0" y="3169"/>
                    </a:lnTo>
                  </a:path>
                </a:pathLst>
              </a:custGeom>
              <a:noFill/>
              <a:ln w="11113">
                <a:solidFill>
                  <a:srgbClr val="1F1A17"/>
                </a:solidFill>
                <a:prstDash val="solid"/>
                <a:round/>
                <a:headEnd/>
                <a:tailEnd/>
              </a:ln>
            </p:spPr>
            <p:txBody>
              <a:bodyPr/>
              <a:lstStyle/>
              <a:p>
                <a:endParaRPr lang="en-US"/>
              </a:p>
            </p:txBody>
          </p:sp>
          <p:sp>
            <p:nvSpPr>
              <p:cNvPr id="33864" name="Freeform 79"/>
              <p:cNvSpPr>
                <a:spLocks/>
              </p:cNvSpPr>
              <p:nvPr/>
            </p:nvSpPr>
            <p:spPr bwMode="auto">
              <a:xfrm>
                <a:off x="3543" y="2637"/>
                <a:ext cx="685" cy="537"/>
              </a:xfrm>
              <a:custGeom>
                <a:avLst/>
                <a:gdLst>
                  <a:gd name="T0" fmla="*/ 13 w 4791"/>
                  <a:gd name="T1" fmla="*/ 1 h 3759"/>
                  <a:gd name="T2" fmla="*/ 13 w 4791"/>
                  <a:gd name="T3" fmla="*/ 1 h 3759"/>
                  <a:gd name="T4" fmla="*/ 12 w 4791"/>
                  <a:gd name="T5" fmla="*/ 1 h 3759"/>
                  <a:gd name="T6" fmla="*/ 12 w 4791"/>
                  <a:gd name="T7" fmla="*/ 2 h 3759"/>
                  <a:gd name="T8" fmla="*/ 12 w 4791"/>
                  <a:gd name="T9" fmla="*/ 2 h 3759"/>
                  <a:gd name="T10" fmla="*/ 11 w 4791"/>
                  <a:gd name="T11" fmla="*/ 3 h 3759"/>
                  <a:gd name="T12" fmla="*/ 11 w 4791"/>
                  <a:gd name="T13" fmla="*/ 4 h 3759"/>
                  <a:gd name="T14" fmla="*/ 11 w 4791"/>
                  <a:gd name="T15" fmla="*/ 5 h 3759"/>
                  <a:gd name="T16" fmla="*/ 10 w 4791"/>
                  <a:gd name="T17" fmla="*/ 6 h 3759"/>
                  <a:gd name="T18" fmla="*/ 10 w 4791"/>
                  <a:gd name="T19" fmla="*/ 6 h 3759"/>
                  <a:gd name="T20" fmla="*/ 10 w 4791"/>
                  <a:gd name="T21" fmla="*/ 7 h 3759"/>
                  <a:gd name="T22" fmla="*/ 9 w 4791"/>
                  <a:gd name="T23" fmla="*/ 7 h 3759"/>
                  <a:gd name="T24" fmla="*/ 9 w 4791"/>
                  <a:gd name="T25" fmla="*/ 8 h 3759"/>
                  <a:gd name="T26" fmla="*/ 8 w 4791"/>
                  <a:gd name="T27" fmla="*/ 8 h 3759"/>
                  <a:gd name="T28" fmla="*/ 8 w 4791"/>
                  <a:gd name="T29" fmla="*/ 8 h 3759"/>
                  <a:gd name="T30" fmla="*/ 8 w 4791"/>
                  <a:gd name="T31" fmla="*/ 9 h 3759"/>
                  <a:gd name="T32" fmla="*/ 7 w 4791"/>
                  <a:gd name="T33" fmla="*/ 9 h 3759"/>
                  <a:gd name="T34" fmla="*/ 7 w 4791"/>
                  <a:gd name="T35" fmla="*/ 9 h 3759"/>
                  <a:gd name="T36" fmla="*/ 6 w 4791"/>
                  <a:gd name="T37" fmla="*/ 9 h 3759"/>
                  <a:gd name="T38" fmla="*/ 6 w 4791"/>
                  <a:gd name="T39" fmla="*/ 9 h 3759"/>
                  <a:gd name="T40" fmla="*/ 6 w 4791"/>
                  <a:gd name="T41" fmla="*/ 9 h 3759"/>
                  <a:gd name="T42" fmla="*/ 6 w 4791"/>
                  <a:gd name="T43" fmla="*/ 9 h 3759"/>
                  <a:gd name="T44" fmla="*/ 6 w 4791"/>
                  <a:gd name="T45" fmla="*/ 9 h 3759"/>
                  <a:gd name="T46" fmla="*/ 6 w 4791"/>
                  <a:gd name="T47" fmla="*/ 9 h 3759"/>
                  <a:gd name="T48" fmla="*/ 6 w 4791"/>
                  <a:gd name="T49" fmla="*/ 8 h 3759"/>
                  <a:gd name="T50" fmla="*/ 6 w 4791"/>
                  <a:gd name="T51" fmla="*/ 8 h 3759"/>
                  <a:gd name="T52" fmla="*/ 6 w 4791"/>
                  <a:gd name="T53" fmla="*/ 8 h 3759"/>
                  <a:gd name="T54" fmla="*/ 6 w 4791"/>
                  <a:gd name="T55" fmla="*/ 8 h 3759"/>
                  <a:gd name="T56" fmla="*/ 6 w 4791"/>
                  <a:gd name="T57" fmla="*/ 7 h 3759"/>
                  <a:gd name="T58" fmla="*/ 6 w 4791"/>
                  <a:gd name="T59" fmla="*/ 7 h 3759"/>
                  <a:gd name="T60" fmla="*/ 6 w 4791"/>
                  <a:gd name="T61" fmla="*/ 7 h 3759"/>
                  <a:gd name="T62" fmla="*/ 3 w 4791"/>
                  <a:gd name="T63" fmla="*/ 7 h 3759"/>
                  <a:gd name="T64" fmla="*/ 3 w 4791"/>
                  <a:gd name="T65" fmla="*/ 7 h 3759"/>
                  <a:gd name="T66" fmla="*/ 3 w 4791"/>
                  <a:gd name="T67" fmla="*/ 7 h 3759"/>
                  <a:gd name="T68" fmla="*/ 2 w 4791"/>
                  <a:gd name="T69" fmla="*/ 8 h 3759"/>
                  <a:gd name="T70" fmla="*/ 1 w 4791"/>
                  <a:gd name="T71" fmla="*/ 9 h 3759"/>
                  <a:gd name="T72" fmla="*/ 1 w 4791"/>
                  <a:gd name="T73" fmla="*/ 9 h 3759"/>
                  <a:gd name="T74" fmla="*/ 0 w 4791"/>
                  <a:gd name="T75" fmla="*/ 10 h 3759"/>
                  <a:gd name="T76" fmla="*/ 0 w 4791"/>
                  <a:gd name="T77" fmla="*/ 10 h 3759"/>
                  <a:gd name="T78" fmla="*/ 0 w 4791"/>
                  <a:gd name="T79" fmla="*/ 10 h 3759"/>
                  <a:gd name="T80" fmla="*/ 0 w 4791"/>
                  <a:gd name="T81" fmla="*/ 10 h 3759"/>
                  <a:gd name="T82" fmla="*/ 0 w 4791"/>
                  <a:gd name="T83" fmla="*/ 11 h 3759"/>
                  <a:gd name="T84" fmla="*/ 0 w 4791"/>
                  <a:gd name="T85" fmla="*/ 11 h 3759"/>
                  <a:gd name="T86" fmla="*/ 1 w 4791"/>
                  <a:gd name="T87" fmla="*/ 11 h 3759"/>
                  <a:gd name="T88" fmla="*/ 2 w 4791"/>
                  <a:gd name="T89" fmla="*/ 11 h 3759"/>
                  <a:gd name="T90" fmla="*/ 3 w 4791"/>
                  <a:gd name="T91" fmla="*/ 11 h 3759"/>
                  <a:gd name="T92" fmla="*/ 3 w 4791"/>
                  <a:gd name="T93" fmla="*/ 11 h 3759"/>
                  <a:gd name="T94" fmla="*/ 4 w 4791"/>
                  <a:gd name="T95" fmla="*/ 11 h 3759"/>
                  <a:gd name="T96" fmla="*/ 4 w 4791"/>
                  <a:gd name="T97" fmla="*/ 11 h 3759"/>
                  <a:gd name="T98" fmla="*/ 4 w 4791"/>
                  <a:gd name="T99" fmla="*/ 10 h 3759"/>
                  <a:gd name="T100" fmla="*/ 4 w 4791"/>
                  <a:gd name="T101" fmla="*/ 10 h 3759"/>
                  <a:gd name="T102" fmla="*/ 5 w 4791"/>
                  <a:gd name="T103" fmla="*/ 10 h 3759"/>
                  <a:gd name="T104" fmla="*/ 5 w 4791"/>
                  <a:gd name="T105" fmla="*/ 10 h 3759"/>
                  <a:gd name="T106" fmla="*/ 6 w 4791"/>
                  <a:gd name="T107" fmla="*/ 10 h 3759"/>
                  <a:gd name="T108" fmla="*/ 6 w 4791"/>
                  <a:gd name="T109" fmla="*/ 10 h 3759"/>
                  <a:gd name="T110" fmla="*/ 7 w 4791"/>
                  <a:gd name="T111" fmla="*/ 9 h 3759"/>
                  <a:gd name="T112" fmla="*/ 8 w 4791"/>
                  <a:gd name="T113" fmla="*/ 9 h 3759"/>
                  <a:gd name="T114" fmla="*/ 8 w 4791"/>
                  <a:gd name="T115" fmla="*/ 8 h 37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91"/>
                  <a:gd name="T175" fmla="*/ 0 h 3759"/>
                  <a:gd name="T176" fmla="*/ 4791 w 4791"/>
                  <a:gd name="T177" fmla="*/ 3759 h 37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91" h="3759">
                    <a:moveTo>
                      <a:pt x="4791" y="0"/>
                    </a:moveTo>
                    <a:lnTo>
                      <a:pt x="4696" y="65"/>
                    </a:lnTo>
                    <a:lnTo>
                      <a:pt x="4599" y="132"/>
                    </a:lnTo>
                    <a:lnTo>
                      <a:pt x="4551" y="166"/>
                    </a:lnTo>
                    <a:lnTo>
                      <a:pt x="4503" y="200"/>
                    </a:lnTo>
                    <a:lnTo>
                      <a:pt x="4456" y="235"/>
                    </a:lnTo>
                    <a:lnTo>
                      <a:pt x="4410" y="271"/>
                    </a:lnTo>
                    <a:lnTo>
                      <a:pt x="4365" y="308"/>
                    </a:lnTo>
                    <a:lnTo>
                      <a:pt x="4322" y="347"/>
                    </a:lnTo>
                    <a:lnTo>
                      <a:pt x="4301" y="366"/>
                    </a:lnTo>
                    <a:lnTo>
                      <a:pt x="4280" y="386"/>
                    </a:lnTo>
                    <a:lnTo>
                      <a:pt x="4260" y="407"/>
                    </a:lnTo>
                    <a:lnTo>
                      <a:pt x="4240" y="428"/>
                    </a:lnTo>
                    <a:lnTo>
                      <a:pt x="4221" y="449"/>
                    </a:lnTo>
                    <a:lnTo>
                      <a:pt x="4203" y="470"/>
                    </a:lnTo>
                    <a:lnTo>
                      <a:pt x="4185" y="492"/>
                    </a:lnTo>
                    <a:lnTo>
                      <a:pt x="4167" y="515"/>
                    </a:lnTo>
                    <a:lnTo>
                      <a:pt x="4150" y="538"/>
                    </a:lnTo>
                    <a:lnTo>
                      <a:pt x="4134" y="561"/>
                    </a:lnTo>
                    <a:lnTo>
                      <a:pt x="4119" y="586"/>
                    </a:lnTo>
                    <a:lnTo>
                      <a:pt x="4105" y="611"/>
                    </a:lnTo>
                    <a:lnTo>
                      <a:pt x="4082" y="650"/>
                    </a:lnTo>
                    <a:lnTo>
                      <a:pt x="4061" y="690"/>
                    </a:lnTo>
                    <a:lnTo>
                      <a:pt x="4041" y="730"/>
                    </a:lnTo>
                    <a:lnTo>
                      <a:pt x="4021" y="771"/>
                    </a:lnTo>
                    <a:lnTo>
                      <a:pt x="4003" y="812"/>
                    </a:lnTo>
                    <a:lnTo>
                      <a:pt x="3985" y="853"/>
                    </a:lnTo>
                    <a:lnTo>
                      <a:pt x="3968" y="895"/>
                    </a:lnTo>
                    <a:lnTo>
                      <a:pt x="3952" y="937"/>
                    </a:lnTo>
                    <a:lnTo>
                      <a:pt x="3920" y="1022"/>
                    </a:lnTo>
                    <a:lnTo>
                      <a:pt x="3890" y="1108"/>
                    </a:lnTo>
                    <a:lnTo>
                      <a:pt x="3860" y="1194"/>
                    </a:lnTo>
                    <a:lnTo>
                      <a:pt x="3831" y="1281"/>
                    </a:lnTo>
                    <a:lnTo>
                      <a:pt x="3816" y="1322"/>
                    </a:lnTo>
                    <a:lnTo>
                      <a:pt x="3799" y="1368"/>
                    </a:lnTo>
                    <a:lnTo>
                      <a:pt x="3779" y="1418"/>
                    </a:lnTo>
                    <a:lnTo>
                      <a:pt x="3757" y="1472"/>
                    </a:lnTo>
                    <a:lnTo>
                      <a:pt x="3732" y="1529"/>
                    </a:lnTo>
                    <a:lnTo>
                      <a:pt x="3706" y="1589"/>
                    </a:lnTo>
                    <a:lnTo>
                      <a:pt x="3679" y="1651"/>
                    </a:lnTo>
                    <a:lnTo>
                      <a:pt x="3651" y="1713"/>
                    </a:lnTo>
                    <a:lnTo>
                      <a:pt x="3621" y="1776"/>
                    </a:lnTo>
                    <a:lnTo>
                      <a:pt x="3591" y="1838"/>
                    </a:lnTo>
                    <a:lnTo>
                      <a:pt x="3561" y="1900"/>
                    </a:lnTo>
                    <a:lnTo>
                      <a:pt x="3530" y="1960"/>
                    </a:lnTo>
                    <a:lnTo>
                      <a:pt x="3501" y="2019"/>
                    </a:lnTo>
                    <a:lnTo>
                      <a:pt x="3472" y="2075"/>
                    </a:lnTo>
                    <a:lnTo>
                      <a:pt x="3444" y="2127"/>
                    </a:lnTo>
                    <a:lnTo>
                      <a:pt x="3417" y="2175"/>
                    </a:lnTo>
                    <a:lnTo>
                      <a:pt x="3399" y="2205"/>
                    </a:lnTo>
                    <a:lnTo>
                      <a:pt x="3381" y="2236"/>
                    </a:lnTo>
                    <a:lnTo>
                      <a:pt x="3361" y="2266"/>
                    </a:lnTo>
                    <a:lnTo>
                      <a:pt x="3341" y="2296"/>
                    </a:lnTo>
                    <a:lnTo>
                      <a:pt x="3320" y="2326"/>
                    </a:lnTo>
                    <a:lnTo>
                      <a:pt x="3298" y="2356"/>
                    </a:lnTo>
                    <a:lnTo>
                      <a:pt x="3276" y="2386"/>
                    </a:lnTo>
                    <a:lnTo>
                      <a:pt x="3252" y="2416"/>
                    </a:lnTo>
                    <a:lnTo>
                      <a:pt x="3228" y="2446"/>
                    </a:lnTo>
                    <a:lnTo>
                      <a:pt x="3204" y="2475"/>
                    </a:lnTo>
                    <a:lnTo>
                      <a:pt x="3178" y="2505"/>
                    </a:lnTo>
                    <a:lnTo>
                      <a:pt x="3153" y="2534"/>
                    </a:lnTo>
                    <a:lnTo>
                      <a:pt x="3126" y="2564"/>
                    </a:lnTo>
                    <a:lnTo>
                      <a:pt x="3099" y="2592"/>
                    </a:lnTo>
                    <a:lnTo>
                      <a:pt x="3072" y="2620"/>
                    </a:lnTo>
                    <a:lnTo>
                      <a:pt x="3044" y="2648"/>
                    </a:lnTo>
                    <a:lnTo>
                      <a:pt x="3015" y="2675"/>
                    </a:lnTo>
                    <a:lnTo>
                      <a:pt x="2986" y="2702"/>
                    </a:lnTo>
                    <a:lnTo>
                      <a:pt x="2957" y="2728"/>
                    </a:lnTo>
                    <a:lnTo>
                      <a:pt x="2928" y="2754"/>
                    </a:lnTo>
                    <a:lnTo>
                      <a:pt x="2899" y="2779"/>
                    </a:lnTo>
                    <a:lnTo>
                      <a:pt x="2869" y="2804"/>
                    </a:lnTo>
                    <a:lnTo>
                      <a:pt x="2839" y="2828"/>
                    </a:lnTo>
                    <a:lnTo>
                      <a:pt x="2809" y="2851"/>
                    </a:lnTo>
                    <a:lnTo>
                      <a:pt x="2779" y="2874"/>
                    </a:lnTo>
                    <a:lnTo>
                      <a:pt x="2748" y="2896"/>
                    </a:lnTo>
                    <a:lnTo>
                      <a:pt x="2718" y="2917"/>
                    </a:lnTo>
                    <a:lnTo>
                      <a:pt x="2688" y="2937"/>
                    </a:lnTo>
                    <a:lnTo>
                      <a:pt x="2657" y="2957"/>
                    </a:lnTo>
                    <a:lnTo>
                      <a:pt x="2627" y="2975"/>
                    </a:lnTo>
                    <a:lnTo>
                      <a:pt x="2597" y="2993"/>
                    </a:lnTo>
                    <a:lnTo>
                      <a:pt x="2567" y="3009"/>
                    </a:lnTo>
                    <a:lnTo>
                      <a:pt x="2532" y="3028"/>
                    </a:lnTo>
                    <a:lnTo>
                      <a:pt x="2499" y="3045"/>
                    </a:lnTo>
                    <a:lnTo>
                      <a:pt x="2465" y="3061"/>
                    </a:lnTo>
                    <a:lnTo>
                      <a:pt x="2433" y="3075"/>
                    </a:lnTo>
                    <a:lnTo>
                      <a:pt x="2401" y="3087"/>
                    </a:lnTo>
                    <a:lnTo>
                      <a:pt x="2370" y="3098"/>
                    </a:lnTo>
                    <a:lnTo>
                      <a:pt x="2339" y="3107"/>
                    </a:lnTo>
                    <a:lnTo>
                      <a:pt x="2308" y="3115"/>
                    </a:lnTo>
                    <a:lnTo>
                      <a:pt x="2278" y="3121"/>
                    </a:lnTo>
                    <a:lnTo>
                      <a:pt x="2247" y="3126"/>
                    </a:lnTo>
                    <a:lnTo>
                      <a:pt x="2216" y="3129"/>
                    </a:lnTo>
                    <a:lnTo>
                      <a:pt x="2184" y="3130"/>
                    </a:lnTo>
                    <a:lnTo>
                      <a:pt x="2152" y="3129"/>
                    </a:lnTo>
                    <a:lnTo>
                      <a:pt x="2119" y="3127"/>
                    </a:lnTo>
                    <a:lnTo>
                      <a:pt x="2086" y="3123"/>
                    </a:lnTo>
                    <a:lnTo>
                      <a:pt x="2051" y="3117"/>
                    </a:lnTo>
                    <a:lnTo>
                      <a:pt x="2042" y="3115"/>
                    </a:lnTo>
                    <a:lnTo>
                      <a:pt x="2034" y="3113"/>
                    </a:lnTo>
                    <a:lnTo>
                      <a:pt x="2026" y="3110"/>
                    </a:lnTo>
                    <a:lnTo>
                      <a:pt x="2019" y="3107"/>
                    </a:lnTo>
                    <a:lnTo>
                      <a:pt x="2012" y="3104"/>
                    </a:lnTo>
                    <a:lnTo>
                      <a:pt x="2007" y="3100"/>
                    </a:lnTo>
                    <a:lnTo>
                      <a:pt x="2001" y="3096"/>
                    </a:lnTo>
                    <a:lnTo>
                      <a:pt x="1997" y="3092"/>
                    </a:lnTo>
                    <a:lnTo>
                      <a:pt x="1993" y="3088"/>
                    </a:lnTo>
                    <a:lnTo>
                      <a:pt x="1989" y="3083"/>
                    </a:lnTo>
                    <a:lnTo>
                      <a:pt x="1986" y="3078"/>
                    </a:lnTo>
                    <a:lnTo>
                      <a:pt x="1984" y="3073"/>
                    </a:lnTo>
                    <a:lnTo>
                      <a:pt x="1982" y="3068"/>
                    </a:lnTo>
                    <a:lnTo>
                      <a:pt x="1981" y="3062"/>
                    </a:lnTo>
                    <a:lnTo>
                      <a:pt x="1980" y="3057"/>
                    </a:lnTo>
                    <a:lnTo>
                      <a:pt x="1980" y="3051"/>
                    </a:lnTo>
                    <a:lnTo>
                      <a:pt x="1980" y="3039"/>
                    </a:lnTo>
                    <a:lnTo>
                      <a:pt x="1982" y="3027"/>
                    </a:lnTo>
                    <a:lnTo>
                      <a:pt x="1986" y="3014"/>
                    </a:lnTo>
                    <a:lnTo>
                      <a:pt x="1991" y="3002"/>
                    </a:lnTo>
                    <a:lnTo>
                      <a:pt x="1998" y="2989"/>
                    </a:lnTo>
                    <a:lnTo>
                      <a:pt x="2005" y="2977"/>
                    </a:lnTo>
                    <a:lnTo>
                      <a:pt x="2014" y="2965"/>
                    </a:lnTo>
                    <a:lnTo>
                      <a:pt x="2023" y="2954"/>
                    </a:lnTo>
                    <a:lnTo>
                      <a:pt x="2045" y="2928"/>
                    </a:lnTo>
                    <a:lnTo>
                      <a:pt x="2063" y="2904"/>
                    </a:lnTo>
                    <a:lnTo>
                      <a:pt x="2079" y="2883"/>
                    </a:lnTo>
                    <a:lnTo>
                      <a:pt x="2094" y="2862"/>
                    </a:lnTo>
                    <a:lnTo>
                      <a:pt x="2108" y="2841"/>
                    </a:lnTo>
                    <a:lnTo>
                      <a:pt x="2124" y="2820"/>
                    </a:lnTo>
                    <a:lnTo>
                      <a:pt x="2142" y="2796"/>
                    </a:lnTo>
                    <a:lnTo>
                      <a:pt x="2165" y="2770"/>
                    </a:lnTo>
                    <a:lnTo>
                      <a:pt x="2170" y="2763"/>
                    </a:lnTo>
                    <a:lnTo>
                      <a:pt x="2174" y="2754"/>
                    </a:lnTo>
                    <a:lnTo>
                      <a:pt x="2177" y="2744"/>
                    </a:lnTo>
                    <a:lnTo>
                      <a:pt x="2179" y="2733"/>
                    </a:lnTo>
                    <a:lnTo>
                      <a:pt x="2180" y="2721"/>
                    </a:lnTo>
                    <a:lnTo>
                      <a:pt x="2180" y="2709"/>
                    </a:lnTo>
                    <a:lnTo>
                      <a:pt x="2179" y="2696"/>
                    </a:lnTo>
                    <a:lnTo>
                      <a:pt x="2177" y="2683"/>
                    </a:lnTo>
                    <a:lnTo>
                      <a:pt x="2172" y="2658"/>
                    </a:lnTo>
                    <a:lnTo>
                      <a:pt x="2166" y="2634"/>
                    </a:lnTo>
                    <a:lnTo>
                      <a:pt x="2158" y="2614"/>
                    </a:lnTo>
                    <a:lnTo>
                      <a:pt x="2151" y="2598"/>
                    </a:lnTo>
                    <a:lnTo>
                      <a:pt x="2141" y="2582"/>
                    </a:lnTo>
                    <a:lnTo>
                      <a:pt x="2130" y="2568"/>
                    </a:lnTo>
                    <a:lnTo>
                      <a:pt x="2124" y="2561"/>
                    </a:lnTo>
                    <a:lnTo>
                      <a:pt x="2117" y="2555"/>
                    </a:lnTo>
                    <a:lnTo>
                      <a:pt x="2111" y="2549"/>
                    </a:lnTo>
                    <a:lnTo>
                      <a:pt x="2104" y="2543"/>
                    </a:lnTo>
                    <a:lnTo>
                      <a:pt x="2097" y="2538"/>
                    </a:lnTo>
                    <a:lnTo>
                      <a:pt x="2089" y="2534"/>
                    </a:lnTo>
                    <a:lnTo>
                      <a:pt x="2081" y="2530"/>
                    </a:lnTo>
                    <a:lnTo>
                      <a:pt x="2072" y="2526"/>
                    </a:lnTo>
                    <a:lnTo>
                      <a:pt x="2063" y="2523"/>
                    </a:lnTo>
                    <a:lnTo>
                      <a:pt x="2054" y="2520"/>
                    </a:lnTo>
                    <a:lnTo>
                      <a:pt x="2044" y="2518"/>
                    </a:lnTo>
                    <a:lnTo>
                      <a:pt x="2034" y="2516"/>
                    </a:lnTo>
                    <a:lnTo>
                      <a:pt x="1215" y="2383"/>
                    </a:lnTo>
                    <a:lnTo>
                      <a:pt x="1181" y="2378"/>
                    </a:lnTo>
                    <a:lnTo>
                      <a:pt x="1149" y="2374"/>
                    </a:lnTo>
                    <a:lnTo>
                      <a:pt x="1120" y="2371"/>
                    </a:lnTo>
                    <a:lnTo>
                      <a:pt x="1093" y="2370"/>
                    </a:lnTo>
                    <a:lnTo>
                      <a:pt x="1069" y="2371"/>
                    </a:lnTo>
                    <a:lnTo>
                      <a:pt x="1046" y="2373"/>
                    </a:lnTo>
                    <a:lnTo>
                      <a:pt x="1025" y="2376"/>
                    </a:lnTo>
                    <a:lnTo>
                      <a:pt x="1005" y="2381"/>
                    </a:lnTo>
                    <a:lnTo>
                      <a:pt x="986" y="2388"/>
                    </a:lnTo>
                    <a:lnTo>
                      <a:pt x="968" y="2397"/>
                    </a:lnTo>
                    <a:lnTo>
                      <a:pt x="950" y="2408"/>
                    </a:lnTo>
                    <a:lnTo>
                      <a:pt x="933" y="2420"/>
                    </a:lnTo>
                    <a:lnTo>
                      <a:pt x="915" y="2434"/>
                    </a:lnTo>
                    <a:lnTo>
                      <a:pt x="898" y="2450"/>
                    </a:lnTo>
                    <a:lnTo>
                      <a:pt x="878" y="2469"/>
                    </a:lnTo>
                    <a:lnTo>
                      <a:pt x="859" y="2489"/>
                    </a:lnTo>
                    <a:lnTo>
                      <a:pt x="815" y="2537"/>
                    </a:lnTo>
                    <a:lnTo>
                      <a:pt x="768" y="2589"/>
                    </a:lnTo>
                    <a:lnTo>
                      <a:pt x="721" y="2641"/>
                    </a:lnTo>
                    <a:lnTo>
                      <a:pt x="671" y="2696"/>
                    </a:lnTo>
                    <a:lnTo>
                      <a:pt x="621" y="2752"/>
                    </a:lnTo>
                    <a:lnTo>
                      <a:pt x="570" y="2810"/>
                    </a:lnTo>
                    <a:lnTo>
                      <a:pt x="519" y="2868"/>
                    </a:lnTo>
                    <a:lnTo>
                      <a:pt x="467" y="2927"/>
                    </a:lnTo>
                    <a:lnTo>
                      <a:pt x="415" y="2986"/>
                    </a:lnTo>
                    <a:lnTo>
                      <a:pt x="364" y="3045"/>
                    </a:lnTo>
                    <a:lnTo>
                      <a:pt x="312" y="3103"/>
                    </a:lnTo>
                    <a:lnTo>
                      <a:pt x="263" y="3160"/>
                    </a:lnTo>
                    <a:lnTo>
                      <a:pt x="215" y="3216"/>
                    </a:lnTo>
                    <a:lnTo>
                      <a:pt x="168" y="3269"/>
                    </a:lnTo>
                    <a:lnTo>
                      <a:pt x="123" y="3321"/>
                    </a:lnTo>
                    <a:lnTo>
                      <a:pt x="80" y="3370"/>
                    </a:lnTo>
                    <a:lnTo>
                      <a:pt x="66" y="3387"/>
                    </a:lnTo>
                    <a:lnTo>
                      <a:pt x="53" y="3402"/>
                    </a:lnTo>
                    <a:lnTo>
                      <a:pt x="42" y="3415"/>
                    </a:lnTo>
                    <a:lnTo>
                      <a:pt x="33" y="3429"/>
                    </a:lnTo>
                    <a:lnTo>
                      <a:pt x="24" y="3442"/>
                    </a:lnTo>
                    <a:lnTo>
                      <a:pt x="17" y="3456"/>
                    </a:lnTo>
                    <a:lnTo>
                      <a:pt x="11" y="3472"/>
                    </a:lnTo>
                    <a:lnTo>
                      <a:pt x="6" y="3489"/>
                    </a:lnTo>
                    <a:lnTo>
                      <a:pt x="4" y="3500"/>
                    </a:lnTo>
                    <a:lnTo>
                      <a:pt x="2" y="3512"/>
                    </a:lnTo>
                    <a:lnTo>
                      <a:pt x="0" y="3524"/>
                    </a:lnTo>
                    <a:lnTo>
                      <a:pt x="0" y="3538"/>
                    </a:lnTo>
                    <a:lnTo>
                      <a:pt x="0" y="3551"/>
                    </a:lnTo>
                    <a:lnTo>
                      <a:pt x="1" y="3563"/>
                    </a:lnTo>
                    <a:lnTo>
                      <a:pt x="3" y="3576"/>
                    </a:lnTo>
                    <a:lnTo>
                      <a:pt x="5" y="3588"/>
                    </a:lnTo>
                    <a:lnTo>
                      <a:pt x="8" y="3600"/>
                    </a:lnTo>
                    <a:lnTo>
                      <a:pt x="12" y="3611"/>
                    </a:lnTo>
                    <a:lnTo>
                      <a:pt x="17" y="3622"/>
                    </a:lnTo>
                    <a:lnTo>
                      <a:pt x="23" y="3632"/>
                    </a:lnTo>
                    <a:lnTo>
                      <a:pt x="30" y="3641"/>
                    </a:lnTo>
                    <a:lnTo>
                      <a:pt x="38" y="3648"/>
                    </a:lnTo>
                    <a:lnTo>
                      <a:pt x="47" y="3655"/>
                    </a:lnTo>
                    <a:lnTo>
                      <a:pt x="57" y="3660"/>
                    </a:lnTo>
                    <a:lnTo>
                      <a:pt x="76" y="3667"/>
                    </a:lnTo>
                    <a:lnTo>
                      <a:pt x="99" y="3674"/>
                    </a:lnTo>
                    <a:lnTo>
                      <a:pt x="125" y="3681"/>
                    </a:lnTo>
                    <a:lnTo>
                      <a:pt x="153" y="3687"/>
                    </a:lnTo>
                    <a:lnTo>
                      <a:pt x="184" y="3693"/>
                    </a:lnTo>
                    <a:lnTo>
                      <a:pt x="217" y="3699"/>
                    </a:lnTo>
                    <a:lnTo>
                      <a:pt x="251" y="3704"/>
                    </a:lnTo>
                    <a:lnTo>
                      <a:pt x="286" y="3709"/>
                    </a:lnTo>
                    <a:lnTo>
                      <a:pt x="361" y="3718"/>
                    </a:lnTo>
                    <a:lnTo>
                      <a:pt x="435" y="3726"/>
                    </a:lnTo>
                    <a:lnTo>
                      <a:pt x="508" y="3732"/>
                    </a:lnTo>
                    <a:lnTo>
                      <a:pt x="575" y="3737"/>
                    </a:lnTo>
                    <a:lnTo>
                      <a:pt x="651" y="3743"/>
                    </a:lnTo>
                    <a:lnTo>
                      <a:pt x="723" y="3749"/>
                    </a:lnTo>
                    <a:lnTo>
                      <a:pt x="793" y="3754"/>
                    </a:lnTo>
                    <a:lnTo>
                      <a:pt x="862" y="3757"/>
                    </a:lnTo>
                    <a:lnTo>
                      <a:pt x="897" y="3758"/>
                    </a:lnTo>
                    <a:lnTo>
                      <a:pt x="932" y="3759"/>
                    </a:lnTo>
                    <a:lnTo>
                      <a:pt x="966" y="3759"/>
                    </a:lnTo>
                    <a:lnTo>
                      <a:pt x="1002" y="3758"/>
                    </a:lnTo>
                    <a:lnTo>
                      <a:pt x="1037" y="3756"/>
                    </a:lnTo>
                    <a:lnTo>
                      <a:pt x="1074" y="3754"/>
                    </a:lnTo>
                    <a:lnTo>
                      <a:pt x="1111" y="3750"/>
                    </a:lnTo>
                    <a:lnTo>
                      <a:pt x="1149" y="3746"/>
                    </a:lnTo>
                    <a:lnTo>
                      <a:pt x="1165" y="3743"/>
                    </a:lnTo>
                    <a:lnTo>
                      <a:pt x="1181" y="3738"/>
                    </a:lnTo>
                    <a:lnTo>
                      <a:pt x="1197" y="3732"/>
                    </a:lnTo>
                    <a:lnTo>
                      <a:pt x="1213" y="3724"/>
                    </a:lnTo>
                    <a:lnTo>
                      <a:pt x="1230" y="3715"/>
                    </a:lnTo>
                    <a:lnTo>
                      <a:pt x="1246" y="3705"/>
                    </a:lnTo>
                    <a:lnTo>
                      <a:pt x="1263" y="3695"/>
                    </a:lnTo>
                    <a:lnTo>
                      <a:pt x="1279" y="3683"/>
                    </a:lnTo>
                    <a:lnTo>
                      <a:pt x="1313" y="3659"/>
                    </a:lnTo>
                    <a:lnTo>
                      <a:pt x="1346" y="3635"/>
                    </a:lnTo>
                    <a:lnTo>
                      <a:pt x="1363" y="3624"/>
                    </a:lnTo>
                    <a:lnTo>
                      <a:pt x="1380" y="3613"/>
                    </a:lnTo>
                    <a:lnTo>
                      <a:pt x="1397" y="3602"/>
                    </a:lnTo>
                    <a:lnTo>
                      <a:pt x="1416" y="3593"/>
                    </a:lnTo>
                    <a:lnTo>
                      <a:pt x="1443" y="3579"/>
                    </a:lnTo>
                    <a:lnTo>
                      <a:pt x="1471" y="3564"/>
                    </a:lnTo>
                    <a:lnTo>
                      <a:pt x="1485" y="3557"/>
                    </a:lnTo>
                    <a:lnTo>
                      <a:pt x="1499" y="3551"/>
                    </a:lnTo>
                    <a:lnTo>
                      <a:pt x="1513" y="3545"/>
                    </a:lnTo>
                    <a:lnTo>
                      <a:pt x="1528" y="3540"/>
                    </a:lnTo>
                    <a:lnTo>
                      <a:pt x="1552" y="3533"/>
                    </a:lnTo>
                    <a:lnTo>
                      <a:pt x="1575" y="3528"/>
                    </a:lnTo>
                    <a:lnTo>
                      <a:pt x="1599" y="3524"/>
                    </a:lnTo>
                    <a:lnTo>
                      <a:pt x="1623" y="3521"/>
                    </a:lnTo>
                    <a:lnTo>
                      <a:pt x="1673" y="3515"/>
                    </a:lnTo>
                    <a:lnTo>
                      <a:pt x="1728" y="3509"/>
                    </a:lnTo>
                    <a:lnTo>
                      <a:pt x="1758" y="3505"/>
                    </a:lnTo>
                    <a:lnTo>
                      <a:pt x="1790" y="3499"/>
                    </a:lnTo>
                    <a:lnTo>
                      <a:pt x="1824" y="3492"/>
                    </a:lnTo>
                    <a:lnTo>
                      <a:pt x="1860" y="3484"/>
                    </a:lnTo>
                    <a:lnTo>
                      <a:pt x="1899" y="3473"/>
                    </a:lnTo>
                    <a:lnTo>
                      <a:pt x="1941" y="3459"/>
                    </a:lnTo>
                    <a:lnTo>
                      <a:pt x="1986" y="3443"/>
                    </a:lnTo>
                    <a:lnTo>
                      <a:pt x="2035" y="3424"/>
                    </a:lnTo>
                    <a:lnTo>
                      <a:pt x="2073" y="3407"/>
                    </a:lnTo>
                    <a:lnTo>
                      <a:pt x="2111" y="3390"/>
                    </a:lnTo>
                    <a:lnTo>
                      <a:pt x="2150" y="3371"/>
                    </a:lnTo>
                    <a:lnTo>
                      <a:pt x="2188" y="3351"/>
                    </a:lnTo>
                    <a:lnTo>
                      <a:pt x="2226" y="3330"/>
                    </a:lnTo>
                    <a:lnTo>
                      <a:pt x="2263" y="3308"/>
                    </a:lnTo>
                    <a:lnTo>
                      <a:pt x="2300" y="3286"/>
                    </a:lnTo>
                    <a:lnTo>
                      <a:pt x="2337" y="3262"/>
                    </a:lnTo>
                    <a:lnTo>
                      <a:pt x="2374" y="3238"/>
                    </a:lnTo>
                    <a:lnTo>
                      <a:pt x="2410" y="3214"/>
                    </a:lnTo>
                    <a:lnTo>
                      <a:pt x="2446" y="3189"/>
                    </a:lnTo>
                    <a:lnTo>
                      <a:pt x="2482" y="3163"/>
                    </a:lnTo>
                    <a:lnTo>
                      <a:pt x="2518" y="3137"/>
                    </a:lnTo>
                    <a:lnTo>
                      <a:pt x="2552" y="3110"/>
                    </a:lnTo>
                    <a:lnTo>
                      <a:pt x="2586" y="3083"/>
                    </a:lnTo>
                    <a:lnTo>
                      <a:pt x="2620" y="3056"/>
                    </a:lnTo>
                    <a:lnTo>
                      <a:pt x="2685" y="2999"/>
                    </a:lnTo>
                    <a:lnTo>
                      <a:pt x="2748" y="2944"/>
                    </a:lnTo>
                    <a:lnTo>
                      <a:pt x="2808" y="2888"/>
                    </a:lnTo>
                    <a:lnTo>
                      <a:pt x="2866" y="2833"/>
                    </a:lnTo>
                    <a:lnTo>
                      <a:pt x="2921" y="2779"/>
                    </a:lnTo>
                    <a:lnTo>
                      <a:pt x="2972" y="2726"/>
                    </a:lnTo>
                    <a:lnTo>
                      <a:pt x="3021" y="2675"/>
                    </a:lnTo>
                    <a:lnTo>
                      <a:pt x="3065" y="2626"/>
                    </a:lnTo>
                  </a:path>
                </a:pathLst>
              </a:custGeom>
              <a:noFill/>
              <a:ln w="11113">
                <a:solidFill>
                  <a:srgbClr val="1F1A17"/>
                </a:solidFill>
                <a:prstDash val="solid"/>
                <a:round/>
                <a:headEnd/>
                <a:tailEnd/>
              </a:ln>
            </p:spPr>
            <p:txBody>
              <a:bodyPr/>
              <a:lstStyle/>
              <a:p>
                <a:endParaRPr lang="en-US"/>
              </a:p>
            </p:txBody>
          </p:sp>
          <p:sp>
            <p:nvSpPr>
              <p:cNvPr id="33865" name="Freeform 80"/>
              <p:cNvSpPr>
                <a:spLocks/>
              </p:cNvSpPr>
              <p:nvPr/>
            </p:nvSpPr>
            <p:spPr bwMode="auto">
              <a:xfrm>
                <a:off x="3924" y="2673"/>
                <a:ext cx="226" cy="369"/>
              </a:xfrm>
              <a:custGeom>
                <a:avLst/>
                <a:gdLst>
                  <a:gd name="T0" fmla="*/ 0 w 1585"/>
                  <a:gd name="T1" fmla="*/ 8 h 2583"/>
                  <a:gd name="T2" fmla="*/ 0 w 1585"/>
                  <a:gd name="T3" fmla="*/ 7 h 2583"/>
                  <a:gd name="T4" fmla="*/ 0 w 1585"/>
                  <a:gd name="T5" fmla="*/ 7 h 2583"/>
                  <a:gd name="T6" fmla="*/ 0 w 1585"/>
                  <a:gd name="T7" fmla="*/ 7 h 2583"/>
                  <a:gd name="T8" fmla="*/ 0 w 1585"/>
                  <a:gd name="T9" fmla="*/ 7 h 2583"/>
                  <a:gd name="T10" fmla="*/ 1 w 1585"/>
                  <a:gd name="T11" fmla="*/ 7 h 2583"/>
                  <a:gd name="T12" fmla="*/ 1 w 1585"/>
                  <a:gd name="T13" fmla="*/ 7 h 2583"/>
                  <a:gd name="T14" fmla="*/ 1 w 1585"/>
                  <a:gd name="T15" fmla="*/ 6 h 2583"/>
                  <a:gd name="T16" fmla="*/ 1 w 1585"/>
                  <a:gd name="T17" fmla="*/ 6 h 2583"/>
                  <a:gd name="T18" fmla="*/ 1 w 1585"/>
                  <a:gd name="T19" fmla="*/ 6 h 2583"/>
                  <a:gd name="T20" fmla="*/ 1 w 1585"/>
                  <a:gd name="T21" fmla="*/ 6 h 2583"/>
                  <a:gd name="T22" fmla="*/ 1 w 1585"/>
                  <a:gd name="T23" fmla="*/ 6 h 2583"/>
                  <a:gd name="T24" fmla="*/ 1 w 1585"/>
                  <a:gd name="T25" fmla="*/ 6 h 2583"/>
                  <a:gd name="T26" fmla="*/ 1 w 1585"/>
                  <a:gd name="T27" fmla="*/ 5 h 2583"/>
                  <a:gd name="T28" fmla="*/ 1 w 1585"/>
                  <a:gd name="T29" fmla="*/ 5 h 2583"/>
                  <a:gd name="T30" fmla="*/ 1 w 1585"/>
                  <a:gd name="T31" fmla="*/ 5 h 2583"/>
                  <a:gd name="T32" fmla="*/ 1 w 1585"/>
                  <a:gd name="T33" fmla="*/ 5 h 2583"/>
                  <a:gd name="T34" fmla="*/ 1 w 1585"/>
                  <a:gd name="T35" fmla="*/ 5 h 2583"/>
                  <a:gd name="T36" fmla="*/ 1 w 1585"/>
                  <a:gd name="T37" fmla="*/ 5 h 2583"/>
                  <a:gd name="T38" fmla="*/ 2 w 1585"/>
                  <a:gd name="T39" fmla="*/ 5 h 2583"/>
                  <a:gd name="T40" fmla="*/ 2 w 1585"/>
                  <a:gd name="T41" fmla="*/ 4 h 2583"/>
                  <a:gd name="T42" fmla="*/ 2 w 1585"/>
                  <a:gd name="T43" fmla="*/ 4 h 2583"/>
                  <a:gd name="T44" fmla="*/ 2 w 1585"/>
                  <a:gd name="T45" fmla="*/ 4 h 2583"/>
                  <a:gd name="T46" fmla="*/ 2 w 1585"/>
                  <a:gd name="T47" fmla="*/ 4 h 2583"/>
                  <a:gd name="T48" fmla="*/ 2 w 1585"/>
                  <a:gd name="T49" fmla="*/ 4 h 2583"/>
                  <a:gd name="T50" fmla="*/ 2 w 1585"/>
                  <a:gd name="T51" fmla="*/ 4 h 2583"/>
                  <a:gd name="T52" fmla="*/ 2 w 1585"/>
                  <a:gd name="T53" fmla="*/ 4 h 2583"/>
                  <a:gd name="T54" fmla="*/ 2 w 1585"/>
                  <a:gd name="T55" fmla="*/ 4 h 2583"/>
                  <a:gd name="T56" fmla="*/ 2 w 1585"/>
                  <a:gd name="T57" fmla="*/ 3 h 2583"/>
                  <a:gd name="T58" fmla="*/ 2 w 1585"/>
                  <a:gd name="T59" fmla="*/ 3 h 2583"/>
                  <a:gd name="T60" fmla="*/ 2 w 1585"/>
                  <a:gd name="T61" fmla="*/ 3 h 2583"/>
                  <a:gd name="T62" fmla="*/ 2 w 1585"/>
                  <a:gd name="T63" fmla="*/ 3 h 2583"/>
                  <a:gd name="T64" fmla="*/ 2 w 1585"/>
                  <a:gd name="T65" fmla="*/ 3 h 2583"/>
                  <a:gd name="T66" fmla="*/ 2 w 1585"/>
                  <a:gd name="T67" fmla="*/ 3 h 2583"/>
                  <a:gd name="T68" fmla="*/ 2 w 1585"/>
                  <a:gd name="T69" fmla="*/ 3 h 2583"/>
                  <a:gd name="T70" fmla="*/ 2 w 1585"/>
                  <a:gd name="T71" fmla="*/ 3 h 2583"/>
                  <a:gd name="T72" fmla="*/ 2 w 1585"/>
                  <a:gd name="T73" fmla="*/ 3 h 2583"/>
                  <a:gd name="T74" fmla="*/ 2 w 1585"/>
                  <a:gd name="T75" fmla="*/ 3 h 2583"/>
                  <a:gd name="T76" fmla="*/ 2 w 1585"/>
                  <a:gd name="T77" fmla="*/ 2 h 2583"/>
                  <a:gd name="T78" fmla="*/ 2 w 1585"/>
                  <a:gd name="T79" fmla="*/ 2 h 2583"/>
                  <a:gd name="T80" fmla="*/ 3 w 1585"/>
                  <a:gd name="T81" fmla="*/ 2 h 2583"/>
                  <a:gd name="T82" fmla="*/ 3 w 1585"/>
                  <a:gd name="T83" fmla="*/ 2 h 2583"/>
                  <a:gd name="T84" fmla="*/ 3 w 1585"/>
                  <a:gd name="T85" fmla="*/ 2 h 2583"/>
                  <a:gd name="T86" fmla="*/ 3 w 1585"/>
                  <a:gd name="T87" fmla="*/ 2 h 2583"/>
                  <a:gd name="T88" fmla="*/ 3 w 1585"/>
                  <a:gd name="T89" fmla="*/ 2 h 2583"/>
                  <a:gd name="T90" fmla="*/ 3 w 1585"/>
                  <a:gd name="T91" fmla="*/ 2 h 2583"/>
                  <a:gd name="T92" fmla="*/ 3 w 1585"/>
                  <a:gd name="T93" fmla="*/ 2 h 2583"/>
                  <a:gd name="T94" fmla="*/ 3 w 1585"/>
                  <a:gd name="T95" fmla="*/ 1 h 2583"/>
                  <a:gd name="T96" fmla="*/ 3 w 1585"/>
                  <a:gd name="T97" fmla="*/ 1 h 2583"/>
                  <a:gd name="T98" fmla="*/ 3 w 1585"/>
                  <a:gd name="T99" fmla="*/ 1 h 2583"/>
                  <a:gd name="T100" fmla="*/ 4 w 1585"/>
                  <a:gd name="T101" fmla="*/ 1 h 2583"/>
                  <a:gd name="T102" fmla="*/ 4 w 1585"/>
                  <a:gd name="T103" fmla="*/ 1 h 2583"/>
                  <a:gd name="T104" fmla="*/ 4 w 1585"/>
                  <a:gd name="T105" fmla="*/ 1 h 2583"/>
                  <a:gd name="T106" fmla="*/ 4 w 1585"/>
                  <a:gd name="T107" fmla="*/ 1 h 2583"/>
                  <a:gd name="T108" fmla="*/ 4 w 1585"/>
                  <a:gd name="T109" fmla="*/ 1 h 2583"/>
                  <a:gd name="T110" fmla="*/ 4 w 1585"/>
                  <a:gd name="T111" fmla="*/ 1 h 2583"/>
                  <a:gd name="T112" fmla="*/ 4 w 1585"/>
                  <a:gd name="T113" fmla="*/ 0 h 2583"/>
                  <a:gd name="T114" fmla="*/ 4 w 1585"/>
                  <a:gd name="T115" fmla="*/ 0 h 2583"/>
                  <a:gd name="T116" fmla="*/ 4 w 1585"/>
                  <a:gd name="T117" fmla="*/ 0 h 2583"/>
                  <a:gd name="T118" fmla="*/ 4 w 1585"/>
                  <a:gd name="T119" fmla="*/ 0 h 2583"/>
                  <a:gd name="T120" fmla="*/ 4 w 1585"/>
                  <a:gd name="T121" fmla="*/ 0 h 2583"/>
                  <a:gd name="T122" fmla="*/ 5 w 1585"/>
                  <a:gd name="T123" fmla="*/ 0 h 2583"/>
                  <a:gd name="T124" fmla="*/ 5 w 1585"/>
                  <a:gd name="T125" fmla="*/ 0 h 25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85"/>
                  <a:gd name="T190" fmla="*/ 0 h 2583"/>
                  <a:gd name="T191" fmla="*/ 1585 w 1585"/>
                  <a:gd name="T192" fmla="*/ 2583 h 25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85" h="2583">
                    <a:moveTo>
                      <a:pt x="0" y="2583"/>
                    </a:moveTo>
                    <a:lnTo>
                      <a:pt x="44" y="2524"/>
                    </a:lnTo>
                    <a:lnTo>
                      <a:pt x="85" y="2466"/>
                    </a:lnTo>
                    <a:lnTo>
                      <a:pt x="124" y="2409"/>
                    </a:lnTo>
                    <a:lnTo>
                      <a:pt x="160" y="2352"/>
                    </a:lnTo>
                    <a:lnTo>
                      <a:pt x="195" y="2296"/>
                    </a:lnTo>
                    <a:lnTo>
                      <a:pt x="227" y="2240"/>
                    </a:lnTo>
                    <a:lnTo>
                      <a:pt x="257" y="2185"/>
                    </a:lnTo>
                    <a:lnTo>
                      <a:pt x="286" y="2130"/>
                    </a:lnTo>
                    <a:lnTo>
                      <a:pt x="313" y="2076"/>
                    </a:lnTo>
                    <a:lnTo>
                      <a:pt x="339" y="2022"/>
                    </a:lnTo>
                    <a:lnTo>
                      <a:pt x="364" y="1968"/>
                    </a:lnTo>
                    <a:lnTo>
                      <a:pt x="387" y="1915"/>
                    </a:lnTo>
                    <a:lnTo>
                      <a:pt x="410" y="1862"/>
                    </a:lnTo>
                    <a:lnTo>
                      <a:pt x="431" y="1809"/>
                    </a:lnTo>
                    <a:lnTo>
                      <a:pt x="452" y="1755"/>
                    </a:lnTo>
                    <a:lnTo>
                      <a:pt x="472" y="1702"/>
                    </a:lnTo>
                    <a:lnTo>
                      <a:pt x="490" y="1652"/>
                    </a:lnTo>
                    <a:lnTo>
                      <a:pt x="506" y="1606"/>
                    </a:lnTo>
                    <a:lnTo>
                      <a:pt x="519" y="1562"/>
                    </a:lnTo>
                    <a:lnTo>
                      <a:pt x="531" y="1519"/>
                    </a:lnTo>
                    <a:lnTo>
                      <a:pt x="543" y="1479"/>
                    </a:lnTo>
                    <a:lnTo>
                      <a:pt x="553" y="1439"/>
                    </a:lnTo>
                    <a:lnTo>
                      <a:pt x="563" y="1400"/>
                    </a:lnTo>
                    <a:lnTo>
                      <a:pt x="574" y="1360"/>
                    </a:lnTo>
                    <a:lnTo>
                      <a:pt x="585" y="1321"/>
                    </a:lnTo>
                    <a:lnTo>
                      <a:pt x="597" y="1279"/>
                    </a:lnTo>
                    <a:lnTo>
                      <a:pt x="611" y="1236"/>
                    </a:lnTo>
                    <a:lnTo>
                      <a:pt x="627" y="1191"/>
                    </a:lnTo>
                    <a:lnTo>
                      <a:pt x="645" y="1144"/>
                    </a:lnTo>
                    <a:lnTo>
                      <a:pt x="666" y="1094"/>
                    </a:lnTo>
                    <a:lnTo>
                      <a:pt x="691" y="1040"/>
                    </a:lnTo>
                    <a:lnTo>
                      <a:pt x="719" y="981"/>
                    </a:lnTo>
                    <a:lnTo>
                      <a:pt x="726" y="969"/>
                    </a:lnTo>
                    <a:lnTo>
                      <a:pt x="737" y="952"/>
                    </a:lnTo>
                    <a:lnTo>
                      <a:pt x="752" y="932"/>
                    </a:lnTo>
                    <a:lnTo>
                      <a:pt x="768" y="910"/>
                    </a:lnTo>
                    <a:lnTo>
                      <a:pt x="798" y="871"/>
                    </a:lnTo>
                    <a:lnTo>
                      <a:pt x="815" y="850"/>
                    </a:lnTo>
                    <a:lnTo>
                      <a:pt x="840" y="823"/>
                    </a:lnTo>
                    <a:lnTo>
                      <a:pt x="864" y="794"/>
                    </a:lnTo>
                    <a:lnTo>
                      <a:pt x="888" y="767"/>
                    </a:lnTo>
                    <a:lnTo>
                      <a:pt x="911" y="740"/>
                    </a:lnTo>
                    <a:lnTo>
                      <a:pt x="954" y="687"/>
                    </a:lnTo>
                    <a:lnTo>
                      <a:pt x="996" y="633"/>
                    </a:lnTo>
                    <a:lnTo>
                      <a:pt x="1036" y="580"/>
                    </a:lnTo>
                    <a:lnTo>
                      <a:pt x="1076" y="527"/>
                    </a:lnTo>
                    <a:lnTo>
                      <a:pt x="1116" y="474"/>
                    </a:lnTo>
                    <a:lnTo>
                      <a:pt x="1156" y="421"/>
                    </a:lnTo>
                    <a:lnTo>
                      <a:pt x="1198" y="369"/>
                    </a:lnTo>
                    <a:lnTo>
                      <a:pt x="1242" y="316"/>
                    </a:lnTo>
                    <a:lnTo>
                      <a:pt x="1265" y="289"/>
                    </a:lnTo>
                    <a:lnTo>
                      <a:pt x="1288" y="263"/>
                    </a:lnTo>
                    <a:lnTo>
                      <a:pt x="1313" y="237"/>
                    </a:lnTo>
                    <a:lnTo>
                      <a:pt x="1338" y="210"/>
                    </a:lnTo>
                    <a:lnTo>
                      <a:pt x="1365" y="184"/>
                    </a:lnTo>
                    <a:lnTo>
                      <a:pt x="1392" y="158"/>
                    </a:lnTo>
                    <a:lnTo>
                      <a:pt x="1422" y="131"/>
                    </a:lnTo>
                    <a:lnTo>
                      <a:pt x="1451" y="105"/>
                    </a:lnTo>
                    <a:lnTo>
                      <a:pt x="1482" y="79"/>
                    </a:lnTo>
                    <a:lnTo>
                      <a:pt x="1515" y="52"/>
                    </a:lnTo>
                    <a:lnTo>
                      <a:pt x="1549" y="26"/>
                    </a:lnTo>
                    <a:lnTo>
                      <a:pt x="1585" y="0"/>
                    </a:lnTo>
                  </a:path>
                </a:pathLst>
              </a:custGeom>
              <a:noFill/>
              <a:ln w="11113">
                <a:solidFill>
                  <a:srgbClr val="1F1A17"/>
                </a:solidFill>
                <a:prstDash val="solid"/>
                <a:round/>
                <a:headEnd/>
                <a:tailEnd/>
              </a:ln>
            </p:spPr>
            <p:txBody>
              <a:bodyPr/>
              <a:lstStyle/>
              <a:p>
                <a:endParaRPr lang="en-US"/>
              </a:p>
            </p:txBody>
          </p:sp>
          <p:sp>
            <p:nvSpPr>
              <p:cNvPr id="33866" name="Freeform 81"/>
              <p:cNvSpPr>
                <a:spLocks/>
              </p:cNvSpPr>
              <p:nvPr/>
            </p:nvSpPr>
            <p:spPr bwMode="auto">
              <a:xfrm>
                <a:off x="3623" y="2795"/>
                <a:ext cx="193" cy="109"/>
              </a:xfrm>
              <a:custGeom>
                <a:avLst/>
                <a:gdLst>
                  <a:gd name="T0" fmla="*/ 4 w 1352"/>
                  <a:gd name="T1" fmla="*/ 1 h 762"/>
                  <a:gd name="T2" fmla="*/ 4 w 1352"/>
                  <a:gd name="T3" fmla="*/ 1 h 762"/>
                  <a:gd name="T4" fmla="*/ 4 w 1352"/>
                  <a:gd name="T5" fmla="*/ 1 h 762"/>
                  <a:gd name="T6" fmla="*/ 4 w 1352"/>
                  <a:gd name="T7" fmla="*/ 1 h 762"/>
                  <a:gd name="T8" fmla="*/ 4 w 1352"/>
                  <a:gd name="T9" fmla="*/ 1 h 762"/>
                  <a:gd name="T10" fmla="*/ 4 w 1352"/>
                  <a:gd name="T11" fmla="*/ 1 h 762"/>
                  <a:gd name="T12" fmla="*/ 4 w 1352"/>
                  <a:gd name="T13" fmla="*/ 1 h 762"/>
                  <a:gd name="T14" fmla="*/ 4 w 1352"/>
                  <a:gd name="T15" fmla="*/ 1 h 762"/>
                  <a:gd name="T16" fmla="*/ 4 w 1352"/>
                  <a:gd name="T17" fmla="*/ 0 h 762"/>
                  <a:gd name="T18" fmla="*/ 4 w 1352"/>
                  <a:gd name="T19" fmla="*/ 0 h 762"/>
                  <a:gd name="T20" fmla="*/ 4 w 1352"/>
                  <a:gd name="T21" fmla="*/ 0 h 762"/>
                  <a:gd name="T22" fmla="*/ 4 w 1352"/>
                  <a:gd name="T23" fmla="*/ 0 h 762"/>
                  <a:gd name="T24" fmla="*/ 4 w 1352"/>
                  <a:gd name="T25" fmla="*/ 0 h 762"/>
                  <a:gd name="T26" fmla="*/ 4 w 1352"/>
                  <a:gd name="T27" fmla="*/ 0 h 762"/>
                  <a:gd name="T28" fmla="*/ 4 w 1352"/>
                  <a:gd name="T29" fmla="*/ 0 h 762"/>
                  <a:gd name="T30" fmla="*/ 4 w 1352"/>
                  <a:gd name="T31" fmla="*/ 0 h 762"/>
                  <a:gd name="T32" fmla="*/ 4 w 1352"/>
                  <a:gd name="T33" fmla="*/ 0 h 762"/>
                  <a:gd name="T34" fmla="*/ 3 w 1352"/>
                  <a:gd name="T35" fmla="*/ 0 h 762"/>
                  <a:gd name="T36" fmla="*/ 3 w 1352"/>
                  <a:gd name="T37" fmla="*/ 0 h 762"/>
                  <a:gd name="T38" fmla="*/ 3 w 1352"/>
                  <a:gd name="T39" fmla="*/ 0 h 762"/>
                  <a:gd name="T40" fmla="*/ 3 w 1352"/>
                  <a:gd name="T41" fmla="*/ 0 h 762"/>
                  <a:gd name="T42" fmla="*/ 3 w 1352"/>
                  <a:gd name="T43" fmla="*/ 0 h 762"/>
                  <a:gd name="T44" fmla="*/ 2 w 1352"/>
                  <a:gd name="T45" fmla="*/ 0 h 762"/>
                  <a:gd name="T46" fmla="*/ 2 w 1352"/>
                  <a:gd name="T47" fmla="*/ 0 h 762"/>
                  <a:gd name="T48" fmla="*/ 2 w 1352"/>
                  <a:gd name="T49" fmla="*/ 0 h 762"/>
                  <a:gd name="T50" fmla="*/ 2 w 1352"/>
                  <a:gd name="T51" fmla="*/ 0 h 762"/>
                  <a:gd name="T52" fmla="*/ 2 w 1352"/>
                  <a:gd name="T53" fmla="*/ 0 h 762"/>
                  <a:gd name="T54" fmla="*/ 2 w 1352"/>
                  <a:gd name="T55" fmla="*/ 0 h 762"/>
                  <a:gd name="T56" fmla="*/ 2 w 1352"/>
                  <a:gd name="T57" fmla="*/ 0 h 762"/>
                  <a:gd name="T58" fmla="*/ 1 w 1352"/>
                  <a:gd name="T59" fmla="*/ 0 h 762"/>
                  <a:gd name="T60" fmla="*/ 1 w 1352"/>
                  <a:gd name="T61" fmla="*/ 0 h 762"/>
                  <a:gd name="T62" fmla="*/ 1 w 1352"/>
                  <a:gd name="T63" fmla="*/ 0 h 762"/>
                  <a:gd name="T64" fmla="*/ 1 w 1352"/>
                  <a:gd name="T65" fmla="*/ 0 h 762"/>
                  <a:gd name="T66" fmla="*/ 1 w 1352"/>
                  <a:gd name="T67" fmla="*/ 0 h 762"/>
                  <a:gd name="T68" fmla="*/ 1 w 1352"/>
                  <a:gd name="T69" fmla="*/ 0 h 762"/>
                  <a:gd name="T70" fmla="*/ 1 w 1352"/>
                  <a:gd name="T71" fmla="*/ 0 h 762"/>
                  <a:gd name="T72" fmla="*/ 1 w 1352"/>
                  <a:gd name="T73" fmla="*/ 0 h 762"/>
                  <a:gd name="T74" fmla="*/ 1 w 1352"/>
                  <a:gd name="T75" fmla="*/ 0 h 762"/>
                  <a:gd name="T76" fmla="*/ 1 w 1352"/>
                  <a:gd name="T77" fmla="*/ 0 h 762"/>
                  <a:gd name="T78" fmla="*/ 1 w 1352"/>
                  <a:gd name="T79" fmla="*/ 0 h 762"/>
                  <a:gd name="T80" fmla="*/ 1 w 1352"/>
                  <a:gd name="T81" fmla="*/ 0 h 762"/>
                  <a:gd name="T82" fmla="*/ 1 w 1352"/>
                  <a:gd name="T83" fmla="*/ 1 h 762"/>
                  <a:gd name="T84" fmla="*/ 1 w 1352"/>
                  <a:gd name="T85" fmla="*/ 1 h 762"/>
                  <a:gd name="T86" fmla="*/ 0 w 1352"/>
                  <a:gd name="T87" fmla="*/ 1 h 762"/>
                  <a:gd name="T88" fmla="*/ 0 w 1352"/>
                  <a:gd name="T89" fmla="*/ 1 h 762"/>
                  <a:gd name="T90" fmla="*/ 0 w 1352"/>
                  <a:gd name="T91" fmla="*/ 1 h 762"/>
                  <a:gd name="T92" fmla="*/ 0 w 1352"/>
                  <a:gd name="T93" fmla="*/ 1 h 762"/>
                  <a:gd name="T94" fmla="*/ 0 w 1352"/>
                  <a:gd name="T95" fmla="*/ 1 h 762"/>
                  <a:gd name="T96" fmla="*/ 0 w 1352"/>
                  <a:gd name="T97" fmla="*/ 1 h 762"/>
                  <a:gd name="T98" fmla="*/ 0 w 1352"/>
                  <a:gd name="T99" fmla="*/ 1 h 762"/>
                  <a:gd name="T100" fmla="*/ 0 w 1352"/>
                  <a:gd name="T101" fmla="*/ 1 h 762"/>
                  <a:gd name="T102" fmla="*/ 0 w 1352"/>
                  <a:gd name="T103" fmla="*/ 2 h 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52"/>
                  <a:gd name="T157" fmla="*/ 0 h 762"/>
                  <a:gd name="T158" fmla="*/ 1352 w 1352"/>
                  <a:gd name="T159" fmla="*/ 762 h 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52" h="762">
                    <a:moveTo>
                      <a:pt x="1352" y="456"/>
                    </a:moveTo>
                    <a:lnTo>
                      <a:pt x="1348" y="417"/>
                    </a:lnTo>
                    <a:lnTo>
                      <a:pt x="1345" y="377"/>
                    </a:lnTo>
                    <a:lnTo>
                      <a:pt x="1342" y="336"/>
                    </a:lnTo>
                    <a:lnTo>
                      <a:pt x="1340" y="294"/>
                    </a:lnTo>
                    <a:lnTo>
                      <a:pt x="1338" y="252"/>
                    </a:lnTo>
                    <a:lnTo>
                      <a:pt x="1335" y="212"/>
                    </a:lnTo>
                    <a:lnTo>
                      <a:pt x="1331" y="173"/>
                    </a:lnTo>
                    <a:lnTo>
                      <a:pt x="1326" y="137"/>
                    </a:lnTo>
                    <a:lnTo>
                      <a:pt x="1324" y="130"/>
                    </a:lnTo>
                    <a:lnTo>
                      <a:pt x="1319" y="123"/>
                    </a:lnTo>
                    <a:lnTo>
                      <a:pt x="1313" y="116"/>
                    </a:lnTo>
                    <a:lnTo>
                      <a:pt x="1305" y="109"/>
                    </a:lnTo>
                    <a:lnTo>
                      <a:pt x="1296" y="102"/>
                    </a:lnTo>
                    <a:lnTo>
                      <a:pt x="1286" y="97"/>
                    </a:lnTo>
                    <a:lnTo>
                      <a:pt x="1276" y="93"/>
                    </a:lnTo>
                    <a:lnTo>
                      <a:pt x="1266" y="91"/>
                    </a:lnTo>
                    <a:lnTo>
                      <a:pt x="1185" y="79"/>
                    </a:lnTo>
                    <a:lnTo>
                      <a:pt x="1103" y="68"/>
                    </a:lnTo>
                    <a:lnTo>
                      <a:pt x="1022" y="58"/>
                    </a:lnTo>
                    <a:lnTo>
                      <a:pt x="940" y="49"/>
                    </a:lnTo>
                    <a:lnTo>
                      <a:pt x="859" y="40"/>
                    </a:lnTo>
                    <a:lnTo>
                      <a:pt x="776" y="30"/>
                    </a:lnTo>
                    <a:lnTo>
                      <a:pt x="695" y="20"/>
                    </a:lnTo>
                    <a:lnTo>
                      <a:pt x="614" y="8"/>
                    </a:lnTo>
                    <a:lnTo>
                      <a:pt x="582" y="4"/>
                    </a:lnTo>
                    <a:lnTo>
                      <a:pt x="552" y="1"/>
                    </a:lnTo>
                    <a:lnTo>
                      <a:pt x="537" y="0"/>
                    </a:lnTo>
                    <a:lnTo>
                      <a:pt x="522" y="0"/>
                    </a:lnTo>
                    <a:lnTo>
                      <a:pt x="508" y="1"/>
                    </a:lnTo>
                    <a:lnTo>
                      <a:pt x="494" y="2"/>
                    </a:lnTo>
                    <a:lnTo>
                      <a:pt x="480" y="3"/>
                    </a:lnTo>
                    <a:lnTo>
                      <a:pt x="467" y="6"/>
                    </a:lnTo>
                    <a:lnTo>
                      <a:pt x="454" y="10"/>
                    </a:lnTo>
                    <a:lnTo>
                      <a:pt x="442" y="14"/>
                    </a:lnTo>
                    <a:lnTo>
                      <a:pt x="430" y="19"/>
                    </a:lnTo>
                    <a:lnTo>
                      <a:pt x="418" y="26"/>
                    </a:lnTo>
                    <a:lnTo>
                      <a:pt x="408" y="34"/>
                    </a:lnTo>
                    <a:lnTo>
                      <a:pt x="397" y="43"/>
                    </a:lnTo>
                    <a:lnTo>
                      <a:pt x="348" y="91"/>
                    </a:lnTo>
                    <a:lnTo>
                      <a:pt x="300" y="140"/>
                    </a:lnTo>
                    <a:lnTo>
                      <a:pt x="254" y="188"/>
                    </a:lnTo>
                    <a:lnTo>
                      <a:pt x="209" y="236"/>
                    </a:lnTo>
                    <a:lnTo>
                      <a:pt x="165" y="285"/>
                    </a:lnTo>
                    <a:lnTo>
                      <a:pt x="120" y="335"/>
                    </a:lnTo>
                    <a:lnTo>
                      <a:pt x="75" y="385"/>
                    </a:lnTo>
                    <a:lnTo>
                      <a:pt x="29" y="437"/>
                    </a:lnTo>
                    <a:lnTo>
                      <a:pt x="23" y="445"/>
                    </a:lnTo>
                    <a:lnTo>
                      <a:pt x="17" y="458"/>
                    </a:lnTo>
                    <a:lnTo>
                      <a:pt x="12" y="470"/>
                    </a:lnTo>
                    <a:lnTo>
                      <a:pt x="10" y="480"/>
                    </a:lnTo>
                    <a:lnTo>
                      <a:pt x="0" y="762"/>
                    </a:lnTo>
                  </a:path>
                </a:pathLst>
              </a:custGeom>
              <a:noFill/>
              <a:ln w="11113">
                <a:solidFill>
                  <a:srgbClr val="1F1A17"/>
                </a:solidFill>
                <a:prstDash val="solid"/>
                <a:round/>
                <a:headEnd/>
                <a:tailEnd/>
              </a:ln>
            </p:spPr>
            <p:txBody>
              <a:bodyPr/>
              <a:lstStyle/>
              <a:p>
                <a:endParaRPr lang="en-US"/>
              </a:p>
            </p:txBody>
          </p:sp>
          <p:sp>
            <p:nvSpPr>
              <p:cNvPr id="33867" name="Freeform 82"/>
              <p:cNvSpPr>
                <a:spLocks/>
              </p:cNvSpPr>
              <p:nvPr/>
            </p:nvSpPr>
            <p:spPr bwMode="auto">
              <a:xfrm>
                <a:off x="3552" y="2883"/>
                <a:ext cx="70" cy="99"/>
              </a:xfrm>
              <a:custGeom>
                <a:avLst/>
                <a:gdLst>
                  <a:gd name="T0" fmla="*/ 0 w 486"/>
                  <a:gd name="T1" fmla="*/ 2 h 696"/>
                  <a:gd name="T2" fmla="*/ 0 w 486"/>
                  <a:gd name="T3" fmla="*/ 1 h 696"/>
                  <a:gd name="T4" fmla="*/ 0 w 486"/>
                  <a:gd name="T5" fmla="*/ 1 h 696"/>
                  <a:gd name="T6" fmla="*/ 0 w 486"/>
                  <a:gd name="T7" fmla="*/ 1 h 696"/>
                  <a:gd name="T8" fmla="*/ 0 w 486"/>
                  <a:gd name="T9" fmla="*/ 1 h 696"/>
                  <a:gd name="T10" fmla="*/ 0 w 486"/>
                  <a:gd name="T11" fmla="*/ 1 h 696"/>
                  <a:gd name="T12" fmla="*/ 0 w 486"/>
                  <a:gd name="T13" fmla="*/ 1 h 696"/>
                  <a:gd name="T14" fmla="*/ 0 w 486"/>
                  <a:gd name="T15" fmla="*/ 1 h 696"/>
                  <a:gd name="T16" fmla="*/ 0 w 486"/>
                  <a:gd name="T17" fmla="*/ 1 h 696"/>
                  <a:gd name="T18" fmla="*/ 0 w 486"/>
                  <a:gd name="T19" fmla="*/ 1 h 696"/>
                  <a:gd name="T20" fmla="*/ 0 w 486"/>
                  <a:gd name="T21" fmla="*/ 1 h 696"/>
                  <a:gd name="T22" fmla="*/ 0 w 486"/>
                  <a:gd name="T23" fmla="*/ 1 h 696"/>
                  <a:gd name="T24" fmla="*/ 0 w 486"/>
                  <a:gd name="T25" fmla="*/ 1 h 696"/>
                  <a:gd name="T26" fmla="*/ 1 w 486"/>
                  <a:gd name="T27" fmla="*/ 1 h 696"/>
                  <a:gd name="T28" fmla="*/ 1 w 486"/>
                  <a:gd name="T29" fmla="*/ 0 h 696"/>
                  <a:gd name="T30" fmla="*/ 1 w 486"/>
                  <a:gd name="T31" fmla="*/ 0 h 696"/>
                  <a:gd name="T32" fmla="*/ 1 w 486"/>
                  <a:gd name="T33" fmla="*/ 0 h 696"/>
                  <a:gd name="T34" fmla="*/ 1 w 486"/>
                  <a:gd name="T35" fmla="*/ 0 h 696"/>
                  <a:gd name="T36" fmla="*/ 1 w 486"/>
                  <a:gd name="T37" fmla="*/ 0 h 696"/>
                  <a:gd name="T38" fmla="*/ 1 w 486"/>
                  <a:gd name="T39" fmla="*/ 0 h 696"/>
                  <a:gd name="T40" fmla="*/ 1 w 486"/>
                  <a:gd name="T41" fmla="*/ 0 h 696"/>
                  <a:gd name="T42" fmla="*/ 1 w 486"/>
                  <a:gd name="T43" fmla="*/ 0 h 696"/>
                  <a:gd name="T44" fmla="*/ 1 w 486"/>
                  <a:gd name="T45" fmla="*/ 0 h 696"/>
                  <a:gd name="T46" fmla="*/ 1 w 486"/>
                  <a:gd name="T47" fmla="*/ 0 h 696"/>
                  <a:gd name="T48" fmla="*/ 1 w 486"/>
                  <a:gd name="T49" fmla="*/ 0 h 696"/>
                  <a:gd name="T50" fmla="*/ 1 w 486"/>
                  <a:gd name="T51" fmla="*/ 0 h 696"/>
                  <a:gd name="T52" fmla="*/ 1 w 486"/>
                  <a:gd name="T53" fmla="*/ 0 h 696"/>
                  <a:gd name="T54" fmla="*/ 1 w 486"/>
                  <a:gd name="T55" fmla="*/ 0 h 696"/>
                  <a:gd name="T56" fmla="*/ 1 w 486"/>
                  <a:gd name="T57" fmla="*/ 0 h 696"/>
                  <a:gd name="T58" fmla="*/ 1 w 486"/>
                  <a:gd name="T59" fmla="*/ 0 h 696"/>
                  <a:gd name="T60" fmla="*/ 1 w 486"/>
                  <a:gd name="T61" fmla="*/ 0 h 696"/>
                  <a:gd name="T62" fmla="*/ 1 w 486"/>
                  <a:gd name="T63" fmla="*/ 0 h 6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6"/>
                  <a:gd name="T97" fmla="*/ 0 h 696"/>
                  <a:gd name="T98" fmla="*/ 486 w 486"/>
                  <a:gd name="T99" fmla="*/ 696 h 6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6" h="696">
                    <a:moveTo>
                      <a:pt x="14" y="696"/>
                    </a:moveTo>
                    <a:lnTo>
                      <a:pt x="1" y="456"/>
                    </a:lnTo>
                    <a:lnTo>
                      <a:pt x="0" y="442"/>
                    </a:lnTo>
                    <a:lnTo>
                      <a:pt x="0" y="431"/>
                    </a:lnTo>
                    <a:lnTo>
                      <a:pt x="1" y="421"/>
                    </a:lnTo>
                    <a:lnTo>
                      <a:pt x="3" y="411"/>
                    </a:lnTo>
                    <a:lnTo>
                      <a:pt x="7" y="402"/>
                    </a:lnTo>
                    <a:lnTo>
                      <a:pt x="12" y="392"/>
                    </a:lnTo>
                    <a:lnTo>
                      <a:pt x="19" y="382"/>
                    </a:lnTo>
                    <a:lnTo>
                      <a:pt x="30" y="371"/>
                    </a:lnTo>
                    <a:lnTo>
                      <a:pt x="67" y="329"/>
                    </a:lnTo>
                    <a:lnTo>
                      <a:pt x="105" y="289"/>
                    </a:lnTo>
                    <a:lnTo>
                      <a:pt x="143" y="247"/>
                    </a:lnTo>
                    <a:lnTo>
                      <a:pt x="181" y="205"/>
                    </a:lnTo>
                    <a:lnTo>
                      <a:pt x="220" y="163"/>
                    </a:lnTo>
                    <a:lnTo>
                      <a:pt x="259" y="121"/>
                    </a:lnTo>
                    <a:lnTo>
                      <a:pt x="300" y="78"/>
                    </a:lnTo>
                    <a:lnTo>
                      <a:pt x="339" y="35"/>
                    </a:lnTo>
                    <a:lnTo>
                      <a:pt x="344" y="31"/>
                    </a:lnTo>
                    <a:lnTo>
                      <a:pt x="350" y="25"/>
                    </a:lnTo>
                    <a:lnTo>
                      <a:pt x="358" y="19"/>
                    </a:lnTo>
                    <a:lnTo>
                      <a:pt x="366" y="14"/>
                    </a:lnTo>
                    <a:lnTo>
                      <a:pt x="376" y="8"/>
                    </a:lnTo>
                    <a:lnTo>
                      <a:pt x="387" y="4"/>
                    </a:lnTo>
                    <a:lnTo>
                      <a:pt x="399" y="1"/>
                    </a:lnTo>
                    <a:lnTo>
                      <a:pt x="411" y="0"/>
                    </a:lnTo>
                    <a:lnTo>
                      <a:pt x="416" y="0"/>
                    </a:lnTo>
                    <a:lnTo>
                      <a:pt x="421" y="2"/>
                    </a:lnTo>
                    <a:lnTo>
                      <a:pt x="427" y="4"/>
                    </a:lnTo>
                    <a:lnTo>
                      <a:pt x="435" y="7"/>
                    </a:lnTo>
                    <a:lnTo>
                      <a:pt x="455" y="15"/>
                    </a:lnTo>
                    <a:lnTo>
                      <a:pt x="486" y="25"/>
                    </a:lnTo>
                  </a:path>
                </a:pathLst>
              </a:custGeom>
              <a:noFill/>
              <a:ln w="11113">
                <a:solidFill>
                  <a:srgbClr val="1F1A17"/>
                </a:solidFill>
                <a:prstDash val="solid"/>
                <a:round/>
                <a:headEnd/>
                <a:tailEnd/>
              </a:ln>
            </p:spPr>
            <p:txBody>
              <a:bodyPr/>
              <a:lstStyle/>
              <a:p>
                <a:endParaRPr lang="en-US"/>
              </a:p>
            </p:txBody>
          </p:sp>
          <p:sp>
            <p:nvSpPr>
              <p:cNvPr id="33868" name="Freeform 83"/>
              <p:cNvSpPr>
                <a:spLocks/>
              </p:cNvSpPr>
              <p:nvPr/>
            </p:nvSpPr>
            <p:spPr bwMode="auto">
              <a:xfrm>
                <a:off x="3544" y="2915"/>
                <a:ext cx="292" cy="197"/>
              </a:xfrm>
              <a:custGeom>
                <a:avLst/>
                <a:gdLst>
                  <a:gd name="T0" fmla="*/ 6 w 2050"/>
                  <a:gd name="T1" fmla="*/ 1 h 1375"/>
                  <a:gd name="T2" fmla="*/ 6 w 2050"/>
                  <a:gd name="T3" fmla="*/ 1 h 1375"/>
                  <a:gd name="T4" fmla="*/ 6 w 2050"/>
                  <a:gd name="T5" fmla="*/ 1 h 1375"/>
                  <a:gd name="T6" fmla="*/ 6 w 2050"/>
                  <a:gd name="T7" fmla="*/ 1 h 1375"/>
                  <a:gd name="T8" fmla="*/ 6 w 2050"/>
                  <a:gd name="T9" fmla="*/ 1 h 1375"/>
                  <a:gd name="T10" fmla="*/ 6 w 2050"/>
                  <a:gd name="T11" fmla="*/ 1 h 1375"/>
                  <a:gd name="T12" fmla="*/ 6 w 2050"/>
                  <a:gd name="T13" fmla="*/ 1 h 1375"/>
                  <a:gd name="T14" fmla="*/ 6 w 2050"/>
                  <a:gd name="T15" fmla="*/ 1 h 1375"/>
                  <a:gd name="T16" fmla="*/ 6 w 2050"/>
                  <a:gd name="T17" fmla="*/ 1 h 1375"/>
                  <a:gd name="T18" fmla="*/ 6 w 2050"/>
                  <a:gd name="T19" fmla="*/ 0 h 1375"/>
                  <a:gd name="T20" fmla="*/ 6 w 2050"/>
                  <a:gd name="T21" fmla="*/ 0 h 1375"/>
                  <a:gd name="T22" fmla="*/ 6 w 2050"/>
                  <a:gd name="T23" fmla="*/ 0 h 1375"/>
                  <a:gd name="T24" fmla="*/ 6 w 2050"/>
                  <a:gd name="T25" fmla="*/ 0 h 1375"/>
                  <a:gd name="T26" fmla="*/ 6 w 2050"/>
                  <a:gd name="T27" fmla="*/ 0 h 1375"/>
                  <a:gd name="T28" fmla="*/ 6 w 2050"/>
                  <a:gd name="T29" fmla="*/ 0 h 1375"/>
                  <a:gd name="T30" fmla="*/ 5 w 2050"/>
                  <a:gd name="T31" fmla="*/ 0 h 1375"/>
                  <a:gd name="T32" fmla="*/ 5 w 2050"/>
                  <a:gd name="T33" fmla="*/ 0 h 1375"/>
                  <a:gd name="T34" fmla="*/ 5 w 2050"/>
                  <a:gd name="T35" fmla="*/ 0 h 1375"/>
                  <a:gd name="T36" fmla="*/ 5 w 2050"/>
                  <a:gd name="T37" fmla="*/ 0 h 1375"/>
                  <a:gd name="T38" fmla="*/ 4 w 2050"/>
                  <a:gd name="T39" fmla="*/ 0 h 1375"/>
                  <a:gd name="T40" fmla="*/ 4 w 2050"/>
                  <a:gd name="T41" fmla="*/ 0 h 1375"/>
                  <a:gd name="T42" fmla="*/ 4 w 2050"/>
                  <a:gd name="T43" fmla="*/ 0 h 1375"/>
                  <a:gd name="T44" fmla="*/ 4 w 2050"/>
                  <a:gd name="T45" fmla="*/ 0 h 1375"/>
                  <a:gd name="T46" fmla="*/ 3 w 2050"/>
                  <a:gd name="T47" fmla="*/ 0 h 1375"/>
                  <a:gd name="T48" fmla="*/ 3 w 2050"/>
                  <a:gd name="T49" fmla="*/ 0 h 1375"/>
                  <a:gd name="T50" fmla="*/ 3 w 2050"/>
                  <a:gd name="T51" fmla="*/ 0 h 1375"/>
                  <a:gd name="T52" fmla="*/ 3 w 2050"/>
                  <a:gd name="T53" fmla="*/ 0 h 1375"/>
                  <a:gd name="T54" fmla="*/ 3 w 2050"/>
                  <a:gd name="T55" fmla="*/ 0 h 1375"/>
                  <a:gd name="T56" fmla="*/ 3 w 2050"/>
                  <a:gd name="T57" fmla="*/ 0 h 1375"/>
                  <a:gd name="T58" fmla="*/ 3 w 2050"/>
                  <a:gd name="T59" fmla="*/ 0 h 1375"/>
                  <a:gd name="T60" fmla="*/ 3 w 2050"/>
                  <a:gd name="T61" fmla="*/ 0 h 1375"/>
                  <a:gd name="T62" fmla="*/ 3 w 2050"/>
                  <a:gd name="T63" fmla="*/ 0 h 1375"/>
                  <a:gd name="T64" fmla="*/ 2 w 2050"/>
                  <a:gd name="T65" fmla="*/ 1 h 1375"/>
                  <a:gd name="T66" fmla="*/ 2 w 2050"/>
                  <a:gd name="T67" fmla="*/ 1 h 1375"/>
                  <a:gd name="T68" fmla="*/ 2 w 2050"/>
                  <a:gd name="T69" fmla="*/ 1 h 1375"/>
                  <a:gd name="T70" fmla="*/ 1 w 2050"/>
                  <a:gd name="T71" fmla="*/ 2 h 1375"/>
                  <a:gd name="T72" fmla="*/ 1 w 2050"/>
                  <a:gd name="T73" fmla="*/ 2 h 1375"/>
                  <a:gd name="T74" fmla="*/ 1 w 2050"/>
                  <a:gd name="T75" fmla="*/ 2 h 1375"/>
                  <a:gd name="T76" fmla="*/ 0 w 2050"/>
                  <a:gd name="T77" fmla="*/ 3 h 1375"/>
                  <a:gd name="T78" fmla="*/ 0 w 2050"/>
                  <a:gd name="T79" fmla="*/ 3 h 1375"/>
                  <a:gd name="T80" fmla="*/ 0 w 2050"/>
                  <a:gd name="T81" fmla="*/ 3 h 1375"/>
                  <a:gd name="T82" fmla="*/ 0 w 2050"/>
                  <a:gd name="T83" fmla="*/ 3 h 1375"/>
                  <a:gd name="T84" fmla="*/ 0 w 2050"/>
                  <a:gd name="T85" fmla="*/ 3 h 1375"/>
                  <a:gd name="T86" fmla="*/ 0 w 2050"/>
                  <a:gd name="T87" fmla="*/ 3 h 1375"/>
                  <a:gd name="T88" fmla="*/ 0 w 2050"/>
                  <a:gd name="T89" fmla="*/ 3 h 1375"/>
                  <a:gd name="T90" fmla="*/ 0 w 2050"/>
                  <a:gd name="T91" fmla="*/ 3 h 1375"/>
                  <a:gd name="T92" fmla="*/ 0 w 2050"/>
                  <a:gd name="T93" fmla="*/ 3 h 1375"/>
                  <a:gd name="T94" fmla="*/ 0 w 2050"/>
                  <a:gd name="T95" fmla="*/ 4 h 1375"/>
                  <a:gd name="T96" fmla="*/ 0 w 2050"/>
                  <a:gd name="T97" fmla="*/ 4 h 1375"/>
                  <a:gd name="T98" fmla="*/ 0 w 2050"/>
                  <a:gd name="T99" fmla="*/ 4 h 1375"/>
                  <a:gd name="T100" fmla="*/ 0 w 2050"/>
                  <a:gd name="T101" fmla="*/ 4 h 1375"/>
                  <a:gd name="T102" fmla="*/ 0 w 2050"/>
                  <a:gd name="T103" fmla="*/ 4 h 1375"/>
                  <a:gd name="T104" fmla="*/ 0 w 2050"/>
                  <a:gd name="T105" fmla="*/ 4 h 1375"/>
                  <a:gd name="T106" fmla="*/ 0 w 2050"/>
                  <a:gd name="T107" fmla="*/ 4 h 1375"/>
                  <a:gd name="T108" fmla="*/ 0 w 2050"/>
                  <a:gd name="T109" fmla="*/ 4 h 13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50"/>
                  <a:gd name="T166" fmla="*/ 0 h 1375"/>
                  <a:gd name="T167" fmla="*/ 2050 w 2050"/>
                  <a:gd name="T168" fmla="*/ 1375 h 137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50" h="1375">
                    <a:moveTo>
                      <a:pt x="1979" y="567"/>
                    </a:moveTo>
                    <a:lnTo>
                      <a:pt x="1962" y="375"/>
                    </a:lnTo>
                    <a:lnTo>
                      <a:pt x="1979" y="358"/>
                    </a:lnTo>
                    <a:lnTo>
                      <a:pt x="1998" y="340"/>
                    </a:lnTo>
                    <a:lnTo>
                      <a:pt x="2017" y="322"/>
                    </a:lnTo>
                    <a:lnTo>
                      <a:pt x="2034" y="304"/>
                    </a:lnTo>
                    <a:lnTo>
                      <a:pt x="2041" y="286"/>
                    </a:lnTo>
                    <a:lnTo>
                      <a:pt x="2046" y="267"/>
                    </a:lnTo>
                    <a:lnTo>
                      <a:pt x="2048" y="258"/>
                    </a:lnTo>
                    <a:lnTo>
                      <a:pt x="2049" y="248"/>
                    </a:lnTo>
                    <a:lnTo>
                      <a:pt x="2050" y="238"/>
                    </a:lnTo>
                    <a:lnTo>
                      <a:pt x="2050" y="229"/>
                    </a:lnTo>
                    <a:lnTo>
                      <a:pt x="2050" y="219"/>
                    </a:lnTo>
                    <a:lnTo>
                      <a:pt x="2049" y="210"/>
                    </a:lnTo>
                    <a:lnTo>
                      <a:pt x="2048" y="201"/>
                    </a:lnTo>
                    <a:lnTo>
                      <a:pt x="2045" y="193"/>
                    </a:lnTo>
                    <a:lnTo>
                      <a:pt x="2042" y="185"/>
                    </a:lnTo>
                    <a:lnTo>
                      <a:pt x="2039" y="178"/>
                    </a:lnTo>
                    <a:lnTo>
                      <a:pt x="2034" y="171"/>
                    </a:lnTo>
                    <a:lnTo>
                      <a:pt x="2029" y="165"/>
                    </a:lnTo>
                    <a:lnTo>
                      <a:pt x="2021" y="159"/>
                    </a:lnTo>
                    <a:lnTo>
                      <a:pt x="2013" y="152"/>
                    </a:lnTo>
                    <a:lnTo>
                      <a:pt x="2004" y="147"/>
                    </a:lnTo>
                    <a:lnTo>
                      <a:pt x="1995" y="142"/>
                    </a:lnTo>
                    <a:lnTo>
                      <a:pt x="1985" y="137"/>
                    </a:lnTo>
                    <a:lnTo>
                      <a:pt x="1975" y="133"/>
                    </a:lnTo>
                    <a:lnTo>
                      <a:pt x="1965" y="129"/>
                    </a:lnTo>
                    <a:lnTo>
                      <a:pt x="1955" y="126"/>
                    </a:lnTo>
                    <a:lnTo>
                      <a:pt x="1934" y="121"/>
                    </a:lnTo>
                    <a:lnTo>
                      <a:pt x="1913" y="117"/>
                    </a:lnTo>
                    <a:lnTo>
                      <a:pt x="1892" y="115"/>
                    </a:lnTo>
                    <a:lnTo>
                      <a:pt x="1873" y="114"/>
                    </a:lnTo>
                    <a:lnTo>
                      <a:pt x="1832" y="108"/>
                    </a:lnTo>
                    <a:lnTo>
                      <a:pt x="1789" y="101"/>
                    </a:lnTo>
                    <a:lnTo>
                      <a:pt x="1745" y="95"/>
                    </a:lnTo>
                    <a:lnTo>
                      <a:pt x="1700" y="88"/>
                    </a:lnTo>
                    <a:lnTo>
                      <a:pt x="1655" y="81"/>
                    </a:lnTo>
                    <a:lnTo>
                      <a:pt x="1608" y="74"/>
                    </a:lnTo>
                    <a:lnTo>
                      <a:pt x="1562" y="67"/>
                    </a:lnTo>
                    <a:lnTo>
                      <a:pt x="1515" y="60"/>
                    </a:lnTo>
                    <a:lnTo>
                      <a:pt x="1468" y="53"/>
                    </a:lnTo>
                    <a:lnTo>
                      <a:pt x="1422" y="46"/>
                    </a:lnTo>
                    <a:lnTo>
                      <a:pt x="1374" y="39"/>
                    </a:lnTo>
                    <a:lnTo>
                      <a:pt x="1329" y="32"/>
                    </a:lnTo>
                    <a:lnTo>
                      <a:pt x="1284" y="26"/>
                    </a:lnTo>
                    <a:lnTo>
                      <a:pt x="1240" y="19"/>
                    </a:lnTo>
                    <a:lnTo>
                      <a:pt x="1197" y="13"/>
                    </a:lnTo>
                    <a:lnTo>
                      <a:pt x="1156" y="7"/>
                    </a:lnTo>
                    <a:lnTo>
                      <a:pt x="1133" y="4"/>
                    </a:lnTo>
                    <a:lnTo>
                      <a:pt x="1111" y="2"/>
                    </a:lnTo>
                    <a:lnTo>
                      <a:pt x="1090" y="0"/>
                    </a:lnTo>
                    <a:lnTo>
                      <a:pt x="1070" y="0"/>
                    </a:lnTo>
                    <a:lnTo>
                      <a:pt x="1050" y="1"/>
                    </a:lnTo>
                    <a:lnTo>
                      <a:pt x="1031" y="3"/>
                    </a:lnTo>
                    <a:lnTo>
                      <a:pt x="1012" y="6"/>
                    </a:lnTo>
                    <a:lnTo>
                      <a:pt x="995" y="10"/>
                    </a:lnTo>
                    <a:lnTo>
                      <a:pt x="978" y="15"/>
                    </a:lnTo>
                    <a:lnTo>
                      <a:pt x="962" y="22"/>
                    </a:lnTo>
                    <a:lnTo>
                      <a:pt x="946" y="29"/>
                    </a:lnTo>
                    <a:lnTo>
                      <a:pt x="932" y="36"/>
                    </a:lnTo>
                    <a:lnTo>
                      <a:pt x="918" y="45"/>
                    </a:lnTo>
                    <a:lnTo>
                      <a:pt x="906" y="55"/>
                    </a:lnTo>
                    <a:lnTo>
                      <a:pt x="894" y="66"/>
                    </a:lnTo>
                    <a:lnTo>
                      <a:pt x="883" y="77"/>
                    </a:lnTo>
                    <a:lnTo>
                      <a:pt x="830" y="132"/>
                    </a:lnTo>
                    <a:lnTo>
                      <a:pt x="778" y="187"/>
                    </a:lnTo>
                    <a:lnTo>
                      <a:pt x="726" y="243"/>
                    </a:lnTo>
                    <a:lnTo>
                      <a:pt x="675" y="300"/>
                    </a:lnTo>
                    <a:lnTo>
                      <a:pt x="623" y="358"/>
                    </a:lnTo>
                    <a:lnTo>
                      <a:pt x="572" y="416"/>
                    </a:lnTo>
                    <a:lnTo>
                      <a:pt x="522" y="475"/>
                    </a:lnTo>
                    <a:lnTo>
                      <a:pt x="471" y="534"/>
                    </a:lnTo>
                    <a:lnTo>
                      <a:pt x="421" y="593"/>
                    </a:lnTo>
                    <a:lnTo>
                      <a:pt x="371" y="653"/>
                    </a:lnTo>
                    <a:lnTo>
                      <a:pt x="320" y="711"/>
                    </a:lnTo>
                    <a:lnTo>
                      <a:pt x="270" y="769"/>
                    </a:lnTo>
                    <a:lnTo>
                      <a:pt x="221" y="827"/>
                    </a:lnTo>
                    <a:lnTo>
                      <a:pt x="172" y="884"/>
                    </a:lnTo>
                    <a:lnTo>
                      <a:pt x="122" y="940"/>
                    </a:lnTo>
                    <a:lnTo>
                      <a:pt x="73" y="994"/>
                    </a:lnTo>
                    <a:lnTo>
                      <a:pt x="52" y="1019"/>
                    </a:lnTo>
                    <a:lnTo>
                      <a:pt x="35" y="1039"/>
                    </a:lnTo>
                    <a:lnTo>
                      <a:pt x="23" y="1057"/>
                    </a:lnTo>
                    <a:lnTo>
                      <a:pt x="13" y="1074"/>
                    </a:lnTo>
                    <a:lnTo>
                      <a:pt x="10" y="1081"/>
                    </a:lnTo>
                    <a:lnTo>
                      <a:pt x="7" y="1088"/>
                    </a:lnTo>
                    <a:lnTo>
                      <a:pt x="4" y="1095"/>
                    </a:lnTo>
                    <a:lnTo>
                      <a:pt x="3" y="1104"/>
                    </a:lnTo>
                    <a:lnTo>
                      <a:pt x="1" y="1118"/>
                    </a:lnTo>
                    <a:lnTo>
                      <a:pt x="0" y="1133"/>
                    </a:lnTo>
                    <a:lnTo>
                      <a:pt x="0" y="1149"/>
                    </a:lnTo>
                    <a:lnTo>
                      <a:pt x="1" y="1164"/>
                    </a:lnTo>
                    <a:lnTo>
                      <a:pt x="3" y="1178"/>
                    </a:lnTo>
                    <a:lnTo>
                      <a:pt x="7" y="1191"/>
                    </a:lnTo>
                    <a:lnTo>
                      <a:pt x="13" y="1204"/>
                    </a:lnTo>
                    <a:lnTo>
                      <a:pt x="19" y="1216"/>
                    </a:lnTo>
                    <a:lnTo>
                      <a:pt x="27" y="1229"/>
                    </a:lnTo>
                    <a:lnTo>
                      <a:pt x="36" y="1242"/>
                    </a:lnTo>
                    <a:lnTo>
                      <a:pt x="40" y="1245"/>
                    </a:lnTo>
                    <a:lnTo>
                      <a:pt x="45" y="1249"/>
                    </a:lnTo>
                    <a:lnTo>
                      <a:pt x="50" y="1251"/>
                    </a:lnTo>
                    <a:lnTo>
                      <a:pt x="56" y="1254"/>
                    </a:lnTo>
                    <a:lnTo>
                      <a:pt x="69" y="1259"/>
                    </a:lnTo>
                    <a:lnTo>
                      <a:pt x="82" y="1263"/>
                    </a:lnTo>
                    <a:lnTo>
                      <a:pt x="95" y="1269"/>
                    </a:lnTo>
                    <a:lnTo>
                      <a:pt x="106" y="1275"/>
                    </a:lnTo>
                    <a:lnTo>
                      <a:pt x="111" y="1279"/>
                    </a:lnTo>
                    <a:lnTo>
                      <a:pt x="114" y="1284"/>
                    </a:lnTo>
                    <a:lnTo>
                      <a:pt x="116" y="1289"/>
                    </a:lnTo>
                    <a:lnTo>
                      <a:pt x="118" y="1295"/>
                    </a:lnTo>
                    <a:lnTo>
                      <a:pt x="123" y="1375"/>
                    </a:lnTo>
                  </a:path>
                </a:pathLst>
              </a:custGeom>
              <a:noFill/>
              <a:ln w="11113">
                <a:solidFill>
                  <a:srgbClr val="1F1A17"/>
                </a:solidFill>
                <a:prstDash val="solid"/>
                <a:round/>
                <a:headEnd/>
                <a:tailEnd/>
              </a:ln>
            </p:spPr>
            <p:txBody>
              <a:bodyPr/>
              <a:lstStyle/>
              <a:p>
                <a:endParaRPr lang="en-US"/>
              </a:p>
            </p:txBody>
          </p:sp>
          <p:sp>
            <p:nvSpPr>
              <p:cNvPr id="33869" name="Freeform 84"/>
              <p:cNvSpPr>
                <a:spLocks/>
              </p:cNvSpPr>
              <p:nvPr/>
            </p:nvSpPr>
            <p:spPr bwMode="auto">
              <a:xfrm>
                <a:off x="3607" y="2845"/>
                <a:ext cx="231" cy="88"/>
              </a:xfrm>
              <a:custGeom>
                <a:avLst/>
                <a:gdLst>
                  <a:gd name="T0" fmla="*/ 4 w 1618"/>
                  <a:gd name="T1" fmla="*/ 1 h 616"/>
                  <a:gd name="T2" fmla="*/ 4 w 1618"/>
                  <a:gd name="T3" fmla="*/ 1 h 616"/>
                  <a:gd name="T4" fmla="*/ 4 w 1618"/>
                  <a:gd name="T5" fmla="*/ 1 h 616"/>
                  <a:gd name="T6" fmla="*/ 4 w 1618"/>
                  <a:gd name="T7" fmla="*/ 1 h 616"/>
                  <a:gd name="T8" fmla="*/ 4 w 1618"/>
                  <a:gd name="T9" fmla="*/ 1 h 616"/>
                  <a:gd name="T10" fmla="*/ 5 w 1618"/>
                  <a:gd name="T11" fmla="*/ 1 h 616"/>
                  <a:gd name="T12" fmla="*/ 5 w 1618"/>
                  <a:gd name="T13" fmla="*/ 1 h 616"/>
                  <a:gd name="T14" fmla="*/ 5 w 1618"/>
                  <a:gd name="T15" fmla="*/ 1 h 616"/>
                  <a:gd name="T16" fmla="*/ 5 w 1618"/>
                  <a:gd name="T17" fmla="*/ 1 h 616"/>
                  <a:gd name="T18" fmla="*/ 5 w 1618"/>
                  <a:gd name="T19" fmla="*/ 1 h 616"/>
                  <a:gd name="T20" fmla="*/ 5 w 1618"/>
                  <a:gd name="T21" fmla="*/ 1 h 616"/>
                  <a:gd name="T22" fmla="*/ 5 w 1618"/>
                  <a:gd name="T23" fmla="*/ 1 h 616"/>
                  <a:gd name="T24" fmla="*/ 5 w 1618"/>
                  <a:gd name="T25" fmla="*/ 1 h 616"/>
                  <a:gd name="T26" fmla="*/ 5 w 1618"/>
                  <a:gd name="T27" fmla="*/ 1 h 616"/>
                  <a:gd name="T28" fmla="*/ 5 w 1618"/>
                  <a:gd name="T29" fmla="*/ 0 h 616"/>
                  <a:gd name="T30" fmla="*/ 5 w 1618"/>
                  <a:gd name="T31" fmla="*/ 0 h 616"/>
                  <a:gd name="T32" fmla="*/ 5 w 1618"/>
                  <a:gd name="T33" fmla="*/ 0 h 616"/>
                  <a:gd name="T34" fmla="*/ 4 w 1618"/>
                  <a:gd name="T35" fmla="*/ 0 h 616"/>
                  <a:gd name="T36" fmla="*/ 4 w 1618"/>
                  <a:gd name="T37" fmla="*/ 0 h 616"/>
                  <a:gd name="T38" fmla="*/ 4 w 1618"/>
                  <a:gd name="T39" fmla="*/ 0 h 616"/>
                  <a:gd name="T40" fmla="*/ 4 w 1618"/>
                  <a:gd name="T41" fmla="*/ 0 h 616"/>
                  <a:gd name="T42" fmla="*/ 4 w 1618"/>
                  <a:gd name="T43" fmla="*/ 0 h 616"/>
                  <a:gd name="T44" fmla="*/ 4 w 1618"/>
                  <a:gd name="T45" fmla="*/ 0 h 616"/>
                  <a:gd name="T46" fmla="*/ 3 w 1618"/>
                  <a:gd name="T47" fmla="*/ 0 h 616"/>
                  <a:gd name="T48" fmla="*/ 3 w 1618"/>
                  <a:gd name="T49" fmla="*/ 0 h 616"/>
                  <a:gd name="T50" fmla="*/ 3 w 1618"/>
                  <a:gd name="T51" fmla="*/ 0 h 616"/>
                  <a:gd name="T52" fmla="*/ 2 w 1618"/>
                  <a:gd name="T53" fmla="*/ 0 h 616"/>
                  <a:gd name="T54" fmla="*/ 2 w 1618"/>
                  <a:gd name="T55" fmla="*/ 0 h 616"/>
                  <a:gd name="T56" fmla="*/ 2 w 1618"/>
                  <a:gd name="T57" fmla="*/ 0 h 616"/>
                  <a:gd name="T58" fmla="*/ 2 w 1618"/>
                  <a:gd name="T59" fmla="*/ 0 h 616"/>
                  <a:gd name="T60" fmla="*/ 2 w 1618"/>
                  <a:gd name="T61" fmla="*/ 0 h 616"/>
                  <a:gd name="T62" fmla="*/ 2 w 1618"/>
                  <a:gd name="T63" fmla="*/ 0 h 616"/>
                  <a:gd name="T64" fmla="*/ 2 w 1618"/>
                  <a:gd name="T65" fmla="*/ 0 h 616"/>
                  <a:gd name="T66" fmla="*/ 1 w 1618"/>
                  <a:gd name="T67" fmla="*/ 0 h 616"/>
                  <a:gd name="T68" fmla="*/ 1 w 1618"/>
                  <a:gd name="T69" fmla="*/ 0 h 616"/>
                  <a:gd name="T70" fmla="*/ 1 w 1618"/>
                  <a:gd name="T71" fmla="*/ 0 h 616"/>
                  <a:gd name="T72" fmla="*/ 1 w 1618"/>
                  <a:gd name="T73" fmla="*/ 1 h 616"/>
                  <a:gd name="T74" fmla="*/ 1 w 1618"/>
                  <a:gd name="T75" fmla="*/ 1 h 616"/>
                  <a:gd name="T76" fmla="*/ 0 w 1618"/>
                  <a:gd name="T77" fmla="*/ 1 h 616"/>
                  <a:gd name="T78" fmla="*/ 0 w 1618"/>
                  <a:gd name="T79" fmla="*/ 2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18"/>
                  <a:gd name="T121" fmla="*/ 0 h 616"/>
                  <a:gd name="T122" fmla="*/ 1618 w 1618"/>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18" h="616">
                    <a:moveTo>
                      <a:pt x="1495" y="616"/>
                    </a:moveTo>
                    <a:lnTo>
                      <a:pt x="1481" y="385"/>
                    </a:lnTo>
                    <a:lnTo>
                      <a:pt x="1485" y="375"/>
                    </a:lnTo>
                    <a:lnTo>
                      <a:pt x="1491" y="367"/>
                    </a:lnTo>
                    <a:lnTo>
                      <a:pt x="1498" y="361"/>
                    </a:lnTo>
                    <a:lnTo>
                      <a:pt x="1506" y="355"/>
                    </a:lnTo>
                    <a:lnTo>
                      <a:pt x="1514" y="351"/>
                    </a:lnTo>
                    <a:lnTo>
                      <a:pt x="1523" y="347"/>
                    </a:lnTo>
                    <a:lnTo>
                      <a:pt x="1532" y="344"/>
                    </a:lnTo>
                    <a:lnTo>
                      <a:pt x="1541" y="341"/>
                    </a:lnTo>
                    <a:lnTo>
                      <a:pt x="1549" y="338"/>
                    </a:lnTo>
                    <a:lnTo>
                      <a:pt x="1558" y="335"/>
                    </a:lnTo>
                    <a:lnTo>
                      <a:pt x="1567" y="331"/>
                    </a:lnTo>
                    <a:lnTo>
                      <a:pt x="1575" y="326"/>
                    </a:lnTo>
                    <a:lnTo>
                      <a:pt x="1582" y="321"/>
                    </a:lnTo>
                    <a:lnTo>
                      <a:pt x="1589" y="314"/>
                    </a:lnTo>
                    <a:lnTo>
                      <a:pt x="1595" y="306"/>
                    </a:lnTo>
                    <a:lnTo>
                      <a:pt x="1600" y="296"/>
                    </a:lnTo>
                    <a:lnTo>
                      <a:pt x="1608" y="275"/>
                    </a:lnTo>
                    <a:lnTo>
                      <a:pt x="1614" y="257"/>
                    </a:lnTo>
                    <a:lnTo>
                      <a:pt x="1616" y="249"/>
                    </a:lnTo>
                    <a:lnTo>
                      <a:pt x="1617" y="241"/>
                    </a:lnTo>
                    <a:lnTo>
                      <a:pt x="1618" y="234"/>
                    </a:lnTo>
                    <a:lnTo>
                      <a:pt x="1618" y="227"/>
                    </a:lnTo>
                    <a:lnTo>
                      <a:pt x="1617" y="220"/>
                    </a:lnTo>
                    <a:lnTo>
                      <a:pt x="1615" y="212"/>
                    </a:lnTo>
                    <a:lnTo>
                      <a:pt x="1613" y="205"/>
                    </a:lnTo>
                    <a:lnTo>
                      <a:pt x="1610" y="197"/>
                    </a:lnTo>
                    <a:lnTo>
                      <a:pt x="1601" y="181"/>
                    </a:lnTo>
                    <a:lnTo>
                      <a:pt x="1589" y="162"/>
                    </a:lnTo>
                    <a:lnTo>
                      <a:pt x="1583" y="154"/>
                    </a:lnTo>
                    <a:lnTo>
                      <a:pt x="1576" y="147"/>
                    </a:lnTo>
                    <a:lnTo>
                      <a:pt x="1568" y="141"/>
                    </a:lnTo>
                    <a:lnTo>
                      <a:pt x="1560" y="135"/>
                    </a:lnTo>
                    <a:lnTo>
                      <a:pt x="1552" y="130"/>
                    </a:lnTo>
                    <a:lnTo>
                      <a:pt x="1543" y="125"/>
                    </a:lnTo>
                    <a:lnTo>
                      <a:pt x="1533" y="122"/>
                    </a:lnTo>
                    <a:lnTo>
                      <a:pt x="1523" y="118"/>
                    </a:lnTo>
                    <a:lnTo>
                      <a:pt x="1502" y="113"/>
                    </a:lnTo>
                    <a:lnTo>
                      <a:pt x="1481" y="109"/>
                    </a:lnTo>
                    <a:lnTo>
                      <a:pt x="1460" y="106"/>
                    </a:lnTo>
                    <a:lnTo>
                      <a:pt x="1439" y="102"/>
                    </a:lnTo>
                    <a:lnTo>
                      <a:pt x="1395" y="96"/>
                    </a:lnTo>
                    <a:lnTo>
                      <a:pt x="1345" y="90"/>
                    </a:lnTo>
                    <a:lnTo>
                      <a:pt x="1292" y="82"/>
                    </a:lnTo>
                    <a:lnTo>
                      <a:pt x="1237" y="75"/>
                    </a:lnTo>
                    <a:lnTo>
                      <a:pt x="1180" y="67"/>
                    </a:lnTo>
                    <a:lnTo>
                      <a:pt x="1122" y="59"/>
                    </a:lnTo>
                    <a:lnTo>
                      <a:pt x="1064" y="51"/>
                    </a:lnTo>
                    <a:lnTo>
                      <a:pt x="1006" y="43"/>
                    </a:lnTo>
                    <a:lnTo>
                      <a:pt x="950" y="36"/>
                    </a:lnTo>
                    <a:lnTo>
                      <a:pt x="897" y="28"/>
                    </a:lnTo>
                    <a:lnTo>
                      <a:pt x="848" y="22"/>
                    </a:lnTo>
                    <a:lnTo>
                      <a:pt x="803" y="16"/>
                    </a:lnTo>
                    <a:lnTo>
                      <a:pt x="764" y="11"/>
                    </a:lnTo>
                    <a:lnTo>
                      <a:pt x="731" y="7"/>
                    </a:lnTo>
                    <a:lnTo>
                      <a:pt x="705" y="4"/>
                    </a:lnTo>
                    <a:lnTo>
                      <a:pt x="687" y="3"/>
                    </a:lnTo>
                    <a:lnTo>
                      <a:pt x="649" y="1"/>
                    </a:lnTo>
                    <a:lnTo>
                      <a:pt x="614" y="0"/>
                    </a:lnTo>
                    <a:lnTo>
                      <a:pt x="597" y="0"/>
                    </a:lnTo>
                    <a:lnTo>
                      <a:pt x="581" y="1"/>
                    </a:lnTo>
                    <a:lnTo>
                      <a:pt x="566" y="2"/>
                    </a:lnTo>
                    <a:lnTo>
                      <a:pt x="551" y="5"/>
                    </a:lnTo>
                    <a:lnTo>
                      <a:pt x="536" y="8"/>
                    </a:lnTo>
                    <a:lnTo>
                      <a:pt x="522" y="12"/>
                    </a:lnTo>
                    <a:lnTo>
                      <a:pt x="509" y="17"/>
                    </a:lnTo>
                    <a:lnTo>
                      <a:pt x="496" y="23"/>
                    </a:lnTo>
                    <a:lnTo>
                      <a:pt x="483" y="31"/>
                    </a:lnTo>
                    <a:lnTo>
                      <a:pt x="470" y="40"/>
                    </a:lnTo>
                    <a:lnTo>
                      <a:pt x="458" y="50"/>
                    </a:lnTo>
                    <a:lnTo>
                      <a:pt x="446" y="62"/>
                    </a:lnTo>
                    <a:lnTo>
                      <a:pt x="388" y="123"/>
                    </a:lnTo>
                    <a:lnTo>
                      <a:pt x="332" y="183"/>
                    </a:lnTo>
                    <a:lnTo>
                      <a:pt x="276" y="242"/>
                    </a:lnTo>
                    <a:lnTo>
                      <a:pt x="220" y="302"/>
                    </a:lnTo>
                    <a:lnTo>
                      <a:pt x="165" y="361"/>
                    </a:lnTo>
                    <a:lnTo>
                      <a:pt x="110" y="421"/>
                    </a:lnTo>
                    <a:lnTo>
                      <a:pt x="55" y="480"/>
                    </a:lnTo>
                    <a:lnTo>
                      <a:pt x="0" y="540"/>
                    </a:lnTo>
                  </a:path>
                </a:pathLst>
              </a:custGeom>
              <a:noFill/>
              <a:ln w="11113">
                <a:solidFill>
                  <a:srgbClr val="1F1A17"/>
                </a:solidFill>
                <a:prstDash val="solid"/>
                <a:round/>
                <a:headEnd/>
                <a:tailEnd/>
              </a:ln>
            </p:spPr>
            <p:txBody>
              <a:bodyPr/>
              <a:lstStyle/>
              <a:p>
                <a:endParaRPr lang="en-US"/>
              </a:p>
            </p:txBody>
          </p:sp>
          <p:sp>
            <p:nvSpPr>
              <p:cNvPr id="33870" name="Freeform 85"/>
              <p:cNvSpPr>
                <a:spLocks/>
              </p:cNvSpPr>
              <p:nvPr/>
            </p:nvSpPr>
            <p:spPr bwMode="auto">
              <a:xfrm>
                <a:off x="3539" y="2932"/>
                <a:ext cx="59" cy="120"/>
              </a:xfrm>
              <a:custGeom>
                <a:avLst/>
                <a:gdLst>
                  <a:gd name="T0" fmla="*/ 1 w 414"/>
                  <a:gd name="T1" fmla="*/ 0 h 840"/>
                  <a:gd name="T2" fmla="*/ 1 w 414"/>
                  <a:gd name="T3" fmla="*/ 0 h 840"/>
                  <a:gd name="T4" fmla="*/ 1 w 414"/>
                  <a:gd name="T5" fmla="*/ 0 h 840"/>
                  <a:gd name="T6" fmla="*/ 1 w 414"/>
                  <a:gd name="T7" fmla="*/ 0 h 840"/>
                  <a:gd name="T8" fmla="*/ 1 w 414"/>
                  <a:gd name="T9" fmla="*/ 1 h 840"/>
                  <a:gd name="T10" fmla="*/ 0 w 414"/>
                  <a:gd name="T11" fmla="*/ 1 h 840"/>
                  <a:gd name="T12" fmla="*/ 0 w 414"/>
                  <a:gd name="T13" fmla="*/ 1 h 840"/>
                  <a:gd name="T14" fmla="*/ 0 w 414"/>
                  <a:gd name="T15" fmla="*/ 1 h 840"/>
                  <a:gd name="T16" fmla="*/ 0 w 414"/>
                  <a:gd name="T17" fmla="*/ 1 h 840"/>
                  <a:gd name="T18" fmla="*/ 0 w 414"/>
                  <a:gd name="T19" fmla="*/ 1 h 840"/>
                  <a:gd name="T20" fmla="*/ 0 w 414"/>
                  <a:gd name="T21" fmla="*/ 1 h 840"/>
                  <a:gd name="T22" fmla="*/ 0 w 414"/>
                  <a:gd name="T23" fmla="*/ 1 h 840"/>
                  <a:gd name="T24" fmla="*/ 0 w 414"/>
                  <a:gd name="T25" fmla="*/ 1 h 840"/>
                  <a:gd name="T26" fmla="*/ 0 w 414"/>
                  <a:gd name="T27" fmla="*/ 1 h 840"/>
                  <a:gd name="T28" fmla="*/ 0 w 414"/>
                  <a:gd name="T29" fmla="*/ 1 h 840"/>
                  <a:gd name="T30" fmla="*/ 0 w 414"/>
                  <a:gd name="T31" fmla="*/ 2 h 840"/>
                  <a:gd name="T32" fmla="*/ 0 w 414"/>
                  <a:gd name="T33" fmla="*/ 2 h 840"/>
                  <a:gd name="T34" fmla="*/ 0 w 414"/>
                  <a:gd name="T35" fmla="*/ 2 h 840"/>
                  <a:gd name="T36" fmla="*/ 0 w 414"/>
                  <a:gd name="T37" fmla="*/ 2 h 840"/>
                  <a:gd name="T38" fmla="*/ 0 w 414"/>
                  <a:gd name="T39" fmla="*/ 2 h 840"/>
                  <a:gd name="T40" fmla="*/ 0 w 414"/>
                  <a:gd name="T41" fmla="*/ 2 h 840"/>
                  <a:gd name="T42" fmla="*/ 0 w 414"/>
                  <a:gd name="T43" fmla="*/ 2 h 840"/>
                  <a:gd name="T44" fmla="*/ 0 w 414"/>
                  <a:gd name="T45" fmla="*/ 2 h 840"/>
                  <a:gd name="T46" fmla="*/ 0 w 414"/>
                  <a:gd name="T47" fmla="*/ 2 h 840"/>
                  <a:gd name="T48" fmla="*/ 0 w 414"/>
                  <a:gd name="T49" fmla="*/ 2 h 840"/>
                  <a:gd name="T50" fmla="*/ 0 w 414"/>
                  <a:gd name="T51" fmla="*/ 2 h 840"/>
                  <a:gd name="T52" fmla="*/ 0 w 414"/>
                  <a:gd name="T53" fmla="*/ 2 h 840"/>
                  <a:gd name="T54" fmla="*/ 0 w 414"/>
                  <a:gd name="T55" fmla="*/ 2 h 840"/>
                  <a:gd name="T56" fmla="*/ 0 w 414"/>
                  <a:gd name="T57" fmla="*/ 2 h 840"/>
                  <a:gd name="T58" fmla="*/ 0 w 414"/>
                  <a:gd name="T59" fmla="*/ 2 h 840"/>
                  <a:gd name="T60" fmla="*/ 0 w 414"/>
                  <a:gd name="T61" fmla="*/ 2 h 840"/>
                  <a:gd name="T62" fmla="*/ 0 w 414"/>
                  <a:gd name="T63" fmla="*/ 2 h 840"/>
                  <a:gd name="T64" fmla="*/ 0 w 414"/>
                  <a:gd name="T65" fmla="*/ 2 h 840"/>
                  <a:gd name="T66" fmla="*/ 0 w 414"/>
                  <a:gd name="T67" fmla="*/ 2 h 840"/>
                  <a:gd name="T68" fmla="*/ 0 w 414"/>
                  <a:gd name="T69" fmla="*/ 2 h 840"/>
                  <a:gd name="T70" fmla="*/ 0 w 414"/>
                  <a:gd name="T71" fmla="*/ 2 h 840"/>
                  <a:gd name="T72" fmla="*/ 0 w 414"/>
                  <a:gd name="T73" fmla="*/ 2 h 840"/>
                  <a:gd name="T74" fmla="*/ 0 w 414"/>
                  <a:gd name="T75" fmla="*/ 2 h 840"/>
                  <a:gd name="T76" fmla="*/ 1 w 414"/>
                  <a:gd name="T77" fmla="*/ 0 h 8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840"/>
                  <a:gd name="T119" fmla="*/ 414 w 414"/>
                  <a:gd name="T120" fmla="*/ 840 h 8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840">
                    <a:moveTo>
                      <a:pt x="414" y="0"/>
                    </a:moveTo>
                    <a:lnTo>
                      <a:pt x="363" y="56"/>
                    </a:lnTo>
                    <a:lnTo>
                      <a:pt x="314" y="111"/>
                    </a:lnTo>
                    <a:lnTo>
                      <a:pt x="266" y="167"/>
                    </a:lnTo>
                    <a:lnTo>
                      <a:pt x="217" y="224"/>
                    </a:lnTo>
                    <a:lnTo>
                      <a:pt x="169" y="281"/>
                    </a:lnTo>
                    <a:lnTo>
                      <a:pt x="121" y="339"/>
                    </a:lnTo>
                    <a:lnTo>
                      <a:pt x="73" y="398"/>
                    </a:lnTo>
                    <a:lnTo>
                      <a:pt x="26" y="457"/>
                    </a:lnTo>
                    <a:lnTo>
                      <a:pt x="21" y="464"/>
                    </a:lnTo>
                    <a:lnTo>
                      <a:pt x="16" y="471"/>
                    </a:lnTo>
                    <a:lnTo>
                      <a:pt x="12" y="480"/>
                    </a:lnTo>
                    <a:lnTo>
                      <a:pt x="9" y="490"/>
                    </a:lnTo>
                    <a:lnTo>
                      <a:pt x="5" y="499"/>
                    </a:lnTo>
                    <a:lnTo>
                      <a:pt x="3" y="509"/>
                    </a:lnTo>
                    <a:lnTo>
                      <a:pt x="1" y="520"/>
                    </a:lnTo>
                    <a:lnTo>
                      <a:pt x="0" y="530"/>
                    </a:lnTo>
                    <a:lnTo>
                      <a:pt x="0" y="541"/>
                    </a:lnTo>
                    <a:lnTo>
                      <a:pt x="0" y="552"/>
                    </a:lnTo>
                    <a:lnTo>
                      <a:pt x="2" y="562"/>
                    </a:lnTo>
                    <a:lnTo>
                      <a:pt x="4" y="573"/>
                    </a:lnTo>
                    <a:lnTo>
                      <a:pt x="8" y="583"/>
                    </a:lnTo>
                    <a:lnTo>
                      <a:pt x="12" y="593"/>
                    </a:lnTo>
                    <a:lnTo>
                      <a:pt x="18" y="602"/>
                    </a:lnTo>
                    <a:lnTo>
                      <a:pt x="25" y="611"/>
                    </a:lnTo>
                    <a:lnTo>
                      <a:pt x="31" y="617"/>
                    </a:lnTo>
                    <a:lnTo>
                      <a:pt x="37" y="622"/>
                    </a:lnTo>
                    <a:lnTo>
                      <a:pt x="43" y="626"/>
                    </a:lnTo>
                    <a:lnTo>
                      <a:pt x="49" y="629"/>
                    </a:lnTo>
                    <a:lnTo>
                      <a:pt x="61" y="633"/>
                    </a:lnTo>
                    <a:lnTo>
                      <a:pt x="73" y="636"/>
                    </a:lnTo>
                    <a:lnTo>
                      <a:pt x="85" y="639"/>
                    </a:lnTo>
                    <a:lnTo>
                      <a:pt x="98" y="643"/>
                    </a:lnTo>
                    <a:lnTo>
                      <a:pt x="104" y="646"/>
                    </a:lnTo>
                    <a:lnTo>
                      <a:pt x="110" y="650"/>
                    </a:lnTo>
                    <a:lnTo>
                      <a:pt x="116" y="654"/>
                    </a:lnTo>
                    <a:lnTo>
                      <a:pt x="122" y="660"/>
                    </a:lnTo>
                    <a:lnTo>
                      <a:pt x="131" y="840"/>
                    </a:lnTo>
                    <a:lnTo>
                      <a:pt x="414" y="0"/>
                    </a:lnTo>
                    <a:close/>
                  </a:path>
                </a:pathLst>
              </a:custGeom>
              <a:noFill/>
              <a:ln w="11113">
                <a:solidFill>
                  <a:srgbClr val="1F1A17"/>
                </a:solidFill>
                <a:prstDash val="solid"/>
                <a:round/>
                <a:headEnd/>
                <a:tailEnd/>
              </a:ln>
            </p:spPr>
            <p:txBody>
              <a:bodyPr/>
              <a:lstStyle/>
              <a:p>
                <a:endParaRPr lang="en-US"/>
              </a:p>
            </p:txBody>
          </p:sp>
          <p:sp>
            <p:nvSpPr>
              <p:cNvPr id="33871" name="Freeform 86"/>
              <p:cNvSpPr>
                <a:spLocks/>
              </p:cNvSpPr>
              <p:nvPr/>
            </p:nvSpPr>
            <p:spPr bwMode="auto">
              <a:xfrm>
                <a:off x="3900" y="2659"/>
                <a:ext cx="201" cy="79"/>
              </a:xfrm>
              <a:custGeom>
                <a:avLst/>
                <a:gdLst>
                  <a:gd name="T0" fmla="*/ 0 w 1407"/>
                  <a:gd name="T1" fmla="*/ 0 h 553"/>
                  <a:gd name="T2" fmla="*/ 0 w 1407"/>
                  <a:gd name="T3" fmla="*/ 0 h 553"/>
                  <a:gd name="T4" fmla="*/ 0 w 1407"/>
                  <a:gd name="T5" fmla="*/ 0 h 553"/>
                  <a:gd name="T6" fmla="*/ 0 w 1407"/>
                  <a:gd name="T7" fmla="*/ 0 h 553"/>
                  <a:gd name="T8" fmla="*/ 0 w 1407"/>
                  <a:gd name="T9" fmla="*/ 0 h 553"/>
                  <a:gd name="T10" fmla="*/ 0 w 1407"/>
                  <a:gd name="T11" fmla="*/ 0 h 553"/>
                  <a:gd name="T12" fmla="*/ 0 w 1407"/>
                  <a:gd name="T13" fmla="*/ 0 h 553"/>
                  <a:gd name="T14" fmla="*/ 0 w 1407"/>
                  <a:gd name="T15" fmla="*/ 0 h 553"/>
                  <a:gd name="T16" fmla="*/ 0 w 1407"/>
                  <a:gd name="T17" fmla="*/ 0 h 553"/>
                  <a:gd name="T18" fmla="*/ 0 w 1407"/>
                  <a:gd name="T19" fmla="*/ 0 h 553"/>
                  <a:gd name="T20" fmla="*/ 0 w 1407"/>
                  <a:gd name="T21" fmla="*/ 0 h 553"/>
                  <a:gd name="T22" fmla="*/ 1 w 1407"/>
                  <a:gd name="T23" fmla="*/ 1 h 553"/>
                  <a:gd name="T24" fmla="*/ 1 w 1407"/>
                  <a:gd name="T25" fmla="*/ 1 h 553"/>
                  <a:gd name="T26" fmla="*/ 1 w 1407"/>
                  <a:gd name="T27" fmla="*/ 1 h 553"/>
                  <a:gd name="T28" fmla="*/ 1 w 1407"/>
                  <a:gd name="T29" fmla="*/ 1 h 553"/>
                  <a:gd name="T30" fmla="*/ 1 w 1407"/>
                  <a:gd name="T31" fmla="*/ 1 h 553"/>
                  <a:gd name="T32" fmla="*/ 1 w 1407"/>
                  <a:gd name="T33" fmla="*/ 1 h 553"/>
                  <a:gd name="T34" fmla="*/ 1 w 1407"/>
                  <a:gd name="T35" fmla="*/ 1 h 553"/>
                  <a:gd name="T36" fmla="*/ 1 w 1407"/>
                  <a:gd name="T37" fmla="*/ 1 h 553"/>
                  <a:gd name="T38" fmla="*/ 1 w 1407"/>
                  <a:gd name="T39" fmla="*/ 1 h 553"/>
                  <a:gd name="T40" fmla="*/ 1 w 1407"/>
                  <a:gd name="T41" fmla="*/ 1 h 553"/>
                  <a:gd name="T42" fmla="*/ 1 w 1407"/>
                  <a:gd name="T43" fmla="*/ 1 h 553"/>
                  <a:gd name="T44" fmla="*/ 1 w 1407"/>
                  <a:gd name="T45" fmla="*/ 1 h 553"/>
                  <a:gd name="T46" fmla="*/ 1 w 1407"/>
                  <a:gd name="T47" fmla="*/ 1 h 553"/>
                  <a:gd name="T48" fmla="*/ 1 w 1407"/>
                  <a:gd name="T49" fmla="*/ 1 h 553"/>
                  <a:gd name="T50" fmla="*/ 1 w 1407"/>
                  <a:gd name="T51" fmla="*/ 2 h 553"/>
                  <a:gd name="T52" fmla="*/ 1 w 1407"/>
                  <a:gd name="T53" fmla="*/ 2 h 553"/>
                  <a:gd name="T54" fmla="*/ 1 w 1407"/>
                  <a:gd name="T55" fmla="*/ 2 h 553"/>
                  <a:gd name="T56" fmla="*/ 1 w 1407"/>
                  <a:gd name="T57" fmla="*/ 2 h 553"/>
                  <a:gd name="T58" fmla="*/ 1 w 1407"/>
                  <a:gd name="T59" fmla="*/ 2 h 553"/>
                  <a:gd name="T60" fmla="*/ 1 w 1407"/>
                  <a:gd name="T61" fmla="*/ 2 h 553"/>
                  <a:gd name="T62" fmla="*/ 1 w 1407"/>
                  <a:gd name="T63" fmla="*/ 2 h 553"/>
                  <a:gd name="T64" fmla="*/ 2 w 1407"/>
                  <a:gd name="T65" fmla="*/ 2 h 553"/>
                  <a:gd name="T66" fmla="*/ 2 w 1407"/>
                  <a:gd name="T67" fmla="*/ 2 h 553"/>
                  <a:gd name="T68" fmla="*/ 2 w 1407"/>
                  <a:gd name="T69" fmla="*/ 2 h 553"/>
                  <a:gd name="T70" fmla="*/ 2 w 1407"/>
                  <a:gd name="T71" fmla="*/ 2 h 553"/>
                  <a:gd name="T72" fmla="*/ 2 w 1407"/>
                  <a:gd name="T73" fmla="*/ 2 h 553"/>
                  <a:gd name="T74" fmla="*/ 2 w 1407"/>
                  <a:gd name="T75" fmla="*/ 2 h 553"/>
                  <a:gd name="T76" fmla="*/ 2 w 1407"/>
                  <a:gd name="T77" fmla="*/ 2 h 553"/>
                  <a:gd name="T78" fmla="*/ 2 w 1407"/>
                  <a:gd name="T79" fmla="*/ 2 h 553"/>
                  <a:gd name="T80" fmla="*/ 4 w 1407"/>
                  <a:gd name="T81" fmla="*/ 1 h 5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07"/>
                  <a:gd name="T124" fmla="*/ 0 h 553"/>
                  <a:gd name="T125" fmla="*/ 1407 w 1407"/>
                  <a:gd name="T126" fmla="*/ 553 h 5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07" h="553">
                    <a:moveTo>
                      <a:pt x="0" y="8"/>
                    </a:moveTo>
                    <a:lnTo>
                      <a:pt x="8" y="4"/>
                    </a:lnTo>
                    <a:lnTo>
                      <a:pt x="17" y="1"/>
                    </a:lnTo>
                    <a:lnTo>
                      <a:pt x="27" y="0"/>
                    </a:lnTo>
                    <a:lnTo>
                      <a:pt x="37" y="0"/>
                    </a:lnTo>
                    <a:lnTo>
                      <a:pt x="46" y="2"/>
                    </a:lnTo>
                    <a:lnTo>
                      <a:pt x="54" y="5"/>
                    </a:lnTo>
                    <a:lnTo>
                      <a:pt x="57" y="8"/>
                    </a:lnTo>
                    <a:lnTo>
                      <a:pt x="60" y="10"/>
                    </a:lnTo>
                    <a:lnTo>
                      <a:pt x="63" y="14"/>
                    </a:lnTo>
                    <a:lnTo>
                      <a:pt x="65" y="17"/>
                    </a:lnTo>
                    <a:lnTo>
                      <a:pt x="249" y="346"/>
                    </a:lnTo>
                    <a:lnTo>
                      <a:pt x="254" y="356"/>
                    </a:lnTo>
                    <a:lnTo>
                      <a:pt x="260" y="367"/>
                    </a:lnTo>
                    <a:lnTo>
                      <a:pt x="266" y="377"/>
                    </a:lnTo>
                    <a:lnTo>
                      <a:pt x="273" y="388"/>
                    </a:lnTo>
                    <a:lnTo>
                      <a:pt x="288" y="409"/>
                    </a:lnTo>
                    <a:lnTo>
                      <a:pt x="306" y="430"/>
                    </a:lnTo>
                    <a:lnTo>
                      <a:pt x="326" y="449"/>
                    </a:lnTo>
                    <a:lnTo>
                      <a:pt x="347" y="468"/>
                    </a:lnTo>
                    <a:lnTo>
                      <a:pt x="358" y="476"/>
                    </a:lnTo>
                    <a:lnTo>
                      <a:pt x="370" y="485"/>
                    </a:lnTo>
                    <a:lnTo>
                      <a:pt x="382" y="493"/>
                    </a:lnTo>
                    <a:lnTo>
                      <a:pt x="395" y="501"/>
                    </a:lnTo>
                    <a:lnTo>
                      <a:pt x="407" y="508"/>
                    </a:lnTo>
                    <a:lnTo>
                      <a:pt x="420" y="515"/>
                    </a:lnTo>
                    <a:lnTo>
                      <a:pt x="434" y="521"/>
                    </a:lnTo>
                    <a:lnTo>
                      <a:pt x="448" y="527"/>
                    </a:lnTo>
                    <a:lnTo>
                      <a:pt x="462" y="533"/>
                    </a:lnTo>
                    <a:lnTo>
                      <a:pt x="476" y="537"/>
                    </a:lnTo>
                    <a:lnTo>
                      <a:pt x="490" y="542"/>
                    </a:lnTo>
                    <a:lnTo>
                      <a:pt x="505" y="545"/>
                    </a:lnTo>
                    <a:lnTo>
                      <a:pt x="520" y="548"/>
                    </a:lnTo>
                    <a:lnTo>
                      <a:pt x="536" y="550"/>
                    </a:lnTo>
                    <a:lnTo>
                      <a:pt x="552" y="552"/>
                    </a:lnTo>
                    <a:lnTo>
                      <a:pt x="567" y="553"/>
                    </a:lnTo>
                    <a:lnTo>
                      <a:pt x="583" y="553"/>
                    </a:lnTo>
                    <a:lnTo>
                      <a:pt x="598" y="553"/>
                    </a:lnTo>
                    <a:lnTo>
                      <a:pt x="614" y="551"/>
                    </a:lnTo>
                    <a:lnTo>
                      <a:pt x="630" y="549"/>
                    </a:lnTo>
                    <a:lnTo>
                      <a:pt x="1407" y="412"/>
                    </a:lnTo>
                  </a:path>
                </a:pathLst>
              </a:custGeom>
              <a:noFill/>
              <a:ln w="11113">
                <a:solidFill>
                  <a:srgbClr val="1F1A17"/>
                </a:solidFill>
                <a:prstDash val="solid"/>
                <a:round/>
                <a:headEnd/>
                <a:tailEnd/>
              </a:ln>
            </p:spPr>
            <p:txBody>
              <a:bodyPr/>
              <a:lstStyle/>
              <a:p>
                <a:endParaRPr lang="en-US"/>
              </a:p>
            </p:txBody>
          </p:sp>
          <p:sp>
            <p:nvSpPr>
              <p:cNvPr id="33872" name="Line 87"/>
              <p:cNvSpPr>
                <a:spLocks noChangeShapeType="1"/>
              </p:cNvSpPr>
              <p:nvPr/>
            </p:nvSpPr>
            <p:spPr bwMode="auto">
              <a:xfrm flipH="1">
                <a:off x="4014" y="2619"/>
                <a:ext cx="43" cy="49"/>
              </a:xfrm>
              <a:prstGeom prst="line">
                <a:avLst/>
              </a:prstGeom>
              <a:noFill/>
              <a:ln w="7938">
                <a:solidFill>
                  <a:srgbClr val="1F1A17"/>
                </a:solidFill>
                <a:round/>
                <a:headEnd/>
                <a:tailEnd/>
              </a:ln>
            </p:spPr>
            <p:txBody>
              <a:bodyPr/>
              <a:lstStyle/>
              <a:p>
                <a:endParaRPr lang="en-US"/>
              </a:p>
            </p:txBody>
          </p:sp>
          <p:sp>
            <p:nvSpPr>
              <p:cNvPr id="33873" name="Line 88"/>
              <p:cNvSpPr>
                <a:spLocks noChangeShapeType="1"/>
              </p:cNvSpPr>
              <p:nvPr/>
            </p:nvSpPr>
            <p:spPr bwMode="auto">
              <a:xfrm flipH="1">
                <a:off x="3968" y="2679"/>
                <a:ext cx="37" cy="43"/>
              </a:xfrm>
              <a:prstGeom prst="line">
                <a:avLst/>
              </a:prstGeom>
              <a:noFill/>
              <a:ln w="7938">
                <a:solidFill>
                  <a:srgbClr val="1F1A17"/>
                </a:solidFill>
                <a:round/>
                <a:headEnd/>
                <a:tailEnd/>
              </a:ln>
            </p:spPr>
            <p:txBody>
              <a:bodyPr/>
              <a:lstStyle/>
              <a:p>
                <a:endParaRPr lang="en-US"/>
              </a:p>
            </p:txBody>
          </p:sp>
          <p:sp>
            <p:nvSpPr>
              <p:cNvPr id="33874" name="Line 89"/>
              <p:cNvSpPr>
                <a:spLocks noChangeShapeType="1"/>
              </p:cNvSpPr>
              <p:nvPr/>
            </p:nvSpPr>
            <p:spPr bwMode="auto">
              <a:xfrm flipH="1">
                <a:off x="4070" y="2566"/>
                <a:ext cx="32" cy="38"/>
              </a:xfrm>
              <a:prstGeom prst="line">
                <a:avLst/>
              </a:prstGeom>
              <a:noFill/>
              <a:ln w="7938">
                <a:solidFill>
                  <a:srgbClr val="1F1A17"/>
                </a:solidFill>
                <a:round/>
                <a:headEnd/>
                <a:tailEnd/>
              </a:ln>
            </p:spPr>
            <p:txBody>
              <a:bodyPr/>
              <a:lstStyle/>
              <a:p>
                <a:endParaRPr lang="en-US"/>
              </a:p>
            </p:txBody>
          </p:sp>
          <p:sp>
            <p:nvSpPr>
              <p:cNvPr id="33875" name="Freeform 90"/>
              <p:cNvSpPr>
                <a:spLocks/>
              </p:cNvSpPr>
              <p:nvPr/>
            </p:nvSpPr>
            <p:spPr bwMode="auto">
              <a:xfrm>
                <a:off x="4616" y="2073"/>
                <a:ext cx="109" cy="164"/>
              </a:xfrm>
              <a:custGeom>
                <a:avLst/>
                <a:gdLst>
                  <a:gd name="T0" fmla="*/ 2 w 759"/>
                  <a:gd name="T1" fmla="*/ 3 h 1147"/>
                  <a:gd name="T2" fmla="*/ 2 w 759"/>
                  <a:gd name="T3" fmla="*/ 3 h 1147"/>
                  <a:gd name="T4" fmla="*/ 2 w 759"/>
                  <a:gd name="T5" fmla="*/ 3 h 1147"/>
                  <a:gd name="T6" fmla="*/ 2 w 759"/>
                  <a:gd name="T7" fmla="*/ 3 h 1147"/>
                  <a:gd name="T8" fmla="*/ 2 w 759"/>
                  <a:gd name="T9" fmla="*/ 3 h 1147"/>
                  <a:gd name="T10" fmla="*/ 2 w 759"/>
                  <a:gd name="T11" fmla="*/ 3 h 1147"/>
                  <a:gd name="T12" fmla="*/ 2 w 759"/>
                  <a:gd name="T13" fmla="*/ 3 h 1147"/>
                  <a:gd name="T14" fmla="*/ 2 w 759"/>
                  <a:gd name="T15" fmla="*/ 3 h 1147"/>
                  <a:gd name="T16" fmla="*/ 2 w 759"/>
                  <a:gd name="T17" fmla="*/ 3 h 1147"/>
                  <a:gd name="T18" fmla="*/ 1 w 759"/>
                  <a:gd name="T19" fmla="*/ 2 h 1147"/>
                  <a:gd name="T20" fmla="*/ 1 w 759"/>
                  <a:gd name="T21" fmla="*/ 2 h 1147"/>
                  <a:gd name="T22" fmla="*/ 1 w 759"/>
                  <a:gd name="T23" fmla="*/ 2 h 1147"/>
                  <a:gd name="T24" fmla="*/ 1 w 759"/>
                  <a:gd name="T25" fmla="*/ 2 h 1147"/>
                  <a:gd name="T26" fmla="*/ 1 w 759"/>
                  <a:gd name="T27" fmla="*/ 2 h 1147"/>
                  <a:gd name="T28" fmla="*/ 1 w 759"/>
                  <a:gd name="T29" fmla="*/ 2 h 1147"/>
                  <a:gd name="T30" fmla="*/ 1 w 759"/>
                  <a:gd name="T31" fmla="*/ 1 h 1147"/>
                  <a:gd name="T32" fmla="*/ 1 w 759"/>
                  <a:gd name="T33" fmla="*/ 1 h 1147"/>
                  <a:gd name="T34" fmla="*/ 0 w 759"/>
                  <a:gd name="T35" fmla="*/ 1 h 1147"/>
                  <a:gd name="T36" fmla="*/ 0 w 759"/>
                  <a:gd name="T37" fmla="*/ 1 h 1147"/>
                  <a:gd name="T38" fmla="*/ 0 w 759"/>
                  <a:gd name="T39" fmla="*/ 1 h 1147"/>
                  <a:gd name="T40" fmla="*/ 0 w 759"/>
                  <a:gd name="T41" fmla="*/ 1 h 1147"/>
                  <a:gd name="T42" fmla="*/ 0 w 759"/>
                  <a:gd name="T43" fmla="*/ 1 h 1147"/>
                  <a:gd name="T44" fmla="*/ 0 w 759"/>
                  <a:gd name="T45" fmla="*/ 1 h 1147"/>
                  <a:gd name="T46" fmla="*/ 0 w 759"/>
                  <a:gd name="T47" fmla="*/ 1 h 1147"/>
                  <a:gd name="T48" fmla="*/ 0 w 759"/>
                  <a:gd name="T49" fmla="*/ 0 h 1147"/>
                  <a:gd name="T50" fmla="*/ 0 w 759"/>
                  <a:gd name="T51" fmla="*/ 0 h 1147"/>
                  <a:gd name="T52" fmla="*/ 0 w 759"/>
                  <a:gd name="T53" fmla="*/ 0 h 1147"/>
                  <a:gd name="T54" fmla="*/ 0 w 759"/>
                  <a:gd name="T55" fmla="*/ 0 h 1147"/>
                  <a:gd name="T56" fmla="*/ 0 w 759"/>
                  <a:gd name="T57" fmla="*/ 0 h 1147"/>
                  <a:gd name="T58" fmla="*/ 0 w 759"/>
                  <a:gd name="T59" fmla="*/ 0 h 1147"/>
                  <a:gd name="T60" fmla="*/ 0 w 759"/>
                  <a:gd name="T61" fmla="*/ 0 h 114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59"/>
                  <a:gd name="T94" fmla="*/ 0 h 1147"/>
                  <a:gd name="T95" fmla="*/ 759 w 759"/>
                  <a:gd name="T96" fmla="*/ 1147 h 114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59" h="1147">
                    <a:moveTo>
                      <a:pt x="759" y="1147"/>
                    </a:moveTo>
                    <a:lnTo>
                      <a:pt x="729" y="1119"/>
                    </a:lnTo>
                    <a:lnTo>
                      <a:pt x="699" y="1090"/>
                    </a:lnTo>
                    <a:lnTo>
                      <a:pt x="669" y="1060"/>
                    </a:lnTo>
                    <a:lnTo>
                      <a:pt x="639" y="1028"/>
                    </a:lnTo>
                    <a:lnTo>
                      <a:pt x="609" y="997"/>
                    </a:lnTo>
                    <a:lnTo>
                      <a:pt x="580" y="965"/>
                    </a:lnTo>
                    <a:lnTo>
                      <a:pt x="550" y="931"/>
                    </a:lnTo>
                    <a:lnTo>
                      <a:pt x="520" y="897"/>
                    </a:lnTo>
                    <a:lnTo>
                      <a:pt x="471" y="840"/>
                    </a:lnTo>
                    <a:lnTo>
                      <a:pt x="424" y="783"/>
                    </a:lnTo>
                    <a:lnTo>
                      <a:pt x="379" y="726"/>
                    </a:lnTo>
                    <a:lnTo>
                      <a:pt x="337" y="668"/>
                    </a:lnTo>
                    <a:lnTo>
                      <a:pt x="295" y="611"/>
                    </a:lnTo>
                    <a:lnTo>
                      <a:pt x="257" y="553"/>
                    </a:lnTo>
                    <a:lnTo>
                      <a:pt x="221" y="497"/>
                    </a:lnTo>
                    <a:lnTo>
                      <a:pt x="187" y="440"/>
                    </a:lnTo>
                    <a:lnTo>
                      <a:pt x="155" y="384"/>
                    </a:lnTo>
                    <a:lnTo>
                      <a:pt x="126" y="328"/>
                    </a:lnTo>
                    <a:lnTo>
                      <a:pt x="112" y="300"/>
                    </a:lnTo>
                    <a:lnTo>
                      <a:pt x="99" y="272"/>
                    </a:lnTo>
                    <a:lnTo>
                      <a:pt x="86" y="244"/>
                    </a:lnTo>
                    <a:lnTo>
                      <a:pt x="74" y="217"/>
                    </a:lnTo>
                    <a:lnTo>
                      <a:pt x="63" y="189"/>
                    </a:lnTo>
                    <a:lnTo>
                      <a:pt x="52" y="162"/>
                    </a:lnTo>
                    <a:lnTo>
                      <a:pt x="42" y="135"/>
                    </a:lnTo>
                    <a:lnTo>
                      <a:pt x="32" y="108"/>
                    </a:lnTo>
                    <a:lnTo>
                      <a:pt x="23" y="81"/>
                    </a:lnTo>
                    <a:lnTo>
                      <a:pt x="15" y="53"/>
                    </a:lnTo>
                    <a:lnTo>
                      <a:pt x="7" y="26"/>
                    </a:lnTo>
                    <a:lnTo>
                      <a:pt x="0" y="0"/>
                    </a:lnTo>
                  </a:path>
                </a:pathLst>
              </a:custGeom>
              <a:noFill/>
              <a:ln w="11113">
                <a:solidFill>
                  <a:srgbClr val="1F1A17"/>
                </a:solidFill>
                <a:prstDash val="solid"/>
                <a:round/>
                <a:headEnd/>
                <a:tailEnd/>
              </a:ln>
            </p:spPr>
            <p:txBody>
              <a:bodyPr/>
              <a:lstStyle/>
              <a:p>
                <a:endParaRPr lang="en-US"/>
              </a:p>
            </p:txBody>
          </p:sp>
          <p:sp>
            <p:nvSpPr>
              <p:cNvPr id="33876" name="Freeform 91"/>
              <p:cNvSpPr>
                <a:spLocks/>
              </p:cNvSpPr>
              <p:nvPr/>
            </p:nvSpPr>
            <p:spPr bwMode="auto">
              <a:xfrm>
                <a:off x="4511" y="1936"/>
                <a:ext cx="118" cy="108"/>
              </a:xfrm>
              <a:custGeom>
                <a:avLst/>
                <a:gdLst>
                  <a:gd name="T0" fmla="*/ 2 w 826"/>
                  <a:gd name="T1" fmla="*/ 2 h 760"/>
                  <a:gd name="T2" fmla="*/ 2 w 826"/>
                  <a:gd name="T3" fmla="*/ 2 h 760"/>
                  <a:gd name="T4" fmla="*/ 2 w 826"/>
                  <a:gd name="T5" fmla="*/ 2 h 760"/>
                  <a:gd name="T6" fmla="*/ 2 w 826"/>
                  <a:gd name="T7" fmla="*/ 2 h 760"/>
                  <a:gd name="T8" fmla="*/ 2 w 826"/>
                  <a:gd name="T9" fmla="*/ 2 h 760"/>
                  <a:gd name="T10" fmla="*/ 2 w 826"/>
                  <a:gd name="T11" fmla="*/ 2 h 760"/>
                  <a:gd name="T12" fmla="*/ 2 w 826"/>
                  <a:gd name="T13" fmla="*/ 2 h 760"/>
                  <a:gd name="T14" fmla="*/ 2 w 826"/>
                  <a:gd name="T15" fmla="*/ 1 h 760"/>
                  <a:gd name="T16" fmla="*/ 2 w 826"/>
                  <a:gd name="T17" fmla="*/ 1 h 760"/>
                  <a:gd name="T18" fmla="*/ 2 w 826"/>
                  <a:gd name="T19" fmla="*/ 1 h 760"/>
                  <a:gd name="T20" fmla="*/ 2 w 826"/>
                  <a:gd name="T21" fmla="*/ 1 h 760"/>
                  <a:gd name="T22" fmla="*/ 2 w 826"/>
                  <a:gd name="T23" fmla="*/ 1 h 760"/>
                  <a:gd name="T24" fmla="*/ 2 w 826"/>
                  <a:gd name="T25" fmla="*/ 1 h 760"/>
                  <a:gd name="T26" fmla="*/ 2 w 826"/>
                  <a:gd name="T27" fmla="*/ 1 h 760"/>
                  <a:gd name="T28" fmla="*/ 2 w 826"/>
                  <a:gd name="T29" fmla="*/ 1 h 760"/>
                  <a:gd name="T30" fmla="*/ 2 w 826"/>
                  <a:gd name="T31" fmla="*/ 1 h 760"/>
                  <a:gd name="T32" fmla="*/ 2 w 826"/>
                  <a:gd name="T33" fmla="*/ 1 h 760"/>
                  <a:gd name="T34" fmla="*/ 2 w 826"/>
                  <a:gd name="T35" fmla="*/ 1 h 760"/>
                  <a:gd name="T36" fmla="*/ 2 w 826"/>
                  <a:gd name="T37" fmla="*/ 1 h 760"/>
                  <a:gd name="T38" fmla="*/ 2 w 826"/>
                  <a:gd name="T39" fmla="*/ 1 h 760"/>
                  <a:gd name="T40" fmla="*/ 2 w 826"/>
                  <a:gd name="T41" fmla="*/ 1 h 760"/>
                  <a:gd name="T42" fmla="*/ 2 w 826"/>
                  <a:gd name="T43" fmla="*/ 1 h 760"/>
                  <a:gd name="T44" fmla="*/ 2 w 826"/>
                  <a:gd name="T45" fmla="*/ 1 h 760"/>
                  <a:gd name="T46" fmla="*/ 2 w 826"/>
                  <a:gd name="T47" fmla="*/ 1 h 760"/>
                  <a:gd name="T48" fmla="*/ 2 w 826"/>
                  <a:gd name="T49" fmla="*/ 0 h 760"/>
                  <a:gd name="T50" fmla="*/ 2 w 826"/>
                  <a:gd name="T51" fmla="*/ 0 h 760"/>
                  <a:gd name="T52" fmla="*/ 2 w 826"/>
                  <a:gd name="T53" fmla="*/ 0 h 760"/>
                  <a:gd name="T54" fmla="*/ 2 w 826"/>
                  <a:gd name="T55" fmla="*/ 0 h 760"/>
                  <a:gd name="T56" fmla="*/ 2 w 826"/>
                  <a:gd name="T57" fmla="*/ 0 h 760"/>
                  <a:gd name="T58" fmla="*/ 2 w 826"/>
                  <a:gd name="T59" fmla="*/ 0 h 760"/>
                  <a:gd name="T60" fmla="*/ 2 w 826"/>
                  <a:gd name="T61" fmla="*/ 0 h 760"/>
                  <a:gd name="T62" fmla="*/ 2 w 826"/>
                  <a:gd name="T63" fmla="*/ 0 h 760"/>
                  <a:gd name="T64" fmla="*/ 2 w 826"/>
                  <a:gd name="T65" fmla="*/ 0 h 760"/>
                  <a:gd name="T66" fmla="*/ 2 w 826"/>
                  <a:gd name="T67" fmla="*/ 0 h 760"/>
                  <a:gd name="T68" fmla="*/ 2 w 826"/>
                  <a:gd name="T69" fmla="*/ 0 h 760"/>
                  <a:gd name="T70" fmla="*/ 2 w 826"/>
                  <a:gd name="T71" fmla="*/ 0 h 760"/>
                  <a:gd name="T72" fmla="*/ 2 w 826"/>
                  <a:gd name="T73" fmla="*/ 0 h 760"/>
                  <a:gd name="T74" fmla="*/ 2 w 826"/>
                  <a:gd name="T75" fmla="*/ 0 h 760"/>
                  <a:gd name="T76" fmla="*/ 2 w 826"/>
                  <a:gd name="T77" fmla="*/ 0 h 760"/>
                  <a:gd name="T78" fmla="*/ 2 w 826"/>
                  <a:gd name="T79" fmla="*/ 0 h 760"/>
                  <a:gd name="T80" fmla="*/ 2 w 826"/>
                  <a:gd name="T81" fmla="*/ 0 h 760"/>
                  <a:gd name="T82" fmla="*/ 2 w 826"/>
                  <a:gd name="T83" fmla="*/ 0 h 760"/>
                  <a:gd name="T84" fmla="*/ 2 w 826"/>
                  <a:gd name="T85" fmla="*/ 0 h 760"/>
                  <a:gd name="T86" fmla="*/ 2 w 826"/>
                  <a:gd name="T87" fmla="*/ 0 h 760"/>
                  <a:gd name="T88" fmla="*/ 2 w 826"/>
                  <a:gd name="T89" fmla="*/ 0 h 760"/>
                  <a:gd name="T90" fmla="*/ 2 w 826"/>
                  <a:gd name="T91" fmla="*/ 0 h 760"/>
                  <a:gd name="T92" fmla="*/ 2 w 826"/>
                  <a:gd name="T93" fmla="*/ 0 h 760"/>
                  <a:gd name="T94" fmla="*/ 2 w 826"/>
                  <a:gd name="T95" fmla="*/ 0 h 760"/>
                  <a:gd name="T96" fmla="*/ 2 w 826"/>
                  <a:gd name="T97" fmla="*/ 0 h 760"/>
                  <a:gd name="T98" fmla="*/ 2 w 826"/>
                  <a:gd name="T99" fmla="*/ 0 h 760"/>
                  <a:gd name="T100" fmla="*/ 1 w 826"/>
                  <a:gd name="T101" fmla="*/ 0 h 760"/>
                  <a:gd name="T102" fmla="*/ 1 w 826"/>
                  <a:gd name="T103" fmla="*/ 0 h 760"/>
                  <a:gd name="T104" fmla="*/ 1 w 826"/>
                  <a:gd name="T105" fmla="*/ 0 h 760"/>
                  <a:gd name="T106" fmla="*/ 1 w 826"/>
                  <a:gd name="T107" fmla="*/ 0 h 760"/>
                  <a:gd name="T108" fmla="*/ 0 w 826"/>
                  <a:gd name="T109" fmla="*/ 1 h 760"/>
                  <a:gd name="T110" fmla="*/ 0 w 826"/>
                  <a:gd name="T111" fmla="*/ 1 h 760"/>
                  <a:gd name="T112" fmla="*/ 0 w 826"/>
                  <a:gd name="T113" fmla="*/ 1 h 7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26"/>
                  <a:gd name="T172" fmla="*/ 0 h 760"/>
                  <a:gd name="T173" fmla="*/ 826 w 826"/>
                  <a:gd name="T174" fmla="*/ 760 h 76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26" h="760">
                    <a:moveTo>
                      <a:pt x="700" y="760"/>
                    </a:moveTo>
                    <a:lnTo>
                      <a:pt x="698" y="725"/>
                    </a:lnTo>
                    <a:lnTo>
                      <a:pt x="697" y="690"/>
                    </a:lnTo>
                    <a:lnTo>
                      <a:pt x="698" y="655"/>
                    </a:lnTo>
                    <a:lnTo>
                      <a:pt x="701" y="621"/>
                    </a:lnTo>
                    <a:lnTo>
                      <a:pt x="704" y="580"/>
                    </a:lnTo>
                    <a:lnTo>
                      <a:pt x="709" y="539"/>
                    </a:lnTo>
                    <a:lnTo>
                      <a:pt x="715" y="497"/>
                    </a:lnTo>
                    <a:lnTo>
                      <a:pt x="722" y="456"/>
                    </a:lnTo>
                    <a:lnTo>
                      <a:pt x="727" y="436"/>
                    </a:lnTo>
                    <a:lnTo>
                      <a:pt x="733" y="416"/>
                    </a:lnTo>
                    <a:lnTo>
                      <a:pt x="739" y="397"/>
                    </a:lnTo>
                    <a:lnTo>
                      <a:pt x="746" y="378"/>
                    </a:lnTo>
                    <a:lnTo>
                      <a:pt x="754" y="359"/>
                    </a:lnTo>
                    <a:lnTo>
                      <a:pt x="762" y="340"/>
                    </a:lnTo>
                    <a:lnTo>
                      <a:pt x="772" y="322"/>
                    </a:lnTo>
                    <a:lnTo>
                      <a:pt x="783" y="304"/>
                    </a:lnTo>
                    <a:lnTo>
                      <a:pt x="793" y="287"/>
                    </a:lnTo>
                    <a:lnTo>
                      <a:pt x="802" y="270"/>
                    </a:lnTo>
                    <a:lnTo>
                      <a:pt x="810" y="253"/>
                    </a:lnTo>
                    <a:lnTo>
                      <a:pt x="816" y="236"/>
                    </a:lnTo>
                    <a:lnTo>
                      <a:pt x="820" y="220"/>
                    </a:lnTo>
                    <a:lnTo>
                      <a:pt x="824" y="203"/>
                    </a:lnTo>
                    <a:lnTo>
                      <a:pt x="826" y="188"/>
                    </a:lnTo>
                    <a:lnTo>
                      <a:pt x="826" y="172"/>
                    </a:lnTo>
                    <a:lnTo>
                      <a:pt x="826" y="158"/>
                    </a:lnTo>
                    <a:lnTo>
                      <a:pt x="824" y="143"/>
                    </a:lnTo>
                    <a:lnTo>
                      <a:pt x="821" y="129"/>
                    </a:lnTo>
                    <a:lnTo>
                      <a:pt x="817" y="116"/>
                    </a:lnTo>
                    <a:lnTo>
                      <a:pt x="813" y="103"/>
                    </a:lnTo>
                    <a:lnTo>
                      <a:pt x="807" y="91"/>
                    </a:lnTo>
                    <a:lnTo>
                      <a:pt x="800" y="79"/>
                    </a:lnTo>
                    <a:lnTo>
                      <a:pt x="793" y="69"/>
                    </a:lnTo>
                    <a:lnTo>
                      <a:pt x="785" y="58"/>
                    </a:lnTo>
                    <a:lnTo>
                      <a:pt x="777" y="49"/>
                    </a:lnTo>
                    <a:lnTo>
                      <a:pt x="767" y="40"/>
                    </a:lnTo>
                    <a:lnTo>
                      <a:pt x="758" y="32"/>
                    </a:lnTo>
                    <a:lnTo>
                      <a:pt x="747" y="24"/>
                    </a:lnTo>
                    <a:lnTo>
                      <a:pt x="737" y="18"/>
                    </a:lnTo>
                    <a:lnTo>
                      <a:pt x="726" y="13"/>
                    </a:lnTo>
                    <a:lnTo>
                      <a:pt x="714" y="8"/>
                    </a:lnTo>
                    <a:lnTo>
                      <a:pt x="703" y="5"/>
                    </a:lnTo>
                    <a:lnTo>
                      <a:pt x="691" y="2"/>
                    </a:lnTo>
                    <a:lnTo>
                      <a:pt x="679" y="1"/>
                    </a:lnTo>
                    <a:lnTo>
                      <a:pt x="667" y="0"/>
                    </a:lnTo>
                    <a:lnTo>
                      <a:pt x="655" y="1"/>
                    </a:lnTo>
                    <a:lnTo>
                      <a:pt x="643" y="2"/>
                    </a:lnTo>
                    <a:lnTo>
                      <a:pt x="632" y="5"/>
                    </a:lnTo>
                    <a:lnTo>
                      <a:pt x="620" y="9"/>
                    </a:lnTo>
                    <a:lnTo>
                      <a:pt x="543" y="41"/>
                    </a:lnTo>
                    <a:lnTo>
                      <a:pt x="465" y="71"/>
                    </a:lnTo>
                    <a:lnTo>
                      <a:pt x="388" y="100"/>
                    </a:lnTo>
                    <a:lnTo>
                      <a:pt x="311" y="129"/>
                    </a:lnTo>
                    <a:lnTo>
                      <a:pt x="233" y="158"/>
                    </a:lnTo>
                    <a:lnTo>
                      <a:pt x="156" y="186"/>
                    </a:lnTo>
                    <a:lnTo>
                      <a:pt x="78" y="214"/>
                    </a:lnTo>
                    <a:lnTo>
                      <a:pt x="0" y="243"/>
                    </a:lnTo>
                  </a:path>
                </a:pathLst>
              </a:custGeom>
              <a:noFill/>
              <a:ln w="11113">
                <a:solidFill>
                  <a:srgbClr val="1F1A17"/>
                </a:solidFill>
                <a:prstDash val="solid"/>
                <a:round/>
                <a:headEnd/>
                <a:tailEnd/>
              </a:ln>
            </p:spPr>
            <p:txBody>
              <a:bodyPr/>
              <a:lstStyle/>
              <a:p>
                <a:endParaRPr lang="en-US"/>
              </a:p>
            </p:txBody>
          </p:sp>
          <p:sp>
            <p:nvSpPr>
              <p:cNvPr id="33877" name="Freeform 92"/>
              <p:cNvSpPr>
                <a:spLocks/>
              </p:cNvSpPr>
              <p:nvPr/>
            </p:nvSpPr>
            <p:spPr bwMode="auto">
              <a:xfrm>
                <a:off x="4447" y="1981"/>
                <a:ext cx="395" cy="407"/>
              </a:xfrm>
              <a:custGeom>
                <a:avLst/>
                <a:gdLst>
                  <a:gd name="T0" fmla="*/ 1 w 2762"/>
                  <a:gd name="T1" fmla="*/ 0 h 2849"/>
                  <a:gd name="T2" fmla="*/ 0 w 2762"/>
                  <a:gd name="T3" fmla="*/ 0 h 2849"/>
                  <a:gd name="T4" fmla="*/ 0 w 2762"/>
                  <a:gd name="T5" fmla="*/ 0 h 2849"/>
                  <a:gd name="T6" fmla="*/ 0 w 2762"/>
                  <a:gd name="T7" fmla="*/ 0 h 2849"/>
                  <a:gd name="T8" fmla="*/ 0 w 2762"/>
                  <a:gd name="T9" fmla="*/ 0 h 2849"/>
                  <a:gd name="T10" fmla="*/ 0 w 2762"/>
                  <a:gd name="T11" fmla="*/ 0 h 2849"/>
                  <a:gd name="T12" fmla="*/ 0 w 2762"/>
                  <a:gd name="T13" fmla="*/ 1 h 2849"/>
                  <a:gd name="T14" fmla="*/ 0 w 2762"/>
                  <a:gd name="T15" fmla="*/ 1 h 2849"/>
                  <a:gd name="T16" fmla="*/ 0 w 2762"/>
                  <a:gd name="T17" fmla="*/ 1 h 2849"/>
                  <a:gd name="T18" fmla="*/ 1 w 2762"/>
                  <a:gd name="T19" fmla="*/ 1 h 2849"/>
                  <a:gd name="T20" fmla="*/ 1 w 2762"/>
                  <a:gd name="T21" fmla="*/ 1 h 2849"/>
                  <a:gd name="T22" fmla="*/ 1 w 2762"/>
                  <a:gd name="T23" fmla="*/ 1 h 2849"/>
                  <a:gd name="T24" fmla="*/ 2 w 2762"/>
                  <a:gd name="T25" fmla="*/ 2 h 2849"/>
                  <a:gd name="T26" fmla="*/ 2 w 2762"/>
                  <a:gd name="T27" fmla="*/ 2 h 2849"/>
                  <a:gd name="T28" fmla="*/ 3 w 2762"/>
                  <a:gd name="T29" fmla="*/ 2 h 2849"/>
                  <a:gd name="T30" fmla="*/ 3 w 2762"/>
                  <a:gd name="T31" fmla="*/ 3 h 2849"/>
                  <a:gd name="T32" fmla="*/ 3 w 2762"/>
                  <a:gd name="T33" fmla="*/ 3 h 2849"/>
                  <a:gd name="T34" fmla="*/ 4 w 2762"/>
                  <a:gd name="T35" fmla="*/ 4 h 2849"/>
                  <a:gd name="T36" fmla="*/ 4 w 2762"/>
                  <a:gd name="T37" fmla="*/ 4 h 2849"/>
                  <a:gd name="T38" fmla="*/ 4 w 2762"/>
                  <a:gd name="T39" fmla="*/ 5 h 2849"/>
                  <a:gd name="T40" fmla="*/ 4 w 2762"/>
                  <a:gd name="T41" fmla="*/ 5 h 2849"/>
                  <a:gd name="T42" fmla="*/ 4 w 2762"/>
                  <a:gd name="T43" fmla="*/ 6 h 2849"/>
                  <a:gd name="T44" fmla="*/ 4 w 2762"/>
                  <a:gd name="T45" fmla="*/ 6 h 2849"/>
                  <a:gd name="T46" fmla="*/ 4 w 2762"/>
                  <a:gd name="T47" fmla="*/ 6 h 2849"/>
                  <a:gd name="T48" fmla="*/ 4 w 2762"/>
                  <a:gd name="T49" fmla="*/ 7 h 2849"/>
                  <a:gd name="T50" fmla="*/ 4 w 2762"/>
                  <a:gd name="T51" fmla="*/ 8 h 2849"/>
                  <a:gd name="T52" fmla="*/ 4 w 2762"/>
                  <a:gd name="T53" fmla="*/ 8 h 2849"/>
                  <a:gd name="T54" fmla="*/ 4 w 2762"/>
                  <a:gd name="T55" fmla="*/ 8 h 2849"/>
                  <a:gd name="T56" fmla="*/ 4 w 2762"/>
                  <a:gd name="T57" fmla="*/ 8 h 2849"/>
                  <a:gd name="T58" fmla="*/ 5 w 2762"/>
                  <a:gd name="T59" fmla="*/ 8 h 2849"/>
                  <a:gd name="T60" fmla="*/ 5 w 2762"/>
                  <a:gd name="T61" fmla="*/ 8 h 2849"/>
                  <a:gd name="T62" fmla="*/ 5 w 2762"/>
                  <a:gd name="T63" fmla="*/ 8 h 2849"/>
                  <a:gd name="T64" fmla="*/ 5 w 2762"/>
                  <a:gd name="T65" fmla="*/ 8 h 2849"/>
                  <a:gd name="T66" fmla="*/ 5 w 2762"/>
                  <a:gd name="T67" fmla="*/ 8 h 2849"/>
                  <a:gd name="T68" fmla="*/ 6 w 2762"/>
                  <a:gd name="T69" fmla="*/ 8 h 2849"/>
                  <a:gd name="T70" fmla="*/ 7 w 2762"/>
                  <a:gd name="T71" fmla="*/ 8 h 2849"/>
                  <a:gd name="T72" fmla="*/ 7 w 2762"/>
                  <a:gd name="T73" fmla="*/ 7 h 2849"/>
                  <a:gd name="T74" fmla="*/ 8 w 2762"/>
                  <a:gd name="T75" fmla="*/ 7 h 2849"/>
                  <a:gd name="T76" fmla="*/ 8 w 2762"/>
                  <a:gd name="T77" fmla="*/ 7 h 2849"/>
                  <a:gd name="T78" fmla="*/ 8 w 2762"/>
                  <a:gd name="T79" fmla="*/ 7 h 2849"/>
                  <a:gd name="T80" fmla="*/ 8 w 2762"/>
                  <a:gd name="T81" fmla="*/ 7 h 2849"/>
                  <a:gd name="T82" fmla="*/ 8 w 2762"/>
                  <a:gd name="T83" fmla="*/ 7 h 2849"/>
                  <a:gd name="T84" fmla="*/ 8 w 2762"/>
                  <a:gd name="T85" fmla="*/ 7 h 2849"/>
                  <a:gd name="T86" fmla="*/ 8 w 2762"/>
                  <a:gd name="T87" fmla="*/ 7 h 2849"/>
                  <a:gd name="T88" fmla="*/ 8 w 2762"/>
                  <a:gd name="T89" fmla="*/ 7 h 2849"/>
                  <a:gd name="T90" fmla="*/ 8 w 2762"/>
                  <a:gd name="T91" fmla="*/ 6 h 2849"/>
                  <a:gd name="T92" fmla="*/ 7 w 2762"/>
                  <a:gd name="T93" fmla="*/ 6 h 2849"/>
                  <a:gd name="T94" fmla="*/ 7 w 2762"/>
                  <a:gd name="T95" fmla="*/ 6 h 2849"/>
                  <a:gd name="T96" fmla="*/ 6 w 2762"/>
                  <a:gd name="T97" fmla="*/ 6 h 28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62"/>
                  <a:gd name="T148" fmla="*/ 0 h 2849"/>
                  <a:gd name="T149" fmla="*/ 2762 w 2762"/>
                  <a:gd name="T150" fmla="*/ 2849 h 28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62" h="2849">
                    <a:moveTo>
                      <a:pt x="243" y="0"/>
                    </a:moveTo>
                    <a:lnTo>
                      <a:pt x="224" y="7"/>
                    </a:lnTo>
                    <a:lnTo>
                      <a:pt x="205" y="14"/>
                    </a:lnTo>
                    <a:lnTo>
                      <a:pt x="186" y="21"/>
                    </a:lnTo>
                    <a:lnTo>
                      <a:pt x="166" y="28"/>
                    </a:lnTo>
                    <a:lnTo>
                      <a:pt x="147" y="35"/>
                    </a:lnTo>
                    <a:lnTo>
                      <a:pt x="128" y="42"/>
                    </a:lnTo>
                    <a:lnTo>
                      <a:pt x="109" y="49"/>
                    </a:lnTo>
                    <a:lnTo>
                      <a:pt x="90" y="56"/>
                    </a:lnTo>
                    <a:lnTo>
                      <a:pt x="77" y="62"/>
                    </a:lnTo>
                    <a:lnTo>
                      <a:pt x="65" y="67"/>
                    </a:lnTo>
                    <a:lnTo>
                      <a:pt x="54" y="73"/>
                    </a:lnTo>
                    <a:lnTo>
                      <a:pt x="44" y="78"/>
                    </a:lnTo>
                    <a:lnTo>
                      <a:pt x="35" y="84"/>
                    </a:lnTo>
                    <a:lnTo>
                      <a:pt x="27" y="90"/>
                    </a:lnTo>
                    <a:lnTo>
                      <a:pt x="20" y="97"/>
                    </a:lnTo>
                    <a:lnTo>
                      <a:pt x="14" y="103"/>
                    </a:lnTo>
                    <a:lnTo>
                      <a:pt x="9" y="110"/>
                    </a:lnTo>
                    <a:lnTo>
                      <a:pt x="6" y="116"/>
                    </a:lnTo>
                    <a:lnTo>
                      <a:pt x="3" y="123"/>
                    </a:lnTo>
                    <a:lnTo>
                      <a:pt x="1" y="130"/>
                    </a:lnTo>
                    <a:lnTo>
                      <a:pt x="0" y="137"/>
                    </a:lnTo>
                    <a:lnTo>
                      <a:pt x="1" y="145"/>
                    </a:lnTo>
                    <a:lnTo>
                      <a:pt x="2" y="152"/>
                    </a:lnTo>
                    <a:lnTo>
                      <a:pt x="4" y="159"/>
                    </a:lnTo>
                    <a:lnTo>
                      <a:pt x="7" y="167"/>
                    </a:lnTo>
                    <a:lnTo>
                      <a:pt x="12" y="175"/>
                    </a:lnTo>
                    <a:lnTo>
                      <a:pt x="17" y="182"/>
                    </a:lnTo>
                    <a:lnTo>
                      <a:pt x="23" y="190"/>
                    </a:lnTo>
                    <a:lnTo>
                      <a:pt x="30" y="198"/>
                    </a:lnTo>
                    <a:lnTo>
                      <a:pt x="39" y="206"/>
                    </a:lnTo>
                    <a:lnTo>
                      <a:pt x="48" y="215"/>
                    </a:lnTo>
                    <a:lnTo>
                      <a:pt x="58" y="223"/>
                    </a:lnTo>
                    <a:lnTo>
                      <a:pt x="69" y="231"/>
                    </a:lnTo>
                    <a:lnTo>
                      <a:pt x="81" y="239"/>
                    </a:lnTo>
                    <a:lnTo>
                      <a:pt x="94" y="247"/>
                    </a:lnTo>
                    <a:lnTo>
                      <a:pt x="108" y="255"/>
                    </a:lnTo>
                    <a:lnTo>
                      <a:pt x="139" y="271"/>
                    </a:lnTo>
                    <a:lnTo>
                      <a:pt x="174" y="287"/>
                    </a:lnTo>
                    <a:lnTo>
                      <a:pt x="239" y="317"/>
                    </a:lnTo>
                    <a:lnTo>
                      <a:pt x="299" y="346"/>
                    </a:lnTo>
                    <a:lnTo>
                      <a:pt x="327" y="361"/>
                    </a:lnTo>
                    <a:lnTo>
                      <a:pt x="355" y="376"/>
                    </a:lnTo>
                    <a:lnTo>
                      <a:pt x="381" y="391"/>
                    </a:lnTo>
                    <a:lnTo>
                      <a:pt x="407" y="406"/>
                    </a:lnTo>
                    <a:lnTo>
                      <a:pt x="434" y="421"/>
                    </a:lnTo>
                    <a:lnTo>
                      <a:pt x="459" y="437"/>
                    </a:lnTo>
                    <a:lnTo>
                      <a:pt x="483" y="453"/>
                    </a:lnTo>
                    <a:lnTo>
                      <a:pt x="508" y="470"/>
                    </a:lnTo>
                    <a:lnTo>
                      <a:pt x="558" y="506"/>
                    </a:lnTo>
                    <a:lnTo>
                      <a:pt x="609" y="544"/>
                    </a:lnTo>
                    <a:lnTo>
                      <a:pt x="639" y="568"/>
                    </a:lnTo>
                    <a:lnTo>
                      <a:pt x="669" y="594"/>
                    </a:lnTo>
                    <a:lnTo>
                      <a:pt x="700" y="621"/>
                    </a:lnTo>
                    <a:lnTo>
                      <a:pt x="732" y="651"/>
                    </a:lnTo>
                    <a:lnTo>
                      <a:pt x="763" y="681"/>
                    </a:lnTo>
                    <a:lnTo>
                      <a:pt x="795" y="714"/>
                    </a:lnTo>
                    <a:lnTo>
                      <a:pt x="827" y="748"/>
                    </a:lnTo>
                    <a:lnTo>
                      <a:pt x="859" y="783"/>
                    </a:lnTo>
                    <a:lnTo>
                      <a:pt x="891" y="819"/>
                    </a:lnTo>
                    <a:lnTo>
                      <a:pt x="923" y="857"/>
                    </a:lnTo>
                    <a:lnTo>
                      <a:pt x="955" y="895"/>
                    </a:lnTo>
                    <a:lnTo>
                      <a:pt x="988" y="935"/>
                    </a:lnTo>
                    <a:lnTo>
                      <a:pt x="1020" y="975"/>
                    </a:lnTo>
                    <a:lnTo>
                      <a:pt x="1051" y="1017"/>
                    </a:lnTo>
                    <a:lnTo>
                      <a:pt x="1082" y="1060"/>
                    </a:lnTo>
                    <a:lnTo>
                      <a:pt x="1113" y="1103"/>
                    </a:lnTo>
                    <a:lnTo>
                      <a:pt x="1143" y="1147"/>
                    </a:lnTo>
                    <a:lnTo>
                      <a:pt x="1172" y="1192"/>
                    </a:lnTo>
                    <a:lnTo>
                      <a:pt x="1201" y="1238"/>
                    </a:lnTo>
                    <a:lnTo>
                      <a:pt x="1230" y="1284"/>
                    </a:lnTo>
                    <a:lnTo>
                      <a:pt x="1258" y="1330"/>
                    </a:lnTo>
                    <a:lnTo>
                      <a:pt x="1285" y="1377"/>
                    </a:lnTo>
                    <a:lnTo>
                      <a:pt x="1311" y="1424"/>
                    </a:lnTo>
                    <a:lnTo>
                      <a:pt x="1336" y="1471"/>
                    </a:lnTo>
                    <a:lnTo>
                      <a:pt x="1360" y="1518"/>
                    </a:lnTo>
                    <a:lnTo>
                      <a:pt x="1384" y="1566"/>
                    </a:lnTo>
                    <a:lnTo>
                      <a:pt x="1406" y="1614"/>
                    </a:lnTo>
                    <a:lnTo>
                      <a:pt x="1427" y="1661"/>
                    </a:lnTo>
                    <a:lnTo>
                      <a:pt x="1447" y="1710"/>
                    </a:lnTo>
                    <a:lnTo>
                      <a:pt x="1466" y="1757"/>
                    </a:lnTo>
                    <a:lnTo>
                      <a:pt x="1483" y="1804"/>
                    </a:lnTo>
                    <a:lnTo>
                      <a:pt x="1500" y="1851"/>
                    </a:lnTo>
                    <a:lnTo>
                      <a:pt x="1508" y="1877"/>
                    </a:lnTo>
                    <a:lnTo>
                      <a:pt x="1515" y="1903"/>
                    </a:lnTo>
                    <a:lnTo>
                      <a:pt x="1521" y="1929"/>
                    </a:lnTo>
                    <a:lnTo>
                      <a:pt x="1526" y="1954"/>
                    </a:lnTo>
                    <a:lnTo>
                      <a:pt x="1530" y="1980"/>
                    </a:lnTo>
                    <a:lnTo>
                      <a:pt x="1533" y="2005"/>
                    </a:lnTo>
                    <a:lnTo>
                      <a:pt x="1535" y="2031"/>
                    </a:lnTo>
                    <a:lnTo>
                      <a:pt x="1537" y="2056"/>
                    </a:lnTo>
                    <a:lnTo>
                      <a:pt x="1538" y="2082"/>
                    </a:lnTo>
                    <a:lnTo>
                      <a:pt x="1538" y="2107"/>
                    </a:lnTo>
                    <a:lnTo>
                      <a:pt x="1537" y="2132"/>
                    </a:lnTo>
                    <a:lnTo>
                      <a:pt x="1536" y="2158"/>
                    </a:lnTo>
                    <a:lnTo>
                      <a:pt x="1533" y="2210"/>
                    </a:lnTo>
                    <a:lnTo>
                      <a:pt x="1528" y="2261"/>
                    </a:lnTo>
                    <a:lnTo>
                      <a:pt x="1522" y="2312"/>
                    </a:lnTo>
                    <a:lnTo>
                      <a:pt x="1515" y="2364"/>
                    </a:lnTo>
                    <a:lnTo>
                      <a:pt x="1508" y="2416"/>
                    </a:lnTo>
                    <a:lnTo>
                      <a:pt x="1500" y="2469"/>
                    </a:lnTo>
                    <a:lnTo>
                      <a:pt x="1492" y="2522"/>
                    </a:lnTo>
                    <a:lnTo>
                      <a:pt x="1486" y="2577"/>
                    </a:lnTo>
                    <a:lnTo>
                      <a:pt x="1482" y="2632"/>
                    </a:lnTo>
                    <a:lnTo>
                      <a:pt x="1478" y="2689"/>
                    </a:lnTo>
                    <a:lnTo>
                      <a:pt x="1478" y="2703"/>
                    </a:lnTo>
                    <a:lnTo>
                      <a:pt x="1479" y="2715"/>
                    </a:lnTo>
                    <a:lnTo>
                      <a:pt x="1480" y="2728"/>
                    </a:lnTo>
                    <a:lnTo>
                      <a:pt x="1482" y="2739"/>
                    </a:lnTo>
                    <a:lnTo>
                      <a:pt x="1484" y="2750"/>
                    </a:lnTo>
                    <a:lnTo>
                      <a:pt x="1488" y="2761"/>
                    </a:lnTo>
                    <a:lnTo>
                      <a:pt x="1492" y="2771"/>
                    </a:lnTo>
                    <a:lnTo>
                      <a:pt x="1496" y="2780"/>
                    </a:lnTo>
                    <a:lnTo>
                      <a:pt x="1502" y="2789"/>
                    </a:lnTo>
                    <a:lnTo>
                      <a:pt x="1508" y="2797"/>
                    </a:lnTo>
                    <a:lnTo>
                      <a:pt x="1514" y="2804"/>
                    </a:lnTo>
                    <a:lnTo>
                      <a:pt x="1520" y="2811"/>
                    </a:lnTo>
                    <a:lnTo>
                      <a:pt x="1528" y="2817"/>
                    </a:lnTo>
                    <a:lnTo>
                      <a:pt x="1535" y="2823"/>
                    </a:lnTo>
                    <a:lnTo>
                      <a:pt x="1544" y="2828"/>
                    </a:lnTo>
                    <a:lnTo>
                      <a:pt x="1552" y="2833"/>
                    </a:lnTo>
                    <a:lnTo>
                      <a:pt x="1562" y="2837"/>
                    </a:lnTo>
                    <a:lnTo>
                      <a:pt x="1571" y="2841"/>
                    </a:lnTo>
                    <a:lnTo>
                      <a:pt x="1581" y="2843"/>
                    </a:lnTo>
                    <a:lnTo>
                      <a:pt x="1592" y="2846"/>
                    </a:lnTo>
                    <a:lnTo>
                      <a:pt x="1603" y="2847"/>
                    </a:lnTo>
                    <a:lnTo>
                      <a:pt x="1614" y="2849"/>
                    </a:lnTo>
                    <a:lnTo>
                      <a:pt x="1626" y="2849"/>
                    </a:lnTo>
                    <a:lnTo>
                      <a:pt x="1638" y="2849"/>
                    </a:lnTo>
                    <a:lnTo>
                      <a:pt x="1650" y="2849"/>
                    </a:lnTo>
                    <a:lnTo>
                      <a:pt x="1663" y="2847"/>
                    </a:lnTo>
                    <a:lnTo>
                      <a:pt x="1676" y="2846"/>
                    </a:lnTo>
                    <a:lnTo>
                      <a:pt x="1689" y="2843"/>
                    </a:lnTo>
                    <a:lnTo>
                      <a:pt x="1716" y="2837"/>
                    </a:lnTo>
                    <a:lnTo>
                      <a:pt x="1744" y="2829"/>
                    </a:lnTo>
                    <a:lnTo>
                      <a:pt x="1807" y="2807"/>
                    </a:lnTo>
                    <a:lnTo>
                      <a:pt x="1869" y="2785"/>
                    </a:lnTo>
                    <a:lnTo>
                      <a:pt x="1929" y="2762"/>
                    </a:lnTo>
                    <a:lnTo>
                      <a:pt x="1989" y="2739"/>
                    </a:lnTo>
                    <a:lnTo>
                      <a:pt x="2049" y="2715"/>
                    </a:lnTo>
                    <a:lnTo>
                      <a:pt x="2107" y="2692"/>
                    </a:lnTo>
                    <a:lnTo>
                      <a:pt x="2165" y="2666"/>
                    </a:lnTo>
                    <a:lnTo>
                      <a:pt x="2223" y="2642"/>
                    </a:lnTo>
                    <a:lnTo>
                      <a:pt x="2280" y="2618"/>
                    </a:lnTo>
                    <a:lnTo>
                      <a:pt x="2338" y="2593"/>
                    </a:lnTo>
                    <a:lnTo>
                      <a:pt x="2396" y="2569"/>
                    </a:lnTo>
                    <a:lnTo>
                      <a:pt x="2454" y="2544"/>
                    </a:lnTo>
                    <a:lnTo>
                      <a:pt x="2513" y="2520"/>
                    </a:lnTo>
                    <a:lnTo>
                      <a:pt x="2574" y="2496"/>
                    </a:lnTo>
                    <a:lnTo>
                      <a:pt x="2635" y="2471"/>
                    </a:lnTo>
                    <a:lnTo>
                      <a:pt x="2698" y="2447"/>
                    </a:lnTo>
                    <a:lnTo>
                      <a:pt x="2707" y="2444"/>
                    </a:lnTo>
                    <a:lnTo>
                      <a:pt x="2715" y="2439"/>
                    </a:lnTo>
                    <a:lnTo>
                      <a:pt x="2723" y="2434"/>
                    </a:lnTo>
                    <a:lnTo>
                      <a:pt x="2730" y="2429"/>
                    </a:lnTo>
                    <a:lnTo>
                      <a:pt x="2736" y="2423"/>
                    </a:lnTo>
                    <a:lnTo>
                      <a:pt x="2741" y="2416"/>
                    </a:lnTo>
                    <a:lnTo>
                      <a:pt x="2746" y="2410"/>
                    </a:lnTo>
                    <a:lnTo>
                      <a:pt x="2751" y="2403"/>
                    </a:lnTo>
                    <a:lnTo>
                      <a:pt x="2754" y="2395"/>
                    </a:lnTo>
                    <a:lnTo>
                      <a:pt x="2757" y="2388"/>
                    </a:lnTo>
                    <a:lnTo>
                      <a:pt x="2759" y="2380"/>
                    </a:lnTo>
                    <a:lnTo>
                      <a:pt x="2761" y="2371"/>
                    </a:lnTo>
                    <a:lnTo>
                      <a:pt x="2762" y="2363"/>
                    </a:lnTo>
                    <a:lnTo>
                      <a:pt x="2762" y="2355"/>
                    </a:lnTo>
                    <a:lnTo>
                      <a:pt x="2762" y="2346"/>
                    </a:lnTo>
                    <a:lnTo>
                      <a:pt x="2761" y="2338"/>
                    </a:lnTo>
                    <a:lnTo>
                      <a:pt x="2759" y="2329"/>
                    </a:lnTo>
                    <a:lnTo>
                      <a:pt x="2757" y="2321"/>
                    </a:lnTo>
                    <a:lnTo>
                      <a:pt x="2754" y="2312"/>
                    </a:lnTo>
                    <a:lnTo>
                      <a:pt x="2751" y="2304"/>
                    </a:lnTo>
                    <a:lnTo>
                      <a:pt x="2747" y="2296"/>
                    </a:lnTo>
                    <a:lnTo>
                      <a:pt x="2742" y="2288"/>
                    </a:lnTo>
                    <a:lnTo>
                      <a:pt x="2737" y="2280"/>
                    </a:lnTo>
                    <a:lnTo>
                      <a:pt x="2731" y="2272"/>
                    </a:lnTo>
                    <a:lnTo>
                      <a:pt x="2724" y="2265"/>
                    </a:lnTo>
                    <a:lnTo>
                      <a:pt x="2717" y="2258"/>
                    </a:lnTo>
                    <a:lnTo>
                      <a:pt x="2709" y="2251"/>
                    </a:lnTo>
                    <a:lnTo>
                      <a:pt x="2701" y="2245"/>
                    </a:lnTo>
                    <a:lnTo>
                      <a:pt x="2692" y="2240"/>
                    </a:lnTo>
                    <a:lnTo>
                      <a:pt x="2683" y="2234"/>
                    </a:lnTo>
                    <a:lnTo>
                      <a:pt x="2673" y="2229"/>
                    </a:lnTo>
                    <a:lnTo>
                      <a:pt x="2662" y="2225"/>
                    </a:lnTo>
                    <a:lnTo>
                      <a:pt x="2623" y="2211"/>
                    </a:lnTo>
                    <a:lnTo>
                      <a:pt x="2585" y="2196"/>
                    </a:lnTo>
                    <a:lnTo>
                      <a:pt x="2547" y="2180"/>
                    </a:lnTo>
                    <a:lnTo>
                      <a:pt x="2510" y="2164"/>
                    </a:lnTo>
                    <a:lnTo>
                      <a:pt x="2475" y="2148"/>
                    </a:lnTo>
                    <a:lnTo>
                      <a:pt x="2440" y="2131"/>
                    </a:lnTo>
                    <a:lnTo>
                      <a:pt x="2405" y="2114"/>
                    </a:lnTo>
                    <a:lnTo>
                      <a:pt x="2372" y="2097"/>
                    </a:lnTo>
                    <a:lnTo>
                      <a:pt x="2339" y="2079"/>
                    </a:lnTo>
                    <a:lnTo>
                      <a:pt x="2306" y="2061"/>
                    </a:lnTo>
                    <a:lnTo>
                      <a:pt x="2274" y="2042"/>
                    </a:lnTo>
                    <a:lnTo>
                      <a:pt x="2243" y="2022"/>
                    </a:lnTo>
                    <a:lnTo>
                      <a:pt x="2212" y="2002"/>
                    </a:lnTo>
                    <a:lnTo>
                      <a:pt x="2182" y="1982"/>
                    </a:lnTo>
                    <a:lnTo>
                      <a:pt x="2152" y="1961"/>
                    </a:lnTo>
                    <a:lnTo>
                      <a:pt x="2122" y="1939"/>
                    </a:lnTo>
                  </a:path>
                </a:pathLst>
              </a:custGeom>
              <a:noFill/>
              <a:ln w="11113">
                <a:solidFill>
                  <a:srgbClr val="1F1A17"/>
                </a:solidFill>
                <a:prstDash val="solid"/>
                <a:round/>
                <a:headEnd/>
                <a:tailEnd/>
              </a:ln>
            </p:spPr>
            <p:txBody>
              <a:bodyPr/>
              <a:lstStyle/>
              <a:p>
                <a:endParaRPr lang="en-US"/>
              </a:p>
            </p:txBody>
          </p:sp>
          <p:sp>
            <p:nvSpPr>
              <p:cNvPr id="33878" name="Freeform 93"/>
              <p:cNvSpPr>
                <a:spLocks/>
              </p:cNvSpPr>
              <p:nvPr/>
            </p:nvSpPr>
            <p:spPr bwMode="auto">
              <a:xfrm>
                <a:off x="4330" y="1888"/>
                <a:ext cx="223" cy="83"/>
              </a:xfrm>
              <a:custGeom>
                <a:avLst/>
                <a:gdLst>
                  <a:gd name="T0" fmla="*/ 2 w 1560"/>
                  <a:gd name="T1" fmla="*/ 2 h 577"/>
                  <a:gd name="T2" fmla="*/ 2 w 1560"/>
                  <a:gd name="T3" fmla="*/ 2 h 577"/>
                  <a:gd name="T4" fmla="*/ 2 w 1560"/>
                  <a:gd name="T5" fmla="*/ 2 h 577"/>
                  <a:gd name="T6" fmla="*/ 2 w 1560"/>
                  <a:gd name="T7" fmla="*/ 2 h 577"/>
                  <a:gd name="T8" fmla="*/ 2 w 1560"/>
                  <a:gd name="T9" fmla="*/ 2 h 577"/>
                  <a:gd name="T10" fmla="*/ 1 w 1560"/>
                  <a:gd name="T11" fmla="*/ 2 h 577"/>
                  <a:gd name="T12" fmla="*/ 1 w 1560"/>
                  <a:gd name="T13" fmla="*/ 2 h 577"/>
                  <a:gd name="T14" fmla="*/ 1 w 1560"/>
                  <a:gd name="T15" fmla="*/ 1 h 577"/>
                  <a:gd name="T16" fmla="*/ 1 w 1560"/>
                  <a:gd name="T17" fmla="*/ 1 h 577"/>
                  <a:gd name="T18" fmla="*/ 1 w 1560"/>
                  <a:gd name="T19" fmla="*/ 1 h 577"/>
                  <a:gd name="T20" fmla="*/ 1 w 1560"/>
                  <a:gd name="T21" fmla="*/ 1 h 577"/>
                  <a:gd name="T22" fmla="*/ 1 w 1560"/>
                  <a:gd name="T23" fmla="*/ 1 h 577"/>
                  <a:gd name="T24" fmla="*/ 1 w 1560"/>
                  <a:gd name="T25" fmla="*/ 1 h 577"/>
                  <a:gd name="T26" fmla="*/ 0 w 1560"/>
                  <a:gd name="T27" fmla="*/ 1 h 577"/>
                  <a:gd name="T28" fmla="*/ 0 w 1560"/>
                  <a:gd name="T29" fmla="*/ 1 h 577"/>
                  <a:gd name="T30" fmla="*/ 0 w 1560"/>
                  <a:gd name="T31" fmla="*/ 1 h 577"/>
                  <a:gd name="T32" fmla="*/ 0 w 1560"/>
                  <a:gd name="T33" fmla="*/ 1 h 577"/>
                  <a:gd name="T34" fmla="*/ 0 w 1560"/>
                  <a:gd name="T35" fmla="*/ 1 h 577"/>
                  <a:gd name="T36" fmla="*/ 1 w 1560"/>
                  <a:gd name="T37" fmla="*/ 0 h 577"/>
                  <a:gd name="T38" fmla="*/ 1 w 1560"/>
                  <a:gd name="T39" fmla="*/ 0 h 577"/>
                  <a:gd name="T40" fmla="*/ 1 w 1560"/>
                  <a:gd name="T41" fmla="*/ 0 h 577"/>
                  <a:gd name="T42" fmla="*/ 1 w 1560"/>
                  <a:gd name="T43" fmla="*/ 0 h 577"/>
                  <a:gd name="T44" fmla="*/ 1 w 1560"/>
                  <a:gd name="T45" fmla="*/ 0 h 577"/>
                  <a:gd name="T46" fmla="*/ 1 w 1560"/>
                  <a:gd name="T47" fmla="*/ 0 h 577"/>
                  <a:gd name="T48" fmla="*/ 1 w 1560"/>
                  <a:gd name="T49" fmla="*/ 0 h 577"/>
                  <a:gd name="T50" fmla="*/ 1 w 1560"/>
                  <a:gd name="T51" fmla="*/ 0 h 577"/>
                  <a:gd name="T52" fmla="*/ 1 w 1560"/>
                  <a:gd name="T53" fmla="*/ 0 h 577"/>
                  <a:gd name="T54" fmla="*/ 1 w 1560"/>
                  <a:gd name="T55" fmla="*/ 0 h 577"/>
                  <a:gd name="T56" fmla="*/ 2 w 1560"/>
                  <a:gd name="T57" fmla="*/ 0 h 577"/>
                  <a:gd name="T58" fmla="*/ 2 w 1560"/>
                  <a:gd name="T59" fmla="*/ 0 h 577"/>
                  <a:gd name="T60" fmla="*/ 2 w 1560"/>
                  <a:gd name="T61" fmla="*/ 0 h 577"/>
                  <a:gd name="T62" fmla="*/ 2 w 1560"/>
                  <a:gd name="T63" fmla="*/ 0 h 577"/>
                  <a:gd name="T64" fmla="*/ 2 w 1560"/>
                  <a:gd name="T65" fmla="*/ 1 h 577"/>
                  <a:gd name="T66" fmla="*/ 3 w 1560"/>
                  <a:gd name="T67" fmla="*/ 1 h 577"/>
                  <a:gd name="T68" fmla="*/ 3 w 1560"/>
                  <a:gd name="T69" fmla="*/ 1 h 577"/>
                  <a:gd name="T70" fmla="*/ 3 w 1560"/>
                  <a:gd name="T71" fmla="*/ 1 h 577"/>
                  <a:gd name="T72" fmla="*/ 3 w 1560"/>
                  <a:gd name="T73" fmla="*/ 1 h 577"/>
                  <a:gd name="T74" fmla="*/ 3 w 1560"/>
                  <a:gd name="T75" fmla="*/ 1 h 577"/>
                  <a:gd name="T76" fmla="*/ 3 w 1560"/>
                  <a:gd name="T77" fmla="*/ 1 h 577"/>
                  <a:gd name="T78" fmla="*/ 3 w 1560"/>
                  <a:gd name="T79" fmla="*/ 1 h 577"/>
                  <a:gd name="T80" fmla="*/ 3 w 1560"/>
                  <a:gd name="T81" fmla="*/ 1 h 577"/>
                  <a:gd name="T82" fmla="*/ 4 w 1560"/>
                  <a:gd name="T83" fmla="*/ 1 h 577"/>
                  <a:gd name="T84" fmla="*/ 4 w 1560"/>
                  <a:gd name="T85" fmla="*/ 1 h 577"/>
                  <a:gd name="T86" fmla="*/ 4 w 1560"/>
                  <a:gd name="T87" fmla="*/ 1 h 577"/>
                  <a:gd name="T88" fmla="*/ 4 w 1560"/>
                  <a:gd name="T89" fmla="*/ 1 h 577"/>
                  <a:gd name="T90" fmla="*/ 4 w 1560"/>
                  <a:gd name="T91" fmla="*/ 1 h 577"/>
                  <a:gd name="T92" fmla="*/ 4 w 1560"/>
                  <a:gd name="T93" fmla="*/ 1 h 577"/>
                  <a:gd name="T94" fmla="*/ 4 w 1560"/>
                  <a:gd name="T95" fmla="*/ 1 h 577"/>
                  <a:gd name="T96" fmla="*/ 5 w 1560"/>
                  <a:gd name="T97" fmla="*/ 1 h 5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60"/>
                  <a:gd name="T148" fmla="*/ 0 h 577"/>
                  <a:gd name="T149" fmla="*/ 1560 w 1560"/>
                  <a:gd name="T150" fmla="*/ 577 h 5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60" h="577">
                    <a:moveTo>
                      <a:pt x="722" y="577"/>
                    </a:moveTo>
                    <a:lnTo>
                      <a:pt x="677" y="566"/>
                    </a:lnTo>
                    <a:lnTo>
                      <a:pt x="633" y="555"/>
                    </a:lnTo>
                    <a:lnTo>
                      <a:pt x="589" y="544"/>
                    </a:lnTo>
                    <a:lnTo>
                      <a:pt x="544" y="532"/>
                    </a:lnTo>
                    <a:lnTo>
                      <a:pt x="500" y="521"/>
                    </a:lnTo>
                    <a:lnTo>
                      <a:pt x="456" y="509"/>
                    </a:lnTo>
                    <a:lnTo>
                      <a:pt x="412" y="497"/>
                    </a:lnTo>
                    <a:lnTo>
                      <a:pt x="368" y="485"/>
                    </a:lnTo>
                    <a:lnTo>
                      <a:pt x="323" y="473"/>
                    </a:lnTo>
                    <a:lnTo>
                      <a:pt x="279" y="461"/>
                    </a:lnTo>
                    <a:lnTo>
                      <a:pt x="235" y="449"/>
                    </a:lnTo>
                    <a:lnTo>
                      <a:pt x="191" y="436"/>
                    </a:lnTo>
                    <a:lnTo>
                      <a:pt x="146" y="423"/>
                    </a:lnTo>
                    <a:lnTo>
                      <a:pt x="102" y="411"/>
                    </a:lnTo>
                    <a:lnTo>
                      <a:pt x="58" y="398"/>
                    </a:lnTo>
                    <a:lnTo>
                      <a:pt x="14" y="385"/>
                    </a:lnTo>
                    <a:lnTo>
                      <a:pt x="0" y="360"/>
                    </a:lnTo>
                    <a:lnTo>
                      <a:pt x="198" y="12"/>
                    </a:lnTo>
                    <a:lnTo>
                      <a:pt x="209" y="8"/>
                    </a:lnTo>
                    <a:lnTo>
                      <a:pt x="220" y="3"/>
                    </a:lnTo>
                    <a:lnTo>
                      <a:pt x="226" y="1"/>
                    </a:lnTo>
                    <a:lnTo>
                      <a:pt x="231" y="0"/>
                    </a:lnTo>
                    <a:lnTo>
                      <a:pt x="237" y="0"/>
                    </a:lnTo>
                    <a:lnTo>
                      <a:pt x="242" y="1"/>
                    </a:lnTo>
                    <a:lnTo>
                      <a:pt x="317" y="23"/>
                    </a:lnTo>
                    <a:lnTo>
                      <a:pt x="391" y="46"/>
                    </a:lnTo>
                    <a:lnTo>
                      <a:pt x="465" y="69"/>
                    </a:lnTo>
                    <a:lnTo>
                      <a:pt x="540" y="92"/>
                    </a:lnTo>
                    <a:lnTo>
                      <a:pt x="614" y="114"/>
                    </a:lnTo>
                    <a:lnTo>
                      <a:pt x="689" y="136"/>
                    </a:lnTo>
                    <a:lnTo>
                      <a:pt x="765" y="156"/>
                    </a:lnTo>
                    <a:lnTo>
                      <a:pt x="840" y="175"/>
                    </a:lnTo>
                    <a:lnTo>
                      <a:pt x="885" y="185"/>
                    </a:lnTo>
                    <a:lnTo>
                      <a:pt x="929" y="195"/>
                    </a:lnTo>
                    <a:lnTo>
                      <a:pt x="974" y="204"/>
                    </a:lnTo>
                    <a:lnTo>
                      <a:pt x="1019" y="213"/>
                    </a:lnTo>
                    <a:lnTo>
                      <a:pt x="1063" y="223"/>
                    </a:lnTo>
                    <a:lnTo>
                      <a:pt x="1108" y="232"/>
                    </a:lnTo>
                    <a:lnTo>
                      <a:pt x="1153" y="240"/>
                    </a:lnTo>
                    <a:lnTo>
                      <a:pt x="1198" y="249"/>
                    </a:lnTo>
                    <a:lnTo>
                      <a:pt x="1243" y="258"/>
                    </a:lnTo>
                    <a:lnTo>
                      <a:pt x="1289" y="266"/>
                    </a:lnTo>
                    <a:lnTo>
                      <a:pt x="1335" y="274"/>
                    </a:lnTo>
                    <a:lnTo>
                      <a:pt x="1380" y="283"/>
                    </a:lnTo>
                    <a:lnTo>
                      <a:pt x="1425" y="291"/>
                    </a:lnTo>
                    <a:lnTo>
                      <a:pt x="1470" y="299"/>
                    </a:lnTo>
                    <a:lnTo>
                      <a:pt x="1515" y="307"/>
                    </a:lnTo>
                    <a:lnTo>
                      <a:pt x="1560" y="315"/>
                    </a:lnTo>
                  </a:path>
                </a:pathLst>
              </a:custGeom>
              <a:noFill/>
              <a:ln w="11113">
                <a:solidFill>
                  <a:srgbClr val="1F1A17"/>
                </a:solidFill>
                <a:prstDash val="solid"/>
                <a:round/>
                <a:headEnd/>
                <a:tailEnd/>
              </a:ln>
            </p:spPr>
            <p:txBody>
              <a:bodyPr/>
              <a:lstStyle/>
              <a:p>
                <a:endParaRPr lang="en-US"/>
              </a:p>
            </p:txBody>
          </p:sp>
          <p:sp>
            <p:nvSpPr>
              <p:cNvPr id="33879" name="Freeform 94"/>
              <p:cNvSpPr>
                <a:spLocks/>
              </p:cNvSpPr>
              <p:nvPr/>
            </p:nvSpPr>
            <p:spPr bwMode="auto">
              <a:xfrm>
                <a:off x="4330" y="1877"/>
                <a:ext cx="249" cy="64"/>
              </a:xfrm>
              <a:custGeom>
                <a:avLst/>
                <a:gdLst>
                  <a:gd name="T0" fmla="*/ 5 w 1746"/>
                  <a:gd name="T1" fmla="*/ 1 h 447"/>
                  <a:gd name="T2" fmla="*/ 4 w 1746"/>
                  <a:gd name="T3" fmla="*/ 1 h 447"/>
                  <a:gd name="T4" fmla="*/ 4 w 1746"/>
                  <a:gd name="T5" fmla="*/ 1 h 447"/>
                  <a:gd name="T6" fmla="*/ 3 w 1746"/>
                  <a:gd name="T7" fmla="*/ 1 h 447"/>
                  <a:gd name="T8" fmla="*/ 1 w 1746"/>
                  <a:gd name="T9" fmla="*/ 0 h 447"/>
                  <a:gd name="T10" fmla="*/ 1 w 1746"/>
                  <a:gd name="T11" fmla="*/ 0 h 447"/>
                  <a:gd name="T12" fmla="*/ 1 w 1746"/>
                  <a:gd name="T13" fmla="*/ 0 h 447"/>
                  <a:gd name="T14" fmla="*/ 1 w 1746"/>
                  <a:gd name="T15" fmla="*/ 0 h 447"/>
                  <a:gd name="T16" fmla="*/ 1 w 1746"/>
                  <a:gd name="T17" fmla="*/ 0 h 447"/>
                  <a:gd name="T18" fmla="*/ 1 w 1746"/>
                  <a:gd name="T19" fmla="*/ 0 h 447"/>
                  <a:gd name="T20" fmla="*/ 1 w 1746"/>
                  <a:gd name="T21" fmla="*/ 0 h 447"/>
                  <a:gd name="T22" fmla="*/ 1 w 1746"/>
                  <a:gd name="T23" fmla="*/ 0 h 447"/>
                  <a:gd name="T24" fmla="*/ 1 w 1746"/>
                  <a:gd name="T25" fmla="*/ 0 h 447"/>
                  <a:gd name="T26" fmla="*/ 0 w 1746"/>
                  <a:gd name="T27" fmla="*/ 1 h 447"/>
                  <a:gd name="T28" fmla="*/ 0 w 1746"/>
                  <a:gd name="T29" fmla="*/ 1 h 447"/>
                  <a:gd name="T30" fmla="*/ 0 w 1746"/>
                  <a:gd name="T31" fmla="*/ 1 h 4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46"/>
                  <a:gd name="T49" fmla="*/ 0 h 447"/>
                  <a:gd name="T50" fmla="*/ 1746 w 1746"/>
                  <a:gd name="T51" fmla="*/ 447 h 44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46" h="447">
                    <a:moveTo>
                      <a:pt x="1746" y="342"/>
                    </a:moveTo>
                    <a:lnTo>
                      <a:pt x="1396" y="288"/>
                    </a:lnTo>
                    <a:lnTo>
                      <a:pt x="1367" y="197"/>
                    </a:lnTo>
                    <a:lnTo>
                      <a:pt x="962" y="192"/>
                    </a:lnTo>
                    <a:lnTo>
                      <a:pt x="238" y="1"/>
                    </a:lnTo>
                    <a:lnTo>
                      <a:pt x="232" y="0"/>
                    </a:lnTo>
                    <a:lnTo>
                      <a:pt x="226" y="1"/>
                    </a:lnTo>
                    <a:lnTo>
                      <a:pt x="220" y="2"/>
                    </a:lnTo>
                    <a:lnTo>
                      <a:pt x="215" y="4"/>
                    </a:lnTo>
                    <a:lnTo>
                      <a:pt x="210" y="7"/>
                    </a:lnTo>
                    <a:lnTo>
                      <a:pt x="205" y="11"/>
                    </a:lnTo>
                    <a:lnTo>
                      <a:pt x="201" y="16"/>
                    </a:lnTo>
                    <a:lnTo>
                      <a:pt x="196" y="21"/>
                    </a:lnTo>
                    <a:lnTo>
                      <a:pt x="14" y="355"/>
                    </a:lnTo>
                    <a:lnTo>
                      <a:pt x="0" y="384"/>
                    </a:lnTo>
                    <a:lnTo>
                      <a:pt x="4" y="447"/>
                    </a:lnTo>
                  </a:path>
                </a:pathLst>
              </a:custGeom>
              <a:noFill/>
              <a:ln w="11113">
                <a:solidFill>
                  <a:srgbClr val="1F1A17"/>
                </a:solidFill>
                <a:prstDash val="solid"/>
                <a:round/>
                <a:headEnd/>
                <a:tailEnd/>
              </a:ln>
            </p:spPr>
            <p:txBody>
              <a:bodyPr/>
              <a:lstStyle/>
              <a:p>
                <a:endParaRPr lang="en-US"/>
              </a:p>
            </p:txBody>
          </p:sp>
          <p:sp>
            <p:nvSpPr>
              <p:cNvPr id="33880" name="Freeform 95"/>
              <p:cNvSpPr>
                <a:spLocks/>
              </p:cNvSpPr>
              <p:nvPr/>
            </p:nvSpPr>
            <p:spPr bwMode="auto">
              <a:xfrm>
                <a:off x="4592" y="2429"/>
                <a:ext cx="128" cy="119"/>
              </a:xfrm>
              <a:custGeom>
                <a:avLst/>
                <a:gdLst>
                  <a:gd name="T0" fmla="*/ 0 w 901"/>
                  <a:gd name="T1" fmla="*/ 2 h 832"/>
                  <a:gd name="T2" fmla="*/ 2 w 901"/>
                  <a:gd name="T3" fmla="*/ 0 h 832"/>
                  <a:gd name="T4" fmla="*/ 3 w 901"/>
                  <a:gd name="T5" fmla="*/ 0 h 832"/>
                  <a:gd name="T6" fmla="*/ 0 w 901"/>
                  <a:gd name="T7" fmla="*/ 2 h 832"/>
                  <a:gd name="T8" fmla="*/ 0 w 901"/>
                  <a:gd name="T9" fmla="*/ 2 h 832"/>
                  <a:gd name="T10" fmla="*/ 0 60000 65536"/>
                  <a:gd name="T11" fmla="*/ 0 60000 65536"/>
                  <a:gd name="T12" fmla="*/ 0 60000 65536"/>
                  <a:gd name="T13" fmla="*/ 0 60000 65536"/>
                  <a:gd name="T14" fmla="*/ 0 60000 65536"/>
                  <a:gd name="T15" fmla="*/ 0 w 901"/>
                  <a:gd name="T16" fmla="*/ 0 h 832"/>
                  <a:gd name="T17" fmla="*/ 901 w 901"/>
                  <a:gd name="T18" fmla="*/ 832 h 832"/>
                </a:gdLst>
                <a:ahLst/>
                <a:cxnLst>
                  <a:cxn ang="T10">
                    <a:pos x="T0" y="T1"/>
                  </a:cxn>
                  <a:cxn ang="T11">
                    <a:pos x="T2" y="T3"/>
                  </a:cxn>
                  <a:cxn ang="T12">
                    <a:pos x="T4" y="T5"/>
                  </a:cxn>
                  <a:cxn ang="T13">
                    <a:pos x="T6" y="T7"/>
                  </a:cxn>
                  <a:cxn ang="T14">
                    <a:pos x="T8" y="T9"/>
                  </a:cxn>
                </a:cxnLst>
                <a:rect l="T15" t="T16" r="T17" b="T18"/>
                <a:pathLst>
                  <a:path w="901" h="832">
                    <a:moveTo>
                      <a:pt x="0" y="766"/>
                    </a:moveTo>
                    <a:lnTo>
                      <a:pt x="856" y="0"/>
                    </a:lnTo>
                    <a:lnTo>
                      <a:pt x="901" y="59"/>
                    </a:lnTo>
                    <a:lnTo>
                      <a:pt x="49" y="832"/>
                    </a:lnTo>
                    <a:lnTo>
                      <a:pt x="0" y="766"/>
                    </a:lnTo>
                    <a:close/>
                  </a:path>
                </a:pathLst>
              </a:custGeom>
              <a:noFill/>
              <a:ln w="7938">
                <a:solidFill>
                  <a:srgbClr val="1F1A17"/>
                </a:solidFill>
                <a:prstDash val="solid"/>
                <a:round/>
                <a:headEnd/>
                <a:tailEnd/>
              </a:ln>
            </p:spPr>
            <p:txBody>
              <a:bodyPr/>
              <a:lstStyle/>
              <a:p>
                <a:endParaRPr lang="en-US"/>
              </a:p>
            </p:txBody>
          </p:sp>
          <p:sp>
            <p:nvSpPr>
              <p:cNvPr id="33881" name="Freeform 96"/>
              <p:cNvSpPr>
                <a:spLocks/>
              </p:cNvSpPr>
              <p:nvPr/>
            </p:nvSpPr>
            <p:spPr bwMode="auto">
              <a:xfrm>
                <a:off x="4660" y="2401"/>
                <a:ext cx="135" cy="118"/>
              </a:xfrm>
              <a:custGeom>
                <a:avLst/>
                <a:gdLst>
                  <a:gd name="T0" fmla="*/ 0 w 939"/>
                  <a:gd name="T1" fmla="*/ 2 h 827"/>
                  <a:gd name="T2" fmla="*/ 3 w 939"/>
                  <a:gd name="T3" fmla="*/ 0 h 827"/>
                  <a:gd name="T4" fmla="*/ 3 w 939"/>
                  <a:gd name="T5" fmla="*/ 0 h 827"/>
                  <a:gd name="T6" fmla="*/ 0 w 939"/>
                  <a:gd name="T7" fmla="*/ 2 h 827"/>
                  <a:gd name="T8" fmla="*/ 0 w 939"/>
                  <a:gd name="T9" fmla="*/ 2 h 827"/>
                  <a:gd name="T10" fmla="*/ 0 60000 65536"/>
                  <a:gd name="T11" fmla="*/ 0 60000 65536"/>
                  <a:gd name="T12" fmla="*/ 0 60000 65536"/>
                  <a:gd name="T13" fmla="*/ 0 60000 65536"/>
                  <a:gd name="T14" fmla="*/ 0 60000 65536"/>
                  <a:gd name="T15" fmla="*/ 0 w 939"/>
                  <a:gd name="T16" fmla="*/ 0 h 827"/>
                  <a:gd name="T17" fmla="*/ 939 w 939"/>
                  <a:gd name="T18" fmla="*/ 827 h 827"/>
                </a:gdLst>
                <a:ahLst/>
                <a:cxnLst>
                  <a:cxn ang="T10">
                    <a:pos x="T0" y="T1"/>
                  </a:cxn>
                  <a:cxn ang="T11">
                    <a:pos x="T2" y="T3"/>
                  </a:cxn>
                  <a:cxn ang="T12">
                    <a:pos x="T4" y="T5"/>
                  </a:cxn>
                  <a:cxn ang="T13">
                    <a:pos x="T6" y="T7"/>
                  </a:cxn>
                  <a:cxn ang="T14">
                    <a:pos x="T8" y="T9"/>
                  </a:cxn>
                </a:cxnLst>
                <a:rect l="T15" t="T16" r="T17" b="T18"/>
                <a:pathLst>
                  <a:path w="939" h="827">
                    <a:moveTo>
                      <a:pt x="0" y="761"/>
                    </a:moveTo>
                    <a:lnTo>
                      <a:pt x="895" y="0"/>
                    </a:lnTo>
                    <a:lnTo>
                      <a:pt x="939" y="59"/>
                    </a:lnTo>
                    <a:lnTo>
                      <a:pt x="47" y="827"/>
                    </a:lnTo>
                    <a:lnTo>
                      <a:pt x="0" y="761"/>
                    </a:lnTo>
                    <a:close/>
                  </a:path>
                </a:pathLst>
              </a:custGeom>
              <a:noFill/>
              <a:ln w="7938">
                <a:solidFill>
                  <a:srgbClr val="1F1A17"/>
                </a:solidFill>
                <a:prstDash val="solid"/>
                <a:round/>
                <a:headEnd/>
                <a:tailEnd/>
              </a:ln>
            </p:spPr>
            <p:txBody>
              <a:bodyPr/>
              <a:lstStyle/>
              <a:p>
                <a:endParaRPr lang="en-US"/>
              </a:p>
            </p:txBody>
          </p:sp>
          <p:sp>
            <p:nvSpPr>
              <p:cNvPr id="33882" name="Freeform 97"/>
              <p:cNvSpPr>
                <a:spLocks/>
              </p:cNvSpPr>
              <p:nvPr/>
            </p:nvSpPr>
            <p:spPr bwMode="auto">
              <a:xfrm>
                <a:off x="4728" y="2375"/>
                <a:ext cx="134" cy="118"/>
              </a:xfrm>
              <a:custGeom>
                <a:avLst/>
                <a:gdLst>
                  <a:gd name="T0" fmla="*/ 0 w 940"/>
                  <a:gd name="T1" fmla="*/ 2 h 826"/>
                  <a:gd name="T2" fmla="*/ 3 w 940"/>
                  <a:gd name="T3" fmla="*/ 0 h 826"/>
                  <a:gd name="T4" fmla="*/ 3 w 940"/>
                  <a:gd name="T5" fmla="*/ 0 h 826"/>
                  <a:gd name="T6" fmla="*/ 0 w 940"/>
                  <a:gd name="T7" fmla="*/ 2 h 826"/>
                  <a:gd name="T8" fmla="*/ 0 w 940"/>
                  <a:gd name="T9" fmla="*/ 2 h 826"/>
                  <a:gd name="T10" fmla="*/ 0 60000 65536"/>
                  <a:gd name="T11" fmla="*/ 0 60000 65536"/>
                  <a:gd name="T12" fmla="*/ 0 60000 65536"/>
                  <a:gd name="T13" fmla="*/ 0 60000 65536"/>
                  <a:gd name="T14" fmla="*/ 0 60000 65536"/>
                  <a:gd name="T15" fmla="*/ 0 w 940"/>
                  <a:gd name="T16" fmla="*/ 0 h 826"/>
                  <a:gd name="T17" fmla="*/ 940 w 940"/>
                  <a:gd name="T18" fmla="*/ 826 h 826"/>
                </a:gdLst>
                <a:ahLst/>
                <a:cxnLst>
                  <a:cxn ang="T10">
                    <a:pos x="T0" y="T1"/>
                  </a:cxn>
                  <a:cxn ang="T11">
                    <a:pos x="T2" y="T3"/>
                  </a:cxn>
                  <a:cxn ang="T12">
                    <a:pos x="T4" y="T5"/>
                  </a:cxn>
                  <a:cxn ang="T13">
                    <a:pos x="T6" y="T7"/>
                  </a:cxn>
                  <a:cxn ang="T14">
                    <a:pos x="T8" y="T9"/>
                  </a:cxn>
                </a:cxnLst>
                <a:rect l="T15" t="T16" r="T17" b="T18"/>
                <a:pathLst>
                  <a:path w="940" h="826">
                    <a:moveTo>
                      <a:pt x="0" y="760"/>
                    </a:moveTo>
                    <a:lnTo>
                      <a:pt x="897" y="0"/>
                    </a:lnTo>
                    <a:lnTo>
                      <a:pt x="940" y="59"/>
                    </a:lnTo>
                    <a:lnTo>
                      <a:pt x="46" y="826"/>
                    </a:lnTo>
                    <a:lnTo>
                      <a:pt x="0" y="760"/>
                    </a:lnTo>
                    <a:close/>
                  </a:path>
                </a:pathLst>
              </a:custGeom>
              <a:noFill/>
              <a:ln w="7938">
                <a:solidFill>
                  <a:srgbClr val="1F1A17"/>
                </a:solidFill>
                <a:prstDash val="solid"/>
                <a:round/>
                <a:headEnd/>
                <a:tailEnd/>
              </a:ln>
            </p:spPr>
            <p:txBody>
              <a:bodyPr/>
              <a:lstStyle/>
              <a:p>
                <a:endParaRPr lang="en-US"/>
              </a:p>
            </p:txBody>
          </p:sp>
          <p:sp>
            <p:nvSpPr>
              <p:cNvPr id="33883" name="Freeform 98"/>
              <p:cNvSpPr>
                <a:spLocks/>
              </p:cNvSpPr>
              <p:nvPr/>
            </p:nvSpPr>
            <p:spPr bwMode="auto">
              <a:xfrm>
                <a:off x="4797" y="2344"/>
                <a:ext cx="135" cy="117"/>
              </a:xfrm>
              <a:custGeom>
                <a:avLst/>
                <a:gdLst>
                  <a:gd name="T0" fmla="*/ 0 w 947"/>
                  <a:gd name="T1" fmla="*/ 2 h 822"/>
                  <a:gd name="T2" fmla="*/ 3 w 947"/>
                  <a:gd name="T3" fmla="*/ 0 h 822"/>
                  <a:gd name="T4" fmla="*/ 3 w 947"/>
                  <a:gd name="T5" fmla="*/ 0 h 822"/>
                  <a:gd name="T6" fmla="*/ 0 w 947"/>
                  <a:gd name="T7" fmla="*/ 2 h 822"/>
                  <a:gd name="T8" fmla="*/ 0 w 947"/>
                  <a:gd name="T9" fmla="*/ 2 h 822"/>
                  <a:gd name="T10" fmla="*/ 0 60000 65536"/>
                  <a:gd name="T11" fmla="*/ 0 60000 65536"/>
                  <a:gd name="T12" fmla="*/ 0 60000 65536"/>
                  <a:gd name="T13" fmla="*/ 0 60000 65536"/>
                  <a:gd name="T14" fmla="*/ 0 60000 65536"/>
                  <a:gd name="T15" fmla="*/ 0 w 947"/>
                  <a:gd name="T16" fmla="*/ 0 h 822"/>
                  <a:gd name="T17" fmla="*/ 947 w 947"/>
                  <a:gd name="T18" fmla="*/ 822 h 822"/>
                </a:gdLst>
                <a:ahLst/>
                <a:cxnLst>
                  <a:cxn ang="T10">
                    <a:pos x="T0" y="T1"/>
                  </a:cxn>
                  <a:cxn ang="T11">
                    <a:pos x="T2" y="T3"/>
                  </a:cxn>
                  <a:cxn ang="T12">
                    <a:pos x="T4" y="T5"/>
                  </a:cxn>
                  <a:cxn ang="T13">
                    <a:pos x="T6" y="T7"/>
                  </a:cxn>
                  <a:cxn ang="T14">
                    <a:pos x="T8" y="T9"/>
                  </a:cxn>
                </a:cxnLst>
                <a:rect l="T15" t="T16" r="T17" b="T18"/>
                <a:pathLst>
                  <a:path w="947" h="822">
                    <a:moveTo>
                      <a:pt x="0" y="756"/>
                    </a:moveTo>
                    <a:lnTo>
                      <a:pt x="904" y="0"/>
                    </a:lnTo>
                    <a:lnTo>
                      <a:pt x="947" y="55"/>
                    </a:lnTo>
                    <a:lnTo>
                      <a:pt x="45" y="822"/>
                    </a:lnTo>
                    <a:lnTo>
                      <a:pt x="0" y="756"/>
                    </a:lnTo>
                    <a:close/>
                  </a:path>
                </a:pathLst>
              </a:custGeom>
              <a:noFill/>
              <a:ln w="7938">
                <a:solidFill>
                  <a:srgbClr val="1F1A17"/>
                </a:solidFill>
                <a:prstDash val="solid"/>
                <a:round/>
                <a:headEnd/>
                <a:tailEnd/>
              </a:ln>
            </p:spPr>
            <p:txBody>
              <a:bodyPr/>
              <a:lstStyle/>
              <a:p>
                <a:endParaRPr lang="en-US"/>
              </a:p>
            </p:txBody>
          </p:sp>
          <p:sp>
            <p:nvSpPr>
              <p:cNvPr id="33884" name="Freeform 99"/>
              <p:cNvSpPr>
                <a:spLocks/>
              </p:cNvSpPr>
              <p:nvPr/>
            </p:nvSpPr>
            <p:spPr bwMode="auto">
              <a:xfrm>
                <a:off x="4866" y="2311"/>
                <a:ext cx="138" cy="118"/>
              </a:xfrm>
              <a:custGeom>
                <a:avLst/>
                <a:gdLst>
                  <a:gd name="T0" fmla="*/ 0 w 966"/>
                  <a:gd name="T1" fmla="*/ 2 h 822"/>
                  <a:gd name="T2" fmla="*/ 3 w 966"/>
                  <a:gd name="T3" fmla="*/ 0 h 822"/>
                  <a:gd name="T4" fmla="*/ 3 w 966"/>
                  <a:gd name="T5" fmla="*/ 0 h 822"/>
                  <a:gd name="T6" fmla="*/ 0 w 966"/>
                  <a:gd name="T7" fmla="*/ 2 h 822"/>
                  <a:gd name="T8" fmla="*/ 0 w 966"/>
                  <a:gd name="T9" fmla="*/ 2 h 822"/>
                  <a:gd name="T10" fmla="*/ 0 60000 65536"/>
                  <a:gd name="T11" fmla="*/ 0 60000 65536"/>
                  <a:gd name="T12" fmla="*/ 0 60000 65536"/>
                  <a:gd name="T13" fmla="*/ 0 60000 65536"/>
                  <a:gd name="T14" fmla="*/ 0 60000 65536"/>
                  <a:gd name="T15" fmla="*/ 0 w 966"/>
                  <a:gd name="T16" fmla="*/ 0 h 822"/>
                  <a:gd name="T17" fmla="*/ 966 w 966"/>
                  <a:gd name="T18" fmla="*/ 822 h 822"/>
                </a:gdLst>
                <a:ahLst/>
                <a:cxnLst>
                  <a:cxn ang="T10">
                    <a:pos x="T0" y="T1"/>
                  </a:cxn>
                  <a:cxn ang="T11">
                    <a:pos x="T2" y="T3"/>
                  </a:cxn>
                  <a:cxn ang="T12">
                    <a:pos x="T4" y="T5"/>
                  </a:cxn>
                  <a:cxn ang="T13">
                    <a:pos x="T6" y="T7"/>
                  </a:cxn>
                  <a:cxn ang="T14">
                    <a:pos x="T8" y="T9"/>
                  </a:cxn>
                </a:cxnLst>
                <a:rect l="T15" t="T16" r="T17" b="T18"/>
                <a:pathLst>
                  <a:path w="966" h="822">
                    <a:moveTo>
                      <a:pt x="0" y="757"/>
                    </a:moveTo>
                    <a:lnTo>
                      <a:pt x="924" y="0"/>
                    </a:lnTo>
                    <a:lnTo>
                      <a:pt x="966" y="58"/>
                    </a:lnTo>
                    <a:lnTo>
                      <a:pt x="44" y="822"/>
                    </a:lnTo>
                    <a:lnTo>
                      <a:pt x="0" y="757"/>
                    </a:lnTo>
                    <a:close/>
                  </a:path>
                </a:pathLst>
              </a:custGeom>
              <a:noFill/>
              <a:ln w="7938">
                <a:solidFill>
                  <a:srgbClr val="1F1A17"/>
                </a:solidFill>
                <a:prstDash val="solid"/>
                <a:round/>
                <a:headEnd/>
                <a:tailEnd/>
              </a:ln>
            </p:spPr>
            <p:txBody>
              <a:bodyPr/>
              <a:lstStyle/>
              <a:p>
                <a:endParaRPr lang="en-US"/>
              </a:p>
            </p:txBody>
          </p:sp>
          <p:sp>
            <p:nvSpPr>
              <p:cNvPr id="33885" name="Freeform 100"/>
              <p:cNvSpPr>
                <a:spLocks/>
              </p:cNvSpPr>
              <p:nvPr/>
            </p:nvSpPr>
            <p:spPr bwMode="auto">
              <a:xfrm>
                <a:off x="4599" y="2421"/>
                <a:ext cx="146" cy="127"/>
              </a:xfrm>
              <a:custGeom>
                <a:avLst/>
                <a:gdLst>
                  <a:gd name="T0" fmla="*/ 3 w 1020"/>
                  <a:gd name="T1" fmla="*/ 0 h 895"/>
                  <a:gd name="T2" fmla="*/ 3 w 1020"/>
                  <a:gd name="T3" fmla="*/ 0 h 895"/>
                  <a:gd name="T4" fmla="*/ 0 w 1020"/>
                  <a:gd name="T5" fmla="*/ 2 h 895"/>
                  <a:gd name="T6" fmla="*/ 0 w 1020"/>
                  <a:gd name="T7" fmla="*/ 3 h 895"/>
                  <a:gd name="T8" fmla="*/ 0 60000 65536"/>
                  <a:gd name="T9" fmla="*/ 0 60000 65536"/>
                  <a:gd name="T10" fmla="*/ 0 60000 65536"/>
                  <a:gd name="T11" fmla="*/ 0 60000 65536"/>
                  <a:gd name="T12" fmla="*/ 0 w 1020"/>
                  <a:gd name="T13" fmla="*/ 0 h 895"/>
                  <a:gd name="T14" fmla="*/ 1020 w 1020"/>
                  <a:gd name="T15" fmla="*/ 895 h 895"/>
                </a:gdLst>
                <a:ahLst/>
                <a:cxnLst>
                  <a:cxn ang="T8">
                    <a:pos x="T0" y="T1"/>
                  </a:cxn>
                  <a:cxn ang="T9">
                    <a:pos x="T2" y="T3"/>
                  </a:cxn>
                  <a:cxn ang="T10">
                    <a:pos x="T4" y="T5"/>
                  </a:cxn>
                  <a:cxn ang="T11">
                    <a:pos x="T6" y="T7"/>
                  </a:cxn>
                </a:cxnLst>
                <a:rect l="T12" t="T13" r="T14" b="T15"/>
                <a:pathLst>
                  <a:path w="1020" h="895">
                    <a:moveTo>
                      <a:pt x="980" y="0"/>
                    </a:moveTo>
                    <a:lnTo>
                      <a:pt x="1020" y="59"/>
                    </a:lnTo>
                    <a:lnTo>
                      <a:pt x="139" y="830"/>
                    </a:lnTo>
                    <a:lnTo>
                      <a:pt x="0" y="895"/>
                    </a:lnTo>
                  </a:path>
                </a:pathLst>
              </a:custGeom>
              <a:noFill/>
              <a:ln w="7938">
                <a:solidFill>
                  <a:srgbClr val="1F1A17"/>
                </a:solidFill>
                <a:prstDash val="solid"/>
                <a:round/>
                <a:headEnd/>
                <a:tailEnd/>
              </a:ln>
            </p:spPr>
            <p:txBody>
              <a:bodyPr/>
              <a:lstStyle/>
              <a:p>
                <a:endParaRPr lang="en-US"/>
              </a:p>
            </p:txBody>
          </p:sp>
          <p:sp>
            <p:nvSpPr>
              <p:cNvPr id="33886" name="Freeform 101"/>
              <p:cNvSpPr>
                <a:spLocks/>
              </p:cNvSpPr>
              <p:nvPr/>
            </p:nvSpPr>
            <p:spPr bwMode="auto">
              <a:xfrm>
                <a:off x="4668" y="2392"/>
                <a:ext cx="151" cy="128"/>
              </a:xfrm>
              <a:custGeom>
                <a:avLst/>
                <a:gdLst>
                  <a:gd name="T0" fmla="*/ 3 w 1061"/>
                  <a:gd name="T1" fmla="*/ 0 h 893"/>
                  <a:gd name="T2" fmla="*/ 3 w 1061"/>
                  <a:gd name="T3" fmla="*/ 0 h 893"/>
                  <a:gd name="T4" fmla="*/ 0 w 1061"/>
                  <a:gd name="T5" fmla="*/ 2 h 893"/>
                  <a:gd name="T6" fmla="*/ 0 w 1061"/>
                  <a:gd name="T7" fmla="*/ 3 h 893"/>
                  <a:gd name="T8" fmla="*/ 0 60000 65536"/>
                  <a:gd name="T9" fmla="*/ 0 60000 65536"/>
                  <a:gd name="T10" fmla="*/ 0 60000 65536"/>
                  <a:gd name="T11" fmla="*/ 0 60000 65536"/>
                  <a:gd name="T12" fmla="*/ 0 w 1061"/>
                  <a:gd name="T13" fmla="*/ 0 h 893"/>
                  <a:gd name="T14" fmla="*/ 1061 w 1061"/>
                  <a:gd name="T15" fmla="*/ 893 h 893"/>
                </a:gdLst>
                <a:ahLst/>
                <a:cxnLst>
                  <a:cxn ang="T8">
                    <a:pos x="T0" y="T1"/>
                  </a:cxn>
                  <a:cxn ang="T9">
                    <a:pos x="T2" y="T3"/>
                  </a:cxn>
                  <a:cxn ang="T10">
                    <a:pos x="T4" y="T5"/>
                  </a:cxn>
                  <a:cxn ang="T11">
                    <a:pos x="T6" y="T7"/>
                  </a:cxn>
                </a:cxnLst>
                <a:rect l="T12" t="T13" r="T14" b="T15"/>
                <a:pathLst>
                  <a:path w="1061" h="893">
                    <a:moveTo>
                      <a:pt x="1022" y="0"/>
                    </a:moveTo>
                    <a:lnTo>
                      <a:pt x="1061" y="59"/>
                    </a:lnTo>
                    <a:lnTo>
                      <a:pt x="143" y="828"/>
                    </a:lnTo>
                    <a:lnTo>
                      <a:pt x="0" y="893"/>
                    </a:lnTo>
                  </a:path>
                </a:pathLst>
              </a:custGeom>
              <a:noFill/>
              <a:ln w="7938">
                <a:solidFill>
                  <a:srgbClr val="1F1A17"/>
                </a:solidFill>
                <a:prstDash val="solid"/>
                <a:round/>
                <a:headEnd/>
                <a:tailEnd/>
              </a:ln>
            </p:spPr>
            <p:txBody>
              <a:bodyPr/>
              <a:lstStyle/>
              <a:p>
                <a:endParaRPr lang="en-US"/>
              </a:p>
            </p:txBody>
          </p:sp>
          <p:sp>
            <p:nvSpPr>
              <p:cNvPr id="33887" name="Freeform 102"/>
              <p:cNvSpPr>
                <a:spLocks/>
              </p:cNvSpPr>
              <p:nvPr/>
            </p:nvSpPr>
            <p:spPr bwMode="auto">
              <a:xfrm>
                <a:off x="4735" y="2365"/>
                <a:ext cx="152" cy="128"/>
              </a:xfrm>
              <a:custGeom>
                <a:avLst/>
                <a:gdLst>
                  <a:gd name="T0" fmla="*/ 3 w 1061"/>
                  <a:gd name="T1" fmla="*/ 0 h 896"/>
                  <a:gd name="T2" fmla="*/ 3 w 1061"/>
                  <a:gd name="T3" fmla="*/ 0 h 896"/>
                  <a:gd name="T4" fmla="*/ 0 w 1061"/>
                  <a:gd name="T5" fmla="*/ 2 h 896"/>
                  <a:gd name="T6" fmla="*/ 0 w 1061"/>
                  <a:gd name="T7" fmla="*/ 3 h 896"/>
                  <a:gd name="T8" fmla="*/ 0 60000 65536"/>
                  <a:gd name="T9" fmla="*/ 0 60000 65536"/>
                  <a:gd name="T10" fmla="*/ 0 60000 65536"/>
                  <a:gd name="T11" fmla="*/ 0 60000 65536"/>
                  <a:gd name="T12" fmla="*/ 0 w 1061"/>
                  <a:gd name="T13" fmla="*/ 0 h 896"/>
                  <a:gd name="T14" fmla="*/ 1061 w 1061"/>
                  <a:gd name="T15" fmla="*/ 896 h 896"/>
                </a:gdLst>
                <a:ahLst/>
                <a:cxnLst>
                  <a:cxn ang="T8">
                    <a:pos x="T0" y="T1"/>
                  </a:cxn>
                  <a:cxn ang="T9">
                    <a:pos x="T2" y="T3"/>
                  </a:cxn>
                  <a:cxn ang="T10">
                    <a:pos x="T4" y="T5"/>
                  </a:cxn>
                  <a:cxn ang="T11">
                    <a:pos x="T6" y="T7"/>
                  </a:cxn>
                </a:cxnLst>
                <a:rect l="T12" t="T13" r="T14" b="T15"/>
                <a:pathLst>
                  <a:path w="1061" h="896">
                    <a:moveTo>
                      <a:pt x="1023" y="0"/>
                    </a:moveTo>
                    <a:lnTo>
                      <a:pt x="1061" y="58"/>
                    </a:lnTo>
                    <a:lnTo>
                      <a:pt x="144" y="832"/>
                    </a:lnTo>
                    <a:lnTo>
                      <a:pt x="0" y="896"/>
                    </a:lnTo>
                  </a:path>
                </a:pathLst>
              </a:custGeom>
              <a:noFill/>
              <a:ln w="7938">
                <a:solidFill>
                  <a:srgbClr val="1F1A17"/>
                </a:solidFill>
                <a:prstDash val="solid"/>
                <a:round/>
                <a:headEnd/>
                <a:tailEnd/>
              </a:ln>
            </p:spPr>
            <p:txBody>
              <a:bodyPr/>
              <a:lstStyle/>
              <a:p>
                <a:endParaRPr lang="en-US"/>
              </a:p>
            </p:txBody>
          </p:sp>
          <p:sp>
            <p:nvSpPr>
              <p:cNvPr id="33888" name="Freeform 103"/>
              <p:cNvSpPr>
                <a:spLocks/>
              </p:cNvSpPr>
              <p:nvPr/>
            </p:nvSpPr>
            <p:spPr bwMode="auto">
              <a:xfrm>
                <a:off x="4804" y="2333"/>
                <a:ext cx="153" cy="128"/>
              </a:xfrm>
              <a:custGeom>
                <a:avLst/>
                <a:gdLst>
                  <a:gd name="T0" fmla="*/ 3 w 1067"/>
                  <a:gd name="T1" fmla="*/ 0 h 897"/>
                  <a:gd name="T2" fmla="*/ 3 w 1067"/>
                  <a:gd name="T3" fmla="*/ 0 h 897"/>
                  <a:gd name="T4" fmla="*/ 0 w 1067"/>
                  <a:gd name="T5" fmla="*/ 2 h 897"/>
                  <a:gd name="T6" fmla="*/ 0 w 1067"/>
                  <a:gd name="T7" fmla="*/ 3 h 897"/>
                  <a:gd name="T8" fmla="*/ 0 60000 65536"/>
                  <a:gd name="T9" fmla="*/ 0 60000 65536"/>
                  <a:gd name="T10" fmla="*/ 0 60000 65536"/>
                  <a:gd name="T11" fmla="*/ 0 60000 65536"/>
                  <a:gd name="T12" fmla="*/ 0 w 1067"/>
                  <a:gd name="T13" fmla="*/ 0 h 897"/>
                  <a:gd name="T14" fmla="*/ 1067 w 1067"/>
                  <a:gd name="T15" fmla="*/ 897 h 897"/>
                </a:gdLst>
                <a:ahLst/>
                <a:cxnLst>
                  <a:cxn ang="T8">
                    <a:pos x="T0" y="T1"/>
                  </a:cxn>
                  <a:cxn ang="T9">
                    <a:pos x="T2" y="T3"/>
                  </a:cxn>
                  <a:cxn ang="T10">
                    <a:pos x="T4" y="T5"/>
                  </a:cxn>
                  <a:cxn ang="T11">
                    <a:pos x="T6" y="T7"/>
                  </a:cxn>
                </a:cxnLst>
                <a:rect l="T12" t="T13" r="T14" b="T15"/>
                <a:pathLst>
                  <a:path w="1067" h="897">
                    <a:moveTo>
                      <a:pt x="1030" y="0"/>
                    </a:moveTo>
                    <a:lnTo>
                      <a:pt x="1067" y="59"/>
                    </a:lnTo>
                    <a:lnTo>
                      <a:pt x="145" y="833"/>
                    </a:lnTo>
                    <a:lnTo>
                      <a:pt x="0" y="897"/>
                    </a:lnTo>
                  </a:path>
                </a:pathLst>
              </a:custGeom>
              <a:noFill/>
              <a:ln w="7938">
                <a:solidFill>
                  <a:srgbClr val="1F1A17"/>
                </a:solidFill>
                <a:prstDash val="solid"/>
                <a:round/>
                <a:headEnd/>
                <a:tailEnd/>
              </a:ln>
            </p:spPr>
            <p:txBody>
              <a:bodyPr/>
              <a:lstStyle/>
              <a:p>
                <a:endParaRPr lang="en-US"/>
              </a:p>
            </p:txBody>
          </p:sp>
          <p:sp>
            <p:nvSpPr>
              <p:cNvPr id="33889" name="Freeform 104"/>
              <p:cNvSpPr>
                <a:spLocks/>
              </p:cNvSpPr>
              <p:nvPr/>
            </p:nvSpPr>
            <p:spPr bwMode="auto">
              <a:xfrm>
                <a:off x="4873" y="2300"/>
                <a:ext cx="155" cy="129"/>
              </a:xfrm>
              <a:custGeom>
                <a:avLst/>
                <a:gdLst>
                  <a:gd name="T0" fmla="*/ 3 w 1081"/>
                  <a:gd name="T1" fmla="*/ 0 h 900"/>
                  <a:gd name="T2" fmla="*/ 3 w 1081"/>
                  <a:gd name="T3" fmla="*/ 0 h 900"/>
                  <a:gd name="T4" fmla="*/ 0 w 1081"/>
                  <a:gd name="T5" fmla="*/ 2 h 900"/>
                  <a:gd name="T6" fmla="*/ 0 w 1081"/>
                  <a:gd name="T7" fmla="*/ 3 h 900"/>
                  <a:gd name="T8" fmla="*/ 0 60000 65536"/>
                  <a:gd name="T9" fmla="*/ 0 60000 65536"/>
                  <a:gd name="T10" fmla="*/ 0 60000 65536"/>
                  <a:gd name="T11" fmla="*/ 0 60000 65536"/>
                  <a:gd name="T12" fmla="*/ 0 w 1081"/>
                  <a:gd name="T13" fmla="*/ 0 h 900"/>
                  <a:gd name="T14" fmla="*/ 1081 w 1081"/>
                  <a:gd name="T15" fmla="*/ 900 h 900"/>
                </a:gdLst>
                <a:ahLst/>
                <a:cxnLst>
                  <a:cxn ang="T8">
                    <a:pos x="T0" y="T1"/>
                  </a:cxn>
                  <a:cxn ang="T9">
                    <a:pos x="T2" y="T3"/>
                  </a:cxn>
                  <a:cxn ang="T10">
                    <a:pos x="T4" y="T5"/>
                  </a:cxn>
                  <a:cxn ang="T11">
                    <a:pos x="T6" y="T7"/>
                  </a:cxn>
                </a:cxnLst>
                <a:rect l="T12" t="T13" r="T14" b="T15"/>
                <a:pathLst>
                  <a:path w="1081" h="900">
                    <a:moveTo>
                      <a:pt x="1045" y="0"/>
                    </a:moveTo>
                    <a:lnTo>
                      <a:pt x="1081" y="59"/>
                    </a:lnTo>
                    <a:lnTo>
                      <a:pt x="147" y="835"/>
                    </a:lnTo>
                    <a:lnTo>
                      <a:pt x="0" y="900"/>
                    </a:lnTo>
                  </a:path>
                </a:pathLst>
              </a:custGeom>
              <a:noFill/>
              <a:ln w="7938">
                <a:solidFill>
                  <a:srgbClr val="1F1A17"/>
                </a:solidFill>
                <a:prstDash val="solid"/>
                <a:round/>
                <a:headEnd/>
                <a:tailEnd/>
              </a:ln>
            </p:spPr>
            <p:txBody>
              <a:bodyPr/>
              <a:lstStyle/>
              <a:p>
                <a:endParaRPr lang="en-US"/>
              </a:p>
            </p:txBody>
          </p:sp>
          <p:sp>
            <p:nvSpPr>
              <p:cNvPr id="33890" name="Freeform 105"/>
              <p:cNvSpPr>
                <a:spLocks/>
              </p:cNvSpPr>
              <p:nvPr/>
            </p:nvSpPr>
            <p:spPr bwMode="auto">
              <a:xfrm>
                <a:off x="5039" y="1947"/>
                <a:ext cx="130" cy="104"/>
              </a:xfrm>
              <a:custGeom>
                <a:avLst/>
                <a:gdLst>
                  <a:gd name="T0" fmla="*/ 2 w 908"/>
                  <a:gd name="T1" fmla="*/ 0 h 730"/>
                  <a:gd name="T2" fmla="*/ 2 w 908"/>
                  <a:gd name="T3" fmla="*/ 0 h 730"/>
                  <a:gd name="T4" fmla="*/ 2 w 908"/>
                  <a:gd name="T5" fmla="*/ 0 h 730"/>
                  <a:gd name="T6" fmla="*/ 2 w 908"/>
                  <a:gd name="T7" fmla="*/ 0 h 730"/>
                  <a:gd name="T8" fmla="*/ 2 w 908"/>
                  <a:gd name="T9" fmla="*/ 0 h 730"/>
                  <a:gd name="T10" fmla="*/ 2 w 908"/>
                  <a:gd name="T11" fmla="*/ 0 h 730"/>
                  <a:gd name="T12" fmla="*/ 2 w 908"/>
                  <a:gd name="T13" fmla="*/ 0 h 730"/>
                  <a:gd name="T14" fmla="*/ 2 w 908"/>
                  <a:gd name="T15" fmla="*/ 0 h 730"/>
                  <a:gd name="T16" fmla="*/ 2 w 908"/>
                  <a:gd name="T17" fmla="*/ 0 h 730"/>
                  <a:gd name="T18" fmla="*/ 2 w 908"/>
                  <a:gd name="T19" fmla="*/ 0 h 730"/>
                  <a:gd name="T20" fmla="*/ 1 w 908"/>
                  <a:gd name="T21" fmla="*/ 0 h 730"/>
                  <a:gd name="T22" fmla="*/ 2 w 908"/>
                  <a:gd name="T23" fmla="*/ 1 h 730"/>
                  <a:gd name="T24" fmla="*/ 2 w 908"/>
                  <a:gd name="T25" fmla="*/ 1 h 730"/>
                  <a:gd name="T26" fmla="*/ 2 w 908"/>
                  <a:gd name="T27" fmla="*/ 1 h 730"/>
                  <a:gd name="T28" fmla="*/ 2 w 908"/>
                  <a:gd name="T29" fmla="*/ 1 h 730"/>
                  <a:gd name="T30" fmla="*/ 3 w 908"/>
                  <a:gd name="T31" fmla="*/ 1 h 730"/>
                  <a:gd name="T32" fmla="*/ 3 w 908"/>
                  <a:gd name="T33" fmla="*/ 1 h 730"/>
                  <a:gd name="T34" fmla="*/ 3 w 908"/>
                  <a:gd name="T35" fmla="*/ 1 h 730"/>
                  <a:gd name="T36" fmla="*/ 3 w 908"/>
                  <a:gd name="T37" fmla="*/ 1 h 730"/>
                  <a:gd name="T38" fmla="*/ 3 w 908"/>
                  <a:gd name="T39" fmla="*/ 2 h 730"/>
                  <a:gd name="T40" fmla="*/ 3 w 908"/>
                  <a:gd name="T41" fmla="*/ 2 h 730"/>
                  <a:gd name="T42" fmla="*/ 3 w 908"/>
                  <a:gd name="T43" fmla="*/ 2 h 730"/>
                  <a:gd name="T44" fmla="*/ 1 w 908"/>
                  <a:gd name="T45" fmla="*/ 2 h 730"/>
                  <a:gd name="T46" fmla="*/ 1 w 908"/>
                  <a:gd name="T47" fmla="*/ 2 h 730"/>
                  <a:gd name="T48" fmla="*/ 1 w 908"/>
                  <a:gd name="T49" fmla="*/ 2 h 730"/>
                  <a:gd name="T50" fmla="*/ 1 w 908"/>
                  <a:gd name="T51" fmla="*/ 2 h 730"/>
                  <a:gd name="T52" fmla="*/ 1 w 908"/>
                  <a:gd name="T53" fmla="*/ 2 h 730"/>
                  <a:gd name="T54" fmla="*/ 1 w 908"/>
                  <a:gd name="T55" fmla="*/ 2 h 730"/>
                  <a:gd name="T56" fmla="*/ 1 w 908"/>
                  <a:gd name="T57" fmla="*/ 2 h 730"/>
                  <a:gd name="T58" fmla="*/ 1 w 908"/>
                  <a:gd name="T59" fmla="*/ 2 h 730"/>
                  <a:gd name="T60" fmla="*/ 1 w 908"/>
                  <a:gd name="T61" fmla="*/ 2 h 730"/>
                  <a:gd name="T62" fmla="*/ 1 w 908"/>
                  <a:gd name="T63" fmla="*/ 2 h 730"/>
                  <a:gd name="T64" fmla="*/ 0 w 908"/>
                  <a:gd name="T65" fmla="*/ 1 h 730"/>
                  <a:gd name="T66" fmla="*/ 0 w 908"/>
                  <a:gd name="T67" fmla="*/ 1 h 730"/>
                  <a:gd name="T68" fmla="*/ 0 w 908"/>
                  <a:gd name="T69" fmla="*/ 1 h 730"/>
                  <a:gd name="T70" fmla="*/ 0 w 908"/>
                  <a:gd name="T71" fmla="*/ 1 h 730"/>
                  <a:gd name="T72" fmla="*/ 0 w 908"/>
                  <a:gd name="T73" fmla="*/ 1 h 730"/>
                  <a:gd name="T74" fmla="*/ 0 w 908"/>
                  <a:gd name="T75" fmla="*/ 1 h 730"/>
                  <a:gd name="T76" fmla="*/ 0 w 908"/>
                  <a:gd name="T77" fmla="*/ 1 h 730"/>
                  <a:gd name="T78" fmla="*/ 0 w 908"/>
                  <a:gd name="T79" fmla="*/ 1 h 730"/>
                  <a:gd name="T80" fmla="*/ 0 w 908"/>
                  <a:gd name="T81" fmla="*/ 0 h 730"/>
                  <a:gd name="T82" fmla="*/ 0 w 908"/>
                  <a:gd name="T83" fmla="*/ 0 h 730"/>
                  <a:gd name="T84" fmla="*/ 0 w 908"/>
                  <a:gd name="T85" fmla="*/ 0 h 730"/>
                  <a:gd name="T86" fmla="*/ 0 w 908"/>
                  <a:gd name="T87" fmla="*/ 0 h 73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8"/>
                  <a:gd name="T133" fmla="*/ 0 h 730"/>
                  <a:gd name="T134" fmla="*/ 908 w 908"/>
                  <a:gd name="T135" fmla="*/ 730 h 73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8" h="730">
                    <a:moveTo>
                      <a:pt x="541" y="1"/>
                    </a:moveTo>
                    <a:lnTo>
                      <a:pt x="544" y="0"/>
                    </a:lnTo>
                    <a:lnTo>
                      <a:pt x="548" y="0"/>
                    </a:lnTo>
                    <a:lnTo>
                      <a:pt x="551" y="0"/>
                    </a:lnTo>
                    <a:lnTo>
                      <a:pt x="555" y="2"/>
                    </a:lnTo>
                    <a:lnTo>
                      <a:pt x="564" y="5"/>
                    </a:lnTo>
                    <a:lnTo>
                      <a:pt x="573" y="11"/>
                    </a:lnTo>
                    <a:lnTo>
                      <a:pt x="581" y="19"/>
                    </a:lnTo>
                    <a:lnTo>
                      <a:pt x="589" y="27"/>
                    </a:lnTo>
                    <a:lnTo>
                      <a:pt x="597" y="37"/>
                    </a:lnTo>
                    <a:lnTo>
                      <a:pt x="605" y="47"/>
                    </a:lnTo>
                    <a:lnTo>
                      <a:pt x="611" y="57"/>
                    </a:lnTo>
                    <a:lnTo>
                      <a:pt x="617" y="68"/>
                    </a:lnTo>
                    <a:lnTo>
                      <a:pt x="621" y="78"/>
                    </a:lnTo>
                    <a:lnTo>
                      <a:pt x="624" y="88"/>
                    </a:lnTo>
                    <a:lnTo>
                      <a:pt x="625" y="97"/>
                    </a:lnTo>
                    <a:lnTo>
                      <a:pt x="624" y="104"/>
                    </a:lnTo>
                    <a:lnTo>
                      <a:pt x="623" y="108"/>
                    </a:lnTo>
                    <a:lnTo>
                      <a:pt x="621" y="111"/>
                    </a:lnTo>
                    <a:lnTo>
                      <a:pt x="619" y="113"/>
                    </a:lnTo>
                    <a:lnTo>
                      <a:pt x="616" y="115"/>
                    </a:lnTo>
                    <a:lnTo>
                      <a:pt x="425" y="164"/>
                    </a:lnTo>
                    <a:lnTo>
                      <a:pt x="614" y="478"/>
                    </a:lnTo>
                    <a:lnTo>
                      <a:pt x="821" y="415"/>
                    </a:lnTo>
                    <a:lnTo>
                      <a:pt x="824" y="414"/>
                    </a:lnTo>
                    <a:lnTo>
                      <a:pt x="828" y="414"/>
                    </a:lnTo>
                    <a:lnTo>
                      <a:pt x="832" y="415"/>
                    </a:lnTo>
                    <a:lnTo>
                      <a:pt x="836" y="416"/>
                    </a:lnTo>
                    <a:lnTo>
                      <a:pt x="845" y="419"/>
                    </a:lnTo>
                    <a:lnTo>
                      <a:pt x="854" y="425"/>
                    </a:lnTo>
                    <a:lnTo>
                      <a:pt x="863" y="433"/>
                    </a:lnTo>
                    <a:lnTo>
                      <a:pt x="871" y="441"/>
                    </a:lnTo>
                    <a:lnTo>
                      <a:pt x="879" y="452"/>
                    </a:lnTo>
                    <a:lnTo>
                      <a:pt x="887" y="462"/>
                    </a:lnTo>
                    <a:lnTo>
                      <a:pt x="894" y="473"/>
                    </a:lnTo>
                    <a:lnTo>
                      <a:pt x="899" y="484"/>
                    </a:lnTo>
                    <a:lnTo>
                      <a:pt x="904" y="495"/>
                    </a:lnTo>
                    <a:lnTo>
                      <a:pt x="907" y="505"/>
                    </a:lnTo>
                    <a:lnTo>
                      <a:pt x="908" y="514"/>
                    </a:lnTo>
                    <a:lnTo>
                      <a:pt x="907" y="522"/>
                    </a:lnTo>
                    <a:lnTo>
                      <a:pt x="906" y="526"/>
                    </a:lnTo>
                    <a:lnTo>
                      <a:pt x="904" y="529"/>
                    </a:lnTo>
                    <a:lnTo>
                      <a:pt x="901" y="531"/>
                    </a:lnTo>
                    <a:lnTo>
                      <a:pt x="898" y="533"/>
                    </a:lnTo>
                    <a:lnTo>
                      <a:pt x="356" y="730"/>
                    </a:lnTo>
                    <a:lnTo>
                      <a:pt x="346" y="729"/>
                    </a:lnTo>
                    <a:lnTo>
                      <a:pt x="336" y="726"/>
                    </a:lnTo>
                    <a:lnTo>
                      <a:pt x="326" y="721"/>
                    </a:lnTo>
                    <a:lnTo>
                      <a:pt x="317" y="715"/>
                    </a:lnTo>
                    <a:lnTo>
                      <a:pt x="308" y="707"/>
                    </a:lnTo>
                    <a:lnTo>
                      <a:pt x="300" y="699"/>
                    </a:lnTo>
                    <a:lnTo>
                      <a:pt x="292" y="690"/>
                    </a:lnTo>
                    <a:lnTo>
                      <a:pt x="286" y="680"/>
                    </a:lnTo>
                    <a:lnTo>
                      <a:pt x="280" y="670"/>
                    </a:lnTo>
                    <a:lnTo>
                      <a:pt x="275" y="660"/>
                    </a:lnTo>
                    <a:lnTo>
                      <a:pt x="272" y="650"/>
                    </a:lnTo>
                    <a:lnTo>
                      <a:pt x="271" y="641"/>
                    </a:lnTo>
                    <a:lnTo>
                      <a:pt x="270" y="632"/>
                    </a:lnTo>
                    <a:lnTo>
                      <a:pt x="272" y="624"/>
                    </a:lnTo>
                    <a:lnTo>
                      <a:pt x="273" y="621"/>
                    </a:lnTo>
                    <a:lnTo>
                      <a:pt x="275" y="618"/>
                    </a:lnTo>
                    <a:lnTo>
                      <a:pt x="278" y="615"/>
                    </a:lnTo>
                    <a:lnTo>
                      <a:pt x="281" y="613"/>
                    </a:lnTo>
                    <a:lnTo>
                      <a:pt x="472" y="549"/>
                    </a:lnTo>
                    <a:lnTo>
                      <a:pt x="283" y="208"/>
                    </a:lnTo>
                    <a:lnTo>
                      <a:pt x="84" y="264"/>
                    </a:lnTo>
                    <a:lnTo>
                      <a:pt x="79" y="265"/>
                    </a:lnTo>
                    <a:lnTo>
                      <a:pt x="74" y="265"/>
                    </a:lnTo>
                    <a:lnTo>
                      <a:pt x="69" y="264"/>
                    </a:lnTo>
                    <a:lnTo>
                      <a:pt x="64" y="263"/>
                    </a:lnTo>
                    <a:lnTo>
                      <a:pt x="55" y="259"/>
                    </a:lnTo>
                    <a:lnTo>
                      <a:pt x="45" y="253"/>
                    </a:lnTo>
                    <a:lnTo>
                      <a:pt x="36" y="246"/>
                    </a:lnTo>
                    <a:lnTo>
                      <a:pt x="28" y="237"/>
                    </a:lnTo>
                    <a:lnTo>
                      <a:pt x="20" y="228"/>
                    </a:lnTo>
                    <a:lnTo>
                      <a:pt x="13" y="218"/>
                    </a:lnTo>
                    <a:lnTo>
                      <a:pt x="8" y="207"/>
                    </a:lnTo>
                    <a:lnTo>
                      <a:pt x="4" y="197"/>
                    </a:lnTo>
                    <a:lnTo>
                      <a:pt x="1" y="187"/>
                    </a:lnTo>
                    <a:lnTo>
                      <a:pt x="0" y="178"/>
                    </a:lnTo>
                    <a:lnTo>
                      <a:pt x="0" y="174"/>
                    </a:lnTo>
                    <a:lnTo>
                      <a:pt x="0" y="170"/>
                    </a:lnTo>
                    <a:lnTo>
                      <a:pt x="1" y="166"/>
                    </a:lnTo>
                    <a:lnTo>
                      <a:pt x="3" y="163"/>
                    </a:lnTo>
                    <a:lnTo>
                      <a:pt x="4" y="160"/>
                    </a:lnTo>
                    <a:lnTo>
                      <a:pt x="7" y="158"/>
                    </a:lnTo>
                    <a:lnTo>
                      <a:pt x="10" y="156"/>
                    </a:lnTo>
                    <a:lnTo>
                      <a:pt x="14" y="155"/>
                    </a:lnTo>
                    <a:lnTo>
                      <a:pt x="541" y="1"/>
                    </a:lnTo>
                  </a:path>
                </a:pathLst>
              </a:custGeom>
              <a:noFill/>
              <a:ln w="11113">
                <a:solidFill>
                  <a:srgbClr val="1F1A17"/>
                </a:solidFill>
                <a:prstDash val="solid"/>
                <a:round/>
                <a:headEnd/>
                <a:tailEnd/>
              </a:ln>
            </p:spPr>
            <p:txBody>
              <a:bodyPr/>
              <a:lstStyle/>
              <a:p>
                <a:endParaRPr lang="en-US"/>
              </a:p>
            </p:txBody>
          </p:sp>
          <p:sp>
            <p:nvSpPr>
              <p:cNvPr id="33891" name="Freeform 106"/>
              <p:cNvSpPr>
                <a:spLocks/>
              </p:cNvSpPr>
              <p:nvPr/>
            </p:nvSpPr>
            <p:spPr bwMode="auto">
              <a:xfrm>
                <a:off x="5103" y="1962"/>
                <a:ext cx="26" cy="13"/>
              </a:xfrm>
              <a:custGeom>
                <a:avLst/>
                <a:gdLst>
                  <a:gd name="T0" fmla="*/ 1 w 179"/>
                  <a:gd name="T1" fmla="*/ 0 h 90"/>
                  <a:gd name="T2" fmla="*/ 1 w 179"/>
                  <a:gd name="T3" fmla="*/ 0 h 90"/>
                  <a:gd name="T4" fmla="*/ 1 w 179"/>
                  <a:gd name="T5" fmla="*/ 0 h 90"/>
                  <a:gd name="T6" fmla="*/ 1 w 179"/>
                  <a:gd name="T7" fmla="*/ 0 h 90"/>
                  <a:gd name="T8" fmla="*/ 1 w 179"/>
                  <a:gd name="T9" fmla="*/ 0 h 90"/>
                  <a:gd name="T10" fmla="*/ 1 w 179"/>
                  <a:gd name="T11" fmla="*/ 0 h 90"/>
                  <a:gd name="T12" fmla="*/ 0 w 179"/>
                  <a:gd name="T13" fmla="*/ 0 h 90"/>
                  <a:gd name="T14" fmla="*/ 0 w 179"/>
                  <a:gd name="T15" fmla="*/ 0 h 90"/>
                  <a:gd name="T16" fmla="*/ 0 w 179"/>
                  <a:gd name="T17" fmla="*/ 0 h 90"/>
                  <a:gd name="T18" fmla="*/ 0 w 179"/>
                  <a:gd name="T19" fmla="*/ 0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
                  <a:gd name="T31" fmla="*/ 0 h 90"/>
                  <a:gd name="T32" fmla="*/ 179 w 179"/>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 h="90">
                    <a:moveTo>
                      <a:pt x="178" y="0"/>
                    </a:moveTo>
                    <a:lnTo>
                      <a:pt x="179" y="7"/>
                    </a:lnTo>
                    <a:lnTo>
                      <a:pt x="179" y="14"/>
                    </a:lnTo>
                    <a:lnTo>
                      <a:pt x="178" y="21"/>
                    </a:lnTo>
                    <a:lnTo>
                      <a:pt x="175" y="29"/>
                    </a:lnTo>
                    <a:lnTo>
                      <a:pt x="172" y="35"/>
                    </a:lnTo>
                    <a:lnTo>
                      <a:pt x="168" y="41"/>
                    </a:lnTo>
                    <a:lnTo>
                      <a:pt x="164" y="46"/>
                    </a:lnTo>
                    <a:lnTo>
                      <a:pt x="160" y="49"/>
                    </a:lnTo>
                    <a:lnTo>
                      <a:pt x="0" y="90"/>
                    </a:lnTo>
                  </a:path>
                </a:pathLst>
              </a:custGeom>
              <a:noFill/>
              <a:ln w="7938">
                <a:solidFill>
                  <a:srgbClr val="1F1A17"/>
                </a:solidFill>
                <a:prstDash val="solid"/>
                <a:round/>
                <a:headEnd/>
                <a:tailEnd/>
              </a:ln>
            </p:spPr>
            <p:txBody>
              <a:bodyPr/>
              <a:lstStyle/>
              <a:p>
                <a:endParaRPr lang="en-US"/>
              </a:p>
            </p:txBody>
          </p:sp>
          <p:sp>
            <p:nvSpPr>
              <p:cNvPr id="33892" name="Freeform 107"/>
              <p:cNvSpPr>
                <a:spLocks/>
              </p:cNvSpPr>
              <p:nvPr/>
            </p:nvSpPr>
            <p:spPr bwMode="auto">
              <a:xfrm>
                <a:off x="5077" y="2022"/>
                <a:ext cx="92" cy="35"/>
              </a:xfrm>
              <a:custGeom>
                <a:avLst/>
                <a:gdLst>
                  <a:gd name="T0" fmla="*/ 2 w 650"/>
                  <a:gd name="T1" fmla="*/ 0 h 245"/>
                  <a:gd name="T2" fmla="*/ 2 w 650"/>
                  <a:gd name="T3" fmla="*/ 0 h 245"/>
                  <a:gd name="T4" fmla="*/ 2 w 650"/>
                  <a:gd name="T5" fmla="*/ 0 h 245"/>
                  <a:gd name="T6" fmla="*/ 2 w 650"/>
                  <a:gd name="T7" fmla="*/ 0 h 245"/>
                  <a:gd name="T8" fmla="*/ 2 w 650"/>
                  <a:gd name="T9" fmla="*/ 0 h 245"/>
                  <a:gd name="T10" fmla="*/ 2 w 650"/>
                  <a:gd name="T11" fmla="*/ 0 h 245"/>
                  <a:gd name="T12" fmla="*/ 2 w 650"/>
                  <a:gd name="T13" fmla="*/ 0 h 245"/>
                  <a:gd name="T14" fmla="*/ 2 w 650"/>
                  <a:gd name="T15" fmla="*/ 0 h 245"/>
                  <a:gd name="T16" fmla="*/ 2 w 650"/>
                  <a:gd name="T17" fmla="*/ 0 h 245"/>
                  <a:gd name="T18" fmla="*/ 0 w 650"/>
                  <a:gd name="T19" fmla="*/ 1 h 245"/>
                  <a:gd name="T20" fmla="*/ 0 w 650"/>
                  <a:gd name="T21" fmla="*/ 1 h 245"/>
                  <a:gd name="T22" fmla="*/ 0 w 650"/>
                  <a:gd name="T23" fmla="*/ 1 h 245"/>
                  <a:gd name="T24" fmla="*/ 0 w 650"/>
                  <a:gd name="T25" fmla="*/ 1 h 245"/>
                  <a:gd name="T26" fmla="*/ 0 w 650"/>
                  <a:gd name="T27" fmla="*/ 1 h 245"/>
                  <a:gd name="T28" fmla="*/ 0 w 650"/>
                  <a:gd name="T29" fmla="*/ 1 h 245"/>
                  <a:gd name="T30" fmla="*/ 0 w 650"/>
                  <a:gd name="T31" fmla="*/ 1 h 245"/>
                  <a:gd name="T32" fmla="*/ 0 w 650"/>
                  <a:gd name="T33" fmla="*/ 1 h 245"/>
                  <a:gd name="T34" fmla="*/ 0 w 650"/>
                  <a:gd name="T35" fmla="*/ 1 h 245"/>
                  <a:gd name="T36" fmla="*/ 0 w 650"/>
                  <a:gd name="T37" fmla="*/ 1 h 245"/>
                  <a:gd name="T38" fmla="*/ 0 w 650"/>
                  <a:gd name="T39" fmla="*/ 1 h 245"/>
                  <a:gd name="T40" fmla="*/ 0 w 650"/>
                  <a:gd name="T41" fmla="*/ 1 h 245"/>
                  <a:gd name="T42" fmla="*/ 0 w 650"/>
                  <a:gd name="T43" fmla="*/ 1 h 245"/>
                  <a:gd name="T44" fmla="*/ 0 w 650"/>
                  <a:gd name="T45" fmla="*/ 1 h 245"/>
                  <a:gd name="T46" fmla="*/ 0 w 650"/>
                  <a:gd name="T47" fmla="*/ 0 h 245"/>
                  <a:gd name="T48" fmla="*/ 0 w 650"/>
                  <a:gd name="T49" fmla="*/ 0 h 245"/>
                  <a:gd name="T50" fmla="*/ 0 w 650"/>
                  <a:gd name="T51" fmla="*/ 0 h 245"/>
                  <a:gd name="T52" fmla="*/ 0 w 650"/>
                  <a:gd name="T53" fmla="*/ 0 h 245"/>
                  <a:gd name="T54" fmla="*/ 0 w 650"/>
                  <a:gd name="T55" fmla="*/ 0 h 245"/>
                  <a:gd name="T56" fmla="*/ 0 w 650"/>
                  <a:gd name="T57" fmla="*/ 0 h 245"/>
                  <a:gd name="T58" fmla="*/ 0 w 650"/>
                  <a:gd name="T59" fmla="*/ 0 h 245"/>
                  <a:gd name="T60" fmla="*/ 0 w 650"/>
                  <a:gd name="T61" fmla="*/ 0 h 245"/>
                  <a:gd name="T62" fmla="*/ 0 w 650"/>
                  <a:gd name="T63" fmla="*/ 0 h 2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0"/>
                  <a:gd name="T97" fmla="*/ 0 h 245"/>
                  <a:gd name="T98" fmla="*/ 650 w 650"/>
                  <a:gd name="T99" fmla="*/ 245 h 2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0" h="245">
                    <a:moveTo>
                      <a:pt x="648" y="0"/>
                    </a:moveTo>
                    <a:lnTo>
                      <a:pt x="650" y="7"/>
                    </a:lnTo>
                    <a:lnTo>
                      <a:pt x="649" y="14"/>
                    </a:lnTo>
                    <a:lnTo>
                      <a:pt x="647" y="21"/>
                    </a:lnTo>
                    <a:lnTo>
                      <a:pt x="645" y="28"/>
                    </a:lnTo>
                    <a:lnTo>
                      <a:pt x="641" y="35"/>
                    </a:lnTo>
                    <a:lnTo>
                      <a:pt x="637" y="41"/>
                    </a:lnTo>
                    <a:lnTo>
                      <a:pt x="633" y="45"/>
                    </a:lnTo>
                    <a:lnTo>
                      <a:pt x="628" y="48"/>
                    </a:lnTo>
                    <a:lnTo>
                      <a:pt x="86" y="245"/>
                    </a:lnTo>
                    <a:lnTo>
                      <a:pt x="79" y="245"/>
                    </a:lnTo>
                    <a:lnTo>
                      <a:pt x="72" y="243"/>
                    </a:lnTo>
                    <a:lnTo>
                      <a:pt x="65" y="241"/>
                    </a:lnTo>
                    <a:lnTo>
                      <a:pt x="59" y="238"/>
                    </a:lnTo>
                    <a:lnTo>
                      <a:pt x="52" y="234"/>
                    </a:lnTo>
                    <a:lnTo>
                      <a:pt x="46" y="229"/>
                    </a:lnTo>
                    <a:lnTo>
                      <a:pt x="40" y="224"/>
                    </a:lnTo>
                    <a:lnTo>
                      <a:pt x="34" y="218"/>
                    </a:lnTo>
                    <a:lnTo>
                      <a:pt x="23" y="206"/>
                    </a:lnTo>
                    <a:lnTo>
                      <a:pt x="14" y="192"/>
                    </a:lnTo>
                    <a:lnTo>
                      <a:pt x="10" y="185"/>
                    </a:lnTo>
                    <a:lnTo>
                      <a:pt x="7" y="179"/>
                    </a:lnTo>
                    <a:lnTo>
                      <a:pt x="4" y="172"/>
                    </a:lnTo>
                    <a:lnTo>
                      <a:pt x="2" y="165"/>
                    </a:lnTo>
                    <a:lnTo>
                      <a:pt x="1" y="158"/>
                    </a:lnTo>
                    <a:lnTo>
                      <a:pt x="0" y="150"/>
                    </a:lnTo>
                    <a:lnTo>
                      <a:pt x="0" y="142"/>
                    </a:lnTo>
                    <a:lnTo>
                      <a:pt x="1" y="133"/>
                    </a:lnTo>
                    <a:lnTo>
                      <a:pt x="2" y="125"/>
                    </a:lnTo>
                    <a:lnTo>
                      <a:pt x="4" y="117"/>
                    </a:lnTo>
                    <a:lnTo>
                      <a:pt x="7" y="111"/>
                    </a:lnTo>
                    <a:lnTo>
                      <a:pt x="11" y="108"/>
                    </a:lnTo>
                  </a:path>
                </a:pathLst>
              </a:custGeom>
              <a:noFill/>
              <a:ln w="7938">
                <a:solidFill>
                  <a:srgbClr val="1F1A17"/>
                </a:solidFill>
                <a:prstDash val="solid"/>
                <a:round/>
                <a:headEnd/>
                <a:tailEnd/>
              </a:ln>
            </p:spPr>
            <p:txBody>
              <a:bodyPr/>
              <a:lstStyle/>
              <a:p>
                <a:endParaRPr lang="en-US"/>
              </a:p>
            </p:txBody>
          </p:sp>
          <p:sp>
            <p:nvSpPr>
              <p:cNvPr id="33893" name="Freeform 108"/>
              <p:cNvSpPr>
                <a:spLocks/>
              </p:cNvSpPr>
              <p:nvPr/>
            </p:nvSpPr>
            <p:spPr bwMode="auto">
              <a:xfrm>
                <a:off x="5038" y="1971"/>
                <a:ext cx="65" cy="56"/>
              </a:xfrm>
              <a:custGeom>
                <a:avLst/>
                <a:gdLst>
                  <a:gd name="T0" fmla="*/ 1 w 458"/>
                  <a:gd name="T1" fmla="*/ 1 h 389"/>
                  <a:gd name="T2" fmla="*/ 1 w 458"/>
                  <a:gd name="T3" fmla="*/ 0 h 389"/>
                  <a:gd name="T4" fmla="*/ 0 w 458"/>
                  <a:gd name="T5" fmla="*/ 0 h 389"/>
                  <a:gd name="T6" fmla="*/ 0 w 458"/>
                  <a:gd name="T7" fmla="*/ 0 h 389"/>
                  <a:gd name="T8" fmla="*/ 0 w 458"/>
                  <a:gd name="T9" fmla="*/ 0 h 389"/>
                  <a:gd name="T10" fmla="*/ 0 w 458"/>
                  <a:gd name="T11" fmla="*/ 0 h 389"/>
                  <a:gd name="T12" fmla="*/ 0 w 458"/>
                  <a:gd name="T13" fmla="*/ 0 h 389"/>
                  <a:gd name="T14" fmla="*/ 0 w 458"/>
                  <a:gd name="T15" fmla="*/ 0 h 389"/>
                  <a:gd name="T16" fmla="*/ 0 w 458"/>
                  <a:gd name="T17" fmla="*/ 0 h 389"/>
                  <a:gd name="T18" fmla="*/ 0 w 458"/>
                  <a:gd name="T19" fmla="*/ 0 h 389"/>
                  <a:gd name="T20" fmla="*/ 0 w 458"/>
                  <a:gd name="T21" fmla="*/ 0 h 389"/>
                  <a:gd name="T22" fmla="*/ 0 w 458"/>
                  <a:gd name="T23" fmla="*/ 0 h 389"/>
                  <a:gd name="T24" fmla="*/ 0 w 458"/>
                  <a:gd name="T25" fmla="*/ 0 h 389"/>
                  <a:gd name="T26" fmla="*/ 0 w 458"/>
                  <a:gd name="T27" fmla="*/ 0 h 389"/>
                  <a:gd name="T28" fmla="*/ 0 w 458"/>
                  <a:gd name="T29" fmla="*/ 0 h 389"/>
                  <a:gd name="T30" fmla="*/ 0 w 458"/>
                  <a:gd name="T31" fmla="*/ 0 h 389"/>
                  <a:gd name="T32" fmla="*/ 0 w 458"/>
                  <a:gd name="T33" fmla="*/ 0 h 389"/>
                  <a:gd name="T34" fmla="*/ 0 w 458"/>
                  <a:gd name="T35" fmla="*/ 0 h 389"/>
                  <a:gd name="T36" fmla="*/ 0 w 458"/>
                  <a:gd name="T37" fmla="*/ 0 h 389"/>
                  <a:gd name="T38" fmla="*/ 0 w 458"/>
                  <a:gd name="T39" fmla="*/ 0 h 389"/>
                  <a:gd name="T40" fmla="*/ 0 w 458"/>
                  <a:gd name="T41" fmla="*/ 0 h 389"/>
                  <a:gd name="T42" fmla="*/ 0 w 458"/>
                  <a:gd name="T43" fmla="*/ 0 h 389"/>
                  <a:gd name="T44" fmla="*/ 0 w 458"/>
                  <a:gd name="T45" fmla="*/ 0 h 389"/>
                  <a:gd name="T46" fmla="*/ 0 w 458"/>
                  <a:gd name="T47" fmla="*/ 0 h 389"/>
                  <a:gd name="T48" fmla="*/ 0 w 458"/>
                  <a:gd name="T49" fmla="*/ 0 h 389"/>
                  <a:gd name="T50" fmla="*/ 1 w 458"/>
                  <a:gd name="T51" fmla="*/ 1 h 3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58"/>
                  <a:gd name="T79" fmla="*/ 0 h 389"/>
                  <a:gd name="T80" fmla="*/ 458 w 458"/>
                  <a:gd name="T81" fmla="*/ 389 h 3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58" h="389">
                    <a:moveTo>
                      <a:pt x="458" y="389"/>
                    </a:moveTo>
                    <a:lnTo>
                      <a:pt x="284" y="76"/>
                    </a:lnTo>
                    <a:lnTo>
                      <a:pt x="85" y="132"/>
                    </a:lnTo>
                    <a:lnTo>
                      <a:pt x="78" y="133"/>
                    </a:lnTo>
                    <a:lnTo>
                      <a:pt x="70" y="132"/>
                    </a:lnTo>
                    <a:lnTo>
                      <a:pt x="63" y="130"/>
                    </a:lnTo>
                    <a:lnTo>
                      <a:pt x="56" y="127"/>
                    </a:lnTo>
                    <a:lnTo>
                      <a:pt x="49" y="123"/>
                    </a:lnTo>
                    <a:lnTo>
                      <a:pt x="42" y="117"/>
                    </a:lnTo>
                    <a:lnTo>
                      <a:pt x="34" y="111"/>
                    </a:lnTo>
                    <a:lnTo>
                      <a:pt x="28" y="105"/>
                    </a:lnTo>
                    <a:lnTo>
                      <a:pt x="22" y="98"/>
                    </a:lnTo>
                    <a:lnTo>
                      <a:pt x="17" y="91"/>
                    </a:lnTo>
                    <a:lnTo>
                      <a:pt x="13" y="83"/>
                    </a:lnTo>
                    <a:lnTo>
                      <a:pt x="9" y="75"/>
                    </a:lnTo>
                    <a:lnTo>
                      <a:pt x="5" y="68"/>
                    </a:lnTo>
                    <a:lnTo>
                      <a:pt x="3" y="60"/>
                    </a:lnTo>
                    <a:lnTo>
                      <a:pt x="1" y="53"/>
                    </a:lnTo>
                    <a:lnTo>
                      <a:pt x="0" y="46"/>
                    </a:lnTo>
                    <a:lnTo>
                      <a:pt x="0" y="36"/>
                    </a:lnTo>
                    <a:lnTo>
                      <a:pt x="1" y="24"/>
                    </a:lnTo>
                    <a:lnTo>
                      <a:pt x="3" y="17"/>
                    </a:lnTo>
                    <a:lnTo>
                      <a:pt x="5" y="11"/>
                    </a:lnTo>
                    <a:lnTo>
                      <a:pt x="8" y="5"/>
                    </a:lnTo>
                    <a:lnTo>
                      <a:pt x="13" y="0"/>
                    </a:lnTo>
                    <a:lnTo>
                      <a:pt x="458" y="389"/>
                    </a:lnTo>
                    <a:close/>
                  </a:path>
                </a:pathLst>
              </a:custGeom>
              <a:noFill/>
              <a:ln w="7938">
                <a:solidFill>
                  <a:srgbClr val="1F1A17"/>
                </a:solidFill>
                <a:prstDash val="solid"/>
                <a:round/>
                <a:headEnd/>
                <a:tailEnd/>
              </a:ln>
            </p:spPr>
            <p:txBody>
              <a:bodyPr/>
              <a:lstStyle/>
              <a:p>
                <a:endParaRPr lang="en-US"/>
              </a:p>
            </p:txBody>
          </p:sp>
          <p:sp>
            <p:nvSpPr>
              <p:cNvPr id="33894" name="Freeform 109"/>
              <p:cNvSpPr>
                <a:spLocks/>
              </p:cNvSpPr>
              <p:nvPr/>
            </p:nvSpPr>
            <p:spPr bwMode="auto">
              <a:xfrm>
                <a:off x="5151" y="1890"/>
                <a:ext cx="62" cy="41"/>
              </a:xfrm>
              <a:custGeom>
                <a:avLst/>
                <a:gdLst>
                  <a:gd name="T0" fmla="*/ 0 w 432"/>
                  <a:gd name="T1" fmla="*/ 0 h 284"/>
                  <a:gd name="T2" fmla="*/ 1 w 432"/>
                  <a:gd name="T3" fmla="*/ 0 h 284"/>
                  <a:gd name="T4" fmla="*/ 1 w 432"/>
                  <a:gd name="T5" fmla="*/ 0 h 284"/>
                  <a:gd name="T6" fmla="*/ 1 w 432"/>
                  <a:gd name="T7" fmla="*/ 0 h 284"/>
                  <a:gd name="T8" fmla="*/ 1 w 432"/>
                  <a:gd name="T9" fmla="*/ 0 h 284"/>
                  <a:gd name="T10" fmla="*/ 1 w 432"/>
                  <a:gd name="T11" fmla="*/ 0 h 284"/>
                  <a:gd name="T12" fmla="*/ 1 w 432"/>
                  <a:gd name="T13" fmla="*/ 0 h 284"/>
                  <a:gd name="T14" fmla="*/ 1 w 432"/>
                  <a:gd name="T15" fmla="*/ 0 h 284"/>
                  <a:gd name="T16" fmla="*/ 1 w 432"/>
                  <a:gd name="T17" fmla="*/ 0 h 284"/>
                  <a:gd name="T18" fmla="*/ 1 w 432"/>
                  <a:gd name="T19" fmla="*/ 0 h 284"/>
                  <a:gd name="T20" fmla="*/ 1 w 432"/>
                  <a:gd name="T21" fmla="*/ 0 h 284"/>
                  <a:gd name="T22" fmla="*/ 1 w 432"/>
                  <a:gd name="T23" fmla="*/ 1 h 284"/>
                  <a:gd name="T24" fmla="*/ 1 w 432"/>
                  <a:gd name="T25" fmla="*/ 1 h 284"/>
                  <a:gd name="T26" fmla="*/ 1 w 432"/>
                  <a:gd name="T27" fmla="*/ 1 h 284"/>
                  <a:gd name="T28" fmla="*/ 1 w 432"/>
                  <a:gd name="T29" fmla="*/ 1 h 284"/>
                  <a:gd name="T30" fmla="*/ 1 w 432"/>
                  <a:gd name="T31" fmla="*/ 1 h 284"/>
                  <a:gd name="T32" fmla="*/ 1 w 432"/>
                  <a:gd name="T33" fmla="*/ 1 h 284"/>
                  <a:gd name="T34" fmla="*/ 1 w 432"/>
                  <a:gd name="T35" fmla="*/ 1 h 2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4"/>
                  <a:gd name="T56" fmla="*/ 432 w 432"/>
                  <a:gd name="T57" fmla="*/ 284 h 2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4">
                    <a:moveTo>
                      <a:pt x="0" y="98"/>
                    </a:moveTo>
                    <a:lnTo>
                      <a:pt x="321" y="3"/>
                    </a:lnTo>
                    <a:lnTo>
                      <a:pt x="333" y="1"/>
                    </a:lnTo>
                    <a:lnTo>
                      <a:pt x="345" y="0"/>
                    </a:lnTo>
                    <a:lnTo>
                      <a:pt x="351" y="1"/>
                    </a:lnTo>
                    <a:lnTo>
                      <a:pt x="357" y="3"/>
                    </a:lnTo>
                    <a:lnTo>
                      <a:pt x="363" y="5"/>
                    </a:lnTo>
                    <a:lnTo>
                      <a:pt x="368" y="9"/>
                    </a:lnTo>
                    <a:lnTo>
                      <a:pt x="432" y="123"/>
                    </a:lnTo>
                    <a:lnTo>
                      <a:pt x="429" y="154"/>
                    </a:lnTo>
                    <a:lnTo>
                      <a:pt x="414" y="169"/>
                    </a:lnTo>
                    <a:lnTo>
                      <a:pt x="400" y="184"/>
                    </a:lnTo>
                    <a:lnTo>
                      <a:pt x="385" y="200"/>
                    </a:lnTo>
                    <a:lnTo>
                      <a:pt x="372" y="216"/>
                    </a:lnTo>
                    <a:lnTo>
                      <a:pt x="358" y="232"/>
                    </a:lnTo>
                    <a:lnTo>
                      <a:pt x="345" y="249"/>
                    </a:lnTo>
                    <a:lnTo>
                      <a:pt x="332" y="267"/>
                    </a:lnTo>
                    <a:lnTo>
                      <a:pt x="319" y="284"/>
                    </a:lnTo>
                  </a:path>
                </a:pathLst>
              </a:custGeom>
              <a:noFill/>
              <a:ln w="11113">
                <a:solidFill>
                  <a:srgbClr val="1F1A17"/>
                </a:solidFill>
                <a:prstDash val="solid"/>
                <a:round/>
                <a:headEnd/>
                <a:tailEnd/>
              </a:ln>
            </p:spPr>
            <p:txBody>
              <a:bodyPr/>
              <a:lstStyle/>
              <a:p>
                <a:endParaRPr lang="en-US"/>
              </a:p>
            </p:txBody>
          </p:sp>
          <p:sp>
            <p:nvSpPr>
              <p:cNvPr id="33895" name="Freeform 110"/>
              <p:cNvSpPr>
                <a:spLocks/>
              </p:cNvSpPr>
              <p:nvPr/>
            </p:nvSpPr>
            <p:spPr bwMode="auto">
              <a:xfrm>
                <a:off x="5252" y="2052"/>
                <a:ext cx="60" cy="54"/>
              </a:xfrm>
              <a:custGeom>
                <a:avLst/>
                <a:gdLst>
                  <a:gd name="T0" fmla="*/ 0 w 420"/>
                  <a:gd name="T1" fmla="*/ 0 h 378"/>
                  <a:gd name="T2" fmla="*/ 1 w 420"/>
                  <a:gd name="T3" fmla="*/ 0 h 378"/>
                  <a:gd name="T4" fmla="*/ 1 w 420"/>
                  <a:gd name="T5" fmla="*/ 0 h 378"/>
                  <a:gd name="T6" fmla="*/ 1 w 420"/>
                  <a:gd name="T7" fmla="*/ 0 h 378"/>
                  <a:gd name="T8" fmla="*/ 1 w 420"/>
                  <a:gd name="T9" fmla="*/ 0 h 378"/>
                  <a:gd name="T10" fmla="*/ 1 w 420"/>
                  <a:gd name="T11" fmla="*/ 0 h 378"/>
                  <a:gd name="T12" fmla="*/ 1 w 420"/>
                  <a:gd name="T13" fmla="*/ 0 h 378"/>
                  <a:gd name="T14" fmla="*/ 1 w 420"/>
                  <a:gd name="T15" fmla="*/ 0 h 378"/>
                  <a:gd name="T16" fmla="*/ 1 w 420"/>
                  <a:gd name="T17" fmla="*/ 0 h 378"/>
                  <a:gd name="T18" fmla="*/ 1 w 420"/>
                  <a:gd name="T19" fmla="*/ 0 h 378"/>
                  <a:gd name="T20" fmla="*/ 1 w 420"/>
                  <a:gd name="T21" fmla="*/ 0 h 378"/>
                  <a:gd name="T22" fmla="*/ 1 w 420"/>
                  <a:gd name="T23" fmla="*/ 0 h 378"/>
                  <a:gd name="T24" fmla="*/ 1 w 420"/>
                  <a:gd name="T25" fmla="*/ 0 h 378"/>
                  <a:gd name="T26" fmla="*/ 1 w 420"/>
                  <a:gd name="T27" fmla="*/ 0 h 378"/>
                  <a:gd name="T28" fmla="*/ 1 w 420"/>
                  <a:gd name="T29" fmla="*/ 0 h 378"/>
                  <a:gd name="T30" fmla="*/ 1 w 420"/>
                  <a:gd name="T31" fmla="*/ 0 h 378"/>
                  <a:gd name="T32" fmla="*/ 1 w 420"/>
                  <a:gd name="T33" fmla="*/ 0 h 378"/>
                  <a:gd name="T34" fmla="*/ 1 w 420"/>
                  <a:gd name="T35" fmla="*/ 1 h 378"/>
                  <a:gd name="T36" fmla="*/ 1 w 420"/>
                  <a:gd name="T37" fmla="*/ 1 h 378"/>
                  <a:gd name="T38" fmla="*/ 1 w 420"/>
                  <a:gd name="T39" fmla="*/ 1 h 378"/>
                  <a:gd name="T40" fmla="*/ 1 w 420"/>
                  <a:gd name="T41" fmla="*/ 1 h 378"/>
                  <a:gd name="T42" fmla="*/ 1 w 420"/>
                  <a:gd name="T43" fmla="*/ 1 h 378"/>
                  <a:gd name="T44" fmla="*/ 1 w 420"/>
                  <a:gd name="T45" fmla="*/ 1 h 378"/>
                  <a:gd name="T46" fmla="*/ 0 w 420"/>
                  <a:gd name="T47" fmla="*/ 1 h 378"/>
                  <a:gd name="T48" fmla="*/ 0 w 420"/>
                  <a:gd name="T49" fmla="*/ 1 h 3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0"/>
                  <a:gd name="T76" fmla="*/ 0 h 378"/>
                  <a:gd name="T77" fmla="*/ 420 w 420"/>
                  <a:gd name="T78" fmla="*/ 378 h 37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0" h="378">
                    <a:moveTo>
                      <a:pt x="0" y="128"/>
                    </a:moveTo>
                    <a:lnTo>
                      <a:pt x="299" y="2"/>
                    </a:lnTo>
                    <a:lnTo>
                      <a:pt x="305" y="0"/>
                    </a:lnTo>
                    <a:lnTo>
                      <a:pt x="312" y="0"/>
                    </a:lnTo>
                    <a:lnTo>
                      <a:pt x="318" y="1"/>
                    </a:lnTo>
                    <a:lnTo>
                      <a:pt x="324" y="2"/>
                    </a:lnTo>
                    <a:lnTo>
                      <a:pt x="330" y="5"/>
                    </a:lnTo>
                    <a:lnTo>
                      <a:pt x="336" y="9"/>
                    </a:lnTo>
                    <a:lnTo>
                      <a:pt x="341" y="14"/>
                    </a:lnTo>
                    <a:lnTo>
                      <a:pt x="346" y="19"/>
                    </a:lnTo>
                    <a:lnTo>
                      <a:pt x="415" y="113"/>
                    </a:lnTo>
                    <a:lnTo>
                      <a:pt x="418" y="116"/>
                    </a:lnTo>
                    <a:lnTo>
                      <a:pt x="419" y="119"/>
                    </a:lnTo>
                    <a:lnTo>
                      <a:pt x="420" y="123"/>
                    </a:lnTo>
                    <a:lnTo>
                      <a:pt x="420" y="127"/>
                    </a:lnTo>
                    <a:lnTo>
                      <a:pt x="419" y="135"/>
                    </a:lnTo>
                    <a:lnTo>
                      <a:pt x="418" y="143"/>
                    </a:lnTo>
                    <a:lnTo>
                      <a:pt x="379" y="172"/>
                    </a:lnTo>
                    <a:lnTo>
                      <a:pt x="341" y="200"/>
                    </a:lnTo>
                    <a:lnTo>
                      <a:pt x="304" y="230"/>
                    </a:lnTo>
                    <a:lnTo>
                      <a:pt x="268" y="259"/>
                    </a:lnTo>
                    <a:lnTo>
                      <a:pt x="233" y="289"/>
                    </a:lnTo>
                    <a:lnTo>
                      <a:pt x="200" y="318"/>
                    </a:lnTo>
                    <a:lnTo>
                      <a:pt x="169" y="348"/>
                    </a:lnTo>
                    <a:lnTo>
                      <a:pt x="140" y="378"/>
                    </a:lnTo>
                  </a:path>
                </a:pathLst>
              </a:custGeom>
              <a:noFill/>
              <a:ln w="11113">
                <a:solidFill>
                  <a:srgbClr val="1F1A17"/>
                </a:solidFill>
                <a:prstDash val="solid"/>
                <a:round/>
                <a:headEnd/>
                <a:tailEnd/>
              </a:ln>
            </p:spPr>
            <p:txBody>
              <a:bodyPr/>
              <a:lstStyle/>
              <a:p>
                <a:endParaRPr lang="en-US"/>
              </a:p>
            </p:txBody>
          </p:sp>
          <p:sp>
            <p:nvSpPr>
              <p:cNvPr id="33896" name="Freeform 111"/>
              <p:cNvSpPr>
                <a:spLocks/>
              </p:cNvSpPr>
              <p:nvPr/>
            </p:nvSpPr>
            <p:spPr bwMode="auto">
              <a:xfrm>
                <a:off x="5074" y="1926"/>
                <a:ext cx="84" cy="45"/>
              </a:xfrm>
              <a:custGeom>
                <a:avLst/>
                <a:gdLst>
                  <a:gd name="T0" fmla="*/ 0 w 583"/>
                  <a:gd name="T1" fmla="*/ 0 h 313"/>
                  <a:gd name="T2" fmla="*/ 1 w 583"/>
                  <a:gd name="T3" fmla="*/ 0 h 313"/>
                  <a:gd name="T4" fmla="*/ 1 w 583"/>
                  <a:gd name="T5" fmla="*/ 0 h 313"/>
                  <a:gd name="T6" fmla="*/ 1 w 583"/>
                  <a:gd name="T7" fmla="*/ 0 h 313"/>
                  <a:gd name="T8" fmla="*/ 1 w 583"/>
                  <a:gd name="T9" fmla="*/ 0 h 313"/>
                  <a:gd name="T10" fmla="*/ 1 w 583"/>
                  <a:gd name="T11" fmla="*/ 0 h 313"/>
                  <a:gd name="T12" fmla="*/ 1 w 583"/>
                  <a:gd name="T13" fmla="*/ 0 h 313"/>
                  <a:gd name="T14" fmla="*/ 1 w 583"/>
                  <a:gd name="T15" fmla="*/ 0 h 313"/>
                  <a:gd name="T16" fmla="*/ 1 w 583"/>
                  <a:gd name="T17" fmla="*/ 0 h 313"/>
                  <a:gd name="T18" fmla="*/ 1 w 583"/>
                  <a:gd name="T19" fmla="*/ 0 h 313"/>
                  <a:gd name="T20" fmla="*/ 1 w 583"/>
                  <a:gd name="T21" fmla="*/ 0 h 313"/>
                  <a:gd name="T22" fmla="*/ 1 w 583"/>
                  <a:gd name="T23" fmla="*/ 0 h 313"/>
                  <a:gd name="T24" fmla="*/ 1 w 583"/>
                  <a:gd name="T25" fmla="*/ 0 h 313"/>
                  <a:gd name="T26" fmla="*/ 1 w 583"/>
                  <a:gd name="T27" fmla="*/ 0 h 313"/>
                  <a:gd name="T28" fmla="*/ 1 w 583"/>
                  <a:gd name="T29" fmla="*/ 0 h 313"/>
                  <a:gd name="T30" fmla="*/ 1 w 583"/>
                  <a:gd name="T31" fmla="*/ 0 h 313"/>
                  <a:gd name="T32" fmla="*/ 1 w 583"/>
                  <a:gd name="T33" fmla="*/ 0 h 313"/>
                  <a:gd name="T34" fmla="*/ 1 w 583"/>
                  <a:gd name="T35" fmla="*/ 0 h 313"/>
                  <a:gd name="T36" fmla="*/ 2 w 583"/>
                  <a:gd name="T37" fmla="*/ 1 h 3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3"/>
                  <a:gd name="T58" fmla="*/ 0 h 313"/>
                  <a:gd name="T59" fmla="*/ 583 w 583"/>
                  <a:gd name="T60" fmla="*/ 313 h 3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3" h="313">
                    <a:moveTo>
                      <a:pt x="0" y="61"/>
                    </a:moveTo>
                    <a:lnTo>
                      <a:pt x="258" y="1"/>
                    </a:lnTo>
                    <a:lnTo>
                      <a:pt x="268" y="0"/>
                    </a:lnTo>
                    <a:lnTo>
                      <a:pt x="279" y="0"/>
                    </a:lnTo>
                    <a:lnTo>
                      <a:pt x="291" y="1"/>
                    </a:lnTo>
                    <a:lnTo>
                      <a:pt x="304" y="4"/>
                    </a:lnTo>
                    <a:lnTo>
                      <a:pt x="318" y="7"/>
                    </a:lnTo>
                    <a:lnTo>
                      <a:pt x="332" y="11"/>
                    </a:lnTo>
                    <a:lnTo>
                      <a:pt x="346" y="16"/>
                    </a:lnTo>
                    <a:lnTo>
                      <a:pt x="361" y="22"/>
                    </a:lnTo>
                    <a:lnTo>
                      <a:pt x="374" y="29"/>
                    </a:lnTo>
                    <a:lnTo>
                      <a:pt x="388" y="36"/>
                    </a:lnTo>
                    <a:lnTo>
                      <a:pt x="400" y="43"/>
                    </a:lnTo>
                    <a:lnTo>
                      <a:pt x="412" y="52"/>
                    </a:lnTo>
                    <a:lnTo>
                      <a:pt x="422" y="60"/>
                    </a:lnTo>
                    <a:lnTo>
                      <a:pt x="432" y="69"/>
                    </a:lnTo>
                    <a:lnTo>
                      <a:pt x="439" y="78"/>
                    </a:lnTo>
                    <a:lnTo>
                      <a:pt x="445" y="87"/>
                    </a:lnTo>
                    <a:lnTo>
                      <a:pt x="583" y="313"/>
                    </a:lnTo>
                  </a:path>
                </a:pathLst>
              </a:custGeom>
              <a:noFill/>
              <a:ln w="11113">
                <a:solidFill>
                  <a:srgbClr val="1F1A17"/>
                </a:solidFill>
                <a:prstDash val="solid"/>
                <a:round/>
                <a:headEnd/>
                <a:tailEnd/>
              </a:ln>
            </p:spPr>
            <p:txBody>
              <a:bodyPr/>
              <a:lstStyle/>
              <a:p>
                <a:endParaRPr lang="en-US"/>
              </a:p>
            </p:txBody>
          </p:sp>
          <p:sp>
            <p:nvSpPr>
              <p:cNvPr id="33897" name="Freeform 112"/>
              <p:cNvSpPr>
                <a:spLocks/>
              </p:cNvSpPr>
              <p:nvPr/>
            </p:nvSpPr>
            <p:spPr bwMode="auto">
              <a:xfrm>
                <a:off x="5008" y="1940"/>
                <a:ext cx="182" cy="137"/>
              </a:xfrm>
              <a:custGeom>
                <a:avLst/>
                <a:gdLst>
                  <a:gd name="T0" fmla="*/ 3 w 1272"/>
                  <a:gd name="T1" fmla="*/ 1 h 956"/>
                  <a:gd name="T2" fmla="*/ 4 w 1272"/>
                  <a:gd name="T3" fmla="*/ 2 h 956"/>
                  <a:gd name="T4" fmla="*/ 4 w 1272"/>
                  <a:gd name="T5" fmla="*/ 2 h 956"/>
                  <a:gd name="T6" fmla="*/ 4 w 1272"/>
                  <a:gd name="T7" fmla="*/ 2 h 956"/>
                  <a:gd name="T8" fmla="*/ 4 w 1272"/>
                  <a:gd name="T9" fmla="*/ 2 h 956"/>
                  <a:gd name="T10" fmla="*/ 4 w 1272"/>
                  <a:gd name="T11" fmla="*/ 2 h 956"/>
                  <a:gd name="T12" fmla="*/ 4 w 1272"/>
                  <a:gd name="T13" fmla="*/ 2 h 956"/>
                  <a:gd name="T14" fmla="*/ 4 w 1272"/>
                  <a:gd name="T15" fmla="*/ 2 h 956"/>
                  <a:gd name="T16" fmla="*/ 4 w 1272"/>
                  <a:gd name="T17" fmla="*/ 2 h 956"/>
                  <a:gd name="T18" fmla="*/ 4 w 1272"/>
                  <a:gd name="T19" fmla="*/ 2 h 956"/>
                  <a:gd name="T20" fmla="*/ 4 w 1272"/>
                  <a:gd name="T21" fmla="*/ 2 h 956"/>
                  <a:gd name="T22" fmla="*/ 4 w 1272"/>
                  <a:gd name="T23" fmla="*/ 2 h 956"/>
                  <a:gd name="T24" fmla="*/ 4 w 1272"/>
                  <a:gd name="T25" fmla="*/ 2 h 956"/>
                  <a:gd name="T26" fmla="*/ 4 w 1272"/>
                  <a:gd name="T27" fmla="*/ 2 h 956"/>
                  <a:gd name="T28" fmla="*/ 4 w 1272"/>
                  <a:gd name="T29" fmla="*/ 2 h 956"/>
                  <a:gd name="T30" fmla="*/ 4 w 1272"/>
                  <a:gd name="T31" fmla="*/ 2 h 956"/>
                  <a:gd name="T32" fmla="*/ 4 w 1272"/>
                  <a:gd name="T33" fmla="*/ 2 h 956"/>
                  <a:gd name="T34" fmla="*/ 4 w 1272"/>
                  <a:gd name="T35" fmla="*/ 2 h 956"/>
                  <a:gd name="T36" fmla="*/ 2 w 1272"/>
                  <a:gd name="T37" fmla="*/ 3 h 956"/>
                  <a:gd name="T38" fmla="*/ 2 w 1272"/>
                  <a:gd name="T39" fmla="*/ 3 h 956"/>
                  <a:gd name="T40" fmla="*/ 2 w 1272"/>
                  <a:gd name="T41" fmla="*/ 3 h 956"/>
                  <a:gd name="T42" fmla="*/ 2 w 1272"/>
                  <a:gd name="T43" fmla="*/ 3 h 956"/>
                  <a:gd name="T44" fmla="*/ 2 w 1272"/>
                  <a:gd name="T45" fmla="*/ 3 h 956"/>
                  <a:gd name="T46" fmla="*/ 2 w 1272"/>
                  <a:gd name="T47" fmla="*/ 3 h 956"/>
                  <a:gd name="T48" fmla="*/ 2 w 1272"/>
                  <a:gd name="T49" fmla="*/ 3 h 956"/>
                  <a:gd name="T50" fmla="*/ 2 w 1272"/>
                  <a:gd name="T51" fmla="*/ 3 h 956"/>
                  <a:gd name="T52" fmla="*/ 2 w 1272"/>
                  <a:gd name="T53" fmla="*/ 3 h 956"/>
                  <a:gd name="T54" fmla="*/ 1 w 1272"/>
                  <a:gd name="T55" fmla="*/ 3 h 956"/>
                  <a:gd name="T56" fmla="*/ 1 w 1272"/>
                  <a:gd name="T57" fmla="*/ 3 h 956"/>
                  <a:gd name="T58" fmla="*/ 1 w 1272"/>
                  <a:gd name="T59" fmla="*/ 3 h 956"/>
                  <a:gd name="T60" fmla="*/ 1 w 1272"/>
                  <a:gd name="T61" fmla="*/ 3 h 956"/>
                  <a:gd name="T62" fmla="*/ 1 w 1272"/>
                  <a:gd name="T63" fmla="*/ 3 h 956"/>
                  <a:gd name="T64" fmla="*/ 1 w 1272"/>
                  <a:gd name="T65" fmla="*/ 3 h 956"/>
                  <a:gd name="T66" fmla="*/ 1 w 1272"/>
                  <a:gd name="T67" fmla="*/ 3 h 956"/>
                  <a:gd name="T68" fmla="*/ 1 w 1272"/>
                  <a:gd name="T69" fmla="*/ 3 h 956"/>
                  <a:gd name="T70" fmla="*/ 1 w 1272"/>
                  <a:gd name="T71" fmla="*/ 3 h 956"/>
                  <a:gd name="T72" fmla="*/ 1 w 1272"/>
                  <a:gd name="T73" fmla="*/ 3 h 956"/>
                  <a:gd name="T74" fmla="*/ 1 w 1272"/>
                  <a:gd name="T75" fmla="*/ 3 h 956"/>
                  <a:gd name="T76" fmla="*/ 1 w 1272"/>
                  <a:gd name="T77" fmla="*/ 2 h 956"/>
                  <a:gd name="T78" fmla="*/ 0 w 1272"/>
                  <a:gd name="T79" fmla="*/ 1 h 956"/>
                  <a:gd name="T80" fmla="*/ 0 w 1272"/>
                  <a:gd name="T81" fmla="*/ 0 h 956"/>
                  <a:gd name="T82" fmla="*/ 0 w 1272"/>
                  <a:gd name="T83" fmla="*/ 0 h 956"/>
                  <a:gd name="T84" fmla="*/ 0 w 1272"/>
                  <a:gd name="T85" fmla="*/ 0 h 956"/>
                  <a:gd name="T86" fmla="*/ 0 w 1272"/>
                  <a:gd name="T87" fmla="*/ 0 h 956"/>
                  <a:gd name="T88" fmla="*/ 0 w 1272"/>
                  <a:gd name="T89" fmla="*/ 0 h 956"/>
                  <a:gd name="T90" fmla="*/ 0 w 1272"/>
                  <a:gd name="T91" fmla="*/ 0 h 956"/>
                  <a:gd name="T92" fmla="*/ 0 w 1272"/>
                  <a:gd name="T93" fmla="*/ 0 h 956"/>
                  <a:gd name="T94" fmla="*/ 0 w 1272"/>
                  <a:gd name="T95" fmla="*/ 0 h 956"/>
                  <a:gd name="T96" fmla="*/ 0 w 1272"/>
                  <a:gd name="T97" fmla="*/ 0 h 956"/>
                  <a:gd name="T98" fmla="*/ 0 w 1272"/>
                  <a:gd name="T99" fmla="*/ 0 h 956"/>
                  <a:gd name="T100" fmla="*/ 0 w 1272"/>
                  <a:gd name="T101" fmla="*/ 0 h 956"/>
                  <a:gd name="T102" fmla="*/ 0 w 1272"/>
                  <a:gd name="T103" fmla="*/ 0 h 956"/>
                  <a:gd name="T104" fmla="*/ 0 w 1272"/>
                  <a:gd name="T105" fmla="*/ 0 h 956"/>
                  <a:gd name="T106" fmla="*/ 0 w 1272"/>
                  <a:gd name="T107" fmla="*/ 0 h 956"/>
                  <a:gd name="T108" fmla="*/ 0 w 1272"/>
                  <a:gd name="T109" fmla="*/ 0 h 956"/>
                  <a:gd name="T110" fmla="*/ 0 w 1272"/>
                  <a:gd name="T111" fmla="*/ 0 h 956"/>
                  <a:gd name="T112" fmla="*/ 1 w 1272"/>
                  <a:gd name="T113" fmla="*/ 0 h 9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72"/>
                  <a:gd name="T172" fmla="*/ 0 h 956"/>
                  <a:gd name="T173" fmla="*/ 1272 w 1272"/>
                  <a:gd name="T174" fmla="*/ 956 h 9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72" h="956">
                    <a:moveTo>
                      <a:pt x="1138" y="366"/>
                    </a:moveTo>
                    <a:lnTo>
                      <a:pt x="1245" y="542"/>
                    </a:lnTo>
                    <a:lnTo>
                      <a:pt x="1253" y="553"/>
                    </a:lnTo>
                    <a:lnTo>
                      <a:pt x="1259" y="565"/>
                    </a:lnTo>
                    <a:lnTo>
                      <a:pt x="1264" y="577"/>
                    </a:lnTo>
                    <a:lnTo>
                      <a:pt x="1268" y="589"/>
                    </a:lnTo>
                    <a:lnTo>
                      <a:pt x="1270" y="602"/>
                    </a:lnTo>
                    <a:lnTo>
                      <a:pt x="1272" y="615"/>
                    </a:lnTo>
                    <a:lnTo>
                      <a:pt x="1272" y="627"/>
                    </a:lnTo>
                    <a:lnTo>
                      <a:pt x="1271" y="640"/>
                    </a:lnTo>
                    <a:lnTo>
                      <a:pt x="1269" y="652"/>
                    </a:lnTo>
                    <a:lnTo>
                      <a:pt x="1266" y="664"/>
                    </a:lnTo>
                    <a:lnTo>
                      <a:pt x="1261" y="676"/>
                    </a:lnTo>
                    <a:lnTo>
                      <a:pt x="1256" y="686"/>
                    </a:lnTo>
                    <a:lnTo>
                      <a:pt x="1250" y="696"/>
                    </a:lnTo>
                    <a:lnTo>
                      <a:pt x="1242" y="705"/>
                    </a:lnTo>
                    <a:lnTo>
                      <a:pt x="1233" y="712"/>
                    </a:lnTo>
                    <a:lnTo>
                      <a:pt x="1224" y="718"/>
                    </a:lnTo>
                    <a:lnTo>
                      <a:pt x="600" y="948"/>
                    </a:lnTo>
                    <a:lnTo>
                      <a:pt x="589" y="951"/>
                    </a:lnTo>
                    <a:lnTo>
                      <a:pt x="578" y="953"/>
                    </a:lnTo>
                    <a:lnTo>
                      <a:pt x="568" y="955"/>
                    </a:lnTo>
                    <a:lnTo>
                      <a:pt x="558" y="956"/>
                    </a:lnTo>
                    <a:lnTo>
                      <a:pt x="548" y="956"/>
                    </a:lnTo>
                    <a:lnTo>
                      <a:pt x="538" y="956"/>
                    </a:lnTo>
                    <a:lnTo>
                      <a:pt x="529" y="956"/>
                    </a:lnTo>
                    <a:lnTo>
                      <a:pt x="519" y="954"/>
                    </a:lnTo>
                    <a:lnTo>
                      <a:pt x="501" y="951"/>
                    </a:lnTo>
                    <a:lnTo>
                      <a:pt x="484" y="946"/>
                    </a:lnTo>
                    <a:lnTo>
                      <a:pt x="468" y="939"/>
                    </a:lnTo>
                    <a:lnTo>
                      <a:pt x="453" y="931"/>
                    </a:lnTo>
                    <a:lnTo>
                      <a:pt x="439" y="922"/>
                    </a:lnTo>
                    <a:lnTo>
                      <a:pt x="426" y="913"/>
                    </a:lnTo>
                    <a:lnTo>
                      <a:pt x="414" y="902"/>
                    </a:lnTo>
                    <a:lnTo>
                      <a:pt x="403" y="892"/>
                    </a:lnTo>
                    <a:lnTo>
                      <a:pt x="394" y="881"/>
                    </a:lnTo>
                    <a:lnTo>
                      <a:pt x="386" y="870"/>
                    </a:lnTo>
                    <a:lnTo>
                      <a:pt x="380" y="859"/>
                    </a:lnTo>
                    <a:lnTo>
                      <a:pt x="374" y="849"/>
                    </a:lnTo>
                    <a:lnTo>
                      <a:pt x="8" y="176"/>
                    </a:lnTo>
                    <a:lnTo>
                      <a:pt x="5" y="166"/>
                    </a:lnTo>
                    <a:lnTo>
                      <a:pt x="2" y="157"/>
                    </a:lnTo>
                    <a:lnTo>
                      <a:pt x="1" y="147"/>
                    </a:lnTo>
                    <a:lnTo>
                      <a:pt x="0" y="137"/>
                    </a:lnTo>
                    <a:lnTo>
                      <a:pt x="1" y="128"/>
                    </a:lnTo>
                    <a:lnTo>
                      <a:pt x="2" y="118"/>
                    </a:lnTo>
                    <a:lnTo>
                      <a:pt x="5" y="109"/>
                    </a:lnTo>
                    <a:lnTo>
                      <a:pt x="9" y="100"/>
                    </a:lnTo>
                    <a:lnTo>
                      <a:pt x="13" y="92"/>
                    </a:lnTo>
                    <a:lnTo>
                      <a:pt x="20" y="84"/>
                    </a:lnTo>
                    <a:lnTo>
                      <a:pt x="27" y="76"/>
                    </a:lnTo>
                    <a:lnTo>
                      <a:pt x="36" y="70"/>
                    </a:lnTo>
                    <a:lnTo>
                      <a:pt x="47" y="64"/>
                    </a:lnTo>
                    <a:lnTo>
                      <a:pt x="59" y="59"/>
                    </a:lnTo>
                    <a:lnTo>
                      <a:pt x="72" y="54"/>
                    </a:lnTo>
                    <a:lnTo>
                      <a:pt x="87" y="51"/>
                    </a:lnTo>
                    <a:lnTo>
                      <a:pt x="301" y="0"/>
                    </a:lnTo>
                  </a:path>
                </a:pathLst>
              </a:custGeom>
              <a:noFill/>
              <a:ln w="11113">
                <a:solidFill>
                  <a:srgbClr val="1F1A17"/>
                </a:solidFill>
                <a:prstDash val="solid"/>
                <a:round/>
                <a:headEnd/>
                <a:tailEnd/>
              </a:ln>
            </p:spPr>
            <p:txBody>
              <a:bodyPr/>
              <a:lstStyle/>
              <a:p>
                <a:endParaRPr lang="en-US"/>
              </a:p>
            </p:txBody>
          </p:sp>
          <p:sp>
            <p:nvSpPr>
              <p:cNvPr id="33898" name="Freeform 113"/>
              <p:cNvSpPr>
                <a:spLocks/>
              </p:cNvSpPr>
              <p:nvPr/>
            </p:nvSpPr>
            <p:spPr bwMode="auto">
              <a:xfrm>
                <a:off x="5009" y="1932"/>
                <a:ext cx="179" cy="105"/>
              </a:xfrm>
              <a:custGeom>
                <a:avLst/>
                <a:gdLst>
                  <a:gd name="T0" fmla="*/ 0 w 1258"/>
                  <a:gd name="T1" fmla="*/ 1 h 733"/>
                  <a:gd name="T2" fmla="*/ 0 w 1258"/>
                  <a:gd name="T3" fmla="*/ 1 h 733"/>
                  <a:gd name="T4" fmla="*/ 0 w 1258"/>
                  <a:gd name="T5" fmla="*/ 1 h 733"/>
                  <a:gd name="T6" fmla="*/ 0 w 1258"/>
                  <a:gd name="T7" fmla="*/ 1 h 733"/>
                  <a:gd name="T8" fmla="*/ 0 w 1258"/>
                  <a:gd name="T9" fmla="*/ 0 h 733"/>
                  <a:gd name="T10" fmla="*/ 0 w 1258"/>
                  <a:gd name="T11" fmla="*/ 0 h 733"/>
                  <a:gd name="T12" fmla="*/ 0 w 1258"/>
                  <a:gd name="T13" fmla="*/ 0 h 733"/>
                  <a:gd name="T14" fmla="*/ 0 w 1258"/>
                  <a:gd name="T15" fmla="*/ 0 h 733"/>
                  <a:gd name="T16" fmla="*/ 0 w 1258"/>
                  <a:gd name="T17" fmla="*/ 0 h 733"/>
                  <a:gd name="T18" fmla="*/ 2 w 1258"/>
                  <a:gd name="T19" fmla="*/ 0 h 733"/>
                  <a:gd name="T20" fmla="*/ 2 w 1258"/>
                  <a:gd name="T21" fmla="*/ 0 h 733"/>
                  <a:gd name="T22" fmla="*/ 2 w 1258"/>
                  <a:gd name="T23" fmla="*/ 0 h 733"/>
                  <a:gd name="T24" fmla="*/ 2 w 1258"/>
                  <a:gd name="T25" fmla="*/ 0 h 733"/>
                  <a:gd name="T26" fmla="*/ 2 w 1258"/>
                  <a:gd name="T27" fmla="*/ 0 h 733"/>
                  <a:gd name="T28" fmla="*/ 2 w 1258"/>
                  <a:gd name="T29" fmla="*/ 0 h 733"/>
                  <a:gd name="T30" fmla="*/ 2 w 1258"/>
                  <a:gd name="T31" fmla="*/ 0 h 733"/>
                  <a:gd name="T32" fmla="*/ 2 w 1258"/>
                  <a:gd name="T33" fmla="*/ 0 h 733"/>
                  <a:gd name="T34" fmla="*/ 2 w 1258"/>
                  <a:gd name="T35" fmla="*/ 0 h 733"/>
                  <a:gd name="T36" fmla="*/ 2 w 1258"/>
                  <a:gd name="T37" fmla="*/ 0 h 733"/>
                  <a:gd name="T38" fmla="*/ 2 w 1258"/>
                  <a:gd name="T39" fmla="*/ 0 h 733"/>
                  <a:gd name="T40" fmla="*/ 2 w 1258"/>
                  <a:gd name="T41" fmla="*/ 0 h 733"/>
                  <a:gd name="T42" fmla="*/ 3 w 1258"/>
                  <a:gd name="T43" fmla="*/ 0 h 733"/>
                  <a:gd name="T44" fmla="*/ 3 w 1258"/>
                  <a:gd name="T45" fmla="*/ 0 h 733"/>
                  <a:gd name="T46" fmla="*/ 3 w 1258"/>
                  <a:gd name="T47" fmla="*/ 0 h 733"/>
                  <a:gd name="T48" fmla="*/ 3 w 1258"/>
                  <a:gd name="T49" fmla="*/ 0 h 733"/>
                  <a:gd name="T50" fmla="*/ 3 w 1258"/>
                  <a:gd name="T51" fmla="*/ 0 h 733"/>
                  <a:gd name="T52" fmla="*/ 4 w 1258"/>
                  <a:gd name="T53" fmla="*/ 2 h 733"/>
                  <a:gd name="T54" fmla="*/ 4 w 1258"/>
                  <a:gd name="T55" fmla="*/ 2 h 733"/>
                  <a:gd name="T56" fmla="*/ 4 w 1258"/>
                  <a:gd name="T57" fmla="*/ 2 h 733"/>
                  <a:gd name="T58" fmla="*/ 4 w 1258"/>
                  <a:gd name="T59" fmla="*/ 2 h 733"/>
                  <a:gd name="T60" fmla="*/ 4 w 1258"/>
                  <a:gd name="T61" fmla="*/ 2 h 733"/>
                  <a:gd name="T62" fmla="*/ 4 w 1258"/>
                  <a:gd name="T63" fmla="*/ 2 h 733"/>
                  <a:gd name="T64" fmla="*/ 4 w 1258"/>
                  <a:gd name="T65" fmla="*/ 2 h 733"/>
                  <a:gd name="T66" fmla="*/ 4 w 1258"/>
                  <a:gd name="T67" fmla="*/ 2 h 733"/>
                  <a:gd name="T68" fmla="*/ 4 w 1258"/>
                  <a:gd name="T69" fmla="*/ 2 h 7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8"/>
                  <a:gd name="T106" fmla="*/ 0 h 733"/>
                  <a:gd name="T107" fmla="*/ 1258 w 1258"/>
                  <a:gd name="T108" fmla="*/ 733 h 7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8" h="733">
                    <a:moveTo>
                      <a:pt x="0" y="191"/>
                    </a:moveTo>
                    <a:lnTo>
                      <a:pt x="5" y="184"/>
                    </a:lnTo>
                    <a:lnTo>
                      <a:pt x="12" y="178"/>
                    </a:lnTo>
                    <a:lnTo>
                      <a:pt x="19" y="172"/>
                    </a:lnTo>
                    <a:lnTo>
                      <a:pt x="28" y="166"/>
                    </a:lnTo>
                    <a:lnTo>
                      <a:pt x="37" y="161"/>
                    </a:lnTo>
                    <a:lnTo>
                      <a:pt x="48" y="157"/>
                    </a:lnTo>
                    <a:lnTo>
                      <a:pt x="60" y="153"/>
                    </a:lnTo>
                    <a:lnTo>
                      <a:pt x="74" y="150"/>
                    </a:lnTo>
                    <a:lnTo>
                      <a:pt x="706" y="1"/>
                    </a:lnTo>
                    <a:lnTo>
                      <a:pt x="716" y="0"/>
                    </a:lnTo>
                    <a:lnTo>
                      <a:pt x="727" y="0"/>
                    </a:lnTo>
                    <a:lnTo>
                      <a:pt x="739" y="2"/>
                    </a:lnTo>
                    <a:lnTo>
                      <a:pt x="752" y="4"/>
                    </a:lnTo>
                    <a:lnTo>
                      <a:pt x="766" y="7"/>
                    </a:lnTo>
                    <a:lnTo>
                      <a:pt x="781" y="12"/>
                    </a:lnTo>
                    <a:lnTo>
                      <a:pt x="795" y="17"/>
                    </a:lnTo>
                    <a:lnTo>
                      <a:pt x="809" y="23"/>
                    </a:lnTo>
                    <a:lnTo>
                      <a:pt x="823" y="29"/>
                    </a:lnTo>
                    <a:lnTo>
                      <a:pt x="836" y="36"/>
                    </a:lnTo>
                    <a:lnTo>
                      <a:pt x="849" y="44"/>
                    </a:lnTo>
                    <a:lnTo>
                      <a:pt x="861" y="52"/>
                    </a:lnTo>
                    <a:lnTo>
                      <a:pt x="871" y="62"/>
                    </a:lnTo>
                    <a:lnTo>
                      <a:pt x="880" y="70"/>
                    </a:lnTo>
                    <a:lnTo>
                      <a:pt x="888" y="79"/>
                    </a:lnTo>
                    <a:lnTo>
                      <a:pt x="894" y="88"/>
                    </a:lnTo>
                    <a:lnTo>
                      <a:pt x="1232" y="642"/>
                    </a:lnTo>
                    <a:lnTo>
                      <a:pt x="1239" y="652"/>
                    </a:lnTo>
                    <a:lnTo>
                      <a:pt x="1245" y="662"/>
                    </a:lnTo>
                    <a:lnTo>
                      <a:pt x="1249" y="674"/>
                    </a:lnTo>
                    <a:lnTo>
                      <a:pt x="1253" y="685"/>
                    </a:lnTo>
                    <a:lnTo>
                      <a:pt x="1256" y="697"/>
                    </a:lnTo>
                    <a:lnTo>
                      <a:pt x="1258" y="709"/>
                    </a:lnTo>
                    <a:lnTo>
                      <a:pt x="1258" y="721"/>
                    </a:lnTo>
                    <a:lnTo>
                      <a:pt x="1258" y="733"/>
                    </a:lnTo>
                  </a:path>
                </a:pathLst>
              </a:custGeom>
              <a:noFill/>
              <a:ln w="7938">
                <a:solidFill>
                  <a:srgbClr val="1F1A17"/>
                </a:solidFill>
                <a:prstDash val="solid"/>
                <a:round/>
                <a:headEnd/>
                <a:tailEnd/>
              </a:ln>
            </p:spPr>
            <p:txBody>
              <a:bodyPr/>
              <a:lstStyle/>
              <a:p>
                <a:endParaRPr lang="en-US"/>
              </a:p>
            </p:txBody>
          </p:sp>
          <p:sp>
            <p:nvSpPr>
              <p:cNvPr id="33899" name="Freeform 114"/>
              <p:cNvSpPr>
                <a:spLocks/>
              </p:cNvSpPr>
              <p:nvPr/>
            </p:nvSpPr>
            <p:spPr bwMode="auto">
              <a:xfrm>
                <a:off x="4825" y="1838"/>
                <a:ext cx="75" cy="27"/>
              </a:xfrm>
              <a:custGeom>
                <a:avLst/>
                <a:gdLst>
                  <a:gd name="T0" fmla="*/ 0 w 526"/>
                  <a:gd name="T1" fmla="*/ 1 h 187"/>
                  <a:gd name="T2" fmla="*/ 0 w 526"/>
                  <a:gd name="T3" fmla="*/ 0 h 187"/>
                  <a:gd name="T4" fmla="*/ 1 w 526"/>
                  <a:gd name="T5" fmla="*/ 0 h 187"/>
                  <a:gd name="T6" fmla="*/ 1 w 526"/>
                  <a:gd name="T7" fmla="*/ 0 h 187"/>
                  <a:gd name="T8" fmla="*/ 1 w 526"/>
                  <a:gd name="T9" fmla="*/ 0 h 187"/>
                  <a:gd name="T10" fmla="*/ 1 w 526"/>
                  <a:gd name="T11" fmla="*/ 0 h 187"/>
                  <a:gd name="T12" fmla="*/ 1 w 526"/>
                  <a:gd name="T13" fmla="*/ 0 h 187"/>
                  <a:gd name="T14" fmla="*/ 1 w 526"/>
                  <a:gd name="T15" fmla="*/ 0 h 187"/>
                  <a:gd name="T16" fmla="*/ 1 w 526"/>
                  <a:gd name="T17" fmla="*/ 0 h 187"/>
                  <a:gd name="T18" fmla="*/ 1 w 526"/>
                  <a:gd name="T19" fmla="*/ 0 h 187"/>
                  <a:gd name="T20" fmla="*/ 1 w 526"/>
                  <a:gd name="T21" fmla="*/ 0 h 187"/>
                  <a:gd name="T22" fmla="*/ 1 w 526"/>
                  <a:gd name="T23" fmla="*/ 0 h 187"/>
                  <a:gd name="T24" fmla="*/ 1 w 526"/>
                  <a:gd name="T25" fmla="*/ 0 h 187"/>
                  <a:gd name="T26" fmla="*/ 1 w 526"/>
                  <a:gd name="T27" fmla="*/ 0 h 187"/>
                  <a:gd name="T28" fmla="*/ 1 w 526"/>
                  <a:gd name="T29" fmla="*/ 0 h 187"/>
                  <a:gd name="T30" fmla="*/ 2 w 526"/>
                  <a:gd name="T31" fmla="*/ 0 h 187"/>
                  <a:gd name="T32" fmla="*/ 2 w 526"/>
                  <a:gd name="T33" fmla="*/ 0 h 1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6"/>
                  <a:gd name="T52" fmla="*/ 0 h 187"/>
                  <a:gd name="T53" fmla="*/ 526 w 526"/>
                  <a:gd name="T54" fmla="*/ 187 h 1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6" h="187">
                    <a:moveTo>
                      <a:pt x="0" y="187"/>
                    </a:moveTo>
                    <a:lnTo>
                      <a:pt x="131" y="71"/>
                    </a:lnTo>
                    <a:lnTo>
                      <a:pt x="399" y="8"/>
                    </a:lnTo>
                    <a:lnTo>
                      <a:pt x="414" y="3"/>
                    </a:lnTo>
                    <a:lnTo>
                      <a:pt x="429" y="0"/>
                    </a:lnTo>
                    <a:lnTo>
                      <a:pt x="437" y="0"/>
                    </a:lnTo>
                    <a:lnTo>
                      <a:pt x="444" y="0"/>
                    </a:lnTo>
                    <a:lnTo>
                      <a:pt x="452" y="2"/>
                    </a:lnTo>
                    <a:lnTo>
                      <a:pt x="460" y="5"/>
                    </a:lnTo>
                    <a:lnTo>
                      <a:pt x="468" y="9"/>
                    </a:lnTo>
                    <a:lnTo>
                      <a:pt x="476" y="14"/>
                    </a:lnTo>
                    <a:lnTo>
                      <a:pt x="484" y="21"/>
                    </a:lnTo>
                    <a:lnTo>
                      <a:pt x="492" y="29"/>
                    </a:lnTo>
                    <a:lnTo>
                      <a:pt x="500" y="39"/>
                    </a:lnTo>
                    <a:lnTo>
                      <a:pt x="508" y="50"/>
                    </a:lnTo>
                    <a:lnTo>
                      <a:pt x="517" y="64"/>
                    </a:lnTo>
                    <a:lnTo>
                      <a:pt x="526" y="80"/>
                    </a:lnTo>
                  </a:path>
                </a:pathLst>
              </a:custGeom>
              <a:noFill/>
              <a:ln w="11113">
                <a:solidFill>
                  <a:srgbClr val="1F1A17"/>
                </a:solidFill>
                <a:prstDash val="solid"/>
                <a:round/>
                <a:headEnd/>
                <a:tailEnd/>
              </a:ln>
            </p:spPr>
            <p:txBody>
              <a:bodyPr/>
              <a:lstStyle/>
              <a:p>
                <a:endParaRPr lang="en-US"/>
              </a:p>
            </p:txBody>
          </p:sp>
          <p:sp>
            <p:nvSpPr>
              <p:cNvPr id="33900" name="Freeform 115"/>
              <p:cNvSpPr>
                <a:spLocks/>
              </p:cNvSpPr>
              <p:nvPr/>
            </p:nvSpPr>
            <p:spPr bwMode="auto">
              <a:xfrm>
                <a:off x="5236" y="1898"/>
                <a:ext cx="100" cy="155"/>
              </a:xfrm>
              <a:custGeom>
                <a:avLst/>
                <a:gdLst>
                  <a:gd name="T0" fmla="*/ 0 w 697"/>
                  <a:gd name="T1" fmla="*/ 0 h 1079"/>
                  <a:gd name="T2" fmla="*/ 0 w 697"/>
                  <a:gd name="T3" fmla="*/ 0 h 1079"/>
                  <a:gd name="T4" fmla="*/ 0 w 697"/>
                  <a:gd name="T5" fmla="*/ 0 h 1079"/>
                  <a:gd name="T6" fmla="*/ 0 w 697"/>
                  <a:gd name="T7" fmla="*/ 0 h 1079"/>
                  <a:gd name="T8" fmla="*/ 0 w 697"/>
                  <a:gd name="T9" fmla="*/ 0 h 1079"/>
                  <a:gd name="T10" fmla="*/ 1 w 697"/>
                  <a:gd name="T11" fmla="*/ 0 h 1079"/>
                  <a:gd name="T12" fmla="*/ 1 w 697"/>
                  <a:gd name="T13" fmla="*/ 0 h 1079"/>
                  <a:gd name="T14" fmla="*/ 1 w 697"/>
                  <a:gd name="T15" fmla="*/ 0 h 1079"/>
                  <a:gd name="T16" fmla="*/ 1 w 697"/>
                  <a:gd name="T17" fmla="*/ 0 h 1079"/>
                  <a:gd name="T18" fmla="*/ 1 w 697"/>
                  <a:gd name="T19" fmla="*/ 0 h 1079"/>
                  <a:gd name="T20" fmla="*/ 1 w 697"/>
                  <a:gd name="T21" fmla="*/ 0 h 1079"/>
                  <a:gd name="T22" fmla="*/ 1 w 697"/>
                  <a:gd name="T23" fmla="*/ 0 h 1079"/>
                  <a:gd name="T24" fmla="*/ 1 w 697"/>
                  <a:gd name="T25" fmla="*/ 0 h 1079"/>
                  <a:gd name="T26" fmla="*/ 1 w 697"/>
                  <a:gd name="T27" fmla="*/ 1 h 1079"/>
                  <a:gd name="T28" fmla="*/ 1 w 697"/>
                  <a:gd name="T29" fmla="*/ 1 h 1079"/>
                  <a:gd name="T30" fmla="*/ 2 w 697"/>
                  <a:gd name="T31" fmla="*/ 1 h 1079"/>
                  <a:gd name="T32" fmla="*/ 2 w 697"/>
                  <a:gd name="T33" fmla="*/ 1 h 1079"/>
                  <a:gd name="T34" fmla="*/ 2 w 697"/>
                  <a:gd name="T35" fmla="*/ 1 h 1079"/>
                  <a:gd name="T36" fmla="*/ 2 w 697"/>
                  <a:gd name="T37" fmla="*/ 2 h 1079"/>
                  <a:gd name="T38" fmla="*/ 2 w 697"/>
                  <a:gd name="T39" fmla="*/ 2 h 1079"/>
                  <a:gd name="T40" fmla="*/ 2 w 697"/>
                  <a:gd name="T41" fmla="*/ 2 h 1079"/>
                  <a:gd name="T42" fmla="*/ 2 w 697"/>
                  <a:gd name="T43" fmla="*/ 2 h 1079"/>
                  <a:gd name="T44" fmla="*/ 2 w 697"/>
                  <a:gd name="T45" fmla="*/ 2 h 1079"/>
                  <a:gd name="T46" fmla="*/ 2 w 697"/>
                  <a:gd name="T47" fmla="*/ 2 h 1079"/>
                  <a:gd name="T48" fmla="*/ 2 w 697"/>
                  <a:gd name="T49" fmla="*/ 2 h 1079"/>
                  <a:gd name="T50" fmla="*/ 2 w 697"/>
                  <a:gd name="T51" fmla="*/ 2 h 1079"/>
                  <a:gd name="T52" fmla="*/ 2 w 697"/>
                  <a:gd name="T53" fmla="*/ 2 h 1079"/>
                  <a:gd name="T54" fmla="*/ 2 w 697"/>
                  <a:gd name="T55" fmla="*/ 3 h 1079"/>
                  <a:gd name="T56" fmla="*/ 2 w 697"/>
                  <a:gd name="T57" fmla="*/ 3 h 1079"/>
                  <a:gd name="T58" fmla="*/ 2 w 697"/>
                  <a:gd name="T59" fmla="*/ 3 h 1079"/>
                  <a:gd name="T60" fmla="*/ 2 w 697"/>
                  <a:gd name="T61" fmla="*/ 3 h 1079"/>
                  <a:gd name="T62" fmla="*/ 1 w 697"/>
                  <a:gd name="T63" fmla="*/ 3 h 1079"/>
                  <a:gd name="T64" fmla="*/ 1 w 697"/>
                  <a:gd name="T65" fmla="*/ 3 h 10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7"/>
                  <a:gd name="T100" fmla="*/ 0 h 1079"/>
                  <a:gd name="T101" fmla="*/ 697 w 697"/>
                  <a:gd name="T102" fmla="*/ 1079 h 10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7" h="1079">
                    <a:moveTo>
                      <a:pt x="0" y="138"/>
                    </a:moveTo>
                    <a:lnTo>
                      <a:pt x="17" y="120"/>
                    </a:lnTo>
                    <a:lnTo>
                      <a:pt x="36" y="100"/>
                    </a:lnTo>
                    <a:lnTo>
                      <a:pt x="57" y="80"/>
                    </a:lnTo>
                    <a:lnTo>
                      <a:pt x="77" y="61"/>
                    </a:lnTo>
                    <a:lnTo>
                      <a:pt x="97" y="43"/>
                    </a:lnTo>
                    <a:lnTo>
                      <a:pt x="115" y="28"/>
                    </a:lnTo>
                    <a:lnTo>
                      <a:pt x="129" y="18"/>
                    </a:lnTo>
                    <a:lnTo>
                      <a:pt x="139" y="12"/>
                    </a:lnTo>
                    <a:lnTo>
                      <a:pt x="157" y="7"/>
                    </a:lnTo>
                    <a:lnTo>
                      <a:pt x="175" y="3"/>
                    </a:lnTo>
                    <a:lnTo>
                      <a:pt x="183" y="1"/>
                    </a:lnTo>
                    <a:lnTo>
                      <a:pt x="192" y="0"/>
                    </a:lnTo>
                    <a:lnTo>
                      <a:pt x="201" y="0"/>
                    </a:lnTo>
                    <a:lnTo>
                      <a:pt x="210" y="0"/>
                    </a:lnTo>
                    <a:lnTo>
                      <a:pt x="219" y="1"/>
                    </a:lnTo>
                    <a:lnTo>
                      <a:pt x="228" y="3"/>
                    </a:lnTo>
                    <a:lnTo>
                      <a:pt x="237" y="6"/>
                    </a:lnTo>
                    <a:lnTo>
                      <a:pt x="246" y="10"/>
                    </a:lnTo>
                    <a:lnTo>
                      <a:pt x="256" y="15"/>
                    </a:lnTo>
                    <a:lnTo>
                      <a:pt x="266" y="22"/>
                    </a:lnTo>
                    <a:lnTo>
                      <a:pt x="275" y="29"/>
                    </a:lnTo>
                    <a:lnTo>
                      <a:pt x="284" y="38"/>
                    </a:lnTo>
                    <a:lnTo>
                      <a:pt x="310" y="66"/>
                    </a:lnTo>
                    <a:lnTo>
                      <a:pt x="335" y="96"/>
                    </a:lnTo>
                    <a:lnTo>
                      <a:pt x="361" y="127"/>
                    </a:lnTo>
                    <a:lnTo>
                      <a:pt x="387" y="160"/>
                    </a:lnTo>
                    <a:lnTo>
                      <a:pt x="412" y="194"/>
                    </a:lnTo>
                    <a:lnTo>
                      <a:pt x="438" y="230"/>
                    </a:lnTo>
                    <a:lnTo>
                      <a:pt x="463" y="266"/>
                    </a:lnTo>
                    <a:lnTo>
                      <a:pt x="488" y="305"/>
                    </a:lnTo>
                    <a:lnTo>
                      <a:pt x="513" y="342"/>
                    </a:lnTo>
                    <a:lnTo>
                      <a:pt x="537" y="381"/>
                    </a:lnTo>
                    <a:lnTo>
                      <a:pt x="560" y="419"/>
                    </a:lnTo>
                    <a:lnTo>
                      <a:pt x="583" y="457"/>
                    </a:lnTo>
                    <a:lnTo>
                      <a:pt x="605" y="495"/>
                    </a:lnTo>
                    <a:lnTo>
                      <a:pt x="626" y="533"/>
                    </a:lnTo>
                    <a:lnTo>
                      <a:pt x="645" y="569"/>
                    </a:lnTo>
                    <a:lnTo>
                      <a:pt x="664" y="605"/>
                    </a:lnTo>
                    <a:lnTo>
                      <a:pt x="671" y="619"/>
                    </a:lnTo>
                    <a:lnTo>
                      <a:pt x="677" y="633"/>
                    </a:lnTo>
                    <a:lnTo>
                      <a:pt x="682" y="648"/>
                    </a:lnTo>
                    <a:lnTo>
                      <a:pt x="687" y="663"/>
                    </a:lnTo>
                    <a:lnTo>
                      <a:pt x="691" y="678"/>
                    </a:lnTo>
                    <a:lnTo>
                      <a:pt x="694" y="693"/>
                    </a:lnTo>
                    <a:lnTo>
                      <a:pt x="696" y="709"/>
                    </a:lnTo>
                    <a:lnTo>
                      <a:pt x="697" y="724"/>
                    </a:lnTo>
                    <a:lnTo>
                      <a:pt x="697" y="740"/>
                    </a:lnTo>
                    <a:lnTo>
                      <a:pt x="696" y="755"/>
                    </a:lnTo>
                    <a:lnTo>
                      <a:pt x="694" y="771"/>
                    </a:lnTo>
                    <a:lnTo>
                      <a:pt x="691" y="786"/>
                    </a:lnTo>
                    <a:lnTo>
                      <a:pt x="686" y="803"/>
                    </a:lnTo>
                    <a:lnTo>
                      <a:pt x="680" y="818"/>
                    </a:lnTo>
                    <a:lnTo>
                      <a:pt x="673" y="834"/>
                    </a:lnTo>
                    <a:lnTo>
                      <a:pt x="665" y="849"/>
                    </a:lnTo>
                    <a:lnTo>
                      <a:pt x="658" y="858"/>
                    </a:lnTo>
                    <a:lnTo>
                      <a:pt x="649" y="868"/>
                    </a:lnTo>
                    <a:lnTo>
                      <a:pt x="639" y="879"/>
                    </a:lnTo>
                    <a:lnTo>
                      <a:pt x="627" y="892"/>
                    </a:lnTo>
                    <a:lnTo>
                      <a:pt x="598" y="920"/>
                    </a:lnTo>
                    <a:lnTo>
                      <a:pt x="566" y="950"/>
                    </a:lnTo>
                    <a:lnTo>
                      <a:pt x="532" y="983"/>
                    </a:lnTo>
                    <a:lnTo>
                      <a:pt x="498" y="1015"/>
                    </a:lnTo>
                    <a:lnTo>
                      <a:pt x="482" y="1032"/>
                    </a:lnTo>
                    <a:lnTo>
                      <a:pt x="466" y="1048"/>
                    </a:lnTo>
                    <a:lnTo>
                      <a:pt x="452" y="1064"/>
                    </a:lnTo>
                    <a:lnTo>
                      <a:pt x="439" y="1079"/>
                    </a:lnTo>
                  </a:path>
                </a:pathLst>
              </a:custGeom>
              <a:noFill/>
              <a:ln w="11113">
                <a:solidFill>
                  <a:srgbClr val="1F1A17"/>
                </a:solidFill>
                <a:prstDash val="solid"/>
                <a:round/>
                <a:headEnd/>
                <a:tailEnd/>
              </a:ln>
            </p:spPr>
            <p:txBody>
              <a:bodyPr/>
              <a:lstStyle/>
              <a:p>
                <a:endParaRPr lang="en-US"/>
              </a:p>
            </p:txBody>
          </p:sp>
          <p:sp>
            <p:nvSpPr>
              <p:cNvPr id="33901" name="Freeform 116"/>
              <p:cNvSpPr>
                <a:spLocks/>
              </p:cNvSpPr>
              <p:nvPr/>
            </p:nvSpPr>
            <p:spPr bwMode="auto">
              <a:xfrm>
                <a:off x="5197" y="1914"/>
                <a:ext cx="101" cy="153"/>
              </a:xfrm>
              <a:custGeom>
                <a:avLst/>
                <a:gdLst>
                  <a:gd name="T0" fmla="*/ 0 w 707"/>
                  <a:gd name="T1" fmla="*/ 0 h 1071"/>
                  <a:gd name="T2" fmla="*/ 0 w 707"/>
                  <a:gd name="T3" fmla="*/ 0 h 1071"/>
                  <a:gd name="T4" fmla="*/ 0 w 707"/>
                  <a:gd name="T5" fmla="*/ 0 h 1071"/>
                  <a:gd name="T6" fmla="*/ 0 w 707"/>
                  <a:gd name="T7" fmla="*/ 0 h 1071"/>
                  <a:gd name="T8" fmla="*/ 0 w 707"/>
                  <a:gd name="T9" fmla="*/ 0 h 1071"/>
                  <a:gd name="T10" fmla="*/ 0 w 707"/>
                  <a:gd name="T11" fmla="*/ 0 h 1071"/>
                  <a:gd name="T12" fmla="*/ 0 w 707"/>
                  <a:gd name="T13" fmla="*/ 0 h 1071"/>
                  <a:gd name="T14" fmla="*/ 0 w 707"/>
                  <a:gd name="T15" fmla="*/ 0 h 1071"/>
                  <a:gd name="T16" fmla="*/ 0 w 707"/>
                  <a:gd name="T17" fmla="*/ 0 h 1071"/>
                  <a:gd name="T18" fmla="*/ 0 w 707"/>
                  <a:gd name="T19" fmla="*/ 0 h 1071"/>
                  <a:gd name="T20" fmla="*/ 0 w 707"/>
                  <a:gd name="T21" fmla="*/ 0 h 1071"/>
                  <a:gd name="T22" fmla="*/ 0 w 707"/>
                  <a:gd name="T23" fmla="*/ 0 h 1071"/>
                  <a:gd name="T24" fmla="*/ 0 w 707"/>
                  <a:gd name="T25" fmla="*/ 0 h 1071"/>
                  <a:gd name="T26" fmla="*/ 1 w 707"/>
                  <a:gd name="T27" fmla="*/ 0 h 1071"/>
                  <a:gd name="T28" fmla="*/ 1 w 707"/>
                  <a:gd name="T29" fmla="*/ 0 h 1071"/>
                  <a:gd name="T30" fmla="*/ 1 w 707"/>
                  <a:gd name="T31" fmla="*/ 0 h 1071"/>
                  <a:gd name="T32" fmla="*/ 1 w 707"/>
                  <a:gd name="T33" fmla="*/ 0 h 1071"/>
                  <a:gd name="T34" fmla="*/ 1 w 707"/>
                  <a:gd name="T35" fmla="*/ 0 h 1071"/>
                  <a:gd name="T36" fmla="*/ 1 w 707"/>
                  <a:gd name="T37" fmla="*/ 0 h 1071"/>
                  <a:gd name="T38" fmla="*/ 1 w 707"/>
                  <a:gd name="T39" fmla="*/ 0 h 1071"/>
                  <a:gd name="T40" fmla="*/ 1 w 707"/>
                  <a:gd name="T41" fmla="*/ 0 h 1071"/>
                  <a:gd name="T42" fmla="*/ 1 w 707"/>
                  <a:gd name="T43" fmla="*/ 0 h 1071"/>
                  <a:gd name="T44" fmla="*/ 1 w 707"/>
                  <a:gd name="T45" fmla="*/ 0 h 1071"/>
                  <a:gd name="T46" fmla="*/ 1 w 707"/>
                  <a:gd name="T47" fmla="*/ 0 h 1071"/>
                  <a:gd name="T48" fmla="*/ 1 w 707"/>
                  <a:gd name="T49" fmla="*/ 0 h 1071"/>
                  <a:gd name="T50" fmla="*/ 1 w 707"/>
                  <a:gd name="T51" fmla="*/ 0 h 1071"/>
                  <a:gd name="T52" fmla="*/ 1 w 707"/>
                  <a:gd name="T53" fmla="*/ 0 h 1071"/>
                  <a:gd name="T54" fmla="*/ 1 w 707"/>
                  <a:gd name="T55" fmla="*/ 0 h 1071"/>
                  <a:gd name="T56" fmla="*/ 1 w 707"/>
                  <a:gd name="T57" fmla="*/ 1 h 1071"/>
                  <a:gd name="T58" fmla="*/ 1 w 707"/>
                  <a:gd name="T59" fmla="*/ 1 h 1071"/>
                  <a:gd name="T60" fmla="*/ 1 w 707"/>
                  <a:gd name="T61" fmla="*/ 1 h 1071"/>
                  <a:gd name="T62" fmla="*/ 2 w 707"/>
                  <a:gd name="T63" fmla="*/ 1 h 1071"/>
                  <a:gd name="T64" fmla="*/ 2 w 707"/>
                  <a:gd name="T65" fmla="*/ 1 h 1071"/>
                  <a:gd name="T66" fmla="*/ 2 w 707"/>
                  <a:gd name="T67" fmla="*/ 2 h 1071"/>
                  <a:gd name="T68" fmla="*/ 2 w 707"/>
                  <a:gd name="T69" fmla="*/ 2 h 1071"/>
                  <a:gd name="T70" fmla="*/ 2 w 707"/>
                  <a:gd name="T71" fmla="*/ 2 h 1071"/>
                  <a:gd name="T72" fmla="*/ 2 w 707"/>
                  <a:gd name="T73" fmla="*/ 2 h 1071"/>
                  <a:gd name="T74" fmla="*/ 2 w 707"/>
                  <a:gd name="T75" fmla="*/ 2 h 1071"/>
                  <a:gd name="T76" fmla="*/ 2 w 707"/>
                  <a:gd name="T77" fmla="*/ 2 h 1071"/>
                  <a:gd name="T78" fmla="*/ 2 w 707"/>
                  <a:gd name="T79" fmla="*/ 2 h 1071"/>
                  <a:gd name="T80" fmla="*/ 2 w 707"/>
                  <a:gd name="T81" fmla="*/ 2 h 1071"/>
                  <a:gd name="T82" fmla="*/ 2 w 707"/>
                  <a:gd name="T83" fmla="*/ 2 h 1071"/>
                  <a:gd name="T84" fmla="*/ 2 w 707"/>
                  <a:gd name="T85" fmla="*/ 2 h 1071"/>
                  <a:gd name="T86" fmla="*/ 2 w 707"/>
                  <a:gd name="T87" fmla="*/ 2 h 1071"/>
                  <a:gd name="T88" fmla="*/ 2 w 707"/>
                  <a:gd name="T89" fmla="*/ 2 h 1071"/>
                  <a:gd name="T90" fmla="*/ 2 w 707"/>
                  <a:gd name="T91" fmla="*/ 2 h 1071"/>
                  <a:gd name="T92" fmla="*/ 2 w 707"/>
                  <a:gd name="T93" fmla="*/ 2 h 1071"/>
                  <a:gd name="T94" fmla="*/ 2 w 707"/>
                  <a:gd name="T95" fmla="*/ 2 h 1071"/>
                  <a:gd name="T96" fmla="*/ 2 w 707"/>
                  <a:gd name="T97" fmla="*/ 2 h 1071"/>
                  <a:gd name="T98" fmla="*/ 2 w 707"/>
                  <a:gd name="T99" fmla="*/ 2 h 1071"/>
                  <a:gd name="T100" fmla="*/ 2 w 707"/>
                  <a:gd name="T101" fmla="*/ 2 h 1071"/>
                  <a:gd name="T102" fmla="*/ 2 w 707"/>
                  <a:gd name="T103" fmla="*/ 2 h 1071"/>
                  <a:gd name="T104" fmla="*/ 2 w 707"/>
                  <a:gd name="T105" fmla="*/ 2 h 1071"/>
                  <a:gd name="T106" fmla="*/ 2 w 707"/>
                  <a:gd name="T107" fmla="*/ 3 h 1071"/>
                  <a:gd name="T108" fmla="*/ 2 w 707"/>
                  <a:gd name="T109" fmla="*/ 3 h 1071"/>
                  <a:gd name="T110" fmla="*/ 2 w 707"/>
                  <a:gd name="T111" fmla="*/ 3 h 1071"/>
                  <a:gd name="T112" fmla="*/ 2 w 707"/>
                  <a:gd name="T113" fmla="*/ 3 h 1071"/>
                  <a:gd name="T114" fmla="*/ 2 w 707"/>
                  <a:gd name="T115" fmla="*/ 3 h 1071"/>
                  <a:gd name="T116" fmla="*/ 1 w 707"/>
                  <a:gd name="T117" fmla="*/ 3 h 1071"/>
                  <a:gd name="T118" fmla="*/ 1 w 707"/>
                  <a:gd name="T119" fmla="*/ 3 h 1071"/>
                  <a:gd name="T120" fmla="*/ 1 w 707"/>
                  <a:gd name="T121" fmla="*/ 3 h 10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07"/>
                  <a:gd name="T184" fmla="*/ 0 h 1071"/>
                  <a:gd name="T185" fmla="*/ 707 w 707"/>
                  <a:gd name="T186" fmla="*/ 1071 h 10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07" h="1071">
                    <a:moveTo>
                      <a:pt x="0" y="112"/>
                    </a:moveTo>
                    <a:lnTo>
                      <a:pt x="29" y="91"/>
                    </a:lnTo>
                    <a:lnTo>
                      <a:pt x="57" y="71"/>
                    </a:lnTo>
                    <a:lnTo>
                      <a:pt x="70" y="61"/>
                    </a:lnTo>
                    <a:lnTo>
                      <a:pt x="84" y="50"/>
                    </a:lnTo>
                    <a:lnTo>
                      <a:pt x="98" y="39"/>
                    </a:lnTo>
                    <a:lnTo>
                      <a:pt x="111" y="27"/>
                    </a:lnTo>
                    <a:lnTo>
                      <a:pt x="117" y="22"/>
                    </a:lnTo>
                    <a:lnTo>
                      <a:pt x="124" y="17"/>
                    </a:lnTo>
                    <a:lnTo>
                      <a:pt x="133" y="12"/>
                    </a:lnTo>
                    <a:lnTo>
                      <a:pt x="143" y="8"/>
                    </a:lnTo>
                    <a:lnTo>
                      <a:pt x="154" y="4"/>
                    </a:lnTo>
                    <a:lnTo>
                      <a:pt x="165" y="2"/>
                    </a:lnTo>
                    <a:lnTo>
                      <a:pt x="178" y="0"/>
                    </a:lnTo>
                    <a:lnTo>
                      <a:pt x="192" y="0"/>
                    </a:lnTo>
                    <a:lnTo>
                      <a:pt x="206" y="1"/>
                    </a:lnTo>
                    <a:lnTo>
                      <a:pt x="220" y="4"/>
                    </a:lnTo>
                    <a:lnTo>
                      <a:pt x="235" y="9"/>
                    </a:lnTo>
                    <a:lnTo>
                      <a:pt x="250" y="17"/>
                    </a:lnTo>
                    <a:lnTo>
                      <a:pt x="257" y="21"/>
                    </a:lnTo>
                    <a:lnTo>
                      <a:pt x="265" y="27"/>
                    </a:lnTo>
                    <a:lnTo>
                      <a:pt x="273" y="33"/>
                    </a:lnTo>
                    <a:lnTo>
                      <a:pt x="280" y="39"/>
                    </a:lnTo>
                    <a:lnTo>
                      <a:pt x="288" y="47"/>
                    </a:lnTo>
                    <a:lnTo>
                      <a:pt x="295" y="55"/>
                    </a:lnTo>
                    <a:lnTo>
                      <a:pt x="303" y="64"/>
                    </a:lnTo>
                    <a:lnTo>
                      <a:pt x="310" y="74"/>
                    </a:lnTo>
                    <a:lnTo>
                      <a:pt x="357" y="140"/>
                    </a:lnTo>
                    <a:lnTo>
                      <a:pt x="404" y="208"/>
                    </a:lnTo>
                    <a:lnTo>
                      <a:pt x="450" y="276"/>
                    </a:lnTo>
                    <a:lnTo>
                      <a:pt x="496" y="345"/>
                    </a:lnTo>
                    <a:lnTo>
                      <a:pt x="542" y="414"/>
                    </a:lnTo>
                    <a:lnTo>
                      <a:pt x="587" y="484"/>
                    </a:lnTo>
                    <a:lnTo>
                      <a:pt x="631" y="554"/>
                    </a:lnTo>
                    <a:lnTo>
                      <a:pt x="674" y="625"/>
                    </a:lnTo>
                    <a:lnTo>
                      <a:pt x="681" y="637"/>
                    </a:lnTo>
                    <a:lnTo>
                      <a:pt x="687" y="650"/>
                    </a:lnTo>
                    <a:lnTo>
                      <a:pt x="692" y="663"/>
                    </a:lnTo>
                    <a:lnTo>
                      <a:pt x="697" y="675"/>
                    </a:lnTo>
                    <a:lnTo>
                      <a:pt x="701" y="689"/>
                    </a:lnTo>
                    <a:lnTo>
                      <a:pt x="704" y="702"/>
                    </a:lnTo>
                    <a:lnTo>
                      <a:pt x="706" y="714"/>
                    </a:lnTo>
                    <a:lnTo>
                      <a:pt x="707" y="727"/>
                    </a:lnTo>
                    <a:lnTo>
                      <a:pt x="707" y="739"/>
                    </a:lnTo>
                    <a:lnTo>
                      <a:pt x="707" y="751"/>
                    </a:lnTo>
                    <a:lnTo>
                      <a:pt x="706" y="763"/>
                    </a:lnTo>
                    <a:lnTo>
                      <a:pt x="703" y="775"/>
                    </a:lnTo>
                    <a:lnTo>
                      <a:pt x="700" y="787"/>
                    </a:lnTo>
                    <a:lnTo>
                      <a:pt x="697" y="799"/>
                    </a:lnTo>
                    <a:lnTo>
                      <a:pt x="692" y="810"/>
                    </a:lnTo>
                    <a:lnTo>
                      <a:pt x="687" y="821"/>
                    </a:lnTo>
                    <a:lnTo>
                      <a:pt x="679" y="834"/>
                    </a:lnTo>
                    <a:lnTo>
                      <a:pt x="669" y="848"/>
                    </a:lnTo>
                    <a:lnTo>
                      <a:pt x="656" y="863"/>
                    </a:lnTo>
                    <a:lnTo>
                      <a:pt x="642" y="880"/>
                    </a:lnTo>
                    <a:lnTo>
                      <a:pt x="608" y="916"/>
                    </a:lnTo>
                    <a:lnTo>
                      <a:pt x="570" y="952"/>
                    </a:lnTo>
                    <a:lnTo>
                      <a:pt x="531" y="988"/>
                    </a:lnTo>
                    <a:lnTo>
                      <a:pt x="493" y="1021"/>
                    </a:lnTo>
                    <a:lnTo>
                      <a:pt x="459" y="1050"/>
                    </a:lnTo>
                    <a:lnTo>
                      <a:pt x="432" y="1071"/>
                    </a:lnTo>
                  </a:path>
                </a:pathLst>
              </a:custGeom>
              <a:noFill/>
              <a:ln w="11113">
                <a:solidFill>
                  <a:srgbClr val="1F1A17"/>
                </a:solidFill>
                <a:prstDash val="solid"/>
                <a:round/>
                <a:headEnd/>
                <a:tailEnd/>
              </a:ln>
            </p:spPr>
            <p:txBody>
              <a:bodyPr/>
              <a:lstStyle/>
              <a:p>
                <a:endParaRPr lang="en-US"/>
              </a:p>
            </p:txBody>
          </p:sp>
          <p:sp>
            <p:nvSpPr>
              <p:cNvPr id="33902" name="Freeform 117"/>
              <p:cNvSpPr>
                <a:spLocks/>
              </p:cNvSpPr>
              <p:nvPr/>
            </p:nvSpPr>
            <p:spPr bwMode="auto">
              <a:xfrm>
                <a:off x="5168" y="1925"/>
                <a:ext cx="91" cy="132"/>
              </a:xfrm>
              <a:custGeom>
                <a:avLst/>
                <a:gdLst>
                  <a:gd name="T0" fmla="*/ 0 w 641"/>
                  <a:gd name="T1" fmla="*/ 0 h 920"/>
                  <a:gd name="T2" fmla="*/ 0 w 641"/>
                  <a:gd name="T3" fmla="*/ 0 h 920"/>
                  <a:gd name="T4" fmla="*/ 0 w 641"/>
                  <a:gd name="T5" fmla="*/ 0 h 920"/>
                  <a:gd name="T6" fmla="*/ 0 w 641"/>
                  <a:gd name="T7" fmla="*/ 0 h 920"/>
                  <a:gd name="T8" fmla="*/ 0 w 641"/>
                  <a:gd name="T9" fmla="*/ 0 h 920"/>
                  <a:gd name="T10" fmla="*/ 0 w 641"/>
                  <a:gd name="T11" fmla="*/ 0 h 920"/>
                  <a:gd name="T12" fmla="*/ 0 w 641"/>
                  <a:gd name="T13" fmla="*/ 0 h 920"/>
                  <a:gd name="T14" fmla="*/ 0 w 641"/>
                  <a:gd name="T15" fmla="*/ 0 h 920"/>
                  <a:gd name="T16" fmla="*/ 0 w 641"/>
                  <a:gd name="T17" fmla="*/ 0 h 920"/>
                  <a:gd name="T18" fmla="*/ 0 w 641"/>
                  <a:gd name="T19" fmla="*/ 0 h 920"/>
                  <a:gd name="T20" fmla="*/ 0 w 641"/>
                  <a:gd name="T21" fmla="*/ 0 h 920"/>
                  <a:gd name="T22" fmla="*/ 0 w 641"/>
                  <a:gd name="T23" fmla="*/ 0 h 920"/>
                  <a:gd name="T24" fmla="*/ 0 w 641"/>
                  <a:gd name="T25" fmla="*/ 0 h 920"/>
                  <a:gd name="T26" fmla="*/ 0 w 641"/>
                  <a:gd name="T27" fmla="*/ 0 h 920"/>
                  <a:gd name="T28" fmla="*/ 0 w 641"/>
                  <a:gd name="T29" fmla="*/ 0 h 920"/>
                  <a:gd name="T30" fmla="*/ 1 w 641"/>
                  <a:gd name="T31" fmla="*/ 0 h 920"/>
                  <a:gd name="T32" fmla="*/ 1 w 641"/>
                  <a:gd name="T33" fmla="*/ 0 h 920"/>
                  <a:gd name="T34" fmla="*/ 1 w 641"/>
                  <a:gd name="T35" fmla="*/ 0 h 920"/>
                  <a:gd name="T36" fmla="*/ 1 w 641"/>
                  <a:gd name="T37" fmla="*/ 0 h 920"/>
                  <a:gd name="T38" fmla="*/ 1 w 641"/>
                  <a:gd name="T39" fmla="*/ 0 h 920"/>
                  <a:gd name="T40" fmla="*/ 1 w 641"/>
                  <a:gd name="T41" fmla="*/ 0 h 920"/>
                  <a:gd name="T42" fmla="*/ 1 w 641"/>
                  <a:gd name="T43" fmla="*/ 0 h 920"/>
                  <a:gd name="T44" fmla="*/ 1 w 641"/>
                  <a:gd name="T45" fmla="*/ 0 h 920"/>
                  <a:gd name="T46" fmla="*/ 1 w 641"/>
                  <a:gd name="T47" fmla="*/ 1 h 920"/>
                  <a:gd name="T48" fmla="*/ 1 w 641"/>
                  <a:gd name="T49" fmla="*/ 1 h 920"/>
                  <a:gd name="T50" fmla="*/ 1 w 641"/>
                  <a:gd name="T51" fmla="*/ 1 h 920"/>
                  <a:gd name="T52" fmla="*/ 1 w 641"/>
                  <a:gd name="T53" fmla="*/ 1 h 920"/>
                  <a:gd name="T54" fmla="*/ 1 w 641"/>
                  <a:gd name="T55" fmla="*/ 1 h 920"/>
                  <a:gd name="T56" fmla="*/ 2 w 641"/>
                  <a:gd name="T57" fmla="*/ 2 h 920"/>
                  <a:gd name="T58" fmla="*/ 2 w 641"/>
                  <a:gd name="T59" fmla="*/ 2 h 920"/>
                  <a:gd name="T60" fmla="*/ 2 w 641"/>
                  <a:gd name="T61" fmla="*/ 2 h 920"/>
                  <a:gd name="T62" fmla="*/ 2 w 641"/>
                  <a:gd name="T63" fmla="*/ 2 h 920"/>
                  <a:gd name="T64" fmla="*/ 2 w 641"/>
                  <a:gd name="T65" fmla="*/ 2 h 920"/>
                  <a:gd name="T66" fmla="*/ 2 w 641"/>
                  <a:gd name="T67" fmla="*/ 2 h 920"/>
                  <a:gd name="T68" fmla="*/ 2 w 641"/>
                  <a:gd name="T69" fmla="*/ 2 h 920"/>
                  <a:gd name="T70" fmla="*/ 2 w 641"/>
                  <a:gd name="T71" fmla="*/ 2 h 920"/>
                  <a:gd name="T72" fmla="*/ 2 w 641"/>
                  <a:gd name="T73" fmla="*/ 2 h 920"/>
                  <a:gd name="T74" fmla="*/ 2 w 641"/>
                  <a:gd name="T75" fmla="*/ 2 h 920"/>
                  <a:gd name="T76" fmla="*/ 2 w 641"/>
                  <a:gd name="T77" fmla="*/ 2 h 920"/>
                  <a:gd name="T78" fmla="*/ 2 w 641"/>
                  <a:gd name="T79" fmla="*/ 2 h 920"/>
                  <a:gd name="T80" fmla="*/ 2 w 641"/>
                  <a:gd name="T81" fmla="*/ 2 h 920"/>
                  <a:gd name="T82" fmla="*/ 2 w 641"/>
                  <a:gd name="T83" fmla="*/ 2 h 920"/>
                  <a:gd name="T84" fmla="*/ 2 w 641"/>
                  <a:gd name="T85" fmla="*/ 2 h 920"/>
                  <a:gd name="T86" fmla="*/ 2 w 641"/>
                  <a:gd name="T87" fmla="*/ 2 h 920"/>
                  <a:gd name="T88" fmla="*/ 2 w 641"/>
                  <a:gd name="T89" fmla="*/ 2 h 920"/>
                  <a:gd name="T90" fmla="*/ 2 w 641"/>
                  <a:gd name="T91" fmla="*/ 3 h 920"/>
                  <a:gd name="T92" fmla="*/ 2 w 641"/>
                  <a:gd name="T93" fmla="*/ 3 h 920"/>
                  <a:gd name="T94" fmla="*/ 2 w 641"/>
                  <a:gd name="T95" fmla="*/ 3 h 920"/>
                  <a:gd name="T96" fmla="*/ 2 w 641"/>
                  <a:gd name="T97" fmla="*/ 3 h 9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1"/>
                  <a:gd name="T148" fmla="*/ 0 h 920"/>
                  <a:gd name="T149" fmla="*/ 641 w 641"/>
                  <a:gd name="T150" fmla="*/ 920 h 9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1" h="920">
                    <a:moveTo>
                      <a:pt x="0" y="35"/>
                    </a:moveTo>
                    <a:lnTo>
                      <a:pt x="13" y="28"/>
                    </a:lnTo>
                    <a:lnTo>
                      <a:pt x="26" y="23"/>
                    </a:lnTo>
                    <a:lnTo>
                      <a:pt x="38" y="19"/>
                    </a:lnTo>
                    <a:lnTo>
                      <a:pt x="51" y="15"/>
                    </a:lnTo>
                    <a:lnTo>
                      <a:pt x="76" y="9"/>
                    </a:lnTo>
                    <a:lnTo>
                      <a:pt x="101" y="3"/>
                    </a:lnTo>
                    <a:lnTo>
                      <a:pt x="111" y="2"/>
                    </a:lnTo>
                    <a:lnTo>
                      <a:pt x="120" y="0"/>
                    </a:lnTo>
                    <a:lnTo>
                      <a:pt x="129" y="0"/>
                    </a:lnTo>
                    <a:lnTo>
                      <a:pt x="137" y="0"/>
                    </a:lnTo>
                    <a:lnTo>
                      <a:pt x="144" y="2"/>
                    </a:lnTo>
                    <a:lnTo>
                      <a:pt x="151" y="4"/>
                    </a:lnTo>
                    <a:lnTo>
                      <a:pt x="159" y="7"/>
                    </a:lnTo>
                    <a:lnTo>
                      <a:pt x="166" y="11"/>
                    </a:lnTo>
                    <a:lnTo>
                      <a:pt x="173" y="17"/>
                    </a:lnTo>
                    <a:lnTo>
                      <a:pt x="180" y="23"/>
                    </a:lnTo>
                    <a:lnTo>
                      <a:pt x="188" y="31"/>
                    </a:lnTo>
                    <a:lnTo>
                      <a:pt x="197" y="40"/>
                    </a:lnTo>
                    <a:lnTo>
                      <a:pt x="216" y="61"/>
                    </a:lnTo>
                    <a:lnTo>
                      <a:pt x="237" y="89"/>
                    </a:lnTo>
                    <a:lnTo>
                      <a:pt x="262" y="122"/>
                    </a:lnTo>
                    <a:lnTo>
                      <a:pt x="287" y="155"/>
                    </a:lnTo>
                    <a:lnTo>
                      <a:pt x="311" y="189"/>
                    </a:lnTo>
                    <a:lnTo>
                      <a:pt x="335" y="224"/>
                    </a:lnTo>
                    <a:lnTo>
                      <a:pt x="382" y="295"/>
                    </a:lnTo>
                    <a:lnTo>
                      <a:pt x="429" y="368"/>
                    </a:lnTo>
                    <a:lnTo>
                      <a:pt x="475" y="444"/>
                    </a:lnTo>
                    <a:lnTo>
                      <a:pt x="521" y="521"/>
                    </a:lnTo>
                    <a:lnTo>
                      <a:pt x="567" y="599"/>
                    </a:lnTo>
                    <a:lnTo>
                      <a:pt x="613" y="679"/>
                    </a:lnTo>
                    <a:lnTo>
                      <a:pt x="621" y="692"/>
                    </a:lnTo>
                    <a:lnTo>
                      <a:pt x="629" y="707"/>
                    </a:lnTo>
                    <a:lnTo>
                      <a:pt x="632" y="715"/>
                    </a:lnTo>
                    <a:lnTo>
                      <a:pt x="636" y="723"/>
                    </a:lnTo>
                    <a:lnTo>
                      <a:pt x="638" y="732"/>
                    </a:lnTo>
                    <a:lnTo>
                      <a:pt x="640" y="741"/>
                    </a:lnTo>
                    <a:lnTo>
                      <a:pt x="641" y="751"/>
                    </a:lnTo>
                    <a:lnTo>
                      <a:pt x="641" y="761"/>
                    </a:lnTo>
                    <a:lnTo>
                      <a:pt x="640" y="772"/>
                    </a:lnTo>
                    <a:lnTo>
                      <a:pt x="638" y="783"/>
                    </a:lnTo>
                    <a:lnTo>
                      <a:pt x="634" y="795"/>
                    </a:lnTo>
                    <a:lnTo>
                      <a:pt x="629" y="807"/>
                    </a:lnTo>
                    <a:lnTo>
                      <a:pt x="621" y="820"/>
                    </a:lnTo>
                    <a:lnTo>
                      <a:pt x="612" y="833"/>
                    </a:lnTo>
                    <a:lnTo>
                      <a:pt x="594" y="857"/>
                    </a:lnTo>
                    <a:lnTo>
                      <a:pt x="574" y="879"/>
                    </a:lnTo>
                    <a:lnTo>
                      <a:pt x="554" y="900"/>
                    </a:lnTo>
                    <a:lnTo>
                      <a:pt x="536" y="920"/>
                    </a:lnTo>
                  </a:path>
                </a:pathLst>
              </a:custGeom>
              <a:noFill/>
              <a:ln w="11113">
                <a:solidFill>
                  <a:srgbClr val="1F1A17"/>
                </a:solidFill>
                <a:prstDash val="solid"/>
                <a:round/>
                <a:headEnd/>
                <a:tailEnd/>
              </a:ln>
            </p:spPr>
            <p:txBody>
              <a:bodyPr/>
              <a:lstStyle/>
              <a:p>
                <a:endParaRPr lang="en-US"/>
              </a:p>
            </p:txBody>
          </p:sp>
          <p:sp>
            <p:nvSpPr>
              <p:cNvPr id="33903" name="Freeform 118"/>
              <p:cNvSpPr>
                <a:spLocks/>
              </p:cNvSpPr>
              <p:nvPr/>
            </p:nvSpPr>
            <p:spPr bwMode="auto">
              <a:xfrm>
                <a:off x="5174" y="1941"/>
                <a:ext cx="42" cy="59"/>
              </a:xfrm>
              <a:custGeom>
                <a:avLst/>
                <a:gdLst>
                  <a:gd name="T0" fmla="*/ 0 w 293"/>
                  <a:gd name="T1" fmla="*/ 0 h 413"/>
                  <a:gd name="T2" fmla="*/ 0 w 293"/>
                  <a:gd name="T3" fmla="*/ 0 h 413"/>
                  <a:gd name="T4" fmla="*/ 0 w 293"/>
                  <a:gd name="T5" fmla="*/ 0 h 413"/>
                  <a:gd name="T6" fmla="*/ 0 w 293"/>
                  <a:gd name="T7" fmla="*/ 0 h 413"/>
                  <a:gd name="T8" fmla="*/ 0 w 293"/>
                  <a:gd name="T9" fmla="*/ 0 h 413"/>
                  <a:gd name="T10" fmla="*/ 0 w 293"/>
                  <a:gd name="T11" fmla="*/ 0 h 413"/>
                  <a:gd name="T12" fmla="*/ 0 w 293"/>
                  <a:gd name="T13" fmla="*/ 0 h 413"/>
                  <a:gd name="T14" fmla="*/ 0 w 293"/>
                  <a:gd name="T15" fmla="*/ 0 h 413"/>
                  <a:gd name="T16" fmla="*/ 0 w 293"/>
                  <a:gd name="T17" fmla="*/ 0 h 413"/>
                  <a:gd name="T18" fmla="*/ 0 w 293"/>
                  <a:gd name="T19" fmla="*/ 0 h 413"/>
                  <a:gd name="T20" fmla="*/ 0 w 293"/>
                  <a:gd name="T21" fmla="*/ 1 h 413"/>
                  <a:gd name="T22" fmla="*/ 1 w 293"/>
                  <a:gd name="T23" fmla="*/ 1 h 413"/>
                  <a:gd name="T24" fmla="*/ 1 w 293"/>
                  <a:gd name="T25" fmla="*/ 1 h 413"/>
                  <a:gd name="T26" fmla="*/ 1 w 293"/>
                  <a:gd name="T27" fmla="*/ 1 h 413"/>
                  <a:gd name="T28" fmla="*/ 1 w 293"/>
                  <a:gd name="T29" fmla="*/ 1 h 4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3"/>
                  <a:gd name="T46" fmla="*/ 0 h 413"/>
                  <a:gd name="T47" fmla="*/ 293 w 293"/>
                  <a:gd name="T48" fmla="*/ 413 h 4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3" h="413">
                    <a:moveTo>
                      <a:pt x="0" y="1"/>
                    </a:moveTo>
                    <a:lnTo>
                      <a:pt x="9" y="0"/>
                    </a:lnTo>
                    <a:lnTo>
                      <a:pt x="20" y="0"/>
                    </a:lnTo>
                    <a:lnTo>
                      <a:pt x="25" y="0"/>
                    </a:lnTo>
                    <a:lnTo>
                      <a:pt x="30" y="3"/>
                    </a:lnTo>
                    <a:lnTo>
                      <a:pt x="35" y="6"/>
                    </a:lnTo>
                    <a:lnTo>
                      <a:pt x="39" y="12"/>
                    </a:lnTo>
                    <a:lnTo>
                      <a:pt x="66" y="58"/>
                    </a:lnTo>
                    <a:lnTo>
                      <a:pt x="96" y="106"/>
                    </a:lnTo>
                    <a:lnTo>
                      <a:pt x="127" y="156"/>
                    </a:lnTo>
                    <a:lnTo>
                      <a:pt x="160" y="206"/>
                    </a:lnTo>
                    <a:lnTo>
                      <a:pt x="193" y="258"/>
                    </a:lnTo>
                    <a:lnTo>
                      <a:pt x="227" y="309"/>
                    </a:lnTo>
                    <a:lnTo>
                      <a:pt x="260" y="361"/>
                    </a:lnTo>
                    <a:lnTo>
                      <a:pt x="293" y="413"/>
                    </a:lnTo>
                  </a:path>
                </a:pathLst>
              </a:custGeom>
              <a:noFill/>
              <a:ln w="7938">
                <a:solidFill>
                  <a:srgbClr val="1F1A17"/>
                </a:solidFill>
                <a:prstDash val="solid"/>
                <a:round/>
                <a:headEnd/>
                <a:tailEnd/>
              </a:ln>
            </p:spPr>
            <p:txBody>
              <a:bodyPr/>
              <a:lstStyle/>
              <a:p>
                <a:endParaRPr lang="en-US"/>
              </a:p>
            </p:txBody>
          </p:sp>
          <p:sp>
            <p:nvSpPr>
              <p:cNvPr id="33904" name="Freeform 119"/>
              <p:cNvSpPr>
                <a:spLocks/>
              </p:cNvSpPr>
              <p:nvPr/>
            </p:nvSpPr>
            <p:spPr bwMode="auto">
              <a:xfrm>
                <a:off x="5227" y="2018"/>
                <a:ext cx="8" cy="21"/>
              </a:xfrm>
              <a:custGeom>
                <a:avLst/>
                <a:gdLst>
                  <a:gd name="T0" fmla="*/ 0 w 56"/>
                  <a:gd name="T1" fmla="*/ 0 h 142"/>
                  <a:gd name="T2" fmla="*/ 0 w 56"/>
                  <a:gd name="T3" fmla="*/ 0 h 142"/>
                  <a:gd name="T4" fmla="*/ 0 w 56"/>
                  <a:gd name="T5" fmla="*/ 0 h 142"/>
                  <a:gd name="T6" fmla="*/ 0 w 56"/>
                  <a:gd name="T7" fmla="*/ 0 h 142"/>
                  <a:gd name="T8" fmla="*/ 0 w 56"/>
                  <a:gd name="T9" fmla="*/ 0 h 142"/>
                  <a:gd name="T10" fmla="*/ 0 w 56"/>
                  <a:gd name="T11" fmla="*/ 0 h 142"/>
                  <a:gd name="T12" fmla="*/ 0 w 56"/>
                  <a:gd name="T13" fmla="*/ 0 h 142"/>
                  <a:gd name="T14" fmla="*/ 0 w 56"/>
                  <a:gd name="T15" fmla="*/ 0 h 142"/>
                  <a:gd name="T16" fmla="*/ 0 w 56"/>
                  <a:gd name="T17" fmla="*/ 0 h 142"/>
                  <a:gd name="T18" fmla="*/ 0 w 56"/>
                  <a:gd name="T19" fmla="*/ 0 h 142"/>
                  <a:gd name="T20" fmla="*/ 0 w 56"/>
                  <a:gd name="T21" fmla="*/ 0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42"/>
                  <a:gd name="T35" fmla="*/ 56 w 56"/>
                  <a:gd name="T36" fmla="*/ 142 h 1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42">
                    <a:moveTo>
                      <a:pt x="0" y="0"/>
                    </a:moveTo>
                    <a:lnTo>
                      <a:pt x="14" y="24"/>
                    </a:lnTo>
                    <a:lnTo>
                      <a:pt x="27" y="47"/>
                    </a:lnTo>
                    <a:lnTo>
                      <a:pt x="40" y="70"/>
                    </a:lnTo>
                    <a:lnTo>
                      <a:pt x="52" y="92"/>
                    </a:lnTo>
                    <a:lnTo>
                      <a:pt x="55" y="99"/>
                    </a:lnTo>
                    <a:lnTo>
                      <a:pt x="56" y="105"/>
                    </a:lnTo>
                    <a:lnTo>
                      <a:pt x="56" y="111"/>
                    </a:lnTo>
                    <a:lnTo>
                      <a:pt x="55" y="117"/>
                    </a:lnTo>
                    <a:lnTo>
                      <a:pt x="51" y="129"/>
                    </a:lnTo>
                    <a:lnTo>
                      <a:pt x="44" y="142"/>
                    </a:lnTo>
                  </a:path>
                </a:pathLst>
              </a:custGeom>
              <a:noFill/>
              <a:ln w="7938">
                <a:solidFill>
                  <a:srgbClr val="1F1A17"/>
                </a:solidFill>
                <a:prstDash val="solid"/>
                <a:round/>
                <a:headEnd/>
                <a:tailEnd/>
              </a:ln>
            </p:spPr>
            <p:txBody>
              <a:bodyPr/>
              <a:lstStyle/>
              <a:p>
                <a:endParaRPr lang="en-US"/>
              </a:p>
            </p:txBody>
          </p:sp>
          <p:sp>
            <p:nvSpPr>
              <p:cNvPr id="33905" name="Freeform 120"/>
              <p:cNvSpPr>
                <a:spLocks/>
              </p:cNvSpPr>
              <p:nvPr/>
            </p:nvSpPr>
            <p:spPr bwMode="auto">
              <a:xfrm>
                <a:off x="4453" y="1944"/>
                <a:ext cx="172" cy="56"/>
              </a:xfrm>
              <a:custGeom>
                <a:avLst/>
                <a:gdLst>
                  <a:gd name="T0" fmla="*/ 0 w 1204"/>
                  <a:gd name="T1" fmla="*/ 1 h 387"/>
                  <a:gd name="T2" fmla="*/ 0 w 1204"/>
                  <a:gd name="T3" fmla="*/ 1 h 387"/>
                  <a:gd name="T4" fmla="*/ 0 w 1204"/>
                  <a:gd name="T5" fmla="*/ 1 h 387"/>
                  <a:gd name="T6" fmla="*/ 0 w 1204"/>
                  <a:gd name="T7" fmla="*/ 1 h 387"/>
                  <a:gd name="T8" fmla="*/ 0 w 1204"/>
                  <a:gd name="T9" fmla="*/ 1 h 387"/>
                  <a:gd name="T10" fmla="*/ 0 w 1204"/>
                  <a:gd name="T11" fmla="*/ 1 h 387"/>
                  <a:gd name="T12" fmla="*/ 0 w 1204"/>
                  <a:gd name="T13" fmla="*/ 1 h 387"/>
                  <a:gd name="T14" fmla="*/ 1 w 1204"/>
                  <a:gd name="T15" fmla="*/ 1 h 387"/>
                  <a:gd name="T16" fmla="*/ 1 w 1204"/>
                  <a:gd name="T17" fmla="*/ 1 h 387"/>
                  <a:gd name="T18" fmla="*/ 1 w 1204"/>
                  <a:gd name="T19" fmla="*/ 1 h 387"/>
                  <a:gd name="T20" fmla="*/ 1 w 1204"/>
                  <a:gd name="T21" fmla="*/ 1 h 387"/>
                  <a:gd name="T22" fmla="*/ 1 w 1204"/>
                  <a:gd name="T23" fmla="*/ 1 h 387"/>
                  <a:gd name="T24" fmla="*/ 1 w 1204"/>
                  <a:gd name="T25" fmla="*/ 1 h 387"/>
                  <a:gd name="T26" fmla="*/ 1 w 1204"/>
                  <a:gd name="T27" fmla="*/ 1 h 387"/>
                  <a:gd name="T28" fmla="*/ 2 w 1204"/>
                  <a:gd name="T29" fmla="*/ 1 h 387"/>
                  <a:gd name="T30" fmla="*/ 2 w 1204"/>
                  <a:gd name="T31" fmla="*/ 1 h 387"/>
                  <a:gd name="T32" fmla="*/ 2 w 1204"/>
                  <a:gd name="T33" fmla="*/ 1 h 387"/>
                  <a:gd name="T34" fmla="*/ 2 w 1204"/>
                  <a:gd name="T35" fmla="*/ 0 h 387"/>
                  <a:gd name="T36" fmla="*/ 2 w 1204"/>
                  <a:gd name="T37" fmla="*/ 0 h 387"/>
                  <a:gd name="T38" fmla="*/ 2 w 1204"/>
                  <a:gd name="T39" fmla="*/ 0 h 387"/>
                  <a:gd name="T40" fmla="*/ 3 w 1204"/>
                  <a:gd name="T41" fmla="*/ 0 h 387"/>
                  <a:gd name="T42" fmla="*/ 3 w 1204"/>
                  <a:gd name="T43" fmla="*/ 0 h 387"/>
                  <a:gd name="T44" fmla="*/ 3 w 1204"/>
                  <a:gd name="T45" fmla="*/ 0 h 387"/>
                  <a:gd name="T46" fmla="*/ 3 w 1204"/>
                  <a:gd name="T47" fmla="*/ 0 h 387"/>
                  <a:gd name="T48" fmla="*/ 3 w 1204"/>
                  <a:gd name="T49" fmla="*/ 0 h 387"/>
                  <a:gd name="T50" fmla="*/ 3 w 1204"/>
                  <a:gd name="T51" fmla="*/ 0 h 387"/>
                  <a:gd name="T52" fmla="*/ 3 w 1204"/>
                  <a:gd name="T53" fmla="*/ 0 h 387"/>
                  <a:gd name="T54" fmla="*/ 3 w 1204"/>
                  <a:gd name="T55" fmla="*/ 0 h 387"/>
                  <a:gd name="T56" fmla="*/ 3 w 1204"/>
                  <a:gd name="T57" fmla="*/ 0 h 387"/>
                  <a:gd name="T58" fmla="*/ 3 w 1204"/>
                  <a:gd name="T59" fmla="*/ 0 h 387"/>
                  <a:gd name="T60" fmla="*/ 3 w 1204"/>
                  <a:gd name="T61" fmla="*/ 0 h 387"/>
                  <a:gd name="T62" fmla="*/ 4 w 1204"/>
                  <a:gd name="T63" fmla="*/ 0 h 387"/>
                  <a:gd name="T64" fmla="*/ 4 w 1204"/>
                  <a:gd name="T65" fmla="*/ 0 h 387"/>
                  <a:gd name="T66" fmla="*/ 3 w 1204"/>
                  <a:gd name="T67" fmla="*/ 1 h 387"/>
                  <a:gd name="T68" fmla="*/ 3 w 1204"/>
                  <a:gd name="T69" fmla="*/ 1 h 387"/>
                  <a:gd name="T70" fmla="*/ 3 w 1204"/>
                  <a:gd name="T71" fmla="*/ 1 h 387"/>
                  <a:gd name="T72" fmla="*/ 3 w 1204"/>
                  <a:gd name="T73" fmla="*/ 1 h 3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4"/>
                  <a:gd name="T112" fmla="*/ 0 h 387"/>
                  <a:gd name="T113" fmla="*/ 1204 w 1204"/>
                  <a:gd name="T114" fmla="*/ 387 h 3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4" h="387">
                    <a:moveTo>
                      <a:pt x="0" y="379"/>
                    </a:moveTo>
                    <a:lnTo>
                      <a:pt x="7" y="373"/>
                    </a:lnTo>
                    <a:lnTo>
                      <a:pt x="14" y="367"/>
                    </a:lnTo>
                    <a:lnTo>
                      <a:pt x="22" y="361"/>
                    </a:lnTo>
                    <a:lnTo>
                      <a:pt x="30" y="357"/>
                    </a:lnTo>
                    <a:lnTo>
                      <a:pt x="38" y="353"/>
                    </a:lnTo>
                    <a:lnTo>
                      <a:pt x="46" y="350"/>
                    </a:lnTo>
                    <a:lnTo>
                      <a:pt x="54" y="347"/>
                    </a:lnTo>
                    <a:lnTo>
                      <a:pt x="63" y="345"/>
                    </a:lnTo>
                    <a:lnTo>
                      <a:pt x="80" y="343"/>
                    </a:lnTo>
                    <a:lnTo>
                      <a:pt x="99" y="343"/>
                    </a:lnTo>
                    <a:lnTo>
                      <a:pt x="117" y="344"/>
                    </a:lnTo>
                    <a:lnTo>
                      <a:pt x="137" y="346"/>
                    </a:lnTo>
                    <a:lnTo>
                      <a:pt x="156" y="350"/>
                    </a:lnTo>
                    <a:lnTo>
                      <a:pt x="176" y="355"/>
                    </a:lnTo>
                    <a:lnTo>
                      <a:pt x="196" y="360"/>
                    </a:lnTo>
                    <a:lnTo>
                      <a:pt x="215" y="366"/>
                    </a:lnTo>
                    <a:lnTo>
                      <a:pt x="255" y="377"/>
                    </a:lnTo>
                    <a:lnTo>
                      <a:pt x="293" y="387"/>
                    </a:lnTo>
                    <a:lnTo>
                      <a:pt x="317" y="378"/>
                    </a:lnTo>
                    <a:lnTo>
                      <a:pt x="343" y="368"/>
                    </a:lnTo>
                    <a:lnTo>
                      <a:pt x="370" y="358"/>
                    </a:lnTo>
                    <a:lnTo>
                      <a:pt x="398" y="349"/>
                    </a:lnTo>
                    <a:lnTo>
                      <a:pt x="425" y="340"/>
                    </a:lnTo>
                    <a:lnTo>
                      <a:pt x="453" y="333"/>
                    </a:lnTo>
                    <a:lnTo>
                      <a:pt x="466" y="330"/>
                    </a:lnTo>
                    <a:lnTo>
                      <a:pt x="479" y="327"/>
                    </a:lnTo>
                    <a:lnTo>
                      <a:pt x="492" y="326"/>
                    </a:lnTo>
                    <a:lnTo>
                      <a:pt x="505" y="325"/>
                    </a:lnTo>
                    <a:lnTo>
                      <a:pt x="536" y="298"/>
                    </a:lnTo>
                    <a:lnTo>
                      <a:pt x="567" y="272"/>
                    </a:lnTo>
                    <a:lnTo>
                      <a:pt x="598" y="247"/>
                    </a:lnTo>
                    <a:lnTo>
                      <a:pt x="629" y="224"/>
                    </a:lnTo>
                    <a:lnTo>
                      <a:pt x="660" y="202"/>
                    </a:lnTo>
                    <a:lnTo>
                      <a:pt x="691" y="182"/>
                    </a:lnTo>
                    <a:lnTo>
                      <a:pt x="722" y="162"/>
                    </a:lnTo>
                    <a:lnTo>
                      <a:pt x="754" y="143"/>
                    </a:lnTo>
                    <a:lnTo>
                      <a:pt x="786" y="125"/>
                    </a:lnTo>
                    <a:lnTo>
                      <a:pt x="819" y="107"/>
                    </a:lnTo>
                    <a:lnTo>
                      <a:pt x="852" y="90"/>
                    </a:lnTo>
                    <a:lnTo>
                      <a:pt x="886" y="73"/>
                    </a:lnTo>
                    <a:lnTo>
                      <a:pt x="958" y="40"/>
                    </a:lnTo>
                    <a:lnTo>
                      <a:pt x="1034" y="7"/>
                    </a:lnTo>
                    <a:lnTo>
                      <a:pt x="1044" y="4"/>
                    </a:lnTo>
                    <a:lnTo>
                      <a:pt x="1054" y="2"/>
                    </a:lnTo>
                    <a:lnTo>
                      <a:pt x="1064" y="0"/>
                    </a:lnTo>
                    <a:lnTo>
                      <a:pt x="1074" y="0"/>
                    </a:lnTo>
                    <a:lnTo>
                      <a:pt x="1084" y="0"/>
                    </a:lnTo>
                    <a:lnTo>
                      <a:pt x="1094" y="1"/>
                    </a:lnTo>
                    <a:lnTo>
                      <a:pt x="1105" y="2"/>
                    </a:lnTo>
                    <a:lnTo>
                      <a:pt x="1115" y="5"/>
                    </a:lnTo>
                    <a:lnTo>
                      <a:pt x="1125" y="8"/>
                    </a:lnTo>
                    <a:lnTo>
                      <a:pt x="1134" y="12"/>
                    </a:lnTo>
                    <a:lnTo>
                      <a:pt x="1143" y="17"/>
                    </a:lnTo>
                    <a:lnTo>
                      <a:pt x="1152" y="23"/>
                    </a:lnTo>
                    <a:lnTo>
                      <a:pt x="1161" y="30"/>
                    </a:lnTo>
                    <a:lnTo>
                      <a:pt x="1169" y="37"/>
                    </a:lnTo>
                    <a:lnTo>
                      <a:pt x="1176" y="45"/>
                    </a:lnTo>
                    <a:lnTo>
                      <a:pt x="1183" y="54"/>
                    </a:lnTo>
                    <a:lnTo>
                      <a:pt x="1188" y="64"/>
                    </a:lnTo>
                    <a:lnTo>
                      <a:pt x="1193" y="75"/>
                    </a:lnTo>
                    <a:lnTo>
                      <a:pt x="1197" y="87"/>
                    </a:lnTo>
                    <a:lnTo>
                      <a:pt x="1201" y="99"/>
                    </a:lnTo>
                    <a:lnTo>
                      <a:pt x="1203" y="113"/>
                    </a:lnTo>
                    <a:lnTo>
                      <a:pt x="1204" y="127"/>
                    </a:lnTo>
                    <a:lnTo>
                      <a:pt x="1203" y="142"/>
                    </a:lnTo>
                    <a:lnTo>
                      <a:pt x="1202" y="158"/>
                    </a:lnTo>
                    <a:lnTo>
                      <a:pt x="1199" y="175"/>
                    </a:lnTo>
                    <a:lnTo>
                      <a:pt x="1195" y="193"/>
                    </a:lnTo>
                    <a:lnTo>
                      <a:pt x="1189" y="212"/>
                    </a:lnTo>
                    <a:lnTo>
                      <a:pt x="1182" y="232"/>
                    </a:lnTo>
                    <a:lnTo>
                      <a:pt x="1174" y="252"/>
                    </a:lnTo>
                    <a:lnTo>
                      <a:pt x="1163" y="274"/>
                    </a:lnTo>
                    <a:lnTo>
                      <a:pt x="1151" y="296"/>
                    </a:lnTo>
                    <a:lnTo>
                      <a:pt x="1137" y="319"/>
                    </a:lnTo>
                  </a:path>
                </a:pathLst>
              </a:custGeom>
              <a:noFill/>
              <a:ln w="7938">
                <a:solidFill>
                  <a:srgbClr val="1F1A17"/>
                </a:solidFill>
                <a:prstDash val="solid"/>
                <a:round/>
                <a:headEnd/>
                <a:tailEnd/>
              </a:ln>
            </p:spPr>
            <p:txBody>
              <a:bodyPr/>
              <a:lstStyle/>
              <a:p>
                <a:endParaRPr lang="en-US"/>
              </a:p>
            </p:txBody>
          </p:sp>
          <p:sp>
            <p:nvSpPr>
              <p:cNvPr id="33906" name="Freeform 121"/>
              <p:cNvSpPr>
                <a:spLocks/>
              </p:cNvSpPr>
              <p:nvPr/>
            </p:nvSpPr>
            <p:spPr bwMode="auto">
              <a:xfrm>
                <a:off x="4603" y="2012"/>
                <a:ext cx="86" cy="228"/>
              </a:xfrm>
              <a:custGeom>
                <a:avLst/>
                <a:gdLst>
                  <a:gd name="T0" fmla="*/ 0 w 600"/>
                  <a:gd name="T1" fmla="*/ 0 h 1597"/>
                  <a:gd name="T2" fmla="*/ 0 w 600"/>
                  <a:gd name="T3" fmla="*/ 0 h 1597"/>
                  <a:gd name="T4" fmla="*/ 0 w 600"/>
                  <a:gd name="T5" fmla="*/ 0 h 1597"/>
                  <a:gd name="T6" fmla="*/ 0 w 600"/>
                  <a:gd name="T7" fmla="*/ 0 h 1597"/>
                  <a:gd name="T8" fmla="*/ 0 w 600"/>
                  <a:gd name="T9" fmla="*/ 0 h 1597"/>
                  <a:gd name="T10" fmla="*/ 0 w 600"/>
                  <a:gd name="T11" fmla="*/ 0 h 1597"/>
                  <a:gd name="T12" fmla="*/ 0 w 600"/>
                  <a:gd name="T13" fmla="*/ 0 h 1597"/>
                  <a:gd name="T14" fmla="*/ 0 w 600"/>
                  <a:gd name="T15" fmla="*/ 1 h 1597"/>
                  <a:gd name="T16" fmla="*/ 0 w 600"/>
                  <a:gd name="T17" fmla="*/ 1 h 1597"/>
                  <a:gd name="T18" fmla="*/ 0 w 600"/>
                  <a:gd name="T19" fmla="*/ 1 h 1597"/>
                  <a:gd name="T20" fmla="*/ 0 w 600"/>
                  <a:gd name="T21" fmla="*/ 1 h 1597"/>
                  <a:gd name="T22" fmla="*/ 0 w 600"/>
                  <a:gd name="T23" fmla="*/ 1 h 1597"/>
                  <a:gd name="T24" fmla="*/ 0 w 600"/>
                  <a:gd name="T25" fmla="*/ 1 h 1597"/>
                  <a:gd name="T26" fmla="*/ 0 w 600"/>
                  <a:gd name="T27" fmla="*/ 2 h 1597"/>
                  <a:gd name="T28" fmla="*/ 0 w 600"/>
                  <a:gd name="T29" fmla="*/ 2 h 1597"/>
                  <a:gd name="T30" fmla="*/ 0 w 600"/>
                  <a:gd name="T31" fmla="*/ 2 h 1597"/>
                  <a:gd name="T32" fmla="*/ 0 w 600"/>
                  <a:gd name="T33" fmla="*/ 2 h 1597"/>
                  <a:gd name="T34" fmla="*/ 0 w 600"/>
                  <a:gd name="T35" fmla="*/ 2 h 1597"/>
                  <a:gd name="T36" fmla="*/ 0 w 600"/>
                  <a:gd name="T37" fmla="*/ 2 h 1597"/>
                  <a:gd name="T38" fmla="*/ 0 w 600"/>
                  <a:gd name="T39" fmla="*/ 2 h 1597"/>
                  <a:gd name="T40" fmla="*/ 0 w 600"/>
                  <a:gd name="T41" fmla="*/ 2 h 1597"/>
                  <a:gd name="T42" fmla="*/ 0 w 600"/>
                  <a:gd name="T43" fmla="*/ 2 h 1597"/>
                  <a:gd name="T44" fmla="*/ 0 w 600"/>
                  <a:gd name="T45" fmla="*/ 3 h 1597"/>
                  <a:gd name="T46" fmla="*/ 0 w 600"/>
                  <a:gd name="T47" fmla="*/ 3 h 1597"/>
                  <a:gd name="T48" fmla="*/ 0 w 600"/>
                  <a:gd name="T49" fmla="*/ 3 h 1597"/>
                  <a:gd name="T50" fmla="*/ 0 w 600"/>
                  <a:gd name="T51" fmla="*/ 3 h 1597"/>
                  <a:gd name="T52" fmla="*/ 0 w 600"/>
                  <a:gd name="T53" fmla="*/ 3 h 1597"/>
                  <a:gd name="T54" fmla="*/ 0 w 600"/>
                  <a:gd name="T55" fmla="*/ 3 h 1597"/>
                  <a:gd name="T56" fmla="*/ 1 w 600"/>
                  <a:gd name="T57" fmla="*/ 3 h 1597"/>
                  <a:gd name="T58" fmla="*/ 1 w 600"/>
                  <a:gd name="T59" fmla="*/ 3 h 1597"/>
                  <a:gd name="T60" fmla="*/ 1 w 600"/>
                  <a:gd name="T61" fmla="*/ 3 h 1597"/>
                  <a:gd name="T62" fmla="*/ 1 w 600"/>
                  <a:gd name="T63" fmla="*/ 4 h 1597"/>
                  <a:gd name="T64" fmla="*/ 1 w 600"/>
                  <a:gd name="T65" fmla="*/ 4 h 1597"/>
                  <a:gd name="T66" fmla="*/ 1 w 600"/>
                  <a:gd name="T67" fmla="*/ 4 h 1597"/>
                  <a:gd name="T68" fmla="*/ 1 w 600"/>
                  <a:gd name="T69" fmla="*/ 4 h 1597"/>
                  <a:gd name="T70" fmla="*/ 1 w 600"/>
                  <a:gd name="T71" fmla="*/ 4 h 1597"/>
                  <a:gd name="T72" fmla="*/ 1 w 600"/>
                  <a:gd name="T73" fmla="*/ 4 h 1597"/>
                  <a:gd name="T74" fmla="*/ 1 w 600"/>
                  <a:gd name="T75" fmla="*/ 4 h 1597"/>
                  <a:gd name="T76" fmla="*/ 1 w 600"/>
                  <a:gd name="T77" fmla="*/ 4 h 1597"/>
                  <a:gd name="T78" fmla="*/ 1 w 600"/>
                  <a:gd name="T79" fmla="*/ 4 h 1597"/>
                  <a:gd name="T80" fmla="*/ 1 w 600"/>
                  <a:gd name="T81" fmla="*/ 4 h 1597"/>
                  <a:gd name="T82" fmla="*/ 1 w 600"/>
                  <a:gd name="T83" fmla="*/ 4 h 1597"/>
                  <a:gd name="T84" fmla="*/ 2 w 600"/>
                  <a:gd name="T85" fmla="*/ 4 h 1597"/>
                  <a:gd name="T86" fmla="*/ 2 w 600"/>
                  <a:gd name="T87" fmla="*/ 5 h 1597"/>
                  <a:gd name="T88" fmla="*/ 2 w 600"/>
                  <a:gd name="T89" fmla="*/ 5 h 1597"/>
                  <a:gd name="T90" fmla="*/ 2 w 600"/>
                  <a:gd name="T91" fmla="*/ 5 h 1597"/>
                  <a:gd name="T92" fmla="*/ 2 w 600"/>
                  <a:gd name="T93" fmla="*/ 5 h 159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0"/>
                  <a:gd name="T142" fmla="*/ 0 h 1597"/>
                  <a:gd name="T143" fmla="*/ 600 w 600"/>
                  <a:gd name="T144" fmla="*/ 1597 h 159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0" h="1597">
                    <a:moveTo>
                      <a:pt x="30" y="0"/>
                    </a:moveTo>
                    <a:lnTo>
                      <a:pt x="25" y="26"/>
                    </a:lnTo>
                    <a:lnTo>
                      <a:pt x="20" y="53"/>
                    </a:lnTo>
                    <a:lnTo>
                      <a:pt x="16" y="80"/>
                    </a:lnTo>
                    <a:lnTo>
                      <a:pt x="12" y="109"/>
                    </a:lnTo>
                    <a:lnTo>
                      <a:pt x="9" y="138"/>
                    </a:lnTo>
                    <a:lnTo>
                      <a:pt x="6" y="167"/>
                    </a:lnTo>
                    <a:lnTo>
                      <a:pt x="4" y="197"/>
                    </a:lnTo>
                    <a:lnTo>
                      <a:pt x="2" y="227"/>
                    </a:lnTo>
                    <a:lnTo>
                      <a:pt x="0" y="289"/>
                    </a:lnTo>
                    <a:lnTo>
                      <a:pt x="0" y="351"/>
                    </a:lnTo>
                    <a:lnTo>
                      <a:pt x="1" y="414"/>
                    </a:lnTo>
                    <a:lnTo>
                      <a:pt x="4" y="475"/>
                    </a:lnTo>
                    <a:lnTo>
                      <a:pt x="8" y="537"/>
                    </a:lnTo>
                    <a:lnTo>
                      <a:pt x="13" y="595"/>
                    </a:lnTo>
                    <a:lnTo>
                      <a:pt x="20" y="651"/>
                    </a:lnTo>
                    <a:lnTo>
                      <a:pt x="28" y="703"/>
                    </a:lnTo>
                    <a:lnTo>
                      <a:pt x="37" y="752"/>
                    </a:lnTo>
                    <a:lnTo>
                      <a:pt x="47" y="796"/>
                    </a:lnTo>
                    <a:lnTo>
                      <a:pt x="52" y="816"/>
                    </a:lnTo>
                    <a:lnTo>
                      <a:pt x="57" y="834"/>
                    </a:lnTo>
                    <a:lnTo>
                      <a:pt x="63" y="851"/>
                    </a:lnTo>
                    <a:lnTo>
                      <a:pt x="69" y="867"/>
                    </a:lnTo>
                    <a:lnTo>
                      <a:pt x="85" y="904"/>
                    </a:lnTo>
                    <a:lnTo>
                      <a:pt x="102" y="943"/>
                    </a:lnTo>
                    <a:lnTo>
                      <a:pt x="122" y="984"/>
                    </a:lnTo>
                    <a:lnTo>
                      <a:pt x="143" y="1023"/>
                    </a:lnTo>
                    <a:lnTo>
                      <a:pt x="166" y="1064"/>
                    </a:lnTo>
                    <a:lnTo>
                      <a:pt x="190" y="1104"/>
                    </a:lnTo>
                    <a:lnTo>
                      <a:pt x="215" y="1145"/>
                    </a:lnTo>
                    <a:lnTo>
                      <a:pt x="241" y="1185"/>
                    </a:lnTo>
                    <a:lnTo>
                      <a:pt x="267" y="1225"/>
                    </a:lnTo>
                    <a:lnTo>
                      <a:pt x="294" y="1264"/>
                    </a:lnTo>
                    <a:lnTo>
                      <a:pt x="322" y="1302"/>
                    </a:lnTo>
                    <a:lnTo>
                      <a:pt x="349" y="1340"/>
                    </a:lnTo>
                    <a:lnTo>
                      <a:pt x="377" y="1376"/>
                    </a:lnTo>
                    <a:lnTo>
                      <a:pt x="404" y="1411"/>
                    </a:lnTo>
                    <a:lnTo>
                      <a:pt x="432" y="1444"/>
                    </a:lnTo>
                    <a:lnTo>
                      <a:pt x="458" y="1475"/>
                    </a:lnTo>
                    <a:lnTo>
                      <a:pt x="474" y="1495"/>
                    </a:lnTo>
                    <a:lnTo>
                      <a:pt x="491" y="1512"/>
                    </a:lnTo>
                    <a:lnTo>
                      <a:pt x="508" y="1528"/>
                    </a:lnTo>
                    <a:lnTo>
                      <a:pt x="526" y="1543"/>
                    </a:lnTo>
                    <a:lnTo>
                      <a:pt x="544" y="1558"/>
                    </a:lnTo>
                    <a:lnTo>
                      <a:pt x="562" y="1572"/>
                    </a:lnTo>
                    <a:lnTo>
                      <a:pt x="581" y="1585"/>
                    </a:lnTo>
                    <a:lnTo>
                      <a:pt x="600" y="1597"/>
                    </a:lnTo>
                  </a:path>
                </a:pathLst>
              </a:custGeom>
              <a:noFill/>
              <a:ln w="7938">
                <a:solidFill>
                  <a:srgbClr val="1F1A17"/>
                </a:solidFill>
                <a:prstDash val="solid"/>
                <a:round/>
                <a:headEnd/>
                <a:tailEnd/>
              </a:ln>
            </p:spPr>
            <p:txBody>
              <a:bodyPr/>
              <a:lstStyle/>
              <a:p>
                <a:endParaRPr lang="en-US"/>
              </a:p>
            </p:txBody>
          </p:sp>
          <p:sp>
            <p:nvSpPr>
              <p:cNvPr id="33907" name="Freeform 122"/>
              <p:cNvSpPr>
                <a:spLocks/>
              </p:cNvSpPr>
              <p:nvPr/>
            </p:nvSpPr>
            <p:spPr bwMode="auto">
              <a:xfrm>
                <a:off x="4713" y="2253"/>
                <a:ext cx="121" cy="77"/>
              </a:xfrm>
              <a:custGeom>
                <a:avLst/>
                <a:gdLst>
                  <a:gd name="T0" fmla="*/ 0 w 847"/>
                  <a:gd name="T1" fmla="*/ 0 h 542"/>
                  <a:gd name="T2" fmla="*/ 0 w 847"/>
                  <a:gd name="T3" fmla="*/ 0 h 542"/>
                  <a:gd name="T4" fmla="*/ 0 w 847"/>
                  <a:gd name="T5" fmla="*/ 0 h 542"/>
                  <a:gd name="T6" fmla="*/ 0 w 847"/>
                  <a:gd name="T7" fmla="*/ 0 h 542"/>
                  <a:gd name="T8" fmla="*/ 0 w 847"/>
                  <a:gd name="T9" fmla="*/ 0 h 542"/>
                  <a:gd name="T10" fmla="*/ 0 w 847"/>
                  <a:gd name="T11" fmla="*/ 0 h 542"/>
                  <a:gd name="T12" fmla="*/ 1 w 847"/>
                  <a:gd name="T13" fmla="*/ 0 h 542"/>
                  <a:gd name="T14" fmla="*/ 1 w 847"/>
                  <a:gd name="T15" fmla="*/ 0 h 542"/>
                  <a:gd name="T16" fmla="*/ 1 w 847"/>
                  <a:gd name="T17" fmla="*/ 0 h 542"/>
                  <a:gd name="T18" fmla="*/ 1 w 847"/>
                  <a:gd name="T19" fmla="*/ 0 h 542"/>
                  <a:gd name="T20" fmla="*/ 1 w 847"/>
                  <a:gd name="T21" fmla="*/ 0 h 542"/>
                  <a:gd name="T22" fmla="*/ 1 w 847"/>
                  <a:gd name="T23" fmla="*/ 1 h 542"/>
                  <a:gd name="T24" fmla="*/ 1 w 847"/>
                  <a:gd name="T25" fmla="*/ 1 h 542"/>
                  <a:gd name="T26" fmla="*/ 1 w 847"/>
                  <a:gd name="T27" fmla="*/ 1 h 542"/>
                  <a:gd name="T28" fmla="*/ 1 w 847"/>
                  <a:gd name="T29" fmla="*/ 1 h 542"/>
                  <a:gd name="T30" fmla="*/ 1 w 847"/>
                  <a:gd name="T31" fmla="*/ 1 h 542"/>
                  <a:gd name="T32" fmla="*/ 1 w 847"/>
                  <a:gd name="T33" fmla="*/ 1 h 542"/>
                  <a:gd name="T34" fmla="*/ 2 w 847"/>
                  <a:gd name="T35" fmla="*/ 1 h 542"/>
                  <a:gd name="T36" fmla="*/ 2 w 847"/>
                  <a:gd name="T37" fmla="*/ 1 h 542"/>
                  <a:gd name="T38" fmla="*/ 2 w 847"/>
                  <a:gd name="T39" fmla="*/ 1 h 542"/>
                  <a:gd name="T40" fmla="*/ 2 w 847"/>
                  <a:gd name="T41" fmla="*/ 1 h 542"/>
                  <a:gd name="T42" fmla="*/ 2 w 847"/>
                  <a:gd name="T43" fmla="*/ 1 h 542"/>
                  <a:gd name="T44" fmla="*/ 2 w 847"/>
                  <a:gd name="T45" fmla="*/ 1 h 542"/>
                  <a:gd name="T46" fmla="*/ 2 w 847"/>
                  <a:gd name="T47" fmla="*/ 1 h 542"/>
                  <a:gd name="T48" fmla="*/ 2 w 847"/>
                  <a:gd name="T49" fmla="*/ 1 h 542"/>
                  <a:gd name="T50" fmla="*/ 2 w 847"/>
                  <a:gd name="T51" fmla="*/ 1 h 542"/>
                  <a:gd name="T52" fmla="*/ 2 w 847"/>
                  <a:gd name="T53" fmla="*/ 1 h 542"/>
                  <a:gd name="T54" fmla="*/ 2 w 847"/>
                  <a:gd name="T55" fmla="*/ 1 h 542"/>
                  <a:gd name="T56" fmla="*/ 2 w 847"/>
                  <a:gd name="T57" fmla="*/ 1 h 542"/>
                  <a:gd name="T58" fmla="*/ 2 w 847"/>
                  <a:gd name="T59" fmla="*/ 1 h 542"/>
                  <a:gd name="T60" fmla="*/ 2 w 847"/>
                  <a:gd name="T61" fmla="*/ 1 h 542"/>
                  <a:gd name="T62" fmla="*/ 2 w 847"/>
                  <a:gd name="T63" fmla="*/ 1 h 542"/>
                  <a:gd name="T64" fmla="*/ 2 w 847"/>
                  <a:gd name="T65" fmla="*/ 1 h 542"/>
                  <a:gd name="T66" fmla="*/ 2 w 847"/>
                  <a:gd name="T67" fmla="*/ 1 h 542"/>
                  <a:gd name="T68" fmla="*/ 2 w 847"/>
                  <a:gd name="T69" fmla="*/ 1 h 542"/>
                  <a:gd name="T70" fmla="*/ 2 w 847"/>
                  <a:gd name="T71" fmla="*/ 1 h 542"/>
                  <a:gd name="T72" fmla="*/ 2 w 847"/>
                  <a:gd name="T73" fmla="*/ 1 h 542"/>
                  <a:gd name="T74" fmla="*/ 2 w 847"/>
                  <a:gd name="T75" fmla="*/ 1 h 542"/>
                  <a:gd name="T76" fmla="*/ 2 w 847"/>
                  <a:gd name="T77" fmla="*/ 1 h 542"/>
                  <a:gd name="T78" fmla="*/ 2 w 847"/>
                  <a:gd name="T79" fmla="*/ 1 h 542"/>
                  <a:gd name="T80" fmla="*/ 2 w 847"/>
                  <a:gd name="T81" fmla="*/ 1 h 542"/>
                  <a:gd name="T82" fmla="*/ 2 w 847"/>
                  <a:gd name="T83" fmla="*/ 1 h 542"/>
                  <a:gd name="T84" fmla="*/ 2 w 847"/>
                  <a:gd name="T85" fmla="*/ 1 h 542"/>
                  <a:gd name="T86" fmla="*/ 2 w 847"/>
                  <a:gd name="T87" fmla="*/ 1 h 542"/>
                  <a:gd name="T88" fmla="*/ 2 w 847"/>
                  <a:gd name="T89" fmla="*/ 2 h 542"/>
                  <a:gd name="T90" fmla="*/ 2 w 847"/>
                  <a:gd name="T91" fmla="*/ 2 h 542"/>
                  <a:gd name="T92" fmla="*/ 2 w 847"/>
                  <a:gd name="T93" fmla="*/ 2 h 542"/>
                  <a:gd name="T94" fmla="*/ 2 w 847"/>
                  <a:gd name="T95" fmla="*/ 2 h 542"/>
                  <a:gd name="T96" fmla="*/ 2 w 847"/>
                  <a:gd name="T97" fmla="*/ 2 h 5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7"/>
                  <a:gd name="T148" fmla="*/ 0 h 542"/>
                  <a:gd name="T149" fmla="*/ 847 w 847"/>
                  <a:gd name="T150" fmla="*/ 542 h 5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7" h="542">
                    <a:moveTo>
                      <a:pt x="0" y="0"/>
                    </a:moveTo>
                    <a:lnTo>
                      <a:pt x="32" y="15"/>
                    </a:lnTo>
                    <a:lnTo>
                      <a:pt x="63" y="31"/>
                    </a:lnTo>
                    <a:lnTo>
                      <a:pt x="95" y="47"/>
                    </a:lnTo>
                    <a:lnTo>
                      <a:pt x="126" y="63"/>
                    </a:lnTo>
                    <a:lnTo>
                      <a:pt x="157" y="81"/>
                    </a:lnTo>
                    <a:lnTo>
                      <a:pt x="189" y="100"/>
                    </a:lnTo>
                    <a:lnTo>
                      <a:pt x="219" y="120"/>
                    </a:lnTo>
                    <a:lnTo>
                      <a:pt x="249" y="142"/>
                    </a:lnTo>
                    <a:lnTo>
                      <a:pt x="268" y="155"/>
                    </a:lnTo>
                    <a:lnTo>
                      <a:pt x="291" y="170"/>
                    </a:lnTo>
                    <a:lnTo>
                      <a:pt x="318" y="186"/>
                    </a:lnTo>
                    <a:lnTo>
                      <a:pt x="349" y="203"/>
                    </a:lnTo>
                    <a:lnTo>
                      <a:pt x="383" y="221"/>
                    </a:lnTo>
                    <a:lnTo>
                      <a:pt x="419" y="240"/>
                    </a:lnTo>
                    <a:lnTo>
                      <a:pt x="456" y="258"/>
                    </a:lnTo>
                    <a:lnTo>
                      <a:pt x="494" y="276"/>
                    </a:lnTo>
                    <a:lnTo>
                      <a:pt x="533" y="295"/>
                    </a:lnTo>
                    <a:lnTo>
                      <a:pt x="571" y="312"/>
                    </a:lnTo>
                    <a:lnTo>
                      <a:pt x="608" y="327"/>
                    </a:lnTo>
                    <a:lnTo>
                      <a:pt x="642" y="341"/>
                    </a:lnTo>
                    <a:lnTo>
                      <a:pt x="675" y="354"/>
                    </a:lnTo>
                    <a:lnTo>
                      <a:pt x="704" y="364"/>
                    </a:lnTo>
                    <a:lnTo>
                      <a:pt x="730" y="371"/>
                    </a:lnTo>
                    <a:lnTo>
                      <a:pt x="751" y="376"/>
                    </a:lnTo>
                    <a:lnTo>
                      <a:pt x="764" y="380"/>
                    </a:lnTo>
                    <a:lnTo>
                      <a:pt x="777" y="385"/>
                    </a:lnTo>
                    <a:lnTo>
                      <a:pt x="790" y="392"/>
                    </a:lnTo>
                    <a:lnTo>
                      <a:pt x="802" y="400"/>
                    </a:lnTo>
                    <a:lnTo>
                      <a:pt x="814" y="409"/>
                    </a:lnTo>
                    <a:lnTo>
                      <a:pt x="824" y="420"/>
                    </a:lnTo>
                    <a:lnTo>
                      <a:pt x="833" y="431"/>
                    </a:lnTo>
                    <a:lnTo>
                      <a:pt x="840" y="443"/>
                    </a:lnTo>
                    <a:lnTo>
                      <a:pt x="843" y="449"/>
                    </a:lnTo>
                    <a:lnTo>
                      <a:pt x="845" y="456"/>
                    </a:lnTo>
                    <a:lnTo>
                      <a:pt x="846" y="462"/>
                    </a:lnTo>
                    <a:lnTo>
                      <a:pt x="847" y="468"/>
                    </a:lnTo>
                    <a:lnTo>
                      <a:pt x="847" y="475"/>
                    </a:lnTo>
                    <a:lnTo>
                      <a:pt x="847" y="481"/>
                    </a:lnTo>
                    <a:lnTo>
                      <a:pt x="846" y="488"/>
                    </a:lnTo>
                    <a:lnTo>
                      <a:pt x="843" y="494"/>
                    </a:lnTo>
                    <a:lnTo>
                      <a:pt x="840" y="501"/>
                    </a:lnTo>
                    <a:lnTo>
                      <a:pt x="836" y="507"/>
                    </a:lnTo>
                    <a:lnTo>
                      <a:pt x="832" y="513"/>
                    </a:lnTo>
                    <a:lnTo>
                      <a:pt x="826" y="519"/>
                    </a:lnTo>
                    <a:lnTo>
                      <a:pt x="819" y="525"/>
                    </a:lnTo>
                    <a:lnTo>
                      <a:pt x="811" y="531"/>
                    </a:lnTo>
                    <a:lnTo>
                      <a:pt x="802" y="537"/>
                    </a:lnTo>
                    <a:lnTo>
                      <a:pt x="792" y="542"/>
                    </a:lnTo>
                  </a:path>
                </a:pathLst>
              </a:custGeom>
              <a:noFill/>
              <a:ln w="7938">
                <a:solidFill>
                  <a:srgbClr val="1F1A17"/>
                </a:solidFill>
                <a:prstDash val="solid"/>
                <a:round/>
                <a:headEnd/>
                <a:tailEnd/>
              </a:ln>
            </p:spPr>
            <p:txBody>
              <a:bodyPr/>
              <a:lstStyle/>
              <a:p>
                <a:endParaRPr lang="en-US"/>
              </a:p>
            </p:txBody>
          </p:sp>
          <p:sp>
            <p:nvSpPr>
              <p:cNvPr id="33908" name="Freeform 123"/>
              <p:cNvSpPr>
                <a:spLocks/>
              </p:cNvSpPr>
              <p:nvPr/>
            </p:nvSpPr>
            <p:spPr bwMode="auto">
              <a:xfrm>
                <a:off x="4666" y="2339"/>
                <a:ext cx="136" cy="35"/>
              </a:xfrm>
              <a:custGeom>
                <a:avLst/>
                <a:gdLst>
                  <a:gd name="T0" fmla="*/ 3 w 954"/>
                  <a:gd name="T1" fmla="*/ 0 h 240"/>
                  <a:gd name="T2" fmla="*/ 3 w 954"/>
                  <a:gd name="T3" fmla="*/ 0 h 240"/>
                  <a:gd name="T4" fmla="*/ 2 w 954"/>
                  <a:gd name="T5" fmla="*/ 0 h 240"/>
                  <a:gd name="T6" fmla="*/ 2 w 954"/>
                  <a:gd name="T7" fmla="*/ 0 h 240"/>
                  <a:gd name="T8" fmla="*/ 2 w 954"/>
                  <a:gd name="T9" fmla="*/ 0 h 240"/>
                  <a:gd name="T10" fmla="*/ 2 w 954"/>
                  <a:gd name="T11" fmla="*/ 0 h 240"/>
                  <a:gd name="T12" fmla="*/ 2 w 954"/>
                  <a:gd name="T13" fmla="*/ 0 h 240"/>
                  <a:gd name="T14" fmla="*/ 2 w 954"/>
                  <a:gd name="T15" fmla="*/ 0 h 240"/>
                  <a:gd name="T16" fmla="*/ 2 w 954"/>
                  <a:gd name="T17" fmla="*/ 0 h 240"/>
                  <a:gd name="T18" fmla="*/ 2 w 954"/>
                  <a:gd name="T19" fmla="*/ 0 h 240"/>
                  <a:gd name="T20" fmla="*/ 2 w 954"/>
                  <a:gd name="T21" fmla="*/ 0 h 240"/>
                  <a:gd name="T22" fmla="*/ 2 w 954"/>
                  <a:gd name="T23" fmla="*/ 0 h 240"/>
                  <a:gd name="T24" fmla="*/ 2 w 954"/>
                  <a:gd name="T25" fmla="*/ 0 h 240"/>
                  <a:gd name="T26" fmla="*/ 2 w 954"/>
                  <a:gd name="T27" fmla="*/ 0 h 240"/>
                  <a:gd name="T28" fmla="*/ 1 w 954"/>
                  <a:gd name="T29" fmla="*/ 0 h 240"/>
                  <a:gd name="T30" fmla="*/ 1 w 954"/>
                  <a:gd name="T31" fmla="*/ 1 h 240"/>
                  <a:gd name="T32" fmla="*/ 1 w 954"/>
                  <a:gd name="T33" fmla="*/ 1 h 240"/>
                  <a:gd name="T34" fmla="*/ 1 w 954"/>
                  <a:gd name="T35" fmla="*/ 1 h 240"/>
                  <a:gd name="T36" fmla="*/ 1 w 954"/>
                  <a:gd name="T37" fmla="*/ 1 h 240"/>
                  <a:gd name="T38" fmla="*/ 1 w 954"/>
                  <a:gd name="T39" fmla="*/ 1 h 240"/>
                  <a:gd name="T40" fmla="*/ 1 w 954"/>
                  <a:gd name="T41" fmla="*/ 1 h 240"/>
                  <a:gd name="T42" fmla="*/ 1 w 954"/>
                  <a:gd name="T43" fmla="*/ 1 h 240"/>
                  <a:gd name="T44" fmla="*/ 1 w 954"/>
                  <a:gd name="T45" fmla="*/ 1 h 240"/>
                  <a:gd name="T46" fmla="*/ 1 w 954"/>
                  <a:gd name="T47" fmla="*/ 1 h 240"/>
                  <a:gd name="T48" fmla="*/ 1 w 954"/>
                  <a:gd name="T49" fmla="*/ 1 h 240"/>
                  <a:gd name="T50" fmla="*/ 1 w 954"/>
                  <a:gd name="T51" fmla="*/ 1 h 240"/>
                  <a:gd name="T52" fmla="*/ 1 w 954"/>
                  <a:gd name="T53" fmla="*/ 1 h 240"/>
                  <a:gd name="T54" fmla="*/ 1 w 954"/>
                  <a:gd name="T55" fmla="*/ 1 h 240"/>
                  <a:gd name="T56" fmla="*/ 1 w 954"/>
                  <a:gd name="T57" fmla="*/ 1 h 240"/>
                  <a:gd name="T58" fmla="*/ 1 w 954"/>
                  <a:gd name="T59" fmla="*/ 1 h 240"/>
                  <a:gd name="T60" fmla="*/ 1 w 954"/>
                  <a:gd name="T61" fmla="*/ 1 h 240"/>
                  <a:gd name="T62" fmla="*/ 1 w 954"/>
                  <a:gd name="T63" fmla="*/ 1 h 240"/>
                  <a:gd name="T64" fmla="*/ 1 w 954"/>
                  <a:gd name="T65" fmla="*/ 1 h 240"/>
                  <a:gd name="T66" fmla="*/ 1 w 954"/>
                  <a:gd name="T67" fmla="*/ 1 h 240"/>
                  <a:gd name="T68" fmla="*/ 1 w 954"/>
                  <a:gd name="T69" fmla="*/ 1 h 240"/>
                  <a:gd name="T70" fmla="*/ 1 w 954"/>
                  <a:gd name="T71" fmla="*/ 1 h 240"/>
                  <a:gd name="T72" fmla="*/ 1 w 954"/>
                  <a:gd name="T73" fmla="*/ 1 h 240"/>
                  <a:gd name="T74" fmla="*/ 1 w 954"/>
                  <a:gd name="T75" fmla="*/ 1 h 240"/>
                  <a:gd name="T76" fmla="*/ 0 w 954"/>
                  <a:gd name="T77" fmla="*/ 1 h 240"/>
                  <a:gd name="T78" fmla="*/ 0 w 954"/>
                  <a:gd name="T79" fmla="*/ 1 h 240"/>
                  <a:gd name="T80" fmla="*/ 0 w 954"/>
                  <a:gd name="T81" fmla="*/ 0 h 240"/>
                  <a:gd name="T82" fmla="*/ 0 w 954"/>
                  <a:gd name="T83" fmla="*/ 0 h 240"/>
                  <a:gd name="T84" fmla="*/ 0 w 954"/>
                  <a:gd name="T85" fmla="*/ 0 h 240"/>
                  <a:gd name="T86" fmla="*/ 0 w 954"/>
                  <a:gd name="T87" fmla="*/ 0 h 240"/>
                  <a:gd name="T88" fmla="*/ 0 w 954"/>
                  <a:gd name="T89" fmla="*/ 0 h 240"/>
                  <a:gd name="T90" fmla="*/ 0 w 954"/>
                  <a:gd name="T91" fmla="*/ 0 h 240"/>
                  <a:gd name="T92" fmla="*/ 0 w 954"/>
                  <a:gd name="T93" fmla="*/ 0 h 2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54"/>
                  <a:gd name="T142" fmla="*/ 0 h 240"/>
                  <a:gd name="T143" fmla="*/ 954 w 954"/>
                  <a:gd name="T144" fmla="*/ 240 h 2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54" h="240">
                    <a:moveTo>
                      <a:pt x="954" y="0"/>
                    </a:moveTo>
                    <a:lnTo>
                      <a:pt x="892" y="19"/>
                    </a:lnTo>
                    <a:lnTo>
                      <a:pt x="830" y="37"/>
                    </a:lnTo>
                    <a:lnTo>
                      <a:pt x="769" y="54"/>
                    </a:lnTo>
                    <a:lnTo>
                      <a:pt x="711" y="73"/>
                    </a:lnTo>
                    <a:lnTo>
                      <a:pt x="683" y="82"/>
                    </a:lnTo>
                    <a:lnTo>
                      <a:pt x="657" y="92"/>
                    </a:lnTo>
                    <a:lnTo>
                      <a:pt x="632" y="102"/>
                    </a:lnTo>
                    <a:lnTo>
                      <a:pt x="608" y="112"/>
                    </a:lnTo>
                    <a:lnTo>
                      <a:pt x="586" y="124"/>
                    </a:lnTo>
                    <a:lnTo>
                      <a:pt x="565" y="135"/>
                    </a:lnTo>
                    <a:lnTo>
                      <a:pt x="547" y="148"/>
                    </a:lnTo>
                    <a:lnTo>
                      <a:pt x="530" y="161"/>
                    </a:lnTo>
                    <a:lnTo>
                      <a:pt x="521" y="160"/>
                    </a:lnTo>
                    <a:lnTo>
                      <a:pt x="509" y="160"/>
                    </a:lnTo>
                    <a:lnTo>
                      <a:pt x="495" y="162"/>
                    </a:lnTo>
                    <a:lnTo>
                      <a:pt x="480" y="166"/>
                    </a:lnTo>
                    <a:lnTo>
                      <a:pt x="464" y="170"/>
                    </a:lnTo>
                    <a:lnTo>
                      <a:pt x="447" y="177"/>
                    </a:lnTo>
                    <a:lnTo>
                      <a:pt x="431" y="183"/>
                    </a:lnTo>
                    <a:lnTo>
                      <a:pt x="414" y="190"/>
                    </a:lnTo>
                    <a:lnTo>
                      <a:pt x="398" y="197"/>
                    </a:lnTo>
                    <a:lnTo>
                      <a:pt x="384" y="204"/>
                    </a:lnTo>
                    <a:lnTo>
                      <a:pt x="371" y="212"/>
                    </a:lnTo>
                    <a:lnTo>
                      <a:pt x="360" y="219"/>
                    </a:lnTo>
                    <a:lnTo>
                      <a:pt x="352" y="225"/>
                    </a:lnTo>
                    <a:lnTo>
                      <a:pt x="346" y="231"/>
                    </a:lnTo>
                    <a:lnTo>
                      <a:pt x="344" y="234"/>
                    </a:lnTo>
                    <a:lnTo>
                      <a:pt x="344" y="236"/>
                    </a:lnTo>
                    <a:lnTo>
                      <a:pt x="344" y="238"/>
                    </a:lnTo>
                    <a:lnTo>
                      <a:pt x="345" y="240"/>
                    </a:lnTo>
                    <a:lnTo>
                      <a:pt x="324" y="229"/>
                    </a:lnTo>
                    <a:lnTo>
                      <a:pt x="303" y="219"/>
                    </a:lnTo>
                    <a:lnTo>
                      <a:pt x="281" y="210"/>
                    </a:lnTo>
                    <a:lnTo>
                      <a:pt x="260" y="201"/>
                    </a:lnTo>
                    <a:lnTo>
                      <a:pt x="238" y="192"/>
                    </a:lnTo>
                    <a:lnTo>
                      <a:pt x="215" y="184"/>
                    </a:lnTo>
                    <a:lnTo>
                      <a:pt x="193" y="177"/>
                    </a:lnTo>
                    <a:lnTo>
                      <a:pt x="171" y="170"/>
                    </a:lnTo>
                    <a:lnTo>
                      <a:pt x="149" y="164"/>
                    </a:lnTo>
                    <a:lnTo>
                      <a:pt x="127" y="159"/>
                    </a:lnTo>
                    <a:lnTo>
                      <a:pt x="105" y="156"/>
                    </a:lnTo>
                    <a:lnTo>
                      <a:pt x="84" y="152"/>
                    </a:lnTo>
                    <a:lnTo>
                      <a:pt x="62" y="150"/>
                    </a:lnTo>
                    <a:lnTo>
                      <a:pt x="41" y="149"/>
                    </a:lnTo>
                    <a:lnTo>
                      <a:pt x="20" y="149"/>
                    </a:lnTo>
                    <a:lnTo>
                      <a:pt x="0" y="150"/>
                    </a:lnTo>
                  </a:path>
                </a:pathLst>
              </a:custGeom>
              <a:noFill/>
              <a:ln w="7938">
                <a:solidFill>
                  <a:srgbClr val="1F1A17"/>
                </a:solidFill>
                <a:prstDash val="solid"/>
                <a:round/>
                <a:headEnd/>
                <a:tailEnd/>
              </a:ln>
            </p:spPr>
            <p:txBody>
              <a:bodyPr/>
              <a:lstStyle/>
              <a:p>
                <a:endParaRPr lang="en-US"/>
              </a:p>
            </p:txBody>
          </p:sp>
          <p:sp>
            <p:nvSpPr>
              <p:cNvPr id="33909" name="Line 124"/>
              <p:cNvSpPr>
                <a:spLocks noChangeShapeType="1"/>
              </p:cNvSpPr>
              <p:nvPr/>
            </p:nvSpPr>
            <p:spPr bwMode="auto">
              <a:xfrm flipH="1" flipV="1">
                <a:off x="4704" y="2299"/>
                <a:ext cx="35" cy="59"/>
              </a:xfrm>
              <a:prstGeom prst="line">
                <a:avLst/>
              </a:prstGeom>
              <a:noFill/>
              <a:ln w="7938">
                <a:solidFill>
                  <a:srgbClr val="1F1A17"/>
                </a:solidFill>
                <a:round/>
                <a:headEnd/>
                <a:tailEnd/>
              </a:ln>
            </p:spPr>
            <p:txBody>
              <a:bodyPr/>
              <a:lstStyle/>
              <a:p>
                <a:endParaRPr lang="en-US"/>
              </a:p>
            </p:txBody>
          </p:sp>
          <p:sp>
            <p:nvSpPr>
              <p:cNvPr id="33910" name="Line 125"/>
              <p:cNvSpPr>
                <a:spLocks noChangeShapeType="1"/>
              </p:cNvSpPr>
              <p:nvPr/>
            </p:nvSpPr>
            <p:spPr bwMode="auto">
              <a:xfrm flipH="1" flipV="1">
                <a:off x="4572" y="2072"/>
                <a:ext cx="115" cy="198"/>
              </a:xfrm>
              <a:prstGeom prst="line">
                <a:avLst/>
              </a:prstGeom>
              <a:noFill/>
              <a:ln w="7938">
                <a:solidFill>
                  <a:srgbClr val="1F1A17"/>
                </a:solidFill>
                <a:round/>
                <a:headEnd/>
                <a:tailEnd/>
              </a:ln>
            </p:spPr>
            <p:txBody>
              <a:bodyPr/>
              <a:lstStyle/>
              <a:p>
                <a:endParaRPr lang="en-US"/>
              </a:p>
            </p:txBody>
          </p:sp>
          <p:sp>
            <p:nvSpPr>
              <p:cNvPr id="33911" name="Line 126"/>
              <p:cNvSpPr>
                <a:spLocks noChangeShapeType="1"/>
              </p:cNvSpPr>
              <p:nvPr/>
            </p:nvSpPr>
            <p:spPr bwMode="auto">
              <a:xfrm flipH="1" flipV="1">
                <a:off x="4529" y="1996"/>
                <a:ext cx="29" cy="51"/>
              </a:xfrm>
              <a:prstGeom prst="line">
                <a:avLst/>
              </a:prstGeom>
              <a:noFill/>
              <a:ln w="7938">
                <a:solidFill>
                  <a:srgbClr val="1F1A17"/>
                </a:solidFill>
                <a:round/>
                <a:headEnd/>
                <a:tailEnd/>
              </a:ln>
            </p:spPr>
            <p:txBody>
              <a:bodyPr/>
              <a:lstStyle/>
              <a:p>
                <a:endParaRPr lang="en-US"/>
              </a:p>
            </p:txBody>
          </p:sp>
          <p:sp>
            <p:nvSpPr>
              <p:cNvPr id="33912" name="Line 127"/>
              <p:cNvSpPr>
                <a:spLocks noChangeShapeType="1"/>
              </p:cNvSpPr>
              <p:nvPr/>
            </p:nvSpPr>
            <p:spPr bwMode="auto">
              <a:xfrm>
                <a:off x="4498" y="2005"/>
                <a:ext cx="33" cy="50"/>
              </a:xfrm>
              <a:prstGeom prst="line">
                <a:avLst/>
              </a:prstGeom>
              <a:noFill/>
              <a:ln w="7938">
                <a:solidFill>
                  <a:srgbClr val="1F1A17"/>
                </a:solidFill>
                <a:round/>
                <a:headEnd/>
                <a:tailEnd/>
              </a:ln>
            </p:spPr>
            <p:txBody>
              <a:bodyPr/>
              <a:lstStyle/>
              <a:p>
                <a:endParaRPr lang="en-US"/>
              </a:p>
            </p:txBody>
          </p:sp>
          <p:sp>
            <p:nvSpPr>
              <p:cNvPr id="33913" name="Line 128"/>
              <p:cNvSpPr>
                <a:spLocks noChangeShapeType="1"/>
              </p:cNvSpPr>
              <p:nvPr/>
            </p:nvSpPr>
            <p:spPr bwMode="auto">
              <a:xfrm>
                <a:off x="4671" y="2299"/>
                <a:ext cx="39" cy="67"/>
              </a:xfrm>
              <a:prstGeom prst="line">
                <a:avLst/>
              </a:prstGeom>
              <a:noFill/>
              <a:ln w="7938">
                <a:solidFill>
                  <a:srgbClr val="1F1A17"/>
                </a:solidFill>
                <a:round/>
                <a:headEnd/>
                <a:tailEnd/>
              </a:ln>
            </p:spPr>
            <p:txBody>
              <a:bodyPr/>
              <a:lstStyle/>
              <a:p>
                <a:endParaRPr lang="en-US"/>
              </a:p>
            </p:txBody>
          </p:sp>
          <p:sp>
            <p:nvSpPr>
              <p:cNvPr id="33914" name="Freeform 129"/>
              <p:cNvSpPr>
                <a:spLocks/>
              </p:cNvSpPr>
              <p:nvPr/>
            </p:nvSpPr>
            <p:spPr bwMode="auto">
              <a:xfrm>
                <a:off x="4230" y="2112"/>
                <a:ext cx="27" cy="174"/>
              </a:xfrm>
              <a:custGeom>
                <a:avLst/>
                <a:gdLst>
                  <a:gd name="T0" fmla="*/ 1 w 186"/>
                  <a:gd name="T1" fmla="*/ 4 h 1213"/>
                  <a:gd name="T2" fmla="*/ 0 w 186"/>
                  <a:gd name="T3" fmla="*/ 3 h 1213"/>
                  <a:gd name="T4" fmla="*/ 0 w 186"/>
                  <a:gd name="T5" fmla="*/ 3 h 1213"/>
                  <a:gd name="T6" fmla="*/ 0 w 186"/>
                  <a:gd name="T7" fmla="*/ 3 h 1213"/>
                  <a:gd name="T8" fmla="*/ 0 w 186"/>
                  <a:gd name="T9" fmla="*/ 3 h 1213"/>
                  <a:gd name="T10" fmla="*/ 0 w 186"/>
                  <a:gd name="T11" fmla="*/ 3 h 1213"/>
                  <a:gd name="T12" fmla="*/ 0 w 186"/>
                  <a:gd name="T13" fmla="*/ 3 h 1213"/>
                  <a:gd name="T14" fmla="*/ 0 w 186"/>
                  <a:gd name="T15" fmla="*/ 3 h 1213"/>
                  <a:gd name="T16" fmla="*/ 0 w 186"/>
                  <a:gd name="T17" fmla="*/ 3 h 1213"/>
                  <a:gd name="T18" fmla="*/ 0 w 186"/>
                  <a:gd name="T19" fmla="*/ 3 h 1213"/>
                  <a:gd name="T20" fmla="*/ 0 w 186"/>
                  <a:gd name="T21" fmla="*/ 2 h 1213"/>
                  <a:gd name="T22" fmla="*/ 0 w 186"/>
                  <a:gd name="T23" fmla="*/ 2 h 1213"/>
                  <a:gd name="T24" fmla="*/ 0 w 186"/>
                  <a:gd name="T25" fmla="*/ 2 h 1213"/>
                  <a:gd name="T26" fmla="*/ 0 w 186"/>
                  <a:gd name="T27" fmla="*/ 2 h 1213"/>
                  <a:gd name="T28" fmla="*/ 0 w 186"/>
                  <a:gd name="T29" fmla="*/ 2 h 1213"/>
                  <a:gd name="T30" fmla="*/ 0 w 186"/>
                  <a:gd name="T31" fmla="*/ 2 h 1213"/>
                  <a:gd name="T32" fmla="*/ 0 w 186"/>
                  <a:gd name="T33" fmla="*/ 2 h 1213"/>
                  <a:gd name="T34" fmla="*/ 0 w 186"/>
                  <a:gd name="T35" fmla="*/ 2 h 1213"/>
                  <a:gd name="T36" fmla="*/ 0 w 186"/>
                  <a:gd name="T37" fmla="*/ 1 h 1213"/>
                  <a:gd name="T38" fmla="*/ 0 w 186"/>
                  <a:gd name="T39" fmla="*/ 1 h 1213"/>
                  <a:gd name="T40" fmla="*/ 0 w 186"/>
                  <a:gd name="T41" fmla="*/ 1 h 1213"/>
                  <a:gd name="T42" fmla="*/ 0 w 186"/>
                  <a:gd name="T43" fmla="*/ 1 h 1213"/>
                  <a:gd name="T44" fmla="*/ 0 w 186"/>
                  <a:gd name="T45" fmla="*/ 1 h 1213"/>
                  <a:gd name="T46" fmla="*/ 0 w 186"/>
                  <a:gd name="T47" fmla="*/ 1 h 1213"/>
                  <a:gd name="T48" fmla="*/ 0 w 186"/>
                  <a:gd name="T49" fmla="*/ 1 h 1213"/>
                  <a:gd name="T50" fmla="*/ 0 w 186"/>
                  <a:gd name="T51" fmla="*/ 1 h 1213"/>
                  <a:gd name="T52" fmla="*/ 0 w 186"/>
                  <a:gd name="T53" fmla="*/ 1 h 1213"/>
                  <a:gd name="T54" fmla="*/ 0 w 186"/>
                  <a:gd name="T55" fmla="*/ 0 h 1213"/>
                  <a:gd name="T56" fmla="*/ 0 w 186"/>
                  <a:gd name="T57" fmla="*/ 0 h 1213"/>
                  <a:gd name="T58" fmla="*/ 0 w 186"/>
                  <a:gd name="T59" fmla="*/ 0 h 1213"/>
                  <a:gd name="T60" fmla="*/ 0 w 186"/>
                  <a:gd name="T61" fmla="*/ 0 h 1213"/>
                  <a:gd name="T62" fmla="*/ 0 w 186"/>
                  <a:gd name="T63" fmla="*/ 0 h 1213"/>
                  <a:gd name="T64" fmla="*/ 0 w 186"/>
                  <a:gd name="T65" fmla="*/ 0 h 1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213"/>
                  <a:gd name="T101" fmla="*/ 186 w 186"/>
                  <a:gd name="T102" fmla="*/ 1213 h 12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213">
                    <a:moveTo>
                      <a:pt x="186" y="1213"/>
                    </a:moveTo>
                    <a:lnTo>
                      <a:pt x="166" y="1173"/>
                    </a:lnTo>
                    <a:lnTo>
                      <a:pt x="147" y="1132"/>
                    </a:lnTo>
                    <a:lnTo>
                      <a:pt x="129" y="1092"/>
                    </a:lnTo>
                    <a:lnTo>
                      <a:pt x="112" y="1052"/>
                    </a:lnTo>
                    <a:lnTo>
                      <a:pt x="96" y="1012"/>
                    </a:lnTo>
                    <a:lnTo>
                      <a:pt x="82" y="972"/>
                    </a:lnTo>
                    <a:lnTo>
                      <a:pt x="69" y="931"/>
                    </a:lnTo>
                    <a:lnTo>
                      <a:pt x="57" y="891"/>
                    </a:lnTo>
                    <a:lnTo>
                      <a:pt x="46" y="851"/>
                    </a:lnTo>
                    <a:lnTo>
                      <a:pt x="36" y="811"/>
                    </a:lnTo>
                    <a:lnTo>
                      <a:pt x="28" y="771"/>
                    </a:lnTo>
                    <a:lnTo>
                      <a:pt x="20" y="731"/>
                    </a:lnTo>
                    <a:lnTo>
                      <a:pt x="14" y="691"/>
                    </a:lnTo>
                    <a:lnTo>
                      <a:pt x="9" y="652"/>
                    </a:lnTo>
                    <a:lnTo>
                      <a:pt x="5" y="613"/>
                    </a:lnTo>
                    <a:lnTo>
                      <a:pt x="2" y="574"/>
                    </a:lnTo>
                    <a:lnTo>
                      <a:pt x="1" y="535"/>
                    </a:lnTo>
                    <a:lnTo>
                      <a:pt x="0" y="497"/>
                    </a:lnTo>
                    <a:lnTo>
                      <a:pt x="1" y="459"/>
                    </a:lnTo>
                    <a:lnTo>
                      <a:pt x="2" y="421"/>
                    </a:lnTo>
                    <a:lnTo>
                      <a:pt x="5" y="384"/>
                    </a:lnTo>
                    <a:lnTo>
                      <a:pt x="9" y="347"/>
                    </a:lnTo>
                    <a:lnTo>
                      <a:pt x="14" y="310"/>
                    </a:lnTo>
                    <a:lnTo>
                      <a:pt x="20" y="273"/>
                    </a:lnTo>
                    <a:lnTo>
                      <a:pt x="27" y="237"/>
                    </a:lnTo>
                    <a:lnTo>
                      <a:pt x="36" y="202"/>
                    </a:lnTo>
                    <a:lnTo>
                      <a:pt x="45" y="167"/>
                    </a:lnTo>
                    <a:lnTo>
                      <a:pt x="55" y="132"/>
                    </a:lnTo>
                    <a:lnTo>
                      <a:pt x="67" y="98"/>
                    </a:lnTo>
                    <a:lnTo>
                      <a:pt x="79" y="65"/>
                    </a:lnTo>
                    <a:lnTo>
                      <a:pt x="93" y="32"/>
                    </a:lnTo>
                    <a:lnTo>
                      <a:pt x="107" y="0"/>
                    </a:lnTo>
                  </a:path>
                </a:pathLst>
              </a:custGeom>
              <a:noFill/>
              <a:ln w="11113">
                <a:solidFill>
                  <a:srgbClr val="1F1A17"/>
                </a:solidFill>
                <a:prstDash val="solid"/>
                <a:round/>
                <a:headEnd/>
                <a:tailEnd/>
              </a:ln>
            </p:spPr>
            <p:txBody>
              <a:bodyPr/>
              <a:lstStyle/>
              <a:p>
                <a:endParaRPr lang="en-US"/>
              </a:p>
            </p:txBody>
          </p:sp>
          <p:sp>
            <p:nvSpPr>
              <p:cNvPr id="33915" name="Freeform 130"/>
              <p:cNvSpPr>
                <a:spLocks/>
              </p:cNvSpPr>
              <p:nvPr/>
            </p:nvSpPr>
            <p:spPr bwMode="auto">
              <a:xfrm>
                <a:off x="4262" y="2026"/>
                <a:ext cx="160" cy="60"/>
              </a:xfrm>
              <a:custGeom>
                <a:avLst/>
                <a:gdLst>
                  <a:gd name="T0" fmla="*/ 0 w 1119"/>
                  <a:gd name="T1" fmla="*/ 1 h 414"/>
                  <a:gd name="T2" fmla="*/ 0 w 1119"/>
                  <a:gd name="T3" fmla="*/ 1 h 414"/>
                  <a:gd name="T4" fmla="*/ 0 w 1119"/>
                  <a:gd name="T5" fmla="*/ 1 h 414"/>
                  <a:gd name="T6" fmla="*/ 0 w 1119"/>
                  <a:gd name="T7" fmla="*/ 1 h 414"/>
                  <a:gd name="T8" fmla="*/ 0 w 1119"/>
                  <a:gd name="T9" fmla="*/ 1 h 414"/>
                  <a:gd name="T10" fmla="*/ 0 w 1119"/>
                  <a:gd name="T11" fmla="*/ 1 h 414"/>
                  <a:gd name="T12" fmla="*/ 0 w 1119"/>
                  <a:gd name="T13" fmla="*/ 1 h 414"/>
                  <a:gd name="T14" fmla="*/ 1 w 1119"/>
                  <a:gd name="T15" fmla="*/ 1 h 414"/>
                  <a:gd name="T16" fmla="*/ 1 w 1119"/>
                  <a:gd name="T17" fmla="*/ 1 h 414"/>
                  <a:gd name="T18" fmla="*/ 1 w 1119"/>
                  <a:gd name="T19" fmla="*/ 1 h 414"/>
                  <a:gd name="T20" fmla="*/ 1 w 1119"/>
                  <a:gd name="T21" fmla="*/ 0 h 414"/>
                  <a:gd name="T22" fmla="*/ 1 w 1119"/>
                  <a:gd name="T23" fmla="*/ 0 h 414"/>
                  <a:gd name="T24" fmla="*/ 1 w 1119"/>
                  <a:gd name="T25" fmla="*/ 0 h 414"/>
                  <a:gd name="T26" fmla="*/ 1 w 1119"/>
                  <a:gd name="T27" fmla="*/ 0 h 414"/>
                  <a:gd name="T28" fmla="*/ 1 w 1119"/>
                  <a:gd name="T29" fmla="*/ 0 h 414"/>
                  <a:gd name="T30" fmla="*/ 1 w 1119"/>
                  <a:gd name="T31" fmla="*/ 0 h 414"/>
                  <a:gd name="T32" fmla="*/ 1 w 1119"/>
                  <a:gd name="T33" fmla="*/ 0 h 414"/>
                  <a:gd name="T34" fmla="*/ 2 w 1119"/>
                  <a:gd name="T35" fmla="*/ 0 h 414"/>
                  <a:gd name="T36" fmla="*/ 2 w 1119"/>
                  <a:gd name="T37" fmla="*/ 0 h 414"/>
                  <a:gd name="T38" fmla="*/ 2 w 1119"/>
                  <a:gd name="T39" fmla="*/ 0 h 414"/>
                  <a:gd name="T40" fmla="*/ 2 w 1119"/>
                  <a:gd name="T41" fmla="*/ 0 h 414"/>
                  <a:gd name="T42" fmla="*/ 2 w 1119"/>
                  <a:gd name="T43" fmla="*/ 0 h 414"/>
                  <a:gd name="T44" fmla="*/ 2 w 1119"/>
                  <a:gd name="T45" fmla="*/ 0 h 414"/>
                  <a:gd name="T46" fmla="*/ 2 w 1119"/>
                  <a:gd name="T47" fmla="*/ 0 h 414"/>
                  <a:gd name="T48" fmla="*/ 2 w 1119"/>
                  <a:gd name="T49" fmla="*/ 0 h 414"/>
                  <a:gd name="T50" fmla="*/ 2 w 1119"/>
                  <a:gd name="T51" fmla="*/ 0 h 414"/>
                  <a:gd name="T52" fmla="*/ 3 w 1119"/>
                  <a:gd name="T53" fmla="*/ 0 h 414"/>
                  <a:gd name="T54" fmla="*/ 3 w 1119"/>
                  <a:gd name="T55" fmla="*/ 0 h 414"/>
                  <a:gd name="T56" fmla="*/ 3 w 1119"/>
                  <a:gd name="T57" fmla="*/ 0 h 414"/>
                  <a:gd name="T58" fmla="*/ 3 w 1119"/>
                  <a:gd name="T59" fmla="*/ 0 h 414"/>
                  <a:gd name="T60" fmla="*/ 3 w 1119"/>
                  <a:gd name="T61" fmla="*/ 0 h 414"/>
                  <a:gd name="T62" fmla="*/ 3 w 1119"/>
                  <a:gd name="T63" fmla="*/ 0 h 414"/>
                  <a:gd name="T64" fmla="*/ 3 w 1119"/>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9"/>
                  <a:gd name="T100" fmla="*/ 0 h 414"/>
                  <a:gd name="T101" fmla="*/ 1119 w 1119"/>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9" h="414">
                    <a:moveTo>
                      <a:pt x="0" y="414"/>
                    </a:moveTo>
                    <a:lnTo>
                      <a:pt x="25" y="382"/>
                    </a:lnTo>
                    <a:lnTo>
                      <a:pt x="51" y="352"/>
                    </a:lnTo>
                    <a:lnTo>
                      <a:pt x="78" y="324"/>
                    </a:lnTo>
                    <a:lnTo>
                      <a:pt x="106" y="296"/>
                    </a:lnTo>
                    <a:lnTo>
                      <a:pt x="136" y="270"/>
                    </a:lnTo>
                    <a:lnTo>
                      <a:pt x="166" y="245"/>
                    </a:lnTo>
                    <a:lnTo>
                      <a:pt x="197" y="221"/>
                    </a:lnTo>
                    <a:lnTo>
                      <a:pt x="228" y="199"/>
                    </a:lnTo>
                    <a:lnTo>
                      <a:pt x="260" y="178"/>
                    </a:lnTo>
                    <a:lnTo>
                      <a:pt x="293" y="158"/>
                    </a:lnTo>
                    <a:lnTo>
                      <a:pt x="326" y="139"/>
                    </a:lnTo>
                    <a:lnTo>
                      <a:pt x="361" y="121"/>
                    </a:lnTo>
                    <a:lnTo>
                      <a:pt x="395" y="105"/>
                    </a:lnTo>
                    <a:lnTo>
                      <a:pt x="431" y="90"/>
                    </a:lnTo>
                    <a:lnTo>
                      <a:pt x="467" y="76"/>
                    </a:lnTo>
                    <a:lnTo>
                      <a:pt x="503" y="63"/>
                    </a:lnTo>
                    <a:lnTo>
                      <a:pt x="540" y="51"/>
                    </a:lnTo>
                    <a:lnTo>
                      <a:pt x="577" y="41"/>
                    </a:lnTo>
                    <a:lnTo>
                      <a:pt x="615" y="32"/>
                    </a:lnTo>
                    <a:lnTo>
                      <a:pt x="652" y="24"/>
                    </a:lnTo>
                    <a:lnTo>
                      <a:pt x="692" y="17"/>
                    </a:lnTo>
                    <a:lnTo>
                      <a:pt x="730" y="11"/>
                    </a:lnTo>
                    <a:lnTo>
                      <a:pt x="769" y="6"/>
                    </a:lnTo>
                    <a:lnTo>
                      <a:pt x="807" y="3"/>
                    </a:lnTo>
                    <a:lnTo>
                      <a:pt x="846" y="1"/>
                    </a:lnTo>
                    <a:lnTo>
                      <a:pt x="885" y="0"/>
                    </a:lnTo>
                    <a:lnTo>
                      <a:pt x="924" y="0"/>
                    </a:lnTo>
                    <a:lnTo>
                      <a:pt x="963" y="1"/>
                    </a:lnTo>
                    <a:lnTo>
                      <a:pt x="1002" y="4"/>
                    </a:lnTo>
                    <a:lnTo>
                      <a:pt x="1041" y="7"/>
                    </a:lnTo>
                    <a:lnTo>
                      <a:pt x="1080" y="12"/>
                    </a:lnTo>
                    <a:lnTo>
                      <a:pt x="1119" y="18"/>
                    </a:lnTo>
                  </a:path>
                </a:pathLst>
              </a:custGeom>
              <a:noFill/>
              <a:ln w="11113">
                <a:solidFill>
                  <a:srgbClr val="1F1A17"/>
                </a:solidFill>
                <a:prstDash val="solid"/>
                <a:round/>
                <a:headEnd/>
                <a:tailEnd/>
              </a:ln>
            </p:spPr>
            <p:txBody>
              <a:bodyPr/>
              <a:lstStyle/>
              <a:p>
                <a:endParaRPr lang="en-US"/>
              </a:p>
            </p:txBody>
          </p:sp>
          <p:sp>
            <p:nvSpPr>
              <p:cNvPr id="33916" name="Freeform 131"/>
              <p:cNvSpPr>
                <a:spLocks/>
              </p:cNvSpPr>
              <p:nvPr/>
            </p:nvSpPr>
            <p:spPr bwMode="auto">
              <a:xfrm>
                <a:off x="4460" y="2039"/>
                <a:ext cx="161" cy="153"/>
              </a:xfrm>
              <a:custGeom>
                <a:avLst/>
                <a:gdLst>
                  <a:gd name="T0" fmla="*/ 0 w 1131"/>
                  <a:gd name="T1" fmla="*/ 0 h 1069"/>
                  <a:gd name="T2" fmla="*/ 0 w 1131"/>
                  <a:gd name="T3" fmla="*/ 0 h 1069"/>
                  <a:gd name="T4" fmla="*/ 0 w 1131"/>
                  <a:gd name="T5" fmla="*/ 0 h 1069"/>
                  <a:gd name="T6" fmla="*/ 0 w 1131"/>
                  <a:gd name="T7" fmla="*/ 0 h 1069"/>
                  <a:gd name="T8" fmla="*/ 1 w 1131"/>
                  <a:gd name="T9" fmla="*/ 0 h 1069"/>
                  <a:gd name="T10" fmla="*/ 1 w 1131"/>
                  <a:gd name="T11" fmla="*/ 0 h 1069"/>
                  <a:gd name="T12" fmla="*/ 1 w 1131"/>
                  <a:gd name="T13" fmla="*/ 0 h 1069"/>
                  <a:gd name="T14" fmla="*/ 1 w 1131"/>
                  <a:gd name="T15" fmla="*/ 0 h 1069"/>
                  <a:gd name="T16" fmla="*/ 1 w 1131"/>
                  <a:gd name="T17" fmla="*/ 1 h 1069"/>
                  <a:gd name="T18" fmla="*/ 1 w 1131"/>
                  <a:gd name="T19" fmla="*/ 1 h 1069"/>
                  <a:gd name="T20" fmla="*/ 1 w 1131"/>
                  <a:gd name="T21" fmla="*/ 1 h 1069"/>
                  <a:gd name="T22" fmla="*/ 1 w 1131"/>
                  <a:gd name="T23" fmla="*/ 1 h 1069"/>
                  <a:gd name="T24" fmla="*/ 2 w 1131"/>
                  <a:gd name="T25" fmla="*/ 1 h 1069"/>
                  <a:gd name="T26" fmla="*/ 2 w 1131"/>
                  <a:gd name="T27" fmla="*/ 1 h 1069"/>
                  <a:gd name="T28" fmla="*/ 2 w 1131"/>
                  <a:gd name="T29" fmla="*/ 1 h 1069"/>
                  <a:gd name="T30" fmla="*/ 2 w 1131"/>
                  <a:gd name="T31" fmla="*/ 1 h 1069"/>
                  <a:gd name="T32" fmla="*/ 2 w 1131"/>
                  <a:gd name="T33" fmla="*/ 1 h 1069"/>
                  <a:gd name="T34" fmla="*/ 2 w 1131"/>
                  <a:gd name="T35" fmla="*/ 1 h 1069"/>
                  <a:gd name="T36" fmla="*/ 2 w 1131"/>
                  <a:gd name="T37" fmla="*/ 1 h 1069"/>
                  <a:gd name="T38" fmla="*/ 2 w 1131"/>
                  <a:gd name="T39" fmla="*/ 2 h 1069"/>
                  <a:gd name="T40" fmla="*/ 2 w 1131"/>
                  <a:gd name="T41" fmla="*/ 2 h 1069"/>
                  <a:gd name="T42" fmla="*/ 2 w 1131"/>
                  <a:gd name="T43" fmla="*/ 2 h 1069"/>
                  <a:gd name="T44" fmla="*/ 3 w 1131"/>
                  <a:gd name="T45" fmla="*/ 2 h 1069"/>
                  <a:gd name="T46" fmla="*/ 3 w 1131"/>
                  <a:gd name="T47" fmla="*/ 2 h 1069"/>
                  <a:gd name="T48" fmla="*/ 3 w 1131"/>
                  <a:gd name="T49" fmla="*/ 2 h 1069"/>
                  <a:gd name="T50" fmla="*/ 3 w 1131"/>
                  <a:gd name="T51" fmla="*/ 2 h 1069"/>
                  <a:gd name="T52" fmla="*/ 3 w 1131"/>
                  <a:gd name="T53" fmla="*/ 2 h 1069"/>
                  <a:gd name="T54" fmla="*/ 3 w 1131"/>
                  <a:gd name="T55" fmla="*/ 3 h 1069"/>
                  <a:gd name="T56" fmla="*/ 3 w 1131"/>
                  <a:gd name="T57" fmla="*/ 3 h 1069"/>
                  <a:gd name="T58" fmla="*/ 3 w 1131"/>
                  <a:gd name="T59" fmla="*/ 3 h 1069"/>
                  <a:gd name="T60" fmla="*/ 3 w 1131"/>
                  <a:gd name="T61" fmla="*/ 3 h 1069"/>
                  <a:gd name="T62" fmla="*/ 3 w 1131"/>
                  <a:gd name="T63" fmla="*/ 3 h 1069"/>
                  <a:gd name="T64" fmla="*/ 3 w 1131"/>
                  <a:gd name="T65" fmla="*/ 3 h 10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1"/>
                  <a:gd name="T100" fmla="*/ 0 h 1069"/>
                  <a:gd name="T101" fmla="*/ 1131 w 1131"/>
                  <a:gd name="T102" fmla="*/ 1069 h 10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1" h="1069">
                    <a:moveTo>
                      <a:pt x="0" y="0"/>
                    </a:moveTo>
                    <a:lnTo>
                      <a:pt x="47" y="17"/>
                    </a:lnTo>
                    <a:lnTo>
                      <a:pt x="93" y="36"/>
                    </a:lnTo>
                    <a:lnTo>
                      <a:pt x="139" y="56"/>
                    </a:lnTo>
                    <a:lnTo>
                      <a:pt x="184" y="78"/>
                    </a:lnTo>
                    <a:lnTo>
                      <a:pt x="229" y="101"/>
                    </a:lnTo>
                    <a:lnTo>
                      <a:pt x="274" y="125"/>
                    </a:lnTo>
                    <a:lnTo>
                      <a:pt x="317" y="151"/>
                    </a:lnTo>
                    <a:lnTo>
                      <a:pt x="362" y="177"/>
                    </a:lnTo>
                    <a:lnTo>
                      <a:pt x="404" y="205"/>
                    </a:lnTo>
                    <a:lnTo>
                      <a:pt x="446" y="234"/>
                    </a:lnTo>
                    <a:lnTo>
                      <a:pt x="487" y="264"/>
                    </a:lnTo>
                    <a:lnTo>
                      <a:pt x="528" y="295"/>
                    </a:lnTo>
                    <a:lnTo>
                      <a:pt x="567" y="328"/>
                    </a:lnTo>
                    <a:lnTo>
                      <a:pt x="606" y="361"/>
                    </a:lnTo>
                    <a:lnTo>
                      <a:pt x="644" y="394"/>
                    </a:lnTo>
                    <a:lnTo>
                      <a:pt x="681" y="429"/>
                    </a:lnTo>
                    <a:lnTo>
                      <a:pt x="718" y="464"/>
                    </a:lnTo>
                    <a:lnTo>
                      <a:pt x="753" y="501"/>
                    </a:lnTo>
                    <a:lnTo>
                      <a:pt x="787" y="538"/>
                    </a:lnTo>
                    <a:lnTo>
                      <a:pt x="821" y="575"/>
                    </a:lnTo>
                    <a:lnTo>
                      <a:pt x="853" y="614"/>
                    </a:lnTo>
                    <a:lnTo>
                      <a:pt x="885" y="653"/>
                    </a:lnTo>
                    <a:lnTo>
                      <a:pt x="915" y="692"/>
                    </a:lnTo>
                    <a:lnTo>
                      <a:pt x="944" y="732"/>
                    </a:lnTo>
                    <a:lnTo>
                      <a:pt x="972" y="773"/>
                    </a:lnTo>
                    <a:lnTo>
                      <a:pt x="999" y="815"/>
                    </a:lnTo>
                    <a:lnTo>
                      <a:pt x="1024" y="856"/>
                    </a:lnTo>
                    <a:lnTo>
                      <a:pt x="1048" y="898"/>
                    </a:lnTo>
                    <a:lnTo>
                      <a:pt x="1071" y="940"/>
                    </a:lnTo>
                    <a:lnTo>
                      <a:pt x="1092" y="983"/>
                    </a:lnTo>
                    <a:lnTo>
                      <a:pt x="1112" y="1026"/>
                    </a:lnTo>
                    <a:lnTo>
                      <a:pt x="1131" y="1069"/>
                    </a:lnTo>
                  </a:path>
                </a:pathLst>
              </a:custGeom>
              <a:noFill/>
              <a:ln w="11113">
                <a:solidFill>
                  <a:srgbClr val="1F1A17"/>
                </a:solidFill>
                <a:prstDash val="solid"/>
                <a:round/>
                <a:headEnd/>
                <a:tailEnd/>
              </a:ln>
            </p:spPr>
            <p:txBody>
              <a:bodyPr/>
              <a:lstStyle/>
              <a:p>
                <a:endParaRPr lang="en-US"/>
              </a:p>
            </p:txBody>
          </p:sp>
          <p:sp>
            <p:nvSpPr>
              <p:cNvPr id="33917" name="Freeform 132"/>
              <p:cNvSpPr>
                <a:spLocks/>
              </p:cNvSpPr>
              <p:nvPr/>
            </p:nvSpPr>
            <p:spPr bwMode="auto">
              <a:xfrm>
                <a:off x="4546" y="2229"/>
                <a:ext cx="93" cy="180"/>
              </a:xfrm>
              <a:custGeom>
                <a:avLst/>
                <a:gdLst>
                  <a:gd name="T0" fmla="*/ 2 w 648"/>
                  <a:gd name="T1" fmla="*/ 0 h 1264"/>
                  <a:gd name="T2" fmla="*/ 2 w 648"/>
                  <a:gd name="T3" fmla="*/ 0 h 1264"/>
                  <a:gd name="T4" fmla="*/ 2 w 648"/>
                  <a:gd name="T5" fmla="*/ 0 h 1264"/>
                  <a:gd name="T6" fmla="*/ 2 w 648"/>
                  <a:gd name="T7" fmla="*/ 0 h 1264"/>
                  <a:gd name="T8" fmla="*/ 2 w 648"/>
                  <a:gd name="T9" fmla="*/ 1 h 1264"/>
                  <a:gd name="T10" fmla="*/ 2 w 648"/>
                  <a:gd name="T11" fmla="*/ 1 h 1264"/>
                  <a:gd name="T12" fmla="*/ 2 w 648"/>
                  <a:gd name="T13" fmla="*/ 1 h 1264"/>
                  <a:gd name="T14" fmla="*/ 2 w 648"/>
                  <a:gd name="T15" fmla="*/ 1 h 1264"/>
                  <a:gd name="T16" fmla="*/ 2 w 648"/>
                  <a:gd name="T17" fmla="*/ 1 h 1264"/>
                  <a:gd name="T18" fmla="*/ 2 w 648"/>
                  <a:gd name="T19" fmla="*/ 1 h 1264"/>
                  <a:gd name="T20" fmla="*/ 2 w 648"/>
                  <a:gd name="T21" fmla="*/ 1 h 1264"/>
                  <a:gd name="T22" fmla="*/ 2 w 648"/>
                  <a:gd name="T23" fmla="*/ 2 h 1264"/>
                  <a:gd name="T24" fmla="*/ 2 w 648"/>
                  <a:gd name="T25" fmla="*/ 2 h 1264"/>
                  <a:gd name="T26" fmla="*/ 2 w 648"/>
                  <a:gd name="T27" fmla="*/ 2 h 1264"/>
                  <a:gd name="T28" fmla="*/ 2 w 648"/>
                  <a:gd name="T29" fmla="*/ 2 h 1264"/>
                  <a:gd name="T30" fmla="*/ 2 w 648"/>
                  <a:gd name="T31" fmla="*/ 2 h 1264"/>
                  <a:gd name="T32" fmla="*/ 2 w 648"/>
                  <a:gd name="T33" fmla="*/ 2 h 1264"/>
                  <a:gd name="T34" fmla="*/ 2 w 648"/>
                  <a:gd name="T35" fmla="*/ 2 h 1264"/>
                  <a:gd name="T36" fmla="*/ 1 w 648"/>
                  <a:gd name="T37" fmla="*/ 2 h 1264"/>
                  <a:gd name="T38" fmla="*/ 1 w 648"/>
                  <a:gd name="T39" fmla="*/ 3 h 1264"/>
                  <a:gd name="T40" fmla="*/ 1 w 648"/>
                  <a:gd name="T41" fmla="*/ 3 h 1264"/>
                  <a:gd name="T42" fmla="*/ 1 w 648"/>
                  <a:gd name="T43" fmla="*/ 3 h 1264"/>
                  <a:gd name="T44" fmla="*/ 1 w 648"/>
                  <a:gd name="T45" fmla="*/ 3 h 1264"/>
                  <a:gd name="T46" fmla="*/ 1 w 648"/>
                  <a:gd name="T47" fmla="*/ 3 h 1264"/>
                  <a:gd name="T48" fmla="*/ 1 w 648"/>
                  <a:gd name="T49" fmla="*/ 3 h 1264"/>
                  <a:gd name="T50" fmla="*/ 1 w 648"/>
                  <a:gd name="T51" fmla="*/ 3 h 1264"/>
                  <a:gd name="T52" fmla="*/ 1 w 648"/>
                  <a:gd name="T53" fmla="*/ 3 h 1264"/>
                  <a:gd name="T54" fmla="*/ 1 w 648"/>
                  <a:gd name="T55" fmla="*/ 3 h 1264"/>
                  <a:gd name="T56" fmla="*/ 1 w 648"/>
                  <a:gd name="T57" fmla="*/ 3 h 1264"/>
                  <a:gd name="T58" fmla="*/ 0 w 648"/>
                  <a:gd name="T59" fmla="*/ 3 h 1264"/>
                  <a:gd name="T60" fmla="*/ 0 w 648"/>
                  <a:gd name="T61" fmla="*/ 4 h 1264"/>
                  <a:gd name="T62" fmla="*/ 0 w 648"/>
                  <a:gd name="T63" fmla="*/ 4 h 1264"/>
                  <a:gd name="T64" fmla="*/ 0 w 648"/>
                  <a:gd name="T65" fmla="*/ 4 h 1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8"/>
                  <a:gd name="T100" fmla="*/ 0 h 1264"/>
                  <a:gd name="T101" fmla="*/ 648 w 648"/>
                  <a:gd name="T102" fmla="*/ 1264 h 1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8" h="1264">
                    <a:moveTo>
                      <a:pt x="612" y="0"/>
                    </a:moveTo>
                    <a:lnTo>
                      <a:pt x="623" y="53"/>
                    </a:lnTo>
                    <a:lnTo>
                      <a:pt x="632" y="104"/>
                    </a:lnTo>
                    <a:lnTo>
                      <a:pt x="639" y="156"/>
                    </a:lnTo>
                    <a:lnTo>
                      <a:pt x="644" y="207"/>
                    </a:lnTo>
                    <a:lnTo>
                      <a:pt x="647" y="257"/>
                    </a:lnTo>
                    <a:lnTo>
                      <a:pt x="648" y="307"/>
                    </a:lnTo>
                    <a:lnTo>
                      <a:pt x="647" y="356"/>
                    </a:lnTo>
                    <a:lnTo>
                      <a:pt x="644" y="405"/>
                    </a:lnTo>
                    <a:lnTo>
                      <a:pt x="639" y="452"/>
                    </a:lnTo>
                    <a:lnTo>
                      <a:pt x="632" y="500"/>
                    </a:lnTo>
                    <a:lnTo>
                      <a:pt x="623" y="547"/>
                    </a:lnTo>
                    <a:lnTo>
                      <a:pt x="612" y="592"/>
                    </a:lnTo>
                    <a:lnTo>
                      <a:pt x="599" y="637"/>
                    </a:lnTo>
                    <a:lnTo>
                      <a:pt x="584" y="680"/>
                    </a:lnTo>
                    <a:lnTo>
                      <a:pt x="567" y="723"/>
                    </a:lnTo>
                    <a:lnTo>
                      <a:pt x="549" y="765"/>
                    </a:lnTo>
                    <a:lnTo>
                      <a:pt x="528" y="806"/>
                    </a:lnTo>
                    <a:lnTo>
                      <a:pt x="506" y="845"/>
                    </a:lnTo>
                    <a:lnTo>
                      <a:pt x="481" y="884"/>
                    </a:lnTo>
                    <a:lnTo>
                      <a:pt x="455" y="921"/>
                    </a:lnTo>
                    <a:lnTo>
                      <a:pt x="427" y="958"/>
                    </a:lnTo>
                    <a:lnTo>
                      <a:pt x="397" y="993"/>
                    </a:lnTo>
                    <a:lnTo>
                      <a:pt x="366" y="1027"/>
                    </a:lnTo>
                    <a:lnTo>
                      <a:pt x="332" y="1059"/>
                    </a:lnTo>
                    <a:lnTo>
                      <a:pt x="297" y="1090"/>
                    </a:lnTo>
                    <a:lnTo>
                      <a:pt x="259" y="1119"/>
                    </a:lnTo>
                    <a:lnTo>
                      <a:pt x="220" y="1147"/>
                    </a:lnTo>
                    <a:lnTo>
                      <a:pt x="180" y="1174"/>
                    </a:lnTo>
                    <a:lnTo>
                      <a:pt x="137" y="1199"/>
                    </a:lnTo>
                    <a:lnTo>
                      <a:pt x="93" y="1222"/>
                    </a:lnTo>
                    <a:lnTo>
                      <a:pt x="47" y="1244"/>
                    </a:lnTo>
                    <a:lnTo>
                      <a:pt x="0" y="1264"/>
                    </a:lnTo>
                  </a:path>
                </a:pathLst>
              </a:custGeom>
              <a:noFill/>
              <a:ln w="11113">
                <a:solidFill>
                  <a:srgbClr val="1F1A17"/>
                </a:solidFill>
                <a:prstDash val="solid"/>
                <a:round/>
                <a:headEnd/>
                <a:tailEnd/>
              </a:ln>
            </p:spPr>
            <p:txBody>
              <a:bodyPr/>
              <a:lstStyle/>
              <a:p>
                <a:endParaRPr lang="en-US"/>
              </a:p>
            </p:txBody>
          </p:sp>
          <p:sp>
            <p:nvSpPr>
              <p:cNvPr id="33918" name="Freeform 133"/>
              <p:cNvSpPr>
                <a:spLocks/>
              </p:cNvSpPr>
              <p:nvPr/>
            </p:nvSpPr>
            <p:spPr bwMode="auto">
              <a:xfrm>
                <a:off x="4274" y="2314"/>
                <a:ext cx="245" cy="108"/>
              </a:xfrm>
              <a:custGeom>
                <a:avLst/>
                <a:gdLst>
                  <a:gd name="T0" fmla="*/ 5 w 1716"/>
                  <a:gd name="T1" fmla="*/ 2 h 759"/>
                  <a:gd name="T2" fmla="*/ 5 w 1716"/>
                  <a:gd name="T3" fmla="*/ 2 h 759"/>
                  <a:gd name="T4" fmla="*/ 5 w 1716"/>
                  <a:gd name="T5" fmla="*/ 2 h 759"/>
                  <a:gd name="T6" fmla="*/ 4 w 1716"/>
                  <a:gd name="T7" fmla="*/ 2 h 759"/>
                  <a:gd name="T8" fmla="*/ 4 w 1716"/>
                  <a:gd name="T9" fmla="*/ 2 h 759"/>
                  <a:gd name="T10" fmla="*/ 4 w 1716"/>
                  <a:gd name="T11" fmla="*/ 2 h 759"/>
                  <a:gd name="T12" fmla="*/ 4 w 1716"/>
                  <a:gd name="T13" fmla="*/ 2 h 759"/>
                  <a:gd name="T14" fmla="*/ 4 w 1716"/>
                  <a:gd name="T15" fmla="*/ 2 h 759"/>
                  <a:gd name="T16" fmla="*/ 4 w 1716"/>
                  <a:gd name="T17" fmla="*/ 2 h 759"/>
                  <a:gd name="T18" fmla="*/ 3 w 1716"/>
                  <a:gd name="T19" fmla="*/ 2 h 759"/>
                  <a:gd name="T20" fmla="*/ 3 w 1716"/>
                  <a:gd name="T21" fmla="*/ 2 h 759"/>
                  <a:gd name="T22" fmla="*/ 3 w 1716"/>
                  <a:gd name="T23" fmla="*/ 2 h 759"/>
                  <a:gd name="T24" fmla="*/ 3 w 1716"/>
                  <a:gd name="T25" fmla="*/ 2 h 759"/>
                  <a:gd name="T26" fmla="*/ 3 w 1716"/>
                  <a:gd name="T27" fmla="*/ 2 h 759"/>
                  <a:gd name="T28" fmla="*/ 3 w 1716"/>
                  <a:gd name="T29" fmla="*/ 2 h 759"/>
                  <a:gd name="T30" fmla="*/ 2 w 1716"/>
                  <a:gd name="T31" fmla="*/ 2 h 759"/>
                  <a:gd name="T32" fmla="*/ 2 w 1716"/>
                  <a:gd name="T33" fmla="*/ 2 h 759"/>
                  <a:gd name="T34" fmla="*/ 2 w 1716"/>
                  <a:gd name="T35" fmla="*/ 2 h 759"/>
                  <a:gd name="T36" fmla="*/ 2 w 1716"/>
                  <a:gd name="T37" fmla="*/ 2 h 759"/>
                  <a:gd name="T38" fmla="*/ 2 w 1716"/>
                  <a:gd name="T39" fmla="*/ 2 h 759"/>
                  <a:gd name="T40" fmla="*/ 2 w 1716"/>
                  <a:gd name="T41" fmla="*/ 1 h 759"/>
                  <a:gd name="T42" fmla="*/ 1 w 1716"/>
                  <a:gd name="T43" fmla="*/ 1 h 759"/>
                  <a:gd name="T44" fmla="*/ 1 w 1716"/>
                  <a:gd name="T45" fmla="*/ 1 h 759"/>
                  <a:gd name="T46" fmla="*/ 1 w 1716"/>
                  <a:gd name="T47" fmla="*/ 1 h 759"/>
                  <a:gd name="T48" fmla="*/ 1 w 1716"/>
                  <a:gd name="T49" fmla="*/ 1 h 759"/>
                  <a:gd name="T50" fmla="*/ 1 w 1716"/>
                  <a:gd name="T51" fmla="*/ 1 h 759"/>
                  <a:gd name="T52" fmla="*/ 1 w 1716"/>
                  <a:gd name="T53" fmla="*/ 1 h 759"/>
                  <a:gd name="T54" fmla="*/ 1 w 1716"/>
                  <a:gd name="T55" fmla="*/ 1 h 759"/>
                  <a:gd name="T56" fmla="*/ 0 w 1716"/>
                  <a:gd name="T57" fmla="*/ 1 h 759"/>
                  <a:gd name="T58" fmla="*/ 0 w 1716"/>
                  <a:gd name="T59" fmla="*/ 0 h 759"/>
                  <a:gd name="T60" fmla="*/ 0 w 1716"/>
                  <a:gd name="T61" fmla="*/ 0 h 759"/>
                  <a:gd name="T62" fmla="*/ 0 w 1716"/>
                  <a:gd name="T63" fmla="*/ 0 h 759"/>
                  <a:gd name="T64" fmla="*/ 0 w 1716"/>
                  <a:gd name="T65" fmla="*/ 0 h 7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6"/>
                  <a:gd name="T100" fmla="*/ 0 h 759"/>
                  <a:gd name="T101" fmla="*/ 1716 w 1716"/>
                  <a:gd name="T102" fmla="*/ 759 h 7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6" h="759">
                    <a:moveTo>
                      <a:pt x="1716" y="728"/>
                    </a:moveTo>
                    <a:lnTo>
                      <a:pt x="1659" y="739"/>
                    </a:lnTo>
                    <a:lnTo>
                      <a:pt x="1602" y="747"/>
                    </a:lnTo>
                    <a:lnTo>
                      <a:pt x="1544" y="753"/>
                    </a:lnTo>
                    <a:lnTo>
                      <a:pt x="1487" y="757"/>
                    </a:lnTo>
                    <a:lnTo>
                      <a:pt x="1428" y="759"/>
                    </a:lnTo>
                    <a:lnTo>
                      <a:pt x="1370" y="757"/>
                    </a:lnTo>
                    <a:lnTo>
                      <a:pt x="1311" y="754"/>
                    </a:lnTo>
                    <a:lnTo>
                      <a:pt x="1252" y="748"/>
                    </a:lnTo>
                    <a:lnTo>
                      <a:pt x="1193" y="740"/>
                    </a:lnTo>
                    <a:lnTo>
                      <a:pt x="1134" y="730"/>
                    </a:lnTo>
                    <a:lnTo>
                      <a:pt x="1075" y="718"/>
                    </a:lnTo>
                    <a:lnTo>
                      <a:pt x="1016" y="703"/>
                    </a:lnTo>
                    <a:lnTo>
                      <a:pt x="957" y="686"/>
                    </a:lnTo>
                    <a:lnTo>
                      <a:pt x="899" y="668"/>
                    </a:lnTo>
                    <a:lnTo>
                      <a:pt x="842" y="647"/>
                    </a:lnTo>
                    <a:lnTo>
                      <a:pt x="784" y="624"/>
                    </a:lnTo>
                    <a:lnTo>
                      <a:pt x="728" y="599"/>
                    </a:lnTo>
                    <a:lnTo>
                      <a:pt x="672" y="572"/>
                    </a:lnTo>
                    <a:lnTo>
                      <a:pt x="617" y="543"/>
                    </a:lnTo>
                    <a:lnTo>
                      <a:pt x="561" y="512"/>
                    </a:lnTo>
                    <a:lnTo>
                      <a:pt x="508" y="479"/>
                    </a:lnTo>
                    <a:lnTo>
                      <a:pt x="455" y="444"/>
                    </a:lnTo>
                    <a:lnTo>
                      <a:pt x="404" y="408"/>
                    </a:lnTo>
                    <a:lnTo>
                      <a:pt x="353" y="369"/>
                    </a:lnTo>
                    <a:lnTo>
                      <a:pt x="304" y="328"/>
                    </a:lnTo>
                    <a:lnTo>
                      <a:pt x="256" y="286"/>
                    </a:lnTo>
                    <a:lnTo>
                      <a:pt x="210" y="243"/>
                    </a:lnTo>
                    <a:lnTo>
                      <a:pt x="165" y="198"/>
                    </a:lnTo>
                    <a:lnTo>
                      <a:pt x="121" y="151"/>
                    </a:lnTo>
                    <a:lnTo>
                      <a:pt x="79" y="102"/>
                    </a:lnTo>
                    <a:lnTo>
                      <a:pt x="39" y="52"/>
                    </a:lnTo>
                    <a:lnTo>
                      <a:pt x="0" y="0"/>
                    </a:lnTo>
                  </a:path>
                </a:pathLst>
              </a:custGeom>
              <a:noFill/>
              <a:ln w="11113">
                <a:solidFill>
                  <a:srgbClr val="1F1A17"/>
                </a:solidFill>
                <a:prstDash val="solid"/>
                <a:round/>
                <a:headEnd/>
                <a:tailEnd/>
              </a:ln>
            </p:spPr>
            <p:txBody>
              <a:bodyPr/>
              <a:lstStyle/>
              <a:p>
                <a:endParaRPr lang="en-US"/>
              </a:p>
            </p:txBody>
          </p:sp>
          <p:sp>
            <p:nvSpPr>
              <p:cNvPr id="33919" name="Freeform 134"/>
              <p:cNvSpPr>
                <a:spLocks/>
              </p:cNvSpPr>
              <p:nvPr/>
            </p:nvSpPr>
            <p:spPr bwMode="auto">
              <a:xfrm>
                <a:off x="4886" y="1935"/>
                <a:ext cx="140" cy="184"/>
              </a:xfrm>
              <a:custGeom>
                <a:avLst/>
                <a:gdLst>
                  <a:gd name="T0" fmla="*/ 0 w 977"/>
                  <a:gd name="T1" fmla="*/ 0 h 1290"/>
                  <a:gd name="T2" fmla="*/ 0 w 977"/>
                  <a:gd name="T3" fmla="*/ 0 h 1290"/>
                  <a:gd name="T4" fmla="*/ 0 w 977"/>
                  <a:gd name="T5" fmla="*/ 0 h 1290"/>
                  <a:gd name="T6" fmla="*/ 0 w 977"/>
                  <a:gd name="T7" fmla="*/ 0 h 1290"/>
                  <a:gd name="T8" fmla="*/ 0 w 977"/>
                  <a:gd name="T9" fmla="*/ 0 h 1290"/>
                  <a:gd name="T10" fmla="*/ 0 w 977"/>
                  <a:gd name="T11" fmla="*/ 0 h 1290"/>
                  <a:gd name="T12" fmla="*/ 1 w 977"/>
                  <a:gd name="T13" fmla="*/ 0 h 1290"/>
                  <a:gd name="T14" fmla="*/ 1 w 977"/>
                  <a:gd name="T15" fmla="*/ 0 h 1290"/>
                  <a:gd name="T16" fmla="*/ 1 w 977"/>
                  <a:gd name="T17" fmla="*/ 0 h 1290"/>
                  <a:gd name="T18" fmla="*/ 1 w 977"/>
                  <a:gd name="T19" fmla="*/ 0 h 1290"/>
                  <a:gd name="T20" fmla="*/ 1 w 977"/>
                  <a:gd name="T21" fmla="*/ 1 h 1290"/>
                  <a:gd name="T22" fmla="*/ 1 w 977"/>
                  <a:gd name="T23" fmla="*/ 1 h 1290"/>
                  <a:gd name="T24" fmla="*/ 1 w 977"/>
                  <a:gd name="T25" fmla="*/ 1 h 1290"/>
                  <a:gd name="T26" fmla="*/ 1 w 977"/>
                  <a:gd name="T27" fmla="*/ 1 h 1290"/>
                  <a:gd name="T28" fmla="*/ 1 w 977"/>
                  <a:gd name="T29" fmla="*/ 1 h 1290"/>
                  <a:gd name="T30" fmla="*/ 1 w 977"/>
                  <a:gd name="T31" fmla="*/ 1 h 1290"/>
                  <a:gd name="T32" fmla="*/ 1 w 977"/>
                  <a:gd name="T33" fmla="*/ 1 h 1290"/>
                  <a:gd name="T34" fmla="*/ 2 w 977"/>
                  <a:gd name="T35" fmla="*/ 1 h 1290"/>
                  <a:gd name="T36" fmla="*/ 2 w 977"/>
                  <a:gd name="T37" fmla="*/ 1 h 1290"/>
                  <a:gd name="T38" fmla="*/ 2 w 977"/>
                  <a:gd name="T39" fmla="*/ 1 h 1290"/>
                  <a:gd name="T40" fmla="*/ 2 w 977"/>
                  <a:gd name="T41" fmla="*/ 1 h 1290"/>
                  <a:gd name="T42" fmla="*/ 2 w 977"/>
                  <a:gd name="T43" fmla="*/ 1 h 1290"/>
                  <a:gd name="T44" fmla="*/ 2 w 977"/>
                  <a:gd name="T45" fmla="*/ 1 h 1290"/>
                  <a:gd name="T46" fmla="*/ 2 w 977"/>
                  <a:gd name="T47" fmla="*/ 2 h 1290"/>
                  <a:gd name="T48" fmla="*/ 2 w 977"/>
                  <a:gd name="T49" fmla="*/ 2 h 1290"/>
                  <a:gd name="T50" fmla="*/ 2 w 977"/>
                  <a:gd name="T51" fmla="*/ 2 h 1290"/>
                  <a:gd name="T52" fmla="*/ 2 w 977"/>
                  <a:gd name="T53" fmla="*/ 2 h 1290"/>
                  <a:gd name="T54" fmla="*/ 2 w 977"/>
                  <a:gd name="T55" fmla="*/ 2 h 1290"/>
                  <a:gd name="T56" fmla="*/ 2 w 977"/>
                  <a:gd name="T57" fmla="*/ 2 h 1290"/>
                  <a:gd name="T58" fmla="*/ 2 w 977"/>
                  <a:gd name="T59" fmla="*/ 2 h 1290"/>
                  <a:gd name="T60" fmla="*/ 2 w 977"/>
                  <a:gd name="T61" fmla="*/ 2 h 1290"/>
                  <a:gd name="T62" fmla="*/ 2 w 977"/>
                  <a:gd name="T63" fmla="*/ 2 h 1290"/>
                  <a:gd name="T64" fmla="*/ 2 w 977"/>
                  <a:gd name="T65" fmla="*/ 2 h 1290"/>
                  <a:gd name="T66" fmla="*/ 3 w 977"/>
                  <a:gd name="T67" fmla="*/ 3 h 1290"/>
                  <a:gd name="T68" fmla="*/ 3 w 977"/>
                  <a:gd name="T69" fmla="*/ 3 h 1290"/>
                  <a:gd name="T70" fmla="*/ 3 w 977"/>
                  <a:gd name="T71" fmla="*/ 3 h 1290"/>
                  <a:gd name="T72" fmla="*/ 3 w 977"/>
                  <a:gd name="T73" fmla="*/ 3 h 1290"/>
                  <a:gd name="T74" fmla="*/ 3 w 977"/>
                  <a:gd name="T75" fmla="*/ 3 h 1290"/>
                  <a:gd name="T76" fmla="*/ 3 w 977"/>
                  <a:gd name="T77" fmla="*/ 3 h 1290"/>
                  <a:gd name="T78" fmla="*/ 3 w 977"/>
                  <a:gd name="T79" fmla="*/ 3 h 1290"/>
                  <a:gd name="T80" fmla="*/ 3 w 977"/>
                  <a:gd name="T81" fmla="*/ 3 h 1290"/>
                  <a:gd name="T82" fmla="*/ 3 w 977"/>
                  <a:gd name="T83" fmla="*/ 3 h 1290"/>
                  <a:gd name="T84" fmla="*/ 3 w 977"/>
                  <a:gd name="T85" fmla="*/ 3 h 1290"/>
                  <a:gd name="T86" fmla="*/ 3 w 977"/>
                  <a:gd name="T87" fmla="*/ 3 h 1290"/>
                  <a:gd name="T88" fmla="*/ 3 w 977"/>
                  <a:gd name="T89" fmla="*/ 3 h 1290"/>
                  <a:gd name="T90" fmla="*/ 3 w 977"/>
                  <a:gd name="T91" fmla="*/ 4 h 1290"/>
                  <a:gd name="T92" fmla="*/ 3 w 977"/>
                  <a:gd name="T93" fmla="*/ 4 h 1290"/>
                  <a:gd name="T94" fmla="*/ 3 w 977"/>
                  <a:gd name="T95" fmla="*/ 4 h 1290"/>
                  <a:gd name="T96" fmla="*/ 3 w 977"/>
                  <a:gd name="T97" fmla="*/ 4 h 12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7"/>
                  <a:gd name="T148" fmla="*/ 0 h 1290"/>
                  <a:gd name="T149" fmla="*/ 977 w 977"/>
                  <a:gd name="T150" fmla="*/ 1290 h 12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7" h="1290">
                    <a:moveTo>
                      <a:pt x="0" y="0"/>
                    </a:moveTo>
                    <a:lnTo>
                      <a:pt x="35" y="16"/>
                    </a:lnTo>
                    <a:lnTo>
                      <a:pt x="68" y="33"/>
                    </a:lnTo>
                    <a:lnTo>
                      <a:pt x="102" y="51"/>
                    </a:lnTo>
                    <a:lnTo>
                      <a:pt x="135" y="69"/>
                    </a:lnTo>
                    <a:lnTo>
                      <a:pt x="167" y="87"/>
                    </a:lnTo>
                    <a:lnTo>
                      <a:pt x="199" y="106"/>
                    </a:lnTo>
                    <a:lnTo>
                      <a:pt x="231" y="126"/>
                    </a:lnTo>
                    <a:lnTo>
                      <a:pt x="263" y="147"/>
                    </a:lnTo>
                    <a:lnTo>
                      <a:pt x="294" y="168"/>
                    </a:lnTo>
                    <a:lnTo>
                      <a:pt x="324" y="190"/>
                    </a:lnTo>
                    <a:lnTo>
                      <a:pt x="354" y="212"/>
                    </a:lnTo>
                    <a:lnTo>
                      <a:pt x="384" y="236"/>
                    </a:lnTo>
                    <a:lnTo>
                      <a:pt x="413" y="260"/>
                    </a:lnTo>
                    <a:lnTo>
                      <a:pt x="442" y="284"/>
                    </a:lnTo>
                    <a:lnTo>
                      <a:pt x="470" y="309"/>
                    </a:lnTo>
                    <a:lnTo>
                      <a:pt x="497" y="335"/>
                    </a:lnTo>
                    <a:lnTo>
                      <a:pt x="524" y="362"/>
                    </a:lnTo>
                    <a:lnTo>
                      <a:pt x="551" y="389"/>
                    </a:lnTo>
                    <a:lnTo>
                      <a:pt x="578" y="416"/>
                    </a:lnTo>
                    <a:lnTo>
                      <a:pt x="603" y="445"/>
                    </a:lnTo>
                    <a:lnTo>
                      <a:pt x="628" y="474"/>
                    </a:lnTo>
                    <a:lnTo>
                      <a:pt x="652" y="503"/>
                    </a:lnTo>
                    <a:lnTo>
                      <a:pt x="675" y="534"/>
                    </a:lnTo>
                    <a:lnTo>
                      <a:pt x="698" y="565"/>
                    </a:lnTo>
                    <a:lnTo>
                      <a:pt x="720" y="596"/>
                    </a:lnTo>
                    <a:lnTo>
                      <a:pt x="741" y="628"/>
                    </a:lnTo>
                    <a:lnTo>
                      <a:pt x="762" y="661"/>
                    </a:lnTo>
                    <a:lnTo>
                      <a:pt x="781" y="694"/>
                    </a:lnTo>
                    <a:lnTo>
                      <a:pt x="801" y="728"/>
                    </a:lnTo>
                    <a:lnTo>
                      <a:pt x="819" y="762"/>
                    </a:lnTo>
                    <a:lnTo>
                      <a:pt x="837" y="797"/>
                    </a:lnTo>
                    <a:lnTo>
                      <a:pt x="853" y="832"/>
                    </a:lnTo>
                    <a:lnTo>
                      <a:pt x="866" y="861"/>
                    </a:lnTo>
                    <a:lnTo>
                      <a:pt x="879" y="890"/>
                    </a:lnTo>
                    <a:lnTo>
                      <a:pt x="890" y="919"/>
                    </a:lnTo>
                    <a:lnTo>
                      <a:pt x="901" y="948"/>
                    </a:lnTo>
                    <a:lnTo>
                      <a:pt x="911" y="977"/>
                    </a:lnTo>
                    <a:lnTo>
                      <a:pt x="921" y="1006"/>
                    </a:lnTo>
                    <a:lnTo>
                      <a:pt x="929" y="1036"/>
                    </a:lnTo>
                    <a:lnTo>
                      <a:pt x="937" y="1064"/>
                    </a:lnTo>
                    <a:lnTo>
                      <a:pt x="945" y="1093"/>
                    </a:lnTo>
                    <a:lnTo>
                      <a:pt x="952" y="1122"/>
                    </a:lnTo>
                    <a:lnTo>
                      <a:pt x="958" y="1150"/>
                    </a:lnTo>
                    <a:lnTo>
                      <a:pt x="963" y="1178"/>
                    </a:lnTo>
                    <a:lnTo>
                      <a:pt x="967" y="1206"/>
                    </a:lnTo>
                    <a:lnTo>
                      <a:pt x="971" y="1235"/>
                    </a:lnTo>
                    <a:lnTo>
                      <a:pt x="975" y="1262"/>
                    </a:lnTo>
                    <a:lnTo>
                      <a:pt x="977" y="1290"/>
                    </a:lnTo>
                  </a:path>
                </a:pathLst>
              </a:custGeom>
              <a:noFill/>
              <a:ln w="11113">
                <a:solidFill>
                  <a:srgbClr val="1F1A17"/>
                </a:solidFill>
                <a:prstDash val="solid"/>
                <a:round/>
                <a:headEnd/>
                <a:tailEnd/>
              </a:ln>
            </p:spPr>
            <p:txBody>
              <a:bodyPr/>
              <a:lstStyle/>
              <a:p>
                <a:endParaRPr lang="en-US"/>
              </a:p>
            </p:txBody>
          </p:sp>
          <p:sp>
            <p:nvSpPr>
              <p:cNvPr id="33920" name="Freeform 135"/>
              <p:cNvSpPr>
                <a:spLocks/>
              </p:cNvSpPr>
              <p:nvPr/>
            </p:nvSpPr>
            <p:spPr bwMode="auto">
              <a:xfrm>
                <a:off x="4807" y="2162"/>
                <a:ext cx="217" cy="111"/>
              </a:xfrm>
              <a:custGeom>
                <a:avLst/>
                <a:gdLst>
                  <a:gd name="T0" fmla="*/ 4 w 1517"/>
                  <a:gd name="T1" fmla="*/ 0 h 777"/>
                  <a:gd name="T2" fmla="*/ 4 w 1517"/>
                  <a:gd name="T3" fmla="*/ 0 h 777"/>
                  <a:gd name="T4" fmla="*/ 4 w 1517"/>
                  <a:gd name="T5" fmla="*/ 0 h 777"/>
                  <a:gd name="T6" fmla="*/ 4 w 1517"/>
                  <a:gd name="T7" fmla="*/ 0 h 777"/>
                  <a:gd name="T8" fmla="*/ 4 w 1517"/>
                  <a:gd name="T9" fmla="*/ 0 h 777"/>
                  <a:gd name="T10" fmla="*/ 4 w 1517"/>
                  <a:gd name="T11" fmla="*/ 0 h 777"/>
                  <a:gd name="T12" fmla="*/ 4 w 1517"/>
                  <a:gd name="T13" fmla="*/ 1 h 777"/>
                  <a:gd name="T14" fmla="*/ 4 w 1517"/>
                  <a:gd name="T15" fmla="*/ 1 h 777"/>
                  <a:gd name="T16" fmla="*/ 4 w 1517"/>
                  <a:gd name="T17" fmla="*/ 1 h 777"/>
                  <a:gd name="T18" fmla="*/ 4 w 1517"/>
                  <a:gd name="T19" fmla="*/ 1 h 777"/>
                  <a:gd name="T20" fmla="*/ 4 w 1517"/>
                  <a:gd name="T21" fmla="*/ 1 h 777"/>
                  <a:gd name="T22" fmla="*/ 4 w 1517"/>
                  <a:gd name="T23" fmla="*/ 1 h 777"/>
                  <a:gd name="T24" fmla="*/ 4 w 1517"/>
                  <a:gd name="T25" fmla="*/ 1 h 777"/>
                  <a:gd name="T26" fmla="*/ 4 w 1517"/>
                  <a:gd name="T27" fmla="*/ 1 h 777"/>
                  <a:gd name="T28" fmla="*/ 4 w 1517"/>
                  <a:gd name="T29" fmla="*/ 1 h 777"/>
                  <a:gd name="T30" fmla="*/ 4 w 1517"/>
                  <a:gd name="T31" fmla="*/ 1 h 777"/>
                  <a:gd name="T32" fmla="*/ 4 w 1517"/>
                  <a:gd name="T33" fmla="*/ 1 h 777"/>
                  <a:gd name="T34" fmla="*/ 4 w 1517"/>
                  <a:gd name="T35" fmla="*/ 1 h 777"/>
                  <a:gd name="T36" fmla="*/ 4 w 1517"/>
                  <a:gd name="T37" fmla="*/ 2 h 777"/>
                  <a:gd name="T38" fmla="*/ 3 w 1517"/>
                  <a:gd name="T39" fmla="*/ 2 h 777"/>
                  <a:gd name="T40" fmla="*/ 3 w 1517"/>
                  <a:gd name="T41" fmla="*/ 2 h 777"/>
                  <a:gd name="T42" fmla="*/ 3 w 1517"/>
                  <a:gd name="T43" fmla="*/ 2 h 777"/>
                  <a:gd name="T44" fmla="*/ 3 w 1517"/>
                  <a:gd name="T45" fmla="*/ 2 h 777"/>
                  <a:gd name="T46" fmla="*/ 3 w 1517"/>
                  <a:gd name="T47" fmla="*/ 2 h 777"/>
                  <a:gd name="T48" fmla="*/ 3 w 1517"/>
                  <a:gd name="T49" fmla="*/ 2 h 777"/>
                  <a:gd name="T50" fmla="*/ 3 w 1517"/>
                  <a:gd name="T51" fmla="*/ 2 h 777"/>
                  <a:gd name="T52" fmla="*/ 3 w 1517"/>
                  <a:gd name="T53" fmla="*/ 2 h 777"/>
                  <a:gd name="T54" fmla="*/ 3 w 1517"/>
                  <a:gd name="T55" fmla="*/ 2 h 777"/>
                  <a:gd name="T56" fmla="*/ 3 w 1517"/>
                  <a:gd name="T57" fmla="*/ 2 h 777"/>
                  <a:gd name="T58" fmla="*/ 3 w 1517"/>
                  <a:gd name="T59" fmla="*/ 2 h 777"/>
                  <a:gd name="T60" fmla="*/ 2 w 1517"/>
                  <a:gd name="T61" fmla="*/ 2 h 777"/>
                  <a:gd name="T62" fmla="*/ 2 w 1517"/>
                  <a:gd name="T63" fmla="*/ 2 h 777"/>
                  <a:gd name="T64" fmla="*/ 2 w 1517"/>
                  <a:gd name="T65" fmla="*/ 2 h 777"/>
                  <a:gd name="T66" fmla="*/ 2 w 1517"/>
                  <a:gd name="T67" fmla="*/ 2 h 777"/>
                  <a:gd name="T68" fmla="*/ 2 w 1517"/>
                  <a:gd name="T69" fmla="*/ 2 h 777"/>
                  <a:gd name="T70" fmla="*/ 2 w 1517"/>
                  <a:gd name="T71" fmla="*/ 2 h 777"/>
                  <a:gd name="T72" fmla="*/ 2 w 1517"/>
                  <a:gd name="T73" fmla="*/ 2 h 777"/>
                  <a:gd name="T74" fmla="*/ 2 w 1517"/>
                  <a:gd name="T75" fmla="*/ 2 h 777"/>
                  <a:gd name="T76" fmla="*/ 1 w 1517"/>
                  <a:gd name="T77" fmla="*/ 2 h 777"/>
                  <a:gd name="T78" fmla="*/ 1 w 1517"/>
                  <a:gd name="T79" fmla="*/ 2 h 777"/>
                  <a:gd name="T80" fmla="*/ 1 w 1517"/>
                  <a:gd name="T81" fmla="*/ 2 h 777"/>
                  <a:gd name="T82" fmla="*/ 1 w 1517"/>
                  <a:gd name="T83" fmla="*/ 2 h 777"/>
                  <a:gd name="T84" fmla="*/ 1 w 1517"/>
                  <a:gd name="T85" fmla="*/ 2 h 777"/>
                  <a:gd name="T86" fmla="*/ 1 w 1517"/>
                  <a:gd name="T87" fmla="*/ 2 h 777"/>
                  <a:gd name="T88" fmla="*/ 1 w 1517"/>
                  <a:gd name="T89" fmla="*/ 2 h 777"/>
                  <a:gd name="T90" fmla="*/ 0 w 1517"/>
                  <a:gd name="T91" fmla="*/ 2 h 777"/>
                  <a:gd name="T92" fmla="*/ 0 w 1517"/>
                  <a:gd name="T93" fmla="*/ 2 h 777"/>
                  <a:gd name="T94" fmla="*/ 0 w 1517"/>
                  <a:gd name="T95" fmla="*/ 2 h 777"/>
                  <a:gd name="T96" fmla="*/ 0 w 1517"/>
                  <a:gd name="T97" fmla="*/ 2 h 777"/>
                  <a:gd name="T98" fmla="*/ 4 w 1517"/>
                  <a:gd name="T99" fmla="*/ 0 h 77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17"/>
                  <a:gd name="T151" fmla="*/ 0 h 777"/>
                  <a:gd name="T152" fmla="*/ 1517 w 1517"/>
                  <a:gd name="T153" fmla="*/ 777 h 77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17" h="777">
                    <a:moveTo>
                      <a:pt x="1517" y="0"/>
                    </a:moveTo>
                    <a:lnTo>
                      <a:pt x="1510" y="34"/>
                    </a:lnTo>
                    <a:lnTo>
                      <a:pt x="1502" y="68"/>
                    </a:lnTo>
                    <a:lnTo>
                      <a:pt x="1492" y="102"/>
                    </a:lnTo>
                    <a:lnTo>
                      <a:pt x="1482" y="135"/>
                    </a:lnTo>
                    <a:lnTo>
                      <a:pt x="1470" y="167"/>
                    </a:lnTo>
                    <a:lnTo>
                      <a:pt x="1458" y="199"/>
                    </a:lnTo>
                    <a:lnTo>
                      <a:pt x="1444" y="230"/>
                    </a:lnTo>
                    <a:lnTo>
                      <a:pt x="1429" y="260"/>
                    </a:lnTo>
                    <a:lnTo>
                      <a:pt x="1413" y="290"/>
                    </a:lnTo>
                    <a:lnTo>
                      <a:pt x="1396" y="319"/>
                    </a:lnTo>
                    <a:lnTo>
                      <a:pt x="1378" y="348"/>
                    </a:lnTo>
                    <a:lnTo>
                      <a:pt x="1359" y="376"/>
                    </a:lnTo>
                    <a:lnTo>
                      <a:pt x="1339" y="403"/>
                    </a:lnTo>
                    <a:lnTo>
                      <a:pt x="1318" y="429"/>
                    </a:lnTo>
                    <a:lnTo>
                      <a:pt x="1295" y="456"/>
                    </a:lnTo>
                    <a:lnTo>
                      <a:pt x="1272" y="480"/>
                    </a:lnTo>
                    <a:lnTo>
                      <a:pt x="1248" y="504"/>
                    </a:lnTo>
                    <a:lnTo>
                      <a:pt x="1223" y="527"/>
                    </a:lnTo>
                    <a:lnTo>
                      <a:pt x="1197" y="550"/>
                    </a:lnTo>
                    <a:lnTo>
                      <a:pt x="1170" y="571"/>
                    </a:lnTo>
                    <a:lnTo>
                      <a:pt x="1142" y="591"/>
                    </a:lnTo>
                    <a:lnTo>
                      <a:pt x="1112" y="611"/>
                    </a:lnTo>
                    <a:lnTo>
                      <a:pt x="1082" y="629"/>
                    </a:lnTo>
                    <a:lnTo>
                      <a:pt x="1051" y="647"/>
                    </a:lnTo>
                    <a:lnTo>
                      <a:pt x="1019" y="663"/>
                    </a:lnTo>
                    <a:lnTo>
                      <a:pt x="986" y="679"/>
                    </a:lnTo>
                    <a:lnTo>
                      <a:pt x="953" y="694"/>
                    </a:lnTo>
                    <a:lnTo>
                      <a:pt x="918" y="707"/>
                    </a:lnTo>
                    <a:lnTo>
                      <a:pt x="883" y="719"/>
                    </a:lnTo>
                    <a:lnTo>
                      <a:pt x="846" y="731"/>
                    </a:lnTo>
                    <a:lnTo>
                      <a:pt x="809" y="741"/>
                    </a:lnTo>
                    <a:lnTo>
                      <a:pt x="771" y="750"/>
                    </a:lnTo>
                    <a:lnTo>
                      <a:pt x="724" y="759"/>
                    </a:lnTo>
                    <a:lnTo>
                      <a:pt x="676" y="766"/>
                    </a:lnTo>
                    <a:lnTo>
                      <a:pt x="628" y="772"/>
                    </a:lnTo>
                    <a:lnTo>
                      <a:pt x="579" y="775"/>
                    </a:lnTo>
                    <a:lnTo>
                      <a:pt x="531" y="777"/>
                    </a:lnTo>
                    <a:lnTo>
                      <a:pt x="483" y="776"/>
                    </a:lnTo>
                    <a:lnTo>
                      <a:pt x="434" y="774"/>
                    </a:lnTo>
                    <a:lnTo>
                      <a:pt x="386" y="770"/>
                    </a:lnTo>
                    <a:lnTo>
                      <a:pt x="337" y="765"/>
                    </a:lnTo>
                    <a:lnTo>
                      <a:pt x="289" y="757"/>
                    </a:lnTo>
                    <a:lnTo>
                      <a:pt x="240" y="748"/>
                    </a:lnTo>
                    <a:lnTo>
                      <a:pt x="192" y="737"/>
                    </a:lnTo>
                    <a:lnTo>
                      <a:pt x="144" y="725"/>
                    </a:lnTo>
                    <a:lnTo>
                      <a:pt x="96" y="711"/>
                    </a:lnTo>
                    <a:lnTo>
                      <a:pt x="47" y="695"/>
                    </a:lnTo>
                    <a:lnTo>
                      <a:pt x="0" y="678"/>
                    </a:lnTo>
                    <a:lnTo>
                      <a:pt x="1517" y="0"/>
                    </a:lnTo>
                    <a:close/>
                  </a:path>
                </a:pathLst>
              </a:custGeom>
              <a:noFill/>
              <a:ln w="11113">
                <a:solidFill>
                  <a:srgbClr val="1F1A17"/>
                </a:solidFill>
                <a:prstDash val="solid"/>
                <a:round/>
                <a:headEnd/>
                <a:tailEnd/>
              </a:ln>
            </p:spPr>
            <p:txBody>
              <a:bodyPr/>
              <a:lstStyle/>
              <a:p>
                <a:endParaRPr lang="en-US"/>
              </a:p>
            </p:txBody>
          </p:sp>
          <p:sp>
            <p:nvSpPr>
              <p:cNvPr id="33921" name="Freeform 136"/>
              <p:cNvSpPr>
                <a:spLocks/>
              </p:cNvSpPr>
              <p:nvPr/>
            </p:nvSpPr>
            <p:spPr bwMode="auto">
              <a:xfrm>
                <a:off x="4646" y="2031"/>
                <a:ext cx="128" cy="212"/>
              </a:xfrm>
              <a:custGeom>
                <a:avLst/>
                <a:gdLst>
                  <a:gd name="T0" fmla="*/ 3 w 902"/>
                  <a:gd name="T1" fmla="*/ 4 h 1487"/>
                  <a:gd name="T2" fmla="*/ 3 w 902"/>
                  <a:gd name="T3" fmla="*/ 4 h 1487"/>
                  <a:gd name="T4" fmla="*/ 2 w 902"/>
                  <a:gd name="T5" fmla="*/ 4 h 1487"/>
                  <a:gd name="T6" fmla="*/ 2 w 902"/>
                  <a:gd name="T7" fmla="*/ 4 h 1487"/>
                  <a:gd name="T8" fmla="*/ 2 w 902"/>
                  <a:gd name="T9" fmla="*/ 4 h 1487"/>
                  <a:gd name="T10" fmla="*/ 2 w 902"/>
                  <a:gd name="T11" fmla="*/ 4 h 1487"/>
                  <a:gd name="T12" fmla="*/ 2 w 902"/>
                  <a:gd name="T13" fmla="*/ 4 h 1487"/>
                  <a:gd name="T14" fmla="*/ 2 w 902"/>
                  <a:gd name="T15" fmla="*/ 4 h 1487"/>
                  <a:gd name="T16" fmla="*/ 2 w 902"/>
                  <a:gd name="T17" fmla="*/ 4 h 1487"/>
                  <a:gd name="T18" fmla="*/ 2 w 902"/>
                  <a:gd name="T19" fmla="*/ 4 h 1487"/>
                  <a:gd name="T20" fmla="*/ 2 w 902"/>
                  <a:gd name="T21" fmla="*/ 4 h 1487"/>
                  <a:gd name="T22" fmla="*/ 2 w 902"/>
                  <a:gd name="T23" fmla="*/ 4 h 1487"/>
                  <a:gd name="T24" fmla="*/ 2 w 902"/>
                  <a:gd name="T25" fmla="*/ 4 h 1487"/>
                  <a:gd name="T26" fmla="*/ 2 w 902"/>
                  <a:gd name="T27" fmla="*/ 4 h 1487"/>
                  <a:gd name="T28" fmla="*/ 1 w 902"/>
                  <a:gd name="T29" fmla="*/ 3 h 1487"/>
                  <a:gd name="T30" fmla="*/ 1 w 902"/>
                  <a:gd name="T31" fmla="*/ 3 h 1487"/>
                  <a:gd name="T32" fmla="*/ 1 w 902"/>
                  <a:gd name="T33" fmla="*/ 3 h 1487"/>
                  <a:gd name="T34" fmla="*/ 1 w 902"/>
                  <a:gd name="T35" fmla="*/ 3 h 1487"/>
                  <a:gd name="T36" fmla="*/ 1 w 902"/>
                  <a:gd name="T37" fmla="*/ 3 h 1487"/>
                  <a:gd name="T38" fmla="*/ 1 w 902"/>
                  <a:gd name="T39" fmla="*/ 3 h 1487"/>
                  <a:gd name="T40" fmla="*/ 1 w 902"/>
                  <a:gd name="T41" fmla="*/ 3 h 1487"/>
                  <a:gd name="T42" fmla="*/ 1 w 902"/>
                  <a:gd name="T43" fmla="*/ 3 h 1487"/>
                  <a:gd name="T44" fmla="*/ 1 w 902"/>
                  <a:gd name="T45" fmla="*/ 3 h 1487"/>
                  <a:gd name="T46" fmla="*/ 1 w 902"/>
                  <a:gd name="T47" fmla="*/ 3 h 1487"/>
                  <a:gd name="T48" fmla="*/ 1 w 902"/>
                  <a:gd name="T49" fmla="*/ 3 h 1487"/>
                  <a:gd name="T50" fmla="*/ 1 w 902"/>
                  <a:gd name="T51" fmla="*/ 3 h 1487"/>
                  <a:gd name="T52" fmla="*/ 1 w 902"/>
                  <a:gd name="T53" fmla="*/ 2 h 1487"/>
                  <a:gd name="T54" fmla="*/ 1 w 902"/>
                  <a:gd name="T55" fmla="*/ 2 h 1487"/>
                  <a:gd name="T56" fmla="*/ 1 w 902"/>
                  <a:gd name="T57" fmla="*/ 2 h 1487"/>
                  <a:gd name="T58" fmla="*/ 1 w 902"/>
                  <a:gd name="T59" fmla="*/ 2 h 1487"/>
                  <a:gd name="T60" fmla="*/ 1 w 902"/>
                  <a:gd name="T61" fmla="*/ 2 h 1487"/>
                  <a:gd name="T62" fmla="*/ 0 w 902"/>
                  <a:gd name="T63" fmla="*/ 2 h 1487"/>
                  <a:gd name="T64" fmla="*/ 0 w 902"/>
                  <a:gd name="T65" fmla="*/ 2 h 1487"/>
                  <a:gd name="T66" fmla="*/ 0 w 902"/>
                  <a:gd name="T67" fmla="*/ 2 h 1487"/>
                  <a:gd name="T68" fmla="*/ 0 w 902"/>
                  <a:gd name="T69" fmla="*/ 2 h 1487"/>
                  <a:gd name="T70" fmla="*/ 0 w 902"/>
                  <a:gd name="T71" fmla="*/ 2 h 1487"/>
                  <a:gd name="T72" fmla="*/ 0 w 902"/>
                  <a:gd name="T73" fmla="*/ 1 h 1487"/>
                  <a:gd name="T74" fmla="*/ 0 w 902"/>
                  <a:gd name="T75" fmla="*/ 1 h 1487"/>
                  <a:gd name="T76" fmla="*/ 0 w 902"/>
                  <a:gd name="T77" fmla="*/ 1 h 1487"/>
                  <a:gd name="T78" fmla="*/ 0 w 902"/>
                  <a:gd name="T79" fmla="*/ 1 h 1487"/>
                  <a:gd name="T80" fmla="*/ 0 w 902"/>
                  <a:gd name="T81" fmla="*/ 1 h 1487"/>
                  <a:gd name="T82" fmla="*/ 0 w 902"/>
                  <a:gd name="T83" fmla="*/ 1 h 1487"/>
                  <a:gd name="T84" fmla="*/ 0 w 902"/>
                  <a:gd name="T85" fmla="*/ 1 h 1487"/>
                  <a:gd name="T86" fmla="*/ 0 w 902"/>
                  <a:gd name="T87" fmla="*/ 1 h 1487"/>
                  <a:gd name="T88" fmla="*/ 0 w 902"/>
                  <a:gd name="T89" fmla="*/ 0 h 1487"/>
                  <a:gd name="T90" fmla="*/ 0 w 902"/>
                  <a:gd name="T91" fmla="*/ 0 h 1487"/>
                  <a:gd name="T92" fmla="*/ 0 w 902"/>
                  <a:gd name="T93" fmla="*/ 0 h 1487"/>
                  <a:gd name="T94" fmla="*/ 0 w 902"/>
                  <a:gd name="T95" fmla="*/ 0 h 1487"/>
                  <a:gd name="T96" fmla="*/ 0 w 902"/>
                  <a:gd name="T97" fmla="*/ 0 h 14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2"/>
                  <a:gd name="T148" fmla="*/ 0 h 1487"/>
                  <a:gd name="T149" fmla="*/ 902 w 902"/>
                  <a:gd name="T150" fmla="*/ 1487 h 14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2" h="1487">
                    <a:moveTo>
                      <a:pt x="902" y="1487"/>
                    </a:moveTo>
                    <a:lnTo>
                      <a:pt x="872" y="1469"/>
                    </a:lnTo>
                    <a:lnTo>
                      <a:pt x="843" y="1452"/>
                    </a:lnTo>
                    <a:lnTo>
                      <a:pt x="813" y="1433"/>
                    </a:lnTo>
                    <a:lnTo>
                      <a:pt x="784" y="1414"/>
                    </a:lnTo>
                    <a:lnTo>
                      <a:pt x="755" y="1394"/>
                    </a:lnTo>
                    <a:lnTo>
                      <a:pt x="727" y="1374"/>
                    </a:lnTo>
                    <a:lnTo>
                      <a:pt x="699" y="1353"/>
                    </a:lnTo>
                    <a:lnTo>
                      <a:pt x="671" y="1330"/>
                    </a:lnTo>
                    <a:lnTo>
                      <a:pt x="642" y="1308"/>
                    </a:lnTo>
                    <a:lnTo>
                      <a:pt x="615" y="1286"/>
                    </a:lnTo>
                    <a:lnTo>
                      <a:pt x="589" y="1262"/>
                    </a:lnTo>
                    <a:lnTo>
                      <a:pt x="563" y="1239"/>
                    </a:lnTo>
                    <a:lnTo>
                      <a:pt x="537" y="1214"/>
                    </a:lnTo>
                    <a:lnTo>
                      <a:pt x="511" y="1190"/>
                    </a:lnTo>
                    <a:lnTo>
                      <a:pt x="486" y="1164"/>
                    </a:lnTo>
                    <a:lnTo>
                      <a:pt x="462" y="1139"/>
                    </a:lnTo>
                    <a:lnTo>
                      <a:pt x="438" y="1112"/>
                    </a:lnTo>
                    <a:lnTo>
                      <a:pt x="414" y="1086"/>
                    </a:lnTo>
                    <a:lnTo>
                      <a:pt x="391" y="1058"/>
                    </a:lnTo>
                    <a:lnTo>
                      <a:pt x="368" y="1031"/>
                    </a:lnTo>
                    <a:lnTo>
                      <a:pt x="346" y="1002"/>
                    </a:lnTo>
                    <a:lnTo>
                      <a:pt x="325" y="974"/>
                    </a:lnTo>
                    <a:lnTo>
                      <a:pt x="304" y="945"/>
                    </a:lnTo>
                    <a:lnTo>
                      <a:pt x="283" y="915"/>
                    </a:lnTo>
                    <a:lnTo>
                      <a:pt x="263" y="885"/>
                    </a:lnTo>
                    <a:lnTo>
                      <a:pt x="244" y="855"/>
                    </a:lnTo>
                    <a:lnTo>
                      <a:pt x="225" y="823"/>
                    </a:lnTo>
                    <a:lnTo>
                      <a:pt x="207" y="792"/>
                    </a:lnTo>
                    <a:lnTo>
                      <a:pt x="190" y="760"/>
                    </a:lnTo>
                    <a:lnTo>
                      <a:pt x="173" y="728"/>
                    </a:lnTo>
                    <a:lnTo>
                      <a:pt x="157" y="696"/>
                    </a:lnTo>
                    <a:lnTo>
                      <a:pt x="141" y="663"/>
                    </a:lnTo>
                    <a:lnTo>
                      <a:pt x="122" y="620"/>
                    </a:lnTo>
                    <a:lnTo>
                      <a:pt x="104" y="578"/>
                    </a:lnTo>
                    <a:lnTo>
                      <a:pt x="87" y="535"/>
                    </a:lnTo>
                    <a:lnTo>
                      <a:pt x="72" y="493"/>
                    </a:lnTo>
                    <a:lnTo>
                      <a:pt x="59" y="450"/>
                    </a:lnTo>
                    <a:lnTo>
                      <a:pt x="47" y="408"/>
                    </a:lnTo>
                    <a:lnTo>
                      <a:pt x="36" y="366"/>
                    </a:lnTo>
                    <a:lnTo>
                      <a:pt x="27" y="323"/>
                    </a:lnTo>
                    <a:lnTo>
                      <a:pt x="19" y="281"/>
                    </a:lnTo>
                    <a:lnTo>
                      <a:pt x="12" y="240"/>
                    </a:lnTo>
                    <a:lnTo>
                      <a:pt x="7" y="199"/>
                    </a:lnTo>
                    <a:lnTo>
                      <a:pt x="3" y="158"/>
                    </a:lnTo>
                    <a:lnTo>
                      <a:pt x="1" y="118"/>
                    </a:lnTo>
                    <a:lnTo>
                      <a:pt x="0" y="78"/>
                    </a:lnTo>
                    <a:lnTo>
                      <a:pt x="0" y="39"/>
                    </a:lnTo>
                    <a:lnTo>
                      <a:pt x="2" y="0"/>
                    </a:lnTo>
                  </a:path>
                </a:pathLst>
              </a:custGeom>
              <a:noFill/>
              <a:ln w="11113">
                <a:solidFill>
                  <a:srgbClr val="1F1A17"/>
                </a:solidFill>
                <a:prstDash val="solid"/>
                <a:round/>
                <a:headEnd/>
                <a:tailEnd/>
              </a:ln>
            </p:spPr>
            <p:txBody>
              <a:bodyPr/>
              <a:lstStyle/>
              <a:p>
                <a:endParaRPr lang="en-US"/>
              </a:p>
            </p:txBody>
          </p:sp>
          <p:sp>
            <p:nvSpPr>
              <p:cNvPr id="33922" name="Freeform 137"/>
              <p:cNvSpPr>
                <a:spLocks/>
              </p:cNvSpPr>
              <p:nvPr/>
            </p:nvSpPr>
            <p:spPr bwMode="auto">
              <a:xfrm>
                <a:off x="4651" y="1913"/>
                <a:ext cx="202" cy="85"/>
              </a:xfrm>
              <a:custGeom>
                <a:avLst/>
                <a:gdLst>
                  <a:gd name="T0" fmla="*/ 0 w 1410"/>
                  <a:gd name="T1" fmla="*/ 2 h 599"/>
                  <a:gd name="T2" fmla="*/ 0 w 1410"/>
                  <a:gd name="T3" fmla="*/ 2 h 599"/>
                  <a:gd name="T4" fmla="*/ 0 w 1410"/>
                  <a:gd name="T5" fmla="*/ 2 h 599"/>
                  <a:gd name="T6" fmla="*/ 0 w 1410"/>
                  <a:gd name="T7" fmla="*/ 1 h 599"/>
                  <a:gd name="T8" fmla="*/ 0 w 1410"/>
                  <a:gd name="T9" fmla="*/ 1 h 599"/>
                  <a:gd name="T10" fmla="*/ 0 w 1410"/>
                  <a:gd name="T11" fmla="*/ 1 h 599"/>
                  <a:gd name="T12" fmla="*/ 0 w 1410"/>
                  <a:gd name="T13" fmla="*/ 1 h 599"/>
                  <a:gd name="T14" fmla="*/ 0 w 1410"/>
                  <a:gd name="T15" fmla="*/ 1 h 599"/>
                  <a:gd name="T16" fmla="*/ 0 w 1410"/>
                  <a:gd name="T17" fmla="*/ 1 h 599"/>
                  <a:gd name="T18" fmla="*/ 0 w 1410"/>
                  <a:gd name="T19" fmla="*/ 1 h 599"/>
                  <a:gd name="T20" fmla="*/ 0 w 1410"/>
                  <a:gd name="T21" fmla="*/ 1 h 599"/>
                  <a:gd name="T22" fmla="*/ 0 w 1410"/>
                  <a:gd name="T23" fmla="*/ 1 h 599"/>
                  <a:gd name="T24" fmla="*/ 0 w 1410"/>
                  <a:gd name="T25" fmla="*/ 1 h 599"/>
                  <a:gd name="T26" fmla="*/ 1 w 1410"/>
                  <a:gd name="T27" fmla="*/ 1 h 599"/>
                  <a:gd name="T28" fmla="*/ 1 w 1410"/>
                  <a:gd name="T29" fmla="*/ 1 h 599"/>
                  <a:gd name="T30" fmla="*/ 1 w 1410"/>
                  <a:gd name="T31" fmla="*/ 1 h 599"/>
                  <a:gd name="T32" fmla="*/ 1 w 1410"/>
                  <a:gd name="T33" fmla="*/ 1 h 599"/>
                  <a:gd name="T34" fmla="*/ 1 w 1410"/>
                  <a:gd name="T35" fmla="*/ 1 h 599"/>
                  <a:gd name="T36" fmla="*/ 1 w 1410"/>
                  <a:gd name="T37" fmla="*/ 0 h 599"/>
                  <a:gd name="T38" fmla="*/ 1 w 1410"/>
                  <a:gd name="T39" fmla="*/ 0 h 599"/>
                  <a:gd name="T40" fmla="*/ 1 w 1410"/>
                  <a:gd name="T41" fmla="*/ 0 h 599"/>
                  <a:gd name="T42" fmla="*/ 1 w 1410"/>
                  <a:gd name="T43" fmla="*/ 0 h 599"/>
                  <a:gd name="T44" fmla="*/ 1 w 1410"/>
                  <a:gd name="T45" fmla="*/ 0 h 599"/>
                  <a:gd name="T46" fmla="*/ 1 w 1410"/>
                  <a:gd name="T47" fmla="*/ 0 h 599"/>
                  <a:gd name="T48" fmla="*/ 1 w 1410"/>
                  <a:gd name="T49" fmla="*/ 0 h 599"/>
                  <a:gd name="T50" fmla="*/ 1 w 1410"/>
                  <a:gd name="T51" fmla="*/ 0 h 599"/>
                  <a:gd name="T52" fmla="*/ 2 w 1410"/>
                  <a:gd name="T53" fmla="*/ 0 h 599"/>
                  <a:gd name="T54" fmla="*/ 2 w 1410"/>
                  <a:gd name="T55" fmla="*/ 0 h 599"/>
                  <a:gd name="T56" fmla="*/ 2 w 1410"/>
                  <a:gd name="T57" fmla="*/ 0 h 599"/>
                  <a:gd name="T58" fmla="*/ 2 w 1410"/>
                  <a:gd name="T59" fmla="*/ 0 h 599"/>
                  <a:gd name="T60" fmla="*/ 2 w 1410"/>
                  <a:gd name="T61" fmla="*/ 0 h 599"/>
                  <a:gd name="T62" fmla="*/ 2 w 1410"/>
                  <a:gd name="T63" fmla="*/ 0 h 599"/>
                  <a:gd name="T64" fmla="*/ 2 w 1410"/>
                  <a:gd name="T65" fmla="*/ 0 h 599"/>
                  <a:gd name="T66" fmla="*/ 2 w 1410"/>
                  <a:gd name="T67" fmla="*/ 0 h 599"/>
                  <a:gd name="T68" fmla="*/ 2 w 1410"/>
                  <a:gd name="T69" fmla="*/ 0 h 599"/>
                  <a:gd name="T70" fmla="*/ 2 w 1410"/>
                  <a:gd name="T71" fmla="*/ 0 h 599"/>
                  <a:gd name="T72" fmla="*/ 3 w 1410"/>
                  <a:gd name="T73" fmla="*/ 0 h 599"/>
                  <a:gd name="T74" fmla="*/ 3 w 1410"/>
                  <a:gd name="T75" fmla="*/ 0 h 599"/>
                  <a:gd name="T76" fmla="*/ 3 w 1410"/>
                  <a:gd name="T77" fmla="*/ 0 h 599"/>
                  <a:gd name="T78" fmla="*/ 3 w 1410"/>
                  <a:gd name="T79" fmla="*/ 0 h 599"/>
                  <a:gd name="T80" fmla="*/ 3 w 1410"/>
                  <a:gd name="T81" fmla="*/ 0 h 599"/>
                  <a:gd name="T82" fmla="*/ 3 w 1410"/>
                  <a:gd name="T83" fmla="*/ 0 h 599"/>
                  <a:gd name="T84" fmla="*/ 3 w 1410"/>
                  <a:gd name="T85" fmla="*/ 0 h 599"/>
                  <a:gd name="T86" fmla="*/ 3 w 1410"/>
                  <a:gd name="T87" fmla="*/ 0 h 599"/>
                  <a:gd name="T88" fmla="*/ 4 w 1410"/>
                  <a:gd name="T89" fmla="*/ 0 h 599"/>
                  <a:gd name="T90" fmla="*/ 4 w 1410"/>
                  <a:gd name="T91" fmla="*/ 0 h 599"/>
                  <a:gd name="T92" fmla="*/ 4 w 1410"/>
                  <a:gd name="T93" fmla="*/ 0 h 599"/>
                  <a:gd name="T94" fmla="*/ 4 w 1410"/>
                  <a:gd name="T95" fmla="*/ 0 h 599"/>
                  <a:gd name="T96" fmla="*/ 4 w 1410"/>
                  <a:gd name="T97" fmla="*/ 0 h 5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0"/>
                  <a:gd name="T148" fmla="*/ 0 h 599"/>
                  <a:gd name="T149" fmla="*/ 1410 w 1410"/>
                  <a:gd name="T150" fmla="*/ 599 h 5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0" h="599">
                    <a:moveTo>
                      <a:pt x="0" y="599"/>
                    </a:moveTo>
                    <a:lnTo>
                      <a:pt x="9" y="570"/>
                    </a:lnTo>
                    <a:lnTo>
                      <a:pt x="19" y="541"/>
                    </a:lnTo>
                    <a:lnTo>
                      <a:pt x="29" y="513"/>
                    </a:lnTo>
                    <a:lnTo>
                      <a:pt x="41" y="486"/>
                    </a:lnTo>
                    <a:lnTo>
                      <a:pt x="54" y="459"/>
                    </a:lnTo>
                    <a:lnTo>
                      <a:pt x="67" y="433"/>
                    </a:lnTo>
                    <a:lnTo>
                      <a:pt x="82" y="407"/>
                    </a:lnTo>
                    <a:lnTo>
                      <a:pt x="98" y="382"/>
                    </a:lnTo>
                    <a:lnTo>
                      <a:pt x="114" y="358"/>
                    </a:lnTo>
                    <a:lnTo>
                      <a:pt x="131" y="334"/>
                    </a:lnTo>
                    <a:lnTo>
                      <a:pt x="148" y="311"/>
                    </a:lnTo>
                    <a:lnTo>
                      <a:pt x="167" y="289"/>
                    </a:lnTo>
                    <a:lnTo>
                      <a:pt x="187" y="267"/>
                    </a:lnTo>
                    <a:lnTo>
                      <a:pt x="207" y="246"/>
                    </a:lnTo>
                    <a:lnTo>
                      <a:pt x="228" y="226"/>
                    </a:lnTo>
                    <a:lnTo>
                      <a:pt x="251" y="206"/>
                    </a:lnTo>
                    <a:lnTo>
                      <a:pt x="273" y="187"/>
                    </a:lnTo>
                    <a:lnTo>
                      <a:pt x="297" y="169"/>
                    </a:lnTo>
                    <a:lnTo>
                      <a:pt x="322" y="152"/>
                    </a:lnTo>
                    <a:lnTo>
                      <a:pt x="348" y="135"/>
                    </a:lnTo>
                    <a:lnTo>
                      <a:pt x="374" y="120"/>
                    </a:lnTo>
                    <a:lnTo>
                      <a:pt x="401" y="105"/>
                    </a:lnTo>
                    <a:lnTo>
                      <a:pt x="429" y="92"/>
                    </a:lnTo>
                    <a:lnTo>
                      <a:pt x="458" y="79"/>
                    </a:lnTo>
                    <a:lnTo>
                      <a:pt x="488" y="67"/>
                    </a:lnTo>
                    <a:lnTo>
                      <a:pt x="518" y="56"/>
                    </a:lnTo>
                    <a:lnTo>
                      <a:pt x="549" y="46"/>
                    </a:lnTo>
                    <a:lnTo>
                      <a:pt x="582" y="37"/>
                    </a:lnTo>
                    <a:lnTo>
                      <a:pt x="616" y="29"/>
                    </a:lnTo>
                    <a:lnTo>
                      <a:pt x="649" y="22"/>
                    </a:lnTo>
                    <a:lnTo>
                      <a:pt x="684" y="16"/>
                    </a:lnTo>
                    <a:lnTo>
                      <a:pt x="719" y="11"/>
                    </a:lnTo>
                    <a:lnTo>
                      <a:pt x="762" y="7"/>
                    </a:lnTo>
                    <a:lnTo>
                      <a:pt x="806" y="3"/>
                    </a:lnTo>
                    <a:lnTo>
                      <a:pt x="849" y="1"/>
                    </a:lnTo>
                    <a:lnTo>
                      <a:pt x="892" y="0"/>
                    </a:lnTo>
                    <a:lnTo>
                      <a:pt x="936" y="0"/>
                    </a:lnTo>
                    <a:lnTo>
                      <a:pt x="979" y="1"/>
                    </a:lnTo>
                    <a:lnTo>
                      <a:pt x="1023" y="3"/>
                    </a:lnTo>
                    <a:lnTo>
                      <a:pt x="1066" y="6"/>
                    </a:lnTo>
                    <a:lnTo>
                      <a:pt x="1110" y="11"/>
                    </a:lnTo>
                    <a:lnTo>
                      <a:pt x="1154" y="16"/>
                    </a:lnTo>
                    <a:lnTo>
                      <a:pt x="1197" y="23"/>
                    </a:lnTo>
                    <a:lnTo>
                      <a:pt x="1240" y="30"/>
                    </a:lnTo>
                    <a:lnTo>
                      <a:pt x="1283" y="39"/>
                    </a:lnTo>
                    <a:lnTo>
                      <a:pt x="1326" y="49"/>
                    </a:lnTo>
                    <a:lnTo>
                      <a:pt x="1368" y="59"/>
                    </a:lnTo>
                    <a:lnTo>
                      <a:pt x="1410" y="71"/>
                    </a:lnTo>
                  </a:path>
                </a:pathLst>
              </a:custGeom>
              <a:noFill/>
              <a:ln w="11113">
                <a:solidFill>
                  <a:srgbClr val="1F1A17"/>
                </a:solidFill>
                <a:prstDash val="solid"/>
                <a:round/>
                <a:headEnd/>
                <a:tailEnd/>
              </a:ln>
            </p:spPr>
            <p:txBody>
              <a:bodyPr/>
              <a:lstStyle/>
              <a:p>
                <a:endParaRPr lang="en-US"/>
              </a:p>
            </p:txBody>
          </p:sp>
          <p:sp>
            <p:nvSpPr>
              <p:cNvPr id="33923" name="Freeform 138"/>
              <p:cNvSpPr>
                <a:spLocks/>
              </p:cNvSpPr>
              <p:nvPr/>
            </p:nvSpPr>
            <p:spPr bwMode="auto">
              <a:xfrm>
                <a:off x="4364" y="2091"/>
                <a:ext cx="195" cy="96"/>
              </a:xfrm>
              <a:custGeom>
                <a:avLst/>
                <a:gdLst>
                  <a:gd name="T0" fmla="*/ 0 w 1365"/>
                  <a:gd name="T1" fmla="*/ 0 h 673"/>
                  <a:gd name="T2" fmla="*/ 0 w 1365"/>
                  <a:gd name="T3" fmla="*/ 0 h 673"/>
                  <a:gd name="T4" fmla="*/ 0 w 1365"/>
                  <a:gd name="T5" fmla="*/ 0 h 673"/>
                  <a:gd name="T6" fmla="*/ 0 w 1365"/>
                  <a:gd name="T7" fmla="*/ 0 h 673"/>
                  <a:gd name="T8" fmla="*/ 1 w 1365"/>
                  <a:gd name="T9" fmla="*/ 0 h 673"/>
                  <a:gd name="T10" fmla="*/ 1 w 1365"/>
                  <a:gd name="T11" fmla="*/ 0 h 673"/>
                  <a:gd name="T12" fmla="*/ 1 w 1365"/>
                  <a:gd name="T13" fmla="*/ 0 h 673"/>
                  <a:gd name="T14" fmla="*/ 1 w 1365"/>
                  <a:gd name="T15" fmla="*/ 0 h 673"/>
                  <a:gd name="T16" fmla="*/ 1 w 1365"/>
                  <a:gd name="T17" fmla="*/ 0 h 673"/>
                  <a:gd name="T18" fmla="*/ 1 w 1365"/>
                  <a:gd name="T19" fmla="*/ 0 h 673"/>
                  <a:gd name="T20" fmla="*/ 1 w 1365"/>
                  <a:gd name="T21" fmla="*/ 0 h 673"/>
                  <a:gd name="T22" fmla="*/ 2 w 1365"/>
                  <a:gd name="T23" fmla="*/ 0 h 673"/>
                  <a:gd name="T24" fmla="*/ 2 w 1365"/>
                  <a:gd name="T25" fmla="*/ 0 h 673"/>
                  <a:gd name="T26" fmla="*/ 2 w 1365"/>
                  <a:gd name="T27" fmla="*/ 0 h 673"/>
                  <a:gd name="T28" fmla="*/ 2 w 1365"/>
                  <a:gd name="T29" fmla="*/ 0 h 673"/>
                  <a:gd name="T30" fmla="*/ 2 w 1365"/>
                  <a:gd name="T31" fmla="*/ 0 h 673"/>
                  <a:gd name="T32" fmla="*/ 2 w 1365"/>
                  <a:gd name="T33" fmla="*/ 0 h 673"/>
                  <a:gd name="T34" fmla="*/ 2 w 1365"/>
                  <a:gd name="T35" fmla="*/ 0 h 673"/>
                  <a:gd name="T36" fmla="*/ 2 w 1365"/>
                  <a:gd name="T37" fmla="*/ 0 h 673"/>
                  <a:gd name="T38" fmla="*/ 3 w 1365"/>
                  <a:gd name="T39" fmla="*/ 1 h 673"/>
                  <a:gd name="T40" fmla="*/ 3 w 1365"/>
                  <a:gd name="T41" fmla="*/ 1 h 673"/>
                  <a:gd name="T42" fmla="*/ 3 w 1365"/>
                  <a:gd name="T43" fmla="*/ 1 h 673"/>
                  <a:gd name="T44" fmla="*/ 3 w 1365"/>
                  <a:gd name="T45" fmla="*/ 1 h 673"/>
                  <a:gd name="T46" fmla="*/ 3 w 1365"/>
                  <a:gd name="T47" fmla="*/ 1 h 673"/>
                  <a:gd name="T48" fmla="*/ 3 w 1365"/>
                  <a:gd name="T49" fmla="*/ 1 h 673"/>
                  <a:gd name="T50" fmla="*/ 3 w 1365"/>
                  <a:gd name="T51" fmla="*/ 1 h 673"/>
                  <a:gd name="T52" fmla="*/ 3 w 1365"/>
                  <a:gd name="T53" fmla="*/ 1 h 673"/>
                  <a:gd name="T54" fmla="*/ 4 w 1365"/>
                  <a:gd name="T55" fmla="*/ 1 h 673"/>
                  <a:gd name="T56" fmla="*/ 4 w 1365"/>
                  <a:gd name="T57" fmla="*/ 1 h 673"/>
                  <a:gd name="T58" fmla="*/ 4 w 1365"/>
                  <a:gd name="T59" fmla="*/ 2 h 673"/>
                  <a:gd name="T60" fmla="*/ 4 w 1365"/>
                  <a:gd name="T61" fmla="*/ 2 h 673"/>
                  <a:gd name="T62" fmla="*/ 4 w 1365"/>
                  <a:gd name="T63" fmla="*/ 2 h 673"/>
                  <a:gd name="T64" fmla="*/ 4 w 1365"/>
                  <a:gd name="T65" fmla="*/ 2 h 6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5"/>
                  <a:gd name="T100" fmla="*/ 0 h 673"/>
                  <a:gd name="T101" fmla="*/ 1365 w 1365"/>
                  <a:gd name="T102" fmla="*/ 673 h 6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5" h="673">
                    <a:moveTo>
                      <a:pt x="0" y="47"/>
                    </a:moveTo>
                    <a:lnTo>
                      <a:pt x="44" y="33"/>
                    </a:lnTo>
                    <a:lnTo>
                      <a:pt x="90" y="22"/>
                    </a:lnTo>
                    <a:lnTo>
                      <a:pt x="136" y="13"/>
                    </a:lnTo>
                    <a:lnTo>
                      <a:pt x="183" y="6"/>
                    </a:lnTo>
                    <a:lnTo>
                      <a:pt x="230" y="2"/>
                    </a:lnTo>
                    <a:lnTo>
                      <a:pt x="277" y="0"/>
                    </a:lnTo>
                    <a:lnTo>
                      <a:pt x="325" y="1"/>
                    </a:lnTo>
                    <a:lnTo>
                      <a:pt x="373" y="4"/>
                    </a:lnTo>
                    <a:lnTo>
                      <a:pt x="421" y="9"/>
                    </a:lnTo>
                    <a:lnTo>
                      <a:pt x="469" y="17"/>
                    </a:lnTo>
                    <a:lnTo>
                      <a:pt x="518" y="26"/>
                    </a:lnTo>
                    <a:lnTo>
                      <a:pt x="565" y="38"/>
                    </a:lnTo>
                    <a:lnTo>
                      <a:pt x="613" y="52"/>
                    </a:lnTo>
                    <a:lnTo>
                      <a:pt x="660" y="68"/>
                    </a:lnTo>
                    <a:lnTo>
                      <a:pt x="707" y="86"/>
                    </a:lnTo>
                    <a:lnTo>
                      <a:pt x="754" y="106"/>
                    </a:lnTo>
                    <a:lnTo>
                      <a:pt x="800" y="129"/>
                    </a:lnTo>
                    <a:lnTo>
                      <a:pt x="845" y="153"/>
                    </a:lnTo>
                    <a:lnTo>
                      <a:pt x="889" y="179"/>
                    </a:lnTo>
                    <a:lnTo>
                      <a:pt x="933" y="206"/>
                    </a:lnTo>
                    <a:lnTo>
                      <a:pt x="976" y="236"/>
                    </a:lnTo>
                    <a:lnTo>
                      <a:pt x="1019" y="267"/>
                    </a:lnTo>
                    <a:lnTo>
                      <a:pt x="1060" y="301"/>
                    </a:lnTo>
                    <a:lnTo>
                      <a:pt x="1099" y="335"/>
                    </a:lnTo>
                    <a:lnTo>
                      <a:pt x="1138" y="372"/>
                    </a:lnTo>
                    <a:lnTo>
                      <a:pt x="1175" y="410"/>
                    </a:lnTo>
                    <a:lnTo>
                      <a:pt x="1210" y="451"/>
                    </a:lnTo>
                    <a:lnTo>
                      <a:pt x="1245" y="492"/>
                    </a:lnTo>
                    <a:lnTo>
                      <a:pt x="1277" y="535"/>
                    </a:lnTo>
                    <a:lnTo>
                      <a:pt x="1309" y="580"/>
                    </a:lnTo>
                    <a:lnTo>
                      <a:pt x="1338" y="625"/>
                    </a:lnTo>
                    <a:lnTo>
                      <a:pt x="1365" y="673"/>
                    </a:lnTo>
                  </a:path>
                </a:pathLst>
              </a:custGeom>
              <a:noFill/>
              <a:ln w="11113">
                <a:solidFill>
                  <a:srgbClr val="1F1A17"/>
                </a:solidFill>
                <a:prstDash val="solid"/>
                <a:round/>
                <a:headEnd/>
                <a:tailEnd/>
              </a:ln>
            </p:spPr>
            <p:txBody>
              <a:bodyPr/>
              <a:lstStyle/>
              <a:p>
                <a:endParaRPr lang="en-US"/>
              </a:p>
            </p:txBody>
          </p:sp>
          <p:sp>
            <p:nvSpPr>
              <p:cNvPr id="33924" name="Freeform 139"/>
              <p:cNvSpPr>
                <a:spLocks/>
              </p:cNvSpPr>
              <p:nvPr/>
            </p:nvSpPr>
            <p:spPr bwMode="auto">
              <a:xfrm>
                <a:off x="4514" y="2214"/>
                <a:ext cx="67" cy="154"/>
              </a:xfrm>
              <a:custGeom>
                <a:avLst/>
                <a:gdLst>
                  <a:gd name="T0" fmla="*/ 1 w 468"/>
                  <a:gd name="T1" fmla="*/ 0 h 1075"/>
                  <a:gd name="T2" fmla="*/ 1 w 468"/>
                  <a:gd name="T3" fmla="*/ 0 h 1075"/>
                  <a:gd name="T4" fmla="*/ 1 w 468"/>
                  <a:gd name="T5" fmla="*/ 0 h 1075"/>
                  <a:gd name="T6" fmla="*/ 1 w 468"/>
                  <a:gd name="T7" fmla="*/ 0 h 1075"/>
                  <a:gd name="T8" fmla="*/ 1 w 468"/>
                  <a:gd name="T9" fmla="*/ 1 h 1075"/>
                  <a:gd name="T10" fmla="*/ 1 w 468"/>
                  <a:gd name="T11" fmla="*/ 1 h 1075"/>
                  <a:gd name="T12" fmla="*/ 1 w 468"/>
                  <a:gd name="T13" fmla="*/ 1 h 1075"/>
                  <a:gd name="T14" fmla="*/ 1 w 468"/>
                  <a:gd name="T15" fmla="*/ 1 h 1075"/>
                  <a:gd name="T16" fmla="*/ 1 w 468"/>
                  <a:gd name="T17" fmla="*/ 1 h 1075"/>
                  <a:gd name="T18" fmla="*/ 1 w 468"/>
                  <a:gd name="T19" fmla="*/ 1 h 1075"/>
                  <a:gd name="T20" fmla="*/ 1 w 468"/>
                  <a:gd name="T21" fmla="*/ 1 h 1075"/>
                  <a:gd name="T22" fmla="*/ 1 w 468"/>
                  <a:gd name="T23" fmla="*/ 1 h 1075"/>
                  <a:gd name="T24" fmla="*/ 1 w 468"/>
                  <a:gd name="T25" fmla="*/ 1 h 1075"/>
                  <a:gd name="T26" fmla="*/ 1 w 468"/>
                  <a:gd name="T27" fmla="*/ 2 h 1075"/>
                  <a:gd name="T28" fmla="*/ 1 w 468"/>
                  <a:gd name="T29" fmla="*/ 2 h 1075"/>
                  <a:gd name="T30" fmla="*/ 1 w 468"/>
                  <a:gd name="T31" fmla="*/ 2 h 1075"/>
                  <a:gd name="T32" fmla="*/ 1 w 468"/>
                  <a:gd name="T33" fmla="*/ 2 h 1075"/>
                  <a:gd name="T34" fmla="*/ 1 w 468"/>
                  <a:gd name="T35" fmla="*/ 2 h 1075"/>
                  <a:gd name="T36" fmla="*/ 1 w 468"/>
                  <a:gd name="T37" fmla="*/ 2 h 1075"/>
                  <a:gd name="T38" fmla="*/ 1 w 468"/>
                  <a:gd name="T39" fmla="*/ 2 h 1075"/>
                  <a:gd name="T40" fmla="*/ 1 w 468"/>
                  <a:gd name="T41" fmla="*/ 2 h 1075"/>
                  <a:gd name="T42" fmla="*/ 1 w 468"/>
                  <a:gd name="T43" fmla="*/ 2 h 1075"/>
                  <a:gd name="T44" fmla="*/ 1 w 468"/>
                  <a:gd name="T45" fmla="*/ 2 h 1075"/>
                  <a:gd name="T46" fmla="*/ 1 w 468"/>
                  <a:gd name="T47" fmla="*/ 3 h 1075"/>
                  <a:gd name="T48" fmla="*/ 1 w 468"/>
                  <a:gd name="T49" fmla="*/ 3 h 1075"/>
                  <a:gd name="T50" fmla="*/ 1 w 468"/>
                  <a:gd name="T51" fmla="*/ 3 h 1075"/>
                  <a:gd name="T52" fmla="*/ 1 w 468"/>
                  <a:gd name="T53" fmla="*/ 3 h 1075"/>
                  <a:gd name="T54" fmla="*/ 1 w 468"/>
                  <a:gd name="T55" fmla="*/ 3 h 1075"/>
                  <a:gd name="T56" fmla="*/ 0 w 468"/>
                  <a:gd name="T57" fmla="*/ 3 h 1075"/>
                  <a:gd name="T58" fmla="*/ 0 w 468"/>
                  <a:gd name="T59" fmla="*/ 3 h 1075"/>
                  <a:gd name="T60" fmla="*/ 0 w 468"/>
                  <a:gd name="T61" fmla="*/ 3 h 1075"/>
                  <a:gd name="T62" fmla="*/ 0 w 468"/>
                  <a:gd name="T63" fmla="*/ 3 h 1075"/>
                  <a:gd name="T64" fmla="*/ 0 w 468"/>
                  <a:gd name="T65" fmla="*/ 3 h 1075"/>
                  <a:gd name="T66" fmla="*/ 1 w 468"/>
                  <a:gd name="T67" fmla="*/ 0 h 10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8"/>
                  <a:gd name="T103" fmla="*/ 0 h 1075"/>
                  <a:gd name="T104" fmla="*/ 468 w 468"/>
                  <a:gd name="T105" fmla="*/ 1075 h 10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8" h="1075">
                    <a:moveTo>
                      <a:pt x="402" y="0"/>
                    </a:moveTo>
                    <a:lnTo>
                      <a:pt x="417" y="43"/>
                    </a:lnTo>
                    <a:lnTo>
                      <a:pt x="430" y="87"/>
                    </a:lnTo>
                    <a:lnTo>
                      <a:pt x="441" y="130"/>
                    </a:lnTo>
                    <a:lnTo>
                      <a:pt x="450" y="173"/>
                    </a:lnTo>
                    <a:lnTo>
                      <a:pt x="457" y="215"/>
                    </a:lnTo>
                    <a:lnTo>
                      <a:pt x="463" y="257"/>
                    </a:lnTo>
                    <a:lnTo>
                      <a:pt x="466" y="299"/>
                    </a:lnTo>
                    <a:lnTo>
                      <a:pt x="468" y="340"/>
                    </a:lnTo>
                    <a:lnTo>
                      <a:pt x="468" y="381"/>
                    </a:lnTo>
                    <a:lnTo>
                      <a:pt x="467" y="421"/>
                    </a:lnTo>
                    <a:lnTo>
                      <a:pt x="463" y="461"/>
                    </a:lnTo>
                    <a:lnTo>
                      <a:pt x="458" y="500"/>
                    </a:lnTo>
                    <a:lnTo>
                      <a:pt x="451" y="538"/>
                    </a:lnTo>
                    <a:lnTo>
                      <a:pt x="442" y="576"/>
                    </a:lnTo>
                    <a:lnTo>
                      <a:pt x="432" y="613"/>
                    </a:lnTo>
                    <a:lnTo>
                      <a:pt x="420" y="649"/>
                    </a:lnTo>
                    <a:lnTo>
                      <a:pt x="406" y="684"/>
                    </a:lnTo>
                    <a:lnTo>
                      <a:pt x="390" y="719"/>
                    </a:lnTo>
                    <a:lnTo>
                      <a:pt x="373" y="752"/>
                    </a:lnTo>
                    <a:lnTo>
                      <a:pt x="354" y="784"/>
                    </a:lnTo>
                    <a:lnTo>
                      <a:pt x="333" y="815"/>
                    </a:lnTo>
                    <a:lnTo>
                      <a:pt x="311" y="845"/>
                    </a:lnTo>
                    <a:lnTo>
                      <a:pt x="287" y="874"/>
                    </a:lnTo>
                    <a:lnTo>
                      <a:pt x="262" y="902"/>
                    </a:lnTo>
                    <a:lnTo>
                      <a:pt x="235" y="928"/>
                    </a:lnTo>
                    <a:lnTo>
                      <a:pt x="206" y="953"/>
                    </a:lnTo>
                    <a:lnTo>
                      <a:pt x="176" y="977"/>
                    </a:lnTo>
                    <a:lnTo>
                      <a:pt x="144" y="1000"/>
                    </a:lnTo>
                    <a:lnTo>
                      <a:pt x="110" y="1021"/>
                    </a:lnTo>
                    <a:lnTo>
                      <a:pt x="75" y="1040"/>
                    </a:lnTo>
                    <a:lnTo>
                      <a:pt x="39" y="1059"/>
                    </a:lnTo>
                    <a:lnTo>
                      <a:pt x="0" y="1075"/>
                    </a:lnTo>
                    <a:lnTo>
                      <a:pt x="402" y="0"/>
                    </a:lnTo>
                    <a:close/>
                  </a:path>
                </a:pathLst>
              </a:custGeom>
              <a:noFill/>
              <a:ln w="11113">
                <a:solidFill>
                  <a:srgbClr val="1F1A17"/>
                </a:solidFill>
                <a:prstDash val="solid"/>
                <a:round/>
                <a:headEnd/>
                <a:tailEnd/>
              </a:ln>
            </p:spPr>
            <p:txBody>
              <a:bodyPr/>
              <a:lstStyle/>
              <a:p>
                <a:endParaRPr lang="en-US"/>
              </a:p>
            </p:txBody>
          </p:sp>
          <p:sp>
            <p:nvSpPr>
              <p:cNvPr id="33925" name="Freeform 140"/>
              <p:cNvSpPr>
                <a:spLocks/>
              </p:cNvSpPr>
              <p:nvPr/>
            </p:nvSpPr>
            <p:spPr bwMode="auto">
              <a:xfrm>
                <a:off x="4327" y="2306"/>
                <a:ext cx="154" cy="71"/>
              </a:xfrm>
              <a:custGeom>
                <a:avLst/>
                <a:gdLst>
                  <a:gd name="T0" fmla="*/ 3 w 1077"/>
                  <a:gd name="T1" fmla="*/ 1 h 495"/>
                  <a:gd name="T2" fmla="*/ 3 w 1077"/>
                  <a:gd name="T3" fmla="*/ 1 h 495"/>
                  <a:gd name="T4" fmla="*/ 3 w 1077"/>
                  <a:gd name="T5" fmla="*/ 1 h 495"/>
                  <a:gd name="T6" fmla="*/ 3 w 1077"/>
                  <a:gd name="T7" fmla="*/ 1 h 495"/>
                  <a:gd name="T8" fmla="*/ 3 w 1077"/>
                  <a:gd name="T9" fmla="*/ 1 h 495"/>
                  <a:gd name="T10" fmla="*/ 3 w 1077"/>
                  <a:gd name="T11" fmla="*/ 1 h 495"/>
                  <a:gd name="T12" fmla="*/ 3 w 1077"/>
                  <a:gd name="T13" fmla="*/ 1 h 495"/>
                  <a:gd name="T14" fmla="*/ 2 w 1077"/>
                  <a:gd name="T15" fmla="*/ 1 h 495"/>
                  <a:gd name="T16" fmla="*/ 2 w 1077"/>
                  <a:gd name="T17" fmla="*/ 1 h 495"/>
                  <a:gd name="T18" fmla="*/ 2 w 1077"/>
                  <a:gd name="T19" fmla="*/ 1 h 495"/>
                  <a:gd name="T20" fmla="*/ 2 w 1077"/>
                  <a:gd name="T21" fmla="*/ 1 h 495"/>
                  <a:gd name="T22" fmla="*/ 2 w 1077"/>
                  <a:gd name="T23" fmla="*/ 1 h 495"/>
                  <a:gd name="T24" fmla="*/ 2 w 1077"/>
                  <a:gd name="T25" fmla="*/ 1 h 495"/>
                  <a:gd name="T26" fmla="*/ 2 w 1077"/>
                  <a:gd name="T27" fmla="*/ 1 h 495"/>
                  <a:gd name="T28" fmla="*/ 2 w 1077"/>
                  <a:gd name="T29" fmla="*/ 1 h 495"/>
                  <a:gd name="T30" fmla="*/ 2 w 1077"/>
                  <a:gd name="T31" fmla="*/ 1 h 495"/>
                  <a:gd name="T32" fmla="*/ 1 w 1077"/>
                  <a:gd name="T33" fmla="*/ 1 h 495"/>
                  <a:gd name="T34" fmla="*/ 1 w 1077"/>
                  <a:gd name="T35" fmla="*/ 1 h 495"/>
                  <a:gd name="T36" fmla="*/ 1 w 1077"/>
                  <a:gd name="T37" fmla="*/ 1 h 495"/>
                  <a:gd name="T38" fmla="*/ 1 w 1077"/>
                  <a:gd name="T39" fmla="*/ 1 h 495"/>
                  <a:gd name="T40" fmla="*/ 1 w 1077"/>
                  <a:gd name="T41" fmla="*/ 1 h 495"/>
                  <a:gd name="T42" fmla="*/ 1 w 1077"/>
                  <a:gd name="T43" fmla="*/ 1 h 495"/>
                  <a:gd name="T44" fmla="*/ 1 w 1077"/>
                  <a:gd name="T45" fmla="*/ 1 h 495"/>
                  <a:gd name="T46" fmla="*/ 1 w 1077"/>
                  <a:gd name="T47" fmla="*/ 1 h 495"/>
                  <a:gd name="T48" fmla="*/ 1 w 1077"/>
                  <a:gd name="T49" fmla="*/ 1 h 495"/>
                  <a:gd name="T50" fmla="*/ 1 w 1077"/>
                  <a:gd name="T51" fmla="*/ 1 h 495"/>
                  <a:gd name="T52" fmla="*/ 0 w 1077"/>
                  <a:gd name="T53" fmla="*/ 1 h 495"/>
                  <a:gd name="T54" fmla="*/ 0 w 1077"/>
                  <a:gd name="T55" fmla="*/ 0 h 495"/>
                  <a:gd name="T56" fmla="*/ 0 w 1077"/>
                  <a:gd name="T57" fmla="*/ 0 h 495"/>
                  <a:gd name="T58" fmla="*/ 0 w 1077"/>
                  <a:gd name="T59" fmla="*/ 0 h 495"/>
                  <a:gd name="T60" fmla="*/ 0 w 1077"/>
                  <a:gd name="T61" fmla="*/ 0 h 495"/>
                  <a:gd name="T62" fmla="*/ 0 w 1077"/>
                  <a:gd name="T63" fmla="*/ 0 h 495"/>
                  <a:gd name="T64" fmla="*/ 0 w 1077"/>
                  <a:gd name="T65" fmla="*/ 0 h 4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7"/>
                  <a:gd name="T100" fmla="*/ 0 h 495"/>
                  <a:gd name="T101" fmla="*/ 1077 w 1077"/>
                  <a:gd name="T102" fmla="*/ 495 h 4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7" h="495">
                    <a:moveTo>
                      <a:pt x="1077" y="489"/>
                    </a:moveTo>
                    <a:lnTo>
                      <a:pt x="1040" y="492"/>
                    </a:lnTo>
                    <a:lnTo>
                      <a:pt x="1004" y="494"/>
                    </a:lnTo>
                    <a:lnTo>
                      <a:pt x="967" y="495"/>
                    </a:lnTo>
                    <a:lnTo>
                      <a:pt x="931" y="494"/>
                    </a:lnTo>
                    <a:lnTo>
                      <a:pt x="894" y="493"/>
                    </a:lnTo>
                    <a:lnTo>
                      <a:pt x="857" y="490"/>
                    </a:lnTo>
                    <a:lnTo>
                      <a:pt x="820" y="485"/>
                    </a:lnTo>
                    <a:lnTo>
                      <a:pt x="784" y="479"/>
                    </a:lnTo>
                    <a:lnTo>
                      <a:pt x="747" y="472"/>
                    </a:lnTo>
                    <a:lnTo>
                      <a:pt x="709" y="464"/>
                    </a:lnTo>
                    <a:lnTo>
                      <a:pt x="673" y="455"/>
                    </a:lnTo>
                    <a:lnTo>
                      <a:pt x="637" y="444"/>
                    </a:lnTo>
                    <a:lnTo>
                      <a:pt x="601" y="432"/>
                    </a:lnTo>
                    <a:lnTo>
                      <a:pt x="565" y="420"/>
                    </a:lnTo>
                    <a:lnTo>
                      <a:pt x="529" y="404"/>
                    </a:lnTo>
                    <a:lnTo>
                      <a:pt x="494" y="389"/>
                    </a:lnTo>
                    <a:lnTo>
                      <a:pt x="459" y="373"/>
                    </a:lnTo>
                    <a:lnTo>
                      <a:pt x="424" y="355"/>
                    </a:lnTo>
                    <a:lnTo>
                      <a:pt x="390" y="336"/>
                    </a:lnTo>
                    <a:lnTo>
                      <a:pt x="357" y="317"/>
                    </a:lnTo>
                    <a:lnTo>
                      <a:pt x="323" y="296"/>
                    </a:lnTo>
                    <a:lnTo>
                      <a:pt x="291" y="274"/>
                    </a:lnTo>
                    <a:lnTo>
                      <a:pt x="259" y="251"/>
                    </a:lnTo>
                    <a:lnTo>
                      <a:pt x="227" y="227"/>
                    </a:lnTo>
                    <a:lnTo>
                      <a:pt x="195" y="202"/>
                    </a:lnTo>
                    <a:lnTo>
                      <a:pt x="165" y="176"/>
                    </a:lnTo>
                    <a:lnTo>
                      <a:pt x="136" y="149"/>
                    </a:lnTo>
                    <a:lnTo>
                      <a:pt x="107" y="121"/>
                    </a:lnTo>
                    <a:lnTo>
                      <a:pt x="79" y="92"/>
                    </a:lnTo>
                    <a:lnTo>
                      <a:pt x="52" y="62"/>
                    </a:lnTo>
                    <a:lnTo>
                      <a:pt x="25" y="32"/>
                    </a:lnTo>
                    <a:lnTo>
                      <a:pt x="0" y="0"/>
                    </a:lnTo>
                  </a:path>
                </a:pathLst>
              </a:custGeom>
              <a:noFill/>
              <a:ln w="11113">
                <a:solidFill>
                  <a:srgbClr val="1F1A17"/>
                </a:solidFill>
                <a:prstDash val="solid"/>
                <a:round/>
                <a:headEnd/>
                <a:tailEnd/>
              </a:ln>
            </p:spPr>
            <p:txBody>
              <a:bodyPr/>
              <a:lstStyle/>
              <a:p>
                <a:endParaRPr lang="en-US"/>
              </a:p>
            </p:txBody>
          </p:sp>
          <p:sp>
            <p:nvSpPr>
              <p:cNvPr id="33926" name="Freeform 141"/>
              <p:cNvSpPr>
                <a:spLocks/>
              </p:cNvSpPr>
              <p:nvPr/>
            </p:nvSpPr>
            <p:spPr bwMode="auto">
              <a:xfrm>
                <a:off x="4291" y="2106"/>
                <a:ext cx="55" cy="173"/>
              </a:xfrm>
              <a:custGeom>
                <a:avLst/>
                <a:gdLst>
                  <a:gd name="T0" fmla="*/ 0 w 381"/>
                  <a:gd name="T1" fmla="*/ 4 h 1208"/>
                  <a:gd name="T2" fmla="*/ 0 w 381"/>
                  <a:gd name="T3" fmla="*/ 3 h 1208"/>
                  <a:gd name="T4" fmla="*/ 0 w 381"/>
                  <a:gd name="T5" fmla="*/ 3 h 1208"/>
                  <a:gd name="T6" fmla="*/ 0 w 381"/>
                  <a:gd name="T7" fmla="*/ 3 h 1208"/>
                  <a:gd name="T8" fmla="*/ 0 w 381"/>
                  <a:gd name="T9" fmla="*/ 3 h 1208"/>
                  <a:gd name="T10" fmla="*/ 0 w 381"/>
                  <a:gd name="T11" fmla="*/ 3 h 1208"/>
                  <a:gd name="T12" fmla="*/ 0 w 381"/>
                  <a:gd name="T13" fmla="*/ 3 h 1208"/>
                  <a:gd name="T14" fmla="*/ 0 w 381"/>
                  <a:gd name="T15" fmla="*/ 3 h 1208"/>
                  <a:gd name="T16" fmla="*/ 0 w 381"/>
                  <a:gd name="T17" fmla="*/ 3 h 1208"/>
                  <a:gd name="T18" fmla="*/ 0 w 381"/>
                  <a:gd name="T19" fmla="*/ 2 h 1208"/>
                  <a:gd name="T20" fmla="*/ 0 w 381"/>
                  <a:gd name="T21" fmla="*/ 2 h 1208"/>
                  <a:gd name="T22" fmla="*/ 0 w 381"/>
                  <a:gd name="T23" fmla="*/ 2 h 1208"/>
                  <a:gd name="T24" fmla="*/ 0 w 381"/>
                  <a:gd name="T25" fmla="*/ 2 h 1208"/>
                  <a:gd name="T26" fmla="*/ 0 w 381"/>
                  <a:gd name="T27" fmla="*/ 2 h 1208"/>
                  <a:gd name="T28" fmla="*/ 0 w 381"/>
                  <a:gd name="T29" fmla="*/ 2 h 1208"/>
                  <a:gd name="T30" fmla="*/ 0 w 381"/>
                  <a:gd name="T31" fmla="*/ 2 h 1208"/>
                  <a:gd name="T32" fmla="*/ 0 w 381"/>
                  <a:gd name="T33" fmla="*/ 2 h 1208"/>
                  <a:gd name="T34" fmla="*/ 0 w 381"/>
                  <a:gd name="T35" fmla="*/ 1 h 1208"/>
                  <a:gd name="T36" fmla="*/ 0 w 381"/>
                  <a:gd name="T37" fmla="*/ 1 h 1208"/>
                  <a:gd name="T38" fmla="*/ 0 w 381"/>
                  <a:gd name="T39" fmla="*/ 1 h 1208"/>
                  <a:gd name="T40" fmla="*/ 0 w 381"/>
                  <a:gd name="T41" fmla="*/ 1 h 1208"/>
                  <a:gd name="T42" fmla="*/ 0 w 381"/>
                  <a:gd name="T43" fmla="*/ 1 h 1208"/>
                  <a:gd name="T44" fmla="*/ 0 w 381"/>
                  <a:gd name="T45" fmla="*/ 1 h 1208"/>
                  <a:gd name="T46" fmla="*/ 0 w 381"/>
                  <a:gd name="T47" fmla="*/ 1 h 1208"/>
                  <a:gd name="T48" fmla="*/ 0 w 381"/>
                  <a:gd name="T49" fmla="*/ 1 h 1208"/>
                  <a:gd name="T50" fmla="*/ 0 w 381"/>
                  <a:gd name="T51" fmla="*/ 1 h 1208"/>
                  <a:gd name="T52" fmla="*/ 1 w 381"/>
                  <a:gd name="T53" fmla="*/ 0 h 1208"/>
                  <a:gd name="T54" fmla="*/ 1 w 381"/>
                  <a:gd name="T55" fmla="*/ 0 h 1208"/>
                  <a:gd name="T56" fmla="*/ 1 w 381"/>
                  <a:gd name="T57" fmla="*/ 0 h 1208"/>
                  <a:gd name="T58" fmla="*/ 1 w 381"/>
                  <a:gd name="T59" fmla="*/ 0 h 1208"/>
                  <a:gd name="T60" fmla="*/ 1 w 381"/>
                  <a:gd name="T61" fmla="*/ 0 h 1208"/>
                  <a:gd name="T62" fmla="*/ 1 w 381"/>
                  <a:gd name="T63" fmla="*/ 0 h 1208"/>
                  <a:gd name="T64" fmla="*/ 1 w 381"/>
                  <a:gd name="T65" fmla="*/ 0 h 1208"/>
                  <a:gd name="T66" fmla="*/ 0 w 381"/>
                  <a:gd name="T67" fmla="*/ 4 h 1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1"/>
                  <a:gd name="T103" fmla="*/ 0 h 1208"/>
                  <a:gd name="T104" fmla="*/ 381 w 381"/>
                  <a:gd name="T105" fmla="*/ 1208 h 1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1" h="1208">
                    <a:moveTo>
                      <a:pt x="130" y="1208"/>
                    </a:moveTo>
                    <a:lnTo>
                      <a:pt x="110" y="1170"/>
                    </a:lnTo>
                    <a:lnTo>
                      <a:pt x="92" y="1131"/>
                    </a:lnTo>
                    <a:lnTo>
                      <a:pt x="76" y="1091"/>
                    </a:lnTo>
                    <a:lnTo>
                      <a:pt x="61" y="1051"/>
                    </a:lnTo>
                    <a:lnTo>
                      <a:pt x="48" y="1010"/>
                    </a:lnTo>
                    <a:lnTo>
                      <a:pt x="36" y="968"/>
                    </a:lnTo>
                    <a:lnTo>
                      <a:pt x="26" y="927"/>
                    </a:lnTo>
                    <a:lnTo>
                      <a:pt x="17" y="884"/>
                    </a:lnTo>
                    <a:lnTo>
                      <a:pt x="10" y="842"/>
                    </a:lnTo>
                    <a:lnTo>
                      <a:pt x="5" y="799"/>
                    </a:lnTo>
                    <a:lnTo>
                      <a:pt x="2" y="756"/>
                    </a:lnTo>
                    <a:lnTo>
                      <a:pt x="0" y="713"/>
                    </a:lnTo>
                    <a:lnTo>
                      <a:pt x="0" y="671"/>
                    </a:lnTo>
                    <a:lnTo>
                      <a:pt x="2" y="629"/>
                    </a:lnTo>
                    <a:lnTo>
                      <a:pt x="5" y="587"/>
                    </a:lnTo>
                    <a:lnTo>
                      <a:pt x="11" y="545"/>
                    </a:lnTo>
                    <a:lnTo>
                      <a:pt x="18" y="504"/>
                    </a:lnTo>
                    <a:lnTo>
                      <a:pt x="28" y="464"/>
                    </a:lnTo>
                    <a:lnTo>
                      <a:pt x="39" y="424"/>
                    </a:lnTo>
                    <a:lnTo>
                      <a:pt x="53" y="385"/>
                    </a:lnTo>
                    <a:lnTo>
                      <a:pt x="68" y="346"/>
                    </a:lnTo>
                    <a:lnTo>
                      <a:pt x="86" y="308"/>
                    </a:lnTo>
                    <a:lnTo>
                      <a:pt x="105" y="271"/>
                    </a:lnTo>
                    <a:lnTo>
                      <a:pt x="127" y="236"/>
                    </a:lnTo>
                    <a:lnTo>
                      <a:pt x="151" y="201"/>
                    </a:lnTo>
                    <a:lnTo>
                      <a:pt x="177" y="168"/>
                    </a:lnTo>
                    <a:lnTo>
                      <a:pt x="205" y="136"/>
                    </a:lnTo>
                    <a:lnTo>
                      <a:pt x="236" y="106"/>
                    </a:lnTo>
                    <a:lnTo>
                      <a:pt x="268" y="77"/>
                    </a:lnTo>
                    <a:lnTo>
                      <a:pt x="304" y="49"/>
                    </a:lnTo>
                    <a:lnTo>
                      <a:pt x="341" y="24"/>
                    </a:lnTo>
                    <a:lnTo>
                      <a:pt x="381" y="0"/>
                    </a:lnTo>
                    <a:lnTo>
                      <a:pt x="130" y="1208"/>
                    </a:lnTo>
                    <a:close/>
                  </a:path>
                </a:pathLst>
              </a:custGeom>
              <a:noFill/>
              <a:ln w="11113">
                <a:solidFill>
                  <a:srgbClr val="1F1A17"/>
                </a:solidFill>
                <a:prstDash val="solid"/>
                <a:round/>
                <a:headEnd/>
                <a:tailEnd/>
              </a:ln>
            </p:spPr>
            <p:txBody>
              <a:bodyPr/>
              <a:lstStyle/>
              <a:p>
                <a:endParaRPr lang="en-US"/>
              </a:p>
            </p:txBody>
          </p:sp>
          <p:sp>
            <p:nvSpPr>
              <p:cNvPr id="33927" name="Freeform 142"/>
              <p:cNvSpPr>
                <a:spLocks/>
              </p:cNvSpPr>
              <p:nvPr/>
            </p:nvSpPr>
            <p:spPr bwMode="auto">
              <a:xfrm>
                <a:off x="4700" y="1978"/>
                <a:ext cx="42" cy="148"/>
              </a:xfrm>
              <a:custGeom>
                <a:avLst/>
                <a:gdLst>
                  <a:gd name="T0" fmla="*/ 0 w 298"/>
                  <a:gd name="T1" fmla="*/ 3 h 1041"/>
                  <a:gd name="T2" fmla="*/ 0 w 298"/>
                  <a:gd name="T3" fmla="*/ 3 h 1041"/>
                  <a:gd name="T4" fmla="*/ 0 w 298"/>
                  <a:gd name="T5" fmla="*/ 3 h 1041"/>
                  <a:gd name="T6" fmla="*/ 0 w 298"/>
                  <a:gd name="T7" fmla="*/ 3 h 1041"/>
                  <a:gd name="T8" fmla="*/ 0 w 298"/>
                  <a:gd name="T9" fmla="*/ 3 h 1041"/>
                  <a:gd name="T10" fmla="*/ 0 w 298"/>
                  <a:gd name="T11" fmla="*/ 2 h 1041"/>
                  <a:gd name="T12" fmla="*/ 0 w 298"/>
                  <a:gd name="T13" fmla="*/ 2 h 1041"/>
                  <a:gd name="T14" fmla="*/ 0 w 298"/>
                  <a:gd name="T15" fmla="*/ 2 h 1041"/>
                  <a:gd name="T16" fmla="*/ 0 w 298"/>
                  <a:gd name="T17" fmla="*/ 2 h 1041"/>
                  <a:gd name="T18" fmla="*/ 0 w 298"/>
                  <a:gd name="T19" fmla="*/ 2 h 1041"/>
                  <a:gd name="T20" fmla="*/ 0 w 298"/>
                  <a:gd name="T21" fmla="*/ 2 h 1041"/>
                  <a:gd name="T22" fmla="*/ 0 w 298"/>
                  <a:gd name="T23" fmla="*/ 2 h 1041"/>
                  <a:gd name="T24" fmla="*/ 0 w 298"/>
                  <a:gd name="T25" fmla="*/ 2 h 1041"/>
                  <a:gd name="T26" fmla="*/ 0 w 298"/>
                  <a:gd name="T27" fmla="*/ 2 h 1041"/>
                  <a:gd name="T28" fmla="*/ 0 w 298"/>
                  <a:gd name="T29" fmla="*/ 1 h 1041"/>
                  <a:gd name="T30" fmla="*/ 0 w 298"/>
                  <a:gd name="T31" fmla="*/ 1 h 1041"/>
                  <a:gd name="T32" fmla="*/ 0 w 298"/>
                  <a:gd name="T33" fmla="*/ 1 h 1041"/>
                  <a:gd name="T34" fmla="*/ 0 w 298"/>
                  <a:gd name="T35" fmla="*/ 1 h 1041"/>
                  <a:gd name="T36" fmla="*/ 0 w 298"/>
                  <a:gd name="T37" fmla="*/ 1 h 1041"/>
                  <a:gd name="T38" fmla="*/ 0 w 298"/>
                  <a:gd name="T39" fmla="*/ 1 h 1041"/>
                  <a:gd name="T40" fmla="*/ 0 w 298"/>
                  <a:gd name="T41" fmla="*/ 1 h 1041"/>
                  <a:gd name="T42" fmla="*/ 0 w 298"/>
                  <a:gd name="T43" fmla="*/ 1 h 1041"/>
                  <a:gd name="T44" fmla="*/ 0 w 298"/>
                  <a:gd name="T45" fmla="*/ 1 h 1041"/>
                  <a:gd name="T46" fmla="*/ 0 w 298"/>
                  <a:gd name="T47" fmla="*/ 1 h 1041"/>
                  <a:gd name="T48" fmla="*/ 0 w 298"/>
                  <a:gd name="T49" fmla="*/ 1 h 1041"/>
                  <a:gd name="T50" fmla="*/ 0 w 298"/>
                  <a:gd name="T51" fmla="*/ 0 h 1041"/>
                  <a:gd name="T52" fmla="*/ 0 w 298"/>
                  <a:gd name="T53" fmla="*/ 0 h 1041"/>
                  <a:gd name="T54" fmla="*/ 0 w 298"/>
                  <a:gd name="T55" fmla="*/ 0 h 1041"/>
                  <a:gd name="T56" fmla="*/ 1 w 298"/>
                  <a:gd name="T57" fmla="*/ 0 h 1041"/>
                  <a:gd name="T58" fmla="*/ 1 w 298"/>
                  <a:gd name="T59" fmla="*/ 0 h 1041"/>
                  <a:gd name="T60" fmla="*/ 1 w 298"/>
                  <a:gd name="T61" fmla="*/ 0 h 1041"/>
                  <a:gd name="T62" fmla="*/ 1 w 298"/>
                  <a:gd name="T63" fmla="*/ 0 h 1041"/>
                  <a:gd name="T64" fmla="*/ 1 w 298"/>
                  <a:gd name="T65" fmla="*/ 0 h 10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8"/>
                  <a:gd name="T100" fmla="*/ 0 h 1041"/>
                  <a:gd name="T101" fmla="*/ 298 w 298"/>
                  <a:gd name="T102" fmla="*/ 1041 h 10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8" h="1041">
                    <a:moveTo>
                      <a:pt x="108" y="1041"/>
                    </a:moveTo>
                    <a:lnTo>
                      <a:pt x="90" y="1002"/>
                    </a:lnTo>
                    <a:lnTo>
                      <a:pt x="75" y="963"/>
                    </a:lnTo>
                    <a:lnTo>
                      <a:pt x="61" y="924"/>
                    </a:lnTo>
                    <a:lnTo>
                      <a:pt x="48" y="885"/>
                    </a:lnTo>
                    <a:lnTo>
                      <a:pt x="37" y="846"/>
                    </a:lnTo>
                    <a:lnTo>
                      <a:pt x="27" y="807"/>
                    </a:lnTo>
                    <a:lnTo>
                      <a:pt x="19" y="768"/>
                    </a:lnTo>
                    <a:lnTo>
                      <a:pt x="12" y="729"/>
                    </a:lnTo>
                    <a:lnTo>
                      <a:pt x="7" y="690"/>
                    </a:lnTo>
                    <a:lnTo>
                      <a:pt x="3" y="652"/>
                    </a:lnTo>
                    <a:lnTo>
                      <a:pt x="1" y="615"/>
                    </a:lnTo>
                    <a:lnTo>
                      <a:pt x="0" y="578"/>
                    </a:lnTo>
                    <a:lnTo>
                      <a:pt x="1" y="541"/>
                    </a:lnTo>
                    <a:lnTo>
                      <a:pt x="4" y="505"/>
                    </a:lnTo>
                    <a:lnTo>
                      <a:pt x="7" y="470"/>
                    </a:lnTo>
                    <a:lnTo>
                      <a:pt x="13" y="435"/>
                    </a:lnTo>
                    <a:lnTo>
                      <a:pt x="19" y="401"/>
                    </a:lnTo>
                    <a:lnTo>
                      <a:pt x="27" y="367"/>
                    </a:lnTo>
                    <a:lnTo>
                      <a:pt x="37" y="335"/>
                    </a:lnTo>
                    <a:lnTo>
                      <a:pt x="48" y="303"/>
                    </a:lnTo>
                    <a:lnTo>
                      <a:pt x="61" y="272"/>
                    </a:lnTo>
                    <a:lnTo>
                      <a:pt x="75" y="242"/>
                    </a:lnTo>
                    <a:lnTo>
                      <a:pt x="91" y="211"/>
                    </a:lnTo>
                    <a:lnTo>
                      <a:pt x="108" y="183"/>
                    </a:lnTo>
                    <a:lnTo>
                      <a:pt x="126" y="156"/>
                    </a:lnTo>
                    <a:lnTo>
                      <a:pt x="146" y="130"/>
                    </a:lnTo>
                    <a:lnTo>
                      <a:pt x="168" y="105"/>
                    </a:lnTo>
                    <a:lnTo>
                      <a:pt x="191" y="82"/>
                    </a:lnTo>
                    <a:lnTo>
                      <a:pt x="215" y="59"/>
                    </a:lnTo>
                    <a:lnTo>
                      <a:pt x="241" y="38"/>
                    </a:lnTo>
                    <a:lnTo>
                      <a:pt x="269" y="18"/>
                    </a:lnTo>
                    <a:lnTo>
                      <a:pt x="298" y="0"/>
                    </a:lnTo>
                  </a:path>
                </a:pathLst>
              </a:custGeom>
              <a:noFill/>
              <a:ln w="11113">
                <a:solidFill>
                  <a:srgbClr val="1F1A17"/>
                </a:solidFill>
                <a:prstDash val="solid"/>
                <a:round/>
                <a:headEnd/>
                <a:tailEnd/>
              </a:ln>
            </p:spPr>
            <p:txBody>
              <a:bodyPr/>
              <a:lstStyle/>
              <a:p>
                <a:endParaRPr lang="en-US"/>
              </a:p>
            </p:txBody>
          </p:sp>
          <p:sp>
            <p:nvSpPr>
              <p:cNvPr id="33928" name="Freeform 143"/>
              <p:cNvSpPr>
                <a:spLocks/>
              </p:cNvSpPr>
              <p:nvPr/>
            </p:nvSpPr>
            <p:spPr bwMode="auto">
              <a:xfrm>
                <a:off x="4771" y="1964"/>
                <a:ext cx="172" cy="81"/>
              </a:xfrm>
              <a:custGeom>
                <a:avLst/>
                <a:gdLst>
                  <a:gd name="T0" fmla="*/ 0 w 1207"/>
                  <a:gd name="T1" fmla="*/ 0 h 567"/>
                  <a:gd name="T2" fmla="*/ 0 w 1207"/>
                  <a:gd name="T3" fmla="*/ 0 h 567"/>
                  <a:gd name="T4" fmla="*/ 0 w 1207"/>
                  <a:gd name="T5" fmla="*/ 0 h 567"/>
                  <a:gd name="T6" fmla="*/ 0 w 1207"/>
                  <a:gd name="T7" fmla="*/ 0 h 567"/>
                  <a:gd name="T8" fmla="*/ 0 w 1207"/>
                  <a:gd name="T9" fmla="*/ 0 h 567"/>
                  <a:gd name="T10" fmla="*/ 1 w 1207"/>
                  <a:gd name="T11" fmla="*/ 0 h 567"/>
                  <a:gd name="T12" fmla="*/ 1 w 1207"/>
                  <a:gd name="T13" fmla="*/ 0 h 567"/>
                  <a:gd name="T14" fmla="*/ 1 w 1207"/>
                  <a:gd name="T15" fmla="*/ 0 h 567"/>
                  <a:gd name="T16" fmla="*/ 1 w 1207"/>
                  <a:gd name="T17" fmla="*/ 0 h 567"/>
                  <a:gd name="T18" fmla="*/ 1 w 1207"/>
                  <a:gd name="T19" fmla="*/ 0 h 567"/>
                  <a:gd name="T20" fmla="*/ 1 w 1207"/>
                  <a:gd name="T21" fmla="*/ 0 h 567"/>
                  <a:gd name="T22" fmla="*/ 1 w 1207"/>
                  <a:gd name="T23" fmla="*/ 0 h 567"/>
                  <a:gd name="T24" fmla="*/ 1 w 1207"/>
                  <a:gd name="T25" fmla="*/ 0 h 567"/>
                  <a:gd name="T26" fmla="*/ 2 w 1207"/>
                  <a:gd name="T27" fmla="*/ 0 h 567"/>
                  <a:gd name="T28" fmla="*/ 2 w 1207"/>
                  <a:gd name="T29" fmla="*/ 0 h 567"/>
                  <a:gd name="T30" fmla="*/ 2 w 1207"/>
                  <a:gd name="T31" fmla="*/ 0 h 567"/>
                  <a:gd name="T32" fmla="*/ 2 w 1207"/>
                  <a:gd name="T33" fmla="*/ 0 h 567"/>
                  <a:gd name="T34" fmla="*/ 2 w 1207"/>
                  <a:gd name="T35" fmla="*/ 0 h 567"/>
                  <a:gd name="T36" fmla="*/ 2 w 1207"/>
                  <a:gd name="T37" fmla="*/ 0 h 567"/>
                  <a:gd name="T38" fmla="*/ 2 w 1207"/>
                  <a:gd name="T39" fmla="*/ 1 h 567"/>
                  <a:gd name="T40" fmla="*/ 2 w 1207"/>
                  <a:gd name="T41" fmla="*/ 1 h 567"/>
                  <a:gd name="T42" fmla="*/ 2 w 1207"/>
                  <a:gd name="T43" fmla="*/ 1 h 567"/>
                  <a:gd name="T44" fmla="*/ 3 w 1207"/>
                  <a:gd name="T45" fmla="*/ 1 h 567"/>
                  <a:gd name="T46" fmla="*/ 3 w 1207"/>
                  <a:gd name="T47" fmla="*/ 1 h 567"/>
                  <a:gd name="T48" fmla="*/ 3 w 1207"/>
                  <a:gd name="T49" fmla="*/ 1 h 567"/>
                  <a:gd name="T50" fmla="*/ 3 w 1207"/>
                  <a:gd name="T51" fmla="*/ 1 h 567"/>
                  <a:gd name="T52" fmla="*/ 3 w 1207"/>
                  <a:gd name="T53" fmla="*/ 1 h 567"/>
                  <a:gd name="T54" fmla="*/ 3 w 1207"/>
                  <a:gd name="T55" fmla="*/ 1 h 567"/>
                  <a:gd name="T56" fmla="*/ 3 w 1207"/>
                  <a:gd name="T57" fmla="*/ 1 h 567"/>
                  <a:gd name="T58" fmla="*/ 3 w 1207"/>
                  <a:gd name="T59" fmla="*/ 1 h 567"/>
                  <a:gd name="T60" fmla="*/ 3 w 1207"/>
                  <a:gd name="T61" fmla="*/ 1 h 567"/>
                  <a:gd name="T62" fmla="*/ 3 w 1207"/>
                  <a:gd name="T63" fmla="*/ 2 h 567"/>
                  <a:gd name="T64" fmla="*/ 4 w 1207"/>
                  <a:gd name="T65" fmla="*/ 2 h 567"/>
                  <a:gd name="T66" fmla="*/ 0 w 1207"/>
                  <a:gd name="T67" fmla="*/ 0 h 5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7"/>
                  <a:gd name="T103" fmla="*/ 0 h 567"/>
                  <a:gd name="T104" fmla="*/ 1207 w 1207"/>
                  <a:gd name="T105" fmla="*/ 567 h 5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7" h="567">
                    <a:moveTo>
                      <a:pt x="0" y="18"/>
                    </a:moveTo>
                    <a:lnTo>
                      <a:pt x="39" y="11"/>
                    </a:lnTo>
                    <a:lnTo>
                      <a:pt x="78" y="5"/>
                    </a:lnTo>
                    <a:lnTo>
                      <a:pt x="118" y="2"/>
                    </a:lnTo>
                    <a:lnTo>
                      <a:pt x="159" y="0"/>
                    </a:lnTo>
                    <a:lnTo>
                      <a:pt x="199" y="0"/>
                    </a:lnTo>
                    <a:lnTo>
                      <a:pt x="240" y="2"/>
                    </a:lnTo>
                    <a:lnTo>
                      <a:pt x="281" y="6"/>
                    </a:lnTo>
                    <a:lnTo>
                      <a:pt x="324" y="12"/>
                    </a:lnTo>
                    <a:lnTo>
                      <a:pt x="365" y="19"/>
                    </a:lnTo>
                    <a:lnTo>
                      <a:pt x="407" y="28"/>
                    </a:lnTo>
                    <a:lnTo>
                      <a:pt x="448" y="38"/>
                    </a:lnTo>
                    <a:lnTo>
                      <a:pt x="490" y="50"/>
                    </a:lnTo>
                    <a:lnTo>
                      <a:pt x="531" y="64"/>
                    </a:lnTo>
                    <a:lnTo>
                      <a:pt x="572" y="79"/>
                    </a:lnTo>
                    <a:lnTo>
                      <a:pt x="613" y="96"/>
                    </a:lnTo>
                    <a:lnTo>
                      <a:pt x="653" y="114"/>
                    </a:lnTo>
                    <a:lnTo>
                      <a:pt x="693" y="133"/>
                    </a:lnTo>
                    <a:lnTo>
                      <a:pt x="733" y="154"/>
                    </a:lnTo>
                    <a:lnTo>
                      <a:pt x="772" y="176"/>
                    </a:lnTo>
                    <a:lnTo>
                      <a:pt x="810" y="199"/>
                    </a:lnTo>
                    <a:lnTo>
                      <a:pt x="849" y="224"/>
                    </a:lnTo>
                    <a:lnTo>
                      <a:pt x="886" y="250"/>
                    </a:lnTo>
                    <a:lnTo>
                      <a:pt x="923" y="277"/>
                    </a:lnTo>
                    <a:lnTo>
                      <a:pt x="959" y="305"/>
                    </a:lnTo>
                    <a:lnTo>
                      <a:pt x="993" y="335"/>
                    </a:lnTo>
                    <a:lnTo>
                      <a:pt x="1027" y="365"/>
                    </a:lnTo>
                    <a:lnTo>
                      <a:pt x="1060" y="397"/>
                    </a:lnTo>
                    <a:lnTo>
                      <a:pt x="1092" y="429"/>
                    </a:lnTo>
                    <a:lnTo>
                      <a:pt x="1122" y="462"/>
                    </a:lnTo>
                    <a:lnTo>
                      <a:pt x="1152" y="496"/>
                    </a:lnTo>
                    <a:lnTo>
                      <a:pt x="1180" y="531"/>
                    </a:lnTo>
                    <a:lnTo>
                      <a:pt x="1207" y="567"/>
                    </a:lnTo>
                    <a:lnTo>
                      <a:pt x="0" y="18"/>
                    </a:lnTo>
                    <a:close/>
                  </a:path>
                </a:pathLst>
              </a:custGeom>
              <a:noFill/>
              <a:ln w="11113">
                <a:solidFill>
                  <a:srgbClr val="1F1A17"/>
                </a:solidFill>
                <a:prstDash val="solid"/>
                <a:round/>
                <a:headEnd/>
                <a:tailEnd/>
              </a:ln>
            </p:spPr>
            <p:txBody>
              <a:bodyPr/>
              <a:lstStyle/>
              <a:p>
                <a:endParaRPr lang="en-US"/>
              </a:p>
            </p:txBody>
          </p:sp>
          <p:sp>
            <p:nvSpPr>
              <p:cNvPr id="33929" name="Freeform 144"/>
              <p:cNvSpPr>
                <a:spLocks/>
              </p:cNvSpPr>
              <p:nvPr/>
            </p:nvSpPr>
            <p:spPr bwMode="auto">
              <a:xfrm>
                <a:off x="4920" y="2074"/>
                <a:ext cx="54" cy="146"/>
              </a:xfrm>
              <a:custGeom>
                <a:avLst/>
                <a:gdLst>
                  <a:gd name="T0" fmla="*/ 1 w 378"/>
                  <a:gd name="T1" fmla="*/ 0 h 1027"/>
                  <a:gd name="T2" fmla="*/ 1 w 378"/>
                  <a:gd name="T3" fmla="*/ 0 h 1027"/>
                  <a:gd name="T4" fmla="*/ 1 w 378"/>
                  <a:gd name="T5" fmla="*/ 0 h 1027"/>
                  <a:gd name="T6" fmla="*/ 1 w 378"/>
                  <a:gd name="T7" fmla="*/ 0 h 1027"/>
                  <a:gd name="T8" fmla="*/ 1 w 378"/>
                  <a:gd name="T9" fmla="*/ 0 h 1027"/>
                  <a:gd name="T10" fmla="*/ 1 w 378"/>
                  <a:gd name="T11" fmla="*/ 1 h 1027"/>
                  <a:gd name="T12" fmla="*/ 1 w 378"/>
                  <a:gd name="T13" fmla="*/ 1 h 1027"/>
                  <a:gd name="T14" fmla="*/ 1 w 378"/>
                  <a:gd name="T15" fmla="*/ 1 h 1027"/>
                  <a:gd name="T16" fmla="*/ 1 w 378"/>
                  <a:gd name="T17" fmla="*/ 1 h 1027"/>
                  <a:gd name="T18" fmla="*/ 1 w 378"/>
                  <a:gd name="T19" fmla="*/ 1 h 1027"/>
                  <a:gd name="T20" fmla="*/ 1 w 378"/>
                  <a:gd name="T21" fmla="*/ 1 h 1027"/>
                  <a:gd name="T22" fmla="*/ 1 w 378"/>
                  <a:gd name="T23" fmla="*/ 1 h 1027"/>
                  <a:gd name="T24" fmla="*/ 1 w 378"/>
                  <a:gd name="T25" fmla="*/ 1 h 1027"/>
                  <a:gd name="T26" fmla="*/ 1 w 378"/>
                  <a:gd name="T27" fmla="*/ 1 h 1027"/>
                  <a:gd name="T28" fmla="*/ 1 w 378"/>
                  <a:gd name="T29" fmla="*/ 2 h 1027"/>
                  <a:gd name="T30" fmla="*/ 1 w 378"/>
                  <a:gd name="T31" fmla="*/ 2 h 1027"/>
                  <a:gd name="T32" fmla="*/ 1 w 378"/>
                  <a:gd name="T33" fmla="*/ 2 h 1027"/>
                  <a:gd name="T34" fmla="*/ 1 w 378"/>
                  <a:gd name="T35" fmla="*/ 2 h 1027"/>
                  <a:gd name="T36" fmla="*/ 1 w 378"/>
                  <a:gd name="T37" fmla="*/ 2 h 1027"/>
                  <a:gd name="T38" fmla="*/ 1 w 378"/>
                  <a:gd name="T39" fmla="*/ 2 h 1027"/>
                  <a:gd name="T40" fmla="*/ 1 w 378"/>
                  <a:gd name="T41" fmla="*/ 2 h 1027"/>
                  <a:gd name="T42" fmla="*/ 1 w 378"/>
                  <a:gd name="T43" fmla="*/ 2 h 1027"/>
                  <a:gd name="T44" fmla="*/ 1 w 378"/>
                  <a:gd name="T45" fmla="*/ 2 h 1027"/>
                  <a:gd name="T46" fmla="*/ 1 w 378"/>
                  <a:gd name="T47" fmla="*/ 2 h 1027"/>
                  <a:gd name="T48" fmla="*/ 1 w 378"/>
                  <a:gd name="T49" fmla="*/ 2 h 1027"/>
                  <a:gd name="T50" fmla="*/ 1 w 378"/>
                  <a:gd name="T51" fmla="*/ 3 h 1027"/>
                  <a:gd name="T52" fmla="*/ 1 w 378"/>
                  <a:gd name="T53" fmla="*/ 3 h 1027"/>
                  <a:gd name="T54" fmla="*/ 0 w 378"/>
                  <a:gd name="T55" fmla="*/ 3 h 1027"/>
                  <a:gd name="T56" fmla="*/ 0 w 378"/>
                  <a:gd name="T57" fmla="*/ 3 h 1027"/>
                  <a:gd name="T58" fmla="*/ 0 w 378"/>
                  <a:gd name="T59" fmla="*/ 3 h 1027"/>
                  <a:gd name="T60" fmla="*/ 0 w 378"/>
                  <a:gd name="T61" fmla="*/ 3 h 1027"/>
                  <a:gd name="T62" fmla="*/ 0 w 378"/>
                  <a:gd name="T63" fmla="*/ 3 h 1027"/>
                  <a:gd name="T64" fmla="*/ 0 w 378"/>
                  <a:gd name="T65" fmla="*/ 3 h 10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8"/>
                  <a:gd name="T100" fmla="*/ 0 h 1027"/>
                  <a:gd name="T101" fmla="*/ 378 w 378"/>
                  <a:gd name="T102" fmla="*/ 1027 h 10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8" h="1027">
                    <a:moveTo>
                      <a:pt x="282" y="0"/>
                    </a:moveTo>
                    <a:lnTo>
                      <a:pt x="300" y="40"/>
                    </a:lnTo>
                    <a:lnTo>
                      <a:pt x="316" y="82"/>
                    </a:lnTo>
                    <a:lnTo>
                      <a:pt x="331" y="122"/>
                    </a:lnTo>
                    <a:lnTo>
                      <a:pt x="343" y="162"/>
                    </a:lnTo>
                    <a:lnTo>
                      <a:pt x="353" y="202"/>
                    </a:lnTo>
                    <a:lnTo>
                      <a:pt x="362" y="241"/>
                    </a:lnTo>
                    <a:lnTo>
                      <a:pt x="368" y="281"/>
                    </a:lnTo>
                    <a:lnTo>
                      <a:pt x="373" y="319"/>
                    </a:lnTo>
                    <a:lnTo>
                      <a:pt x="376" y="358"/>
                    </a:lnTo>
                    <a:lnTo>
                      <a:pt x="378" y="396"/>
                    </a:lnTo>
                    <a:lnTo>
                      <a:pt x="377" y="433"/>
                    </a:lnTo>
                    <a:lnTo>
                      <a:pt x="375" y="470"/>
                    </a:lnTo>
                    <a:lnTo>
                      <a:pt x="371" y="507"/>
                    </a:lnTo>
                    <a:lnTo>
                      <a:pt x="366" y="542"/>
                    </a:lnTo>
                    <a:lnTo>
                      <a:pt x="359" y="578"/>
                    </a:lnTo>
                    <a:lnTo>
                      <a:pt x="350" y="613"/>
                    </a:lnTo>
                    <a:lnTo>
                      <a:pt x="340" y="646"/>
                    </a:lnTo>
                    <a:lnTo>
                      <a:pt x="327" y="679"/>
                    </a:lnTo>
                    <a:lnTo>
                      <a:pt x="313" y="711"/>
                    </a:lnTo>
                    <a:lnTo>
                      <a:pt x="298" y="742"/>
                    </a:lnTo>
                    <a:lnTo>
                      <a:pt x="281" y="772"/>
                    </a:lnTo>
                    <a:lnTo>
                      <a:pt x="263" y="801"/>
                    </a:lnTo>
                    <a:lnTo>
                      <a:pt x="243" y="829"/>
                    </a:lnTo>
                    <a:lnTo>
                      <a:pt x="222" y="856"/>
                    </a:lnTo>
                    <a:lnTo>
                      <a:pt x="199" y="882"/>
                    </a:lnTo>
                    <a:lnTo>
                      <a:pt x="175" y="906"/>
                    </a:lnTo>
                    <a:lnTo>
                      <a:pt x="149" y="930"/>
                    </a:lnTo>
                    <a:lnTo>
                      <a:pt x="122" y="952"/>
                    </a:lnTo>
                    <a:lnTo>
                      <a:pt x="94" y="973"/>
                    </a:lnTo>
                    <a:lnTo>
                      <a:pt x="64" y="992"/>
                    </a:lnTo>
                    <a:lnTo>
                      <a:pt x="33" y="1010"/>
                    </a:lnTo>
                    <a:lnTo>
                      <a:pt x="0" y="1027"/>
                    </a:lnTo>
                  </a:path>
                </a:pathLst>
              </a:custGeom>
              <a:noFill/>
              <a:ln w="11113">
                <a:solidFill>
                  <a:srgbClr val="1F1A17"/>
                </a:solidFill>
                <a:prstDash val="solid"/>
                <a:round/>
                <a:headEnd/>
                <a:tailEnd/>
              </a:ln>
            </p:spPr>
            <p:txBody>
              <a:bodyPr/>
              <a:lstStyle/>
              <a:p>
                <a:endParaRPr lang="en-US"/>
              </a:p>
            </p:txBody>
          </p:sp>
          <p:sp>
            <p:nvSpPr>
              <p:cNvPr id="33930" name="Freeform 145"/>
              <p:cNvSpPr>
                <a:spLocks/>
              </p:cNvSpPr>
              <p:nvPr/>
            </p:nvSpPr>
            <p:spPr bwMode="auto">
              <a:xfrm>
                <a:off x="4729" y="2152"/>
                <a:ext cx="167" cy="79"/>
              </a:xfrm>
              <a:custGeom>
                <a:avLst/>
                <a:gdLst>
                  <a:gd name="T0" fmla="*/ 3 w 1165"/>
                  <a:gd name="T1" fmla="*/ 2 h 557"/>
                  <a:gd name="T2" fmla="*/ 3 w 1165"/>
                  <a:gd name="T3" fmla="*/ 2 h 557"/>
                  <a:gd name="T4" fmla="*/ 3 w 1165"/>
                  <a:gd name="T5" fmla="*/ 2 h 557"/>
                  <a:gd name="T6" fmla="*/ 3 w 1165"/>
                  <a:gd name="T7" fmla="*/ 2 h 557"/>
                  <a:gd name="T8" fmla="*/ 3 w 1165"/>
                  <a:gd name="T9" fmla="*/ 2 h 557"/>
                  <a:gd name="T10" fmla="*/ 3 w 1165"/>
                  <a:gd name="T11" fmla="*/ 2 h 557"/>
                  <a:gd name="T12" fmla="*/ 3 w 1165"/>
                  <a:gd name="T13" fmla="*/ 2 h 557"/>
                  <a:gd name="T14" fmla="*/ 3 w 1165"/>
                  <a:gd name="T15" fmla="*/ 2 h 557"/>
                  <a:gd name="T16" fmla="*/ 2 w 1165"/>
                  <a:gd name="T17" fmla="*/ 2 h 557"/>
                  <a:gd name="T18" fmla="*/ 2 w 1165"/>
                  <a:gd name="T19" fmla="*/ 2 h 557"/>
                  <a:gd name="T20" fmla="*/ 2 w 1165"/>
                  <a:gd name="T21" fmla="*/ 2 h 557"/>
                  <a:gd name="T22" fmla="*/ 2 w 1165"/>
                  <a:gd name="T23" fmla="*/ 1 h 557"/>
                  <a:gd name="T24" fmla="*/ 2 w 1165"/>
                  <a:gd name="T25" fmla="*/ 1 h 557"/>
                  <a:gd name="T26" fmla="*/ 2 w 1165"/>
                  <a:gd name="T27" fmla="*/ 1 h 557"/>
                  <a:gd name="T28" fmla="*/ 2 w 1165"/>
                  <a:gd name="T29" fmla="*/ 1 h 557"/>
                  <a:gd name="T30" fmla="*/ 2 w 1165"/>
                  <a:gd name="T31" fmla="*/ 1 h 557"/>
                  <a:gd name="T32" fmla="*/ 2 w 1165"/>
                  <a:gd name="T33" fmla="*/ 1 h 557"/>
                  <a:gd name="T34" fmla="*/ 1 w 1165"/>
                  <a:gd name="T35" fmla="*/ 1 h 557"/>
                  <a:gd name="T36" fmla="*/ 1 w 1165"/>
                  <a:gd name="T37" fmla="*/ 1 h 557"/>
                  <a:gd name="T38" fmla="*/ 1 w 1165"/>
                  <a:gd name="T39" fmla="*/ 1 h 557"/>
                  <a:gd name="T40" fmla="*/ 1 w 1165"/>
                  <a:gd name="T41" fmla="*/ 1 h 557"/>
                  <a:gd name="T42" fmla="*/ 1 w 1165"/>
                  <a:gd name="T43" fmla="*/ 1 h 557"/>
                  <a:gd name="T44" fmla="*/ 1 w 1165"/>
                  <a:gd name="T45" fmla="*/ 1 h 557"/>
                  <a:gd name="T46" fmla="*/ 1 w 1165"/>
                  <a:gd name="T47" fmla="*/ 1 h 557"/>
                  <a:gd name="T48" fmla="*/ 1 w 1165"/>
                  <a:gd name="T49" fmla="*/ 1 h 557"/>
                  <a:gd name="T50" fmla="*/ 1 w 1165"/>
                  <a:gd name="T51" fmla="*/ 1 h 557"/>
                  <a:gd name="T52" fmla="*/ 0 w 1165"/>
                  <a:gd name="T53" fmla="*/ 1 h 557"/>
                  <a:gd name="T54" fmla="*/ 0 w 1165"/>
                  <a:gd name="T55" fmla="*/ 0 h 557"/>
                  <a:gd name="T56" fmla="*/ 0 w 1165"/>
                  <a:gd name="T57" fmla="*/ 0 h 557"/>
                  <a:gd name="T58" fmla="*/ 0 w 1165"/>
                  <a:gd name="T59" fmla="*/ 0 h 557"/>
                  <a:gd name="T60" fmla="*/ 0 w 1165"/>
                  <a:gd name="T61" fmla="*/ 0 h 557"/>
                  <a:gd name="T62" fmla="*/ 0 w 1165"/>
                  <a:gd name="T63" fmla="*/ 0 h 557"/>
                  <a:gd name="T64" fmla="*/ 0 w 1165"/>
                  <a:gd name="T65" fmla="*/ 0 h 5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65"/>
                  <a:gd name="T100" fmla="*/ 0 h 557"/>
                  <a:gd name="T101" fmla="*/ 1165 w 1165"/>
                  <a:gd name="T102" fmla="*/ 557 h 5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65" h="557">
                    <a:moveTo>
                      <a:pt x="1165" y="537"/>
                    </a:moveTo>
                    <a:lnTo>
                      <a:pt x="1125" y="545"/>
                    </a:lnTo>
                    <a:lnTo>
                      <a:pt x="1085" y="550"/>
                    </a:lnTo>
                    <a:lnTo>
                      <a:pt x="1045" y="554"/>
                    </a:lnTo>
                    <a:lnTo>
                      <a:pt x="1004" y="556"/>
                    </a:lnTo>
                    <a:lnTo>
                      <a:pt x="964" y="557"/>
                    </a:lnTo>
                    <a:lnTo>
                      <a:pt x="923" y="555"/>
                    </a:lnTo>
                    <a:lnTo>
                      <a:pt x="883" y="552"/>
                    </a:lnTo>
                    <a:lnTo>
                      <a:pt x="842" y="547"/>
                    </a:lnTo>
                    <a:lnTo>
                      <a:pt x="802" y="541"/>
                    </a:lnTo>
                    <a:lnTo>
                      <a:pt x="762" y="532"/>
                    </a:lnTo>
                    <a:lnTo>
                      <a:pt x="721" y="523"/>
                    </a:lnTo>
                    <a:lnTo>
                      <a:pt x="681" y="511"/>
                    </a:lnTo>
                    <a:lnTo>
                      <a:pt x="642" y="497"/>
                    </a:lnTo>
                    <a:lnTo>
                      <a:pt x="602" y="483"/>
                    </a:lnTo>
                    <a:lnTo>
                      <a:pt x="562" y="467"/>
                    </a:lnTo>
                    <a:lnTo>
                      <a:pt x="524" y="450"/>
                    </a:lnTo>
                    <a:lnTo>
                      <a:pt x="485" y="431"/>
                    </a:lnTo>
                    <a:lnTo>
                      <a:pt x="448" y="411"/>
                    </a:lnTo>
                    <a:lnTo>
                      <a:pt x="410" y="389"/>
                    </a:lnTo>
                    <a:lnTo>
                      <a:pt x="374" y="366"/>
                    </a:lnTo>
                    <a:lnTo>
                      <a:pt x="338" y="342"/>
                    </a:lnTo>
                    <a:lnTo>
                      <a:pt x="303" y="317"/>
                    </a:lnTo>
                    <a:lnTo>
                      <a:pt x="268" y="290"/>
                    </a:lnTo>
                    <a:lnTo>
                      <a:pt x="235" y="262"/>
                    </a:lnTo>
                    <a:lnTo>
                      <a:pt x="202" y="234"/>
                    </a:lnTo>
                    <a:lnTo>
                      <a:pt x="170" y="203"/>
                    </a:lnTo>
                    <a:lnTo>
                      <a:pt x="139" y="172"/>
                    </a:lnTo>
                    <a:lnTo>
                      <a:pt x="109" y="140"/>
                    </a:lnTo>
                    <a:lnTo>
                      <a:pt x="80" y="107"/>
                    </a:lnTo>
                    <a:lnTo>
                      <a:pt x="52" y="72"/>
                    </a:lnTo>
                    <a:lnTo>
                      <a:pt x="25" y="37"/>
                    </a:lnTo>
                    <a:lnTo>
                      <a:pt x="0" y="0"/>
                    </a:lnTo>
                  </a:path>
                </a:pathLst>
              </a:custGeom>
              <a:noFill/>
              <a:ln w="11113">
                <a:solidFill>
                  <a:srgbClr val="1F1A17"/>
                </a:solidFill>
                <a:prstDash val="solid"/>
                <a:round/>
                <a:headEnd/>
                <a:tailEnd/>
              </a:ln>
            </p:spPr>
            <p:txBody>
              <a:bodyPr/>
              <a:lstStyle/>
              <a:p>
                <a:endParaRPr lang="en-US"/>
              </a:p>
            </p:txBody>
          </p:sp>
          <p:sp>
            <p:nvSpPr>
              <p:cNvPr id="33931" name="Freeform 146"/>
              <p:cNvSpPr>
                <a:spLocks/>
              </p:cNvSpPr>
              <p:nvPr/>
            </p:nvSpPr>
            <p:spPr bwMode="auto">
              <a:xfrm>
                <a:off x="4397" y="2106"/>
                <a:ext cx="163" cy="124"/>
              </a:xfrm>
              <a:custGeom>
                <a:avLst/>
                <a:gdLst>
                  <a:gd name="T0" fmla="*/ 0 w 1142"/>
                  <a:gd name="T1" fmla="*/ 0 h 869"/>
                  <a:gd name="T2" fmla="*/ 0 w 1142"/>
                  <a:gd name="T3" fmla="*/ 0 h 869"/>
                  <a:gd name="T4" fmla="*/ 0 w 1142"/>
                  <a:gd name="T5" fmla="*/ 0 h 869"/>
                  <a:gd name="T6" fmla="*/ 0 w 1142"/>
                  <a:gd name="T7" fmla="*/ 0 h 869"/>
                  <a:gd name="T8" fmla="*/ 1 w 1142"/>
                  <a:gd name="T9" fmla="*/ 0 h 869"/>
                  <a:gd name="T10" fmla="*/ 1 w 1142"/>
                  <a:gd name="T11" fmla="*/ 0 h 869"/>
                  <a:gd name="T12" fmla="*/ 1 w 1142"/>
                  <a:gd name="T13" fmla="*/ 0 h 869"/>
                  <a:gd name="T14" fmla="*/ 1 w 1142"/>
                  <a:gd name="T15" fmla="*/ 0 h 869"/>
                  <a:gd name="T16" fmla="*/ 1 w 1142"/>
                  <a:gd name="T17" fmla="*/ 0 h 869"/>
                  <a:gd name="T18" fmla="*/ 1 w 1142"/>
                  <a:gd name="T19" fmla="*/ 0 h 869"/>
                  <a:gd name="T20" fmla="*/ 1 w 1142"/>
                  <a:gd name="T21" fmla="*/ 0 h 869"/>
                  <a:gd name="T22" fmla="*/ 1 w 1142"/>
                  <a:gd name="T23" fmla="*/ 0 h 869"/>
                  <a:gd name="T24" fmla="*/ 2 w 1142"/>
                  <a:gd name="T25" fmla="*/ 0 h 869"/>
                  <a:gd name="T26" fmla="*/ 2 w 1142"/>
                  <a:gd name="T27" fmla="*/ 0 h 869"/>
                  <a:gd name="T28" fmla="*/ 2 w 1142"/>
                  <a:gd name="T29" fmla="*/ 1 h 869"/>
                  <a:gd name="T30" fmla="*/ 2 w 1142"/>
                  <a:gd name="T31" fmla="*/ 1 h 869"/>
                  <a:gd name="T32" fmla="*/ 2 w 1142"/>
                  <a:gd name="T33" fmla="*/ 1 h 869"/>
                  <a:gd name="T34" fmla="*/ 2 w 1142"/>
                  <a:gd name="T35" fmla="*/ 1 h 869"/>
                  <a:gd name="T36" fmla="*/ 2 w 1142"/>
                  <a:gd name="T37" fmla="*/ 1 h 869"/>
                  <a:gd name="T38" fmla="*/ 2 w 1142"/>
                  <a:gd name="T39" fmla="*/ 1 h 869"/>
                  <a:gd name="T40" fmla="*/ 3 w 1142"/>
                  <a:gd name="T41" fmla="*/ 1 h 869"/>
                  <a:gd name="T42" fmla="*/ 3 w 1142"/>
                  <a:gd name="T43" fmla="*/ 1 h 869"/>
                  <a:gd name="T44" fmla="*/ 3 w 1142"/>
                  <a:gd name="T45" fmla="*/ 1 h 869"/>
                  <a:gd name="T46" fmla="*/ 3 w 1142"/>
                  <a:gd name="T47" fmla="*/ 1 h 869"/>
                  <a:gd name="T48" fmla="*/ 3 w 1142"/>
                  <a:gd name="T49" fmla="*/ 2 h 869"/>
                  <a:gd name="T50" fmla="*/ 3 w 1142"/>
                  <a:gd name="T51" fmla="*/ 2 h 869"/>
                  <a:gd name="T52" fmla="*/ 3 w 1142"/>
                  <a:gd name="T53" fmla="*/ 2 h 869"/>
                  <a:gd name="T54" fmla="*/ 3 w 1142"/>
                  <a:gd name="T55" fmla="*/ 2 h 869"/>
                  <a:gd name="T56" fmla="*/ 3 w 1142"/>
                  <a:gd name="T57" fmla="*/ 2 h 869"/>
                  <a:gd name="T58" fmla="*/ 3 w 1142"/>
                  <a:gd name="T59" fmla="*/ 2 h 869"/>
                  <a:gd name="T60" fmla="*/ 3 w 1142"/>
                  <a:gd name="T61" fmla="*/ 2 h 869"/>
                  <a:gd name="T62" fmla="*/ 3 w 1142"/>
                  <a:gd name="T63" fmla="*/ 2 h 869"/>
                  <a:gd name="T64" fmla="*/ 3 w 1142"/>
                  <a:gd name="T65" fmla="*/ 3 h 8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2"/>
                  <a:gd name="T100" fmla="*/ 0 h 869"/>
                  <a:gd name="T101" fmla="*/ 1142 w 1142"/>
                  <a:gd name="T102" fmla="*/ 869 h 8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2" h="869">
                    <a:moveTo>
                      <a:pt x="0" y="2"/>
                    </a:moveTo>
                    <a:lnTo>
                      <a:pt x="48" y="0"/>
                    </a:lnTo>
                    <a:lnTo>
                      <a:pt x="96" y="1"/>
                    </a:lnTo>
                    <a:lnTo>
                      <a:pt x="144" y="4"/>
                    </a:lnTo>
                    <a:lnTo>
                      <a:pt x="192" y="9"/>
                    </a:lnTo>
                    <a:lnTo>
                      <a:pt x="239" y="17"/>
                    </a:lnTo>
                    <a:lnTo>
                      <a:pt x="287" y="27"/>
                    </a:lnTo>
                    <a:lnTo>
                      <a:pt x="334" y="40"/>
                    </a:lnTo>
                    <a:lnTo>
                      <a:pt x="380" y="54"/>
                    </a:lnTo>
                    <a:lnTo>
                      <a:pt x="425" y="70"/>
                    </a:lnTo>
                    <a:lnTo>
                      <a:pt x="470" y="89"/>
                    </a:lnTo>
                    <a:lnTo>
                      <a:pt x="514" y="109"/>
                    </a:lnTo>
                    <a:lnTo>
                      <a:pt x="557" y="131"/>
                    </a:lnTo>
                    <a:lnTo>
                      <a:pt x="599" y="155"/>
                    </a:lnTo>
                    <a:lnTo>
                      <a:pt x="641" y="181"/>
                    </a:lnTo>
                    <a:lnTo>
                      <a:pt x="681" y="208"/>
                    </a:lnTo>
                    <a:lnTo>
                      <a:pt x="720" y="237"/>
                    </a:lnTo>
                    <a:lnTo>
                      <a:pt x="758" y="267"/>
                    </a:lnTo>
                    <a:lnTo>
                      <a:pt x="796" y="299"/>
                    </a:lnTo>
                    <a:lnTo>
                      <a:pt x="831" y="334"/>
                    </a:lnTo>
                    <a:lnTo>
                      <a:pt x="865" y="369"/>
                    </a:lnTo>
                    <a:lnTo>
                      <a:pt x="898" y="405"/>
                    </a:lnTo>
                    <a:lnTo>
                      <a:pt x="929" y="442"/>
                    </a:lnTo>
                    <a:lnTo>
                      <a:pt x="959" y="480"/>
                    </a:lnTo>
                    <a:lnTo>
                      <a:pt x="987" y="520"/>
                    </a:lnTo>
                    <a:lnTo>
                      <a:pt x="1013" y="560"/>
                    </a:lnTo>
                    <a:lnTo>
                      <a:pt x="1037" y="602"/>
                    </a:lnTo>
                    <a:lnTo>
                      <a:pt x="1060" y="644"/>
                    </a:lnTo>
                    <a:lnTo>
                      <a:pt x="1080" y="688"/>
                    </a:lnTo>
                    <a:lnTo>
                      <a:pt x="1099" y="732"/>
                    </a:lnTo>
                    <a:lnTo>
                      <a:pt x="1115" y="777"/>
                    </a:lnTo>
                    <a:lnTo>
                      <a:pt x="1130" y="823"/>
                    </a:lnTo>
                    <a:lnTo>
                      <a:pt x="1142" y="869"/>
                    </a:lnTo>
                  </a:path>
                </a:pathLst>
              </a:custGeom>
              <a:noFill/>
              <a:ln w="11113">
                <a:solidFill>
                  <a:srgbClr val="1F1A17"/>
                </a:solidFill>
                <a:prstDash val="solid"/>
                <a:round/>
                <a:headEnd/>
                <a:tailEnd/>
              </a:ln>
            </p:spPr>
            <p:txBody>
              <a:bodyPr/>
              <a:lstStyle/>
              <a:p>
                <a:endParaRPr lang="en-US"/>
              </a:p>
            </p:txBody>
          </p:sp>
          <p:sp>
            <p:nvSpPr>
              <p:cNvPr id="33932" name="Freeform 147"/>
              <p:cNvSpPr>
                <a:spLocks/>
              </p:cNvSpPr>
              <p:nvPr/>
            </p:nvSpPr>
            <p:spPr bwMode="auto">
              <a:xfrm>
                <a:off x="4467" y="2279"/>
                <a:ext cx="95" cy="84"/>
              </a:xfrm>
              <a:custGeom>
                <a:avLst/>
                <a:gdLst>
                  <a:gd name="T0" fmla="*/ 2 w 669"/>
                  <a:gd name="T1" fmla="*/ 0 h 586"/>
                  <a:gd name="T2" fmla="*/ 2 w 669"/>
                  <a:gd name="T3" fmla="*/ 0 h 586"/>
                  <a:gd name="T4" fmla="*/ 2 w 669"/>
                  <a:gd name="T5" fmla="*/ 0 h 586"/>
                  <a:gd name="T6" fmla="*/ 2 w 669"/>
                  <a:gd name="T7" fmla="*/ 0 h 586"/>
                  <a:gd name="T8" fmla="*/ 2 w 669"/>
                  <a:gd name="T9" fmla="*/ 0 h 586"/>
                  <a:gd name="T10" fmla="*/ 2 w 669"/>
                  <a:gd name="T11" fmla="*/ 0 h 586"/>
                  <a:gd name="T12" fmla="*/ 2 w 669"/>
                  <a:gd name="T13" fmla="*/ 0 h 586"/>
                  <a:gd name="T14" fmla="*/ 2 w 669"/>
                  <a:gd name="T15" fmla="*/ 1 h 586"/>
                  <a:gd name="T16" fmla="*/ 2 w 669"/>
                  <a:gd name="T17" fmla="*/ 1 h 586"/>
                  <a:gd name="T18" fmla="*/ 2 w 669"/>
                  <a:gd name="T19" fmla="*/ 1 h 586"/>
                  <a:gd name="T20" fmla="*/ 2 w 669"/>
                  <a:gd name="T21" fmla="*/ 1 h 586"/>
                  <a:gd name="T22" fmla="*/ 2 w 669"/>
                  <a:gd name="T23" fmla="*/ 1 h 586"/>
                  <a:gd name="T24" fmla="*/ 2 w 669"/>
                  <a:gd name="T25" fmla="*/ 1 h 586"/>
                  <a:gd name="T26" fmla="*/ 2 w 669"/>
                  <a:gd name="T27" fmla="*/ 1 h 586"/>
                  <a:gd name="T28" fmla="*/ 1 w 669"/>
                  <a:gd name="T29" fmla="*/ 1 h 586"/>
                  <a:gd name="T30" fmla="*/ 1 w 669"/>
                  <a:gd name="T31" fmla="*/ 1 h 586"/>
                  <a:gd name="T32" fmla="*/ 1 w 669"/>
                  <a:gd name="T33" fmla="*/ 1 h 586"/>
                  <a:gd name="T34" fmla="*/ 1 w 669"/>
                  <a:gd name="T35" fmla="*/ 1 h 586"/>
                  <a:gd name="T36" fmla="*/ 1 w 669"/>
                  <a:gd name="T37" fmla="*/ 1 h 586"/>
                  <a:gd name="T38" fmla="*/ 1 w 669"/>
                  <a:gd name="T39" fmla="*/ 1 h 586"/>
                  <a:gd name="T40" fmla="*/ 1 w 669"/>
                  <a:gd name="T41" fmla="*/ 1 h 586"/>
                  <a:gd name="T42" fmla="*/ 1 w 669"/>
                  <a:gd name="T43" fmla="*/ 1 h 586"/>
                  <a:gd name="T44" fmla="*/ 1 w 669"/>
                  <a:gd name="T45" fmla="*/ 1 h 586"/>
                  <a:gd name="T46" fmla="*/ 1 w 669"/>
                  <a:gd name="T47" fmla="*/ 2 h 586"/>
                  <a:gd name="T48" fmla="*/ 1 w 669"/>
                  <a:gd name="T49" fmla="*/ 2 h 586"/>
                  <a:gd name="T50" fmla="*/ 1 w 669"/>
                  <a:gd name="T51" fmla="*/ 2 h 586"/>
                  <a:gd name="T52" fmla="*/ 1 w 669"/>
                  <a:gd name="T53" fmla="*/ 2 h 586"/>
                  <a:gd name="T54" fmla="*/ 0 w 669"/>
                  <a:gd name="T55" fmla="*/ 2 h 586"/>
                  <a:gd name="T56" fmla="*/ 0 w 669"/>
                  <a:gd name="T57" fmla="*/ 2 h 586"/>
                  <a:gd name="T58" fmla="*/ 0 w 669"/>
                  <a:gd name="T59" fmla="*/ 2 h 586"/>
                  <a:gd name="T60" fmla="*/ 0 w 669"/>
                  <a:gd name="T61" fmla="*/ 2 h 586"/>
                  <a:gd name="T62" fmla="*/ 0 w 669"/>
                  <a:gd name="T63" fmla="*/ 2 h 586"/>
                  <a:gd name="T64" fmla="*/ 0 w 669"/>
                  <a:gd name="T65" fmla="*/ 2 h 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9"/>
                  <a:gd name="T100" fmla="*/ 0 h 586"/>
                  <a:gd name="T101" fmla="*/ 669 w 669"/>
                  <a:gd name="T102" fmla="*/ 586 h 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9" h="586">
                    <a:moveTo>
                      <a:pt x="669" y="0"/>
                    </a:moveTo>
                    <a:lnTo>
                      <a:pt x="663" y="29"/>
                    </a:lnTo>
                    <a:lnTo>
                      <a:pt x="657" y="57"/>
                    </a:lnTo>
                    <a:lnTo>
                      <a:pt x="649" y="85"/>
                    </a:lnTo>
                    <a:lnTo>
                      <a:pt x="641" y="114"/>
                    </a:lnTo>
                    <a:lnTo>
                      <a:pt x="631" y="141"/>
                    </a:lnTo>
                    <a:lnTo>
                      <a:pt x="620" y="168"/>
                    </a:lnTo>
                    <a:lnTo>
                      <a:pt x="609" y="194"/>
                    </a:lnTo>
                    <a:lnTo>
                      <a:pt x="596" y="219"/>
                    </a:lnTo>
                    <a:lnTo>
                      <a:pt x="582" y="244"/>
                    </a:lnTo>
                    <a:lnTo>
                      <a:pt x="568" y="269"/>
                    </a:lnTo>
                    <a:lnTo>
                      <a:pt x="552" y="292"/>
                    </a:lnTo>
                    <a:lnTo>
                      <a:pt x="535" y="315"/>
                    </a:lnTo>
                    <a:lnTo>
                      <a:pt x="518" y="338"/>
                    </a:lnTo>
                    <a:lnTo>
                      <a:pt x="499" y="359"/>
                    </a:lnTo>
                    <a:lnTo>
                      <a:pt x="479" y="380"/>
                    </a:lnTo>
                    <a:lnTo>
                      <a:pt x="459" y="400"/>
                    </a:lnTo>
                    <a:lnTo>
                      <a:pt x="437" y="419"/>
                    </a:lnTo>
                    <a:lnTo>
                      <a:pt x="415" y="437"/>
                    </a:lnTo>
                    <a:lnTo>
                      <a:pt x="391" y="455"/>
                    </a:lnTo>
                    <a:lnTo>
                      <a:pt x="367" y="471"/>
                    </a:lnTo>
                    <a:lnTo>
                      <a:pt x="341" y="487"/>
                    </a:lnTo>
                    <a:lnTo>
                      <a:pt x="315" y="501"/>
                    </a:lnTo>
                    <a:lnTo>
                      <a:pt x="287" y="515"/>
                    </a:lnTo>
                    <a:lnTo>
                      <a:pt x="259" y="527"/>
                    </a:lnTo>
                    <a:lnTo>
                      <a:pt x="229" y="539"/>
                    </a:lnTo>
                    <a:lnTo>
                      <a:pt x="199" y="549"/>
                    </a:lnTo>
                    <a:lnTo>
                      <a:pt x="168" y="558"/>
                    </a:lnTo>
                    <a:lnTo>
                      <a:pt x="137" y="566"/>
                    </a:lnTo>
                    <a:lnTo>
                      <a:pt x="104" y="573"/>
                    </a:lnTo>
                    <a:lnTo>
                      <a:pt x="70" y="579"/>
                    </a:lnTo>
                    <a:lnTo>
                      <a:pt x="36" y="583"/>
                    </a:lnTo>
                    <a:lnTo>
                      <a:pt x="0" y="586"/>
                    </a:lnTo>
                  </a:path>
                </a:pathLst>
              </a:custGeom>
              <a:noFill/>
              <a:ln w="11113">
                <a:solidFill>
                  <a:srgbClr val="1F1A17"/>
                </a:solidFill>
                <a:prstDash val="solid"/>
                <a:round/>
                <a:headEnd/>
                <a:tailEnd/>
              </a:ln>
            </p:spPr>
            <p:txBody>
              <a:bodyPr/>
              <a:lstStyle/>
              <a:p>
                <a:endParaRPr lang="en-US"/>
              </a:p>
            </p:txBody>
          </p:sp>
          <p:sp>
            <p:nvSpPr>
              <p:cNvPr id="33933" name="Freeform 148"/>
              <p:cNvSpPr>
                <a:spLocks/>
              </p:cNvSpPr>
              <p:nvPr/>
            </p:nvSpPr>
            <p:spPr bwMode="auto">
              <a:xfrm>
                <a:off x="4305" y="2248"/>
                <a:ext cx="126" cy="113"/>
              </a:xfrm>
              <a:custGeom>
                <a:avLst/>
                <a:gdLst>
                  <a:gd name="T0" fmla="*/ 3 w 880"/>
                  <a:gd name="T1" fmla="*/ 2 h 791"/>
                  <a:gd name="T2" fmla="*/ 2 w 880"/>
                  <a:gd name="T3" fmla="*/ 2 h 791"/>
                  <a:gd name="T4" fmla="*/ 2 w 880"/>
                  <a:gd name="T5" fmla="*/ 2 h 791"/>
                  <a:gd name="T6" fmla="*/ 2 w 880"/>
                  <a:gd name="T7" fmla="*/ 2 h 791"/>
                  <a:gd name="T8" fmla="*/ 2 w 880"/>
                  <a:gd name="T9" fmla="*/ 2 h 791"/>
                  <a:gd name="T10" fmla="*/ 2 w 880"/>
                  <a:gd name="T11" fmla="*/ 2 h 791"/>
                  <a:gd name="T12" fmla="*/ 2 w 880"/>
                  <a:gd name="T13" fmla="*/ 2 h 791"/>
                  <a:gd name="T14" fmla="*/ 2 w 880"/>
                  <a:gd name="T15" fmla="*/ 2 h 791"/>
                  <a:gd name="T16" fmla="*/ 2 w 880"/>
                  <a:gd name="T17" fmla="*/ 2 h 791"/>
                  <a:gd name="T18" fmla="*/ 2 w 880"/>
                  <a:gd name="T19" fmla="*/ 2 h 791"/>
                  <a:gd name="T20" fmla="*/ 2 w 880"/>
                  <a:gd name="T21" fmla="*/ 2 h 791"/>
                  <a:gd name="T22" fmla="*/ 1 w 880"/>
                  <a:gd name="T23" fmla="*/ 2 h 791"/>
                  <a:gd name="T24" fmla="*/ 1 w 880"/>
                  <a:gd name="T25" fmla="*/ 2 h 791"/>
                  <a:gd name="T26" fmla="*/ 1 w 880"/>
                  <a:gd name="T27" fmla="*/ 2 h 791"/>
                  <a:gd name="T28" fmla="*/ 1 w 880"/>
                  <a:gd name="T29" fmla="*/ 2 h 791"/>
                  <a:gd name="T30" fmla="*/ 1 w 880"/>
                  <a:gd name="T31" fmla="*/ 2 h 791"/>
                  <a:gd name="T32" fmla="*/ 1 w 880"/>
                  <a:gd name="T33" fmla="*/ 1 h 791"/>
                  <a:gd name="T34" fmla="*/ 1 w 880"/>
                  <a:gd name="T35" fmla="*/ 1 h 791"/>
                  <a:gd name="T36" fmla="*/ 1 w 880"/>
                  <a:gd name="T37" fmla="*/ 1 h 791"/>
                  <a:gd name="T38" fmla="*/ 1 w 880"/>
                  <a:gd name="T39" fmla="*/ 1 h 791"/>
                  <a:gd name="T40" fmla="*/ 1 w 880"/>
                  <a:gd name="T41" fmla="*/ 1 h 791"/>
                  <a:gd name="T42" fmla="*/ 1 w 880"/>
                  <a:gd name="T43" fmla="*/ 1 h 791"/>
                  <a:gd name="T44" fmla="*/ 1 w 880"/>
                  <a:gd name="T45" fmla="*/ 1 h 791"/>
                  <a:gd name="T46" fmla="*/ 0 w 880"/>
                  <a:gd name="T47" fmla="*/ 1 h 791"/>
                  <a:gd name="T48" fmla="*/ 0 w 880"/>
                  <a:gd name="T49" fmla="*/ 1 h 791"/>
                  <a:gd name="T50" fmla="*/ 0 w 880"/>
                  <a:gd name="T51" fmla="*/ 1 h 791"/>
                  <a:gd name="T52" fmla="*/ 0 w 880"/>
                  <a:gd name="T53" fmla="*/ 1 h 791"/>
                  <a:gd name="T54" fmla="*/ 0 w 880"/>
                  <a:gd name="T55" fmla="*/ 1 h 791"/>
                  <a:gd name="T56" fmla="*/ 0 w 880"/>
                  <a:gd name="T57" fmla="*/ 0 h 791"/>
                  <a:gd name="T58" fmla="*/ 0 w 880"/>
                  <a:gd name="T59" fmla="*/ 0 h 791"/>
                  <a:gd name="T60" fmla="*/ 0 w 880"/>
                  <a:gd name="T61" fmla="*/ 0 h 791"/>
                  <a:gd name="T62" fmla="*/ 0 w 880"/>
                  <a:gd name="T63" fmla="*/ 0 h 791"/>
                  <a:gd name="T64" fmla="*/ 0 w 880"/>
                  <a:gd name="T65" fmla="*/ 0 h 7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0"/>
                  <a:gd name="T100" fmla="*/ 0 h 791"/>
                  <a:gd name="T101" fmla="*/ 880 w 880"/>
                  <a:gd name="T102" fmla="*/ 791 h 7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0" h="791">
                    <a:moveTo>
                      <a:pt x="880" y="791"/>
                    </a:moveTo>
                    <a:lnTo>
                      <a:pt x="842" y="783"/>
                    </a:lnTo>
                    <a:lnTo>
                      <a:pt x="805" y="774"/>
                    </a:lnTo>
                    <a:lnTo>
                      <a:pt x="768" y="763"/>
                    </a:lnTo>
                    <a:lnTo>
                      <a:pt x="732" y="750"/>
                    </a:lnTo>
                    <a:lnTo>
                      <a:pt x="696" y="737"/>
                    </a:lnTo>
                    <a:lnTo>
                      <a:pt x="660" y="722"/>
                    </a:lnTo>
                    <a:lnTo>
                      <a:pt x="625" y="706"/>
                    </a:lnTo>
                    <a:lnTo>
                      <a:pt x="590" y="688"/>
                    </a:lnTo>
                    <a:lnTo>
                      <a:pt x="556" y="670"/>
                    </a:lnTo>
                    <a:lnTo>
                      <a:pt x="522" y="650"/>
                    </a:lnTo>
                    <a:lnTo>
                      <a:pt x="489" y="630"/>
                    </a:lnTo>
                    <a:lnTo>
                      <a:pt x="457" y="608"/>
                    </a:lnTo>
                    <a:lnTo>
                      <a:pt x="425" y="585"/>
                    </a:lnTo>
                    <a:lnTo>
                      <a:pt x="394" y="561"/>
                    </a:lnTo>
                    <a:lnTo>
                      <a:pt x="364" y="536"/>
                    </a:lnTo>
                    <a:lnTo>
                      <a:pt x="334" y="510"/>
                    </a:lnTo>
                    <a:lnTo>
                      <a:pt x="305" y="484"/>
                    </a:lnTo>
                    <a:lnTo>
                      <a:pt x="277" y="456"/>
                    </a:lnTo>
                    <a:lnTo>
                      <a:pt x="251" y="428"/>
                    </a:lnTo>
                    <a:lnTo>
                      <a:pt x="225" y="399"/>
                    </a:lnTo>
                    <a:lnTo>
                      <a:pt x="200" y="369"/>
                    </a:lnTo>
                    <a:lnTo>
                      <a:pt x="176" y="338"/>
                    </a:lnTo>
                    <a:lnTo>
                      <a:pt x="153" y="306"/>
                    </a:lnTo>
                    <a:lnTo>
                      <a:pt x="131" y="274"/>
                    </a:lnTo>
                    <a:lnTo>
                      <a:pt x="110" y="242"/>
                    </a:lnTo>
                    <a:lnTo>
                      <a:pt x="91" y="209"/>
                    </a:lnTo>
                    <a:lnTo>
                      <a:pt x="72" y="175"/>
                    </a:lnTo>
                    <a:lnTo>
                      <a:pt x="55" y="141"/>
                    </a:lnTo>
                    <a:lnTo>
                      <a:pt x="39" y="106"/>
                    </a:lnTo>
                    <a:lnTo>
                      <a:pt x="25" y="71"/>
                    </a:lnTo>
                    <a:lnTo>
                      <a:pt x="12" y="36"/>
                    </a:lnTo>
                    <a:lnTo>
                      <a:pt x="0" y="0"/>
                    </a:lnTo>
                  </a:path>
                </a:pathLst>
              </a:custGeom>
              <a:noFill/>
              <a:ln w="11113">
                <a:solidFill>
                  <a:srgbClr val="1F1A17"/>
                </a:solidFill>
                <a:prstDash val="solid"/>
                <a:round/>
                <a:headEnd/>
                <a:tailEnd/>
              </a:ln>
            </p:spPr>
            <p:txBody>
              <a:bodyPr/>
              <a:lstStyle/>
              <a:p>
                <a:endParaRPr lang="en-US"/>
              </a:p>
            </p:txBody>
          </p:sp>
          <p:sp>
            <p:nvSpPr>
              <p:cNvPr id="33934" name="Freeform 149"/>
              <p:cNvSpPr>
                <a:spLocks/>
              </p:cNvSpPr>
              <p:nvPr/>
            </p:nvSpPr>
            <p:spPr bwMode="auto">
              <a:xfrm>
                <a:off x="4299" y="2112"/>
                <a:ext cx="67" cy="107"/>
              </a:xfrm>
              <a:custGeom>
                <a:avLst/>
                <a:gdLst>
                  <a:gd name="T0" fmla="*/ 0 w 468"/>
                  <a:gd name="T1" fmla="*/ 2 h 751"/>
                  <a:gd name="T2" fmla="*/ 0 w 468"/>
                  <a:gd name="T3" fmla="*/ 2 h 751"/>
                  <a:gd name="T4" fmla="*/ 0 w 468"/>
                  <a:gd name="T5" fmla="*/ 2 h 751"/>
                  <a:gd name="T6" fmla="*/ 0 w 468"/>
                  <a:gd name="T7" fmla="*/ 2 h 751"/>
                  <a:gd name="T8" fmla="*/ 0 w 468"/>
                  <a:gd name="T9" fmla="*/ 2 h 751"/>
                  <a:gd name="T10" fmla="*/ 0 w 468"/>
                  <a:gd name="T11" fmla="*/ 2 h 751"/>
                  <a:gd name="T12" fmla="*/ 0 w 468"/>
                  <a:gd name="T13" fmla="*/ 2 h 751"/>
                  <a:gd name="T14" fmla="*/ 0 w 468"/>
                  <a:gd name="T15" fmla="*/ 2 h 751"/>
                  <a:gd name="T16" fmla="*/ 0 w 468"/>
                  <a:gd name="T17" fmla="*/ 1 h 751"/>
                  <a:gd name="T18" fmla="*/ 0 w 468"/>
                  <a:gd name="T19" fmla="*/ 1 h 751"/>
                  <a:gd name="T20" fmla="*/ 0 w 468"/>
                  <a:gd name="T21" fmla="*/ 1 h 751"/>
                  <a:gd name="T22" fmla="*/ 0 w 468"/>
                  <a:gd name="T23" fmla="*/ 1 h 751"/>
                  <a:gd name="T24" fmla="*/ 0 w 468"/>
                  <a:gd name="T25" fmla="*/ 1 h 751"/>
                  <a:gd name="T26" fmla="*/ 0 w 468"/>
                  <a:gd name="T27" fmla="*/ 1 h 751"/>
                  <a:gd name="T28" fmla="*/ 0 w 468"/>
                  <a:gd name="T29" fmla="*/ 1 h 751"/>
                  <a:gd name="T30" fmla="*/ 0 w 468"/>
                  <a:gd name="T31" fmla="*/ 1 h 751"/>
                  <a:gd name="T32" fmla="*/ 0 w 468"/>
                  <a:gd name="T33" fmla="*/ 1 h 751"/>
                  <a:gd name="T34" fmla="*/ 0 w 468"/>
                  <a:gd name="T35" fmla="*/ 1 h 751"/>
                  <a:gd name="T36" fmla="*/ 0 w 468"/>
                  <a:gd name="T37" fmla="*/ 1 h 751"/>
                  <a:gd name="T38" fmla="*/ 0 w 468"/>
                  <a:gd name="T39" fmla="*/ 1 h 751"/>
                  <a:gd name="T40" fmla="*/ 0 w 468"/>
                  <a:gd name="T41" fmla="*/ 1 h 751"/>
                  <a:gd name="T42" fmla="*/ 1 w 468"/>
                  <a:gd name="T43" fmla="*/ 1 h 751"/>
                  <a:gd name="T44" fmla="*/ 1 w 468"/>
                  <a:gd name="T45" fmla="*/ 0 h 751"/>
                  <a:gd name="T46" fmla="*/ 1 w 468"/>
                  <a:gd name="T47" fmla="*/ 0 h 751"/>
                  <a:gd name="T48" fmla="*/ 1 w 468"/>
                  <a:gd name="T49" fmla="*/ 0 h 751"/>
                  <a:gd name="T50" fmla="*/ 1 w 468"/>
                  <a:gd name="T51" fmla="*/ 0 h 751"/>
                  <a:gd name="T52" fmla="*/ 1 w 468"/>
                  <a:gd name="T53" fmla="*/ 0 h 751"/>
                  <a:gd name="T54" fmla="*/ 1 w 468"/>
                  <a:gd name="T55" fmla="*/ 0 h 751"/>
                  <a:gd name="T56" fmla="*/ 1 w 468"/>
                  <a:gd name="T57" fmla="*/ 0 h 751"/>
                  <a:gd name="T58" fmla="*/ 1 w 468"/>
                  <a:gd name="T59" fmla="*/ 0 h 751"/>
                  <a:gd name="T60" fmla="*/ 1 w 468"/>
                  <a:gd name="T61" fmla="*/ 0 h 751"/>
                  <a:gd name="T62" fmla="*/ 1 w 468"/>
                  <a:gd name="T63" fmla="*/ 0 h 751"/>
                  <a:gd name="T64" fmla="*/ 1 w 468"/>
                  <a:gd name="T65" fmla="*/ 0 h 751"/>
                  <a:gd name="T66" fmla="*/ 0 w 468"/>
                  <a:gd name="T67" fmla="*/ 2 h 7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8"/>
                  <a:gd name="T103" fmla="*/ 0 h 751"/>
                  <a:gd name="T104" fmla="*/ 468 w 468"/>
                  <a:gd name="T105" fmla="*/ 751 h 7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8" h="751">
                    <a:moveTo>
                      <a:pt x="4" y="751"/>
                    </a:moveTo>
                    <a:lnTo>
                      <a:pt x="1" y="719"/>
                    </a:lnTo>
                    <a:lnTo>
                      <a:pt x="0" y="688"/>
                    </a:lnTo>
                    <a:lnTo>
                      <a:pt x="0" y="657"/>
                    </a:lnTo>
                    <a:lnTo>
                      <a:pt x="1" y="626"/>
                    </a:lnTo>
                    <a:lnTo>
                      <a:pt x="4" y="596"/>
                    </a:lnTo>
                    <a:lnTo>
                      <a:pt x="7" y="566"/>
                    </a:lnTo>
                    <a:lnTo>
                      <a:pt x="12" y="536"/>
                    </a:lnTo>
                    <a:lnTo>
                      <a:pt x="17" y="507"/>
                    </a:lnTo>
                    <a:lnTo>
                      <a:pt x="24" y="478"/>
                    </a:lnTo>
                    <a:lnTo>
                      <a:pt x="32" y="450"/>
                    </a:lnTo>
                    <a:lnTo>
                      <a:pt x="41" y="422"/>
                    </a:lnTo>
                    <a:lnTo>
                      <a:pt x="51" y="394"/>
                    </a:lnTo>
                    <a:lnTo>
                      <a:pt x="62" y="368"/>
                    </a:lnTo>
                    <a:lnTo>
                      <a:pt x="74" y="342"/>
                    </a:lnTo>
                    <a:lnTo>
                      <a:pt x="87" y="316"/>
                    </a:lnTo>
                    <a:lnTo>
                      <a:pt x="102" y="291"/>
                    </a:lnTo>
                    <a:lnTo>
                      <a:pt x="117" y="266"/>
                    </a:lnTo>
                    <a:lnTo>
                      <a:pt x="133" y="243"/>
                    </a:lnTo>
                    <a:lnTo>
                      <a:pt x="151" y="220"/>
                    </a:lnTo>
                    <a:lnTo>
                      <a:pt x="169" y="198"/>
                    </a:lnTo>
                    <a:lnTo>
                      <a:pt x="189" y="176"/>
                    </a:lnTo>
                    <a:lnTo>
                      <a:pt x="209" y="156"/>
                    </a:lnTo>
                    <a:lnTo>
                      <a:pt x="230" y="136"/>
                    </a:lnTo>
                    <a:lnTo>
                      <a:pt x="253" y="117"/>
                    </a:lnTo>
                    <a:lnTo>
                      <a:pt x="276" y="99"/>
                    </a:lnTo>
                    <a:lnTo>
                      <a:pt x="301" y="82"/>
                    </a:lnTo>
                    <a:lnTo>
                      <a:pt x="326" y="66"/>
                    </a:lnTo>
                    <a:lnTo>
                      <a:pt x="352" y="51"/>
                    </a:lnTo>
                    <a:lnTo>
                      <a:pt x="380" y="37"/>
                    </a:lnTo>
                    <a:lnTo>
                      <a:pt x="409" y="24"/>
                    </a:lnTo>
                    <a:lnTo>
                      <a:pt x="438" y="12"/>
                    </a:lnTo>
                    <a:lnTo>
                      <a:pt x="468" y="0"/>
                    </a:lnTo>
                    <a:lnTo>
                      <a:pt x="4" y="751"/>
                    </a:lnTo>
                    <a:close/>
                  </a:path>
                </a:pathLst>
              </a:custGeom>
              <a:noFill/>
              <a:ln w="11113">
                <a:solidFill>
                  <a:srgbClr val="1F1A17"/>
                </a:solidFill>
                <a:prstDash val="solid"/>
                <a:round/>
                <a:headEnd/>
                <a:tailEnd/>
              </a:ln>
            </p:spPr>
            <p:txBody>
              <a:bodyPr/>
              <a:lstStyle/>
              <a:p>
                <a:endParaRPr lang="en-US"/>
              </a:p>
            </p:txBody>
          </p:sp>
          <p:sp>
            <p:nvSpPr>
              <p:cNvPr id="33935" name="Freeform 150"/>
              <p:cNvSpPr>
                <a:spLocks/>
              </p:cNvSpPr>
              <p:nvPr/>
            </p:nvSpPr>
            <p:spPr bwMode="auto">
              <a:xfrm>
                <a:off x="4726" y="1977"/>
                <a:ext cx="149" cy="37"/>
              </a:xfrm>
              <a:custGeom>
                <a:avLst/>
                <a:gdLst>
                  <a:gd name="T0" fmla="*/ 0 w 1040"/>
                  <a:gd name="T1" fmla="*/ 1 h 253"/>
                  <a:gd name="T2" fmla="*/ 0 w 1040"/>
                  <a:gd name="T3" fmla="*/ 1 h 253"/>
                  <a:gd name="T4" fmla="*/ 0 w 1040"/>
                  <a:gd name="T5" fmla="*/ 1 h 253"/>
                  <a:gd name="T6" fmla="*/ 0 w 1040"/>
                  <a:gd name="T7" fmla="*/ 1 h 253"/>
                  <a:gd name="T8" fmla="*/ 0 w 1040"/>
                  <a:gd name="T9" fmla="*/ 1 h 253"/>
                  <a:gd name="T10" fmla="*/ 0 w 1040"/>
                  <a:gd name="T11" fmla="*/ 0 h 253"/>
                  <a:gd name="T12" fmla="*/ 0 w 1040"/>
                  <a:gd name="T13" fmla="*/ 0 h 253"/>
                  <a:gd name="T14" fmla="*/ 0 w 1040"/>
                  <a:gd name="T15" fmla="*/ 0 h 253"/>
                  <a:gd name="T16" fmla="*/ 0 w 1040"/>
                  <a:gd name="T17" fmla="*/ 0 h 253"/>
                  <a:gd name="T18" fmla="*/ 1 w 1040"/>
                  <a:gd name="T19" fmla="*/ 0 h 253"/>
                  <a:gd name="T20" fmla="*/ 1 w 1040"/>
                  <a:gd name="T21" fmla="*/ 0 h 253"/>
                  <a:gd name="T22" fmla="*/ 1 w 1040"/>
                  <a:gd name="T23" fmla="*/ 0 h 253"/>
                  <a:gd name="T24" fmla="*/ 1 w 1040"/>
                  <a:gd name="T25" fmla="*/ 0 h 253"/>
                  <a:gd name="T26" fmla="*/ 1 w 1040"/>
                  <a:gd name="T27" fmla="*/ 0 h 253"/>
                  <a:gd name="T28" fmla="*/ 1 w 1040"/>
                  <a:gd name="T29" fmla="*/ 0 h 253"/>
                  <a:gd name="T30" fmla="*/ 1 w 1040"/>
                  <a:gd name="T31" fmla="*/ 0 h 253"/>
                  <a:gd name="T32" fmla="*/ 1 w 1040"/>
                  <a:gd name="T33" fmla="*/ 0 h 253"/>
                  <a:gd name="T34" fmla="*/ 1 w 1040"/>
                  <a:gd name="T35" fmla="*/ 0 h 253"/>
                  <a:gd name="T36" fmla="*/ 1 w 1040"/>
                  <a:gd name="T37" fmla="*/ 0 h 253"/>
                  <a:gd name="T38" fmla="*/ 1 w 1040"/>
                  <a:gd name="T39" fmla="*/ 0 h 253"/>
                  <a:gd name="T40" fmla="*/ 1 w 1040"/>
                  <a:gd name="T41" fmla="*/ 0 h 253"/>
                  <a:gd name="T42" fmla="*/ 1 w 1040"/>
                  <a:gd name="T43" fmla="*/ 0 h 253"/>
                  <a:gd name="T44" fmla="*/ 1 w 1040"/>
                  <a:gd name="T45" fmla="*/ 0 h 253"/>
                  <a:gd name="T46" fmla="*/ 1 w 1040"/>
                  <a:gd name="T47" fmla="*/ 0 h 253"/>
                  <a:gd name="T48" fmla="*/ 2 w 1040"/>
                  <a:gd name="T49" fmla="*/ 0 h 253"/>
                  <a:gd name="T50" fmla="*/ 2 w 1040"/>
                  <a:gd name="T51" fmla="*/ 0 h 253"/>
                  <a:gd name="T52" fmla="*/ 2 w 1040"/>
                  <a:gd name="T53" fmla="*/ 0 h 253"/>
                  <a:gd name="T54" fmla="*/ 2 w 1040"/>
                  <a:gd name="T55" fmla="*/ 0 h 253"/>
                  <a:gd name="T56" fmla="*/ 2 w 1040"/>
                  <a:gd name="T57" fmla="*/ 0 h 253"/>
                  <a:gd name="T58" fmla="*/ 2 w 1040"/>
                  <a:gd name="T59" fmla="*/ 0 h 253"/>
                  <a:gd name="T60" fmla="*/ 2 w 1040"/>
                  <a:gd name="T61" fmla="*/ 0 h 253"/>
                  <a:gd name="T62" fmla="*/ 2 w 1040"/>
                  <a:gd name="T63" fmla="*/ 0 h 253"/>
                  <a:gd name="T64" fmla="*/ 2 w 1040"/>
                  <a:gd name="T65" fmla="*/ 0 h 253"/>
                  <a:gd name="T66" fmla="*/ 2 w 1040"/>
                  <a:gd name="T67" fmla="*/ 0 h 253"/>
                  <a:gd name="T68" fmla="*/ 2 w 1040"/>
                  <a:gd name="T69" fmla="*/ 0 h 253"/>
                  <a:gd name="T70" fmla="*/ 2 w 1040"/>
                  <a:gd name="T71" fmla="*/ 0 h 253"/>
                  <a:gd name="T72" fmla="*/ 3 w 1040"/>
                  <a:gd name="T73" fmla="*/ 0 h 253"/>
                  <a:gd name="T74" fmla="*/ 3 w 1040"/>
                  <a:gd name="T75" fmla="*/ 0 h 253"/>
                  <a:gd name="T76" fmla="*/ 3 w 1040"/>
                  <a:gd name="T77" fmla="*/ 0 h 253"/>
                  <a:gd name="T78" fmla="*/ 3 w 1040"/>
                  <a:gd name="T79" fmla="*/ 0 h 253"/>
                  <a:gd name="T80" fmla="*/ 3 w 1040"/>
                  <a:gd name="T81" fmla="*/ 0 h 2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40"/>
                  <a:gd name="T124" fmla="*/ 0 h 253"/>
                  <a:gd name="T125" fmla="*/ 1040 w 1040"/>
                  <a:gd name="T126" fmla="*/ 253 h 2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40" h="253">
                    <a:moveTo>
                      <a:pt x="0" y="253"/>
                    </a:moveTo>
                    <a:lnTo>
                      <a:pt x="16" y="230"/>
                    </a:lnTo>
                    <a:lnTo>
                      <a:pt x="33" y="210"/>
                    </a:lnTo>
                    <a:lnTo>
                      <a:pt x="51" y="190"/>
                    </a:lnTo>
                    <a:lnTo>
                      <a:pt x="70" y="171"/>
                    </a:lnTo>
                    <a:lnTo>
                      <a:pt x="90" y="153"/>
                    </a:lnTo>
                    <a:lnTo>
                      <a:pt x="111" y="136"/>
                    </a:lnTo>
                    <a:lnTo>
                      <a:pt x="133" y="119"/>
                    </a:lnTo>
                    <a:lnTo>
                      <a:pt x="155" y="104"/>
                    </a:lnTo>
                    <a:lnTo>
                      <a:pt x="179" y="89"/>
                    </a:lnTo>
                    <a:lnTo>
                      <a:pt x="203" y="76"/>
                    </a:lnTo>
                    <a:lnTo>
                      <a:pt x="228" y="63"/>
                    </a:lnTo>
                    <a:lnTo>
                      <a:pt x="255" y="52"/>
                    </a:lnTo>
                    <a:lnTo>
                      <a:pt x="282" y="41"/>
                    </a:lnTo>
                    <a:lnTo>
                      <a:pt x="309" y="32"/>
                    </a:lnTo>
                    <a:lnTo>
                      <a:pt x="338" y="24"/>
                    </a:lnTo>
                    <a:lnTo>
                      <a:pt x="368" y="16"/>
                    </a:lnTo>
                    <a:lnTo>
                      <a:pt x="388" y="12"/>
                    </a:lnTo>
                    <a:lnTo>
                      <a:pt x="409" y="9"/>
                    </a:lnTo>
                    <a:lnTo>
                      <a:pt x="429" y="6"/>
                    </a:lnTo>
                    <a:lnTo>
                      <a:pt x="450" y="3"/>
                    </a:lnTo>
                    <a:lnTo>
                      <a:pt x="471" y="2"/>
                    </a:lnTo>
                    <a:lnTo>
                      <a:pt x="492" y="0"/>
                    </a:lnTo>
                    <a:lnTo>
                      <a:pt x="513" y="0"/>
                    </a:lnTo>
                    <a:lnTo>
                      <a:pt x="535" y="0"/>
                    </a:lnTo>
                    <a:lnTo>
                      <a:pt x="556" y="0"/>
                    </a:lnTo>
                    <a:lnTo>
                      <a:pt x="577" y="1"/>
                    </a:lnTo>
                    <a:lnTo>
                      <a:pt x="598" y="3"/>
                    </a:lnTo>
                    <a:lnTo>
                      <a:pt x="621" y="5"/>
                    </a:lnTo>
                    <a:lnTo>
                      <a:pt x="642" y="8"/>
                    </a:lnTo>
                    <a:lnTo>
                      <a:pt x="663" y="11"/>
                    </a:lnTo>
                    <a:lnTo>
                      <a:pt x="685" y="14"/>
                    </a:lnTo>
                    <a:lnTo>
                      <a:pt x="706" y="18"/>
                    </a:lnTo>
                    <a:lnTo>
                      <a:pt x="749" y="28"/>
                    </a:lnTo>
                    <a:lnTo>
                      <a:pt x="792" y="40"/>
                    </a:lnTo>
                    <a:lnTo>
                      <a:pt x="834" y="54"/>
                    </a:lnTo>
                    <a:lnTo>
                      <a:pt x="876" y="69"/>
                    </a:lnTo>
                    <a:lnTo>
                      <a:pt x="918" y="87"/>
                    </a:lnTo>
                    <a:lnTo>
                      <a:pt x="959" y="106"/>
                    </a:lnTo>
                    <a:lnTo>
                      <a:pt x="1000" y="127"/>
                    </a:lnTo>
                    <a:lnTo>
                      <a:pt x="1040" y="149"/>
                    </a:lnTo>
                  </a:path>
                </a:pathLst>
              </a:custGeom>
              <a:noFill/>
              <a:ln w="11113">
                <a:solidFill>
                  <a:srgbClr val="1F1A17"/>
                </a:solidFill>
                <a:prstDash val="solid"/>
                <a:round/>
                <a:headEnd/>
                <a:tailEnd/>
              </a:ln>
            </p:spPr>
            <p:txBody>
              <a:bodyPr/>
              <a:lstStyle/>
              <a:p>
                <a:endParaRPr lang="en-US"/>
              </a:p>
            </p:txBody>
          </p:sp>
          <p:sp>
            <p:nvSpPr>
              <p:cNvPr id="33936" name="Freeform 151"/>
              <p:cNvSpPr>
                <a:spLocks/>
              </p:cNvSpPr>
              <p:nvPr/>
            </p:nvSpPr>
            <p:spPr bwMode="auto">
              <a:xfrm>
                <a:off x="4899" y="2016"/>
                <a:ext cx="59" cy="158"/>
              </a:xfrm>
              <a:custGeom>
                <a:avLst/>
                <a:gdLst>
                  <a:gd name="T0" fmla="*/ 0 w 412"/>
                  <a:gd name="T1" fmla="*/ 0 h 1109"/>
                  <a:gd name="T2" fmla="*/ 0 w 412"/>
                  <a:gd name="T3" fmla="*/ 0 h 1109"/>
                  <a:gd name="T4" fmla="*/ 0 w 412"/>
                  <a:gd name="T5" fmla="*/ 0 h 1109"/>
                  <a:gd name="T6" fmla="*/ 0 w 412"/>
                  <a:gd name="T7" fmla="*/ 0 h 1109"/>
                  <a:gd name="T8" fmla="*/ 0 w 412"/>
                  <a:gd name="T9" fmla="*/ 0 h 1109"/>
                  <a:gd name="T10" fmla="*/ 0 w 412"/>
                  <a:gd name="T11" fmla="*/ 0 h 1109"/>
                  <a:gd name="T12" fmla="*/ 0 w 412"/>
                  <a:gd name="T13" fmla="*/ 0 h 1109"/>
                  <a:gd name="T14" fmla="*/ 0 w 412"/>
                  <a:gd name="T15" fmla="*/ 0 h 1109"/>
                  <a:gd name="T16" fmla="*/ 1 w 412"/>
                  <a:gd name="T17" fmla="*/ 1 h 1109"/>
                  <a:gd name="T18" fmla="*/ 1 w 412"/>
                  <a:gd name="T19" fmla="*/ 1 h 1109"/>
                  <a:gd name="T20" fmla="*/ 1 w 412"/>
                  <a:gd name="T21" fmla="*/ 1 h 1109"/>
                  <a:gd name="T22" fmla="*/ 1 w 412"/>
                  <a:gd name="T23" fmla="*/ 1 h 1109"/>
                  <a:gd name="T24" fmla="*/ 1 w 412"/>
                  <a:gd name="T25" fmla="*/ 1 h 1109"/>
                  <a:gd name="T26" fmla="*/ 1 w 412"/>
                  <a:gd name="T27" fmla="*/ 1 h 1109"/>
                  <a:gd name="T28" fmla="*/ 1 w 412"/>
                  <a:gd name="T29" fmla="*/ 1 h 1109"/>
                  <a:gd name="T30" fmla="*/ 1 w 412"/>
                  <a:gd name="T31" fmla="*/ 1 h 1109"/>
                  <a:gd name="T32" fmla="*/ 1 w 412"/>
                  <a:gd name="T33" fmla="*/ 1 h 1109"/>
                  <a:gd name="T34" fmla="*/ 1 w 412"/>
                  <a:gd name="T35" fmla="*/ 1 h 1109"/>
                  <a:gd name="T36" fmla="*/ 1 w 412"/>
                  <a:gd name="T37" fmla="*/ 1 h 1109"/>
                  <a:gd name="T38" fmla="*/ 1 w 412"/>
                  <a:gd name="T39" fmla="*/ 1 h 1109"/>
                  <a:gd name="T40" fmla="*/ 1 w 412"/>
                  <a:gd name="T41" fmla="*/ 1 h 1109"/>
                  <a:gd name="T42" fmla="*/ 1 w 412"/>
                  <a:gd name="T43" fmla="*/ 2 h 1109"/>
                  <a:gd name="T44" fmla="*/ 1 w 412"/>
                  <a:gd name="T45" fmla="*/ 2 h 1109"/>
                  <a:gd name="T46" fmla="*/ 1 w 412"/>
                  <a:gd name="T47" fmla="*/ 2 h 1109"/>
                  <a:gd name="T48" fmla="*/ 1 w 412"/>
                  <a:gd name="T49" fmla="*/ 2 h 1109"/>
                  <a:gd name="T50" fmla="*/ 1 w 412"/>
                  <a:gd name="T51" fmla="*/ 2 h 1109"/>
                  <a:gd name="T52" fmla="*/ 1 w 412"/>
                  <a:gd name="T53" fmla="*/ 2 h 1109"/>
                  <a:gd name="T54" fmla="*/ 1 w 412"/>
                  <a:gd name="T55" fmla="*/ 2 h 1109"/>
                  <a:gd name="T56" fmla="*/ 1 w 412"/>
                  <a:gd name="T57" fmla="*/ 2 h 1109"/>
                  <a:gd name="T58" fmla="*/ 1 w 412"/>
                  <a:gd name="T59" fmla="*/ 2 h 1109"/>
                  <a:gd name="T60" fmla="*/ 1 w 412"/>
                  <a:gd name="T61" fmla="*/ 2 h 1109"/>
                  <a:gd name="T62" fmla="*/ 1 w 412"/>
                  <a:gd name="T63" fmla="*/ 2 h 1109"/>
                  <a:gd name="T64" fmla="*/ 1 w 412"/>
                  <a:gd name="T65" fmla="*/ 2 h 1109"/>
                  <a:gd name="T66" fmla="*/ 1 w 412"/>
                  <a:gd name="T67" fmla="*/ 2 h 1109"/>
                  <a:gd name="T68" fmla="*/ 1 w 412"/>
                  <a:gd name="T69" fmla="*/ 2 h 1109"/>
                  <a:gd name="T70" fmla="*/ 1 w 412"/>
                  <a:gd name="T71" fmla="*/ 2 h 1109"/>
                  <a:gd name="T72" fmla="*/ 1 w 412"/>
                  <a:gd name="T73" fmla="*/ 3 h 1109"/>
                  <a:gd name="T74" fmla="*/ 1 w 412"/>
                  <a:gd name="T75" fmla="*/ 3 h 1109"/>
                  <a:gd name="T76" fmla="*/ 1 w 412"/>
                  <a:gd name="T77" fmla="*/ 3 h 1109"/>
                  <a:gd name="T78" fmla="*/ 1 w 412"/>
                  <a:gd name="T79" fmla="*/ 3 h 1109"/>
                  <a:gd name="T80" fmla="*/ 1 w 412"/>
                  <a:gd name="T81" fmla="*/ 3 h 1109"/>
                  <a:gd name="T82" fmla="*/ 1 w 412"/>
                  <a:gd name="T83" fmla="*/ 3 h 1109"/>
                  <a:gd name="T84" fmla="*/ 1 w 412"/>
                  <a:gd name="T85" fmla="*/ 3 h 1109"/>
                  <a:gd name="T86" fmla="*/ 1 w 412"/>
                  <a:gd name="T87" fmla="*/ 3 h 1109"/>
                  <a:gd name="T88" fmla="*/ 1 w 412"/>
                  <a:gd name="T89" fmla="*/ 3 h 1109"/>
                  <a:gd name="T90" fmla="*/ 1 w 412"/>
                  <a:gd name="T91" fmla="*/ 3 h 1109"/>
                  <a:gd name="T92" fmla="*/ 1 w 412"/>
                  <a:gd name="T93" fmla="*/ 3 h 1109"/>
                  <a:gd name="T94" fmla="*/ 1 w 412"/>
                  <a:gd name="T95" fmla="*/ 3 h 1109"/>
                  <a:gd name="T96" fmla="*/ 1 w 412"/>
                  <a:gd name="T97" fmla="*/ 3 h 11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2"/>
                  <a:gd name="T148" fmla="*/ 0 h 1109"/>
                  <a:gd name="T149" fmla="*/ 412 w 412"/>
                  <a:gd name="T150" fmla="*/ 1109 h 11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2" h="1109">
                    <a:moveTo>
                      <a:pt x="0" y="0"/>
                    </a:moveTo>
                    <a:lnTo>
                      <a:pt x="26" y="22"/>
                    </a:lnTo>
                    <a:lnTo>
                      <a:pt x="51" y="44"/>
                    </a:lnTo>
                    <a:lnTo>
                      <a:pt x="75" y="67"/>
                    </a:lnTo>
                    <a:lnTo>
                      <a:pt x="99" y="91"/>
                    </a:lnTo>
                    <a:lnTo>
                      <a:pt x="122" y="116"/>
                    </a:lnTo>
                    <a:lnTo>
                      <a:pt x="145" y="141"/>
                    </a:lnTo>
                    <a:lnTo>
                      <a:pt x="167" y="166"/>
                    </a:lnTo>
                    <a:lnTo>
                      <a:pt x="188" y="192"/>
                    </a:lnTo>
                    <a:lnTo>
                      <a:pt x="209" y="219"/>
                    </a:lnTo>
                    <a:lnTo>
                      <a:pt x="228" y="246"/>
                    </a:lnTo>
                    <a:lnTo>
                      <a:pt x="247" y="274"/>
                    </a:lnTo>
                    <a:lnTo>
                      <a:pt x="265" y="302"/>
                    </a:lnTo>
                    <a:lnTo>
                      <a:pt x="282" y="331"/>
                    </a:lnTo>
                    <a:lnTo>
                      <a:pt x="298" y="360"/>
                    </a:lnTo>
                    <a:lnTo>
                      <a:pt x="314" y="390"/>
                    </a:lnTo>
                    <a:lnTo>
                      <a:pt x="328" y="419"/>
                    </a:lnTo>
                    <a:lnTo>
                      <a:pt x="338" y="443"/>
                    </a:lnTo>
                    <a:lnTo>
                      <a:pt x="348" y="468"/>
                    </a:lnTo>
                    <a:lnTo>
                      <a:pt x="357" y="491"/>
                    </a:lnTo>
                    <a:lnTo>
                      <a:pt x="366" y="515"/>
                    </a:lnTo>
                    <a:lnTo>
                      <a:pt x="373" y="538"/>
                    </a:lnTo>
                    <a:lnTo>
                      <a:pt x="380" y="561"/>
                    </a:lnTo>
                    <a:lnTo>
                      <a:pt x="386" y="585"/>
                    </a:lnTo>
                    <a:lnTo>
                      <a:pt x="392" y="608"/>
                    </a:lnTo>
                    <a:lnTo>
                      <a:pt x="397" y="631"/>
                    </a:lnTo>
                    <a:lnTo>
                      <a:pt x="401" y="654"/>
                    </a:lnTo>
                    <a:lnTo>
                      <a:pt x="404" y="677"/>
                    </a:lnTo>
                    <a:lnTo>
                      <a:pt x="407" y="699"/>
                    </a:lnTo>
                    <a:lnTo>
                      <a:pt x="409" y="722"/>
                    </a:lnTo>
                    <a:lnTo>
                      <a:pt x="411" y="744"/>
                    </a:lnTo>
                    <a:lnTo>
                      <a:pt x="412" y="767"/>
                    </a:lnTo>
                    <a:lnTo>
                      <a:pt x="412" y="789"/>
                    </a:lnTo>
                    <a:lnTo>
                      <a:pt x="411" y="811"/>
                    </a:lnTo>
                    <a:lnTo>
                      <a:pt x="410" y="832"/>
                    </a:lnTo>
                    <a:lnTo>
                      <a:pt x="408" y="854"/>
                    </a:lnTo>
                    <a:lnTo>
                      <a:pt x="406" y="875"/>
                    </a:lnTo>
                    <a:lnTo>
                      <a:pt x="403" y="896"/>
                    </a:lnTo>
                    <a:lnTo>
                      <a:pt x="399" y="917"/>
                    </a:lnTo>
                    <a:lnTo>
                      <a:pt x="395" y="937"/>
                    </a:lnTo>
                    <a:lnTo>
                      <a:pt x="390" y="958"/>
                    </a:lnTo>
                    <a:lnTo>
                      <a:pt x="384" y="978"/>
                    </a:lnTo>
                    <a:lnTo>
                      <a:pt x="378" y="998"/>
                    </a:lnTo>
                    <a:lnTo>
                      <a:pt x="371" y="1017"/>
                    </a:lnTo>
                    <a:lnTo>
                      <a:pt x="364" y="1036"/>
                    </a:lnTo>
                    <a:lnTo>
                      <a:pt x="356" y="1055"/>
                    </a:lnTo>
                    <a:lnTo>
                      <a:pt x="347" y="1074"/>
                    </a:lnTo>
                    <a:lnTo>
                      <a:pt x="338" y="1092"/>
                    </a:lnTo>
                    <a:lnTo>
                      <a:pt x="329" y="1109"/>
                    </a:lnTo>
                  </a:path>
                </a:pathLst>
              </a:custGeom>
              <a:noFill/>
              <a:ln w="11113">
                <a:solidFill>
                  <a:srgbClr val="1F1A17"/>
                </a:solidFill>
                <a:prstDash val="solid"/>
                <a:round/>
                <a:headEnd/>
                <a:tailEnd/>
              </a:ln>
            </p:spPr>
            <p:txBody>
              <a:bodyPr/>
              <a:lstStyle/>
              <a:p>
                <a:endParaRPr lang="en-US"/>
              </a:p>
            </p:txBody>
          </p:sp>
          <p:sp>
            <p:nvSpPr>
              <p:cNvPr id="33937" name="Freeform 152"/>
              <p:cNvSpPr>
                <a:spLocks/>
              </p:cNvSpPr>
              <p:nvPr/>
            </p:nvSpPr>
            <p:spPr bwMode="auto">
              <a:xfrm>
                <a:off x="4788" y="2195"/>
                <a:ext cx="141" cy="24"/>
              </a:xfrm>
              <a:custGeom>
                <a:avLst/>
                <a:gdLst>
                  <a:gd name="T0" fmla="*/ 3 w 988"/>
                  <a:gd name="T1" fmla="*/ 0 h 167"/>
                  <a:gd name="T2" fmla="*/ 3 w 988"/>
                  <a:gd name="T3" fmla="*/ 0 h 167"/>
                  <a:gd name="T4" fmla="*/ 3 w 988"/>
                  <a:gd name="T5" fmla="*/ 0 h 167"/>
                  <a:gd name="T6" fmla="*/ 3 w 988"/>
                  <a:gd name="T7" fmla="*/ 0 h 167"/>
                  <a:gd name="T8" fmla="*/ 3 w 988"/>
                  <a:gd name="T9" fmla="*/ 0 h 167"/>
                  <a:gd name="T10" fmla="*/ 3 w 988"/>
                  <a:gd name="T11" fmla="*/ 0 h 167"/>
                  <a:gd name="T12" fmla="*/ 3 w 988"/>
                  <a:gd name="T13" fmla="*/ 0 h 167"/>
                  <a:gd name="T14" fmla="*/ 3 w 988"/>
                  <a:gd name="T15" fmla="*/ 0 h 167"/>
                  <a:gd name="T16" fmla="*/ 2 w 988"/>
                  <a:gd name="T17" fmla="*/ 0 h 167"/>
                  <a:gd name="T18" fmla="*/ 2 w 988"/>
                  <a:gd name="T19" fmla="*/ 0 h 167"/>
                  <a:gd name="T20" fmla="*/ 2 w 988"/>
                  <a:gd name="T21" fmla="*/ 0 h 167"/>
                  <a:gd name="T22" fmla="*/ 2 w 988"/>
                  <a:gd name="T23" fmla="*/ 0 h 167"/>
                  <a:gd name="T24" fmla="*/ 2 w 988"/>
                  <a:gd name="T25" fmla="*/ 0 h 167"/>
                  <a:gd name="T26" fmla="*/ 2 w 988"/>
                  <a:gd name="T27" fmla="*/ 0 h 167"/>
                  <a:gd name="T28" fmla="*/ 2 w 988"/>
                  <a:gd name="T29" fmla="*/ 0 h 167"/>
                  <a:gd name="T30" fmla="*/ 2 w 988"/>
                  <a:gd name="T31" fmla="*/ 0 h 167"/>
                  <a:gd name="T32" fmla="*/ 2 w 988"/>
                  <a:gd name="T33" fmla="*/ 0 h 167"/>
                  <a:gd name="T34" fmla="*/ 2 w 988"/>
                  <a:gd name="T35" fmla="*/ 0 h 167"/>
                  <a:gd name="T36" fmla="*/ 2 w 988"/>
                  <a:gd name="T37" fmla="*/ 0 h 167"/>
                  <a:gd name="T38" fmla="*/ 2 w 988"/>
                  <a:gd name="T39" fmla="*/ 0 h 167"/>
                  <a:gd name="T40" fmla="*/ 2 w 988"/>
                  <a:gd name="T41" fmla="*/ 0 h 167"/>
                  <a:gd name="T42" fmla="*/ 2 w 988"/>
                  <a:gd name="T43" fmla="*/ 0 h 167"/>
                  <a:gd name="T44" fmla="*/ 2 w 988"/>
                  <a:gd name="T45" fmla="*/ 0 h 167"/>
                  <a:gd name="T46" fmla="*/ 2 w 988"/>
                  <a:gd name="T47" fmla="*/ 0 h 167"/>
                  <a:gd name="T48" fmla="*/ 1 w 988"/>
                  <a:gd name="T49" fmla="*/ 0 h 167"/>
                  <a:gd name="T50" fmla="*/ 1 w 988"/>
                  <a:gd name="T51" fmla="*/ 0 h 167"/>
                  <a:gd name="T52" fmla="*/ 1 w 988"/>
                  <a:gd name="T53" fmla="*/ 0 h 167"/>
                  <a:gd name="T54" fmla="*/ 1 w 988"/>
                  <a:gd name="T55" fmla="*/ 0 h 167"/>
                  <a:gd name="T56" fmla="*/ 1 w 988"/>
                  <a:gd name="T57" fmla="*/ 0 h 167"/>
                  <a:gd name="T58" fmla="*/ 1 w 988"/>
                  <a:gd name="T59" fmla="*/ 0 h 167"/>
                  <a:gd name="T60" fmla="*/ 1 w 988"/>
                  <a:gd name="T61" fmla="*/ 0 h 167"/>
                  <a:gd name="T62" fmla="*/ 1 w 988"/>
                  <a:gd name="T63" fmla="*/ 0 h 167"/>
                  <a:gd name="T64" fmla="*/ 1 w 988"/>
                  <a:gd name="T65" fmla="*/ 0 h 167"/>
                  <a:gd name="T66" fmla="*/ 1 w 988"/>
                  <a:gd name="T67" fmla="*/ 0 h 167"/>
                  <a:gd name="T68" fmla="*/ 1 w 988"/>
                  <a:gd name="T69" fmla="*/ 0 h 167"/>
                  <a:gd name="T70" fmla="*/ 1 w 988"/>
                  <a:gd name="T71" fmla="*/ 0 h 167"/>
                  <a:gd name="T72" fmla="*/ 1 w 988"/>
                  <a:gd name="T73" fmla="*/ 0 h 167"/>
                  <a:gd name="T74" fmla="*/ 1 w 988"/>
                  <a:gd name="T75" fmla="*/ 0 h 167"/>
                  <a:gd name="T76" fmla="*/ 0 w 988"/>
                  <a:gd name="T77" fmla="*/ 0 h 167"/>
                  <a:gd name="T78" fmla="*/ 0 w 988"/>
                  <a:gd name="T79" fmla="*/ 0 h 167"/>
                  <a:gd name="T80" fmla="*/ 0 w 988"/>
                  <a:gd name="T81" fmla="*/ 0 h 167"/>
                  <a:gd name="T82" fmla="*/ 0 w 988"/>
                  <a:gd name="T83" fmla="*/ 0 h 167"/>
                  <a:gd name="T84" fmla="*/ 0 w 988"/>
                  <a:gd name="T85" fmla="*/ 0 h 1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88"/>
                  <a:gd name="T130" fmla="*/ 0 h 167"/>
                  <a:gd name="T131" fmla="*/ 988 w 988"/>
                  <a:gd name="T132" fmla="*/ 167 h 16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88" h="167">
                    <a:moveTo>
                      <a:pt x="988" y="0"/>
                    </a:moveTo>
                    <a:lnTo>
                      <a:pt x="973" y="13"/>
                    </a:lnTo>
                    <a:lnTo>
                      <a:pt x="957" y="26"/>
                    </a:lnTo>
                    <a:lnTo>
                      <a:pt x="941" y="38"/>
                    </a:lnTo>
                    <a:lnTo>
                      <a:pt x="924" y="50"/>
                    </a:lnTo>
                    <a:lnTo>
                      <a:pt x="907" y="61"/>
                    </a:lnTo>
                    <a:lnTo>
                      <a:pt x="890" y="72"/>
                    </a:lnTo>
                    <a:lnTo>
                      <a:pt x="872" y="82"/>
                    </a:lnTo>
                    <a:lnTo>
                      <a:pt x="854" y="91"/>
                    </a:lnTo>
                    <a:lnTo>
                      <a:pt x="835" y="100"/>
                    </a:lnTo>
                    <a:lnTo>
                      <a:pt x="815" y="109"/>
                    </a:lnTo>
                    <a:lnTo>
                      <a:pt x="795" y="117"/>
                    </a:lnTo>
                    <a:lnTo>
                      <a:pt x="775" y="125"/>
                    </a:lnTo>
                    <a:lnTo>
                      <a:pt x="754" y="131"/>
                    </a:lnTo>
                    <a:lnTo>
                      <a:pt x="733" y="138"/>
                    </a:lnTo>
                    <a:lnTo>
                      <a:pt x="710" y="144"/>
                    </a:lnTo>
                    <a:lnTo>
                      <a:pt x="688" y="149"/>
                    </a:lnTo>
                    <a:lnTo>
                      <a:pt x="667" y="153"/>
                    </a:lnTo>
                    <a:lnTo>
                      <a:pt x="645" y="157"/>
                    </a:lnTo>
                    <a:lnTo>
                      <a:pt x="623" y="160"/>
                    </a:lnTo>
                    <a:lnTo>
                      <a:pt x="601" y="163"/>
                    </a:lnTo>
                    <a:lnTo>
                      <a:pt x="579" y="165"/>
                    </a:lnTo>
                    <a:lnTo>
                      <a:pt x="557" y="166"/>
                    </a:lnTo>
                    <a:lnTo>
                      <a:pt x="535" y="167"/>
                    </a:lnTo>
                    <a:lnTo>
                      <a:pt x="513" y="167"/>
                    </a:lnTo>
                    <a:lnTo>
                      <a:pt x="491" y="166"/>
                    </a:lnTo>
                    <a:lnTo>
                      <a:pt x="469" y="165"/>
                    </a:lnTo>
                    <a:lnTo>
                      <a:pt x="447" y="164"/>
                    </a:lnTo>
                    <a:lnTo>
                      <a:pt x="425" y="162"/>
                    </a:lnTo>
                    <a:lnTo>
                      <a:pt x="403" y="159"/>
                    </a:lnTo>
                    <a:lnTo>
                      <a:pt x="381" y="156"/>
                    </a:lnTo>
                    <a:lnTo>
                      <a:pt x="359" y="152"/>
                    </a:lnTo>
                    <a:lnTo>
                      <a:pt x="337" y="148"/>
                    </a:lnTo>
                    <a:lnTo>
                      <a:pt x="315" y="143"/>
                    </a:lnTo>
                    <a:lnTo>
                      <a:pt x="293" y="138"/>
                    </a:lnTo>
                    <a:lnTo>
                      <a:pt x="272" y="132"/>
                    </a:lnTo>
                    <a:lnTo>
                      <a:pt x="250" y="126"/>
                    </a:lnTo>
                    <a:lnTo>
                      <a:pt x="207" y="112"/>
                    </a:lnTo>
                    <a:lnTo>
                      <a:pt x="164" y="96"/>
                    </a:lnTo>
                    <a:lnTo>
                      <a:pt x="122" y="78"/>
                    </a:lnTo>
                    <a:lnTo>
                      <a:pt x="80" y="59"/>
                    </a:lnTo>
                    <a:lnTo>
                      <a:pt x="40" y="37"/>
                    </a:lnTo>
                    <a:lnTo>
                      <a:pt x="0" y="15"/>
                    </a:lnTo>
                  </a:path>
                </a:pathLst>
              </a:custGeom>
              <a:noFill/>
              <a:ln w="11113">
                <a:solidFill>
                  <a:srgbClr val="1F1A17"/>
                </a:solidFill>
                <a:prstDash val="solid"/>
                <a:round/>
                <a:headEnd/>
                <a:tailEnd/>
              </a:ln>
            </p:spPr>
            <p:txBody>
              <a:bodyPr/>
              <a:lstStyle/>
              <a:p>
                <a:endParaRPr lang="en-US"/>
              </a:p>
            </p:txBody>
          </p:sp>
          <p:sp>
            <p:nvSpPr>
              <p:cNvPr id="33938" name="Freeform 153"/>
              <p:cNvSpPr>
                <a:spLocks/>
              </p:cNvSpPr>
              <p:nvPr/>
            </p:nvSpPr>
            <p:spPr bwMode="auto">
              <a:xfrm>
                <a:off x="4709" y="2039"/>
                <a:ext cx="50" cy="137"/>
              </a:xfrm>
              <a:custGeom>
                <a:avLst/>
                <a:gdLst>
                  <a:gd name="T0" fmla="*/ 1 w 356"/>
                  <a:gd name="T1" fmla="*/ 3 h 959"/>
                  <a:gd name="T2" fmla="*/ 1 w 356"/>
                  <a:gd name="T3" fmla="*/ 3 h 959"/>
                  <a:gd name="T4" fmla="*/ 1 w 356"/>
                  <a:gd name="T5" fmla="*/ 3 h 959"/>
                  <a:gd name="T6" fmla="*/ 1 w 356"/>
                  <a:gd name="T7" fmla="*/ 3 h 959"/>
                  <a:gd name="T8" fmla="*/ 1 w 356"/>
                  <a:gd name="T9" fmla="*/ 3 h 959"/>
                  <a:gd name="T10" fmla="*/ 1 w 356"/>
                  <a:gd name="T11" fmla="*/ 2 h 959"/>
                  <a:gd name="T12" fmla="*/ 1 w 356"/>
                  <a:gd name="T13" fmla="*/ 2 h 959"/>
                  <a:gd name="T14" fmla="*/ 1 w 356"/>
                  <a:gd name="T15" fmla="*/ 2 h 959"/>
                  <a:gd name="T16" fmla="*/ 1 w 356"/>
                  <a:gd name="T17" fmla="*/ 2 h 959"/>
                  <a:gd name="T18" fmla="*/ 0 w 356"/>
                  <a:gd name="T19" fmla="*/ 2 h 959"/>
                  <a:gd name="T20" fmla="*/ 0 w 356"/>
                  <a:gd name="T21" fmla="*/ 2 h 959"/>
                  <a:gd name="T22" fmla="*/ 0 w 356"/>
                  <a:gd name="T23" fmla="*/ 2 h 959"/>
                  <a:gd name="T24" fmla="*/ 0 w 356"/>
                  <a:gd name="T25" fmla="*/ 2 h 959"/>
                  <a:gd name="T26" fmla="*/ 0 w 356"/>
                  <a:gd name="T27" fmla="*/ 2 h 959"/>
                  <a:gd name="T28" fmla="*/ 0 w 356"/>
                  <a:gd name="T29" fmla="*/ 2 h 959"/>
                  <a:gd name="T30" fmla="*/ 0 w 356"/>
                  <a:gd name="T31" fmla="*/ 2 h 959"/>
                  <a:gd name="T32" fmla="*/ 0 w 356"/>
                  <a:gd name="T33" fmla="*/ 2 h 959"/>
                  <a:gd name="T34" fmla="*/ 0 w 356"/>
                  <a:gd name="T35" fmla="*/ 1 h 959"/>
                  <a:gd name="T36" fmla="*/ 0 w 356"/>
                  <a:gd name="T37" fmla="*/ 1 h 959"/>
                  <a:gd name="T38" fmla="*/ 0 w 356"/>
                  <a:gd name="T39" fmla="*/ 1 h 959"/>
                  <a:gd name="T40" fmla="*/ 0 w 356"/>
                  <a:gd name="T41" fmla="*/ 1 h 959"/>
                  <a:gd name="T42" fmla="*/ 0 w 356"/>
                  <a:gd name="T43" fmla="*/ 1 h 959"/>
                  <a:gd name="T44" fmla="*/ 0 w 356"/>
                  <a:gd name="T45" fmla="*/ 1 h 959"/>
                  <a:gd name="T46" fmla="*/ 0 w 356"/>
                  <a:gd name="T47" fmla="*/ 1 h 959"/>
                  <a:gd name="T48" fmla="*/ 0 w 356"/>
                  <a:gd name="T49" fmla="*/ 1 h 959"/>
                  <a:gd name="T50" fmla="*/ 0 w 356"/>
                  <a:gd name="T51" fmla="*/ 1 h 959"/>
                  <a:gd name="T52" fmla="*/ 0 w 356"/>
                  <a:gd name="T53" fmla="*/ 1 h 959"/>
                  <a:gd name="T54" fmla="*/ 0 w 356"/>
                  <a:gd name="T55" fmla="*/ 0 h 959"/>
                  <a:gd name="T56" fmla="*/ 0 w 356"/>
                  <a:gd name="T57" fmla="*/ 0 h 959"/>
                  <a:gd name="T58" fmla="*/ 0 w 356"/>
                  <a:gd name="T59" fmla="*/ 0 h 959"/>
                  <a:gd name="T60" fmla="*/ 0 w 356"/>
                  <a:gd name="T61" fmla="*/ 0 h 959"/>
                  <a:gd name="T62" fmla="*/ 0 w 356"/>
                  <a:gd name="T63" fmla="*/ 0 h 959"/>
                  <a:gd name="T64" fmla="*/ 0 w 356"/>
                  <a:gd name="T65" fmla="*/ 0 h 9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6"/>
                  <a:gd name="T100" fmla="*/ 0 h 959"/>
                  <a:gd name="T101" fmla="*/ 356 w 356"/>
                  <a:gd name="T102" fmla="*/ 959 h 9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6" h="959">
                    <a:moveTo>
                      <a:pt x="356" y="959"/>
                    </a:moveTo>
                    <a:lnTo>
                      <a:pt x="331" y="935"/>
                    </a:lnTo>
                    <a:lnTo>
                      <a:pt x="306" y="911"/>
                    </a:lnTo>
                    <a:lnTo>
                      <a:pt x="283" y="886"/>
                    </a:lnTo>
                    <a:lnTo>
                      <a:pt x="260" y="861"/>
                    </a:lnTo>
                    <a:lnTo>
                      <a:pt x="238" y="835"/>
                    </a:lnTo>
                    <a:lnTo>
                      <a:pt x="217" y="808"/>
                    </a:lnTo>
                    <a:lnTo>
                      <a:pt x="195" y="780"/>
                    </a:lnTo>
                    <a:lnTo>
                      <a:pt x="176" y="752"/>
                    </a:lnTo>
                    <a:lnTo>
                      <a:pt x="157" y="724"/>
                    </a:lnTo>
                    <a:lnTo>
                      <a:pt x="139" y="696"/>
                    </a:lnTo>
                    <a:lnTo>
                      <a:pt x="122" y="667"/>
                    </a:lnTo>
                    <a:lnTo>
                      <a:pt x="106" y="637"/>
                    </a:lnTo>
                    <a:lnTo>
                      <a:pt x="91" y="608"/>
                    </a:lnTo>
                    <a:lnTo>
                      <a:pt x="78" y="577"/>
                    </a:lnTo>
                    <a:lnTo>
                      <a:pt x="65" y="547"/>
                    </a:lnTo>
                    <a:lnTo>
                      <a:pt x="53" y="516"/>
                    </a:lnTo>
                    <a:lnTo>
                      <a:pt x="42" y="485"/>
                    </a:lnTo>
                    <a:lnTo>
                      <a:pt x="33" y="454"/>
                    </a:lnTo>
                    <a:lnTo>
                      <a:pt x="24" y="422"/>
                    </a:lnTo>
                    <a:lnTo>
                      <a:pt x="17" y="390"/>
                    </a:lnTo>
                    <a:lnTo>
                      <a:pt x="11" y="358"/>
                    </a:lnTo>
                    <a:lnTo>
                      <a:pt x="7" y="326"/>
                    </a:lnTo>
                    <a:lnTo>
                      <a:pt x="3" y="293"/>
                    </a:lnTo>
                    <a:lnTo>
                      <a:pt x="1" y="260"/>
                    </a:lnTo>
                    <a:lnTo>
                      <a:pt x="0" y="228"/>
                    </a:lnTo>
                    <a:lnTo>
                      <a:pt x="1" y="195"/>
                    </a:lnTo>
                    <a:lnTo>
                      <a:pt x="3" y="163"/>
                    </a:lnTo>
                    <a:lnTo>
                      <a:pt x="7" y="130"/>
                    </a:lnTo>
                    <a:lnTo>
                      <a:pt x="11" y="97"/>
                    </a:lnTo>
                    <a:lnTo>
                      <a:pt x="18" y="65"/>
                    </a:lnTo>
                    <a:lnTo>
                      <a:pt x="26" y="32"/>
                    </a:lnTo>
                    <a:lnTo>
                      <a:pt x="35" y="0"/>
                    </a:lnTo>
                  </a:path>
                </a:pathLst>
              </a:custGeom>
              <a:noFill/>
              <a:ln w="11113">
                <a:solidFill>
                  <a:srgbClr val="1F1A17"/>
                </a:solidFill>
                <a:prstDash val="solid"/>
                <a:round/>
                <a:headEnd/>
                <a:tailEnd/>
              </a:ln>
            </p:spPr>
            <p:txBody>
              <a:bodyPr/>
              <a:lstStyle/>
              <a:p>
                <a:endParaRPr lang="en-US"/>
              </a:p>
            </p:txBody>
          </p:sp>
          <p:sp>
            <p:nvSpPr>
              <p:cNvPr id="33939" name="Freeform 154"/>
              <p:cNvSpPr>
                <a:spLocks/>
              </p:cNvSpPr>
              <p:nvPr/>
            </p:nvSpPr>
            <p:spPr bwMode="auto">
              <a:xfrm>
                <a:off x="5198" y="2043"/>
                <a:ext cx="52" cy="52"/>
              </a:xfrm>
              <a:custGeom>
                <a:avLst/>
                <a:gdLst>
                  <a:gd name="T0" fmla="*/ 0 w 361"/>
                  <a:gd name="T1" fmla="*/ 1 h 363"/>
                  <a:gd name="T2" fmla="*/ 0 w 361"/>
                  <a:gd name="T3" fmla="*/ 1 h 363"/>
                  <a:gd name="T4" fmla="*/ 0 w 361"/>
                  <a:gd name="T5" fmla="*/ 0 h 363"/>
                  <a:gd name="T6" fmla="*/ 0 w 361"/>
                  <a:gd name="T7" fmla="*/ 0 h 363"/>
                  <a:gd name="T8" fmla="*/ 0 w 361"/>
                  <a:gd name="T9" fmla="*/ 0 h 363"/>
                  <a:gd name="T10" fmla="*/ 0 w 361"/>
                  <a:gd name="T11" fmla="*/ 0 h 363"/>
                  <a:gd name="T12" fmla="*/ 0 w 361"/>
                  <a:gd name="T13" fmla="*/ 0 h 363"/>
                  <a:gd name="T14" fmla="*/ 0 w 361"/>
                  <a:gd name="T15" fmla="*/ 0 h 363"/>
                  <a:gd name="T16" fmla="*/ 0 w 361"/>
                  <a:gd name="T17" fmla="*/ 0 h 363"/>
                  <a:gd name="T18" fmla="*/ 0 w 361"/>
                  <a:gd name="T19" fmla="*/ 0 h 363"/>
                  <a:gd name="T20" fmla="*/ 0 w 361"/>
                  <a:gd name="T21" fmla="*/ 0 h 363"/>
                  <a:gd name="T22" fmla="*/ 0 w 361"/>
                  <a:gd name="T23" fmla="*/ 0 h 363"/>
                  <a:gd name="T24" fmla="*/ 0 w 361"/>
                  <a:gd name="T25" fmla="*/ 0 h 363"/>
                  <a:gd name="T26" fmla="*/ 0 w 361"/>
                  <a:gd name="T27" fmla="*/ 0 h 363"/>
                  <a:gd name="T28" fmla="*/ 0 w 361"/>
                  <a:gd name="T29" fmla="*/ 0 h 363"/>
                  <a:gd name="T30" fmla="*/ 0 w 361"/>
                  <a:gd name="T31" fmla="*/ 0 h 363"/>
                  <a:gd name="T32" fmla="*/ 0 w 361"/>
                  <a:gd name="T33" fmla="*/ 0 h 363"/>
                  <a:gd name="T34" fmla="*/ 0 w 361"/>
                  <a:gd name="T35" fmla="*/ 0 h 363"/>
                  <a:gd name="T36" fmla="*/ 0 w 361"/>
                  <a:gd name="T37" fmla="*/ 0 h 363"/>
                  <a:gd name="T38" fmla="*/ 1 w 361"/>
                  <a:gd name="T39" fmla="*/ 0 h 363"/>
                  <a:gd name="T40" fmla="*/ 1 w 361"/>
                  <a:gd name="T41" fmla="*/ 0 h 363"/>
                  <a:gd name="T42" fmla="*/ 1 w 361"/>
                  <a:gd name="T43" fmla="*/ 0 h 363"/>
                  <a:gd name="T44" fmla="*/ 1 w 361"/>
                  <a:gd name="T45" fmla="*/ 0 h 363"/>
                  <a:gd name="T46" fmla="*/ 1 w 361"/>
                  <a:gd name="T47" fmla="*/ 0 h 363"/>
                  <a:gd name="T48" fmla="*/ 1 w 361"/>
                  <a:gd name="T49" fmla="*/ 0 h 363"/>
                  <a:gd name="T50" fmla="*/ 1 w 361"/>
                  <a:gd name="T51" fmla="*/ 0 h 363"/>
                  <a:gd name="T52" fmla="*/ 1 w 361"/>
                  <a:gd name="T53" fmla="*/ 0 h 363"/>
                  <a:gd name="T54" fmla="*/ 1 w 361"/>
                  <a:gd name="T55" fmla="*/ 0 h 363"/>
                  <a:gd name="T56" fmla="*/ 1 w 361"/>
                  <a:gd name="T57" fmla="*/ 0 h 363"/>
                  <a:gd name="T58" fmla="*/ 1 w 361"/>
                  <a:gd name="T59" fmla="*/ 0 h 363"/>
                  <a:gd name="T60" fmla="*/ 1 w 361"/>
                  <a:gd name="T61" fmla="*/ 0 h 363"/>
                  <a:gd name="T62" fmla="*/ 1 w 361"/>
                  <a:gd name="T63" fmla="*/ 0 h 363"/>
                  <a:gd name="T64" fmla="*/ 1 w 361"/>
                  <a:gd name="T65" fmla="*/ 0 h 363"/>
                  <a:gd name="T66" fmla="*/ 1 w 361"/>
                  <a:gd name="T67" fmla="*/ 1 h 363"/>
                  <a:gd name="T68" fmla="*/ 1 w 361"/>
                  <a:gd name="T69" fmla="*/ 1 h 363"/>
                  <a:gd name="T70" fmla="*/ 1 w 361"/>
                  <a:gd name="T71" fmla="*/ 1 h 363"/>
                  <a:gd name="T72" fmla="*/ 1 w 361"/>
                  <a:gd name="T73" fmla="*/ 1 h 363"/>
                  <a:gd name="T74" fmla="*/ 1 w 361"/>
                  <a:gd name="T75" fmla="*/ 1 h 363"/>
                  <a:gd name="T76" fmla="*/ 1 w 361"/>
                  <a:gd name="T77" fmla="*/ 1 h 363"/>
                  <a:gd name="T78" fmla="*/ 1 w 361"/>
                  <a:gd name="T79" fmla="*/ 1 h 363"/>
                  <a:gd name="T80" fmla="*/ 1 w 361"/>
                  <a:gd name="T81" fmla="*/ 1 h 363"/>
                  <a:gd name="T82" fmla="*/ 1 w 361"/>
                  <a:gd name="T83" fmla="*/ 1 h 363"/>
                  <a:gd name="T84" fmla="*/ 1 w 361"/>
                  <a:gd name="T85" fmla="*/ 1 h 363"/>
                  <a:gd name="T86" fmla="*/ 1 w 361"/>
                  <a:gd name="T87" fmla="*/ 1 h 363"/>
                  <a:gd name="T88" fmla="*/ 1 w 361"/>
                  <a:gd name="T89" fmla="*/ 1 h 363"/>
                  <a:gd name="T90" fmla="*/ 1 w 361"/>
                  <a:gd name="T91" fmla="*/ 1 h 363"/>
                  <a:gd name="T92" fmla="*/ 1 w 361"/>
                  <a:gd name="T93" fmla="*/ 1 h 363"/>
                  <a:gd name="T94" fmla="*/ 1 w 361"/>
                  <a:gd name="T95" fmla="*/ 1 h 363"/>
                  <a:gd name="T96" fmla="*/ 1 w 361"/>
                  <a:gd name="T97" fmla="*/ 1 h 363"/>
                  <a:gd name="T98" fmla="*/ 1 w 361"/>
                  <a:gd name="T99" fmla="*/ 1 h 363"/>
                  <a:gd name="T100" fmla="*/ 1 w 361"/>
                  <a:gd name="T101" fmla="*/ 1 h 363"/>
                  <a:gd name="T102" fmla="*/ 1 w 361"/>
                  <a:gd name="T103" fmla="*/ 1 h 363"/>
                  <a:gd name="T104" fmla="*/ 1 w 361"/>
                  <a:gd name="T105" fmla="*/ 1 h 363"/>
                  <a:gd name="T106" fmla="*/ 1 w 361"/>
                  <a:gd name="T107" fmla="*/ 1 h 363"/>
                  <a:gd name="T108" fmla="*/ 1 w 361"/>
                  <a:gd name="T109" fmla="*/ 1 h 363"/>
                  <a:gd name="T110" fmla="*/ 0 w 361"/>
                  <a:gd name="T111" fmla="*/ 1 h 363"/>
                  <a:gd name="T112" fmla="*/ 0 w 361"/>
                  <a:gd name="T113" fmla="*/ 1 h 363"/>
                  <a:gd name="T114" fmla="*/ 0 w 361"/>
                  <a:gd name="T115" fmla="*/ 1 h 363"/>
                  <a:gd name="T116" fmla="*/ 0 w 361"/>
                  <a:gd name="T117" fmla="*/ 1 h 363"/>
                  <a:gd name="T118" fmla="*/ 0 w 361"/>
                  <a:gd name="T119" fmla="*/ 1 h 363"/>
                  <a:gd name="T120" fmla="*/ 0 w 361"/>
                  <a:gd name="T121" fmla="*/ 1 h 3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1"/>
                  <a:gd name="T184" fmla="*/ 0 h 363"/>
                  <a:gd name="T185" fmla="*/ 361 w 361"/>
                  <a:gd name="T186" fmla="*/ 363 h 3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1" h="363">
                    <a:moveTo>
                      <a:pt x="10" y="198"/>
                    </a:moveTo>
                    <a:lnTo>
                      <a:pt x="4" y="179"/>
                    </a:lnTo>
                    <a:lnTo>
                      <a:pt x="1" y="161"/>
                    </a:lnTo>
                    <a:lnTo>
                      <a:pt x="0" y="144"/>
                    </a:lnTo>
                    <a:lnTo>
                      <a:pt x="0" y="126"/>
                    </a:lnTo>
                    <a:lnTo>
                      <a:pt x="2" y="110"/>
                    </a:lnTo>
                    <a:lnTo>
                      <a:pt x="6" y="94"/>
                    </a:lnTo>
                    <a:lnTo>
                      <a:pt x="11" y="79"/>
                    </a:lnTo>
                    <a:lnTo>
                      <a:pt x="18" y="65"/>
                    </a:lnTo>
                    <a:lnTo>
                      <a:pt x="27" y="53"/>
                    </a:lnTo>
                    <a:lnTo>
                      <a:pt x="36" y="41"/>
                    </a:lnTo>
                    <a:lnTo>
                      <a:pt x="47" y="31"/>
                    </a:lnTo>
                    <a:lnTo>
                      <a:pt x="60" y="21"/>
                    </a:lnTo>
                    <a:lnTo>
                      <a:pt x="74" y="14"/>
                    </a:lnTo>
                    <a:lnTo>
                      <a:pt x="89" y="8"/>
                    </a:lnTo>
                    <a:lnTo>
                      <a:pt x="105" y="3"/>
                    </a:lnTo>
                    <a:lnTo>
                      <a:pt x="122" y="1"/>
                    </a:lnTo>
                    <a:lnTo>
                      <a:pt x="140" y="0"/>
                    </a:lnTo>
                    <a:lnTo>
                      <a:pt x="158" y="1"/>
                    </a:lnTo>
                    <a:lnTo>
                      <a:pt x="175" y="4"/>
                    </a:lnTo>
                    <a:lnTo>
                      <a:pt x="193" y="8"/>
                    </a:lnTo>
                    <a:lnTo>
                      <a:pt x="210" y="15"/>
                    </a:lnTo>
                    <a:lnTo>
                      <a:pt x="227" y="22"/>
                    </a:lnTo>
                    <a:lnTo>
                      <a:pt x="244" y="31"/>
                    </a:lnTo>
                    <a:lnTo>
                      <a:pt x="260" y="42"/>
                    </a:lnTo>
                    <a:lnTo>
                      <a:pt x="275" y="53"/>
                    </a:lnTo>
                    <a:lnTo>
                      <a:pt x="289" y="66"/>
                    </a:lnTo>
                    <a:lnTo>
                      <a:pt x="303" y="80"/>
                    </a:lnTo>
                    <a:lnTo>
                      <a:pt x="315" y="95"/>
                    </a:lnTo>
                    <a:lnTo>
                      <a:pt x="326" y="111"/>
                    </a:lnTo>
                    <a:lnTo>
                      <a:pt x="336" y="128"/>
                    </a:lnTo>
                    <a:lnTo>
                      <a:pt x="344" y="146"/>
                    </a:lnTo>
                    <a:lnTo>
                      <a:pt x="351" y="164"/>
                    </a:lnTo>
                    <a:lnTo>
                      <a:pt x="356" y="183"/>
                    </a:lnTo>
                    <a:lnTo>
                      <a:pt x="360" y="201"/>
                    </a:lnTo>
                    <a:lnTo>
                      <a:pt x="361" y="219"/>
                    </a:lnTo>
                    <a:lnTo>
                      <a:pt x="361" y="236"/>
                    </a:lnTo>
                    <a:lnTo>
                      <a:pt x="359" y="252"/>
                    </a:lnTo>
                    <a:lnTo>
                      <a:pt x="355" y="269"/>
                    </a:lnTo>
                    <a:lnTo>
                      <a:pt x="350" y="284"/>
                    </a:lnTo>
                    <a:lnTo>
                      <a:pt x="343" y="298"/>
                    </a:lnTo>
                    <a:lnTo>
                      <a:pt x="334" y="311"/>
                    </a:lnTo>
                    <a:lnTo>
                      <a:pt x="325" y="322"/>
                    </a:lnTo>
                    <a:lnTo>
                      <a:pt x="314" y="333"/>
                    </a:lnTo>
                    <a:lnTo>
                      <a:pt x="301" y="342"/>
                    </a:lnTo>
                    <a:lnTo>
                      <a:pt x="287" y="350"/>
                    </a:lnTo>
                    <a:lnTo>
                      <a:pt x="272" y="356"/>
                    </a:lnTo>
                    <a:lnTo>
                      <a:pt x="256" y="360"/>
                    </a:lnTo>
                    <a:lnTo>
                      <a:pt x="239" y="363"/>
                    </a:lnTo>
                    <a:lnTo>
                      <a:pt x="229" y="363"/>
                    </a:lnTo>
                    <a:lnTo>
                      <a:pt x="219" y="363"/>
                    </a:lnTo>
                    <a:lnTo>
                      <a:pt x="209" y="363"/>
                    </a:lnTo>
                    <a:lnTo>
                      <a:pt x="199" y="362"/>
                    </a:lnTo>
                    <a:lnTo>
                      <a:pt x="189" y="360"/>
                    </a:lnTo>
                    <a:lnTo>
                      <a:pt x="179" y="358"/>
                    </a:lnTo>
                    <a:lnTo>
                      <a:pt x="169" y="355"/>
                    </a:lnTo>
                    <a:lnTo>
                      <a:pt x="159" y="352"/>
                    </a:lnTo>
                    <a:lnTo>
                      <a:pt x="140" y="344"/>
                    </a:lnTo>
                    <a:lnTo>
                      <a:pt x="121" y="335"/>
                    </a:lnTo>
                    <a:lnTo>
                      <a:pt x="103" y="323"/>
                    </a:lnTo>
                    <a:lnTo>
                      <a:pt x="86" y="310"/>
                    </a:lnTo>
                  </a:path>
                </a:pathLst>
              </a:custGeom>
              <a:noFill/>
              <a:ln w="11113">
                <a:solidFill>
                  <a:srgbClr val="1F1A17"/>
                </a:solidFill>
                <a:prstDash val="solid"/>
                <a:round/>
                <a:headEnd/>
                <a:tailEnd/>
              </a:ln>
            </p:spPr>
            <p:txBody>
              <a:bodyPr/>
              <a:lstStyle/>
              <a:p>
                <a:endParaRPr lang="en-US"/>
              </a:p>
            </p:txBody>
          </p:sp>
          <p:sp>
            <p:nvSpPr>
              <p:cNvPr id="33940" name="Freeform 155"/>
              <p:cNvSpPr>
                <a:spLocks/>
              </p:cNvSpPr>
              <p:nvPr/>
            </p:nvSpPr>
            <p:spPr bwMode="auto">
              <a:xfrm>
                <a:off x="5070" y="1839"/>
                <a:ext cx="52" cy="51"/>
              </a:xfrm>
              <a:custGeom>
                <a:avLst/>
                <a:gdLst>
                  <a:gd name="T0" fmla="*/ 0 w 362"/>
                  <a:gd name="T1" fmla="*/ 1 h 361"/>
                  <a:gd name="T2" fmla="*/ 0 w 362"/>
                  <a:gd name="T3" fmla="*/ 0 h 361"/>
                  <a:gd name="T4" fmla="*/ 0 w 362"/>
                  <a:gd name="T5" fmla="*/ 0 h 361"/>
                  <a:gd name="T6" fmla="*/ 0 w 362"/>
                  <a:gd name="T7" fmla="*/ 0 h 361"/>
                  <a:gd name="T8" fmla="*/ 0 w 362"/>
                  <a:gd name="T9" fmla="*/ 0 h 361"/>
                  <a:gd name="T10" fmla="*/ 0 w 362"/>
                  <a:gd name="T11" fmla="*/ 0 h 361"/>
                  <a:gd name="T12" fmla="*/ 0 w 362"/>
                  <a:gd name="T13" fmla="*/ 0 h 361"/>
                  <a:gd name="T14" fmla="*/ 0 w 362"/>
                  <a:gd name="T15" fmla="*/ 0 h 361"/>
                  <a:gd name="T16" fmla="*/ 0 w 362"/>
                  <a:gd name="T17" fmla="*/ 0 h 361"/>
                  <a:gd name="T18" fmla="*/ 0 w 362"/>
                  <a:gd name="T19" fmla="*/ 0 h 361"/>
                  <a:gd name="T20" fmla="*/ 0 w 362"/>
                  <a:gd name="T21" fmla="*/ 0 h 361"/>
                  <a:gd name="T22" fmla="*/ 0 w 362"/>
                  <a:gd name="T23" fmla="*/ 0 h 361"/>
                  <a:gd name="T24" fmla="*/ 0 w 362"/>
                  <a:gd name="T25" fmla="*/ 0 h 361"/>
                  <a:gd name="T26" fmla="*/ 1 w 362"/>
                  <a:gd name="T27" fmla="*/ 0 h 361"/>
                  <a:gd name="T28" fmla="*/ 1 w 362"/>
                  <a:gd name="T29" fmla="*/ 0 h 361"/>
                  <a:gd name="T30" fmla="*/ 1 w 362"/>
                  <a:gd name="T31" fmla="*/ 0 h 361"/>
                  <a:gd name="T32" fmla="*/ 1 w 362"/>
                  <a:gd name="T33" fmla="*/ 0 h 361"/>
                  <a:gd name="T34" fmla="*/ 1 w 362"/>
                  <a:gd name="T35" fmla="*/ 0 h 361"/>
                  <a:gd name="T36" fmla="*/ 1 w 362"/>
                  <a:gd name="T37" fmla="*/ 0 h 361"/>
                  <a:gd name="T38" fmla="*/ 1 w 362"/>
                  <a:gd name="T39" fmla="*/ 0 h 361"/>
                  <a:gd name="T40" fmla="*/ 1 w 362"/>
                  <a:gd name="T41" fmla="*/ 1 h 361"/>
                  <a:gd name="T42" fmla="*/ 1 w 362"/>
                  <a:gd name="T43" fmla="*/ 1 h 361"/>
                  <a:gd name="T44" fmla="*/ 1 w 362"/>
                  <a:gd name="T45" fmla="*/ 1 h 361"/>
                  <a:gd name="T46" fmla="*/ 1 w 362"/>
                  <a:gd name="T47" fmla="*/ 1 h 361"/>
                  <a:gd name="T48" fmla="*/ 1 w 362"/>
                  <a:gd name="T49" fmla="*/ 1 h 361"/>
                  <a:gd name="T50" fmla="*/ 1 w 362"/>
                  <a:gd name="T51" fmla="*/ 1 h 361"/>
                  <a:gd name="T52" fmla="*/ 1 w 362"/>
                  <a:gd name="T53" fmla="*/ 1 h 361"/>
                  <a:gd name="T54" fmla="*/ 1 w 362"/>
                  <a:gd name="T55" fmla="*/ 1 h 361"/>
                  <a:gd name="T56" fmla="*/ 1 w 362"/>
                  <a:gd name="T57" fmla="*/ 1 h 361"/>
                  <a:gd name="T58" fmla="*/ 1 w 362"/>
                  <a:gd name="T59" fmla="*/ 1 h 361"/>
                  <a:gd name="T60" fmla="*/ 1 w 362"/>
                  <a:gd name="T61" fmla="*/ 1 h 361"/>
                  <a:gd name="T62" fmla="*/ 1 w 362"/>
                  <a:gd name="T63" fmla="*/ 1 h 361"/>
                  <a:gd name="T64" fmla="*/ 1 w 362"/>
                  <a:gd name="T65" fmla="*/ 1 h 361"/>
                  <a:gd name="T66" fmla="*/ 0 w 362"/>
                  <a:gd name="T67" fmla="*/ 1 h 361"/>
                  <a:gd name="T68" fmla="*/ 0 w 362"/>
                  <a:gd name="T69" fmla="*/ 1 h 361"/>
                  <a:gd name="T70" fmla="*/ 0 w 362"/>
                  <a:gd name="T71" fmla="*/ 1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2"/>
                  <a:gd name="T109" fmla="*/ 0 h 361"/>
                  <a:gd name="T110" fmla="*/ 362 w 362"/>
                  <a:gd name="T111" fmla="*/ 361 h 3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2" h="361">
                    <a:moveTo>
                      <a:pt x="18" y="225"/>
                    </a:moveTo>
                    <a:lnTo>
                      <a:pt x="11" y="206"/>
                    </a:lnTo>
                    <a:lnTo>
                      <a:pt x="6" y="189"/>
                    </a:lnTo>
                    <a:lnTo>
                      <a:pt x="2" y="171"/>
                    </a:lnTo>
                    <a:lnTo>
                      <a:pt x="0" y="152"/>
                    </a:lnTo>
                    <a:lnTo>
                      <a:pt x="0" y="134"/>
                    </a:lnTo>
                    <a:lnTo>
                      <a:pt x="2" y="116"/>
                    </a:lnTo>
                    <a:lnTo>
                      <a:pt x="5" y="99"/>
                    </a:lnTo>
                    <a:lnTo>
                      <a:pt x="10" y="83"/>
                    </a:lnTo>
                    <a:lnTo>
                      <a:pt x="13" y="75"/>
                    </a:lnTo>
                    <a:lnTo>
                      <a:pt x="17" y="67"/>
                    </a:lnTo>
                    <a:lnTo>
                      <a:pt x="21" y="60"/>
                    </a:lnTo>
                    <a:lnTo>
                      <a:pt x="26" y="53"/>
                    </a:lnTo>
                    <a:lnTo>
                      <a:pt x="31" y="46"/>
                    </a:lnTo>
                    <a:lnTo>
                      <a:pt x="37" y="40"/>
                    </a:lnTo>
                    <a:lnTo>
                      <a:pt x="43" y="34"/>
                    </a:lnTo>
                    <a:lnTo>
                      <a:pt x="50" y="28"/>
                    </a:lnTo>
                    <a:lnTo>
                      <a:pt x="57" y="23"/>
                    </a:lnTo>
                    <a:lnTo>
                      <a:pt x="65" y="18"/>
                    </a:lnTo>
                    <a:lnTo>
                      <a:pt x="73" y="14"/>
                    </a:lnTo>
                    <a:lnTo>
                      <a:pt x="81" y="10"/>
                    </a:lnTo>
                    <a:lnTo>
                      <a:pt x="90" y="7"/>
                    </a:lnTo>
                    <a:lnTo>
                      <a:pt x="100" y="5"/>
                    </a:lnTo>
                    <a:lnTo>
                      <a:pt x="110" y="3"/>
                    </a:lnTo>
                    <a:lnTo>
                      <a:pt x="121" y="1"/>
                    </a:lnTo>
                    <a:lnTo>
                      <a:pt x="138" y="0"/>
                    </a:lnTo>
                    <a:lnTo>
                      <a:pt x="156" y="1"/>
                    </a:lnTo>
                    <a:lnTo>
                      <a:pt x="174" y="4"/>
                    </a:lnTo>
                    <a:lnTo>
                      <a:pt x="192" y="9"/>
                    </a:lnTo>
                    <a:lnTo>
                      <a:pt x="209" y="15"/>
                    </a:lnTo>
                    <a:lnTo>
                      <a:pt x="226" y="23"/>
                    </a:lnTo>
                    <a:lnTo>
                      <a:pt x="243" y="32"/>
                    </a:lnTo>
                    <a:lnTo>
                      <a:pt x="259" y="42"/>
                    </a:lnTo>
                    <a:lnTo>
                      <a:pt x="274" y="54"/>
                    </a:lnTo>
                    <a:lnTo>
                      <a:pt x="288" y="67"/>
                    </a:lnTo>
                    <a:lnTo>
                      <a:pt x="302" y="81"/>
                    </a:lnTo>
                    <a:lnTo>
                      <a:pt x="314" y="96"/>
                    </a:lnTo>
                    <a:lnTo>
                      <a:pt x="325" y="112"/>
                    </a:lnTo>
                    <a:lnTo>
                      <a:pt x="335" y="129"/>
                    </a:lnTo>
                    <a:lnTo>
                      <a:pt x="344" y="146"/>
                    </a:lnTo>
                    <a:lnTo>
                      <a:pt x="351" y="165"/>
                    </a:lnTo>
                    <a:lnTo>
                      <a:pt x="356" y="181"/>
                    </a:lnTo>
                    <a:lnTo>
                      <a:pt x="359" y="196"/>
                    </a:lnTo>
                    <a:lnTo>
                      <a:pt x="361" y="211"/>
                    </a:lnTo>
                    <a:lnTo>
                      <a:pt x="362" y="226"/>
                    </a:lnTo>
                    <a:lnTo>
                      <a:pt x="361" y="239"/>
                    </a:lnTo>
                    <a:lnTo>
                      <a:pt x="360" y="252"/>
                    </a:lnTo>
                    <a:lnTo>
                      <a:pt x="357" y="264"/>
                    </a:lnTo>
                    <a:lnTo>
                      <a:pt x="354" y="276"/>
                    </a:lnTo>
                    <a:lnTo>
                      <a:pt x="349" y="287"/>
                    </a:lnTo>
                    <a:lnTo>
                      <a:pt x="344" y="297"/>
                    </a:lnTo>
                    <a:lnTo>
                      <a:pt x="337" y="306"/>
                    </a:lnTo>
                    <a:lnTo>
                      <a:pt x="329" y="315"/>
                    </a:lnTo>
                    <a:lnTo>
                      <a:pt x="322" y="323"/>
                    </a:lnTo>
                    <a:lnTo>
                      <a:pt x="313" y="330"/>
                    </a:lnTo>
                    <a:lnTo>
                      <a:pt x="304" y="336"/>
                    </a:lnTo>
                    <a:lnTo>
                      <a:pt x="294" y="342"/>
                    </a:lnTo>
                    <a:lnTo>
                      <a:pt x="284" y="347"/>
                    </a:lnTo>
                    <a:lnTo>
                      <a:pt x="273" y="351"/>
                    </a:lnTo>
                    <a:lnTo>
                      <a:pt x="262" y="355"/>
                    </a:lnTo>
                    <a:lnTo>
                      <a:pt x="250" y="357"/>
                    </a:lnTo>
                    <a:lnTo>
                      <a:pt x="239" y="359"/>
                    </a:lnTo>
                    <a:lnTo>
                      <a:pt x="227" y="360"/>
                    </a:lnTo>
                    <a:lnTo>
                      <a:pt x="214" y="361"/>
                    </a:lnTo>
                    <a:lnTo>
                      <a:pt x="202" y="360"/>
                    </a:lnTo>
                    <a:lnTo>
                      <a:pt x="189" y="359"/>
                    </a:lnTo>
                    <a:lnTo>
                      <a:pt x="177" y="356"/>
                    </a:lnTo>
                    <a:lnTo>
                      <a:pt x="164" y="353"/>
                    </a:lnTo>
                    <a:lnTo>
                      <a:pt x="152" y="349"/>
                    </a:lnTo>
                    <a:lnTo>
                      <a:pt x="139" y="344"/>
                    </a:lnTo>
                    <a:lnTo>
                      <a:pt x="127" y="339"/>
                    </a:lnTo>
                    <a:lnTo>
                      <a:pt x="115" y="332"/>
                    </a:lnTo>
                    <a:lnTo>
                      <a:pt x="103" y="325"/>
                    </a:lnTo>
                  </a:path>
                </a:pathLst>
              </a:custGeom>
              <a:noFill/>
              <a:ln w="11113">
                <a:solidFill>
                  <a:srgbClr val="1F1A17"/>
                </a:solidFill>
                <a:prstDash val="solid"/>
                <a:round/>
                <a:headEnd/>
                <a:tailEnd/>
              </a:ln>
            </p:spPr>
            <p:txBody>
              <a:bodyPr/>
              <a:lstStyle/>
              <a:p>
                <a:endParaRPr lang="en-US"/>
              </a:p>
            </p:txBody>
          </p:sp>
          <p:sp>
            <p:nvSpPr>
              <p:cNvPr id="33941" name="Freeform 156"/>
              <p:cNvSpPr>
                <a:spLocks/>
              </p:cNvSpPr>
              <p:nvPr/>
            </p:nvSpPr>
            <p:spPr bwMode="auto">
              <a:xfrm>
                <a:off x="5166" y="2048"/>
                <a:ext cx="76" cy="74"/>
              </a:xfrm>
              <a:custGeom>
                <a:avLst/>
                <a:gdLst>
                  <a:gd name="T0" fmla="*/ 2 w 533"/>
                  <a:gd name="T1" fmla="*/ 1 h 517"/>
                  <a:gd name="T2" fmla="*/ 1 w 533"/>
                  <a:gd name="T3" fmla="*/ 1 h 517"/>
                  <a:gd name="T4" fmla="*/ 1 w 533"/>
                  <a:gd name="T5" fmla="*/ 1 h 517"/>
                  <a:gd name="T6" fmla="*/ 1 w 533"/>
                  <a:gd name="T7" fmla="*/ 1 h 517"/>
                  <a:gd name="T8" fmla="*/ 1 w 533"/>
                  <a:gd name="T9" fmla="*/ 1 h 517"/>
                  <a:gd name="T10" fmla="*/ 1 w 533"/>
                  <a:gd name="T11" fmla="*/ 1 h 517"/>
                  <a:gd name="T12" fmla="*/ 1 w 533"/>
                  <a:gd name="T13" fmla="*/ 1 h 517"/>
                  <a:gd name="T14" fmla="*/ 1 w 533"/>
                  <a:gd name="T15" fmla="*/ 1 h 517"/>
                  <a:gd name="T16" fmla="*/ 1 w 533"/>
                  <a:gd name="T17" fmla="*/ 2 h 517"/>
                  <a:gd name="T18" fmla="*/ 1 w 533"/>
                  <a:gd name="T19" fmla="*/ 2 h 517"/>
                  <a:gd name="T20" fmla="*/ 1 w 533"/>
                  <a:gd name="T21" fmla="*/ 2 h 517"/>
                  <a:gd name="T22" fmla="*/ 1 w 533"/>
                  <a:gd name="T23" fmla="*/ 2 h 517"/>
                  <a:gd name="T24" fmla="*/ 1 w 533"/>
                  <a:gd name="T25" fmla="*/ 2 h 517"/>
                  <a:gd name="T26" fmla="*/ 1 w 533"/>
                  <a:gd name="T27" fmla="*/ 2 h 517"/>
                  <a:gd name="T28" fmla="*/ 1 w 533"/>
                  <a:gd name="T29" fmla="*/ 1 h 517"/>
                  <a:gd name="T30" fmla="*/ 1 w 533"/>
                  <a:gd name="T31" fmla="*/ 1 h 517"/>
                  <a:gd name="T32" fmla="*/ 0 w 533"/>
                  <a:gd name="T33" fmla="*/ 1 h 517"/>
                  <a:gd name="T34" fmla="*/ 0 w 533"/>
                  <a:gd name="T35" fmla="*/ 1 h 517"/>
                  <a:gd name="T36" fmla="*/ 0 w 533"/>
                  <a:gd name="T37" fmla="*/ 1 h 517"/>
                  <a:gd name="T38" fmla="*/ 0 w 533"/>
                  <a:gd name="T39" fmla="*/ 1 h 517"/>
                  <a:gd name="T40" fmla="*/ 0 w 533"/>
                  <a:gd name="T41" fmla="*/ 1 h 517"/>
                  <a:gd name="T42" fmla="*/ 0 w 533"/>
                  <a:gd name="T43" fmla="*/ 1 h 517"/>
                  <a:gd name="T44" fmla="*/ 0 w 533"/>
                  <a:gd name="T45" fmla="*/ 1 h 517"/>
                  <a:gd name="T46" fmla="*/ 0 w 533"/>
                  <a:gd name="T47" fmla="*/ 1 h 517"/>
                  <a:gd name="T48" fmla="*/ 0 w 533"/>
                  <a:gd name="T49" fmla="*/ 1 h 517"/>
                  <a:gd name="T50" fmla="*/ 0 w 533"/>
                  <a:gd name="T51" fmla="*/ 1 h 517"/>
                  <a:gd name="T52" fmla="*/ 0 w 533"/>
                  <a:gd name="T53" fmla="*/ 1 h 517"/>
                  <a:gd name="T54" fmla="*/ 0 w 533"/>
                  <a:gd name="T55" fmla="*/ 1 h 517"/>
                  <a:gd name="T56" fmla="*/ 0 w 533"/>
                  <a:gd name="T57" fmla="*/ 1 h 517"/>
                  <a:gd name="T58" fmla="*/ 0 w 533"/>
                  <a:gd name="T59" fmla="*/ 1 h 517"/>
                  <a:gd name="T60" fmla="*/ 0 w 533"/>
                  <a:gd name="T61" fmla="*/ 1 h 517"/>
                  <a:gd name="T62" fmla="*/ 0 w 533"/>
                  <a:gd name="T63" fmla="*/ 1 h 517"/>
                  <a:gd name="T64" fmla="*/ 0 w 533"/>
                  <a:gd name="T65" fmla="*/ 1 h 517"/>
                  <a:gd name="T66" fmla="*/ 0 w 533"/>
                  <a:gd name="T67" fmla="*/ 1 h 517"/>
                  <a:gd name="T68" fmla="*/ 0 w 533"/>
                  <a:gd name="T69" fmla="*/ 1 h 517"/>
                  <a:gd name="T70" fmla="*/ 0 w 533"/>
                  <a:gd name="T71" fmla="*/ 1 h 517"/>
                  <a:gd name="T72" fmla="*/ 0 w 533"/>
                  <a:gd name="T73" fmla="*/ 1 h 517"/>
                  <a:gd name="T74" fmla="*/ 0 w 533"/>
                  <a:gd name="T75" fmla="*/ 1 h 517"/>
                  <a:gd name="T76" fmla="*/ 0 w 533"/>
                  <a:gd name="T77" fmla="*/ 1 h 517"/>
                  <a:gd name="T78" fmla="*/ 0 w 533"/>
                  <a:gd name="T79" fmla="*/ 1 h 517"/>
                  <a:gd name="T80" fmla="*/ 0 w 533"/>
                  <a:gd name="T81" fmla="*/ 0 h 517"/>
                  <a:gd name="T82" fmla="*/ 0 w 533"/>
                  <a:gd name="T83" fmla="*/ 0 h 517"/>
                  <a:gd name="T84" fmla="*/ 0 w 533"/>
                  <a:gd name="T85" fmla="*/ 0 h 517"/>
                  <a:gd name="T86" fmla="*/ 0 w 533"/>
                  <a:gd name="T87" fmla="*/ 0 h 517"/>
                  <a:gd name="T88" fmla="*/ 1 w 533"/>
                  <a:gd name="T89" fmla="*/ 0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33"/>
                  <a:gd name="T136" fmla="*/ 0 h 517"/>
                  <a:gd name="T137" fmla="*/ 533 w 533"/>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33" h="517">
                    <a:moveTo>
                      <a:pt x="533" y="305"/>
                    </a:moveTo>
                    <a:lnTo>
                      <a:pt x="351" y="478"/>
                    </a:lnTo>
                    <a:lnTo>
                      <a:pt x="342" y="485"/>
                    </a:lnTo>
                    <a:lnTo>
                      <a:pt x="333" y="492"/>
                    </a:lnTo>
                    <a:lnTo>
                      <a:pt x="322" y="498"/>
                    </a:lnTo>
                    <a:lnTo>
                      <a:pt x="312" y="503"/>
                    </a:lnTo>
                    <a:lnTo>
                      <a:pt x="300" y="508"/>
                    </a:lnTo>
                    <a:lnTo>
                      <a:pt x="289" y="511"/>
                    </a:lnTo>
                    <a:lnTo>
                      <a:pt x="276" y="514"/>
                    </a:lnTo>
                    <a:lnTo>
                      <a:pt x="263" y="516"/>
                    </a:lnTo>
                    <a:lnTo>
                      <a:pt x="253" y="516"/>
                    </a:lnTo>
                    <a:lnTo>
                      <a:pt x="244" y="517"/>
                    </a:lnTo>
                    <a:lnTo>
                      <a:pt x="234" y="516"/>
                    </a:lnTo>
                    <a:lnTo>
                      <a:pt x="224" y="515"/>
                    </a:lnTo>
                    <a:lnTo>
                      <a:pt x="204" y="512"/>
                    </a:lnTo>
                    <a:lnTo>
                      <a:pt x="184" y="507"/>
                    </a:lnTo>
                    <a:lnTo>
                      <a:pt x="165" y="501"/>
                    </a:lnTo>
                    <a:lnTo>
                      <a:pt x="146" y="492"/>
                    </a:lnTo>
                    <a:lnTo>
                      <a:pt x="128" y="482"/>
                    </a:lnTo>
                    <a:lnTo>
                      <a:pt x="111" y="471"/>
                    </a:lnTo>
                    <a:lnTo>
                      <a:pt x="94" y="458"/>
                    </a:lnTo>
                    <a:lnTo>
                      <a:pt x="79" y="444"/>
                    </a:lnTo>
                    <a:lnTo>
                      <a:pt x="64" y="429"/>
                    </a:lnTo>
                    <a:lnTo>
                      <a:pt x="51" y="412"/>
                    </a:lnTo>
                    <a:lnTo>
                      <a:pt x="38" y="395"/>
                    </a:lnTo>
                    <a:lnTo>
                      <a:pt x="28" y="376"/>
                    </a:lnTo>
                    <a:lnTo>
                      <a:pt x="18" y="357"/>
                    </a:lnTo>
                    <a:lnTo>
                      <a:pt x="11" y="337"/>
                    </a:lnTo>
                    <a:lnTo>
                      <a:pt x="6" y="321"/>
                    </a:lnTo>
                    <a:lnTo>
                      <a:pt x="3" y="306"/>
                    </a:lnTo>
                    <a:lnTo>
                      <a:pt x="1" y="292"/>
                    </a:lnTo>
                    <a:lnTo>
                      <a:pt x="0" y="277"/>
                    </a:lnTo>
                    <a:lnTo>
                      <a:pt x="1" y="263"/>
                    </a:lnTo>
                    <a:lnTo>
                      <a:pt x="2" y="250"/>
                    </a:lnTo>
                    <a:lnTo>
                      <a:pt x="4" y="236"/>
                    </a:lnTo>
                    <a:lnTo>
                      <a:pt x="7" y="223"/>
                    </a:lnTo>
                    <a:lnTo>
                      <a:pt x="12" y="211"/>
                    </a:lnTo>
                    <a:lnTo>
                      <a:pt x="17" y="199"/>
                    </a:lnTo>
                    <a:lnTo>
                      <a:pt x="23" y="188"/>
                    </a:lnTo>
                    <a:lnTo>
                      <a:pt x="30" y="177"/>
                    </a:lnTo>
                    <a:lnTo>
                      <a:pt x="38" y="167"/>
                    </a:lnTo>
                    <a:lnTo>
                      <a:pt x="46" y="158"/>
                    </a:lnTo>
                    <a:lnTo>
                      <a:pt x="56" y="150"/>
                    </a:lnTo>
                    <a:lnTo>
                      <a:pt x="66" y="142"/>
                    </a:lnTo>
                    <a:lnTo>
                      <a:pt x="272" y="0"/>
                    </a:lnTo>
                  </a:path>
                </a:pathLst>
              </a:custGeom>
              <a:noFill/>
              <a:ln w="11113">
                <a:solidFill>
                  <a:srgbClr val="1F1A17"/>
                </a:solidFill>
                <a:prstDash val="solid"/>
                <a:round/>
                <a:headEnd/>
                <a:tailEnd/>
              </a:ln>
            </p:spPr>
            <p:txBody>
              <a:bodyPr/>
              <a:lstStyle/>
              <a:p>
                <a:endParaRPr lang="en-US"/>
              </a:p>
            </p:txBody>
          </p:sp>
          <p:sp>
            <p:nvSpPr>
              <p:cNvPr id="33942" name="Freeform 157"/>
              <p:cNvSpPr>
                <a:spLocks/>
              </p:cNvSpPr>
              <p:nvPr/>
            </p:nvSpPr>
            <p:spPr bwMode="auto">
              <a:xfrm>
                <a:off x="5038" y="1846"/>
                <a:ext cx="75" cy="71"/>
              </a:xfrm>
              <a:custGeom>
                <a:avLst/>
                <a:gdLst>
                  <a:gd name="T0" fmla="*/ 2 w 529"/>
                  <a:gd name="T1" fmla="*/ 1 h 501"/>
                  <a:gd name="T2" fmla="*/ 1 w 529"/>
                  <a:gd name="T3" fmla="*/ 1 h 501"/>
                  <a:gd name="T4" fmla="*/ 1 w 529"/>
                  <a:gd name="T5" fmla="*/ 1 h 501"/>
                  <a:gd name="T6" fmla="*/ 1 w 529"/>
                  <a:gd name="T7" fmla="*/ 1 h 501"/>
                  <a:gd name="T8" fmla="*/ 1 w 529"/>
                  <a:gd name="T9" fmla="*/ 1 h 501"/>
                  <a:gd name="T10" fmla="*/ 1 w 529"/>
                  <a:gd name="T11" fmla="*/ 1 h 501"/>
                  <a:gd name="T12" fmla="*/ 1 w 529"/>
                  <a:gd name="T13" fmla="*/ 1 h 501"/>
                  <a:gd name="T14" fmla="*/ 1 w 529"/>
                  <a:gd name="T15" fmla="*/ 1 h 501"/>
                  <a:gd name="T16" fmla="*/ 1 w 529"/>
                  <a:gd name="T17" fmla="*/ 1 h 501"/>
                  <a:gd name="T18" fmla="*/ 1 w 529"/>
                  <a:gd name="T19" fmla="*/ 1 h 501"/>
                  <a:gd name="T20" fmla="*/ 1 w 529"/>
                  <a:gd name="T21" fmla="*/ 1 h 501"/>
                  <a:gd name="T22" fmla="*/ 1 w 529"/>
                  <a:gd name="T23" fmla="*/ 1 h 501"/>
                  <a:gd name="T24" fmla="*/ 1 w 529"/>
                  <a:gd name="T25" fmla="*/ 1 h 501"/>
                  <a:gd name="T26" fmla="*/ 1 w 529"/>
                  <a:gd name="T27" fmla="*/ 1 h 501"/>
                  <a:gd name="T28" fmla="*/ 0 w 529"/>
                  <a:gd name="T29" fmla="*/ 1 h 501"/>
                  <a:gd name="T30" fmla="*/ 0 w 529"/>
                  <a:gd name="T31" fmla="*/ 1 h 501"/>
                  <a:gd name="T32" fmla="*/ 0 w 529"/>
                  <a:gd name="T33" fmla="*/ 1 h 501"/>
                  <a:gd name="T34" fmla="*/ 0 w 529"/>
                  <a:gd name="T35" fmla="*/ 1 h 501"/>
                  <a:gd name="T36" fmla="*/ 0 w 529"/>
                  <a:gd name="T37" fmla="*/ 1 h 501"/>
                  <a:gd name="T38" fmla="*/ 0 w 529"/>
                  <a:gd name="T39" fmla="*/ 1 h 501"/>
                  <a:gd name="T40" fmla="*/ 0 w 529"/>
                  <a:gd name="T41" fmla="*/ 1 h 501"/>
                  <a:gd name="T42" fmla="*/ 0 w 529"/>
                  <a:gd name="T43" fmla="*/ 1 h 501"/>
                  <a:gd name="T44" fmla="*/ 0 w 529"/>
                  <a:gd name="T45" fmla="*/ 1 h 501"/>
                  <a:gd name="T46" fmla="*/ 0 w 529"/>
                  <a:gd name="T47" fmla="*/ 1 h 501"/>
                  <a:gd name="T48" fmla="*/ 0 w 529"/>
                  <a:gd name="T49" fmla="*/ 1 h 501"/>
                  <a:gd name="T50" fmla="*/ 0 w 529"/>
                  <a:gd name="T51" fmla="*/ 1 h 501"/>
                  <a:gd name="T52" fmla="*/ 0 w 529"/>
                  <a:gd name="T53" fmla="*/ 1 h 501"/>
                  <a:gd name="T54" fmla="*/ 0 w 529"/>
                  <a:gd name="T55" fmla="*/ 1 h 501"/>
                  <a:gd name="T56" fmla="*/ 0 w 529"/>
                  <a:gd name="T57" fmla="*/ 1 h 501"/>
                  <a:gd name="T58" fmla="*/ 0 w 529"/>
                  <a:gd name="T59" fmla="*/ 1 h 501"/>
                  <a:gd name="T60" fmla="*/ 0 w 529"/>
                  <a:gd name="T61" fmla="*/ 1 h 501"/>
                  <a:gd name="T62" fmla="*/ 0 w 529"/>
                  <a:gd name="T63" fmla="*/ 1 h 501"/>
                  <a:gd name="T64" fmla="*/ 0 w 529"/>
                  <a:gd name="T65" fmla="*/ 1 h 501"/>
                  <a:gd name="T66" fmla="*/ 0 w 529"/>
                  <a:gd name="T67" fmla="*/ 1 h 501"/>
                  <a:gd name="T68" fmla="*/ 0 w 529"/>
                  <a:gd name="T69" fmla="*/ 1 h 501"/>
                  <a:gd name="T70" fmla="*/ 0 w 529"/>
                  <a:gd name="T71" fmla="*/ 1 h 501"/>
                  <a:gd name="T72" fmla="*/ 0 w 529"/>
                  <a:gd name="T73" fmla="*/ 0 h 501"/>
                  <a:gd name="T74" fmla="*/ 0 w 529"/>
                  <a:gd name="T75" fmla="*/ 0 h 501"/>
                  <a:gd name="T76" fmla="*/ 0 w 529"/>
                  <a:gd name="T77" fmla="*/ 0 h 501"/>
                  <a:gd name="T78" fmla="*/ 0 w 529"/>
                  <a:gd name="T79" fmla="*/ 0 h 501"/>
                  <a:gd name="T80" fmla="*/ 0 w 529"/>
                  <a:gd name="T81" fmla="*/ 0 h 501"/>
                  <a:gd name="T82" fmla="*/ 0 w 529"/>
                  <a:gd name="T83" fmla="*/ 0 h 501"/>
                  <a:gd name="T84" fmla="*/ 1 w 529"/>
                  <a:gd name="T85" fmla="*/ 0 h 5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29"/>
                  <a:gd name="T130" fmla="*/ 0 h 501"/>
                  <a:gd name="T131" fmla="*/ 529 w 529"/>
                  <a:gd name="T132" fmla="*/ 501 h 5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29" h="501">
                    <a:moveTo>
                      <a:pt x="529" y="293"/>
                    </a:moveTo>
                    <a:lnTo>
                      <a:pt x="323" y="482"/>
                    </a:lnTo>
                    <a:lnTo>
                      <a:pt x="317" y="486"/>
                    </a:lnTo>
                    <a:lnTo>
                      <a:pt x="311" y="490"/>
                    </a:lnTo>
                    <a:lnTo>
                      <a:pt x="303" y="493"/>
                    </a:lnTo>
                    <a:lnTo>
                      <a:pt x="296" y="495"/>
                    </a:lnTo>
                    <a:lnTo>
                      <a:pt x="280" y="498"/>
                    </a:lnTo>
                    <a:lnTo>
                      <a:pt x="263" y="500"/>
                    </a:lnTo>
                    <a:lnTo>
                      <a:pt x="253" y="501"/>
                    </a:lnTo>
                    <a:lnTo>
                      <a:pt x="243" y="501"/>
                    </a:lnTo>
                    <a:lnTo>
                      <a:pt x="234" y="501"/>
                    </a:lnTo>
                    <a:lnTo>
                      <a:pt x="224" y="500"/>
                    </a:lnTo>
                    <a:lnTo>
                      <a:pt x="204" y="497"/>
                    </a:lnTo>
                    <a:lnTo>
                      <a:pt x="185" y="492"/>
                    </a:lnTo>
                    <a:lnTo>
                      <a:pt x="166" y="485"/>
                    </a:lnTo>
                    <a:lnTo>
                      <a:pt x="147" y="477"/>
                    </a:lnTo>
                    <a:lnTo>
                      <a:pt x="129" y="467"/>
                    </a:lnTo>
                    <a:lnTo>
                      <a:pt x="112" y="455"/>
                    </a:lnTo>
                    <a:lnTo>
                      <a:pt x="95" y="443"/>
                    </a:lnTo>
                    <a:lnTo>
                      <a:pt x="79" y="428"/>
                    </a:lnTo>
                    <a:lnTo>
                      <a:pt x="65" y="413"/>
                    </a:lnTo>
                    <a:lnTo>
                      <a:pt x="51" y="397"/>
                    </a:lnTo>
                    <a:lnTo>
                      <a:pt x="39" y="379"/>
                    </a:lnTo>
                    <a:lnTo>
                      <a:pt x="27" y="361"/>
                    </a:lnTo>
                    <a:lnTo>
                      <a:pt x="18" y="341"/>
                    </a:lnTo>
                    <a:lnTo>
                      <a:pt x="11" y="321"/>
                    </a:lnTo>
                    <a:lnTo>
                      <a:pt x="6" y="305"/>
                    </a:lnTo>
                    <a:lnTo>
                      <a:pt x="3" y="290"/>
                    </a:lnTo>
                    <a:lnTo>
                      <a:pt x="1" y="275"/>
                    </a:lnTo>
                    <a:lnTo>
                      <a:pt x="0" y="260"/>
                    </a:lnTo>
                    <a:lnTo>
                      <a:pt x="1" y="246"/>
                    </a:lnTo>
                    <a:lnTo>
                      <a:pt x="3" y="232"/>
                    </a:lnTo>
                    <a:lnTo>
                      <a:pt x="5" y="218"/>
                    </a:lnTo>
                    <a:lnTo>
                      <a:pt x="9" y="205"/>
                    </a:lnTo>
                    <a:lnTo>
                      <a:pt x="14" y="193"/>
                    </a:lnTo>
                    <a:lnTo>
                      <a:pt x="20" y="181"/>
                    </a:lnTo>
                    <a:lnTo>
                      <a:pt x="27" y="170"/>
                    </a:lnTo>
                    <a:lnTo>
                      <a:pt x="36" y="158"/>
                    </a:lnTo>
                    <a:lnTo>
                      <a:pt x="44" y="148"/>
                    </a:lnTo>
                    <a:lnTo>
                      <a:pt x="53" y="139"/>
                    </a:lnTo>
                    <a:lnTo>
                      <a:pt x="63" y="130"/>
                    </a:lnTo>
                    <a:lnTo>
                      <a:pt x="74" y="122"/>
                    </a:lnTo>
                    <a:lnTo>
                      <a:pt x="252" y="0"/>
                    </a:lnTo>
                  </a:path>
                </a:pathLst>
              </a:custGeom>
              <a:noFill/>
              <a:ln w="11113">
                <a:solidFill>
                  <a:srgbClr val="1F1A17"/>
                </a:solidFill>
                <a:prstDash val="solid"/>
                <a:round/>
                <a:headEnd/>
                <a:tailEnd/>
              </a:ln>
            </p:spPr>
            <p:txBody>
              <a:bodyPr/>
              <a:lstStyle/>
              <a:p>
                <a:endParaRPr lang="en-US"/>
              </a:p>
            </p:txBody>
          </p:sp>
          <p:sp>
            <p:nvSpPr>
              <p:cNvPr id="33943" name="Line 158"/>
              <p:cNvSpPr>
                <a:spLocks noChangeShapeType="1"/>
              </p:cNvSpPr>
              <p:nvPr/>
            </p:nvSpPr>
            <p:spPr bwMode="auto">
              <a:xfrm flipH="1">
                <a:off x="3834" y="2350"/>
                <a:ext cx="74" cy="22"/>
              </a:xfrm>
              <a:prstGeom prst="line">
                <a:avLst/>
              </a:prstGeom>
              <a:noFill/>
              <a:ln w="7938">
                <a:solidFill>
                  <a:srgbClr val="1F1A17"/>
                </a:solidFill>
                <a:round/>
                <a:headEnd/>
                <a:tailEnd/>
              </a:ln>
            </p:spPr>
            <p:txBody>
              <a:bodyPr/>
              <a:lstStyle/>
              <a:p>
                <a:endParaRPr lang="en-US"/>
              </a:p>
            </p:txBody>
          </p:sp>
          <p:sp>
            <p:nvSpPr>
              <p:cNvPr id="33944" name="Freeform 159"/>
              <p:cNvSpPr>
                <a:spLocks/>
              </p:cNvSpPr>
              <p:nvPr/>
            </p:nvSpPr>
            <p:spPr bwMode="auto">
              <a:xfrm>
                <a:off x="3750" y="2379"/>
                <a:ext cx="60" cy="50"/>
              </a:xfrm>
              <a:custGeom>
                <a:avLst/>
                <a:gdLst>
                  <a:gd name="T0" fmla="*/ 1 w 417"/>
                  <a:gd name="T1" fmla="*/ 0 h 347"/>
                  <a:gd name="T2" fmla="*/ 1 w 417"/>
                  <a:gd name="T3" fmla="*/ 0 h 347"/>
                  <a:gd name="T4" fmla="*/ 1 w 417"/>
                  <a:gd name="T5" fmla="*/ 0 h 347"/>
                  <a:gd name="T6" fmla="*/ 0 w 417"/>
                  <a:gd name="T7" fmla="*/ 0 h 347"/>
                  <a:gd name="T8" fmla="*/ 0 w 417"/>
                  <a:gd name="T9" fmla="*/ 0 h 347"/>
                  <a:gd name="T10" fmla="*/ 0 w 417"/>
                  <a:gd name="T11" fmla="*/ 0 h 347"/>
                  <a:gd name="T12" fmla="*/ 0 w 417"/>
                  <a:gd name="T13" fmla="*/ 0 h 347"/>
                  <a:gd name="T14" fmla="*/ 0 w 417"/>
                  <a:gd name="T15" fmla="*/ 0 h 347"/>
                  <a:gd name="T16" fmla="*/ 0 w 417"/>
                  <a:gd name="T17" fmla="*/ 0 h 347"/>
                  <a:gd name="T18" fmla="*/ 0 w 417"/>
                  <a:gd name="T19" fmla="*/ 0 h 347"/>
                  <a:gd name="T20" fmla="*/ 0 w 417"/>
                  <a:gd name="T21" fmla="*/ 0 h 347"/>
                  <a:gd name="T22" fmla="*/ 0 w 417"/>
                  <a:gd name="T23" fmla="*/ 0 h 347"/>
                  <a:gd name="T24" fmla="*/ 0 w 417"/>
                  <a:gd name="T25" fmla="*/ 0 h 347"/>
                  <a:gd name="T26" fmla="*/ 0 w 417"/>
                  <a:gd name="T27" fmla="*/ 0 h 347"/>
                  <a:gd name="T28" fmla="*/ 0 w 417"/>
                  <a:gd name="T29" fmla="*/ 0 h 347"/>
                  <a:gd name="T30" fmla="*/ 0 w 417"/>
                  <a:gd name="T31" fmla="*/ 0 h 347"/>
                  <a:gd name="T32" fmla="*/ 0 w 417"/>
                  <a:gd name="T33" fmla="*/ 1 h 347"/>
                  <a:gd name="T34" fmla="*/ 0 w 417"/>
                  <a:gd name="T35" fmla="*/ 1 h 347"/>
                  <a:gd name="T36" fmla="*/ 0 w 417"/>
                  <a:gd name="T37" fmla="*/ 1 h 347"/>
                  <a:gd name="T38" fmla="*/ 0 w 417"/>
                  <a:gd name="T39" fmla="*/ 1 h 347"/>
                  <a:gd name="T40" fmla="*/ 0 w 417"/>
                  <a:gd name="T41" fmla="*/ 1 h 347"/>
                  <a:gd name="T42" fmla="*/ 0 w 417"/>
                  <a:gd name="T43" fmla="*/ 1 h 347"/>
                  <a:gd name="T44" fmla="*/ 0 w 417"/>
                  <a:gd name="T45" fmla="*/ 1 h 347"/>
                  <a:gd name="T46" fmla="*/ 0 w 417"/>
                  <a:gd name="T47" fmla="*/ 1 h 347"/>
                  <a:gd name="T48" fmla="*/ 0 w 417"/>
                  <a:gd name="T49" fmla="*/ 1 h 347"/>
                  <a:gd name="T50" fmla="*/ 0 w 417"/>
                  <a:gd name="T51" fmla="*/ 1 h 347"/>
                  <a:gd name="T52" fmla="*/ 0 w 417"/>
                  <a:gd name="T53" fmla="*/ 1 h 347"/>
                  <a:gd name="T54" fmla="*/ 0 w 417"/>
                  <a:gd name="T55" fmla="*/ 1 h 347"/>
                  <a:gd name="T56" fmla="*/ 0 w 417"/>
                  <a:gd name="T57" fmla="*/ 1 h 347"/>
                  <a:gd name="T58" fmla="*/ 0 w 417"/>
                  <a:gd name="T59" fmla="*/ 1 h 347"/>
                  <a:gd name="T60" fmla="*/ 0 w 417"/>
                  <a:gd name="T61" fmla="*/ 1 h 347"/>
                  <a:gd name="T62" fmla="*/ 0 w 417"/>
                  <a:gd name="T63" fmla="*/ 1 h 3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7"/>
                  <a:gd name="T97" fmla="*/ 0 h 347"/>
                  <a:gd name="T98" fmla="*/ 417 w 417"/>
                  <a:gd name="T99" fmla="*/ 347 h 3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7" h="347">
                    <a:moveTo>
                      <a:pt x="417" y="0"/>
                    </a:moveTo>
                    <a:lnTo>
                      <a:pt x="185" y="69"/>
                    </a:lnTo>
                    <a:lnTo>
                      <a:pt x="176" y="71"/>
                    </a:lnTo>
                    <a:lnTo>
                      <a:pt x="165" y="75"/>
                    </a:lnTo>
                    <a:lnTo>
                      <a:pt x="155" y="79"/>
                    </a:lnTo>
                    <a:lnTo>
                      <a:pt x="143" y="84"/>
                    </a:lnTo>
                    <a:lnTo>
                      <a:pt x="131" y="90"/>
                    </a:lnTo>
                    <a:lnTo>
                      <a:pt x="119" y="97"/>
                    </a:lnTo>
                    <a:lnTo>
                      <a:pt x="107" y="105"/>
                    </a:lnTo>
                    <a:lnTo>
                      <a:pt x="96" y="113"/>
                    </a:lnTo>
                    <a:lnTo>
                      <a:pt x="84" y="121"/>
                    </a:lnTo>
                    <a:lnTo>
                      <a:pt x="74" y="130"/>
                    </a:lnTo>
                    <a:lnTo>
                      <a:pt x="64" y="139"/>
                    </a:lnTo>
                    <a:lnTo>
                      <a:pt x="55" y="148"/>
                    </a:lnTo>
                    <a:lnTo>
                      <a:pt x="47" y="157"/>
                    </a:lnTo>
                    <a:lnTo>
                      <a:pt x="41" y="166"/>
                    </a:lnTo>
                    <a:lnTo>
                      <a:pt x="36" y="174"/>
                    </a:lnTo>
                    <a:lnTo>
                      <a:pt x="32" y="183"/>
                    </a:lnTo>
                    <a:lnTo>
                      <a:pt x="31" y="202"/>
                    </a:lnTo>
                    <a:lnTo>
                      <a:pt x="29" y="220"/>
                    </a:lnTo>
                    <a:lnTo>
                      <a:pt x="26" y="237"/>
                    </a:lnTo>
                    <a:lnTo>
                      <a:pt x="21" y="253"/>
                    </a:lnTo>
                    <a:lnTo>
                      <a:pt x="11" y="285"/>
                    </a:lnTo>
                    <a:lnTo>
                      <a:pt x="2" y="319"/>
                    </a:lnTo>
                    <a:lnTo>
                      <a:pt x="0" y="323"/>
                    </a:lnTo>
                    <a:lnTo>
                      <a:pt x="0" y="327"/>
                    </a:lnTo>
                    <a:lnTo>
                      <a:pt x="0" y="331"/>
                    </a:lnTo>
                    <a:lnTo>
                      <a:pt x="2" y="336"/>
                    </a:lnTo>
                    <a:lnTo>
                      <a:pt x="4" y="339"/>
                    </a:lnTo>
                    <a:lnTo>
                      <a:pt x="7" y="343"/>
                    </a:lnTo>
                    <a:lnTo>
                      <a:pt x="10" y="345"/>
                    </a:lnTo>
                    <a:lnTo>
                      <a:pt x="15" y="347"/>
                    </a:lnTo>
                  </a:path>
                </a:pathLst>
              </a:custGeom>
              <a:noFill/>
              <a:ln w="7938">
                <a:solidFill>
                  <a:srgbClr val="1F1A17"/>
                </a:solidFill>
                <a:prstDash val="solid"/>
                <a:round/>
                <a:headEnd/>
                <a:tailEnd/>
              </a:ln>
            </p:spPr>
            <p:txBody>
              <a:bodyPr/>
              <a:lstStyle/>
              <a:p>
                <a:endParaRPr lang="en-US"/>
              </a:p>
            </p:txBody>
          </p:sp>
          <p:sp>
            <p:nvSpPr>
              <p:cNvPr id="33945" name="Freeform 160"/>
              <p:cNvSpPr>
                <a:spLocks/>
              </p:cNvSpPr>
              <p:nvPr/>
            </p:nvSpPr>
            <p:spPr bwMode="auto">
              <a:xfrm>
                <a:off x="3724" y="2430"/>
                <a:ext cx="69" cy="37"/>
              </a:xfrm>
              <a:custGeom>
                <a:avLst/>
                <a:gdLst>
                  <a:gd name="T0" fmla="*/ 1 w 481"/>
                  <a:gd name="T1" fmla="*/ 0 h 258"/>
                  <a:gd name="T2" fmla="*/ 1 w 481"/>
                  <a:gd name="T3" fmla="*/ 0 h 258"/>
                  <a:gd name="T4" fmla="*/ 1 w 481"/>
                  <a:gd name="T5" fmla="*/ 0 h 258"/>
                  <a:gd name="T6" fmla="*/ 1 w 481"/>
                  <a:gd name="T7" fmla="*/ 0 h 258"/>
                  <a:gd name="T8" fmla="*/ 1 w 481"/>
                  <a:gd name="T9" fmla="*/ 0 h 258"/>
                  <a:gd name="T10" fmla="*/ 1 w 481"/>
                  <a:gd name="T11" fmla="*/ 0 h 258"/>
                  <a:gd name="T12" fmla="*/ 1 w 481"/>
                  <a:gd name="T13" fmla="*/ 0 h 258"/>
                  <a:gd name="T14" fmla="*/ 1 w 481"/>
                  <a:gd name="T15" fmla="*/ 0 h 258"/>
                  <a:gd name="T16" fmla="*/ 1 w 481"/>
                  <a:gd name="T17" fmla="*/ 0 h 258"/>
                  <a:gd name="T18" fmla="*/ 1 w 481"/>
                  <a:gd name="T19" fmla="*/ 0 h 258"/>
                  <a:gd name="T20" fmla="*/ 1 w 481"/>
                  <a:gd name="T21" fmla="*/ 0 h 258"/>
                  <a:gd name="T22" fmla="*/ 1 w 481"/>
                  <a:gd name="T23" fmla="*/ 0 h 258"/>
                  <a:gd name="T24" fmla="*/ 1 w 481"/>
                  <a:gd name="T25" fmla="*/ 0 h 258"/>
                  <a:gd name="T26" fmla="*/ 1 w 481"/>
                  <a:gd name="T27" fmla="*/ 0 h 258"/>
                  <a:gd name="T28" fmla="*/ 1 w 481"/>
                  <a:gd name="T29" fmla="*/ 0 h 258"/>
                  <a:gd name="T30" fmla="*/ 1 w 481"/>
                  <a:gd name="T31" fmla="*/ 0 h 258"/>
                  <a:gd name="T32" fmla="*/ 1 w 481"/>
                  <a:gd name="T33" fmla="*/ 0 h 258"/>
                  <a:gd name="T34" fmla="*/ 1 w 481"/>
                  <a:gd name="T35" fmla="*/ 0 h 258"/>
                  <a:gd name="T36" fmla="*/ 1 w 481"/>
                  <a:gd name="T37" fmla="*/ 0 h 258"/>
                  <a:gd name="T38" fmla="*/ 1 w 481"/>
                  <a:gd name="T39" fmla="*/ 0 h 258"/>
                  <a:gd name="T40" fmla="*/ 1 w 481"/>
                  <a:gd name="T41" fmla="*/ 0 h 258"/>
                  <a:gd name="T42" fmla="*/ 1 w 481"/>
                  <a:gd name="T43" fmla="*/ 0 h 258"/>
                  <a:gd name="T44" fmla="*/ 0 w 481"/>
                  <a:gd name="T45" fmla="*/ 1 h 258"/>
                  <a:gd name="T46" fmla="*/ 0 w 481"/>
                  <a:gd name="T47" fmla="*/ 1 h 258"/>
                  <a:gd name="T48" fmla="*/ 0 w 481"/>
                  <a:gd name="T49" fmla="*/ 1 h 258"/>
                  <a:gd name="T50" fmla="*/ 0 w 481"/>
                  <a:gd name="T51" fmla="*/ 1 h 258"/>
                  <a:gd name="T52" fmla="*/ 0 w 481"/>
                  <a:gd name="T53" fmla="*/ 1 h 258"/>
                  <a:gd name="T54" fmla="*/ 0 w 481"/>
                  <a:gd name="T55" fmla="*/ 1 h 258"/>
                  <a:gd name="T56" fmla="*/ 0 w 481"/>
                  <a:gd name="T57" fmla="*/ 1 h 2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1"/>
                  <a:gd name="T88" fmla="*/ 0 h 258"/>
                  <a:gd name="T89" fmla="*/ 481 w 481"/>
                  <a:gd name="T90" fmla="*/ 258 h 2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1" h="258">
                    <a:moveTo>
                      <a:pt x="481" y="0"/>
                    </a:moveTo>
                    <a:lnTo>
                      <a:pt x="478" y="8"/>
                    </a:lnTo>
                    <a:lnTo>
                      <a:pt x="474" y="16"/>
                    </a:lnTo>
                    <a:lnTo>
                      <a:pt x="469" y="24"/>
                    </a:lnTo>
                    <a:lnTo>
                      <a:pt x="463" y="32"/>
                    </a:lnTo>
                    <a:lnTo>
                      <a:pt x="456" y="42"/>
                    </a:lnTo>
                    <a:lnTo>
                      <a:pt x="448" y="51"/>
                    </a:lnTo>
                    <a:lnTo>
                      <a:pt x="439" y="59"/>
                    </a:lnTo>
                    <a:lnTo>
                      <a:pt x="430" y="68"/>
                    </a:lnTo>
                    <a:lnTo>
                      <a:pt x="420" y="76"/>
                    </a:lnTo>
                    <a:lnTo>
                      <a:pt x="410" y="84"/>
                    </a:lnTo>
                    <a:lnTo>
                      <a:pt x="399" y="92"/>
                    </a:lnTo>
                    <a:lnTo>
                      <a:pt x="387" y="99"/>
                    </a:lnTo>
                    <a:lnTo>
                      <a:pt x="376" y="106"/>
                    </a:lnTo>
                    <a:lnTo>
                      <a:pt x="363" y="112"/>
                    </a:lnTo>
                    <a:lnTo>
                      <a:pt x="351" y="117"/>
                    </a:lnTo>
                    <a:lnTo>
                      <a:pt x="338" y="121"/>
                    </a:lnTo>
                    <a:lnTo>
                      <a:pt x="301" y="131"/>
                    </a:lnTo>
                    <a:lnTo>
                      <a:pt x="271" y="139"/>
                    </a:lnTo>
                    <a:lnTo>
                      <a:pt x="242" y="146"/>
                    </a:lnTo>
                    <a:lnTo>
                      <a:pt x="205" y="156"/>
                    </a:lnTo>
                    <a:lnTo>
                      <a:pt x="178" y="164"/>
                    </a:lnTo>
                    <a:lnTo>
                      <a:pt x="151" y="173"/>
                    </a:lnTo>
                    <a:lnTo>
                      <a:pt x="124" y="184"/>
                    </a:lnTo>
                    <a:lnTo>
                      <a:pt x="98" y="196"/>
                    </a:lnTo>
                    <a:lnTo>
                      <a:pt x="72" y="209"/>
                    </a:lnTo>
                    <a:lnTo>
                      <a:pt x="48" y="224"/>
                    </a:lnTo>
                    <a:lnTo>
                      <a:pt x="23" y="240"/>
                    </a:lnTo>
                    <a:lnTo>
                      <a:pt x="0" y="258"/>
                    </a:lnTo>
                  </a:path>
                </a:pathLst>
              </a:custGeom>
              <a:noFill/>
              <a:ln w="11113">
                <a:solidFill>
                  <a:srgbClr val="1F1A17"/>
                </a:solidFill>
                <a:prstDash val="solid"/>
                <a:round/>
                <a:headEnd/>
                <a:tailEnd/>
              </a:ln>
            </p:spPr>
            <p:txBody>
              <a:bodyPr/>
              <a:lstStyle/>
              <a:p>
                <a:endParaRPr lang="en-US"/>
              </a:p>
            </p:txBody>
          </p:sp>
          <p:sp>
            <p:nvSpPr>
              <p:cNvPr id="33946" name="Freeform 161"/>
              <p:cNvSpPr>
                <a:spLocks/>
              </p:cNvSpPr>
              <p:nvPr/>
            </p:nvSpPr>
            <p:spPr bwMode="auto">
              <a:xfrm>
                <a:off x="3676" y="2476"/>
                <a:ext cx="37" cy="32"/>
              </a:xfrm>
              <a:custGeom>
                <a:avLst/>
                <a:gdLst>
                  <a:gd name="T0" fmla="*/ 1 w 256"/>
                  <a:gd name="T1" fmla="*/ 0 h 227"/>
                  <a:gd name="T2" fmla="*/ 1 w 256"/>
                  <a:gd name="T3" fmla="*/ 0 h 227"/>
                  <a:gd name="T4" fmla="*/ 1 w 256"/>
                  <a:gd name="T5" fmla="*/ 0 h 227"/>
                  <a:gd name="T6" fmla="*/ 0 w 256"/>
                  <a:gd name="T7" fmla="*/ 0 h 227"/>
                  <a:gd name="T8" fmla="*/ 0 w 256"/>
                  <a:gd name="T9" fmla="*/ 0 h 227"/>
                  <a:gd name="T10" fmla="*/ 0 w 256"/>
                  <a:gd name="T11" fmla="*/ 0 h 227"/>
                  <a:gd name="T12" fmla="*/ 0 w 256"/>
                  <a:gd name="T13" fmla="*/ 0 h 227"/>
                  <a:gd name="T14" fmla="*/ 0 w 256"/>
                  <a:gd name="T15" fmla="*/ 0 h 227"/>
                  <a:gd name="T16" fmla="*/ 0 w 256"/>
                  <a:gd name="T17" fmla="*/ 1 h 227"/>
                  <a:gd name="T18" fmla="*/ 0 w 256"/>
                  <a:gd name="T19" fmla="*/ 1 h 227"/>
                  <a:gd name="T20" fmla="*/ 0 w 256"/>
                  <a:gd name="T21" fmla="*/ 1 h 227"/>
                  <a:gd name="T22" fmla="*/ 0 w 256"/>
                  <a:gd name="T23" fmla="*/ 1 h 227"/>
                  <a:gd name="T24" fmla="*/ 0 w 256"/>
                  <a:gd name="T25" fmla="*/ 1 h 227"/>
                  <a:gd name="T26" fmla="*/ 0 w 256"/>
                  <a:gd name="T27" fmla="*/ 1 h 227"/>
                  <a:gd name="T28" fmla="*/ 0 w 256"/>
                  <a:gd name="T29" fmla="*/ 1 h 227"/>
                  <a:gd name="T30" fmla="*/ 0 w 256"/>
                  <a:gd name="T31" fmla="*/ 1 h 227"/>
                  <a:gd name="T32" fmla="*/ 0 w 256"/>
                  <a:gd name="T33" fmla="*/ 1 h 227"/>
                  <a:gd name="T34" fmla="*/ 0 w 256"/>
                  <a:gd name="T35" fmla="*/ 1 h 227"/>
                  <a:gd name="T36" fmla="*/ 0 w 256"/>
                  <a:gd name="T37" fmla="*/ 1 h 2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6"/>
                  <a:gd name="T58" fmla="*/ 0 h 227"/>
                  <a:gd name="T59" fmla="*/ 256 w 256"/>
                  <a:gd name="T60" fmla="*/ 227 h 2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6" h="227">
                    <a:moveTo>
                      <a:pt x="256" y="0"/>
                    </a:moveTo>
                    <a:lnTo>
                      <a:pt x="224" y="23"/>
                    </a:lnTo>
                    <a:lnTo>
                      <a:pt x="193" y="47"/>
                    </a:lnTo>
                    <a:lnTo>
                      <a:pt x="161" y="72"/>
                    </a:lnTo>
                    <a:lnTo>
                      <a:pt x="129" y="95"/>
                    </a:lnTo>
                    <a:lnTo>
                      <a:pt x="97" y="119"/>
                    </a:lnTo>
                    <a:lnTo>
                      <a:pt x="66" y="143"/>
                    </a:lnTo>
                    <a:lnTo>
                      <a:pt x="35" y="166"/>
                    </a:lnTo>
                    <a:lnTo>
                      <a:pt x="6" y="189"/>
                    </a:lnTo>
                    <a:lnTo>
                      <a:pt x="3" y="192"/>
                    </a:lnTo>
                    <a:lnTo>
                      <a:pt x="1" y="195"/>
                    </a:lnTo>
                    <a:lnTo>
                      <a:pt x="0" y="198"/>
                    </a:lnTo>
                    <a:lnTo>
                      <a:pt x="0" y="201"/>
                    </a:lnTo>
                    <a:lnTo>
                      <a:pt x="0" y="207"/>
                    </a:lnTo>
                    <a:lnTo>
                      <a:pt x="3" y="214"/>
                    </a:lnTo>
                    <a:lnTo>
                      <a:pt x="6" y="219"/>
                    </a:lnTo>
                    <a:lnTo>
                      <a:pt x="9" y="223"/>
                    </a:lnTo>
                    <a:lnTo>
                      <a:pt x="12" y="226"/>
                    </a:lnTo>
                    <a:lnTo>
                      <a:pt x="14" y="227"/>
                    </a:lnTo>
                  </a:path>
                </a:pathLst>
              </a:custGeom>
              <a:noFill/>
              <a:ln w="11113">
                <a:solidFill>
                  <a:srgbClr val="1F1A17"/>
                </a:solidFill>
                <a:prstDash val="solid"/>
                <a:round/>
                <a:headEnd/>
                <a:tailEnd/>
              </a:ln>
            </p:spPr>
            <p:txBody>
              <a:bodyPr/>
              <a:lstStyle/>
              <a:p>
                <a:endParaRPr lang="en-US"/>
              </a:p>
            </p:txBody>
          </p:sp>
          <p:sp>
            <p:nvSpPr>
              <p:cNvPr id="33947" name="Line 162"/>
              <p:cNvSpPr>
                <a:spLocks noChangeShapeType="1"/>
              </p:cNvSpPr>
              <p:nvPr/>
            </p:nvSpPr>
            <p:spPr bwMode="auto">
              <a:xfrm flipH="1">
                <a:off x="3860" y="2465"/>
                <a:ext cx="109" cy="34"/>
              </a:xfrm>
              <a:prstGeom prst="line">
                <a:avLst/>
              </a:prstGeom>
              <a:noFill/>
              <a:ln w="7938">
                <a:solidFill>
                  <a:srgbClr val="1F1A17"/>
                </a:solidFill>
                <a:round/>
                <a:headEnd/>
                <a:tailEnd/>
              </a:ln>
            </p:spPr>
            <p:txBody>
              <a:bodyPr/>
              <a:lstStyle/>
              <a:p>
                <a:endParaRPr lang="en-US"/>
              </a:p>
            </p:txBody>
          </p:sp>
          <p:sp>
            <p:nvSpPr>
              <p:cNvPr id="33948" name="Freeform 163"/>
              <p:cNvSpPr>
                <a:spLocks/>
              </p:cNvSpPr>
              <p:nvPr/>
            </p:nvSpPr>
            <p:spPr bwMode="auto">
              <a:xfrm>
                <a:off x="3799" y="2505"/>
                <a:ext cx="40" cy="41"/>
              </a:xfrm>
              <a:custGeom>
                <a:avLst/>
                <a:gdLst>
                  <a:gd name="T0" fmla="*/ 1 w 280"/>
                  <a:gd name="T1" fmla="*/ 0 h 284"/>
                  <a:gd name="T2" fmla="*/ 1 w 280"/>
                  <a:gd name="T3" fmla="*/ 0 h 284"/>
                  <a:gd name="T4" fmla="*/ 1 w 280"/>
                  <a:gd name="T5" fmla="*/ 0 h 284"/>
                  <a:gd name="T6" fmla="*/ 1 w 280"/>
                  <a:gd name="T7" fmla="*/ 0 h 284"/>
                  <a:gd name="T8" fmla="*/ 1 w 280"/>
                  <a:gd name="T9" fmla="*/ 0 h 284"/>
                  <a:gd name="T10" fmla="*/ 1 w 280"/>
                  <a:gd name="T11" fmla="*/ 0 h 284"/>
                  <a:gd name="T12" fmla="*/ 1 w 280"/>
                  <a:gd name="T13" fmla="*/ 0 h 284"/>
                  <a:gd name="T14" fmla="*/ 0 w 280"/>
                  <a:gd name="T15" fmla="*/ 0 h 284"/>
                  <a:gd name="T16" fmla="*/ 0 w 280"/>
                  <a:gd name="T17" fmla="*/ 0 h 284"/>
                  <a:gd name="T18" fmla="*/ 0 w 280"/>
                  <a:gd name="T19" fmla="*/ 0 h 284"/>
                  <a:gd name="T20" fmla="*/ 0 w 280"/>
                  <a:gd name="T21" fmla="*/ 0 h 284"/>
                  <a:gd name="T22" fmla="*/ 0 w 280"/>
                  <a:gd name="T23" fmla="*/ 0 h 284"/>
                  <a:gd name="T24" fmla="*/ 0 w 280"/>
                  <a:gd name="T25" fmla="*/ 1 h 284"/>
                  <a:gd name="T26" fmla="*/ 0 w 280"/>
                  <a:gd name="T27" fmla="*/ 1 h 284"/>
                  <a:gd name="T28" fmla="*/ 0 w 280"/>
                  <a:gd name="T29" fmla="*/ 1 h 284"/>
                  <a:gd name="T30" fmla="*/ 0 w 280"/>
                  <a:gd name="T31" fmla="*/ 1 h 284"/>
                  <a:gd name="T32" fmla="*/ 0 w 280"/>
                  <a:gd name="T33" fmla="*/ 1 h 2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0"/>
                  <a:gd name="T52" fmla="*/ 0 h 284"/>
                  <a:gd name="T53" fmla="*/ 280 w 280"/>
                  <a:gd name="T54" fmla="*/ 284 h 2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0" h="284">
                    <a:moveTo>
                      <a:pt x="280" y="0"/>
                    </a:moveTo>
                    <a:lnTo>
                      <a:pt x="262" y="7"/>
                    </a:lnTo>
                    <a:lnTo>
                      <a:pt x="244" y="15"/>
                    </a:lnTo>
                    <a:lnTo>
                      <a:pt x="226" y="24"/>
                    </a:lnTo>
                    <a:lnTo>
                      <a:pt x="210" y="34"/>
                    </a:lnTo>
                    <a:lnTo>
                      <a:pt x="194" y="46"/>
                    </a:lnTo>
                    <a:lnTo>
                      <a:pt x="178" y="59"/>
                    </a:lnTo>
                    <a:lnTo>
                      <a:pt x="164" y="73"/>
                    </a:lnTo>
                    <a:lnTo>
                      <a:pt x="149" y="90"/>
                    </a:lnTo>
                    <a:lnTo>
                      <a:pt x="131" y="114"/>
                    </a:lnTo>
                    <a:lnTo>
                      <a:pt x="112" y="138"/>
                    </a:lnTo>
                    <a:lnTo>
                      <a:pt x="94" y="163"/>
                    </a:lnTo>
                    <a:lnTo>
                      <a:pt x="75" y="187"/>
                    </a:lnTo>
                    <a:lnTo>
                      <a:pt x="57" y="211"/>
                    </a:lnTo>
                    <a:lnTo>
                      <a:pt x="38" y="236"/>
                    </a:lnTo>
                    <a:lnTo>
                      <a:pt x="19" y="260"/>
                    </a:lnTo>
                    <a:lnTo>
                      <a:pt x="0" y="284"/>
                    </a:lnTo>
                  </a:path>
                </a:pathLst>
              </a:custGeom>
              <a:noFill/>
              <a:ln w="7938">
                <a:solidFill>
                  <a:srgbClr val="1F1A17"/>
                </a:solidFill>
                <a:prstDash val="solid"/>
                <a:round/>
                <a:headEnd/>
                <a:tailEnd/>
              </a:ln>
            </p:spPr>
            <p:txBody>
              <a:bodyPr/>
              <a:lstStyle/>
              <a:p>
                <a:endParaRPr lang="en-US"/>
              </a:p>
            </p:txBody>
          </p:sp>
          <p:sp>
            <p:nvSpPr>
              <p:cNvPr id="33949" name="Freeform 164"/>
              <p:cNvSpPr>
                <a:spLocks/>
              </p:cNvSpPr>
              <p:nvPr/>
            </p:nvSpPr>
            <p:spPr bwMode="auto">
              <a:xfrm>
                <a:off x="3769" y="2561"/>
                <a:ext cx="18" cy="28"/>
              </a:xfrm>
              <a:custGeom>
                <a:avLst/>
                <a:gdLst>
                  <a:gd name="T0" fmla="*/ 0 w 129"/>
                  <a:gd name="T1" fmla="*/ 0 h 195"/>
                  <a:gd name="T2" fmla="*/ 0 w 129"/>
                  <a:gd name="T3" fmla="*/ 0 h 195"/>
                  <a:gd name="T4" fmla="*/ 0 w 129"/>
                  <a:gd name="T5" fmla="*/ 0 h 195"/>
                  <a:gd name="T6" fmla="*/ 0 w 129"/>
                  <a:gd name="T7" fmla="*/ 0 h 195"/>
                  <a:gd name="T8" fmla="*/ 0 w 129"/>
                  <a:gd name="T9" fmla="*/ 0 h 195"/>
                  <a:gd name="T10" fmla="*/ 0 w 129"/>
                  <a:gd name="T11" fmla="*/ 0 h 195"/>
                  <a:gd name="T12" fmla="*/ 0 w 129"/>
                  <a:gd name="T13" fmla="*/ 0 h 195"/>
                  <a:gd name="T14" fmla="*/ 0 w 129"/>
                  <a:gd name="T15" fmla="*/ 0 h 195"/>
                  <a:gd name="T16" fmla="*/ 0 w 129"/>
                  <a:gd name="T17" fmla="*/ 0 h 195"/>
                  <a:gd name="T18" fmla="*/ 0 w 129"/>
                  <a:gd name="T19" fmla="*/ 0 h 195"/>
                  <a:gd name="T20" fmla="*/ 0 w 129"/>
                  <a:gd name="T21" fmla="*/ 1 h 195"/>
                  <a:gd name="T22" fmla="*/ 0 w 129"/>
                  <a:gd name="T23" fmla="*/ 1 h 195"/>
                  <a:gd name="T24" fmla="*/ 0 w 129"/>
                  <a:gd name="T25" fmla="*/ 1 h 195"/>
                  <a:gd name="T26" fmla="*/ 0 w 129"/>
                  <a:gd name="T27" fmla="*/ 1 h 195"/>
                  <a:gd name="T28" fmla="*/ 0 w 129"/>
                  <a:gd name="T29" fmla="*/ 1 h 195"/>
                  <a:gd name="T30" fmla="*/ 0 w 129"/>
                  <a:gd name="T31" fmla="*/ 1 h 195"/>
                  <a:gd name="T32" fmla="*/ 0 w 129"/>
                  <a:gd name="T33" fmla="*/ 1 h 195"/>
                  <a:gd name="T34" fmla="*/ 0 w 129"/>
                  <a:gd name="T35" fmla="*/ 0 h 1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9"/>
                  <a:gd name="T55" fmla="*/ 0 h 195"/>
                  <a:gd name="T56" fmla="*/ 129 w 129"/>
                  <a:gd name="T57" fmla="*/ 195 h 19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9" h="195">
                    <a:moveTo>
                      <a:pt x="129" y="0"/>
                    </a:moveTo>
                    <a:lnTo>
                      <a:pt x="114" y="20"/>
                    </a:lnTo>
                    <a:lnTo>
                      <a:pt x="99" y="39"/>
                    </a:lnTo>
                    <a:lnTo>
                      <a:pt x="83" y="59"/>
                    </a:lnTo>
                    <a:lnTo>
                      <a:pt x="68" y="80"/>
                    </a:lnTo>
                    <a:lnTo>
                      <a:pt x="53" y="100"/>
                    </a:lnTo>
                    <a:lnTo>
                      <a:pt x="37" y="121"/>
                    </a:lnTo>
                    <a:lnTo>
                      <a:pt x="22" y="141"/>
                    </a:lnTo>
                    <a:lnTo>
                      <a:pt x="7" y="162"/>
                    </a:lnTo>
                    <a:lnTo>
                      <a:pt x="4" y="168"/>
                    </a:lnTo>
                    <a:lnTo>
                      <a:pt x="2" y="174"/>
                    </a:lnTo>
                    <a:lnTo>
                      <a:pt x="1" y="179"/>
                    </a:lnTo>
                    <a:lnTo>
                      <a:pt x="0" y="183"/>
                    </a:lnTo>
                    <a:lnTo>
                      <a:pt x="1" y="187"/>
                    </a:lnTo>
                    <a:lnTo>
                      <a:pt x="3" y="190"/>
                    </a:lnTo>
                    <a:lnTo>
                      <a:pt x="6" y="193"/>
                    </a:lnTo>
                    <a:lnTo>
                      <a:pt x="9" y="195"/>
                    </a:lnTo>
                    <a:lnTo>
                      <a:pt x="129" y="0"/>
                    </a:lnTo>
                    <a:close/>
                  </a:path>
                </a:pathLst>
              </a:custGeom>
              <a:noFill/>
              <a:ln w="7938">
                <a:solidFill>
                  <a:srgbClr val="1F1A17"/>
                </a:solidFill>
                <a:prstDash val="solid"/>
                <a:round/>
                <a:headEnd/>
                <a:tailEnd/>
              </a:ln>
            </p:spPr>
            <p:txBody>
              <a:bodyPr/>
              <a:lstStyle/>
              <a:p>
                <a:endParaRPr lang="en-US"/>
              </a:p>
            </p:txBody>
          </p:sp>
          <p:sp>
            <p:nvSpPr>
              <p:cNvPr id="33950" name="Freeform 165"/>
              <p:cNvSpPr>
                <a:spLocks/>
              </p:cNvSpPr>
              <p:nvPr/>
            </p:nvSpPr>
            <p:spPr bwMode="auto">
              <a:xfrm>
                <a:off x="3752" y="2494"/>
                <a:ext cx="53" cy="75"/>
              </a:xfrm>
              <a:custGeom>
                <a:avLst/>
                <a:gdLst>
                  <a:gd name="T0" fmla="*/ 0 w 368"/>
                  <a:gd name="T1" fmla="*/ 1 h 524"/>
                  <a:gd name="T2" fmla="*/ 1 w 368"/>
                  <a:gd name="T3" fmla="*/ 0 h 524"/>
                  <a:gd name="T4" fmla="*/ 1 w 368"/>
                  <a:gd name="T5" fmla="*/ 0 h 524"/>
                  <a:gd name="T6" fmla="*/ 1 w 368"/>
                  <a:gd name="T7" fmla="*/ 0 h 524"/>
                  <a:gd name="T8" fmla="*/ 1 w 368"/>
                  <a:gd name="T9" fmla="*/ 0 h 524"/>
                  <a:gd name="T10" fmla="*/ 1 w 368"/>
                  <a:gd name="T11" fmla="*/ 0 h 524"/>
                  <a:gd name="T12" fmla="*/ 1 w 368"/>
                  <a:gd name="T13" fmla="*/ 0 h 524"/>
                  <a:gd name="T14" fmla="*/ 1 w 368"/>
                  <a:gd name="T15" fmla="*/ 0 h 524"/>
                  <a:gd name="T16" fmla="*/ 1 w 368"/>
                  <a:gd name="T17" fmla="*/ 0 h 524"/>
                  <a:gd name="T18" fmla="*/ 1 w 368"/>
                  <a:gd name="T19" fmla="*/ 0 h 524"/>
                  <a:gd name="T20" fmla="*/ 1 w 368"/>
                  <a:gd name="T21" fmla="*/ 0 h 524"/>
                  <a:gd name="T22" fmla="*/ 1 w 368"/>
                  <a:gd name="T23" fmla="*/ 0 h 524"/>
                  <a:gd name="T24" fmla="*/ 1 w 368"/>
                  <a:gd name="T25" fmla="*/ 0 h 524"/>
                  <a:gd name="T26" fmla="*/ 1 w 368"/>
                  <a:gd name="T27" fmla="*/ 0 h 524"/>
                  <a:gd name="T28" fmla="*/ 1 w 368"/>
                  <a:gd name="T29" fmla="*/ 0 h 524"/>
                  <a:gd name="T30" fmla="*/ 1 w 368"/>
                  <a:gd name="T31" fmla="*/ 0 h 524"/>
                  <a:gd name="T32" fmla="*/ 1 w 368"/>
                  <a:gd name="T33" fmla="*/ 0 h 524"/>
                  <a:gd name="T34" fmla="*/ 1 w 368"/>
                  <a:gd name="T35" fmla="*/ 1 h 524"/>
                  <a:gd name="T36" fmla="*/ 1 w 368"/>
                  <a:gd name="T37" fmla="*/ 1 h 524"/>
                  <a:gd name="T38" fmla="*/ 0 w 368"/>
                  <a:gd name="T39" fmla="*/ 1 h 524"/>
                  <a:gd name="T40" fmla="*/ 0 w 368"/>
                  <a:gd name="T41" fmla="*/ 1 h 524"/>
                  <a:gd name="T42" fmla="*/ 0 w 368"/>
                  <a:gd name="T43" fmla="*/ 2 h 524"/>
                  <a:gd name="T44" fmla="*/ 0 w 368"/>
                  <a:gd name="T45" fmla="*/ 2 h 524"/>
                  <a:gd name="T46" fmla="*/ 0 w 368"/>
                  <a:gd name="T47" fmla="*/ 2 h 524"/>
                  <a:gd name="T48" fmla="*/ 0 w 368"/>
                  <a:gd name="T49" fmla="*/ 2 h 524"/>
                  <a:gd name="T50" fmla="*/ 0 w 368"/>
                  <a:gd name="T51" fmla="*/ 2 h 524"/>
                  <a:gd name="T52" fmla="*/ 0 w 368"/>
                  <a:gd name="T53" fmla="*/ 2 h 524"/>
                  <a:gd name="T54" fmla="*/ 0 w 368"/>
                  <a:gd name="T55" fmla="*/ 2 h 524"/>
                  <a:gd name="T56" fmla="*/ 0 w 368"/>
                  <a:gd name="T57" fmla="*/ 2 h 524"/>
                  <a:gd name="T58" fmla="*/ 0 w 368"/>
                  <a:gd name="T59" fmla="*/ 2 h 524"/>
                  <a:gd name="T60" fmla="*/ 0 w 368"/>
                  <a:gd name="T61" fmla="*/ 2 h 524"/>
                  <a:gd name="T62" fmla="*/ 0 w 368"/>
                  <a:gd name="T63" fmla="*/ 2 h 524"/>
                  <a:gd name="T64" fmla="*/ 0 w 368"/>
                  <a:gd name="T65" fmla="*/ 1 h 524"/>
                  <a:gd name="T66" fmla="*/ 0 w 368"/>
                  <a:gd name="T67" fmla="*/ 1 h 524"/>
                  <a:gd name="T68" fmla="*/ 0 w 368"/>
                  <a:gd name="T69" fmla="*/ 1 h 524"/>
                  <a:gd name="T70" fmla="*/ 0 w 368"/>
                  <a:gd name="T71" fmla="*/ 1 h 524"/>
                  <a:gd name="T72" fmla="*/ 0 w 368"/>
                  <a:gd name="T73" fmla="*/ 1 h 524"/>
                  <a:gd name="T74" fmla="*/ 0 w 368"/>
                  <a:gd name="T75" fmla="*/ 1 h 524"/>
                  <a:gd name="T76" fmla="*/ 0 w 368"/>
                  <a:gd name="T77" fmla="*/ 1 h 524"/>
                  <a:gd name="T78" fmla="*/ 0 w 368"/>
                  <a:gd name="T79" fmla="*/ 1 h 524"/>
                  <a:gd name="T80" fmla="*/ 0 w 368"/>
                  <a:gd name="T81" fmla="*/ 1 h 524"/>
                  <a:gd name="T82" fmla="*/ 0 w 368"/>
                  <a:gd name="T83" fmla="*/ 1 h 524"/>
                  <a:gd name="T84" fmla="*/ 0 w 368"/>
                  <a:gd name="T85" fmla="*/ 1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8"/>
                  <a:gd name="T130" fmla="*/ 0 h 524"/>
                  <a:gd name="T131" fmla="*/ 368 w 368"/>
                  <a:gd name="T132" fmla="*/ 524 h 5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8" h="524">
                    <a:moveTo>
                      <a:pt x="27" y="292"/>
                    </a:moveTo>
                    <a:lnTo>
                      <a:pt x="245" y="9"/>
                    </a:lnTo>
                    <a:lnTo>
                      <a:pt x="250" y="5"/>
                    </a:lnTo>
                    <a:lnTo>
                      <a:pt x="256" y="3"/>
                    </a:lnTo>
                    <a:lnTo>
                      <a:pt x="263" y="1"/>
                    </a:lnTo>
                    <a:lnTo>
                      <a:pt x="269" y="0"/>
                    </a:lnTo>
                    <a:lnTo>
                      <a:pt x="276" y="0"/>
                    </a:lnTo>
                    <a:lnTo>
                      <a:pt x="282" y="1"/>
                    </a:lnTo>
                    <a:lnTo>
                      <a:pt x="287" y="4"/>
                    </a:lnTo>
                    <a:lnTo>
                      <a:pt x="291" y="8"/>
                    </a:lnTo>
                    <a:lnTo>
                      <a:pt x="360" y="120"/>
                    </a:lnTo>
                    <a:lnTo>
                      <a:pt x="363" y="126"/>
                    </a:lnTo>
                    <a:lnTo>
                      <a:pt x="365" y="134"/>
                    </a:lnTo>
                    <a:lnTo>
                      <a:pt x="367" y="142"/>
                    </a:lnTo>
                    <a:lnTo>
                      <a:pt x="367" y="150"/>
                    </a:lnTo>
                    <a:lnTo>
                      <a:pt x="368" y="159"/>
                    </a:lnTo>
                    <a:lnTo>
                      <a:pt x="367" y="166"/>
                    </a:lnTo>
                    <a:lnTo>
                      <a:pt x="365" y="173"/>
                    </a:lnTo>
                    <a:lnTo>
                      <a:pt x="362" y="179"/>
                    </a:lnTo>
                    <a:lnTo>
                      <a:pt x="140" y="500"/>
                    </a:lnTo>
                    <a:lnTo>
                      <a:pt x="132" y="507"/>
                    </a:lnTo>
                    <a:lnTo>
                      <a:pt x="124" y="514"/>
                    </a:lnTo>
                    <a:lnTo>
                      <a:pt x="116" y="519"/>
                    </a:lnTo>
                    <a:lnTo>
                      <a:pt x="108" y="522"/>
                    </a:lnTo>
                    <a:lnTo>
                      <a:pt x="104" y="523"/>
                    </a:lnTo>
                    <a:lnTo>
                      <a:pt x="100" y="524"/>
                    </a:lnTo>
                    <a:lnTo>
                      <a:pt x="96" y="524"/>
                    </a:lnTo>
                    <a:lnTo>
                      <a:pt x="92" y="523"/>
                    </a:lnTo>
                    <a:lnTo>
                      <a:pt x="89" y="522"/>
                    </a:lnTo>
                    <a:lnTo>
                      <a:pt x="86" y="520"/>
                    </a:lnTo>
                    <a:lnTo>
                      <a:pt x="83" y="518"/>
                    </a:lnTo>
                    <a:lnTo>
                      <a:pt x="80" y="515"/>
                    </a:lnTo>
                    <a:lnTo>
                      <a:pt x="4" y="381"/>
                    </a:lnTo>
                    <a:lnTo>
                      <a:pt x="2" y="376"/>
                    </a:lnTo>
                    <a:lnTo>
                      <a:pt x="1" y="370"/>
                    </a:lnTo>
                    <a:lnTo>
                      <a:pt x="1" y="365"/>
                    </a:lnTo>
                    <a:lnTo>
                      <a:pt x="0" y="359"/>
                    </a:lnTo>
                    <a:lnTo>
                      <a:pt x="1" y="348"/>
                    </a:lnTo>
                    <a:lnTo>
                      <a:pt x="4" y="337"/>
                    </a:lnTo>
                    <a:lnTo>
                      <a:pt x="8" y="326"/>
                    </a:lnTo>
                    <a:lnTo>
                      <a:pt x="14" y="314"/>
                    </a:lnTo>
                    <a:lnTo>
                      <a:pt x="20" y="303"/>
                    </a:lnTo>
                    <a:lnTo>
                      <a:pt x="27" y="292"/>
                    </a:lnTo>
                  </a:path>
                </a:pathLst>
              </a:custGeom>
              <a:noFill/>
              <a:ln w="11113">
                <a:solidFill>
                  <a:srgbClr val="1F1A17"/>
                </a:solidFill>
                <a:prstDash val="solid"/>
                <a:round/>
                <a:headEnd/>
                <a:tailEnd/>
              </a:ln>
            </p:spPr>
            <p:txBody>
              <a:bodyPr/>
              <a:lstStyle/>
              <a:p>
                <a:endParaRPr lang="en-US"/>
              </a:p>
            </p:txBody>
          </p:sp>
          <p:sp>
            <p:nvSpPr>
              <p:cNvPr id="33951" name="Line 166"/>
              <p:cNvSpPr>
                <a:spLocks noChangeShapeType="1"/>
              </p:cNvSpPr>
              <p:nvPr/>
            </p:nvSpPr>
            <p:spPr bwMode="auto">
              <a:xfrm flipH="1">
                <a:off x="3946" y="2541"/>
                <a:ext cx="64" cy="23"/>
              </a:xfrm>
              <a:prstGeom prst="line">
                <a:avLst/>
              </a:prstGeom>
              <a:noFill/>
              <a:ln w="7938">
                <a:solidFill>
                  <a:srgbClr val="1F1A17"/>
                </a:solidFill>
                <a:round/>
                <a:headEnd/>
                <a:tailEnd/>
              </a:ln>
            </p:spPr>
            <p:txBody>
              <a:bodyPr/>
              <a:lstStyle/>
              <a:p>
                <a:endParaRPr lang="en-US"/>
              </a:p>
            </p:txBody>
          </p:sp>
          <p:sp>
            <p:nvSpPr>
              <p:cNvPr id="33952" name="Freeform 167"/>
              <p:cNvSpPr>
                <a:spLocks/>
              </p:cNvSpPr>
              <p:nvPr/>
            </p:nvSpPr>
            <p:spPr bwMode="auto">
              <a:xfrm>
                <a:off x="3853" y="2572"/>
                <a:ext cx="70" cy="53"/>
              </a:xfrm>
              <a:custGeom>
                <a:avLst/>
                <a:gdLst>
                  <a:gd name="T0" fmla="*/ 1 w 492"/>
                  <a:gd name="T1" fmla="*/ 0 h 367"/>
                  <a:gd name="T2" fmla="*/ 1 w 492"/>
                  <a:gd name="T3" fmla="*/ 0 h 367"/>
                  <a:gd name="T4" fmla="*/ 0 w 492"/>
                  <a:gd name="T5" fmla="*/ 0 h 367"/>
                  <a:gd name="T6" fmla="*/ 0 w 492"/>
                  <a:gd name="T7" fmla="*/ 0 h 367"/>
                  <a:gd name="T8" fmla="*/ 0 w 492"/>
                  <a:gd name="T9" fmla="*/ 0 h 367"/>
                  <a:gd name="T10" fmla="*/ 0 w 492"/>
                  <a:gd name="T11" fmla="*/ 0 h 367"/>
                  <a:gd name="T12" fmla="*/ 0 w 492"/>
                  <a:gd name="T13" fmla="*/ 0 h 367"/>
                  <a:gd name="T14" fmla="*/ 0 w 492"/>
                  <a:gd name="T15" fmla="*/ 1 h 367"/>
                  <a:gd name="T16" fmla="*/ 0 w 492"/>
                  <a:gd name="T17" fmla="*/ 1 h 367"/>
                  <a:gd name="T18" fmla="*/ 0 w 492"/>
                  <a:gd name="T19" fmla="*/ 1 h 367"/>
                  <a:gd name="T20" fmla="*/ 0 w 492"/>
                  <a:gd name="T21" fmla="*/ 1 h 367"/>
                  <a:gd name="T22" fmla="*/ 0 w 492"/>
                  <a:gd name="T23" fmla="*/ 1 h 367"/>
                  <a:gd name="T24" fmla="*/ 0 w 492"/>
                  <a:gd name="T25" fmla="*/ 1 h 367"/>
                  <a:gd name="T26" fmla="*/ 0 w 492"/>
                  <a:gd name="T27" fmla="*/ 1 h 367"/>
                  <a:gd name="T28" fmla="*/ 0 w 492"/>
                  <a:gd name="T29" fmla="*/ 1 h 367"/>
                  <a:gd name="T30" fmla="*/ 0 w 492"/>
                  <a:gd name="T31" fmla="*/ 1 h 367"/>
                  <a:gd name="T32" fmla="*/ 0 w 492"/>
                  <a:gd name="T33" fmla="*/ 1 h 367"/>
                  <a:gd name="T34" fmla="*/ 0 w 492"/>
                  <a:gd name="T35" fmla="*/ 1 h 367"/>
                  <a:gd name="T36" fmla="*/ 0 w 492"/>
                  <a:gd name="T37" fmla="*/ 1 h 367"/>
                  <a:gd name="T38" fmla="*/ 0 w 492"/>
                  <a:gd name="T39" fmla="*/ 1 h 367"/>
                  <a:gd name="T40" fmla="*/ 0 w 492"/>
                  <a:gd name="T41" fmla="*/ 1 h 367"/>
                  <a:gd name="T42" fmla="*/ 0 w 492"/>
                  <a:gd name="T43" fmla="*/ 1 h 367"/>
                  <a:gd name="T44" fmla="*/ 0 w 492"/>
                  <a:gd name="T45" fmla="*/ 1 h 367"/>
                  <a:gd name="T46" fmla="*/ 0 w 492"/>
                  <a:gd name="T47" fmla="*/ 1 h 3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2"/>
                  <a:gd name="T73" fmla="*/ 0 h 367"/>
                  <a:gd name="T74" fmla="*/ 492 w 492"/>
                  <a:gd name="T75" fmla="*/ 367 h 3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2" h="367">
                    <a:moveTo>
                      <a:pt x="492" y="0"/>
                    </a:moveTo>
                    <a:lnTo>
                      <a:pt x="187" y="111"/>
                    </a:lnTo>
                    <a:lnTo>
                      <a:pt x="170" y="117"/>
                    </a:lnTo>
                    <a:lnTo>
                      <a:pt x="150" y="126"/>
                    </a:lnTo>
                    <a:lnTo>
                      <a:pt x="129" y="138"/>
                    </a:lnTo>
                    <a:lnTo>
                      <a:pt x="106" y="152"/>
                    </a:lnTo>
                    <a:lnTo>
                      <a:pt x="85" y="167"/>
                    </a:lnTo>
                    <a:lnTo>
                      <a:pt x="66" y="183"/>
                    </a:lnTo>
                    <a:lnTo>
                      <a:pt x="58" y="191"/>
                    </a:lnTo>
                    <a:lnTo>
                      <a:pt x="51" y="199"/>
                    </a:lnTo>
                    <a:lnTo>
                      <a:pt x="45" y="206"/>
                    </a:lnTo>
                    <a:lnTo>
                      <a:pt x="41" y="213"/>
                    </a:lnTo>
                    <a:lnTo>
                      <a:pt x="38" y="230"/>
                    </a:lnTo>
                    <a:lnTo>
                      <a:pt x="34" y="244"/>
                    </a:lnTo>
                    <a:lnTo>
                      <a:pt x="29" y="258"/>
                    </a:lnTo>
                    <a:lnTo>
                      <a:pt x="24" y="271"/>
                    </a:lnTo>
                    <a:lnTo>
                      <a:pt x="13" y="298"/>
                    </a:lnTo>
                    <a:lnTo>
                      <a:pt x="1" y="329"/>
                    </a:lnTo>
                    <a:lnTo>
                      <a:pt x="0" y="334"/>
                    </a:lnTo>
                    <a:lnTo>
                      <a:pt x="0" y="339"/>
                    </a:lnTo>
                    <a:lnTo>
                      <a:pt x="1" y="345"/>
                    </a:lnTo>
                    <a:lnTo>
                      <a:pt x="3" y="350"/>
                    </a:lnTo>
                    <a:lnTo>
                      <a:pt x="8" y="359"/>
                    </a:lnTo>
                    <a:lnTo>
                      <a:pt x="13" y="367"/>
                    </a:lnTo>
                  </a:path>
                </a:pathLst>
              </a:custGeom>
              <a:noFill/>
              <a:ln w="7938">
                <a:solidFill>
                  <a:srgbClr val="1F1A17"/>
                </a:solidFill>
                <a:prstDash val="solid"/>
                <a:round/>
                <a:headEnd/>
                <a:tailEnd/>
              </a:ln>
            </p:spPr>
            <p:txBody>
              <a:bodyPr/>
              <a:lstStyle/>
              <a:p>
                <a:endParaRPr lang="en-US"/>
              </a:p>
            </p:txBody>
          </p:sp>
          <p:sp>
            <p:nvSpPr>
              <p:cNvPr id="33953" name="Freeform 168"/>
              <p:cNvSpPr>
                <a:spLocks/>
              </p:cNvSpPr>
              <p:nvPr/>
            </p:nvSpPr>
            <p:spPr bwMode="auto">
              <a:xfrm>
                <a:off x="3830" y="2619"/>
                <a:ext cx="68" cy="38"/>
              </a:xfrm>
              <a:custGeom>
                <a:avLst/>
                <a:gdLst>
                  <a:gd name="T0" fmla="*/ 1 w 481"/>
                  <a:gd name="T1" fmla="*/ 0 h 265"/>
                  <a:gd name="T2" fmla="*/ 1 w 481"/>
                  <a:gd name="T3" fmla="*/ 0 h 265"/>
                  <a:gd name="T4" fmla="*/ 1 w 481"/>
                  <a:gd name="T5" fmla="*/ 0 h 265"/>
                  <a:gd name="T6" fmla="*/ 1 w 481"/>
                  <a:gd name="T7" fmla="*/ 0 h 265"/>
                  <a:gd name="T8" fmla="*/ 1 w 481"/>
                  <a:gd name="T9" fmla="*/ 0 h 265"/>
                  <a:gd name="T10" fmla="*/ 1 w 481"/>
                  <a:gd name="T11" fmla="*/ 0 h 265"/>
                  <a:gd name="T12" fmla="*/ 1 w 481"/>
                  <a:gd name="T13" fmla="*/ 0 h 265"/>
                  <a:gd name="T14" fmla="*/ 1 w 481"/>
                  <a:gd name="T15" fmla="*/ 0 h 265"/>
                  <a:gd name="T16" fmla="*/ 1 w 481"/>
                  <a:gd name="T17" fmla="*/ 0 h 265"/>
                  <a:gd name="T18" fmla="*/ 1 w 481"/>
                  <a:gd name="T19" fmla="*/ 0 h 265"/>
                  <a:gd name="T20" fmla="*/ 1 w 481"/>
                  <a:gd name="T21" fmla="*/ 0 h 265"/>
                  <a:gd name="T22" fmla="*/ 1 w 481"/>
                  <a:gd name="T23" fmla="*/ 0 h 265"/>
                  <a:gd name="T24" fmla="*/ 1 w 481"/>
                  <a:gd name="T25" fmla="*/ 0 h 265"/>
                  <a:gd name="T26" fmla="*/ 1 w 481"/>
                  <a:gd name="T27" fmla="*/ 0 h 265"/>
                  <a:gd name="T28" fmla="*/ 1 w 481"/>
                  <a:gd name="T29" fmla="*/ 0 h 265"/>
                  <a:gd name="T30" fmla="*/ 1 w 481"/>
                  <a:gd name="T31" fmla="*/ 0 h 265"/>
                  <a:gd name="T32" fmla="*/ 1 w 481"/>
                  <a:gd name="T33" fmla="*/ 0 h 265"/>
                  <a:gd name="T34" fmla="*/ 1 w 481"/>
                  <a:gd name="T35" fmla="*/ 1 h 265"/>
                  <a:gd name="T36" fmla="*/ 1 w 481"/>
                  <a:gd name="T37" fmla="*/ 1 h 265"/>
                  <a:gd name="T38" fmla="*/ 1 w 481"/>
                  <a:gd name="T39" fmla="*/ 1 h 265"/>
                  <a:gd name="T40" fmla="*/ 0 w 481"/>
                  <a:gd name="T41" fmla="*/ 1 h 265"/>
                  <a:gd name="T42" fmla="*/ 0 w 481"/>
                  <a:gd name="T43" fmla="*/ 1 h 265"/>
                  <a:gd name="T44" fmla="*/ 0 w 481"/>
                  <a:gd name="T45" fmla="*/ 1 h 265"/>
                  <a:gd name="T46" fmla="*/ 0 w 481"/>
                  <a:gd name="T47" fmla="*/ 1 h 265"/>
                  <a:gd name="T48" fmla="*/ 0 w 481"/>
                  <a:gd name="T49" fmla="*/ 1 h 265"/>
                  <a:gd name="T50" fmla="*/ 0 w 481"/>
                  <a:gd name="T51" fmla="*/ 1 h 265"/>
                  <a:gd name="T52" fmla="*/ 0 w 481"/>
                  <a:gd name="T53" fmla="*/ 1 h 265"/>
                  <a:gd name="T54" fmla="*/ 0 w 481"/>
                  <a:gd name="T55" fmla="*/ 1 h 265"/>
                  <a:gd name="T56" fmla="*/ 0 w 481"/>
                  <a:gd name="T57" fmla="*/ 1 h 26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81"/>
                  <a:gd name="T88" fmla="*/ 0 h 265"/>
                  <a:gd name="T89" fmla="*/ 481 w 481"/>
                  <a:gd name="T90" fmla="*/ 265 h 26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81" h="265">
                    <a:moveTo>
                      <a:pt x="481" y="0"/>
                    </a:moveTo>
                    <a:lnTo>
                      <a:pt x="475" y="11"/>
                    </a:lnTo>
                    <a:lnTo>
                      <a:pt x="470" y="23"/>
                    </a:lnTo>
                    <a:lnTo>
                      <a:pt x="464" y="35"/>
                    </a:lnTo>
                    <a:lnTo>
                      <a:pt x="457" y="47"/>
                    </a:lnTo>
                    <a:lnTo>
                      <a:pt x="449" y="59"/>
                    </a:lnTo>
                    <a:lnTo>
                      <a:pt x="439" y="71"/>
                    </a:lnTo>
                    <a:lnTo>
                      <a:pt x="428" y="82"/>
                    </a:lnTo>
                    <a:lnTo>
                      <a:pt x="415" y="93"/>
                    </a:lnTo>
                    <a:lnTo>
                      <a:pt x="405" y="102"/>
                    </a:lnTo>
                    <a:lnTo>
                      <a:pt x="394" y="112"/>
                    </a:lnTo>
                    <a:lnTo>
                      <a:pt x="381" y="121"/>
                    </a:lnTo>
                    <a:lnTo>
                      <a:pt x="367" y="130"/>
                    </a:lnTo>
                    <a:lnTo>
                      <a:pt x="352" y="140"/>
                    </a:lnTo>
                    <a:lnTo>
                      <a:pt x="336" y="148"/>
                    </a:lnTo>
                    <a:lnTo>
                      <a:pt x="320" y="156"/>
                    </a:lnTo>
                    <a:lnTo>
                      <a:pt x="302" y="164"/>
                    </a:lnTo>
                    <a:lnTo>
                      <a:pt x="266" y="177"/>
                    </a:lnTo>
                    <a:lnTo>
                      <a:pt x="229" y="190"/>
                    </a:lnTo>
                    <a:lnTo>
                      <a:pt x="191" y="202"/>
                    </a:lnTo>
                    <a:lnTo>
                      <a:pt x="155" y="214"/>
                    </a:lnTo>
                    <a:lnTo>
                      <a:pt x="135" y="217"/>
                    </a:lnTo>
                    <a:lnTo>
                      <a:pt x="114" y="221"/>
                    </a:lnTo>
                    <a:lnTo>
                      <a:pt x="93" y="227"/>
                    </a:lnTo>
                    <a:lnTo>
                      <a:pt x="72" y="234"/>
                    </a:lnTo>
                    <a:lnTo>
                      <a:pt x="52" y="241"/>
                    </a:lnTo>
                    <a:lnTo>
                      <a:pt x="33" y="249"/>
                    </a:lnTo>
                    <a:lnTo>
                      <a:pt x="16" y="257"/>
                    </a:lnTo>
                    <a:lnTo>
                      <a:pt x="0" y="265"/>
                    </a:lnTo>
                  </a:path>
                </a:pathLst>
              </a:custGeom>
              <a:noFill/>
              <a:ln w="11113">
                <a:solidFill>
                  <a:srgbClr val="1F1A17"/>
                </a:solidFill>
                <a:prstDash val="solid"/>
                <a:round/>
                <a:headEnd/>
                <a:tailEnd/>
              </a:ln>
            </p:spPr>
            <p:txBody>
              <a:bodyPr/>
              <a:lstStyle/>
              <a:p>
                <a:endParaRPr lang="en-US"/>
              </a:p>
            </p:txBody>
          </p:sp>
          <p:sp>
            <p:nvSpPr>
              <p:cNvPr id="33954" name="Freeform 169"/>
              <p:cNvSpPr>
                <a:spLocks/>
              </p:cNvSpPr>
              <p:nvPr/>
            </p:nvSpPr>
            <p:spPr bwMode="auto">
              <a:xfrm>
                <a:off x="3783" y="2665"/>
                <a:ext cx="36" cy="35"/>
              </a:xfrm>
              <a:custGeom>
                <a:avLst/>
                <a:gdLst>
                  <a:gd name="T0" fmla="*/ 1 w 252"/>
                  <a:gd name="T1" fmla="*/ 0 h 244"/>
                  <a:gd name="T2" fmla="*/ 1 w 252"/>
                  <a:gd name="T3" fmla="*/ 0 h 244"/>
                  <a:gd name="T4" fmla="*/ 1 w 252"/>
                  <a:gd name="T5" fmla="*/ 0 h 244"/>
                  <a:gd name="T6" fmla="*/ 0 w 252"/>
                  <a:gd name="T7" fmla="*/ 0 h 244"/>
                  <a:gd name="T8" fmla="*/ 0 w 252"/>
                  <a:gd name="T9" fmla="*/ 0 h 244"/>
                  <a:gd name="T10" fmla="*/ 0 w 252"/>
                  <a:gd name="T11" fmla="*/ 0 h 244"/>
                  <a:gd name="T12" fmla="*/ 0 w 252"/>
                  <a:gd name="T13" fmla="*/ 0 h 244"/>
                  <a:gd name="T14" fmla="*/ 0 w 252"/>
                  <a:gd name="T15" fmla="*/ 1 h 244"/>
                  <a:gd name="T16" fmla="*/ 0 w 252"/>
                  <a:gd name="T17" fmla="*/ 1 h 244"/>
                  <a:gd name="T18" fmla="*/ 0 w 252"/>
                  <a:gd name="T19" fmla="*/ 1 h 244"/>
                  <a:gd name="T20" fmla="*/ 0 w 252"/>
                  <a:gd name="T21" fmla="*/ 1 h 244"/>
                  <a:gd name="T22" fmla="*/ 0 w 252"/>
                  <a:gd name="T23" fmla="*/ 1 h 244"/>
                  <a:gd name="T24" fmla="*/ 0 w 252"/>
                  <a:gd name="T25" fmla="*/ 1 h 244"/>
                  <a:gd name="T26" fmla="*/ 0 w 252"/>
                  <a:gd name="T27" fmla="*/ 1 h 244"/>
                  <a:gd name="T28" fmla="*/ 0 w 252"/>
                  <a:gd name="T29" fmla="*/ 1 h 244"/>
                  <a:gd name="T30" fmla="*/ 0 w 252"/>
                  <a:gd name="T31" fmla="*/ 1 h 244"/>
                  <a:gd name="T32" fmla="*/ 0 w 252"/>
                  <a:gd name="T33" fmla="*/ 1 h 244"/>
                  <a:gd name="T34" fmla="*/ 1 w 252"/>
                  <a:gd name="T35" fmla="*/ 0 h 2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2"/>
                  <a:gd name="T55" fmla="*/ 0 h 244"/>
                  <a:gd name="T56" fmla="*/ 252 w 252"/>
                  <a:gd name="T57" fmla="*/ 244 h 2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2" h="244">
                    <a:moveTo>
                      <a:pt x="252" y="0"/>
                    </a:moveTo>
                    <a:lnTo>
                      <a:pt x="224" y="27"/>
                    </a:lnTo>
                    <a:lnTo>
                      <a:pt x="196" y="54"/>
                    </a:lnTo>
                    <a:lnTo>
                      <a:pt x="167" y="80"/>
                    </a:lnTo>
                    <a:lnTo>
                      <a:pt x="138" y="107"/>
                    </a:lnTo>
                    <a:lnTo>
                      <a:pt x="108" y="133"/>
                    </a:lnTo>
                    <a:lnTo>
                      <a:pt x="77" y="158"/>
                    </a:lnTo>
                    <a:lnTo>
                      <a:pt x="45" y="184"/>
                    </a:lnTo>
                    <a:lnTo>
                      <a:pt x="12" y="208"/>
                    </a:lnTo>
                    <a:lnTo>
                      <a:pt x="7" y="215"/>
                    </a:lnTo>
                    <a:lnTo>
                      <a:pt x="3" y="222"/>
                    </a:lnTo>
                    <a:lnTo>
                      <a:pt x="1" y="227"/>
                    </a:lnTo>
                    <a:lnTo>
                      <a:pt x="0" y="232"/>
                    </a:lnTo>
                    <a:lnTo>
                      <a:pt x="1" y="236"/>
                    </a:lnTo>
                    <a:lnTo>
                      <a:pt x="3" y="240"/>
                    </a:lnTo>
                    <a:lnTo>
                      <a:pt x="6" y="242"/>
                    </a:lnTo>
                    <a:lnTo>
                      <a:pt x="11" y="244"/>
                    </a:lnTo>
                    <a:lnTo>
                      <a:pt x="252" y="0"/>
                    </a:lnTo>
                    <a:close/>
                  </a:path>
                </a:pathLst>
              </a:custGeom>
              <a:noFill/>
              <a:ln w="11113">
                <a:solidFill>
                  <a:srgbClr val="1F1A17"/>
                </a:solidFill>
                <a:prstDash val="solid"/>
                <a:round/>
                <a:headEnd/>
                <a:tailEnd/>
              </a:ln>
            </p:spPr>
            <p:txBody>
              <a:bodyPr/>
              <a:lstStyle/>
              <a:p>
                <a:endParaRPr lang="en-US"/>
              </a:p>
            </p:txBody>
          </p:sp>
          <p:sp>
            <p:nvSpPr>
              <p:cNvPr id="33955" name="Line 170"/>
              <p:cNvSpPr>
                <a:spLocks noChangeShapeType="1"/>
              </p:cNvSpPr>
              <p:nvPr/>
            </p:nvSpPr>
            <p:spPr bwMode="auto">
              <a:xfrm flipH="1">
                <a:off x="4233" y="2627"/>
                <a:ext cx="29" cy="31"/>
              </a:xfrm>
              <a:prstGeom prst="line">
                <a:avLst/>
              </a:prstGeom>
              <a:noFill/>
              <a:ln w="7938">
                <a:solidFill>
                  <a:srgbClr val="1F1A17"/>
                </a:solidFill>
                <a:round/>
                <a:headEnd/>
                <a:tailEnd/>
              </a:ln>
            </p:spPr>
            <p:txBody>
              <a:bodyPr/>
              <a:lstStyle/>
              <a:p>
                <a:endParaRPr lang="en-US"/>
              </a:p>
            </p:txBody>
          </p:sp>
          <p:sp>
            <p:nvSpPr>
              <p:cNvPr id="33956" name="Line 171"/>
              <p:cNvSpPr>
                <a:spLocks noChangeShapeType="1"/>
              </p:cNvSpPr>
              <p:nvPr/>
            </p:nvSpPr>
            <p:spPr bwMode="auto">
              <a:xfrm flipH="1">
                <a:off x="4161" y="2672"/>
                <a:ext cx="58" cy="60"/>
              </a:xfrm>
              <a:prstGeom prst="line">
                <a:avLst/>
              </a:prstGeom>
              <a:noFill/>
              <a:ln w="7938">
                <a:solidFill>
                  <a:srgbClr val="1F1A17"/>
                </a:solidFill>
                <a:round/>
                <a:headEnd/>
                <a:tailEnd/>
              </a:ln>
            </p:spPr>
            <p:txBody>
              <a:bodyPr/>
              <a:lstStyle/>
              <a:p>
                <a:endParaRPr lang="en-US"/>
              </a:p>
            </p:txBody>
          </p:sp>
          <p:sp>
            <p:nvSpPr>
              <p:cNvPr id="33957" name="Line 172"/>
              <p:cNvSpPr>
                <a:spLocks noChangeShapeType="1"/>
              </p:cNvSpPr>
              <p:nvPr/>
            </p:nvSpPr>
            <p:spPr bwMode="auto">
              <a:xfrm flipH="1">
                <a:off x="4285" y="2590"/>
                <a:ext cx="97" cy="78"/>
              </a:xfrm>
              <a:prstGeom prst="line">
                <a:avLst/>
              </a:prstGeom>
              <a:noFill/>
              <a:ln w="11113">
                <a:solidFill>
                  <a:srgbClr val="1F1A17"/>
                </a:solidFill>
                <a:round/>
                <a:headEnd/>
                <a:tailEnd/>
              </a:ln>
            </p:spPr>
            <p:txBody>
              <a:bodyPr/>
              <a:lstStyle/>
              <a:p>
                <a:endParaRPr lang="en-US"/>
              </a:p>
            </p:txBody>
          </p:sp>
          <p:sp>
            <p:nvSpPr>
              <p:cNvPr id="33958" name="Line 173"/>
              <p:cNvSpPr>
                <a:spLocks noChangeShapeType="1"/>
              </p:cNvSpPr>
              <p:nvPr/>
            </p:nvSpPr>
            <p:spPr bwMode="auto">
              <a:xfrm flipH="1">
                <a:off x="4161" y="2582"/>
                <a:ext cx="64" cy="68"/>
              </a:xfrm>
              <a:prstGeom prst="line">
                <a:avLst/>
              </a:prstGeom>
              <a:noFill/>
              <a:ln w="7938">
                <a:solidFill>
                  <a:srgbClr val="1F1A17"/>
                </a:solidFill>
                <a:round/>
                <a:headEnd/>
                <a:tailEnd/>
              </a:ln>
            </p:spPr>
            <p:txBody>
              <a:bodyPr/>
              <a:lstStyle/>
              <a:p>
                <a:endParaRPr lang="en-US"/>
              </a:p>
            </p:txBody>
          </p:sp>
          <p:sp>
            <p:nvSpPr>
              <p:cNvPr id="33959" name="Freeform 174"/>
              <p:cNvSpPr>
                <a:spLocks/>
              </p:cNvSpPr>
              <p:nvPr/>
            </p:nvSpPr>
            <p:spPr bwMode="auto">
              <a:xfrm>
                <a:off x="4126" y="2662"/>
                <a:ext cx="24" cy="30"/>
              </a:xfrm>
              <a:custGeom>
                <a:avLst/>
                <a:gdLst>
                  <a:gd name="T0" fmla="*/ 1 w 164"/>
                  <a:gd name="T1" fmla="*/ 0 h 216"/>
                  <a:gd name="T2" fmla="*/ 0 w 164"/>
                  <a:gd name="T3" fmla="*/ 0 h 216"/>
                  <a:gd name="T4" fmla="*/ 0 w 164"/>
                  <a:gd name="T5" fmla="*/ 1 h 216"/>
                  <a:gd name="T6" fmla="*/ 0 60000 65536"/>
                  <a:gd name="T7" fmla="*/ 0 60000 65536"/>
                  <a:gd name="T8" fmla="*/ 0 60000 65536"/>
                  <a:gd name="T9" fmla="*/ 0 w 164"/>
                  <a:gd name="T10" fmla="*/ 0 h 216"/>
                  <a:gd name="T11" fmla="*/ 164 w 164"/>
                  <a:gd name="T12" fmla="*/ 216 h 216"/>
                </a:gdLst>
                <a:ahLst/>
                <a:cxnLst>
                  <a:cxn ang="T6">
                    <a:pos x="T0" y="T1"/>
                  </a:cxn>
                  <a:cxn ang="T7">
                    <a:pos x="T2" y="T3"/>
                  </a:cxn>
                  <a:cxn ang="T8">
                    <a:pos x="T4" y="T5"/>
                  </a:cxn>
                </a:cxnLst>
                <a:rect l="T9" t="T10" r="T11" b="T12"/>
                <a:pathLst>
                  <a:path w="164" h="216">
                    <a:moveTo>
                      <a:pt x="164" y="0"/>
                    </a:moveTo>
                    <a:lnTo>
                      <a:pt x="0" y="171"/>
                    </a:lnTo>
                    <a:lnTo>
                      <a:pt x="15" y="216"/>
                    </a:lnTo>
                  </a:path>
                </a:pathLst>
              </a:custGeom>
              <a:noFill/>
              <a:ln w="7938">
                <a:solidFill>
                  <a:srgbClr val="1F1A17"/>
                </a:solidFill>
                <a:prstDash val="solid"/>
                <a:round/>
                <a:headEnd/>
                <a:tailEnd/>
              </a:ln>
            </p:spPr>
            <p:txBody>
              <a:bodyPr/>
              <a:lstStyle/>
              <a:p>
                <a:endParaRPr lang="en-US"/>
              </a:p>
            </p:txBody>
          </p:sp>
          <p:sp>
            <p:nvSpPr>
              <p:cNvPr id="33960" name="Freeform 175"/>
              <p:cNvSpPr>
                <a:spLocks/>
              </p:cNvSpPr>
              <p:nvPr/>
            </p:nvSpPr>
            <p:spPr bwMode="auto">
              <a:xfrm>
                <a:off x="4131" y="2668"/>
                <a:ext cx="70" cy="55"/>
              </a:xfrm>
              <a:custGeom>
                <a:avLst/>
                <a:gdLst>
                  <a:gd name="T0" fmla="*/ 0 w 486"/>
                  <a:gd name="T1" fmla="*/ 1 h 384"/>
                  <a:gd name="T2" fmla="*/ 0 w 486"/>
                  <a:gd name="T3" fmla="*/ 1 h 384"/>
                  <a:gd name="T4" fmla="*/ 0 w 486"/>
                  <a:gd name="T5" fmla="*/ 1 h 384"/>
                  <a:gd name="T6" fmla="*/ 0 w 486"/>
                  <a:gd name="T7" fmla="*/ 1 h 384"/>
                  <a:gd name="T8" fmla="*/ 0 w 486"/>
                  <a:gd name="T9" fmla="*/ 1 h 384"/>
                  <a:gd name="T10" fmla="*/ 0 w 486"/>
                  <a:gd name="T11" fmla="*/ 1 h 384"/>
                  <a:gd name="T12" fmla="*/ 1 w 486"/>
                  <a:gd name="T13" fmla="*/ 1 h 384"/>
                  <a:gd name="T14" fmla="*/ 1 w 486"/>
                  <a:gd name="T15" fmla="*/ 1 h 384"/>
                  <a:gd name="T16" fmla="*/ 1 w 486"/>
                  <a:gd name="T17" fmla="*/ 1 h 384"/>
                  <a:gd name="T18" fmla="*/ 1 w 486"/>
                  <a:gd name="T19" fmla="*/ 0 h 384"/>
                  <a:gd name="T20" fmla="*/ 1 w 486"/>
                  <a:gd name="T21" fmla="*/ 0 h 384"/>
                  <a:gd name="T22" fmla="*/ 1 w 486"/>
                  <a:gd name="T23" fmla="*/ 0 h 384"/>
                  <a:gd name="T24" fmla="*/ 1 w 486"/>
                  <a:gd name="T25" fmla="*/ 0 h 3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6"/>
                  <a:gd name="T40" fmla="*/ 0 h 384"/>
                  <a:gd name="T41" fmla="*/ 486 w 486"/>
                  <a:gd name="T42" fmla="*/ 384 h 3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6" h="384">
                    <a:moveTo>
                      <a:pt x="0" y="384"/>
                    </a:moveTo>
                    <a:lnTo>
                      <a:pt x="29" y="355"/>
                    </a:lnTo>
                    <a:lnTo>
                      <a:pt x="59" y="326"/>
                    </a:lnTo>
                    <a:lnTo>
                      <a:pt x="89" y="299"/>
                    </a:lnTo>
                    <a:lnTo>
                      <a:pt x="119" y="273"/>
                    </a:lnTo>
                    <a:lnTo>
                      <a:pt x="150" y="247"/>
                    </a:lnTo>
                    <a:lnTo>
                      <a:pt x="180" y="221"/>
                    </a:lnTo>
                    <a:lnTo>
                      <a:pt x="211" y="197"/>
                    </a:lnTo>
                    <a:lnTo>
                      <a:pt x="242" y="173"/>
                    </a:lnTo>
                    <a:lnTo>
                      <a:pt x="304" y="126"/>
                    </a:lnTo>
                    <a:lnTo>
                      <a:pt x="365" y="82"/>
                    </a:lnTo>
                    <a:lnTo>
                      <a:pt x="426" y="40"/>
                    </a:lnTo>
                    <a:lnTo>
                      <a:pt x="486" y="0"/>
                    </a:lnTo>
                  </a:path>
                </a:pathLst>
              </a:custGeom>
              <a:noFill/>
              <a:ln w="11113">
                <a:solidFill>
                  <a:srgbClr val="1F1A17"/>
                </a:solidFill>
                <a:prstDash val="solid"/>
                <a:round/>
                <a:headEnd/>
                <a:tailEnd/>
              </a:ln>
            </p:spPr>
            <p:txBody>
              <a:bodyPr/>
              <a:lstStyle/>
              <a:p>
                <a:endParaRPr lang="en-US"/>
              </a:p>
            </p:txBody>
          </p:sp>
          <p:sp>
            <p:nvSpPr>
              <p:cNvPr id="33961" name="Freeform 176"/>
              <p:cNvSpPr>
                <a:spLocks/>
              </p:cNvSpPr>
              <p:nvPr/>
            </p:nvSpPr>
            <p:spPr bwMode="auto">
              <a:xfrm>
                <a:off x="3771" y="2885"/>
                <a:ext cx="47" cy="7"/>
              </a:xfrm>
              <a:custGeom>
                <a:avLst/>
                <a:gdLst>
                  <a:gd name="T0" fmla="*/ 1 w 327"/>
                  <a:gd name="T1" fmla="*/ 0 h 47"/>
                  <a:gd name="T2" fmla="*/ 1 w 327"/>
                  <a:gd name="T3" fmla="*/ 0 h 47"/>
                  <a:gd name="T4" fmla="*/ 1 w 327"/>
                  <a:gd name="T5" fmla="*/ 0 h 47"/>
                  <a:gd name="T6" fmla="*/ 1 w 327"/>
                  <a:gd name="T7" fmla="*/ 0 h 47"/>
                  <a:gd name="T8" fmla="*/ 1 w 327"/>
                  <a:gd name="T9" fmla="*/ 0 h 47"/>
                  <a:gd name="T10" fmla="*/ 0 w 327"/>
                  <a:gd name="T11" fmla="*/ 0 h 47"/>
                  <a:gd name="T12" fmla="*/ 0 w 327"/>
                  <a:gd name="T13" fmla="*/ 0 h 47"/>
                  <a:gd name="T14" fmla="*/ 0 w 327"/>
                  <a:gd name="T15" fmla="*/ 0 h 47"/>
                  <a:gd name="T16" fmla="*/ 0 w 327"/>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7"/>
                  <a:gd name="T28" fmla="*/ 0 h 47"/>
                  <a:gd name="T29" fmla="*/ 327 w 327"/>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7" h="47">
                    <a:moveTo>
                      <a:pt x="327" y="47"/>
                    </a:moveTo>
                    <a:lnTo>
                      <a:pt x="290" y="41"/>
                    </a:lnTo>
                    <a:lnTo>
                      <a:pt x="252" y="35"/>
                    </a:lnTo>
                    <a:lnTo>
                      <a:pt x="213" y="29"/>
                    </a:lnTo>
                    <a:lnTo>
                      <a:pt x="172" y="23"/>
                    </a:lnTo>
                    <a:lnTo>
                      <a:pt x="130" y="18"/>
                    </a:lnTo>
                    <a:lnTo>
                      <a:pt x="87" y="12"/>
                    </a:lnTo>
                    <a:lnTo>
                      <a:pt x="44" y="6"/>
                    </a:lnTo>
                    <a:lnTo>
                      <a:pt x="0" y="0"/>
                    </a:lnTo>
                  </a:path>
                </a:pathLst>
              </a:custGeom>
              <a:noFill/>
              <a:ln w="7938">
                <a:solidFill>
                  <a:srgbClr val="1F1A17"/>
                </a:solidFill>
                <a:prstDash val="solid"/>
                <a:round/>
                <a:headEnd/>
                <a:tailEnd/>
              </a:ln>
            </p:spPr>
            <p:txBody>
              <a:bodyPr/>
              <a:lstStyle/>
              <a:p>
                <a:endParaRPr lang="en-US"/>
              </a:p>
            </p:txBody>
          </p:sp>
          <p:sp>
            <p:nvSpPr>
              <p:cNvPr id="33962" name="Freeform 177"/>
              <p:cNvSpPr>
                <a:spLocks/>
              </p:cNvSpPr>
              <p:nvPr/>
            </p:nvSpPr>
            <p:spPr bwMode="auto">
              <a:xfrm>
                <a:off x="3660" y="2876"/>
                <a:ext cx="95" cy="29"/>
              </a:xfrm>
              <a:custGeom>
                <a:avLst/>
                <a:gdLst>
                  <a:gd name="T0" fmla="*/ 2 w 663"/>
                  <a:gd name="T1" fmla="*/ 0 h 202"/>
                  <a:gd name="T2" fmla="*/ 2 w 663"/>
                  <a:gd name="T3" fmla="*/ 0 h 202"/>
                  <a:gd name="T4" fmla="*/ 2 w 663"/>
                  <a:gd name="T5" fmla="*/ 0 h 202"/>
                  <a:gd name="T6" fmla="*/ 2 w 663"/>
                  <a:gd name="T7" fmla="*/ 0 h 202"/>
                  <a:gd name="T8" fmla="*/ 1 w 663"/>
                  <a:gd name="T9" fmla="*/ 0 h 202"/>
                  <a:gd name="T10" fmla="*/ 1 w 663"/>
                  <a:gd name="T11" fmla="*/ 0 h 202"/>
                  <a:gd name="T12" fmla="*/ 1 w 663"/>
                  <a:gd name="T13" fmla="*/ 0 h 202"/>
                  <a:gd name="T14" fmla="*/ 1 w 663"/>
                  <a:gd name="T15" fmla="*/ 0 h 202"/>
                  <a:gd name="T16" fmla="*/ 1 w 663"/>
                  <a:gd name="T17" fmla="*/ 0 h 202"/>
                  <a:gd name="T18" fmla="*/ 1 w 663"/>
                  <a:gd name="T19" fmla="*/ 0 h 202"/>
                  <a:gd name="T20" fmla="*/ 1 w 663"/>
                  <a:gd name="T21" fmla="*/ 0 h 202"/>
                  <a:gd name="T22" fmla="*/ 1 w 663"/>
                  <a:gd name="T23" fmla="*/ 0 h 202"/>
                  <a:gd name="T24" fmla="*/ 1 w 663"/>
                  <a:gd name="T25" fmla="*/ 0 h 202"/>
                  <a:gd name="T26" fmla="*/ 1 w 663"/>
                  <a:gd name="T27" fmla="*/ 0 h 202"/>
                  <a:gd name="T28" fmla="*/ 1 w 663"/>
                  <a:gd name="T29" fmla="*/ 0 h 202"/>
                  <a:gd name="T30" fmla="*/ 1 w 663"/>
                  <a:gd name="T31" fmla="*/ 0 h 202"/>
                  <a:gd name="T32" fmla="*/ 0 w 663"/>
                  <a:gd name="T33" fmla="*/ 0 h 202"/>
                  <a:gd name="T34" fmla="*/ 0 w 663"/>
                  <a:gd name="T35" fmla="*/ 1 h 2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3"/>
                  <a:gd name="T55" fmla="*/ 0 h 202"/>
                  <a:gd name="T56" fmla="*/ 663 w 663"/>
                  <a:gd name="T57" fmla="*/ 202 h 2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3" h="202">
                    <a:moveTo>
                      <a:pt x="663" y="52"/>
                    </a:moveTo>
                    <a:lnTo>
                      <a:pt x="614" y="46"/>
                    </a:lnTo>
                    <a:lnTo>
                      <a:pt x="565" y="40"/>
                    </a:lnTo>
                    <a:lnTo>
                      <a:pt x="518" y="34"/>
                    </a:lnTo>
                    <a:lnTo>
                      <a:pt x="471" y="27"/>
                    </a:lnTo>
                    <a:lnTo>
                      <a:pt x="425" y="21"/>
                    </a:lnTo>
                    <a:lnTo>
                      <a:pt x="381" y="15"/>
                    </a:lnTo>
                    <a:lnTo>
                      <a:pt x="339" y="8"/>
                    </a:lnTo>
                    <a:lnTo>
                      <a:pt x="298" y="1"/>
                    </a:lnTo>
                    <a:lnTo>
                      <a:pt x="277" y="0"/>
                    </a:lnTo>
                    <a:lnTo>
                      <a:pt x="258" y="1"/>
                    </a:lnTo>
                    <a:lnTo>
                      <a:pt x="240" y="4"/>
                    </a:lnTo>
                    <a:lnTo>
                      <a:pt x="223" y="8"/>
                    </a:lnTo>
                    <a:lnTo>
                      <a:pt x="207" y="15"/>
                    </a:lnTo>
                    <a:lnTo>
                      <a:pt x="191" y="23"/>
                    </a:lnTo>
                    <a:lnTo>
                      <a:pt x="174" y="33"/>
                    </a:lnTo>
                    <a:lnTo>
                      <a:pt x="156" y="46"/>
                    </a:lnTo>
                    <a:lnTo>
                      <a:pt x="0" y="202"/>
                    </a:lnTo>
                  </a:path>
                </a:pathLst>
              </a:custGeom>
              <a:noFill/>
              <a:ln w="7938">
                <a:solidFill>
                  <a:srgbClr val="1F1A17"/>
                </a:solidFill>
                <a:prstDash val="solid"/>
                <a:round/>
                <a:headEnd/>
                <a:tailEnd/>
              </a:ln>
            </p:spPr>
            <p:txBody>
              <a:bodyPr/>
              <a:lstStyle/>
              <a:p>
                <a:endParaRPr lang="en-US"/>
              </a:p>
            </p:txBody>
          </p:sp>
          <p:sp>
            <p:nvSpPr>
              <p:cNvPr id="33963" name="Freeform 178"/>
              <p:cNvSpPr>
                <a:spLocks/>
              </p:cNvSpPr>
              <p:nvPr/>
            </p:nvSpPr>
            <p:spPr bwMode="auto">
              <a:xfrm>
                <a:off x="3590" y="2919"/>
                <a:ext cx="55" cy="61"/>
              </a:xfrm>
              <a:custGeom>
                <a:avLst/>
                <a:gdLst>
                  <a:gd name="T0" fmla="*/ 1 w 390"/>
                  <a:gd name="T1" fmla="*/ 0 h 427"/>
                  <a:gd name="T2" fmla="*/ 1 w 390"/>
                  <a:gd name="T3" fmla="*/ 0 h 427"/>
                  <a:gd name="T4" fmla="*/ 1 w 390"/>
                  <a:gd name="T5" fmla="*/ 1 h 427"/>
                  <a:gd name="T6" fmla="*/ 1 w 390"/>
                  <a:gd name="T7" fmla="*/ 1 h 427"/>
                  <a:gd name="T8" fmla="*/ 1 w 390"/>
                  <a:gd name="T9" fmla="*/ 1 h 427"/>
                  <a:gd name="T10" fmla="*/ 1 w 390"/>
                  <a:gd name="T11" fmla="*/ 1 h 427"/>
                  <a:gd name="T12" fmla="*/ 1 w 390"/>
                  <a:gd name="T13" fmla="*/ 1 h 427"/>
                  <a:gd name="T14" fmla="*/ 1 w 390"/>
                  <a:gd name="T15" fmla="*/ 1 h 427"/>
                  <a:gd name="T16" fmla="*/ 1 w 390"/>
                  <a:gd name="T17" fmla="*/ 1 h 427"/>
                  <a:gd name="T18" fmla="*/ 1 w 390"/>
                  <a:gd name="T19" fmla="*/ 1 h 427"/>
                  <a:gd name="T20" fmla="*/ 1 w 390"/>
                  <a:gd name="T21" fmla="*/ 1 h 427"/>
                  <a:gd name="T22" fmla="*/ 1 w 390"/>
                  <a:gd name="T23" fmla="*/ 1 h 427"/>
                  <a:gd name="T24" fmla="*/ 1 w 390"/>
                  <a:gd name="T25" fmla="*/ 1 h 427"/>
                  <a:gd name="T26" fmla="*/ 1 w 390"/>
                  <a:gd name="T27" fmla="*/ 1 h 427"/>
                  <a:gd name="T28" fmla="*/ 1 w 390"/>
                  <a:gd name="T29" fmla="*/ 1 h 427"/>
                  <a:gd name="T30" fmla="*/ 1 w 390"/>
                  <a:gd name="T31" fmla="*/ 1 h 427"/>
                  <a:gd name="T32" fmla="*/ 1 w 390"/>
                  <a:gd name="T33" fmla="*/ 1 h 427"/>
                  <a:gd name="T34" fmla="*/ 0 w 390"/>
                  <a:gd name="T35" fmla="*/ 1 h 427"/>
                  <a:gd name="T36" fmla="*/ 0 w 390"/>
                  <a:gd name="T37" fmla="*/ 1 h 4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90"/>
                  <a:gd name="T58" fmla="*/ 0 h 427"/>
                  <a:gd name="T59" fmla="*/ 390 w 390"/>
                  <a:gd name="T60" fmla="*/ 427 h 4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90" h="427">
                    <a:moveTo>
                      <a:pt x="390" y="0"/>
                    </a:moveTo>
                    <a:lnTo>
                      <a:pt x="230" y="164"/>
                    </a:lnTo>
                    <a:lnTo>
                      <a:pt x="217" y="366"/>
                    </a:lnTo>
                    <a:lnTo>
                      <a:pt x="217" y="371"/>
                    </a:lnTo>
                    <a:lnTo>
                      <a:pt x="216" y="376"/>
                    </a:lnTo>
                    <a:lnTo>
                      <a:pt x="214" y="381"/>
                    </a:lnTo>
                    <a:lnTo>
                      <a:pt x="212" y="386"/>
                    </a:lnTo>
                    <a:lnTo>
                      <a:pt x="206" y="396"/>
                    </a:lnTo>
                    <a:lnTo>
                      <a:pt x="199" y="404"/>
                    </a:lnTo>
                    <a:lnTo>
                      <a:pt x="195" y="407"/>
                    </a:lnTo>
                    <a:lnTo>
                      <a:pt x="192" y="410"/>
                    </a:lnTo>
                    <a:lnTo>
                      <a:pt x="188" y="412"/>
                    </a:lnTo>
                    <a:lnTo>
                      <a:pt x="185" y="413"/>
                    </a:lnTo>
                    <a:lnTo>
                      <a:pt x="182" y="413"/>
                    </a:lnTo>
                    <a:lnTo>
                      <a:pt x="180" y="412"/>
                    </a:lnTo>
                    <a:lnTo>
                      <a:pt x="178" y="410"/>
                    </a:lnTo>
                    <a:lnTo>
                      <a:pt x="177" y="406"/>
                    </a:lnTo>
                    <a:lnTo>
                      <a:pt x="158" y="241"/>
                    </a:lnTo>
                    <a:lnTo>
                      <a:pt x="0" y="427"/>
                    </a:lnTo>
                  </a:path>
                </a:pathLst>
              </a:custGeom>
              <a:noFill/>
              <a:ln w="7938">
                <a:solidFill>
                  <a:srgbClr val="1F1A17"/>
                </a:solidFill>
                <a:prstDash val="solid"/>
                <a:round/>
                <a:headEnd/>
                <a:tailEnd/>
              </a:ln>
            </p:spPr>
            <p:txBody>
              <a:bodyPr/>
              <a:lstStyle/>
              <a:p>
                <a:endParaRPr lang="en-US"/>
              </a:p>
            </p:txBody>
          </p:sp>
          <p:sp>
            <p:nvSpPr>
              <p:cNvPr id="33964" name="Line 179"/>
              <p:cNvSpPr>
                <a:spLocks noChangeShapeType="1"/>
              </p:cNvSpPr>
              <p:nvPr/>
            </p:nvSpPr>
            <p:spPr bwMode="auto">
              <a:xfrm flipH="1">
                <a:off x="3557" y="2992"/>
                <a:ext cx="23" cy="27"/>
              </a:xfrm>
              <a:prstGeom prst="line">
                <a:avLst/>
              </a:prstGeom>
              <a:noFill/>
              <a:ln w="7938">
                <a:solidFill>
                  <a:srgbClr val="1F1A17"/>
                </a:solidFill>
                <a:round/>
                <a:headEnd/>
                <a:tailEnd/>
              </a:ln>
            </p:spPr>
            <p:txBody>
              <a:bodyPr/>
              <a:lstStyle/>
              <a:p>
                <a:endParaRPr lang="en-US"/>
              </a:p>
            </p:txBody>
          </p:sp>
          <p:sp>
            <p:nvSpPr>
              <p:cNvPr id="33965" name="Freeform 180"/>
              <p:cNvSpPr>
                <a:spLocks/>
              </p:cNvSpPr>
              <p:nvPr/>
            </p:nvSpPr>
            <p:spPr bwMode="auto">
              <a:xfrm>
                <a:off x="3598" y="2932"/>
                <a:ext cx="9" cy="18"/>
              </a:xfrm>
              <a:custGeom>
                <a:avLst/>
                <a:gdLst>
                  <a:gd name="T0" fmla="*/ 0 w 59"/>
                  <a:gd name="T1" fmla="*/ 0 h 131"/>
                  <a:gd name="T2" fmla="*/ 0 w 59"/>
                  <a:gd name="T3" fmla="*/ 0 h 131"/>
                  <a:gd name="T4" fmla="*/ 0 w 59"/>
                  <a:gd name="T5" fmla="*/ 0 h 131"/>
                  <a:gd name="T6" fmla="*/ 0 60000 65536"/>
                  <a:gd name="T7" fmla="*/ 0 60000 65536"/>
                  <a:gd name="T8" fmla="*/ 0 60000 65536"/>
                  <a:gd name="T9" fmla="*/ 0 w 59"/>
                  <a:gd name="T10" fmla="*/ 0 h 131"/>
                  <a:gd name="T11" fmla="*/ 59 w 59"/>
                  <a:gd name="T12" fmla="*/ 131 h 131"/>
                </a:gdLst>
                <a:ahLst/>
                <a:cxnLst>
                  <a:cxn ang="T6">
                    <a:pos x="T0" y="T1"/>
                  </a:cxn>
                  <a:cxn ang="T7">
                    <a:pos x="T2" y="T3"/>
                  </a:cxn>
                  <a:cxn ang="T8">
                    <a:pos x="T4" y="T5"/>
                  </a:cxn>
                </a:cxnLst>
                <a:rect l="T9" t="T10" r="T11" b="T12"/>
                <a:pathLst>
                  <a:path w="59" h="131">
                    <a:moveTo>
                      <a:pt x="59" y="6"/>
                    </a:moveTo>
                    <a:lnTo>
                      <a:pt x="0" y="0"/>
                    </a:lnTo>
                    <a:lnTo>
                      <a:pt x="8" y="131"/>
                    </a:lnTo>
                  </a:path>
                </a:pathLst>
              </a:custGeom>
              <a:noFill/>
              <a:ln w="11113">
                <a:solidFill>
                  <a:srgbClr val="1F1A17"/>
                </a:solidFill>
                <a:prstDash val="solid"/>
                <a:round/>
                <a:headEnd/>
                <a:tailEnd/>
              </a:ln>
            </p:spPr>
            <p:txBody>
              <a:bodyPr/>
              <a:lstStyle/>
              <a:p>
                <a:endParaRPr lang="en-US"/>
              </a:p>
            </p:txBody>
          </p:sp>
          <p:sp>
            <p:nvSpPr>
              <p:cNvPr id="33966" name="Line 181"/>
              <p:cNvSpPr>
                <a:spLocks noChangeShapeType="1"/>
              </p:cNvSpPr>
              <p:nvPr/>
            </p:nvSpPr>
            <p:spPr bwMode="auto">
              <a:xfrm>
                <a:off x="3606" y="2922"/>
                <a:ext cx="2" cy="18"/>
              </a:xfrm>
              <a:prstGeom prst="line">
                <a:avLst/>
              </a:prstGeom>
              <a:noFill/>
              <a:ln w="11113">
                <a:solidFill>
                  <a:srgbClr val="1F1A17"/>
                </a:solidFill>
                <a:round/>
                <a:headEnd/>
                <a:tailEnd/>
              </a:ln>
            </p:spPr>
            <p:txBody>
              <a:bodyPr/>
              <a:lstStyle/>
              <a:p>
                <a:endParaRPr lang="en-US"/>
              </a:p>
            </p:txBody>
          </p:sp>
          <p:sp>
            <p:nvSpPr>
              <p:cNvPr id="33967" name="Freeform 182"/>
              <p:cNvSpPr>
                <a:spLocks/>
              </p:cNvSpPr>
              <p:nvPr/>
            </p:nvSpPr>
            <p:spPr bwMode="auto">
              <a:xfrm>
                <a:off x="3825" y="2878"/>
                <a:ext cx="6" cy="10"/>
              </a:xfrm>
              <a:custGeom>
                <a:avLst/>
                <a:gdLst>
                  <a:gd name="T0" fmla="*/ 0 w 45"/>
                  <a:gd name="T1" fmla="*/ 0 h 69"/>
                  <a:gd name="T2" fmla="*/ 0 w 45"/>
                  <a:gd name="T3" fmla="*/ 0 h 69"/>
                  <a:gd name="T4" fmla="*/ 0 w 45"/>
                  <a:gd name="T5" fmla="*/ 0 h 69"/>
                  <a:gd name="T6" fmla="*/ 0 w 45"/>
                  <a:gd name="T7" fmla="*/ 0 h 69"/>
                  <a:gd name="T8" fmla="*/ 0 w 45"/>
                  <a:gd name="T9" fmla="*/ 0 h 69"/>
                  <a:gd name="T10" fmla="*/ 0 w 45"/>
                  <a:gd name="T11" fmla="*/ 0 h 69"/>
                  <a:gd name="T12" fmla="*/ 0 w 45"/>
                  <a:gd name="T13" fmla="*/ 0 h 69"/>
                  <a:gd name="T14" fmla="*/ 0 w 45"/>
                  <a:gd name="T15" fmla="*/ 0 h 69"/>
                  <a:gd name="T16" fmla="*/ 0 w 45"/>
                  <a:gd name="T17" fmla="*/ 0 h 69"/>
                  <a:gd name="T18" fmla="*/ 0 w 45"/>
                  <a:gd name="T19" fmla="*/ 0 h 69"/>
                  <a:gd name="T20" fmla="*/ 0 w 45"/>
                  <a:gd name="T21" fmla="*/ 0 h 69"/>
                  <a:gd name="T22" fmla="*/ 0 w 45"/>
                  <a:gd name="T23" fmla="*/ 0 h 69"/>
                  <a:gd name="T24" fmla="*/ 0 w 45"/>
                  <a:gd name="T25" fmla="*/ 0 h 69"/>
                  <a:gd name="T26" fmla="*/ 0 w 45"/>
                  <a:gd name="T27" fmla="*/ 0 h 69"/>
                  <a:gd name="T28" fmla="*/ 0 w 45"/>
                  <a:gd name="T29" fmla="*/ 0 h 6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69"/>
                  <a:gd name="T47" fmla="*/ 45 w 45"/>
                  <a:gd name="T48" fmla="*/ 69 h 6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69">
                    <a:moveTo>
                      <a:pt x="35" y="69"/>
                    </a:moveTo>
                    <a:lnTo>
                      <a:pt x="40" y="61"/>
                    </a:lnTo>
                    <a:lnTo>
                      <a:pt x="44" y="54"/>
                    </a:lnTo>
                    <a:lnTo>
                      <a:pt x="45" y="50"/>
                    </a:lnTo>
                    <a:lnTo>
                      <a:pt x="45" y="46"/>
                    </a:lnTo>
                    <a:lnTo>
                      <a:pt x="45" y="42"/>
                    </a:lnTo>
                    <a:lnTo>
                      <a:pt x="45" y="38"/>
                    </a:lnTo>
                    <a:lnTo>
                      <a:pt x="43" y="34"/>
                    </a:lnTo>
                    <a:lnTo>
                      <a:pt x="40" y="29"/>
                    </a:lnTo>
                    <a:lnTo>
                      <a:pt x="37" y="25"/>
                    </a:lnTo>
                    <a:lnTo>
                      <a:pt x="32" y="20"/>
                    </a:lnTo>
                    <a:lnTo>
                      <a:pt x="26" y="16"/>
                    </a:lnTo>
                    <a:lnTo>
                      <a:pt x="19" y="11"/>
                    </a:lnTo>
                    <a:lnTo>
                      <a:pt x="10" y="6"/>
                    </a:lnTo>
                    <a:lnTo>
                      <a:pt x="0" y="0"/>
                    </a:lnTo>
                  </a:path>
                </a:pathLst>
              </a:custGeom>
              <a:noFill/>
              <a:ln w="7938">
                <a:solidFill>
                  <a:srgbClr val="1F1A17"/>
                </a:solidFill>
                <a:prstDash val="solid"/>
                <a:round/>
                <a:headEnd/>
                <a:tailEnd/>
              </a:ln>
            </p:spPr>
            <p:txBody>
              <a:bodyPr/>
              <a:lstStyle/>
              <a:p>
                <a:endParaRPr lang="en-US"/>
              </a:p>
            </p:txBody>
          </p:sp>
          <p:sp>
            <p:nvSpPr>
              <p:cNvPr id="33968" name="Freeform 183"/>
              <p:cNvSpPr>
                <a:spLocks/>
              </p:cNvSpPr>
              <p:nvPr/>
            </p:nvSpPr>
            <p:spPr bwMode="auto">
              <a:xfrm>
                <a:off x="3673" y="2861"/>
                <a:ext cx="130" cy="15"/>
              </a:xfrm>
              <a:custGeom>
                <a:avLst/>
                <a:gdLst>
                  <a:gd name="T0" fmla="*/ 3 w 908"/>
                  <a:gd name="T1" fmla="*/ 0 h 103"/>
                  <a:gd name="T2" fmla="*/ 3 w 908"/>
                  <a:gd name="T3" fmla="*/ 0 h 103"/>
                  <a:gd name="T4" fmla="*/ 2 w 908"/>
                  <a:gd name="T5" fmla="*/ 0 h 103"/>
                  <a:gd name="T6" fmla="*/ 2 w 908"/>
                  <a:gd name="T7" fmla="*/ 0 h 103"/>
                  <a:gd name="T8" fmla="*/ 2 w 908"/>
                  <a:gd name="T9" fmla="*/ 0 h 103"/>
                  <a:gd name="T10" fmla="*/ 2 w 908"/>
                  <a:gd name="T11" fmla="*/ 0 h 103"/>
                  <a:gd name="T12" fmla="*/ 2 w 908"/>
                  <a:gd name="T13" fmla="*/ 0 h 103"/>
                  <a:gd name="T14" fmla="*/ 2 w 908"/>
                  <a:gd name="T15" fmla="*/ 0 h 103"/>
                  <a:gd name="T16" fmla="*/ 2 w 908"/>
                  <a:gd name="T17" fmla="*/ 0 h 103"/>
                  <a:gd name="T18" fmla="*/ 1 w 908"/>
                  <a:gd name="T19" fmla="*/ 0 h 103"/>
                  <a:gd name="T20" fmla="*/ 1 w 908"/>
                  <a:gd name="T21" fmla="*/ 0 h 103"/>
                  <a:gd name="T22" fmla="*/ 1 w 908"/>
                  <a:gd name="T23" fmla="*/ 0 h 103"/>
                  <a:gd name="T24" fmla="*/ 1 w 908"/>
                  <a:gd name="T25" fmla="*/ 0 h 103"/>
                  <a:gd name="T26" fmla="*/ 1 w 908"/>
                  <a:gd name="T27" fmla="*/ 0 h 103"/>
                  <a:gd name="T28" fmla="*/ 1 w 908"/>
                  <a:gd name="T29" fmla="*/ 0 h 103"/>
                  <a:gd name="T30" fmla="*/ 1 w 908"/>
                  <a:gd name="T31" fmla="*/ 0 h 103"/>
                  <a:gd name="T32" fmla="*/ 1 w 908"/>
                  <a:gd name="T33" fmla="*/ 0 h 103"/>
                  <a:gd name="T34" fmla="*/ 0 w 908"/>
                  <a:gd name="T35" fmla="*/ 0 h 103"/>
                  <a:gd name="T36" fmla="*/ 0 w 908"/>
                  <a:gd name="T37" fmla="*/ 0 h 103"/>
                  <a:gd name="T38" fmla="*/ 0 w 908"/>
                  <a:gd name="T39" fmla="*/ 0 h 103"/>
                  <a:gd name="T40" fmla="*/ 0 w 908"/>
                  <a:gd name="T41" fmla="*/ 0 h 103"/>
                  <a:gd name="T42" fmla="*/ 0 w 908"/>
                  <a:gd name="T43" fmla="*/ 0 h 103"/>
                  <a:gd name="T44" fmla="*/ 0 w 908"/>
                  <a:gd name="T45" fmla="*/ 0 h 103"/>
                  <a:gd name="T46" fmla="*/ 0 w 908"/>
                  <a:gd name="T47" fmla="*/ 0 h 103"/>
                  <a:gd name="T48" fmla="*/ 0 w 908"/>
                  <a:gd name="T49" fmla="*/ 0 h 103"/>
                  <a:gd name="T50" fmla="*/ 0 w 908"/>
                  <a:gd name="T51" fmla="*/ 0 h 103"/>
                  <a:gd name="T52" fmla="*/ 0 w 908"/>
                  <a:gd name="T53" fmla="*/ 0 h 103"/>
                  <a:gd name="T54" fmla="*/ 0 w 908"/>
                  <a:gd name="T55" fmla="*/ 0 h 103"/>
                  <a:gd name="T56" fmla="*/ 0 w 908"/>
                  <a:gd name="T57" fmla="*/ 0 h 103"/>
                  <a:gd name="T58" fmla="*/ 0 w 908"/>
                  <a:gd name="T59" fmla="*/ 0 h 103"/>
                  <a:gd name="T60" fmla="*/ 0 w 908"/>
                  <a:gd name="T61" fmla="*/ 0 h 103"/>
                  <a:gd name="T62" fmla="*/ 0 w 908"/>
                  <a:gd name="T63" fmla="*/ 0 h 103"/>
                  <a:gd name="T64" fmla="*/ 0 w 908"/>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8"/>
                  <a:gd name="T100" fmla="*/ 0 h 103"/>
                  <a:gd name="T101" fmla="*/ 908 w 908"/>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8" h="103">
                    <a:moveTo>
                      <a:pt x="908" y="103"/>
                    </a:moveTo>
                    <a:lnTo>
                      <a:pt x="863" y="97"/>
                    </a:lnTo>
                    <a:lnTo>
                      <a:pt x="817" y="91"/>
                    </a:lnTo>
                    <a:lnTo>
                      <a:pt x="771" y="84"/>
                    </a:lnTo>
                    <a:lnTo>
                      <a:pt x="726" y="78"/>
                    </a:lnTo>
                    <a:lnTo>
                      <a:pt x="680" y="71"/>
                    </a:lnTo>
                    <a:lnTo>
                      <a:pt x="634" y="64"/>
                    </a:lnTo>
                    <a:lnTo>
                      <a:pt x="589" y="58"/>
                    </a:lnTo>
                    <a:lnTo>
                      <a:pt x="543" y="51"/>
                    </a:lnTo>
                    <a:lnTo>
                      <a:pt x="497" y="44"/>
                    </a:lnTo>
                    <a:lnTo>
                      <a:pt x="451" y="38"/>
                    </a:lnTo>
                    <a:lnTo>
                      <a:pt x="405" y="31"/>
                    </a:lnTo>
                    <a:lnTo>
                      <a:pt x="360" y="25"/>
                    </a:lnTo>
                    <a:lnTo>
                      <a:pt x="314" y="19"/>
                    </a:lnTo>
                    <a:lnTo>
                      <a:pt x="268" y="12"/>
                    </a:lnTo>
                    <a:lnTo>
                      <a:pt x="223" y="6"/>
                    </a:lnTo>
                    <a:lnTo>
                      <a:pt x="177" y="0"/>
                    </a:lnTo>
                    <a:lnTo>
                      <a:pt x="166" y="0"/>
                    </a:lnTo>
                    <a:lnTo>
                      <a:pt x="155" y="1"/>
                    </a:lnTo>
                    <a:lnTo>
                      <a:pt x="144" y="3"/>
                    </a:lnTo>
                    <a:lnTo>
                      <a:pt x="132" y="5"/>
                    </a:lnTo>
                    <a:lnTo>
                      <a:pt x="120" y="8"/>
                    </a:lnTo>
                    <a:lnTo>
                      <a:pt x="108" y="11"/>
                    </a:lnTo>
                    <a:lnTo>
                      <a:pt x="96" y="16"/>
                    </a:lnTo>
                    <a:lnTo>
                      <a:pt x="84" y="21"/>
                    </a:lnTo>
                    <a:lnTo>
                      <a:pt x="72" y="26"/>
                    </a:lnTo>
                    <a:lnTo>
                      <a:pt x="60" y="32"/>
                    </a:lnTo>
                    <a:lnTo>
                      <a:pt x="49" y="39"/>
                    </a:lnTo>
                    <a:lnTo>
                      <a:pt x="38" y="46"/>
                    </a:lnTo>
                    <a:lnTo>
                      <a:pt x="28" y="54"/>
                    </a:lnTo>
                    <a:lnTo>
                      <a:pt x="18" y="62"/>
                    </a:lnTo>
                    <a:lnTo>
                      <a:pt x="9" y="71"/>
                    </a:lnTo>
                    <a:lnTo>
                      <a:pt x="0" y="80"/>
                    </a:lnTo>
                  </a:path>
                </a:pathLst>
              </a:custGeom>
              <a:noFill/>
              <a:ln w="7938">
                <a:solidFill>
                  <a:srgbClr val="1F1A17"/>
                </a:solidFill>
                <a:prstDash val="solid"/>
                <a:round/>
                <a:headEnd/>
                <a:tailEnd/>
              </a:ln>
            </p:spPr>
            <p:txBody>
              <a:bodyPr/>
              <a:lstStyle/>
              <a:p>
                <a:endParaRPr lang="en-US"/>
              </a:p>
            </p:txBody>
          </p:sp>
          <p:sp>
            <p:nvSpPr>
              <p:cNvPr id="33969" name="Freeform 184"/>
              <p:cNvSpPr>
                <a:spLocks/>
              </p:cNvSpPr>
              <p:nvPr/>
            </p:nvSpPr>
            <p:spPr bwMode="auto">
              <a:xfrm>
                <a:off x="3607" y="2885"/>
                <a:ext cx="54" cy="57"/>
              </a:xfrm>
              <a:custGeom>
                <a:avLst/>
                <a:gdLst>
                  <a:gd name="T0" fmla="*/ 1 w 375"/>
                  <a:gd name="T1" fmla="*/ 0 h 403"/>
                  <a:gd name="T2" fmla="*/ 0 w 375"/>
                  <a:gd name="T3" fmla="*/ 1 h 403"/>
                  <a:gd name="T4" fmla="*/ 0 w 375"/>
                  <a:gd name="T5" fmla="*/ 1 h 403"/>
                  <a:gd name="T6" fmla="*/ 0 w 375"/>
                  <a:gd name="T7" fmla="*/ 1 h 403"/>
                  <a:gd name="T8" fmla="*/ 0 w 375"/>
                  <a:gd name="T9" fmla="*/ 1 h 403"/>
                  <a:gd name="T10" fmla="*/ 0 w 375"/>
                  <a:gd name="T11" fmla="*/ 1 h 403"/>
                  <a:gd name="T12" fmla="*/ 0 w 375"/>
                  <a:gd name="T13" fmla="*/ 1 h 403"/>
                  <a:gd name="T14" fmla="*/ 0 w 375"/>
                  <a:gd name="T15" fmla="*/ 1 h 403"/>
                  <a:gd name="T16" fmla="*/ 0 w 375"/>
                  <a:gd name="T17" fmla="*/ 1 h 403"/>
                  <a:gd name="T18" fmla="*/ 0 w 375"/>
                  <a:gd name="T19" fmla="*/ 1 h 4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5"/>
                  <a:gd name="T31" fmla="*/ 0 h 403"/>
                  <a:gd name="T32" fmla="*/ 375 w 375"/>
                  <a:gd name="T33" fmla="*/ 403 h 4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5" h="403">
                    <a:moveTo>
                      <a:pt x="375" y="0"/>
                    </a:moveTo>
                    <a:lnTo>
                      <a:pt x="0" y="385"/>
                    </a:lnTo>
                    <a:lnTo>
                      <a:pt x="11" y="389"/>
                    </a:lnTo>
                    <a:lnTo>
                      <a:pt x="24" y="391"/>
                    </a:lnTo>
                    <a:lnTo>
                      <a:pt x="38" y="393"/>
                    </a:lnTo>
                    <a:lnTo>
                      <a:pt x="54" y="394"/>
                    </a:lnTo>
                    <a:lnTo>
                      <a:pt x="69" y="396"/>
                    </a:lnTo>
                    <a:lnTo>
                      <a:pt x="84" y="398"/>
                    </a:lnTo>
                    <a:lnTo>
                      <a:pt x="97" y="400"/>
                    </a:lnTo>
                    <a:lnTo>
                      <a:pt x="107" y="403"/>
                    </a:lnTo>
                  </a:path>
                </a:pathLst>
              </a:custGeom>
              <a:noFill/>
              <a:ln w="7938">
                <a:solidFill>
                  <a:srgbClr val="1F1A17"/>
                </a:solidFill>
                <a:prstDash val="solid"/>
                <a:round/>
                <a:headEnd/>
                <a:tailEnd/>
              </a:ln>
            </p:spPr>
            <p:txBody>
              <a:bodyPr/>
              <a:lstStyle/>
              <a:p>
                <a:endParaRPr lang="en-US"/>
              </a:p>
            </p:txBody>
          </p:sp>
          <p:sp>
            <p:nvSpPr>
              <p:cNvPr id="33970" name="Freeform 185"/>
              <p:cNvSpPr>
                <a:spLocks/>
              </p:cNvSpPr>
              <p:nvPr/>
            </p:nvSpPr>
            <p:spPr bwMode="auto">
              <a:xfrm>
                <a:off x="3593" y="2951"/>
                <a:ext cx="20" cy="7"/>
              </a:xfrm>
              <a:custGeom>
                <a:avLst/>
                <a:gdLst>
                  <a:gd name="T0" fmla="*/ 0 w 137"/>
                  <a:gd name="T1" fmla="*/ 0 h 50"/>
                  <a:gd name="T2" fmla="*/ 0 w 137"/>
                  <a:gd name="T3" fmla="*/ 0 h 50"/>
                  <a:gd name="T4" fmla="*/ 0 w 137"/>
                  <a:gd name="T5" fmla="*/ 0 h 50"/>
                  <a:gd name="T6" fmla="*/ 0 w 137"/>
                  <a:gd name="T7" fmla="*/ 0 h 50"/>
                  <a:gd name="T8" fmla="*/ 0 60000 65536"/>
                  <a:gd name="T9" fmla="*/ 0 60000 65536"/>
                  <a:gd name="T10" fmla="*/ 0 60000 65536"/>
                  <a:gd name="T11" fmla="*/ 0 60000 65536"/>
                  <a:gd name="T12" fmla="*/ 0 w 137"/>
                  <a:gd name="T13" fmla="*/ 0 h 50"/>
                  <a:gd name="T14" fmla="*/ 137 w 137"/>
                  <a:gd name="T15" fmla="*/ 50 h 50"/>
                </a:gdLst>
                <a:ahLst/>
                <a:cxnLst>
                  <a:cxn ang="T8">
                    <a:pos x="T0" y="T1"/>
                  </a:cxn>
                  <a:cxn ang="T9">
                    <a:pos x="T2" y="T3"/>
                  </a:cxn>
                  <a:cxn ang="T10">
                    <a:pos x="T4" y="T5"/>
                  </a:cxn>
                  <a:cxn ang="T11">
                    <a:pos x="T6" y="T7"/>
                  </a:cxn>
                </a:cxnLst>
                <a:rect l="T12" t="T13" r="T14" b="T15"/>
                <a:pathLst>
                  <a:path w="137" h="50">
                    <a:moveTo>
                      <a:pt x="137" y="15"/>
                    </a:moveTo>
                    <a:lnTo>
                      <a:pt x="44" y="0"/>
                    </a:lnTo>
                    <a:lnTo>
                      <a:pt x="0" y="50"/>
                    </a:lnTo>
                    <a:lnTo>
                      <a:pt x="137" y="15"/>
                    </a:lnTo>
                    <a:close/>
                  </a:path>
                </a:pathLst>
              </a:custGeom>
              <a:noFill/>
              <a:ln w="7938">
                <a:solidFill>
                  <a:srgbClr val="1F1A17"/>
                </a:solidFill>
                <a:prstDash val="solid"/>
                <a:round/>
                <a:headEnd/>
                <a:tailEnd/>
              </a:ln>
            </p:spPr>
            <p:txBody>
              <a:bodyPr/>
              <a:lstStyle/>
              <a:p>
                <a:endParaRPr lang="en-US"/>
              </a:p>
            </p:txBody>
          </p:sp>
          <p:sp>
            <p:nvSpPr>
              <p:cNvPr id="33971" name="Freeform 186"/>
              <p:cNvSpPr>
                <a:spLocks/>
              </p:cNvSpPr>
              <p:nvPr/>
            </p:nvSpPr>
            <p:spPr bwMode="auto">
              <a:xfrm>
                <a:off x="3546" y="2970"/>
                <a:ext cx="37" cy="52"/>
              </a:xfrm>
              <a:custGeom>
                <a:avLst/>
                <a:gdLst>
                  <a:gd name="T0" fmla="*/ 1 w 254"/>
                  <a:gd name="T1" fmla="*/ 0 h 363"/>
                  <a:gd name="T2" fmla="*/ 0 w 254"/>
                  <a:gd name="T3" fmla="*/ 1 h 363"/>
                  <a:gd name="T4" fmla="*/ 0 w 254"/>
                  <a:gd name="T5" fmla="*/ 1 h 363"/>
                  <a:gd name="T6" fmla="*/ 0 w 254"/>
                  <a:gd name="T7" fmla="*/ 1 h 363"/>
                  <a:gd name="T8" fmla="*/ 0 w 254"/>
                  <a:gd name="T9" fmla="*/ 1 h 363"/>
                  <a:gd name="T10" fmla="*/ 0 w 254"/>
                  <a:gd name="T11" fmla="*/ 1 h 363"/>
                  <a:gd name="T12" fmla="*/ 0 w 254"/>
                  <a:gd name="T13" fmla="*/ 1 h 363"/>
                  <a:gd name="T14" fmla="*/ 0 w 254"/>
                  <a:gd name="T15" fmla="*/ 1 h 363"/>
                  <a:gd name="T16" fmla="*/ 0 w 254"/>
                  <a:gd name="T17" fmla="*/ 1 h 363"/>
                  <a:gd name="T18" fmla="*/ 0 w 254"/>
                  <a:gd name="T19" fmla="*/ 1 h 363"/>
                  <a:gd name="T20" fmla="*/ 0 w 254"/>
                  <a:gd name="T21" fmla="*/ 1 h 363"/>
                  <a:gd name="T22" fmla="*/ 0 w 254"/>
                  <a:gd name="T23" fmla="*/ 1 h 363"/>
                  <a:gd name="T24" fmla="*/ 0 w 254"/>
                  <a:gd name="T25" fmla="*/ 1 h 363"/>
                  <a:gd name="T26" fmla="*/ 0 w 254"/>
                  <a:gd name="T27" fmla="*/ 1 h 363"/>
                  <a:gd name="T28" fmla="*/ 0 w 254"/>
                  <a:gd name="T29" fmla="*/ 1 h 363"/>
                  <a:gd name="T30" fmla="*/ 0 w 254"/>
                  <a:gd name="T31" fmla="*/ 1 h 363"/>
                  <a:gd name="T32" fmla="*/ 1 w 254"/>
                  <a:gd name="T33" fmla="*/ 0 h 3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4"/>
                  <a:gd name="T52" fmla="*/ 0 h 363"/>
                  <a:gd name="T53" fmla="*/ 254 w 254"/>
                  <a:gd name="T54" fmla="*/ 363 h 3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4" h="363">
                    <a:moveTo>
                      <a:pt x="254" y="0"/>
                    </a:moveTo>
                    <a:lnTo>
                      <a:pt x="19" y="266"/>
                    </a:lnTo>
                    <a:lnTo>
                      <a:pt x="14" y="274"/>
                    </a:lnTo>
                    <a:lnTo>
                      <a:pt x="9" y="281"/>
                    </a:lnTo>
                    <a:lnTo>
                      <a:pt x="6" y="288"/>
                    </a:lnTo>
                    <a:lnTo>
                      <a:pt x="3" y="294"/>
                    </a:lnTo>
                    <a:lnTo>
                      <a:pt x="1" y="300"/>
                    </a:lnTo>
                    <a:lnTo>
                      <a:pt x="0" y="305"/>
                    </a:lnTo>
                    <a:lnTo>
                      <a:pt x="0" y="311"/>
                    </a:lnTo>
                    <a:lnTo>
                      <a:pt x="1" y="316"/>
                    </a:lnTo>
                    <a:lnTo>
                      <a:pt x="2" y="321"/>
                    </a:lnTo>
                    <a:lnTo>
                      <a:pt x="4" y="326"/>
                    </a:lnTo>
                    <a:lnTo>
                      <a:pt x="7" y="332"/>
                    </a:lnTo>
                    <a:lnTo>
                      <a:pt x="10" y="337"/>
                    </a:lnTo>
                    <a:lnTo>
                      <a:pt x="19" y="350"/>
                    </a:lnTo>
                    <a:lnTo>
                      <a:pt x="29" y="363"/>
                    </a:lnTo>
                    <a:lnTo>
                      <a:pt x="254" y="0"/>
                    </a:lnTo>
                    <a:close/>
                  </a:path>
                </a:pathLst>
              </a:custGeom>
              <a:noFill/>
              <a:ln w="7938">
                <a:solidFill>
                  <a:srgbClr val="1F1A17"/>
                </a:solidFill>
                <a:prstDash val="solid"/>
                <a:round/>
                <a:headEnd/>
                <a:tailEnd/>
              </a:ln>
            </p:spPr>
            <p:txBody>
              <a:bodyPr/>
              <a:lstStyle/>
              <a:p>
                <a:endParaRPr lang="en-US"/>
              </a:p>
            </p:txBody>
          </p:sp>
          <p:sp>
            <p:nvSpPr>
              <p:cNvPr id="33972" name="Freeform 187"/>
              <p:cNvSpPr>
                <a:spLocks/>
              </p:cNvSpPr>
              <p:nvPr/>
            </p:nvSpPr>
            <p:spPr bwMode="auto">
              <a:xfrm>
                <a:off x="3790" y="2947"/>
                <a:ext cx="38" cy="13"/>
              </a:xfrm>
              <a:custGeom>
                <a:avLst/>
                <a:gdLst>
                  <a:gd name="T0" fmla="*/ 1 w 264"/>
                  <a:gd name="T1" fmla="*/ 0 h 87"/>
                  <a:gd name="T2" fmla="*/ 1 w 264"/>
                  <a:gd name="T3" fmla="*/ 0 h 87"/>
                  <a:gd name="T4" fmla="*/ 1 w 264"/>
                  <a:gd name="T5" fmla="*/ 0 h 87"/>
                  <a:gd name="T6" fmla="*/ 1 w 264"/>
                  <a:gd name="T7" fmla="*/ 0 h 87"/>
                  <a:gd name="T8" fmla="*/ 1 w 264"/>
                  <a:gd name="T9" fmla="*/ 0 h 87"/>
                  <a:gd name="T10" fmla="*/ 1 w 264"/>
                  <a:gd name="T11" fmla="*/ 0 h 87"/>
                  <a:gd name="T12" fmla="*/ 1 w 264"/>
                  <a:gd name="T13" fmla="*/ 0 h 87"/>
                  <a:gd name="T14" fmla="*/ 1 w 264"/>
                  <a:gd name="T15" fmla="*/ 0 h 87"/>
                  <a:gd name="T16" fmla="*/ 1 w 264"/>
                  <a:gd name="T17" fmla="*/ 0 h 87"/>
                  <a:gd name="T18" fmla="*/ 1 w 264"/>
                  <a:gd name="T19" fmla="*/ 0 h 87"/>
                  <a:gd name="T20" fmla="*/ 0 w 264"/>
                  <a:gd name="T21" fmla="*/ 0 h 87"/>
                  <a:gd name="T22" fmla="*/ 0 w 264"/>
                  <a:gd name="T23" fmla="*/ 0 h 87"/>
                  <a:gd name="T24" fmla="*/ 0 w 264"/>
                  <a:gd name="T25" fmla="*/ 0 h 87"/>
                  <a:gd name="T26" fmla="*/ 0 w 264"/>
                  <a:gd name="T27" fmla="*/ 0 h 87"/>
                  <a:gd name="T28" fmla="*/ 0 w 264"/>
                  <a:gd name="T29" fmla="*/ 0 h 87"/>
                  <a:gd name="T30" fmla="*/ 0 w 264"/>
                  <a:gd name="T31" fmla="*/ 0 h 87"/>
                  <a:gd name="T32" fmla="*/ 0 w 264"/>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4"/>
                  <a:gd name="T52" fmla="*/ 0 h 87"/>
                  <a:gd name="T53" fmla="*/ 264 w 264"/>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4" h="87">
                    <a:moveTo>
                      <a:pt x="264" y="87"/>
                    </a:moveTo>
                    <a:lnTo>
                      <a:pt x="264" y="79"/>
                    </a:lnTo>
                    <a:lnTo>
                      <a:pt x="264" y="72"/>
                    </a:lnTo>
                    <a:lnTo>
                      <a:pt x="263" y="65"/>
                    </a:lnTo>
                    <a:lnTo>
                      <a:pt x="261" y="58"/>
                    </a:lnTo>
                    <a:lnTo>
                      <a:pt x="256" y="51"/>
                    </a:lnTo>
                    <a:lnTo>
                      <a:pt x="249" y="45"/>
                    </a:lnTo>
                    <a:lnTo>
                      <a:pt x="239" y="39"/>
                    </a:lnTo>
                    <a:lnTo>
                      <a:pt x="226" y="33"/>
                    </a:lnTo>
                    <a:lnTo>
                      <a:pt x="197" y="29"/>
                    </a:lnTo>
                    <a:lnTo>
                      <a:pt x="169" y="25"/>
                    </a:lnTo>
                    <a:lnTo>
                      <a:pt x="141" y="21"/>
                    </a:lnTo>
                    <a:lnTo>
                      <a:pt x="113" y="17"/>
                    </a:lnTo>
                    <a:lnTo>
                      <a:pt x="84" y="13"/>
                    </a:lnTo>
                    <a:lnTo>
                      <a:pt x="56" y="9"/>
                    </a:lnTo>
                    <a:lnTo>
                      <a:pt x="28" y="5"/>
                    </a:lnTo>
                    <a:lnTo>
                      <a:pt x="0" y="0"/>
                    </a:lnTo>
                  </a:path>
                </a:pathLst>
              </a:custGeom>
              <a:noFill/>
              <a:ln w="7938">
                <a:solidFill>
                  <a:srgbClr val="1F1A17"/>
                </a:solidFill>
                <a:prstDash val="solid"/>
                <a:round/>
                <a:headEnd/>
                <a:tailEnd/>
              </a:ln>
            </p:spPr>
            <p:txBody>
              <a:bodyPr/>
              <a:lstStyle/>
              <a:p>
                <a:endParaRPr lang="en-US"/>
              </a:p>
            </p:txBody>
          </p:sp>
          <p:sp>
            <p:nvSpPr>
              <p:cNvPr id="33973" name="Freeform 188"/>
              <p:cNvSpPr>
                <a:spLocks/>
              </p:cNvSpPr>
              <p:nvPr/>
            </p:nvSpPr>
            <p:spPr bwMode="auto">
              <a:xfrm>
                <a:off x="3679" y="2935"/>
                <a:ext cx="89" cy="9"/>
              </a:xfrm>
              <a:custGeom>
                <a:avLst/>
                <a:gdLst>
                  <a:gd name="T0" fmla="*/ 2 w 623"/>
                  <a:gd name="T1" fmla="*/ 0 h 63"/>
                  <a:gd name="T2" fmla="*/ 2 w 623"/>
                  <a:gd name="T3" fmla="*/ 0 h 63"/>
                  <a:gd name="T4" fmla="*/ 2 w 623"/>
                  <a:gd name="T5" fmla="*/ 0 h 63"/>
                  <a:gd name="T6" fmla="*/ 1 w 623"/>
                  <a:gd name="T7" fmla="*/ 0 h 63"/>
                  <a:gd name="T8" fmla="*/ 1 w 623"/>
                  <a:gd name="T9" fmla="*/ 0 h 63"/>
                  <a:gd name="T10" fmla="*/ 1 w 623"/>
                  <a:gd name="T11" fmla="*/ 0 h 63"/>
                  <a:gd name="T12" fmla="*/ 1 w 623"/>
                  <a:gd name="T13" fmla="*/ 0 h 63"/>
                  <a:gd name="T14" fmla="*/ 1 w 623"/>
                  <a:gd name="T15" fmla="*/ 0 h 63"/>
                  <a:gd name="T16" fmla="*/ 1 w 623"/>
                  <a:gd name="T17" fmla="*/ 0 h 63"/>
                  <a:gd name="T18" fmla="*/ 0 w 623"/>
                  <a:gd name="T19" fmla="*/ 0 h 63"/>
                  <a:gd name="T20" fmla="*/ 0 w 623"/>
                  <a:gd name="T21" fmla="*/ 0 h 63"/>
                  <a:gd name="T22" fmla="*/ 0 w 623"/>
                  <a:gd name="T23" fmla="*/ 0 h 63"/>
                  <a:gd name="T24" fmla="*/ 0 w 623"/>
                  <a:gd name="T25" fmla="*/ 0 h 63"/>
                  <a:gd name="T26" fmla="*/ 0 w 623"/>
                  <a:gd name="T27" fmla="*/ 0 h 63"/>
                  <a:gd name="T28" fmla="*/ 0 w 623"/>
                  <a:gd name="T29" fmla="*/ 0 h 63"/>
                  <a:gd name="T30" fmla="*/ 0 w 623"/>
                  <a:gd name="T31" fmla="*/ 0 h 63"/>
                  <a:gd name="T32" fmla="*/ 0 w 623"/>
                  <a:gd name="T33" fmla="*/ 0 h 63"/>
                  <a:gd name="T34" fmla="*/ 0 w 623"/>
                  <a:gd name="T35" fmla="*/ 0 h 63"/>
                  <a:gd name="T36" fmla="*/ 0 w 623"/>
                  <a:gd name="T37" fmla="*/ 0 h 63"/>
                  <a:gd name="T38" fmla="*/ 0 w 623"/>
                  <a:gd name="T39" fmla="*/ 0 h 63"/>
                  <a:gd name="T40" fmla="*/ 0 w 623"/>
                  <a:gd name="T41" fmla="*/ 0 h 63"/>
                  <a:gd name="T42" fmla="*/ 0 w 623"/>
                  <a:gd name="T43" fmla="*/ 0 h 63"/>
                  <a:gd name="T44" fmla="*/ 0 w 623"/>
                  <a:gd name="T45" fmla="*/ 0 h 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23"/>
                  <a:gd name="T70" fmla="*/ 0 h 63"/>
                  <a:gd name="T71" fmla="*/ 623 w 623"/>
                  <a:gd name="T72" fmla="*/ 63 h 6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23" h="63">
                    <a:moveTo>
                      <a:pt x="623" y="63"/>
                    </a:moveTo>
                    <a:lnTo>
                      <a:pt x="569" y="56"/>
                    </a:lnTo>
                    <a:lnTo>
                      <a:pt x="516" y="48"/>
                    </a:lnTo>
                    <a:lnTo>
                      <a:pt x="461" y="40"/>
                    </a:lnTo>
                    <a:lnTo>
                      <a:pt x="407" y="32"/>
                    </a:lnTo>
                    <a:lnTo>
                      <a:pt x="353" y="25"/>
                    </a:lnTo>
                    <a:lnTo>
                      <a:pt x="300" y="17"/>
                    </a:lnTo>
                    <a:lnTo>
                      <a:pt x="246" y="9"/>
                    </a:lnTo>
                    <a:lnTo>
                      <a:pt x="192" y="1"/>
                    </a:lnTo>
                    <a:lnTo>
                      <a:pt x="163" y="0"/>
                    </a:lnTo>
                    <a:lnTo>
                      <a:pt x="134" y="1"/>
                    </a:lnTo>
                    <a:lnTo>
                      <a:pt x="119" y="2"/>
                    </a:lnTo>
                    <a:lnTo>
                      <a:pt x="106" y="4"/>
                    </a:lnTo>
                    <a:lnTo>
                      <a:pt x="92" y="6"/>
                    </a:lnTo>
                    <a:lnTo>
                      <a:pt x="79" y="9"/>
                    </a:lnTo>
                    <a:lnTo>
                      <a:pt x="67" y="12"/>
                    </a:lnTo>
                    <a:lnTo>
                      <a:pt x="55" y="16"/>
                    </a:lnTo>
                    <a:lnTo>
                      <a:pt x="44" y="21"/>
                    </a:lnTo>
                    <a:lnTo>
                      <a:pt x="33" y="26"/>
                    </a:lnTo>
                    <a:lnTo>
                      <a:pt x="24" y="32"/>
                    </a:lnTo>
                    <a:lnTo>
                      <a:pt x="15" y="39"/>
                    </a:lnTo>
                    <a:lnTo>
                      <a:pt x="7" y="46"/>
                    </a:lnTo>
                    <a:lnTo>
                      <a:pt x="0" y="54"/>
                    </a:lnTo>
                  </a:path>
                </a:pathLst>
              </a:custGeom>
              <a:noFill/>
              <a:ln w="7938">
                <a:solidFill>
                  <a:srgbClr val="1F1A17"/>
                </a:solidFill>
                <a:prstDash val="solid"/>
                <a:round/>
                <a:headEnd/>
                <a:tailEnd/>
              </a:ln>
            </p:spPr>
            <p:txBody>
              <a:bodyPr/>
              <a:lstStyle/>
              <a:p>
                <a:endParaRPr lang="en-US"/>
              </a:p>
            </p:txBody>
          </p:sp>
          <p:sp>
            <p:nvSpPr>
              <p:cNvPr id="33974" name="Freeform 189"/>
              <p:cNvSpPr>
                <a:spLocks/>
              </p:cNvSpPr>
              <p:nvPr/>
            </p:nvSpPr>
            <p:spPr bwMode="auto">
              <a:xfrm>
                <a:off x="3593" y="2957"/>
                <a:ext cx="72" cy="79"/>
              </a:xfrm>
              <a:custGeom>
                <a:avLst/>
                <a:gdLst>
                  <a:gd name="T0" fmla="*/ 1 w 505"/>
                  <a:gd name="T1" fmla="*/ 0 h 553"/>
                  <a:gd name="T2" fmla="*/ 1 w 505"/>
                  <a:gd name="T3" fmla="*/ 0 h 553"/>
                  <a:gd name="T4" fmla="*/ 1 w 505"/>
                  <a:gd name="T5" fmla="*/ 0 h 553"/>
                  <a:gd name="T6" fmla="*/ 1 w 505"/>
                  <a:gd name="T7" fmla="*/ 1 h 553"/>
                  <a:gd name="T8" fmla="*/ 1 w 505"/>
                  <a:gd name="T9" fmla="*/ 1 h 553"/>
                  <a:gd name="T10" fmla="*/ 1 w 505"/>
                  <a:gd name="T11" fmla="*/ 1 h 553"/>
                  <a:gd name="T12" fmla="*/ 0 w 505"/>
                  <a:gd name="T13" fmla="*/ 1 h 553"/>
                  <a:gd name="T14" fmla="*/ 0 w 505"/>
                  <a:gd name="T15" fmla="*/ 1 h 553"/>
                  <a:gd name="T16" fmla="*/ 0 w 505"/>
                  <a:gd name="T17" fmla="*/ 2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5"/>
                  <a:gd name="T28" fmla="*/ 0 h 553"/>
                  <a:gd name="T29" fmla="*/ 505 w 505"/>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5" h="553">
                    <a:moveTo>
                      <a:pt x="505" y="0"/>
                    </a:moveTo>
                    <a:lnTo>
                      <a:pt x="441" y="68"/>
                    </a:lnTo>
                    <a:lnTo>
                      <a:pt x="378" y="137"/>
                    </a:lnTo>
                    <a:lnTo>
                      <a:pt x="314" y="206"/>
                    </a:lnTo>
                    <a:lnTo>
                      <a:pt x="251" y="275"/>
                    </a:lnTo>
                    <a:lnTo>
                      <a:pt x="189" y="345"/>
                    </a:lnTo>
                    <a:lnTo>
                      <a:pt x="126" y="414"/>
                    </a:lnTo>
                    <a:lnTo>
                      <a:pt x="63" y="484"/>
                    </a:lnTo>
                    <a:lnTo>
                      <a:pt x="0" y="553"/>
                    </a:lnTo>
                  </a:path>
                </a:pathLst>
              </a:custGeom>
              <a:noFill/>
              <a:ln w="7938">
                <a:solidFill>
                  <a:srgbClr val="1F1A17"/>
                </a:solidFill>
                <a:prstDash val="solid"/>
                <a:round/>
                <a:headEnd/>
                <a:tailEnd/>
              </a:ln>
            </p:spPr>
            <p:txBody>
              <a:bodyPr/>
              <a:lstStyle/>
              <a:p>
                <a:endParaRPr lang="en-US"/>
              </a:p>
            </p:txBody>
          </p:sp>
          <p:sp>
            <p:nvSpPr>
              <p:cNvPr id="33975" name="Freeform 190"/>
              <p:cNvSpPr>
                <a:spLocks/>
              </p:cNvSpPr>
              <p:nvPr/>
            </p:nvSpPr>
            <p:spPr bwMode="auto">
              <a:xfrm>
                <a:off x="3550" y="3055"/>
                <a:ext cx="25" cy="37"/>
              </a:xfrm>
              <a:custGeom>
                <a:avLst/>
                <a:gdLst>
                  <a:gd name="T0" fmla="*/ 1 w 175"/>
                  <a:gd name="T1" fmla="*/ 0 h 253"/>
                  <a:gd name="T2" fmla="*/ 0 w 175"/>
                  <a:gd name="T3" fmla="*/ 0 h 253"/>
                  <a:gd name="T4" fmla="*/ 0 w 175"/>
                  <a:gd name="T5" fmla="*/ 0 h 253"/>
                  <a:gd name="T6" fmla="*/ 0 w 175"/>
                  <a:gd name="T7" fmla="*/ 0 h 253"/>
                  <a:gd name="T8" fmla="*/ 0 w 175"/>
                  <a:gd name="T9" fmla="*/ 0 h 253"/>
                  <a:gd name="T10" fmla="*/ 0 w 175"/>
                  <a:gd name="T11" fmla="*/ 0 h 253"/>
                  <a:gd name="T12" fmla="*/ 0 w 175"/>
                  <a:gd name="T13" fmla="*/ 0 h 253"/>
                  <a:gd name="T14" fmla="*/ 0 w 175"/>
                  <a:gd name="T15" fmla="*/ 0 h 253"/>
                  <a:gd name="T16" fmla="*/ 0 w 175"/>
                  <a:gd name="T17" fmla="*/ 0 h 253"/>
                  <a:gd name="T18" fmla="*/ 0 w 175"/>
                  <a:gd name="T19" fmla="*/ 0 h 253"/>
                  <a:gd name="T20" fmla="*/ 0 w 175"/>
                  <a:gd name="T21" fmla="*/ 1 h 253"/>
                  <a:gd name="T22" fmla="*/ 0 w 175"/>
                  <a:gd name="T23" fmla="*/ 1 h 253"/>
                  <a:gd name="T24" fmla="*/ 0 w 175"/>
                  <a:gd name="T25" fmla="*/ 1 h 253"/>
                  <a:gd name="T26" fmla="*/ 0 w 175"/>
                  <a:gd name="T27" fmla="*/ 1 h 253"/>
                  <a:gd name="T28" fmla="*/ 0 w 175"/>
                  <a:gd name="T29" fmla="*/ 1 h 253"/>
                  <a:gd name="T30" fmla="*/ 0 w 175"/>
                  <a:gd name="T31" fmla="*/ 1 h 253"/>
                  <a:gd name="T32" fmla="*/ 0 w 175"/>
                  <a:gd name="T33" fmla="*/ 1 h 253"/>
                  <a:gd name="T34" fmla="*/ 0 w 175"/>
                  <a:gd name="T35" fmla="*/ 1 h 253"/>
                  <a:gd name="T36" fmla="*/ 0 w 175"/>
                  <a:gd name="T37" fmla="*/ 1 h 253"/>
                  <a:gd name="T38" fmla="*/ 0 w 175"/>
                  <a:gd name="T39" fmla="*/ 1 h 253"/>
                  <a:gd name="T40" fmla="*/ 0 w 175"/>
                  <a:gd name="T41" fmla="*/ 1 h 2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5"/>
                  <a:gd name="T64" fmla="*/ 0 h 253"/>
                  <a:gd name="T65" fmla="*/ 175 w 175"/>
                  <a:gd name="T66" fmla="*/ 253 h 2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5" h="253">
                    <a:moveTo>
                      <a:pt x="175" y="0"/>
                    </a:moveTo>
                    <a:lnTo>
                      <a:pt x="157" y="19"/>
                    </a:lnTo>
                    <a:lnTo>
                      <a:pt x="139" y="38"/>
                    </a:lnTo>
                    <a:lnTo>
                      <a:pt x="121" y="57"/>
                    </a:lnTo>
                    <a:lnTo>
                      <a:pt x="103" y="76"/>
                    </a:lnTo>
                    <a:lnTo>
                      <a:pt x="85" y="95"/>
                    </a:lnTo>
                    <a:lnTo>
                      <a:pt x="67" y="114"/>
                    </a:lnTo>
                    <a:lnTo>
                      <a:pt x="49" y="134"/>
                    </a:lnTo>
                    <a:lnTo>
                      <a:pt x="31" y="153"/>
                    </a:lnTo>
                    <a:lnTo>
                      <a:pt x="24" y="159"/>
                    </a:lnTo>
                    <a:lnTo>
                      <a:pt x="18" y="164"/>
                    </a:lnTo>
                    <a:lnTo>
                      <a:pt x="13" y="170"/>
                    </a:lnTo>
                    <a:lnTo>
                      <a:pt x="9" y="176"/>
                    </a:lnTo>
                    <a:lnTo>
                      <a:pt x="6" y="182"/>
                    </a:lnTo>
                    <a:lnTo>
                      <a:pt x="3" y="188"/>
                    </a:lnTo>
                    <a:lnTo>
                      <a:pt x="2" y="194"/>
                    </a:lnTo>
                    <a:lnTo>
                      <a:pt x="1" y="201"/>
                    </a:lnTo>
                    <a:lnTo>
                      <a:pt x="0" y="213"/>
                    </a:lnTo>
                    <a:lnTo>
                      <a:pt x="2" y="226"/>
                    </a:lnTo>
                    <a:lnTo>
                      <a:pt x="4" y="240"/>
                    </a:lnTo>
                    <a:lnTo>
                      <a:pt x="8" y="253"/>
                    </a:lnTo>
                  </a:path>
                </a:pathLst>
              </a:custGeom>
              <a:noFill/>
              <a:ln w="7938">
                <a:solidFill>
                  <a:srgbClr val="1F1A17"/>
                </a:solidFill>
                <a:prstDash val="solid"/>
                <a:round/>
                <a:headEnd/>
                <a:tailEnd/>
              </a:ln>
            </p:spPr>
            <p:txBody>
              <a:bodyPr/>
              <a:lstStyle/>
              <a:p>
                <a:endParaRPr lang="en-US"/>
              </a:p>
            </p:txBody>
          </p:sp>
          <p:sp>
            <p:nvSpPr>
              <p:cNvPr id="33976" name="Freeform 191"/>
              <p:cNvSpPr>
                <a:spLocks/>
              </p:cNvSpPr>
              <p:nvPr/>
            </p:nvSpPr>
            <p:spPr bwMode="auto">
              <a:xfrm>
                <a:off x="3563" y="3016"/>
                <a:ext cx="67" cy="72"/>
              </a:xfrm>
              <a:custGeom>
                <a:avLst/>
                <a:gdLst>
                  <a:gd name="T0" fmla="*/ 0 w 466"/>
                  <a:gd name="T1" fmla="*/ 1 h 509"/>
                  <a:gd name="T2" fmla="*/ 0 w 466"/>
                  <a:gd name="T3" fmla="*/ 1 h 509"/>
                  <a:gd name="T4" fmla="*/ 0 w 466"/>
                  <a:gd name="T5" fmla="*/ 1 h 509"/>
                  <a:gd name="T6" fmla="*/ 1 w 466"/>
                  <a:gd name="T7" fmla="*/ 1 h 509"/>
                  <a:gd name="T8" fmla="*/ 1 w 466"/>
                  <a:gd name="T9" fmla="*/ 1 h 509"/>
                  <a:gd name="T10" fmla="*/ 1 w 466"/>
                  <a:gd name="T11" fmla="*/ 1 h 509"/>
                  <a:gd name="T12" fmla="*/ 1 w 466"/>
                  <a:gd name="T13" fmla="*/ 0 h 509"/>
                  <a:gd name="T14" fmla="*/ 1 w 466"/>
                  <a:gd name="T15" fmla="*/ 0 h 509"/>
                  <a:gd name="T16" fmla="*/ 1 w 466"/>
                  <a:gd name="T17" fmla="*/ 0 h 5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6"/>
                  <a:gd name="T28" fmla="*/ 0 h 509"/>
                  <a:gd name="T29" fmla="*/ 466 w 466"/>
                  <a:gd name="T30" fmla="*/ 509 h 5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6" h="509">
                    <a:moveTo>
                      <a:pt x="0" y="509"/>
                    </a:moveTo>
                    <a:lnTo>
                      <a:pt x="63" y="441"/>
                    </a:lnTo>
                    <a:lnTo>
                      <a:pt x="124" y="375"/>
                    </a:lnTo>
                    <a:lnTo>
                      <a:pt x="184" y="310"/>
                    </a:lnTo>
                    <a:lnTo>
                      <a:pt x="243" y="247"/>
                    </a:lnTo>
                    <a:lnTo>
                      <a:pt x="299" y="185"/>
                    </a:lnTo>
                    <a:lnTo>
                      <a:pt x="355" y="123"/>
                    </a:lnTo>
                    <a:lnTo>
                      <a:pt x="411" y="62"/>
                    </a:lnTo>
                    <a:lnTo>
                      <a:pt x="466" y="0"/>
                    </a:lnTo>
                  </a:path>
                </a:pathLst>
              </a:custGeom>
              <a:noFill/>
              <a:ln w="7938">
                <a:solidFill>
                  <a:srgbClr val="1F1A17"/>
                </a:solidFill>
                <a:prstDash val="solid"/>
                <a:round/>
                <a:headEnd/>
                <a:tailEnd/>
              </a:ln>
            </p:spPr>
            <p:txBody>
              <a:bodyPr/>
              <a:lstStyle/>
              <a:p>
                <a:endParaRPr lang="en-US"/>
              </a:p>
            </p:txBody>
          </p:sp>
          <p:sp>
            <p:nvSpPr>
              <p:cNvPr id="33977" name="Freeform 192"/>
              <p:cNvSpPr>
                <a:spLocks/>
              </p:cNvSpPr>
              <p:nvPr/>
            </p:nvSpPr>
            <p:spPr bwMode="auto">
              <a:xfrm>
                <a:off x="3644" y="2950"/>
                <a:ext cx="69" cy="49"/>
              </a:xfrm>
              <a:custGeom>
                <a:avLst/>
                <a:gdLst>
                  <a:gd name="T0" fmla="*/ 0 w 481"/>
                  <a:gd name="T1" fmla="*/ 1 h 344"/>
                  <a:gd name="T2" fmla="*/ 0 w 481"/>
                  <a:gd name="T3" fmla="*/ 1 h 344"/>
                  <a:gd name="T4" fmla="*/ 0 w 481"/>
                  <a:gd name="T5" fmla="*/ 1 h 344"/>
                  <a:gd name="T6" fmla="*/ 0 w 481"/>
                  <a:gd name="T7" fmla="*/ 1 h 344"/>
                  <a:gd name="T8" fmla="*/ 0 w 481"/>
                  <a:gd name="T9" fmla="*/ 1 h 344"/>
                  <a:gd name="T10" fmla="*/ 0 w 481"/>
                  <a:gd name="T11" fmla="*/ 1 h 344"/>
                  <a:gd name="T12" fmla="*/ 1 w 481"/>
                  <a:gd name="T13" fmla="*/ 0 h 344"/>
                  <a:gd name="T14" fmla="*/ 1 w 481"/>
                  <a:gd name="T15" fmla="*/ 0 h 344"/>
                  <a:gd name="T16" fmla="*/ 1 w 481"/>
                  <a:gd name="T17" fmla="*/ 0 h 344"/>
                  <a:gd name="T18" fmla="*/ 1 w 481"/>
                  <a:gd name="T19" fmla="*/ 0 h 344"/>
                  <a:gd name="T20" fmla="*/ 1 w 481"/>
                  <a:gd name="T21" fmla="*/ 0 h 344"/>
                  <a:gd name="T22" fmla="*/ 1 w 481"/>
                  <a:gd name="T23" fmla="*/ 0 h 344"/>
                  <a:gd name="T24" fmla="*/ 1 w 481"/>
                  <a:gd name="T25" fmla="*/ 0 h 344"/>
                  <a:gd name="T26" fmla="*/ 1 w 481"/>
                  <a:gd name="T27" fmla="*/ 0 h 344"/>
                  <a:gd name="T28" fmla="*/ 1 w 481"/>
                  <a:gd name="T29" fmla="*/ 0 h 344"/>
                  <a:gd name="T30" fmla="*/ 1 w 481"/>
                  <a:gd name="T31" fmla="*/ 0 h 344"/>
                  <a:gd name="T32" fmla="*/ 1 w 481"/>
                  <a:gd name="T33" fmla="*/ 0 h 344"/>
                  <a:gd name="T34" fmla="*/ 1 w 481"/>
                  <a:gd name="T35" fmla="*/ 0 h 344"/>
                  <a:gd name="T36" fmla="*/ 1 w 481"/>
                  <a:gd name="T37" fmla="*/ 0 h 344"/>
                  <a:gd name="T38" fmla="*/ 1 w 481"/>
                  <a:gd name="T39" fmla="*/ 0 h 344"/>
                  <a:gd name="T40" fmla="*/ 1 w 481"/>
                  <a:gd name="T41" fmla="*/ 0 h 344"/>
                  <a:gd name="T42" fmla="*/ 1 w 481"/>
                  <a:gd name="T43" fmla="*/ 0 h 344"/>
                  <a:gd name="T44" fmla="*/ 1 w 481"/>
                  <a:gd name="T45" fmla="*/ 0 h 344"/>
                  <a:gd name="T46" fmla="*/ 1 w 481"/>
                  <a:gd name="T47" fmla="*/ 0 h 344"/>
                  <a:gd name="T48" fmla="*/ 1 w 481"/>
                  <a:gd name="T49" fmla="*/ 0 h 3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81"/>
                  <a:gd name="T76" fmla="*/ 0 h 344"/>
                  <a:gd name="T77" fmla="*/ 481 w 481"/>
                  <a:gd name="T78" fmla="*/ 344 h 3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81" h="344">
                    <a:moveTo>
                      <a:pt x="0" y="344"/>
                    </a:moveTo>
                    <a:lnTo>
                      <a:pt x="30" y="311"/>
                    </a:lnTo>
                    <a:lnTo>
                      <a:pt x="60" y="278"/>
                    </a:lnTo>
                    <a:lnTo>
                      <a:pt x="91" y="245"/>
                    </a:lnTo>
                    <a:lnTo>
                      <a:pt x="122" y="211"/>
                    </a:lnTo>
                    <a:lnTo>
                      <a:pt x="153" y="178"/>
                    </a:lnTo>
                    <a:lnTo>
                      <a:pt x="186" y="143"/>
                    </a:lnTo>
                    <a:lnTo>
                      <a:pt x="219" y="109"/>
                    </a:lnTo>
                    <a:lnTo>
                      <a:pt x="252" y="73"/>
                    </a:lnTo>
                    <a:lnTo>
                      <a:pt x="261" y="63"/>
                    </a:lnTo>
                    <a:lnTo>
                      <a:pt x="272" y="53"/>
                    </a:lnTo>
                    <a:lnTo>
                      <a:pt x="283" y="44"/>
                    </a:lnTo>
                    <a:lnTo>
                      <a:pt x="295" y="35"/>
                    </a:lnTo>
                    <a:lnTo>
                      <a:pt x="308" y="28"/>
                    </a:lnTo>
                    <a:lnTo>
                      <a:pt x="322" y="21"/>
                    </a:lnTo>
                    <a:lnTo>
                      <a:pt x="336" y="16"/>
                    </a:lnTo>
                    <a:lnTo>
                      <a:pt x="351" y="11"/>
                    </a:lnTo>
                    <a:lnTo>
                      <a:pt x="366" y="7"/>
                    </a:lnTo>
                    <a:lnTo>
                      <a:pt x="382" y="4"/>
                    </a:lnTo>
                    <a:lnTo>
                      <a:pt x="398" y="2"/>
                    </a:lnTo>
                    <a:lnTo>
                      <a:pt x="415" y="0"/>
                    </a:lnTo>
                    <a:lnTo>
                      <a:pt x="431" y="0"/>
                    </a:lnTo>
                    <a:lnTo>
                      <a:pt x="448" y="1"/>
                    </a:lnTo>
                    <a:lnTo>
                      <a:pt x="465" y="3"/>
                    </a:lnTo>
                    <a:lnTo>
                      <a:pt x="481" y="6"/>
                    </a:lnTo>
                  </a:path>
                </a:pathLst>
              </a:custGeom>
              <a:noFill/>
              <a:ln w="7938">
                <a:solidFill>
                  <a:srgbClr val="1F1A17"/>
                </a:solidFill>
                <a:prstDash val="solid"/>
                <a:round/>
                <a:headEnd/>
                <a:tailEnd/>
              </a:ln>
            </p:spPr>
            <p:txBody>
              <a:bodyPr/>
              <a:lstStyle/>
              <a:p>
                <a:endParaRPr lang="en-US"/>
              </a:p>
            </p:txBody>
          </p:sp>
          <p:sp>
            <p:nvSpPr>
              <p:cNvPr id="33978" name="Freeform 193"/>
              <p:cNvSpPr>
                <a:spLocks/>
              </p:cNvSpPr>
              <p:nvPr/>
            </p:nvSpPr>
            <p:spPr bwMode="auto">
              <a:xfrm>
                <a:off x="3735" y="2955"/>
                <a:ext cx="82" cy="12"/>
              </a:xfrm>
              <a:custGeom>
                <a:avLst/>
                <a:gdLst>
                  <a:gd name="T0" fmla="*/ 0 w 569"/>
                  <a:gd name="T1" fmla="*/ 0 h 88"/>
                  <a:gd name="T2" fmla="*/ 0 w 569"/>
                  <a:gd name="T3" fmla="*/ 0 h 88"/>
                  <a:gd name="T4" fmla="*/ 0 w 569"/>
                  <a:gd name="T5" fmla="*/ 0 h 88"/>
                  <a:gd name="T6" fmla="*/ 1 w 569"/>
                  <a:gd name="T7" fmla="*/ 0 h 88"/>
                  <a:gd name="T8" fmla="*/ 1 w 569"/>
                  <a:gd name="T9" fmla="*/ 0 h 88"/>
                  <a:gd name="T10" fmla="*/ 1 w 569"/>
                  <a:gd name="T11" fmla="*/ 0 h 88"/>
                  <a:gd name="T12" fmla="*/ 1 w 569"/>
                  <a:gd name="T13" fmla="*/ 0 h 88"/>
                  <a:gd name="T14" fmla="*/ 1 w 569"/>
                  <a:gd name="T15" fmla="*/ 0 h 88"/>
                  <a:gd name="T16" fmla="*/ 2 w 569"/>
                  <a:gd name="T17" fmla="*/ 0 h 88"/>
                  <a:gd name="T18" fmla="*/ 0 w 56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9"/>
                  <a:gd name="T31" fmla="*/ 0 h 88"/>
                  <a:gd name="T32" fmla="*/ 569 w 56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9" h="88">
                    <a:moveTo>
                      <a:pt x="0" y="0"/>
                    </a:moveTo>
                    <a:lnTo>
                      <a:pt x="72" y="11"/>
                    </a:lnTo>
                    <a:lnTo>
                      <a:pt x="144" y="22"/>
                    </a:lnTo>
                    <a:lnTo>
                      <a:pt x="216" y="33"/>
                    </a:lnTo>
                    <a:lnTo>
                      <a:pt x="288" y="43"/>
                    </a:lnTo>
                    <a:lnTo>
                      <a:pt x="360" y="54"/>
                    </a:lnTo>
                    <a:lnTo>
                      <a:pt x="430" y="65"/>
                    </a:lnTo>
                    <a:lnTo>
                      <a:pt x="500" y="77"/>
                    </a:lnTo>
                    <a:lnTo>
                      <a:pt x="569" y="88"/>
                    </a:lnTo>
                    <a:lnTo>
                      <a:pt x="0" y="0"/>
                    </a:lnTo>
                    <a:close/>
                  </a:path>
                </a:pathLst>
              </a:custGeom>
              <a:noFill/>
              <a:ln w="7938">
                <a:solidFill>
                  <a:srgbClr val="1F1A17"/>
                </a:solidFill>
                <a:prstDash val="solid"/>
                <a:round/>
                <a:headEnd/>
                <a:tailEnd/>
              </a:ln>
            </p:spPr>
            <p:txBody>
              <a:bodyPr/>
              <a:lstStyle/>
              <a:p>
                <a:endParaRPr lang="en-US"/>
              </a:p>
            </p:txBody>
          </p:sp>
          <p:sp>
            <p:nvSpPr>
              <p:cNvPr id="33979" name="Line 194"/>
              <p:cNvSpPr>
                <a:spLocks noChangeShapeType="1"/>
              </p:cNvSpPr>
              <p:nvPr/>
            </p:nvSpPr>
            <p:spPr bwMode="auto">
              <a:xfrm>
                <a:off x="3685" y="2806"/>
                <a:ext cx="1" cy="33"/>
              </a:xfrm>
              <a:prstGeom prst="line">
                <a:avLst/>
              </a:prstGeom>
              <a:noFill/>
              <a:ln w="7938">
                <a:solidFill>
                  <a:srgbClr val="1F1A17"/>
                </a:solidFill>
                <a:round/>
                <a:headEnd/>
                <a:tailEnd/>
              </a:ln>
            </p:spPr>
            <p:txBody>
              <a:bodyPr/>
              <a:lstStyle/>
              <a:p>
                <a:endParaRPr lang="en-US"/>
              </a:p>
            </p:txBody>
          </p:sp>
          <p:sp>
            <p:nvSpPr>
              <p:cNvPr id="33980" name="Line 195"/>
              <p:cNvSpPr>
                <a:spLocks noChangeShapeType="1"/>
              </p:cNvSpPr>
              <p:nvPr/>
            </p:nvSpPr>
            <p:spPr bwMode="auto">
              <a:xfrm>
                <a:off x="3688" y="2881"/>
                <a:ext cx="1" cy="32"/>
              </a:xfrm>
              <a:prstGeom prst="line">
                <a:avLst/>
              </a:prstGeom>
              <a:noFill/>
              <a:ln w="7938">
                <a:solidFill>
                  <a:srgbClr val="1F1A17"/>
                </a:solidFill>
                <a:round/>
                <a:headEnd/>
                <a:tailEnd/>
              </a:ln>
            </p:spPr>
            <p:txBody>
              <a:bodyPr/>
              <a:lstStyle/>
              <a:p>
                <a:endParaRPr lang="en-US"/>
              </a:p>
            </p:txBody>
          </p:sp>
          <p:sp>
            <p:nvSpPr>
              <p:cNvPr id="33981" name="Line 196"/>
              <p:cNvSpPr>
                <a:spLocks noChangeShapeType="1"/>
              </p:cNvSpPr>
              <p:nvPr/>
            </p:nvSpPr>
            <p:spPr bwMode="auto">
              <a:xfrm>
                <a:off x="3691" y="2959"/>
                <a:ext cx="0" cy="15"/>
              </a:xfrm>
              <a:prstGeom prst="line">
                <a:avLst/>
              </a:prstGeom>
              <a:noFill/>
              <a:ln w="7938">
                <a:solidFill>
                  <a:srgbClr val="1F1A17"/>
                </a:solidFill>
                <a:round/>
                <a:headEnd/>
                <a:tailEnd/>
              </a:ln>
            </p:spPr>
            <p:txBody>
              <a:bodyPr/>
              <a:lstStyle/>
              <a:p>
                <a:endParaRPr lang="en-US"/>
              </a:p>
            </p:txBody>
          </p:sp>
          <p:sp>
            <p:nvSpPr>
              <p:cNvPr id="33982" name="Freeform 197"/>
              <p:cNvSpPr>
                <a:spLocks/>
              </p:cNvSpPr>
              <p:nvPr/>
            </p:nvSpPr>
            <p:spPr bwMode="auto">
              <a:xfrm>
                <a:off x="3708" y="3074"/>
                <a:ext cx="60" cy="84"/>
              </a:xfrm>
              <a:custGeom>
                <a:avLst/>
                <a:gdLst>
                  <a:gd name="T0" fmla="*/ 1 w 422"/>
                  <a:gd name="T1" fmla="*/ 0 h 591"/>
                  <a:gd name="T2" fmla="*/ 1 w 422"/>
                  <a:gd name="T3" fmla="*/ 0 h 591"/>
                  <a:gd name="T4" fmla="*/ 1 w 422"/>
                  <a:gd name="T5" fmla="*/ 0 h 591"/>
                  <a:gd name="T6" fmla="*/ 1 w 422"/>
                  <a:gd name="T7" fmla="*/ 0 h 591"/>
                  <a:gd name="T8" fmla="*/ 1 w 422"/>
                  <a:gd name="T9" fmla="*/ 0 h 591"/>
                  <a:gd name="T10" fmla="*/ 1 w 422"/>
                  <a:gd name="T11" fmla="*/ 0 h 591"/>
                  <a:gd name="T12" fmla="*/ 1 w 422"/>
                  <a:gd name="T13" fmla="*/ 0 h 591"/>
                  <a:gd name="T14" fmla="*/ 1 w 422"/>
                  <a:gd name="T15" fmla="*/ 0 h 591"/>
                  <a:gd name="T16" fmla="*/ 1 w 422"/>
                  <a:gd name="T17" fmla="*/ 0 h 591"/>
                  <a:gd name="T18" fmla="*/ 1 w 422"/>
                  <a:gd name="T19" fmla="*/ 0 h 591"/>
                  <a:gd name="T20" fmla="*/ 1 w 422"/>
                  <a:gd name="T21" fmla="*/ 0 h 591"/>
                  <a:gd name="T22" fmla="*/ 1 w 422"/>
                  <a:gd name="T23" fmla="*/ 0 h 591"/>
                  <a:gd name="T24" fmla="*/ 1 w 422"/>
                  <a:gd name="T25" fmla="*/ 0 h 591"/>
                  <a:gd name="T26" fmla="*/ 1 w 422"/>
                  <a:gd name="T27" fmla="*/ 1 h 591"/>
                  <a:gd name="T28" fmla="*/ 1 w 422"/>
                  <a:gd name="T29" fmla="*/ 1 h 591"/>
                  <a:gd name="T30" fmla="*/ 1 w 422"/>
                  <a:gd name="T31" fmla="*/ 1 h 591"/>
                  <a:gd name="T32" fmla="*/ 1 w 422"/>
                  <a:gd name="T33" fmla="*/ 1 h 591"/>
                  <a:gd name="T34" fmla="*/ 0 w 422"/>
                  <a:gd name="T35" fmla="*/ 1 h 591"/>
                  <a:gd name="T36" fmla="*/ 0 w 422"/>
                  <a:gd name="T37" fmla="*/ 1 h 591"/>
                  <a:gd name="T38" fmla="*/ 0 w 422"/>
                  <a:gd name="T39" fmla="*/ 1 h 591"/>
                  <a:gd name="T40" fmla="*/ 0 w 422"/>
                  <a:gd name="T41" fmla="*/ 1 h 591"/>
                  <a:gd name="T42" fmla="*/ 0 w 422"/>
                  <a:gd name="T43" fmla="*/ 1 h 591"/>
                  <a:gd name="T44" fmla="*/ 0 w 422"/>
                  <a:gd name="T45" fmla="*/ 1 h 591"/>
                  <a:gd name="T46" fmla="*/ 0 w 422"/>
                  <a:gd name="T47" fmla="*/ 2 h 591"/>
                  <a:gd name="T48" fmla="*/ 0 w 422"/>
                  <a:gd name="T49" fmla="*/ 2 h 591"/>
                  <a:gd name="T50" fmla="*/ 0 w 422"/>
                  <a:gd name="T51" fmla="*/ 2 h 591"/>
                  <a:gd name="T52" fmla="*/ 0 w 422"/>
                  <a:gd name="T53" fmla="*/ 2 h 591"/>
                  <a:gd name="T54" fmla="*/ 0 w 422"/>
                  <a:gd name="T55" fmla="*/ 2 h 591"/>
                  <a:gd name="T56" fmla="*/ 0 w 422"/>
                  <a:gd name="T57" fmla="*/ 1 h 591"/>
                  <a:gd name="T58" fmla="*/ 0 w 422"/>
                  <a:gd name="T59" fmla="*/ 1 h 591"/>
                  <a:gd name="T60" fmla="*/ 0 w 422"/>
                  <a:gd name="T61" fmla="*/ 1 h 591"/>
                  <a:gd name="T62" fmla="*/ 0 w 422"/>
                  <a:gd name="T63" fmla="*/ 1 h 591"/>
                  <a:gd name="T64" fmla="*/ 1 w 422"/>
                  <a:gd name="T65" fmla="*/ 1 h 5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2"/>
                  <a:gd name="T100" fmla="*/ 0 h 591"/>
                  <a:gd name="T101" fmla="*/ 422 w 422"/>
                  <a:gd name="T102" fmla="*/ 591 h 5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2" h="591">
                    <a:moveTo>
                      <a:pt x="422" y="0"/>
                    </a:moveTo>
                    <a:lnTo>
                      <a:pt x="402" y="12"/>
                    </a:lnTo>
                    <a:lnTo>
                      <a:pt x="383" y="25"/>
                    </a:lnTo>
                    <a:lnTo>
                      <a:pt x="365" y="37"/>
                    </a:lnTo>
                    <a:lnTo>
                      <a:pt x="347" y="50"/>
                    </a:lnTo>
                    <a:lnTo>
                      <a:pt x="330" y="64"/>
                    </a:lnTo>
                    <a:lnTo>
                      <a:pt x="314" y="77"/>
                    </a:lnTo>
                    <a:lnTo>
                      <a:pt x="298" y="91"/>
                    </a:lnTo>
                    <a:lnTo>
                      <a:pt x="283" y="105"/>
                    </a:lnTo>
                    <a:lnTo>
                      <a:pt x="268" y="119"/>
                    </a:lnTo>
                    <a:lnTo>
                      <a:pt x="252" y="134"/>
                    </a:lnTo>
                    <a:lnTo>
                      <a:pt x="238" y="149"/>
                    </a:lnTo>
                    <a:lnTo>
                      <a:pt x="225" y="165"/>
                    </a:lnTo>
                    <a:lnTo>
                      <a:pt x="212" y="181"/>
                    </a:lnTo>
                    <a:lnTo>
                      <a:pt x="199" y="198"/>
                    </a:lnTo>
                    <a:lnTo>
                      <a:pt x="186" y="215"/>
                    </a:lnTo>
                    <a:lnTo>
                      <a:pt x="174" y="232"/>
                    </a:lnTo>
                    <a:lnTo>
                      <a:pt x="151" y="268"/>
                    </a:lnTo>
                    <a:lnTo>
                      <a:pt x="128" y="307"/>
                    </a:lnTo>
                    <a:lnTo>
                      <a:pt x="106" y="347"/>
                    </a:lnTo>
                    <a:lnTo>
                      <a:pt x="85" y="390"/>
                    </a:lnTo>
                    <a:lnTo>
                      <a:pt x="64" y="436"/>
                    </a:lnTo>
                    <a:lnTo>
                      <a:pt x="43" y="486"/>
                    </a:lnTo>
                    <a:lnTo>
                      <a:pt x="22" y="537"/>
                    </a:lnTo>
                    <a:lnTo>
                      <a:pt x="0" y="591"/>
                    </a:lnTo>
                    <a:lnTo>
                      <a:pt x="25" y="573"/>
                    </a:lnTo>
                    <a:lnTo>
                      <a:pt x="49" y="554"/>
                    </a:lnTo>
                    <a:lnTo>
                      <a:pt x="73" y="535"/>
                    </a:lnTo>
                    <a:lnTo>
                      <a:pt x="96" y="516"/>
                    </a:lnTo>
                    <a:lnTo>
                      <a:pt x="119" y="497"/>
                    </a:lnTo>
                    <a:lnTo>
                      <a:pt x="142" y="477"/>
                    </a:lnTo>
                    <a:lnTo>
                      <a:pt x="165" y="458"/>
                    </a:lnTo>
                    <a:lnTo>
                      <a:pt x="187" y="438"/>
                    </a:lnTo>
                  </a:path>
                </a:pathLst>
              </a:custGeom>
              <a:noFill/>
              <a:ln w="11113">
                <a:solidFill>
                  <a:srgbClr val="1F1A17"/>
                </a:solidFill>
                <a:prstDash val="solid"/>
                <a:round/>
                <a:headEnd/>
                <a:tailEnd/>
              </a:ln>
            </p:spPr>
            <p:txBody>
              <a:bodyPr/>
              <a:lstStyle/>
              <a:p>
                <a:endParaRPr lang="en-US"/>
              </a:p>
            </p:txBody>
          </p:sp>
          <p:sp>
            <p:nvSpPr>
              <p:cNvPr id="33983" name="Freeform 198"/>
              <p:cNvSpPr>
                <a:spLocks/>
              </p:cNvSpPr>
              <p:nvPr/>
            </p:nvSpPr>
            <p:spPr bwMode="auto">
              <a:xfrm>
                <a:off x="3749" y="3055"/>
                <a:ext cx="59" cy="69"/>
              </a:xfrm>
              <a:custGeom>
                <a:avLst/>
                <a:gdLst>
                  <a:gd name="T0" fmla="*/ 0 w 415"/>
                  <a:gd name="T1" fmla="*/ 1 h 480"/>
                  <a:gd name="T2" fmla="*/ 0 w 415"/>
                  <a:gd name="T3" fmla="*/ 1 h 480"/>
                  <a:gd name="T4" fmla="*/ 0 w 415"/>
                  <a:gd name="T5" fmla="*/ 1 h 480"/>
                  <a:gd name="T6" fmla="*/ 0 w 415"/>
                  <a:gd name="T7" fmla="*/ 1 h 480"/>
                  <a:gd name="T8" fmla="*/ 1 w 415"/>
                  <a:gd name="T9" fmla="*/ 1 h 480"/>
                  <a:gd name="T10" fmla="*/ 1 w 415"/>
                  <a:gd name="T11" fmla="*/ 1 h 480"/>
                  <a:gd name="T12" fmla="*/ 1 w 415"/>
                  <a:gd name="T13" fmla="*/ 0 h 480"/>
                  <a:gd name="T14" fmla="*/ 1 w 415"/>
                  <a:gd name="T15" fmla="*/ 0 h 480"/>
                  <a:gd name="T16" fmla="*/ 1 w 415"/>
                  <a:gd name="T17" fmla="*/ 0 h 480"/>
                  <a:gd name="T18" fmla="*/ 1 w 415"/>
                  <a:gd name="T19" fmla="*/ 0 h 480"/>
                  <a:gd name="T20" fmla="*/ 1 w 415"/>
                  <a:gd name="T21" fmla="*/ 0 h 480"/>
                  <a:gd name="T22" fmla="*/ 1 w 415"/>
                  <a:gd name="T23" fmla="*/ 0 h 480"/>
                  <a:gd name="T24" fmla="*/ 1 w 415"/>
                  <a:gd name="T25" fmla="*/ 0 h 480"/>
                  <a:gd name="T26" fmla="*/ 1 w 415"/>
                  <a:gd name="T27" fmla="*/ 0 h 480"/>
                  <a:gd name="T28" fmla="*/ 1 w 415"/>
                  <a:gd name="T29" fmla="*/ 0 h 480"/>
                  <a:gd name="T30" fmla="*/ 1 w 415"/>
                  <a:gd name="T31" fmla="*/ 0 h 480"/>
                  <a:gd name="T32" fmla="*/ 1 w 415"/>
                  <a:gd name="T33" fmla="*/ 0 h 480"/>
                  <a:gd name="T34" fmla="*/ 0 w 415"/>
                  <a:gd name="T35" fmla="*/ 1 h 4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5"/>
                  <a:gd name="T55" fmla="*/ 0 h 480"/>
                  <a:gd name="T56" fmla="*/ 415 w 415"/>
                  <a:gd name="T57" fmla="*/ 480 h 4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5" h="480">
                    <a:moveTo>
                      <a:pt x="0" y="480"/>
                    </a:moveTo>
                    <a:lnTo>
                      <a:pt x="57" y="426"/>
                    </a:lnTo>
                    <a:lnTo>
                      <a:pt x="111" y="370"/>
                    </a:lnTo>
                    <a:lnTo>
                      <a:pt x="164" y="313"/>
                    </a:lnTo>
                    <a:lnTo>
                      <a:pt x="216" y="254"/>
                    </a:lnTo>
                    <a:lnTo>
                      <a:pt x="267" y="193"/>
                    </a:lnTo>
                    <a:lnTo>
                      <a:pt x="317" y="131"/>
                    </a:lnTo>
                    <a:lnTo>
                      <a:pt x="366" y="66"/>
                    </a:lnTo>
                    <a:lnTo>
                      <a:pt x="415" y="0"/>
                    </a:lnTo>
                    <a:lnTo>
                      <a:pt x="393" y="9"/>
                    </a:lnTo>
                    <a:lnTo>
                      <a:pt x="371" y="17"/>
                    </a:lnTo>
                    <a:lnTo>
                      <a:pt x="350" y="26"/>
                    </a:lnTo>
                    <a:lnTo>
                      <a:pt x="329" y="34"/>
                    </a:lnTo>
                    <a:lnTo>
                      <a:pt x="309" y="43"/>
                    </a:lnTo>
                    <a:lnTo>
                      <a:pt x="289" y="51"/>
                    </a:lnTo>
                    <a:lnTo>
                      <a:pt x="270" y="60"/>
                    </a:lnTo>
                    <a:lnTo>
                      <a:pt x="252" y="69"/>
                    </a:lnTo>
                    <a:lnTo>
                      <a:pt x="0" y="480"/>
                    </a:lnTo>
                    <a:close/>
                  </a:path>
                </a:pathLst>
              </a:custGeom>
              <a:noFill/>
              <a:ln w="11113">
                <a:solidFill>
                  <a:srgbClr val="1F1A17"/>
                </a:solidFill>
                <a:prstDash val="solid"/>
                <a:round/>
                <a:headEnd/>
                <a:tailEnd/>
              </a:ln>
            </p:spPr>
            <p:txBody>
              <a:bodyPr/>
              <a:lstStyle/>
              <a:p>
                <a:endParaRPr lang="en-US"/>
              </a:p>
            </p:txBody>
          </p:sp>
          <p:sp>
            <p:nvSpPr>
              <p:cNvPr id="33984" name="Freeform 199"/>
              <p:cNvSpPr>
                <a:spLocks/>
              </p:cNvSpPr>
              <p:nvPr/>
            </p:nvSpPr>
            <p:spPr bwMode="auto">
              <a:xfrm>
                <a:off x="3640" y="3155"/>
                <a:ext cx="67" cy="3"/>
              </a:xfrm>
              <a:custGeom>
                <a:avLst/>
                <a:gdLst>
                  <a:gd name="T0" fmla="*/ 1 w 475"/>
                  <a:gd name="T1" fmla="*/ 0 h 21"/>
                  <a:gd name="T2" fmla="*/ 1 w 475"/>
                  <a:gd name="T3" fmla="*/ 0 h 21"/>
                  <a:gd name="T4" fmla="*/ 1 w 475"/>
                  <a:gd name="T5" fmla="*/ 0 h 21"/>
                  <a:gd name="T6" fmla="*/ 1 w 475"/>
                  <a:gd name="T7" fmla="*/ 0 h 21"/>
                  <a:gd name="T8" fmla="*/ 1 w 475"/>
                  <a:gd name="T9" fmla="*/ 0 h 21"/>
                  <a:gd name="T10" fmla="*/ 1 w 475"/>
                  <a:gd name="T11" fmla="*/ 0 h 21"/>
                  <a:gd name="T12" fmla="*/ 0 w 475"/>
                  <a:gd name="T13" fmla="*/ 0 h 21"/>
                  <a:gd name="T14" fmla="*/ 0 w 475"/>
                  <a:gd name="T15" fmla="*/ 0 h 21"/>
                  <a:gd name="T16" fmla="*/ 0 w 475"/>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5"/>
                  <a:gd name="T28" fmla="*/ 0 h 21"/>
                  <a:gd name="T29" fmla="*/ 475 w 475"/>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5" h="21">
                    <a:moveTo>
                      <a:pt x="475" y="21"/>
                    </a:moveTo>
                    <a:lnTo>
                      <a:pt x="416" y="21"/>
                    </a:lnTo>
                    <a:lnTo>
                      <a:pt x="356" y="20"/>
                    </a:lnTo>
                    <a:lnTo>
                      <a:pt x="297" y="18"/>
                    </a:lnTo>
                    <a:lnTo>
                      <a:pt x="237" y="15"/>
                    </a:lnTo>
                    <a:lnTo>
                      <a:pt x="177" y="12"/>
                    </a:lnTo>
                    <a:lnTo>
                      <a:pt x="118" y="9"/>
                    </a:lnTo>
                    <a:lnTo>
                      <a:pt x="59" y="5"/>
                    </a:lnTo>
                    <a:lnTo>
                      <a:pt x="0" y="0"/>
                    </a:lnTo>
                  </a:path>
                </a:pathLst>
              </a:custGeom>
              <a:noFill/>
              <a:ln w="11113">
                <a:solidFill>
                  <a:srgbClr val="1F1A17"/>
                </a:solidFill>
                <a:prstDash val="solid"/>
                <a:round/>
                <a:headEnd/>
                <a:tailEnd/>
              </a:ln>
            </p:spPr>
            <p:txBody>
              <a:bodyPr/>
              <a:lstStyle/>
              <a:p>
                <a:endParaRPr lang="en-US"/>
              </a:p>
            </p:txBody>
          </p:sp>
          <p:sp>
            <p:nvSpPr>
              <p:cNvPr id="33985" name="Freeform 200"/>
              <p:cNvSpPr>
                <a:spLocks/>
              </p:cNvSpPr>
              <p:nvPr/>
            </p:nvSpPr>
            <p:spPr bwMode="auto">
              <a:xfrm>
                <a:off x="3594" y="3041"/>
                <a:ext cx="141" cy="111"/>
              </a:xfrm>
              <a:custGeom>
                <a:avLst/>
                <a:gdLst>
                  <a:gd name="T0" fmla="*/ 0 w 986"/>
                  <a:gd name="T1" fmla="*/ 2 h 780"/>
                  <a:gd name="T2" fmla="*/ 0 w 986"/>
                  <a:gd name="T3" fmla="*/ 2 h 780"/>
                  <a:gd name="T4" fmla="*/ 0 w 986"/>
                  <a:gd name="T5" fmla="*/ 2 h 780"/>
                  <a:gd name="T6" fmla="*/ 0 w 986"/>
                  <a:gd name="T7" fmla="*/ 2 h 780"/>
                  <a:gd name="T8" fmla="*/ 0 w 986"/>
                  <a:gd name="T9" fmla="*/ 2 h 780"/>
                  <a:gd name="T10" fmla="*/ 0 w 986"/>
                  <a:gd name="T11" fmla="*/ 2 h 780"/>
                  <a:gd name="T12" fmla="*/ 0 w 986"/>
                  <a:gd name="T13" fmla="*/ 2 h 780"/>
                  <a:gd name="T14" fmla="*/ 0 w 986"/>
                  <a:gd name="T15" fmla="*/ 2 h 780"/>
                  <a:gd name="T16" fmla="*/ 1 w 986"/>
                  <a:gd name="T17" fmla="*/ 2 h 780"/>
                  <a:gd name="T18" fmla="*/ 1 w 986"/>
                  <a:gd name="T19" fmla="*/ 2 h 780"/>
                  <a:gd name="T20" fmla="*/ 1 w 986"/>
                  <a:gd name="T21" fmla="*/ 1 h 780"/>
                  <a:gd name="T22" fmla="*/ 1 w 986"/>
                  <a:gd name="T23" fmla="*/ 1 h 780"/>
                  <a:gd name="T24" fmla="*/ 1 w 986"/>
                  <a:gd name="T25" fmla="*/ 1 h 780"/>
                  <a:gd name="T26" fmla="*/ 1 w 986"/>
                  <a:gd name="T27" fmla="*/ 1 h 780"/>
                  <a:gd name="T28" fmla="*/ 1 w 986"/>
                  <a:gd name="T29" fmla="*/ 1 h 780"/>
                  <a:gd name="T30" fmla="*/ 2 w 986"/>
                  <a:gd name="T31" fmla="*/ 1 h 780"/>
                  <a:gd name="T32" fmla="*/ 2 w 986"/>
                  <a:gd name="T33" fmla="*/ 1 h 780"/>
                  <a:gd name="T34" fmla="*/ 2 w 986"/>
                  <a:gd name="T35" fmla="*/ 0 h 780"/>
                  <a:gd name="T36" fmla="*/ 2 w 986"/>
                  <a:gd name="T37" fmla="*/ 0 h 780"/>
                  <a:gd name="T38" fmla="*/ 2 w 986"/>
                  <a:gd name="T39" fmla="*/ 0 h 780"/>
                  <a:gd name="T40" fmla="*/ 2 w 986"/>
                  <a:gd name="T41" fmla="*/ 0 h 780"/>
                  <a:gd name="T42" fmla="*/ 2 w 986"/>
                  <a:gd name="T43" fmla="*/ 0 h 780"/>
                  <a:gd name="T44" fmla="*/ 2 w 986"/>
                  <a:gd name="T45" fmla="*/ 0 h 780"/>
                  <a:gd name="T46" fmla="*/ 2 w 986"/>
                  <a:gd name="T47" fmla="*/ 0 h 780"/>
                  <a:gd name="T48" fmla="*/ 3 w 986"/>
                  <a:gd name="T49" fmla="*/ 0 h 780"/>
                  <a:gd name="T50" fmla="*/ 3 w 986"/>
                  <a:gd name="T51" fmla="*/ 0 h 780"/>
                  <a:gd name="T52" fmla="*/ 3 w 986"/>
                  <a:gd name="T53" fmla="*/ 0 h 780"/>
                  <a:gd name="T54" fmla="*/ 3 w 986"/>
                  <a:gd name="T55" fmla="*/ 0 h 780"/>
                  <a:gd name="T56" fmla="*/ 3 w 986"/>
                  <a:gd name="T57" fmla="*/ 0 h 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86"/>
                  <a:gd name="T88" fmla="*/ 0 h 780"/>
                  <a:gd name="T89" fmla="*/ 986 w 986"/>
                  <a:gd name="T90" fmla="*/ 780 h 7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86" h="780">
                    <a:moveTo>
                      <a:pt x="148" y="780"/>
                    </a:moveTo>
                    <a:lnTo>
                      <a:pt x="111" y="776"/>
                    </a:lnTo>
                    <a:lnTo>
                      <a:pt x="74" y="772"/>
                    </a:lnTo>
                    <a:lnTo>
                      <a:pt x="37" y="768"/>
                    </a:lnTo>
                    <a:lnTo>
                      <a:pt x="0" y="764"/>
                    </a:lnTo>
                    <a:lnTo>
                      <a:pt x="51" y="718"/>
                    </a:lnTo>
                    <a:lnTo>
                      <a:pt x="101" y="671"/>
                    </a:lnTo>
                    <a:lnTo>
                      <a:pt x="151" y="625"/>
                    </a:lnTo>
                    <a:lnTo>
                      <a:pt x="200" y="579"/>
                    </a:lnTo>
                    <a:lnTo>
                      <a:pt x="248" y="532"/>
                    </a:lnTo>
                    <a:lnTo>
                      <a:pt x="296" y="485"/>
                    </a:lnTo>
                    <a:lnTo>
                      <a:pt x="344" y="438"/>
                    </a:lnTo>
                    <a:lnTo>
                      <a:pt x="391" y="391"/>
                    </a:lnTo>
                    <a:lnTo>
                      <a:pt x="438" y="343"/>
                    </a:lnTo>
                    <a:lnTo>
                      <a:pt x="484" y="295"/>
                    </a:lnTo>
                    <a:lnTo>
                      <a:pt x="531" y="247"/>
                    </a:lnTo>
                    <a:lnTo>
                      <a:pt x="577" y="197"/>
                    </a:lnTo>
                    <a:lnTo>
                      <a:pt x="623" y="148"/>
                    </a:lnTo>
                    <a:lnTo>
                      <a:pt x="669" y="99"/>
                    </a:lnTo>
                    <a:lnTo>
                      <a:pt x="714" y="49"/>
                    </a:lnTo>
                    <a:lnTo>
                      <a:pt x="759" y="0"/>
                    </a:lnTo>
                    <a:lnTo>
                      <a:pt x="788" y="5"/>
                    </a:lnTo>
                    <a:lnTo>
                      <a:pt x="816" y="10"/>
                    </a:lnTo>
                    <a:lnTo>
                      <a:pt x="844" y="15"/>
                    </a:lnTo>
                    <a:lnTo>
                      <a:pt x="872" y="21"/>
                    </a:lnTo>
                    <a:lnTo>
                      <a:pt x="901" y="26"/>
                    </a:lnTo>
                    <a:lnTo>
                      <a:pt x="929" y="30"/>
                    </a:lnTo>
                    <a:lnTo>
                      <a:pt x="957" y="34"/>
                    </a:lnTo>
                    <a:lnTo>
                      <a:pt x="986" y="36"/>
                    </a:lnTo>
                  </a:path>
                </a:pathLst>
              </a:custGeom>
              <a:noFill/>
              <a:ln w="11113">
                <a:solidFill>
                  <a:srgbClr val="1F1A17"/>
                </a:solidFill>
                <a:prstDash val="solid"/>
                <a:round/>
                <a:headEnd/>
                <a:tailEnd/>
              </a:ln>
            </p:spPr>
            <p:txBody>
              <a:bodyPr/>
              <a:lstStyle/>
              <a:p>
                <a:endParaRPr lang="en-US"/>
              </a:p>
            </p:txBody>
          </p:sp>
          <p:sp>
            <p:nvSpPr>
              <p:cNvPr id="33986" name="Freeform 201"/>
              <p:cNvSpPr>
                <a:spLocks/>
              </p:cNvSpPr>
              <p:nvPr/>
            </p:nvSpPr>
            <p:spPr bwMode="auto">
              <a:xfrm>
                <a:off x="3766" y="3049"/>
                <a:ext cx="41" cy="6"/>
              </a:xfrm>
              <a:custGeom>
                <a:avLst/>
                <a:gdLst>
                  <a:gd name="T0" fmla="*/ 0 w 282"/>
                  <a:gd name="T1" fmla="*/ 0 h 39"/>
                  <a:gd name="T2" fmla="*/ 0 w 282"/>
                  <a:gd name="T3" fmla="*/ 0 h 39"/>
                  <a:gd name="T4" fmla="*/ 0 w 282"/>
                  <a:gd name="T5" fmla="*/ 0 h 39"/>
                  <a:gd name="T6" fmla="*/ 0 w 282"/>
                  <a:gd name="T7" fmla="*/ 0 h 39"/>
                  <a:gd name="T8" fmla="*/ 0 w 282"/>
                  <a:gd name="T9" fmla="*/ 0 h 39"/>
                  <a:gd name="T10" fmla="*/ 1 w 282"/>
                  <a:gd name="T11" fmla="*/ 0 h 39"/>
                  <a:gd name="T12" fmla="*/ 1 w 282"/>
                  <a:gd name="T13" fmla="*/ 0 h 39"/>
                  <a:gd name="T14" fmla="*/ 1 w 282"/>
                  <a:gd name="T15" fmla="*/ 0 h 39"/>
                  <a:gd name="T16" fmla="*/ 1 w 282"/>
                  <a:gd name="T17" fmla="*/ 0 h 39"/>
                  <a:gd name="T18" fmla="*/ 0 w 282"/>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2"/>
                  <a:gd name="T31" fmla="*/ 0 h 39"/>
                  <a:gd name="T32" fmla="*/ 282 w 282"/>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2" h="39">
                    <a:moveTo>
                      <a:pt x="0" y="0"/>
                    </a:moveTo>
                    <a:lnTo>
                      <a:pt x="35" y="4"/>
                    </a:lnTo>
                    <a:lnTo>
                      <a:pt x="71" y="8"/>
                    </a:lnTo>
                    <a:lnTo>
                      <a:pt x="106" y="13"/>
                    </a:lnTo>
                    <a:lnTo>
                      <a:pt x="141" y="18"/>
                    </a:lnTo>
                    <a:lnTo>
                      <a:pt x="176" y="23"/>
                    </a:lnTo>
                    <a:lnTo>
                      <a:pt x="211" y="28"/>
                    </a:lnTo>
                    <a:lnTo>
                      <a:pt x="246" y="33"/>
                    </a:lnTo>
                    <a:lnTo>
                      <a:pt x="282" y="39"/>
                    </a:lnTo>
                    <a:lnTo>
                      <a:pt x="0" y="0"/>
                    </a:lnTo>
                    <a:close/>
                  </a:path>
                </a:pathLst>
              </a:custGeom>
              <a:noFill/>
              <a:ln w="11113">
                <a:solidFill>
                  <a:srgbClr val="1F1A17"/>
                </a:solidFill>
                <a:prstDash val="solid"/>
                <a:round/>
                <a:headEnd/>
                <a:tailEnd/>
              </a:ln>
            </p:spPr>
            <p:txBody>
              <a:bodyPr/>
              <a:lstStyle/>
              <a:p>
                <a:endParaRPr lang="en-US"/>
              </a:p>
            </p:txBody>
          </p:sp>
          <p:sp>
            <p:nvSpPr>
              <p:cNvPr id="33987" name="Freeform 202"/>
              <p:cNvSpPr>
                <a:spLocks/>
              </p:cNvSpPr>
              <p:nvPr/>
            </p:nvSpPr>
            <p:spPr bwMode="auto">
              <a:xfrm>
                <a:off x="3551" y="3132"/>
                <a:ext cx="16" cy="26"/>
              </a:xfrm>
              <a:custGeom>
                <a:avLst/>
                <a:gdLst>
                  <a:gd name="T0" fmla="*/ 0 w 113"/>
                  <a:gd name="T1" fmla="*/ 1 h 177"/>
                  <a:gd name="T2" fmla="*/ 0 w 113"/>
                  <a:gd name="T3" fmla="*/ 1 h 177"/>
                  <a:gd name="T4" fmla="*/ 0 w 113"/>
                  <a:gd name="T5" fmla="*/ 1 h 177"/>
                  <a:gd name="T6" fmla="*/ 0 w 113"/>
                  <a:gd name="T7" fmla="*/ 0 h 177"/>
                  <a:gd name="T8" fmla="*/ 0 w 113"/>
                  <a:gd name="T9" fmla="*/ 0 h 177"/>
                  <a:gd name="T10" fmla="*/ 0 w 113"/>
                  <a:gd name="T11" fmla="*/ 0 h 177"/>
                  <a:gd name="T12" fmla="*/ 0 w 113"/>
                  <a:gd name="T13" fmla="*/ 0 h 177"/>
                  <a:gd name="T14" fmla="*/ 0 w 113"/>
                  <a:gd name="T15" fmla="*/ 0 h 177"/>
                  <a:gd name="T16" fmla="*/ 0 w 113"/>
                  <a:gd name="T17" fmla="*/ 0 h 177"/>
                  <a:gd name="T18" fmla="*/ 0 w 113"/>
                  <a:gd name="T19" fmla="*/ 0 h 177"/>
                  <a:gd name="T20" fmla="*/ 0 w 113"/>
                  <a:gd name="T21" fmla="*/ 0 h 177"/>
                  <a:gd name="T22" fmla="*/ 0 w 113"/>
                  <a:gd name="T23" fmla="*/ 0 h 177"/>
                  <a:gd name="T24" fmla="*/ 0 w 113"/>
                  <a:gd name="T25" fmla="*/ 0 h 177"/>
                  <a:gd name="T26" fmla="*/ 0 w 113"/>
                  <a:gd name="T27" fmla="*/ 0 h 177"/>
                  <a:gd name="T28" fmla="*/ 0 w 113"/>
                  <a:gd name="T29" fmla="*/ 0 h 1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
                  <a:gd name="T46" fmla="*/ 0 h 177"/>
                  <a:gd name="T47" fmla="*/ 113 w 113"/>
                  <a:gd name="T48" fmla="*/ 177 h 1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 h="177">
                    <a:moveTo>
                      <a:pt x="17" y="177"/>
                    </a:moveTo>
                    <a:lnTo>
                      <a:pt x="10" y="170"/>
                    </a:lnTo>
                    <a:lnTo>
                      <a:pt x="5" y="162"/>
                    </a:lnTo>
                    <a:lnTo>
                      <a:pt x="3" y="158"/>
                    </a:lnTo>
                    <a:lnTo>
                      <a:pt x="2" y="155"/>
                    </a:lnTo>
                    <a:lnTo>
                      <a:pt x="1" y="151"/>
                    </a:lnTo>
                    <a:lnTo>
                      <a:pt x="0" y="147"/>
                    </a:lnTo>
                    <a:lnTo>
                      <a:pt x="1" y="139"/>
                    </a:lnTo>
                    <a:lnTo>
                      <a:pt x="4" y="130"/>
                    </a:lnTo>
                    <a:lnTo>
                      <a:pt x="9" y="122"/>
                    </a:lnTo>
                    <a:lnTo>
                      <a:pt x="15" y="113"/>
                    </a:lnTo>
                    <a:lnTo>
                      <a:pt x="40" y="85"/>
                    </a:lnTo>
                    <a:lnTo>
                      <a:pt x="64" y="56"/>
                    </a:lnTo>
                    <a:lnTo>
                      <a:pt x="89" y="28"/>
                    </a:lnTo>
                    <a:lnTo>
                      <a:pt x="113" y="0"/>
                    </a:lnTo>
                  </a:path>
                </a:pathLst>
              </a:custGeom>
              <a:noFill/>
              <a:ln w="7938">
                <a:solidFill>
                  <a:srgbClr val="1F1A17"/>
                </a:solidFill>
                <a:prstDash val="solid"/>
                <a:round/>
                <a:headEnd/>
                <a:tailEnd/>
              </a:ln>
            </p:spPr>
            <p:txBody>
              <a:bodyPr/>
              <a:lstStyle/>
              <a:p>
                <a:endParaRPr lang="en-US"/>
              </a:p>
            </p:txBody>
          </p:sp>
          <p:sp>
            <p:nvSpPr>
              <p:cNvPr id="33988" name="Freeform 203"/>
              <p:cNvSpPr>
                <a:spLocks/>
              </p:cNvSpPr>
              <p:nvPr/>
            </p:nvSpPr>
            <p:spPr bwMode="auto">
              <a:xfrm>
                <a:off x="3580" y="3038"/>
                <a:ext cx="72" cy="79"/>
              </a:xfrm>
              <a:custGeom>
                <a:avLst/>
                <a:gdLst>
                  <a:gd name="T0" fmla="*/ 0 w 503"/>
                  <a:gd name="T1" fmla="*/ 2 h 549"/>
                  <a:gd name="T2" fmla="*/ 0 w 503"/>
                  <a:gd name="T3" fmla="*/ 1 h 549"/>
                  <a:gd name="T4" fmla="*/ 0 w 503"/>
                  <a:gd name="T5" fmla="*/ 1 h 549"/>
                  <a:gd name="T6" fmla="*/ 1 w 503"/>
                  <a:gd name="T7" fmla="*/ 1 h 549"/>
                  <a:gd name="T8" fmla="*/ 1 w 503"/>
                  <a:gd name="T9" fmla="*/ 1 h 549"/>
                  <a:gd name="T10" fmla="*/ 1 w 503"/>
                  <a:gd name="T11" fmla="*/ 1 h 549"/>
                  <a:gd name="T12" fmla="*/ 1 w 503"/>
                  <a:gd name="T13" fmla="*/ 0 h 549"/>
                  <a:gd name="T14" fmla="*/ 1 w 503"/>
                  <a:gd name="T15" fmla="*/ 0 h 549"/>
                  <a:gd name="T16" fmla="*/ 1 w 503"/>
                  <a:gd name="T17" fmla="*/ 0 h 5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3"/>
                  <a:gd name="T28" fmla="*/ 0 h 549"/>
                  <a:gd name="T29" fmla="*/ 503 w 503"/>
                  <a:gd name="T30" fmla="*/ 549 h 5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3" h="549">
                    <a:moveTo>
                      <a:pt x="0" y="549"/>
                    </a:moveTo>
                    <a:lnTo>
                      <a:pt x="63" y="479"/>
                    </a:lnTo>
                    <a:lnTo>
                      <a:pt x="127" y="409"/>
                    </a:lnTo>
                    <a:lnTo>
                      <a:pt x="190" y="340"/>
                    </a:lnTo>
                    <a:lnTo>
                      <a:pt x="252" y="272"/>
                    </a:lnTo>
                    <a:lnTo>
                      <a:pt x="315" y="203"/>
                    </a:lnTo>
                    <a:lnTo>
                      <a:pt x="378" y="136"/>
                    </a:lnTo>
                    <a:lnTo>
                      <a:pt x="440" y="68"/>
                    </a:lnTo>
                    <a:lnTo>
                      <a:pt x="503" y="0"/>
                    </a:lnTo>
                  </a:path>
                </a:pathLst>
              </a:custGeom>
              <a:noFill/>
              <a:ln w="7938">
                <a:solidFill>
                  <a:srgbClr val="1F1A17"/>
                </a:solidFill>
                <a:prstDash val="solid"/>
                <a:round/>
                <a:headEnd/>
                <a:tailEnd/>
              </a:ln>
            </p:spPr>
            <p:txBody>
              <a:bodyPr/>
              <a:lstStyle/>
              <a:p>
                <a:endParaRPr lang="en-US"/>
              </a:p>
            </p:txBody>
          </p:sp>
          <p:sp>
            <p:nvSpPr>
              <p:cNvPr id="33989" name="Freeform 204"/>
              <p:cNvSpPr>
                <a:spLocks/>
              </p:cNvSpPr>
              <p:nvPr/>
            </p:nvSpPr>
            <p:spPr bwMode="auto">
              <a:xfrm>
                <a:off x="3664" y="2997"/>
                <a:ext cx="100" cy="28"/>
              </a:xfrm>
              <a:custGeom>
                <a:avLst/>
                <a:gdLst>
                  <a:gd name="T0" fmla="*/ 0 w 697"/>
                  <a:gd name="T1" fmla="*/ 1 h 198"/>
                  <a:gd name="T2" fmla="*/ 0 w 697"/>
                  <a:gd name="T3" fmla="*/ 0 h 198"/>
                  <a:gd name="T4" fmla="*/ 0 w 697"/>
                  <a:gd name="T5" fmla="*/ 0 h 198"/>
                  <a:gd name="T6" fmla="*/ 0 w 697"/>
                  <a:gd name="T7" fmla="*/ 0 h 198"/>
                  <a:gd name="T8" fmla="*/ 0 w 697"/>
                  <a:gd name="T9" fmla="*/ 0 h 198"/>
                  <a:gd name="T10" fmla="*/ 0 w 697"/>
                  <a:gd name="T11" fmla="*/ 0 h 198"/>
                  <a:gd name="T12" fmla="*/ 0 w 697"/>
                  <a:gd name="T13" fmla="*/ 0 h 198"/>
                  <a:gd name="T14" fmla="*/ 0 w 697"/>
                  <a:gd name="T15" fmla="*/ 0 h 198"/>
                  <a:gd name="T16" fmla="*/ 0 w 697"/>
                  <a:gd name="T17" fmla="*/ 0 h 198"/>
                  <a:gd name="T18" fmla="*/ 1 w 697"/>
                  <a:gd name="T19" fmla="*/ 0 h 198"/>
                  <a:gd name="T20" fmla="*/ 1 w 697"/>
                  <a:gd name="T21" fmla="*/ 0 h 198"/>
                  <a:gd name="T22" fmla="*/ 1 w 697"/>
                  <a:gd name="T23" fmla="*/ 0 h 198"/>
                  <a:gd name="T24" fmla="*/ 1 w 697"/>
                  <a:gd name="T25" fmla="*/ 0 h 198"/>
                  <a:gd name="T26" fmla="*/ 1 w 697"/>
                  <a:gd name="T27" fmla="*/ 0 h 198"/>
                  <a:gd name="T28" fmla="*/ 1 w 697"/>
                  <a:gd name="T29" fmla="*/ 0 h 198"/>
                  <a:gd name="T30" fmla="*/ 1 w 697"/>
                  <a:gd name="T31" fmla="*/ 0 h 198"/>
                  <a:gd name="T32" fmla="*/ 1 w 697"/>
                  <a:gd name="T33" fmla="*/ 0 h 198"/>
                  <a:gd name="T34" fmla="*/ 1 w 697"/>
                  <a:gd name="T35" fmla="*/ 0 h 198"/>
                  <a:gd name="T36" fmla="*/ 1 w 697"/>
                  <a:gd name="T37" fmla="*/ 0 h 198"/>
                  <a:gd name="T38" fmla="*/ 1 w 697"/>
                  <a:gd name="T39" fmla="*/ 0 h 198"/>
                  <a:gd name="T40" fmla="*/ 1 w 697"/>
                  <a:gd name="T41" fmla="*/ 0 h 198"/>
                  <a:gd name="T42" fmla="*/ 2 w 697"/>
                  <a:gd name="T43" fmla="*/ 0 h 1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7"/>
                  <a:gd name="T67" fmla="*/ 0 h 198"/>
                  <a:gd name="T68" fmla="*/ 697 w 697"/>
                  <a:gd name="T69" fmla="*/ 198 h 1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7" h="198">
                    <a:moveTo>
                      <a:pt x="0" y="198"/>
                    </a:moveTo>
                    <a:lnTo>
                      <a:pt x="32" y="162"/>
                    </a:lnTo>
                    <a:lnTo>
                      <a:pt x="65" y="127"/>
                    </a:lnTo>
                    <a:lnTo>
                      <a:pt x="97" y="92"/>
                    </a:lnTo>
                    <a:lnTo>
                      <a:pt x="129" y="57"/>
                    </a:lnTo>
                    <a:lnTo>
                      <a:pt x="139" y="49"/>
                    </a:lnTo>
                    <a:lnTo>
                      <a:pt x="149" y="42"/>
                    </a:lnTo>
                    <a:lnTo>
                      <a:pt x="159" y="35"/>
                    </a:lnTo>
                    <a:lnTo>
                      <a:pt x="170" y="28"/>
                    </a:lnTo>
                    <a:lnTo>
                      <a:pt x="181" y="22"/>
                    </a:lnTo>
                    <a:lnTo>
                      <a:pt x="193" y="17"/>
                    </a:lnTo>
                    <a:lnTo>
                      <a:pt x="206" y="12"/>
                    </a:lnTo>
                    <a:lnTo>
                      <a:pt x="218" y="8"/>
                    </a:lnTo>
                    <a:lnTo>
                      <a:pt x="232" y="5"/>
                    </a:lnTo>
                    <a:lnTo>
                      <a:pt x="245" y="3"/>
                    </a:lnTo>
                    <a:lnTo>
                      <a:pt x="260" y="1"/>
                    </a:lnTo>
                    <a:lnTo>
                      <a:pt x="275" y="0"/>
                    </a:lnTo>
                    <a:lnTo>
                      <a:pt x="290" y="0"/>
                    </a:lnTo>
                    <a:lnTo>
                      <a:pt x="307" y="0"/>
                    </a:lnTo>
                    <a:lnTo>
                      <a:pt x="324" y="2"/>
                    </a:lnTo>
                    <a:lnTo>
                      <a:pt x="341" y="4"/>
                    </a:lnTo>
                    <a:lnTo>
                      <a:pt x="697" y="59"/>
                    </a:lnTo>
                  </a:path>
                </a:pathLst>
              </a:custGeom>
              <a:noFill/>
              <a:ln w="7938">
                <a:solidFill>
                  <a:srgbClr val="1F1A17"/>
                </a:solidFill>
                <a:prstDash val="solid"/>
                <a:round/>
                <a:headEnd/>
                <a:tailEnd/>
              </a:ln>
            </p:spPr>
            <p:txBody>
              <a:bodyPr/>
              <a:lstStyle/>
              <a:p>
                <a:endParaRPr lang="en-US"/>
              </a:p>
            </p:txBody>
          </p:sp>
          <p:sp>
            <p:nvSpPr>
              <p:cNvPr id="33990" name="Freeform 205"/>
              <p:cNvSpPr>
                <a:spLocks/>
              </p:cNvSpPr>
              <p:nvPr/>
            </p:nvSpPr>
            <p:spPr bwMode="auto">
              <a:xfrm>
                <a:off x="3788" y="3009"/>
                <a:ext cx="63" cy="16"/>
              </a:xfrm>
              <a:custGeom>
                <a:avLst/>
                <a:gdLst>
                  <a:gd name="T0" fmla="*/ 0 w 442"/>
                  <a:gd name="T1" fmla="*/ 0 h 115"/>
                  <a:gd name="T2" fmla="*/ 1 w 442"/>
                  <a:gd name="T3" fmla="*/ 0 h 115"/>
                  <a:gd name="T4" fmla="*/ 1 w 442"/>
                  <a:gd name="T5" fmla="*/ 0 h 115"/>
                  <a:gd name="T6" fmla="*/ 1 w 442"/>
                  <a:gd name="T7" fmla="*/ 0 h 115"/>
                  <a:gd name="T8" fmla="*/ 1 w 442"/>
                  <a:gd name="T9" fmla="*/ 0 h 115"/>
                  <a:gd name="T10" fmla="*/ 1 w 442"/>
                  <a:gd name="T11" fmla="*/ 0 h 115"/>
                  <a:gd name="T12" fmla="*/ 1 w 442"/>
                  <a:gd name="T13" fmla="*/ 0 h 115"/>
                  <a:gd name="T14" fmla="*/ 1 w 442"/>
                  <a:gd name="T15" fmla="*/ 0 h 115"/>
                  <a:gd name="T16" fmla="*/ 1 w 442"/>
                  <a:gd name="T17" fmla="*/ 0 h 115"/>
                  <a:gd name="T18" fmla="*/ 1 w 442"/>
                  <a:gd name="T19" fmla="*/ 0 h 115"/>
                  <a:gd name="T20" fmla="*/ 1 w 442"/>
                  <a:gd name="T21" fmla="*/ 0 h 115"/>
                  <a:gd name="T22" fmla="*/ 1 w 442"/>
                  <a:gd name="T23" fmla="*/ 0 h 115"/>
                  <a:gd name="T24" fmla="*/ 0 w 442"/>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2"/>
                  <a:gd name="T40" fmla="*/ 0 h 115"/>
                  <a:gd name="T41" fmla="*/ 442 w 442"/>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2" h="115">
                    <a:moveTo>
                      <a:pt x="0" y="0"/>
                    </a:moveTo>
                    <a:lnTo>
                      <a:pt x="391" y="60"/>
                    </a:lnTo>
                    <a:lnTo>
                      <a:pt x="404" y="66"/>
                    </a:lnTo>
                    <a:lnTo>
                      <a:pt x="415" y="72"/>
                    </a:lnTo>
                    <a:lnTo>
                      <a:pt x="424" y="79"/>
                    </a:lnTo>
                    <a:lnTo>
                      <a:pt x="432" y="86"/>
                    </a:lnTo>
                    <a:lnTo>
                      <a:pt x="437" y="93"/>
                    </a:lnTo>
                    <a:lnTo>
                      <a:pt x="441" y="100"/>
                    </a:lnTo>
                    <a:lnTo>
                      <a:pt x="442" y="104"/>
                    </a:lnTo>
                    <a:lnTo>
                      <a:pt x="442" y="108"/>
                    </a:lnTo>
                    <a:lnTo>
                      <a:pt x="442" y="111"/>
                    </a:lnTo>
                    <a:lnTo>
                      <a:pt x="441" y="115"/>
                    </a:lnTo>
                    <a:lnTo>
                      <a:pt x="0" y="0"/>
                    </a:lnTo>
                    <a:close/>
                  </a:path>
                </a:pathLst>
              </a:custGeom>
              <a:noFill/>
              <a:ln w="7938">
                <a:solidFill>
                  <a:srgbClr val="1F1A17"/>
                </a:solidFill>
                <a:prstDash val="solid"/>
                <a:round/>
                <a:headEnd/>
                <a:tailEnd/>
              </a:ln>
            </p:spPr>
            <p:txBody>
              <a:bodyPr/>
              <a:lstStyle/>
              <a:p>
                <a:endParaRPr lang="en-US"/>
              </a:p>
            </p:txBody>
          </p:sp>
          <p:sp>
            <p:nvSpPr>
              <p:cNvPr id="33991" name="Freeform 206"/>
              <p:cNvSpPr>
                <a:spLocks/>
              </p:cNvSpPr>
              <p:nvPr/>
            </p:nvSpPr>
            <p:spPr bwMode="auto">
              <a:xfrm>
                <a:off x="3903" y="2192"/>
                <a:ext cx="48" cy="100"/>
              </a:xfrm>
              <a:custGeom>
                <a:avLst/>
                <a:gdLst>
                  <a:gd name="T0" fmla="*/ 0 w 332"/>
                  <a:gd name="T1" fmla="*/ 0 h 705"/>
                  <a:gd name="T2" fmla="*/ 0 w 332"/>
                  <a:gd name="T3" fmla="*/ 0 h 705"/>
                  <a:gd name="T4" fmla="*/ 0 w 332"/>
                  <a:gd name="T5" fmla="*/ 0 h 705"/>
                  <a:gd name="T6" fmla="*/ 0 w 332"/>
                  <a:gd name="T7" fmla="*/ 0 h 705"/>
                  <a:gd name="T8" fmla="*/ 0 w 332"/>
                  <a:gd name="T9" fmla="*/ 0 h 705"/>
                  <a:gd name="T10" fmla="*/ 0 w 332"/>
                  <a:gd name="T11" fmla="*/ 0 h 705"/>
                  <a:gd name="T12" fmla="*/ 0 w 332"/>
                  <a:gd name="T13" fmla="*/ 0 h 705"/>
                  <a:gd name="T14" fmla="*/ 0 w 332"/>
                  <a:gd name="T15" fmla="*/ 0 h 705"/>
                  <a:gd name="T16" fmla="*/ 0 w 332"/>
                  <a:gd name="T17" fmla="*/ 0 h 705"/>
                  <a:gd name="T18" fmla="*/ 0 w 332"/>
                  <a:gd name="T19" fmla="*/ 0 h 705"/>
                  <a:gd name="T20" fmla="*/ 0 w 332"/>
                  <a:gd name="T21" fmla="*/ 0 h 705"/>
                  <a:gd name="T22" fmla="*/ 0 w 332"/>
                  <a:gd name="T23" fmla="*/ 0 h 705"/>
                  <a:gd name="T24" fmla="*/ 0 w 332"/>
                  <a:gd name="T25" fmla="*/ 0 h 705"/>
                  <a:gd name="T26" fmla="*/ 0 w 332"/>
                  <a:gd name="T27" fmla="*/ 0 h 705"/>
                  <a:gd name="T28" fmla="*/ 0 w 332"/>
                  <a:gd name="T29" fmla="*/ 0 h 705"/>
                  <a:gd name="T30" fmla="*/ 0 w 332"/>
                  <a:gd name="T31" fmla="*/ 0 h 705"/>
                  <a:gd name="T32" fmla="*/ 0 w 332"/>
                  <a:gd name="T33" fmla="*/ 0 h 705"/>
                  <a:gd name="T34" fmla="*/ 1 w 332"/>
                  <a:gd name="T35" fmla="*/ 2 h 7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2"/>
                  <a:gd name="T55" fmla="*/ 0 h 705"/>
                  <a:gd name="T56" fmla="*/ 332 w 332"/>
                  <a:gd name="T57" fmla="*/ 705 h 7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2" h="705">
                    <a:moveTo>
                      <a:pt x="28" y="0"/>
                    </a:moveTo>
                    <a:lnTo>
                      <a:pt x="22" y="4"/>
                    </a:lnTo>
                    <a:lnTo>
                      <a:pt x="17" y="10"/>
                    </a:lnTo>
                    <a:lnTo>
                      <a:pt x="12" y="16"/>
                    </a:lnTo>
                    <a:lnTo>
                      <a:pt x="8" y="23"/>
                    </a:lnTo>
                    <a:lnTo>
                      <a:pt x="5" y="31"/>
                    </a:lnTo>
                    <a:lnTo>
                      <a:pt x="3" y="39"/>
                    </a:lnTo>
                    <a:lnTo>
                      <a:pt x="1" y="48"/>
                    </a:lnTo>
                    <a:lnTo>
                      <a:pt x="0" y="58"/>
                    </a:lnTo>
                    <a:lnTo>
                      <a:pt x="0" y="68"/>
                    </a:lnTo>
                    <a:lnTo>
                      <a:pt x="0" y="78"/>
                    </a:lnTo>
                    <a:lnTo>
                      <a:pt x="1" y="88"/>
                    </a:lnTo>
                    <a:lnTo>
                      <a:pt x="2" y="98"/>
                    </a:lnTo>
                    <a:lnTo>
                      <a:pt x="5" y="109"/>
                    </a:lnTo>
                    <a:lnTo>
                      <a:pt x="8" y="119"/>
                    </a:lnTo>
                    <a:lnTo>
                      <a:pt x="11" y="129"/>
                    </a:lnTo>
                    <a:lnTo>
                      <a:pt x="15" y="139"/>
                    </a:lnTo>
                    <a:lnTo>
                      <a:pt x="332" y="705"/>
                    </a:lnTo>
                  </a:path>
                </a:pathLst>
              </a:custGeom>
              <a:noFill/>
              <a:ln w="11113">
                <a:solidFill>
                  <a:srgbClr val="1F1A17"/>
                </a:solidFill>
                <a:prstDash val="solid"/>
                <a:round/>
                <a:headEnd/>
                <a:tailEnd/>
              </a:ln>
            </p:spPr>
            <p:txBody>
              <a:bodyPr/>
              <a:lstStyle/>
              <a:p>
                <a:endParaRPr lang="en-US"/>
              </a:p>
            </p:txBody>
          </p:sp>
          <p:sp>
            <p:nvSpPr>
              <p:cNvPr id="33992" name="Freeform 207"/>
              <p:cNvSpPr>
                <a:spLocks/>
              </p:cNvSpPr>
              <p:nvPr/>
            </p:nvSpPr>
            <p:spPr bwMode="auto">
              <a:xfrm>
                <a:off x="3967" y="2321"/>
                <a:ext cx="196" cy="238"/>
              </a:xfrm>
              <a:custGeom>
                <a:avLst/>
                <a:gdLst>
                  <a:gd name="T0" fmla="*/ 0 w 1374"/>
                  <a:gd name="T1" fmla="*/ 0 h 1666"/>
                  <a:gd name="T2" fmla="*/ 2 w 1374"/>
                  <a:gd name="T3" fmla="*/ 4 h 1666"/>
                  <a:gd name="T4" fmla="*/ 3 w 1374"/>
                  <a:gd name="T5" fmla="*/ 5 h 1666"/>
                  <a:gd name="T6" fmla="*/ 3 w 1374"/>
                  <a:gd name="T7" fmla="*/ 5 h 1666"/>
                  <a:gd name="T8" fmla="*/ 3 w 1374"/>
                  <a:gd name="T9" fmla="*/ 5 h 1666"/>
                  <a:gd name="T10" fmla="*/ 3 w 1374"/>
                  <a:gd name="T11" fmla="*/ 5 h 1666"/>
                  <a:gd name="T12" fmla="*/ 3 w 1374"/>
                  <a:gd name="T13" fmla="*/ 5 h 1666"/>
                  <a:gd name="T14" fmla="*/ 3 w 1374"/>
                  <a:gd name="T15" fmla="*/ 5 h 1666"/>
                  <a:gd name="T16" fmla="*/ 3 w 1374"/>
                  <a:gd name="T17" fmla="*/ 5 h 1666"/>
                  <a:gd name="T18" fmla="*/ 3 w 1374"/>
                  <a:gd name="T19" fmla="*/ 5 h 1666"/>
                  <a:gd name="T20" fmla="*/ 3 w 1374"/>
                  <a:gd name="T21" fmla="*/ 5 h 1666"/>
                  <a:gd name="T22" fmla="*/ 3 w 1374"/>
                  <a:gd name="T23" fmla="*/ 5 h 1666"/>
                  <a:gd name="T24" fmla="*/ 3 w 1374"/>
                  <a:gd name="T25" fmla="*/ 5 h 1666"/>
                  <a:gd name="T26" fmla="*/ 3 w 1374"/>
                  <a:gd name="T27" fmla="*/ 5 h 1666"/>
                  <a:gd name="T28" fmla="*/ 3 w 1374"/>
                  <a:gd name="T29" fmla="*/ 5 h 1666"/>
                  <a:gd name="T30" fmla="*/ 3 w 1374"/>
                  <a:gd name="T31" fmla="*/ 5 h 1666"/>
                  <a:gd name="T32" fmla="*/ 3 w 1374"/>
                  <a:gd name="T33" fmla="*/ 5 h 1666"/>
                  <a:gd name="T34" fmla="*/ 3 w 1374"/>
                  <a:gd name="T35" fmla="*/ 5 h 1666"/>
                  <a:gd name="T36" fmla="*/ 3 w 1374"/>
                  <a:gd name="T37" fmla="*/ 5 h 1666"/>
                  <a:gd name="T38" fmla="*/ 3 w 1374"/>
                  <a:gd name="T39" fmla="*/ 5 h 1666"/>
                  <a:gd name="T40" fmla="*/ 3 w 1374"/>
                  <a:gd name="T41" fmla="*/ 5 h 1666"/>
                  <a:gd name="T42" fmla="*/ 3 w 1374"/>
                  <a:gd name="T43" fmla="*/ 5 h 1666"/>
                  <a:gd name="T44" fmla="*/ 3 w 1374"/>
                  <a:gd name="T45" fmla="*/ 5 h 1666"/>
                  <a:gd name="T46" fmla="*/ 4 w 1374"/>
                  <a:gd name="T47" fmla="*/ 5 h 1666"/>
                  <a:gd name="T48" fmla="*/ 4 w 1374"/>
                  <a:gd name="T49" fmla="*/ 5 h 1666"/>
                  <a:gd name="T50" fmla="*/ 4 w 1374"/>
                  <a:gd name="T51" fmla="*/ 5 h 16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74"/>
                  <a:gd name="T79" fmla="*/ 0 h 1666"/>
                  <a:gd name="T80" fmla="*/ 1374 w 1374"/>
                  <a:gd name="T81" fmla="*/ 1666 h 166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74" h="1666">
                    <a:moveTo>
                      <a:pt x="0" y="0"/>
                    </a:moveTo>
                    <a:lnTo>
                      <a:pt x="857" y="1527"/>
                    </a:lnTo>
                    <a:lnTo>
                      <a:pt x="867" y="1547"/>
                    </a:lnTo>
                    <a:lnTo>
                      <a:pt x="877" y="1565"/>
                    </a:lnTo>
                    <a:lnTo>
                      <a:pt x="889" y="1582"/>
                    </a:lnTo>
                    <a:lnTo>
                      <a:pt x="901" y="1596"/>
                    </a:lnTo>
                    <a:lnTo>
                      <a:pt x="913" y="1609"/>
                    </a:lnTo>
                    <a:lnTo>
                      <a:pt x="926" y="1621"/>
                    </a:lnTo>
                    <a:lnTo>
                      <a:pt x="940" y="1631"/>
                    </a:lnTo>
                    <a:lnTo>
                      <a:pt x="954" y="1640"/>
                    </a:lnTo>
                    <a:lnTo>
                      <a:pt x="969" y="1647"/>
                    </a:lnTo>
                    <a:lnTo>
                      <a:pt x="984" y="1653"/>
                    </a:lnTo>
                    <a:lnTo>
                      <a:pt x="1000" y="1658"/>
                    </a:lnTo>
                    <a:lnTo>
                      <a:pt x="1016" y="1661"/>
                    </a:lnTo>
                    <a:lnTo>
                      <a:pt x="1032" y="1664"/>
                    </a:lnTo>
                    <a:lnTo>
                      <a:pt x="1049" y="1665"/>
                    </a:lnTo>
                    <a:lnTo>
                      <a:pt x="1066" y="1666"/>
                    </a:lnTo>
                    <a:lnTo>
                      <a:pt x="1084" y="1666"/>
                    </a:lnTo>
                    <a:lnTo>
                      <a:pt x="1101" y="1665"/>
                    </a:lnTo>
                    <a:lnTo>
                      <a:pt x="1120" y="1663"/>
                    </a:lnTo>
                    <a:lnTo>
                      <a:pt x="1138" y="1661"/>
                    </a:lnTo>
                    <a:lnTo>
                      <a:pt x="1156" y="1658"/>
                    </a:lnTo>
                    <a:lnTo>
                      <a:pt x="1193" y="1652"/>
                    </a:lnTo>
                    <a:lnTo>
                      <a:pt x="1229" y="1643"/>
                    </a:lnTo>
                    <a:lnTo>
                      <a:pt x="1303" y="1626"/>
                    </a:lnTo>
                    <a:lnTo>
                      <a:pt x="1374" y="1610"/>
                    </a:lnTo>
                  </a:path>
                </a:pathLst>
              </a:custGeom>
              <a:noFill/>
              <a:ln w="11113">
                <a:solidFill>
                  <a:srgbClr val="1F1A17"/>
                </a:solidFill>
                <a:prstDash val="solid"/>
                <a:round/>
                <a:headEnd/>
                <a:tailEnd/>
              </a:ln>
            </p:spPr>
            <p:txBody>
              <a:bodyPr/>
              <a:lstStyle/>
              <a:p>
                <a:endParaRPr lang="en-US"/>
              </a:p>
            </p:txBody>
          </p:sp>
          <p:sp>
            <p:nvSpPr>
              <p:cNvPr id="33993" name="Freeform 208"/>
              <p:cNvSpPr>
                <a:spLocks/>
              </p:cNvSpPr>
              <p:nvPr/>
            </p:nvSpPr>
            <p:spPr bwMode="auto">
              <a:xfrm>
                <a:off x="4196" y="2442"/>
                <a:ext cx="387" cy="103"/>
              </a:xfrm>
              <a:custGeom>
                <a:avLst/>
                <a:gdLst>
                  <a:gd name="T0" fmla="*/ 0 w 2706"/>
                  <a:gd name="T1" fmla="*/ 2 h 717"/>
                  <a:gd name="T2" fmla="*/ 0 w 2706"/>
                  <a:gd name="T3" fmla="*/ 2 h 717"/>
                  <a:gd name="T4" fmla="*/ 1 w 2706"/>
                  <a:gd name="T5" fmla="*/ 2 h 717"/>
                  <a:gd name="T6" fmla="*/ 1 w 2706"/>
                  <a:gd name="T7" fmla="*/ 2 h 717"/>
                  <a:gd name="T8" fmla="*/ 2 w 2706"/>
                  <a:gd name="T9" fmla="*/ 2 h 717"/>
                  <a:gd name="T10" fmla="*/ 2 w 2706"/>
                  <a:gd name="T11" fmla="*/ 2 h 717"/>
                  <a:gd name="T12" fmla="*/ 3 w 2706"/>
                  <a:gd name="T13" fmla="*/ 1 h 717"/>
                  <a:gd name="T14" fmla="*/ 3 w 2706"/>
                  <a:gd name="T15" fmla="*/ 1 h 717"/>
                  <a:gd name="T16" fmla="*/ 4 w 2706"/>
                  <a:gd name="T17" fmla="*/ 1 h 717"/>
                  <a:gd name="T18" fmla="*/ 4 w 2706"/>
                  <a:gd name="T19" fmla="*/ 1 h 717"/>
                  <a:gd name="T20" fmla="*/ 5 w 2706"/>
                  <a:gd name="T21" fmla="*/ 1 h 717"/>
                  <a:gd name="T22" fmla="*/ 5 w 2706"/>
                  <a:gd name="T23" fmla="*/ 1 h 717"/>
                  <a:gd name="T24" fmla="*/ 6 w 2706"/>
                  <a:gd name="T25" fmla="*/ 1 h 717"/>
                  <a:gd name="T26" fmla="*/ 6 w 2706"/>
                  <a:gd name="T27" fmla="*/ 0 h 717"/>
                  <a:gd name="T28" fmla="*/ 7 w 2706"/>
                  <a:gd name="T29" fmla="*/ 0 h 717"/>
                  <a:gd name="T30" fmla="*/ 7 w 2706"/>
                  <a:gd name="T31" fmla="*/ 0 h 717"/>
                  <a:gd name="T32" fmla="*/ 8 w 2706"/>
                  <a:gd name="T33" fmla="*/ 0 h 717"/>
                  <a:gd name="T34" fmla="*/ 0 w 2706"/>
                  <a:gd name="T35" fmla="*/ 2 h 7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06"/>
                  <a:gd name="T55" fmla="*/ 0 h 717"/>
                  <a:gd name="T56" fmla="*/ 2706 w 2706"/>
                  <a:gd name="T57" fmla="*/ 717 h 7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06" h="717">
                    <a:moveTo>
                      <a:pt x="0" y="717"/>
                    </a:moveTo>
                    <a:lnTo>
                      <a:pt x="148" y="686"/>
                    </a:lnTo>
                    <a:lnTo>
                      <a:pt x="299" y="653"/>
                    </a:lnTo>
                    <a:lnTo>
                      <a:pt x="454" y="618"/>
                    </a:lnTo>
                    <a:lnTo>
                      <a:pt x="613" y="581"/>
                    </a:lnTo>
                    <a:lnTo>
                      <a:pt x="774" y="543"/>
                    </a:lnTo>
                    <a:lnTo>
                      <a:pt x="938" y="502"/>
                    </a:lnTo>
                    <a:lnTo>
                      <a:pt x="1105" y="460"/>
                    </a:lnTo>
                    <a:lnTo>
                      <a:pt x="1275" y="414"/>
                    </a:lnTo>
                    <a:lnTo>
                      <a:pt x="1447" y="368"/>
                    </a:lnTo>
                    <a:lnTo>
                      <a:pt x="1621" y="321"/>
                    </a:lnTo>
                    <a:lnTo>
                      <a:pt x="1799" y="271"/>
                    </a:lnTo>
                    <a:lnTo>
                      <a:pt x="1977" y="220"/>
                    </a:lnTo>
                    <a:lnTo>
                      <a:pt x="2157" y="168"/>
                    </a:lnTo>
                    <a:lnTo>
                      <a:pt x="2339" y="113"/>
                    </a:lnTo>
                    <a:lnTo>
                      <a:pt x="2522" y="57"/>
                    </a:lnTo>
                    <a:lnTo>
                      <a:pt x="2706" y="0"/>
                    </a:lnTo>
                    <a:lnTo>
                      <a:pt x="0" y="717"/>
                    </a:lnTo>
                    <a:close/>
                  </a:path>
                </a:pathLst>
              </a:custGeom>
              <a:noFill/>
              <a:ln w="11113">
                <a:solidFill>
                  <a:srgbClr val="1F1A17"/>
                </a:solidFill>
                <a:prstDash val="solid"/>
                <a:round/>
                <a:headEnd/>
                <a:tailEnd/>
              </a:ln>
            </p:spPr>
            <p:txBody>
              <a:bodyPr/>
              <a:lstStyle/>
              <a:p>
                <a:endParaRPr lang="en-US"/>
              </a:p>
            </p:txBody>
          </p:sp>
          <p:sp>
            <p:nvSpPr>
              <p:cNvPr id="33994" name="Freeform 209"/>
              <p:cNvSpPr>
                <a:spLocks/>
              </p:cNvSpPr>
              <p:nvPr/>
            </p:nvSpPr>
            <p:spPr bwMode="auto">
              <a:xfrm>
                <a:off x="4621" y="2306"/>
                <a:ext cx="334" cy="124"/>
              </a:xfrm>
              <a:custGeom>
                <a:avLst/>
                <a:gdLst>
                  <a:gd name="T0" fmla="*/ 0 w 2336"/>
                  <a:gd name="T1" fmla="*/ 3 h 871"/>
                  <a:gd name="T2" fmla="*/ 0 w 2336"/>
                  <a:gd name="T3" fmla="*/ 2 h 871"/>
                  <a:gd name="T4" fmla="*/ 1 w 2336"/>
                  <a:gd name="T5" fmla="*/ 2 h 871"/>
                  <a:gd name="T6" fmla="*/ 1 w 2336"/>
                  <a:gd name="T7" fmla="*/ 2 h 871"/>
                  <a:gd name="T8" fmla="*/ 2 w 2336"/>
                  <a:gd name="T9" fmla="*/ 2 h 871"/>
                  <a:gd name="T10" fmla="*/ 2 w 2336"/>
                  <a:gd name="T11" fmla="*/ 2 h 871"/>
                  <a:gd name="T12" fmla="*/ 3 w 2336"/>
                  <a:gd name="T13" fmla="*/ 2 h 871"/>
                  <a:gd name="T14" fmla="*/ 3 w 2336"/>
                  <a:gd name="T15" fmla="*/ 1 h 871"/>
                  <a:gd name="T16" fmla="*/ 3 w 2336"/>
                  <a:gd name="T17" fmla="*/ 1 h 871"/>
                  <a:gd name="T18" fmla="*/ 4 w 2336"/>
                  <a:gd name="T19" fmla="*/ 1 h 871"/>
                  <a:gd name="T20" fmla="*/ 4 w 2336"/>
                  <a:gd name="T21" fmla="*/ 1 h 871"/>
                  <a:gd name="T22" fmla="*/ 5 w 2336"/>
                  <a:gd name="T23" fmla="*/ 1 h 871"/>
                  <a:gd name="T24" fmla="*/ 5 w 2336"/>
                  <a:gd name="T25" fmla="*/ 1 h 871"/>
                  <a:gd name="T26" fmla="*/ 6 w 2336"/>
                  <a:gd name="T27" fmla="*/ 1 h 871"/>
                  <a:gd name="T28" fmla="*/ 6 w 2336"/>
                  <a:gd name="T29" fmla="*/ 0 h 871"/>
                  <a:gd name="T30" fmla="*/ 6 w 2336"/>
                  <a:gd name="T31" fmla="*/ 0 h 871"/>
                  <a:gd name="T32" fmla="*/ 7 w 2336"/>
                  <a:gd name="T33" fmla="*/ 0 h 871"/>
                  <a:gd name="T34" fmla="*/ 0 w 2336"/>
                  <a:gd name="T35" fmla="*/ 3 h 8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36"/>
                  <a:gd name="T55" fmla="*/ 0 h 871"/>
                  <a:gd name="T56" fmla="*/ 2336 w 2336"/>
                  <a:gd name="T57" fmla="*/ 871 h 8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36" h="871">
                    <a:moveTo>
                      <a:pt x="0" y="871"/>
                    </a:moveTo>
                    <a:lnTo>
                      <a:pt x="146" y="823"/>
                    </a:lnTo>
                    <a:lnTo>
                      <a:pt x="293" y="774"/>
                    </a:lnTo>
                    <a:lnTo>
                      <a:pt x="440" y="724"/>
                    </a:lnTo>
                    <a:lnTo>
                      <a:pt x="587" y="674"/>
                    </a:lnTo>
                    <a:lnTo>
                      <a:pt x="734" y="622"/>
                    </a:lnTo>
                    <a:lnTo>
                      <a:pt x="882" y="570"/>
                    </a:lnTo>
                    <a:lnTo>
                      <a:pt x="1029" y="516"/>
                    </a:lnTo>
                    <a:lnTo>
                      <a:pt x="1176" y="462"/>
                    </a:lnTo>
                    <a:lnTo>
                      <a:pt x="1322" y="406"/>
                    </a:lnTo>
                    <a:lnTo>
                      <a:pt x="1470" y="351"/>
                    </a:lnTo>
                    <a:lnTo>
                      <a:pt x="1615" y="294"/>
                    </a:lnTo>
                    <a:lnTo>
                      <a:pt x="1761" y="237"/>
                    </a:lnTo>
                    <a:lnTo>
                      <a:pt x="1906" y="178"/>
                    </a:lnTo>
                    <a:lnTo>
                      <a:pt x="2050" y="120"/>
                    </a:lnTo>
                    <a:lnTo>
                      <a:pt x="2193" y="60"/>
                    </a:lnTo>
                    <a:lnTo>
                      <a:pt x="2336" y="0"/>
                    </a:lnTo>
                    <a:lnTo>
                      <a:pt x="0" y="871"/>
                    </a:lnTo>
                    <a:close/>
                  </a:path>
                </a:pathLst>
              </a:custGeom>
              <a:noFill/>
              <a:ln w="11113">
                <a:solidFill>
                  <a:srgbClr val="1F1A17"/>
                </a:solidFill>
                <a:prstDash val="solid"/>
                <a:round/>
                <a:headEnd/>
                <a:tailEnd/>
              </a:ln>
            </p:spPr>
            <p:txBody>
              <a:bodyPr/>
              <a:lstStyle/>
              <a:p>
                <a:endParaRPr lang="en-US"/>
              </a:p>
            </p:txBody>
          </p:sp>
          <p:sp>
            <p:nvSpPr>
              <p:cNvPr id="33995" name="Freeform 210"/>
              <p:cNvSpPr>
                <a:spLocks/>
              </p:cNvSpPr>
              <p:nvPr/>
            </p:nvSpPr>
            <p:spPr bwMode="auto">
              <a:xfrm>
                <a:off x="4985" y="2194"/>
                <a:ext cx="201" cy="98"/>
              </a:xfrm>
              <a:custGeom>
                <a:avLst/>
                <a:gdLst>
                  <a:gd name="T0" fmla="*/ 0 w 1406"/>
                  <a:gd name="T1" fmla="*/ 2 h 690"/>
                  <a:gd name="T2" fmla="*/ 0 w 1406"/>
                  <a:gd name="T3" fmla="*/ 2 h 690"/>
                  <a:gd name="T4" fmla="*/ 1 w 1406"/>
                  <a:gd name="T5" fmla="*/ 2 h 690"/>
                  <a:gd name="T6" fmla="*/ 1 w 1406"/>
                  <a:gd name="T7" fmla="*/ 2 h 690"/>
                  <a:gd name="T8" fmla="*/ 1 w 1406"/>
                  <a:gd name="T9" fmla="*/ 2 h 690"/>
                  <a:gd name="T10" fmla="*/ 1 w 1406"/>
                  <a:gd name="T11" fmla="*/ 1 h 690"/>
                  <a:gd name="T12" fmla="*/ 2 w 1406"/>
                  <a:gd name="T13" fmla="*/ 1 h 690"/>
                  <a:gd name="T14" fmla="*/ 2 w 1406"/>
                  <a:gd name="T15" fmla="*/ 1 h 690"/>
                  <a:gd name="T16" fmla="*/ 2 w 1406"/>
                  <a:gd name="T17" fmla="*/ 1 h 690"/>
                  <a:gd name="T18" fmla="*/ 2 w 1406"/>
                  <a:gd name="T19" fmla="*/ 1 h 690"/>
                  <a:gd name="T20" fmla="*/ 3 w 1406"/>
                  <a:gd name="T21" fmla="*/ 1 h 690"/>
                  <a:gd name="T22" fmla="*/ 3 w 1406"/>
                  <a:gd name="T23" fmla="*/ 1 h 690"/>
                  <a:gd name="T24" fmla="*/ 3 w 1406"/>
                  <a:gd name="T25" fmla="*/ 1 h 690"/>
                  <a:gd name="T26" fmla="*/ 3 w 1406"/>
                  <a:gd name="T27" fmla="*/ 0 h 690"/>
                  <a:gd name="T28" fmla="*/ 4 w 1406"/>
                  <a:gd name="T29" fmla="*/ 0 h 690"/>
                  <a:gd name="T30" fmla="*/ 4 w 1406"/>
                  <a:gd name="T31" fmla="*/ 0 h 690"/>
                  <a:gd name="T32" fmla="*/ 4 w 1406"/>
                  <a:gd name="T33" fmla="*/ 0 h 690"/>
                  <a:gd name="T34" fmla="*/ 0 w 1406"/>
                  <a:gd name="T35" fmla="*/ 2 h 6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06"/>
                  <a:gd name="T55" fmla="*/ 0 h 690"/>
                  <a:gd name="T56" fmla="*/ 1406 w 1406"/>
                  <a:gd name="T57" fmla="*/ 690 h 6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06" h="690">
                    <a:moveTo>
                      <a:pt x="0" y="690"/>
                    </a:moveTo>
                    <a:lnTo>
                      <a:pt x="93" y="649"/>
                    </a:lnTo>
                    <a:lnTo>
                      <a:pt x="184" y="608"/>
                    </a:lnTo>
                    <a:lnTo>
                      <a:pt x="276" y="566"/>
                    </a:lnTo>
                    <a:lnTo>
                      <a:pt x="367" y="524"/>
                    </a:lnTo>
                    <a:lnTo>
                      <a:pt x="458" y="482"/>
                    </a:lnTo>
                    <a:lnTo>
                      <a:pt x="547" y="440"/>
                    </a:lnTo>
                    <a:lnTo>
                      <a:pt x="636" y="397"/>
                    </a:lnTo>
                    <a:lnTo>
                      <a:pt x="725" y="354"/>
                    </a:lnTo>
                    <a:lnTo>
                      <a:pt x="812" y="311"/>
                    </a:lnTo>
                    <a:lnTo>
                      <a:pt x="899" y="268"/>
                    </a:lnTo>
                    <a:lnTo>
                      <a:pt x="987" y="224"/>
                    </a:lnTo>
                    <a:lnTo>
                      <a:pt x="1072" y="179"/>
                    </a:lnTo>
                    <a:lnTo>
                      <a:pt x="1157" y="135"/>
                    </a:lnTo>
                    <a:lnTo>
                      <a:pt x="1241" y="90"/>
                    </a:lnTo>
                    <a:lnTo>
                      <a:pt x="1324" y="45"/>
                    </a:lnTo>
                    <a:lnTo>
                      <a:pt x="1406" y="0"/>
                    </a:lnTo>
                    <a:lnTo>
                      <a:pt x="0" y="690"/>
                    </a:lnTo>
                    <a:close/>
                  </a:path>
                </a:pathLst>
              </a:custGeom>
              <a:noFill/>
              <a:ln w="11113">
                <a:solidFill>
                  <a:srgbClr val="1F1A17"/>
                </a:solidFill>
                <a:prstDash val="solid"/>
                <a:round/>
                <a:headEnd/>
                <a:tailEnd/>
              </a:ln>
            </p:spPr>
            <p:txBody>
              <a:bodyPr/>
              <a:lstStyle/>
              <a:p>
                <a:endParaRPr lang="en-US"/>
              </a:p>
            </p:txBody>
          </p:sp>
          <p:sp>
            <p:nvSpPr>
              <p:cNvPr id="33996" name="Freeform 211"/>
              <p:cNvSpPr>
                <a:spLocks/>
              </p:cNvSpPr>
              <p:nvPr/>
            </p:nvSpPr>
            <p:spPr bwMode="auto">
              <a:xfrm>
                <a:off x="5215" y="2132"/>
                <a:ext cx="61" cy="45"/>
              </a:xfrm>
              <a:custGeom>
                <a:avLst/>
                <a:gdLst>
                  <a:gd name="T0" fmla="*/ 0 w 423"/>
                  <a:gd name="T1" fmla="*/ 1 h 319"/>
                  <a:gd name="T2" fmla="*/ 0 w 423"/>
                  <a:gd name="T3" fmla="*/ 1 h 319"/>
                  <a:gd name="T4" fmla="*/ 0 w 423"/>
                  <a:gd name="T5" fmla="*/ 1 h 319"/>
                  <a:gd name="T6" fmla="*/ 0 w 423"/>
                  <a:gd name="T7" fmla="*/ 1 h 319"/>
                  <a:gd name="T8" fmla="*/ 1 w 423"/>
                  <a:gd name="T9" fmla="*/ 1 h 319"/>
                  <a:gd name="T10" fmla="*/ 1 w 423"/>
                  <a:gd name="T11" fmla="*/ 1 h 319"/>
                  <a:gd name="T12" fmla="*/ 1 w 423"/>
                  <a:gd name="T13" fmla="*/ 1 h 319"/>
                  <a:gd name="T14" fmla="*/ 1 w 423"/>
                  <a:gd name="T15" fmla="*/ 0 h 319"/>
                  <a:gd name="T16" fmla="*/ 1 w 423"/>
                  <a:gd name="T17" fmla="*/ 0 h 319"/>
                  <a:gd name="T18" fmla="*/ 1 w 423"/>
                  <a:gd name="T19" fmla="*/ 0 h 319"/>
                  <a:gd name="T20" fmla="*/ 1 w 423"/>
                  <a:gd name="T21" fmla="*/ 0 h 319"/>
                  <a:gd name="T22" fmla="*/ 1 w 423"/>
                  <a:gd name="T23" fmla="*/ 0 h 319"/>
                  <a:gd name="T24" fmla="*/ 1 w 423"/>
                  <a:gd name="T25" fmla="*/ 0 h 319"/>
                  <a:gd name="T26" fmla="*/ 1 w 423"/>
                  <a:gd name="T27" fmla="*/ 0 h 319"/>
                  <a:gd name="T28" fmla="*/ 1 w 423"/>
                  <a:gd name="T29" fmla="*/ 0 h 319"/>
                  <a:gd name="T30" fmla="*/ 1 w 423"/>
                  <a:gd name="T31" fmla="*/ 0 h 319"/>
                  <a:gd name="T32" fmla="*/ 1 w 423"/>
                  <a:gd name="T33" fmla="*/ 0 h 319"/>
                  <a:gd name="T34" fmla="*/ 1 w 423"/>
                  <a:gd name="T35" fmla="*/ 0 h 319"/>
                  <a:gd name="T36" fmla="*/ 1 w 423"/>
                  <a:gd name="T37" fmla="*/ 0 h 319"/>
                  <a:gd name="T38" fmla="*/ 1 w 423"/>
                  <a:gd name="T39" fmla="*/ 0 h 319"/>
                  <a:gd name="T40" fmla="*/ 1 w 423"/>
                  <a:gd name="T41" fmla="*/ 0 h 3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3"/>
                  <a:gd name="T64" fmla="*/ 0 h 319"/>
                  <a:gd name="T65" fmla="*/ 423 w 423"/>
                  <a:gd name="T66" fmla="*/ 319 h 3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3" h="319">
                    <a:moveTo>
                      <a:pt x="0" y="319"/>
                    </a:moveTo>
                    <a:lnTo>
                      <a:pt x="42" y="297"/>
                    </a:lnTo>
                    <a:lnTo>
                      <a:pt x="102" y="266"/>
                    </a:lnTo>
                    <a:lnTo>
                      <a:pt x="136" y="248"/>
                    </a:lnTo>
                    <a:lnTo>
                      <a:pt x="173" y="228"/>
                    </a:lnTo>
                    <a:lnTo>
                      <a:pt x="210" y="208"/>
                    </a:lnTo>
                    <a:lnTo>
                      <a:pt x="247" y="186"/>
                    </a:lnTo>
                    <a:lnTo>
                      <a:pt x="283" y="163"/>
                    </a:lnTo>
                    <a:lnTo>
                      <a:pt x="316" y="139"/>
                    </a:lnTo>
                    <a:lnTo>
                      <a:pt x="332" y="127"/>
                    </a:lnTo>
                    <a:lnTo>
                      <a:pt x="347" y="115"/>
                    </a:lnTo>
                    <a:lnTo>
                      <a:pt x="361" y="103"/>
                    </a:lnTo>
                    <a:lnTo>
                      <a:pt x="374" y="92"/>
                    </a:lnTo>
                    <a:lnTo>
                      <a:pt x="385" y="80"/>
                    </a:lnTo>
                    <a:lnTo>
                      <a:pt x="397" y="68"/>
                    </a:lnTo>
                    <a:lnTo>
                      <a:pt x="405" y="56"/>
                    </a:lnTo>
                    <a:lnTo>
                      <a:pt x="412" y="45"/>
                    </a:lnTo>
                    <a:lnTo>
                      <a:pt x="418" y="33"/>
                    </a:lnTo>
                    <a:lnTo>
                      <a:pt x="422" y="22"/>
                    </a:lnTo>
                    <a:lnTo>
                      <a:pt x="423" y="11"/>
                    </a:lnTo>
                    <a:lnTo>
                      <a:pt x="423" y="0"/>
                    </a:lnTo>
                  </a:path>
                </a:pathLst>
              </a:custGeom>
              <a:noFill/>
              <a:ln w="11113">
                <a:solidFill>
                  <a:srgbClr val="1F1A17"/>
                </a:solidFill>
                <a:prstDash val="solid"/>
                <a:round/>
                <a:headEnd/>
                <a:tailEnd/>
              </a:ln>
            </p:spPr>
            <p:txBody>
              <a:bodyPr/>
              <a:lstStyle/>
              <a:p>
                <a:endParaRPr lang="en-US"/>
              </a:p>
            </p:txBody>
          </p:sp>
          <p:sp>
            <p:nvSpPr>
              <p:cNvPr id="33997" name="Freeform 212"/>
              <p:cNvSpPr>
                <a:spLocks/>
              </p:cNvSpPr>
              <p:nvPr/>
            </p:nvSpPr>
            <p:spPr bwMode="auto">
              <a:xfrm>
                <a:off x="5213" y="1917"/>
                <a:ext cx="48" cy="59"/>
              </a:xfrm>
              <a:custGeom>
                <a:avLst/>
                <a:gdLst>
                  <a:gd name="T0" fmla="*/ 0 w 335"/>
                  <a:gd name="T1" fmla="*/ 0 h 410"/>
                  <a:gd name="T2" fmla="*/ 0 w 335"/>
                  <a:gd name="T3" fmla="*/ 0 h 410"/>
                  <a:gd name="T4" fmla="*/ 0 w 335"/>
                  <a:gd name="T5" fmla="*/ 0 h 410"/>
                  <a:gd name="T6" fmla="*/ 0 w 335"/>
                  <a:gd name="T7" fmla="*/ 0 h 410"/>
                  <a:gd name="T8" fmla="*/ 0 w 335"/>
                  <a:gd name="T9" fmla="*/ 0 h 410"/>
                  <a:gd name="T10" fmla="*/ 0 w 335"/>
                  <a:gd name="T11" fmla="*/ 0 h 410"/>
                  <a:gd name="T12" fmla="*/ 0 w 335"/>
                  <a:gd name="T13" fmla="*/ 0 h 410"/>
                  <a:gd name="T14" fmla="*/ 0 w 335"/>
                  <a:gd name="T15" fmla="*/ 0 h 410"/>
                  <a:gd name="T16" fmla="*/ 0 w 335"/>
                  <a:gd name="T17" fmla="*/ 0 h 410"/>
                  <a:gd name="T18" fmla="*/ 0 w 335"/>
                  <a:gd name="T19" fmla="*/ 0 h 410"/>
                  <a:gd name="T20" fmla="*/ 0 w 335"/>
                  <a:gd name="T21" fmla="*/ 0 h 410"/>
                  <a:gd name="T22" fmla="*/ 1 w 335"/>
                  <a:gd name="T23" fmla="*/ 0 h 410"/>
                  <a:gd name="T24" fmla="*/ 1 w 335"/>
                  <a:gd name="T25" fmla="*/ 1 h 410"/>
                  <a:gd name="T26" fmla="*/ 1 w 335"/>
                  <a:gd name="T27" fmla="*/ 1 h 410"/>
                  <a:gd name="T28" fmla="*/ 1 w 335"/>
                  <a:gd name="T29" fmla="*/ 1 h 410"/>
                  <a:gd name="T30" fmla="*/ 1 w 335"/>
                  <a:gd name="T31" fmla="*/ 1 h 410"/>
                  <a:gd name="T32" fmla="*/ 1 w 335"/>
                  <a:gd name="T33" fmla="*/ 1 h 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5"/>
                  <a:gd name="T52" fmla="*/ 0 h 410"/>
                  <a:gd name="T53" fmla="*/ 335 w 335"/>
                  <a:gd name="T54" fmla="*/ 410 h 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5" h="410">
                    <a:moveTo>
                      <a:pt x="0" y="4"/>
                    </a:moveTo>
                    <a:lnTo>
                      <a:pt x="14" y="1"/>
                    </a:lnTo>
                    <a:lnTo>
                      <a:pt x="26" y="0"/>
                    </a:lnTo>
                    <a:lnTo>
                      <a:pt x="38" y="0"/>
                    </a:lnTo>
                    <a:lnTo>
                      <a:pt x="49" y="2"/>
                    </a:lnTo>
                    <a:lnTo>
                      <a:pt x="60" y="6"/>
                    </a:lnTo>
                    <a:lnTo>
                      <a:pt x="69" y="11"/>
                    </a:lnTo>
                    <a:lnTo>
                      <a:pt x="77" y="18"/>
                    </a:lnTo>
                    <a:lnTo>
                      <a:pt x="84" y="26"/>
                    </a:lnTo>
                    <a:lnTo>
                      <a:pt x="117" y="70"/>
                    </a:lnTo>
                    <a:lnTo>
                      <a:pt x="149" y="116"/>
                    </a:lnTo>
                    <a:lnTo>
                      <a:pt x="180" y="165"/>
                    </a:lnTo>
                    <a:lnTo>
                      <a:pt x="212" y="213"/>
                    </a:lnTo>
                    <a:lnTo>
                      <a:pt x="243" y="262"/>
                    </a:lnTo>
                    <a:lnTo>
                      <a:pt x="274" y="311"/>
                    </a:lnTo>
                    <a:lnTo>
                      <a:pt x="304" y="361"/>
                    </a:lnTo>
                    <a:lnTo>
                      <a:pt x="335" y="410"/>
                    </a:lnTo>
                  </a:path>
                </a:pathLst>
              </a:custGeom>
              <a:noFill/>
              <a:ln w="7938">
                <a:solidFill>
                  <a:srgbClr val="1F1A17"/>
                </a:solidFill>
                <a:prstDash val="solid"/>
                <a:round/>
                <a:headEnd/>
                <a:tailEnd/>
              </a:ln>
            </p:spPr>
            <p:txBody>
              <a:bodyPr/>
              <a:lstStyle/>
              <a:p>
                <a:endParaRPr lang="en-US"/>
              </a:p>
            </p:txBody>
          </p:sp>
          <p:sp>
            <p:nvSpPr>
              <p:cNvPr id="33998" name="Freeform 213"/>
              <p:cNvSpPr>
                <a:spLocks/>
              </p:cNvSpPr>
              <p:nvPr/>
            </p:nvSpPr>
            <p:spPr bwMode="auto">
              <a:xfrm>
                <a:off x="5256" y="1995"/>
                <a:ext cx="30" cy="63"/>
              </a:xfrm>
              <a:custGeom>
                <a:avLst/>
                <a:gdLst>
                  <a:gd name="T0" fmla="*/ 0 w 211"/>
                  <a:gd name="T1" fmla="*/ 0 h 439"/>
                  <a:gd name="T2" fmla="*/ 0 w 211"/>
                  <a:gd name="T3" fmla="*/ 0 h 439"/>
                  <a:gd name="T4" fmla="*/ 0 w 211"/>
                  <a:gd name="T5" fmla="*/ 0 h 439"/>
                  <a:gd name="T6" fmla="*/ 1 w 211"/>
                  <a:gd name="T7" fmla="*/ 0 h 439"/>
                  <a:gd name="T8" fmla="*/ 1 w 211"/>
                  <a:gd name="T9" fmla="*/ 0 h 439"/>
                  <a:gd name="T10" fmla="*/ 1 w 211"/>
                  <a:gd name="T11" fmla="*/ 0 h 439"/>
                  <a:gd name="T12" fmla="*/ 1 w 211"/>
                  <a:gd name="T13" fmla="*/ 0 h 439"/>
                  <a:gd name="T14" fmla="*/ 1 w 211"/>
                  <a:gd name="T15" fmla="*/ 0 h 439"/>
                  <a:gd name="T16" fmla="*/ 1 w 211"/>
                  <a:gd name="T17" fmla="*/ 0 h 439"/>
                  <a:gd name="T18" fmla="*/ 1 w 211"/>
                  <a:gd name="T19" fmla="*/ 1 h 439"/>
                  <a:gd name="T20" fmla="*/ 1 w 211"/>
                  <a:gd name="T21" fmla="*/ 1 h 439"/>
                  <a:gd name="T22" fmla="*/ 1 w 211"/>
                  <a:gd name="T23" fmla="*/ 1 h 439"/>
                  <a:gd name="T24" fmla="*/ 1 w 211"/>
                  <a:gd name="T25" fmla="*/ 1 h 439"/>
                  <a:gd name="T26" fmla="*/ 1 w 211"/>
                  <a:gd name="T27" fmla="*/ 1 h 439"/>
                  <a:gd name="T28" fmla="*/ 1 w 211"/>
                  <a:gd name="T29" fmla="*/ 1 h 439"/>
                  <a:gd name="T30" fmla="*/ 1 w 211"/>
                  <a:gd name="T31" fmla="*/ 1 h 439"/>
                  <a:gd name="T32" fmla="*/ 1 w 211"/>
                  <a:gd name="T33" fmla="*/ 1 h 439"/>
                  <a:gd name="T34" fmla="*/ 0 w 211"/>
                  <a:gd name="T35" fmla="*/ 1 h 439"/>
                  <a:gd name="T36" fmla="*/ 0 w 211"/>
                  <a:gd name="T37" fmla="*/ 1 h 439"/>
                  <a:gd name="T38" fmla="*/ 0 w 211"/>
                  <a:gd name="T39" fmla="*/ 1 h 439"/>
                  <a:gd name="T40" fmla="*/ 0 w 211"/>
                  <a:gd name="T41" fmla="*/ 1 h 439"/>
                  <a:gd name="T42" fmla="*/ 0 w 211"/>
                  <a:gd name="T43" fmla="*/ 1 h 439"/>
                  <a:gd name="T44" fmla="*/ 0 w 211"/>
                  <a:gd name="T45" fmla="*/ 1 h 439"/>
                  <a:gd name="T46" fmla="*/ 0 w 211"/>
                  <a:gd name="T47" fmla="*/ 1 h 439"/>
                  <a:gd name="T48" fmla="*/ 0 w 211"/>
                  <a:gd name="T49" fmla="*/ 1 h 4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1"/>
                  <a:gd name="T76" fmla="*/ 0 h 439"/>
                  <a:gd name="T77" fmla="*/ 211 w 211"/>
                  <a:gd name="T78" fmla="*/ 439 h 4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1" h="439">
                    <a:moveTo>
                      <a:pt x="115" y="0"/>
                    </a:moveTo>
                    <a:lnTo>
                      <a:pt x="136" y="33"/>
                    </a:lnTo>
                    <a:lnTo>
                      <a:pt x="157" y="65"/>
                    </a:lnTo>
                    <a:lnTo>
                      <a:pt x="178" y="97"/>
                    </a:lnTo>
                    <a:lnTo>
                      <a:pt x="199" y="129"/>
                    </a:lnTo>
                    <a:lnTo>
                      <a:pt x="204" y="137"/>
                    </a:lnTo>
                    <a:lnTo>
                      <a:pt x="207" y="146"/>
                    </a:lnTo>
                    <a:lnTo>
                      <a:pt x="209" y="155"/>
                    </a:lnTo>
                    <a:lnTo>
                      <a:pt x="211" y="164"/>
                    </a:lnTo>
                    <a:lnTo>
                      <a:pt x="211" y="173"/>
                    </a:lnTo>
                    <a:lnTo>
                      <a:pt x="210" y="182"/>
                    </a:lnTo>
                    <a:lnTo>
                      <a:pt x="208" y="192"/>
                    </a:lnTo>
                    <a:lnTo>
                      <a:pt x="206" y="201"/>
                    </a:lnTo>
                    <a:lnTo>
                      <a:pt x="201" y="218"/>
                    </a:lnTo>
                    <a:lnTo>
                      <a:pt x="194" y="234"/>
                    </a:lnTo>
                    <a:lnTo>
                      <a:pt x="187" y="247"/>
                    </a:lnTo>
                    <a:lnTo>
                      <a:pt x="181" y="256"/>
                    </a:lnTo>
                    <a:lnTo>
                      <a:pt x="169" y="270"/>
                    </a:lnTo>
                    <a:lnTo>
                      <a:pt x="152" y="289"/>
                    </a:lnTo>
                    <a:lnTo>
                      <a:pt x="130" y="312"/>
                    </a:lnTo>
                    <a:lnTo>
                      <a:pt x="104" y="337"/>
                    </a:lnTo>
                    <a:lnTo>
                      <a:pt x="78" y="363"/>
                    </a:lnTo>
                    <a:lnTo>
                      <a:pt x="51" y="390"/>
                    </a:lnTo>
                    <a:lnTo>
                      <a:pt x="24" y="415"/>
                    </a:lnTo>
                    <a:lnTo>
                      <a:pt x="0" y="439"/>
                    </a:lnTo>
                  </a:path>
                </a:pathLst>
              </a:custGeom>
              <a:noFill/>
              <a:ln w="7938">
                <a:solidFill>
                  <a:srgbClr val="1F1A17"/>
                </a:solidFill>
                <a:prstDash val="solid"/>
                <a:round/>
                <a:headEnd/>
                <a:tailEnd/>
              </a:ln>
            </p:spPr>
            <p:txBody>
              <a:bodyPr/>
              <a:lstStyle/>
              <a:p>
                <a:endParaRPr lang="en-US"/>
              </a:p>
            </p:txBody>
          </p:sp>
          <p:sp>
            <p:nvSpPr>
              <p:cNvPr id="33999" name="Freeform 214"/>
              <p:cNvSpPr>
                <a:spLocks/>
              </p:cNvSpPr>
              <p:nvPr/>
            </p:nvSpPr>
            <p:spPr bwMode="auto">
              <a:xfrm>
                <a:off x="5253" y="1902"/>
                <a:ext cx="30" cy="28"/>
              </a:xfrm>
              <a:custGeom>
                <a:avLst/>
                <a:gdLst>
                  <a:gd name="T0" fmla="*/ 0 w 207"/>
                  <a:gd name="T1" fmla="*/ 0 h 199"/>
                  <a:gd name="T2" fmla="*/ 0 w 207"/>
                  <a:gd name="T3" fmla="*/ 0 h 199"/>
                  <a:gd name="T4" fmla="*/ 0 w 207"/>
                  <a:gd name="T5" fmla="*/ 0 h 199"/>
                  <a:gd name="T6" fmla="*/ 0 w 207"/>
                  <a:gd name="T7" fmla="*/ 0 h 199"/>
                  <a:gd name="T8" fmla="*/ 0 w 207"/>
                  <a:gd name="T9" fmla="*/ 0 h 199"/>
                  <a:gd name="T10" fmla="*/ 0 w 207"/>
                  <a:gd name="T11" fmla="*/ 0 h 199"/>
                  <a:gd name="T12" fmla="*/ 0 w 207"/>
                  <a:gd name="T13" fmla="*/ 0 h 199"/>
                  <a:gd name="T14" fmla="*/ 0 w 207"/>
                  <a:gd name="T15" fmla="*/ 0 h 199"/>
                  <a:gd name="T16" fmla="*/ 0 w 207"/>
                  <a:gd name="T17" fmla="*/ 0 h 199"/>
                  <a:gd name="T18" fmla="*/ 0 w 207"/>
                  <a:gd name="T19" fmla="*/ 0 h 199"/>
                  <a:gd name="T20" fmla="*/ 0 w 207"/>
                  <a:gd name="T21" fmla="*/ 0 h 199"/>
                  <a:gd name="T22" fmla="*/ 0 w 207"/>
                  <a:gd name="T23" fmla="*/ 0 h 199"/>
                  <a:gd name="T24" fmla="*/ 0 w 207"/>
                  <a:gd name="T25" fmla="*/ 0 h 199"/>
                  <a:gd name="T26" fmla="*/ 0 w 207"/>
                  <a:gd name="T27" fmla="*/ 0 h 199"/>
                  <a:gd name="T28" fmla="*/ 0 w 207"/>
                  <a:gd name="T29" fmla="*/ 0 h 199"/>
                  <a:gd name="T30" fmla="*/ 0 w 207"/>
                  <a:gd name="T31" fmla="*/ 0 h 199"/>
                  <a:gd name="T32" fmla="*/ 0 w 207"/>
                  <a:gd name="T33" fmla="*/ 0 h 199"/>
                  <a:gd name="T34" fmla="*/ 0 w 207"/>
                  <a:gd name="T35" fmla="*/ 0 h 199"/>
                  <a:gd name="T36" fmla="*/ 1 w 207"/>
                  <a:gd name="T37" fmla="*/ 0 h 199"/>
                  <a:gd name="T38" fmla="*/ 1 w 207"/>
                  <a:gd name="T39" fmla="*/ 1 h 199"/>
                  <a:gd name="T40" fmla="*/ 1 w 207"/>
                  <a:gd name="T41" fmla="*/ 1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99"/>
                  <a:gd name="T65" fmla="*/ 207 w 207"/>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99">
                    <a:moveTo>
                      <a:pt x="0" y="3"/>
                    </a:moveTo>
                    <a:lnTo>
                      <a:pt x="7" y="1"/>
                    </a:lnTo>
                    <a:lnTo>
                      <a:pt x="15" y="0"/>
                    </a:lnTo>
                    <a:lnTo>
                      <a:pt x="21" y="0"/>
                    </a:lnTo>
                    <a:lnTo>
                      <a:pt x="28" y="1"/>
                    </a:lnTo>
                    <a:lnTo>
                      <a:pt x="34" y="3"/>
                    </a:lnTo>
                    <a:lnTo>
                      <a:pt x="39" y="5"/>
                    </a:lnTo>
                    <a:lnTo>
                      <a:pt x="45" y="8"/>
                    </a:lnTo>
                    <a:lnTo>
                      <a:pt x="50" y="11"/>
                    </a:lnTo>
                    <a:lnTo>
                      <a:pt x="60" y="19"/>
                    </a:lnTo>
                    <a:lnTo>
                      <a:pt x="69" y="28"/>
                    </a:lnTo>
                    <a:lnTo>
                      <a:pt x="78" y="38"/>
                    </a:lnTo>
                    <a:lnTo>
                      <a:pt x="86" y="47"/>
                    </a:lnTo>
                    <a:lnTo>
                      <a:pt x="102" y="65"/>
                    </a:lnTo>
                    <a:lnTo>
                      <a:pt x="118" y="84"/>
                    </a:lnTo>
                    <a:lnTo>
                      <a:pt x="134" y="103"/>
                    </a:lnTo>
                    <a:lnTo>
                      <a:pt x="149" y="122"/>
                    </a:lnTo>
                    <a:lnTo>
                      <a:pt x="164" y="141"/>
                    </a:lnTo>
                    <a:lnTo>
                      <a:pt x="178" y="160"/>
                    </a:lnTo>
                    <a:lnTo>
                      <a:pt x="193" y="180"/>
                    </a:lnTo>
                    <a:lnTo>
                      <a:pt x="207" y="199"/>
                    </a:lnTo>
                  </a:path>
                </a:pathLst>
              </a:custGeom>
              <a:noFill/>
              <a:ln w="7938">
                <a:solidFill>
                  <a:srgbClr val="1F1A17"/>
                </a:solidFill>
                <a:prstDash val="solid"/>
                <a:round/>
                <a:headEnd/>
                <a:tailEnd/>
              </a:ln>
            </p:spPr>
            <p:txBody>
              <a:bodyPr/>
              <a:lstStyle/>
              <a:p>
                <a:endParaRPr lang="en-US"/>
              </a:p>
            </p:txBody>
          </p:sp>
          <p:sp>
            <p:nvSpPr>
              <p:cNvPr id="34000" name="Freeform 215"/>
              <p:cNvSpPr>
                <a:spLocks/>
              </p:cNvSpPr>
              <p:nvPr/>
            </p:nvSpPr>
            <p:spPr bwMode="auto">
              <a:xfrm>
                <a:off x="5294" y="1948"/>
                <a:ext cx="29" cy="70"/>
              </a:xfrm>
              <a:custGeom>
                <a:avLst/>
                <a:gdLst>
                  <a:gd name="T0" fmla="*/ 0 w 202"/>
                  <a:gd name="T1" fmla="*/ 0 h 490"/>
                  <a:gd name="T2" fmla="*/ 0 w 202"/>
                  <a:gd name="T3" fmla="*/ 0 h 490"/>
                  <a:gd name="T4" fmla="*/ 0 w 202"/>
                  <a:gd name="T5" fmla="*/ 0 h 490"/>
                  <a:gd name="T6" fmla="*/ 0 w 202"/>
                  <a:gd name="T7" fmla="*/ 0 h 490"/>
                  <a:gd name="T8" fmla="*/ 0 w 202"/>
                  <a:gd name="T9" fmla="*/ 0 h 490"/>
                  <a:gd name="T10" fmla="*/ 0 w 202"/>
                  <a:gd name="T11" fmla="*/ 1 h 490"/>
                  <a:gd name="T12" fmla="*/ 0 w 202"/>
                  <a:gd name="T13" fmla="*/ 1 h 490"/>
                  <a:gd name="T14" fmla="*/ 0 w 202"/>
                  <a:gd name="T15" fmla="*/ 1 h 490"/>
                  <a:gd name="T16" fmla="*/ 1 w 202"/>
                  <a:gd name="T17" fmla="*/ 1 h 490"/>
                  <a:gd name="T18" fmla="*/ 1 w 202"/>
                  <a:gd name="T19" fmla="*/ 1 h 490"/>
                  <a:gd name="T20" fmla="*/ 1 w 202"/>
                  <a:gd name="T21" fmla="*/ 1 h 490"/>
                  <a:gd name="T22" fmla="*/ 1 w 202"/>
                  <a:gd name="T23" fmla="*/ 1 h 490"/>
                  <a:gd name="T24" fmla="*/ 1 w 202"/>
                  <a:gd name="T25" fmla="*/ 1 h 490"/>
                  <a:gd name="T26" fmla="*/ 1 w 202"/>
                  <a:gd name="T27" fmla="*/ 1 h 490"/>
                  <a:gd name="T28" fmla="*/ 1 w 202"/>
                  <a:gd name="T29" fmla="*/ 1 h 490"/>
                  <a:gd name="T30" fmla="*/ 1 w 202"/>
                  <a:gd name="T31" fmla="*/ 1 h 490"/>
                  <a:gd name="T32" fmla="*/ 1 w 202"/>
                  <a:gd name="T33" fmla="*/ 1 h 490"/>
                  <a:gd name="T34" fmla="*/ 1 w 202"/>
                  <a:gd name="T35" fmla="*/ 1 h 490"/>
                  <a:gd name="T36" fmla="*/ 1 w 202"/>
                  <a:gd name="T37" fmla="*/ 1 h 490"/>
                  <a:gd name="T38" fmla="*/ 1 w 202"/>
                  <a:gd name="T39" fmla="*/ 1 h 490"/>
                  <a:gd name="T40" fmla="*/ 1 w 202"/>
                  <a:gd name="T41" fmla="*/ 1 h 490"/>
                  <a:gd name="T42" fmla="*/ 1 w 202"/>
                  <a:gd name="T43" fmla="*/ 1 h 490"/>
                  <a:gd name="T44" fmla="*/ 1 w 202"/>
                  <a:gd name="T45" fmla="*/ 1 h 490"/>
                  <a:gd name="T46" fmla="*/ 1 w 202"/>
                  <a:gd name="T47" fmla="*/ 1 h 490"/>
                  <a:gd name="T48" fmla="*/ 0 w 202"/>
                  <a:gd name="T49" fmla="*/ 1 h 49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2"/>
                  <a:gd name="T76" fmla="*/ 0 h 490"/>
                  <a:gd name="T77" fmla="*/ 202 w 202"/>
                  <a:gd name="T78" fmla="*/ 490 h 49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2" h="490">
                    <a:moveTo>
                      <a:pt x="0" y="0"/>
                    </a:moveTo>
                    <a:lnTo>
                      <a:pt x="24" y="40"/>
                    </a:lnTo>
                    <a:lnTo>
                      <a:pt x="48" y="80"/>
                    </a:lnTo>
                    <a:lnTo>
                      <a:pt x="71" y="121"/>
                    </a:lnTo>
                    <a:lnTo>
                      <a:pt x="94" y="163"/>
                    </a:lnTo>
                    <a:lnTo>
                      <a:pt x="117" y="204"/>
                    </a:lnTo>
                    <a:lnTo>
                      <a:pt x="140" y="247"/>
                    </a:lnTo>
                    <a:lnTo>
                      <a:pt x="162" y="289"/>
                    </a:lnTo>
                    <a:lnTo>
                      <a:pt x="185" y="333"/>
                    </a:lnTo>
                    <a:lnTo>
                      <a:pt x="191" y="343"/>
                    </a:lnTo>
                    <a:lnTo>
                      <a:pt x="195" y="354"/>
                    </a:lnTo>
                    <a:lnTo>
                      <a:pt x="198" y="365"/>
                    </a:lnTo>
                    <a:lnTo>
                      <a:pt x="200" y="376"/>
                    </a:lnTo>
                    <a:lnTo>
                      <a:pt x="201" y="386"/>
                    </a:lnTo>
                    <a:lnTo>
                      <a:pt x="202" y="397"/>
                    </a:lnTo>
                    <a:lnTo>
                      <a:pt x="201" y="407"/>
                    </a:lnTo>
                    <a:lnTo>
                      <a:pt x="200" y="418"/>
                    </a:lnTo>
                    <a:lnTo>
                      <a:pt x="198" y="428"/>
                    </a:lnTo>
                    <a:lnTo>
                      <a:pt x="195" y="438"/>
                    </a:lnTo>
                    <a:lnTo>
                      <a:pt x="192" y="448"/>
                    </a:lnTo>
                    <a:lnTo>
                      <a:pt x="188" y="457"/>
                    </a:lnTo>
                    <a:lnTo>
                      <a:pt x="184" y="466"/>
                    </a:lnTo>
                    <a:lnTo>
                      <a:pt x="179" y="475"/>
                    </a:lnTo>
                    <a:lnTo>
                      <a:pt x="174" y="483"/>
                    </a:lnTo>
                    <a:lnTo>
                      <a:pt x="168" y="490"/>
                    </a:lnTo>
                  </a:path>
                </a:pathLst>
              </a:custGeom>
              <a:noFill/>
              <a:ln w="7938">
                <a:solidFill>
                  <a:srgbClr val="1F1A17"/>
                </a:solidFill>
                <a:prstDash val="solid"/>
                <a:round/>
                <a:headEnd/>
                <a:tailEnd/>
              </a:ln>
            </p:spPr>
            <p:txBody>
              <a:bodyPr/>
              <a:lstStyle/>
              <a:p>
                <a:endParaRPr lang="en-US"/>
              </a:p>
            </p:txBody>
          </p:sp>
          <p:sp>
            <p:nvSpPr>
              <p:cNvPr id="34001" name="Freeform 216"/>
              <p:cNvSpPr>
                <a:spLocks/>
              </p:cNvSpPr>
              <p:nvPr/>
            </p:nvSpPr>
            <p:spPr bwMode="auto">
              <a:xfrm>
                <a:off x="5275" y="2031"/>
                <a:ext cx="31" cy="25"/>
              </a:xfrm>
              <a:custGeom>
                <a:avLst/>
                <a:gdLst>
                  <a:gd name="T0" fmla="*/ 1 w 220"/>
                  <a:gd name="T1" fmla="*/ 0 h 174"/>
                  <a:gd name="T2" fmla="*/ 1 w 220"/>
                  <a:gd name="T3" fmla="*/ 0 h 174"/>
                  <a:gd name="T4" fmla="*/ 1 w 220"/>
                  <a:gd name="T5" fmla="*/ 0 h 174"/>
                  <a:gd name="T6" fmla="*/ 0 w 220"/>
                  <a:gd name="T7" fmla="*/ 0 h 174"/>
                  <a:gd name="T8" fmla="*/ 0 w 220"/>
                  <a:gd name="T9" fmla="*/ 0 h 174"/>
                  <a:gd name="T10" fmla="*/ 0 w 220"/>
                  <a:gd name="T11" fmla="*/ 0 h 174"/>
                  <a:gd name="T12" fmla="*/ 0 w 220"/>
                  <a:gd name="T13" fmla="*/ 0 h 174"/>
                  <a:gd name="T14" fmla="*/ 0 w 220"/>
                  <a:gd name="T15" fmla="*/ 0 h 174"/>
                  <a:gd name="T16" fmla="*/ 0 w 220"/>
                  <a:gd name="T17" fmla="*/ 0 h 174"/>
                  <a:gd name="T18" fmla="*/ 0 w 220"/>
                  <a:gd name="T19" fmla="*/ 0 h 174"/>
                  <a:gd name="T20" fmla="*/ 0 w 220"/>
                  <a:gd name="T21" fmla="*/ 0 h 174"/>
                  <a:gd name="T22" fmla="*/ 0 w 220"/>
                  <a:gd name="T23" fmla="*/ 1 h 174"/>
                  <a:gd name="T24" fmla="*/ 0 w 220"/>
                  <a:gd name="T25" fmla="*/ 1 h 174"/>
                  <a:gd name="T26" fmla="*/ 0 w 220"/>
                  <a:gd name="T27" fmla="*/ 1 h 174"/>
                  <a:gd name="T28" fmla="*/ 0 w 220"/>
                  <a:gd name="T29" fmla="*/ 1 h 174"/>
                  <a:gd name="T30" fmla="*/ 0 w 220"/>
                  <a:gd name="T31" fmla="*/ 1 h 174"/>
                  <a:gd name="T32" fmla="*/ 0 w 220"/>
                  <a:gd name="T33" fmla="*/ 0 h 174"/>
                  <a:gd name="T34" fmla="*/ 1 w 220"/>
                  <a:gd name="T35" fmla="*/ 0 h 1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
                  <a:gd name="T55" fmla="*/ 0 h 174"/>
                  <a:gd name="T56" fmla="*/ 220 w 220"/>
                  <a:gd name="T57" fmla="*/ 174 h 17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 h="174">
                    <a:moveTo>
                      <a:pt x="220" y="0"/>
                    </a:moveTo>
                    <a:lnTo>
                      <a:pt x="199" y="21"/>
                    </a:lnTo>
                    <a:lnTo>
                      <a:pt x="177" y="42"/>
                    </a:lnTo>
                    <a:lnTo>
                      <a:pt x="156" y="62"/>
                    </a:lnTo>
                    <a:lnTo>
                      <a:pt x="135" y="83"/>
                    </a:lnTo>
                    <a:lnTo>
                      <a:pt x="113" y="103"/>
                    </a:lnTo>
                    <a:lnTo>
                      <a:pt x="92" y="124"/>
                    </a:lnTo>
                    <a:lnTo>
                      <a:pt x="71" y="144"/>
                    </a:lnTo>
                    <a:lnTo>
                      <a:pt x="50" y="165"/>
                    </a:lnTo>
                    <a:lnTo>
                      <a:pt x="46" y="168"/>
                    </a:lnTo>
                    <a:lnTo>
                      <a:pt x="43" y="170"/>
                    </a:lnTo>
                    <a:lnTo>
                      <a:pt x="39" y="172"/>
                    </a:lnTo>
                    <a:lnTo>
                      <a:pt x="36" y="173"/>
                    </a:lnTo>
                    <a:lnTo>
                      <a:pt x="28" y="174"/>
                    </a:lnTo>
                    <a:lnTo>
                      <a:pt x="21" y="174"/>
                    </a:lnTo>
                    <a:lnTo>
                      <a:pt x="8" y="172"/>
                    </a:lnTo>
                    <a:lnTo>
                      <a:pt x="0" y="170"/>
                    </a:lnTo>
                    <a:lnTo>
                      <a:pt x="220" y="0"/>
                    </a:lnTo>
                    <a:close/>
                  </a:path>
                </a:pathLst>
              </a:custGeom>
              <a:noFill/>
              <a:ln w="7938">
                <a:solidFill>
                  <a:srgbClr val="1F1A17"/>
                </a:solidFill>
                <a:prstDash val="solid"/>
                <a:round/>
                <a:headEnd/>
                <a:tailEnd/>
              </a:ln>
            </p:spPr>
            <p:txBody>
              <a:bodyPr/>
              <a:lstStyle/>
              <a:p>
                <a:endParaRPr lang="en-US"/>
              </a:p>
            </p:txBody>
          </p:sp>
          <p:sp>
            <p:nvSpPr>
              <p:cNvPr id="34002" name="Freeform 217"/>
              <p:cNvSpPr>
                <a:spLocks/>
              </p:cNvSpPr>
              <p:nvPr/>
            </p:nvSpPr>
            <p:spPr bwMode="auto">
              <a:xfrm>
                <a:off x="5239" y="1916"/>
                <a:ext cx="54" cy="53"/>
              </a:xfrm>
              <a:custGeom>
                <a:avLst/>
                <a:gdLst>
                  <a:gd name="T0" fmla="*/ 0 w 379"/>
                  <a:gd name="T1" fmla="*/ 0 h 371"/>
                  <a:gd name="T2" fmla="*/ 0 w 379"/>
                  <a:gd name="T3" fmla="*/ 0 h 371"/>
                  <a:gd name="T4" fmla="*/ 0 w 379"/>
                  <a:gd name="T5" fmla="*/ 0 h 371"/>
                  <a:gd name="T6" fmla="*/ 0 w 379"/>
                  <a:gd name="T7" fmla="*/ 0 h 371"/>
                  <a:gd name="T8" fmla="*/ 0 w 379"/>
                  <a:gd name="T9" fmla="*/ 0 h 371"/>
                  <a:gd name="T10" fmla="*/ 0 w 379"/>
                  <a:gd name="T11" fmla="*/ 0 h 371"/>
                  <a:gd name="T12" fmla="*/ 0 w 379"/>
                  <a:gd name="T13" fmla="*/ 0 h 371"/>
                  <a:gd name="T14" fmla="*/ 0 w 379"/>
                  <a:gd name="T15" fmla="*/ 0 h 371"/>
                  <a:gd name="T16" fmla="*/ 0 w 379"/>
                  <a:gd name="T17" fmla="*/ 0 h 371"/>
                  <a:gd name="T18" fmla="*/ 0 w 379"/>
                  <a:gd name="T19" fmla="*/ 0 h 371"/>
                  <a:gd name="T20" fmla="*/ 0 w 379"/>
                  <a:gd name="T21" fmla="*/ 0 h 371"/>
                  <a:gd name="T22" fmla="*/ 0 w 379"/>
                  <a:gd name="T23" fmla="*/ 0 h 371"/>
                  <a:gd name="T24" fmla="*/ 0 w 379"/>
                  <a:gd name="T25" fmla="*/ 0 h 371"/>
                  <a:gd name="T26" fmla="*/ 1 w 379"/>
                  <a:gd name="T27" fmla="*/ 0 h 371"/>
                  <a:gd name="T28" fmla="*/ 1 w 379"/>
                  <a:gd name="T29" fmla="*/ 0 h 371"/>
                  <a:gd name="T30" fmla="*/ 1 w 379"/>
                  <a:gd name="T31" fmla="*/ 0 h 371"/>
                  <a:gd name="T32" fmla="*/ 1 w 379"/>
                  <a:gd name="T33" fmla="*/ 1 h 371"/>
                  <a:gd name="T34" fmla="*/ 1 w 379"/>
                  <a:gd name="T35" fmla="*/ 1 h 371"/>
                  <a:gd name="T36" fmla="*/ 1 w 379"/>
                  <a:gd name="T37" fmla="*/ 1 h 371"/>
                  <a:gd name="T38" fmla="*/ 1 w 379"/>
                  <a:gd name="T39" fmla="*/ 1 h 371"/>
                  <a:gd name="T40" fmla="*/ 1 w 379"/>
                  <a:gd name="T41" fmla="*/ 1 h 3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9"/>
                  <a:gd name="T64" fmla="*/ 0 h 371"/>
                  <a:gd name="T65" fmla="*/ 379 w 379"/>
                  <a:gd name="T66" fmla="*/ 371 h 3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9" h="371">
                    <a:moveTo>
                      <a:pt x="0" y="35"/>
                    </a:moveTo>
                    <a:lnTo>
                      <a:pt x="15" y="29"/>
                    </a:lnTo>
                    <a:lnTo>
                      <a:pt x="32" y="22"/>
                    </a:lnTo>
                    <a:lnTo>
                      <a:pt x="49" y="15"/>
                    </a:lnTo>
                    <a:lnTo>
                      <a:pt x="63" y="9"/>
                    </a:lnTo>
                    <a:lnTo>
                      <a:pt x="74" y="5"/>
                    </a:lnTo>
                    <a:lnTo>
                      <a:pt x="84" y="2"/>
                    </a:lnTo>
                    <a:lnTo>
                      <a:pt x="93" y="0"/>
                    </a:lnTo>
                    <a:lnTo>
                      <a:pt x="103" y="0"/>
                    </a:lnTo>
                    <a:lnTo>
                      <a:pt x="112" y="1"/>
                    </a:lnTo>
                    <a:lnTo>
                      <a:pt x="122" y="3"/>
                    </a:lnTo>
                    <a:lnTo>
                      <a:pt x="132" y="7"/>
                    </a:lnTo>
                    <a:lnTo>
                      <a:pt x="143" y="13"/>
                    </a:lnTo>
                    <a:lnTo>
                      <a:pt x="174" y="56"/>
                    </a:lnTo>
                    <a:lnTo>
                      <a:pt x="203" y="99"/>
                    </a:lnTo>
                    <a:lnTo>
                      <a:pt x="234" y="143"/>
                    </a:lnTo>
                    <a:lnTo>
                      <a:pt x="263" y="189"/>
                    </a:lnTo>
                    <a:lnTo>
                      <a:pt x="293" y="234"/>
                    </a:lnTo>
                    <a:lnTo>
                      <a:pt x="321" y="279"/>
                    </a:lnTo>
                    <a:lnTo>
                      <a:pt x="350" y="325"/>
                    </a:lnTo>
                    <a:lnTo>
                      <a:pt x="379" y="371"/>
                    </a:lnTo>
                  </a:path>
                </a:pathLst>
              </a:custGeom>
              <a:noFill/>
              <a:ln w="7938">
                <a:solidFill>
                  <a:srgbClr val="1F1A17"/>
                </a:solidFill>
                <a:prstDash val="solid"/>
                <a:round/>
                <a:headEnd/>
                <a:tailEnd/>
              </a:ln>
            </p:spPr>
            <p:txBody>
              <a:bodyPr/>
              <a:lstStyle/>
              <a:p>
                <a:endParaRPr lang="en-US"/>
              </a:p>
            </p:txBody>
          </p:sp>
          <p:sp>
            <p:nvSpPr>
              <p:cNvPr id="34003" name="Freeform 218"/>
              <p:cNvSpPr>
                <a:spLocks/>
              </p:cNvSpPr>
              <p:nvPr/>
            </p:nvSpPr>
            <p:spPr bwMode="auto">
              <a:xfrm>
                <a:off x="5294" y="1987"/>
                <a:ext cx="19" cy="49"/>
              </a:xfrm>
              <a:custGeom>
                <a:avLst/>
                <a:gdLst>
                  <a:gd name="T0" fmla="*/ 0 w 136"/>
                  <a:gd name="T1" fmla="*/ 0 h 348"/>
                  <a:gd name="T2" fmla="*/ 0 w 136"/>
                  <a:gd name="T3" fmla="*/ 0 h 348"/>
                  <a:gd name="T4" fmla="*/ 0 w 136"/>
                  <a:gd name="T5" fmla="*/ 0 h 348"/>
                  <a:gd name="T6" fmla="*/ 0 w 136"/>
                  <a:gd name="T7" fmla="*/ 0 h 348"/>
                  <a:gd name="T8" fmla="*/ 0 w 136"/>
                  <a:gd name="T9" fmla="*/ 0 h 348"/>
                  <a:gd name="T10" fmla="*/ 0 w 136"/>
                  <a:gd name="T11" fmla="*/ 0 h 348"/>
                  <a:gd name="T12" fmla="*/ 0 w 136"/>
                  <a:gd name="T13" fmla="*/ 0 h 348"/>
                  <a:gd name="T14" fmla="*/ 0 w 136"/>
                  <a:gd name="T15" fmla="*/ 0 h 348"/>
                  <a:gd name="T16" fmla="*/ 0 w 136"/>
                  <a:gd name="T17" fmla="*/ 0 h 348"/>
                  <a:gd name="T18" fmla="*/ 0 w 136"/>
                  <a:gd name="T19" fmla="*/ 0 h 348"/>
                  <a:gd name="T20" fmla="*/ 0 w 136"/>
                  <a:gd name="T21" fmla="*/ 0 h 348"/>
                  <a:gd name="T22" fmla="*/ 0 w 136"/>
                  <a:gd name="T23" fmla="*/ 0 h 348"/>
                  <a:gd name="T24" fmla="*/ 0 w 136"/>
                  <a:gd name="T25" fmla="*/ 1 h 348"/>
                  <a:gd name="T26" fmla="*/ 0 w 136"/>
                  <a:gd name="T27" fmla="*/ 1 h 348"/>
                  <a:gd name="T28" fmla="*/ 0 w 136"/>
                  <a:gd name="T29" fmla="*/ 1 h 348"/>
                  <a:gd name="T30" fmla="*/ 0 w 136"/>
                  <a:gd name="T31" fmla="*/ 1 h 348"/>
                  <a:gd name="T32" fmla="*/ 0 w 136"/>
                  <a:gd name="T33" fmla="*/ 1 h 348"/>
                  <a:gd name="T34" fmla="*/ 0 w 136"/>
                  <a:gd name="T35" fmla="*/ 1 h 348"/>
                  <a:gd name="T36" fmla="*/ 0 w 136"/>
                  <a:gd name="T37" fmla="*/ 1 h 348"/>
                  <a:gd name="T38" fmla="*/ 0 w 136"/>
                  <a:gd name="T39" fmla="*/ 1 h 348"/>
                  <a:gd name="T40" fmla="*/ 0 w 136"/>
                  <a:gd name="T41" fmla="*/ 1 h 348"/>
                  <a:gd name="T42" fmla="*/ 0 w 136"/>
                  <a:gd name="T43" fmla="*/ 1 h 348"/>
                  <a:gd name="T44" fmla="*/ 0 w 136"/>
                  <a:gd name="T45" fmla="*/ 1 h 3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6"/>
                  <a:gd name="T70" fmla="*/ 0 h 348"/>
                  <a:gd name="T71" fmla="*/ 136 w 136"/>
                  <a:gd name="T72" fmla="*/ 348 h 3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6" h="348">
                    <a:moveTo>
                      <a:pt x="72" y="0"/>
                    </a:moveTo>
                    <a:lnTo>
                      <a:pt x="86" y="23"/>
                    </a:lnTo>
                    <a:lnTo>
                      <a:pt x="100" y="47"/>
                    </a:lnTo>
                    <a:lnTo>
                      <a:pt x="114" y="70"/>
                    </a:lnTo>
                    <a:lnTo>
                      <a:pt x="127" y="94"/>
                    </a:lnTo>
                    <a:lnTo>
                      <a:pt x="132" y="112"/>
                    </a:lnTo>
                    <a:lnTo>
                      <a:pt x="135" y="129"/>
                    </a:lnTo>
                    <a:lnTo>
                      <a:pt x="136" y="138"/>
                    </a:lnTo>
                    <a:lnTo>
                      <a:pt x="136" y="146"/>
                    </a:lnTo>
                    <a:lnTo>
                      <a:pt x="135" y="155"/>
                    </a:lnTo>
                    <a:lnTo>
                      <a:pt x="134" y="163"/>
                    </a:lnTo>
                    <a:lnTo>
                      <a:pt x="133" y="173"/>
                    </a:lnTo>
                    <a:lnTo>
                      <a:pt x="131" y="181"/>
                    </a:lnTo>
                    <a:lnTo>
                      <a:pt x="128" y="190"/>
                    </a:lnTo>
                    <a:lnTo>
                      <a:pt x="125" y="198"/>
                    </a:lnTo>
                    <a:lnTo>
                      <a:pt x="121" y="206"/>
                    </a:lnTo>
                    <a:lnTo>
                      <a:pt x="117" y="214"/>
                    </a:lnTo>
                    <a:lnTo>
                      <a:pt x="112" y="221"/>
                    </a:lnTo>
                    <a:lnTo>
                      <a:pt x="106" y="229"/>
                    </a:lnTo>
                    <a:lnTo>
                      <a:pt x="79" y="258"/>
                    </a:lnTo>
                    <a:lnTo>
                      <a:pt x="53" y="288"/>
                    </a:lnTo>
                    <a:lnTo>
                      <a:pt x="27" y="318"/>
                    </a:lnTo>
                    <a:lnTo>
                      <a:pt x="0" y="348"/>
                    </a:lnTo>
                  </a:path>
                </a:pathLst>
              </a:custGeom>
              <a:noFill/>
              <a:ln w="7938">
                <a:solidFill>
                  <a:srgbClr val="1F1A17"/>
                </a:solidFill>
                <a:prstDash val="solid"/>
                <a:round/>
                <a:headEnd/>
                <a:tailEnd/>
              </a:ln>
            </p:spPr>
            <p:txBody>
              <a:bodyPr/>
              <a:lstStyle/>
              <a:p>
                <a:endParaRPr lang="en-US"/>
              </a:p>
            </p:txBody>
          </p:sp>
          <p:sp>
            <p:nvSpPr>
              <p:cNvPr id="34004" name="Freeform 219"/>
              <p:cNvSpPr>
                <a:spLocks/>
              </p:cNvSpPr>
              <p:nvPr/>
            </p:nvSpPr>
            <p:spPr bwMode="auto">
              <a:xfrm>
                <a:off x="5198" y="1927"/>
                <a:ext cx="32" cy="18"/>
              </a:xfrm>
              <a:custGeom>
                <a:avLst/>
                <a:gdLst>
                  <a:gd name="T0" fmla="*/ 0 w 224"/>
                  <a:gd name="T1" fmla="*/ 0 h 124"/>
                  <a:gd name="T2" fmla="*/ 0 w 224"/>
                  <a:gd name="T3" fmla="*/ 0 h 124"/>
                  <a:gd name="T4" fmla="*/ 0 w 224"/>
                  <a:gd name="T5" fmla="*/ 0 h 124"/>
                  <a:gd name="T6" fmla="*/ 0 w 224"/>
                  <a:gd name="T7" fmla="*/ 0 h 124"/>
                  <a:gd name="T8" fmla="*/ 0 w 224"/>
                  <a:gd name="T9" fmla="*/ 0 h 124"/>
                  <a:gd name="T10" fmla="*/ 0 w 224"/>
                  <a:gd name="T11" fmla="*/ 0 h 124"/>
                  <a:gd name="T12" fmla="*/ 0 w 224"/>
                  <a:gd name="T13" fmla="*/ 0 h 124"/>
                  <a:gd name="T14" fmla="*/ 0 w 224"/>
                  <a:gd name="T15" fmla="*/ 0 h 124"/>
                  <a:gd name="T16" fmla="*/ 0 w 224"/>
                  <a:gd name="T17" fmla="*/ 0 h 124"/>
                  <a:gd name="T18" fmla="*/ 0 w 224"/>
                  <a:gd name="T19" fmla="*/ 0 h 124"/>
                  <a:gd name="T20" fmla="*/ 0 w 224"/>
                  <a:gd name="T21" fmla="*/ 0 h 124"/>
                  <a:gd name="T22" fmla="*/ 0 w 224"/>
                  <a:gd name="T23" fmla="*/ 0 h 124"/>
                  <a:gd name="T24" fmla="*/ 0 w 224"/>
                  <a:gd name="T25" fmla="*/ 0 h 124"/>
                  <a:gd name="T26" fmla="*/ 0 w 224"/>
                  <a:gd name="T27" fmla="*/ 0 h 124"/>
                  <a:gd name="T28" fmla="*/ 0 w 224"/>
                  <a:gd name="T29" fmla="*/ 0 h 124"/>
                  <a:gd name="T30" fmla="*/ 0 w 224"/>
                  <a:gd name="T31" fmla="*/ 0 h 124"/>
                  <a:gd name="T32" fmla="*/ 0 w 224"/>
                  <a:gd name="T33" fmla="*/ 0 h 124"/>
                  <a:gd name="T34" fmla="*/ 0 w 224"/>
                  <a:gd name="T35" fmla="*/ 0 h 124"/>
                  <a:gd name="T36" fmla="*/ 1 w 224"/>
                  <a:gd name="T37" fmla="*/ 0 h 124"/>
                  <a:gd name="T38" fmla="*/ 1 w 224"/>
                  <a:gd name="T39" fmla="*/ 0 h 124"/>
                  <a:gd name="T40" fmla="*/ 1 w 224"/>
                  <a:gd name="T41" fmla="*/ 0 h 124"/>
                  <a:gd name="T42" fmla="*/ 1 w 224"/>
                  <a:gd name="T43" fmla="*/ 0 h 124"/>
                  <a:gd name="T44" fmla="*/ 1 w 224"/>
                  <a:gd name="T45" fmla="*/ 0 h 1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24"/>
                  <a:gd name="T71" fmla="*/ 224 w 224"/>
                  <a:gd name="T72" fmla="*/ 124 h 1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24">
                    <a:moveTo>
                      <a:pt x="0" y="30"/>
                    </a:moveTo>
                    <a:lnTo>
                      <a:pt x="21" y="24"/>
                    </a:lnTo>
                    <a:lnTo>
                      <a:pt x="40" y="18"/>
                    </a:lnTo>
                    <a:lnTo>
                      <a:pt x="60" y="12"/>
                    </a:lnTo>
                    <a:lnTo>
                      <a:pt x="81" y="5"/>
                    </a:lnTo>
                    <a:lnTo>
                      <a:pt x="90" y="2"/>
                    </a:lnTo>
                    <a:lnTo>
                      <a:pt x="100" y="0"/>
                    </a:lnTo>
                    <a:lnTo>
                      <a:pt x="106" y="0"/>
                    </a:lnTo>
                    <a:lnTo>
                      <a:pt x="112" y="0"/>
                    </a:lnTo>
                    <a:lnTo>
                      <a:pt x="118" y="0"/>
                    </a:lnTo>
                    <a:lnTo>
                      <a:pt x="125" y="1"/>
                    </a:lnTo>
                    <a:lnTo>
                      <a:pt x="131" y="3"/>
                    </a:lnTo>
                    <a:lnTo>
                      <a:pt x="137" y="5"/>
                    </a:lnTo>
                    <a:lnTo>
                      <a:pt x="144" y="9"/>
                    </a:lnTo>
                    <a:lnTo>
                      <a:pt x="150" y="13"/>
                    </a:lnTo>
                    <a:lnTo>
                      <a:pt x="157" y="18"/>
                    </a:lnTo>
                    <a:lnTo>
                      <a:pt x="163" y="25"/>
                    </a:lnTo>
                    <a:lnTo>
                      <a:pt x="169" y="32"/>
                    </a:lnTo>
                    <a:lnTo>
                      <a:pt x="175" y="41"/>
                    </a:lnTo>
                    <a:lnTo>
                      <a:pt x="187" y="61"/>
                    </a:lnTo>
                    <a:lnTo>
                      <a:pt x="199" y="82"/>
                    </a:lnTo>
                    <a:lnTo>
                      <a:pt x="211" y="103"/>
                    </a:lnTo>
                    <a:lnTo>
                      <a:pt x="224" y="124"/>
                    </a:lnTo>
                  </a:path>
                </a:pathLst>
              </a:custGeom>
              <a:noFill/>
              <a:ln w="7938">
                <a:solidFill>
                  <a:srgbClr val="1F1A17"/>
                </a:solidFill>
                <a:prstDash val="solid"/>
                <a:round/>
                <a:headEnd/>
                <a:tailEnd/>
              </a:ln>
            </p:spPr>
            <p:txBody>
              <a:bodyPr/>
              <a:lstStyle/>
              <a:p>
                <a:endParaRPr lang="en-US"/>
              </a:p>
            </p:txBody>
          </p:sp>
          <p:sp>
            <p:nvSpPr>
              <p:cNvPr id="34005" name="Freeform 220"/>
              <p:cNvSpPr>
                <a:spLocks/>
              </p:cNvSpPr>
              <p:nvPr/>
            </p:nvSpPr>
            <p:spPr bwMode="auto">
              <a:xfrm>
                <a:off x="5238" y="1958"/>
                <a:ext cx="38" cy="102"/>
              </a:xfrm>
              <a:custGeom>
                <a:avLst/>
                <a:gdLst>
                  <a:gd name="T0" fmla="*/ 0 w 264"/>
                  <a:gd name="T1" fmla="*/ 0 h 718"/>
                  <a:gd name="T2" fmla="*/ 0 w 264"/>
                  <a:gd name="T3" fmla="*/ 0 h 718"/>
                  <a:gd name="T4" fmla="*/ 0 w 264"/>
                  <a:gd name="T5" fmla="*/ 0 h 718"/>
                  <a:gd name="T6" fmla="*/ 0 w 264"/>
                  <a:gd name="T7" fmla="*/ 0 h 718"/>
                  <a:gd name="T8" fmla="*/ 0 w 264"/>
                  <a:gd name="T9" fmla="*/ 0 h 718"/>
                  <a:gd name="T10" fmla="*/ 0 w 264"/>
                  <a:gd name="T11" fmla="*/ 0 h 718"/>
                  <a:gd name="T12" fmla="*/ 0 w 264"/>
                  <a:gd name="T13" fmla="*/ 0 h 718"/>
                  <a:gd name="T14" fmla="*/ 0 w 264"/>
                  <a:gd name="T15" fmla="*/ 0 h 718"/>
                  <a:gd name="T16" fmla="*/ 0 w 264"/>
                  <a:gd name="T17" fmla="*/ 1 h 718"/>
                  <a:gd name="T18" fmla="*/ 0 w 264"/>
                  <a:gd name="T19" fmla="*/ 1 h 718"/>
                  <a:gd name="T20" fmla="*/ 1 w 264"/>
                  <a:gd name="T21" fmla="*/ 1 h 718"/>
                  <a:gd name="T22" fmla="*/ 1 w 264"/>
                  <a:gd name="T23" fmla="*/ 1 h 718"/>
                  <a:gd name="T24" fmla="*/ 1 w 264"/>
                  <a:gd name="T25" fmla="*/ 1 h 718"/>
                  <a:gd name="T26" fmla="*/ 1 w 264"/>
                  <a:gd name="T27" fmla="*/ 1 h 718"/>
                  <a:gd name="T28" fmla="*/ 1 w 264"/>
                  <a:gd name="T29" fmla="*/ 1 h 718"/>
                  <a:gd name="T30" fmla="*/ 1 w 264"/>
                  <a:gd name="T31" fmla="*/ 1 h 718"/>
                  <a:gd name="T32" fmla="*/ 1 w 264"/>
                  <a:gd name="T33" fmla="*/ 1 h 718"/>
                  <a:gd name="T34" fmla="*/ 1 w 264"/>
                  <a:gd name="T35" fmla="*/ 1 h 718"/>
                  <a:gd name="T36" fmla="*/ 1 w 264"/>
                  <a:gd name="T37" fmla="*/ 1 h 718"/>
                  <a:gd name="T38" fmla="*/ 1 w 264"/>
                  <a:gd name="T39" fmla="*/ 1 h 718"/>
                  <a:gd name="T40" fmla="*/ 1 w 264"/>
                  <a:gd name="T41" fmla="*/ 1 h 718"/>
                  <a:gd name="T42" fmla="*/ 1 w 264"/>
                  <a:gd name="T43" fmla="*/ 1 h 718"/>
                  <a:gd name="T44" fmla="*/ 1 w 264"/>
                  <a:gd name="T45" fmla="*/ 1 h 718"/>
                  <a:gd name="T46" fmla="*/ 1 w 264"/>
                  <a:gd name="T47" fmla="*/ 1 h 718"/>
                  <a:gd name="T48" fmla="*/ 1 w 264"/>
                  <a:gd name="T49" fmla="*/ 1 h 718"/>
                  <a:gd name="T50" fmla="*/ 1 w 264"/>
                  <a:gd name="T51" fmla="*/ 1 h 718"/>
                  <a:gd name="T52" fmla="*/ 1 w 264"/>
                  <a:gd name="T53" fmla="*/ 1 h 718"/>
                  <a:gd name="T54" fmla="*/ 1 w 264"/>
                  <a:gd name="T55" fmla="*/ 1 h 718"/>
                  <a:gd name="T56" fmla="*/ 1 w 264"/>
                  <a:gd name="T57" fmla="*/ 2 h 718"/>
                  <a:gd name="T58" fmla="*/ 1 w 264"/>
                  <a:gd name="T59" fmla="*/ 2 h 718"/>
                  <a:gd name="T60" fmla="*/ 1 w 264"/>
                  <a:gd name="T61" fmla="*/ 2 h 718"/>
                  <a:gd name="T62" fmla="*/ 0 w 264"/>
                  <a:gd name="T63" fmla="*/ 2 h 718"/>
                  <a:gd name="T64" fmla="*/ 0 w 264"/>
                  <a:gd name="T65" fmla="*/ 2 h 718"/>
                  <a:gd name="T66" fmla="*/ 0 w 264"/>
                  <a:gd name="T67" fmla="*/ 2 h 718"/>
                  <a:gd name="T68" fmla="*/ 0 w 264"/>
                  <a:gd name="T69" fmla="*/ 2 h 718"/>
                  <a:gd name="T70" fmla="*/ 0 w 264"/>
                  <a:gd name="T71" fmla="*/ 2 h 718"/>
                  <a:gd name="T72" fmla="*/ 0 w 264"/>
                  <a:gd name="T73" fmla="*/ 2 h 7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4"/>
                  <a:gd name="T112" fmla="*/ 0 h 718"/>
                  <a:gd name="T113" fmla="*/ 264 w 264"/>
                  <a:gd name="T114" fmla="*/ 718 h 7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4" h="718">
                    <a:moveTo>
                      <a:pt x="0" y="0"/>
                    </a:moveTo>
                    <a:lnTo>
                      <a:pt x="5" y="9"/>
                    </a:lnTo>
                    <a:lnTo>
                      <a:pt x="11" y="18"/>
                    </a:lnTo>
                    <a:lnTo>
                      <a:pt x="16" y="27"/>
                    </a:lnTo>
                    <a:lnTo>
                      <a:pt x="22" y="36"/>
                    </a:lnTo>
                    <a:lnTo>
                      <a:pt x="50" y="80"/>
                    </a:lnTo>
                    <a:lnTo>
                      <a:pt x="78" y="125"/>
                    </a:lnTo>
                    <a:lnTo>
                      <a:pt x="106" y="169"/>
                    </a:lnTo>
                    <a:lnTo>
                      <a:pt x="134" y="212"/>
                    </a:lnTo>
                    <a:lnTo>
                      <a:pt x="162" y="255"/>
                    </a:lnTo>
                    <a:lnTo>
                      <a:pt x="189" y="297"/>
                    </a:lnTo>
                    <a:lnTo>
                      <a:pt x="215" y="338"/>
                    </a:lnTo>
                    <a:lnTo>
                      <a:pt x="241" y="378"/>
                    </a:lnTo>
                    <a:lnTo>
                      <a:pt x="247" y="389"/>
                    </a:lnTo>
                    <a:lnTo>
                      <a:pt x="252" y="399"/>
                    </a:lnTo>
                    <a:lnTo>
                      <a:pt x="256" y="408"/>
                    </a:lnTo>
                    <a:lnTo>
                      <a:pt x="259" y="418"/>
                    </a:lnTo>
                    <a:lnTo>
                      <a:pt x="261" y="428"/>
                    </a:lnTo>
                    <a:lnTo>
                      <a:pt x="263" y="437"/>
                    </a:lnTo>
                    <a:lnTo>
                      <a:pt x="264" y="446"/>
                    </a:lnTo>
                    <a:lnTo>
                      <a:pt x="264" y="455"/>
                    </a:lnTo>
                    <a:lnTo>
                      <a:pt x="263" y="464"/>
                    </a:lnTo>
                    <a:lnTo>
                      <a:pt x="261" y="473"/>
                    </a:lnTo>
                    <a:lnTo>
                      <a:pt x="258" y="482"/>
                    </a:lnTo>
                    <a:lnTo>
                      <a:pt x="255" y="490"/>
                    </a:lnTo>
                    <a:lnTo>
                      <a:pt x="251" y="499"/>
                    </a:lnTo>
                    <a:lnTo>
                      <a:pt x="246" y="507"/>
                    </a:lnTo>
                    <a:lnTo>
                      <a:pt x="240" y="515"/>
                    </a:lnTo>
                    <a:lnTo>
                      <a:pt x="233" y="523"/>
                    </a:lnTo>
                    <a:lnTo>
                      <a:pt x="211" y="548"/>
                    </a:lnTo>
                    <a:lnTo>
                      <a:pt x="190" y="573"/>
                    </a:lnTo>
                    <a:lnTo>
                      <a:pt x="169" y="597"/>
                    </a:lnTo>
                    <a:lnTo>
                      <a:pt x="148" y="621"/>
                    </a:lnTo>
                    <a:lnTo>
                      <a:pt x="127" y="645"/>
                    </a:lnTo>
                    <a:lnTo>
                      <a:pt x="105" y="669"/>
                    </a:lnTo>
                    <a:lnTo>
                      <a:pt x="83" y="693"/>
                    </a:lnTo>
                    <a:lnTo>
                      <a:pt x="61" y="718"/>
                    </a:lnTo>
                  </a:path>
                </a:pathLst>
              </a:custGeom>
              <a:noFill/>
              <a:ln w="7938">
                <a:solidFill>
                  <a:srgbClr val="1F1A17"/>
                </a:solidFill>
                <a:prstDash val="solid"/>
                <a:round/>
                <a:headEnd/>
                <a:tailEnd/>
              </a:ln>
            </p:spPr>
            <p:txBody>
              <a:bodyPr/>
              <a:lstStyle/>
              <a:p>
                <a:endParaRPr lang="en-US"/>
              </a:p>
            </p:txBody>
          </p:sp>
          <p:sp>
            <p:nvSpPr>
              <p:cNvPr id="34006" name="Freeform 221"/>
              <p:cNvSpPr>
                <a:spLocks/>
              </p:cNvSpPr>
              <p:nvPr/>
            </p:nvSpPr>
            <p:spPr bwMode="auto">
              <a:xfrm>
                <a:off x="5172" y="1928"/>
                <a:ext cx="29" cy="30"/>
              </a:xfrm>
              <a:custGeom>
                <a:avLst/>
                <a:gdLst>
                  <a:gd name="T0" fmla="*/ 0 w 205"/>
                  <a:gd name="T1" fmla="*/ 0 h 207"/>
                  <a:gd name="T2" fmla="*/ 0 w 205"/>
                  <a:gd name="T3" fmla="*/ 0 h 207"/>
                  <a:gd name="T4" fmla="*/ 0 w 205"/>
                  <a:gd name="T5" fmla="*/ 0 h 207"/>
                  <a:gd name="T6" fmla="*/ 0 w 205"/>
                  <a:gd name="T7" fmla="*/ 0 h 207"/>
                  <a:gd name="T8" fmla="*/ 0 w 205"/>
                  <a:gd name="T9" fmla="*/ 0 h 207"/>
                  <a:gd name="T10" fmla="*/ 0 w 205"/>
                  <a:gd name="T11" fmla="*/ 0 h 207"/>
                  <a:gd name="T12" fmla="*/ 0 w 205"/>
                  <a:gd name="T13" fmla="*/ 0 h 207"/>
                  <a:gd name="T14" fmla="*/ 0 w 205"/>
                  <a:gd name="T15" fmla="*/ 0 h 207"/>
                  <a:gd name="T16" fmla="*/ 0 w 205"/>
                  <a:gd name="T17" fmla="*/ 0 h 207"/>
                  <a:gd name="T18" fmla="*/ 0 w 205"/>
                  <a:gd name="T19" fmla="*/ 0 h 207"/>
                  <a:gd name="T20" fmla="*/ 0 w 205"/>
                  <a:gd name="T21" fmla="*/ 0 h 207"/>
                  <a:gd name="T22" fmla="*/ 0 w 205"/>
                  <a:gd name="T23" fmla="*/ 0 h 207"/>
                  <a:gd name="T24" fmla="*/ 0 w 205"/>
                  <a:gd name="T25" fmla="*/ 0 h 207"/>
                  <a:gd name="T26" fmla="*/ 0 w 205"/>
                  <a:gd name="T27" fmla="*/ 0 h 207"/>
                  <a:gd name="T28" fmla="*/ 0 w 205"/>
                  <a:gd name="T29" fmla="*/ 0 h 207"/>
                  <a:gd name="T30" fmla="*/ 0 w 205"/>
                  <a:gd name="T31" fmla="*/ 0 h 207"/>
                  <a:gd name="T32" fmla="*/ 1 w 205"/>
                  <a:gd name="T33" fmla="*/ 0 h 207"/>
                  <a:gd name="T34" fmla="*/ 1 w 205"/>
                  <a:gd name="T35" fmla="*/ 1 h 207"/>
                  <a:gd name="T36" fmla="*/ 1 w 205"/>
                  <a:gd name="T37" fmla="*/ 1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207"/>
                  <a:gd name="T59" fmla="*/ 205 w 205"/>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207">
                    <a:moveTo>
                      <a:pt x="0" y="0"/>
                    </a:moveTo>
                    <a:lnTo>
                      <a:pt x="13" y="0"/>
                    </a:lnTo>
                    <a:lnTo>
                      <a:pt x="26" y="0"/>
                    </a:lnTo>
                    <a:lnTo>
                      <a:pt x="38" y="2"/>
                    </a:lnTo>
                    <a:lnTo>
                      <a:pt x="50" y="5"/>
                    </a:lnTo>
                    <a:lnTo>
                      <a:pt x="56" y="8"/>
                    </a:lnTo>
                    <a:lnTo>
                      <a:pt x="62" y="11"/>
                    </a:lnTo>
                    <a:lnTo>
                      <a:pt x="69" y="15"/>
                    </a:lnTo>
                    <a:lnTo>
                      <a:pt x="75" y="19"/>
                    </a:lnTo>
                    <a:lnTo>
                      <a:pt x="88" y="31"/>
                    </a:lnTo>
                    <a:lnTo>
                      <a:pt x="102" y="47"/>
                    </a:lnTo>
                    <a:lnTo>
                      <a:pt x="115" y="66"/>
                    </a:lnTo>
                    <a:lnTo>
                      <a:pt x="128" y="87"/>
                    </a:lnTo>
                    <a:lnTo>
                      <a:pt x="140" y="107"/>
                    </a:lnTo>
                    <a:lnTo>
                      <a:pt x="153" y="127"/>
                    </a:lnTo>
                    <a:lnTo>
                      <a:pt x="167" y="147"/>
                    </a:lnTo>
                    <a:lnTo>
                      <a:pt x="180" y="167"/>
                    </a:lnTo>
                    <a:lnTo>
                      <a:pt x="193" y="187"/>
                    </a:lnTo>
                    <a:lnTo>
                      <a:pt x="205" y="207"/>
                    </a:lnTo>
                  </a:path>
                </a:pathLst>
              </a:custGeom>
              <a:noFill/>
              <a:ln w="7938">
                <a:solidFill>
                  <a:srgbClr val="1F1A17"/>
                </a:solidFill>
                <a:prstDash val="solid"/>
                <a:round/>
                <a:headEnd/>
                <a:tailEnd/>
              </a:ln>
            </p:spPr>
            <p:txBody>
              <a:bodyPr/>
              <a:lstStyle/>
              <a:p>
                <a:endParaRPr lang="en-US"/>
              </a:p>
            </p:txBody>
          </p:sp>
          <p:sp>
            <p:nvSpPr>
              <p:cNvPr id="34007" name="Freeform 222"/>
              <p:cNvSpPr>
                <a:spLocks/>
              </p:cNvSpPr>
              <p:nvPr/>
            </p:nvSpPr>
            <p:spPr bwMode="auto">
              <a:xfrm>
                <a:off x="5213" y="1977"/>
                <a:ext cx="33" cy="69"/>
              </a:xfrm>
              <a:custGeom>
                <a:avLst/>
                <a:gdLst>
                  <a:gd name="T0" fmla="*/ 0 w 229"/>
                  <a:gd name="T1" fmla="*/ 0 h 481"/>
                  <a:gd name="T2" fmla="*/ 0 w 229"/>
                  <a:gd name="T3" fmla="*/ 0 h 481"/>
                  <a:gd name="T4" fmla="*/ 0 w 229"/>
                  <a:gd name="T5" fmla="*/ 0 h 481"/>
                  <a:gd name="T6" fmla="*/ 0 w 229"/>
                  <a:gd name="T7" fmla="*/ 0 h 481"/>
                  <a:gd name="T8" fmla="*/ 0 w 229"/>
                  <a:gd name="T9" fmla="*/ 1 h 481"/>
                  <a:gd name="T10" fmla="*/ 0 w 229"/>
                  <a:gd name="T11" fmla="*/ 1 h 481"/>
                  <a:gd name="T12" fmla="*/ 0 w 229"/>
                  <a:gd name="T13" fmla="*/ 1 h 481"/>
                  <a:gd name="T14" fmla="*/ 1 w 229"/>
                  <a:gd name="T15" fmla="*/ 1 h 481"/>
                  <a:gd name="T16" fmla="*/ 1 w 229"/>
                  <a:gd name="T17" fmla="*/ 1 h 481"/>
                  <a:gd name="T18" fmla="*/ 1 w 229"/>
                  <a:gd name="T19" fmla="*/ 1 h 481"/>
                  <a:gd name="T20" fmla="*/ 1 w 229"/>
                  <a:gd name="T21" fmla="*/ 1 h 481"/>
                  <a:gd name="T22" fmla="*/ 1 w 229"/>
                  <a:gd name="T23" fmla="*/ 1 h 481"/>
                  <a:gd name="T24" fmla="*/ 1 w 229"/>
                  <a:gd name="T25" fmla="*/ 1 h 481"/>
                  <a:gd name="T26" fmla="*/ 1 w 229"/>
                  <a:gd name="T27" fmla="*/ 1 h 481"/>
                  <a:gd name="T28" fmla="*/ 1 w 229"/>
                  <a:gd name="T29" fmla="*/ 1 h 481"/>
                  <a:gd name="T30" fmla="*/ 1 w 229"/>
                  <a:gd name="T31" fmla="*/ 1 h 481"/>
                  <a:gd name="T32" fmla="*/ 1 w 229"/>
                  <a:gd name="T33" fmla="*/ 1 h 481"/>
                  <a:gd name="T34" fmla="*/ 1 w 229"/>
                  <a:gd name="T35" fmla="*/ 1 h 481"/>
                  <a:gd name="T36" fmla="*/ 1 w 229"/>
                  <a:gd name="T37" fmla="*/ 1 h 4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9"/>
                  <a:gd name="T58" fmla="*/ 0 h 481"/>
                  <a:gd name="T59" fmla="*/ 229 w 229"/>
                  <a:gd name="T60" fmla="*/ 481 h 4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9" h="481">
                    <a:moveTo>
                      <a:pt x="0" y="0"/>
                    </a:moveTo>
                    <a:lnTo>
                      <a:pt x="28" y="44"/>
                    </a:lnTo>
                    <a:lnTo>
                      <a:pt x="56" y="88"/>
                    </a:lnTo>
                    <a:lnTo>
                      <a:pt x="84" y="132"/>
                    </a:lnTo>
                    <a:lnTo>
                      <a:pt x="112" y="176"/>
                    </a:lnTo>
                    <a:lnTo>
                      <a:pt x="139" y="219"/>
                    </a:lnTo>
                    <a:lnTo>
                      <a:pt x="167" y="263"/>
                    </a:lnTo>
                    <a:lnTo>
                      <a:pt x="194" y="306"/>
                    </a:lnTo>
                    <a:lnTo>
                      <a:pt x="222" y="349"/>
                    </a:lnTo>
                    <a:lnTo>
                      <a:pt x="227" y="363"/>
                    </a:lnTo>
                    <a:lnTo>
                      <a:pt x="229" y="375"/>
                    </a:lnTo>
                    <a:lnTo>
                      <a:pt x="229" y="385"/>
                    </a:lnTo>
                    <a:lnTo>
                      <a:pt x="228" y="394"/>
                    </a:lnTo>
                    <a:lnTo>
                      <a:pt x="221" y="410"/>
                    </a:lnTo>
                    <a:lnTo>
                      <a:pt x="213" y="426"/>
                    </a:lnTo>
                    <a:lnTo>
                      <a:pt x="203" y="441"/>
                    </a:lnTo>
                    <a:lnTo>
                      <a:pt x="195" y="455"/>
                    </a:lnTo>
                    <a:lnTo>
                      <a:pt x="187" y="468"/>
                    </a:lnTo>
                    <a:lnTo>
                      <a:pt x="177" y="481"/>
                    </a:lnTo>
                  </a:path>
                </a:pathLst>
              </a:custGeom>
              <a:noFill/>
              <a:ln w="7938">
                <a:solidFill>
                  <a:srgbClr val="1F1A17"/>
                </a:solidFill>
                <a:prstDash val="solid"/>
                <a:round/>
                <a:headEnd/>
                <a:tailEnd/>
              </a:ln>
            </p:spPr>
            <p:txBody>
              <a:bodyPr/>
              <a:lstStyle/>
              <a:p>
                <a:endParaRPr lang="en-US"/>
              </a:p>
            </p:txBody>
          </p:sp>
          <p:sp>
            <p:nvSpPr>
              <p:cNvPr id="34008" name="Line 223"/>
              <p:cNvSpPr>
                <a:spLocks noChangeShapeType="1"/>
              </p:cNvSpPr>
              <p:nvPr/>
            </p:nvSpPr>
            <p:spPr bwMode="auto">
              <a:xfrm flipH="1">
                <a:off x="5167" y="1911"/>
                <a:ext cx="42" cy="13"/>
              </a:xfrm>
              <a:prstGeom prst="line">
                <a:avLst/>
              </a:prstGeom>
              <a:noFill/>
              <a:ln w="7938">
                <a:solidFill>
                  <a:srgbClr val="1F1A17"/>
                </a:solidFill>
                <a:round/>
                <a:headEnd/>
                <a:tailEnd/>
              </a:ln>
            </p:spPr>
            <p:txBody>
              <a:bodyPr/>
              <a:lstStyle/>
              <a:p>
                <a:endParaRPr lang="en-US"/>
              </a:p>
            </p:txBody>
          </p:sp>
          <p:sp>
            <p:nvSpPr>
              <p:cNvPr id="34009" name="Freeform 224"/>
              <p:cNvSpPr>
                <a:spLocks/>
              </p:cNvSpPr>
              <p:nvPr/>
            </p:nvSpPr>
            <p:spPr bwMode="auto">
              <a:xfrm>
                <a:off x="5266" y="2072"/>
                <a:ext cx="42" cy="17"/>
              </a:xfrm>
              <a:custGeom>
                <a:avLst/>
                <a:gdLst>
                  <a:gd name="T0" fmla="*/ 1 w 294"/>
                  <a:gd name="T1" fmla="*/ 0 h 118"/>
                  <a:gd name="T2" fmla="*/ 1 w 294"/>
                  <a:gd name="T3" fmla="*/ 0 h 118"/>
                  <a:gd name="T4" fmla="*/ 1 w 294"/>
                  <a:gd name="T5" fmla="*/ 0 h 118"/>
                  <a:gd name="T6" fmla="*/ 1 w 294"/>
                  <a:gd name="T7" fmla="*/ 0 h 118"/>
                  <a:gd name="T8" fmla="*/ 0 w 294"/>
                  <a:gd name="T9" fmla="*/ 0 h 118"/>
                  <a:gd name="T10" fmla="*/ 0 w 294"/>
                  <a:gd name="T11" fmla="*/ 0 h 118"/>
                  <a:gd name="T12" fmla="*/ 0 w 294"/>
                  <a:gd name="T13" fmla="*/ 0 h 118"/>
                  <a:gd name="T14" fmla="*/ 0 w 294"/>
                  <a:gd name="T15" fmla="*/ 0 h 118"/>
                  <a:gd name="T16" fmla="*/ 0 w 294"/>
                  <a:gd name="T17" fmla="*/ 0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4"/>
                  <a:gd name="T28" fmla="*/ 0 h 118"/>
                  <a:gd name="T29" fmla="*/ 294 w 294"/>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4" h="118">
                    <a:moveTo>
                      <a:pt x="294" y="0"/>
                    </a:moveTo>
                    <a:lnTo>
                      <a:pt x="257" y="14"/>
                    </a:lnTo>
                    <a:lnTo>
                      <a:pt x="220" y="28"/>
                    </a:lnTo>
                    <a:lnTo>
                      <a:pt x="184" y="43"/>
                    </a:lnTo>
                    <a:lnTo>
                      <a:pt x="147" y="57"/>
                    </a:lnTo>
                    <a:lnTo>
                      <a:pt x="110" y="73"/>
                    </a:lnTo>
                    <a:lnTo>
                      <a:pt x="74" y="88"/>
                    </a:lnTo>
                    <a:lnTo>
                      <a:pt x="36" y="103"/>
                    </a:lnTo>
                    <a:lnTo>
                      <a:pt x="0" y="118"/>
                    </a:lnTo>
                  </a:path>
                </a:pathLst>
              </a:custGeom>
              <a:noFill/>
              <a:ln w="11113">
                <a:solidFill>
                  <a:srgbClr val="1F1A17"/>
                </a:solidFill>
                <a:prstDash val="solid"/>
                <a:round/>
                <a:headEnd/>
                <a:tailEnd/>
              </a:ln>
            </p:spPr>
            <p:txBody>
              <a:bodyPr/>
              <a:lstStyle/>
              <a:p>
                <a:endParaRPr lang="en-US"/>
              </a:p>
            </p:txBody>
          </p:sp>
          <p:sp>
            <p:nvSpPr>
              <p:cNvPr id="34010" name="Line 225"/>
              <p:cNvSpPr>
                <a:spLocks noChangeShapeType="1"/>
              </p:cNvSpPr>
              <p:nvPr/>
            </p:nvSpPr>
            <p:spPr bwMode="auto">
              <a:xfrm flipV="1">
                <a:off x="5258" y="2021"/>
                <a:ext cx="12" cy="4"/>
              </a:xfrm>
              <a:prstGeom prst="line">
                <a:avLst/>
              </a:prstGeom>
              <a:noFill/>
              <a:ln w="11113">
                <a:solidFill>
                  <a:srgbClr val="1F1A17"/>
                </a:solidFill>
                <a:round/>
                <a:headEnd/>
                <a:tailEnd/>
              </a:ln>
            </p:spPr>
            <p:txBody>
              <a:bodyPr/>
              <a:lstStyle/>
              <a:p>
                <a:endParaRPr lang="en-US"/>
              </a:p>
            </p:txBody>
          </p:sp>
          <p:sp>
            <p:nvSpPr>
              <p:cNvPr id="34011" name="Line 226"/>
              <p:cNvSpPr>
                <a:spLocks noChangeShapeType="1"/>
              </p:cNvSpPr>
              <p:nvPr/>
            </p:nvSpPr>
            <p:spPr bwMode="auto">
              <a:xfrm flipV="1">
                <a:off x="5299" y="2006"/>
                <a:ext cx="10" cy="4"/>
              </a:xfrm>
              <a:prstGeom prst="line">
                <a:avLst/>
              </a:prstGeom>
              <a:noFill/>
              <a:ln w="11113">
                <a:solidFill>
                  <a:srgbClr val="1F1A17"/>
                </a:solidFill>
                <a:round/>
                <a:headEnd/>
                <a:tailEnd/>
              </a:ln>
            </p:spPr>
            <p:txBody>
              <a:bodyPr/>
              <a:lstStyle/>
              <a:p>
                <a:endParaRPr lang="en-US"/>
              </a:p>
            </p:txBody>
          </p:sp>
          <p:sp>
            <p:nvSpPr>
              <p:cNvPr id="34012" name="Freeform 227"/>
              <p:cNvSpPr>
                <a:spLocks/>
              </p:cNvSpPr>
              <p:nvPr/>
            </p:nvSpPr>
            <p:spPr bwMode="auto">
              <a:xfrm>
                <a:off x="5142" y="1892"/>
                <a:ext cx="23" cy="7"/>
              </a:xfrm>
              <a:custGeom>
                <a:avLst/>
                <a:gdLst>
                  <a:gd name="T0" fmla="*/ 0 w 161"/>
                  <a:gd name="T1" fmla="*/ 0 h 54"/>
                  <a:gd name="T2" fmla="*/ 0 w 161"/>
                  <a:gd name="T3" fmla="*/ 0 h 54"/>
                  <a:gd name="T4" fmla="*/ 0 w 161"/>
                  <a:gd name="T5" fmla="*/ 0 h 54"/>
                  <a:gd name="T6" fmla="*/ 0 w 161"/>
                  <a:gd name="T7" fmla="*/ 0 h 54"/>
                  <a:gd name="T8" fmla="*/ 0 w 161"/>
                  <a:gd name="T9" fmla="*/ 0 h 54"/>
                  <a:gd name="T10" fmla="*/ 0 w 161"/>
                  <a:gd name="T11" fmla="*/ 0 h 54"/>
                  <a:gd name="T12" fmla="*/ 0 w 161"/>
                  <a:gd name="T13" fmla="*/ 0 h 54"/>
                  <a:gd name="T14" fmla="*/ 0 w 161"/>
                  <a:gd name="T15" fmla="*/ 0 h 54"/>
                  <a:gd name="T16" fmla="*/ 0 w 161"/>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54"/>
                  <a:gd name="T29" fmla="*/ 161 w 161"/>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54">
                    <a:moveTo>
                      <a:pt x="161" y="54"/>
                    </a:moveTo>
                    <a:lnTo>
                      <a:pt x="141" y="45"/>
                    </a:lnTo>
                    <a:lnTo>
                      <a:pt x="121" y="36"/>
                    </a:lnTo>
                    <a:lnTo>
                      <a:pt x="101" y="28"/>
                    </a:lnTo>
                    <a:lnTo>
                      <a:pt x="81" y="21"/>
                    </a:lnTo>
                    <a:lnTo>
                      <a:pt x="61" y="15"/>
                    </a:lnTo>
                    <a:lnTo>
                      <a:pt x="40" y="9"/>
                    </a:lnTo>
                    <a:lnTo>
                      <a:pt x="20" y="4"/>
                    </a:lnTo>
                    <a:lnTo>
                      <a:pt x="0" y="0"/>
                    </a:lnTo>
                  </a:path>
                </a:pathLst>
              </a:custGeom>
              <a:noFill/>
              <a:ln w="11113">
                <a:solidFill>
                  <a:srgbClr val="1F1A17"/>
                </a:solidFill>
                <a:prstDash val="solid"/>
                <a:round/>
                <a:headEnd/>
                <a:tailEnd/>
              </a:ln>
            </p:spPr>
            <p:txBody>
              <a:bodyPr/>
              <a:lstStyle/>
              <a:p>
                <a:endParaRPr lang="en-US"/>
              </a:p>
            </p:txBody>
          </p:sp>
          <p:sp>
            <p:nvSpPr>
              <p:cNvPr id="34013" name="Freeform 228"/>
              <p:cNvSpPr>
                <a:spLocks/>
              </p:cNvSpPr>
              <p:nvPr/>
            </p:nvSpPr>
            <p:spPr bwMode="auto">
              <a:xfrm>
                <a:off x="5145" y="1896"/>
                <a:ext cx="14" cy="5"/>
              </a:xfrm>
              <a:custGeom>
                <a:avLst/>
                <a:gdLst>
                  <a:gd name="T0" fmla="*/ 0 w 100"/>
                  <a:gd name="T1" fmla="*/ 0 h 36"/>
                  <a:gd name="T2" fmla="*/ 0 w 100"/>
                  <a:gd name="T3" fmla="*/ 0 h 36"/>
                  <a:gd name="T4" fmla="*/ 0 w 100"/>
                  <a:gd name="T5" fmla="*/ 0 h 36"/>
                  <a:gd name="T6" fmla="*/ 0 w 100"/>
                  <a:gd name="T7" fmla="*/ 0 h 36"/>
                  <a:gd name="T8" fmla="*/ 0 w 100"/>
                  <a:gd name="T9" fmla="*/ 0 h 36"/>
                  <a:gd name="T10" fmla="*/ 0 60000 65536"/>
                  <a:gd name="T11" fmla="*/ 0 60000 65536"/>
                  <a:gd name="T12" fmla="*/ 0 60000 65536"/>
                  <a:gd name="T13" fmla="*/ 0 60000 65536"/>
                  <a:gd name="T14" fmla="*/ 0 60000 65536"/>
                  <a:gd name="T15" fmla="*/ 0 w 100"/>
                  <a:gd name="T16" fmla="*/ 0 h 36"/>
                  <a:gd name="T17" fmla="*/ 100 w 100"/>
                  <a:gd name="T18" fmla="*/ 36 h 36"/>
                </a:gdLst>
                <a:ahLst/>
                <a:cxnLst>
                  <a:cxn ang="T10">
                    <a:pos x="T0" y="T1"/>
                  </a:cxn>
                  <a:cxn ang="T11">
                    <a:pos x="T2" y="T3"/>
                  </a:cxn>
                  <a:cxn ang="T12">
                    <a:pos x="T4" y="T5"/>
                  </a:cxn>
                  <a:cxn ang="T13">
                    <a:pos x="T6" y="T7"/>
                  </a:cxn>
                  <a:cxn ang="T14">
                    <a:pos x="T8" y="T9"/>
                  </a:cxn>
                </a:cxnLst>
                <a:rect l="T15" t="T16" r="T17" b="T18"/>
                <a:pathLst>
                  <a:path w="100" h="36">
                    <a:moveTo>
                      <a:pt x="100" y="36"/>
                    </a:moveTo>
                    <a:lnTo>
                      <a:pt x="77" y="26"/>
                    </a:lnTo>
                    <a:lnTo>
                      <a:pt x="55" y="16"/>
                    </a:lnTo>
                    <a:lnTo>
                      <a:pt x="30" y="8"/>
                    </a:lnTo>
                    <a:lnTo>
                      <a:pt x="0" y="0"/>
                    </a:lnTo>
                  </a:path>
                </a:pathLst>
              </a:custGeom>
              <a:noFill/>
              <a:ln w="11113">
                <a:solidFill>
                  <a:srgbClr val="1F1A17"/>
                </a:solidFill>
                <a:prstDash val="solid"/>
                <a:round/>
                <a:headEnd/>
                <a:tailEnd/>
              </a:ln>
            </p:spPr>
            <p:txBody>
              <a:bodyPr/>
              <a:lstStyle/>
              <a:p>
                <a:endParaRPr lang="en-US"/>
              </a:p>
            </p:txBody>
          </p:sp>
          <p:sp>
            <p:nvSpPr>
              <p:cNvPr id="34014" name="Line 229"/>
              <p:cNvSpPr>
                <a:spLocks noChangeShapeType="1"/>
              </p:cNvSpPr>
              <p:nvPr/>
            </p:nvSpPr>
            <p:spPr bwMode="auto">
              <a:xfrm>
                <a:off x="4851" y="1850"/>
                <a:ext cx="5" cy="7"/>
              </a:xfrm>
              <a:prstGeom prst="line">
                <a:avLst/>
              </a:prstGeom>
              <a:noFill/>
              <a:ln w="11113">
                <a:solidFill>
                  <a:srgbClr val="1F1A17"/>
                </a:solidFill>
                <a:round/>
                <a:headEnd/>
                <a:tailEnd/>
              </a:ln>
            </p:spPr>
            <p:txBody>
              <a:bodyPr/>
              <a:lstStyle/>
              <a:p>
                <a:endParaRPr lang="en-US"/>
              </a:p>
            </p:txBody>
          </p:sp>
          <p:sp>
            <p:nvSpPr>
              <p:cNvPr id="34015" name="Line 230"/>
              <p:cNvSpPr>
                <a:spLocks noChangeShapeType="1"/>
              </p:cNvSpPr>
              <p:nvPr/>
            </p:nvSpPr>
            <p:spPr bwMode="auto">
              <a:xfrm flipV="1">
                <a:off x="4720" y="2429"/>
                <a:ext cx="25" cy="9"/>
              </a:xfrm>
              <a:prstGeom prst="line">
                <a:avLst/>
              </a:prstGeom>
              <a:noFill/>
              <a:ln w="7938">
                <a:solidFill>
                  <a:srgbClr val="1F1A17"/>
                </a:solidFill>
                <a:round/>
                <a:headEnd/>
                <a:tailEnd/>
              </a:ln>
            </p:spPr>
            <p:txBody>
              <a:bodyPr/>
              <a:lstStyle/>
              <a:p>
                <a:endParaRPr lang="en-US"/>
              </a:p>
            </p:txBody>
          </p:sp>
          <p:sp>
            <p:nvSpPr>
              <p:cNvPr id="34016" name="Line 231"/>
              <p:cNvSpPr>
                <a:spLocks noChangeShapeType="1"/>
              </p:cNvSpPr>
              <p:nvPr/>
            </p:nvSpPr>
            <p:spPr bwMode="auto">
              <a:xfrm flipV="1">
                <a:off x="4795" y="2400"/>
                <a:ext cx="24" cy="10"/>
              </a:xfrm>
              <a:prstGeom prst="line">
                <a:avLst/>
              </a:prstGeom>
              <a:noFill/>
              <a:ln w="7938">
                <a:solidFill>
                  <a:srgbClr val="1F1A17"/>
                </a:solidFill>
                <a:round/>
                <a:headEnd/>
                <a:tailEnd/>
              </a:ln>
            </p:spPr>
            <p:txBody>
              <a:bodyPr/>
              <a:lstStyle/>
              <a:p>
                <a:endParaRPr lang="en-US"/>
              </a:p>
            </p:txBody>
          </p:sp>
          <p:sp>
            <p:nvSpPr>
              <p:cNvPr id="34017" name="Line 232"/>
              <p:cNvSpPr>
                <a:spLocks noChangeShapeType="1"/>
              </p:cNvSpPr>
              <p:nvPr/>
            </p:nvSpPr>
            <p:spPr bwMode="auto">
              <a:xfrm flipV="1">
                <a:off x="4862" y="2373"/>
                <a:ext cx="25" cy="10"/>
              </a:xfrm>
              <a:prstGeom prst="line">
                <a:avLst/>
              </a:prstGeom>
              <a:noFill/>
              <a:ln w="7938">
                <a:solidFill>
                  <a:srgbClr val="1F1A17"/>
                </a:solidFill>
                <a:round/>
                <a:headEnd/>
                <a:tailEnd/>
              </a:ln>
            </p:spPr>
            <p:txBody>
              <a:bodyPr/>
              <a:lstStyle/>
              <a:p>
                <a:endParaRPr lang="en-US"/>
              </a:p>
            </p:txBody>
          </p:sp>
          <p:sp>
            <p:nvSpPr>
              <p:cNvPr id="34018" name="Line 233"/>
              <p:cNvSpPr>
                <a:spLocks noChangeShapeType="1"/>
              </p:cNvSpPr>
              <p:nvPr/>
            </p:nvSpPr>
            <p:spPr bwMode="auto">
              <a:xfrm flipV="1">
                <a:off x="4933" y="2341"/>
                <a:ext cx="23" cy="10"/>
              </a:xfrm>
              <a:prstGeom prst="line">
                <a:avLst/>
              </a:prstGeom>
              <a:noFill/>
              <a:ln w="7938">
                <a:solidFill>
                  <a:srgbClr val="1F1A17"/>
                </a:solidFill>
                <a:round/>
                <a:headEnd/>
                <a:tailEnd/>
              </a:ln>
            </p:spPr>
            <p:txBody>
              <a:bodyPr/>
              <a:lstStyle/>
              <a:p>
                <a:endParaRPr lang="en-US"/>
              </a:p>
            </p:txBody>
          </p:sp>
          <p:sp>
            <p:nvSpPr>
              <p:cNvPr id="34019" name="Line 234"/>
              <p:cNvSpPr>
                <a:spLocks noChangeShapeType="1"/>
              </p:cNvSpPr>
              <p:nvPr/>
            </p:nvSpPr>
            <p:spPr bwMode="auto">
              <a:xfrm flipV="1">
                <a:off x="5004" y="2309"/>
                <a:ext cx="24" cy="10"/>
              </a:xfrm>
              <a:prstGeom prst="line">
                <a:avLst/>
              </a:prstGeom>
              <a:noFill/>
              <a:ln w="7938">
                <a:solidFill>
                  <a:srgbClr val="1F1A17"/>
                </a:solidFill>
                <a:round/>
                <a:headEnd/>
                <a:tailEnd/>
              </a:ln>
            </p:spPr>
            <p:txBody>
              <a:bodyPr/>
              <a:lstStyle/>
              <a:p>
                <a:endParaRPr lang="en-US"/>
              </a:p>
            </p:txBody>
          </p:sp>
          <p:sp>
            <p:nvSpPr>
              <p:cNvPr id="34020" name="Line 235"/>
              <p:cNvSpPr>
                <a:spLocks noChangeShapeType="1"/>
              </p:cNvSpPr>
              <p:nvPr/>
            </p:nvSpPr>
            <p:spPr bwMode="auto">
              <a:xfrm>
                <a:off x="3810" y="2474"/>
                <a:ext cx="18" cy="30"/>
              </a:xfrm>
              <a:prstGeom prst="line">
                <a:avLst/>
              </a:prstGeom>
              <a:noFill/>
              <a:ln w="7938">
                <a:solidFill>
                  <a:srgbClr val="1F1A17"/>
                </a:solidFill>
                <a:round/>
                <a:headEnd/>
                <a:tailEnd/>
              </a:ln>
            </p:spPr>
            <p:txBody>
              <a:bodyPr/>
              <a:lstStyle/>
              <a:p>
                <a:endParaRPr lang="en-US"/>
              </a:p>
            </p:txBody>
          </p:sp>
          <p:sp>
            <p:nvSpPr>
              <p:cNvPr id="34021" name="Line 236"/>
              <p:cNvSpPr>
                <a:spLocks noChangeShapeType="1"/>
              </p:cNvSpPr>
              <p:nvPr/>
            </p:nvSpPr>
            <p:spPr bwMode="auto">
              <a:xfrm>
                <a:off x="3855" y="2570"/>
                <a:ext cx="11" cy="18"/>
              </a:xfrm>
              <a:prstGeom prst="line">
                <a:avLst/>
              </a:prstGeom>
              <a:noFill/>
              <a:ln w="7938">
                <a:solidFill>
                  <a:srgbClr val="1F1A17"/>
                </a:solidFill>
                <a:round/>
                <a:headEnd/>
                <a:tailEnd/>
              </a:ln>
            </p:spPr>
            <p:txBody>
              <a:bodyPr/>
              <a:lstStyle/>
              <a:p>
                <a:endParaRPr lang="en-US"/>
              </a:p>
            </p:txBody>
          </p:sp>
          <p:sp>
            <p:nvSpPr>
              <p:cNvPr id="34022" name="Line 237"/>
              <p:cNvSpPr>
                <a:spLocks noChangeShapeType="1"/>
              </p:cNvSpPr>
              <p:nvPr/>
            </p:nvSpPr>
            <p:spPr bwMode="auto">
              <a:xfrm>
                <a:off x="3823" y="2633"/>
                <a:ext cx="11" cy="18"/>
              </a:xfrm>
              <a:prstGeom prst="line">
                <a:avLst/>
              </a:prstGeom>
              <a:noFill/>
              <a:ln w="7938">
                <a:solidFill>
                  <a:srgbClr val="1F1A17"/>
                </a:solidFill>
                <a:round/>
                <a:headEnd/>
                <a:tailEnd/>
              </a:ln>
            </p:spPr>
            <p:txBody>
              <a:bodyPr/>
              <a:lstStyle/>
              <a:p>
                <a:endParaRPr lang="en-US"/>
              </a:p>
            </p:txBody>
          </p:sp>
          <p:sp>
            <p:nvSpPr>
              <p:cNvPr id="34023" name="Line 238"/>
              <p:cNvSpPr>
                <a:spLocks noChangeShapeType="1"/>
              </p:cNvSpPr>
              <p:nvPr/>
            </p:nvSpPr>
            <p:spPr bwMode="auto">
              <a:xfrm>
                <a:off x="3728" y="2434"/>
                <a:ext cx="11" cy="18"/>
              </a:xfrm>
              <a:prstGeom prst="line">
                <a:avLst/>
              </a:prstGeom>
              <a:noFill/>
              <a:ln w="7938">
                <a:solidFill>
                  <a:srgbClr val="1F1A17"/>
                </a:solidFill>
                <a:round/>
                <a:headEnd/>
                <a:tailEnd/>
              </a:ln>
            </p:spPr>
            <p:txBody>
              <a:bodyPr/>
              <a:lstStyle/>
              <a:p>
                <a:endParaRPr lang="en-US"/>
              </a:p>
            </p:txBody>
          </p:sp>
          <p:sp>
            <p:nvSpPr>
              <p:cNvPr id="34024" name="Line 239"/>
              <p:cNvSpPr>
                <a:spLocks noChangeShapeType="1"/>
              </p:cNvSpPr>
              <p:nvPr/>
            </p:nvSpPr>
            <p:spPr bwMode="auto">
              <a:xfrm>
                <a:off x="3751" y="2373"/>
                <a:ext cx="11" cy="19"/>
              </a:xfrm>
              <a:prstGeom prst="line">
                <a:avLst/>
              </a:prstGeom>
              <a:noFill/>
              <a:ln w="7938">
                <a:solidFill>
                  <a:srgbClr val="1F1A17"/>
                </a:solidFill>
                <a:round/>
                <a:headEnd/>
                <a:tailEnd/>
              </a:ln>
            </p:spPr>
            <p:txBody>
              <a:bodyPr/>
              <a:lstStyle/>
              <a:p>
                <a:endParaRPr lang="en-US"/>
              </a:p>
            </p:txBody>
          </p:sp>
          <p:sp>
            <p:nvSpPr>
              <p:cNvPr id="34025" name="Line 240"/>
              <p:cNvSpPr>
                <a:spLocks noChangeShapeType="1"/>
              </p:cNvSpPr>
              <p:nvPr/>
            </p:nvSpPr>
            <p:spPr bwMode="auto">
              <a:xfrm flipV="1">
                <a:off x="3759" y="2531"/>
                <a:ext cx="35" cy="13"/>
              </a:xfrm>
              <a:prstGeom prst="line">
                <a:avLst/>
              </a:prstGeom>
              <a:noFill/>
              <a:ln w="11113">
                <a:solidFill>
                  <a:srgbClr val="1F1A17"/>
                </a:solidFill>
                <a:round/>
                <a:headEnd/>
                <a:tailEnd/>
              </a:ln>
            </p:spPr>
            <p:txBody>
              <a:bodyPr/>
              <a:lstStyle/>
              <a:p>
                <a:endParaRPr lang="en-US"/>
              </a:p>
            </p:txBody>
          </p:sp>
          <p:sp>
            <p:nvSpPr>
              <p:cNvPr id="34026" name="Line 241"/>
              <p:cNvSpPr>
                <a:spLocks noChangeShapeType="1"/>
              </p:cNvSpPr>
              <p:nvPr/>
            </p:nvSpPr>
            <p:spPr bwMode="auto">
              <a:xfrm>
                <a:off x="3607" y="2887"/>
                <a:ext cx="2" cy="28"/>
              </a:xfrm>
              <a:prstGeom prst="line">
                <a:avLst/>
              </a:prstGeom>
              <a:noFill/>
              <a:ln w="11113">
                <a:solidFill>
                  <a:srgbClr val="1F1A17"/>
                </a:solidFill>
                <a:round/>
                <a:headEnd/>
                <a:tailEnd/>
              </a:ln>
            </p:spPr>
            <p:txBody>
              <a:bodyPr/>
              <a:lstStyle/>
              <a:p>
                <a:endParaRPr lang="en-US"/>
              </a:p>
            </p:txBody>
          </p:sp>
          <p:sp>
            <p:nvSpPr>
              <p:cNvPr id="34027" name="Freeform 242"/>
              <p:cNvSpPr>
                <a:spLocks noEditPoints="1"/>
              </p:cNvSpPr>
              <p:nvPr/>
            </p:nvSpPr>
            <p:spPr bwMode="auto">
              <a:xfrm>
                <a:off x="4231" y="1796"/>
                <a:ext cx="122" cy="318"/>
              </a:xfrm>
              <a:custGeom>
                <a:avLst/>
                <a:gdLst>
                  <a:gd name="T0" fmla="*/ 2 w 850"/>
                  <a:gd name="T1" fmla="*/ 5 h 2226"/>
                  <a:gd name="T2" fmla="*/ 2 w 850"/>
                  <a:gd name="T3" fmla="*/ 5 h 2226"/>
                  <a:gd name="T4" fmla="*/ 3 w 850"/>
                  <a:gd name="T5" fmla="*/ 6 h 2226"/>
                  <a:gd name="T6" fmla="*/ 2 w 850"/>
                  <a:gd name="T7" fmla="*/ 5 h 2226"/>
                  <a:gd name="T8" fmla="*/ 0 w 850"/>
                  <a:gd name="T9" fmla="*/ 0 h 2226"/>
                  <a:gd name="T10" fmla="*/ 2 w 850"/>
                  <a:gd name="T11" fmla="*/ 6 h 2226"/>
                  <a:gd name="T12" fmla="*/ 2 w 850"/>
                  <a:gd name="T13" fmla="*/ 6 h 2226"/>
                  <a:gd name="T14" fmla="*/ 0 w 850"/>
                  <a:gd name="T15" fmla="*/ 0 h 2226"/>
                  <a:gd name="T16" fmla="*/ 0 w 850"/>
                  <a:gd name="T17" fmla="*/ 0 h 2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50"/>
                  <a:gd name="T28" fmla="*/ 0 h 2226"/>
                  <a:gd name="T29" fmla="*/ 850 w 850"/>
                  <a:gd name="T30" fmla="*/ 2226 h 2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50" h="2226">
                    <a:moveTo>
                      <a:pt x="533" y="1760"/>
                    </a:moveTo>
                    <a:lnTo>
                      <a:pt x="788" y="1665"/>
                    </a:lnTo>
                    <a:lnTo>
                      <a:pt x="850" y="2226"/>
                    </a:lnTo>
                    <a:lnTo>
                      <a:pt x="533" y="1760"/>
                    </a:lnTo>
                    <a:close/>
                    <a:moveTo>
                      <a:pt x="63" y="0"/>
                    </a:moveTo>
                    <a:lnTo>
                      <a:pt x="779" y="1935"/>
                    </a:lnTo>
                    <a:lnTo>
                      <a:pt x="716" y="1959"/>
                    </a:lnTo>
                    <a:lnTo>
                      <a:pt x="0" y="24"/>
                    </a:lnTo>
                    <a:lnTo>
                      <a:pt x="63" y="0"/>
                    </a:lnTo>
                    <a:close/>
                  </a:path>
                </a:pathLst>
              </a:custGeom>
              <a:solidFill>
                <a:srgbClr val="FFFFFF"/>
              </a:solidFill>
              <a:ln w="9525">
                <a:noFill/>
                <a:round/>
                <a:headEnd/>
                <a:tailEnd/>
              </a:ln>
            </p:spPr>
            <p:txBody>
              <a:bodyPr/>
              <a:lstStyle/>
              <a:p>
                <a:endParaRPr lang="en-US"/>
              </a:p>
            </p:txBody>
          </p:sp>
          <p:sp>
            <p:nvSpPr>
              <p:cNvPr id="34028" name="Freeform 243"/>
              <p:cNvSpPr>
                <a:spLocks noEditPoints="1"/>
              </p:cNvSpPr>
              <p:nvPr/>
            </p:nvSpPr>
            <p:spPr bwMode="auto">
              <a:xfrm>
                <a:off x="4660" y="1717"/>
                <a:ext cx="104" cy="269"/>
              </a:xfrm>
              <a:custGeom>
                <a:avLst/>
                <a:gdLst>
                  <a:gd name="T0" fmla="*/ 1 w 728"/>
                  <a:gd name="T1" fmla="*/ 4 h 1889"/>
                  <a:gd name="T2" fmla="*/ 2 w 728"/>
                  <a:gd name="T3" fmla="*/ 4 h 1889"/>
                  <a:gd name="T4" fmla="*/ 2 w 728"/>
                  <a:gd name="T5" fmla="*/ 5 h 1889"/>
                  <a:gd name="T6" fmla="*/ 1 w 728"/>
                  <a:gd name="T7" fmla="*/ 4 h 1889"/>
                  <a:gd name="T8" fmla="*/ 0 w 728"/>
                  <a:gd name="T9" fmla="*/ 0 h 1889"/>
                  <a:gd name="T10" fmla="*/ 2 w 728"/>
                  <a:gd name="T11" fmla="*/ 5 h 1889"/>
                  <a:gd name="T12" fmla="*/ 2 w 728"/>
                  <a:gd name="T13" fmla="*/ 5 h 1889"/>
                  <a:gd name="T14" fmla="*/ 0 w 728"/>
                  <a:gd name="T15" fmla="*/ 0 h 1889"/>
                  <a:gd name="T16" fmla="*/ 0 w 728"/>
                  <a:gd name="T17" fmla="*/ 0 h 18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8"/>
                  <a:gd name="T28" fmla="*/ 0 h 1889"/>
                  <a:gd name="T29" fmla="*/ 728 w 728"/>
                  <a:gd name="T30" fmla="*/ 1889 h 18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8" h="1889">
                    <a:moveTo>
                      <a:pt x="409" y="1422"/>
                    </a:moveTo>
                    <a:lnTo>
                      <a:pt x="666" y="1327"/>
                    </a:lnTo>
                    <a:lnTo>
                      <a:pt x="728" y="1889"/>
                    </a:lnTo>
                    <a:lnTo>
                      <a:pt x="409" y="1422"/>
                    </a:lnTo>
                    <a:close/>
                    <a:moveTo>
                      <a:pt x="65" y="0"/>
                    </a:moveTo>
                    <a:lnTo>
                      <a:pt x="657" y="1599"/>
                    </a:lnTo>
                    <a:lnTo>
                      <a:pt x="593" y="1622"/>
                    </a:lnTo>
                    <a:lnTo>
                      <a:pt x="0" y="23"/>
                    </a:lnTo>
                    <a:lnTo>
                      <a:pt x="65" y="0"/>
                    </a:lnTo>
                    <a:close/>
                  </a:path>
                </a:pathLst>
              </a:custGeom>
              <a:solidFill>
                <a:srgbClr val="FFFFFF"/>
              </a:solidFill>
              <a:ln w="9525">
                <a:noFill/>
                <a:round/>
                <a:headEnd/>
                <a:tailEnd/>
              </a:ln>
            </p:spPr>
            <p:txBody>
              <a:bodyPr/>
              <a:lstStyle/>
              <a:p>
                <a:endParaRPr lang="en-US"/>
              </a:p>
            </p:txBody>
          </p:sp>
          <p:sp>
            <p:nvSpPr>
              <p:cNvPr id="34029" name="Freeform 244"/>
              <p:cNvSpPr>
                <a:spLocks noEditPoints="1"/>
              </p:cNvSpPr>
              <p:nvPr/>
            </p:nvSpPr>
            <p:spPr bwMode="auto">
              <a:xfrm>
                <a:off x="5229" y="2109"/>
                <a:ext cx="248" cy="151"/>
              </a:xfrm>
              <a:custGeom>
                <a:avLst/>
                <a:gdLst>
                  <a:gd name="T0" fmla="*/ 2 w 1731"/>
                  <a:gd name="T1" fmla="*/ 0 h 1062"/>
                  <a:gd name="T2" fmla="*/ 1 w 1731"/>
                  <a:gd name="T3" fmla="*/ 1 h 1062"/>
                  <a:gd name="T4" fmla="*/ 0 w 1731"/>
                  <a:gd name="T5" fmla="*/ 0 h 1062"/>
                  <a:gd name="T6" fmla="*/ 2 w 1731"/>
                  <a:gd name="T7" fmla="*/ 0 h 1062"/>
                  <a:gd name="T8" fmla="*/ 5 w 1731"/>
                  <a:gd name="T9" fmla="*/ 3 h 1062"/>
                  <a:gd name="T10" fmla="*/ 1 w 1731"/>
                  <a:gd name="T11" fmla="*/ 1 h 1062"/>
                  <a:gd name="T12" fmla="*/ 1 w 1731"/>
                  <a:gd name="T13" fmla="*/ 0 h 1062"/>
                  <a:gd name="T14" fmla="*/ 5 w 1731"/>
                  <a:gd name="T15" fmla="*/ 3 h 1062"/>
                  <a:gd name="T16" fmla="*/ 5 w 1731"/>
                  <a:gd name="T17" fmla="*/ 3 h 10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1"/>
                  <a:gd name="T28" fmla="*/ 0 h 1062"/>
                  <a:gd name="T29" fmla="*/ 1731 w 1731"/>
                  <a:gd name="T30" fmla="*/ 1062 h 10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1" h="1062">
                    <a:moveTo>
                      <a:pt x="540" y="166"/>
                    </a:moveTo>
                    <a:lnTo>
                      <a:pt x="400" y="400"/>
                    </a:lnTo>
                    <a:lnTo>
                      <a:pt x="0" y="0"/>
                    </a:lnTo>
                    <a:lnTo>
                      <a:pt x="540" y="166"/>
                    </a:lnTo>
                    <a:close/>
                    <a:moveTo>
                      <a:pt x="1696" y="1062"/>
                    </a:moveTo>
                    <a:lnTo>
                      <a:pt x="237" y="182"/>
                    </a:lnTo>
                    <a:lnTo>
                      <a:pt x="272" y="124"/>
                    </a:lnTo>
                    <a:lnTo>
                      <a:pt x="1731" y="1004"/>
                    </a:lnTo>
                    <a:lnTo>
                      <a:pt x="1696" y="1062"/>
                    </a:lnTo>
                    <a:close/>
                  </a:path>
                </a:pathLst>
              </a:custGeom>
              <a:solidFill>
                <a:srgbClr val="FFFFFF"/>
              </a:solidFill>
              <a:ln w="9525">
                <a:noFill/>
                <a:round/>
                <a:headEnd/>
                <a:tailEnd/>
              </a:ln>
            </p:spPr>
            <p:txBody>
              <a:bodyPr/>
              <a:lstStyle/>
              <a:p>
                <a:endParaRPr lang="en-US"/>
              </a:p>
            </p:txBody>
          </p:sp>
          <p:sp>
            <p:nvSpPr>
              <p:cNvPr id="34030" name="Freeform 245"/>
              <p:cNvSpPr>
                <a:spLocks noEditPoints="1"/>
              </p:cNvSpPr>
              <p:nvPr/>
            </p:nvSpPr>
            <p:spPr bwMode="auto">
              <a:xfrm>
                <a:off x="4228" y="1804"/>
                <a:ext cx="121" cy="316"/>
              </a:xfrm>
              <a:custGeom>
                <a:avLst/>
                <a:gdLst>
                  <a:gd name="T0" fmla="*/ 2 w 845"/>
                  <a:gd name="T1" fmla="*/ 5 h 2210"/>
                  <a:gd name="T2" fmla="*/ 2 w 845"/>
                  <a:gd name="T3" fmla="*/ 5 h 2210"/>
                  <a:gd name="T4" fmla="*/ 2 w 845"/>
                  <a:gd name="T5" fmla="*/ 6 h 2210"/>
                  <a:gd name="T6" fmla="*/ 2 w 845"/>
                  <a:gd name="T7" fmla="*/ 5 h 2210"/>
                  <a:gd name="T8" fmla="*/ 0 w 845"/>
                  <a:gd name="T9" fmla="*/ 0 h 2210"/>
                  <a:gd name="T10" fmla="*/ 2 w 845"/>
                  <a:gd name="T11" fmla="*/ 6 h 2210"/>
                  <a:gd name="T12" fmla="*/ 2 w 845"/>
                  <a:gd name="T13" fmla="*/ 6 h 2210"/>
                  <a:gd name="T14" fmla="*/ 0 w 845"/>
                  <a:gd name="T15" fmla="*/ 0 h 2210"/>
                  <a:gd name="T16" fmla="*/ 0 w 845"/>
                  <a:gd name="T17" fmla="*/ 0 h 2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45"/>
                  <a:gd name="T28" fmla="*/ 0 h 2210"/>
                  <a:gd name="T29" fmla="*/ 845 w 845"/>
                  <a:gd name="T30" fmla="*/ 2210 h 2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45" h="2210">
                    <a:moveTo>
                      <a:pt x="527" y="1743"/>
                    </a:moveTo>
                    <a:lnTo>
                      <a:pt x="782" y="1649"/>
                    </a:lnTo>
                    <a:lnTo>
                      <a:pt x="845" y="2210"/>
                    </a:lnTo>
                    <a:lnTo>
                      <a:pt x="527" y="1743"/>
                    </a:lnTo>
                    <a:close/>
                    <a:moveTo>
                      <a:pt x="63" y="0"/>
                    </a:moveTo>
                    <a:lnTo>
                      <a:pt x="773" y="1919"/>
                    </a:lnTo>
                    <a:lnTo>
                      <a:pt x="710" y="1944"/>
                    </a:lnTo>
                    <a:lnTo>
                      <a:pt x="0" y="23"/>
                    </a:lnTo>
                    <a:lnTo>
                      <a:pt x="63" y="0"/>
                    </a:lnTo>
                    <a:close/>
                  </a:path>
                </a:pathLst>
              </a:custGeom>
              <a:solidFill>
                <a:srgbClr val="1F1A17"/>
              </a:solidFill>
              <a:ln w="9525">
                <a:noFill/>
                <a:round/>
                <a:headEnd/>
                <a:tailEnd/>
              </a:ln>
            </p:spPr>
            <p:txBody>
              <a:bodyPr/>
              <a:lstStyle/>
              <a:p>
                <a:endParaRPr lang="en-US"/>
              </a:p>
            </p:txBody>
          </p:sp>
          <p:sp>
            <p:nvSpPr>
              <p:cNvPr id="34031" name="Freeform 246"/>
              <p:cNvSpPr>
                <a:spLocks noEditPoints="1"/>
              </p:cNvSpPr>
              <p:nvPr/>
            </p:nvSpPr>
            <p:spPr bwMode="auto">
              <a:xfrm>
                <a:off x="4658" y="1723"/>
                <a:ext cx="103" cy="268"/>
              </a:xfrm>
              <a:custGeom>
                <a:avLst/>
                <a:gdLst>
                  <a:gd name="T0" fmla="*/ 1 w 723"/>
                  <a:gd name="T1" fmla="*/ 4 h 1876"/>
                  <a:gd name="T2" fmla="*/ 2 w 723"/>
                  <a:gd name="T3" fmla="*/ 4 h 1876"/>
                  <a:gd name="T4" fmla="*/ 2 w 723"/>
                  <a:gd name="T5" fmla="*/ 5 h 1876"/>
                  <a:gd name="T6" fmla="*/ 1 w 723"/>
                  <a:gd name="T7" fmla="*/ 4 h 1876"/>
                  <a:gd name="T8" fmla="*/ 0 w 723"/>
                  <a:gd name="T9" fmla="*/ 0 h 1876"/>
                  <a:gd name="T10" fmla="*/ 2 w 723"/>
                  <a:gd name="T11" fmla="*/ 5 h 1876"/>
                  <a:gd name="T12" fmla="*/ 2 w 723"/>
                  <a:gd name="T13" fmla="*/ 5 h 1876"/>
                  <a:gd name="T14" fmla="*/ 0 w 723"/>
                  <a:gd name="T15" fmla="*/ 0 h 1876"/>
                  <a:gd name="T16" fmla="*/ 0 w 723"/>
                  <a:gd name="T17" fmla="*/ 0 h 18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3"/>
                  <a:gd name="T28" fmla="*/ 0 h 1876"/>
                  <a:gd name="T29" fmla="*/ 723 w 723"/>
                  <a:gd name="T30" fmla="*/ 1876 h 18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3" h="1876">
                    <a:moveTo>
                      <a:pt x="404" y="1409"/>
                    </a:moveTo>
                    <a:lnTo>
                      <a:pt x="661" y="1314"/>
                    </a:lnTo>
                    <a:lnTo>
                      <a:pt x="723" y="1876"/>
                    </a:lnTo>
                    <a:lnTo>
                      <a:pt x="404" y="1409"/>
                    </a:lnTo>
                    <a:close/>
                    <a:moveTo>
                      <a:pt x="65" y="0"/>
                    </a:moveTo>
                    <a:lnTo>
                      <a:pt x="651" y="1586"/>
                    </a:lnTo>
                    <a:lnTo>
                      <a:pt x="588" y="1609"/>
                    </a:lnTo>
                    <a:lnTo>
                      <a:pt x="0" y="23"/>
                    </a:lnTo>
                    <a:lnTo>
                      <a:pt x="65" y="0"/>
                    </a:lnTo>
                    <a:close/>
                  </a:path>
                </a:pathLst>
              </a:custGeom>
              <a:solidFill>
                <a:srgbClr val="1F1A17"/>
              </a:solidFill>
              <a:ln w="9525">
                <a:noFill/>
                <a:round/>
                <a:headEnd/>
                <a:tailEnd/>
              </a:ln>
            </p:spPr>
            <p:txBody>
              <a:bodyPr/>
              <a:lstStyle/>
              <a:p>
                <a:endParaRPr lang="en-US"/>
              </a:p>
            </p:txBody>
          </p:sp>
          <p:sp>
            <p:nvSpPr>
              <p:cNvPr id="34032" name="Freeform 247"/>
              <p:cNvSpPr>
                <a:spLocks noEditPoints="1"/>
              </p:cNvSpPr>
              <p:nvPr/>
            </p:nvSpPr>
            <p:spPr bwMode="auto">
              <a:xfrm>
                <a:off x="5223" y="2112"/>
                <a:ext cx="245" cy="151"/>
              </a:xfrm>
              <a:custGeom>
                <a:avLst/>
                <a:gdLst>
                  <a:gd name="T0" fmla="*/ 2 w 1719"/>
                  <a:gd name="T1" fmla="*/ 0 h 1056"/>
                  <a:gd name="T2" fmla="*/ 1 w 1719"/>
                  <a:gd name="T3" fmla="*/ 1 h 1056"/>
                  <a:gd name="T4" fmla="*/ 0 w 1719"/>
                  <a:gd name="T5" fmla="*/ 0 h 1056"/>
                  <a:gd name="T6" fmla="*/ 2 w 1719"/>
                  <a:gd name="T7" fmla="*/ 0 h 1056"/>
                  <a:gd name="T8" fmla="*/ 5 w 1719"/>
                  <a:gd name="T9" fmla="*/ 3 h 1056"/>
                  <a:gd name="T10" fmla="*/ 1 w 1719"/>
                  <a:gd name="T11" fmla="*/ 1 h 1056"/>
                  <a:gd name="T12" fmla="*/ 1 w 1719"/>
                  <a:gd name="T13" fmla="*/ 0 h 1056"/>
                  <a:gd name="T14" fmla="*/ 5 w 1719"/>
                  <a:gd name="T15" fmla="*/ 3 h 1056"/>
                  <a:gd name="T16" fmla="*/ 5 w 1719"/>
                  <a:gd name="T17" fmla="*/ 3 h 10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9"/>
                  <a:gd name="T28" fmla="*/ 0 h 1056"/>
                  <a:gd name="T29" fmla="*/ 1719 w 1719"/>
                  <a:gd name="T30" fmla="*/ 1056 h 10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9" h="1056">
                    <a:moveTo>
                      <a:pt x="540" y="166"/>
                    </a:moveTo>
                    <a:lnTo>
                      <a:pt x="399" y="400"/>
                    </a:lnTo>
                    <a:lnTo>
                      <a:pt x="0" y="0"/>
                    </a:lnTo>
                    <a:lnTo>
                      <a:pt x="540" y="166"/>
                    </a:lnTo>
                    <a:close/>
                    <a:moveTo>
                      <a:pt x="1684" y="1056"/>
                    </a:moveTo>
                    <a:lnTo>
                      <a:pt x="237" y="182"/>
                    </a:lnTo>
                    <a:lnTo>
                      <a:pt x="272" y="124"/>
                    </a:lnTo>
                    <a:lnTo>
                      <a:pt x="1719" y="998"/>
                    </a:lnTo>
                    <a:lnTo>
                      <a:pt x="1684" y="1056"/>
                    </a:lnTo>
                    <a:close/>
                  </a:path>
                </a:pathLst>
              </a:custGeom>
              <a:solidFill>
                <a:srgbClr val="1F1A17"/>
              </a:solidFill>
              <a:ln w="9525">
                <a:noFill/>
                <a:round/>
                <a:headEnd/>
                <a:tailEnd/>
              </a:ln>
            </p:spPr>
            <p:txBody>
              <a:bodyPr/>
              <a:lstStyle/>
              <a:p>
                <a:endParaRPr lang="en-US"/>
              </a:p>
            </p:txBody>
          </p:sp>
          <p:sp>
            <p:nvSpPr>
              <p:cNvPr id="34033" name="Freeform 248"/>
              <p:cNvSpPr>
                <a:spLocks noEditPoints="1"/>
              </p:cNvSpPr>
              <p:nvPr/>
            </p:nvSpPr>
            <p:spPr bwMode="auto">
              <a:xfrm>
                <a:off x="5316" y="1795"/>
                <a:ext cx="155" cy="163"/>
              </a:xfrm>
              <a:custGeom>
                <a:avLst/>
                <a:gdLst>
                  <a:gd name="T0" fmla="*/ 1 w 1084"/>
                  <a:gd name="T1" fmla="*/ 2 h 1143"/>
                  <a:gd name="T2" fmla="*/ 1 w 1084"/>
                  <a:gd name="T3" fmla="*/ 2 h 1143"/>
                  <a:gd name="T4" fmla="*/ 0 w 1084"/>
                  <a:gd name="T5" fmla="*/ 3 h 1143"/>
                  <a:gd name="T6" fmla="*/ 1 w 1084"/>
                  <a:gd name="T7" fmla="*/ 2 h 1143"/>
                  <a:gd name="T8" fmla="*/ 3 w 1084"/>
                  <a:gd name="T9" fmla="*/ 0 h 1143"/>
                  <a:gd name="T10" fmla="*/ 1 w 1084"/>
                  <a:gd name="T11" fmla="*/ 3 h 1143"/>
                  <a:gd name="T12" fmla="*/ 1 w 1084"/>
                  <a:gd name="T13" fmla="*/ 3 h 1143"/>
                  <a:gd name="T14" fmla="*/ 3 w 1084"/>
                  <a:gd name="T15" fmla="*/ 0 h 1143"/>
                  <a:gd name="T16" fmla="*/ 3 w 1084"/>
                  <a:gd name="T17" fmla="*/ 0 h 1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84"/>
                  <a:gd name="T28" fmla="*/ 0 h 1143"/>
                  <a:gd name="T29" fmla="*/ 1084 w 1084"/>
                  <a:gd name="T30" fmla="*/ 1143 h 1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84" h="1143">
                    <a:moveTo>
                      <a:pt x="279" y="651"/>
                    </a:moveTo>
                    <a:lnTo>
                      <a:pt x="476" y="838"/>
                    </a:lnTo>
                    <a:lnTo>
                      <a:pt x="0" y="1143"/>
                    </a:lnTo>
                    <a:lnTo>
                      <a:pt x="279" y="651"/>
                    </a:lnTo>
                    <a:close/>
                    <a:moveTo>
                      <a:pt x="1084" y="48"/>
                    </a:moveTo>
                    <a:lnTo>
                      <a:pt x="230" y="949"/>
                    </a:lnTo>
                    <a:lnTo>
                      <a:pt x="180" y="903"/>
                    </a:lnTo>
                    <a:lnTo>
                      <a:pt x="1035" y="0"/>
                    </a:lnTo>
                    <a:lnTo>
                      <a:pt x="1084" y="48"/>
                    </a:lnTo>
                    <a:close/>
                  </a:path>
                </a:pathLst>
              </a:custGeom>
              <a:solidFill>
                <a:srgbClr val="1F1A17"/>
              </a:solidFill>
              <a:ln w="9525">
                <a:noFill/>
                <a:round/>
                <a:headEnd/>
                <a:tailEnd/>
              </a:ln>
            </p:spPr>
            <p:txBody>
              <a:bodyPr/>
              <a:lstStyle/>
              <a:p>
                <a:endParaRPr lang="en-US"/>
              </a:p>
            </p:txBody>
          </p:sp>
          <p:sp>
            <p:nvSpPr>
              <p:cNvPr id="34034" name="Freeform 249"/>
              <p:cNvSpPr>
                <a:spLocks noEditPoints="1"/>
              </p:cNvSpPr>
              <p:nvPr/>
            </p:nvSpPr>
            <p:spPr bwMode="auto">
              <a:xfrm>
                <a:off x="3325" y="3023"/>
                <a:ext cx="216" cy="53"/>
              </a:xfrm>
              <a:custGeom>
                <a:avLst/>
                <a:gdLst>
                  <a:gd name="T0" fmla="*/ 3 w 1513"/>
                  <a:gd name="T1" fmla="*/ 1 h 373"/>
                  <a:gd name="T2" fmla="*/ 3 w 1513"/>
                  <a:gd name="T3" fmla="*/ 0 h 373"/>
                  <a:gd name="T4" fmla="*/ 4 w 1513"/>
                  <a:gd name="T5" fmla="*/ 1 h 373"/>
                  <a:gd name="T6" fmla="*/ 3 w 1513"/>
                  <a:gd name="T7" fmla="*/ 1 h 373"/>
                  <a:gd name="T8" fmla="*/ 0 w 1513"/>
                  <a:gd name="T9" fmla="*/ 0 h 373"/>
                  <a:gd name="T10" fmla="*/ 4 w 1513"/>
                  <a:gd name="T11" fmla="*/ 1 h 373"/>
                  <a:gd name="T12" fmla="*/ 4 w 1513"/>
                  <a:gd name="T13" fmla="*/ 1 h 373"/>
                  <a:gd name="T14" fmla="*/ 0 w 1513"/>
                  <a:gd name="T15" fmla="*/ 0 h 373"/>
                  <a:gd name="T16" fmla="*/ 0 w 1513"/>
                  <a:gd name="T17" fmla="*/ 0 h 3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13"/>
                  <a:gd name="T28" fmla="*/ 0 h 373"/>
                  <a:gd name="T29" fmla="*/ 1513 w 1513"/>
                  <a:gd name="T30" fmla="*/ 373 h 3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13" h="373">
                    <a:moveTo>
                      <a:pt x="949" y="373"/>
                    </a:moveTo>
                    <a:lnTo>
                      <a:pt x="1005" y="105"/>
                    </a:lnTo>
                    <a:lnTo>
                      <a:pt x="1513" y="353"/>
                    </a:lnTo>
                    <a:lnTo>
                      <a:pt x="949" y="373"/>
                    </a:lnTo>
                    <a:close/>
                    <a:moveTo>
                      <a:pt x="14" y="0"/>
                    </a:moveTo>
                    <a:lnTo>
                      <a:pt x="1229" y="258"/>
                    </a:lnTo>
                    <a:lnTo>
                      <a:pt x="1215" y="324"/>
                    </a:lnTo>
                    <a:lnTo>
                      <a:pt x="0" y="66"/>
                    </a:lnTo>
                    <a:lnTo>
                      <a:pt x="14" y="0"/>
                    </a:lnTo>
                    <a:close/>
                  </a:path>
                </a:pathLst>
              </a:custGeom>
              <a:solidFill>
                <a:srgbClr val="1F1A17"/>
              </a:solidFill>
              <a:ln w="9525">
                <a:noFill/>
                <a:round/>
                <a:headEnd/>
                <a:tailEnd/>
              </a:ln>
            </p:spPr>
            <p:txBody>
              <a:bodyPr/>
              <a:lstStyle/>
              <a:p>
                <a:endParaRPr lang="en-US"/>
              </a:p>
            </p:txBody>
          </p:sp>
          <p:sp>
            <p:nvSpPr>
              <p:cNvPr id="34035" name="Freeform 250"/>
              <p:cNvSpPr>
                <a:spLocks noEditPoints="1"/>
              </p:cNvSpPr>
              <p:nvPr/>
            </p:nvSpPr>
            <p:spPr bwMode="auto">
              <a:xfrm>
                <a:off x="3326" y="2558"/>
                <a:ext cx="425" cy="50"/>
              </a:xfrm>
              <a:custGeom>
                <a:avLst/>
                <a:gdLst>
                  <a:gd name="T0" fmla="*/ 7 w 2972"/>
                  <a:gd name="T1" fmla="*/ 1 h 346"/>
                  <a:gd name="T2" fmla="*/ 7 w 2972"/>
                  <a:gd name="T3" fmla="*/ 0 h 346"/>
                  <a:gd name="T4" fmla="*/ 9 w 2972"/>
                  <a:gd name="T5" fmla="*/ 0 h 346"/>
                  <a:gd name="T6" fmla="*/ 7 w 2972"/>
                  <a:gd name="T7" fmla="*/ 1 h 346"/>
                  <a:gd name="T8" fmla="*/ 0 w 2972"/>
                  <a:gd name="T9" fmla="*/ 1 h 346"/>
                  <a:gd name="T10" fmla="*/ 8 w 2972"/>
                  <a:gd name="T11" fmla="*/ 0 h 346"/>
                  <a:gd name="T12" fmla="*/ 8 w 2972"/>
                  <a:gd name="T13" fmla="*/ 0 h 346"/>
                  <a:gd name="T14" fmla="*/ 0 w 2972"/>
                  <a:gd name="T15" fmla="*/ 1 h 346"/>
                  <a:gd name="T16" fmla="*/ 0 w 2972"/>
                  <a:gd name="T17" fmla="*/ 1 h 3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72"/>
                  <a:gd name="T28" fmla="*/ 0 h 346"/>
                  <a:gd name="T29" fmla="*/ 2972 w 2972"/>
                  <a:gd name="T30" fmla="*/ 346 h 3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72" h="346">
                    <a:moveTo>
                      <a:pt x="2435" y="273"/>
                    </a:moveTo>
                    <a:lnTo>
                      <a:pt x="2415" y="0"/>
                    </a:lnTo>
                    <a:lnTo>
                      <a:pt x="2972" y="96"/>
                    </a:lnTo>
                    <a:lnTo>
                      <a:pt x="2435" y="273"/>
                    </a:lnTo>
                    <a:close/>
                    <a:moveTo>
                      <a:pt x="0" y="279"/>
                    </a:moveTo>
                    <a:lnTo>
                      <a:pt x="2672" y="84"/>
                    </a:lnTo>
                    <a:lnTo>
                      <a:pt x="2677" y="152"/>
                    </a:lnTo>
                    <a:lnTo>
                      <a:pt x="5" y="346"/>
                    </a:lnTo>
                    <a:lnTo>
                      <a:pt x="0" y="279"/>
                    </a:lnTo>
                    <a:close/>
                  </a:path>
                </a:pathLst>
              </a:custGeom>
              <a:solidFill>
                <a:srgbClr val="1F1A17"/>
              </a:solidFill>
              <a:ln w="9525">
                <a:noFill/>
                <a:round/>
                <a:headEnd/>
                <a:tailEnd/>
              </a:ln>
            </p:spPr>
            <p:txBody>
              <a:bodyPr/>
              <a:lstStyle/>
              <a:p>
                <a:endParaRPr lang="en-US"/>
              </a:p>
            </p:txBody>
          </p:sp>
          <p:sp>
            <p:nvSpPr>
              <p:cNvPr id="34036" name="Freeform 251"/>
              <p:cNvSpPr>
                <a:spLocks noEditPoints="1"/>
              </p:cNvSpPr>
              <p:nvPr/>
            </p:nvSpPr>
            <p:spPr bwMode="auto">
              <a:xfrm>
                <a:off x="3332" y="2304"/>
                <a:ext cx="371" cy="147"/>
              </a:xfrm>
              <a:custGeom>
                <a:avLst/>
                <a:gdLst>
                  <a:gd name="T0" fmla="*/ 6 w 2595"/>
                  <a:gd name="T1" fmla="*/ 3 h 1029"/>
                  <a:gd name="T2" fmla="*/ 6 w 2595"/>
                  <a:gd name="T3" fmla="*/ 2 h 1029"/>
                  <a:gd name="T4" fmla="*/ 8 w 2595"/>
                  <a:gd name="T5" fmla="*/ 3 h 1029"/>
                  <a:gd name="T6" fmla="*/ 6 w 2595"/>
                  <a:gd name="T7" fmla="*/ 3 h 1029"/>
                  <a:gd name="T8" fmla="*/ 0 w 2595"/>
                  <a:gd name="T9" fmla="*/ 0 h 1029"/>
                  <a:gd name="T10" fmla="*/ 7 w 2595"/>
                  <a:gd name="T11" fmla="*/ 3 h 1029"/>
                  <a:gd name="T12" fmla="*/ 7 w 2595"/>
                  <a:gd name="T13" fmla="*/ 3 h 1029"/>
                  <a:gd name="T14" fmla="*/ 0 w 2595"/>
                  <a:gd name="T15" fmla="*/ 0 h 1029"/>
                  <a:gd name="T16" fmla="*/ 0 w 2595"/>
                  <a:gd name="T17" fmla="*/ 0 h 10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95"/>
                  <a:gd name="T28" fmla="*/ 0 h 1029"/>
                  <a:gd name="T29" fmla="*/ 2595 w 2595"/>
                  <a:gd name="T30" fmla="*/ 1029 h 10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95" h="1029">
                    <a:moveTo>
                      <a:pt x="2035" y="959"/>
                    </a:moveTo>
                    <a:lnTo>
                      <a:pt x="2133" y="704"/>
                    </a:lnTo>
                    <a:lnTo>
                      <a:pt x="2595" y="1029"/>
                    </a:lnTo>
                    <a:lnTo>
                      <a:pt x="2035" y="959"/>
                    </a:lnTo>
                    <a:close/>
                    <a:moveTo>
                      <a:pt x="24" y="0"/>
                    </a:moveTo>
                    <a:lnTo>
                      <a:pt x="2329" y="889"/>
                    </a:lnTo>
                    <a:lnTo>
                      <a:pt x="2305" y="953"/>
                    </a:lnTo>
                    <a:lnTo>
                      <a:pt x="0" y="63"/>
                    </a:lnTo>
                    <a:lnTo>
                      <a:pt x="24" y="0"/>
                    </a:lnTo>
                    <a:close/>
                  </a:path>
                </a:pathLst>
              </a:custGeom>
              <a:solidFill>
                <a:srgbClr val="1F1A17"/>
              </a:solidFill>
              <a:ln w="9525">
                <a:noFill/>
                <a:round/>
                <a:headEnd/>
                <a:tailEnd/>
              </a:ln>
            </p:spPr>
            <p:txBody>
              <a:bodyPr/>
              <a:lstStyle/>
              <a:p>
                <a:endParaRPr lang="en-US"/>
              </a:p>
            </p:txBody>
          </p:sp>
          <p:sp>
            <p:nvSpPr>
              <p:cNvPr id="34037" name="Freeform 252"/>
              <p:cNvSpPr>
                <a:spLocks noEditPoints="1"/>
              </p:cNvSpPr>
              <p:nvPr/>
            </p:nvSpPr>
            <p:spPr bwMode="auto">
              <a:xfrm>
                <a:off x="3337" y="2689"/>
                <a:ext cx="432" cy="109"/>
              </a:xfrm>
              <a:custGeom>
                <a:avLst/>
                <a:gdLst>
                  <a:gd name="T0" fmla="*/ 7 w 3028"/>
                  <a:gd name="T1" fmla="*/ 1 h 763"/>
                  <a:gd name="T2" fmla="*/ 7 w 3028"/>
                  <a:gd name="T3" fmla="*/ 0 h 763"/>
                  <a:gd name="T4" fmla="*/ 9 w 3028"/>
                  <a:gd name="T5" fmla="*/ 0 h 763"/>
                  <a:gd name="T6" fmla="*/ 7 w 3028"/>
                  <a:gd name="T7" fmla="*/ 1 h 763"/>
                  <a:gd name="T8" fmla="*/ 0 w 3028"/>
                  <a:gd name="T9" fmla="*/ 2 h 763"/>
                  <a:gd name="T10" fmla="*/ 8 w 3028"/>
                  <a:gd name="T11" fmla="*/ 0 h 763"/>
                  <a:gd name="T12" fmla="*/ 8 w 3028"/>
                  <a:gd name="T13" fmla="*/ 0 h 763"/>
                  <a:gd name="T14" fmla="*/ 0 w 3028"/>
                  <a:gd name="T15" fmla="*/ 2 h 763"/>
                  <a:gd name="T16" fmla="*/ 0 w 3028"/>
                  <a:gd name="T17" fmla="*/ 2 h 7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28"/>
                  <a:gd name="T28" fmla="*/ 0 h 763"/>
                  <a:gd name="T29" fmla="*/ 3028 w 3028"/>
                  <a:gd name="T30" fmla="*/ 763 h 7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28" h="763">
                    <a:moveTo>
                      <a:pt x="2527" y="266"/>
                    </a:moveTo>
                    <a:lnTo>
                      <a:pt x="2463" y="0"/>
                    </a:lnTo>
                    <a:lnTo>
                      <a:pt x="3028" y="5"/>
                    </a:lnTo>
                    <a:lnTo>
                      <a:pt x="2527" y="266"/>
                    </a:lnTo>
                    <a:close/>
                    <a:moveTo>
                      <a:pt x="0" y="697"/>
                    </a:moveTo>
                    <a:lnTo>
                      <a:pt x="2731" y="41"/>
                    </a:lnTo>
                    <a:lnTo>
                      <a:pt x="2746" y="107"/>
                    </a:lnTo>
                    <a:lnTo>
                      <a:pt x="16" y="763"/>
                    </a:lnTo>
                    <a:lnTo>
                      <a:pt x="0" y="697"/>
                    </a:lnTo>
                    <a:close/>
                  </a:path>
                </a:pathLst>
              </a:custGeom>
              <a:solidFill>
                <a:srgbClr val="1F1A17"/>
              </a:solidFill>
              <a:ln w="9525">
                <a:noFill/>
                <a:round/>
                <a:headEnd/>
                <a:tailEnd/>
              </a:ln>
            </p:spPr>
            <p:txBody>
              <a:bodyPr/>
              <a:lstStyle/>
              <a:p>
                <a:endParaRPr lang="en-US"/>
              </a:p>
            </p:txBody>
          </p:sp>
          <p:sp>
            <p:nvSpPr>
              <p:cNvPr id="34038" name="Freeform 253"/>
              <p:cNvSpPr>
                <a:spLocks/>
              </p:cNvSpPr>
              <p:nvPr/>
            </p:nvSpPr>
            <p:spPr bwMode="auto">
              <a:xfrm>
                <a:off x="4196" y="1695"/>
                <a:ext cx="26" cy="70"/>
              </a:xfrm>
              <a:custGeom>
                <a:avLst/>
                <a:gdLst>
                  <a:gd name="T0" fmla="*/ 1 w 180"/>
                  <a:gd name="T1" fmla="*/ 1 h 489"/>
                  <a:gd name="T2" fmla="*/ 0 w 180"/>
                  <a:gd name="T3" fmla="*/ 1 h 489"/>
                  <a:gd name="T4" fmla="*/ 0 w 180"/>
                  <a:gd name="T5" fmla="*/ 0 h 489"/>
                  <a:gd name="T6" fmla="*/ 0 w 180"/>
                  <a:gd name="T7" fmla="*/ 0 h 489"/>
                  <a:gd name="T8" fmla="*/ 0 w 180"/>
                  <a:gd name="T9" fmla="*/ 0 h 489"/>
                  <a:gd name="T10" fmla="*/ 0 w 180"/>
                  <a:gd name="T11" fmla="*/ 0 h 489"/>
                  <a:gd name="T12" fmla="*/ 0 w 180"/>
                  <a:gd name="T13" fmla="*/ 0 h 489"/>
                  <a:gd name="T14" fmla="*/ 0 w 180"/>
                  <a:gd name="T15" fmla="*/ 0 h 489"/>
                  <a:gd name="T16" fmla="*/ 0 w 180"/>
                  <a:gd name="T17" fmla="*/ 0 h 489"/>
                  <a:gd name="T18" fmla="*/ 0 w 180"/>
                  <a:gd name="T19" fmla="*/ 1 h 489"/>
                  <a:gd name="T20" fmla="*/ 0 w 180"/>
                  <a:gd name="T21" fmla="*/ 1 h 489"/>
                  <a:gd name="T22" fmla="*/ 0 w 180"/>
                  <a:gd name="T23" fmla="*/ 0 h 489"/>
                  <a:gd name="T24" fmla="*/ 0 w 180"/>
                  <a:gd name="T25" fmla="*/ 0 h 489"/>
                  <a:gd name="T26" fmla="*/ 0 w 180"/>
                  <a:gd name="T27" fmla="*/ 0 h 489"/>
                  <a:gd name="T28" fmla="*/ 0 w 180"/>
                  <a:gd name="T29" fmla="*/ 0 h 489"/>
                  <a:gd name="T30" fmla="*/ 0 w 180"/>
                  <a:gd name="T31" fmla="*/ 0 h 489"/>
                  <a:gd name="T32" fmla="*/ 0 w 180"/>
                  <a:gd name="T33" fmla="*/ 0 h 489"/>
                  <a:gd name="T34" fmla="*/ 0 w 180"/>
                  <a:gd name="T35" fmla="*/ 0 h 489"/>
                  <a:gd name="T36" fmla="*/ 0 w 180"/>
                  <a:gd name="T37" fmla="*/ 0 h 489"/>
                  <a:gd name="T38" fmla="*/ 0 w 180"/>
                  <a:gd name="T39" fmla="*/ 0 h 489"/>
                  <a:gd name="T40" fmla="*/ 0 w 180"/>
                  <a:gd name="T41" fmla="*/ 0 h 489"/>
                  <a:gd name="T42" fmla="*/ 0 w 180"/>
                  <a:gd name="T43" fmla="*/ 0 h 489"/>
                  <a:gd name="T44" fmla="*/ 1 w 180"/>
                  <a:gd name="T45" fmla="*/ 0 h 489"/>
                  <a:gd name="T46" fmla="*/ 1 w 180"/>
                  <a:gd name="T47" fmla="*/ 1 h 4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0"/>
                  <a:gd name="T73" fmla="*/ 0 h 489"/>
                  <a:gd name="T74" fmla="*/ 180 w 180"/>
                  <a:gd name="T75" fmla="*/ 489 h 4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0" h="489">
                    <a:moveTo>
                      <a:pt x="180" y="489"/>
                    </a:moveTo>
                    <a:lnTo>
                      <a:pt x="121" y="489"/>
                    </a:lnTo>
                    <a:lnTo>
                      <a:pt x="121" y="108"/>
                    </a:lnTo>
                    <a:lnTo>
                      <a:pt x="109" y="118"/>
                    </a:lnTo>
                    <a:lnTo>
                      <a:pt x="96" y="129"/>
                    </a:lnTo>
                    <a:lnTo>
                      <a:pt x="81" y="139"/>
                    </a:lnTo>
                    <a:lnTo>
                      <a:pt x="64" y="149"/>
                    </a:lnTo>
                    <a:lnTo>
                      <a:pt x="46" y="159"/>
                    </a:lnTo>
                    <a:lnTo>
                      <a:pt x="30" y="167"/>
                    </a:lnTo>
                    <a:lnTo>
                      <a:pt x="15" y="174"/>
                    </a:lnTo>
                    <a:lnTo>
                      <a:pt x="0" y="180"/>
                    </a:lnTo>
                    <a:lnTo>
                      <a:pt x="0" y="122"/>
                    </a:lnTo>
                    <a:lnTo>
                      <a:pt x="25" y="110"/>
                    </a:lnTo>
                    <a:lnTo>
                      <a:pt x="48" y="96"/>
                    </a:lnTo>
                    <a:lnTo>
                      <a:pt x="69" y="82"/>
                    </a:lnTo>
                    <a:lnTo>
                      <a:pt x="89" y="65"/>
                    </a:lnTo>
                    <a:lnTo>
                      <a:pt x="106" y="49"/>
                    </a:lnTo>
                    <a:lnTo>
                      <a:pt x="121" y="32"/>
                    </a:lnTo>
                    <a:lnTo>
                      <a:pt x="127" y="24"/>
                    </a:lnTo>
                    <a:lnTo>
                      <a:pt x="133" y="16"/>
                    </a:lnTo>
                    <a:lnTo>
                      <a:pt x="138" y="8"/>
                    </a:lnTo>
                    <a:lnTo>
                      <a:pt x="142" y="0"/>
                    </a:lnTo>
                    <a:lnTo>
                      <a:pt x="180" y="0"/>
                    </a:lnTo>
                    <a:lnTo>
                      <a:pt x="180" y="489"/>
                    </a:lnTo>
                    <a:close/>
                  </a:path>
                </a:pathLst>
              </a:custGeom>
              <a:solidFill>
                <a:srgbClr val="1F1A17"/>
              </a:solidFill>
              <a:ln w="9525">
                <a:noFill/>
                <a:round/>
                <a:headEnd/>
                <a:tailEnd/>
              </a:ln>
            </p:spPr>
            <p:txBody>
              <a:bodyPr/>
              <a:lstStyle/>
              <a:p>
                <a:endParaRPr lang="en-US"/>
              </a:p>
            </p:txBody>
          </p:sp>
          <p:sp>
            <p:nvSpPr>
              <p:cNvPr id="34039" name="Freeform 254"/>
              <p:cNvSpPr>
                <a:spLocks/>
              </p:cNvSpPr>
              <p:nvPr/>
            </p:nvSpPr>
            <p:spPr bwMode="auto">
              <a:xfrm>
                <a:off x="4626" y="1622"/>
                <a:ext cx="46" cy="70"/>
              </a:xfrm>
              <a:custGeom>
                <a:avLst/>
                <a:gdLst>
                  <a:gd name="T0" fmla="*/ 1 w 322"/>
                  <a:gd name="T1" fmla="*/ 1 h 489"/>
                  <a:gd name="T2" fmla="*/ 0 w 322"/>
                  <a:gd name="T3" fmla="*/ 1 h 489"/>
                  <a:gd name="T4" fmla="*/ 0 w 322"/>
                  <a:gd name="T5" fmla="*/ 1 h 489"/>
                  <a:gd name="T6" fmla="*/ 0 w 322"/>
                  <a:gd name="T7" fmla="*/ 1 h 489"/>
                  <a:gd name="T8" fmla="*/ 0 w 322"/>
                  <a:gd name="T9" fmla="*/ 1 h 489"/>
                  <a:gd name="T10" fmla="*/ 0 w 322"/>
                  <a:gd name="T11" fmla="*/ 1 h 489"/>
                  <a:gd name="T12" fmla="*/ 0 w 322"/>
                  <a:gd name="T13" fmla="*/ 1 h 489"/>
                  <a:gd name="T14" fmla="*/ 0 w 322"/>
                  <a:gd name="T15" fmla="*/ 1 h 489"/>
                  <a:gd name="T16" fmla="*/ 1 w 322"/>
                  <a:gd name="T17" fmla="*/ 1 h 489"/>
                  <a:gd name="T18" fmla="*/ 1 w 322"/>
                  <a:gd name="T19" fmla="*/ 1 h 489"/>
                  <a:gd name="T20" fmla="*/ 1 w 322"/>
                  <a:gd name="T21" fmla="*/ 1 h 489"/>
                  <a:gd name="T22" fmla="*/ 1 w 322"/>
                  <a:gd name="T23" fmla="*/ 1 h 489"/>
                  <a:gd name="T24" fmla="*/ 1 w 322"/>
                  <a:gd name="T25" fmla="*/ 0 h 489"/>
                  <a:gd name="T26" fmla="*/ 1 w 322"/>
                  <a:gd name="T27" fmla="*/ 0 h 489"/>
                  <a:gd name="T28" fmla="*/ 1 w 322"/>
                  <a:gd name="T29" fmla="*/ 0 h 489"/>
                  <a:gd name="T30" fmla="*/ 1 w 322"/>
                  <a:gd name="T31" fmla="*/ 0 h 489"/>
                  <a:gd name="T32" fmla="*/ 1 w 322"/>
                  <a:gd name="T33" fmla="*/ 0 h 489"/>
                  <a:gd name="T34" fmla="*/ 1 w 322"/>
                  <a:gd name="T35" fmla="*/ 0 h 489"/>
                  <a:gd name="T36" fmla="*/ 1 w 322"/>
                  <a:gd name="T37" fmla="*/ 0 h 489"/>
                  <a:gd name="T38" fmla="*/ 1 w 322"/>
                  <a:gd name="T39" fmla="*/ 0 h 489"/>
                  <a:gd name="T40" fmla="*/ 1 w 322"/>
                  <a:gd name="T41" fmla="*/ 0 h 489"/>
                  <a:gd name="T42" fmla="*/ 1 w 322"/>
                  <a:gd name="T43" fmla="*/ 0 h 489"/>
                  <a:gd name="T44" fmla="*/ 0 w 322"/>
                  <a:gd name="T45" fmla="*/ 0 h 489"/>
                  <a:gd name="T46" fmla="*/ 0 w 322"/>
                  <a:gd name="T47" fmla="*/ 0 h 489"/>
                  <a:gd name="T48" fmla="*/ 0 w 322"/>
                  <a:gd name="T49" fmla="*/ 0 h 489"/>
                  <a:gd name="T50" fmla="*/ 0 w 322"/>
                  <a:gd name="T51" fmla="*/ 0 h 489"/>
                  <a:gd name="T52" fmla="*/ 0 w 322"/>
                  <a:gd name="T53" fmla="*/ 0 h 489"/>
                  <a:gd name="T54" fmla="*/ 0 w 322"/>
                  <a:gd name="T55" fmla="*/ 0 h 489"/>
                  <a:gd name="T56" fmla="*/ 0 w 322"/>
                  <a:gd name="T57" fmla="*/ 0 h 489"/>
                  <a:gd name="T58" fmla="*/ 0 w 322"/>
                  <a:gd name="T59" fmla="*/ 0 h 489"/>
                  <a:gd name="T60" fmla="*/ 0 w 322"/>
                  <a:gd name="T61" fmla="*/ 0 h 489"/>
                  <a:gd name="T62" fmla="*/ 0 w 322"/>
                  <a:gd name="T63" fmla="*/ 0 h 489"/>
                  <a:gd name="T64" fmla="*/ 0 w 322"/>
                  <a:gd name="T65" fmla="*/ 0 h 489"/>
                  <a:gd name="T66" fmla="*/ 0 w 322"/>
                  <a:gd name="T67" fmla="*/ 0 h 489"/>
                  <a:gd name="T68" fmla="*/ 0 w 322"/>
                  <a:gd name="T69" fmla="*/ 0 h 489"/>
                  <a:gd name="T70" fmla="*/ 0 w 322"/>
                  <a:gd name="T71" fmla="*/ 0 h 489"/>
                  <a:gd name="T72" fmla="*/ 0 w 322"/>
                  <a:gd name="T73" fmla="*/ 0 h 489"/>
                  <a:gd name="T74" fmla="*/ 0 w 322"/>
                  <a:gd name="T75" fmla="*/ 0 h 489"/>
                  <a:gd name="T76" fmla="*/ 0 w 322"/>
                  <a:gd name="T77" fmla="*/ 0 h 489"/>
                  <a:gd name="T78" fmla="*/ 1 w 322"/>
                  <a:gd name="T79" fmla="*/ 0 h 489"/>
                  <a:gd name="T80" fmla="*/ 1 w 322"/>
                  <a:gd name="T81" fmla="*/ 0 h 489"/>
                  <a:gd name="T82" fmla="*/ 1 w 322"/>
                  <a:gd name="T83" fmla="*/ 0 h 489"/>
                  <a:gd name="T84" fmla="*/ 1 w 322"/>
                  <a:gd name="T85" fmla="*/ 0 h 489"/>
                  <a:gd name="T86" fmla="*/ 1 w 322"/>
                  <a:gd name="T87" fmla="*/ 0 h 489"/>
                  <a:gd name="T88" fmla="*/ 1 w 322"/>
                  <a:gd name="T89" fmla="*/ 0 h 489"/>
                  <a:gd name="T90" fmla="*/ 1 w 322"/>
                  <a:gd name="T91" fmla="*/ 0 h 489"/>
                  <a:gd name="T92" fmla="*/ 1 w 322"/>
                  <a:gd name="T93" fmla="*/ 0 h 489"/>
                  <a:gd name="T94" fmla="*/ 1 w 322"/>
                  <a:gd name="T95" fmla="*/ 0 h 489"/>
                  <a:gd name="T96" fmla="*/ 1 w 322"/>
                  <a:gd name="T97" fmla="*/ 1 h 489"/>
                  <a:gd name="T98" fmla="*/ 1 w 322"/>
                  <a:gd name="T99" fmla="*/ 1 h 489"/>
                  <a:gd name="T100" fmla="*/ 1 w 322"/>
                  <a:gd name="T101" fmla="*/ 1 h 489"/>
                  <a:gd name="T102" fmla="*/ 1 w 322"/>
                  <a:gd name="T103" fmla="*/ 1 h 489"/>
                  <a:gd name="T104" fmla="*/ 1 w 322"/>
                  <a:gd name="T105" fmla="*/ 1 h 489"/>
                  <a:gd name="T106" fmla="*/ 0 w 322"/>
                  <a:gd name="T107" fmla="*/ 1 h 489"/>
                  <a:gd name="T108" fmla="*/ 0 w 322"/>
                  <a:gd name="T109" fmla="*/ 1 h 489"/>
                  <a:gd name="T110" fmla="*/ 0 w 322"/>
                  <a:gd name="T111" fmla="*/ 1 h 489"/>
                  <a:gd name="T112" fmla="*/ 0 w 322"/>
                  <a:gd name="T113" fmla="*/ 1 h 4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2"/>
                  <a:gd name="T172" fmla="*/ 0 h 489"/>
                  <a:gd name="T173" fmla="*/ 322 w 322"/>
                  <a:gd name="T174" fmla="*/ 489 h 4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2" h="489">
                    <a:moveTo>
                      <a:pt x="322" y="431"/>
                    </a:moveTo>
                    <a:lnTo>
                      <a:pt x="322" y="489"/>
                    </a:lnTo>
                    <a:lnTo>
                      <a:pt x="0" y="489"/>
                    </a:lnTo>
                    <a:lnTo>
                      <a:pt x="0" y="478"/>
                    </a:lnTo>
                    <a:lnTo>
                      <a:pt x="2" y="468"/>
                    </a:lnTo>
                    <a:lnTo>
                      <a:pt x="4" y="457"/>
                    </a:lnTo>
                    <a:lnTo>
                      <a:pt x="7" y="447"/>
                    </a:lnTo>
                    <a:lnTo>
                      <a:pt x="14" y="431"/>
                    </a:lnTo>
                    <a:lnTo>
                      <a:pt x="23" y="415"/>
                    </a:lnTo>
                    <a:lnTo>
                      <a:pt x="34" y="399"/>
                    </a:lnTo>
                    <a:lnTo>
                      <a:pt x="46" y="383"/>
                    </a:lnTo>
                    <a:lnTo>
                      <a:pt x="61" y="366"/>
                    </a:lnTo>
                    <a:lnTo>
                      <a:pt x="79" y="348"/>
                    </a:lnTo>
                    <a:lnTo>
                      <a:pt x="100" y="329"/>
                    </a:lnTo>
                    <a:lnTo>
                      <a:pt x="124" y="309"/>
                    </a:lnTo>
                    <a:lnTo>
                      <a:pt x="161" y="278"/>
                    </a:lnTo>
                    <a:lnTo>
                      <a:pt x="191" y="251"/>
                    </a:lnTo>
                    <a:lnTo>
                      <a:pt x="203" y="238"/>
                    </a:lnTo>
                    <a:lnTo>
                      <a:pt x="214" y="226"/>
                    </a:lnTo>
                    <a:lnTo>
                      <a:pt x="224" y="215"/>
                    </a:lnTo>
                    <a:lnTo>
                      <a:pt x="231" y="205"/>
                    </a:lnTo>
                    <a:lnTo>
                      <a:pt x="238" y="196"/>
                    </a:lnTo>
                    <a:lnTo>
                      <a:pt x="244" y="187"/>
                    </a:lnTo>
                    <a:lnTo>
                      <a:pt x="249" y="177"/>
                    </a:lnTo>
                    <a:lnTo>
                      <a:pt x="253" y="168"/>
                    </a:lnTo>
                    <a:lnTo>
                      <a:pt x="256" y="159"/>
                    </a:lnTo>
                    <a:lnTo>
                      <a:pt x="258" y="151"/>
                    </a:lnTo>
                    <a:lnTo>
                      <a:pt x="260" y="142"/>
                    </a:lnTo>
                    <a:lnTo>
                      <a:pt x="260" y="134"/>
                    </a:lnTo>
                    <a:lnTo>
                      <a:pt x="260" y="125"/>
                    </a:lnTo>
                    <a:lnTo>
                      <a:pt x="259" y="117"/>
                    </a:lnTo>
                    <a:lnTo>
                      <a:pt x="257" y="109"/>
                    </a:lnTo>
                    <a:lnTo>
                      <a:pt x="254" y="101"/>
                    </a:lnTo>
                    <a:lnTo>
                      <a:pt x="250" y="94"/>
                    </a:lnTo>
                    <a:lnTo>
                      <a:pt x="246" y="87"/>
                    </a:lnTo>
                    <a:lnTo>
                      <a:pt x="240" y="80"/>
                    </a:lnTo>
                    <a:lnTo>
                      <a:pt x="234" y="74"/>
                    </a:lnTo>
                    <a:lnTo>
                      <a:pt x="227" y="68"/>
                    </a:lnTo>
                    <a:lnTo>
                      <a:pt x="220" y="63"/>
                    </a:lnTo>
                    <a:lnTo>
                      <a:pt x="213" y="59"/>
                    </a:lnTo>
                    <a:lnTo>
                      <a:pt x="205" y="56"/>
                    </a:lnTo>
                    <a:lnTo>
                      <a:pt x="196" y="53"/>
                    </a:lnTo>
                    <a:lnTo>
                      <a:pt x="187" y="51"/>
                    </a:lnTo>
                    <a:lnTo>
                      <a:pt x="178" y="50"/>
                    </a:lnTo>
                    <a:lnTo>
                      <a:pt x="168" y="49"/>
                    </a:lnTo>
                    <a:lnTo>
                      <a:pt x="157" y="50"/>
                    </a:lnTo>
                    <a:lnTo>
                      <a:pt x="147" y="51"/>
                    </a:lnTo>
                    <a:lnTo>
                      <a:pt x="138" y="53"/>
                    </a:lnTo>
                    <a:lnTo>
                      <a:pt x="129" y="56"/>
                    </a:lnTo>
                    <a:lnTo>
                      <a:pt x="121" y="60"/>
                    </a:lnTo>
                    <a:lnTo>
                      <a:pt x="113" y="64"/>
                    </a:lnTo>
                    <a:lnTo>
                      <a:pt x="106" y="69"/>
                    </a:lnTo>
                    <a:lnTo>
                      <a:pt x="99" y="75"/>
                    </a:lnTo>
                    <a:lnTo>
                      <a:pt x="93" y="82"/>
                    </a:lnTo>
                    <a:lnTo>
                      <a:pt x="87" y="89"/>
                    </a:lnTo>
                    <a:lnTo>
                      <a:pt x="83" y="97"/>
                    </a:lnTo>
                    <a:lnTo>
                      <a:pt x="79" y="106"/>
                    </a:lnTo>
                    <a:lnTo>
                      <a:pt x="76" y="115"/>
                    </a:lnTo>
                    <a:lnTo>
                      <a:pt x="74" y="125"/>
                    </a:lnTo>
                    <a:lnTo>
                      <a:pt x="73" y="136"/>
                    </a:lnTo>
                    <a:lnTo>
                      <a:pt x="73" y="147"/>
                    </a:lnTo>
                    <a:lnTo>
                      <a:pt x="11" y="141"/>
                    </a:lnTo>
                    <a:lnTo>
                      <a:pt x="13" y="124"/>
                    </a:lnTo>
                    <a:lnTo>
                      <a:pt x="17" y="108"/>
                    </a:lnTo>
                    <a:lnTo>
                      <a:pt x="21" y="94"/>
                    </a:lnTo>
                    <a:lnTo>
                      <a:pt x="26" y="80"/>
                    </a:lnTo>
                    <a:lnTo>
                      <a:pt x="33" y="68"/>
                    </a:lnTo>
                    <a:lnTo>
                      <a:pt x="40" y="56"/>
                    </a:lnTo>
                    <a:lnTo>
                      <a:pt x="49" y="45"/>
                    </a:lnTo>
                    <a:lnTo>
                      <a:pt x="59" y="36"/>
                    </a:lnTo>
                    <a:lnTo>
                      <a:pt x="69" y="28"/>
                    </a:lnTo>
                    <a:lnTo>
                      <a:pt x="81" y="20"/>
                    </a:lnTo>
                    <a:lnTo>
                      <a:pt x="93" y="14"/>
                    </a:lnTo>
                    <a:lnTo>
                      <a:pt x="107" y="9"/>
                    </a:lnTo>
                    <a:lnTo>
                      <a:pt x="121" y="5"/>
                    </a:lnTo>
                    <a:lnTo>
                      <a:pt x="136" y="2"/>
                    </a:lnTo>
                    <a:lnTo>
                      <a:pt x="152" y="1"/>
                    </a:lnTo>
                    <a:lnTo>
                      <a:pt x="169" y="0"/>
                    </a:lnTo>
                    <a:lnTo>
                      <a:pt x="186" y="1"/>
                    </a:lnTo>
                    <a:lnTo>
                      <a:pt x="202" y="2"/>
                    </a:lnTo>
                    <a:lnTo>
                      <a:pt x="217" y="6"/>
                    </a:lnTo>
                    <a:lnTo>
                      <a:pt x="232" y="10"/>
                    </a:lnTo>
                    <a:lnTo>
                      <a:pt x="246" y="15"/>
                    </a:lnTo>
                    <a:lnTo>
                      <a:pt x="258" y="22"/>
                    </a:lnTo>
                    <a:lnTo>
                      <a:pt x="270" y="30"/>
                    </a:lnTo>
                    <a:lnTo>
                      <a:pt x="281" y="39"/>
                    </a:lnTo>
                    <a:lnTo>
                      <a:pt x="290" y="49"/>
                    </a:lnTo>
                    <a:lnTo>
                      <a:pt x="299" y="59"/>
                    </a:lnTo>
                    <a:lnTo>
                      <a:pt x="305" y="71"/>
                    </a:lnTo>
                    <a:lnTo>
                      <a:pt x="311" y="82"/>
                    </a:lnTo>
                    <a:lnTo>
                      <a:pt x="316" y="95"/>
                    </a:lnTo>
                    <a:lnTo>
                      <a:pt x="319" y="107"/>
                    </a:lnTo>
                    <a:lnTo>
                      <a:pt x="321" y="121"/>
                    </a:lnTo>
                    <a:lnTo>
                      <a:pt x="321" y="135"/>
                    </a:lnTo>
                    <a:lnTo>
                      <a:pt x="321" y="149"/>
                    </a:lnTo>
                    <a:lnTo>
                      <a:pt x="318" y="164"/>
                    </a:lnTo>
                    <a:lnTo>
                      <a:pt x="315" y="178"/>
                    </a:lnTo>
                    <a:lnTo>
                      <a:pt x="309" y="192"/>
                    </a:lnTo>
                    <a:lnTo>
                      <a:pt x="303" y="207"/>
                    </a:lnTo>
                    <a:lnTo>
                      <a:pt x="294" y="221"/>
                    </a:lnTo>
                    <a:lnTo>
                      <a:pt x="283" y="236"/>
                    </a:lnTo>
                    <a:lnTo>
                      <a:pt x="270" y="252"/>
                    </a:lnTo>
                    <a:lnTo>
                      <a:pt x="254" y="270"/>
                    </a:lnTo>
                    <a:lnTo>
                      <a:pt x="232" y="289"/>
                    </a:lnTo>
                    <a:lnTo>
                      <a:pt x="207" y="312"/>
                    </a:lnTo>
                    <a:lnTo>
                      <a:pt x="177" y="338"/>
                    </a:lnTo>
                    <a:lnTo>
                      <a:pt x="153" y="359"/>
                    </a:lnTo>
                    <a:lnTo>
                      <a:pt x="133" y="376"/>
                    </a:lnTo>
                    <a:lnTo>
                      <a:pt x="118" y="389"/>
                    </a:lnTo>
                    <a:lnTo>
                      <a:pt x="108" y="399"/>
                    </a:lnTo>
                    <a:lnTo>
                      <a:pt x="101" y="407"/>
                    </a:lnTo>
                    <a:lnTo>
                      <a:pt x="94" y="415"/>
                    </a:lnTo>
                    <a:lnTo>
                      <a:pt x="88" y="423"/>
                    </a:lnTo>
                    <a:lnTo>
                      <a:pt x="83" y="431"/>
                    </a:lnTo>
                    <a:lnTo>
                      <a:pt x="322" y="431"/>
                    </a:lnTo>
                    <a:close/>
                  </a:path>
                </a:pathLst>
              </a:custGeom>
              <a:solidFill>
                <a:srgbClr val="1F1A17"/>
              </a:solidFill>
              <a:ln w="9525">
                <a:noFill/>
                <a:round/>
                <a:headEnd/>
                <a:tailEnd/>
              </a:ln>
            </p:spPr>
            <p:txBody>
              <a:bodyPr/>
              <a:lstStyle/>
              <a:p>
                <a:endParaRPr lang="en-US"/>
              </a:p>
            </p:txBody>
          </p:sp>
        </p:grpSp>
        <p:sp>
          <p:nvSpPr>
            <p:cNvPr id="33834" name="Freeform 256"/>
            <p:cNvSpPr>
              <a:spLocks/>
            </p:cNvSpPr>
            <p:nvPr/>
          </p:nvSpPr>
          <p:spPr bwMode="auto">
            <a:xfrm>
              <a:off x="5491" y="1710"/>
              <a:ext cx="45" cy="71"/>
            </a:xfrm>
            <a:custGeom>
              <a:avLst/>
              <a:gdLst>
                <a:gd name="T0" fmla="*/ 0 w 319"/>
                <a:gd name="T1" fmla="*/ 1 h 497"/>
                <a:gd name="T2" fmla="*/ 0 w 319"/>
                <a:gd name="T3" fmla="*/ 1 h 497"/>
                <a:gd name="T4" fmla="*/ 0 w 319"/>
                <a:gd name="T5" fmla="*/ 1 h 497"/>
                <a:gd name="T6" fmla="*/ 0 w 319"/>
                <a:gd name="T7" fmla="*/ 1 h 497"/>
                <a:gd name="T8" fmla="*/ 1 w 319"/>
                <a:gd name="T9" fmla="*/ 1 h 497"/>
                <a:gd name="T10" fmla="*/ 1 w 319"/>
                <a:gd name="T11" fmla="*/ 1 h 497"/>
                <a:gd name="T12" fmla="*/ 1 w 319"/>
                <a:gd name="T13" fmla="*/ 1 h 497"/>
                <a:gd name="T14" fmla="*/ 1 w 319"/>
                <a:gd name="T15" fmla="*/ 1 h 497"/>
                <a:gd name="T16" fmla="*/ 1 w 319"/>
                <a:gd name="T17" fmla="*/ 1 h 497"/>
                <a:gd name="T18" fmla="*/ 1 w 319"/>
                <a:gd name="T19" fmla="*/ 1 h 497"/>
                <a:gd name="T20" fmla="*/ 1 w 319"/>
                <a:gd name="T21" fmla="*/ 1 h 497"/>
                <a:gd name="T22" fmla="*/ 1 w 319"/>
                <a:gd name="T23" fmla="*/ 1 h 497"/>
                <a:gd name="T24" fmla="*/ 0 w 319"/>
                <a:gd name="T25" fmla="*/ 1 h 497"/>
                <a:gd name="T26" fmla="*/ 0 w 319"/>
                <a:gd name="T27" fmla="*/ 1 h 497"/>
                <a:gd name="T28" fmla="*/ 0 w 319"/>
                <a:gd name="T29" fmla="*/ 1 h 497"/>
                <a:gd name="T30" fmla="*/ 1 w 319"/>
                <a:gd name="T31" fmla="*/ 1 h 497"/>
                <a:gd name="T32" fmla="*/ 1 w 319"/>
                <a:gd name="T33" fmla="*/ 0 h 497"/>
                <a:gd name="T34" fmla="*/ 1 w 319"/>
                <a:gd name="T35" fmla="*/ 0 h 497"/>
                <a:gd name="T36" fmla="*/ 1 w 319"/>
                <a:gd name="T37" fmla="*/ 0 h 497"/>
                <a:gd name="T38" fmla="*/ 1 w 319"/>
                <a:gd name="T39" fmla="*/ 0 h 497"/>
                <a:gd name="T40" fmla="*/ 1 w 319"/>
                <a:gd name="T41" fmla="*/ 0 h 497"/>
                <a:gd name="T42" fmla="*/ 0 w 319"/>
                <a:gd name="T43" fmla="*/ 0 h 497"/>
                <a:gd name="T44" fmla="*/ 0 w 319"/>
                <a:gd name="T45" fmla="*/ 0 h 497"/>
                <a:gd name="T46" fmla="*/ 0 w 319"/>
                <a:gd name="T47" fmla="*/ 0 h 497"/>
                <a:gd name="T48" fmla="*/ 0 w 319"/>
                <a:gd name="T49" fmla="*/ 0 h 497"/>
                <a:gd name="T50" fmla="*/ 0 w 319"/>
                <a:gd name="T51" fmla="*/ 0 h 497"/>
                <a:gd name="T52" fmla="*/ 0 w 319"/>
                <a:gd name="T53" fmla="*/ 0 h 497"/>
                <a:gd name="T54" fmla="*/ 0 w 319"/>
                <a:gd name="T55" fmla="*/ 0 h 497"/>
                <a:gd name="T56" fmla="*/ 0 w 319"/>
                <a:gd name="T57" fmla="*/ 0 h 497"/>
                <a:gd name="T58" fmla="*/ 0 w 319"/>
                <a:gd name="T59" fmla="*/ 0 h 497"/>
                <a:gd name="T60" fmla="*/ 0 w 319"/>
                <a:gd name="T61" fmla="*/ 0 h 497"/>
                <a:gd name="T62" fmla="*/ 1 w 319"/>
                <a:gd name="T63" fmla="*/ 0 h 497"/>
                <a:gd name="T64" fmla="*/ 1 w 319"/>
                <a:gd name="T65" fmla="*/ 0 h 497"/>
                <a:gd name="T66" fmla="*/ 1 w 319"/>
                <a:gd name="T67" fmla="*/ 0 h 497"/>
                <a:gd name="T68" fmla="*/ 1 w 319"/>
                <a:gd name="T69" fmla="*/ 0 h 497"/>
                <a:gd name="T70" fmla="*/ 1 w 319"/>
                <a:gd name="T71" fmla="*/ 0 h 497"/>
                <a:gd name="T72" fmla="*/ 1 w 319"/>
                <a:gd name="T73" fmla="*/ 0 h 497"/>
                <a:gd name="T74" fmla="*/ 1 w 319"/>
                <a:gd name="T75" fmla="*/ 1 h 497"/>
                <a:gd name="T76" fmla="*/ 1 w 319"/>
                <a:gd name="T77" fmla="*/ 1 h 497"/>
                <a:gd name="T78" fmla="*/ 1 w 319"/>
                <a:gd name="T79" fmla="*/ 1 h 497"/>
                <a:gd name="T80" fmla="*/ 1 w 319"/>
                <a:gd name="T81" fmla="*/ 1 h 497"/>
                <a:gd name="T82" fmla="*/ 1 w 319"/>
                <a:gd name="T83" fmla="*/ 1 h 497"/>
                <a:gd name="T84" fmla="*/ 1 w 319"/>
                <a:gd name="T85" fmla="*/ 1 h 497"/>
                <a:gd name="T86" fmla="*/ 1 w 319"/>
                <a:gd name="T87" fmla="*/ 1 h 497"/>
                <a:gd name="T88" fmla="*/ 1 w 319"/>
                <a:gd name="T89" fmla="*/ 1 h 497"/>
                <a:gd name="T90" fmla="*/ 1 w 319"/>
                <a:gd name="T91" fmla="*/ 1 h 497"/>
                <a:gd name="T92" fmla="*/ 1 w 319"/>
                <a:gd name="T93" fmla="*/ 1 h 497"/>
                <a:gd name="T94" fmla="*/ 1 w 319"/>
                <a:gd name="T95" fmla="*/ 1 h 497"/>
                <a:gd name="T96" fmla="*/ 0 w 319"/>
                <a:gd name="T97" fmla="*/ 1 h 497"/>
                <a:gd name="T98" fmla="*/ 0 w 319"/>
                <a:gd name="T99" fmla="*/ 1 h 497"/>
                <a:gd name="T100" fmla="*/ 0 w 319"/>
                <a:gd name="T101" fmla="*/ 1 h 497"/>
                <a:gd name="T102" fmla="*/ 0 w 319"/>
                <a:gd name="T103" fmla="*/ 1 h 4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9"/>
                <a:gd name="T157" fmla="*/ 0 h 497"/>
                <a:gd name="T158" fmla="*/ 319 w 319"/>
                <a:gd name="T159" fmla="*/ 497 h 4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9" h="497">
                  <a:moveTo>
                    <a:pt x="0" y="361"/>
                  </a:moveTo>
                  <a:lnTo>
                    <a:pt x="60" y="353"/>
                  </a:lnTo>
                  <a:lnTo>
                    <a:pt x="63" y="365"/>
                  </a:lnTo>
                  <a:lnTo>
                    <a:pt x="66" y="376"/>
                  </a:lnTo>
                  <a:lnTo>
                    <a:pt x="69" y="387"/>
                  </a:lnTo>
                  <a:lnTo>
                    <a:pt x="75" y="396"/>
                  </a:lnTo>
                  <a:lnTo>
                    <a:pt x="79" y="405"/>
                  </a:lnTo>
                  <a:lnTo>
                    <a:pt x="84" y="413"/>
                  </a:lnTo>
                  <a:lnTo>
                    <a:pt x="90" y="420"/>
                  </a:lnTo>
                  <a:lnTo>
                    <a:pt x="96" y="426"/>
                  </a:lnTo>
                  <a:lnTo>
                    <a:pt x="102" y="431"/>
                  </a:lnTo>
                  <a:lnTo>
                    <a:pt x="109" y="436"/>
                  </a:lnTo>
                  <a:lnTo>
                    <a:pt x="116" y="439"/>
                  </a:lnTo>
                  <a:lnTo>
                    <a:pt x="123" y="443"/>
                  </a:lnTo>
                  <a:lnTo>
                    <a:pt x="131" y="445"/>
                  </a:lnTo>
                  <a:lnTo>
                    <a:pt x="139" y="447"/>
                  </a:lnTo>
                  <a:lnTo>
                    <a:pt x="147" y="448"/>
                  </a:lnTo>
                  <a:lnTo>
                    <a:pt x="156" y="448"/>
                  </a:lnTo>
                  <a:lnTo>
                    <a:pt x="166" y="448"/>
                  </a:lnTo>
                  <a:lnTo>
                    <a:pt x="176" y="446"/>
                  </a:lnTo>
                  <a:lnTo>
                    <a:pt x="186" y="444"/>
                  </a:lnTo>
                  <a:lnTo>
                    <a:pt x="195" y="441"/>
                  </a:lnTo>
                  <a:lnTo>
                    <a:pt x="203" y="437"/>
                  </a:lnTo>
                  <a:lnTo>
                    <a:pt x="212" y="432"/>
                  </a:lnTo>
                  <a:lnTo>
                    <a:pt x="219" y="426"/>
                  </a:lnTo>
                  <a:lnTo>
                    <a:pt x="227" y="419"/>
                  </a:lnTo>
                  <a:lnTo>
                    <a:pt x="234" y="411"/>
                  </a:lnTo>
                  <a:lnTo>
                    <a:pt x="240" y="404"/>
                  </a:lnTo>
                  <a:lnTo>
                    <a:pt x="245" y="395"/>
                  </a:lnTo>
                  <a:lnTo>
                    <a:pt x="249" y="386"/>
                  </a:lnTo>
                  <a:lnTo>
                    <a:pt x="252" y="377"/>
                  </a:lnTo>
                  <a:lnTo>
                    <a:pt x="254" y="367"/>
                  </a:lnTo>
                  <a:lnTo>
                    <a:pt x="255" y="357"/>
                  </a:lnTo>
                  <a:lnTo>
                    <a:pt x="256" y="347"/>
                  </a:lnTo>
                  <a:lnTo>
                    <a:pt x="255" y="337"/>
                  </a:lnTo>
                  <a:lnTo>
                    <a:pt x="254" y="327"/>
                  </a:lnTo>
                  <a:lnTo>
                    <a:pt x="252" y="318"/>
                  </a:lnTo>
                  <a:lnTo>
                    <a:pt x="249" y="309"/>
                  </a:lnTo>
                  <a:lnTo>
                    <a:pt x="245" y="301"/>
                  </a:lnTo>
                  <a:lnTo>
                    <a:pt x="241" y="293"/>
                  </a:lnTo>
                  <a:lnTo>
                    <a:pt x="235" y="286"/>
                  </a:lnTo>
                  <a:lnTo>
                    <a:pt x="229" y="279"/>
                  </a:lnTo>
                  <a:lnTo>
                    <a:pt x="222" y="273"/>
                  </a:lnTo>
                  <a:lnTo>
                    <a:pt x="215" y="267"/>
                  </a:lnTo>
                  <a:lnTo>
                    <a:pt x="207" y="263"/>
                  </a:lnTo>
                  <a:lnTo>
                    <a:pt x="199" y="259"/>
                  </a:lnTo>
                  <a:lnTo>
                    <a:pt x="190" y="256"/>
                  </a:lnTo>
                  <a:lnTo>
                    <a:pt x="181" y="254"/>
                  </a:lnTo>
                  <a:lnTo>
                    <a:pt x="171" y="253"/>
                  </a:lnTo>
                  <a:lnTo>
                    <a:pt x="161" y="252"/>
                  </a:lnTo>
                  <a:lnTo>
                    <a:pt x="152" y="253"/>
                  </a:lnTo>
                  <a:lnTo>
                    <a:pt x="142" y="254"/>
                  </a:lnTo>
                  <a:lnTo>
                    <a:pt x="131" y="256"/>
                  </a:lnTo>
                  <a:lnTo>
                    <a:pt x="119" y="259"/>
                  </a:lnTo>
                  <a:lnTo>
                    <a:pt x="125" y="207"/>
                  </a:lnTo>
                  <a:lnTo>
                    <a:pt x="131" y="207"/>
                  </a:lnTo>
                  <a:lnTo>
                    <a:pt x="135" y="207"/>
                  </a:lnTo>
                  <a:lnTo>
                    <a:pt x="144" y="207"/>
                  </a:lnTo>
                  <a:lnTo>
                    <a:pt x="154" y="206"/>
                  </a:lnTo>
                  <a:lnTo>
                    <a:pt x="162" y="205"/>
                  </a:lnTo>
                  <a:lnTo>
                    <a:pt x="171" y="202"/>
                  </a:lnTo>
                  <a:lnTo>
                    <a:pt x="180" y="200"/>
                  </a:lnTo>
                  <a:lnTo>
                    <a:pt x="188" y="196"/>
                  </a:lnTo>
                  <a:lnTo>
                    <a:pt x="196" y="192"/>
                  </a:lnTo>
                  <a:lnTo>
                    <a:pt x="204" y="187"/>
                  </a:lnTo>
                  <a:lnTo>
                    <a:pt x="211" y="182"/>
                  </a:lnTo>
                  <a:lnTo>
                    <a:pt x="217" y="176"/>
                  </a:lnTo>
                  <a:lnTo>
                    <a:pt x="222" y="170"/>
                  </a:lnTo>
                  <a:lnTo>
                    <a:pt x="226" y="162"/>
                  </a:lnTo>
                  <a:lnTo>
                    <a:pt x="230" y="154"/>
                  </a:lnTo>
                  <a:lnTo>
                    <a:pt x="232" y="146"/>
                  </a:lnTo>
                  <a:lnTo>
                    <a:pt x="234" y="136"/>
                  </a:lnTo>
                  <a:lnTo>
                    <a:pt x="234" y="125"/>
                  </a:lnTo>
                  <a:lnTo>
                    <a:pt x="234" y="117"/>
                  </a:lnTo>
                  <a:lnTo>
                    <a:pt x="233" y="109"/>
                  </a:lnTo>
                  <a:lnTo>
                    <a:pt x="231" y="102"/>
                  </a:lnTo>
                  <a:lnTo>
                    <a:pt x="228" y="95"/>
                  </a:lnTo>
                  <a:lnTo>
                    <a:pt x="225" y="89"/>
                  </a:lnTo>
                  <a:lnTo>
                    <a:pt x="222" y="82"/>
                  </a:lnTo>
                  <a:lnTo>
                    <a:pt x="217" y="76"/>
                  </a:lnTo>
                  <a:lnTo>
                    <a:pt x="212" y="71"/>
                  </a:lnTo>
                  <a:lnTo>
                    <a:pt x="206" y="66"/>
                  </a:lnTo>
                  <a:lnTo>
                    <a:pt x="200" y="61"/>
                  </a:lnTo>
                  <a:lnTo>
                    <a:pt x="193" y="58"/>
                  </a:lnTo>
                  <a:lnTo>
                    <a:pt x="186" y="55"/>
                  </a:lnTo>
                  <a:lnTo>
                    <a:pt x="179" y="52"/>
                  </a:lnTo>
                  <a:lnTo>
                    <a:pt x="171" y="51"/>
                  </a:lnTo>
                  <a:lnTo>
                    <a:pt x="163" y="50"/>
                  </a:lnTo>
                  <a:lnTo>
                    <a:pt x="154" y="49"/>
                  </a:lnTo>
                  <a:lnTo>
                    <a:pt x="146" y="50"/>
                  </a:lnTo>
                  <a:lnTo>
                    <a:pt x="138" y="51"/>
                  </a:lnTo>
                  <a:lnTo>
                    <a:pt x="130" y="52"/>
                  </a:lnTo>
                  <a:lnTo>
                    <a:pt x="123" y="55"/>
                  </a:lnTo>
                  <a:lnTo>
                    <a:pt x="116" y="58"/>
                  </a:lnTo>
                  <a:lnTo>
                    <a:pt x="109" y="62"/>
                  </a:lnTo>
                  <a:lnTo>
                    <a:pt x="103" y="66"/>
                  </a:lnTo>
                  <a:lnTo>
                    <a:pt x="97" y="71"/>
                  </a:lnTo>
                  <a:lnTo>
                    <a:pt x="91" y="77"/>
                  </a:lnTo>
                  <a:lnTo>
                    <a:pt x="86" y="83"/>
                  </a:lnTo>
                  <a:lnTo>
                    <a:pt x="81" y="91"/>
                  </a:lnTo>
                  <a:lnTo>
                    <a:pt x="77" y="98"/>
                  </a:lnTo>
                  <a:lnTo>
                    <a:pt x="74" y="107"/>
                  </a:lnTo>
                  <a:lnTo>
                    <a:pt x="70" y="116"/>
                  </a:lnTo>
                  <a:lnTo>
                    <a:pt x="68" y="127"/>
                  </a:lnTo>
                  <a:lnTo>
                    <a:pt x="66" y="138"/>
                  </a:lnTo>
                  <a:lnTo>
                    <a:pt x="6" y="127"/>
                  </a:lnTo>
                  <a:lnTo>
                    <a:pt x="9" y="112"/>
                  </a:lnTo>
                  <a:lnTo>
                    <a:pt x="13" y="98"/>
                  </a:lnTo>
                  <a:lnTo>
                    <a:pt x="18" y="85"/>
                  </a:lnTo>
                  <a:lnTo>
                    <a:pt x="24" y="73"/>
                  </a:lnTo>
                  <a:lnTo>
                    <a:pt x="31" y="62"/>
                  </a:lnTo>
                  <a:lnTo>
                    <a:pt x="38" y="51"/>
                  </a:lnTo>
                  <a:lnTo>
                    <a:pt x="47" y="42"/>
                  </a:lnTo>
                  <a:lnTo>
                    <a:pt x="56" y="33"/>
                  </a:lnTo>
                  <a:lnTo>
                    <a:pt x="66" y="26"/>
                  </a:lnTo>
                  <a:lnTo>
                    <a:pt x="77" y="19"/>
                  </a:lnTo>
                  <a:lnTo>
                    <a:pt x="89" y="13"/>
                  </a:lnTo>
                  <a:lnTo>
                    <a:pt x="100" y="8"/>
                  </a:lnTo>
                  <a:lnTo>
                    <a:pt x="113" y="5"/>
                  </a:lnTo>
                  <a:lnTo>
                    <a:pt x="126" y="2"/>
                  </a:lnTo>
                  <a:lnTo>
                    <a:pt x="139" y="1"/>
                  </a:lnTo>
                  <a:lnTo>
                    <a:pt x="153" y="0"/>
                  </a:lnTo>
                  <a:lnTo>
                    <a:pt x="163" y="0"/>
                  </a:lnTo>
                  <a:lnTo>
                    <a:pt x="173" y="1"/>
                  </a:lnTo>
                  <a:lnTo>
                    <a:pt x="182" y="3"/>
                  </a:lnTo>
                  <a:lnTo>
                    <a:pt x="191" y="4"/>
                  </a:lnTo>
                  <a:lnTo>
                    <a:pt x="200" y="7"/>
                  </a:lnTo>
                  <a:lnTo>
                    <a:pt x="209" y="10"/>
                  </a:lnTo>
                  <a:lnTo>
                    <a:pt x="218" y="13"/>
                  </a:lnTo>
                  <a:lnTo>
                    <a:pt x="226" y="17"/>
                  </a:lnTo>
                  <a:lnTo>
                    <a:pt x="234" y="22"/>
                  </a:lnTo>
                  <a:lnTo>
                    <a:pt x="242" y="27"/>
                  </a:lnTo>
                  <a:lnTo>
                    <a:pt x="249" y="32"/>
                  </a:lnTo>
                  <a:lnTo>
                    <a:pt x="256" y="37"/>
                  </a:lnTo>
                  <a:lnTo>
                    <a:pt x="262" y="44"/>
                  </a:lnTo>
                  <a:lnTo>
                    <a:pt x="268" y="50"/>
                  </a:lnTo>
                  <a:lnTo>
                    <a:pt x="273" y="57"/>
                  </a:lnTo>
                  <a:lnTo>
                    <a:pt x="278" y="64"/>
                  </a:lnTo>
                  <a:lnTo>
                    <a:pt x="282" y="71"/>
                  </a:lnTo>
                  <a:lnTo>
                    <a:pt x="285" y="79"/>
                  </a:lnTo>
                  <a:lnTo>
                    <a:pt x="288" y="87"/>
                  </a:lnTo>
                  <a:lnTo>
                    <a:pt x="291" y="94"/>
                  </a:lnTo>
                  <a:lnTo>
                    <a:pt x="293" y="102"/>
                  </a:lnTo>
                  <a:lnTo>
                    <a:pt x="294" y="110"/>
                  </a:lnTo>
                  <a:lnTo>
                    <a:pt x="295" y="118"/>
                  </a:lnTo>
                  <a:lnTo>
                    <a:pt x="295" y="127"/>
                  </a:lnTo>
                  <a:lnTo>
                    <a:pt x="295" y="135"/>
                  </a:lnTo>
                  <a:lnTo>
                    <a:pt x="294" y="143"/>
                  </a:lnTo>
                  <a:lnTo>
                    <a:pt x="293" y="150"/>
                  </a:lnTo>
                  <a:lnTo>
                    <a:pt x="291" y="158"/>
                  </a:lnTo>
                  <a:lnTo>
                    <a:pt x="289" y="165"/>
                  </a:lnTo>
                  <a:lnTo>
                    <a:pt x="286" y="172"/>
                  </a:lnTo>
                  <a:lnTo>
                    <a:pt x="282" y="178"/>
                  </a:lnTo>
                  <a:lnTo>
                    <a:pt x="278" y="185"/>
                  </a:lnTo>
                  <a:lnTo>
                    <a:pt x="274" y="191"/>
                  </a:lnTo>
                  <a:lnTo>
                    <a:pt x="269" y="197"/>
                  </a:lnTo>
                  <a:lnTo>
                    <a:pt x="263" y="203"/>
                  </a:lnTo>
                  <a:lnTo>
                    <a:pt x="257" y="208"/>
                  </a:lnTo>
                  <a:lnTo>
                    <a:pt x="251" y="213"/>
                  </a:lnTo>
                  <a:lnTo>
                    <a:pt x="244" y="218"/>
                  </a:lnTo>
                  <a:lnTo>
                    <a:pt x="236" y="222"/>
                  </a:lnTo>
                  <a:lnTo>
                    <a:pt x="228" y="226"/>
                  </a:lnTo>
                  <a:lnTo>
                    <a:pt x="239" y="229"/>
                  </a:lnTo>
                  <a:lnTo>
                    <a:pt x="249" y="232"/>
                  </a:lnTo>
                  <a:lnTo>
                    <a:pt x="258" y="236"/>
                  </a:lnTo>
                  <a:lnTo>
                    <a:pt x="267" y="241"/>
                  </a:lnTo>
                  <a:lnTo>
                    <a:pt x="275" y="247"/>
                  </a:lnTo>
                  <a:lnTo>
                    <a:pt x="282" y="253"/>
                  </a:lnTo>
                  <a:lnTo>
                    <a:pt x="289" y="260"/>
                  </a:lnTo>
                  <a:lnTo>
                    <a:pt x="295" y="267"/>
                  </a:lnTo>
                  <a:lnTo>
                    <a:pt x="301" y="275"/>
                  </a:lnTo>
                  <a:lnTo>
                    <a:pt x="306" y="284"/>
                  </a:lnTo>
                  <a:lnTo>
                    <a:pt x="310" y="293"/>
                  </a:lnTo>
                  <a:lnTo>
                    <a:pt x="313" y="302"/>
                  </a:lnTo>
                  <a:lnTo>
                    <a:pt x="316" y="312"/>
                  </a:lnTo>
                  <a:lnTo>
                    <a:pt x="318" y="323"/>
                  </a:lnTo>
                  <a:lnTo>
                    <a:pt x="319" y="334"/>
                  </a:lnTo>
                  <a:lnTo>
                    <a:pt x="319" y="345"/>
                  </a:lnTo>
                  <a:lnTo>
                    <a:pt x="318" y="361"/>
                  </a:lnTo>
                  <a:lnTo>
                    <a:pt x="316" y="376"/>
                  </a:lnTo>
                  <a:lnTo>
                    <a:pt x="313" y="390"/>
                  </a:lnTo>
                  <a:lnTo>
                    <a:pt x="308" y="404"/>
                  </a:lnTo>
                  <a:lnTo>
                    <a:pt x="301" y="417"/>
                  </a:lnTo>
                  <a:lnTo>
                    <a:pt x="293" y="430"/>
                  </a:lnTo>
                  <a:lnTo>
                    <a:pt x="284" y="442"/>
                  </a:lnTo>
                  <a:lnTo>
                    <a:pt x="273" y="453"/>
                  </a:lnTo>
                  <a:lnTo>
                    <a:pt x="261" y="464"/>
                  </a:lnTo>
                  <a:lnTo>
                    <a:pt x="248" y="473"/>
                  </a:lnTo>
                  <a:lnTo>
                    <a:pt x="235" y="480"/>
                  </a:lnTo>
                  <a:lnTo>
                    <a:pt x="220" y="486"/>
                  </a:lnTo>
                  <a:lnTo>
                    <a:pt x="205" y="491"/>
                  </a:lnTo>
                  <a:lnTo>
                    <a:pt x="189" y="495"/>
                  </a:lnTo>
                  <a:lnTo>
                    <a:pt x="173" y="497"/>
                  </a:lnTo>
                  <a:lnTo>
                    <a:pt x="155" y="497"/>
                  </a:lnTo>
                  <a:lnTo>
                    <a:pt x="140" y="497"/>
                  </a:lnTo>
                  <a:lnTo>
                    <a:pt x="125" y="495"/>
                  </a:lnTo>
                  <a:lnTo>
                    <a:pt x="111" y="492"/>
                  </a:lnTo>
                  <a:lnTo>
                    <a:pt x="97" y="488"/>
                  </a:lnTo>
                  <a:lnTo>
                    <a:pt x="84" y="483"/>
                  </a:lnTo>
                  <a:lnTo>
                    <a:pt x="72" y="476"/>
                  </a:lnTo>
                  <a:lnTo>
                    <a:pt x="59" y="468"/>
                  </a:lnTo>
                  <a:lnTo>
                    <a:pt x="48" y="459"/>
                  </a:lnTo>
                  <a:lnTo>
                    <a:pt x="38" y="450"/>
                  </a:lnTo>
                  <a:lnTo>
                    <a:pt x="29" y="439"/>
                  </a:lnTo>
                  <a:lnTo>
                    <a:pt x="22" y="428"/>
                  </a:lnTo>
                  <a:lnTo>
                    <a:pt x="15" y="416"/>
                  </a:lnTo>
                  <a:lnTo>
                    <a:pt x="10" y="403"/>
                  </a:lnTo>
                  <a:lnTo>
                    <a:pt x="5" y="390"/>
                  </a:lnTo>
                  <a:lnTo>
                    <a:pt x="2" y="375"/>
                  </a:lnTo>
                  <a:lnTo>
                    <a:pt x="0" y="361"/>
                  </a:lnTo>
                  <a:close/>
                </a:path>
              </a:pathLst>
            </a:custGeom>
            <a:solidFill>
              <a:srgbClr val="1F1A17"/>
            </a:solidFill>
            <a:ln w="9525">
              <a:noFill/>
              <a:round/>
              <a:headEnd/>
              <a:tailEnd/>
            </a:ln>
          </p:spPr>
          <p:txBody>
            <a:bodyPr/>
            <a:lstStyle/>
            <a:p>
              <a:endParaRPr lang="en-US"/>
            </a:p>
          </p:txBody>
        </p:sp>
        <p:sp>
          <p:nvSpPr>
            <p:cNvPr id="33835" name="Freeform 257"/>
            <p:cNvSpPr>
              <a:spLocks/>
            </p:cNvSpPr>
            <p:nvPr/>
          </p:nvSpPr>
          <p:spPr bwMode="auto">
            <a:xfrm>
              <a:off x="3253" y="2985"/>
              <a:ext cx="46" cy="71"/>
            </a:xfrm>
            <a:custGeom>
              <a:avLst/>
              <a:gdLst>
                <a:gd name="T0" fmla="*/ 0 w 319"/>
                <a:gd name="T1" fmla="*/ 1 h 497"/>
                <a:gd name="T2" fmla="*/ 0 w 319"/>
                <a:gd name="T3" fmla="*/ 1 h 497"/>
                <a:gd name="T4" fmla="*/ 0 w 319"/>
                <a:gd name="T5" fmla="*/ 1 h 497"/>
                <a:gd name="T6" fmla="*/ 0 w 319"/>
                <a:gd name="T7" fmla="*/ 1 h 497"/>
                <a:gd name="T8" fmla="*/ 1 w 319"/>
                <a:gd name="T9" fmla="*/ 1 h 497"/>
                <a:gd name="T10" fmla="*/ 1 w 319"/>
                <a:gd name="T11" fmla="*/ 1 h 497"/>
                <a:gd name="T12" fmla="*/ 1 w 319"/>
                <a:gd name="T13" fmla="*/ 1 h 497"/>
                <a:gd name="T14" fmla="*/ 1 w 319"/>
                <a:gd name="T15" fmla="*/ 1 h 497"/>
                <a:gd name="T16" fmla="*/ 1 w 319"/>
                <a:gd name="T17" fmla="*/ 1 h 497"/>
                <a:gd name="T18" fmla="*/ 1 w 319"/>
                <a:gd name="T19" fmla="*/ 1 h 497"/>
                <a:gd name="T20" fmla="*/ 1 w 319"/>
                <a:gd name="T21" fmla="*/ 1 h 497"/>
                <a:gd name="T22" fmla="*/ 1 w 319"/>
                <a:gd name="T23" fmla="*/ 1 h 497"/>
                <a:gd name="T24" fmla="*/ 0 w 319"/>
                <a:gd name="T25" fmla="*/ 1 h 497"/>
                <a:gd name="T26" fmla="*/ 0 w 319"/>
                <a:gd name="T27" fmla="*/ 1 h 497"/>
                <a:gd name="T28" fmla="*/ 0 w 319"/>
                <a:gd name="T29" fmla="*/ 1 h 497"/>
                <a:gd name="T30" fmla="*/ 1 w 319"/>
                <a:gd name="T31" fmla="*/ 1 h 497"/>
                <a:gd name="T32" fmla="*/ 1 w 319"/>
                <a:gd name="T33" fmla="*/ 0 h 497"/>
                <a:gd name="T34" fmla="*/ 1 w 319"/>
                <a:gd name="T35" fmla="*/ 0 h 497"/>
                <a:gd name="T36" fmla="*/ 1 w 319"/>
                <a:gd name="T37" fmla="*/ 0 h 497"/>
                <a:gd name="T38" fmla="*/ 1 w 319"/>
                <a:gd name="T39" fmla="*/ 0 h 497"/>
                <a:gd name="T40" fmla="*/ 1 w 319"/>
                <a:gd name="T41" fmla="*/ 0 h 497"/>
                <a:gd name="T42" fmla="*/ 0 w 319"/>
                <a:gd name="T43" fmla="*/ 0 h 497"/>
                <a:gd name="T44" fmla="*/ 0 w 319"/>
                <a:gd name="T45" fmla="*/ 0 h 497"/>
                <a:gd name="T46" fmla="*/ 0 w 319"/>
                <a:gd name="T47" fmla="*/ 0 h 497"/>
                <a:gd name="T48" fmla="*/ 0 w 319"/>
                <a:gd name="T49" fmla="*/ 0 h 497"/>
                <a:gd name="T50" fmla="*/ 0 w 319"/>
                <a:gd name="T51" fmla="*/ 0 h 497"/>
                <a:gd name="T52" fmla="*/ 0 w 319"/>
                <a:gd name="T53" fmla="*/ 0 h 497"/>
                <a:gd name="T54" fmla="*/ 0 w 319"/>
                <a:gd name="T55" fmla="*/ 0 h 497"/>
                <a:gd name="T56" fmla="*/ 0 w 319"/>
                <a:gd name="T57" fmla="*/ 0 h 497"/>
                <a:gd name="T58" fmla="*/ 0 w 319"/>
                <a:gd name="T59" fmla="*/ 0 h 497"/>
                <a:gd name="T60" fmla="*/ 1 w 319"/>
                <a:gd name="T61" fmla="*/ 0 h 497"/>
                <a:gd name="T62" fmla="*/ 1 w 319"/>
                <a:gd name="T63" fmla="*/ 0 h 497"/>
                <a:gd name="T64" fmla="*/ 1 w 319"/>
                <a:gd name="T65" fmla="*/ 0 h 497"/>
                <a:gd name="T66" fmla="*/ 1 w 319"/>
                <a:gd name="T67" fmla="*/ 0 h 497"/>
                <a:gd name="T68" fmla="*/ 1 w 319"/>
                <a:gd name="T69" fmla="*/ 0 h 497"/>
                <a:gd name="T70" fmla="*/ 1 w 319"/>
                <a:gd name="T71" fmla="*/ 0 h 497"/>
                <a:gd name="T72" fmla="*/ 1 w 319"/>
                <a:gd name="T73" fmla="*/ 0 h 497"/>
                <a:gd name="T74" fmla="*/ 1 w 319"/>
                <a:gd name="T75" fmla="*/ 0 h 497"/>
                <a:gd name="T76" fmla="*/ 1 w 319"/>
                <a:gd name="T77" fmla="*/ 1 h 497"/>
                <a:gd name="T78" fmla="*/ 1 w 319"/>
                <a:gd name="T79" fmla="*/ 1 h 497"/>
                <a:gd name="T80" fmla="*/ 1 w 319"/>
                <a:gd name="T81" fmla="*/ 1 h 497"/>
                <a:gd name="T82" fmla="*/ 1 w 319"/>
                <a:gd name="T83" fmla="*/ 1 h 497"/>
                <a:gd name="T84" fmla="*/ 1 w 319"/>
                <a:gd name="T85" fmla="*/ 1 h 497"/>
                <a:gd name="T86" fmla="*/ 1 w 319"/>
                <a:gd name="T87" fmla="*/ 1 h 497"/>
                <a:gd name="T88" fmla="*/ 1 w 319"/>
                <a:gd name="T89" fmla="*/ 1 h 497"/>
                <a:gd name="T90" fmla="*/ 1 w 319"/>
                <a:gd name="T91" fmla="*/ 1 h 497"/>
                <a:gd name="T92" fmla="*/ 1 w 319"/>
                <a:gd name="T93" fmla="*/ 1 h 497"/>
                <a:gd name="T94" fmla="*/ 1 w 319"/>
                <a:gd name="T95" fmla="*/ 1 h 497"/>
                <a:gd name="T96" fmla="*/ 0 w 319"/>
                <a:gd name="T97" fmla="*/ 1 h 497"/>
                <a:gd name="T98" fmla="*/ 0 w 319"/>
                <a:gd name="T99" fmla="*/ 1 h 497"/>
                <a:gd name="T100" fmla="*/ 0 w 319"/>
                <a:gd name="T101" fmla="*/ 1 h 497"/>
                <a:gd name="T102" fmla="*/ 0 w 319"/>
                <a:gd name="T103" fmla="*/ 1 h 4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9"/>
                <a:gd name="T157" fmla="*/ 0 h 497"/>
                <a:gd name="T158" fmla="*/ 319 w 319"/>
                <a:gd name="T159" fmla="*/ 497 h 4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9" h="497">
                  <a:moveTo>
                    <a:pt x="0" y="360"/>
                  </a:moveTo>
                  <a:lnTo>
                    <a:pt x="60" y="353"/>
                  </a:lnTo>
                  <a:lnTo>
                    <a:pt x="63" y="365"/>
                  </a:lnTo>
                  <a:lnTo>
                    <a:pt x="66" y="376"/>
                  </a:lnTo>
                  <a:lnTo>
                    <a:pt x="70" y="387"/>
                  </a:lnTo>
                  <a:lnTo>
                    <a:pt x="74" y="396"/>
                  </a:lnTo>
                  <a:lnTo>
                    <a:pt x="79" y="405"/>
                  </a:lnTo>
                  <a:lnTo>
                    <a:pt x="84" y="413"/>
                  </a:lnTo>
                  <a:lnTo>
                    <a:pt x="89" y="420"/>
                  </a:lnTo>
                  <a:lnTo>
                    <a:pt x="95" y="426"/>
                  </a:lnTo>
                  <a:lnTo>
                    <a:pt x="101" y="431"/>
                  </a:lnTo>
                  <a:lnTo>
                    <a:pt x="108" y="435"/>
                  </a:lnTo>
                  <a:lnTo>
                    <a:pt x="115" y="439"/>
                  </a:lnTo>
                  <a:lnTo>
                    <a:pt x="122" y="442"/>
                  </a:lnTo>
                  <a:lnTo>
                    <a:pt x="130" y="445"/>
                  </a:lnTo>
                  <a:lnTo>
                    <a:pt x="138" y="447"/>
                  </a:lnTo>
                  <a:lnTo>
                    <a:pt x="146" y="448"/>
                  </a:lnTo>
                  <a:lnTo>
                    <a:pt x="155" y="448"/>
                  </a:lnTo>
                  <a:lnTo>
                    <a:pt x="165" y="448"/>
                  </a:lnTo>
                  <a:lnTo>
                    <a:pt x="175" y="446"/>
                  </a:lnTo>
                  <a:lnTo>
                    <a:pt x="185" y="444"/>
                  </a:lnTo>
                  <a:lnTo>
                    <a:pt x="194" y="441"/>
                  </a:lnTo>
                  <a:lnTo>
                    <a:pt x="203" y="437"/>
                  </a:lnTo>
                  <a:lnTo>
                    <a:pt x="211" y="432"/>
                  </a:lnTo>
                  <a:lnTo>
                    <a:pt x="219" y="426"/>
                  </a:lnTo>
                  <a:lnTo>
                    <a:pt x="226" y="419"/>
                  </a:lnTo>
                  <a:lnTo>
                    <a:pt x="233" y="411"/>
                  </a:lnTo>
                  <a:lnTo>
                    <a:pt x="240" y="403"/>
                  </a:lnTo>
                  <a:lnTo>
                    <a:pt x="245" y="395"/>
                  </a:lnTo>
                  <a:lnTo>
                    <a:pt x="249" y="386"/>
                  </a:lnTo>
                  <a:lnTo>
                    <a:pt x="252" y="377"/>
                  </a:lnTo>
                  <a:lnTo>
                    <a:pt x="254" y="367"/>
                  </a:lnTo>
                  <a:lnTo>
                    <a:pt x="256" y="357"/>
                  </a:lnTo>
                  <a:lnTo>
                    <a:pt x="256" y="347"/>
                  </a:lnTo>
                  <a:lnTo>
                    <a:pt x="256" y="337"/>
                  </a:lnTo>
                  <a:lnTo>
                    <a:pt x="255" y="327"/>
                  </a:lnTo>
                  <a:lnTo>
                    <a:pt x="252" y="318"/>
                  </a:lnTo>
                  <a:lnTo>
                    <a:pt x="250" y="309"/>
                  </a:lnTo>
                  <a:lnTo>
                    <a:pt x="246" y="301"/>
                  </a:lnTo>
                  <a:lnTo>
                    <a:pt x="241" y="293"/>
                  </a:lnTo>
                  <a:lnTo>
                    <a:pt x="235" y="286"/>
                  </a:lnTo>
                  <a:lnTo>
                    <a:pt x="228" y="279"/>
                  </a:lnTo>
                  <a:lnTo>
                    <a:pt x="221" y="273"/>
                  </a:lnTo>
                  <a:lnTo>
                    <a:pt x="214" y="267"/>
                  </a:lnTo>
                  <a:lnTo>
                    <a:pt x="206" y="263"/>
                  </a:lnTo>
                  <a:lnTo>
                    <a:pt x="198" y="259"/>
                  </a:lnTo>
                  <a:lnTo>
                    <a:pt x="189" y="256"/>
                  </a:lnTo>
                  <a:lnTo>
                    <a:pt x="180" y="254"/>
                  </a:lnTo>
                  <a:lnTo>
                    <a:pt x="170" y="253"/>
                  </a:lnTo>
                  <a:lnTo>
                    <a:pt x="160" y="252"/>
                  </a:lnTo>
                  <a:lnTo>
                    <a:pt x="151" y="253"/>
                  </a:lnTo>
                  <a:lnTo>
                    <a:pt x="141" y="254"/>
                  </a:lnTo>
                  <a:lnTo>
                    <a:pt x="130" y="256"/>
                  </a:lnTo>
                  <a:lnTo>
                    <a:pt x="118" y="259"/>
                  </a:lnTo>
                  <a:lnTo>
                    <a:pt x="125" y="206"/>
                  </a:lnTo>
                  <a:lnTo>
                    <a:pt x="130" y="207"/>
                  </a:lnTo>
                  <a:lnTo>
                    <a:pt x="134" y="207"/>
                  </a:lnTo>
                  <a:lnTo>
                    <a:pt x="144" y="207"/>
                  </a:lnTo>
                  <a:lnTo>
                    <a:pt x="153" y="206"/>
                  </a:lnTo>
                  <a:lnTo>
                    <a:pt x="162" y="204"/>
                  </a:lnTo>
                  <a:lnTo>
                    <a:pt x="170" y="202"/>
                  </a:lnTo>
                  <a:lnTo>
                    <a:pt x="179" y="199"/>
                  </a:lnTo>
                  <a:lnTo>
                    <a:pt x="187" y="196"/>
                  </a:lnTo>
                  <a:lnTo>
                    <a:pt x="195" y="192"/>
                  </a:lnTo>
                  <a:lnTo>
                    <a:pt x="203" y="187"/>
                  </a:lnTo>
                  <a:lnTo>
                    <a:pt x="210" y="182"/>
                  </a:lnTo>
                  <a:lnTo>
                    <a:pt x="216" y="176"/>
                  </a:lnTo>
                  <a:lnTo>
                    <a:pt x="221" y="169"/>
                  </a:lnTo>
                  <a:lnTo>
                    <a:pt x="226" y="162"/>
                  </a:lnTo>
                  <a:lnTo>
                    <a:pt x="229" y="154"/>
                  </a:lnTo>
                  <a:lnTo>
                    <a:pt x="231" y="145"/>
                  </a:lnTo>
                  <a:lnTo>
                    <a:pt x="233" y="136"/>
                  </a:lnTo>
                  <a:lnTo>
                    <a:pt x="233" y="126"/>
                  </a:lnTo>
                  <a:lnTo>
                    <a:pt x="233" y="118"/>
                  </a:lnTo>
                  <a:lnTo>
                    <a:pt x="232" y="109"/>
                  </a:lnTo>
                  <a:lnTo>
                    <a:pt x="230" y="102"/>
                  </a:lnTo>
                  <a:lnTo>
                    <a:pt x="228" y="95"/>
                  </a:lnTo>
                  <a:lnTo>
                    <a:pt x="225" y="88"/>
                  </a:lnTo>
                  <a:lnTo>
                    <a:pt x="221" y="82"/>
                  </a:lnTo>
                  <a:lnTo>
                    <a:pt x="216" y="76"/>
                  </a:lnTo>
                  <a:lnTo>
                    <a:pt x="211" y="71"/>
                  </a:lnTo>
                  <a:lnTo>
                    <a:pt x="205" y="66"/>
                  </a:lnTo>
                  <a:lnTo>
                    <a:pt x="199" y="61"/>
                  </a:lnTo>
                  <a:lnTo>
                    <a:pt x="193" y="58"/>
                  </a:lnTo>
                  <a:lnTo>
                    <a:pt x="186" y="54"/>
                  </a:lnTo>
                  <a:lnTo>
                    <a:pt x="178" y="52"/>
                  </a:lnTo>
                  <a:lnTo>
                    <a:pt x="171" y="50"/>
                  </a:lnTo>
                  <a:lnTo>
                    <a:pt x="162" y="49"/>
                  </a:lnTo>
                  <a:lnTo>
                    <a:pt x="154" y="49"/>
                  </a:lnTo>
                  <a:lnTo>
                    <a:pt x="145" y="49"/>
                  </a:lnTo>
                  <a:lnTo>
                    <a:pt x="137" y="50"/>
                  </a:lnTo>
                  <a:lnTo>
                    <a:pt x="129" y="52"/>
                  </a:lnTo>
                  <a:lnTo>
                    <a:pt x="122" y="55"/>
                  </a:lnTo>
                  <a:lnTo>
                    <a:pt x="115" y="58"/>
                  </a:lnTo>
                  <a:lnTo>
                    <a:pt x="108" y="61"/>
                  </a:lnTo>
                  <a:lnTo>
                    <a:pt x="102" y="66"/>
                  </a:lnTo>
                  <a:lnTo>
                    <a:pt x="96" y="71"/>
                  </a:lnTo>
                  <a:lnTo>
                    <a:pt x="90" y="77"/>
                  </a:lnTo>
                  <a:lnTo>
                    <a:pt x="85" y="83"/>
                  </a:lnTo>
                  <a:lnTo>
                    <a:pt x="81" y="90"/>
                  </a:lnTo>
                  <a:lnTo>
                    <a:pt x="77" y="98"/>
                  </a:lnTo>
                  <a:lnTo>
                    <a:pt x="73" y="107"/>
                  </a:lnTo>
                  <a:lnTo>
                    <a:pt x="70" y="117"/>
                  </a:lnTo>
                  <a:lnTo>
                    <a:pt x="68" y="127"/>
                  </a:lnTo>
                  <a:lnTo>
                    <a:pt x="66" y="138"/>
                  </a:lnTo>
                  <a:lnTo>
                    <a:pt x="6" y="127"/>
                  </a:lnTo>
                  <a:lnTo>
                    <a:pt x="10" y="112"/>
                  </a:lnTo>
                  <a:lnTo>
                    <a:pt x="14" y="98"/>
                  </a:lnTo>
                  <a:lnTo>
                    <a:pt x="19" y="85"/>
                  </a:lnTo>
                  <a:lnTo>
                    <a:pt x="24" y="73"/>
                  </a:lnTo>
                  <a:lnTo>
                    <a:pt x="31" y="62"/>
                  </a:lnTo>
                  <a:lnTo>
                    <a:pt x="38" y="51"/>
                  </a:lnTo>
                  <a:lnTo>
                    <a:pt x="47" y="42"/>
                  </a:lnTo>
                  <a:lnTo>
                    <a:pt x="56" y="33"/>
                  </a:lnTo>
                  <a:lnTo>
                    <a:pt x="66" y="25"/>
                  </a:lnTo>
                  <a:lnTo>
                    <a:pt x="77" y="19"/>
                  </a:lnTo>
                  <a:lnTo>
                    <a:pt x="88" y="13"/>
                  </a:lnTo>
                  <a:lnTo>
                    <a:pt x="100" y="8"/>
                  </a:lnTo>
                  <a:lnTo>
                    <a:pt x="112" y="5"/>
                  </a:lnTo>
                  <a:lnTo>
                    <a:pt x="125" y="2"/>
                  </a:lnTo>
                  <a:lnTo>
                    <a:pt x="138" y="1"/>
                  </a:lnTo>
                  <a:lnTo>
                    <a:pt x="153" y="0"/>
                  </a:lnTo>
                  <a:lnTo>
                    <a:pt x="162" y="0"/>
                  </a:lnTo>
                  <a:lnTo>
                    <a:pt x="172" y="1"/>
                  </a:lnTo>
                  <a:lnTo>
                    <a:pt x="181" y="2"/>
                  </a:lnTo>
                  <a:lnTo>
                    <a:pt x="191" y="4"/>
                  </a:lnTo>
                  <a:lnTo>
                    <a:pt x="200" y="7"/>
                  </a:lnTo>
                  <a:lnTo>
                    <a:pt x="209" y="10"/>
                  </a:lnTo>
                  <a:lnTo>
                    <a:pt x="217" y="13"/>
                  </a:lnTo>
                  <a:lnTo>
                    <a:pt x="226" y="17"/>
                  </a:lnTo>
                  <a:lnTo>
                    <a:pt x="234" y="22"/>
                  </a:lnTo>
                  <a:lnTo>
                    <a:pt x="242" y="26"/>
                  </a:lnTo>
                  <a:lnTo>
                    <a:pt x="250" y="32"/>
                  </a:lnTo>
                  <a:lnTo>
                    <a:pt x="256" y="37"/>
                  </a:lnTo>
                  <a:lnTo>
                    <a:pt x="262" y="43"/>
                  </a:lnTo>
                  <a:lnTo>
                    <a:pt x="268" y="50"/>
                  </a:lnTo>
                  <a:lnTo>
                    <a:pt x="273" y="56"/>
                  </a:lnTo>
                  <a:lnTo>
                    <a:pt x="278" y="64"/>
                  </a:lnTo>
                  <a:lnTo>
                    <a:pt x="282" y="71"/>
                  </a:lnTo>
                  <a:lnTo>
                    <a:pt x="286" y="79"/>
                  </a:lnTo>
                  <a:lnTo>
                    <a:pt x="289" y="86"/>
                  </a:lnTo>
                  <a:lnTo>
                    <a:pt x="291" y="94"/>
                  </a:lnTo>
                  <a:lnTo>
                    <a:pt x="293" y="102"/>
                  </a:lnTo>
                  <a:lnTo>
                    <a:pt x="295" y="111"/>
                  </a:lnTo>
                  <a:lnTo>
                    <a:pt x="295" y="119"/>
                  </a:lnTo>
                  <a:lnTo>
                    <a:pt x="296" y="127"/>
                  </a:lnTo>
                  <a:lnTo>
                    <a:pt x="295" y="135"/>
                  </a:lnTo>
                  <a:lnTo>
                    <a:pt x="295" y="143"/>
                  </a:lnTo>
                  <a:lnTo>
                    <a:pt x="293" y="150"/>
                  </a:lnTo>
                  <a:lnTo>
                    <a:pt x="291" y="157"/>
                  </a:lnTo>
                  <a:lnTo>
                    <a:pt x="289" y="164"/>
                  </a:lnTo>
                  <a:lnTo>
                    <a:pt x="286" y="171"/>
                  </a:lnTo>
                  <a:lnTo>
                    <a:pt x="283" y="178"/>
                  </a:lnTo>
                  <a:lnTo>
                    <a:pt x="279" y="185"/>
                  </a:lnTo>
                  <a:lnTo>
                    <a:pt x="274" y="191"/>
                  </a:lnTo>
                  <a:lnTo>
                    <a:pt x="269" y="197"/>
                  </a:lnTo>
                  <a:lnTo>
                    <a:pt x="264" y="203"/>
                  </a:lnTo>
                  <a:lnTo>
                    <a:pt x="258" y="208"/>
                  </a:lnTo>
                  <a:lnTo>
                    <a:pt x="251" y="213"/>
                  </a:lnTo>
                  <a:lnTo>
                    <a:pt x="244" y="217"/>
                  </a:lnTo>
                  <a:lnTo>
                    <a:pt x="236" y="222"/>
                  </a:lnTo>
                  <a:lnTo>
                    <a:pt x="228" y="226"/>
                  </a:lnTo>
                  <a:lnTo>
                    <a:pt x="238" y="229"/>
                  </a:lnTo>
                  <a:lnTo>
                    <a:pt x="249" y="232"/>
                  </a:lnTo>
                  <a:lnTo>
                    <a:pt x="258" y="236"/>
                  </a:lnTo>
                  <a:lnTo>
                    <a:pt x="267" y="241"/>
                  </a:lnTo>
                  <a:lnTo>
                    <a:pt x="275" y="246"/>
                  </a:lnTo>
                  <a:lnTo>
                    <a:pt x="283" y="253"/>
                  </a:lnTo>
                  <a:lnTo>
                    <a:pt x="289" y="259"/>
                  </a:lnTo>
                  <a:lnTo>
                    <a:pt x="296" y="267"/>
                  </a:lnTo>
                  <a:lnTo>
                    <a:pt x="301" y="275"/>
                  </a:lnTo>
                  <a:lnTo>
                    <a:pt x="306" y="284"/>
                  </a:lnTo>
                  <a:lnTo>
                    <a:pt x="310" y="293"/>
                  </a:lnTo>
                  <a:lnTo>
                    <a:pt x="313" y="302"/>
                  </a:lnTo>
                  <a:lnTo>
                    <a:pt x="316" y="312"/>
                  </a:lnTo>
                  <a:lnTo>
                    <a:pt x="318" y="323"/>
                  </a:lnTo>
                  <a:lnTo>
                    <a:pt x="319" y="334"/>
                  </a:lnTo>
                  <a:lnTo>
                    <a:pt x="319" y="345"/>
                  </a:lnTo>
                  <a:lnTo>
                    <a:pt x="319" y="361"/>
                  </a:lnTo>
                  <a:lnTo>
                    <a:pt x="317" y="376"/>
                  </a:lnTo>
                  <a:lnTo>
                    <a:pt x="313" y="390"/>
                  </a:lnTo>
                  <a:lnTo>
                    <a:pt x="308" y="404"/>
                  </a:lnTo>
                  <a:lnTo>
                    <a:pt x="301" y="417"/>
                  </a:lnTo>
                  <a:lnTo>
                    <a:pt x="293" y="430"/>
                  </a:lnTo>
                  <a:lnTo>
                    <a:pt x="284" y="442"/>
                  </a:lnTo>
                  <a:lnTo>
                    <a:pt x="273" y="453"/>
                  </a:lnTo>
                  <a:lnTo>
                    <a:pt x="261" y="463"/>
                  </a:lnTo>
                  <a:lnTo>
                    <a:pt x="248" y="472"/>
                  </a:lnTo>
                  <a:lnTo>
                    <a:pt x="234" y="480"/>
                  </a:lnTo>
                  <a:lnTo>
                    <a:pt x="220" y="486"/>
                  </a:lnTo>
                  <a:lnTo>
                    <a:pt x="205" y="491"/>
                  </a:lnTo>
                  <a:lnTo>
                    <a:pt x="189" y="495"/>
                  </a:lnTo>
                  <a:lnTo>
                    <a:pt x="172" y="497"/>
                  </a:lnTo>
                  <a:lnTo>
                    <a:pt x="155" y="497"/>
                  </a:lnTo>
                  <a:lnTo>
                    <a:pt x="139" y="497"/>
                  </a:lnTo>
                  <a:lnTo>
                    <a:pt x="124" y="495"/>
                  </a:lnTo>
                  <a:lnTo>
                    <a:pt x="110" y="492"/>
                  </a:lnTo>
                  <a:lnTo>
                    <a:pt x="96" y="488"/>
                  </a:lnTo>
                  <a:lnTo>
                    <a:pt x="83" y="482"/>
                  </a:lnTo>
                  <a:lnTo>
                    <a:pt x="71" y="476"/>
                  </a:lnTo>
                  <a:lnTo>
                    <a:pt x="60" y="468"/>
                  </a:lnTo>
                  <a:lnTo>
                    <a:pt x="49" y="459"/>
                  </a:lnTo>
                  <a:lnTo>
                    <a:pt x="39" y="449"/>
                  </a:lnTo>
                  <a:lnTo>
                    <a:pt x="30" y="439"/>
                  </a:lnTo>
                  <a:lnTo>
                    <a:pt x="22" y="428"/>
                  </a:lnTo>
                  <a:lnTo>
                    <a:pt x="15" y="416"/>
                  </a:lnTo>
                  <a:lnTo>
                    <a:pt x="10" y="403"/>
                  </a:lnTo>
                  <a:lnTo>
                    <a:pt x="6" y="389"/>
                  </a:lnTo>
                  <a:lnTo>
                    <a:pt x="3" y="375"/>
                  </a:lnTo>
                  <a:lnTo>
                    <a:pt x="0" y="360"/>
                  </a:lnTo>
                  <a:close/>
                </a:path>
              </a:pathLst>
            </a:custGeom>
            <a:solidFill>
              <a:srgbClr val="1F1A17"/>
            </a:solidFill>
            <a:ln w="9525">
              <a:noFill/>
              <a:round/>
              <a:headEnd/>
              <a:tailEnd/>
            </a:ln>
          </p:spPr>
          <p:txBody>
            <a:bodyPr/>
            <a:lstStyle/>
            <a:p>
              <a:endParaRPr lang="en-US"/>
            </a:p>
          </p:txBody>
        </p:sp>
        <p:sp>
          <p:nvSpPr>
            <p:cNvPr id="33836" name="Freeform 258"/>
            <p:cNvSpPr>
              <a:spLocks/>
            </p:cNvSpPr>
            <p:nvPr/>
          </p:nvSpPr>
          <p:spPr bwMode="auto">
            <a:xfrm>
              <a:off x="3253" y="2774"/>
              <a:ext cx="46" cy="69"/>
            </a:xfrm>
            <a:custGeom>
              <a:avLst/>
              <a:gdLst>
                <a:gd name="T0" fmla="*/ 0 w 323"/>
                <a:gd name="T1" fmla="*/ 1 h 488"/>
                <a:gd name="T2" fmla="*/ 0 w 323"/>
                <a:gd name="T3" fmla="*/ 1 h 488"/>
                <a:gd name="T4" fmla="*/ 0 w 323"/>
                <a:gd name="T5" fmla="*/ 1 h 488"/>
                <a:gd name="T6" fmla="*/ 0 w 323"/>
                <a:gd name="T7" fmla="*/ 1 h 488"/>
                <a:gd name="T8" fmla="*/ 0 w 323"/>
                <a:gd name="T9" fmla="*/ 1 h 488"/>
                <a:gd name="T10" fmla="*/ 0 w 323"/>
                <a:gd name="T11" fmla="*/ 1 h 488"/>
                <a:gd name="T12" fmla="*/ 0 w 323"/>
                <a:gd name="T13" fmla="*/ 1 h 488"/>
                <a:gd name="T14" fmla="*/ 0 w 323"/>
                <a:gd name="T15" fmla="*/ 1 h 488"/>
                <a:gd name="T16" fmla="*/ 0 w 323"/>
                <a:gd name="T17" fmla="*/ 1 h 488"/>
                <a:gd name="T18" fmla="*/ 1 w 323"/>
                <a:gd name="T19" fmla="*/ 1 h 488"/>
                <a:gd name="T20" fmla="*/ 1 w 323"/>
                <a:gd name="T21" fmla="*/ 1 h 488"/>
                <a:gd name="T22" fmla="*/ 1 w 323"/>
                <a:gd name="T23" fmla="*/ 1 h 488"/>
                <a:gd name="T24" fmla="*/ 1 w 323"/>
                <a:gd name="T25" fmla="*/ 1 h 488"/>
                <a:gd name="T26" fmla="*/ 1 w 323"/>
                <a:gd name="T27" fmla="*/ 1 h 488"/>
                <a:gd name="T28" fmla="*/ 1 w 323"/>
                <a:gd name="T29" fmla="*/ 1 h 488"/>
                <a:gd name="T30" fmla="*/ 1 w 323"/>
                <a:gd name="T31" fmla="*/ 1 h 488"/>
                <a:gd name="T32" fmla="*/ 1 w 323"/>
                <a:gd name="T33" fmla="*/ 1 h 488"/>
                <a:gd name="T34" fmla="*/ 1 w 323"/>
                <a:gd name="T35" fmla="*/ 1 h 488"/>
                <a:gd name="T36" fmla="*/ 1 w 323"/>
                <a:gd name="T37" fmla="*/ 1 h 488"/>
                <a:gd name="T38" fmla="*/ 1 w 323"/>
                <a:gd name="T39" fmla="*/ 1 h 488"/>
                <a:gd name="T40" fmla="*/ 1 w 323"/>
                <a:gd name="T41" fmla="*/ 1 h 488"/>
                <a:gd name="T42" fmla="*/ 1 w 323"/>
                <a:gd name="T43" fmla="*/ 1 h 488"/>
                <a:gd name="T44" fmla="*/ 1 w 323"/>
                <a:gd name="T45" fmla="*/ 1 h 488"/>
                <a:gd name="T46" fmla="*/ 1 w 323"/>
                <a:gd name="T47" fmla="*/ 1 h 488"/>
                <a:gd name="T48" fmla="*/ 0 w 323"/>
                <a:gd name="T49" fmla="*/ 1 h 488"/>
                <a:gd name="T50" fmla="*/ 0 w 323"/>
                <a:gd name="T51" fmla="*/ 1 h 488"/>
                <a:gd name="T52" fmla="*/ 0 w 323"/>
                <a:gd name="T53" fmla="*/ 1 h 488"/>
                <a:gd name="T54" fmla="*/ 0 w 323"/>
                <a:gd name="T55" fmla="*/ 1 h 488"/>
                <a:gd name="T56" fmla="*/ 0 w 323"/>
                <a:gd name="T57" fmla="*/ 1 h 488"/>
                <a:gd name="T58" fmla="*/ 0 w 323"/>
                <a:gd name="T59" fmla="*/ 0 h 488"/>
                <a:gd name="T60" fmla="*/ 1 w 323"/>
                <a:gd name="T61" fmla="*/ 0 h 488"/>
                <a:gd name="T62" fmla="*/ 0 w 323"/>
                <a:gd name="T63" fmla="*/ 1 h 488"/>
                <a:gd name="T64" fmla="*/ 0 w 323"/>
                <a:gd name="T65" fmla="*/ 1 h 488"/>
                <a:gd name="T66" fmla="*/ 0 w 323"/>
                <a:gd name="T67" fmla="*/ 0 h 488"/>
                <a:gd name="T68" fmla="*/ 0 w 323"/>
                <a:gd name="T69" fmla="*/ 0 h 488"/>
                <a:gd name="T70" fmla="*/ 0 w 323"/>
                <a:gd name="T71" fmla="*/ 0 h 488"/>
                <a:gd name="T72" fmla="*/ 1 w 323"/>
                <a:gd name="T73" fmla="*/ 0 h 488"/>
                <a:gd name="T74" fmla="*/ 1 w 323"/>
                <a:gd name="T75" fmla="*/ 0 h 488"/>
                <a:gd name="T76" fmla="*/ 1 w 323"/>
                <a:gd name="T77" fmla="*/ 1 h 488"/>
                <a:gd name="T78" fmla="*/ 1 w 323"/>
                <a:gd name="T79" fmla="*/ 1 h 488"/>
                <a:gd name="T80" fmla="*/ 1 w 323"/>
                <a:gd name="T81" fmla="*/ 1 h 488"/>
                <a:gd name="T82" fmla="*/ 1 w 323"/>
                <a:gd name="T83" fmla="*/ 1 h 488"/>
                <a:gd name="T84" fmla="*/ 1 w 323"/>
                <a:gd name="T85" fmla="*/ 1 h 488"/>
                <a:gd name="T86" fmla="*/ 1 w 323"/>
                <a:gd name="T87" fmla="*/ 1 h 488"/>
                <a:gd name="T88" fmla="*/ 1 w 323"/>
                <a:gd name="T89" fmla="*/ 1 h 488"/>
                <a:gd name="T90" fmla="*/ 1 w 323"/>
                <a:gd name="T91" fmla="*/ 1 h 488"/>
                <a:gd name="T92" fmla="*/ 1 w 323"/>
                <a:gd name="T93" fmla="*/ 1 h 488"/>
                <a:gd name="T94" fmla="*/ 1 w 323"/>
                <a:gd name="T95" fmla="*/ 1 h 488"/>
                <a:gd name="T96" fmla="*/ 1 w 323"/>
                <a:gd name="T97" fmla="*/ 1 h 488"/>
                <a:gd name="T98" fmla="*/ 1 w 323"/>
                <a:gd name="T99" fmla="*/ 1 h 488"/>
                <a:gd name="T100" fmla="*/ 1 w 323"/>
                <a:gd name="T101" fmla="*/ 1 h 488"/>
                <a:gd name="T102" fmla="*/ 1 w 323"/>
                <a:gd name="T103" fmla="*/ 1 h 488"/>
                <a:gd name="T104" fmla="*/ 1 w 323"/>
                <a:gd name="T105" fmla="*/ 1 h 488"/>
                <a:gd name="T106" fmla="*/ 1 w 323"/>
                <a:gd name="T107" fmla="*/ 1 h 488"/>
                <a:gd name="T108" fmla="*/ 0 w 323"/>
                <a:gd name="T109" fmla="*/ 1 h 488"/>
                <a:gd name="T110" fmla="*/ 0 w 323"/>
                <a:gd name="T111" fmla="*/ 1 h 488"/>
                <a:gd name="T112" fmla="*/ 0 w 323"/>
                <a:gd name="T113" fmla="*/ 1 h 488"/>
                <a:gd name="T114" fmla="*/ 0 w 323"/>
                <a:gd name="T115" fmla="*/ 1 h 488"/>
                <a:gd name="T116" fmla="*/ 0 w 323"/>
                <a:gd name="T117" fmla="*/ 1 h 488"/>
                <a:gd name="T118" fmla="*/ 0 w 323"/>
                <a:gd name="T119" fmla="*/ 1 h 488"/>
                <a:gd name="T120" fmla="*/ 0 w 323"/>
                <a:gd name="T121" fmla="*/ 1 h 488"/>
                <a:gd name="T122" fmla="*/ 0 w 323"/>
                <a:gd name="T123" fmla="*/ 1 h 488"/>
                <a:gd name="T124" fmla="*/ 0 w 323"/>
                <a:gd name="T125" fmla="*/ 1 h 4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3"/>
                <a:gd name="T190" fmla="*/ 0 h 488"/>
                <a:gd name="T191" fmla="*/ 323 w 323"/>
                <a:gd name="T192" fmla="*/ 488 h 4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3" h="488">
                  <a:moveTo>
                    <a:pt x="0" y="352"/>
                  </a:moveTo>
                  <a:lnTo>
                    <a:pt x="63" y="347"/>
                  </a:lnTo>
                  <a:lnTo>
                    <a:pt x="65" y="358"/>
                  </a:lnTo>
                  <a:lnTo>
                    <a:pt x="67" y="369"/>
                  </a:lnTo>
                  <a:lnTo>
                    <a:pt x="71" y="378"/>
                  </a:lnTo>
                  <a:lnTo>
                    <a:pt x="74" y="387"/>
                  </a:lnTo>
                  <a:lnTo>
                    <a:pt x="79" y="395"/>
                  </a:lnTo>
                  <a:lnTo>
                    <a:pt x="83" y="403"/>
                  </a:lnTo>
                  <a:lnTo>
                    <a:pt x="89" y="410"/>
                  </a:lnTo>
                  <a:lnTo>
                    <a:pt x="95" y="416"/>
                  </a:lnTo>
                  <a:lnTo>
                    <a:pt x="101" y="421"/>
                  </a:lnTo>
                  <a:lnTo>
                    <a:pt x="108" y="426"/>
                  </a:lnTo>
                  <a:lnTo>
                    <a:pt x="115" y="430"/>
                  </a:lnTo>
                  <a:lnTo>
                    <a:pt x="123" y="433"/>
                  </a:lnTo>
                  <a:lnTo>
                    <a:pt x="131" y="436"/>
                  </a:lnTo>
                  <a:lnTo>
                    <a:pt x="139" y="437"/>
                  </a:lnTo>
                  <a:lnTo>
                    <a:pt x="147" y="439"/>
                  </a:lnTo>
                  <a:lnTo>
                    <a:pt x="156" y="439"/>
                  </a:lnTo>
                  <a:lnTo>
                    <a:pt x="167" y="438"/>
                  </a:lnTo>
                  <a:lnTo>
                    <a:pt x="177" y="437"/>
                  </a:lnTo>
                  <a:lnTo>
                    <a:pt x="187" y="434"/>
                  </a:lnTo>
                  <a:lnTo>
                    <a:pt x="196" y="431"/>
                  </a:lnTo>
                  <a:lnTo>
                    <a:pt x="205" y="426"/>
                  </a:lnTo>
                  <a:lnTo>
                    <a:pt x="213" y="421"/>
                  </a:lnTo>
                  <a:lnTo>
                    <a:pt x="221" y="414"/>
                  </a:lnTo>
                  <a:lnTo>
                    <a:pt x="229" y="406"/>
                  </a:lnTo>
                  <a:lnTo>
                    <a:pt x="236" y="398"/>
                  </a:lnTo>
                  <a:lnTo>
                    <a:pt x="243" y="389"/>
                  </a:lnTo>
                  <a:lnTo>
                    <a:pt x="248" y="379"/>
                  </a:lnTo>
                  <a:lnTo>
                    <a:pt x="252" y="369"/>
                  </a:lnTo>
                  <a:lnTo>
                    <a:pt x="256" y="358"/>
                  </a:lnTo>
                  <a:lnTo>
                    <a:pt x="258" y="346"/>
                  </a:lnTo>
                  <a:lnTo>
                    <a:pt x="259" y="333"/>
                  </a:lnTo>
                  <a:lnTo>
                    <a:pt x="260" y="320"/>
                  </a:lnTo>
                  <a:lnTo>
                    <a:pt x="259" y="308"/>
                  </a:lnTo>
                  <a:lnTo>
                    <a:pt x="258" y="296"/>
                  </a:lnTo>
                  <a:lnTo>
                    <a:pt x="256" y="285"/>
                  </a:lnTo>
                  <a:lnTo>
                    <a:pt x="253" y="275"/>
                  </a:lnTo>
                  <a:lnTo>
                    <a:pt x="249" y="265"/>
                  </a:lnTo>
                  <a:lnTo>
                    <a:pt x="244" y="256"/>
                  </a:lnTo>
                  <a:lnTo>
                    <a:pt x="237" y="247"/>
                  </a:lnTo>
                  <a:lnTo>
                    <a:pt x="230" y="240"/>
                  </a:lnTo>
                  <a:lnTo>
                    <a:pt x="223" y="233"/>
                  </a:lnTo>
                  <a:lnTo>
                    <a:pt x="215" y="227"/>
                  </a:lnTo>
                  <a:lnTo>
                    <a:pt x="206" y="222"/>
                  </a:lnTo>
                  <a:lnTo>
                    <a:pt x="197" y="218"/>
                  </a:lnTo>
                  <a:lnTo>
                    <a:pt x="187" y="214"/>
                  </a:lnTo>
                  <a:lnTo>
                    <a:pt x="177" y="212"/>
                  </a:lnTo>
                  <a:lnTo>
                    <a:pt x="166" y="211"/>
                  </a:lnTo>
                  <a:lnTo>
                    <a:pt x="155" y="210"/>
                  </a:lnTo>
                  <a:lnTo>
                    <a:pt x="141" y="211"/>
                  </a:lnTo>
                  <a:lnTo>
                    <a:pt x="128" y="214"/>
                  </a:lnTo>
                  <a:lnTo>
                    <a:pt x="115" y="218"/>
                  </a:lnTo>
                  <a:lnTo>
                    <a:pt x="103" y="223"/>
                  </a:lnTo>
                  <a:lnTo>
                    <a:pt x="92" y="230"/>
                  </a:lnTo>
                  <a:lnTo>
                    <a:pt x="82" y="238"/>
                  </a:lnTo>
                  <a:lnTo>
                    <a:pt x="74" y="247"/>
                  </a:lnTo>
                  <a:lnTo>
                    <a:pt x="67" y="257"/>
                  </a:lnTo>
                  <a:lnTo>
                    <a:pt x="11" y="250"/>
                  </a:lnTo>
                  <a:lnTo>
                    <a:pt x="58" y="0"/>
                  </a:lnTo>
                  <a:lnTo>
                    <a:pt x="300" y="0"/>
                  </a:lnTo>
                  <a:lnTo>
                    <a:pt x="300" y="57"/>
                  </a:lnTo>
                  <a:lnTo>
                    <a:pt x="106" y="57"/>
                  </a:lnTo>
                  <a:lnTo>
                    <a:pt x="79" y="188"/>
                  </a:lnTo>
                  <a:lnTo>
                    <a:pt x="90" y="181"/>
                  </a:lnTo>
                  <a:lnTo>
                    <a:pt x="101" y="175"/>
                  </a:lnTo>
                  <a:lnTo>
                    <a:pt x="113" y="170"/>
                  </a:lnTo>
                  <a:lnTo>
                    <a:pt x="124" y="165"/>
                  </a:lnTo>
                  <a:lnTo>
                    <a:pt x="136" y="162"/>
                  </a:lnTo>
                  <a:lnTo>
                    <a:pt x="147" y="160"/>
                  </a:lnTo>
                  <a:lnTo>
                    <a:pt x="159" y="158"/>
                  </a:lnTo>
                  <a:lnTo>
                    <a:pt x="171" y="158"/>
                  </a:lnTo>
                  <a:lnTo>
                    <a:pt x="187" y="158"/>
                  </a:lnTo>
                  <a:lnTo>
                    <a:pt x="202" y="160"/>
                  </a:lnTo>
                  <a:lnTo>
                    <a:pt x="216" y="164"/>
                  </a:lnTo>
                  <a:lnTo>
                    <a:pt x="230" y="169"/>
                  </a:lnTo>
                  <a:lnTo>
                    <a:pt x="244" y="175"/>
                  </a:lnTo>
                  <a:lnTo>
                    <a:pt x="256" y="182"/>
                  </a:lnTo>
                  <a:lnTo>
                    <a:pt x="268" y="191"/>
                  </a:lnTo>
                  <a:lnTo>
                    <a:pt x="279" y="202"/>
                  </a:lnTo>
                  <a:lnTo>
                    <a:pt x="290" y="213"/>
                  </a:lnTo>
                  <a:lnTo>
                    <a:pt x="299" y="225"/>
                  </a:lnTo>
                  <a:lnTo>
                    <a:pt x="306" y="238"/>
                  </a:lnTo>
                  <a:lnTo>
                    <a:pt x="312" y="252"/>
                  </a:lnTo>
                  <a:lnTo>
                    <a:pt x="317" y="267"/>
                  </a:lnTo>
                  <a:lnTo>
                    <a:pt x="320" y="282"/>
                  </a:lnTo>
                  <a:lnTo>
                    <a:pt x="322" y="298"/>
                  </a:lnTo>
                  <a:lnTo>
                    <a:pt x="323" y="315"/>
                  </a:lnTo>
                  <a:lnTo>
                    <a:pt x="323" y="331"/>
                  </a:lnTo>
                  <a:lnTo>
                    <a:pt x="321" y="347"/>
                  </a:lnTo>
                  <a:lnTo>
                    <a:pt x="318" y="362"/>
                  </a:lnTo>
                  <a:lnTo>
                    <a:pt x="314" y="376"/>
                  </a:lnTo>
                  <a:lnTo>
                    <a:pt x="308" y="390"/>
                  </a:lnTo>
                  <a:lnTo>
                    <a:pt x="301" y="404"/>
                  </a:lnTo>
                  <a:lnTo>
                    <a:pt x="294" y="417"/>
                  </a:lnTo>
                  <a:lnTo>
                    <a:pt x="285" y="429"/>
                  </a:lnTo>
                  <a:lnTo>
                    <a:pt x="279" y="436"/>
                  </a:lnTo>
                  <a:lnTo>
                    <a:pt x="272" y="443"/>
                  </a:lnTo>
                  <a:lnTo>
                    <a:pt x="266" y="449"/>
                  </a:lnTo>
                  <a:lnTo>
                    <a:pt x="259" y="455"/>
                  </a:lnTo>
                  <a:lnTo>
                    <a:pt x="252" y="460"/>
                  </a:lnTo>
                  <a:lnTo>
                    <a:pt x="245" y="465"/>
                  </a:lnTo>
                  <a:lnTo>
                    <a:pt x="236" y="469"/>
                  </a:lnTo>
                  <a:lnTo>
                    <a:pt x="228" y="473"/>
                  </a:lnTo>
                  <a:lnTo>
                    <a:pt x="220" y="477"/>
                  </a:lnTo>
                  <a:lnTo>
                    <a:pt x="212" y="480"/>
                  </a:lnTo>
                  <a:lnTo>
                    <a:pt x="203" y="482"/>
                  </a:lnTo>
                  <a:lnTo>
                    <a:pt x="194" y="484"/>
                  </a:lnTo>
                  <a:lnTo>
                    <a:pt x="176" y="487"/>
                  </a:lnTo>
                  <a:lnTo>
                    <a:pt x="156" y="488"/>
                  </a:lnTo>
                  <a:lnTo>
                    <a:pt x="140" y="487"/>
                  </a:lnTo>
                  <a:lnTo>
                    <a:pt x="125" y="486"/>
                  </a:lnTo>
                  <a:lnTo>
                    <a:pt x="110" y="483"/>
                  </a:lnTo>
                  <a:lnTo>
                    <a:pt x="96" y="479"/>
                  </a:lnTo>
                  <a:lnTo>
                    <a:pt x="83" y="473"/>
                  </a:lnTo>
                  <a:lnTo>
                    <a:pt x="70" y="467"/>
                  </a:lnTo>
                  <a:lnTo>
                    <a:pt x="59" y="459"/>
                  </a:lnTo>
                  <a:lnTo>
                    <a:pt x="48" y="451"/>
                  </a:lnTo>
                  <a:lnTo>
                    <a:pt x="38" y="441"/>
                  </a:lnTo>
                  <a:lnTo>
                    <a:pt x="29" y="431"/>
                  </a:lnTo>
                  <a:lnTo>
                    <a:pt x="22" y="420"/>
                  </a:lnTo>
                  <a:lnTo>
                    <a:pt x="15" y="408"/>
                  </a:lnTo>
                  <a:lnTo>
                    <a:pt x="10" y="395"/>
                  </a:lnTo>
                  <a:lnTo>
                    <a:pt x="5" y="382"/>
                  </a:lnTo>
                  <a:lnTo>
                    <a:pt x="2" y="367"/>
                  </a:lnTo>
                  <a:lnTo>
                    <a:pt x="0" y="352"/>
                  </a:lnTo>
                  <a:close/>
                </a:path>
              </a:pathLst>
            </a:custGeom>
            <a:solidFill>
              <a:srgbClr val="1F1A17"/>
            </a:solidFill>
            <a:ln w="9525">
              <a:noFill/>
              <a:round/>
              <a:headEnd/>
              <a:tailEnd/>
            </a:ln>
          </p:spPr>
          <p:txBody>
            <a:bodyPr/>
            <a:lstStyle/>
            <a:p>
              <a:endParaRPr lang="en-US"/>
            </a:p>
          </p:txBody>
        </p:sp>
        <p:sp>
          <p:nvSpPr>
            <p:cNvPr id="33837" name="Freeform 259"/>
            <p:cNvSpPr>
              <a:spLocks noEditPoints="1"/>
            </p:cNvSpPr>
            <p:nvPr/>
          </p:nvSpPr>
          <p:spPr bwMode="auto">
            <a:xfrm>
              <a:off x="3253" y="2570"/>
              <a:ext cx="46" cy="71"/>
            </a:xfrm>
            <a:custGeom>
              <a:avLst/>
              <a:gdLst>
                <a:gd name="T0" fmla="*/ 1 w 321"/>
                <a:gd name="T1" fmla="*/ 0 h 497"/>
                <a:gd name="T2" fmla="*/ 1 w 321"/>
                <a:gd name="T3" fmla="*/ 0 h 497"/>
                <a:gd name="T4" fmla="*/ 1 w 321"/>
                <a:gd name="T5" fmla="*/ 0 h 497"/>
                <a:gd name="T6" fmla="*/ 0 w 321"/>
                <a:gd name="T7" fmla="*/ 0 h 497"/>
                <a:gd name="T8" fmla="*/ 0 w 321"/>
                <a:gd name="T9" fmla="*/ 0 h 497"/>
                <a:gd name="T10" fmla="*/ 0 w 321"/>
                <a:gd name="T11" fmla="*/ 0 h 497"/>
                <a:gd name="T12" fmla="*/ 0 w 321"/>
                <a:gd name="T13" fmla="*/ 0 h 497"/>
                <a:gd name="T14" fmla="*/ 0 w 321"/>
                <a:gd name="T15" fmla="*/ 0 h 497"/>
                <a:gd name="T16" fmla="*/ 0 w 321"/>
                <a:gd name="T17" fmla="*/ 1 h 497"/>
                <a:gd name="T18" fmla="*/ 0 w 321"/>
                <a:gd name="T19" fmla="*/ 1 h 497"/>
                <a:gd name="T20" fmla="*/ 0 w 321"/>
                <a:gd name="T21" fmla="*/ 1 h 497"/>
                <a:gd name="T22" fmla="*/ 0 w 321"/>
                <a:gd name="T23" fmla="*/ 1 h 497"/>
                <a:gd name="T24" fmla="*/ 1 w 321"/>
                <a:gd name="T25" fmla="*/ 1 h 497"/>
                <a:gd name="T26" fmla="*/ 1 w 321"/>
                <a:gd name="T27" fmla="*/ 1 h 497"/>
                <a:gd name="T28" fmla="*/ 1 w 321"/>
                <a:gd name="T29" fmla="*/ 1 h 497"/>
                <a:gd name="T30" fmla="*/ 1 w 321"/>
                <a:gd name="T31" fmla="*/ 1 h 497"/>
                <a:gd name="T32" fmla="*/ 1 w 321"/>
                <a:gd name="T33" fmla="*/ 1 h 497"/>
                <a:gd name="T34" fmla="*/ 1 w 321"/>
                <a:gd name="T35" fmla="*/ 1 h 497"/>
                <a:gd name="T36" fmla="*/ 1 w 321"/>
                <a:gd name="T37" fmla="*/ 1 h 497"/>
                <a:gd name="T38" fmla="*/ 1 w 321"/>
                <a:gd name="T39" fmla="*/ 1 h 497"/>
                <a:gd name="T40" fmla="*/ 1 w 321"/>
                <a:gd name="T41" fmla="*/ 1 h 497"/>
                <a:gd name="T42" fmla="*/ 1 w 321"/>
                <a:gd name="T43" fmla="*/ 1 h 497"/>
                <a:gd name="T44" fmla="*/ 0 w 321"/>
                <a:gd name="T45" fmla="*/ 1 h 497"/>
                <a:gd name="T46" fmla="*/ 0 w 321"/>
                <a:gd name="T47" fmla="*/ 1 h 497"/>
                <a:gd name="T48" fmla="*/ 0 w 321"/>
                <a:gd name="T49" fmla="*/ 1 h 497"/>
                <a:gd name="T50" fmla="*/ 0 w 321"/>
                <a:gd name="T51" fmla="*/ 1 h 497"/>
                <a:gd name="T52" fmla="*/ 0 w 321"/>
                <a:gd name="T53" fmla="*/ 1 h 497"/>
                <a:gd name="T54" fmla="*/ 0 w 321"/>
                <a:gd name="T55" fmla="*/ 1 h 497"/>
                <a:gd name="T56" fmla="*/ 0 w 321"/>
                <a:gd name="T57" fmla="*/ 0 h 497"/>
                <a:gd name="T58" fmla="*/ 0 w 321"/>
                <a:gd name="T59" fmla="*/ 0 h 497"/>
                <a:gd name="T60" fmla="*/ 0 w 321"/>
                <a:gd name="T61" fmla="*/ 0 h 497"/>
                <a:gd name="T62" fmla="*/ 0 w 321"/>
                <a:gd name="T63" fmla="*/ 0 h 497"/>
                <a:gd name="T64" fmla="*/ 0 w 321"/>
                <a:gd name="T65" fmla="*/ 0 h 497"/>
                <a:gd name="T66" fmla="*/ 1 w 321"/>
                <a:gd name="T67" fmla="*/ 0 h 497"/>
                <a:gd name="T68" fmla="*/ 1 w 321"/>
                <a:gd name="T69" fmla="*/ 0 h 497"/>
                <a:gd name="T70" fmla="*/ 1 w 321"/>
                <a:gd name="T71" fmla="*/ 0 h 497"/>
                <a:gd name="T72" fmla="*/ 1 w 321"/>
                <a:gd name="T73" fmla="*/ 0 h 497"/>
                <a:gd name="T74" fmla="*/ 0 w 321"/>
                <a:gd name="T75" fmla="*/ 1 h 497"/>
                <a:gd name="T76" fmla="*/ 0 w 321"/>
                <a:gd name="T77" fmla="*/ 1 h 497"/>
                <a:gd name="T78" fmla="*/ 0 w 321"/>
                <a:gd name="T79" fmla="*/ 1 h 497"/>
                <a:gd name="T80" fmla="*/ 0 w 321"/>
                <a:gd name="T81" fmla="*/ 1 h 497"/>
                <a:gd name="T82" fmla="*/ 1 w 321"/>
                <a:gd name="T83" fmla="*/ 1 h 497"/>
                <a:gd name="T84" fmla="*/ 1 w 321"/>
                <a:gd name="T85" fmla="*/ 1 h 497"/>
                <a:gd name="T86" fmla="*/ 1 w 321"/>
                <a:gd name="T87" fmla="*/ 1 h 497"/>
                <a:gd name="T88" fmla="*/ 1 w 321"/>
                <a:gd name="T89" fmla="*/ 1 h 497"/>
                <a:gd name="T90" fmla="*/ 1 w 321"/>
                <a:gd name="T91" fmla="*/ 1 h 497"/>
                <a:gd name="T92" fmla="*/ 1 w 321"/>
                <a:gd name="T93" fmla="*/ 1 h 497"/>
                <a:gd name="T94" fmla="*/ 1 w 321"/>
                <a:gd name="T95" fmla="*/ 1 h 497"/>
                <a:gd name="T96" fmla="*/ 1 w 321"/>
                <a:gd name="T97" fmla="*/ 1 h 497"/>
                <a:gd name="T98" fmla="*/ 0 w 321"/>
                <a:gd name="T99" fmla="*/ 1 h 497"/>
                <a:gd name="T100" fmla="*/ 0 w 321"/>
                <a:gd name="T101" fmla="*/ 1 h 497"/>
                <a:gd name="T102" fmla="*/ 0 w 321"/>
                <a:gd name="T103" fmla="*/ 1 h 497"/>
                <a:gd name="T104" fmla="*/ 0 w 321"/>
                <a:gd name="T105" fmla="*/ 1 h 4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21"/>
                <a:gd name="T160" fmla="*/ 0 h 497"/>
                <a:gd name="T161" fmla="*/ 321 w 321"/>
                <a:gd name="T162" fmla="*/ 497 h 49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21" h="497">
                  <a:moveTo>
                    <a:pt x="313" y="122"/>
                  </a:moveTo>
                  <a:lnTo>
                    <a:pt x="253" y="126"/>
                  </a:lnTo>
                  <a:lnTo>
                    <a:pt x="249" y="110"/>
                  </a:lnTo>
                  <a:lnTo>
                    <a:pt x="244" y="96"/>
                  </a:lnTo>
                  <a:lnTo>
                    <a:pt x="237" y="85"/>
                  </a:lnTo>
                  <a:lnTo>
                    <a:pt x="230" y="75"/>
                  </a:lnTo>
                  <a:lnTo>
                    <a:pt x="223" y="69"/>
                  </a:lnTo>
                  <a:lnTo>
                    <a:pt x="217" y="64"/>
                  </a:lnTo>
                  <a:lnTo>
                    <a:pt x="210" y="60"/>
                  </a:lnTo>
                  <a:lnTo>
                    <a:pt x="203" y="56"/>
                  </a:lnTo>
                  <a:lnTo>
                    <a:pt x="195" y="54"/>
                  </a:lnTo>
                  <a:lnTo>
                    <a:pt x="187" y="52"/>
                  </a:lnTo>
                  <a:lnTo>
                    <a:pt x="179" y="50"/>
                  </a:lnTo>
                  <a:lnTo>
                    <a:pt x="170" y="50"/>
                  </a:lnTo>
                  <a:lnTo>
                    <a:pt x="163" y="50"/>
                  </a:lnTo>
                  <a:lnTo>
                    <a:pt x="156" y="51"/>
                  </a:lnTo>
                  <a:lnTo>
                    <a:pt x="150" y="52"/>
                  </a:lnTo>
                  <a:lnTo>
                    <a:pt x="143" y="54"/>
                  </a:lnTo>
                  <a:lnTo>
                    <a:pt x="137" y="56"/>
                  </a:lnTo>
                  <a:lnTo>
                    <a:pt x="131" y="59"/>
                  </a:lnTo>
                  <a:lnTo>
                    <a:pt x="126" y="62"/>
                  </a:lnTo>
                  <a:lnTo>
                    <a:pt x="120" y="66"/>
                  </a:lnTo>
                  <a:lnTo>
                    <a:pt x="113" y="71"/>
                  </a:lnTo>
                  <a:lnTo>
                    <a:pt x="107" y="77"/>
                  </a:lnTo>
                  <a:lnTo>
                    <a:pt x="101" y="84"/>
                  </a:lnTo>
                  <a:lnTo>
                    <a:pt x="95" y="91"/>
                  </a:lnTo>
                  <a:lnTo>
                    <a:pt x="89" y="99"/>
                  </a:lnTo>
                  <a:lnTo>
                    <a:pt x="84" y="107"/>
                  </a:lnTo>
                  <a:lnTo>
                    <a:pt x="80" y="116"/>
                  </a:lnTo>
                  <a:lnTo>
                    <a:pt x="76" y="126"/>
                  </a:lnTo>
                  <a:lnTo>
                    <a:pt x="72" y="136"/>
                  </a:lnTo>
                  <a:lnTo>
                    <a:pt x="69" y="148"/>
                  </a:lnTo>
                  <a:lnTo>
                    <a:pt x="66" y="160"/>
                  </a:lnTo>
                  <a:lnTo>
                    <a:pt x="63" y="174"/>
                  </a:lnTo>
                  <a:lnTo>
                    <a:pt x="61" y="188"/>
                  </a:lnTo>
                  <a:lnTo>
                    <a:pt x="60" y="204"/>
                  </a:lnTo>
                  <a:lnTo>
                    <a:pt x="59" y="220"/>
                  </a:lnTo>
                  <a:lnTo>
                    <a:pt x="59" y="238"/>
                  </a:lnTo>
                  <a:lnTo>
                    <a:pt x="64" y="230"/>
                  </a:lnTo>
                  <a:lnTo>
                    <a:pt x="70" y="223"/>
                  </a:lnTo>
                  <a:lnTo>
                    <a:pt x="76" y="216"/>
                  </a:lnTo>
                  <a:lnTo>
                    <a:pt x="83" y="210"/>
                  </a:lnTo>
                  <a:lnTo>
                    <a:pt x="89" y="204"/>
                  </a:lnTo>
                  <a:lnTo>
                    <a:pt x="96" y="198"/>
                  </a:lnTo>
                  <a:lnTo>
                    <a:pt x="104" y="194"/>
                  </a:lnTo>
                  <a:lnTo>
                    <a:pt x="111" y="189"/>
                  </a:lnTo>
                  <a:lnTo>
                    <a:pt x="127" y="182"/>
                  </a:lnTo>
                  <a:lnTo>
                    <a:pt x="143" y="178"/>
                  </a:lnTo>
                  <a:lnTo>
                    <a:pt x="160" y="175"/>
                  </a:lnTo>
                  <a:lnTo>
                    <a:pt x="177" y="174"/>
                  </a:lnTo>
                  <a:lnTo>
                    <a:pt x="191" y="174"/>
                  </a:lnTo>
                  <a:lnTo>
                    <a:pt x="205" y="176"/>
                  </a:lnTo>
                  <a:lnTo>
                    <a:pt x="219" y="180"/>
                  </a:lnTo>
                  <a:lnTo>
                    <a:pt x="232" y="184"/>
                  </a:lnTo>
                  <a:lnTo>
                    <a:pt x="245" y="191"/>
                  </a:lnTo>
                  <a:lnTo>
                    <a:pt x="257" y="198"/>
                  </a:lnTo>
                  <a:lnTo>
                    <a:pt x="268" y="207"/>
                  </a:lnTo>
                  <a:lnTo>
                    <a:pt x="279" y="217"/>
                  </a:lnTo>
                  <a:lnTo>
                    <a:pt x="289" y="229"/>
                  </a:lnTo>
                  <a:lnTo>
                    <a:pt x="298" y="241"/>
                  </a:lnTo>
                  <a:lnTo>
                    <a:pt x="305" y="254"/>
                  </a:lnTo>
                  <a:lnTo>
                    <a:pt x="311" y="268"/>
                  </a:lnTo>
                  <a:lnTo>
                    <a:pt x="315" y="282"/>
                  </a:lnTo>
                  <a:lnTo>
                    <a:pt x="319" y="298"/>
                  </a:lnTo>
                  <a:lnTo>
                    <a:pt x="321" y="314"/>
                  </a:lnTo>
                  <a:lnTo>
                    <a:pt x="321" y="331"/>
                  </a:lnTo>
                  <a:lnTo>
                    <a:pt x="321" y="342"/>
                  </a:lnTo>
                  <a:lnTo>
                    <a:pt x="320" y="353"/>
                  </a:lnTo>
                  <a:lnTo>
                    <a:pt x="318" y="364"/>
                  </a:lnTo>
                  <a:lnTo>
                    <a:pt x="316" y="375"/>
                  </a:lnTo>
                  <a:lnTo>
                    <a:pt x="313" y="385"/>
                  </a:lnTo>
                  <a:lnTo>
                    <a:pt x="310" y="396"/>
                  </a:lnTo>
                  <a:lnTo>
                    <a:pt x="306" y="406"/>
                  </a:lnTo>
                  <a:lnTo>
                    <a:pt x="301" y="416"/>
                  </a:lnTo>
                  <a:lnTo>
                    <a:pt x="296" y="425"/>
                  </a:lnTo>
                  <a:lnTo>
                    <a:pt x="291" y="434"/>
                  </a:lnTo>
                  <a:lnTo>
                    <a:pt x="285" y="443"/>
                  </a:lnTo>
                  <a:lnTo>
                    <a:pt x="278" y="451"/>
                  </a:lnTo>
                  <a:lnTo>
                    <a:pt x="271" y="458"/>
                  </a:lnTo>
                  <a:lnTo>
                    <a:pt x="264" y="464"/>
                  </a:lnTo>
                  <a:lnTo>
                    <a:pt x="256" y="471"/>
                  </a:lnTo>
                  <a:lnTo>
                    <a:pt x="247" y="476"/>
                  </a:lnTo>
                  <a:lnTo>
                    <a:pt x="237" y="481"/>
                  </a:lnTo>
                  <a:lnTo>
                    <a:pt x="228" y="485"/>
                  </a:lnTo>
                  <a:lnTo>
                    <a:pt x="219" y="489"/>
                  </a:lnTo>
                  <a:lnTo>
                    <a:pt x="210" y="492"/>
                  </a:lnTo>
                  <a:lnTo>
                    <a:pt x="200" y="494"/>
                  </a:lnTo>
                  <a:lnTo>
                    <a:pt x="189" y="496"/>
                  </a:lnTo>
                  <a:lnTo>
                    <a:pt x="179" y="496"/>
                  </a:lnTo>
                  <a:lnTo>
                    <a:pt x="168" y="497"/>
                  </a:lnTo>
                  <a:lnTo>
                    <a:pt x="150" y="496"/>
                  </a:lnTo>
                  <a:lnTo>
                    <a:pt x="133" y="493"/>
                  </a:lnTo>
                  <a:lnTo>
                    <a:pt x="116" y="489"/>
                  </a:lnTo>
                  <a:lnTo>
                    <a:pt x="100" y="483"/>
                  </a:lnTo>
                  <a:lnTo>
                    <a:pt x="86" y="475"/>
                  </a:lnTo>
                  <a:lnTo>
                    <a:pt x="72" y="466"/>
                  </a:lnTo>
                  <a:lnTo>
                    <a:pt x="59" y="455"/>
                  </a:lnTo>
                  <a:lnTo>
                    <a:pt x="47" y="442"/>
                  </a:lnTo>
                  <a:lnTo>
                    <a:pt x="41" y="435"/>
                  </a:lnTo>
                  <a:lnTo>
                    <a:pt x="36" y="427"/>
                  </a:lnTo>
                  <a:lnTo>
                    <a:pt x="31" y="419"/>
                  </a:lnTo>
                  <a:lnTo>
                    <a:pt x="26" y="410"/>
                  </a:lnTo>
                  <a:lnTo>
                    <a:pt x="22" y="401"/>
                  </a:lnTo>
                  <a:lnTo>
                    <a:pt x="18" y="391"/>
                  </a:lnTo>
                  <a:lnTo>
                    <a:pt x="14" y="380"/>
                  </a:lnTo>
                  <a:lnTo>
                    <a:pt x="11" y="369"/>
                  </a:lnTo>
                  <a:lnTo>
                    <a:pt x="6" y="346"/>
                  </a:lnTo>
                  <a:lnTo>
                    <a:pt x="2" y="320"/>
                  </a:lnTo>
                  <a:lnTo>
                    <a:pt x="0" y="292"/>
                  </a:lnTo>
                  <a:lnTo>
                    <a:pt x="0" y="261"/>
                  </a:lnTo>
                  <a:lnTo>
                    <a:pt x="0" y="227"/>
                  </a:lnTo>
                  <a:lnTo>
                    <a:pt x="3" y="196"/>
                  </a:lnTo>
                  <a:lnTo>
                    <a:pt x="5" y="181"/>
                  </a:lnTo>
                  <a:lnTo>
                    <a:pt x="7" y="167"/>
                  </a:lnTo>
                  <a:lnTo>
                    <a:pt x="9" y="153"/>
                  </a:lnTo>
                  <a:lnTo>
                    <a:pt x="13" y="140"/>
                  </a:lnTo>
                  <a:lnTo>
                    <a:pt x="16" y="127"/>
                  </a:lnTo>
                  <a:lnTo>
                    <a:pt x="20" y="115"/>
                  </a:lnTo>
                  <a:lnTo>
                    <a:pt x="24" y="104"/>
                  </a:lnTo>
                  <a:lnTo>
                    <a:pt x="29" y="93"/>
                  </a:lnTo>
                  <a:lnTo>
                    <a:pt x="34" y="83"/>
                  </a:lnTo>
                  <a:lnTo>
                    <a:pt x="39" y="74"/>
                  </a:lnTo>
                  <a:lnTo>
                    <a:pt x="45" y="65"/>
                  </a:lnTo>
                  <a:lnTo>
                    <a:pt x="52" y="57"/>
                  </a:lnTo>
                  <a:lnTo>
                    <a:pt x="63" y="43"/>
                  </a:lnTo>
                  <a:lnTo>
                    <a:pt x="76" y="31"/>
                  </a:lnTo>
                  <a:lnTo>
                    <a:pt x="83" y="26"/>
                  </a:lnTo>
                  <a:lnTo>
                    <a:pt x="90" y="22"/>
                  </a:lnTo>
                  <a:lnTo>
                    <a:pt x="97" y="18"/>
                  </a:lnTo>
                  <a:lnTo>
                    <a:pt x="105" y="14"/>
                  </a:lnTo>
                  <a:lnTo>
                    <a:pt x="120" y="8"/>
                  </a:lnTo>
                  <a:lnTo>
                    <a:pt x="137" y="3"/>
                  </a:lnTo>
                  <a:lnTo>
                    <a:pt x="155" y="1"/>
                  </a:lnTo>
                  <a:lnTo>
                    <a:pt x="174" y="0"/>
                  </a:lnTo>
                  <a:lnTo>
                    <a:pt x="188" y="0"/>
                  </a:lnTo>
                  <a:lnTo>
                    <a:pt x="201" y="2"/>
                  </a:lnTo>
                  <a:lnTo>
                    <a:pt x="214" y="4"/>
                  </a:lnTo>
                  <a:lnTo>
                    <a:pt x="226" y="8"/>
                  </a:lnTo>
                  <a:lnTo>
                    <a:pt x="237" y="12"/>
                  </a:lnTo>
                  <a:lnTo>
                    <a:pt x="249" y="18"/>
                  </a:lnTo>
                  <a:lnTo>
                    <a:pt x="259" y="25"/>
                  </a:lnTo>
                  <a:lnTo>
                    <a:pt x="269" y="32"/>
                  </a:lnTo>
                  <a:lnTo>
                    <a:pt x="277" y="41"/>
                  </a:lnTo>
                  <a:lnTo>
                    <a:pt x="285" y="51"/>
                  </a:lnTo>
                  <a:lnTo>
                    <a:pt x="292" y="61"/>
                  </a:lnTo>
                  <a:lnTo>
                    <a:pt x="298" y="71"/>
                  </a:lnTo>
                  <a:lnTo>
                    <a:pt x="303" y="83"/>
                  </a:lnTo>
                  <a:lnTo>
                    <a:pt x="307" y="95"/>
                  </a:lnTo>
                  <a:lnTo>
                    <a:pt x="310" y="108"/>
                  </a:lnTo>
                  <a:lnTo>
                    <a:pt x="313" y="122"/>
                  </a:lnTo>
                  <a:close/>
                  <a:moveTo>
                    <a:pt x="68" y="331"/>
                  </a:moveTo>
                  <a:lnTo>
                    <a:pt x="69" y="346"/>
                  </a:lnTo>
                  <a:lnTo>
                    <a:pt x="71" y="361"/>
                  </a:lnTo>
                  <a:lnTo>
                    <a:pt x="75" y="376"/>
                  </a:lnTo>
                  <a:lnTo>
                    <a:pt x="81" y="390"/>
                  </a:lnTo>
                  <a:lnTo>
                    <a:pt x="85" y="397"/>
                  </a:lnTo>
                  <a:lnTo>
                    <a:pt x="88" y="403"/>
                  </a:lnTo>
                  <a:lnTo>
                    <a:pt x="92" y="409"/>
                  </a:lnTo>
                  <a:lnTo>
                    <a:pt x="97" y="415"/>
                  </a:lnTo>
                  <a:lnTo>
                    <a:pt x="102" y="420"/>
                  </a:lnTo>
                  <a:lnTo>
                    <a:pt x="107" y="425"/>
                  </a:lnTo>
                  <a:lnTo>
                    <a:pt x="112" y="429"/>
                  </a:lnTo>
                  <a:lnTo>
                    <a:pt x="118" y="433"/>
                  </a:lnTo>
                  <a:lnTo>
                    <a:pt x="130" y="440"/>
                  </a:lnTo>
                  <a:lnTo>
                    <a:pt x="142" y="444"/>
                  </a:lnTo>
                  <a:lnTo>
                    <a:pt x="154" y="447"/>
                  </a:lnTo>
                  <a:lnTo>
                    <a:pt x="167" y="448"/>
                  </a:lnTo>
                  <a:lnTo>
                    <a:pt x="176" y="447"/>
                  </a:lnTo>
                  <a:lnTo>
                    <a:pt x="185" y="446"/>
                  </a:lnTo>
                  <a:lnTo>
                    <a:pt x="194" y="444"/>
                  </a:lnTo>
                  <a:lnTo>
                    <a:pt x="202" y="440"/>
                  </a:lnTo>
                  <a:lnTo>
                    <a:pt x="210" y="436"/>
                  </a:lnTo>
                  <a:lnTo>
                    <a:pt x="218" y="431"/>
                  </a:lnTo>
                  <a:lnTo>
                    <a:pt x="225" y="424"/>
                  </a:lnTo>
                  <a:lnTo>
                    <a:pt x="232" y="417"/>
                  </a:lnTo>
                  <a:lnTo>
                    <a:pt x="238" y="409"/>
                  </a:lnTo>
                  <a:lnTo>
                    <a:pt x="245" y="401"/>
                  </a:lnTo>
                  <a:lnTo>
                    <a:pt x="250" y="391"/>
                  </a:lnTo>
                  <a:lnTo>
                    <a:pt x="253" y="381"/>
                  </a:lnTo>
                  <a:lnTo>
                    <a:pt x="256" y="371"/>
                  </a:lnTo>
                  <a:lnTo>
                    <a:pt x="258" y="359"/>
                  </a:lnTo>
                  <a:lnTo>
                    <a:pt x="260" y="347"/>
                  </a:lnTo>
                  <a:lnTo>
                    <a:pt x="260" y="335"/>
                  </a:lnTo>
                  <a:lnTo>
                    <a:pt x="260" y="322"/>
                  </a:lnTo>
                  <a:lnTo>
                    <a:pt x="258" y="311"/>
                  </a:lnTo>
                  <a:lnTo>
                    <a:pt x="256" y="300"/>
                  </a:lnTo>
                  <a:lnTo>
                    <a:pt x="253" y="290"/>
                  </a:lnTo>
                  <a:lnTo>
                    <a:pt x="250" y="280"/>
                  </a:lnTo>
                  <a:lnTo>
                    <a:pt x="245" y="271"/>
                  </a:lnTo>
                  <a:lnTo>
                    <a:pt x="239" y="263"/>
                  </a:lnTo>
                  <a:lnTo>
                    <a:pt x="232" y="255"/>
                  </a:lnTo>
                  <a:lnTo>
                    <a:pt x="225" y="248"/>
                  </a:lnTo>
                  <a:lnTo>
                    <a:pt x="218" y="242"/>
                  </a:lnTo>
                  <a:lnTo>
                    <a:pt x="210" y="238"/>
                  </a:lnTo>
                  <a:lnTo>
                    <a:pt x="202" y="233"/>
                  </a:lnTo>
                  <a:lnTo>
                    <a:pt x="193" y="230"/>
                  </a:lnTo>
                  <a:lnTo>
                    <a:pt x="184" y="228"/>
                  </a:lnTo>
                  <a:lnTo>
                    <a:pt x="175" y="227"/>
                  </a:lnTo>
                  <a:lnTo>
                    <a:pt x="165" y="226"/>
                  </a:lnTo>
                  <a:lnTo>
                    <a:pt x="155" y="227"/>
                  </a:lnTo>
                  <a:lnTo>
                    <a:pt x="145" y="228"/>
                  </a:lnTo>
                  <a:lnTo>
                    <a:pt x="136" y="230"/>
                  </a:lnTo>
                  <a:lnTo>
                    <a:pt x="127" y="233"/>
                  </a:lnTo>
                  <a:lnTo>
                    <a:pt x="119" y="238"/>
                  </a:lnTo>
                  <a:lnTo>
                    <a:pt x="111" y="242"/>
                  </a:lnTo>
                  <a:lnTo>
                    <a:pt x="103" y="248"/>
                  </a:lnTo>
                  <a:lnTo>
                    <a:pt x="96" y="255"/>
                  </a:lnTo>
                  <a:lnTo>
                    <a:pt x="90" y="263"/>
                  </a:lnTo>
                  <a:lnTo>
                    <a:pt x="84" y="271"/>
                  </a:lnTo>
                  <a:lnTo>
                    <a:pt x="79" y="279"/>
                  </a:lnTo>
                  <a:lnTo>
                    <a:pt x="75" y="289"/>
                  </a:lnTo>
                  <a:lnTo>
                    <a:pt x="72" y="298"/>
                  </a:lnTo>
                  <a:lnTo>
                    <a:pt x="70" y="309"/>
                  </a:lnTo>
                  <a:lnTo>
                    <a:pt x="68" y="320"/>
                  </a:lnTo>
                  <a:lnTo>
                    <a:pt x="68" y="331"/>
                  </a:lnTo>
                  <a:close/>
                </a:path>
              </a:pathLst>
            </a:custGeom>
            <a:solidFill>
              <a:srgbClr val="1F1A17"/>
            </a:solidFill>
            <a:ln w="9525">
              <a:noFill/>
              <a:round/>
              <a:headEnd/>
              <a:tailEnd/>
            </a:ln>
          </p:spPr>
          <p:txBody>
            <a:bodyPr/>
            <a:lstStyle/>
            <a:p>
              <a:endParaRPr lang="en-US"/>
            </a:p>
          </p:txBody>
        </p:sp>
        <p:sp>
          <p:nvSpPr>
            <p:cNvPr id="33838" name="Freeform 260"/>
            <p:cNvSpPr>
              <a:spLocks/>
            </p:cNvSpPr>
            <p:nvPr/>
          </p:nvSpPr>
          <p:spPr bwMode="auto">
            <a:xfrm>
              <a:off x="3253" y="2252"/>
              <a:ext cx="46" cy="69"/>
            </a:xfrm>
            <a:custGeom>
              <a:avLst/>
              <a:gdLst>
                <a:gd name="T0" fmla="*/ 0 w 323"/>
                <a:gd name="T1" fmla="*/ 1 h 488"/>
                <a:gd name="T2" fmla="*/ 0 w 323"/>
                <a:gd name="T3" fmla="*/ 1 h 488"/>
                <a:gd name="T4" fmla="*/ 0 w 323"/>
                <a:gd name="T5" fmla="*/ 1 h 488"/>
                <a:gd name="T6" fmla="*/ 0 w 323"/>
                <a:gd name="T7" fmla="*/ 1 h 488"/>
                <a:gd name="T8" fmla="*/ 0 w 323"/>
                <a:gd name="T9" fmla="*/ 1 h 488"/>
                <a:gd name="T10" fmla="*/ 0 w 323"/>
                <a:gd name="T11" fmla="*/ 1 h 488"/>
                <a:gd name="T12" fmla="*/ 0 w 323"/>
                <a:gd name="T13" fmla="*/ 1 h 488"/>
                <a:gd name="T14" fmla="*/ 0 w 323"/>
                <a:gd name="T15" fmla="*/ 1 h 488"/>
                <a:gd name="T16" fmla="*/ 0 w 323"/>
                <a:gd name="T17" fmla="*/ 1 h 488"/>
                <a:gd name="T18" fmla="*/ 1 w 323"/>
                <a:gd name="T19" fmla="*/ 1 h 488"/>
                <a:gd name="T20" fmla="*/ 1 w 323"/>
                <a:gd name="T21" fmla="*/ 1 h 488"/>
                <a:gd name="T22" fmla="*/ 1 w 323"/>
                <a:gd name="T23" fmla="*/ 1 h 488"/>
                <a:gd name="T24" fmla="*/ 1 w 323"/>
                <a:gd name="T25" fmla="*/ 1 h 488"/>
                <a:gd name="T26" fmla="*/ 1 w 323"/>
                <a:gd name="T27" fmla="*/ 1 h 488"/>
                <a:gd name="T28" fmla="*/ 1 w 323"/>
                <a:gd name="T29" fmla="*/ 1 h 488"/>
                <a:gd name="T30" fmla="*/ 1 w 323"/>
                <a:gd name="T31" fmla="*/ 1 h 488"/>
                <a:gd name="T32" fmla="*/ 1 w 323"/>
                <a:gd name="T33" fmla="*/ 1 h 488"/>
                <a:gd name="T34" fmla="*/ 1 w 323"/>
                <a:gd name="T35" fmla="*/ 1 h 488"/>
                <a:gd name="T36" fmla="*/ 1 w 323"/>
                <a:gd name="T37" fmla="*/ 1 h 488"/>
                <a:gd name="T38" fmla="*/ 1 w 323"/>
                <a:gd name="T39" fmla="*/ 1 h 488"/>
                <a:gd name="T40" fmla="*/ 1 w 323"/>
                <a:gd name="T41" fmla="*/ 1 h 488"/>
                <a:gd name="T42" fmla="*/ 1 w 323"/>
                <a:gd name="T43" fmla="*/ 1 h 488"/>
                <a:gd name="T44" fmla="*/ 1 w 323"/>
                <a:gd name="T45" fmla="*/ 1 h 488"/>
                <a:gd name="T46" fmla="*/ 1 w 323"/>
                <a:gd name="T47" fmla="*/ 1 h 488"/>
                <a:gd name="T48" fmla="*/ 0 w 323"/>
                <a:gd name="T49" fmla="*/ 1 h 488"/>
                <a:gd name="T50" fmla="*/ 0 w 323"/>
                <a:gd name="T51" fmla="*/ 1 h 488"/>
                <a:gd name="T52" fmla="*/ 0 w 323"/>
                <a:gd name="T53" fmla="*/ 1 h 488"/>
                <a:gd name="T54" fmla="*/ 0 w 323"/>
                <a:gd name="T55" fmla="*/ 1 h 488"/>
                <a:gd name="T56" fmla="*/ 0 w 323"/>
                <a:gd name="T57" fmla="*/ 1 h 488"/>
                <a:gd name="T58" fmla="*/ 0 w 323"/>
                <a:gd name="T59" fmla="*/ 0 h 488"/>
                <a:gd name="T60" fmla="*/ 1 w 323"/>
                <a:gd name="T61" fmla="*/ 0 h 488"/>
                <a:gd name="T62" fmla="*/ 0 w 323"/>
                <a:gd name="T63" fmla="*/ 1 h 488"/>
                <a:gd name="T64" fmla="*/ 0 w 323"/>
                <a:gd name="T65" fmla="*/ 1 h 488"/>
                <a:gd name="T66" fmla="*/ 0 w 323"/>
                <a:gd name="T67" fmla="*/ 0 h 488"/>
                <a:gd name="T68" fmla="*/ 0 w 323"/>
                <a:gd name="T69" fmla="*/ 0 h 488"/>
                <a:gd name="T70" fmla="*/ 0 w 323"/>
                <a:gd name="T71" fmla="*/ 0 h 488"/>
                <a:gd name="T72" fmla="*/ 1 w 323"/>
                <a:gd name="T73" fmla="*/ 0 h 488"/>
                <a:gd name="T74" fmla="*/ 1 w 323"/>
                <a:gd name="T75" fmla="*/ 0 h 488"/>
                <a:gd name="T76" fmla="*/ 1 w 323"/>
                <a:gd name="T77" fmla="*/ 1 h 488"/>
                <a:gd name="T78" fmla="*/ 1 w 323"/>
                <a:gd name="T79" fmla="*/ 1 h 488"/>
                <a:gd name="T80" fmla="*/ 1 w 323"/>
                <a:gd name="T81" fmla="*/ 1 h 488"/>
                <a:gd name="T82" fmla="*/ 1 w 323"/>
                <a:gd name="T83" fmla="*/ 1 h 488"/>
                <a:gd name="T84" fmla="*/ 1 w 323"/>
                <a:gd name="T85" fmla="*/ 1 h 488"/>
                <a:gd name="T86" fmla="*/ 1 w 323"/>
                <a:gd name="T87" fmla="*/ 1 h 488"/>
                <a:gd name="T88" fmla="*/ 1 w 323"/>
                <a:gd name="T89" fmla="*/ 1 h 488"/>
                <a:gd name="T90" fmla="*/ 1 w 323"/>
                <a:gd name="T91" fmla="*/ 1 h 488"/>
                <a:gd name="T92" fmla="*/ 1 w 323"/>
                <a:gd name="T93" fmla="*/ 1 h 488"/>
                <a:gd name="T94" fmla="*/ 1 w 323"/>
                <a:gd name="T95" fmla="*/ 1 h 488"/>
                <a:gd name="T96" fmla="*/ 1 w 323"/>
                <a:gd name="T97" fmla="*/ 1 h 488"/>
                <a:gd name="T98" fmla="*/ 1 w 323"/>
                <a:gd name="T99" fmla="*/ 1 h 488"/>
                <a:gd name="T100" fmla="*/ 1 w 323"/>
                <a:gd name="T101" fmla="*/ 1 h 488"/>
                <a:gd name="T102" fmla="*/ 1 w 323"/>
                <a:gd name="T103" fmla="*/ 1 h 488"/>
                <a:gd name="T104" fmla="*/ 1 w 323"/>
                <a:gd name="T105" fmla="*/ 1 h 488"/>
                <a:gd name="T106" fmla="*/ 1 w 323"/>
                <a:gd name="T107" fmla="*/ 1 h 488"/>
                <a:gd name="T108" fmla="*/ 0 w 323"/>
                <a:gd name="T109" fmla="*/ 1 h 488"/>
                <a:gd name="T110" fmla="*/ 0 w 323"/>
                <a:gd name="T111" fmla="*/ 1 h 488"/>
                <a:gd name="T112" fmla="*/ 0 w 323"/>
                <a:gd name="T113" fmla="*/ 1 h 488"/>
                <a:gd name="T114" fmla="*/ 0 w 323"/>
                <a:gd name="T115" fmla="*/ 1 h 488"/>
                <a:gd name="T116" fmla="*/ 0 w 323"/>
                <a:gd name="T117" fmla="*/ 1 h 488"/>
                <a:gd name="T118" fmla="*/ 0 w 323"/>
                <a:gd name="T119" fmla="*/ 1 h 488"/>
                <a:gd name="T120" fmla="*/ 0 w 323"/>
                <a:gd name="T121" fmla="*/ 1 h 488"/>
                <a:gd name="T122" fmla="*/ 0 w 323"/>
                <a:gd name="T123" fmla="*/ 1 h 488"/>
                <a:gd name="T124" fmla="*/ 0 w 323"/>
                <a:gd name="T125" fmla="*/ 1 h 4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3"/>
                <a:gd name="T190" fmla="*/ 0 h 488"/>
                <a:gd name="T191" fmla="*/ 323 w 323"/>
                <a:gd name="T192" fmla="*/ 488 h 4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3" h="488">
                  <a:moveTo>
                    <a:pt x="0" y="353"/>
                  </a:moveTo>
                  <a:lnTo>
                    <a:pt x="63" y="347"/>
                  </a:lnTo>
                  <a:lnTo>
                    <a:pt x="65" y="358"/>
                  </a:lnTo>
                  <a:lnTo>
                    <a:pt x="67" y="369"/>
                  </a:lnTo>
                  <a:lnTo>
                    <a:pt x="71" y="379"/>
                  </a:lnTo>
                  <a:lnTo>
                    <a:pt x="74" y="387"/>
                  </a:lnTo>
                  <a:lnTo>
                    <a:pt x="79" y="396"/>
                  </a:lnTo>
                  <a:lnTo>
                    <a:pt x="83" y="403"/>
                  </a:lnTo>
                  <a:lnTo>
                    <a:pt x="89" y="410"/>
                  </a:lnTo>
                  <a:lnTo>
                    <a:pt x="95" y="416"/>
                  </a:lnTo>
                  <a:lnTo>
                    <a:pt x="101" y="422"/>
                  </a:lnTo>
                  <a:lnTo>
                    <a:pt x="108" y="426"/>
                  </a:lnTo>
                  <a:lnTo>
                    <a:pt x="115" y="430"/>
                  </a:lnTo>
                  <a:lnTo>
                    <a:pt x="123" y="433"/>
                  </a:lnTo>
                  <a:lnTo>
                    <a:pt x="131" y="436"/>
                  </a:lnTo>
                  <a:lnTo>
                    <a:pt x="139" y="438"/>
                  </a:lnTo>
                  <a:lnTo>
                    <a:pt x="147" y="439"/>
                  </a:lnTo>
                  <a:lnTo>
                    <a:pt x="156" y="439"/>
                  </a:lnTo>
                  <a:lnTo>
                    <a:pt x="167" y="439"/>
                  </a:lnTo>
                  <a:lnTo>
                    <a:pt x="177" y="437"/>
                  </a:lnTo>
                  <a:lnTo>
                    <a:pt x="187" y="435"/>
                  </a:lnTo>
                  <a:lnTo>
                    <a:pt x="196" y="431"/>
                  </a:lnTo>
                  <a:lnTo>
                    <a:pt x="205" y="427"/>
                  </a:lnTo>
                  <a:lnTo>
                    <a:pt x="213" y="421"/>
                  </a:lnTo>
                  <a:lnTo>
                    <a:pt x="221" y="414"/>
                  </a:lnTo>
                  <a:lnTo>
                    <a:pt x="229" y="407"/>
                  </a:lnTo>
                  <a:lnTo>
                    <a:pt x="236" y="398"/>
                  </a:lnTo>
                  <a:lnTo>
                    <a:pt x="243" y="389"/>
                  </a:lnTo>
                  <a:lnTo>
                    <a:pt x="248" y="379"/>
                  </a:lnTo>
                  <a:lnTo>
                    <a:pt x="252" y="369"/>
                  </a:lnTo>
                  <a:lnTo>
                    <a:pt x="256" y="358"/>
                  </a:lnTo>
                  <a:lnTo>
                    <a:pt x="258" y="346"/>
                  </a:lnTo>
                  <a:lnTo>
                    <a:pt x="259" y="334"/>
                  </a:lnTo>
                  <a:lnTo>
                    <a:pt x="260" y="321"/>
                  </a:lnTo>
                  <a:lnTo>
                    <a:pt x="259" y="308"/>
                  </a:lnTo>
                  <a:lnTo>
                    <a:pt x="258" y="296"/>
                  </a:lnTo>
                  <a:lnTo>
                    <a:pt x="256" y="284"/>
                  </a:lnTo>
                  <a:lnTo>
                    <a:pt x="253" y="274"/>
                  </a:lnTo>
                  <a:lnTo>
                    <a:pt x="249" y="264"/>
                  </a:lnTo>
                  <a:lnTo>
                    <a:pt x="244" y="255"/>
                  </a:lnTo>
                  <a:lnTo>
                    <a:pt x="237" y="247"/>
                  </a:lnTo>
                  <a:lnTo>
                    <a:pt x="230" y="239"/>
                  </a:lnTo>
                  <a:lnTo>
                    <a:pt x="223" y="232"/>
                  </a:lnTo>
                  <a:lnTo>
                    <a:pt x="215" y="226"/>
                  </a:lnTo>
                  <a:lnTo>
                    <a:pt x="206" y="221"/>
                  </a:lnTo>
                  <a:lnTo>
                    <a:pt x="197" y="217"/>
                  </a:lnTo>
                  <a:lnTo>
                    <a:pt x="187" y="214"/>
                  </a:lnTo>
                  <a:lnTo>
                    <a:pt x="177" y="211"/>
                  </a:lnTo>
                  <a:lnTo>
                    <a:pt x="166" y="210"/>
                  </a:lnTo>
                  <a:lnTo>
                    <a:pt x="155" y="210"/>
                  </a:lnTo>
                  <a:lnTo>
                    <a:pt x="141" y="210"/>
                  </a:lnTo>
                  <a:lnTo>
                    <a:pt x="128" y="213"/>
                  </a:lnTo>
                  <a:lnTo>
                    <a:pt x="115" y="217"/>
                  </a:lnTo>
                  <a:lnTo>
                    <a:pt x="103" y="223"/>
                  </a:lnTo>
                  <a:lnTo>
                    <a:pt x="92" y="230"/>
                  </a:lnTo>
                  <a:lnTo>
                    <a:pt x="82" y="238"/>
                  </a:lnTo>
                  <a:lnTo>
                    <a:pt x="74" y="247"/>
                  </a:lnTo>
                  <a:lnTo>
                    <a:pt x="67" y="257"/>
                  </a:lnTo>
                  <a:lnTo>
                    <a:pt x="11" y="249"/>
                  </a:lnTo>
                  <a:lnTo>
                    <a:pt x="58" y="0"/>
                  </a:lnTo>
                  <a:lnTo>
                    <a:pt x="300" y="0"/>
                  </a:lnTo>
                  <a:lnTo>
                    <a:pt x="300" y="57"/>
                  </a:lnTo>
                  <a:lnTo>
                    <a:pt x="106" y="57"/>
                  </a:lnTo>
                  <a:lnTo>
                    <a:pt x="79" y="187"/>
                  </a:lnTo>
                  <a:lnTo>
                    <a:pt x="90" y="180"/>
                  </a:lnTo>
                  <a:lnTo>
                    <a:pt x="101" y="174"/>
                  </a:lnTo>
                  <a:lnTo>
                    <a:pt x="113" y="169"/>
                  </a:lnTo>
                  <a:lnTo>
                    <a:pt x="124" y="165"/>
                  </a:lnTo>
                  <a:lnTo>
                    <a:pt x="136" y="161"/>
                  </a:lnTo>
                  <a:lnTo>
                    <a:pt x="147" y="159"/>
                  </a:lnTo>
                  <a:lnTo>
                    <a:pt x="159" y="157"/>
                  </a:lnTo>
                  <a:lnTo>
                    <a:pt x="171" y="157"/>
                  </a:lnTo>
                  <a:lnTo>
                    <a:pt x="187" y="158"/>
                  </a:lnTo>
                  <a:lnTo>
                    <a:pt x="202" y="160"/>
                  </a:lnTo>
                  <a:lnTo>
                    <a:pt x="216" y="163"/>
                  </a:lnTo>
                  <a:lnTo>
                    <a:pt x="230" y="168"/>
                  </a:lnTo>
                  <a:lnTo>
                    <a:pt x="244" y="174"/>
                  </a:lnTo>
                  <a:lnTo>
                    <a:pt x="256" y="182"/>
                  </a:lnTo>
                  <a:lnTo>
                    <a:pt x="268" y="191"/>
                  </a:lnTo>
                  <a:lnTo>
                    <a:pt x="279" y="201"/>
                  </a:lnTo>
                  <a:lnTo>
                    <a:pt x="290" y="212"/>
                  </a:lnTo>
                  <a:lnTo>
                    <a:pt x="299" y="225"/>
                  </a:lnTo>
                  <a:lnTo>
                    <a:pt x="306" y="238"/>
                  </a:lnTo>
                  <a:lnTo>
                    <a:pt x="312" y="251"/>
                  </a:lnTo>
                  <a:lnTo>
                    <a:pt x="317" y="266"/>
                  </a:lnTo>
                  <a:lnTo>
                    <a:pt x="320" y="281"/>
                  </a:lnTo>
                  <a:lnTo>
                    <a:pt x="322" y="298"/>
                  </a:lnTo>
                  <a:lnTo>
                    <a:pt x="323" y="315"/>
                  </a:lnTo>
                  <a:lnTo>
                    <a:pt x="323" y="332"/>
                  </a:lnTo>
                  <a:lnTo>
                    <a:pt x="321" y="347"/>
                  </a:lnTo>
                  <a:lnTo>
                    <a:pt x="318" y="362"/>
                  </a:lnTo>
                  <a:lnTo>
                    <a:pt x="314" y="377"/>
                  </a:lnTo>
                  <a:lnTo>
                    <a:pt x="308" y="391"/>
                  </a:lnTo>
                  <a:lnTo>
                    <a:pt x="301" y="404"/>
                  </a:lnTo>
                  <a:lnTo>
                    <a:pt x="294" y="417"/>
                  </a:lnTo>
                  <a:lnTo>
                    <a:pt x="285" y="429"/>
                  </a:lnTo>
                  <a:lnTo>
                    <a:pt x="279" y="436"/>
                  </a:lnTo>
                  <a:lnTo>
                    <a:pt x="272" y="443"/>
                  </a:lnTo>
                  <a:lnTo>
                    <a:pt x="266" y="449"/>
                  </a:lnTo>
                  <a:lnTo>
                    <a:pt x="259" y="455"/>
                  </a:lnTo>
                  <a:lnTo>
                    <a:pt x="252" y="460"/>
                  </a:lnTo>
                  <a:lnTo>
                    <a:pt x="245" y="465"/>
                  </a:lnTo>
                  <a:lnTo>
                    <a:pt x="236" y="470"/>
                  </a:lnTo>
                  <a:lnTo>
                    <a:pt x="228" y="473"/>
                  </a:lnTo>
                  <a:lnTo>
                    <a:pt x="220" y="477"/>
                  </a:lnTo>
                  <a:lnTo>
                    <a:pt x="212" y="480"/>
                  </a:lnTo>
                  <a:lnTo>
                    <a:pt x="203" y="482"/>
                  </a:lnTo>
                  <a:lnTo>
                    <a:pt x="194" y="485"/>
                  </a:lnTo>
                  <a:lnTo>
                    <a:pt x="176" y="487"/>
                  </a:lnTo>
                  <a:lnTo>
                    <a:pt x="156" y="488"/>
                  </a:lnTo>
                  <a:lnTo>
                    <a:pt x="140" y="488"/>
                  </a:lnTo>
                  <a:lnTo>
                    <a:pt x="125" y="486"/>
                  </a:lnTo>
                  <a:lnTo>
                    <a:pt x="110" y="483"/>
                  </a:lnTo>
                  <a:lnTo>
                    <a:pt x="96" y="479"/>
                  </a:lnTo>
                  <a:lnTo>
                    <a:pt x="83" y="474"/>
                  </a:lnTo>
                  <a:lnTo>
                    <a:pt x="70" y="467"/>
                  </a:lnTo>
                  <a:lnTo>
                    <a:pt x="59" y="460"/>
                  </a:lnTo>
                  <a:lnTo>
                    <a:pt x="48" y="451"/>
                  </a:lnTo>
                  <a:lnTo>
                    <a:pt x="38" y="441"/>
                  </a:lnTo>
                  <a:lnTo>
                    <a:pt x="29" y="431"/>
                  </a:lnTo>
                  <a:lnTo>
                    <a:pt x="22" y="420"/>
                  </a:lnTo>
                  <a:lnTo>
                    <a:pt x="15" y="408"/>
                  </a:lnTo>
                  <a:lnTo>
                    <a:pt x="10" y="395"/>
                  </a:lnTo>
                  <a:lnTo>
                    <a:pt x="5" y="382"/>
                  </a:lnTo>
                  <a:lnTo>
                    <a:pt x="2" y="368"/>
                  </a:lnTo>
                  <a:lnTo>
                    <a:pt x="0" y="353"/>
                  </a:lnTo>
                  <a:close/>
                </a:path>
              </a:pathLst>
            </a:custGeom>
            <a:solidFill>
              <a:srgbClr val="1F1A17"/>
            </a:solidFill>
            <a:ln w="9525">
              <a:noFill/>
              <a:round/>
              <a:headEnd/>
              <a:tailEnd/>
            </a:ln>
          </p:spPr>
          <p:txBody>
            <a:bodyPr/>
            <a:lstStyle/>
            <a:p>
              <a:endParaRPr lang="en-US"/>
            </a:p>
          </p:txBody>
        </p:sp>
        <p:sp>
          <p:nvSpPr>
            <p:cNvPr id="33839" name="Freeform 261"/>
            <p:cNvSpPr>
              <a:spLocks noEditPoints="1"/>
            </p:cNvSpPr>
            <p:nvPr/>
          </p:nvSpPr>
          <p:spPr bwMode="auto">
            <a:xfrm>
              <a:off x="5491" y="2254"/>
              <a:ext cx="48" cy="70"/>
            </a:xfrm>
            <a:custGeom>
              <a:avLst/>
              <a:gdLst>
                <a:gd name="T0" fmla="*/ 1 w 337"/>
                <a:gd name="T1" fmla="*/ 1 h 486"/>
                <a:gd name="T2" fmla="*/ 1 w 337"/>
                <a:gd name="T3" fmla="*/ 1 h 486"/>
                <a:gd name="T4" fmla="*/ 0 w 337"/>
                <a:gd name="T5" fmla="*/ 1 h 486"/>
                <a:gd name="T6" fmla="*/ 0 w 337"/>
                <a:gd name="T7" fmla="*/ 1 h 486"/>
                <a:gd name="T8" fmla="*/ 1 w 337"/>
                <a:gd name="T9" fmla="*/ 0 h 486"/>
                <a:gd name="T10" fmla="*/ 1 w 337"/>
                <a:gd name="T11" fmla="*/ 0 h 486"/>
                <a:gd name="T12" fmla="*/ 1 w 337"/>
                <a:gd name="T13" fmla="*/ 1 h 486"/>
                <a:gd name="T14" fmla="*/ 1 w 337"/>
                <a:gd name="T15" fmla="*/ 1 h 486"/>
                <a:gd name="T16" fmla="*/ 1 w 337"/>
                <a:gd name="T17" fmla="*/ 1 h 486"/>
                <a:gd name="T18" fmla="*/ 1 w 337"/>
                <a:gd name="T19" fmla="*/ 1 h 486"/>
                <a:gd name="T20" fmla="*/ 1 w 337"/>
                <a:gd name="T21" fmla="*/ 1 h 486"/>
                <a:gd name="T22" fmla="*/ 1 w 337"/>
                <a:gd name="T23" fmla="*/ 1 h 486"/>
                <a:gd name="T24" fmla="*/ 1 w 337"/>
                <a:gd name="T25" fmla="*/ 1 h 486"/>
                <a:gd name="T26" fmla="*/ 1 w 337"/>
                <a:gd name="T27" fmla="*/ 0 h 486"/>
                <a:gd name="T28" fmla="*/ 0 w 337"/>
                <a:gd name="T29" fmla="*/ 1 h 486"/>
                <a:gd name="T30" fmla="*/ 1 w 337"/>
                <a:gd name="T31" fmla="*/ 1 h 4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7"/>
                <a:gd name="T49" fmla="*/ 0 h 486"/>
                <a:gd name="T50" fmla="*/ 337 w 337"/>
                <a:gd name="T51" fmla="*/ 486 h 4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7" h="486">
                  <a:moveTo>
                    <a:pt x="212" y="486"/>
                  </a:moveTo>
                  <a:lnTo>
                    <a:pt x="212" y="370"/>
                  </a:lnTo>
                  <a:lnTo>
                    <a:pt x="0" y="370"/>
                  </a:lnTo>
                  <a:lnTo>
                    <a:pt x="0" y="315"/>
                  </a:lnTo>
                  <a:lnTo>
                    <a:pt x="223" y="0"/>
                  </a:lnTo>
                  <a:lnTo>
                    <a:pt x="271" y="0"/>
                  </a:lnTo>
                  <a:lnTo>
                    <a:pt x="271" y="315"/>
                  </a:lnTo>
                  <a:lnTo>
                    <a:pt x="337" y="315"/>
                  </a:lnTo>
                  <a:lnTo>
                    <a:pt x="337" y="370"/>
                  </a:lnTo>
                  <a:lnTo>
                    <a:pt x="271" y="370"/>
                  </a:lnTo>
                  <a:lnTo>
                    <a:pt x="271" y="486"/>
                  </a:lnTo>
                  <a:lnTo>
                    <a:pt x="212" y="486"/>
                  </a:lnTo>
                  <a:close/>
                  <a:moveTo>
                    <a:pt x="212" y="315"/>
                  </a:moveTo>
                  <a:lnTo>
                    <a:pt x="212" y="96"/>
                  </a:lnTo>
                  <a:lnTo>
                    <a:pt x="59" y="315"/>
                  </a:lnTo>
                  <a:lnTo>
                    <a:pt x="212" y="315"/>
                  </a:lnTo>
                  <a:close/>
                </a:path>
              </a:pathLst>
            </a:custGeom>
            <a:solidFill>
              <a:srgbClr val="1F1A17"/>
            </a:solidFill>
            <a:ln w="9525">
              <a:noFill/>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7D466DF5-DC8A-4DCB-971A-7A419D405AF8}" type="slidenum">
              <a:rPr lang="en-US"/>
              <a:pPr>
                <a:defRPr/>
              </a:pPr>
              <a:t>24</a:t>
            </a:fld>
            <a:endParaRPr lang="en-US"/>
          </a:p>
        </p:txBody>
      </p:sp>
      <p:sp>
        <p:nvSpPr>
          <p:cNvPr id="34819" name="Rectangle 2"/>
          <p:cNvSpPr>
            <a:spLocks noGrp="1" noChangeArrowheads="1"/>
          </p:cNvSpPr>
          <p:nvPr>
            <p:ph type="title" idx="4294967295"/>
          </p:nvPr>
        </p:nvSpPr>
        <p:spPr bwMode="auto">
          <a:xfrm>
            <a:off x="0" y="382588"/>
            <a:ext cx="9144000" cy="698500"/>
          </a:xfrm>
          <a:prstGeom prst="rect">
            <a:avLst/>
          </a:prstGeom>
          <a:noFill/>
          <a:ln>
            <a:miter lim="800000"/>
            <a:headEnd/>
            <a:tailEnd/>
          </a:ln>
        </p:spPr>
        <p:txBody>
          <a:bodyPr/>
          <a:lstStyle/>
          <a:p>
            <a:pPr eaLnBrk="1" hangingPunct="1"/>
            <a:r>
              <a:rPr lang="en-US" smtClean="0"/>
              <a:t>Operator Maintenance</a:t>
            </a:r>
          </a:p>
        </p:txBody>
      </p:sp>
      <p:sp>
        <p:nvSpPr>
          <p:cNvPr id="932867" name="Rectangle 3"/>
          <p:cNvSpPr>
            <a:spLocks noGrp="1" noChangeArrowheads="1"/>
          </p:cNvSpPr>
          <p:nvPr>
            <p:ph type="body" idx="4294967295"/>
          </p:nvPr>
        </p:nvSpPr>
        <p:spPr>
          <a:xfrm>
            <a:off x="0" y="1112838"/>
            <a:ext cx="9036050" cy="3382962"/>
          </a:xfrm>
        </p:spPr>
        <p:txBody>
          <a:bodyPr/>
          <a:lstStyle/>
          <a:p>
            <a:pPr eaLnBrk="1" hangingPunct="1">
              <a:defRPr/>
            </a:pPr>
            <a:r>
              <a:rPr lang="en-US" sz="2400" dirty="0" smtClean="0"/>
              <a:t>Preventative Maintenance Checks and Services (PMCS) are:</a:t>
            </a:r>
          </a:p>
          <a:p>
            <a:pPr lvl="1" eaLnBrk="1" hangingPunct="1">
              <a:defRPr/>
            </a:pPr>
            <a:r>
              <a:rPr lang="en-US" sz="2000" dirty="0" smtClean="0"/>
              <a:t>Performed to keep the JCAD and accessory equipment in operating condition</a:t>
            </a:r>
          </a:p>
          <a:p>
            <a:pPr lvl="1" eaLnBrk="1" hangingPunct="1">
              <a:defRPr/>
            </a:pPr>
            <a:r>
              <a:rPr lang="en-US" sz="2000" dirty="0" smtClean="0"/>
              <a:t>Used to find, correct, or report problems</a:t>
            </a:r>
          </a:p>
          <a:p>
            <a:pPr lvl="1" eaLnBrk="1" hangingPunct="1">
              <a:defRPr/>
            </a:pPr>
            <a:r>
              <a:rPr lang="en-US" sz="2000" dirty="0" smtClean="0"/>
              <a:t>PMCS are done every day the JCAD is operated</a:t>
            </a:r>
          </a:p>
          <a:p>
            <a:pPr eaLnBrk="1" hangingPunct="1">
              <a:defRPr/>
            </a:pPr>
            <a:r>
              <a:rPr lang="en-US" sz="2400" dirty="0" smtClean="0"/>
              <a:t>Scheduling</a:t>
            </a:r>
          </a:p>
          <a:p>
            <a:pPr lvl="1" eaLnBrk="1" hangingPunct="1">
              <a:defRPr/>
            </a:pPr>
            <a:r>
              <a:rPr lang="en-US" sz="2000" dirty="0" smtClean="0"/>
              <a:t>PMCS must be done at the specified intervals (i.e., before, during and after)</a:t>
            </a:r>
          </a:p>
          <a:p>
            <a:pPr lvl="2" eaLnBrk="1" hangingPunct="1">
              <a:defRPr/>
            </a:pPr>
            <a:r>
              <a:rPr lang="en-US" sz="2000" dirty="0" smtClean="0"/>
              <a:t>If operational requirements prevent doing PMCS at the specified times, make the required checks and services at the first opportunity</a:t>
            </a:r>
          </a:p>
          <a:p>
            <a:pPr lvl="2" eaLnBrk="1" hangingPunct="1">
              <a:defRPr/>
            </a:pPr>
            <a:r>
              <a:rPr lang="en-US" sz="2000" dirty="0" smtClean="0"/>
              <a:t>During operation, PMCS must be done regularly to help identify and resolve small problems before they escalate.</a:t>
            </a:r>
          </a:p>
          <a:p>
            <a:pPr lvl="1" eaLnBrk="1" hangingPunct="1">
              <a:defRPr/>
            </a:pPr>
            <a:r>
              <a:rPr lang="en-US" sz="2000" dirty="0" smtClean="0"/>
              <a:t>If the detector fails to operate correctly when performing PMCS, repair it if possible, using troubleshooting procedures and/or maintenance procedures listed in this manual </a:t>
            </a:r>
          </a:p>
        </p:txBody>
      </p:sp>
    </p:spTree>
  </p:cSld>
  <p:clrMapOvr>
    <a:masterClrMapping/>
  </p:clrMapOvr>
  <p:transition>
    <p:cover dir="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573101C8-9A64-40AF-84C7-01F173A6D713}" type="slidenum">
              <a:rPr lang="en-US"/>
              <a:pPr>
                <a:defRPr/>
              </a:pPr>
              <a:t>25</a:t>
            </a:fld>
            <a:endParaRPr lang="en-US"/>
          </a:p>
        </p:txBody>
      </p:sp>
      <p:sp>
        <p:nvSpPr>
          <p:cNvPr id="35843" name="Rectangle 2"/>
          <p:cNvSpPr>
            <a:spLocks noGrp="1" noChangeArrowheads="1"/>
          </p:cNvSpPr>
          <p:nvPr>
            <p:ph type="title" idx="4294967295"/>
          </p:nvPr>
        </p:nvSpPr>
        <p:spPr bwMode="auto">
          <a:xfrm>
            <a:off x="0" y="393700"/>
            <a:ext cx="9144000" cy="698500"/>
          </a:xfrm>
          <a:prstGeom prst="rect">
            <a:avLst/>
          </a:prstGeom>
          <a:noFill/>
          <a:ln>
            <a:miter lim="800000"/>
            <a:headEnd/>
            <a:tailEnd/>
          </a:ln>
        </p:spPr>
        <p:txBody>
          <a:bodyPr/>
          <a:lstStyle/>
          <a:p>
            <a:pPr eaLnBrk="1" hangingPunct="1"/>
            <a:r>
              <a:rPr lang="en-US" smtClean="0"/>
              <a:t>Operator Maintenance</a:t>
            </a:r>
          </a:p>
        </p:txBody>
      </p:sp>
      <p:sp>
        <p:nvSpPr>
          <p:cNvPr id="934915" name="Rectangle 3"/>
          <p:cNvSpPr>
            <a:spLocks noGrp="1" noChangeArrowheads="1"/>
          </p:cNvSpPr>
          <p:nvPr>
            <p:ph type="body" idx="4294967295"/>
          </p:nvPr>
        </p:nvSpPr>
        <p:spPr>
          <a:xfrm>
            <a:off x="0" y="966788"/>
            <a:ext cx="9036050" cy="5405437"/>
          </a:xfrm>
        </p:spPr>
        <p:txBody>
          <a:bodyPr/>
          <a:lstStyle/>
          <a:p>
            <a:pPr eaLnBrk="1" hangingPunct="1">
              <a:defRPr/>
            </a:pPr>
            <a:r>
              <a:rPr lang="en-US" sz="2400" dirty="0" smtClean="0"/>
              <a:t>Routine Checks</a:t>
            </a:r>
          </a:p>
          <a:p>
            <a:pPr lvl="1" eaLnBrk="1" hangingPunct="1">
              <a:defRPr/>
            </a:pPr>
            <a:r>
              <a:rPr lang="en-US" sz="2000" dirty="0" smtClean="0"/>
              <a:t>Routine checks such as cleaning; dusting; checking for loose, damaged or frayed cables; storage of items not in use; covering of unused receptacles; checking for completeness; and checking for loose nuts, bolts, and screws are not listed as PMCS</a:t>
            </a:r>
          </a:p>
          <a:p>
            <a:pPr lvl="1" eaLnBrk="1" hangingPunct="1">
              <a:defRPr/>
            </a:pPr>
            <a:r>
              <a:rPr lang="en-US" sz="2000" dirty="0" smtClean="0"/>
              <a:t>These checks should be performed on an as needed basis.</a:t>
            </a:r>
          </a:p>
          <a:p>
            <a:pPr eaLnBrk="1" hangingPunct="1">
              <a:defRPr/>
            </a:pPr>
            <a:r>
              <a:rPr lang="en-US" sz="2400" dirty="0" smtClean="0"/>
              <a:t>Continuous Operation</a:t>
            </a:r>
          </a:p>
          <a:p>
            <a:pPr lvl="1" eaLnBrk="1" hangingPunct="1">
              <a:defRPr/>
            </a:pPr>
            <a:r>
              <a:rPr lang="en-US" sz="2000" dirty="0" smtClean="0"/>
              <a:t>If the JCAD is in continuous operation, check and service items that will not interrupt detector operation</a:t>
            </a:r>
          </a:p>
          <a:p>
            <a:pPr lvl="1" eaLnBrk="1" hangingPunct="1">
              <a:defRPr/>
            </a:pPr>
            <a:r>
              <a:rPr lang="en-US" sz="2000" dirty="0" smtClean="0"/>
              <a:t>Perform the complete checks and services when the JCAD is not in use</a:t>
            </a:r>
          </a:p>
          <a:p>
            <a:pPr eaLnBrk="1" hangingPunct="1">
              <a:defRPr/>
            </a:pPr>
            <a:r>
              <a:rPr lang="en-US" sz="2400" dirty="0" smtClean="0"/>
              <a:t>Defects</a:t>
            </a:r>
          </a:p>
          <a:p>
            <a:pPr lvl="1" eaLnBrk="1" hangingPunct="1">
              <a:defRPr/>
            </a:pPr>
            <a:r>
              <a:rPr lang="en-US" sz="2000" dirty="0" smtClean="0"/>
              <a:t>The right hand column of the PMCS table lists conditions that make the JCAD not fully mission capable.  </a:t>
            </a:r>
          </a:p>
          <a:p>
            <a:pPr eaLnBrk="1" hangingPunct="1">
              <a:defRPr/>
            </a:pPr>
            <a:r>
              <a:rPr lang="en-US" sz="2400" dirty="0" smtClean="0"/>
              <a:t>Reporting Defective Equipment</a:t>
            </a:r>
          </a:p>
          <a:p>
            <a:pPr lvl="1" eaLnBrk="1" hangingPunct="1">
              <a:defRPr/>
            </a:pPr>
            <a:r>
              <a:rPr lang="en-US" sz="2000" dirty="0" smtClean="0"/>
              <a:t>Per Service Guidelines (see WP 0012), Reporting Defective Equipment</a:t>
            </a:r>
          </a:p>
        </p:txBody>
      </p:sp>
    </p:spTree>
  </p:cSld>
  <p:clrMapOvr>
    <a:masterClrMapping/>
  </p:clrMapOvr>
  <p:transition>
    <p:cover dir="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8DB49940-87EB-43B6-882E-D00529815929}" type="slidenum">
              <a:rPr lang="en-US"/>
              <a:pPr>
                <a:defRPr/>
              </a:pPr>
              <a:t>26</a:t>
            </a:fld>
            <a:endParaRPr lang="en-US"/>
          </a:p>
        </p:txBody>
      </p:sp>
      <p:sp>
        <p:nvSpPr>
          <p:cNvPr id="36867" name="Rectangle 2"/>
          <p:cNvSpPr>
            <a:spLocks noGrp="1" noChangeArrowheads="1"/>
          </p:cNvSpPr>
          <p:nvPr>
            <p:ph type="title" idx="4294967295"/>
          </p:nvPr>
        </p:nvSpPr>
        <p:spPr bwMode="auto">
          <a:xfrm>
            <a:off x="1573213" y="153988"/>
            <a:ext cx="7570787" cy="698500"/>
          </a:xfrm>
          <a:prstGeom prst="rect">
            <a:avLst/>
          </a:prstGeom>
          <a:noFill/>
          <a:ln>
            <a:miter lim="800000"/>
            <a:headEnd/>
            <a:tailEnd/>
          </a:ln>
        </p:spPr>
        <p:txBody>
          <a:bodyPr/>
          <a:lstStyle/>
          <a:p>
            <a:pPr eaLnBrk="1" hangingPunct="1"/>
            <a:r>
              <a:rPr lang="en-US" smtClean="0"/>
              <a:t>PMCS (Before) Overview</a:t>
            </a:r>
          </a:p>
        </p:txBody>
      </p:sp>
      <p:sp>
        <p:nvSpPr>
          <p:cNvPr id="36868" name="Rectangle 3"/>
          <p:cNvSpPr>
            <a:spLocks noChangeArrowheads="1"/>
          </p:cNvSpPr>
          <p:nvPr/>
        </p:nvSpPr>
        <p:spPr bwMode="auto">
          <a:xfrm>
            <a:off x="1565275" y="2809875"/>
            <a:ext cx="184150" cy="641350"/>
          </a:xfrm>
          <a:prstGeom prst="rect">
            <a:avLst/>
          </a:prstGeom>
          <a:noFill/>
          <a:ln w="9525">
            <a:noFill/>
            <a:miter lim="800000"/>
            <a:headEnd/>
            <a:tailEnd/>
          </a:ln>
        </p:spPr>
        <p:txBody>
          <a:bodyPr wrap="none">
            <a:spAutoFit/>
          </a:bodyPr>
          <a:lstStyle/>
          <a:p>
            <a:endParaRPr lang="en-US"/>
          </a:p>
        </p:txBody>
      </p:sp>
      <p:sp>
        <p:nvSpPr>
          <p:cNvPr id="36869" name="Rectangle 4"/>
          <p:cNvSpPr>
            <a:spLocks noChangeArrowheads="1"/>
          </p:cNvSpPr>
          <p:nvPr/>
        </p:nvSpPr>
        <p:spPr bwMode="auto">
          <a:xfrm>
            <a:off x="1565275" y="2809875"/>
            <a:ext cx="184150" cy="641350"/>
          </a:xfrm>
          <a:prstGeom prst="rect">
            <a:avLst/>
          </a:prstGeom>
          <a:noFill/>
          <a:ln w="9525">
            <a:noFill/>
            <a:miter lim="800000"/>
            <a:headEnd/>
            <a:tailEnd/>
          </a:ln>
        </p:spPr>
        <p:txBody>
          <a:bodyPr wrap="none">
            <a:spAutoFit/>
          </a:bodyPr>
          <a:lstStyle/>
          <a:p>
            <a:endParaRPr lang="en-US"/>
          </a:p>
        </p:txBody>
      </p:sp>
      <p:graphicFrame>
        <p:nvGraphicFramePr>
          <p:cNvPr id="65593" name="Group 57"/>
          <p:cNvGraphicFramePr>
            <a:graphicFrameLocks noGrp="1"/>
          </p:cNvGraphicFramePr>
          <p:nvPr/>
        </p:nvGraphicFramePr>
        <p:xfrm>
          <a:off x="446088" y="1590675"/>
          <a:ext cx="8480425" cy="3865563"/>
        </p:xfrm>
        <a:graphic>
          <a:graphicData uri="http://schemas.openxmlformats.org/drawingml/2006/table">
            <a:tbl>
              <a:tblPr/>
              <a:tblGrid>
                <a:gridCol w="481115"/>
                <a:gridCol w="1291512"/>
                <a:gridCol w="1306147"/>
                <a:gridCol w="4064790"/>
                <a:gridCol w="1335417"/>
              </a:tblGrid>
              <a:tr h="606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ITEM </a:t>
                      </a:r>
                      <a:b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NO.</a:t>
                      </a:r>
                      <a:endParaRPr kumimoji="0" lang="en-US" sz="11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INTERVAL</a:t>
                      </a:r>
                      <a:endParaRPr kumimoji="0" lang="en-US" sz="11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ITEM TO CHECK/SERVICE</a:t>
                      </a:r>
                      <a:endParaRPr kumimoji="0" lang="en-US" sz="11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PROCEDURE</a:t>
                      </a:r>
                      <a:endParaRPr kumimoji="0" lang="en-US" sz="11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EQUIPMENT </a:t>
                      </a:r>
                      <a:b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1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NOT READY/ AVAILABLE IF:</a:t>
                      </a:r>
                      <a:endParaRPr kumimoji="0" lang="en-US" sz="11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r>
              <a:tr h="3175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1</a:t>
                      </a:r>
                      <a:endParaRPr kumimoji="0" lang="en-US" sz="11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anchor="ct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BEFORE</a:t>
                      </a:r>
                      <a:endParaRPr kumimoji="0" lang="en-US" sz="11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anchor="ct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Detector</a:t>
                      </a:r>
                      <a:endParaRPr kumimoji="0" lang="en-US" sz="11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anchor="ct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rowSpan="2">
                  <a:txBody>
                    <a:bodyPr/>
                    <a:lstStyle/>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Visually inspect detector for obvious damage, dust, or blockage of inlet area. If damage is noted, repeat AFTER checks.</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contents of carrying case are all present and undamaged (WP 0002).</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Inspect nozzle; confirm magnet is present.</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an operational sieve pack is installed (WP 0016).</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batteries are installed (WP 0014).</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Power on detector and verify startup sequence (WP 0005 steps 2 and 3).</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protective cap is installed (WP 0007) in earpiece socket.</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Toggle detector through LED intensity settings and detection modes (WP 0007).</a:t>
                      </a:r>
                    </a:p>
                    <a:p>
                      <a:pPr marL="233363" marR="0" lvl="0" indent="-233363" algn="l" defTabSz="914400" rtl="0" eaLnBrk="1" fontAlgn="base" latinLnBrk="0" hangingPunct="1">
                        <a:lnSpc>
                          <a:spcPct val="100000"/>
                        </a:lnSpc>
                        <a:spcBef>
                          <a:spcPct val="30000"/>
                        </a:spcBef>
                        <a:spcAft>
                          <a:spcPct val="0"/>
                        </a:spcAft>
                        <a:buClrTx/>
                        <a:buSzTx/>
                        <a:buFontTx/>
                        <a:buAutoNum type="arabicPeriod"/>
                        <a:tabLst>
                          <a:tab pos="139700" algn="l"/>
                          <a:tab pos="596900" algn="l"/>
                          <a:tab pos="1355725" algn="l"/>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Perform confidence check (WP 0006).</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Serviceable sieve pack is not installed.</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Rain cap, nozzle, or battery tray missing or damaged</a:t>
                      </a:r>
                      <a:endParaRPr kumimoji="0" lang="en-US" sz="11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r h="1835150">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tab pos="1600200" algn="l"/>
                        </a:tabLst>
                      </a:pPr>
                      <a:r>
                        <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NOTE</a:t>
                      </a:r>
                      <a:endParaRPr kumimoji="0" lang="en-US" sz="11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r>
                        <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Ensure factory shipping sieve pack (yellow cover) has been replaced with a serviceable sieve pack (clear cover). If required, remove factory shipping sieve pack and install a new serviceable sieve pack (WP 0016).</a:t>
                      </a: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endPar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tab pos="1600200" algn="l"/>
                        </a:tabLst>
                      </a:pPr>
                      <a:r>
                        <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WARNING</a:t>
                      </a: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endPar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endPar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endPar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tab pos="1600200" algn="l"/>
                        </a:tabLst>
                      </a:pPr>
                      <a:r>
                        <a:rPr kumimoji="0" lang="en-US" sz="11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Do not return the confidence checker to the charcoal bag and storage location without the end caps in place.  Not installing the end caps could result in contamination of the storage location and continual alarms.</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8F8F8"/>
                    </a:solidFill>
                  </a:tcPr>
                </a:tc>
                <a:tc hMerge="1">
                  <a:txBody>
                    <a:bodyPr/>
                    <a:lstStyle/>
                    <a:p>
                      <a:endParaRPr lang="en-US"/>
                    </a:p>
                  </a:txBody>
                  <a:tcPr/>
                </a:tc>
                <a:tc hMerge="1">
                  <a:txBody>
                    <a:bodyPr/>
                    <a:lstStyle/>
                    <a:p>
                      <a:endParaRPr lang="en-US"/>
                    </a:p>
                  </a:txBody>
                  <a:tcPr/>
                </a:tc>
                <a:tc vMerge="1">
                  <a:txBody>
                    <a:bodyPr/>
                    <a:lstStyle/>
                    <a:p>
                      <a:endParaRPr lang="en-US"/>
                    </a:p>
                  </a:txBody>
                  <a:tcPr/>
                </a:tc>
                <a:tc vMerge="1">
                  <a:txBody>
                    <a:bodyPr/>
                    <a:lstStyle/>
                    <a:p>
                      <a:endParaRPr lang="en-US"/>
                    </a:p>
                  </a:txBody>
                  <a:tcPr/>
                </a:tc>
              </a:tr>
            </a:tbl>
          </a:graphicData>
        </a:graphic>
      </p:graphicFrame>
      <p:pic>
        <p:nvPicPr>
          <p:cNvPr id="36892" name="Picture 46"/>
          <p:cNvPicPr>
            <a:picLocks noChangeAspect="1" noChangeArrowheads="1"/>
          </p:cNvPicPr>
          <p:nvPr/>
        </p:nvPicPr>
        <p:blipFill>
          <a:blip r:embed="rId3" cstate="print"/>
          <a:srcRect/>
          <a:stretch>
            <a:fillRect/>
          </a:stretch>
        </p:blipFill>
        <p:spPr bwMode="auto">
          <a:xfrm>
            <a:off x="1738313" y="4083050"/>
            <a:ext cx="457200" cy="381000"/>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9379C016-5FB1-4510-8F24-2A1141F3C1DD}" type="slidenum">
              <a:rPr lang="en-US"/>
              <a:pPr>
                <a:defRPr/>
              </a:pPr>
              <a:t>27</a:t>
            </a:fld>
            <a:endParaRPr lang="en-US"/>
          </a:p>
        </p:txBody>
      </p:sp>
      <p:pic>
        <p:nvPicPr>
          <p:cNvPr id="37891" name="Picture 55" descr="JCAD-09Nov09"/>
          <p:cNvPicPr>
            <a:picLocks noChangeAspect="1" noChangeArrowheads="1"/>
          </p:cNvPicPr>
          <p:nvPr/>
        </p:nvPicPr>
        <p:blipFill>
          <a:blip r:embed="rId3" cstate="print"/>
          <a:srcRect l="19830" t="19943" r="6860" b="12001"/>
          <a:stretch>
            <a:fillRect/>
          </a:stretch>
        </p:blipFill>
        <p:spPr bwMode="auto">
          <a:xfrm>
            <a:off x="2863850" y="3282950"/>
            <a:ext cx="2524125" cy="3511550"/>
          </a:xfrm>
          <a:prstGeom prst="rect">
            <a:avLst/>
          </a:prstGeom>
          <a:noFill/>
          <a:ln w="9525">
            <a:noFill/>
            <a:miter lim="800000"/>
            <a:headEnd/>
            <a:tailEnd/>
          </a:ln>
        </p:spPr>
      </p:pic>
      <p:sp>
        <p:nvSpPr>
          <p:cNvPr id="37892" name="Rectangle 2"/>
          <p:cNvSpPr>
            <a:spLocks noGrp="1" noChangeArrowheads="1"/>
          </p:cNvSpPr>
          <p:nvPr>
            <p:ph type="title" idx="4294967295"/>
          </p:nvPr>
        </p:nvSpPr>
        <p:spPr bwMode="auto">
          <a:xfrm>
            <a:off x="0" y="320675"/>
            <a:ext cx="9144000" cy="698500"/>
          </a:xfrm>
          <a:prstGeom prst="rect">
            <a:avLst/>
          </a:prstGeom>
          <a:noFill/>
          <a:ln>
            <a:miter lim="800000"/>
            <a:headEnd/>
            <a:tailEnd/>
          </a:ln>
        </p:spPr>
        <p:txBody>
          <a:bodyPr/>
          <a:lstStyle/>
          <a:p>
            <a:pPr eaLnBrk="1" hangingPunct="1"/>
            <a:r>
              <a:rPr lang="en-US" smtClean="0"/>
              <a:t>Before PMCS Procedures</a:t>
            </a:r>
          </a:p>
        </p:txBody>
      </p:sp>
      <p:sp>
        <p:nvSpPr>
          <p:cNvPr id="37893" name="Rectangle 3"/>
          <p:cNvSpPr>
            <a:spLocks noChangeArrowheads="1"/>
          </p:cNvSpPr>
          <p:nvPr/>
        </p:nvSpPr>
        <p:spPr bwMode="auto">
          <a:xfrm>
            <a:off x="1639888" y="2792413"/>
            <a:ext cx="184150" cy="641350"/>
          </a:xfrm>
          <a:prstGeom prst="rect">
            <a:avLst/>
          </a:prstGeom>
          <a:noFill/>
          <a:ln w="9525">
            <a:noFill/>
            <a:miter lim="800000"/>
            <a:headEnd/>
            <a:tailEnd/>
          </a:ln>
        </p:spPr>
        <p:txBody>
          <a:bodyPr wrap="none">
            <a:spAutoFit/>
          </a:bodyPr>
          <a:lstStyle/>
          <a:p>
            <a:endParaRPr lang="en-US"/>
          </a:p>
        </p:txBody>
      </p:sp>
      <p:sp>
        <p:nvSpPr>
          <p:cNvPr id="37894" name="Rectangle 4"/>
          <p:cNvSpPr>
            <a:spLocks noChangeArrowheads="1"/>
          </p:cNvSpPr>
          <p:nvPr/>
        </p:nvSpPr>
        <p:spPr bwMode="auto">
          <a:xfrm>
            <a:off x="1639888" y="2792413"/>
            <a:ext cx="184150" cy="641350"/>
          </a:xfrm>
          <a:prstGeom prst="rect">
            <a:avLst/>
          </a:prstGeom>
          <a:noFill/>
          <a:ln w="9525">
            <a:noFill/>
            <a:miter lim="800000"/>
            <a:headEnd/>
            <a:tailEnd/>
          </a:ln>
        </p:spPr>
        <p:txBody>
          <a:bodyPr wrap="none">
            <a:spAutoFit/>
          </a:bodyPr>
          <a:lstStyle/>
          <a:p>
            <a:endParaRPr lang="en-US"/>
          </a:p>
        </p:txBody>
      </p:sp>
      <p:graphicFrame>
        <p:nvGraphicFramePr>
          <p:cNvPr id="66614" name="Group 54"/>
          <p:cNvGraphicFramePr>
            <a:graphicFrameLocks noGrp="1"/>
          </p:cNvGraphicFramePr>
          <p:nvPr/>
        </p:nvGraphicFramePr>
        <p:xfrm>
          <a:off x="644525" y="1227138"/>
          <a:ext cx="7793038" cy="2070100"/>
        </p:xfrm>
        <a:graphic>
          <a:graphicData uri="http://schemas.openxmlformats.org/drawingml/2006/table">
            <a:tbl>
              <a:tblPr/>
              <a:tblGrid>
                <a:gridCol w="442202"/>
                <a:gridCol w="1187052"/>
                <a:gridCol w="1200504"/>
                <a:gridCol w="3737701"/>
                <a:gridCol w="1225723"/>
              </a:tblGrid>
              <a:tr h="606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ITEM </a:t>
                      </a:r>
                      <a:b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NO.</a:t>
                      </a:r>
                      <a:endParaRPr kumimoji="0" lang="en-US" sz="1050" b="1" i="0" u="none" strike="noStrike" cap="none" normalizeH="0" baseline="0" dirty="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INTERVAL</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ITEM TO </a:t>
                      </a:r>
                      <a:b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CHECK/SERVICE</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PROCEDURE</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EQUIPMENT </a:t>
                      </a:r>
                      <a:b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NOT READY/ AVAILABLE IF:</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r>
              <a:tr h="4619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1</a:t>
                      </a:r>
                      <a:endParaRPr kumimoji="0" lang="en-US" sz="105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BEFORE</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Detector</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33363" marR="0" lvl="0" indent="-233363" algn="l" defTabSz="914400" rtl="0" eaLnBrk="1" fontAlgn="base" latinLnBrk="0" hangingPunct="1">
                        <a:lnSpc>
                          <a:spcPct val="100000"/>
                        </a:lnSpc>
                        <a:spcBef>
                          <a:spcPct val="0"/>
                        </a:spcBef>
                        <a:spcAft>
                          <a:spcPct val="0"/>
                        </a:spcAft>
                        <a:buClrTx/>
                        <a:buSzTx/>
                        <a:buFontTx/>
                        <a:buAutoNum type="arabicPeriod"/>
                        <a:tabLst>
                          <a:tab pos="139700" algn="l"/>
                          <a:tab pos="596900" algn="l"/>
                          <a:tab pos="1355725"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Visually inspect detector for obvious damage, dust, or blockage of inlet area. If damage is noted, repeat AFTER check.</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Serviceable sieve pack is not installed</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r h="7842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1</a:t>
                      </a:r>
                      <a:endParaRPr kumimoji="0" lang="en-US" sz="105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BEFORE</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Detector</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27013" marR="0" lvl="0" indent="-227013" algn="l" defTabSz="914400" rtl="0" eaLnBrk="1" fontAlgn="base" latinLnBrk="0" hangingPunct="1">
                        <a:lnSpc>
                          <a:spcPct val="100000"/>
                        </a:lnSpc>
                        <a:spcBef>
                          <a:spcPct val="0"/>
                        </a:spcBef>
                        <a:spcAft>
                          <a:spcPct val="0"/>
                        </a:spcAft>
                        <a:buClrTx/>
                        <a:buSzTx/>
                        <a:buFontTx/>
                        <a:buAutoNum type="arabicPeriod" startAt="2"/>
                        <a:tabLst>
                          <a:tab pos="139700" algn="l"/>
                          <a:tab pos="596900" algn="l"/>
                          <a:tab pos="1355725"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contents of carrying case are all present and undamaged (WP 0002).</a:t>
                      </a:r>
                    </a:p>
                    <a:p>
                      <a:pPr marL="227013" marR="0" lvl="0" indent="-227013" algn="l" defTabSz="914400" rtl="0" eaLnBrk="1" fontAlgn="base" latinLnBrk="0" hangingPunct="1">
                        <a:lnSpc>
                          <a:spcPct val="100000"/>
                        </a:lnSpc>
                        <a:spcBef>
                          <a:spcPct val="0"/>
                        </a:spcBef>
                        <a:spcAft>
                          <a:spcPct val="0"/>
                        </a:spcAft>
                        <a:buClrTx/>
                        <a:buSzTx/>
                        <a:buFontTx/>
                        <a:buNone/>
                        <a:tabLst>
                          <a:tab pos="139700" algn="l"/>
                          <a:tab pos="596900" algn="l"/>
                          <a:tab pos="1355725" algn="l"/>
                        </a:tabLst>
                      </a:pPr>
                      <a:endPar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227013" marR="0" lvl="0" indent="-227013" algn="l" defTabSz="914400" rtl="0" eaLnBrk="1" fontAlgn="base" latinLnBrk="0" hangingPunct="1">
                        <a:lnSpc>
                          <a:spcPct val="100000"/>
                        </a:lnSpc>
                        <a:spcBef>
                          <a:spcPct val="0"/>
                        </a:spcBef>
                        <a:spcAft>
                          <a:spcPct val="0"/>
                        </a:spcAft>
                        <a:buClrTx/>
                        <a:buSzTx/>
                        <a:buFontTx/>
                        <a:buAutoNum type="arabicPeriod" startAt="3"/>
                        <a:tabLst>
                          <a:tab pos="139700" algn="l"/>
                          <a:tab pos="596900" algn="l"/>
                          <a:tab pos="1355725"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Inspect nozzle; confirm magnet is present.</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Rain cap, nozzle, or battery tray missing or damaged.</a:t>
                      </a:r>
                      <a:endParaRPr kumimoji="0" lang="en-US" sz="105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cover dir="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1"/>
          <p:cNvSpPr>
            <a:spLocks noGrp="1"/>
          </p:cNvSpPr>
          <p:nvPr>
            <p:ph type="sldNum" sz="quarter" idx="10"/>
          </p:nvPr>
        </p:nvSpPr>
        <p:spPr/>
        <p:txBody>
          <a:bodyPr/>
          <a:lstStyle/>
          <a:p>
            <a:pPr>
              <a:defRPr/>
            </a:pPr>
            <a:fld id="{9951FAD5-A2AE-4182-BC66-CC5CF830CE8A}" type="slidenum">
              <a:rPr lang="en-US"/>
              <a:pPr>
                <a:defRPr/>
              </a:pPr>
              <a:t>28</a:t>
            </a:fld>
            <a:endParaRPr lang="en-US"/>
          </a:p>
        </p:txBody>
      </p:sp>
      <p:pic>
        <p:nvPicPr>
          <p:cNvPr id="38915" name="Picture 30" descr="close up 3"/>
          <p:cNvPicPr>
            <a:picLocks noChangeAspect="1" noChangeArrowheads="1"/>
          </p:cNvPicPr>
          <p:nvPr/>
        </p:nvPicPr>
        <p:blipFill>
          <a:blip r:embed="rId3" cstate="print"/>
          <a:srcRect/>
          <a:stretch>
            <a:fillRect/>
          </a:stretch>
        </p:blipFill>
        <p:spPr bwMode="auto">
          <a:xfrm>
            <a:off x="5575300" y="4078288"/>
            <a:ext cx="2954338" cy="2095500"/>
          </a:xfrm>
          <a:prstGeom prst="rect">
            <a:avLst/>
          </a:prstGeom>
          <a:noFill/>
          <a:ln w="9525">
            <a:noFill/>
            <a:miter lim="800000"/>
            <a:headEnd/>
            <a:tailEnd/>
          </a:ln>
        </p:spPr>
      </p:pic>
      <p:sp>
        <p:nvSpPr>
          <p:cNvPr id="38916" name="Rectangle 2"/>
          <p:cNvSpPr>
            <a:spLocks noGrp="1" noChangeArrowheads="1"/>
          </p:cNvSpPr>
          <p:nvPr>
            <p:ph type="title" idx="4294967295"/>
          </p:nvPr>
        </p:nvSpPr>
        <p:spPr bwMode="auto">
          <a:xfrm>
            <a:off x="0" y="382588"/>
            <a:ext cx="9144000" cy="698500"/>
          </a:xfrm>
          <a:prstGeom prst="rect">
            <a:avLst/>
          </a:prstGeom>
          <a:noFill/>
          <a:ln>
            <a:miter lim="800000"/>
            <a:headEnd/>
            <a:tailEnd/>
          </a:ln>
        </p:spPr>
        <p:txBody>
          <a:bodyPr/>
          <a:lstStyle/>
          <a:p>
            <a:pPr eaLnBrk="1" hangingPunct="1"/>
            <a:r>
              <a:rPr lang="en-US" smtClean="0"/>
              <a:t>Before PMCS</a:t>
            </a:r>
          </a:p>
        </p:txBody>
      </p:sp>
      <p:sp>
        <p:nvSpPr>
          <p:cNvPr id="38917" name="Text Box 31"/>
          <p:cNvSpPr txBox="1">
            <a:spLocks noChangeArrowheads="1"/>
          </p:cNvSpPr>
          <p:nvPr/>
        </p:nvSpPr>
        <p:spPr bwMode="auto">
          <a:xfrm>
            <a:off x="2362200" y="3768725"/>
            <a:ext cx="4495800" cy="276225"/>
          </a:xfrm>
          <a:prstGeom prst="rect">
            <a:avLst/>
          </a:prstGeom>
          <a:solidFill>
            <a:srgbClr val="FFFF00"/>
          </a:solidFill>
          <a:ln w="12700">
            <a:noFill/>
            <a:miter lim="800000"/>
            <a:headEnd/>
            <a:tailEnd/>
          </a:ln>
        </p:spPr>
        <p:txBody>
          <a:bodyPr>
            <a:spAutoFit/>
          </a:bodyPr>
          <a:lstStyle/>
          <a:p>
            <a:pPr algn="ctr" eaLnBrk="1" hangingPunct="1">
              <a:spcBef>
                <a:spcPct val="50000"/>
              </a:spcBef>
            </a:pPr>
            <a:r>
              <a:rPr lang="en-GB" sz="1200" b="1">
                <a:latin typeface="Arial" charset="0"/>
              </a:rPr>
              <a:t>Yellow Top indicates dummy sieve pack fitted</a:t>
            </a:r>
            <a:endParaRPr lang="en-US" sz="1200" b="1">
              <a:latin typeface="Arial" charset="0"/>
            </a:endParaRPr>
          </a:p>
        </p:txBody>
      </p:sp>
      <p:grpSp>
        <p:nvGrpSpPr>
          <p:cNvPr id="38918" name="Group 17"/>
          <p:cNvGrpSpPr>
            <a:grpSpLocks/>
          </p:cNvGrpSpPr>
          <p:nvPr/>
        </p:nvGrpSpPr>
        <p:grpSpPr bwMode="auto">
          <a:xfrm>
            <a:off x="3338513" y="4078288"/>
            <a:ext cx="2565400" cy="2008187"/>
            <a:chOff x="3220806" y="4066014"/>
            <a:chExt cx="2969533" cy="2438620"/>
          </a:xfrm>
        </p:grpSpPr>
        <p:pic>
          <p:nvPicPr>
            <p:cNvPr id="38946" name="Picture 29" descr="Img_0004"/>
            <p:cNvPicPr>
              <a:picLocks noChangeAspect="1" noChangeArrowheads="1"/>
            </p:cNvPicPr>
            <p:nvPr/>
          </p:nvPicPr>
          <p:blipFill>
            <a:blip r:embed="rId4" cstate="print"/>
            <a:srcRect/>
            <a:stretch>
              <a:fillRect/>
            </a:stretch>
          </p:blipFill>
          <p:spPr bwMode="auto">
            <a:xfrm>
              <a:off x="3220806" y="4066014"/>
              <a:ext cx="2969533" cy="2438620"/>
            </a:xfrm>
            <a:prstGeom prst="rect">
              <a:avLst/>
            </a:prstGeom>
            <a:noFill/>
            <a:ln w="9525">
              <a:noFill/>
              <a:miter lim="800000"/>
              <a:headEnd/>
              <a:tailEnd/>
            </a:ln>
          </p:spPr>
        </p:pic>
        <p:sp>
          <p:nvSpPr>
            <p:cNvPr id="38947" name="Oval 33"/>
            <p:cNvSpPr>
              <a:spLocks noChangeArrowheads="1"/>
            </p:cNvSpPr>
            <p:nvPr/>
          </p:nvSpPr>
          <p:spPr bwMode="auto">
            <a:xfrm rot="3530254">
              <a:off x="3490297" y="5139658"/>
              <a:ext cx="1166296" cy="584351"/>
            </a:xfrm>
            <a:prstGeom prst="ellipse">
              <a:avLst/>
            </a:prstGeom>
            <a:noFill/>
            <a:ln w="38100">
              <a:noFill/>
              <a:round/>
              <a:headEnd/>
              <a:tailEnd/>
            </a:ln>
          </p:spPr>
          <p:txBody>
            <a:bodyPr rot="10800000" vert="eaVert" anchor="ctr">
              <a:spAutoFit/>
            </a:bodyPr>
            <a:lstStyle/>
            <a:p>
              <a:endParaRPr lang="en-US"/>
            </a:p>
          </p:txBody>
        </p:sp>
      </p:grpSp>
      <p:grpSp>
        <p:nvGrpSpPr>
          <p:cNvPr id="38919" name="Group 16"/>
          <p:cNvGrpSpPr>
            <a:grpSpLocks/>
          </p:cNvGrpSpPr>
          <p:nvPr/>
        </p:nvGrpSpPr>
        <p:grpSpPr bwMode="auto">
          <a:xfrm>
            <a:off x="698500" y="4078288"/>
            <a:ext cx="2944813" cy="2019300"/>
            <a:chOff x="27432" y="4068835"/>
            <a:chExt cx="2883408" cy="2524427"/>
          </a:xfrm>
        </p:grpSpPr>
        <p:pic>
          <p:nvPicPr>
            <p:cNvPr id="38944" name="Picture 14" descr="M4 JCAD Remove Flag.JPG"/>
            <p:cNvPicPr>
              <a:picLocks noChangeAspect="1" noChangeArrowheads="1"/>
            </p:cNvPicPr>
            <p:nvPr/>
          </p:nvPicPr>
          <p:blipFill>
            <a:blip r:embed="rId5" cstate="print"/>
            <a:srcRect/>
            <a:stretch>
              <a:fillRect/>
            </a:stretch>
          </p:blipFill>
          <p:spPr bwMode="auto">
            <a:xfrm>
              <a:off x="27432" y="4068835"/>
              <a:ext cx="2883408" cy="2524427"/>
            </a:xfrm>
            <a:prstGeom prst="rect">
              <a:avLst/>
            </a:prstGeom>
            <a:noFill/>
            <a:ln w="9525">
              <a:noFill/>
              <a:miter lim="800000"/>
              <a:headEnd/>
              <a:tailEnd/>
            </a:ln>
          </p:spPr>
        </p:pic>
        <p:sp>
          <p:nvSpPr>
            <p:cNvPr id="38945" name="Oval 33"/>
            <p:cNvSpPr>
              <a:spLocks noChangeArrowheads="1"/>
            </p:cNvSpPr>
            <p:nvPr/>
          </p:nvSpPr>
          <p:spPr bwMode="auto">
            <a:xfrm rot="5204292">
              <a:off x="951951" y="5211044"/>
              <a:ext cx="1200691" cy="932639"/>
            </a:xfrm>
            <a:prstGeom prst="ellipse">
              <a:avLst/>
            </a:prstGeom>
            <a:noFill/>
            <a:ln w="38100">
              <a:noFill/>
              <a:round/>
              <a:headEnd/>
              <a:tailEnd/>
            </a:ln>
          </p:spPr>
          <p:txBody>
            <a:bodyPr rot="10800000" vert="eaVert" anchor="ctr">
              <a:spAutoFit/>
            </a:bodyPr>
            <a:lstStyle/>
            <a:p>
              <a:endParaRPr lang="en-US"/>
            </a:p>
          </p:txBody>
        </p:sp>
      </p:grpSp>
      <p:graphicFrame>
        <p:nvGraphicFramePr>
          <p:cNvPr id="67669" name="Group 85"/>
          <p:cNvGraphicFramePr>
            <a:graphicFrameLocks noGrp="1"/>
          </p:cNvGraphicFramePr>
          <p:nvPr/>
        </p:nvGraphicFramePr>
        <p:xfrm>
          <a:off x="457200" y="1112838"/>
          <a:ext cx="8578850" cy="2228850"/>
        </p:xfrm>
        <a:graphic>
          <a:graphicData uri="http://schemas.openxmlformats.org/drawingml/2006/table">
            <a:tbl>
              <a:tblPr/>
              <a:tblGrid>
                <a:gridCol w="486782"/>
                <a:gridCol w="1306725"/>
                <a:gridCol w="1321532"/>
                <a:gridCol w="4114517"/>
                <a:gridCol w="1349294"/>
              </a:tblGrid>
              <a:tr h="606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ITEM </a:t>
                      </a:r>
                      <a:b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NO.</a:t>
                      </a:r>
                      <a:endParaRPr kumimoji="0" lang="en-US" sz="1050" b="1" i="0" u="none" strike="noStrike" cap="none" normalizeH="0" baseline="0" dirty="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INTERVAL</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ITEM TO </a:t>
                      </a:r>
                      <a:b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CHECK/SERVICE</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PROCEDURE</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EQUIPMENT </a:t>
                      </a:r>
                      <a:b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05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NOT READY/ AVAILABLE IF:</a:t>
                      </a:r>
                      <a:endParaRPr kumimoji="0" lang="en-US" sz="105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r>
              <a:tr h="4619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1</a:t>
                      </a:r>
                      <a:endParaRPr kumimoji="0" lang="en-US" sz="105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BEFORE</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Detector</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27013" marR="0" lvl="0" indent="-227013" algn="l" defTabSz="914400" rtl="0" eaLnBrk="1" fontAlgn="base" latinLnBrk="0" hangingPunct="1">
                        <a:lnSpc>
                          <a:spcPct val="100000"/>
                        </a:lnSpc>
                        <a:spcBef>
                          <a:spcPct val="0"/>
                        </a:spcBef>
                        <a:spcAft>
                          <a:spcPct val="0"/>
                        </a:spcAft>
                        <a:buClrTx/>
                        <a:buSzTx/>
                        <a:buFontTx/>
                        <a:buAutoNum type="arabicPeriod" startAt="4"/>
                        <a:tabLst>
                          <a:tab pos="139700" algn="l"/>
                          <a:tab pos="596900" algn="l"/>
                          <a:tab pos="1355725" algn="l"/>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Verify that an operational sieve pack is installed (WP 0016)</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Serviceable sieve pack is not installed</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r h="784225">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Note</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rPr>
                        <a:t>Ensure factory shipping sieve pack (yellow top) has been replaced with a serviceable sieve pack (clear cover). If required, remove factory shipping sieve pack and install a new serviceable sieve pack (WP 0016).</a:t>
                      </a:r>
                      <a:endParaRPr kumimoji="0" lang="en-US" sz="105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8F8F8"/>
                    </a:solidFill>
                  </a:tcPr>
                </a:tc>
                <a:tc hMerge="1">
                  <a:txBody>
                    <a:bodyPr/>
                    <a:lstStyle/>
                    <a:p>
                      <a:endParaRPr lang="en-US"/>
                    </a:p>
                  </a:txBody>
                  <a:tcPr/>
                </a:tc>
                <a:tc hMerge="1">
                  <a:txBody>
                    <a:bodyPr/>
                    <a:lstStyle/>
                    <a:p>
                      <a:endParaRPr lang="en-US"/>
                    </a:p>
                  </a:txBody>
                  <a:tcPr/>
                </a:tc>
                <a:tc>
                  <a:txBody>
                    <a:bodyPr/>
                    <a:lstStyle/>
                    <a:p>
                      <a:pPr marL="304800" marR="0" lvl="0" indent="-304800" algn="l" defTabSz="914400" rtl="0" eaLnBrk="1" fontAlgn="base" latinLnBrk="0" hangingPunct="1">
                        <a:lnSpc>
                          <a:spcPct val="100000"/>
                        </a:lnSpc>
                        <a:spcBef>
                          <a:spcPct val="0"/>
                        </a:spcBef>
                        <a:spcAft>
                          <a:spcPct val="0"/>
                        </a:spcAft>
                        <a:buClrTx/>
                        <a:buSzTx/>
                        <a:buFontTx/>
                        <a:buAutoNum type="arabicPeriod" startAt="2"/>
                        <a:tabLst>
                          <a:tab pos="139700" algn="l"/>
                          <a:tab pos="596900" algn="l"/>
                          <a:tab pos="1355725" algn="l"/>
                        </a:tabLst>
                      </a:pPr>
                      <a:endParaRPr kumimoji="0" lang="en-US" sz="1050" b="1"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05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p:cover dir="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1"/>
          <p:cNvSpPr>
            <a:spLocks noGrp="1"/>
          </p:cNvSpPr>
          <p:nvPr>
            <p:ph type="sldNum" sz="quarter" idx="10"/>
          </p:nvPr>
        </p:nvSpPr>
        <p:spPr/>
        <p:txBody>
          <a:bodyPr/>
          <a:lstStyle/>
          <a:p>
            <a:pPr>
              <a:defRPr/>
            </a:pPr>
            <a:fld id="{C484767D-F7DD-4F90-B276-712AD4DFBE33}" type="slidenum">
              <a:rPr lang="en-US"/>
              <a:pPr>
                <a:defRPr/>
              </a:pPr>
              <a:t>29</a:t>
            </a:fld>
            <a:endParaRPr lang="en-US"/>
          </a:p>
        </p:txBody>
      </p:sp>
      <p:sp>
        <p:nvSpPr>
          <p:cNvPr id="39939" name="Rectangle 2"/>
          <p:cNvSpPr>
            <a:spLocks noGrp="1" noChangeArrowheads="1"/>
          </p:cNvSpPr>
          <p:nvPr>
            <p:ph type="title" idx="4294967295"/>
          </p:nvPr>
        </p:nvSpPr>
        <p:spPr bwMode="auto">
          <a:xfrm>
            <a:off x="0" y="320675"/>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31171" name="Rectangle 3"/>
          <p:cNvSpPr>
            <a:spLocks noGrp="1" noChangeArrowheads="1"/>
          </p:cNvSpPr>
          <p:nvPr>
            <p:ph type="body" idx="4294967295"/>
          </p:nvPr>
        </p:nvSpPr>
        <p:spPr>
          <a:xfrm>
            <a:off x="1677988" y="1112838"/>
            <a:ext cx="7466012" cy="1589087"/>
          </a:xfrm>
        </p:spPr>
        <p:txBody>
          <a:bodyPr/>
          <a:lstStyle/>
          <a:p>
            <a:pPr eaLnBrk="1" hangingPunct="1">
              <a:defRPr/>
            </a:pPr>
            <a:r>
              <a:rPr lang="en-US" sz="2400" dirty="0" smtClean="0"/>
              <a:t>Warnings, Cautions and Notes in WP 0016</a:t>
            </a:r>
          </a:p>
          <a:p>
            <a:pPr eaLnBrk="1" hangingPunct="1">
              <a:defRPr/>
            </a:pPr>
            <a:r>
              <a:rPr lang="en-US" sz="2400" dirty="0" smtClean="0"/>
              <a:t>Equipment condition:  Detector Powered Off</a:t>
            </a:r>
          </a:p>
          <a:p>
            <a:pPr eaLnBrk="1" hangingPunct="1">
              <a:defRPr/>
            </a:pPr>
            <a:r>
              <a:rPr lang="en-US" sz="2400" dirty="0" smtClean="0"/>
              <a:t>Material/Parts:</a:t>
            </a:r>
          </a:p>
          <a:p>
            <a:pPr lvl="1" eaLnBrk="1" hangingPunct="1">
              <a:defRPr/>
            </a:pPr>
            <a:r>
              <a:rPr lang="en-US" sz="2000" dirty="0" smtClean="0"/>
              <a:t>Sieve Pack Replacement Kit:</a:t>
            </a:r>
          </a:p>
        </p:txBody>
      </p:sp>
      <p:pic>
        <p:nvPicPr>
          <p:cNvPr id="39941" name="Picture 4" descr="IMG_0001"/>
          <p:cNvPicPr>
            <a:picLocks noChangeAspect="1" noChangeArrowheads="1"/>
          </p:cNvPicPr>
          <p:nvPr/>
        </p:nvPicPr>
        <p:blipFill>
          <a:blip r:embed="rId3" cstate="print"/>
          <a:srcRect/>
          <a:stretch>
            <a:fillRect/>
          </a:stretch>
        </p:blipFill>
        <p:spPr bwMode="auto">
          <a:xfrm>
            <a:off x="846138" y="2932113"/>
            <a:ext cx="7466012" cy="3151187"/>
          </a:xfrm>
          <a:prstGeom prst="rect">
            <a:avLst/>
          </a:prstGeom>
          <a:noFill/>
          <a:ln w="9525">
            <a:noFill/>
            <a:miter lim="800000"/>
            <a:headEnd/>
            <a:tailEnd/>
          </a:ln>
        </p:spPr>
      </p:pic>
      <p:sp>
        <p:nvSpPr>
          <p:cNvPr id="39942" name="WordArt 5"/>
          <p:cNvSpPr>
            <a:spLocks noChangeArrowheads="1" noChangeShapeType="1" noTextEdit="1"/>
          </p:cNvSpPr>
          <p:nvPr/>
        </p:nvSpPr>
        <p:spPr bwMode="auto">
          <a:xfrm>
            <a:off x="2733675" y="5197475"/>
            <a:ext cx="312738" cy="506413"/>
          </a:xfrm>
          <a:prstGeom prst="rect">
            <a:avLst/>
          </a:prstGeom>
        </p:spPr>
        <p:txBody>
          <a:bodyPr wrap="none" fromWordArt="1">
            <a:prstTxWarp prst="textPlain">
              <a:avLst>
                <a:gd name="adj" fmla="val 50000"/>
              </a:avLst>
            </a:prstTxWarp>
          </a:bodyPr>
          <a:lstStyle/>
          <a:p>
            <a:pPr algn="ctr"/>
            <a:r>
              <a:rPr lang="en-US" kern="10">
                <a:ln w="9525">
                  <a:solidFill>
                    <a:srgbClr val="FF0000"/>
                  </a:solidFill>
                  <a:round/>
                  <a:headEnd/>
                  <a:tailEnd/>
                </a:ln>
                <a:solidFill>
                  <a:srgbClr val="FF0000"/>
                </a:solidFill>
                <a:latin typeface="Arial Black"/>
              </a:rPr>
              <a:t>A</a:t>
            </a:r>
          </a:p>
        </p:txBody>
      </p:sp>
      <p:sp>
        <p:nvSpPr>
          <p:cNvPr id="39943" name="WordArt 6"/>
          <p:cNvSpPr>
            <a:spLocks noChangeArrowheads="1" noChangeShapeType="1" noTextEdit="1"/>
          </p:cNvSpPr>
          <p:nvPr/>
        </p:nvSpPr>
        <p:spPr bwMode="auto">
          <a:xfrm>
            <a:off x="5599113" y="5197475"/>
            <a:ext cx="312737" cy="506413"/>
          </a:xfrm>
          <a:prstGeom prst="rect">
            <a:avLst/>
          </a:prstGeom>
        </p:spPr>
        <p:txBody>
          <a:bodyPr wrap="none" fromWordArt="1">
            <a:prstTxWarp prst="textPlain">
              <a:avLst>
                <a:gd name="adj" fmla="val 50000"/>
              </a:avLst>
            </a:prstTxWarp>
          </a:bodyPr>
          <a:lstStyle/>
          <a:p>
            <a:pPr algn="ctr"/>
            <a:r>
              <a:rPr lang="en-US" kern="10">
                <a:ln w="9525">
                  <a:solidFill>
                    <a:srgbClr val="FF0000"/>
                  </a:solidFill>
                  <a:round/>
                  <a:headEnd/>
                  <a:tailEnd/>
                </a:ln>
                <a:solidFill>
                  <a:srgbClr val="FF0000"/>
                </a:solidFill>
                <a:latin typeface="Arial Black"/>
              </a:rPr>
              <a:t>B</a:t>
            </a:r>
          </a:p>
        </p:txBody>
      </p:sp>
    </p:spTree>
  </p:cSld>
  <p:clrMapOvr>
    <a:masterClrMapping/>
  </p:clrMapOvr>
  <p:transition>
    <p:cover dir="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529F41FA-E6B3-4DFA-9DAE-BCD46FC3BCE9}" type="slidenum">
              <a:rPr lang="en-US"/>
              <a:pPr>
                <a:defRPr/>
              </a:pPr>
              <a:t>3</a:t>
            </a:fld>
            <a:endParaRPr lang="en-US"/>
          </a:p>
        </p:txBody>
      </p:sp>
      <p:sp>
        <p:nvSpPr>
          <p:cNvPr id="6147" name="Rectangle 10"/>
          <p:cNvSpPr>
            <a:spLocks noGrp="1" noChangeArrowheads="1"/>
          </p:cNvSpPr>
          <p:nvPr>
            <p:ph type="title" idx="4294967295"/>
          </p:nvPr>
        </p:nvSpPr>
        <p:spPr bwMode="white">
          <a:xfrm>
            <a:off x="0" y="350838"/>
            <a:ext cx="9144000" cy="698500"/>
          </a:xfrm>
          <a:prstGeom prst="rect">
            <a:avLst/>
          </a:prstGeom>
          <a:noFill/>
          <a:ln>
            <a:miter lim="800000"/>
            <a:headEnd/>
            <a:tailEnd/>
          </a:ln>
        </p:spPr>
        <p:txBody>
          <a:bodyPr/>
          <a:lstStyle/>
          <a:p>
            <a:pPr eaLnBrk="1" hangingPunct="1"/>
            <a:r>
              <a:rPr lang="en-GB" smtClean="0"/>
              <a:t>Equipment Description</a:t>
            </a:r>
            <a:endParaRPr lang="en-US" smtClean="0"/>
          </a:p>
        </p:txBody>
      </p:sp>
      <p:sp>
        <p:nvSpPr>
          <p:cNvPr id="522251" name="Rectangle 11"/>
          <p:cNvSpPr>
            <a:spLocks noGrp="1" noChangeArrowheads="1"/>
          </p:cNvSpPr>
          <p:nvPr>
            <p:ph type="body" sz="half" idx="4294967295"/>
          </p:nvPr>
        </p:nvSpPr>
        <p:spPr bwMode="white">
          <a:xfrm>
            <a:off x="411163" y="1112838"/>
            <a:ext cx="8328025" cy="3498850"/>
          </a:xfrm>
        </p:spPr>
        <p:txBody>
          <a:bodyPr/>
          <a:lstStyle/>
          <a:p>
            <a:pPr eaLnBrk="1" hangingPunct="1">
              <a:defRPr/>
            </a:pPr>
            <a:r>
              <a:rPr lang="en-US" sz="2400" dirty="0" smtClean="0"/>
              <a:t>Components</a:t>
            </a:r>
          </a:p>
          <a:p>
            <a:pPr lvl="1" eaLnBrk="1" hangingPunct="1">
              <a:defRPr/>
            </a:pPr>
            <a:r>
              <a:rPr lang="en-US" sz="2000" dirty="0" smtClean="0"/>
              <a:t>Case </a:t>
            </a:r>
          </a:p>
          <a:p>
            <a:pPr lvl="2" eaLnBrk="1" hangingPunct="1">
              <a:defRPr/>
            </a:pPr>
            <a:r>
              <a:rPr lang="en-US" sz="2000" dirty="0" smtClean="0"/>
              <a:t>Pelican case used for storing and transporting the  M4 JCAD  and its components, accessories, and consumables.</a:t>
            </a:r>
          </a:p>
          <a:p>
            <a:pPr lvl="1" eaLnBrk="1" hangingPunct="1">
              <a:defRPr/>
            </a:pPr>
            <a:r>
              <a:rPr lang="en-US" sz="2000" dirty="0" smtClean="0"/>
              <a:t>Carrying Harness (optional)</a:t>
            </a:r>
          </a:p>
          <a:p>
            <a:pPr lvl="2" eaLnBrk="1" hangingPunct="1">
              <a:defRPr/>
            </a:pPr>
            <a:r>
              <a:rPr lang="en-US" sz="2000" dirty="0" smtClean="0"/>
              <a:t>Used for shoulder/sling carry of detector pouch.  Pockets on the carrying harness can store the earpiece, nozzle assembly, on-board spare battery tray, and confidence sample.  </a:t>
            </a:r>
          </a:p>
        </p:txBody>
      </p:sp>
      <p:pic>
        <p:nvPicPr>
          <p:cNvPr id="6149" name="Picture 8" descr="C:\Documents and Settings\gregory.furnish\My Documents\SPO Programs\JCAD\Increment I\Logistics\ILSMT\07-02 Meeting\Interface Cradle\Jan 07\DSC00015small.JPG"/>
          <p:cNvPicPr>
            <a:picLocks noChangeAspect="1" noChangeArrowheads="1"/>
          </p:cNvPicPr>
          <p:nvPr/>
        </p:nvPicPr>
        <p:blipFill>
          <a:blip r:embed="rId3" cstate="print"/>
          <a:srcRect/>
          <a:stretch>
            <a:fillRect/>
          </a:stretch>
        </p:blipFill>
        <p:spPr bwMode="auto">
          <a:xfrm>
            <a:off x="4167188" y="4213225"/>
            <a:ext cx="4137025" cy="2581275"/>
          </a:xfrm>
          <a:prstGeom prst="rect">
            <a:avLst/>
          </a:prstGeom>
          <a:noFill/>
          <a:ln w="9525">
            <a:noFill/>
            <a:miter lim="800000"/>
            <a:headEnd/>
            <a:tailEnd/>
          </a:ln>
        </p:spPr>
      </p:pic>
      <p:pic>
        <p:nvPicPr>
          <p:cNvPr id="6150" name="Picture 8" descr="JCAD Operator Layout"/>
          <p:cNvPicPr>
            <a:picLocks noGrp="1" noChangeAspect="1" noChangeArrowheads="1"/>
          </p:cNvPicPr>
          <p:nvPr>
            <p:ph sz="half" idx="4294967295"/>
          </p:nvPr>
        </p:nvPicPr>
        <p:blipFill>
          <a:blip r:embed="rId4" cstate="print"/>
          <a:srcRect/>
          <a:stretch>
            <a:fillRect/>
          </a:stretch>
        </p:blipFill>
        <p:spPr>
          <a:xfrm>
            <a:off x="952500" y="4121150"/>
            <a:ext cx="3108325" cy="2828925"/>
          </a:xfrm>
        </p:spPr>
      </p:pic>
    </p:spTree>
  </p:cSld>
  <p:clrMapOvr>
    <a:masterClrMapping/>
  </p:clrMapOvr>
  <p:transition>
    <p:cover dir="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1"/>
          <p:cNvSpPr>
            <a:spLocks noGrp="1"/>
          </p:cNvSpPr>
          <p:nvPr>
            <p:ph type="sldNum" sz="quarter" idx="10"/>
          </p:nvPr>
        </p:nvSpPr>
        <p:spPr/>
        <p:txBody>
          <a:bodyPr/>
          <a:lstStyle/>
          <a:p>
            <a:pPr>
              <a:defRPr/>
            </a:pPr>
            <a:fld id="{25E5CD3A-CD23-4E08-8ED0-3F3F0C5BCCB9}" type="slidenum">
              <a:rPr lang="en-US"/>
              <a:pPr>
                <a:defRPr/>
              </a:pPr>
              <a:t>30</a:t>
            </a:fld>
            <a:endParaRPr lang="en-US"/>
          </a:p>
        </p:txBody>
      </p:sp>
      <p:graphicFrame>
        <p:nvGraphicFramePr>
          <p:cNvPr id="82979" name="Group 35"/>
          <p:cNvGraphicFramePr>
            <a:graphicFrameLocks noGrp="1"/>
          </p:cNvGraphicFramePr>
          <p:nvPr/>
        </p:nvGraphicFramePr>
        <p:xfrm>
          <a:off x="727075" y="1114425"/>
          <a:ext cx="8159750" cy="5113338"/>
        </p:xfrm>
        <a:graphic>
          <a:graphicData uri="http://schemas.openxmlformats.org/drawingml/2006/table">
            <a:tbl>
              <a:tblPr/>
              <a:tblGrid>
                <a:gridCol w="1353329"/>
                <a:gridCol w="6806132"/>
              </a:tblGrid>
              <a:tr h="366713">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600" b="1" i="0" u="none" strike="noStrike" cap="none" normalizeH="0" baseline="0" smtClean="0">
                          <a:ln>
                            <a:noFill/>
                          </a:ln>
                          <a:solidFill>
                            <a:srgbClr val="E11313"/>
                          </a:solidFill>
                          <a:effectLst/>
                          <a:latin typeface="Arial" pitchFamily="34" charset="0"/>
                          <a:cs typeface="Times New Roman" pitchFamily="18" charset="0"/>
                        </a:rPr>
                        <a:t>WARNING</a:t>
                      </a:r>
                      <a:endParaRPr kumimoji="0" lang="en-GB" sz="1600" b="1" i="0" u="none" strike="noStrike" cap="none" normalizeH="0" baseline="0" smtClean="0">
                        <a:ln>
                          <a:noFill/>
                        </a:ln>
                        <a:solidFill>
                          <a:srgbClr val="E11313"/>
                        </a:solidFill>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FEEBF"/>
                    </a:solidFill>
                  </a:tcPr>
                </a:tc>
                <a:tc hMerge="1">
                  <a:txBody>
                    <a:bodyPr/>
                    <a:lstStyle/>
                    <a:p>
                      <a:endParaRPr lang="en-US"/>
                    </a:p>
                  </a:txBody>
                  <a:tcPr/>
                </a:tc>
              </a:tr>
              <a:tr h="10112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tab pos="341313" algn="l"/>
                        </a:tabLst>
                      </a:pPr>
                      <a:endParaRPr kumimoji="0" lang="en-US" sz="1200" b="0"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457200" algn="l"/>
                          <a:tab pos="1371600" algn="l"/>
                          <a:tab pos="5486400" algn="l"/>
                          <a:tab pos="6115050" algn="r"/>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cs typeface="Times New Roman" pitchFamily="18" charset="0"/>
                        </a:rPr>
                        <a:t>The sieve pack contains an ammonia doped molecular sieve. Do not dispose of any sieve pack in fire as toxic substances may be released. Dispose of uncontaminated sieve pack as ordinary trash</a:t>
                      </a:r>
                      <a:endParaRPr kumimoji="0" lang="en-GB"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8F8F8"/>
                    </a:solidFill>
                  </a:tcPr>
                </a:tc>
              </a:tr>
              <a:tr h="16716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tab pos="341313" algn="l"/>
                        </a:tabLst>
                      </a:pPr>
                      <a:endParaRPr kumimoji="0" lang="en-US" sz="1200" b="0"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cs typeface="Times New Roman" pitchFamily="18" charset="0"/>
                        </a:rPr>
                        <a:t>Possible chemical contamination:  Following a positive detection, the sieve pack may retain small quantities of any chemical agent detected.  Chemical protective mask and gloves must be worn when handling a sieve pack following a positive detection. Dispose of potentially contaminated sieve pack in accordance with local standard operating procedures.</a:t>
                      </a:r>
                      <a:endPar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8F8F8"/>
                    </a:solidFill>
                  </a:tcPr>
                </a:tc>
              </a:tr>
              <a:tr h="114935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tab pos="341313" algn="l"/>
                        </a:tabLst>
                      </a:pPr>
                      <a:endParaRPr kumimoji="0" lang="en-US" sz="1200" b="0"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cs typeface="Times New Roman" pitchFamily="18" charset="0"/>
                        </a:rPr>
                        <a:t>The sieve pack is designed to release very small quantities of ammonia vapor as a doping source for the detector. This is an inhalation hazard and may cause chemical burns to skin and eyes. Do not swallow, inhale or otherwise come into contact with the ammonia vapor. </a:t>
                      </a:r>
                      <a:endPar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8F8F8"/>
                    </a:solidFill>
                  </a:tcPr>
                </a:tc>
              </a:tr>
              <a:tr h="9144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tab pos="341313" algn="l"/>
                        </a:tabLst>
                      </a:pPr>
                      <a:endParaRPr kumimoji="0" lang="en-US" sz="1200" b="0" i="0" u="none" strike="noStrike" cap="none" normalizeH="0" baseline="0" smtClean="0">
                        <a:ln>
                          <a:noFill/>
                        </a:ln>
                        <a:solidFill>
                          <a:schemeClr val="tx1"/>
                        </a:solidFill>
                        <a:effectLst>
                          <a:outerShdw blurRad="38100" dist="38100" dir="2700000" algn="tl">
                            <a:srgbClr val="C0C0C0"/>
                          </a:outerShdw>
                        </a:effectLst>
                        <a:latin typeface="Arial"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smtClean="0">
                          <a:ln>
                            <a:noFill/>
                          </a:ln>
                          <a:solidFill>
                            <a:schemeClr val="tx1"/>
                          </a:solidFill>
                          <a:effectLst>
                            <a:outerShdw blurRad="38100" dist="38100" dir="2700000" algn="tl">
                              <a:srgbClr val="C0C0C0"/>
                            </a:outerShdw>
                          </a:effectLst>
                          <a:latin typeface="Arial" pitchFamily="34" charset="0"/>
                          <a:cs typeface="Times New Roman" pitchFamily="18" charset="0"/>
                        </a:rPr>
                        <a:t>Sieve packs contain a molecular sieve material that reacts vigorously with water and releases heat. Do not allow a sieve pack to become immersed in water. Particular care must be taken if fording, swimming, or cleaning/decontaminating the equipment.</a:t>
                      </a:r>
                      <a:endParaRPr kumimoji="0" lang="en-US" sz="1200" b="1" i="0" u="none" strike="noStrike" cap="none" normalizeH="0" baseline="0" dirty="0" smtClean="0">
                        <a:ln>
                          <a:noFill/>
                        </a:ln>
                        <a:solidFill>
                          <a:schemeClr val="tx1"/>
                        </a:solidFill>
                        <a:effectLst>
                          <a:outerShdw blurRad="38100" dist="38100" dir="2700000" algn="tl">
                            <a:srgbClr val="C0C0C0"/>
                          </a:outerShdw>
                        </a:effectLst>
                        <a:latin typeface="Arial" pitchFamily="34" charset="0"/>
                      </a:endParaRPr>
                    </a:p>
                  </a:txBody>
                  <a:tcPr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F8F8F8"/>
                    </a:solidFill>
                  </a:tcPr>
                </a:tc>
              </a:tr>
            </a:tbl>
          </a:graphicData>
        </a:graphic>
      </p:graphicFrame>
      <p:sp>
        <p:nvSpPr>
          <p:cNvPr id="40982" name="Rectangle 21"/>
          <p:cNvSpPr>
            <a:spLocks noGrp="1" noChangeArrowheads="1"/>
          </p:cNvSpPr>
          <p:nvPr>
            <p:ph type="title" idx="4294967295"/>
          </p:nvPr>
        </p:nvSpPr>
        <p:spPr bwMode="auto">
          <a:xfrm>
            <a:off x="0" y="268288"/>
            <a:ext cx="9144000" cy="698500"/>
          </a:xfrm>
          <a:prstGeom prst="rect">
            <a:avLst/>
          </a:prstGeom>
          <a:noFill/>
          <a:ln>
            <a:miter lim="800000"/>
            <a:headEnd/>
            <a:tailEnd/>
          </a:ln>
        </p:spPr>
        <p:txBody>
          <a:bodyPr/>
          <a:lstStyle/>
          <a:p>
            <a:pPr eaLnBrk="1" hangingPunct="1"/>
            <a:r>
              <a:rPr lang="en-US" smtClean="0"/>
              <a:t>Operator Maintenance – Replace Sieve Pack</a:t>
            </a:r>
          </a:p>
        </p:txBody>
      </p:sp>
      <p:pic>
        <p:nvPicPr>
          <p:cNvPr id="40983" name="Picture 22"/>
          <p:cNvPicPr>
            <a:picLocks noChangeAspect="1" noChangeArrowheads="1"/>
          </p:cNvPicPr>
          <p:nvPr/>
        </p:nvPicPr>
        <p:blipFill>
          <a:blip r:embed="rId3" cstate="print"/>
          <a:srcRect/>
          <a:stretch>
            <a:fillRect/>
          </a:stretch>
        </p:blipFill>
        <p:spPr bwMode="auto">
          <a:xfrm>
            <a:off x="917575" y="2535238"/>
            <a:ext cx="1038225" cy="808037"/>
          </a:xfrm>
          <a:prstGeom prst="rect">
            <a:avLst/>
          </a:prstGeom>
          <a:noFill/>
          <a:ln w="9525">
            <a:noFill/>
            <a:miter lim="800000"/>
            <a:headEnd/>
            <a:tailEnd/>
          </a:ln>
        </p:spPr>
      </p:pic>
      <p:pic>
        <p:nvPicPr>
          <p:cNvPr id="40984" name="Picture 23"/>
          <p:cNvPicPr>
            <a:picLocks noChangeAspect="1" noChangeArrowheads="1"/>
          </p:cNvPicPr>
          <p:nvPr/>
        </p:nvPicPr>
        <p:blipFill>
          <a:blip r:embed="rId4" cstate="print"/>
          <a:srcRect/>
          <a:stretch>
            <a:fillRect/>
          </a:stretch>
        </p:blipFill>
        <p:spPr bwMode="auto">
          <a:xfrm>
            <a:off x="855663" y="3336925"/>
            <a:ext cx="1158875" cy="768350"/>
          </a:xfrm>
          <a:prstGeom prst="rect">
            <a:avLst/>
          </a:prstGeom>
          <a:noFill/>
          <a:ln w="9525">
            <a:noFill/>
            <a:miter lim="800000"/>
            <a:headEnd/>
            <a:tailEnd/>
          </a:ln>
        </p:spPr>
      </p:pic>
      <p:pic>
        <p:nvPicPr>
          <p:cNvPr id="40985" name="Picture 24"/>
          <p:cNvPicPr>
            <a:picLocks noChangeAspect="1" noChangeArrowheads="1"/>
          </p:cNvPicPr>
          <p:nvPr/>
        </p:nvPicPr>
        <p:blipFill>
          <a:blip r:embed="rId3" cstate="print"/>
          <a:srcRect/>
          <a:stretch>
            <a:fillRect/>
          </a:stretch>
        </p:blipFill>
        <p:spPr bwMode="auto">
          <a:xfrm>
            <a:off x="949325" y="1584325"/>
            <a:ext cx="1028700" cy="800100"/>
          </a:xfrm>
          <a:prstGeom prst="rect">
            <a:avLst/>
          </a:prstGeom>
          <a:noFill/>
          <a:ln w="9525">
            <a:noFill/>
            <a:miter lim="800000"/>
            <a:headEnd/>
            <a:tailEnd/>
          </a:ln>
        </p:spPr>
      </p:pic>
      <p:pic>
        <p:nvPicPr>
          <p:cNvPr id="40986" name="Picture 25"/>
          <p:cNvPicPr>
            <a:picLocks noChangeAspect="1" noChangeArrowheads="1"/>
          </p:cNvPicPr>
          <p:nvPr/>
        </p:nvPicPr>
        <p:blipFill>
          <a:blip r:embed="rId5" cstate="print"/>
          <a:srcRect/>
          <a:stretch>
            <a:fillRect/>
          </a:stretch>
        </p:blipFill>
        <p:spPr bwMode="auto">
          <a:xfrm>
            <a:off x="873125" y="5418138"/>
            <a:ext cx="1143000" cy="733425"/>
          </a:xfrm>
          <a:prstGeom prst="rect">
            <a:avLst/>
          </a:prstGeom>
          <a:noFill/>
          <a:ln w="9525">
            <a:noFill/>
            <a:miter lim="800000"/>
            <a:headEnd/>
            <a:tailEnd/>
          </a:ln>
        </p:spPr>
      </p:pic>
      <p:pic>
        <p:nvPicPr>
          <p:cNvPr id="40987" name="Picture 22"/>
          <p:cNvPicPr>
            <a:picLocks noChangeAspect="1" noChangeArrowheads="1"/>
          </p:cNvPicPr>
          <p:nvPr/>
        </p:nvPicPr>
        <p:blipFill>
          <a:blip r:embed="rId3" cstate="print"/>
          <a:srcRect/>
          <a:stretch>
            <a:fillRect/>
          </a:stretch>
        </p:blipFill>
        <p:spPr bwMode="auto">
          <a:xfrm>
            <a:off x="968375" y="4329113"/>
            <a:ext cx="1039813" cy="808037"/>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F0614CD0-FDAC-4A71-B35C-5FE5F2624E12}" type="slidenum">
              <a:rPr lang="en-US"/>
              <a:pPr>
                <a:defRPr/>
              </a:pPr>
              <a:t>31</a:t>
            </a:fld>
            <a:endParaRPr lang="en-US"/>
          </a:p>
        </p:txBody>
      </p:sp>
      <p:sp>
        <p:nvSpPr>
          <p:cNvPr id="41987" name="Rectangle 2"/>
          <p:cNvSpPr>
            <a:spLocks noGrp="1" noChangeArrowheads="1"/>
          </p:cNvSpPr>
          <p:nvPr>
            <p:ph type="title" idx="4294967295"/>
          </p:nvPr>
        </p:nvSpPr>
        <p:spPr bwMode="auto">
          <a:xfrm>
            <a:off x="0" y="361950"/>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45507" name="Rectangle 3"/>
          <p:cNvSpPr>
            <a:spLocks noGrp="1" noChangeArrowheads="1"/>
          </p:cNvSpPr>
          <p:nvPr>
            <p:ph type="body" sz="half" idx="4294967295"/>
          </p:nvPr>
        </p:nvSpPr>
        <p:spPr>
          <a:xfrm>
            <a:off x="217488" y="1444625"/>
            <a:ext cx="5632450" cy="4332288"/>
          </a:xfrm>
        </p:spPr>
        <p:txBody>
          <a:bodyPr/>
          <a:lstStyle/>
          <a:p>
            <a:pPr marL="304800" indent="-304800" eaLnBrk="1" hangingPunct="1">
              <a:lnSpc>
                <a:spcPct val="90000"/>
              </a:lnSpc>
              <a:buFont typeface="Wingdings" pitchFamily="2" charset="2"/>
              <a:buAutoNum type="arabicPeriod"/>
              <a:defRPr/>
            </a:pPr>
            <a:r>
              <a:rPr lang="en-US" sz="2000" dirty="0" smtClean="0"/>
              <a:t>Remove the Battery tray </a:t>
            </a:r>
          </a:p>
          <a:p>
            <a:pPr marL="304800" indent="-304800" eaLnBrk="1" hangingPunct="1">
              <a:lnSpc>
                <a:spcPct val="90000"/>
              </a:lnSpc>
              <a:buFont typeface="Wingdings" pitchFamily="2" charset="2"/>
              <a:buAutoNum type="arabicPeriod"/>
              <a:defRPr/>
            </a:pPr>
            <a:r>
              <a:rPr lang="en-US" sz="2000" dirty="0" smtClean="0"/>
              <a:t>Open compartment B on the sieve pack replacement kit</a:t>
            </a:r>
          </a:p>
          <a:p>
            <a:pPr marL="304800" indent="-304800" eaLnBrk="1" hangingPunct="1">
              <a:lnSpc>
                <a:spcPct val="90000"/>
              </a:lnSpc>
              <a:buFont typeface="Wingdings" pitchFamily="2" charset="2"/>
              <a:buAutoNum type="arabicPeriod"/>
              <a:defRPr/>
            </a:pPr>
            <a:r>
              <a:rPr lang="en-US" sz="2000" dirty="0" smtClean="0"/>
              <a:t>Remove the new sieve pack from packaging, leave it inside the removable plastic shipping cover</a:t>
            </a:r>
          </a:p>
          <a:p>
            <a:pPr marL="304800" indent="-304800" eaLnBrk="1" hangingPunct="1">
              <a:lnSpc>
                <a:spcPct val="90000"/>
              </a:lnSpc>
              <a:buFont typeface="Wingdings" pitchFamily="2" charset="2"/>
              <a:buAutoNum type="arabicPeriod"/>
              <a:defRPr/>
            </a:pPr>
            <a:r>
              <a:rPr lang="en-US" sz="2000" dirty="0" smtClean="0"/>
              <a:t>Pull the sieve pack out slightly (1/2 inch) from shipping cover</a:t>
            </a:r>
          </a:p>
          <a:p>
            <a:pPr marL="304800" indent="-304800" eaLnBrk="1" hangingPunct="1">
              <a:lnSpc>
                <a:spcPct val="90000"/>
              </a:lnSpc>
              <a:buFont typeface="Wingdings" pitchFamily="2" charset="2"/>
              <a:buAutoNum type="arabicPeriod"/>
              <a:defRPr/>
            </a:pPr>
            <a:r>
              <a:rPr lang="en-US" sz="2000" dirty="0" smtClean="0"/>
              <a:t>Align the locking cover with the top of the new sieve pack, it may be necessary to tilt the locking cover to insert</a:t>
            </a:r>
          </a:p>
          <a:p>
            <a:pPr marL="304800" indent="-304800" eaLnBrk="1" hangingPunct="1">
              <a:lnSpc>
                <a:spcPct val="90000"/>
              </a:lnSpc>
              <a:buFont typeface="Wingdings" pitchFamily="2" charset="2"/>
              <a:buAutoNum type="arabicPeriod"/>
              <a:defRPr/>
            </a:pPr>
            <a:r>
              <a:rPr lang="en-US" sz="2000" dirty="0" smtClean="0"/>
              <a:t>Rotate access cover counterclockwise until it is a 90o to the base of the new sieve pack</a:t>
            </a:r>
          </a:p>
        </p:txBody>
      </p:sp>
      <p:pic>
        <p:nvPicPr>
          <p:cNvPr id="41989" name="Picture 5" descr="100_0821"/>
          <p:cNvPicPr>
            <a:picLocks noGrp="1" noChangeAspect="1" noChangeArrowheads="1"/>
          </p:cNvPicPr>
          <p:nvPr>
            <p:ph sz="half" idx="4294967295"/>
          </p:nvPr>
        </p:nvPicPr>
        <p:blipFill>
          <a:blip r:embed="rId3" cstate="print"/>
          <a:srcRect/>
          <a:stretch>
            <a:fillRect/>
          </a:stretch>
        </p:blipFill>
        <p:spPr>
          <a:xfrm>
            <a:off x="5694363" y="1287463"/>
            <a:ext cx="3341687" cy="2427287"/>
          </a:xfrm>
        </p:spPr>
      </p:pic>
      <p:pic>
        <p:nvPicPr>
          <p:cNvPr id="41990" name="Picture 6" descr="100_0822"/>
          <p:cNvPicPr>
            <a:picLocks noChangeAspect="1" noChangeArrowheads="1"/>
          </p:cNvPicPr>
          <p:nvPr/>
        </p:nvPicPr>
        <p:blipFill>
          <a:blip r:embed="rId4" cstate="print"/>
          <a:srcRect/>
          <a:stretch>
            <a:fillRect/>
          </a:stretch>
        </p:blipFill>
        <p:spPr bwMode="auto">
          <a:xfrm>
            <a:off x="5694363" y="3268663"/>
            <a:ext cx="3341687" cy="2427287"/>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9542AAB7-4539-4692-B39C-0A1C0FC885D9}" type="slidenum">
              <a:rPr lang="en-US"/>
              <a:pPr>
                <a:defRPr/>
              </a:pPr>
              <a:t>32</a:t>
            </a:fld>
            <a:endParaRPr lang="en-US"/>
          </a:p>
        </p:txBody>
      </p:sp>
      <p:sp>
        <p:nvSpPr>
          <p:cNvPr id="43011" name="Rectangle 2"/>
          <p:cNvSpPr>
            <a:spLocks noGrp="1" noChangeArrowheads="1"/>
          </p:cNvSpPr>
          <p:nvPr>
            <p:ph type="title" idx="4294967295"/>
          </p:nvPr>
        </p:nvSpPr>
        <p:spPr bwMode="auto">
          <a:xfrm>
            <a:off x="0" y="300038"/>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47555" name="Rectangle 3"/>
          <p:cNvSpPr>
            <a:spLocks noGrp="1" noChangeArrowheads="1"/>
          </p:cNvSpPr>
          <p:nvPr>
            <p:ph type="body" sz="half" idx="4294967295"/>
          </p:nvPr>
        </p:nvSpPr>
        <p:spPr>
          <a:xfrm>
            <a:off x="155575" y="1112838"/>
            <a:ext cx="4592638" cy="5440362"/>
          </a:xfrm>
        </p:spPr>
        <p:txBody>
          <a:bodyPr/>
          <a:lstStyle/>
          <a:p>
            <a:pPr marL="304800" indent="-304800" eaLnBrk="1" hangingPunct="1">
              <a:buFont typeface="Wingdings" pitchFamily="2" charset="2"/>
              <a:buAutoNum type="arabicPeriod" startAt="7"/>
              <a:defRPr/>
            </a:pPr>
            <a:r>
              <a:rPr lang="en-US" sz="2000" dirty="0" smtClean="0"/>
              <a:t>While not touching the sieve pack, slide the sieve pack out of the plastic shipping cover</a:t>
            </a:r>
          </a:p>
          <a:p>
            <a:pPr marL="304800" indent="-304800" eaLnBrk="1" hangingPunct="1">
              <a:buFont typeface="Wingdings" pitchFamily="2" charset="2"/>
              <a:buAutoNum type="arabicPeriod" startAt="7"/>
              <a:defRPr/>
            </a:pPr>
            <a:r>
              <a:rPr lang="en-US" sz="2000" dirty="0" smtClean="0"/>
              <a:t>Insert the new sieve pack into the detector, noting the alignment tabs</a:t>
            </a:r>
          </a:p>
          <a:p>
            <a:pPr marL="304800" indent="-304800" eaLnBrk="1" hangingPunct="1">
              <a:buFont typeface="Wingdings" pitchFamily="2" charset="2"/>
              <a:buAutoNum type="arabicPeriod" startAt="7"/>
              <a:defRPr/>
            </a:pPr>
            <a:r>
              <a:rPr lang="en-US" sz="2000" dirty="0" smtClean="0"/>
              <a:t>Rotate the sieve pack access cover clockwise to lock into position</a:t>
            </a:r>
          </a:p>
          <a:p>
            <a:pPr marL="304800" indent="-304800" eaLnBrk="1" hangingPunct="1">
              <a:buFont typeface="Wingdings" pitchFamily="2" charset="2"/>
              <a:buAutoNum type="arabicPeriod" startAt="7"/>
              <a:defRPr/>
            </a:pPr>
            <a:r>
              <a:rPr lang="en-US" sz="2000" dirty="0" smtClean="0"/>
              <a:t>Place cleaning cloth and replacement sieve pack’s plastic cover into </a:t>
            </a:r>
            <a:r>
              <a:rPr lang="en-US" sz="2000" dirty="0" err="1" smtClean="0"/>
              <a:t>resealable</a:t>
            </a:r>
            <a:r>
              <a:rPr lang="en-US" sz="2000" dirty="0" smtClean="0"/>
              <a:t> bag</a:t>
            </a:r>
          </a:p>
          <a:p>
            <a:pPr marL="304800" indent="-304800" eaLnBrk="1" hangingPunct="1">
              <a:buFont typeface="Wingdings" pitchFamily="2" charset="2"/>
              <a:buAutoNum type="arabicPeriod" startAt="7"/>
              <a:defRPr/>
            </a:pPr>
            <a:r>
              <a:rPr lang="en-US" sz="2000" dirty="0" smtClean="0"/>
              <a:t>Seal </a:t>
            </a:r>
            <a:r>
              <a:rPr lang="en-US" sz="2000" dirty="0" err="1" smtClean="0"/>
              <a:t>resealable</a:t>
            </a:r>
            <a:r>
              <a:rPr lang="en-US" sz="2000" dirty="0" smtClean="0"/>
              <a:t> bag and dispose of according to local standard operating procedures</a:t>
            </a:r>
          </a:p>
          <a:p>
            <a:pPr marL="304800" indent="-304800" eaLnBrk="1" hangingPunct="1">
              <a:buFont typeface="Wingdings" pitchFamily="2" charset="2"/>
              <a:buAutoNum type="arabicPeriod" startAt="7"/>
              <a:defRPr/>
            </a:pPr>
            <a:r>
              <a:rPr lang="en-US" sz="2000" dirty="0" smtClean="0"/>
              <a:t>Install battery tray</a:t>
            </a:r>
          </a:p>
        </p:txBody>
      </p:sp>
      <p:pic>
        <p:nvPicPr>
          <p:cNvPr id="43013" name="Picture 5" descr="100_0825"/>
          <p:cNvPicPr>
            <a:picLocks noChangeAspect="1" noChangeArrowheads="1"/>
          </p:cNvPicPr>
          <p:nvPr/>
        </p:nvPicPr>
        <p:blipFill>
          <a:blip r:embed="rId3" cstate="print"/>
          <a:srcRect/>
          <a:stretch>
            <a:fillRect/>
          </a:stretch>
        </p:blipFill>
        <p:spPr bwMode="auto">
          <a:xfrm>
            <a:off x="5505450" y="3721100"/>
            <a:ext cx="2981325" cy="3060700"/>
          </a:xfrm>
          <a:prstGeom prst="rect">
            <a:avLst/>
          </a:prstGeom>
          <a:noFill/>
          <a:ln w="9525">
            <a:noFill/>
            <a:miter lim="800000"/>
            <a:headEnd/>
            <a:tailEnd/>
          </a:ln>
        </p:spPr>
      </p:pic>
      <p:pic>
        <p:nvPicPr>
          <p:cNvPr id="43014" name="Picture 6" descr="100_0824"/>
          <p:cNvPicPr>
            <a:picLocks noGrp="1" noChangeAspect="1" noChangeArrowheads="1"/>
          </p:cNvPicPr>
          <p:nvPr>
            <p:ph sz="half" idx="4294967295"/>
          </p:nvPr>
        </p:nvPicPr>
        <p:blipFill>
          <a:blip r:embed="rId4" cstate="print"/>
          <a:srcRect/>
          <a:stretch>
            <a:fillRect/>
          </a:stretch>
        </p:blipFill>
        <p:spPr>
          <a:xfrm>
            <a:off x="5153025" y="1073150"/>
            <a:ext cx="3686175" cy="2876550"/>
          </a:xfrm>
        </p:spPr>
      </p:pic>
    </p:spTree>
  </p:cSld>
  <p:clrMapOvr>
    <a:masterClrMapping/>
  </p:clrMapOvr>
  <p:transition>
    <p:cover dir="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E2B75FA7-FFBA-4FA6-A878-EAD20A2B93B0}" type="slidenum">
              <a:rPr lang="en-US"/>
              <a:pPr>
                <a:defRPr/>
              </a:pPr>
              <a:t>33</a:t>
            </a:fld>
            <a:endParaRPr lang="en-US"/>
          </a:p>
        </p:txBody>
      </p:sp>
      <p:sp>
        <p:nvSpPr>
          <p:cNvPr id="44035" name="Rectangle 2"/>
          <p:cNvSpPr>
            <a:spLocks noGrp="1" noChangeArrowheads="1"/>
          </p:cNvSpPr>
          <p:nvPr>
            <p:ph type="title" idx="4294967295"/>
          </p:nvPr>
        </p:nvSpPr>
        <p:spPr bwMode="auto">
          <a:xfrm>
            <a:off x="0" y="350838"/>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49603" name="Rectangle 3"/>
          <p:cNvSpPr>
            <a:spLocks noGrp="1" noChangeArrowheads="1"/>
          </p:cNvSpPr>
          <p:nvPr>
            <p:ph type="body" idx="4294967295"/>
          </p:nvPr>
        </p:nvSpPr>
        <p:spPr>
          <a:xfrm>
            <a:off x="73025" y="1330325"/>
            <a:ext cx="9036050" cy="2460625"/>
          </a:xfrm>
        </p:spPr>
        <p:txBody>
          <a:bodyPr/>
          <a:lstStyle/>
          <a:p>
            <a:pPr marL="342900" indent="-342900" eaLnBrk="1" hangingPunct="1">
              <a:buFont typeface="Wingdings" pitchFamily="2" charset="2"/>
              <a:buAutoNum type="arabicPeriod" startAt="13"/>
              <a:defRPr/>
            </a:pPr>
            <a:r>
              <a:rPr lang="en-US" sz="2400" dirty="0" smtClean="0"/>
              <a:t>Reset the Sieve Pack Life Timer</a:t>
            </a:r>
          </a:p>
          <a:p>
            <a:pPr marL="692150" lvl="1" indent="-342900" eaLnBrk="1" hangingPunct="1">
              <a:defRPr/>
            </a:pPr>
            <a:r>
              <a:rPr lang="en-US" sz="2000" dirty="0" smtClean="0"/>
              <a:t>Verify the detector is powered off</a:t>
            </a:r>
          </a:p>
          <a:p>
            <a:pPr marL="692150" lvl="1" indent="-342900" eaLnBrk="1" hangingPunct="1">
              <a:defRPr/>
            </a:pPr>
            <a:r>
              <a:rPr lang="en-US" sz="2000" dirty="0" smtClean="0"/>
              <a:t>Press and hold the control button</a:t>
            </a:r>
          </a:p>
          <a:p>
            <a:pPr marL="692150" lvl="1" indent="-342900" eaLnBrk="1" hangingPunct="1">
              <a:defRPr/>
            </a:pPr>
            <a:r>
              <a:rPr lang="en-US" sz="2000" dirty="0" smtClean="0"/>
              <a:t>Turn rain cap counterclockwise to the ON position</a:t>
            </a:r>
          </a:p>
          <a:p>
            <a:pPr marL="692150" lvl="1" indent="-342900" eaLnBrk="1" hangingPunct="1">
              <a:defRPr/>
            </a:pPr>
            <a:r>
              <a:rPr lang="en-US" sz="2000" dirty="0" smtClean="0"/>
              <a:t>Note sieve pack icon flashing rapidly</a:t>
            </a:r>
          </a:p>
          <a:p>
            <a:pPr marL="692150" lvl="1" indent="-342900" eaLnBrk="1" hangingPunct="1">
              <a:defRPr/>
            </a:pPr>
            <a:r>
              <a:rPr lang="en-US" sz="2000" dirty="0" smtClean="0"/>
              <a:t>Release control button</a:t>
            </a:r>
          </a:p>
          <a:p>
            <a:pPr marL="692150" lvl="1" indent="-342900" eaLnBrk="1" hangingPunct="1">
              <a:defRPr/>
            </a:pPr>
            <a:r>
              <a:rPr lang="en-US" sz="2000" dirty="0" smtClean="0"/>
              <a:t>Press and release control button, time is now reset</a:t>
            </a:r>
          </a:p>
          <a:p>
            <a:pPr marL="342900" indent="-342900" eaLnBrk="1" hangingPunct="1">
              <a:buFont typeface="Wingdings" pitchFamily="2" charset="2"/>
              <a:buAutoNum type="arabicPeriod" startAt="13"/>
              <a:defRPr/>
            </a:pPr>
            <a:r>
              <a:rPr lang="en-US" sz="2400" dirty="0" smtClean="0"/>
              <a:t>Perform confidence check</a:t>
            </a:r>
          </a:p>
        </p:txBody>
      </p:sp>
    </p:spTree>
  </p:cSld>
  <p:clrMapOvr>
    <a:masterClrMapping/>
  </p:clrMapOvr>
  <p:transition>
    <p:cover dir="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C2736FEB-AB0F-48DC-A5B8-03D25804620A}" type="slidenum">
              <a:rPr lang="en-US"/>
              <a:pPr>
                <a:defRPr/>
              </a:pPr>
              <a:t>34</a:t>
            </a:fld>
            <a:endParaRPr lang="en-US"/>
          </a:p>
        </p:txBody>
      </p:sp>
      <p:sp>
        <p:nvSpPr>
          <p:cNvPr id="45059" name="Rectangle 2"/>
          <p:cNvSpPr>
            <a:spLocks noGrp="1" noChangeArrowheads="1"/>
          </p:cNvSpPr>
          <p:nvPr>
            <p:ph type="title"/>
          </p:nvPr>
        </p:nvSpPr>
        <p:spPr bwMode="auto">
          <a:xfrm>
            <a:off x="0" y="361950"/>
            <a:ext cx="9144000" cy="6985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mtClean="0"/>
              <a:t>Check On Learning</a:t>
            </a:r>
          </a:p>
        </p:txBody>
      </p:sp>
      <p:sp>
        <p:nvSpPr>
          <p:cNvPr id="351235" name="Rectangle 3"/>
          <p:cNvSpPr>
            <a:spLocks noGrp="1" noChangeArrowheads="1"/>
          </p:cNvSpPr>
          <p:nvPr>
            <p:ph type="body" idx="1"/>
          </p:nvPr>
        </p:nvSpPr>
        <p:spPr>
          <a:xfrm>
            <a:off x="0" y="1179513"/>
            <a:ext cx="9144000" cy="4233862"/>
          </a:xfrm>
        </p:spPr>
        <p:txBody>
          <a:bodyPr/>
          <a:lstStyle/>
          <a:p>
            <a:pPr eaLnBrk="1" hangingPunct="1">
              <a:defRPr/>
            </a:pPr>
            <a:r>
              <a:rPr lang="en-US" sz="2400" dirty="0" smtClean="0">
                <a:solidFill>
                  <a:srgbClr val="000099"/>
                </a:solidFill>
                <a:effectLst/>
              </a:rPr>
              <a:t>How often is PMCS required on the M4 JCAD?</a:t>
            </a:r>
          </a:p>
          <a:p>
            <a:pPr eaLnBrk="1" hangingPunct="1">
              <a:buFont typeface="Wingdings" pitchFamily="2" charset="2"/>
              <a:buNone/>
              <a:defRPr/>
            </a:pPr>
            <a:r>
              <a:rPr lang="en-US" sz="2400" dirty="0" smtClean="0"/>
              <a:t>     A. Every day the M4 JCAD is operated</a:t>
            </a:r>
            <a:r>
              <a:rPr lang="en-US" sz="2800" dirty="0" smtClean="0"/>
              <a:t> </a:t>
            </a:r>
          </a:p>
          <a:p>
            <a:pPr eaLnBrk="1" hangingPunct="1">
              <a:buFont typeface="Wingdings" pitchFamily="2" charset="2"/>
              <a:buNone/>
              <a:defRPr/>
            </a:pPr>
            <a:endParaRPr lang="en-US" sz="2400" dirty="0" smtClean="0"/>
          </a:p>
          <a:p>
            <a:pPr eaLnBrk="1" hangingPunct="1">
              <a:defRPr/>
            </a:pPr>
            <a:r>
              <a:rPr lang="en-US" sz="2400" dirty="0" smtClean="0"/>
              <a:t> </a:t>
            </a:r>
            <a:r>
              <a:rPr lang="en-US" sz="2400" dirty="0" smtClean="0">
                <a:solidFill>
                  <a:srgbClr val="000099"/>
                </a:solidFill>
                <a:effectLst/>
              </a:rPr>
              <a:t>Who is responsible for PMCS?</a:t>
            </a:r>
          </a:p>
          <a:p>
            <a:pPr eaLnBrk="1" hangingPunct="1">
              <a:buFont typeface="Wingdings" pitchFamily="2" charset="2"/>
              <a:buNone/>
              <a:defRPr/>
            </a:pPr>
            <a:r>
              <a:rPr lang="en-US" sz="2400" dirty="0" smtClean="0"/>
              <a:t>     A. The Operator</a:t>
            </a:r>
            <a:endParaRPr lang="en-US" sz="2400" dirty="0" smtClean="0">
              <a:effectLst/>
              <a:ea typeface="Times New Roman" pitchFamily="18" charset="0"/>
              <a:cs typeface="Arial" pitchFamily="34" charset="0"/>
            </a:endParaRPr>
          </a:p>
          <a:p>
            <a:pPr eaLnBrk="1" hangingPunct="1">
              <a:buFont typeface="Wingdings" pitchFamily="2" charset="2"/>
              <a:buNone/>
              <a:defRPr/>
            </a:pPr>
            <a:endParaRPr lang="en-US" sz="2400" dirty="0" smtClean="0">
              <a:effectLst/>
            </a:endParaRPr>
          </a:p>
          <a:p>
            <a:pPr eaLnBrk="1" hangingPunct="1">
              <a:defRPr/>
            </a:pPr>
            <a:r>
              <a:rPr lang="en-US" sz="2400" dirty="0" smtClean="0"/>
              <a:t> </a:t>
            </a:r>
            <a:r>
              <a:rPr lang="en-US" sz="2400" dirty="0" smtClean="0">
                <a:solidFill>
                  <a:srgbClr val="000099"/>
                </a:solidFill>
                <a:effectLst/>
              </a:rPr>
              <a:t>When do you reset the Sieve Pack Timer?</a:t>
            </a:r>
          </a:p>
          <a:p>
            <a:pPr eaLnBrk="1" hangingPunct="1">
              <a:buFont typeface="Wingdings" pitchFamily="2" charset="2"/>
              <a:buNone/>
              <a:defRPr/>
            </a:pPr>
            <a:r>
              <a:rPr lang="en-US" sz="2400" dirty="0" smtClean="0"/>
              <a:t>     A.  When </a:t>
            </a:r>
            <a:r>
              <a:rPr lang="en-US" sz="2800" dirty="0" smtClean="0"/>
              <a:t>you</a:t>
            </a:r>
            <a:r>
              <a:rPr lang="en-US" sz="2400" dirty="0" smtClean="0"/>
              <a:t> replace the Sieve Pack</a:t>
            </a:r>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1235">
                                            <p:txEl>
                                              <p:pRg st="0" end="0"/>
                                            </p:txEl>
                                          </p:spTgt>
                                        </p:tgtEl>
                                        <p:attrNameLst>
                                          <p:attrName>style.visibility</p:attrName>
                                        </p:attrNameLst>
                                      </p:cBhvr>
                                      <p:to>
                                        <p:strVal val="visible"/>
                                      </p:to>
                                    </p:set>
                                    <p:animEffect transition="in" filter="wipe(down)">
                                      <p:cBhvr>
                                        <p:cTn id="7" dur="1000"/>
                                        <p:tgtEl>
                                          <p:spTgt spid="3512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1235">
                                            <p:txEl>
                                              <p:pRg st="1" end="1"/>
                                            </p:txEl>
                                          </p:spTgt>
                                        </p:tgtEl>
                                        <p:attrNameLst>
                                          <p:attrName>style.visibility</p:attrName>
                                        </p:attrNameLst>
                                      </p:cBhvr>
                                      <p:to>
                                        <p:strVal val="visible"/>
                                      </p:to>
                                    </p:set>
                                    <p:animEffect transition="in" filter="wipe(down)">
                                      <p:cBhvr>
                                        <p:cTn id="12" dur="1000"/>
                                        <p:tgtEl>
                                          <p:spTgt spid="35123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51235">
                                            <p:txEl>
                                              <p:pRg st="3" end="3"/>
                                            </p:txEl>
                                          </p:spTgt>
                                        </p:tgtEl>
                                        <p:attrNameLst>
                                          <p:attrName>style.visibility</p:attrName>
                                        </p:attrNameLst>
                                      </p:cBhvr>
                                      <p:to>
                                        <p:strVal val="visible"/>
                                      </p:to>
                                    </p:set>
                                    <p:animEffect transition="in" filter="wipe(down)">
                                      <p:cBhvr>
                                        <p:cTn id="17" dur="1000"/>
                                        <p:tgtEl>
                                          <p:spTgt spid="35123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51235">
                                            <p:txEl>
                                              <p:pRg st="4" end="4"/>
                                            </p:txEl>
                                          </p:spTgt>
                                        </p:tgtEl>
                                        <p:attrNameLst>
                                          <p:attrName>style.visibility</p:attrName>
                                        </p:attrNameLst>
                                      </p:cBhvr>
                                      <p:to>
                                        <p:strVal val="visible"/>
                                      </p:to>
                                    </p:set>
                                    <p:animEffect transition="in" filter="wipe(down)">
                                      <p:cBhvr>
                                        <p:cTn id="22" dur="1000"/>
                                        <p:tgtEl>
                                          <p:spTgt spid="35123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51235">
                                            <p:txEl>
                                              <p:pRg st="6" end="6"/>
                                            </p:txEl>
                                          </p:spTgt>
                                        </p:tgtEl>
                                        <p:attrNameLst>
                                          <p:attrName>style.visibility</p:attrName>
                                        </p:attrNameLst>
                                      </p:cBhvr>
                                      <p:to>
                                        <p:strVal val="visible"/>
                                      </p:to>
                                    </p:set>
                                    <p:animEffect transition="in" filter="wipe(down)">
                                      <p:cBhvr>
                                        <p:cTn id="27" dur="1000"/>
                                        <p:tgtEl>
                                          <p:spTgt spid="351235">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51235">
                                            <p:txEl>
                                              <p:pRg st="7" end="7"/>
                                            </p:txEl>
                                          </p:spTgt>
                                        </p:tgtEl>
                                        <p:attrNameLst>
                                          <p:attrName>style.visibility</p:attrName>
                                        </p:attrNameLst>
                                      </p:cBhvr>
                                      <p:to>
                                        <p:strVal val="visible"/>
                                      </p:to>
                                    </p:set>
                                    <p:animEffect transition="in" filter="wipe(down)">
                                      <p:cBhvr>
                                        <p:cTn id="32" dur="1000"/>
                                        <p:tgtEl>
                                          <p:spTgt spid="35123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35" grpId="0" build="p" bldLvl="2"/>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p:cNvSpPr>
            <a:spLocks noGrp="1"/>
          </p:cNvSpPr>
          <p:nvPr>
            <p:ph type="sldNum" sz="quarter" idx="10"/>
          </p:nvPr>
        </p:nvSpPr>
        <p:spPr/>
        <p:txBody>
          <a:bodyPr/>
          <a:lstStyle/>
          <a:p>
            <a:pPr>
              <a:defRPr/>
            </a:pPr>
            <a:fld id="{D357E7D8-375A-4EF3-A13F-E743C72C737A}" type="slidenum">
              <a:rPr lang="en-US"/>
              <a:pPr>
                <a:defRPr/>
              </a:pPr>
              <a:t>35</a:t>
            </a:fld>
            <a:endParaRPr lang="en-US"/>
          </a:p>
        </p:txBody>
      </p:sp>
      <p:sp>
        <p:nvSpPr>
          <p:cNvPr id="46083" name="Rectangle 2"/>
          <p:cNvSpPr>
            <a:spLocks noGrp="1" noChangeArrowheads="1"/>
          </p:cNvSpPr>
          <p:nvPr>
            <p:ph type="title"/>
          </p:nvPr>
        </p:nvSpPr>
        <p:spPr bwMode="auto">
          <a:xfrm>
            <a:off x="0" y="382588"/>
            <a:ext cx="9144000" cy="6985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mtClean="0"/>
              <a:t>Operate the M4 JCAD </a:t>
            </a:r>
          </a:p>
        </p:txBody>
      </p:sp>
      <p:sp>
        <p:nvSpPr>
          <p:cNvPr id="46084" name="Rectangle 3"/>
          <p:cNvSpPr>
            <a:spLocks noGrp="1" noChangeArrowheads="1"/>
          </p:cNvSpPr>
          <p:nvPr>
            <p:ph type="body" idx="1"/>
          </p:nvPr>
        </p:nvSpPr>
        <p:spPr>
          <a:xfrm>
            <a:off x="793750" y="1106488"/>
            <a:ext cx="7497763" cy="539750"/>
          </a:xfrm>
        </p:spPr>
        <p:txBody>
          <a:bodyPr/>
          <a:lstStyle/>
          <a:p>
            <a:pPr algn="ctr" eaLnBrk="1" hangingPunct="1">
              <a:buFont typeface="Wingdings" pitchFamily="2" charset="2"/>
              <a:buNone/>
            </a:pPr>
            <a:r>
              <a:rPr lang="en-US" sz="2400" b="1" smtClean="0">
                <a:solidFill>
                  <a:srgbClr val="000099"/>
                </a:solidFill>
                <a:effectLst/>
              </a:rPr>
              <a:t>M4 JCAD INTERFERENTS</a:t>
            </a:r>
          </a:p>
        </p:txBody>
      </p:sp>
      <p:sp>
        <p:nvSpPr>
          <p:cNvPr id="278535" name="Rectangle 7"/>
          <p:cNvSpPr>
            <a:spLocks noChangeArrowheads="1"/>
          </p:cNvSpPr>
          <p:nvPr/>
        </p:nvSpPr>
        <p:spPr bwMode="auto">
          <a:xfrm>
            <a:off x="0" y="1812925"/>
            <a:ext cx="9036050" cy="2841625"/>
          </a:xfrm>
          <a:prstGeom prst="rect">
            <a:avLst/>
          </a:prstGeom>
          <a:noFill/>
          <a:ln w="9525" algn="ctr">
            <a:noFill/>
            <a:miter lim="800000"/>
            <a:headEnd/>
            <a:tailEnd/>
          </a:ln>
          <a:effectLst/>
        </p:spPr>
        <p:txBody>
          <a:bodyPr/>
          <a:lstStyle/>
          <a:p>
            <a:pPr marL="234950" indent="-234950" eaLnBrk="1" hangingPunct="1">
              <a:spcBef>
                <a:spcPct val="20000"/>
              </a:spcBef>
              <a:buClr>
                <a:schemeClr val="accent2"/>
              </a:buClr>
              <a:buFont typeface="Wingdings" pitchFamily="2" charset="2"/>
              <a:buChar char="w"/>
              <a:tabLst>
                <a:tab pos="341313" algn="l"/>
              </a:tabLst>
              <a:defRPr/>
            </a:pPr>
            <a:r>
              <a:rPr lang="en-US" sz="2000" dirty="0">
                <a:effectLst>
                  <a:outerShdw blurRad="38100" dist="38100" dir="2700000" algn="tl">
                    <a:srgbClr val="FFFFFF"/>
                  </a:outerShdw>
                </a:effectLst>
                <a:latin typeface="Arial" pitchFamily="34" charset="0"/>
              </a:rPr>
              <a:t>Field Interferences</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Diesel exhaust</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JP-8 vapor</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Lubricant, small arms</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Cigarette smoke (menthol, light and regular)</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Paint fumes</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Chemical agent resistant compound (CARC)</a:t>
            </a:r>
          </a:p>
          <a:p>
            <a:pPr marL="581025" lvl="1" indent="-231775" eaLnBrk="1" hangingPunct="1">
              <a:spcBef>
                <a:spcPct val="20000"/>
              </a:spcBef>
              <a:buClr>
                <a:schemeClr val="accent2"/>
              </a:buClr>
              <a:buSzPct val="50000"/>
              <a:buFont typeface="Wingdings" pitchFamily="2" charset="2"/>
              <a:buChar char="l"/>
              <a:tabLst>
                <a:tab pos="341313" algn="l"/>
              </a:tabLst>
              <a:defRPr/>
            </a:pPr>
            <a:r>
              <a:rPr lang="en-US" sz="2000" dirty="0">
                <a:effectLst>
                  <a:outerShdw blurRad="38100" dist="38100" dir="2700000" algn="tl">
                    <a:srgbClr val="FFFFFF"/>
                  </a:outerShdw>
                </a:effectLst>
                <a:latin typeface="Arial" pitchFamily="34" charset="0"/>
              </a:rPr>
              <a:t>Burning ( cloth, wood, plastic, rubber and grass)                          </a:t>
            </a:r>
          </a:p>
        </p:txBody>
      </p:sp>
    </p:spTree>
  </p:cSld>
  <p:clrMapOvr>
    <a:masterClrMapping/>
  </p:clrMapOvr>
  <p:transition>
    <p:cover dir="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1"/>
          <p:cNvSpPr>
            <a:spLocks noGrp="1"/>
          </p:cNvSpPr>
          <p:nvPr>
            <p:ph type="sldNum" sz="quarter" idx="10"/>
          </p:nvPr>
        </p:nvSpPr>
        <p:spPr/>
        <p:txBody>
          <a:bodyPr/>
          <a:lstStyle/>
          <a:p>
            <a:pPr>
              <a:defRPr/>
            </a:pPr>
            <a:fld id="{E856F777-ACBE-40BD-910B-4E2BB4BB414A}" type="slidenum">
              <a:rPr lang="en-US"/>
              <a:pPr>
                <a:defRPr/>
              </a:pPr>
              <a:t>36</a:t>
            </a:fld>
            <a:endParaRPr lang="en-US"/>
          </a:p>
        </p:txBody>
      </p:sp>
      <p:sp>
        <p:nvSpPr>
          <p:cNvPr id="47107" name="Rectangle 2"/>
          <p:cNvSpPr>
            <a:spLocks noGrp="1" noChangeArrowheads="1"/>
          </p:cNvSpPr>
          <p:nvPr>
            <p:ph type="title" idx="4294967295"/>
          </p:nvPr>
        </p:nvSpPr>
        <p:spPr bwMode="auto">
          <a:xfrm>
            <a:off x="0" y="300038"/>
            <a:ext cx="9144000" cy="698500"/>
          </a:xfrm>
          <a:prstGeom prst="rect">
            <a:avLst/>
          </a:prstGeom>
          <a:noFill/>
          <a:ln>
            <a:miter lim="800000"/>
            <a:headEnd/>
            <a:tailEnd/>
          </a:ln>
        </p:spPr>
        <p:txBody>
          <a:bodyPr/>
          <a:lstStyle/>
          <a:p>
            <a:pPr eaLnBrk="1" hangingPunct="1"/>
            <a:r>
              <a:rPr lang="en-US" smtClean="0"/>
              <a:t>Operation</a:t>
            </a:r>
          </a:p>
        </p:txBody>
      </p:sp>
      <p:sp>
        <p:nvSpPr>
          <p:cNvPr id="47108" name="Text Box 3"/>
          <p:cNvSpPr txBox="1">
            <a:spLocks noChangeArrowheads="1"/>
          </p:cNvSpPr>
          <p:nvPr/>
        </p:nvSpPr>
        <p:spPr bwMode="auto">
          <a:xfrm>
            <a:off x="3602038" y="1420813"/>
            <a:ext cx="3611562" cy="304800"/>
          </a:xfrm>
          <a:prstGeom prst="rect">
            <a:avLst/>
          </a:prstGeom>
          <a:noFill/>
          <a:ln w="9525">
            <a:noFill/>
            <a:miter lim="800000"/>
            <a:headEnd/>
            <a:tailEnd/>
          </a:ln>
        </p:spPr>
        <p:txBody>
          <a:bodyPr>
            <a:spAutoFit/>
          </a:bodyPr>
          <a:lstStyle/>
          <a:p>
            <a:pPr algn="ctr" eaLnBrk="1" hangingPunct="1">
              <a:spcBef>
                <a:spcPct val="50000"/>
              </a:spcBef>
            </a:pPr>
            <a:r>
              <a:rPr lang="en-GB" sz="1400" b="1">
                <a:solidFill>
                  <a:schemeClr val="tx2"/>
                </a:solidFill>
                <a:latin typeface="Arial" charset="0"/>
              </a:rPr>
              <a:t>Rotate Raincap Counterclockwise</a:t>
            </a:r>
            <a:endParaRPr lang="en-US" sz="1400" b="1">
              <a:solidFill>
                <a:schemeClr val="tx2"/>
              </a:solidFill>
              <a:latin typeface="Arial" charset="0"/>
            </a:endParaRPr>
          </a:p>
        </p:txBody>
      </p:sp>
      <p:sp>
        <p:nvSpPr>
          <p:cNvPr id="966660" name="Text Box 4"/>
          <p:cNvSpPr txBox="1">
            <a:spLocks noChangeArrowheads="1"/>
          </p:cNvSpPr>
          <p:nvPr/>
        </p:nvSpPr>
        <p:spPr bwMode="auto">
          <a:xfrm>
            <a:off x="0" y="1314450"/>
            <a:ext cx="3044825" cy="1725613"/>
          </a:xfrm>
          <a:prstGeom prst="rect">
            <a:avLst/>
          </a:prstGeom>
          <a:noFill/>
          <a:ln w="9525" algn="ctr">
            <a:noFill/>
            <a:miter lim="800000"/>
            <a:headEnd/>
            <a:tailEnd/>
          </a:ln>
          <a:effectLst/>
        </p:spPr>
        <p:txBody>
          <a:bodyPr/>
          <a:lstStyle/>
          <a:p>
            <a:pPr marL="234950" indent="-234950" eaLnBrk="1" hangingPunct="1">
              <a:spcBef>
                <a:spcPct val="20000"/>
              </a:spcBef>
              <a:buClr>
                <a:schemeClr val="accent2"/>
              </a:buClr>
              <a:buFont typeface="Wingdings" pitchFamily="2" charset="2"/>
              <a:buChar char="w"/>
              <a:tabLst>
                <a:tab pos="341313" algn="l"/>
              </a:tabLst>
              <a:defRPr/>
            </a:pPr>
            <a:r>
              <a:rPr lang="en-GB" sz="2000" dirty="0">
                <a:effectLst>
                  <a:outerShdw blurRad="38100" dist="38100" dir="2700000" algn="tl">
                    <a:srgbClr val="FFFFFF"/>
                  </a:outerShdw>
                </a:effectLst>
                <a:latin typeface="Arial" pitchFamily="34" charset="0"/>
              </a:rPr>
              <a:t>To start up the unit switch on the unit by rotating the </a:t>
            </a:r>
            <a:r>
              <a:rPr lang="en-GB" sz="2000" dirty="0" err="1">
                <a:effectLst>
                  <a:outerShdw blurRad="38100" dist="38100" dir="2700000" algn="tl">
                    <a:srgbClr val="FFFFFF"/>
                  </a:outerShdw>
                </a:effectLst>
                <a:latin typeface="Arial" pitchFamily="34" charset="0"/>
              </a:rPr>
              <a:t>Raincap</a:t>
            </a:r>
            <a:r>
              <a:rPr lang="en-GB" sz="2000" dirty="0">
                <a:effectLst>
                  <a:outerShdw blurRad="38100" dist="38100" dir="2700000" algn="tl">
                    <a:srgbClr val="FFFFFF"/>
                  </a:outerShdw>
                </a:effectLst>
                <a:latin typeface="Arial" pitchFamily="34" charset="0"/>
              </a:rPr>
              <a:t> on the top of the unit counter-clockwise from ‘OFF position (</a:t>
            </a:r>
            <a:r>
              <a:rPr lang="en-GB" sz="2000" dirty="0">
                <a:effectLst>
                  <a:outerShdw blurRad="38100" dist="38100" dir="2700000" algn="tl">
                    <a:srgbClr val="FFFFFF"/>
                  </a:outerShdw>
                </a:effectLst>
                <a:latin typeface="Arial" pitchFamily="34" charset="0"/>
                <a:sym typeface="Wingdings" pitchFamily="2" charset="2"/>
              </a:rPr>
              <a:t></a:t>
            </a:r>
            <a:r>
              <a:rPr lang="en-GB" sz="2000" dirty="0">
                <a:effectLst>
                  <a:outerShdw blurRad="38100" dist="38100" dir="2700000" algn="tl">
                    <a:srgbClr val="FFFFFF"/>
                  </a:outerShdw>
                </a:effectLst>
                <a:latin typeface="Arial" pitchFamily="34" charset="0"/>
              </a:rPr>
              <a:t>) to ‘ON’ position (</a:t>
            </a:r>
            <a:r>
              <a:rPr lang="en-GB" sz="2000" dirty="0">
                <a:effectLst>
                  <a:outerShdw blurRad="38100" dist="38100" dir="2700000" algn="tl">
                    <a:srgbClr val="FFFFFF"/>
                  </a:outerShdw>
                </a:effectLst>
                <a:latin typeface="Arial" pitchFamily="34" charset="0"/>
                <a:sym typeface="Wingdings" pitchFamily="2" charset="2"/>
              </a:rPr>
              <a:t>▮</a:t>
            </a:r>
            <a:r>
              <a:rPr lang="en-GB" sz="2000" dirty="0">
                <a:effectLst>
                  <a:outerShdw blurRad="38100" dist="38100" dir="2700000" algn="tl">
                    <a:srgbClr val="FFFFFF"/>
                  </a:outerShdw>
                </a:effectLst>
                <a:latin typeface="Arial" pitchFamily="34" charset="0"/>
              </a:rPr>
              <a:t>)</a:t>
            </a:r>
            <a:endParaRPr lang="en-US" sz="2000" dirty="0">
              <a:effectLst>
                <a:outerShdw blurRad="38100" dist="38100" dir="2700000" algn="tl">
                  <a:srgbClr val="FFFFFF"/>
                </a:outerShdw>
              </a:effectLst>
              <a:latin typeface="Arial" pitchFamily="34" charset="0"/>
            </a:endParaRPr>
          </a:p>
        </p:txBody>
      </p:sp>
      <p:pic>
        <p:nvPicPr>
          <p:cNvPr id="47110" name="Picture 5" descr="SW ON"/>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449638" y="1544638"/>
            <a:ext cx="3962400" cy="3025775"/>
          </a:xfrm>
          <a:prstGeom prst="rect">
            <a:avLst/>
          </a:prstGeom>
          <a:noFill/>
          <a:ln w="9525">
            <a:noFill/>
            <a:miter lim="800000"/>
            <a:headEnd/>
            <a:tailEnd/>
          </a:ln>
        </p:spPr>
      </p:pic>
      <p:pic>
        <p:nvPicPr>
          <p:cNvPr id="47111" name="Picture 9" descr="Top00"/>
          <p:cNvPicPr>
            <a:picLocks noChangeAspect="1" noChangeArrowheads="1"/>
          </p:cNvPicPr>
          <p:nvPr/>
        </p:nvPicPr>
        <p:blipFill>
          <a:blip r:embed="rId4" cstate="print"/>
          <a:srcRect/>
          <a:stretch>
            <a:fillRect/>
          </a:stretch>
        </p:blipFill>
        <p:spPr bwMode="auto">
          <a:xfrm>
            <a:off x="6040438" y="2057400"/>
            <a:ext cx="2009775" cy="1665288"/>
          </a:xfrm>
          <a:prstGeom prst="rect">
            <a:avLst/>
          </a:prstGeom>
          <a:noFill/>
          <a:ln w="9525">
            <a:noFill/>
            <a:miter lim="800000"/>
            <a:headEnd/>
            <a:tailEnd/>
          </a:ln>
        </p:spPr>
      </p:pic>
      <p:sp>
        <p:nvSpPr>
          <p:cNvPr id="47112" name="Text Box 10" descr="Parchment"/>
          <p:cNvSpPr txBox="1">
            <a:spLocks noChangeArrowheads="1"/>
          </p:cNvSpPr>
          <p:nvPr/>
        </p:nvSpPr>
        <p:spPr bwMode="auto">
          <a:xfrm>
            <a:off x="1354138" y="4178300"/>
            <a:ext cx="1889125" cy="641350"/>
          </a:xfrm>
          <a:prstGeom prst="rect">
            <a:avLst/>
          </a:prstGeom>
          <a:blipFill dpi="0" rotWithShape="1">
            <a:blip r:embed="rId5" cstate="print"/>
            <a:srcRect/>
            <a:tile tx="0" ty="0" sx="100000" sy="100000" flip="none" algn="tl"/>
          </a:blipFill>
          <a:ln w="9525">
            <a:noFill/>
            <a:miter lim="800000"/>
            <a:headEnd/>
            <a:tailEnd/>
          </a:ln>
        </p:spPr>
        <p:txBody>
          <a:bodyPr>
            <a:spAutoFit/>
          </a:bodyPr>
          <a:lstStyle/>
          <a:p>
            <a:pPr algn="ctr" eaLnBrk="1" hangingPunct="1"/>
            <a:r>
              <a:rPr lang="en-US" sz="1800">
                <a:latin typeface="Arial" charset="0"/>
              </a:rPr>
              <a:t>All lights flash, </a:t>
            </a:r>
          </a:p>
          <a:p>
            <a:pPr algn="ctr" eaLnBrk="1" hangingPunct="1"/>
            <a:r>
              <a:rPr lang="en-US" sz="1800">
                <a:latin typeface="Arial" charset="0"/>
              </a:rPr>
              <a:t>unit alarm beeps</a:t>
            </a:r>
          </a:p>
        </p:txBody>
      </p:sp>
      <p:sp>
        <p:nvSpPr>
          <p:cNvPr id="47113" name="Rectangle 11"/>
          <p:cNvSpPr>
            <a:spLocks noChangeArrowheads="1"/>
          </p:cNvSpPr>
          <p:nvPr/>
        </p:nvSpPr>
        <p:spPr bwMode="auto">
          <a:xfrm>
            <a:off x="1677988" y="1076325"/>
            <a:ext cx="7358062" cy="358775"/>
          </a:xfrm>
          <a:prstGeom prst="rect">
            <a:avLst/>
          </a:prstGeom>
          <a:noFill/>
          <a:ln w="28575" algn="ctr">
            <a:noFill/>
            <a:miter lim="800000"/>
            <a:headEnd/>
            <a:tailEnd/>
          </a:ln>
        </p:spPr>
        <p:txBody>
          <a:bodyPr tIns="27432" bIns="27432" anchor="ctr" anchorCtr="1">
            <a:spAutoFit/>
          </a:bodyPr>
          <a:lstStyle/>
          <a:p>
            <a:pPr algn="ctr" eaLnBrk="1" hangingPunct="1"/>
            <a:r>
              <a:rPr lang="en-GB" sz="2000" b="1">
                <a:solidFill>
                  <a:srgbClr val="000099"/>
                </a:solidFill>
                <a:latin typeface="Arial" charset="0"/>
              </a:rPr>
              <a:t>Start Up Procedure</a:t>
            </a:r>
            <a:endParaRPr lang="en-US" sz="2000" b="1">
              <a:solidFill>
                <a:srgbClr val="000099"/>
              </a:solidFill>
              <a:latin typeface="Arial" charset="0"/>
            </a:endParaRPr>
          </a:p>
        </p:txBody>
      </p:sp>
      <p:grpSp>
        <p:nvGrpSpPr>
          <p:cNvPr id="47114" name="Group 65"/>
          <p:cNvGrpSpPr>
            <a:grpSpLocks/>
          </p:cNvGrpSpPr>
          <p:nvPr/>
        </p:nvGrpSpPr>
        <p:grpSpPr bwMode="auto">
          <a:xfrm>
            <a:off x="3983038" y="4083050"/>
            <a:ext cx="4038600" cy="2590800"/>
            <a:chOff x="4572000" y="4038600"/>
            <a:chExt cx="4038600" cy="2590800"/>
          </a:xfrm>
        </p:grpSpPr>
        <p:pic>
          <p:nvPicPr>
            <p:cNvPr id="47115" name="Picture 28" descr="C:\Users\Gregory Furnish\Pictures\2008_09_29\M4 JCAD New Front Display Close Up.JPG"/>
            <p:cNvPicPr>
              <a:picLocks noChangeAspect="1" noChangeArrowheads="1"/>
            </p:cNvPicPr>
            <p:nvPr/>
          </p:nvPicPr>
          <p:blipFill>
            <a:blip r:embed="rId6" cstate="print"/>
            <a:srcRect/>
            <a:stretch>
              <a:fillRect/>
            </a:stretch>
          </p:blipFill>
          <p:spPr bwMode="auto">
            <a:xfrm>
              <a:off x="4572000" y="4038600"/>
              <a:ext cx="4038600" cy="2590800"/>
            </a:xfrm>
            <a:prstGeom prst="rect">
              <a:avLst/>
            </a:prstGeom>
            <a:noFill/>
            <a:ln w="9525">
              <a:noFill/>
              <a:miter lim="800000"/>
              <a:headEnd/>
              <a:tailEnd/>
            </a:ln>
          </p:spPr>
        </p:pic>
        <p:sp>
          <p:nvSpPr>
            <p:cNvPr id="47116" name="Oval 40"/>
            <p:cNvSpPr>
              <a:spLocks noChangeArrowheads="1"/>
            </p:cNvSpPr>
            <p:nvPr/>
          </p:nvSpPr>
          <p:spPr bwMode="auto">
            <a:xfrm>
              <a:off x="4837697" y="4277226"/>
              <a:ext cx="637674" cy="613611"/>
            </a:xfrm>
            <a:prstGeom prst="ellipse">
              <a:avLst/>
            </a:prstGeom>
            <a:solidFill>
              <a:srgbClr val="FF0000"/>
            </a:solidFill>
            <a:ln w="9525" algn="ctr">
              <a:noFill/>
              <a:round/>
              <a:headEnd/>
              <a:tailEnd/>
            </a:ln>
          </p:spPr>
          <p:txBody>
            <a:bodyPr anchor="ctr"/>
            <a:lstStyle/>
            <a:p>
              <a:pPr algn="ctr"/>
              <a:r>
                <a:rPr lang="en-US" sz="4800" b="1">
                  <a:latin typeface="Arial" charset="0"/>
                  <a:cs typeface="Arial" charset="0"/>
                </a:rPr>
                <a:t>G</a:t>
              </a:r>
            </a:p>
          </p:txBody>
        </p:sp>
        <p:sp>
          <p:nvSpPr>
            <p:cNvPr id="47117" name="Rectangle 41"/>
            <p:cNvSpPr>
              <a:spLocks noChangeArrowheads="1"/>
            </p:cNvSpPr>
            <p:nvPr/>
          </p:nvSpPr>
          <p:spPr bwMode="auto">
            <a:xfrm>
              <a:off x="5674644" y="4431344"/>
              <a:ext cx="170046" cy="319077"/>
            </a:xfrm>
            <a:prstGeom prst="rect">
              <a:avLst/>
            </a:prstGeom>
            <a:solidFill>
              <a:srgbClr val="FFFF00"/>
            </a:solidFill>
            <a:ln w="15875" algn="ctr">
              <a:solidFill>
                <a:srgbClr val="FFFF00"/>
              </a:solidFill>
              <a:round/>
              <a:headEnd/>
              <a:tailEnd/>
            </a:ln>
          </p:spPr>
          <p:txBody>
            <a:bodyPr/>
            <a:lstStyle/>
            <a:p>
              <a:endParaRPr lang="en-US"/>
            </a:p>
          </p:txBody>
        </p:sp>
        <p:sp>
          <p:nvSpPr>
            <p:cNvPr id="47118" name="Rectangle 42"/>
            <p:cNvSpPr>
              <a:spLocks noChangeArrowheads="1"/>
            </p:cNvSpPr>
            <p:nvPr/>
          </p:nvSpPr>
          <p:spPr bwMode="auto">
            <a:xfrm>
              <a:off x="6062119" y="4429213"/>
              <a:ext cx="170046" cy="319077"/>
            </a:xfrm>
            <a:prstGeom prst="rect">
              <a:avLst/>
            </a:prstGeom>
            <a:solidFill>
              <a:srgbClr val="FFFF00"/>
            </a:solidFill>
            <a:ln w="15875" algn="ctr">
              <a:solidFill>
                <a:srgbClr val="FFFF00"/>
              </a:solidFill>
              <a:round/>
              <a:headEnd/>
              <a:tailEnd/>
            </a:ln>
          </p:spPr>
          <p:txBody>
            <a:bodyPr/>
            <a:lstStyle/>
            <a:p>
              <a:endParaRPr lang="en-US"/>
            </a:p>
          </p:txBody>
        </p:sp>
        <p:sp>
          <p:nvSpPr>
            <p:cNvPr id="47119" name="Rectangle 43"/>
            <p:cNvSpPr>
              <a:spLocks noChangeArrowheads="1"/>
            </p:cNvSpPr>
            <p:nvPr/>
          </p:nvSpPr>
          <p:spPr bwMode="auto">
            <a:xfrm>
              <a:off x="7220107" y="4431344"/>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5" name="Rounded Rectangle 44"/>
            <p:cNvSpPr/>
            <p:nvPr/>
          </p:nvSpPr>
          <p:spPr bwMode="auto">
            <a:xfrm>
              <a:off x="7939087" y="4270375"/>
              <a:ext cx="382588" cy="261938"/>
            </a:xfrm>
            <a:prstGeom prst="roundRect">
              <a:avLst/>
            </a:prstGeom>
            <a:solidFill>
              <a:srgbClr val="FF0000"/>
            </a:solidFill>
            <a:ln w="9525" cap="flat" cmpd="sng" algn="ctr">
              <a:solidFill>
                <a:srgbClr val="E11313"/>
              </a:solidFill>
              <a:prstDash val="solid"/>
              <a:round/>
              <a:headEnd type="none" w="med" len="med"/>
              <a:tailEnd type="none" w="med" len="med"/>
            </a:ln>
            <a:effectLst/>
          </p:spPr>
          <p:txBody>
            <a:bodyPr anchor="ctr"/>
            <a:lstStyle/>
            <a:p>
              <a:pPr algn="ctr">
                <a:defRPr/>
              </a:pPr>
              <a:r>
                <a:rPr lang="en-US" sz="1050" b="1" dirty="0">
                  <a:latin typeface="Arial Black" pitchFamily="34" charset="0"/>
                  <a:cs typeface="Arial" pitchFamily="34" charset="0"/>
                </a:rPr>
                <a:t>HI</a:t>
              </a:r>
              <a:endParaRPr lang="en-US" sz="1200" b="1" dirty="0">
                <a:latin typeface="Arial Black" pitchFamily="34" charset="0"/>
                <a:cs typeface="Arial" pitchFamily="34" charset="0"/>
              </a:endParaRPr>
            </a:p>
          </p:txBody>
        </p:sp>
        <p:sp>
          <p:nvSpPr>
            <p:cNvPr id="47121" name="Rectangle 45"/>
            <p:cNvSpPr>
              <a:spLocks noChangeArrowheads="1"/>
            </p:cNvSpPr>
            <p:nvPr/>
          </p:nvSpPr>
          <p:spPr bwMode="auto">
            <a:xfrm>
              <a:off x="7600944" y="4434891"/>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22" name="Rectangle 46"/>
            <p:cNvSpPr>
              <a:spLocks noChangeArrowheads="1"/>
            </p:cNvSpPr>
            <p:nvPr/>
          </p:nvSpPr>
          <p:spPr bwMode="auto">
            <a:xfrm>
              <a:off x="6839284" y="4428493"/>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23" name="Rectangle 47"/>
            <p:cNvSpPr>
              <a:spLocks noChangeArrowheads="1"/>
            </p:cNvSpPr>
            <p:nvPr/>
          </p:nvSpPr>
          <p:spPr bwMode="auto">
            <a:xfrm>
              <a:off x="6445603" y="4428493"/>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24" name="Rounded Rectangle 48"/>
            <p:cNvSpPr>
              <a:spLocks noChangeArrowheads="1"/>
            </p:cNvSpPr>
            <p:nvPr/>
          </p:nvSpPr>
          <p:spPr bwMode="auto">
            <a:xfrm>
              <a:off x="7930862" y="4652211"/>
              <a:ext cx="382604" cy="261807"/>
            </a:xfrm>
            <a:prstGeom prst="roundRect">
              <a:avLst>
                <a:gd name="adj" fmla="val 16667"/>
              </a:avLst>
            </a:prstGeom>
            <a:solidFill>
              <a:srgbClr val="FF0000"/>
            </a:solidFill>
            <a:ln w="9525" algn="ctr">
              <a:solidFill>
                <a:srgbClr val="E11313"/>
              </a:solidFill>
              <a:round/>
              <a:headEnd/>
              <a:tailEnd/>
            </a:ln>
          </p:spPr>
          <p:txBody>
            <a:bodyPr anchor="ctr"/>
            <a:lstStyle/>
            <a:p>
              <a:pPr algn="ctr"/>
              <a:endParaRPr lang="en-US" sz="600" b="1">
                <a:latin typeface="Arial Black" pitchFamily="34" charset="0"/>
                <a:cs typeface="Arial" charset="0"/>
              </a:endParaRPr>
            </a:p>
          </p:txBody>
        </p:sp>
        <p:grpSp>
          <p:nvGrpSpPr>
            <p:cNvPr id="47125" name="Group 26"/>
            <p:cNvGrpSpPr>
              <a:grpSpLocks/>
            </p:cNvGrpSpPr>
            <p:nvPr/>
          </p:nvGrpSpPr>
          <p:grpSpPr bwMode="auto">
            <a:xfrm>
              <a:off x="5490200" y="4665663"/>
              <a:ext cx="2891795" cy="1128920"/>
              <a:chOff x="1216098" y="4206035"/>
              <a:chExt cx="3110045" cy="1261735"/>
            </a:xfrm>
          </p:grpSpPr>
          <p:sp>
            <p:nvSpPr>
              <p:cNvPr id="47135" name="Oval 50"/>
              <p:cNvSpPr>
                <a:spLocks noChangeArrowheads="1"/>
              </p:cNvSpPr>
              <p:nvPr/>
            </p:nvSpPr>
            <p:spPr bwMode="auto">
              <a:xfrm>
                <a:off x="1304924" y="4431504"/>
                <a:ext cx="414349" cy="416721"/>
              </a:xfrm>
              <a:prstGeom prst="ellipse">
                <a:avLst/>
              </a:prstGeom>
              <a:solidFill>
                <a:srgbClr val="00CC00">
                  <a:alpha val="58823"/>
                </a:srgbClr>
              </a:solidFill>
              <a:ln w="9525" algn="ctr">
                <a:solidFill>
                  <a:srgbClr val="00CC00">
                    <a:alpha val="67058"/>
                  </a:srgbClr>
                </a:solidFill>
                <a:round/>
                <a:headEnd/>
                <a:tailEnd/>
              </a:ln>
            </p:spPr>
            <p:txBody>
              <a:bodyPr anchor="ctr"/>
              <a:lstStyle/>
              <a:p>
                <a:pPr algn="ctr"/>
                <a:endParaRPr lang="en-US" sz="900" b="1">
                  <a:latin typeface="Arial Black" pitchFamily="34" charset="0"/>
                  <a:cs typeface="Arial" charset="0"/>
                </a:endParaRPr>
              </a:p>
            </p:txBody>
          </p:sp>
          <p:sp>
            <p:nvSpPr>
              <p:cNvPr id="47136" name="TextBox 51"/>
              <p:cNvSpPr txBox="1">
                <a:spLocks noChangeArrowheads="1"/>
              </p:cNvSpPr>
              <p:nvPr/>
            </p:nvSpPr>
            <p:spPr bwMode="auto">
              <a:xfrm>
                <a:off x="1216098" y="4459802"/>
                <a:ext cx="587187" cy="376213"/>
              </a:xfrm>
              <a:prstGeom prst="rect">
                <a:avLst/>
              </a:prstGeom>
              <a:noFill/>
              <a:ln w="9525">
                <a:noFill/>
                <a:miter lim="800000"/>
                <a:headEnd/>
                <a:tailEnd/>
              </a:ln>
            </p:spPr>
            <p:txBody>
              <a:bodyPr wrap="none">
                <a:spAutoFit/>
              </a:bodyPr>
              <a:lstStyle/>
              <a:p>
                <a:r>
                  <a:rPr lang="en-US" sz="1600">
                    <a:latin typeface="Arial Black" pitchFamily="34" charset="0"/>
                  </a:rPr>
                  <a:t>CW</a:t>
                </a:r>
              </a:p>
            </p:txBody>
          </p:sp>
          <p:sp>
            <p:nvSpPr>
              <p:cNvPr id="53" name="TextBox 52"/>
              <p:cNvSpPr txBox="1"/>
              <p:nvPr/>
            </p:nvSpPr>
            <p:spPr>
              <a:xfrm>
                <a:off x="3793467" y="4206035"/>
                <a:ext cx="532681" cy="273237"/>
              </a:xfrm>
              <a:prstGeom prst="rect">
                <a:avLst/>
              </a:prstGeom>
              <a:noFill/>
            </p:spPr>
            <p:txBody>
              <a:bodyPr wrap="none">
                <a:spAutoFit/>
              </a:bodyPr>
              <a:lstStyle/>
              <a:p>
                <a:pPr>
                  <a:defRPr/>
                </a:pPr>
                <a:r>
                  <a:rPr lang="en-US" sz="1050" dirty="0">
                    <a:latin typeface="Arial Black" pitchFamily="34" charset="0"/>
                  </a:rPr>
                  <a:t>MED</a:t>
                </a:r>
              </a:p>
            </p:txBody>
          </p:sp>
          <p:sp>
            <p:nvSpPr>
              <p:cNvPr id="47138" name="Oval 53"/>
              <p:cNvSpPr>
                <a:spLocks noChangeArrowheads="1"/>
              </p:cNvSpPr>
              <p:nvPr/>
            </p:nvSpPr>
            <p:spPr bwMode="auto">
              <a:xfrm>
                <a:off x="1307485" y="5032844"/>
                <a:ext cx="414349" cy="434926"/>
              </a:xfrm>
              <a:prstGeom prst="ellipse">
                <a:avLst/>
              </a:prstGeom>
              <a:solidFill>
                <a:srgbClr val="00CC00">
                  <a:alpha val="58823"/>
                </a:srgbClr>
              </a:solidFill>
              <a:ln w="9525" algn="ctr">
                <a:solidFill>
                  <a:srgbClr val="00CC00">
                    <a:alpha val="67058"/>
                  </a:srgbClr>
                </a:solidFill>
                <a:round/>
                <a:headEnd/>
                <a:tailEnd/>
              </a:ln>
            </p:spPr>
            <p:txBody>
              <a:bodyPr anchor="ctr"/>
              <a:lstStyle/>
              <a:p>
                <a:pPr algn="ctr"/>
                <a:endParaRPr lang="en-US" sz="900" b="1">
                  <a:latin typeface="Arial Black" pitchFamily="34" charset="0"/>
                  <a:cs typeface="Arial" charset="0"/>
                </a:endParaRPr>
              </a:p>
            </p:txBody>
          </p:sp>
          <p:sp>
            <p:nvSpPr>
              <p:cNvPr id="47139" name="TextBox 54"/>
              <p:cNvSpPr txBox="1">
                <a:spLocks noChangeArrowheads="1"/>
              </p:cNvSpPr>
              <p:nvPr/>
            </p:nvSpPr>
            <p:spPr bwMode="auto">
              <a:xfrm>
                <a:off x="1226337" y="5096658"/>
                <a:ext cx="559725" cy="340926"/>
              </a:xfrm>
              <a:prstGeom prst="rect">
                <a:avLst/>
              </a:prstGeom>
              <a:noFill/>
              <a:ln w="9525">
                <a:noFill/>
                <a:miter lim="800000"/>
                <a:headEnd/>
                <a:tailEnd/>
              </a:ln>
            </p:spPr>
            <p:txBody>
              <a:bodyPr wrap="none">
                <a:spAutoFit/>
              </a:bodyPr>
              <a:lstStyle/>
              <a:p>
                <a:r>
                  <a:rPr lang="en-US" sz="1400">
                    <a:latin typeface="Arial Black" pitchFamily="34" charset="0"/>
                  </a:rPr>
                  <a:t>TIC</a:t>
                </a:r>
              </a:p>
            </p:txBody>
          </p:sp>
        </p:grpSp>
        <p:sp>
          <p:nvSpPr>
            <p:cNvPr id="47126" name="Oval 56"/>
            <p:cNvSpPr>
              <a:spLocks noChangeArrowheads="1"/>
            </p:cNvSpPr>
            <p:nvPr/>
          </p:nvSpPr>
          <p:spPr bwMode="auto">
            <a:xfrm>
              <a:off x="4836880" y="5748118"/>
              <a:ext cx="637674" cy="613611"/>
            </a:xfrm>
            <a:prstGeom prst="ellipse">
              <a:avLst/>
            </a:prstGeom>
            <a:solidFill>
              <a:srgbClr val="FF0000"/>
            </a:solidFill>
            <a:ln w="9525" algn="ctr">
              <a:noFill/>
              <a:round/>
              <a:headEnd/>
              <a:tailEnd/>
            </a:ln>
          </p:spPr>
          <p:txBody>
            <a:bodyPr anchor="ctr"/>
            <a:lstStyle/>
            <a:p>
              <a:pPr algn="ctr"/>
              <a:r>
                <a:rPr lang="en-US" sz="4800" b="1">
                  <a:latin typeface="Arial" charset="0"/>
                  <a:cs typeface="Arial" charset="0"/>
                </a:rPr>
                <a:t>H</a:t>
              </a:r>
            </a:p>
          </p:txBody>
        </p:sp>
        <p:sp>
          <p:nvSpPr>
            <p:cNvPr id="47127" name="Rectangle 57"/>
            <p:cNvSpPr>
              <a:spLocks noChangeArrowheads="1"/>
            </p:cNvSpPr>
            <p:nvPr/>
          </p:nvSpPr>
          <p:spPr bwMode="auto">
            <a:xfrm>
              <a:off x="5683353" y="5902236"/>
              <a:ext cx="170046" cy="319077"/>
            </a:xfrm>
            <a:prstGeom prst="rect">
              <a:avLst/>
            </a:prstGeom>
            <a:solidFill>
              <a:srgbClr val="FFFF00"/>
            </a:solidFill>
            <a:ln w="15875" algn="ctr">
              <a:solidFill>
                <a:srgbClr val="FFFF00"/>
              </a:solidFill>
              <a:round/>
              <a:headEnd/>
              <a:tailEnd/>
            </a:ln>
          </p:spPr>
          <p:txBody>
            <a:bodyPr/>
            <a:lstStyle/>
            <a:p>
              <a:endParaRPr lang="en-US"/>
            </a:p>
          </p:txBody>
        </p:sp>
        <p:sp>
          <p:nvSpPr>
            <p:cNvPr id="47128" name="Rectangle 58"/>
            <p:cNvSpPr>
              <a:spLocks noChangeArrowheads="1"/>
            </p:cNvSpPr>
            <p:nvPr/>
          </p:nvSpPr>
          <p:spPr bwMode="auto">
            <a:xfrm>
              <a:off x="6070828" y="5900105"/>
              <a:ext cx="170046" cy="319077"/>
            </a:xfrm>
            <a:prstGeom prst="rect">
              <a:avLst/>
            </a:prstGeom>
            <a:solidFill>
              <a:srgbClr val="FFFF00"/>
            </a:solidFill>
            <a:ln w="15875" algn="ctr">
              <a:solidFill>
                <a:srgbClr val="FFFF00"/>
              </a:solidFill>
              <a:round/>
              <a:headEnd/>
              <a:tailEnd/>
            </a:ln>
          </p:spPr>
          <p:txBody>
            <a:bodyPr/>
            <a:lstStyle/>
            <a:p>
              <a:endParaRPr lang="en-US"/>
            </a:p>
          </p:txBody>
        </p:sp>
        <p:sp>
          <p:nvSpPr>
            <p:cNvPr id="47129" name="Rectangle 59"/>
            <p:cNvSpPr>
              <a:spLocks noChangeArrowheads="1"/>
            </p:cNvSpPr>
            <p:nvPr/>
          </p:nvSpPr>
          <p:spPr bwMode="auto">
            <a:xfrm>
              <a:off x="7214527" y="5897473"/>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61" name="Rounded Rectangle 60"/>
            <p:cNvSpPr/>
            <p:nvPr/>
          </p:nvSpPr>
          <p:spPr bwMode="auto">
            <a:xfrm>
              <a:off x="7915275" y="5741988"/>
              <a:ext cx="382587" cy="261937"/>
            </a:xfrm>
            <a:prstGeom prst="roundRect">
              <a:avLst/>
            </a:prstGeom>
            <a:solidFill>
              <a:srgbClr val="FF0000"/>
            </a:solidFill>
            <a:ln w="9525" cap="flat" cmpd="sng" algn="ctr">
              <a:solidFill>
                <a:srgbClr val="E11313"/>
              </a:solidFill>
              <a:prstDash val="solid"/>
              <a:round/>
              <a:headEnd type="none" w="med" len="med"/>
              <a:tailEnd type="none" w="med" len="med"/>
            </a:ln>
            <a:effectLst/>
          </p:spPr>
          <p:txBody>
            <a:bodyPr anchor="ctr"/>
            <a:lstStyle/>
            <a:p>
              <a:pPr algn="ctr">
                <a:defRPr/>
              </a:pPr>
              <a:r>
                <a:rPr lang="en-US" sz="1050" b="1" dirty="0">
                  <a:latin typeface="Arial Black" pitchFamily="34" charset="0"/>
                  <a:cs typeface="Arial" pitchFamily="34" charset="0"/>
                </a:rPr>
                <a:t>HI</a:t>
              </a:r>
              <a:endParaRPr lang="en-US" sz="1200" b="1" dirty="0">
                <a:latin typeface="Arial Black" pitchFamily="34" charset="0"/>
                <a:cs typeface="Arial" pitchFamily="34" charset="0"/>
              </a:endParaRPr>
            </a:p>
          </p:txBody>
        </p:sp>
        <p:sp>
          <p:nvSpPr>
            <p:cNvPr id="47131" name="Rectangle 61"/>
            <p:cNvSpPr>
              <a:spLocks noChangeArrowheads="1"/>
            </p:cNvSpPr>
            <p:nvPr/>
          </p:nvSpPr>
          <p:spPr bwMode="auto">
            <a:xfrm>
              <a:off x="7595364" y="5901020"/>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32" name="Rectangle 62"/>
            <p:cNvSpPr>
              <a:spLocks noChangeArrowheads="1"/>
            </p:cNvSpPr>
            <p:nvPr/>
          </p:nvSpPr>
          <p:spPr bwMode="auto">
            <a:xfrm>
              <a:off x="6833704" y="5894622"/>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33" name="Rectangle 63"/>
            <p:cNvSpPr>
              <a:spLocks noChangeArrowheads="1"/>
            </p:cNvSpPr>
            <p:nvPr/>
          </p:nvSpPr>
          <p:spPr bwMode="auto">
            <a:xfrm>
              <a:off x="6454312" y="5899385"/>
              <a:ext cx="170046" cy="319077"/>
            </a:xfrm>
            <a:prstGeom prst="rect">
              <a:avLst/>
            </a:prstGeom>
            <a:solidFill>
              <a:srgbClr val="FF0000"/>
            </a:solidFill>
            <a:ln w="15875" algn="ctr">
              <a:solidFill>
                <a:srgbClr val="FF0000"/>
              </a:solidFill>
              <a:round/>
              <a:headEnd/>
              <a:tailEnd/>
            </a:ln>
          </p:spPr>
          <p:txBody>
            <a:bodyPr/>
            <a:lstStyle/>
            <a:p>
              <a:endParaRPr lang="en-US"/>
            </a:p>
          </p:txBody>
        </p:sp>
        <p:sp>
          <p:nvSpPr>
            <p:cNvPr id="47134" name="Oval 64"/>
            <p:cNvSpPr>
              <a:spLocks noChangeArrowheads="1"/>
            </p:cNvSpPr>
            <p:nvPr/>
          </p:nvSpPr>
          <p:spPr bwMode="auto">
            <a:xfrm>
              <a:off x="4838704" y="5019674"/>
              <a:ext cx="637674" cy="613611"/>
            </a:xfrm>
            <a:prstGeom prst="ellipse">
              <a:avLst/>
            </a:prstGeom>
            <a:solidFill>
              <a:srgbClr val="FF0000"/>
            </a:solidFill>
            <a:ln w="9525" algn="ctr">
              <a:noFill/>
              <a:round/>
              <a:headEnd/>
              <a:tailEnd/>
            </a:ln>
          </p:spPr>
          <p:txBody>
            <a:bodyPr anchor="ctr"/>
            <a:lstStyle/>
            <a:p>
              <a:pPr algn="ctr"/>
              <a:r>
                <a:rPr lang="en-US" sz="4800" b="1">
                  <a:latin typeface="Arial" charset="0"/>
                  <a:cs typeface="Arial" charset="0"/>
                </a:rPr>
                <a:t>T</a:t>
              </a:r>
            </a:p>
          </p:txBody>
        </p:sp>
      </p:grpSp>
    </p:spTree>
  </p:cSld>
  <p:clrMapOvr>
    <a:masterClrMapping/>
  </p:clrMapOvr>
  <p:transition>
    <p:cover dir="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Slide Number Placeholder 1"/>
          <p:cNvSpPr>
            <a:spLocks noGrp="1"/>
          </p:cNvSpPr>
          <p:nvPr>
            <p:ph type="sldNum" sz="quarter" idx="10"/>
          </p:nvPr>
        </p:nvSpPr>
        <p:spPr/>
        <p:txBody>
          <a:bodyPr/>
          <a:lstStyle/>
          <a:p>
            <a:pPr>
              <a:defRPr/>
            </a:pPr>
            <a:fld id="{31DD0E38-93F6-4AE3-97C9-4D4E8597E21B}" type="slidenum">
              <a:rPr lang="en-US"/>
              <a:pPr>
                <a:defRPr/>
              </a:pPr>
              <a:t>37</a:t>
            </a:fld>
            <a:endParaRPr lang="en-US"/>
          </a:p>
        </p:txBody>
      </p:sp>
      <p:sp>
        <p:nvSpPr>
          <p:cNvPr id="48131" name="Rectangle 2"/>
          <p:cNvSpPr>
            <a:spLocks noGrp="1" noChangeArrowheads="1"/>
          </p:cNvSpPr>
          <p:nvPr>
            <p:ph type="title" idx="4294967295"/>
          </p:nvPr>
        </p:nvSpPr>
        <p:spPr bwMode="auto">
          <a:xfrm>
            <a:off x="0" y="341313"/>
            <a:ext cx="9144000" cy="698500"/>
          </a:xfrm>
          <a:prstGeom prst="rect">
            <a:avLst/>
          </a:prstGeom>
          <a:noFill/>
          <a:ln>
            <a:miter lim="800000"/>
            <a:headEnd/>
            <a:tailEnd/>
          </a:ln>
        </p:spPr>
        <p:txBody>
          <a:bodyPr/>
          <a:lstStyle/>
          <a:p>
            <a:pPr eaLnBrk="1" hangingPunct="1"/>
            <a:r>
              <a:rPr lang="en-US" smtClean="0"/>
              <a:t>Operation</a:t>
            </a:r>
            <a:endParaRPr lang="en-GB" smtClean="0"/>
          </a:p>
        </p:txBody>
      </p:sp>
      <p:pic>
        <p:nvPicPr>
          <p:cNvPr id="48132" name="Picture 3" descr="close up earpiece socket plug in"/>
          <p:cNvPicPr>
            <a:picLocks noChangeAspect="1" noChangeArrowheads="1"/>
          </p:cNvPicPr>
          <p:nvPr/>
        </p:nvPicPr>
        <p:blipFill>
          <a:blip r:embed="rId3" cstate="print">
            <a:lum contrast="12000"/>
          </a:blip>
          <a:srcRect/>
          <a:stretch>
            <a:fillRect/>
          </a:stretch>
        </p:blipFill>
        <p:spPr bwMode="auto">
          <a:xfrm>
            <a:off x="1676400" y="1724025"/>
            <a:ext cx="1981200" cy="2854325"/>
          </a:xfrm>
          <a:prstGeom prst="rect">
            <a:avLst/>
          </a:prstGeom>
          <a:noFill/>
          <a:ln w="12700">
            <a:noFill/>
            <a:miter lim="800000"/>
            <a:headEnd/>
            <a:tailEnd/>
          </a:ln>
        </p:spPr>
      </p:pic>
      <p:sp>
        <p:nvSpPr>
          <p:cNvPr id="970756" name="Text Box 4"/>
          <p:cNvSpPr txBox="1">
            <a:spLocks noChangeArrowheads="1"/>
          </p:cNvSpPr>
          <p:nvPr/>
        </p:nvSpPr>
        <p:spPr bwMode="auto">
          <a:xfrm>
            <a:off x="1677988" y="1000125"/>
            <a:ext cx="7358062" cy="623888"/>
          </a:xfrm>
          <a:prstGeom prst="rect">
            <a:avLst/>
          </a:prstGeom>
          <a:noFill/>
          <a:ln w="9525" algn="ctr">
            <a:noFill/>
            <a:miter lim="800000"/>
            <a:headEnd/>
            <a:tailEnd/>
          </a:ln>
          <a:effectLst/>
        </p:spPr>
        <p:txBody>
          <a:bodyPr/>
          <a:lstStyle/>
          <a:p>
            <a:pPr marL="234950" indent="-234950" algn="ctr" eaLnBrk="1" hangingPunct="1">
              <a:spcBef>
                <a:spcPct val="20000"/>
              </a:spcBef>
              <a:buClr>
                <a:schemeClr val="accent2"/>
              </a:buClr>
              <a:buFont typeface="Wingdings" pitchFamily="2" charset="2"/>
              <a:buNone/>
              <a:tabLst>
                <a:tab pos="341313" algn="l"/>
              </a:tabLst>
              <a:defRPr/>
            </a:pPr>
            <a:r>
              <a:rPr lang="en-US" sz="1800" b="1">
                <a:effectLst>
                  <a:outerShdw blurRad="38100" dist="38100" dir="2700000" algn="tl">
                    <a:srgbClr val="FFFFFF"/>
                  </a:outerShdw>
                </a:effectLst>
                <a:latin typeface="Arial" pitchFamily="34" charset="0"/>
              </a:rPr>
              <a:t>Use the Control Button to switch between CW (default),</a:t>
            </a:r>
          </a:p>
          <a:p>
            <a:pPr marL="234950" indent="-234950" algn="ctr" eaLnBrk="1" hangingPunct="1">
              <a:spcBef>
                <a:spcPct val="20000"/>
              </a:spcBef>
              <a:buClr>
                <a:schemeClr val="accent2"/>
              </a:buClr>
              <a:buFont typeface="Wingdings" pitchFamily="2" charset="2"/>
              <a:buNone/>
              <a:tabLst>
                <a:tab pos="341313" algn="l"/>
              </a:tabLst>
              <a:defRPr/>
            </a:pPr>
            <a:r>
              <a:rPr lang="en-US" sz="1800" b="1">
                <a:effectLst>
                  <a:outerShdw blurRad="38100" dist="38100" dir="2700000" algn="tl">
                    <a:srgbClr val="FFFFFF"/>
                  </a:outerShdw>
                </a:effectLst>
                <a:latin typeface="Arial" pitchFamily="34" charset="0"/>
              </a:rPr>
              <a:t>TIC and Survey detection modes</a:t>
            </a:r>
          </a:p>
        </p:txBody>
      </p:sp>
      <p:grpSp>
        <p:nvGrpSpPr>
          <p:cNvPr id="48134" name="Group 5"/>
          <p:cNvGrpSpPr>
            <a:grpSpLocks/>
          </p:cNvGrpSpPr>
          <p:nvPr/>
        </p:nvGrpSpPr>
        <p:grpSpPr bwMode="auto">
          <a:xfrm>
            <a:off x="1828800" y="4238625"/>
            <a:ext cx="1593850" cy="1765300"/>
            <a:chOff x="1584" y="2891"/>
            <a:chExt cx="1004" cy="1112"/>
          </a:xfrm>
        </p:grpSpPr>
        <p:sp>
          <p:nvSpPr>
            <p:cNvPr id="970758" name="Line 6"/>
            <p:cNvSpPr>
              <a:spLocks noChangeShapeType="1"/>
            </p:cNvSpPr>
            <p:nvPr/>
          </p:nvSpPr>
          <p:spPr bwMode="auto">
            <a:xfrm flipV="1">
              <a:off x="2016" y="2891"/>
              <a:ext cx="336" cy="432"/>
            </a:xfrm>
            <a:prstGeom prst="line">
              <a:avLst/>
            </a:prstGeom>
            <a:noFill/>
            <a:ln w="28575">
              <a:solidFill>
                <a:srgbClr val="FF3300"/>
              </a:solidFill>
              <a:round/>
              <a:headEnd/>
              <a:tailEnd type="triangle" w="sm" len="lg"/>
            </a:ln>
            <a:effectLst>
              <a:outerShdw dist="28398" dir="20006097" algn="ctr" rotWithShape="0">
                <a:schemeClr val="bg1"/>
              </a:outerShdw>
            </a:effectLst>
          </p:spPr>
          <p:txBody>
            <a:bodyPr anchor="ctr">
              <a:spAutoFit/>
            </a:bodyPr>
            <a:lstStyle/>
            <a:p>
              <a:pPr>
                <a:defRPr/>
              </a:pPr>
              <a:endParaRPr lang="en-US"/>
            </a:p>
          </p:txBody>
        </p:sp>
        <p:sp>
          <p:nvSpPr>
            <p:cNvPr id="48149" name="Text Box 7"/>
            <p:cNvSpPr txBox="1">
              <a:spLocks noChangeArrowheads="1"/>
            </p:cNvSpPr>
            <p:nvPr/>
          </p:nvSpPr>
          <p:spPr bwMode="auto">
            <a:xfrm>
              <a:off x="1584" y="3275"/>
              <a:ext cx="1004" cy="728"/>
            </a:xfrm>
            <a:prstGeom prst="rect">
              <a:avLst/>
            </a:prstGeom>
            <a:noFill/>
            <a:ln w="12700">
              <a:noFill/>
              <a:miter lim="800000"/>
              <a:headEnd/>
              <a:tailEnd/>
            </a:ln>
          </p:spPr>
          <p:txBody>
            <a:bodyPr>
              <a:spAutoFit/>
            </a:bodyPr>
            <a:lstStyle/>
            <a:p>
              <a:pPr algn="ctr" eaLnBrk="1" hangingPunct="1">
                <a:spcBef>
                  <a:spcPct val="50000"/>
                </a:spcBef>
              </a:pPr>
              <a:r>
                <a:rPr lang="en-US" sz="1400" b="1">
                  <a:latin typeface="Arial" charset="0"/>
                </a:rPr>
                <a:t>Press and hold until icon illuminates accompanied by a short beep</a:t>
              </a:r>
            </a:p>
          </p:txBody>
        </p:sp>
      </p:grpSp>
      <p:sp>
        <p:nvSpPr>
          <p:cNvPr id="970760" name="Text Box 8"/>
          <p:cNvSpPr txBox="1">
            <a:spLocks noChangeArrowheads="1"/>
          </p:cNvSpPr>
          <p:nvPr/>
        </p:nvSpPr>
        <p:spPr bwMode="auto">
          <a:xfrm>
            <a:off x="3630613" y="3657600"/>
            <a:ext cx="1703387" cy="915988"/>
          </a:xfrm>
          <a:prstGeom prst="rect">
            <a:avLst/>
          </a:prstGeom>
          <a:solidFill>
            <a:srgbClr val="F8F8F8"/>
          </a:solidFill>
          <a:ln w="12700">
            <a:noFill/>
            <a:miter lim="800000"/>
            <a:headEnd/>
            <a:tailEnd/>
          </a:ln>
        </p:spPr>
        <p:txBody>
          <a:bodyPr lIns="45720" rIns="45720">
            <a:spAutoFit/>
          </a:bodyPr>
          <a:lstStyle/>
          <a:p>
            <a:pPr algn="ctr" eaLnBrk="1" hangingPunct="1">
              <a:spcBef>
                <a:spcPct val="50000"/>
              </a:spcBef>
              <a:defRPr/>
            </a:pPr>
            <a:r>
              <a:rPr lang="en-US" sz="1800" b="1">
                <a:solidFill>
                  <a:srgbClr val="FF0000"/>
                </a:solidFill>
                <a:effectLst>
                  <a:outerShdw blurRad="38100" dist="38100" dir="2700000" algn="tl">
                    <a:srgbClr val="C0C0C0"/>
                  </a:outerShdw>
                </a:effectLst>
                <a:latin typeface="Arial" pitchFamily="34" charset="0"/>
              </a:rPr>
              <a:t>Flashing icon indicates selected mode</a:t>
            </a:r>
          </a:p>
        </p:txBody>
      </p:sp>
      <p:sp>
        <p:nvSpPr>
          <p:cNvPr id="48136" name="Text Box 11"/>
          <p:cNvSpPr txBox="1">
            <a:spLocks noChangeArrowheads="1"/>
          </p:cNvSpPr>
          <p:nvPr/>
        </p:nvSpPr>
        <p:spPr bwMode="auto">
          <a:xfrm>
            <a:off x="3590925" y="2362200"/>
            <a:ext cx="1752600" cy="1068388"/>
          </a:xfrm>
          <a:prstGeom prst="rect">
            <a:avLst/>
          </a:prstGeom>
          <a:noFill/>
          <a:ln w="12700">
            <a:noFill/>
            <a:miter lim="800000"/>
            <a:headEnd/>
            <a:tailEnd/>
          </a:ln>
        </p:spPr>
        <p:txBody>
          <a:bodyPr>
            <a:spAutoFit/>
          </a:bodyPr>
          <a:lstStyle/>
          <a:p>
            <a:pPr algn="ctr" eaLnBrk="1" hangingPunct="1">
              <a:spcBef>
                <a:spcPct val="50000"/>
              </a:spcBef>
            </a:pPr>
            <a:r>
              <a:rPr lang="en-US" sz="1800" b="1">
                <a:solidFill>
                  <a:srgbClr val="000099"/>
                </a:solidFill>
                <a:latin typeface="Arial" charset="0"/>
              </a:rPr>
              <a:t>CW Mode</a:t>
            </a:r>
          </a:p>
          <a:p>
            <a:pPr algn="ctr" eaLnBrk="1" hangingPunct="1">
              <a:spcBef>
                <a:spcPts val="600"/>
              </a:spcBef>
            </a:pPr>
            <a:r>
              <a:rPr lang="en-US" sz="1800" b="1">
                <a:solidFill>
                  <a:srgbClr val="000099"/>
                </a:solidFill>
                <a:latin typeface="Arial" charset="0"/>
              </a:rPr>
              <a:t>(5-Second)</a:t>
            </a:r>
          </a:p>
          <a:p>
            <a:pPr algn="ctr" eaLnBrk="1" hangingPunct="1">
              <a:spcBef>
                <a:spcPts val="600"/>
              </a:spcBef>
            </a:pPr>
            <a:r>
              <a:rPr lang="en-US" sz="1800" b="1">
                <a:solidFill>
                  <a:srgbClr val="000099"/>
                </a:solidFill>
                <a:latin typeface="Arial" charset="0"/>
              </a:rPr>
              <a:t>(1-Second)</a:t>
            </a:r>
          </a:p>
        </p:txBody>
      </p:sp>
      <p:sp>
        <p:nvSpPr>
          <p:cNvPr id="48137" name="Text Box 14"/>
          <p:cNvSpPr txBox="1">
            <a:spLocks noChangeArrowheads="1"/>
          </p:cNvSpPr>
          <p:nvPr/>
        </p:nvSpPr>
        <p:spPr bwMode="auto">
          <a:xfrm>
            <a:off x="3625850" y="5249863"/>
            <a:ext cx="1717675" cy="366712"/>
          </a:xfrm>
          <a:prstGeom prst="rect">
            <a:avLst/>
          </a:prstGeom>
          <a:noFill/>
          <a:ln w="12700">
            <a:noFill/>
            <a:miter lim="800000"/>
            <a:headEnd/>
            <a:tailEnd/>
          </a:ln>
        </p:spPr>
        <p:txBody>
          <a:bodyPr>
            <a:spAutoFit/>
          </a:bodyPr>
          <a:lstStyle/>
          <a:p>
            <a:pPr algn="ctr" eaLnBrk="1" hangingPunct="1">
              <a:spcBef>
                <a:spcPct val="50000"/>
              </a:spcBef>
            </a:pPr>
            <a:r>
              <a:rPr lang="en-US" sz="1800" b="1">
                <a:solidFill>
                  <a:srgbClr val="000099"/>
                </a:solidFill>
                <a:latin typeface="Arial" charset="0"/>
              </a:rPr>
              <a:t>TIC Mode</a:t>
            </a:r>
          </a:p>
        </p:txBody>
      </p:sp>
      <p:grpSp>
        <p:nvGrpSpPr>
          <p:cNvPr id="48138" name="Group 17"/>
          <p:cNvGrpSpPr>
            <a:grpSpLocks/>
          </p:cNvGrpSpPr>
          <p:nvPr/>
        </p:nvGrpSpPr>
        <p:grpSpPr bwMode="auto">
          <a:xfrm>
            <a:off x="5391150" y="1676400"/>
            <a:ext cx="3581400" cy="2438400"/>
            <a:chOff x="4572000" y="4038600"/>
            <a:chExt cx="4038600" cy="2590800"/>
          </a:xfrm>
        </p:grpSpPr>
        <p:pic>
          <p:nvPicPr>
            <p:cNvPr id="48144" name="Picture 28" descr="C:\Users\Gregory Furnish\Pictures\2008_09_29\M4 JCAD New Front Display Close Up.JPG"/>
            <p:cNvPicPr>
              <a:picLocks noChangeAspect="1" noChangeArrowheads="1"/>
            </p:cNvPicPr>
            <p:nvPr/>
          </p:nvPicPr>
          <p:blipFill>
            <a:blip r:embed="rId4" cstate="print"/>
            <a:srcRect/>
            <a:stretch>
              <a:fillRect/>
            </a:stretch>
          </p:blipFill>
          <p:spPr bwMode="auto">
            <a:xfrm>
              <a:off x="4572000" y="4038600"/>
              <a:ext cx="4038600" cy="2590800"/>
            </a:xfrm>
            <a:prstGeom prst="rect">
              <a:avLst/>
            </a:prstGeom>
            <a:noFill/>
            <a:ln w="9525">
              <a:noFill/>
              <a:miter lim="800000"/>
              <a:headEnd/>
              <a:tailEnd/>
            </a:ln>
          </p:spPr>
        </p:pic>
        <p:grpSp>
          <p:nvGrpSpPr>
            <p:cNvPr id="48145" name="Group 26"/>
            <p:cNvGrpSpPr>
              <a:grpSpLocks/>
            </p:cNvGrpSpPr>
            <p:nvPr/>
          </p:nvGrpSpPr>
          <p:grpSpPr bwMode="auto">
            <a:xfrm>
              <a:off x="5490200" y="4867386"/>
              <a:ext cx="513768" cy="372854"/>
              <a:chOff x="1216098" y="4431504"/>
              <a:chExt cx="552543" cy="416721"/>
            </a:xfrm>
          </p:grpSpPr>
          <p:sp>
            <p:nvSpPr>
              <p:cNvPr id="48146" name="Oval 38"/>
              <p:cNvSpPr>
                <a:spLocks noChangeArrowheads="1"/>
              </p:cNvSpPr>
              <p:nvPr/>
            </p:nvSpPr>
            <p:spPr bwMode="auto">
              <a:xfrm>
                <a:off x="1304924" y="4431504"/>
                <a:ext cx="414349" cy="416721"/>
              </a:xfrm>
              <a:prstGeom prst="ellipse">
                <a:avLst/>
              </a:prstGeom>
              <a:solidFill>
                <a:srgbClr val="00CC00">
                  <a:alpha val="58823"/>
                </a:srgbClr>
              </a:solidFill>
              <a:ln w="9525" algn="ctr">
                <a:solidFill>
                  <a:srgbClr val="00CC00">
                    <a:alpha val="67058"/>
                  </a:srgbClr>
                </a:solidFill>
                <a:round/>
                <a:headEnd/>
                <a:tailEnd/>
              </a:ln>
            </p:spPr>
            <p:txBody>
              <a:bodyPr anchor="ctr"/>
              <a:lstStyle/>
              <a:p>
                <a:pPr algn="ctr"/>
                <a:endParaRPr lang="en-US" sz="900" b="1">
                  <a:latin typeface="Arial Black" pitchFamily="34" charset="0"/>
                  <a:cs typeface="Arial" charset="0"/>
                </a:endParaRPr>
              </a:p>
            </p:txBody>
          </p:sp>
          <p:sp>
            <p:nvSpPr>
              <p:cNvPr id="48147" name="TextBox 39"/>
              <p:cNvSpPr txBox="1">
                <a:spLocks noChangeArrowheads="1"/>
              </p:cNvSpPr>
              <p:nvPr/>
            </p:nvSpPr>
            <p:spPr bwMode="auto">
              <a:xfrm>
                <a:off x="1216098" y="4491844"/>
                <a:ext cx="552543" cy="326211"/>
              </a:xfrm>
              <a:prstGeom prst="rect">
                <a:avLst/>
              </a:prstGeom>
              <a:noFill/>
              <a:ln w="9525">
                <a:noFill/>
                <a:miter lim="800000"/>
                <a:headEnd/>
                <a:tailEnd/>
              </a:ln>
            </p:spPr>
            <p:txBody>
              <a:bodyPr wrap="none">
                <a:spAutoFit/>
              </a:bodyPr>
              <a:lstStyle/>
              <a:p>
                <a:r>
                  <a:rPr lang="en-US" sz="1200">
                    <a:latin typeface="Arial Black" pitchFamily="34" charset="0"/>
                  </a:rPr>
                  <a:t>CW</a:t>
                </a:r>
              </a:p>
            </p:txBody>
          </p:sp>
        </p:grpSp>
      </p:grpSp>
      <p:grpSp>
        <p:nvGrpSpPr>
          <p:cNvPr id="48139" name="Group 44"/>
          <p:cNvGrpSpPr>
            <a:grpSpLocks/>
          </p:cNvGrpSpPr>
          <p:nvPr/>
        </p:nvGrpSpPr>
        <p:grpSpPr bwMode="auto">
          <a:xfrm>
            <a:off x="5391150" y="4191000"/>
            <a:ext cx="3581400" cy="2438400"/>
            <a:chOff x="4572000" y="4038600"/>
            <a:chExt cx="4038600" cy="2590800"/>
          </a:xfrm>
        </p:grpSpPr>
        <p:pic>
          <p:nvPicPr>
            <p:cNvPr id="48140" name="Picture 28" descr="C:\Users\Gregory Furnish\Pictures\2008_09_29\M4 JCAD New Front Display Close Up.JPG"/>
            <p:cNvPicPr>
              <a:picLocks noChangeAspect="1" noChangeArrowheads="1"/>
            </p:cNvPicPr>
            <p:nvPr/>
          </p:nvPicPr>
          <p:blipFill>
            <a:blip r:embed="rId4" cstate="print"/>
            <a:srcRect/>
            <a:stretch>
              <a:fillRect/>
            </a:stretch>
          </p:blipFill>
          <p:spPr bwMode="auto">
            <a:xfrm>
              <a:off x="4572000" y="4038600"/>
              <a:ext cx="4038600" cy="2590800"/>
            </a:xfrm>
            <a:prstGeom prst="rect">
              <a:avLst/>
            </a:prstGeom>
            <a:noFill/>
            <a:ln w="9525">
              <a:noFill/>
              <a:miter lim="800000"/>
              <a:headEnd/>
              <a:tailEnd/>
            </a:ln>
          </p:spPr>
        </p:pic>
        <p:grpSp>
          <p:nvGrpSpPr>
            <p:cNvPr id="48141" name="Group 26"/>
            <p:cNvGrpSpPr>
              <a:grpSpLocks/>
            </p:cNvGrpSpPr>
            <p:nvPr/>
          </p:nvGrpSpPr>
          <p:grpSpPr bwMode="auto">
            <a:xfrm>
              <a:off x="5499726" y="5405429"/>
              <a:ext cx="531842" cy="389143"/>
              <a:chOff x="1226343" y="5032844"/>
              <a:chExt cx="571981" cy="434926"/>
            </a:xfrm>
          </p:grpSpPr>
          <p:sp>
            <p:nvSpPr>
              <p:cNvPr id="48142" name="Oval 68"/>
              <p:cNvSpPr>
                <a:spLocks noChangeArrowheads="1"/>
              </p:cNvSpPr>
              <p:nvPr/>
            </p:nvSpPr>
            <p:spPr bwMode="auto">
              <a:xfrm>
                <a:off x="1307485" y="5032844"/>
                <a:ext cx="414349" cy="434926"/>
              </a:xfrm>
              <a:prstGeom prst="ellipse">
                <a:avLst/>
              </a:prstGeom>
              <a:solidFill>
                <a:srgbClr val="00CC00">
                  <a:alpha val="58823"/>
                </a:srgbClr>
              </a:solidFill>
              <a:ln w="9525" algn="ctr">
                <a:solidFill>
                  <a:srgbClr val="00CC00">
                    <a:alpha val="67058"/>
                  </a:srgbClr>
                </a:solidFill>
                <a:round/>
                <a:headEnd/>
                <a:tailEnd/>
              </a:ln>
            </p:spPr>
            <p:txBody>
              <a:bodyPr anchor="ctr"/>
              <a:lstStyle/>
              <a:p>
                <a:pPr algn="ctr"/>
                <a:endParaRPr lang="en-US" sz="900" b="1">
                  <a:latin typeface="Arial Black" pitchFamily="34" charset="0"/>
                  <a:cs typeface="Arial" charset="0"/>
                </a:endParaRPr>
              </a:p>
            </p:txBody>
          </p:sp>
          <p:sp>
            <p:nvSpPr>
              <p:cNvPr id="48143" name="TextBox 69"/>
              <p:cNvSpPr txBox="1">
                <a:spLocks noChangeArrowheads="1"/>
              </p:cNvSpPr>
              <p:nvPr/>
            </p:nvSpPr>
            <p:spPr bwMode="auto">
              <a:xfrm>
                <a:off x="1226343" y="5108156"/>
                <a:ext cx="571981" cy="325724"/>
              </a:xfrm>
              <a:prstGeom prst="rect">
                <a:avLst/>
              </a:prstGeom>
              <a:noFill/>
              <a:ln w="9525">
                <a:noFill/>
                <a:miter lim="800000"/>
                <a:headEnd/>
                <a:tailEnd/>
              </a:ln>
            </p:spPr>
            <p:txBody>
              <a:bodyPr wrap="none">
                <a:spAutoFit/>
              </a:bodyPr>
              <a:lstStyle/>
              <a:p>
                <a:r>
                  <a:rPr lang="en-US" sz="1200">
                    <a:latin typeface="Arial Black" pitchFamily="34" charset="0"/>
                  </a:rPr>
                  <a:t>TIC</a:t>
                </a:r>
              </a:p>
            </p:txBody>
          </p:sp>
        </p:grpSp>
      </p:grpSp>
    </p:spTree>
  </p:cSld>
  <p:clrMapOvr>
    <a:masterClrMapping/>
  </p:clrMapOvr>
  <p:transition>
    <p:cover dir="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CAD93581-B91C-4068-97C4-8C729F3B6CB7}" type="slidenum">
              <a:rPr lang="en-US"/>
              <a:pPr>
                <a:defRPr/>
              </a:pPr>
              <a:t>38</a:t>
            </a:fld>
            <a:endParaRPr lang="en-US"/>
          </a:p>
        </p:txBody>
      </p:sp>
      <p:sp>
        <p:nvSpPr>
          <p:cNvPr id="49155" name="Rectangle 2"/>
          <p:cNvSpPr>
            <a:spLocks noGrp="1" noChangeArrowheads="1"/>
          </p:cNvSpPr>
          <p:nvPr>
            <p:ph type="title" idx="4294967295"/>
          </p:nvPr>
        </p:nvSpPr>
        <p:spPr bwMode="auto">
          <a:xfrm>
            <a:off x="0" y="236538"/>
            <a:ext cx="9144000" cy="698500"/>
          </a:xfrm>
          <a:prstGeom prst="rect">
            <a:avLst/>
          </a:prstGeom>
          <a:noFill/>
          <a:ln>
            <a:miter lim="800000"/>
            <a:headEnd/>
            <a:tailEnd/>
          </a:ln>
        </p:spPr>
        <p:txBody>
          <a:bodyPr/>
          <a:lstStyle/>
          <a:p>
            <a:pPr eaLnBrk="1" hangingPunct="1"/>
            <a:r>
              <a:rPr lang="en-US" smtClean="0"/>
              <a:t>During PMCS</a:t>
            </a:r>
          </a:p>
        </p:txBody>
      </p:sp>
      <p:sp>
        <p:nvSpPr>
          <p:cNvPr id="49156" name="Rectangle 3"/>
          <p:cNvSpPr>
            <a:spLocks noChangeArrowheads="1"/>
          </p:cNvSpPr>
          <p:nvPr/>
        </p:nvSpPr>
        <p:spPr bwMode="auto">
          <a:xfrm>
            <a:off x="1588" y="2838450"/>
            <a:ext cx="3378200" cy="0"/>
          </a:xfrm>
          <a:prstGeom prst="rect">
            <a:avLst/>
          </a:prstGeom>
          <a:noFill/>
          <a:ln w="9525">
            <a:noFill/>
            <a:miter lim="800000"/>
            <a:headEnd/>
            <a:tailEnd/>
          </a:ln>
        </p:spPr>
        <p:txBody>
          <a:bodyPr wrap="none">
            <a:spAutoFit/>
          </a:bodyPr>
          <a:lstStyle/>
          <a:p>
            <a:endParaRPr lang="en-US"/>
          </a:p>
        </p:txBody>
      </p:sp>
      <p:sp>
        <p:nvSpPr>
          <p:cNvPr id="49157" name="Rectangle 4"/>
          <p:cNvSpPr>
            <a:spLocks noChangeArrowheads="1"/>
          </p:cNvSpPr>
          <p:nvPr/>
        </p:nvSpPr>
        <p:spPr bwMode="auto">
          <a:xfrm>
            <a:off x="1588" y="2838450"/>
            <a:ext cx="3378200" cy="0"/>
          </a:xfrm>
          <a:prstGeom prst="rect">
            <a:avLst/>
          </a:prstGeom>
          <a:noFill/>
          <a:ln w="9525">
            <a:noFill/>
            <a:miter lim="800000"/>
            <a:headEnd/>
            <a:tailEnd/>
          </a:ln>
        </p:spPr>
        <p:txBody>
          <a:bodyPr wrap="none">
            <a:spAutoFit/>
          </a:bodyPr>
          <a:lstStyle/>
          <a:p>
            <a:endParaRPr lang="en-US"/>
          </a:p>
        </p:txBody>
      </p:sp>
      <p:graphicFrame>
        <p:nvGraphicFramePr>
          <p:cNvPr id="74830" name="Group 78"/>
          <p:cNvGraphicFramePr>
            <a:graphicFrameLocks noGrp="1"/>
          </p:cNvGraphicFramePr>
          <p:nvPr>
            <p:ph idx="4294967295"/>
          </p:nvPr>
        </p:nvGraphicFramePr>
        <p:xfrm>
          <a:off x="395288" y="1300163"/>
          <a:ext cx="8277225" cy="3730625"/>
        </p:xfrm>
        <a:graphic>
          <a:graphicData uri="http://schemas.openxmlformats.org/drawingml/2006/table">
            <a:tbl>
              <a:tblPr/>
              <a:tblGrid>
                <a:gridCol w="469684"/>
                <a:gridCol w="1248325"/>
                <a:gridCol w="1262611"/>
                <a:gridCol w="3994995"/>
                <a:gridCol w="1301900"/>
              </a:tblGrid>
              <a:tr h="705571">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ITEM NO.</a:t>
                      </a:r>
                      <a:endParaRPr kumimoji="0" lang="en-US" sz="1000" b="1" i="0" u="none" strike="noStrike" cap="none" normalizeH="0" baseline="0" dirty="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INTERVAL</a:t>
                      </a:r>
                      <a:endParaRPr kumimoji="0" lang="en-US" sz="10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ITEM TO CHECK/SERVICE</a:t>
                      </a:r>
                      <a:endParaRPr kumimoji="0" lang="en-US" sz="10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PROCEDURE</a:t>
                      </a:r>
                      <a:endParaRPr kumimoji="0" lang="en-US" sz="10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EQUIPMENT </a:t>
                      </a:r>
                      <a:b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br>
                      <a:r>
                        <a:rPr kumimoji="0" lang="en-US" sz="1000" b="1" i="0" u="none" strike="noStrike" cap="none" normalizeH="0" baseline="0" smtClean="0">
                          <a:ln>
                            <a:noFill/>
                          </a:ln>
                          <a:solidFill>
                            <a:srgbClr val="000099"/>
                          </a:solidFill>
                          <a:effectLst/>
                          <a:latin typeface="Arial" pitchFamily="34" charset="0"/>
                          <a:ea typeface="Times New Roman" pitchFamily="18" charset="0"/>
                          <a:cs typeface="Arial" pitchFamily="34" charset="0"/>
                        </a:rPr>
                        <a:t>NOT READY/ AVAILABLE IF:</a:t>
                      </a:r>
                      <a:endParaRPr kumimoji="0" lang="en-US" sz="1000" b="1" i="0" u="none" strike="noStrike" cap="none" normalizeH="0" baseline="0" smtClean="0">
                        <a:ln>
                          <a:noFill/>
                        </a:ln>
                        <a:solidFill>
                          <a:srgbClr val="000099"/>
                        </a:solidFill>
                        <a:effectLst/>
                        <a:latin typeface="Times New Roman" pitchFamily="18" charset="0"/>
                        <a:ea typeface="Times New Roman" pitchFamily="18" charset="0"/>
                        <a:cs typeface="Arial" pitchFamily="34" charset="0"/>
                      </a:endParaRPr>
                    </a:p>
                  </a:txBody>
                  <a:tcPr marL="18288" marR="18288" anchor="ctr" anchorCtr="1"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CCFFCC"/>
                    </a:solidFill>
                  </a:tcPr>
                </a:tc>
              </a:tr>
              <a:tr h="471631">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4</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DURING</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(Every 12 hours)</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8288" marR="18288"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Detector</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None/>
                        <a:tabLst>
                          <a:tab pos="6400800" algn="r"/>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Repeat Confidence Check (WP 0006).</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tab pos="341313" algn="l"/>
                        </a:tabLst>
                      </a:pPr>
                      <a:endParaRPr kumimoji="0" lang="en-US" sz="1000" b="0" i="0" u="none" strike="noStrike" cap="none" normalizeH="0" baseline="0" smtClean="0">
                        <a:ln>
                          <a:noFill/>
                        </a:ln>
                        <a:solidFill>
                          <a:schemeClr val="tx1"/>
                        </a:solidFill>
                        <a:effectLst/>
                        <a:latin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r>
              <a:tr h="852488">
                <a:tc gridSpan="5">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400" b="1" i="0" u="sng" strike="noStrike" cap="none" normalizeH="0" baseline="0" dirty="0" smtClean="0">
                          <a:ln>
                            <a:noFill/>
                          </a:ln>
                          <a:solidFill>
                            <a:schemeClr val="tx1"/>
                          </a:solidFill>
                          <a:effectLst/>
                          <a:latin typeface="Arial" pitchFamily="34" charset="0"/>
                          <a:ea typeface="Times New Roman" pitchFamily="18" charset="0"/>
                          <a:cs typeface="Arial" pitchFamily="34" charset="0"/>
                        </a:rPr>
                        <a:t>NOTE</a:t>
                      </a:r>
                    </a:p>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Perform item number 4 as often as operations allow. </a:t>
                      </a:r>
                      <a:br>
                        <a:rPr kumimoji="0" lang="en-U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br>
                      <a:r>
                        <a:rPr kumimoji="0" lang="en-U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Every 2-6 hours is reasonable.  </a:t>
                      </a:r>
                      <a:br>
                        <a:rPr kumimoji="0" lang="en-U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br>
                      <a:r>
                        <a:rPr kumimoji="0" lang="en-US" sz="1400" b="1" i="0" u="none" strike="noStrike" cap="none" normalizeH="0" baseline="0" dirty="0" smtClean="0">
                          <a:ln>
                            <a:noFill/>
                          </a:ln>
                          <a:solidFill>
                            <a:schemeClr val="tx1"/>
                          </a:solidFill>
                          <a:effectLst/>
                          <a:latin typeface="Arial" pitchFamily="34" charset="0"/>
                          <a:ea typeface="Times New Roman" pitchFamily="18" charset="0"/>
                          <a:cs typeface="Arial" pitchFamily="34" charset="0"/>
                        </a:rPr>
                        <a:t>Every 12 hours is minimum requirement.</a:t>
                      </a:r>
                    </a:p>
                  </a:txBody>
                  <a:tcPr anchor="ct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8F8F8"/>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027660">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5</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4114800" algn="r"/>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DURING (On Status Indication)</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8288" marR="18288"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4114800" algn="r"/>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Sieve pack</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gridSpan="2">
                  <a:txBody>
                    <a:bodyPr/>
                    <a:lstStyle/>
                    <a:p>
                      <a:pPr marL="228600" marR="0" lvl="0" indent="-228600" algn="l" defTabSz="914400" rtl="0" eaLnBrk="1" fontAlgn="base" latinLnBrk="0" hangingPunct="1">
                        <a:lnSpc>
                          <a:spcPct val="100000"/>
                        </a:lnSpc>
                        <a:spcBef>
                          <a:spcPct val="0"/>
                        </a:spcBef>
                        <a:spcAft>
                          <a:spcPct val="0"/>
                        </a:spcAft>
                        <a:buClrTx/>
                        <a:buSzTx/>
                        <a:buFont typeface="Arial" pitchFamily="34" charset="0"/>
                        <a:buAutoNum type="arabicPeriod"/>
                        <a:tabLst>
                          <a:tab pos="341313" algn="l"/>
                        </a:tabLst>
                      </a:pPr>
                      <a:r>
                        <a:rPr kumimoji="0" lang="en-US" sz="1000" b="1" i="0" u="none" strike="noStrike" cap="none" normalizeH="0" baseline="0" smtClean="0">
                          <a:ln>
                            <a:noFill/>
                          </a:ln>
                          <a:solidFill>
                            <a:schemeClr val="tx1"/>
                          </a:solidFill>
                          <a:effectLst/>
                          <a:latin typeface="Arial" pitchFamily="34" charset="0"/>
                          <a:cs typeface="Arial" pitchFamily="34" charset="0"/>
                        </a:rPr>
                        <a:t>When sieve pack indicator lights and malfunction alert tone sounds, replace sieve pack (WP 0016).</a:t>
                      </a:r>
                    </a:p>
                    <a:p>
                      <a:pPr marL="228600" marR="0" lvl="0" indent="-228600" algn="l" defTabSz="914400" rtl="0" eaLnBrk="1" fontAlgn="base" latinLnBrk="0" hangingPunct="1">
                        <a:lnSpc>
                          <a:spcPct val="100000"/>
                        </a:lnSpc>
                        <a:spcBef>
                          <a:spcPct val="0"/>
                        </a:spcBef>
                        <a:spcAft>
                          <a:spcPct val="0"/>
                        </a:spcAft>
                        <a:buClrTx/>
                        <a:buSzTx/>
                        <a:buFont typeface="Arial" pitchFamily="34" charset="0"/>
                        <a:buAutoNum type="arabicPeriod"/>
                        <a:tabLst>
                          <a:tab pos="341313" algn="l"/>
                        </a:tabLst>
                      </a:pPr>
                      <a:r>
                        <a:rPr kumimoji="0" lang="en-US" sz="1000" b="1" i="0" u="none" strike="noStrike" cap="none" normalizeH="0" baseline="0" smtClean="0">
                          <a:ln>
                            <a:noFill/>
                          </a:ln>
                          <a:solidFill>
                            <a:schemeClr val="tx1"/>
                          </a:solidFill>
                          <a:effectLst/>
                          <a:latin typeface="Arial" pitchFamily="34" charset="0"/>
                          <a:cs typeface="Arial" pitchFamily="34" charset="0"/>
                        </a:rPr>
                        <a:t>Verify access cover locks sieve pack into place correctly.  </a:t>
                      </a:r>
                    </a:p>
                    <a:p>
                      <a:pPr marL="228600" marR="0" lvl="0" indent="-228600" algn="l" defTabSz="914400" rtl="0" eaLnBrk="1" fontAlgn="base" latinLnBrk="0" hangingPunct="1">
                        <a:lnSpc>
                          <a:spcPct val="100000"/>
                        </a:lnSpc>
                        <a:spcBef>
                          <a:spcPct val="0"/>
                        </a:spcBef>
                        <a:spcAft>
                          <a:spcPct val="0"/>
                        </a:spcAft>
                        <a:buClrTx/>
                        <a:buSzTx/>
                        <a:buFont typeface="Arial" pitchFamily="34" charset="0"/>
                        <a:buAutoNum type="arabicPeriod"/>
                        <a:tabLst>
                          <a:tab pos="341313" algn="l"/>
                        </a:tabLst>
                      </a:pPr>
                      <a:r>
                        <a:rPr kumimoji="0" lang="en-US" sz="1000" b="1" i="0" u="none" strike="noStrike" cap="none" normalizeH="0" baseline="0" smtClean="0">
                          <a:ln>
                            <a:noFill/>
                          </a:ln>
                          <a:solidFill>
                            <a:schemeClr val="tx1"/>
                          </a:solidFill>
                          <a:effectLst/>
                          <a:latin typeface="Arial" pitchFamily="34" charset="0"/>
                          <a:cs typeface="Arial" pitchFamily="34" charset="0"/>
                        </a:rPr>
                        <a:t>If in doubt of installation fit, or if access cover is lost or damaged, replace access cover (WP 0018). </a:t>
                      </a:r>
                      <a:endParaRPr kumimoji="0" lang="en-US" sz="1000" b="1" i="0" u="none" strike="noStrike" cap="none" normalizeH="0" baseline="0" smtClean="0">
                        <a:ln>
                          <a:noFill/>
                        </a:ln>
                        <a:solidFill>
                          <a:schemeClr val="tx1"/>
                        </a:solidFill>
                        <a:effectLst/>
                        <a:latin typeface="Times New Roman" pitchFamily="18" charset="0"/>
                        <a:cs typeface="Times New Roman" pitchFamily="18"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hMerge="1">
                  <a:txBody>
                    <a:bodyPr/>
                    <a:lstStyle/>
                    <a:p>
                      <a:endParaRPr lang="en-US"/>
                    </a:p>
                  </a:txBody>
                  <a:tcPr/>
                </a:tc>
              </a:tr>
              <a:tr h="581891">
                <a:tc>
                  <a:txBody>
                    <a:bodyPr/>
                    <a:lstStyle/>
                    <a:p>
                      <a:pPr marL="0" marR="0" lvl="0" indent="0" algn="ctr"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6</a:t>
                      </a: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solidFill>
                      <a:srgbClr val="FFCC99"/>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4114800" algn="r"/>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DURING (On Status Indication)</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8288" marR="18288"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None/>
                        <a:tabLst>
                          <a:tab pos="4114800" algn="r"/>
                        </a:tabLst>
                      </a:pPr>
                      <a:r>
                        <a:rPr kumimoji="0" lang="en-US" sz="1000" b="1" i="0" u="none" strike="noStrike" cap="none" normalizeH="0" baseline="0" smtClean="0">
                          <a:ln>
                            <a:noFill/>
                          </a:ln>
                          <a:solidFill>
                            <a:schemeClr val="tx1"/>
                          </a:solidFill>
                          <a:effectLst/>
                          <a:latin typeface="Arial" pitchFamily="34" charset="0"/>
                          <a:ea typeface="Times New Roman" pitchFamily="18" charset="0"/>
                          <a:cs typeface="Arial" pitchFamily="34" charset="0"/>
                        </a:rPr>
                        <a:t>Batteries</a:t>
                      </a: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000" b="1" i="0" u="none" strike="noStrike" cap="none" normalizeH="0" baseline="0" dirty="0" smtClean="0">
                          <a:ln>
                            <a:noFill/>
                          </a:ln>
                          <a:solidFill>
                            <a:schemeClr val="tx1"/>
                          </a:solidFill>
                          <a:effectLst/>
                          <a:latin typeface="Arial" pitchFamily="34" charset="0"/>
                          <a:cs typeface="Arial" pitchFamily="34" charset="0"/>
                        </a:rPr>
                        <a:t>When battery indicator lights and malfunction alert tone sounds; replace batteries (WP 0014).</a:t>
                      </a:r>
                      <a:endParaRPr kumimoji="0" lang="en-US" sz="1000" b="1" i="0" u="none" strike="noStrike" cap="none" normalizeH="0" baseline="0" dirty="0" smtClean="0">
                        <a:ln>
                          <a:noFill/>
                        </a:ln>
                        <a:solidFill>
                          <a:schemeClr val="tx1"/>
                        </a:solidFill>
                        <a:effectLst/>
                        <a:latin typeface="Times New Roman" pitchFamily="18" charset="0"/>
                        <a:cs typeface="Times New Roman" pitchFamily="18" charset="0"/>
                      </a:endParaRPr>
                    </a:p>
                  </a:txBody>
                  <a:tcPr horzOverflow="overflow">
                    <a:lnL w="25400" cap="flat" cmpd="sng" algn="ctr">
                      <a:solidFill>
                        <a:srgbClr val="800000"/>
                      </a:solidFill>
                      <a:prstDash val="solid"/>
                      <a:round/>
                      <a:headEnd type="none" w="med" len="med"/>
                      <a:tailEnd type="none" w="med" len="med"/>
                    </a:lnL>
                    <a:lnR w="25400" cap="flat" cmpd="sng" algn="ctr">
                      <a:solidFill>
                        <a:srgbClr val="800000"/>
                      </a:solidFill>
                      <a:prstDash val="solid"/>
                      <a:round/>
                      <a:headEnd type="none" w="med" len="med"/>
                      <a:tailEnd type="none" w="med" len="med"/>
                    </a:lnR>
                    <a:lnT w="25400" cap="flat" cmpd="sng" algn="ctr">
                      <a:solidFill>
                        <a:srgbClr val="800000"/>
                      </a:solidFill>
                      <a:prstDash val="solid"/>
                      <a:round/>
                      <a:headEnd type="none" w="med" len="med"/>
                      <a:tailEnd type="none" w="med" len="med"/>
                    </a:lnT>
                    <a:lnB w="25400" cap="flat" cmpd="sng" algn="ctr">
                      <a:solidFill>
                        <a:srgbClr val="800000"/>
                      </a:solidFill>
                      <a:prstDash val="solid"/>
                      <a:round/>
                      <a:headEnd type="none" w="med" len="med"/>
                      <a:tailEnd type="none" w="med" len="med"/>
                    </a:lnB>
                    <a:lnTlToBr>
                      <a:noFill/>
                    </a:lnTlToBr>
                    <a:lnBlToTr>
                      <a:noFill/>
                    </a:lnBlToTr>
                    <a:noFill/>
                  </a:tcPr>
                </a:tc>
                <a:tc hMerge="1">
                  <a:txBody>
                    <a:bodyPr/>
                    <a:lstStyle/>
                    <a:p>
                      <a:endParaRPr lang="en-US"/>
                    </a:p>
                  </a:txBody>
                  <a:tcPr/>
                </a:tc>
              </a:tr>
            </a:tbl>
          </a:graphicData>
        </a:graphic>
      </p:graphicFrame>
    </p:spTree>
  </p:cSld>
  <p:clrMapOvr>
    <a:masterClrMapping/>
  </p:clrMapOvr>
  <p:transition>
    <p:cover dir="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8BD21108-3B07-4607-B3B4-8793BC095004}" type="slidenum">
              <a:rPr lang="en-US"/>
              <a:pPr>
                <a:defRPr/>
              </a:pPr>
              <a:t>39</a:t>
            </a:fld>
            <a:endParaRPr lang="en-US"/>
          </a:p>
        </p:txBody>
      </p:sp>
      <p:sp>
        <p:nvSpPr>
          <p:cNvPr id="50179" name="Rectangle 2"/>
          <p:cNvSpPr>
            <a:spLocks noGrp="1" noChangeArrowheads="1"/>
          </p:cNvSpPr>
          <p:nvPr>
            <p:ph type="title" idx="4294967295"/>
          </p:nvPr>
        </p:nvSpPr>
        <p:spPr bwMode="auto">
          <a:xfrm>
            <a:off x="0" y="382588"/>
            <a:ext cx="9144000" cy="698500"/>
          </a:xfrm>
          <a:prstGeom prst="rect">
            <a:avLst/>
          </a:prstGeom>
          <a:noFill/>
          <a:ln>
            <a:miter lim="800000"/>
            <a:headEnd/>
            <a:tailEnd/>
          </a:ln>
        </p:spPr>
        <p:txBody>
          <a:bodyPr/>
          <a:lstStyle/>
          <a:p>
            <a:pPr eaLnBrk="1" hangingPunct="1"/>
            <a:r>
              <a:rPr lang="en-GB" sz="3200" smtClean="0"/>
              <a:t>Nozzle</a:t>
            </a:r>
            <a:endParaRPr lang="en-US" sz="3200" smtClean="0"/>
          </a:p>
        </p:txBody>
      </p:sp>
      <p:sp>
        <p:nvSpPr>
          <p:cNvPr id="972803" name="Rectangle 3"/>
          <p:cNvSpPr>
            <a:spLocks noGrp="1" noChangeArrowheads="1"/>
          </p:cNvSpPr>
          <p:nvPr>
            <p:ph type="body" idx="4294967295"/>
          </p:nvPr>
        </p:nvSpPr>
        <p:spPr>
          <a:xfrm>
            <a:off x="125413" y="1385888"/>
            <a:ext cx="8634412" cy="2001837"/>
          </a:xfrm>
        </p:spPr>
        <p:txBody>
          <a:bodyPr/>
          <a:lstStyle/>
          <a:p>
            <a:pPr eaLnBrk="1" hangingPunct="1">
              <a:defRPr/>
            </a:pPr>
            <a:r>
              <a:rPr lang="en-US" sz="2400" dirty="0" smtClean="0"/>
              <a:t>Replaces the rain cap</a:t>
            </a:r>
          </a:p>
          <a:p>
            <a:pPr eaLnBrk="1" hangingPunct="1">
              <a:defRPr/>
            </a:pPr>
            <a:r>
              <a:rPr lang="en-US" sz="2400" dirty="0" smtClean="0"/>
              <a:t>Provides a visual reference for surveying personnel/equipment</a:t>
            </a:r>
          </a:p>
          <a:p>
            <a:pPr eaLnBrk="1" hangingPunct="1">
              <a:defRPr/>
            </a:pPr>
            <a:r>
              <a:rPr lang="en-US" sz="2400" dirty="0" smtClean="0"/>
              <a:t>Warning:</a:t>
            </a:r>
          </a:p>
          <a:p>
            <a:pPr lvl="1" eaLnBrk="1" hangingPunct="1">
              <a:defRPr/>
            </a:pPr>
            <a:r>
              <a:rPr lang="en-US" sz="2000" dirty="0" smtClean="0"/>
              <a:t>If the nozzle becomes dirty, the detector will give incorrect responses </a:t>
            </a:r>
          </a:p>
          <a:p>
            <a:pPr lvl="1" eaLnBrk="1" hangingPunct="1">
              <a:defRPr/>
            </a:pPr>
            <a:r>
              <a:rPr lang="en-US" sz="2000" dirty="0" smtClean="0"/>
              <a:t>To prevent dirt from interfering with detection, handle the nozzle only by its exterior surfaces</a:t>
            </a:r>
          </a:p>
          <a:p>
            <a:pPr lvl="1" eaLnBrk="1" hangingPunct="1">
              <a:defRPr/>
            </a:pPr>
            <a:r>
              <a:rPr lang="en-US" sz="2000" dirty="0" smtClean="0"/>
              <a:t>Do not hold the nozzle by its inlet</a:t>
            </a:r>
          </a:p>
        </p:txBody>
      </p:sp>
    </p:spTree>
  </p:cSld>
  <p:clrMapOvr>
    <a:masterClrMapping/>
  </p:clrMapOvr>
  <p:transition>
    <p:cover dir="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3CAA5502-FC1C-46B8-9B0B-1A547D8CAFE0}" type="slidenum">
              <a:rPr lang="en-US"/>
              <a:pPr>
                <a:defRPr/>
              </a:pPr>
              <a:t>4</a:t>
            </a:fld>
            <a:endParaRPr lang="en-US"/>
          </a:p>
        </p:txBody>
      </p:sp>
      <p:sp>
        <p:nvSpPr>
          <p:cNvPr id="7171" name="Rectangle 10"/>
          <p:cNvSpPr>
            <a:spLocks noGrp="1" noChangeArrowheads="1"/>
          </p:cNvSpPr>
          <p:nvPr>
            <p:ph type="title" idx="4294967295"/>
          </p:nvPr>
        </p:nvSpPr>
        <p:spPr bwMode="white">
          <a:xfrm>
            <a:off x="0" y="403225"/>
            <a:ext cx="9144000" cy="698500"/>
          </a:xfrm>
          <a:prstGeom prst="rect">
            <a:avLst/>
          </a:prstGeom>
          <a:noFill/>
          <a:ln>
            <a:miter lim="800000"/>
            <a:headEnd/>
            <a:tailEnd/>
          </a:ln>
        </p:spPr>
        <p:txBody>
          <a:bodyPr/>
          <a:lstStyle/>
          <a:p>
            <a:pPr eaLnBrk="1" hangingPunct="1"/>
            <a:r>
              <a:rPr lang="en-GB" smtClean="0"/>
              <a:t>Equipment Description</a:t>
            </a:r>
            <a:endParaRPr lang="en-US" smtClean="0"/>
          </a:p>
        </p:txBody>
      </p:sp>
      <p:sp>
        <p:nvSpPr>
          <p:cNvPr id="522251" name="Rectangle 11"/>
          <p:cNvSpPr>
            <a:spLocks noGrp="1" noChangeArrowheads="1"/>
          </p:cNvSpPr>
          <p:nvPr>
            <p:ph type="body" sz="half" idx="4294967295"/>
          </p:nvPr>
        </p:nvSpPr>
        <p:spPr bwMode="white">
          <a:xfrm>
            <a:off x="784225" y="1112838"/>
            <a:ext cx="7589838" cy="3230562"/>
          </a:xfrm>
        </p:spPr>
        <p:txBody>
          <a:bodyPr/>
          <a:lstStyle/>
          <a:p>
            <a:pPr eaLnBrk="1" hangingPunct="1">
              <a:defRPr/>
            </a:pPr>
            <a:r>
              <a:rPr lang="en-US" sz="2400" dirty="0" smtClean="0"/>
              <a:t>Components</a:t>
            </a:r>
          </a:p>
          <a:p>
            <a:pPr lvl="1" eaLnBrk="1" hangingPunct="1">
              <a:defRPr/>
            </a:pPr>
            <a:r>
              <a:rPr lang="en-US" sz="2000" dirty="0" smtClean="0"/>
              <a:t>Sieve Pack Assembly</a:t>
            </a:r>
          </a:p>
          <a:p>
            <a:pPr lvl="1" eaLnBrk="1" hangingPunct="1">
              <a:defRPr/>
            </a:pPr>
            <a:r>
              <a:rPr lang="en-US" sz="2000" dirty="0" smtClean="0"/>
              <a:t>Vacuum-packed kit contains all the items needed to replace the sieve pack (replacement sieve pack, cleaning cloth, and </a:t>
            </a:r>
            <a:r>
              <a:rPr lang="en-US" sz="2000" dirty="0" err="1" smtClean="0"/>
              <a:t>resealable</a:t>
            </a:r>
            <a:r>
              <a:rPr lang="en-US" sz="2000" dirty="0" smtClean="0"/>
              <a:t> bag for used sieve pack)</a:t>
            </a:r>
          </a:p>
          <a:p>
            <a:pPr lvl="1" eaLnBrk="1" hangingPunct="1">
              <a:defRPr/>
            </a:pPr>
            <a:r>
              <a:rPr lang="en-US" sz="2000" dirty="0" smtClean="0"/>
              <a:t>Battery Tray</a:t>
            </a:r>
          </a:p>
          <a:p>
            <a:pPr lvl="2" eaLnBrk="1" hangingPunct="1">
              <a:defRPr/>
            </a:pPr>
            <a:r>
              <a:rPr lang="en-US" sz="2000" dirty="0" smtClean="0"/>
              <a:t>Spare battery tray allows for quick battery replacement</a:t>
            </a:r>
          </a:p>
          <a:p>
            <a:pPr lvl="2" eaLnBrk="1" hangingPunct="1">
              <a:defRPr/>
            </a:pPr>
            <a:r>
              <a:rPr lang="en-US" sz="2000" dirty="0" smtClean="0"/>
              <a:t>Stored in transit case or carrying strap</a:t>
            </a:r>
          </a:p>
        </p:txBody>
      </p:sp>
      <p:pic>
        <p:nvPicPr>
          <p:cNvPr id="7173" name="Picture 4" descr="IMG_0001"/>
          <p:cNvPicPr>
            <a:picLocks noGrp="1" noChangeAspect="1" noChangeArrowheads="1"/>
          </p:cNvPicPr>
          <p:nvPr>
            <p:ph sz="half" idx="4294967295"/>
          </p:nvPr>
        </p:nvPicPr>
        <p:blipFill>
          <a:blip r:embed="rId3" cstate="print"/>
          <a:srcRect/>
          <a:stretch>
            <a:fillRect/>
          </a:stretch>
        </p:blipFill>
        <p:spPr>
          <a:xfrm>
            <a:off x="125413" y="4359275"/>
            <a:ext cx="4638675" cy="2155825"/>
          </a:xfrm>
        </p:spPr>
      </p:pic>
      <p:pic>
        <p:nvPicPr>
          <p:cNvPr id="7174" name="Picture 33" descr="100_0815"/>
          <p:cNvPicPr>
            <a:picLocks noChangeAspect="1" noChangeArrowheads="1"/>
          </p:cNvPicPr>
          <p:nvPr/>
        </p:nvPicPr>
        <p:blipFill>
          <a:blip r:embed="rId4" cstate="print"/>
          <a:srcRect/>
          <a:stretch>
            <a:fillRect/>
          </a:stretch>
        </p:blipFill>
        <p:spPr bwMode="auto">
          <a:xfrm>
            <a:off x="4481513" y="4337050"/>
            <a:ext cx="4506912" cy="2187575"/>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4A1DB65E-A9EC-45D9-9425-904BCE843546}" type="slidenum">
              <a:rPr lang="en-US"/>
              <a:pPr>
                <a:defRPr/>
              </a:pPr>
              <a:t>40</a:t>
            </a:fld>
            <a:endParaRPr lang="en-US"/>
          </a:p>
        </p:txBody>
      </p:sp>
      <p:sp>
        <p:nvSpPr>
          <p:cNvPr id="51203" name="Rectangle 2"/>
          <p:cNvSpPr>
            <a:spLocks noGrp="1" noChangeArrowheads="1"/>
          </p:cNvSpPr>
          <p:nvPr>
            <p:ph type="title" idx="4294967295"/>
          </p:nvPr>
        </p:nvSpPr>
        <p:spPr bwMode="auto">
          <a:xfrm>
            <a:off x="-125413" y="341313"/>
            <a:ext cx="9269413" cy="698500"/>
          </a:xfrm>
          <a:prstGeom prst="rect">
            <a:avLst/>
          </a:prstGeom>
          <a:noFill/>
          <a:ln>
            <a:miter lim="800000"/>
            <a:headEnd/>
            <a:tailEnd/>
          </a:ln>
        </p:spPr>
        <p:txBody>
          <a:bodyPr/>
          <a:lstStyle/>
          <a:p>
            <a:pPr eaLnBrk="1" hangingPunct="1"/>
            <a:r>
              <a:rPr lang="en-GB" smtClean="0"/>
              <a:t>Nozzle and Nozzle Extension</a:t>
            </a:r>
            <a:endParaRPr lang="en-US" smtClean="0"/>
          </a:p>
        </p:txBody>
      </p:sp>
      <p:sp>
        <p:nvSpPr>
          <p:cNvPr id="974851" name="Rectangle 3"/>
          <p:cNvSpPr>
            <a:spLocks noGrp="1" noChangeArrowheads="1"/>
          </p:cNvSpPr>
          <p:nvPr>
            <p:ph type="body" sz="half" idx="4294967295"/>
          </p:nvPr>
        </p:nvSpPr>
        <p:spPr>
          <a:xfrm>
            <a:off x="0" y="1095375"/>
            <a:ext cx="4835525" cy="4497388"/>
          </a:xfrm>
        </p:spPr>
        <p:txBody>
          <a:bodyPr/>
          <a:lstStyle/>
          <a:p>
            <a:pPr eaLnBrk="1" hangingPunct="1">
              <a:defRPr/>
            </a:pPr>
            <a:r>
              <a:rPr lang="en-US" sz="2400" dirty="0" smtClean="0"/>
              <a:t>Installation:</a:t>
            </a:r>
          </a:p>
          <a:p>
            <a:pPr lvl="1" eaLnBrk="1" hangingPunct="1">
              <a:defRPr/>
            </a:pPr>
            <a:r>
              <a:rPr lang="en-US" sz="2000" dirty="0" smtClean="0"/>
              <a:t>Power off detector    </a:t>
            </a:r>
          </a:p>
          <a:p>
            <a:pPr lvl="1" eaLnBrk="1" hangingPunct="1">
              <a:defRPr/>
            </a:pPr>
            <a:r>
              <a:rPr lang="en-US" sz="2000" dirty="0" smtClean="0"/>
              <a:t>Remove Battery Cassette</a:t>
            </a:r>
          </a:p>
          <a:p>
            <a:pPr lvl="1" eaLnBrk="1" hangingPunct="1">
              <a:defRPr/>
            </a:pPr>
            <a:r>
              <a:rPr lang="en-US" sz="2000" dirty="0" smtClean="0"/>
              <a:t>Obtain Nozzle from Accessories Pouch</a:t>
            </a:r>
          </a:p>
          <a:p>
            <a:pPr lvl="1" eaLnBrk="1" hangingPunct="1">
              <a:defRPr/>
            </a:pPr>
            <a:r>
              <a:rPr lang="en-US" sz="2000" dirty="0" smtClean="0"/>
              <a:t>Remove Rain Cap</a:t>
            </a:r>
          </a:p>
          <a:p>
            <a:pPr lvl="2" eaLnBrk="1" hangingPunct="1">
              <a:defRPr/>
            </a:pPr>
            <a:r>
              <a:rPr lang="en-US" sz="2000" dirty="0" smtClean="0"/>
              <a:t>Do not touch the inside of the cap or the inlet</a:t>
            </a:r>
          </a:p>
          <a:p>
            <a:pPr lvl="2" eaLnBrk="1" hangingPunct="1">
              <a:defRPr/>
            </a:pPr>
            <a:r>
              <a:rPr lang="en-US" sz="2000" dirty="0" smtClean="0"/>
              <a:t>Rotate rain cap counter-clockwise to the ON position</a:t>
            </a:r>
          </a:p>
          <a:p>
            <a:pPr lvl="2" eaLnBrk="1" hangingPunct="1">
              <a:defRPr/>
            </a:pPr>
            <a:r>
              <a:rPr lang="en-US" sz="2000" dirty="0" smtClean="0"/>
              <a:t>Press down gently on the rain cap and rotate counter-clockwise until it comes to a stop</a:t>
            </a:r>
          </a:p>
          <a:p>
            <a:pPr lvl="2" eaLnBrk="1" hangingPunct="1">
              <a:defRPr/>
            </a:pPr>
            <a:r>
              <a:rPr lang="en-US" sz="2000" dirty="0" smtClean="0"/>
              <a:t>Lift rain cap from the inlet structure</a:t>
            </a:r>
          </a:p>
        </p:txBody>
      </p:sp>
      <p:pic>
        <p:nvPicPr>
          <p:cNvPr id="51205" name="Content Placeholder 10" descr="F:\DCIM\100K7330\100_1090.JPG"/>
          <p:cNvPicPr>
            <a:picLocks noGrp="1" noChangeAspect="1" noChangeArrowheads="1"/>
          </p:cNvPicPr>
          <p:nvPr>
            <p:ph sz="half" idx="4294967295"/>
          </p:nvPr>
        </p:nvPicPr>
        <p:blipFill>
          <a:blip r:embed="rId3" cstate="print"/>
          <a:srcRect/>
          <a:stretch>
            <a:fillRect/>
          </a:stretch>
        </p:blipFill>
        <p:spPr>
          <a:xfrm>
            <a:off x="4646613" y="1404938"/>
            <a:ext cx="4371975" cy="5114925"/>
          </a:xfrm>
        </p:spPr>
      </p:pic>
    </p:spTree>
  </p:cSld>
  <p:clrMapOvr>
    <a:masterClrMapping/>
  </p:clrMapOvr>
  <p:transition>
    <p:cover dir="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7" name="Slide Number Placeholder 1"/>
          <p:cNvSpPr>
            <a:spLocks noGrp="1"/>
          </p:cNvSpPr>
          <p:nvPr>
            <p:ph type="sldNum" sz="quarter" idx="10"/>
          </p:nvPr>
        </p:nvSpPr>
        <p:spPr/>
        <p:txBody>
          <a:bodyPr/>
          <a:lstStyle/>
          <a:p>
            <a:pPr>
              <a:defRPr/>
            </a:pPr>
            <a:fld id="{718BB77B-EFD2-4E6C-BD13-E058A87A7F0C}" type="slidenum">
              <a:rPr lang="en-US"/>
              <a:pPr>
                <a:defRPr/>
              </a:pPr>
              <a:t>41</a:t>
            </a:fld>
            <a:endParaRPr lang="en-US"/>
          </a:p>
        </p:txBody>
      </p:sp>
      <p:sp>
        <p:nvSpPr>
          <p:cNvPr id="52227" name="Rectangle 2"/>
          <p:cNvSpPr>
            <a:spLocks noGrp="1" noChangeArrowheads="1"/>
          </p:cNvSpPr>
          <p:nvPr>
            <p:ph type="title" idx="4294967295"/>
          </p:nvPr>
        </p:nvSpPr>
        <p:spPr bwMode="auto">
          <a:xfrm>
            <a:off x="0" y="309563"/>
            <a:ext cx="9144000" cy="698500"/>
          </a:xfrm>
          <a:prstGeom prst="rect">
            <a:avLst/>
          </a:prstGeom>
          <a:noFill/>
          <a:ln>
            <a:miter lim="800000"/>
            <a:headEnd/>
            <a:tailEnd/>
          </a:ln>
        </p:spPr>
        <p:txBody>
          <a:bodyPr/>
          <a:lstStyle/>
          <a:p>
            <a:pPr eaLnBrk="1" hangingPunct="1"/>
            <a:r>
              <a:rPr lang="en-US" smtClean="0"/>
              <a:t>Nozzle and Nozzle Extension</a:t>
            </a:r>
          </a:p>
        </p:txBody>
      </p:sp>
      <p:sp>
        <p:nvSpPr>
          <p:cNvPr id="976899" name="Rectangle 3"/>
          <p:cNvSpPr>
            <a:spLocks noGrp="1" noChangeArrowheads="1"/>
          </p:cNvSpPr>
          <p:nvPr>
            <p:ph type="body" sz="half" idx="4294967295"/>
          </p:nvPr>
        </p:nvSpPr>
        <p:spPr>
          <a:xfrm>
            <a:off x="0" y="1095375"/>
            <a:ext cx="9036050" cy="2959100"/>
          </a:xfrm>
        </p:spPr>
        <p:txBody>
          <a:bodyPr/>
          <a:lstStyle/>
          <a:p>
            <a:pPr eaLnBrk="1" hangingPunct="1">
              <a:defRPr/>
            </a:pPr>
            <a:r>
              <a:rPr lang="en-US" sz="2000" dirty="0" smtClean="0"/>
              <a:t>Installation:</a:t>
            </a:r>
          </a:p>
          <a:p>
            <a:pPr lvl="1" eaLnBrk="1" hangingPunct="1">
              <a:defRPr/>
            </a:pPr>
            <a:r>
              <a:rPr lang="en-US" dirty="0" smtClean="0"/>
              <a:t>Remove Nozzle from storage container</a:t>
            </a:r>
          </a:p>
          <a:p>
            <a:pPr lvl="1" eaLnBrk="1" hangingPunct="1">
              <a:defRPr/>
            </a:pPr>
            <a:r>
              <a:rPr lang="en-US" dirty="0" smtClean="0"/>
              <a:t>Place Rain Cap in storage container</a:t>
            </a:r>
          </a:p>
          <a:p>
            <a:pPr lvl="1" eaLnBrk="1" hangingPunct="1">
              <a:defRPr/>
            </a:pPr>
            <a:r>
              <a:rPr lang="en-US" dirty="0" smtClean="0"/>
              <a:t>Open the nozzle, place survey nozzle into position on inlet structure</a:t>
            </a:r>
          </a:p>
          <a:p>
            <a:pPr lvl="1" eaLnBrk="1" hangingPunct="1">
              <a:defRPr/>
            </a:pPr>
            <a:r>
              <a:rPr lang="en-US" dirty="0" smtClean="0"/>
              <a:t>Nozzle inlet is installed on the side away from the top display</a:t>
            </a:r>
          </a:p>
          <a:p>
            <a:pPr lvl="1" eaLnBrk="1" hangingPunct="1">
              <a:defRPr/>
            </a:pPr>
            <a:r>
              <a:rPr lang="en-US" dirty="0" smtClean="0"/>
              <a:t>Close nozzle, making sure two halves snap together </a:t>
            </a:r>
          </a:p>
          <a:p>
            <a:pPr eaLnBrk="1" hangingPunct="1">
              <a:defRPr/>
            </a:pPr>
            <a:r>
              <a:rPr lang="en-US" sz="2000" dirty="0" smtClean="0"/>
              <a:t>Install Battery Cassette, detector will immediately start up</a:t>
            </a:r>
          </a:p>
          <a:p>
            <a:pPr eaLnBrk="1" hangingPunct="1">
              <a:defRPr/>
            </a:pPr>
            <a:r>
              <a:rPr lang="en-US" sz="2000" dirty="0" smtClean="0"/>
              <a:t>Install Nozzle Extension by pressing one end firmly into the Nozzle inlet</a:t>
            </a:r>
          </a:p>
          <a:p>
            <a:pPr eaLnBrk="1" hangingPunct="1">
              <a:defRPr/>
            </a:pPr>
            <a:r>
              <a:rPr lang="en-US" sz="2000" dirty="0" smtClean="0"/>
              <a:t>Perform confidence check</a:t>
            </a:r>
          </a:p>
          <a:p>
            <a:pPr eaLnBrk="1" hangingPunct="1">
              <a:defRPr/>
            </a:pPr>
            <a:r>
              <a:rPr lang="en-US" sz="2000" dirty="0" smtClean="0"/>
              <a:t>Reverse procedures to uninstall</a:t>
            </a:r>
          </a:p>
        </p:txBody>
      </p:sp>
      <p:grpSp>
        <p:nvGrpSpPr>
          <p:cNvPr id="52229" name="Group 11"/>
          <p:cNvGrpSpPr>
            <a:grpSpLocks noChangeAspect="1"/>
          </p:cNvGrpSpPr>
          <p:nvPr/>
        </p:nvGrpSpPr>
        <p:grpSpPr bwMode="auto">
          <a:xfrm>
            <a:off x="4060825" y="3921125"/>
            <a:ext cx="4975225" cy="2667000"/>
            <a:chOff x="2544" y="1296"/>
            <a:chExt cx="3134" cy="1680"/>
          </a:xfrm>
        </p:grpSpPr>
        <p:sp>
          <p:nvSpPr>
            <p:cNvPr id="52230" name="AutoShape 10"/>
            <p:cNvSpPr>
              <a:spLocks noChangeAspect="1" noChangeArrowheads="1" noTextEdit="1"/>
            </p:cNvSpPr>
            <p:nvPr/>
          </p:nvSpPr>
          <p:spPr bwMode="auto">
            <a:xfrm>
              <a:off x="2544" y="1296"/>
              <a:ext cx="3134" cy="1680"/>
            </a:xfrm>
            <a:prstGeom prst="rect">
              <a:avLst/>
            </a:prstGeom>
            <a:noFill/>
            <a:ln w="9525">
              <a:noFill/>
              <a:miter lim="800000"/>
              <a:headEnd/>
              <a:tailEnd/>
            </a:ln>
          </p:spPr>
          <p:txBody>
            <a:bodyPr/>
            <a:lstStyle/>
            <a:p>
              <a:endParaRPr lang="en-US"/>
            </a:p>
          </p:txBody>
        </p:sp>
        <p:grpSp>
          <p:nvGrpSpPr>
            <p:cNvPr id="52231" name="Group 212"/>
            <p:cNvGrpSpPr>
              <a:grpSpLocks/>
            </p:cNvGrpSpPr>
            <p:nvPr/>
          </p:nvGrpSpPr>
          <p:grpSpPr bwMode="auto">
            <a:xfrm>
              <a:off x="4669" y="2221"/>
              <a:ext cx="930" cy="558"/>
              <a:chOff x="4669" y="2221"/>
              <a:chExt cx="930" cy="558"/>
            </a:xfrm>
          </p:grpSpPr>
          <p:sp>
            <p:nvSpPr>
              <p:cNvPr id="57981" name="Freeform 12"/>
              <p:cNvSpPr>
                <a:spLocks/>
              </p:cNvSpPr>
              <p:nvPr/>
            </p:nvSpPr>
            <p:spPr bwMode="auto">
              <a:xfrm>
                <a:off x="4690" y="2617"/>
                <a:ext cx="16" cy="9"/>
              </a:xfrm>
              <a:custGeom>
                <a:avLst/>
                <a:gdLst>
                  <a:gd name="T0" fmla="*/ 0 w 96"/>
                  <a:gd name="T1" fmla="*/ 0 h 55"/>
                  <a:gd name="T2" fmla="*/ 0 w 96"/>
                  <a:gd name="T3" fmla="*/ 0 h 55"/>
                  <a:gd name="T4" fmla="*/ 0 w 96"/>
                  <a:gd name="T5" fmla="*/ 0 h 55"/>
                  <a:gd name="T6" fmla="*/ 0 w 96"/>
                  <a:gd name="T7" fmla="*/ 0 h 55"/>
                  <a:gd name="T8" fmla="*/ 0 w 96"/>
                  <a:gd name="T9" fmla="*/ 0 h 55"/>
                  <a:gd name="T10" fmla="*/ 0 w 96"/>
                  <a:gd name="T11" fmla="*/ 0 h 55"/>
                  <a:gd name="T12" fmla="*/ 0 w 96"/>
                  <a:gd name="T13" fmla="*/ 0 h 55"/>
                  <a:gd name="T14" fmla="*/ 0 w 96"/>
                  <a:gd name="T15" fmla="*/ 0 h 55"/>
                  <a:gd name="T16" fmla="*/ 0 w 96"/>
                  <a:gd name="T17" fmla="*/ 0 h 55"/>
                  <a:gd name="T18" fmla="*/ 0 w 96"/>
                  <a:gd name="T19" fmla="*/ 0 h 55"/>
                  <a:gd name="T20" fmla="*/ 0 w 96"/>
                  <a:gd name="T21" fmla="*/ 0 h 55"/>
                  <a:gd name="T22" fmla="*/ 0 w 96"/>
                  <a:gd name="T23" fmla="*/ 0 h 55"/>
                  <a:gd name="T24" fmla="*/ 0 w 96"/>
                  <a:gd name="T25" fmla="*/ 0 h 55"/>
                  <a:gd name="T26" fmla="*/ 0 w 96"/>
                  <a:gd name="T27" fmla="*/ 0 h 55"/>
                  <a:gd name="T28" fmla="*/ 0 w 96"/>
                  <a:gd name="T29" fmla="*/ 0 h 55"/>
                  <a:gd name="T30" fmla="*/ 1 w 96"/>
                  <a:gd name="T31" fmla="*/ 0 h 55"/>
                  <a:gd name="T32" fmla="*/ 1 w 96"/>
                  <a:gd name="T33" fmla="*/ 0 h 55"/>
                  <a:gd name="T34" fmla="*/ 1 w 96"/>
                  <a:gd name="T35" fmla="*/ 0 h 55"/>
                  <a:gd name="T36" fmla="*/ 0 w 96"/>
                  <a:gd name="T37" fmla="*/ 0 h 55"/>
                  <a:gd name="T38" fmla="*/ 0 w 96"/>
                  <a:gd name="T39" fmla="*/ 0 h 55"/>
                  <a:gd name="T40" fmla="*/ 0 w 96"/>
                  <a:gd name="T41" fmla="*/ 0 h 55"/>
                  <a:gd name="T42" fmla="*/ 0 w 96"/>
                  <a:gd name="T43" fmla="*/ 0 h 55"/>
                  <a:gd name="T44" fmla="*/ 0 w 96"/>
                  <a:gd name="T45" fmla="*/ 0 h 55"/>
                  <a:gd name="T46" fmla="*/ 0 w 96"/>
                  <a:gd name="T47" fmla="*/ 0 h 55"/>
                  <a:gd name="T48" fmla="*/ 0 w 96"/>
                  <a:gd name="T49" fmla="*/ 0 h 55"/>
                  <a:gd name="T50" fmla="*/ 0 w 96"/>
                  <a:gd name="T51" fmla="*/ 0 h 55"/>
                  <a:gd name="T52" fmla="*/ 0 w 96"/>
                  <a:gd name="T53" fmla="*/ 0 h 55"/>
                  <a:gd name="T54" fmla="*/ 0 w 96"/>
                  <a:gd name="T55" fmla="*/ 0 h 55"/>
                  <a:gd name="T56" fmla="*/ 0 w 96"/>
                  <a:gd name="T57" fmla="*/ 0 h 55"/>
                  <a:gd name="T58" fmla="*/ 0 w 96"/>
                  <a:gd name="T59" fmla="*/ 0 h 55"/>
                  <a:gd name="T60" fmla="*/ 0 w 96"/>
                  <a:gd name="T61" fmla="*/ 0 h 55"/>
                  <a:gd name="T62" fmla="*/ 0 w 96"/>
                  <a:gd name="T63" fmla="*/ 0 h 55"/>
                  <a:gd name="T64" fmla="*/ 0 w 9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55"/>
                  <a:gd name="T101" fmla="*/ 96 w 9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55">
                    <a:moveTo>
                      <a:pt x="0" y="27"/>
                    </a:moveTo>
                    <a:lnTo>
                      <a:pt x="1" y="33"/>
                    </a:lnTo>
                    <a:lnTo>
                      <a:pt x="4" y="38"/>
                    </a:lnTo>
                    <a:lnTo>
                      <a:pt x="8" y="43"/>
                    </a:lnTo>
                    <a:lnTo>
                      <a:pt x="14" y="47"/>
                    </a:lnTo>
                    <a:lnTo>
                      <a:pt x="21" y="50"/>
                    </a:lnTo>
                    <a:lnTo>
                      <a:pt x="30" y="52"/>
                    </a:lnTo>
                    <a:lnTo>
                      <a:pt x="38" y="55"/>
                    </a:lnTo>
                    <a:lnTo>
                      <a:pt x="48" y="55"/>
                    </a:lnTo>
                    <a:lnTo>
                      <a:pt x="57" y="55"/>
                    </a:lnTo>
                    <a:lnTo>
                      <a:pt x="66" y="52"/>
                    </a:lnTo>
                    <a:lnTo>
                      <a:pt x="74" y="50"/>
                    </a:lnTo>
                    <a:lnTo>
                      <a:pt x="82" y="47"/>
                    </a:lnTo>
                    <a:lnTo>
                      <a:pt x="88" y="43"/>
                    </a:lnTo>
                    <a:lnTo>
                      <a:pt x="92" y="38"/>
                    </a:lnTo>
                    <a:lnTo>
                      <a:pt x="95" y="33"/>
                    </a:lnTo>
                    <a:lnTo>
                      <a:pt x="96" y="27"/>
                    </a:lnTo>
                    <a:lnTo>
                      <a:pt x="95" y="22"/>
                    </a:lnTo>
                    <a:lnTo>
                      <a:pt x="92" y="17"/>
                    </a:lnTo>
                    <a:lnTo>
                      <a:pt x="88" y="11"/>
                    </a:lnTo>
                    <a:lnTo>
                      <a:pt x="82" y="8"/>
                    </a:lnTo>
                    <a:lnTo>
                      <a:pt x="74" y="5"/>
                    </a:lnTo>
                    <a:lnTo>
                      <a:pt x="66" y="2"/>
                    </a:lnTo>
                    <a:lnTo>
                      <a:pt x="57" y="0"/>
                    </a:lnTo>
                    <a:lnTo>
                      <a:pt x="48" y="0"/>
                    </a:lnTo>
                    <a:lnTo>
                      <a:pt x="38" y="0"/>
                    </a:lnTo>
                    <a:lnTo>
                      <a:pt x="30" y="2"/>
                    </a:lnTo>
                    <a:lnTo>
                      <a:pt x="21" y="5"/>
                    </a:lnTo>
                    <a:lnTo>
                      <a:pt x="14" y="8"/>
                    </a:lnTo>
                    <a:lnTo>
                      <a:pt x="8" y="11"/>
                    </a:lnTo>
                    <a:lnTo>
                      <a:pt x="4" y="17"/>
                    </a:lnTo>
                    <a:lnTo>
                      <a:pt x="1" y="22"/>
                    </a:lnTo>
                    <a:lnTo>
                      <a:pt x="0" y="27"/>
                    </a:lnTo>
                  </a:path>
                </a:pathLst>
              </a:custGeom>
              <a:noFill/>
              <a:ln w="7938">
                <a:solidFill>
                  <a:srgbClr val="000000"/>
                </a:solidFill>
                <a:prstDash val="solid"/>
                <a:round/>
                <a:headEnd/>
                <a:tailEnd/>
              </a:ln>
            </p:spPr>
            <p:txBody>
              <a:bodyPr/>
              <a:lstStyle/>
              <a:p>
                <a:endParaRPr lang="en-US"/>
              </a:p>
            </p:txBody>
          </p:sp>
          <p:sp>
            <p:nvSpPr>
              <p:cNvPr id="57982" name="Freeform 13"/>
              <p:cNvSpPr>
                <a:spLocks/>
              </p:cNvSpPr>
              <p:nvPr/>
            </p:nvSpPr>
            <p:spPr bwMode="auto">
              <a:xfrm>
                <a:off x="4906" y="2742"/>
                <a:ext cx="16" cy="9"/>
              </a:xfrm>
              <a:custGeom>
                <a:avLst/>
                <a:gdLst>
                  <a:gd name="T0" fmla="*/ 0 w 96"/>
                  <a:gd name="T1" fmla="*/ 0 h 55"/>
                  <a:gd name="T2" fmla="*/ 0 w 96"/>
                  <a:gd name="T3" fmla="*/ 0 h 55"/>
                  <a:gd name="T4" fmla="*/ 0 w 96"/>
                  <a:gd name="T5" fmla="*/ 0 h 55"/>
                  <a:gd name="T6" fmla="*/ 0 w 96"/>
                  <a:gd name="T7" fmla="*/ 0 h 55"/>
                  <a:gd name="T8" fmla="*/ 0 w 96"/>
                  <a:gd name="T9" fmla="*/ 0 h 55"/>
                  <a:gd name="T10" fmla="*/ 0 w 96"/>
                  <a:gd name="T11" fmla="*/ 0 h 55"/>
                  <a:gd name="T12" fmla="*/ 0 w 96"/>
                  <a:gd name="T13" fmla="*/ 0 h 55"/>
                  <a:gd name="T14" fmla="*/ 0 w 96"/>
                  <a:gd name="T15" fmla="*/ 0 h 55"/>
                  <a:gd name="T16" fmla="*/ 0 w 96"/>
                  <a:gd name="T17" fmla="*/ 0 h 55"/>
                  <a:gd name="T18" fmla="*/ 0 w 96"/>
                  <a:gd name="T19" fmla="*/ 0 h 55"/>
                  <a:gd name="T20" fmla="*/ 0 w 96"/>
                  <a:gd name="T21" fmla="*/ 0 h 55"/>
                  <a:gd name="T22" fmla="*/ 0 w 96"/>
                  <a:gd name="T23" fmla="*/ 0 h 55"/>
                  <a:gd name="T24" fmla="*/ 0 w 96"/>
                  <a:gd name="T25" fmla="*/ 0 h 55"/>
                  <a:gd name="T26" fmla="*/ 0 w 96"/>
                  <a:gd name="T27" fmla="*/ 0 h 55"/>
                  <a:gd name="T28" fmla="*/ 0 w 96"/>
                  <a:gd name="T29" fmla="*/ 0 h 55"/>
                  <a:gd name="T30" fmla="*/ 1 w 96"/>
                  <a:gd name="T31" fmla="*/ 0 h 55"/>
                  <a:gd name="T32" fmla="*/ 1 w 96"/>
                  <a:gd name="T33" fmla="*/ 0 h 55"/>
                  <a:gd name="T34" fmla="*/ 1 w 96"/>
                  <a:gd name="T35" fmla="*/ 0 h 55"/>
                  <a:gd name="T36" fmla="*/ 0 w 96"/>
                  <a:gd name="T37" fmla="*/ 0 h 55"/>
                  <a:gd name="T38" fmla="*/ 0 w 96"/>
                  <a:gd name="T39" fmla="*/ 0 h 55"/>
                  <a:gd name="T40" fmla="*/ 0 w 96"/>
                  <a:gd name="T41" fmla="*/ 0 h 55"/>
                  <a:gd name="T42" fmla="*/ 0 w 96"/>
                  <a:gd name="T43" fmla="*/ 0 h 55"/>
                  <a:gd name="T44" fmla="*/ 0 w 96"/>
                  <a:gd name="T45" fmla="*/ 0 h 55"/>
                  <a:gd name="T46" fmla="*/ 0 w 96"/>
                  <a:gd name="T47" fmla="*/ 0 h 55"/>
                  <a:gd name="T48" fmla="*/ 0 w 96"/>
                  <a:gd name="T49" fmla="*/ 0 h 55"/>
                  <a:gd name="T50" fmla="*/ 0 w 96"/>
                  <a:gd name="T51" fmla="*/ 0 h 55"/>
                  <a:gd name="T52" fmla="*/ 0 w 96"/>
                  <a:gd name="T53" fmla="*/ 0 h 55"/>
                  <a:gd name="T54" fmla="*/ 0 w 96"/>
                  <a:gd name="T55" fmla="*/ 0 h 55"/>
                  <a:gd name="T56" fmla="*/ 0 w 96"/>
                  <a:gd name="T57" fmla="*/ 0 h 55"/>
                  <a:gd name="T58" fmla="*/ 0 w 96"/>
                  <a:gd name="T59" fmla="*/ 0 h 55"/>
                  <a:gd name="T60" fmla="*/ 0 w 96"/>
                  <a:gd name="T61" fmla="*/ 0 h 55"/>
                  <a:gd name="T62" fmla="*/ 0 w 96"/>
                  <a:gd name="T63" fmla="*/ 0 h 55"/>
                  <a:gd name="T64" fmla="*/ 0 w 9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55"/>
                  <a:gd name="T101" fmla="*/ 96 w 9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55">
                    <a:moveTo>
                      <a:pt x="0" y="27"/>
                    </a:moveTo>
                    <a:lnTo>
                      <a:pt x="1" y="33"/>
                    </a:lnTo>
                    <a:lnTo>
                      <a:pt x="5" y="39"/>
                    </a:lnTo>
                    <a:lnTo>
                      <a:pt x="9" y="43"/>
                    </a:lnTo>
                    <a:lnTo>
                      <a:pt x="15" y="47"/>
                    </a:lnTo>
                    <a:lnTo>
                      <a:pt x="22" y="50"/>
                    </a:lnTo>
                    <a:lnTo>
                      <a:pt x="30" y="52"/>
                    </a:lnTo>
                    <a:lnTo>
                      <a:pt x="39" y="55"/>
                    </a:lnTo>
                    <a:lnTo>
                      <a:pt x="48" y="55"/>
                    </a:lnTo>
                    <a:lnTo>
                      <a:pt x="58" y="55"/>
                    </a:lnTo>
                    <a:lnTo>
                      <a:pt x="67" y="52"/>
                    </a:lnTo>
                    <a:lnTo>
                      <a:pt x="75" y="50"/>
                    </a:lnTo>
                    <a:lnTo>
                      <a:pt x="82" y="47"/>
                    </a:lnTo>
                    <a:lnTo>
                      <a:pt x="88" y="43"/>
                    </a:lnTo>
                    <a:lnTo>
                      <a:pt x="92" y="39"/>
                    </a:lnTo>
                    <a:lnTo>
                      <a:pt x="94" y="33"/>
                    </a:lnTo>
                    <a:lnTo>
                      <a:pt x="96" y="27"/>
                    </a:lnTo>
                    <a:lnTo>
                      <a:pt x="94" y="22"/>
                    </a:lnTo>
                    <a:lnTo>
                      <a:pt x="92" y="17"/>
                    </a:lnTo>
                    <a:lnTo>
                      <a:pt x="88" y="13"/>
                    </a:lnTo>
                    <a:lnTo>
                      <a:pt x="82" y="8"/>
                    </a:lnTo>
                    <a:lnTo>
                      <a:pt x="75" y="5"/>
                    </a:lnTo>
                    <a:lnTo>
                      <a:pt x="67" y="3"/>
                    </a:lnTo>
                    <a:lnTo>
                      <a:pt x="58" y="0"/>
                    </a:lnTo>
                    <a:lnTo>
                      <a:pt x="48" y="0"/>
                    </a:lnTo>
                    <a:lnTo>
                      <a:pt x="39" y="0"/>
                    </a:lnTo>
                    <a:lnTo>
                      <a:pt x="30" y="3"/>
                    </a:lnTo>
                    <a:lnTo>
                      <a:pt x="22" y="5"/>
                    </a:lnTo>
                    <a:lnTo>
                      <a:pt x="15" y="8"/>
                    </a:lnTo>
                    <a:lnTo>
                      <a:pt x="9" y="13"/>
                    </a:lnTo>
                    <a:lnTo>
                      <a:pt x="5" y="17"/>
                    </a:lnTo>
                    <a:lnTo>
                      <a:pt x="1" y="22"/>
                    </a:lnTo>
                    <a:lnTo>
                      <a:pt x="0" y="27"/>
                    </a:lnTo>
                  </a:path>
                </a:pathLst>
              </a:custGeom>
              <a:noFill/>
              <a:ln w="7938">
                <a:solidFill>
                  <a:srgbClr val="000000"/>
                </a:solidFill>
                <a:prstDash val="solid"/>
                <a:round/>
                <a:headEnd/>
                <a:tailEnd/>
              </a:ln>
            </p:spPr>
            <p:txBody>
              <a:bodyPr/>
              <a:lstStyle/>
              <a:p>
                <a:endParaRPr lang="en-US"/>
              </a:p>
            </p:txBody>
          </p:sp>
          <p:sp>
            <p:nvSpPr>
              <p:cNvPr id="57983" name="Freeform 14"/>
              <p:cNvSpPr>
                <a:spLocks/>
              </p:cNvSpPr>
              <p:nvPr/>
            </p:nvSpPr>
            <p:spPr bwMode="auto">
              <a:xfrm>
                <a:off x="5351" y="2226"/>
                <a:ext cx="16" cy="9"/>
              </a:xfrm>
              <a:custGeom>
                <a:avLst/>
                <a:gdLst>
                  <a:gd name="T0" fmla="*/ 0 w 94"/>
                  <a:gd name="T1" fmla="*/ 0 h 54"/>
                  <a:gd name="T2" fmla="*/ 0 w 94"/>
                  <a:gd name="T3" fmla="*/ 0 h 54"/>
                  <a:gd name="T4" fmla="*/ 0 w 94"/>
                  <a:gd name="T5" fmla="*/ 0 h 54"/>
                  <a:gd name="T6" fmla="*/ 0 w 94"/>
                  <a:gd name="T7" fmla="*/ 0 h 54"/>
                  <a:gd name="T8" fmla="*/ 0 w 94"/>
                  <a:gd name="T9" fmla="*/ 0 h 54"/>
                  <a:gd name="T10" fmla="*/ 0 w 94"/>
                  <a:gd name="T11" fmla="*/ 0 h 54"/>
                  <a:gd name="T12" fmla="*/ 0 w 94"/>
                  <a:gd name="T13" fmla="*/ 0 h 54"/>
                  <a:gd name="T14" fmla="*/ 0 w 94"/>
                  <a:gd name="T15" fmla="*/ 0 h 54"/>
                  <a:gd name="T16" fmla="*/ 0 w 94"/>
                  <a:gd name="T17" fmla="*/ 0 h 54"/>
                  <a:gd name="T18" fmla="*/ 0 w 94"/>
                  <a:gd name="T19" fmla="*/ 0 h 54"/>
                  <a:gd name="T20" fmla="*/ 0 w 94"/>
                  <a:gd name="T21" fmla="*/ 0 h 54"/>
                  <a:gd name="T22" fmla="*/ 0 w 94"/>
                  <a:gd name="T23" fmla="*/ 0 h 54"/>
                  <a:gd name="T24" fmla="*/ 0 w 94"/>
                  <a:gd name="T25" fmla="*/ 0 h 54"/>
                  <a:gd name="T26" fmla="*/ 1 w 94"/>
                  <a:gd name="T27" fmla="*/ 0 h 54"/>
                  <a:gd name="T28" fmla="*/ 1 w 94"/>
                  <a:gd name="T29" fmla="*/ 0 h 54"/>
                  <a:gd name="T30" fmla="*/ 1 w 94"/>
                  <a:gd name="T31" fmla="*/ 0 h 54"/>
                  <a:gd name="T32" fmla="*/ 1 w 94"/>
                  <a:gd name="T33" fmla="*/ 0 h 54"/>
                  <a:gd name="T34" fmla="*/ 1 w 94"/>
                  <a:gd name="T35" fmla="*/ 0 h 54"/>
                  <a:gd name="T36" fmla="*/ 1 w 94"/>
                  <a:gd name="T37" fmla="*/ 0 h 54"/>
                  <a:gd name="T38" fmla="*/ 1 w 94"/>
                  <a:gd name="T39" fmla="*/ 0 h 54"/>
                  <a:gd name="T40" fmla="*/ 0 w 94"/>
                  <a:gd name="T41" fmla="*/ 0 h 54"/>
                  <a:gd name="T42" fmla="*/ 0 w 94"/>
                  <a:gd name="T43" fmla="*/ 0 h 54"/>
                  <a:gd name="T44" fmla="*/ 0 w 94"/>
                  <a:gd name="T45" fmla="*/ 0 h 54"/>
                  <a:gd name="T46" fmla="*/ 0 w 94"/>
                  <a:gd name="T47" fmla="*/ 0 h 54"/>
                  <a:gd name="T48" fmla="*/ 0 w 94"/>
                  <a:gd name="T49" fmla="*/ 0 h 54"/>
                  <a:gd name="T50" fmla="*/ 0 w 94"/>
                  <a:gd name="T51" fmla="*/ 0 h 54"/>
                  <a:gd name="T52" fmla="*/ 0 w 94"/>
                  <a:gd name="T53" fmla="*/ 0 h 54"/>
                  <a:gd name="T54" fmla="*/ 0 w 94"/>
                  <a:gd name="T55" fmla="*/ 0 h 54"/>
                  <a:gd name="T56" fmla="*/ 0 w 94"/>
                  <a:gd name="T57" fmla="*/ 0 h 54"/>
                  <a:gd name="T58" fmla="*/ 0 w 94"/>
                  <a:gd name="T59" fmla="*/ 0 h 54"/>
                  <a:gd name="T60" fmla="*/ 0 w 94"/>
                  <a:gd name="T61" fmla="*/ 0 h 54"/>
                  <a:gd name="T62" fmla="*/ 0 w 94"/>
                  <a:gd name="T63" fmla="*/ 0 h 54"/>
                  <a:gd name="T64" fmla="*/ 0 w 94"/>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54"/>
                  <a:gd name="T101" fmla="*/ 94 w 94"/>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54">
                    <a:moveTo>
                      <a:pt x="0" y="27"/>
                    </a:moveTo>
                    <a:lnTo>
                      <a:pt x="0" y="32"/>
                    </a:lnTo>
                    <a:lnTo>
                      <a:pt x="3" y="37"/>
                    </a:lnTo>
                    <a:lnTo>
                      <a:pt x="8" y="42"/>
                    </a:lnTo>
                    <a:lnTo>
                      <a:pt x="14" y="46"/>
                    </a:lnTo>
                    <a:lnTo>
                      <a:pt x="21" y="50"/>
                    </a:lnTo>
                    <a:lnTo>
                      <a:pt x="28" y="52"/>
                    </a:lnTo>
                    <a:lnTo>
                      <a:pt x="38" y="54"/>
                    </a:lnTo>
                    <a:lnTo>
                      <a:pt x="47" y="54"/>
                    </a:lnTo>
                    <a:lnTo>
                      <a:pt x="57" y="54"/>
                    </a:lnTo>
                    <a:lnTo>
                      <a:pt x="66" y="52"/>
                    </a:lnTo>
                    <a:lnTo>
                      <a:pt x="74" y="50"/>
                    </a:lnTo>
                    <a:lnTo>
                      <a:pt x="81" y="46"/>
                    </a:lnTo>
                    <a:lnTo>
                      <a:pt x="86" y="42"/>
                    </a:lnTo>
                    <a:lnTo>
                      <a:pt x="91" y="37"/>
                    </a:lnTo>
                    <a:lnTo>
                      <a:pt x="93" y="32"/>
                    </a:lnTo>
                    <a:lnTo>
                      <a:pt x="94" y="27"/>
                    </a:lnTo>
                    <a:lnTo>
                      <a:pt x="93" y="21"/>
                    </a:lnTo>
                    <a:lnTo>
                      <a:pt x="91" y="17"/>
                    </a:lnTo>
                    <a:lnTo>
                      <a:pt x="86" y="11"/>
                    </a:lnTo>
                    <a:lnTo>
                      <a:pt x="81" y="8"/>
                    </a:lnTo>
                    <a:lnTo>
                      <a:pt x="74" y="4"/>
                    </a:lnTo>
                    <a:lnTo>
                      <a:pt x="66" y="2"/>
                    </a:lnTo>
                    <a:lnTo>
                      <a:pt x="57" y="0"/>
                    </a:lnTo>
                    <a:lnTo>
                      <a:pt x="47" y="0"/>
                    </a:lnTo>
                    <a:lnTo>
                      <a:pt x="38" y="0"/>
                    </a:lnTo>
                    <a:lnTo>
                      <a:pt x="28" y="2"/>
                    </a:lnTo>
                    <a:lnTo>
                      <a:pt x="21" y="4"/>
                    </a:lnTo>
                    <a:lnTo>
                      <a:pt x="14" y="8"/>
                    </a:lnTo>
                    <a:lnTo>
                      <a:pt x="8" y="11"/>
                    </a:lnTo>
                    <a:lnTo>
                      <a:pt x="3" y="17"/>
                    </a:lnTo>
                    <a:lnTo>
                      <a:pt x="0" y="21"/>
                    </a:lnTo>
                    <a:lnTo>
                      <a:pt x="0" y="27"/>
                    </a:lnTo>
                  </a:path>
                </a:pathLst>
              </a:custGeom>
              <a:noFill/>
              <a:ln w="7938">
                <a:solidFill>
                  <a:srgbClr val="000000"/>
                </a:solidFill>
                <a:prstDash val="solid"/>
                <a:round/>
                <a:headEnd/>
                <a:tailEnd/>
              </a:ln>
            </p:spPr>
            <p:txBody>
              <a:bodyPr/>
              <a:lstStyle/>
              <a:p>
                <a:endParaRPr lang="en-US"/>
              </a:p>
            </p:txBody>
          </p:sp>
          <p:sp>
            <p:nvSpPr>
              <p:cNvPr id="57984" name="Freeform 15"/>
              <p:cNvSpPr>
                <a:spLocks/>
              </p:cNvSpPr>
              <p:nvPr/>
            </p:nvSpPr>
            <p:spPr bwMode="auto">
              <a:xfrm>
                <a:off x="5563" y="2348"/>
                <a:ext cx="15" cy="9"/>
              </a:xfrm>
              <a:custGeom>
                <a:avLst/>
                <a:gdLst>
                  <a:gd name="T0" fmla="*/ 0 w 96"/>
                  <a:gd name="T1" fmla="*/ 0 h 55"/>
                  <a:gd name="T2" fmla="*/ 0 w 96"/>
                  <a:gd name="T3" fmla="*/ 0 h 55"/>
                  <a:gd name="T4" fmla="*/ 0 w 96"/>
                  <a:gd name="T5" fmla="*/ 0 h 55"/>
                  <a:gd name="T6" fmla="*/ 0 w 96"/>
                  <a:gd name="T7" fmla="*/ 0 h 55"/>
                  <a:gd name="T8" fmla="*/ 0 w 96"/>
                  <a:gd name="T9" fmla="*/ 0 h 55"/>
                  <a:gd name="T10" fmla="*/ 0 w 96"/>
                  <a:gd name="T11" fmla="*/ 0 h 55"/>
                  <a:gd name="T12" fmla="*/ 0 w 96"/>
                  <a:gd name="T13" fmla="*/ 0 h 55"/>
                  <a:gd name="T14" fmla="*/ 0 w 96"/>
                  <a:gd name="T15" fmla="*/ 0 h 55"/>
                  <a:gd name="T16" fmla="*/ 0 w 96"/>
                  <a:gd name="T17" fmla="*/ 0 h 55"/>
                  <a:gd name="T18" fmla="*/ 0 w 96"/>
                  <a:gd name="T19" fmla="*/ 0 h 55"/>
                  <a:gd name="T20" fmla="*/ 0 w 96"/>
                  <a:gd name="T21" fmla="*/ 0 h 55"/>
                  <a:gd name="T22" fmla="*/ 0 w 96"/>
                  <a:gd name="T23" fmla="*/ 0 h 55"/>
                  <a:gd name="T24" fmla="*/ 0 w 96"/>
                  <a:gd name="T25" fmla="*/ 0 h 55"/>
                  <a:gd name="T26" fmla="*/ 0 w 96"/>
                  <a:gd name="T27" fmla="*/ 0 h 55"/>
                  <a:gd name="T28" fmla="*/ 0 w 96"/>
                  <a:gd name="T29" fmla="*/ 0 h 55"/>
                  <a:gd name="T30" fmla="*/ 0 w 96"/>
                  <a:gd name="T31" fmla="*/ 0 h 55"/>
                  <a:gd name="T32" fmla="*/ 0 w 96"/>
                  <a:gd name="T33" fmla="*/ 0 h 55"/>
                  <a:gd name="T34" fmla="*/ 0 w 96"/>
                  <a:gd name="T35" fmla="*/ 0 h 55"/>
                  <a:gd name="T36" fmla="*/ 0 w 96"/>
                  <a:gd name="T37" fmla="*/ 0 h 55"/>
                  <a:gd name="T38" fmla="*/ 0 w 96"/>
                  <a:gd name="T39" fmla="*/ 0 h 55"/>
                  <a:gd name="T40" fmla="*/ 0 w 96"/>
                  <a:gd name="T41" fmla="*/ 0 h 55"/>
                  <a:gd name="T42" fmla="*/ 0 w 96"/>
                  <a:gd name="T43" fmla="*/ 0 h 55"/>
                  <a:gd name="T44" fmla="*/ 0 w 96"/>
                  <a:gd name="T45" fmla="*/ 0 h 55"/>
                  <a:gd name="T46" fmla="*/ 0 w 96"/>
                  <a:gd name="T47" fmla="*/ 0 h 55"/>
                  <a:gd name="T48" fmla="*/ 0 w 96"/>
                  <a:gd name="T49" fmla="*/ 0 h 55"/>
                  <a:gd name="T50" fmla="*/ 0 w 96"/>
                  <a:gd name="T51" fmla="*/ 0 h 55"/>
                  <a:gd name="T52" fmla="*/ 0 w 96"/>
                  <a:gd name="T53" fmla="*/ 0 h 55"/>
                  <a:gd name="T54" fmla="*/ 0 w 96"/>
                  <a:gd name="T55" fmla="*/ 0 h 55"/>
                  <a:gd name="T56" fmla="*/ 0 w 96"/>
                  <a:gd name="T57" fmla="*/ 0 h 55"/>
                  <a:gd name="T58" fmla="*/ 0 w 96"/>
                  <a:gd name="T59" fmla="*/ 0 h 55"/>
                  <a:gd name="T60" fmla="*/ 0 w 96"/>
                  <a:gd name="T61" fmla="*/ 0 h 55"/>
                  <a:gd name="T62" fmla="*/ 0 w 96"/>
                  <a:gd name="T63" fmla="*/ 0 h 55"/>
                  <a:gd name="T64" fmla="*/ 0 w 96"/>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55"/>
                  <a:gd name="T101" fmla="*/ 96 w 96"/>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55">
                    <a:moveTo>
                      <a:pt x="0" y="27"/>
                    </a:moveTo>
                    <a:lnTo>
                      <a:pt x="1" y="32"/>
                    </a:lnTo>
                    <a:lnTo>
                      <a:pt x="4" y="38"/>
                    </a:lnTo>
                    <a:lnTo>
                      <a:pt x="8" y="43"/>
                    </a:lnTo>
                    <a:lnTo>
                      <a:pt x="14" y="47"/>
                    </a:lnTo>
                    <a:lnTo>
                      <a:pt x="21" y="51"/>
                    </a:lnTo>
                    <a:lnTo>
                      <a:pt x="29" y="53"/>
                    </a:lnTo>
                    <a:lnTo>
                      <a:pt x="38" y="54"/>
                    </a:lnTo>
                    <a:lnTo>
                      <a:pt x="48" y="55"/>
                    </a:lnTo>
                    <a:lnTo>
                      <a:pt x="57" y="54"/>
                    </a:lnTo>
                    <a:lnTo>
                      <a:pt x="66" y="53"/>
                    </a:lnTo>
                    <a:lnTo>
                      <a:pt x="74" y="51"/>
                    </a:lnTo>
                    <a:lnTo>
                      <a:pt x="81" y="47"/>
                    </a:lnTo>
                    <a:lnTo>
                      <a:pt x="87" y="43"/>
                    </a:lnTo>
                    <a:lnTo>
                      <a:pt x="91" y="38"/>
                    </a:lnTo>
                    <a:lnTo>
                      <a:pt x="95" y="32"/>
                    </a:lnTo>
                    <a:lnTo>
                      <a:pt x="96" y="27"/>
                    </a:lnTo>
                    <a:lnTo>
                      <a:pt x="95" y="22"/>
                    </a:lnTo>
                    <a:lnTo>
                      <a:pt x="91" y="17"/>
                    </a:lnTo>
                    <a:lnTo>
                      <a:pt x="87" y="12"/>
                    </a:lnTo>
                    <a:lnTo>
                      <a:pt x="81" y="7"/>
                    </a:lnTo>
                    <a:lnTo>
                      <a:pt x="74" y="4"/>
                    </a:lnTo>
                    <a:lnTo>
                      <a:pt x="66" y="2"/>
                    </a:lnTo>
                    <a:lnTo>
                      <a:pt x="57" y="1"/>
                    </a:lnTo>
                    <a:lnTo>
                      <a:pt x="48" y="0"/>
                    </a:lnTo>
                    <a:lnTo>
                      <a:pt x="38" y="1"/>
                    </a:lnTo>
                    <a:lnTo>
                      <a:pt x="29" y="2"/>
                    </a:lnTo>
                    <a:lnTo>
                      <a:pt x="21" y="4"/>
                    </a:lnTo>
                    <a:lnTo>
                      <a:pt x="14" y="7"/>
                    </a:lnTo>
                    <a:lnTo>
                      <a:pt x="8" y="12"/>
                    </a:lnTo>
                    <a:lnTo>
                      <a:pt x="4" y="17"/>
                    </a:lnTo>
                    <a:lnTo>
                      <a:pt x="1" y="22"/>
                    </a:lnTo>
                    <a:lnTo>
                      <a:pt x="0" y="27"/>
                    </a:lnTo>
                  </a:path>
                </a:pathLst>
              </a:custGeom>
              <a:noFill/>
              <a:ln w="7938">
                <a:solidFill>
                  <a:srgbClr val="000000"/>
                </a:solidFill>
                <a:prstDash val="solid"/>
                <a:round/>
                <a:headEnd/>
                <a:tailEnd/>
              </a:ln>
            </p:spPr>
            <p:txBody>
              <a:bodyPr/>
              <a:lstStyle/>
              <a:p>
                <a:endParaRPr lang="en-US"/>
              </a:p>
            </p:txBody>
          </p:sp>
          <p:sp>
            <p:nvSpPr>
              <p:cNvPr id="57985" name="Freeform 16"/>
              <p:cNvSpPr>
                <a:spLocks/>
              </p:cNvSpPr>
              <p:nvPr/>
            </p:nvSpPr>
            <p:spPr bwMode="auto">
              <a:xfrm>
                <a:off x="5186" y="2381"/>
                <a:ext cx="55" cy="66"/>
              </a:xfrm>
              <a:custGeom>
                <a:avLst/>
                <a:gdLst>
                  <a:gd name="T0" fmla="*/ 0 w 329"/>
                  <a:gd name="T1" fmla="*/ 0 h 400"/>
                  <a:gd name="T2" fmla="*/ 0 w 329"/>
                  <a:gd name="T3" fmla="*/ 0 h 400"/>
                  <a:gd name="T4" fmla="*/ 0 w 329"/>
                  <a:gd name="T5" fmla="*/ 0 h 400"/>
                  <a:gd name="T6" fmla="*/ 1 w 329"/>
                  <a:gd name="T7" fmla="*/ 0 h 400"/>
                  <a:gd name="T8" fmla="*/ 1 w 329"/>
                  <a:gd name="T9" fmla="*/ 0 h 400"/>
                  <a:gd name="T10" fmla="*/ 1 w 329"/>
                  <a:gd name="T11" fmla="*/ 0 h 400"/>
                  <a:gd name="T12" fmla="*/ 1 w 329"/>
                  <a:gd name="T13" fmla="*/ 0 h 400"/>
                  <a:gd name="T14" fmla="*/ 1 w 329"/>
                  <a:gd name="T15" fmla="*/ 0 h 400"/>
                  <a:gd name="T16" fmla="*/ 1 w 329"/>
                  <a:gd name="T17" fmla="*/ 0 h 400"/>
                  <a:gd name="T18" fmla="*/ 1 w 329"/>
                  <a:gd name="T19" fmla="*/ 0 h 400"/>
                  <a:gd name="T20" fmla="*/ 1 w 329"/>
                  <a:gd name="T21" fmla="*/ 0 h 400"/>
                  <a:gd name="T22" fmla="*/ 1 w 329"/>
                  <a:gd name="T23" fmla="*/ 0 h 400"/>
                  <a:gd name="T24" fmla="*/ 1 w 329"/>
                  <a:gd name="T25" fmla="*/ 0 h 400"/>
                  <a:gd name="T26" fmla="*/ 1 w 329"/>
                  <a:gd name="T27" fmla="*/ 0 h 400"/>
                  <a:gd name="T28" fmla="*/ 1 w 329"/>
                  <a:gd name="T29" fmla="*/ 0 h 400"/>
                  <a:gd name="T30" fmla="*/ 1 w 329"/>
                  <a:gd name="T31" fmla="*/ 0 h 400"/>
                  <a:gd name="T32" fmla="*/ 2 w 329"/>
                  <a:gd name="T33" fmla="*/ 0 h 400"/>
                  <a:gd name="T34" fmla="*/ 2 w 329"/>
                  <a:gd name="T35" fmla="*/ 0 h 400"/>
                  <a:gd name="T36" fmla="*/ 2 w 329"/>
                  <a:gd name="T37" fmla="*/ 1 h 400"/>
                  <a:gd name="T38" fmla="*/ 2 w 329"/>
                  <a:gd name="T39" fmla="*/ 1 h 400"/>
                  <a:gd name="T40" fmla="*/ 2 w 329"/>
                  <a:gd name="T41" fmla="*/ 1 h 400"/>
                  <a:gd name="T42" fmla="*/ 2 w 329"/>
                  <a:gd name="T43" fmla="*/ 1 h 400"/>
                  <a:gd name="T44" fmla="*/ 2 w 329"/>
                  <a:gd name="T45" fmla="*/ 1 h 400"/>
                  <a:gd name="T46" fmla="*/ 2 w 329"/>
                  <a:gd name="T47" fmla="*/ 1 h 400"/>
                  <a:gd name="T48" fmla="*/ 2 w 329"/>
                  <a:gd name="T49" fmla="*/ 1 h 400"/>
                  <a:gd name="T50" fmla="*/ 2 w 329"/>
                  <a:gd name="T51" fmla="*/ 1 h 400"/>
                  <a:gd name="T52" fmla="*/ 2 w 329"/>
                  <a:gd name="T53" fmla="*/ 1 h 400"/>
                  <a:gd name="T54" fmla="*/ 2 w 329"/>
                  <a:gd name="T55" fmla="*/ 1 h 400"/>
                  <a:gd name="T56" fmla="*/ 2 w 329"/>
                  <a:gd name="T57" fmla="*/ 1 h 400"/>
                  <a:gd name="T58" fmla="*/ 2 w 329"/>
                  <a:gd name="T59" fmla="*/ 1 h 400"/>
                  <a:gd name="T60" fmla="*/ 2 w 329"/>
                  <a:gd name="T61" fmla="*/ 1 h 400"/>
                  <a:gd name="T62" fmla="*/ 2 w 329"/>
                  <a:gd name="T63" fmla="*/ 1 h 400"/>
                  <a:gd name="T64" fmla="*/ 1 w 329"/>
                  <a:gd name="T65" fmla="*/ 1 h 400"/>
                  <a:gd name="T66" fmla="*/ 1 w 329"/>
                  <a:gd name="T67" fmla="*/ 1 h 400"/>
                  <a:gd name="T68" fmla="*/ 1 w 329"/>
                  <a:gd name="T69" fmla="*/ 1 h 400"/>
                  <a:gd name="T70" fmla="*/ 1 w 329"/>
                  <a:gd name="T71" fmla="*/ 1 h 400"/>
                  <a:gd name="T72" fmla="*/ 1 w 329"/>
                  <a:gd name="T73" fmla="*/ 1 h 400"/>
                  <a:gd name="T74" fmla="*/ 1 w 329"/>
                  <a:gd name="T75" fmla="*/ 1 h 400"/>
                  <a:gd name="T76" fmla="*/ 1 w 329"/>
                  <a:gd name="T77" fmla="*/ 1 h 400"/>
                  <a:gd name="T78" fmla="*/ 1 w 329"/>
                  <a:gd name="T79" fmla="*/ 1 h 400"/>
                  <a:gd name="T80" fmla="*/ 1 w 329"/>
                  <a:gd name="T81" fmla="*/ 1 h 400"/>
                  <a:gd name="T82" fmla="*/ 1 w 329"/>
                  <a:gd name="T83" fmla="*/ 2 h 400"/>
                  <a:gd name="T84" fmla="*/ 1 w 329"/>
                  <a:gd name="T85" fmla="*/ 2 h 400"/>
                  <a:gd name="T86" fmla="*/ 1 w 329"/>
                  <a:gd name="T87" fmla="*/ 2 h 400"/>
                  <a:gd name="T88" fmla="*/ 1 w 329"/>
                  <a:gd name="T89" fmla="*/ 2 h 400"/>
                  <a:gd name="T90" fmla="*/ 1 w 329"/>
                  <a:gd name="T91" fmla="*/ 2 h 400"/>
                  <a:gd name="T92" fmla="*/ 1 w 329"/>
                  <a:gd name="T93" fmla="*/ 2 h 400"/>
                  <a:gd name="T94" fmla="*/ 0 w 329"/>
                  <a:gd name="T95" fmla="*/ 2 h 400"/>
                  <a:gd name="T96" fmla="*/ 0 w 329"/>
                  <a:gd name="T97" fmla="*/ 2 h 4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9"/>
                  <a:gd name="T148" fmla="*/ 0 h 400"/>
                  <a:gd name="T149" fmla="*/ 329 w 329"/>
                  <a:gd name="T150" fmla="*/ 400 h 4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9" h="400">
                    <a:moveTo>
                      <a:pt x="0" y="0"/>
                    </a:moveTo>
                    <a:lnTo>
                      <a:pt x="32" y="1"/>
                    </a:lnTo>
                    <a:lnTo>
                      <a:pt x="63" y="4"/>
                    </a:lnTo>
                    <a:lnTo>
                      <a:pt x="94" y="8"/>
                    </a:lnTo>
                    <a:lnTo>
                      <a:pt x="124" y="14"/>
                    </a:lnTo>
                    <a:lnTo>
                      <a:pt x="152" y="21"/>
                    </a:lnTo>
                    <a:lnTo>
                      <a:pt x="179" y="30"/>
                    </a:lnTo>
                    <a:lnTo>
                      <a:pt x="205" y="40"/>
                    </a:lnTo>
                    <a:lnTo>
                      <a:pt x="230" y="53"/>
                    </a:lnTo>
                    <a:lnTo>
                      <a:pt x="243" y="59"/>
                    </a:lnTo>
                    <a:lnTo>
                      <a:pt x="254" y="67"/>
                    </a:lnTo>
                    <a:lnTo>
                      <a:pt x="265" y="75"/>
                    </a:lnTo>
                    <a:lnTo>
                      <a:pt x="276" y="83"/>
                    </a:lnTo>
                    <a:lnTo>
                      <a:pt x="285" y="91"/>
                    </a:lnTo>
                    <a:lnTo>
                      <a:pt x="293" y="100"/>
                    </a:lnTo>
                    <a:lnTo>
                      <a:pt x="300" y="109"/>
                    </a:lnTo>
                    <a:lnTo>
                      <a:pt x="306" y="117"/>
                    </a:lnTo>
                    <a:lnTo>
                      <a:pt x="312" y="126"/>
                    </a:lnTo>
                    <a:lnTo>
                      <a:pt x="317" y="137"/>
                    </a:lnTo>
                    <a:lnTo>
                      <a:pt x="321" y="146"/>
                    </a:lnTo>
                    <a:lnTo>
                      <a:pt x="325" y="155"/>
                    </a:lnTo>
                    <a:lnTo>
                      <a:pt x="327" y="165"/>
                    </a:lnTo>
                    <a:lnTo>
                      <a:pt x="328" y="174"/>
                    </a:lnTo>
                    <a:lnTo>
                      <a:pt x="329" y="184"/>
                    </a:lnTo>
                    <a:lnTo>
                      <a:pt x="328" y="194"/>
                    </a:lnTo>
                    <a:lnTo>
                      <a:pt x="327" y="203"/>
                    </a:lnTo>
                    <a:lnTo>
                      <a:pt x="326" y="214"/>
                    </a:lnTo>
                    <a:lnTo>
                      <a:pt x="322" y="224"/>
                    </a:lnTo>
                    <a:lnTo>
                      <a:pt x="319" y="233"/>
                    </a:lnTo>
                    <a:lnTo>
                      <a:pt x="314" y="243"/>
                    </a:lnTo>
                    <a:lnTo>
                      <a:pt x="310" y="252"/>
                    </a:lnTo>
                    <a:lnTo>
                      <a:pt x="303" y="263"/>
                    </a:lnTo>
                    <a:lnTo>
                      <a:pt x="296" y="272"/>
                    </a:lnTo>
                    <a:lnTo>
                      <a:pt x="288" y="281"/>
                    </a:lnTo>
                    <a:lnTo>
                      <a:pt x="280" y="291"/>
                    </a:lnTo>
                    <a:lnTo>
                      <a:pt x="270" y="300"/>
                    </a:lnTo>
                    <a:lnTo>
                      <a:pt x="260" y="308"/>
                    </a:lnTo>
                    <a:lnTo>
                      <a:pt x="248" y="317"/>
                    </a:lnTo>
                    <a:lnTo>
                      <a:pt x="237" y="326"/>
                    </a:lnTo>
                    <a:lnTo>
                      <a:pt x="225" y="334"/>
                    </a:lnTo>
                    <a:lnTo>
                      <a:pt x="211" y="342"/>
                    </a:lnTo>
                    <a:lnTo>
                      <a:pt x="192" y="352"/>
                    </a:lnTo>
                    <a:lnTo>
                      <a:pt x="172" y="361"/>
                    </a:lnTo>
                    <a:lnTo>
                      <a:pt x="153" y="369"/>
                    </a:lnTo>
                    <a:lnTo>
                      <a:pt x="133" y="377"/>
                    </a:lnTo>
                    <a:lnTo>
                      <a:pt x="111" y="384"/>
                    </a:lnTo>
                    <a:lnTo>
                      <a:pt x="89" y="390"/>
                    </a:lnTo>
                    <a:lnTo>
                      <a:pt x="68" y="395"/>
                    </a:lnTo>
                    <a:lnTo>
                      <a:pt x="45" y="400"/>
                    </a:lnTo>
                  </a:path>
                </a:pathLst>
              </a:custGeom>
              <a:noFill/>
              <a:ln w="7938">
                <a:solidFill>
                  <a:srgbClr val="1F1A17"/>
                </a:solidFill>
                <a:prstDash val="solid"/>
                <a:round/>
                <a:headEnd/>
                <a:tailEnd/>
              </a:ln>
            </p:spPr>
            <p:txBody>
              <a:bodyPr/>
              <a:lstStyle/>
              <a:p>
                <a:endParaRPr lang="en-US"/>
              </a:p>
            </p:txBody>
          </p:sp>
          <p:sp>
            <p:nvSpPr>
              <p:cNvPr id="57986" name="Freeform 17"/>
              <p:cNvSpPr>
                <a:spLocks/>
              </p:cNvSpPr>
              <p:nvPr/>
            </p:nvSpPr>
            <p:spPr bwMode="auto">
              <a:xfrm>
                <a:off x="5388" y="2349"/>
                <a:ext cx="79" cy="44"/>
              </a:xfrm>
              <a:custGeom>
                <a:avLst/>
                <a:gdLst>
                  <a:gd name="T0" fmla="*/ 0 w 475"/>
                  <a:gd name="T1" fmla="*/ 0 h 263"/>
                  <a:gd name="T2" fmla="*/ 1 w 475"/>
                  <a:gd name="T3" fmla="*/ 0 h 263"/>
                  <a:gd name="T4" fmla="*/ 1 w 475"/>
                  <a:gd name="T5" fmla="*/ 0 h 263"/>
                  <a:gd name="T6" fmla="*/ 1 w 475"/>
                  <a:gd name="T7" fmla="*/ 0 h 263"/>
                  <a:gd name="T8" fmla="*/ 1 w 475"/>
                  <a:gd name="T9" fmla="*/ 0 h 263"/>
                  <a:gd name="T10" fmla="*/ 1 w 475"/>
                  <a:gd name="T11" fmla="*/ 0 h 263"/>
                  <a:gd name="T12" fmla="*/ 2 w 475"/>
                  <a:gd name="T13" fmla="*/ 0 h 263"/>
                  <a:gd name="T14" fmla="*/ 2 w 475"/>
                  <a:gd name="T15" fmla="*/ 0 h 263"/>
                  <a:gd name="T16" fmla="*/ 2 w 475"/>
                  <a:gd name="T17" fmla="*/ 0 h 263"/>
                  <a:gd name="T18" fmla="*/ 2 w 475"/>
                  <a:gd name="T19" fmla="*/ 0 h 263"/>
                  <a:gd name="T20" fmla="*/ 2 w 475"/>
                  <a:gd name="T21" fmla="*/ 0 h 263"/>
                  <a:gd name="T22" fmla="*/ 2 w 475"/>
                  <a:gd name="T23" fmla="*/ 1 h 263"/>
                  <a:gd name="T24" fmla="*/ 2 w 475"/>
                  <a:gd name="T25" fmla="*/ 1 h 263"/>
                  <a:gd name="T26" fmla="*/ 2 w 475"/>
                  <a:gd name="T27" fmla="*/ 1 h 263"/>
                  <a:gd name="T28" fmla="*/ 2 w 475"/>
                  <a:gd name="T29" fmla="*/ 1 h 263"/>
                  <a:gd name="T30" fmla="*/ 2 w 475"/>
                  <a:gd name="T31" fmla="*/ 1 h 263"/>
                  <a:gd name="T32" fmla="*/ 2 w 475"/>
                  <a:gd name="T33" fmla="*/ 1 h 263"/>
                  <a:gd name="T34" fmla="*/ 1 w 475"/>
                  <a:gd name="T35" fmla="*/ 1 h 263"/>
                  <a:gd name="T36" fmla="*/ 1 w 475"/>
                  <a:gd name="T37" fmla="*/ 1 h 263"/>
                  <a:gd name="T38" fmla="*/ 1 w 475"/>
                  <a:gd name="T39" fmla="*/ 1 h 263"/>
                  <a:gd name="T40" fmla="*/ 1 w 475"/>
                  <a:gd name="T41" fmla="*/ 1 h 263"/>
                  <a:gd name="T42" fmla="*/ 1 w 475"/>
                  <a:gd name="T43" fmla="*/ 1 h 263"/>
                  <a:gd name="T44" fmla="*/ 0 w 475"/>
                  <a:gd name="T45" fmla="*/ 1 h 263"/>
                  <a:gd name="T46" fmla="*/ 0 w 475"/>
                  <a:gd name="T47" fmla="*/ 1 h 263"/>
                  <a:gd name="T48" fmla="*/ 0 w 475"/>
                  <a:gd name="T49" fmla="*/ 1 h 263"/>
                  <a:gd name="T50" fmla="*/ 0 w 475"/>
                  <a:gd name="T51" fmla="*/ 1 h 263"/>
                  <a:gd name="T52" fmla="*/ 0 w 475"/>
                  <a:gd name="T53" fmla="*/ 1 h 263"/>
                  <a:gd name="T54" fmla="*/ 0 w 475"/>
                  <a:gd name="T55" fmla="*/ 1 h 263"/>
                  <a:gd name="T56" fmla="*/ 0 w 475"/>
                  <a:gd name="T57" fmla="*/ 1 h 263"/>
                  <a:gd name="T58" fmla="*/ 0 w 475"/>
                  <a:gd name="T59" fmla="*/ 1 h 263"/>
                  <a:gd name="T60" fmla="*/ 0 w 475"/>
                  <a:gd name="T61" fmla="*/ 0 h 263"/>
                  <a:gd name="T62" fmla="*/ 0 w 475"/>
                  <a:gd name="T63" fmla="*/ 0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5"/>
                  <a:gd name="T97" fmla="*/ 0 h 263"/>
                  <a:gd name="T98" fmla="*/ 475 w 475"/>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5" h="263">
                    <a:moveTo>
                      <a:pt x="76" y="43"/>
                    </a:moveTo>
                    <a:lnTo>
                      <a:pt x="95" y="34"/>
                    </a:lnTo>
                    <a:lnTo>
                      <a:pt x="114" y="25"/>
                    </a:lnTo>
                    <a:lnTo>
                      <a:pt x="135" y="18"/>
                    </a:lnTo>
                    <a:lnTo>
                      <a:pt x="156" y="12"/>
                    </a:lnTo>
                    <a:lnTo>
                      <a:pt x="179" y="7"/>
                    </a:lnTo>
                    <a:lnTo>
                      <a:pt x="201" y="3"/>
                    </a:lnTo>
                    <a:lnTo>
                      <a:pt x="224" y="1"/>
                    </a:lnTo>
                    <a:lnTo>
                      <a:pt x="247" y="0"/>
                    </a:lnTo>
                    <a:lnTo>
                      <a:pt x="269" y="0"/>
                    </a:lnTo>
                    <a:lnTo>
                      <a:pt x="291" y="1"/>
                    </a:lnTo>
                    <a:lnTo>
                      <a:pt x="314" y="3"/>
                    </a:lnTo>
                    <a:lnTo>
                      <a:pt x="335" y="7"/>
                    </a:lnTo>
                    <a:lnTo>
                      <a:pt x="356" y="11"/>
                    </a:lnTo>
                    <a:lnTo>
                      <a:pt x="375" y="17"/>
                    </a:lnTo>
                    <a:lnTo>
                      <a:pt x="394" y="25"/>
                    </a:lnTo>
                    <a:lnTo>
                      <a:pt x="411" y="33"/>
                    </a:lnTo>
                    <a:lnTo>
                      <a:pt x="427" y="42"/>
                    </a:lnTo>
                    <a:lnTo>
                      <a:pt x="441" y="52"/>
                    </a:lnTo>
                    <a:lnTo>
                      <a:pt x="452" y="63"/>
                    </a:lnTo>
                    <a:lnTo>
                      <a:pt x="461" y="75"/>
                    </a:lnTo>
                    <a:lnTo>
                      <a:pt x="468" y="86"/>
                    </a:lnTo>
                    <a:lnTo>
                      <a:pt x="473" y="99"/>
                    </a:lnTo>
                    <a:lnTo>
                      <a:pt x="475" y="111"/>
                    </a:lnTo>
                    <a:lnTo>
                      <a:pt x="475" y="124"/>
                    </a:lnTo>
                    <a:lnTo>
                      <a:pt x="473" y="136"/>
                    </a:lnTo>
                    <a:lnTo>
                      <a:pt x="469" y="149"/>
                    </a:lnTo>
                    <a:lnTo>
                      <a:pt x="463" y="161"/>
                    </a:lnTo>
                    <a:lnTo>
                      <a:pt x="455" y="174"/>
                    </a:lnTo>
                    <a:lnTo>
                      <a:pt x="443" y="186"/>
                    </a:lnTo>
                    <a:lnTo>
                      <a:pt x="431" y="197"/>
                    </a:lnTo>
                    <a:lnTo>
                      <a:pt x="416" y="209"/>
                    </a:lnTo>
                    <a:lnTo>
                      <a:pt x="399" y="219"/>
                    </a:lnTo>
                    <a:lnTo>
                      <a:pt x="381" y="228"/>
                    </a:lnTo>
                    <a:lnTo>
                      <a:pt x="360" y="237"/>
                    </a:lnTo>
                    <a:lnTo>
                      <a:pt x="340" y="244"/>
                    </a:lnTo>
                    <a:lnTo>
                      <a:pt x="318" y="251"/>
                    </a:lnTo>
                    <a:lnTo>
                      <a:pt x="297" y="255"/>
                    </a:lnTo>
                    <a:lnTo>
                      <a:pt x="274" y="259"/>
                    </a:lnTo>
                    <a:lnTo>
                      <a:pt x="251" y="261"/>
                    </a:lnTo>
                    <a:lnTo>
                      <a:pt x="229" y="263"/>
                    </a:lnTo>
                    <a:lnTo>
                      <a:pt x="206" y="263"/>
                    </a:lnTo>
                    <a:lnTo>
                      <a:pt x="183" y="262"/>
                    </a:lnTo>
                    <a:lnTo>
                      <a:pt x="162" y="260"/>
                    </a:lnTo>
                    <a:lnTo>
                      <a:pt x="140" y="256"/>
                    </a:lnTo>
                    <a:lnTo>
                      <a:pt x="120" y="251"/>
                    </a:lnTo>
                    <a:lnTo>
                      <a:pt x="99" y="245"/>
                    </a:lnTo>
                    <a:lnTo>
                      <a:pt x="81" y="238"/>
                    </a:lnTo>
                    <a:lnTo>
                      <a:pt x="64" y="229"/>
                    </a:lnTo>
                    <a:lnTo>
                      <a:pt x="48" y="220"/>
                    </a:lnTo>
                    <a:lnTo>
                      <a:pt x="34" y="210"/>
                    </a:lnTo>
                    <a:lnTo>
                      <a:pt x="23" y="199"/>
                    </a:lnTo>
                    <a:lnTo>
                      <a:pt x="14" y="187"/>
                    </a:lnTo>
                    <a:lnTo>
                      <a:pt x="7" y="176"/>
                    </a:lnTo>
                    <a:lnTo>
                      <a:pt x="3" y="163"/>
                    </a:lnTo>
                    <a:lnTo>
                      <a:pt x="0" y="151"/>
                    </a:lnTo>
                    <a:lnTo>
                      <a:pt x="0" y="138"/>
                    </a:lnTo>
                    <a:lnTo>
                      <a:pt x="3" y="126"/>
                    </a:lnTo>
                    <a:lnTo>
                      <a:pt x="6" y="113"/>
                    </a:lnTo>
                    <a:lnTo>
                      <a:pt x="13" y="101"/>
                    </a:lnTo>
                    <a:lnTo>
                      <a:pt x="21" y="88"/>
                    </a:lnTo>
                    <a:lnTo>
                      <a:pt x="31" y="77"/>
                    </a:lnTo>
                    <a:lnTo>
                      <a:pt x="45" y="65"/>
                    </a:lnTo>
                    <a:lnTo>
                      <a:pt x="59" y="54"/>
                    </a:lnTo>
                    <a:lnTo>
                      <a:pt x="76" y="43"/>
                    </a:lnTo>
                    <a:close/>
                  </a:path>
                </a:pathLst>
              </a:custGeom>
              <a:solidFill>
                <a:srgbClr val="FFFFFF"/>
              </a:solidFill>
              <a:ln w="9525">
                <a:noFill/>
                <a:round/>
                <a:headEnd/>
                <a:tailEnd/>
              </a:ln>
            </p:spPr>
            <p:txBody>
              <a:bodyPr/>
              <a:lstStyle/>
              <a:p>
                <a:endParaRPr lang="en-US"/>
              </a:p>
            </p:txBody>
          </p:sp>
          <p:sp>
            <p:nvSpPr>
              <p:cNvPr id="57987" name="Freeform 18"/>
              <p:cNvSpPr>
                <a:spLocks/>
              </p:cNvSpPr>
              <p:nvPr/>
            </p:nvSpPr>
            <p:spPr bwMode="auto">
              <a:xfrm>
                <a:off x="5388" y="2349"/>
                <a:ext cx="79" cy="44"/>
              </a:xfrm>
              <a:custGeom>
                <a:avLst/>
                <a:gdLst>
                  <a:gd name="T0" fmla="*/ 0 w 475"/>
                  <a:gd name="T1" fmla="*/ 0 h 263"/>
                  <a:gd name="T2" fmla="*/ 1 w 475"/>
                  <a:gd name="T3" fmla="*/ 0 h 263"/>
                  <a:gd name="T4" fmla="*/ 1 w 475"/>
                  <a:gd name="T5" fmla="*/ 0 h 263"/>
                  <a:gd name="T6" fmla="*/ 1 w 475"/>
                  <a:gd name="T7" fmla="*/ 0 h 263"/>
                  <a:gd name="T8" fmla="*/ 1 w 475"/>
                  <a:gd name="T9" fmla="*/ 0 h 263"/>
                  <a:gd name="T10" fmla="*/ 1 w 475"/>
                  <a:gd name="T11" fmla="*/ 0 h 263"/>
                  <a:gd name="T12" fmla="*/ 2 w 475"/>
                  <a:gd name="T13" fmla="*/ 0 h 263"/>
                  <a:gd name="T14" fmla="*/ 2 w 475"/>
                  <a:gd name="T15" fmla="*/ 0 h 263"/>
                  <a:gd name="T16" fmla="*/ 2 w 475"/>
                  <a:gd name="T17" fmla="*/ 0 h 263"/>
                  <a:gd name="T18" fmla="*/ 2 w 475"/>
                  <a:gd name="T19" fmla="*/ 0 h 263"/>
                  <a:gd name="T20" fmla="*/ 2 w 475"/>
                  <a:gd name="T21" fmla="*/ 0 h 263"/>
                  <a:gd name="T22" fmla="*/ 2 w 475"/>
                  <a:gd name="T23" fmla="*/ 1 h 263"/>
                  <a:gd name="T24" fmla="*/ 2 w 475"/>
                  <a:gd name="T25" fmla="*/ 1 h 263"/>
                  <a:gd name="T26" fmla="*/ 2 w 475"/>
                  <a:gd name="T27" fmla="*/ 1 h 263"/>
                  <a:gd name="T28" fmla="*/ 2 w 475"/>
                  <a:gd name="T29" fmla="*/ 1 h 263"/>
                  <a:gd name="T30" fmla="*/ 2 w 475"/>
                  <a:gd name="T31" fmla="*/ 1 h 263"/>
                  <a:gd name="T32" fmla="*/ 2 w 475"/>
                  <a:gd name="T33" fmla="*/ 1 h 263"/>
                  <a:gd name="T34" fmla="*/ 1 w 475"/>
                  <a:gd name="T35" fmla="*/ 1 h 263"/>
                  <a:gd name="T36" fmla="*/ 1 w 475"/>
                  <a:gd name="T37" fmla="*/ 1 h 263"/>
                  <a:gd name="T38" fmla="*/ 1 w 475"/>
                  <a:gd name="T39" fmla="*/ 1 h 263"/>
                  <a:gd name="T40" fmla="*/ 1 w 475"/>
                  <a:gd name="T41" fmla="*/ 1 h 263"/>
                  <a:gd name="T42" fmla="*/ 1 w 475"/>
                  <a:gd name="T43" fmla="*/ 1 h 263"/>
                  <a:gd name="T44" fmla="*/ 0 w 475"/>
                  <a:gd name="T45" fmla="*/ 1 h 263"/>
                  <a:gd name="T46" fmla="*/ 0 w 475"/>
                  <a:gd name="T47" fmla="*/ 1 h 263"/>
                  <a:gd name="T48" fmla="*/ 0 w 475"/>
                  <a:gd name="T49" fmla="*/ 1 h 263"/>
                  <a:gd name="T50" fmla="*/ 0 w 475"/>
                  <a:gd name="T51" fmla="*/ 1 h 263"/>
                  <a:gd name="T52" fmla="*/ 0 w 475"/>
                  <a:gd name="T53" fmla="*/ 1 h 263"/>
                  <a:gd name="T54" fmla="*/ 0 w 475"/>
                  <a:gd name="T55" fmla="*/ 1 h 263"/>
                  <a:gd name="T56" fmla="*/ 0 w 475"/>
                  <a:gd name="T57" fmla="*/ 1 h 263"/>
                  <a:gd name="T58" fmla="*/ 0 w 475"/>
                  <a:gd name="T59" fmla="*/ 1 h 263"/>
                  <a:gd name="T60" fmla="*/ 0 w 475"/>
                  <a:gd name="T61" fmla="*/ 0 h 263"/>
                  <a:gd name="T62" fmla="*/ 0 w 475"/>
                  <a:gd name="T63" fmla="*/ 0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5"/>
                  <a:gd name="T97" fmla="*/ 0 h 263"/>
                  <a:gd name="T98" fmla="*/ 475 w 475"/>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5" h="263">
                    <a:moveTo>
                      <a:pt x="76" y="43"/>
                    </a:moveTo>
                    <a:lnTo>
                      <a:pt x="95" y="34"/>
                    </a:lnTo>
                    <a:lnTo>
                      <a:pt x="114" y="25"/>
                    </a:lnTo>
                    <a:lnTo>
                      <a:pt x="135" y="18"/>
                    </a:lnTo>
                    <a:lnTo>
                      <a:pt x="156" y="12"/>
                    </a:lnTo>
                    <a:lnTo>
                      <a:pt x="179" y="7"/>
                    </a:lnTo>
                    <a:lnTo>
                      <a:pt x="201" y="3"/>
                    </a:lnTo>
                    <a:lnTo>
                      <a:pt x="224" y="1"/>
                    </a:lnTo>
                    <a:lnTo>
                      <a:pt x="247" y="0"/>
                    </a:lnTo>
                    <a:lnTo>
                      <a:pt x="269" y="0"/>
                    </a:lnTo>
                    <a:lnTo>
                      <a:pt x="291" y="1"/>
                    </a:lnTo>
                    <a:lnTo>
                      <a:pt x="314" y="3"/>
                    </a:lnTo>
                    <a:lnTo>
                      <a:pt x="335" y="7"/>
                    </a:lnTo>
                    <a:lnTo>
                      <a:pt x="356" y="11"/>
                    </a:lnTo>
                    <a:lnTo>
                      <a:pt x="375" y="17"/>
                    </a:lnTo>
                    <a:lnTo>
                      <a:pt x="394" y="25"/>
                    </a:lnTo>
                    <a:lnTo>
                      <a:pt x="411" y="33"/>
                    </a:lnTo>
                    <a:lnTo>
                      <a:pt x="427" y="42"/>
                    </a:lnTo>
                    <a:lnTo>
                      <a:pt x="441" y="52"/>
                    </a:lnTo>
                    <a:lnTo>
                      <a:pt x="452" y="63"/>
                    </a:lnTo>
                    <a:lnTo>
                      <a:pt x="461" y="75"/>
                    </a:lnTo>
                    <a:lnTo>
                      <a:pt x="468" y="86"/>
                    </a:lnTo>
                    <a:lnTo>
                      <a:pt x="473" y="99"/>
                    </a:lnTo>
                    <a:lnTo>
                      <a:pt x="475" y="111"/>
                    </a:lnTo>
                    <a:lnTo>
                      <a:pt x="475" y="124"/>
                    </a:lnTo>
                    <a:lnTo>
                      <a:pt x="473" y="136"/>
                    </a:lnTo>
                    <a:lnTo>
                      <a:pt x="469" y="149"/>
                    </a:lnTo>
                    <a:lnTo>
                      <a:pt x="463" y="161"/>
                    </a:lnTo>
                    <a:lnTo>
                      <a:pt x="455" y="174"/>
                    </a:lnTo>
                    <a:lnTo>
                      <a:pt x="443" y="186"/>
                    </a:lnTo>
                    <a:lnTo>
                      <a:pt x="431" y="197"/>
                    </a:lnTo>
                    <a:lnTo>
                      <a:pt x="416" y="209"/>
                    </a:lnTo>
                    <a:lnTo>
                      <a:pt x="399" y="219"/>
                    </a:lnTo>
                    <a:lnTo>
                      <a:pt x="381" y="228"/>
                    </a:lnTo>
                    <a:lnTo>
                      <a:pt x="360" y="237"/>
                    </a:lnTo>
                    <a:lnTo>
                      <a:pt x="340" y="244"/>
                    </a:lnTo>
                    <a:lnTo>
                      <a:pt x="318" y="251"/>
                    </a:lnTo>
                    <a:lnTo>
                      <a:pt x="297" y="255"/>
                    </a:lnTo>
                    <a:lnTo>
                      <a:pt x="274" y="259"/>
                    </a:lnTo>
                    <a:lnTo>
                      <a:pt x="251" y="261"/>
                    </a:lnTo>
                    <a:lnTo>
                      <a:pt x="229" y="263"/>
                    </a:lnTo>
                    <a:lnTo>
                      <a:pt x="206" y="263"/>
                    </a:lnTo>
                    <a:lnTo>
                      <a:pt x="183" y="262"/>
                    </a:lnTo>
                    <a:lnTo>
                      <a:pt x="162" y="260"/>
                    </a:lnTo>
                    <a:lnTo>
                      <a:pt x="140" y="256"/>
                    </a:lnTo>
                    <a:lnTo>
                      <a:pt x="120" y="251"/>
                    </a:lnTo>
                    <a:lnTo>
                      <a:pt x="99" y="245"/>
                    </a:lnTo>
                    <a:lnTo>
                      <a:pt x="81" y="238"/>
                    </a:lnTo>
                    <a:lnTo>
                      <a:pt x="64" y="229"/>
                    </a:lnTo>
                    <a:lnTo>
                      <a:pt x="48" y="220"/>
                    </a:lnTo>
                    <a:lnTo>
                      <a:pt x="34" y="210"/>
                    </a:lnTo>
                    <a:lnTo>
                      <a:pt x="23" y="199"/>
                    </a:lnTo>
                    <a:lnTo>
                      <a:pt x="14" y="187"/>
                    </a:lnTo>
                    <a:lnTo>
                      <a:pt x="7" y="176"/>
                    </a:lnTo>
                    <a:lnTo>
                      <a:pt x="3" y="163"/>
                    </a:lnTo>
                    <a:lnTo>
                      <a:pt x="0" y="151"/>
                    </a:lnTo>
                    <a:lnTo>
                      <a:pt x="0" y="138"/>
                    </a:lnTo>
                    <a:lnTo>
                      <a:pt x="3" y="126"/>
                    </a:lnTo>
                    <a:lnTo>
                      <a:pt x="6" y="113"/>
                    </a:lnTo>
                    <a:lnTo>
                      <a:pt x="13" y="101"/>
                    </a:lnTo>
                    <a:lnTo>
                      <a:pt x="21" y="88"/>
                    </a:lnTo>
                    <a:lnTo>
                      <a:pt x="31" y="77"/>
                    </a:lnTo>
                    <a:lnTo>
                      <a:pt x="45" y="65"/>
                    </a:lnTo>
                    <a:lnTo>
                      <a:pt x="59" y="54"/>
                    </a:lnTo>
                    <a:lnTo>
                      <a:pt x="76" y="43"/>
                    </a:lnTo>
                  </a:path>
                </a:pathLst>
              </a:custGeom>
              <a:noFill/>
              <a:ln w="7938">
                <a:solidFill>
                  <a:srgbClr val="1F1A17"/>
                </a:solidFill>
                <a:prstDash val="solid"/>
                <a:round/>
                <a:headEnd/>
                <a:tailEnd/>
              </a:ln>
            </p:spPr>
            <p:txBody>
              <a:bodyPr/>
              <a:lstStyle/>
              <a:p>
                <a:endParaRPr lang="en-US"/>
              </a:p>
            </p:txBody>
          </p:sp>
          <p:sp>
            <p:nvSpPr>
              <p:cNvPr id="57988" name="Freeform 19"/>
              <p:cNvSpPr>
                <a:spLocks/>
              </p:cNvSpPr>
              <p:nvPr/>
            </p:nvSpPr>
            <p:spPr bwMode="auto">
              <a:xfrm>
                <a:off x="5317" y="2311"/>
                <a:ext cx="79" cy="44"/>
              </a:xfrm>
              <a:custGeom>
                <a:avLst/>
                <a:gdLst>
                  <a:gd name="T0" fmla="*/ 1 w 474"/>
                  <a:gd name="T1" fmla="*/ 0 h 264"/>
                  <a:gd name="T2" fmla="*/ 1 w 474"/>
                  <a:gd name="T3" fmla="*/ 0 h 264"/>
                  <a:gd name="T4" fmla="*/ 1 w 474"/>
                  <a:gd name="T5" fmla="*/ 0 h 264"/>
                  <a:gd name="T6" fmla="*/ 1 w 474"/>
                  <a:gd name="T7" fmla="*/ 0 h 264"/>
                  <a:gd name="T8" fmla="*/ 1 w 474"/>
                  <a:gd name="T9" fmla="*/ 0 h 264"/>
                  <a:gd name="T10" fmla="*/ 2 w 474"/>
                  <a:gd name="T11" fmla="*/ 0 h 264"/>
                  <a:gd name="T12" fmla="*/ 2 w 474"/>
                  <a:gd name="T13" fmla="*/ 0 h 264"/>
                  <a:gd name="T14" fmla="*/ 2 w 474"/>
                  <a:gd name="T15" fmla="*/ 0 h 264"/>
                  <a:gd name="T16" fmla="*/ 2 w 474"/>
                  <a:gd name="T17" fmla="*/ 0 h 264"/>
                  <a:gd name="T18" fmla="*/ 2 w 474"/>
                  <a:gd name="T19" fmla="*/ 0 h 264"/>
                  <a:gd name="T20" fmla="*/ 2 w 474"/>
                  <a:gd name="T21" fmla="*/ 0 h 264"/>
                  <a:gd name="T22" fmla="*/ 2 w 474"/>
                  <a:gd name="T23" fmla="*/ 0 h 264"/>
                  <a:gd name="T24" fmla="*/ 2 w 474"/>
                  <a:gd name="T25" fmla="*/ 1 h 264"/>
                  <a:gd name="T26" fmla="*/ 2 w 474"/>
                  <a:gd name="T27" fmla="*/ 1 h 264"/>
                  <a:gd name="T28" fmla="*/ 2 w 474"/>
                  <a:gd name="T29" fmla="*/ 1 h 264"/>
                  <a:gd name="T30" fmla="*/ 2 w 474"/>
                  <a:gd name="T31" fmla="*/ 1 h 264"/>
                  <a:gd name="T32" fmla="*/ 2 w 474"/>
                  <a:gd name="T33" fmla="*/ 1 h 264"/>
                  <a:gd name="T34" fmla="*/ 2 w 474"/>
                  <a:gd name="T35" fmla="*/ 1 h 264"/>
                  <a:gd name="T36" fmla="*/ 1 w 474"/>
                  <a:gd name="T37" fmla="*/ 1 h 264"/>
                  <a:gd name="T38" fmla="*/ 1 w 474"/>
                  <a:gd name="T39" fmla="*/ 1 h 264"/>
                  <a:gd name="T40" fmla="*/ 1 w 474"/>
                  <a:gd name="T41" fmla="*/ 1 h 264"/>
                  <a:gd name="T42" fmla="*/ 1 w 474"/>
                  <a:gd name="T43" fmla="*/ 1 h 264"/>
                  <a:gd name="T44" fmla="*/ 1 w 474"/>
                  <a:gd name="T45" fmla="*/ 1 h 264"/>
                  <a:gd name="T46" fmla="*/ 0 w 474"/>
                  <a:gd name="T47" fmla="*/ 1 h 264"/>
                  <a:gd name="T48" fmla="*/ 0 w 474"/>
                  <a:gd name="T49" fmla="*/ 1 h 264"/>
                  <a:gd name="T50" fmla="*/ 0 w 474"/>
                  <a:gd name="T51" fmla="*/ 1 h 264"/>
                  <a:gd name="T52" fmla="*/ 0 w 474"/>
                  <a:gd name="T53" fmla="*/ 1 h 264"/>
                  <a:gd name="T54" fmla="*/ 0 w 474"/>
                  <a:gd name="T55" fmla="*/ 1 h 264"/>
                  <a:gd name="T56" fmla="*/ 0 w 474"/>
                  <a:gd name="T57" fmla="*/ 0 h 264"/>
                  <a:gd name="T58" fmla="*/ 0 w 474"/>
                  <a:gd name="T59" fmla="*/ 0 h 264"/>
                  <a:gd name="T60" fmla="*/ 0 w 474"/>
                  <a:gd name="T61" fmla="*/ 0 h 264"/>
                  <a:gd name="T62" fmla="*/ 0 w 474"/>
                  <a:gd name="T63" fmla="*/ 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4"/>
                  <a:gd name="T97" fmla="*/ 0 h 264"/>
                  <a:gd name="T98" fmla="*/ 474 w 474"/>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4" h="264">
                    <a:moveTo>
                      <a:pt x="76" y="45"/>
                    </a:moveTo>
                    <a:lnTo>
                      <a:pt x="94" y="34"/>
                    </a:lnTo>
                    <a:lnTo>
                      <a:pt x="114" y="26"/>
                    </a:lnTo>
                    <a:lnTo>
                      <a:pt x="135" y="19"/>
                    </a:lnTo>
                    <a:lnTo>
                      <a:pt x="156" y="13"/>
                    </a:lnTo>
                    <a:lnTo>
                      <a:pt x="178" y="8"/>
                    </a:lnTo>
                    <a:lnTo>
                      <a:pt x="201" y="4"/>
                    </a:lnTo>
                    <a:lnTo>
                      <a:pt x="223" y="1"/>
                    </a:lnTo>
                    <a:lnTo>
                      <a:pt x="246" y="0"/>
                    </a:lnTo>
                    <a:lnTo>
                      <a:pt x="269" y="0"/>
                    </a:lnTo>
                    <a:lnTo>
                      <a:pt x="291" y="1"/>
                    </a:lnTo>
                    <a:lnTo>
                      <a:pt x="313" y="4"/>
                    </a:lnTo>
                    <a:lnTo>
                      <a:pt x="335" y="7"/>
                    </a:lnTo>
                    <a:lnTo>
                      <a:pt x="355" y="12"/>
                    </a:lnTo>
                    <a:lnTo>
                      <a:pt x="375" y="19"/>
                    </a:lnTo>
                    <a:lnTo>
                      <a:pt x="394" y="25"/>
                    </a:lnTo>
                    <a:lnTo>
                      <a:pt x="412" y="33"/>
                    </a:lnTo>
                    <a:lnTo>
                      <a:pt x="426" y="43"/>
                    </a:lnTo>
                    <a:lnTo>
                      <a:pt x="440" y="54"/>
                    </a:lnTo>
                    <a:lnTo>
                      <a:pt x="451" y="64"/>
                    </a:lnTo>
                    <a:lnTo>
                      <a:pt x="461" y="75"/>
                    </a:lnTo>
                    <a:lnTo>
                      <a:pt x="467" y="88"/>
                    </a:lnTo>
                    <a:lnTo>
                      <a:pt x="472" y="99"/>
                    </a:lnTo>
                    <a:lnTo>
                      <a:pt x="474" y="112"/>
                    </a:lnTo>
                    <a:lnTo>
                      <a:pt x="474" y="124"/>
                    </a:lnTo>
                    <a:lnTo>
                      <a:pt x="473" y="138"/>
                    </a:lnTo>
                    <a:lnTo>
                      <a:pt x="469" y="150"/>
                    </a:lnTo>
                    <a:lnTo>
                      <a:pt x="462" y="163"/>
                    </a:lnTo>
                    <a:lnTo>
                      <a:pt x="454" y="175"/>
                    </a:lnTo>
                    <a:lnTo>
                      <a:pt x="444" y="186"/>
                    </a:lnTo>
                    <a:lnTo>
                      <a:pt x="431" y="198"/>
                    </a:lnTo>
                    <a:lnTo>
                      <a:pt x="416" y="209"/>
                    </a:lnTo>
                    <a:lnTo>
                      <a:pt x="399" y="219"/>
                    </a:lnTo>
                    <a:lnTo>
                      <a:pt x="380" y="230"/>
                    </a:lnTo>
                    <a:lnTo>
                      <a:pt x="361" y="238"/>
                    </a:lnTo>
                    <a:lnTo>
                      <a:pt x="340" y="246"/>
                    </a:lnTo>
                    <a:lnTo>
                      <a:pt x="319" y="251"/>
                    </a:lnTo>
                    <a:lnTo>
                      <a:pt x="296" y="256"/>
                    </a:lnTo>
                    <a:lnTo>
                      <a:pt x="274" y="260"/>
                    </a:lnTo>
                    <a:lnTo>
                      <a:pt x="252" y="263"/>
                    </a:lnTo>
                    <a:lnTo>
                      <a:pt x="229" y="264"/>
                    </a:lnTo>
                    <a:lnTo>
                      <a:pt x="205" y="264"/>
                    </a:lnTo>
                    <a:lnTo>
                      <a:pt x="183" y="263"/>
                    </a:lnTo>
                    <a:lnTo>
                      <a:pt x="161" y="260"/>
                    </a:lnTo>
                    <a:lnTo>
                      <a:pt x="139" y="257"/>
                    </a:lnTo>
                    <a:lnTo>
                      <a:pt x="119" y="252"/>
                    </a:lnTo>
                    <a:lnTo>
                      <a:pt x="99" y="246"/>
                    </a:lnTo>
                    <a:lnTo>
                      <a:pt x="80" y="239"/>
                    </a:lnTo>
                    <a:lnTo>
                      <a:pt x="63" y="231"/>
                    </a:lnTo>
                    <a:lnTo>
                      <a:pt x="47" y="221"/>
                    </a:lnTo>
                    <a:lnTo>
                      <a:pt x="34" y="210"/>
                    </a:lnTo>
                    <a:lnTo>
                      <a:pt x="23" y="200"/>
                    </a:lnTo>
                    <a:lnTo>
                      <a:pt x="14" y="189"/>
                    </a:lnTo>
                    <a:lnTo>
                      <a:pt x="7" y="176"/>
                    </a:lnTo>
                    <a:lnTo>
                      <a:pt x="3" y="165"/>
                    </a:lnTo>
                    <a:lnTo>
                      <a:pt x="0" y="152"/>
                    </a:lnTo>
                    <a:lnTo>
                      <a:pt x="0" y="140"/>
                    </a:lnTo>
                    <a:lnTo>
                      <a:pt x="2" y="126"/>
                    </a:lnTo>
                    <a:lnTo>
                      <a:pt x="6" y="114"/>
                    </a:lnTo>
                    <a:lnTo>
                      <a:pt x="12" y="101"/>
                    </a:lnTo>
                    <a:lnTo>
                      <a:pt x="20" y="89"/>
                    </a:lnTo>
                    <a:lnTo>
                      <a:pt x="31" y="78"/>
                    </a:lnTo>
                    <a:lnTo>
                      <a:pt x="44" y="66"/>
                    </a:lnTo>
                    <a:lnTo>
                      <a:pt x="59" y="55"/>
                    </a:lnTo>
                    <a:lnTo>
                      <a:pt x="76" y="45"/>
                    </a:lnTo>
                    <a:close/>
                  </a:path>
                </a:pathLst>
              </a:custGeom>
              <a:solidFill>
                <a:srgbClr val="FFFFFF"/>
              </a:solidFill>
              <a:ln w="9525">
                <a:noFill/>
                <a:round/>
                <a:headEnd/>
                <a:tailEnd/>
              </a:ln>
            </p:spPr>
            <p:txBody>
              <a:bodyPr/>
              <a:lstStyle/>
              <a:p>
                <a:endParaRPr lang="en-US"/>
              </a:p>
            </p:txBody>
          </p:sp>
          <p:sp>
            <p:nvSpPr>
              <p:cNvPr id="57989" name="Freeform 20"/>
              <p:cNvSpPr>
                <a:spLocks/>
              </p:cNvSpPr>
              <p:nvPr/>
            </p:nvSpPr>
            <p:spPr bwMode="auto">
              <a:xfrm>
                <a:off x="5317" y="2311"/>
                <a:ext cx="79" cy="44"/>
              </a:xfrm>
              <a:custGeom>
                <a:avLst/>
                <a:gdLst>
                  <a:gd name="T0" fmla="*/ 1 w 474"/>
                  <a:gd name="T1" fmla="*/ 0 h 264"/>
                  <a:gd name="T2" fmla="*/ 1 w 474"/>
                  <a:gd name="T3" fmla="*/ 0 h 264"/>
                  <a:gd name="T4" fmla="*/ 1 w 474"/>
                  <a:gd name="T5" fmla="*/ 0 h 264"/>
                  <a:gd name="T6" fmla="*/ 1 w 474"/>
                  <a:gd name="T7" fmla="*/ 0 h 264"/>
                  <a:gd name="T8" fmla="*/ 1 w 474"/>
                  <a:gd name="T9" fmla="*/ 0 h 264"/>
                  <a:gd name="T10" fmla="*/ 2 w 474"/>
                  <a:gd name="T11" fmla="*/ 0 h 264"/>
                  <a:gd name="T12" fmla="*/ 2 w 474"/>
                  <a:gd name="T13" fmla="*/ 0 h 264"/>
                  <a:gd name="T14" fmla="*/ 2 w 474"/>
                  <a:gd name="T15" fmla="*/ 0 h 264"/>
                  <a:gd name="T16" fmla="*/ 2 w 474"/>
                  <a:gd name="T17" fmla="*/ 0 h 264"/>
                  <a:gd name="T18" fmla="*/ 2 w 474"/>
                  <a:gd name="T19" fmla="*/ 0 h 264"/>
                  <a:gd name="T20" fmla="*/ 2 w 474"/>
                  <a:gd name="T21" fmla="*/ 0 h 264"/>
                  <a:gd name="T22" fmla="*/ 2 w 474"/>
                  <a:gd name="T23" fmla="*/ 0 h 264"/>
                  <a:gd name="T24" fmla="*/ 2 w 474"/>
                  <a:gd name="T25" fmla="*/ 1 h 264"/>
                  <a:gd name="T26" fmla="*/ 2 w 474"/>
                  <a:gd name="T27" fmla="*/ 1 h 264"/>
                  <a:gd name="T28" fmla="*/ 2 w 474"/>
                  <a:gd name="T29" fmla="*/ 1 h 264"/>
                  <a:gd name="T30" fmla="*/ 2 w 474"/>
                  <a:gd name="T31" fmla="*/ 1 h 264"/>
                  <a:gd name="T32" fmla="*/ 2 w 474"/>
                  <a:gd name="T33" fmla="*/ 1 h 264"/>
                  <a:gd name="T34" fmla="*/ 2 w 474"/>
                  <a:gd name="T35" fmla="*/ 1 h 264"/>
                  <a:gd name="T36" fmla="*/ 1 w 474"/>
                  <a:gd name="T37" fmla="*/ 1 h 264"/>
                  <a:gd name="T38" fmla="*/ 1 w 474"/>
                  <a:gd name="T39" fmla="*/ 1 h 264"/>
                  <a:gd name="T40" fmla="*/ 1 w 474"/>
                  <a:gd name="T41" fmla="*/ 1 h 264"/>
                  <a:gd name="T42" fmla="*/ 1 w 474"/>
                  <a:gd name="T43" fmla="*/ 1 h 264"/>
                  <a:gd name="T44" fmla="*/ 1 w 474"/>
                  <a:gd name="T45" fmla="*/ 1 h 264"/>
                  <a:gd name="T46" fmla="*/ 0 w 474"/>
                  <a:gd name="T47" fmla="*/ 1 h 264"/>
                  <a:gd name="T48" fmla="*/ 0 w 474"/>
                  <a:gd name="T49" fmla="*/ 1 h 264"/>
                  <a:gd name="T50" fmla="*/ 0 w 474"/>
                  <a:gd name="T51" fmla="*/ 1 h 264"/>
                  <a:gd name="T52" fmla="*/ 0 w 474"/>
                  <a:gd name="T53" fmla="*/ 1 h 264"/>
                  <a:gd name="T54" fmla="*/ 0 w 474"/>
                  <a:gd name="T55" fmla="*/ 1 h 264"/>
                  <a:gd name="T56" fmla="*/ 0 w 474"/>
                  <a:gd name="T57" fmla="*/ 0 h 264"/>
                  <a:gd name="T58" fmla="*/ 0 w 474"/>
                  <a:gd name="T59" fmla="*/ 0 h 264"/>
                  <a:gd name="T60" fmla="*/ 0 w 474"/>
                  <a:gd name="T61" fmla="*/ 0 h 264"/>
                  <a:gd name="T62" fmla="*/ 0 w 474"/>
                  <a:gd name="T63" fmla="*/ 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4"/>
                  <a:gd name="T97" fmla="*/ 0 h 264"/>
                  <a:gd name="T98" fmla="*/ 474 w 474"/>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4" h="264">
                    <a:moveTo>
                      <a:pt x="76" y="45"/>
                    </a:moveTo>
                    <a:lnTo>
                      <a:pt x="94" y="34"/>
                    </a:lnTo>
                    <a:lnTo>
                      <a:pt x="114" y="26"/>
                    </a:lnTo>
                    <a:lnTo>
                      <a:pt x="135" y="19"/>
                    </a:lnTo>
                    <a:lnTo>
                      <a:pt x="156" y="13"/>
                    </a:lnTo>
                    <a:lnTo>
                      <a:pt x="178" y="8"/>
                    </a:lnTo>
                    <a:lnTo>
                      <a:pt x="201" y="4"/>
                    </a:lnTo>
                    <a:lnTo>
                      <a:pt x="223" y="1"/>
                    </a:lnTo>
                    <a:lnTo>
                      <a:pt x="246" y="0"/>
                    </a:lnTo>
                    <a:lnTo>
                      <a:pt x="269" y="0"/>
                    </a:lnTo>
                    <a:lnTo>
                      <a:pt x="291" y="1"/>
                    </a:lnTo>
                    <a:lnTo>
                      <a:pt x="313" y="4"/>
                    </a:lnTo>
                    <a:lnTo>
                      <a:pt x="335" y="7"/>
                    </a:lnTo>
                    <a:lnTo>
                      <a:pt x="355" y="12"/>
                    </a:lnTo>
                    <a:lnTo>
                      <a:pt x="375" y="19"/>
                    </a:lnTo>
                    <a:lnTo>
                      <a:pt x="394" y="25"/>
                    </a:lnTo>
                    <a:lnTo>
                      <a:pt x="412" y="33"/>
                    </a:lnTo>
                    <a:lnTo>
                      <a:pt x="426" y="43"/>
                    </a:lnTo>
                    <a:lnTo>
                      <a:pt x="440" y="54"/>
                    </a:lnTo>
                    <a:lnTo>
                      <a:pt x="451" y="64"/>
                    </a:lnTo>
                    <a:lnTo>
                      <a:pt x="461" y="75"/>
                    </a:lnTo>
                    <a:lnTo>
                      <a:pt x="467" y="88"/>
                    </a:lnTo>
                    <a:lnTo>
                      <a:pt x="472" y="99"/>
                    </a:lnTo>
                    <a:lnTo>
                      <a:pt x="474" y="112"/>
                    </a:lnTo>
                    <a:lnTo>
                      <a:pt x="474" y="124"/>
                    </a:lnTo>
                    <a:lnTo>
                      <a:pt x="473" y="138"/>
                    </a:lnTo>
                    <a:lnTo>
                      <a:pt x="469" y="150"/>
                    </a:lnTo>
                    <a:lnTo>
                      <a:pt x="462" y="163"/>
                    </a:lnTo>
                    <a:lnTo>
                      <a:pt x="454" y="175"/>
                    </a:lnTo>
                    <a:lnTo>
                      <a:pt x="444" y="186"/>
                    </a:lnTo>
                    <a:lnTo>
                      <a:pt x="431" y="198"/>
                    </a:lnTo>
                    <a:lnTo>
                      <a:pt x="416" y="209"/>
                    </a:lnTo>
                    <a:lnTo>
                      <a:pt x="399" y="219"/>
                    </a:lnTo>
                    <a:lnTo>
                      <a:pt x="380" y="230"/>
                    </a:lnTo>
                    <a:lnTo>
                      <a:pt x="361" y="238"/>
                    </a:lnTo>
                    <a:lnTo>
                      <a:pt x="340" y="246"/>
                    </a:lnTo>
                    <a:lnTo>
                      <a:pt x="319" y="251"/>
                    </a:lnTo>
                    <a:lnTo>
                      <a:pt x="296" y="256"/>
                    </a:lnTo>
                    <a:lnTo>
                      <a:pt x="274" y="260"/>
                    </a:lnTo>
                    <a:lnTo>
                      <a:pt x="252" y="263"/>
                    </a:lnTo>
                    <a:lnTo>
                      <a:pt x="229" y="264"/>
                    </a:lnTo>
                    <a:lnTo>
                      <a:pt x="205" y="264"/>
                    </a:lnTo>
                    <a:lnTo>
                      <a:pt x="183" y="263"/>
                    </a:lnTo>
                    <a:lnTo>
                      <a:pt x="161" y="260"/>
                    </a:lnTo>
                    <a:lnTo>
                      <a:pt x="139" y="257"/>
                    </a:lnTo>
                    <a:lnTo>
                      <a:pt x="119" y="252"/>
                    </a:lnTo>
                    <a:lnTo>
                      <a:pt x="99" y="246"/>
                    </a:lnTo>
                    <a:lnTo>
                      <a:pt x="80" y="239"/>
                    </a:lnTo>
                    <a:lnTo>
                      <a:pt x="63" y="231"/>
                    </a:lnTo>
                    <a:lnTo>
                      <a:pt x="47" y="221"/>
                    </a:lnTo>
                    <a:lnTo>
                      <a:pt x="34" y="210"/>
                    </a:lnTo>
                    <a:lnTo>
                      <a:pt x="23" y="200"/>
                    </a:lnTo>
                    <a:lnTo>
                      <a:pt x="14" y="189"/>
                    </a:lnTo>
                    <a:lnTo>
                      <a:pt x="7" y="176"/>
                    </a:lnTo>
                    <a:lnTo>
                      <a:pt x="3" y="165"/>
                    </a:lnTo>
                    <a:lnTo>
                      <a:pt x="0" y="152"/>
                    </a:lnTo>
                    <a:lnTo>
                      <a:pt x="0" y="140"/>
                    </a:lnTo>
                    <a:lnTo>
                      <a:pt x="2" y="126"/>
                    </a:lnTo>
                    <a:lnTo>
                      <a:pt x="6" y="114"/>
                    </a:lnTo>
                    <a:lnTo>
                      <a:pt x="12" y="101"/>
                    </a:lnTo>
                    <a:lnTo>
                      <a:pt x="20" y="89"/>
                    </a:lnTo>
                    <a:lnTo>
                      <a:pt x="31" y="78"/>
                    </a:lnTo>
                    <a:lnTo>
                      <a:pt x="44" y="66"/>
                    </a:lnTo>
                    <a:lnTo>
                      <a:pt x="59" y="55"/>
                    </a:lnTo>
                    <a:lnTo>
                      <a:pt x="76" y="45"/>
                    </a:lnTo>
                  </a:path>
                </a:pathLst>
              </a:custGeom>
              <a:noFill/>
              <a:ln w="7938">
                <a:solidFill>
                  <a:srgbClr val="1F1A17"/>
                </a:solidFill>
                <a:prstDash val="solid"/>
                <a:round/>
                <a:headEnd/>
                <a:tailEnd/>
              </a:ln>
            </p:spPr>
            <p:txBody>
              <a:bodyPr/>
              <a:lstStyle/>
              <a:p>
                <a:endParaRPr lang="en-US"/>
              </a:p>
            </p:txBody>
          </p:sp>
          <p:sp>
            <p:nvSpPr>
              <p:cNvPr id="57990" name="Freeform 21"/>
              <p:cNvSpPr>
                <a:spLocks/>
              </p:cNvSpPr>
              <p:nvPr/>
            </p:nvSpPr>
            <p:spPr bwMode="auto">
              <a:xfrm>
                <a:off x="5315" y="2391"/>
                <a:ext cx="79" cy="43"/>
              </a:xfrm>
              <a:custGeom>
                <a:avLst/>
                <a:gdLst>
                  <a:gd name="T0" fmla="*/ 0 w 475"/>
                  <a:gd name="T1" fmla="*/ 0 h 264"/>
                  <a:gd name="T2" fmla="*/ 1 w 475"/>
                  <a:gd name="T3" fmla="*/ 0 h 264"/>
                  <a:gd name="T4" fmla="*/ 1 w 475"/>
                  <a:gd name="T5" fmla="*/ 0 h 264"/>
                  <a:gd name="T6" fmla="*/ 1 w 475"/>
                  <a:gd name="T7" fmla="*/ 0 h 264"/>
                  <a:gd name="T8" fmla="*/ 1 w 475"/>
                  <a:gd name="T9" fmla="*/ 0 h 264"/>
                  <a:gd name="T10" fmla="*/ 1 w 475"/>
                  <a:gd name="T11" fmla="*/ 0 h 264"/>
                  <a:gd name="T12" fmla="*/ 2 w 475"/>
                  <a:gd name="T13" fmla="*/ 0 h 264"/>
                  <a:gd name="T14" fmla="*/ 2 w 475"/>
                  <a:gd name="T15" fmla="*/ 0 h 264"/>
                  <a:gd name="T16" fmla="*/ 2 w 475"/>
                  <a:gd name="T17" fmla="*/ 0 h 264"/>
                  <a:gd name="T18" fmla="*/ 2 w 475"/>
                  <a:gd name="T19" fmla="*/ 0 h 264"/>
                  <a:gd name="T20" fmla="*/ 2 w 475"/>
                  <a:gd name="T21" fmla="*/ 0 h 264"/>
                  <a:gd name="T22" fmla="*/ 2 w 475"/>
                  <a:gd name="T23" fmla="*/ 0 h 264"/>
                  <a:gd name="T24" fmla="*/ 2 w 475"/>
                  <a:gd name="T25" fmla="*/ 1 h 264"/>
                  <a:gd name="T26" fmla="*/ 2 w 475"/>
                  <a:gd name="T27" fmla="*/ 1 h 264"/>
                  <a:gd name="T28" fmla="*/ 2 w 475"/>
                  <a:gd name="T29" fmla="*/ 1 h 264"/>
                  <a:gd name="T30" fmla="*/ 2 w 475"/>
                  <a:gd name="T31" fmla="*/ 1 h 264"/>
                  <a:gd name="T32" fmla="*/ 2 w 475"/>
                  <a:gd name="T33" fmla="*/ 1 h 264"/>
                  <a:gd name="T34" fmla="*/ 1 w 475"/>
                  <a:gd name="T35" fmla="*/ 1 h 264"/>
                  <a:gd name="T36" fmla="*/ 1 w 475"/>
                  <a:gd name="T37" fmla="*/ 1 h 264"/>
                  <a:gd name="T38" fmla="*/ 1 w 475"/>
                  <a:gd name="T39" fmla="*/ 1 h 264"/>
                  <a:gd name="T40" fmla="*/ 1 w 475"/>
                  <a:gd name="T41" fmla="*/ 1 h 264"/>
                  <a:gd name="T42" fmla="*/ 1 w 475"/>
                  <a:gd name="T43" fmla="*/ 1 h 264"/>
                  <a:gd name="T44" fmla="*/ 0 w 475"/>
                  <a:gd name="T45" fmla="*/ 1 h 264"/>
                  <a:gd name="T46" fmla="*/ 0 w 475"/>
                  <a:gd name="T47" fmla="*/ 1 h 264"/>
                  <a:gd name="T48" fmla="*/ 0 w 475"/>
                  <a:gd name="T49" fmla="*/ 1 h 264"/>
                  <a:gd name="T50" fmla="*/ 0 w 475"/>
                  <a:gd name="T51" fmla="*/ 1 h 264"/>
                  <a:gd name="T52" fmla="*/ 0 w 475"/>
                  <a:gd name="T53" fmla="*/ 1 h 264"/>
                  <a:gd name="T54" fmla="*/ 0 w 475"/>
                  <a:gd name="T55" fmla="*/ 1 h 264"/>
                  <a:gd name="T56" fmla="*/ 0 w 475"/>
                  <a:gd name="T57" fmla="*/ 0 h 264"/>
                  <a:gd name="T58" fmla="*/ 0 w 475"/>
                  <a:gd name="T59" fmla="*/ 0 h 264"/>
                  <a:gd name="T60" fmla="*/ 0 w 475"/>
                  <a:gd name="T61" fmla="*/ 0 h 264"/>
                  <a:gd name="T62" fmla="*/ 0 w 475"/>
                  <a:gd name="T63" fmla="*/ 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5"/>
                  <a:gd name="T97" fmla="*/ 0 h 264"/>
                  <a:gd name="T98" fmla="*/ 475 w 475"/>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5" h="264">
                    <a:moveTo>
                      <a:pt x="76" y="44"/>
                    </a:moveTo>
                    <a:lnTo>
                      <a:pt x="94" y="34"/>
                    </a:lnTo>
                    <a:lnTo>
                      <a:pt x="115" y="26"/>
                    </a:lnTo>
                    <a:lnTo>
                      <a:pt x="135" y="18"/>
                    </a:lnTo>
                    <a:lnTo>
                      <a:pt x="157" y="13"/>
                    </a:lnTo>
                    <a:lnTo>
                      <a:pt x="178" y="8"/>
                    </a:lnTo>
                    <a:lnTo>
                      <a:pt x="201" y="4"/>
                    </a:lnTo>
                    <a:lnTo>
                      <a:pt x="224" y="1"/>
                    </a:lnTo>
                    <a:lnTo>
                      <a:pt x="247" y="0"/>
                    </a:lnTo>
                    <a:lnTo>
                      <a:pt x="269" y="0"/>
                    </a:lnTo>
                    <a:lnTo>
                      <a:pt x="292" y="1"/>
                    </a:lnTo>
                    <a:lnTo>
                      <a:pt x="314" y="4"/>
                    </a:lnTo>
                    <a:lnTo>
                      <a:pt x="335" y="7"/>
                    </a:lnTo>
                    <a:lnTo>
                      <a:pt x="356" y="12"/>
                    </a:lnTo>
                    <a:lnTo>
                      <a:pt x="376" y="18"/>
                    </a:lnTo>
                    <a:lnTo>
                      <a:pt x="394" y="25"/>
                    </a:lnTo>
                    <a:lnTo>
                      <a:pt x="411" y="33"/>
                    </a:lnTo>
                    <a:lnTo>
                      <a:pt x="427" y="43"/>
                    </a:lnTo>
                    <a:lnTo>
                      <a:pt x="441" y="54"/>
                    </a:lnTo>
                    <a:lnTo>
                      <a:pt x="452" y="64"/>
                    </a:lnTo>
                    <a:lnTo>
                      <a:pt x="461" y="75"/>
                    </a:lnTo>
                    <a:lnTo>
                      <a:pt x="468" y="88"/>
                    </a:lnTo>
                    <a:lnTo>
                      <a:pt x="473" y="99"/>
                    </a:lnTo>
                    <a:lnTo>
                      <a:pt x="475" y="111"/>
                    </a:lnTo>
                    <a:lnTo>
                      <a:pt x="475" y="125"/>
                    </a:lnTo>
                    <a:lnTo>
                      <a:pt x="474" y="138"/>
                    </a:lnTo>
                    <a:lnTo>
                      <a:pt x="469" y="150"/>
                    </a:lnTo>
                    <a:lnTo>
                      <a:pt x="462" y="163"/>
                    </a:lnTo>
                    <a:lnTo>
                      <a:pt x="454" y="175"/>
                    </a:lnTo>
                    <a:lnTo>
                      <a:pt x="444" y="186"/>
                    </a:lnTo>
                    <a:lnTo>
                      <a:pt x="432" y="198"/>
                    </a:lnTo>
                    <a:lnTo>
                      <a:pt x="416" y="209"/>
                    </a:lnTo>
                    <a:lnTo>
                      <a:pt x="400" y="219"/>
                    </a:lnTo>
                    <a:lnTo>
                      <a:pt x="381" y="229"/>
                    </a:lnTo>
                    <a:lnTo>
                      <a:pt x="361" y="237"/>
                    </a:lnTo>
                    <a:lnTo>
                      <a:pt x="341" y="245"/>
                    </a:lnTo>
                    <a:lnTo>
                      <a:pt x="319" y="251"/>
                    </a:lnTo>
                    <a:lnTo>
                      <a:pt x="297" y="256"/>
                    </a:lnTo>
                    <a:lnTo>
                      <a:pt x="274" y="260"/>
                    </a:lnTo>
                    <a:lnTo>
                      <a:pt x="251" y="262"/>
                    </a:lnTo>
                    <a:lnTo>
                      <a:pt x="228" y="264"/>
                    </a:lnTo>
                    <a:lnTo>
                      <a:pt x="206" y="264"/>
                    </a:lnTo>
                    <a:lnTo>
                      <a:pt x="184" y="262"/>
                    </a:lnTo>
                    <a:lnTo>
                      <a:pt x="161" y="260"/>
                    </a:lnTo>
                    <a:lnTo>
                      <a:pt x="140" y="257"/>
                    </a:lnTo>
                    <a:lnTo>
                      <a:pt x="119" y="252"/>
                    </a:lnTo>
                    <a:lnTo>
                      <a:pt x="100" y="245"/>
                    </a:lnTo>
                    <a:lnTo>
                      <a:pt x="81" y="239"/>
                    </a:lnTo>
                    <a:lnTo>
                      <a:pt x="64" y="231"/>
                    </a:lnTo>
                    <a:lnTo>
                      <a:pt x="48" y="220"/>
                    </a:lnTo>
                    <a:lnTo>
                      <a:pt x="34" y="210"/>
                    </a:lnTo>
                    <a:lnTo>
                      <a:pt x="23" y="200"/>
                    </a:lnTo>
                    <a:lnTo>
                      <a:pt x="15" y="189"/>
                    </a:lnTo>
                    <a:lnTo>
                      <a:pt x="8" y="176"/>
                    </a:lnTo>
                    <a:lnTo>
                      <a:pt x="2" y="165"/>
                    </a:lnTo>
                    <a:lnTo>
                      <a:pt x="0" y="152"/>
                    </a:lnTo>
                    <a:lnTo>
                      <a:pt x="0" y="140"/>
                    </a:lnTo>
                    <a:lnTo>
                      <a:pt x="2" y="126"/>
                    </a:lnTo>
                    <a:lnTo>
                      <a:pt x="6" y="114"/>
                    </a:lnTo>
                    <a:lnTo>
                      <a:pt x="13" y="101"/>
                    </a:lnTo>
                    <a:lnTo>
                      <a:pt x="21" y="89"/>
                    </a:lnTo>
                    <a:lnTo>
                      <a:pt x="32" y="77"/>
                    </a:lnTo>
                    <a:lnTo>
                      <a:pt x="44" y="66"/>
                    </a:lnTo>
                    <a:lnTo>
                      <a:pt x="59" y="55"/>
                    </a:lnTo>
                    <a:lnTo>
                      <a:pt x="76" y="44"/>
                    </a:lnTo>
                    <a:close/>
                  </a:path>
                </a:pathLst>
              </a:custGeom>
              <a:solidFill>
                <a:srgbClr val="FFFFFF"/>
              </a:solidFill>
              <a:ln w="9525">
                <a:noFill/>
                <a:round/>
                <a:headEnd/>
                <a:tailEnd/>
              </a:ln>
            </p:spPr>
            <p:txBody>
              <a:bodyPr/>
              <a:lstStyle/>
              <a:p>
                <a:endParaRPr lang="en-US"/>
              </a:p>
            </p:txBody>
          </p:sp>
          <p:sp>
            <p:nvSpPr>
              <p:cNvPr id="57991" name="Freeform 22"/>
              <p:cNvSpPr>
                <a:spLocks/>
              </p:cNvSpPr>
              <p:nvPr/>
            </p:nvSpPr>
            <p:spPr bwMode="auto">
              <a:xfrm>
                <a:off x="5315" y="2391"/>
                <a:ext cx="79" cy="43"/>
              </a:xfrm>
              <a:custGeom>
                <a:avLst/>
                <a:gdLst>
                  <a:gd name="T0" fmla="*/ 0 w 475"/>
                  <a:gd name="T1" fmla="*/ 0 h 264"/>
                  <a:gd name="T2" fmla="*/ 1 w 475"/>
                  <a:gd name="T3" fmla="*/ 0 h 264"/>
                  <a:gd name="T4" fmla="*/ 1 w 475"/>
                  <a:gd name="T5" fmla="*/ 0 h 264"/>
                  <a:gd name="T6" fmla="*/ 1 w 475"/>
                  <a:gd name="T7" fmla="*/ 0 h 264"/>
                  <a:gd name="T8" fmla="*/ 1 w 475"/>
                  <a:gd name="T9" fmla="*/ 0 h 264"/>
                  <a:gd name="T10" fmla="*/ 1 w 475"/>
                  <a:gd name="T11" fmla="*/ 0 h 264"/>
                  <a:gd name="T12" fmla="*/ 2 w 475"/>
                  <a:gd name="T13" fmla="*/ 0 h 264"/>
                  <a:gd name="T14" fmla="*/ 2 w 475"/>
                  <a:gd name="T15" fmla="*/ 0 h 264"/>
                  <a:gd name="T16" fmla="*/ 2 w 475"/>
                  <a:gd name="T17" fmla="*/ 0 h 264"/>
                  <a:gd name="T18" fmla="*/ 2 w 475"/>
                  <a:gd name="T19" fmla="*/ 0 h 264"/>
                  <a:gd name="T20" fmla="*/ 2 w 475"/>
                  <a:gd name="T21" fmla="*/ 0 h 264"/>
                  <a:gd name="T22" fmla="*/ 2 w 475"/>
                  <a:gd name="T23" fmla="*/ 0 h 264"/>
                  <a:gd name="T24" fmla="*/ 2 w 475"/>
                  <a:gd name="T25" fmla="*/ 1 h 264"/>
                  <a:gd name="T26" fmla="*/ 2 w 475"/>
                  <a:gd name="T27" fmla="*/ 1 h 264"/>
                  <a:gd name="T28" fmla="*/ 2 w 475"/>
                  <a:gd name="T29" fmla="*/ 1 h 264"/>
                  <a:gd name="T30" fmla="*/ 2 w 475"/>
                  <a:gd name="T31" fmla="*/ 1 h 264"/>
                  <a:gd name="T32" fmla="*/ 2 w 475"/>
                  <a:gd name="T33" fmla="*/ 1 h 264"/>
                  <a:gd name="T34" fmla="*/ 1 w 475"/>
                  <a:gd name="T35" fmla="*/ 1 h 264"/>
                  <a:gd name="T36" fmla="*/ 1 w 475"/>
                  <a:gd name="T37" fmla="*/ 1 h 264"/>
                  <a:gd name="T38" fmla="*/ 1 w 475"/>
                  <a:gd name="T39" fmla="*/ 1 h 264"/>
                  <a:gd name="T40" fmla="*/ 1 w 475"/>
                  <a:gd name="T41" fmla="*/ 1 h 264"/>
                  <a:gd name="T42" fmla="*/ 1 w 475"/>
                  <a:gd name="T43" fmla="*/ 1 h 264"/>
                  <a:gd name="T44" fmla="*/ 0 w 475"/>
                  <a:gd name="T45" fmla="*/ 1 h 264"/>
                  <a:gd name="T46" fmla="*/ 0 w 475"/>
                  <a:gd name="T47" fmla="*/ 1 h 264"/>
                  <a:gd name="T48" fmla="*/ 0 w 475"/>
                  <a:gd name="T49" fmla="*/ 1 h 264"/>
                  <a:gd name="T50" fmla="*/ 0 w 475"/>
                  <a:gd name="T51" fmla="*/ 1 h 264"/>
                  <a:gd name="T52" fmla="*/ 0 w 475"/>
                  <a:gd name="T53" fmla="*/ 1 h 264"/>
                  <a:gd name="T54" fmla="*/ 0 w 475"/>
                  <a:gd name="T55" fmla="*/ 1 h 264"/>
                  <a:gd name="T56" fmla="*/ 0 w 475"/>
                  <a:gd name="T57" fmla="*/ 0 h 264"/>
                  <a:gd name="T58" fmla="*/ 0 w 475"/>
                  <a:gd name="T59" fmla="*/ 0 h 264"/>
                  <a:gd name="T60" fmla="*/ 0 w 475"/>
                  <a:gd name="T61" fmla="*/ 0 h 264"/>
                  <a:gd name="T62" fmla="*/ 0 w 475"/>
                  <a:gd name="T63" fmla="*/ 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5"/>
                  <a:gd name="T97" fmla="*/ 0 h 264"/>
                  <a:gd name="T98" fmla="*/ 475 w 475"/>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5" h="264">
                    <a:moveTo>
                      <a:pt x="76" y="44"/>
                    </a:moveTo>
                    <a:lnTo>
                      <a:pt x="94" y="34"/>
                    </a:lnTo>
                    <a:lnTo>
                      <a:pt x="115" y="26"/>
                    </a:lnTo>
                    <a:lnTo>
                      <a:pt x="135" y="18"/>
                    </a:lnTo>
                    <a:lnTo>
                      <a:pt x="157" y="13"/>
                    </a:lnTo>
                    <a:lnTo>
                      <a:pt x="178" y="8"/>
                    </a:lnTo>
                    <a:lnTo>
                      <a:pt x="201" y="4"/>
                    </a:lnTo>
                    <a:lnTo>
                      <a:pt x="224" y="1"/>
                    </a:lnTo>
                    <a:lnTo>
                      <a:pt x="247" y="0"/>
                    </a:lnTo>
                    <a:lnTo>
                      <a:pt x="269" y="0"/>
                    </a:lnTo>
                    <a:lnTo>
                      <a:pt x="292" y="1"/>
                    </a:lnTo>
                    <a:lnTo>
                      <a:pt x="314" y="4"/>
                    </a:lnTo>
                    <a:lnTo>
                      <a:pt x="335" y="7"/>
                    </a:lnTo>
                    <a:lnTo>
                      <a:pt x="356" y="12"/>
                    </a:lnTo>
                    <a:lnTo>
                      <a:pt x="376" y="18"/>
                    </a:lnTo>
                    <a:lnTo>
                      <a:pt x="394" y="25"/>
                    </a:lnTo>
                    <a:lnTo>
                      <a:pt x="411" y="33"/>
                    </a:lnTo>
                    <a:lnTo>
                      <a:pt x="427" y="43"/>
                    </a:lnTo>
                    <a:lnTo>
                      <a:pt x="441" y="54"/>
                    </a:lnTo>
                    <a:lnTo>
                      <a:pt x="452" y="64"/>
                    </a:lnTo>
                    <a:lnTo>
                      <a:pt x="461" y="75"/>
                    </a:lnTo>
                    <a:lnTo>
                      <a:pt x="468" y="88"/>
                    </a:lnTo>
                    <a:lnTo>
                      <a:pt x="473" y="99"/>
                    </a:lnTo>
                    <a:lnTo>
                      <a:pt x="475" y="111"/>
                    </a:lnTo>
                    <a:lnTo>
                      <a:pt x="475" y="125"/>
                    </a:lnTo>
                    <a:lnTo>
                      <a:pt x="474" y="138"/>
                    </a:lnTo>
                    <a:lnTo>
                      <a:pt x="469" y="150"/>
                    </a:lnTo>
                    <a:lnTo>
                      <a:pt x="462" y="163"/>
                    </a:lnTo>
                    <a:lnTo>
                      <a:pt x="454" y="175"/>
                    </a:lnTo>
                    <a:lnTo>
                      <a:pt x="444" y="186"/>
                    </a:lnTo>
                    <a:lnTo>
                      <a:pt x="432" y="198"/>
                    </a:lnTo>
                    <a:lnTo>
                      <a:pt x="416" y="209"/>
                    </a:lnTo>
                    <a:lnTo>
                      <a:pt x="400" y="219"/>
                    </a:lnTo>
                    <a:lnTo>
                      <a:pt x="381" y="229"/>
                    </a:lnTo>
                    <a:lnTo>
                      <a:pt x="361" y="237"/>
                    </a:lnTo>
                    <a:lnTo>
                      <a:pt x="341" y="245"/>
                    </a:lnTo>
                    <a:lnTo>
                      <a:pt x="319" y="251"/>
                    </a:lnTo>
                    <a:lnTo>
                      <a:pt x="297" y="256"/>
                    </a:lnTo>
                    <a:lnTo>
                      <a:pt x="274" y="260"/>
                    </a:lnTo>
                    <a:lnTo>
                      <a:pt x="251" y="262"/>
                    </a:lnTo>
                    <a:lnTo>
                      <a:pt x="228" y="264"/>
                    </a:lnTo>
                    <a:lnTo>
                      <a:pt x="206" y="264"/>
                    </a:lnTo>
                    <a:lnTo>
                      <a:pt x="184" y="262"/>
                    </a:lnTo>
                    <a:lnTo>
                      <a:pt x="161" y="260"/>
                    </a:lnTo>
                    <a:lnTo>
                      <a:pt x="140" y="257"/>
                    </a:lnTo>
                    <a:lnTo>
                      <a:pt x="119" y="252"/>
                    </a:lnTo>
                    <a:lnTo>
                      <a:pt x="100" y="245"/>
                    </a:lnTo>
                    <a:lnTo>
                      <a:pt x="81" y="239"/>
                    </a:lnTo>
                    <a:lnTo>
                      <a:pt x="64" y="231"/>
                    </a:lnTo>
                    <a:lnTo>
                      <a:pt x="48" y="220"/>
                    </a:lnTo>
                    <a:lnTo>
                      <a:pt x="34" y="210"/>
                    </a:lnTo>
                    <a:lnTo>
                      <a:pt x="23" y="200"/>
                    </a:lnTo>
                    <a:lnTo>
                      <a:pt x="15" y="189"/>
                    </a:lnTo>
                    <a:lnTo>
                      <a:pt x="8" y="176"/>
                    </a:lnTo>
                    <a:lnTo>
                      <a:pt x="2" y="165"/>
                    </a:lnTo>
                    <a:lnTo>
                      <a:pt x="0" y="152"/>
                    </a:lnTo>
                    <a:lnTo>
                      <a:pt x="0" y="140"/>
                    </a:lnTo>
                    <a:lnTo>
                      <a:pt x="2" y="126"/>
                    </a:lnTo>
                    <a:lnTo>
                      <a:pt x="6" y="114"/>
                    </a:lnTo>
                    <a:lnTo>
                      <a:pt x="13" y="101"/>
                    </a:lnTo>
                    <a:lnTo>
                      <a:pt x="21" y="89"/>
                    </a:lnTo>
                    <a:lnTo>
                      <a:pt x="32" y="77"/>
                    </a:lnTo>
                    <a:lnTo>
                      <a:pt x="44" y="66"/>
                    </a:lnTo>
                    <a:lnTo>
                      <a:pt x="59" y="55"/>
                    </a:lnTo>
                    <a:lnTo>
                      <a:pt x="76" y="44"/>
                    </a:lnTo>
                  </a:path>
                </a:pathLst>
              </a:custGeom>
              <a:noFill/>
              <a:ln w="7938">
                <a:solidFill>
                  <a:srgbClr val="1F1A17"/>
                </a:solidFill>
                <a:prstDash val="solid"/>
                <a:round/>
                <a:headEnd/>
                <a:tailEnd/>
              </a:ln>
            </p:spPr>
            <p:txBody>
              <a:bodyPr/>
              <a:lstStyle/>
              <a:p>
                <a:endParaRPr lang="en-US"/>
              </a:p>
            </p:txBody>
          </p:sp>
          <p:sp>
            <p:nvSpPr>
              <p:cNvPr id="57992" name="Freeform 23"/>
              <p:cNvSpPr>
                <a:spLocks/>
              </p:cNvSpPr>
              <p:nvPr/>
            </p:nvSpPr>
            <p:spPr bwMode="auto">
              <a:xfrm>
                <a:off x="5244" y="2352"/>
                <a:ext cx="80" cy="44"/>
              </a:xfrm>
              <a:custGeom>
                <a:avLst/>
                <a:gdLst>
                  <a:gd name="T0" fmla="*/ 1 w 476"/>
                  <a:gd name="T1" fmla="*/ 0 h 263"/>
                  <a:gd name="T2" fmla="*/ 1 w 476"/>
                  <a:gd name="T3" fmla="*/ 0 h 263"/>
                  <a:gd name="T4" fmla="*/ 1 w 476"/>
                  <a:gd name="T5" fmla="*/ 0 h 263"/>
                  <a:gd name="T6" fmla="*/ 1 w 476"/>
                  <a:gd name="T7" fmla="*/ 0 h 263"/>
                  <a:gd name="T8" fmla="*/ 1 w 476"/>
                  <a:gd name="T9" fmla="*/ 0 h 263"/>
                  <a:gd name="T10" fmla="*/ 2 w 476"/>
                  <a:gd name="T11" fmla="*/ 0 h 263"/>
                  <a:gd name="T12" fmla="*/ 2 w 476"/>
                  <a:gd name="T13" fmla="*/ 0 h 263"/>
                  <a:gd name="T14" fmla="*/ 2 w 476"/>
                  <a:gd name="T15" fmla="*/ 0 h 263"/>
                  <a:gd name="T16" fmla="*/ 2 w 476"/>
                  <a:gd name="T17" fmla="*/ 0 h 263"/>
                  <a:gd name="T18" fmla="*/ 2 w 476"/>
                  <a:gd name="T19" fmla="*/ 0 h 263"/>
                  <a:gd name="T20" fmla="*/ 2 w 476"/>
                  <a:gd name="T21" fmla="*/ 1 h 263"/>
                  <a:gd name="T22" fmla="*/ 2 w 476"/>
                  <a:gd name="T23" fmla="*/ 1 h 263"/>
                  <a:gd name="T24" fmla="*/ 2 w 476"/>
                  <a:gd name="T25" fmla="*/ 1 h 263"/>
                  <a:gd name="T26" fmla="*/ 2 w 476"/>
                  <a:gd name="T27" fmla="*/ 1 h 263"/>
                  <a:gd name="T28" fmla="*/ 2 w 476"/>
                  <a:gd name="T29" fmla="*/ 1 h 263"/>
                  <a:gd name="T30" fmla="*/ 2 w 476"/>
                  <a:gd name="T31" fmla="*/ 1 h 263"/>
                  <a:gd name="T32" fmla="*/ 2 w 476"/>
                  <a:gd name="T33" fmla="*/ 1 h 263"/>
                  <a:gd name="T34" fmla="*/ 2 w 476"/>
                  <a:gd name="T35" fmla="*/ 1 h 263"/>
                  <a:gd name="T36" fmla="*/ 1 w 476"/>
                  <a:gd name="T37" fmla="*/ 1 h 263"/>
                  <a:gd name="T38" fmla="*/ 1 w 476"/>
                  <a:gd name="T39" fmla="*/ 1 h 263"/>
                  <a:gd name="T40" fmla="*/ 1 w 476"/>
                  <a:gd name="T41" fmla="*/ 1 h 263"/>
                  <a:gd name="T42" fmla="*/ 1 w 476"/>
                  <a:gd name="T43" fmla="*/ 1 h 263"/>
                  <a:gd name="T44" fmla="*/ 1 w 476"/>
                  <a:gd name="T45" fmla="*/ 1 h 263"/>
                  <a:gd name="T46" fmla="*/ 0 w 476"/>
                  <a:gd name="T47" fmla="*/ 1 h 263"/>
                  <a:gd name="T48" fmla="*/ 0 w 476"/>
                  <a:gd name="T49" fmla="*/ 1 h 263"/>
                  <a:gd name="T50" fmla="*/ 0 w 476"/>
                  <a:gd name="T51" fmla="*/ 1 h 263"/>
                  <a:gd name="T52" fmla="*/ 0 w 476"/>
                  <a:gd name="T53" fmla="*/ 1 h 263"/>
                  <a:gd name="T54" fmla="*/ 0 w 476"/>
                  <a:gd name="T55" fmla="*/ 1 h 263"/>
                  <a:gd name="T56" fmla="*/ 0 w 476"/>
                  <a:gd name="T57" fmla="*/ 1 h 263"/>
                  <a:gd name="T58" fmla="*/ 0 w 476"/>
                  <a:gd name="T59" fmla="*/ 1 h 263"/>
                  <a:gd name="T60" fmla="*/ 0 w 476"/>
                  <a:gd name="T61" fmla="*/ 0 h 263"/>
                  <a:gd name="T62" fmla="*/ 0 w 476"/>
                  <a:gd name="T63" fmla="*/ 0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6"/>
                  <a:gd name="T97" fmla="*/ 0 h 263"/>
                  <a:gd name="T98" fmla="*/ 476 w 476"/>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6" h="263">
                    <a:moveTo>
                      <a:pt x="76" y="44"/>
                    </a:moveTo>
                    <a:lnTo>
                      <a:pt x="96" y="35"/>
                    </a:lnTo>
                    <a:lnTo>
                      <a:pt x="115" y="26"/>
                    </a:lnTo>
                    <a:lnTo>
                      <a:pt x="135" y="19"/>
                    </a:lnTo>
                    <a:lnTo>
                      <a:pt x="157" y="12"/>
                    </a:lnTo>
                    <a:lnTo>
                      <a:pt x="179" y="8"/>
                    </a:lnTo>
                    <a:lnTo>
                      <a:pt x="201" y="4"/>
                    </a:lnTo>
                    <a:lnTo>
                      <a:pt x="224" y="2"/>
                    </a:lnTo>
                    <a:lnTo>
                      <a:pt x="247" y="0"/>
                    </a:lnTo>
                    <a:lnTo>
                      <a:pt x="269" y="0"/>
                    </a:lnTo>
                    <a:lnTo>
                      <a:pt x="292" y="1"/>
                    </a:lnTo>
                    <a:lnTo>
                      <a:pt x="314" y="3"/>
                    </a:lnTo>
                    <a:lnTo>
                      <a:pt x="335" y="6"/>
                    </a:lnTo>
                    <a:lnTo>
                      <a:pt x="357" y="12"/>
                    </a:lnTo>
                    <a:lnTo>
                      <a:pt x="376" y="18"/>
                    </a:lnTo>
                    <a:lnTo>
                      <a:pt x="394" y="25"/>
                    </a:lnTo>
                    <a:lnTo>
                      <a:pt x="413" y="34"/>
                    </a:lnTo>
                    <a:lnTo>
                      <a:pt x="428" y="43"/>
                    </a:lnTo>
                    <a:lnTo>
                      <a:pt x="441" y="53"/>
                    </a:lnTo>
                    <a:lnTo>
                      <a:pt x="452" y="64"/>
                    </a:lnTo>
                    <a:lnTo>
                      <a:pt x="461" y="76"/>
                    </a:lnTo>
                    <a:lnTo>
                      <a:pt x="468" y="87"/>
                    </a:lnTo>
                    <a:lnTo>
                      <a:pt x="473" y="100"/>
                    </a:lnTo>
                    <a:lnTo>
                      <a:pt x="475" y="112"/>
                    </a:lnTo>
                    <a:lnTo>
                      <a:pt x="476" y="125"/>
                    </a:lnTo>
                    <a:lnTo>
                      <a:pt x="474" y="137"/>
                    </a:lnTo>
                    <a:lnTo>
                      <a:pt x="469" y="149"/>
                    </a:lnTo>
                    <a:lnTo>
                      <a:pt x="464" y="162"/>
                    </a:lnTo>
                    <a:lnTo>
                      <a:pt x="455" y="174"/>
                    </a:lnTo>
                    <a:lnTo>
                      <a:pt x="444" y="187"/>
                    </a:lnTo>
                    <a:lnTo>
                      <a:pt x="432" y="198"/>
                    </a:lnTo>
                    <a:lnTo>
                      <a:pt x="417" y="210"/>
                    </a:lnTo>
                    <a:lnTo>
                      <a:pt x="400" y="220"/>
                    </a:lnTo>
                    <a:lnTo>
                      <a:pt x="381" y="229"/>
                    </a:lnTo>
                    <a:lnTo>
                      <a:pt x="361" y="238"/>
                    </a:lnTo>
                    <a:lnTo>
                      <a:pt x="341" y="245"/>
                    </a:lnTo>
                    <a:lnTo>
                      <a:pt x="319" y="250"/>
                    </a:lnTo>
                    <a:lnTo>
                      <a:pt x="298" y="256"/>
                    </a:lnTo>
                    <a:lnTo>
                      <a:pt x="275" y="260"/>
                    </a:lnTo>
                    <a:lnTo>
                      <a:pt x="252" y="262"/>
                    </a:lnTo>
                    <a:lnTo>
                      <a:pt x="230" y="263"/>
                    </a:lnTo>
                    <a:lnTo>
                      <a:pt x="207" y="263"/>
                    </a:lnTo>
                    <a:lnTo>
                      <a:pt x="184" y="262"/>
                    </a:lnTo>
                    <a:lnTo>
                      <a:pt x="163" y="260"/>
                    </a:lnTo>
                    <a:lnTo>
                      <a:pt x="141" y="256"/>
                    </a:lnTo>
                    <a:lnTo>
                      <a:pt x="120" y="252"/>
                    </a:lnTo>
                    <a:lnTo>
                      <a:pt x="100" y="246"/>
                    </a:lnTo>
                    <a:lnTo>
                      <a:pt x="82" y="238"/>
                    </a:lnTo>
                    <a:lnTo>
                      <a:pt x="64" y="230"/>
                    </a:lnTo>
                    <a:lnTo>
                      <a:pt x="48" y="221"/>
                    </a:lnTo>
                    <a:lnTo>
                      <a:pt x="36" y="211"/>
                    </a:lnTo>
                    <a:lnTo>
                      <a:pt x="24" y="199"/>
                    </a:lnTo>
                    <a:lnTo>
                      <a:pt x="15" y="188"/>
                    </a:lnTo>
                    <a:lnTo>
                      <a:pt x="8" y="177"/>
                    </a:lnTo>
                    <a:lnTo>
                      <a:pt x="4" y="164"/>
                    </a:lnTo>
                    <a:lnTo>
                      <a:pt x="2" y="152"/>
                    </a:lnTo>
                    <a:lnTo>
                      <a:pt x="0" y="139"/>
                    </a:lnTo>
                    <a:lnTo>
                      <a:pt x="3" y="127"/>
                    </a:lnTo>
                    <a:lnTo>
                      <a:pt x="7" y="114"/>
                    </a:lnTo>
                    <a:lnTo>
                      <a:pt x="13" y="102"/>
                    </a:lnTo>
                    <a:lnTo>
                      <a:pt x="22" y="89"/>
                    </a:lnTo>
                    <a:lnTo>
                      <a:pt x="32" y="77"/>
                    </a:lnTo>
                    <a:lnTo>
                      <a:pt x="45" y="65"/>
                    </a:lnTo>
                    <a:lnTo>
                      <a:pt x="59" y="54"/>
                    </a:lnTo>
                    <a:lnTo>
                      <a:pt x="76" y="44"/>
                    </a:lnTo>
                    <a:close/>
                  </a:path>
                </a:pathLst>
              </a:custGeom>
              <a:solidFill>
                <a:srgbClr val="FFFFFF"/>
              </a:solidFill>
              <a:ln w="9525">
                <a:noFill/>
                <a:round/>
                <a:headEnd/>
                <a:tailEnd/>
              </a:ln>
            </p:spPr>
            <p:txBody>
              <a:bodyPr/>
              <a:lstStyle/>
              <a:p>
                <a:endParaRPr lang="en-US"/>
              </a:p>
            </p:txBody>
          </p:sp>
          <p:sp>
            <p:nvSpPr>
              <p:cNvPr id="57993" name="Freeform 24"/>
              <p:cNvSpPr>
                <a:spLocks/>
              </p:cNvSpPr>
              <p:nvPr/>
            </p:nvSpPr>
            <p:spPr bwMode="auto">
              <a:xfrm>
                <a:off x="5244" y="2352"/>
                <a:ext cx="80" cy="44"/>
              </a:xfrm>
              <a:custGeom>
                <a:avLst/>
                <a:gdLst>
                  <a:gd name="T0" fmla="*/ 1 w 476"/>
                  <a:gd name="T1" fmla="*/ 0 h 263"/>
                  <a:gd name="T2" fmla="*/ 1 w 476"/>
                  <a:gd name="T3" fmla="*/ 0 h 263"/>
                  <a:gd name="T4" fmla="*/ 1 w 476"/>
                  <a:gd name="T5" fmla="*/ 0 h 263"/>
                  <a:gd name="T6" fmla="*/ 1 w 476"/>
                  <a:gd name="T7" fmla="*/ 0 h 263"/>
                  <a:gd name="T8" fmla="*/ 1 w 476"/>
                  <a:gd name="T9" fmla="*/ 0 h 263"/>
                  <a:gd name="T10" fmla="*/ 2 w 476"/>
                  <a:gd name="T11" fmla="*/ 0 h 263"/>
                  <a:gd name="T12" fmla="*/ 2 w 476"/>
                  <a:gd name="T13" fmla="*/ 0 h 263"/>
                  <a:gd name="T14" fmla="*/ 2 w 476"/>
                  <a:gd name="T15" fmla="*/ 0 h 263"/>
                  <a:gd name="T16" fmla="*/ 2 w 476"/>
                  <a:gd name="T17" fmla="*/ 0 h 263"/>
                  <a:gd name="T18" fmla="*/ 2 w 476"/>
                  <a:gd name="T19" fmla="*/ 0 h 263"/>
                  <a:gd name="T20" fmla="*/ 2 w 476"/>
                  <a:gd name="T21" fmla="*/ 1 h 263"/>
                  <a:gd name="T22" fmla="*/ 2 w 476"/>
                  <a:gd name="T23" fmla="*/ 1 h 263"/>
                  <a:gd name="T24" fmla="*/ 2 w 476"/>
                  <a:gd name="T25" fmla="*/ 1 h 263"/>
                  <a:gd name="T26" fmla="*/ 2 w 476"/>
                  <a:gd name="T27" fmla="*/ 1 h 263"/>
                  <a:gd name="T28" fmla="*/ 2 w 476"/>
                  <a:gd name="T29" fmla="*/ 1 h 263"/>
                  <a:gd name="T30" fmla="*/ 2 w 476"/>
                  <a:gd name="T31" fmla="*/ 1 h 263"/>
                  <a:gd name="T32" fmla="*/ 2 w 476"/>
                  <a:gd name="T33" fmla="*/ 1 h 263"/>
                  <a:gd name="T34" fmla="*/ 2 w 476"/>
                  <a:gd name="T35" fmla="*/ 1 h 263"/>
                  <a:gd name="T36" fmla="*/ 1 w 476"/>
                  <a:gd name="T37" fmla="*/ 1 h 263"/>
                  <a:gd name="T38" fmla="*/ 1 w 476"/>
                  <a:gd name="T39" fmla="*/ 1 h 263"/>
                  <a:gd name="T40" fmla="*/ 1 w 476"/>
                  <a:gd name="T41" fmla="*/ 1 h 263"/>
                  <a:gd name="T42" fmla="*/ 1 w 476"/>
                  <a:gd name="T43" fmla="*/ 1 h 263"/>
                  <a:gd name="T44" fmla="*/ 1 w 476"/>
                  <a:gd name="T45" fmla="*/ 1 h 263"/>
                  <a:gd name="T46" fmla="*/ 0 w 476"/>
                  <a:gd name="T47" fmla="*/ 1 h 263"/>
                  <a:gd name="T48" fmla="*/ 0 w 476"/>
                  <a:gd name="T49" fmla="*/ 1 h 263"/>
                  <a:gd name="T50" fmla="*/ 0 w 476"/>
                  <a:gd name="T51" fmla="*/ 1 h 263"/>
                  <a:gd name="T52" fmla="*/ 0 w 476"/>
                  <a:gd name="T53" fmla="*/ 1 h 263"/>
                  <a:gd name="T54" fmla="*/ 0 w 476"/>
                  <a:gd name="T55" fmla="*/ 1 h 263"/>
                  <a:gd name="T56" fmla="*/ 0 w 476"/>
                  <a:gd name="T57" fmla="*/ 1 h 263"/>
                  <a:gd name="T58" fmla="*/ 0 w 476"/>
                  <a:gd name="T59" fmla="*/ 1 h 263"/>
                  <a:gd name="T60" fmla="*/ 0 w 476"/>
                  <a:gd name="T61" fmla="*/ 0 h 263"/>
                  <a:gd name="T62" fmla="*/ 0 w 476"/>
                  <a:gd name="T63" fmla="*/ 0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6"/>
                  <a:gd name="T97" fmla="*/ 0 h 263"/>
                  <a:gd name="T98" fmla="*/ 476 w 476"/>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6" h="263">
                    <a:moveTo>
                      <a:pt x="76" y="44"/>
                    </a:moveTo>
                    <a:lnTo>
                      <a:pt x="96" y="35"/>
                    </a:lnTo>
                    <a:lnTo>
                      <a:pt x="115" y="26"/>
                    </a:lnTo>
                    <a:lnTo>
                      <a:pt x="135" y="19"/>
                    </a:lnTo>
                    <a:lnTo>
                      <a:pt x="157" y="12"/>
                    </a:lnTo>
                    <a:lnTo>
                      <a:pt x="179" y="8"/>
                    </a:lnTo>
                    <a:lnTo>
                      <a:pt x="201" y="4"/>
                    </a:lnTo>
                    <a:lnTo>
                      <a:pt x="224" y="2"/>
                    </a:lnTo>
                    <a:lnTo>
                      <a:pt x="247" y="0"/>
                    </a:lnTo>
                    <a:lnTo>
                      <a:pt x="269" y="0"/>
                    </a:lnTo>
                    <a:lnTo>
                      <a:pt x="292" y="1"/>
                    </a:lnTo>
                    <a:lnTo>
                      <a:pt x="314" y="3"/>
                    </a:lnTo>
                    <a:lnTo>
                      <a:pt x="335" y="6"/>
                    </a:lnTo>
                    <a:lnTo>
                      <a:pt x="357" y="12"/>
                    </a:lnTo>
                    <a:lnTo>
                      <a:pt x="376" y="18"/>
                    </a:lnTo>
                    <a:lnTo>
                      <a:pt x="394" y="25"/>
                    </a:lnTo>
                    <a:lnTo>
                      <a:pt x="413" y="34"/>
                    </a:lnTo>
                    <a:lnTo>
                      <a:pt x="428" y="43"/>
                    </a:lnTo>
                    <a:lnTo>
                      <a:pt x="441" y="53"/>
                    </a:lnTo>
                    <a:lnTo>
                      <a:pt x="452" y="64"/>
                    </a:lnTo>
                    <a:lnTo>
                      <a:pt x="461" y="76"/>
                    </a:lnTo>
                    <a:lnTo>
                      <a:pt x="468" y="87"/>
                    </a:lnTo>
                    <a:lnTo>
                      <a:pt x="473" y="100"/>
                    </a:lnTo>
                    <a:lnTo>
                      <a:pt x="475" y="112"/>
                    </a:lnTo>
                    <a:lnTo>
                      <a:pt x="476" y="125"/>
                    </a:lnTo>
                    <a:lnTo>
                      <a:pt x="474" y="137"/>
                    </a:lnTo>
                    <a:lnTo>
                      <a:pt x="469" y="149"/>
                    </a:lnTo>
                    <a:lnTo>
                      <a:pt x="464" y="162"/>
                    </a:lnTo>
                    <a:lnTo>
                      <a:pt x="455" y="174"/>
                    </a:lnTo>
                    <a:lnTo>
                      <a:pt x="444" y="187"/>
                    </a:lnTo>
                    <a:lnTo>
                      <a:pt x="432" y="198"/>
                    </a:lnTo>
                    <a:lnTo>
                      <a:pt x="417" y="210"/>
                    </a:lnTo>
                    <a:lnTo>
                      <a:pt x="400" y="220"/>
                    </a:lnTo>
                    <a:lnTo>
                      <a:pt x="381" y="229"/>
                    </a:lnTo>
                    <a:lnTo>
                      <a:pt x="361" y="238"/>
                    </a:lnTo>
                    <a:lnTo>
                      <a:pt x="341" y="245"/>
                    </a:lnTo>
                    <a:lnTo>
                      <a:pt x="319" y="250"/>
                    </a:lnTo>
                    <a:lnTo>
                      <a:pt x="298" y="256"/>
                    </a:lnTo>
                    <a:lnTo>
                      <a:pt x="275" y="260"/>
                    </a:lnTo>
                    <a:lnTo>
                      <a:pt x="252" y="262"/>
                    </a:lnTo>
                    <a:lnTo>
                      <a:pt x="230" y="263"/>
                    </a:lnTo>
                    <a:lnTo>
                      <a:pt x="207" y="263"/>
                    </a:lnTo>
                    <a:lnTo>
                      <a:pt x="184" y="262"/>
                    </a:lnTo>
                    <a:lnTo>
                      <a:pt x="163" y="260"/>
                    </a:lnTo>
                    <a:lnTo>
                      <a:pt x="141" y="256"/>
                    </a:lnTo>
                    <a:lnTo>
                      <a:pt x="120" y="252"/>
                    </a:lnTo>
                    <a:lnTo>
                      <a:pt x="100" y="246"/>
                    </a:lnTo>
                    <a:lnTo>
                      <a:pt x="82" y="238"/>
                    </a:lnTo>
                    <a:lnTo>
                      <a:pt x="64" y="230"/>
                    </a:lnTo>
                    <a:lnTo>
                      <a:pt x="48" y="221"/>
                    </a:lnTo>
                    <a:lnTo>
                      <a:pt x="36" y="211"/>
                    </a:lnTo>
                    <a:lnTo>
                      <a:pt x="24" y="199"/>
                    </a:lnTo>
                    <a:lnTo>
                      <a:pt x="15" y="188"/>
                    </a:lnTo>
                    <a:lnTo>
                      <a:pt x="8" y="177"/>
                    </a:lnTo>
                    <a:lnTo>
                      <a:pt x="4" y="164"/>
                    </a:lnTo>
                    <a:lnTo>
                      <a:pt x="2" y="152"/>
                    </a:lnTo>
                    <a:lnTo>
                      <a:pt x="0" y="139"/>
                    </a:lnTo>
                    <a:lnTo>
                      <a:pt x="3" y="127"/>
                    </a:lnTo>
                    <a:lnTo>
                      <a:pt x="7" y="114"/>
                    </a:lnTo>
                    <a:lnTo>
                      <a:pt x="13" y="102"/>
                    </a:lnTo>
                    <a:lnTo>
                      <a:pt x="22" y="89"/>
                    </a:lnTo>
                    <a:lnTo>
                      <a:pt x="32" y="77"/>
                    </a:lnTo>
                    <a:lnTo>
                      <a:pt x="45" y="65"/>
                    </a:lnTo>
                    <a:lnTo>
                      <a:pt x="59" y="54"/>
                    </a:lnTo>
                    <a:lnTo>
                      <a:pt x="76" y="44"/>
                    </a:lnTo>
                  </a:path>
                </a:pathLst>
              </a:custGeom>
              <a:noFill/>
              <a:ln w="7938">
                <a:solidFill>
                  <a:srgbClr val="1F1A17"/>
                </a:solidFill>
                <a:prstDash val="solid"/>
                <a:round/>
                <a:headEnd/>
                <a:tailEnd/>
              </a:ln>
            </p:spPr>
            <p:txBody>
              <a:bodyPr/>
              <a:lstStyle/>
              <a:p>
                <a:endParaRPr lang="en-US"/>
              </a:p>
            </p:txBody>
          </p:sp>
          <p:sp>
            <p:nvSpPr>
              <p:cNvPr id="57994" name="Freeform 25"/>
              <p:cNvSpPr>
                <a:spLocks/>
              </p:cNvSpPr>
              <p:nvPr/>
            </p:nvSpPr>
            <p:spPr bwMode="auto">
              <a:xfrm>
                <a:off x="5220" y="2436"/>
                <a:ext cx="123" cy="69"/>
              </a:xfrm>
              <a:custGeom>
                <a:avLst/>
                <a:gdLst>
                  <a:gd name="T0" fmla="*/ 1 w 739"/>
                  <a:gd name="T1" fmla="*/ 0 h 410"/>
                  <a:gd name="T2" fmla="*/ 1 w 739"/>
                  <a:gd name="T3" fmla="*/ 0 h 410"/>
                  <a:gd name="T4" fmla="*/ 1 w 739"/>
                  <a:gd name="T5" fmla="*/ 0 h 410"/>
                  <a:gd name="T6" fmla="*/ 1 w 739"/>
                  <a:gd name="T7" fmla="*/ 0 h 410"/>
                  <a:gd name="T8" fmla="*/ 2 w 739"/>
                  <a:gd name="T9" fmla="*/ 0 h 410"/>
                  <a:gd name="T10" fmla="*/ 2 w 739"/>
                  <a:gd name="T11" fmla="*/ 0 h 410"/>
                  <a:gd name="T12" fmla="*/ 2 w 739"/>
                  <a:gd name="T13" fmla="*/ 0 h 410"/>
                  <a:gd name="T14" fmla="*/ 2 w 739"/>
                  <a:gd name="T15" fmla="*/ 0 h 410"/>
                  <a:gd name="T16" fmla="*/ 3 w 739"/>
                  <a:gd name="T17" fmla="*/ 0 h 410"/>
                  <a:gd name="T18" fmla="*/ 3 w 739"/>
                  <a:gd name="T19" fmla="*/ 0 h 410"/>
                  <a:gd name="T20" fmla="*/ 3 w 739"/>
                  <a:gd name="T21" fmla="*/ 0 h 410"/>
                  <a:gd name="T22" fmla="*/ 3 w 739"/>
                  <a:gd name="T23" fmla="*/ 0 h 410"/>
                  <a:gd name="T24" fmla="*/ 3 w 739"/>
                  <a:gd name="T25" fmla="*/ 1 h 410"/>
                  <a:gd name="T26" fmla="*/ 3 w 739"/>
                  <a:gd name="T27" fmla="*/ 1 h 410"/>
                  <a:gd name="T28" fmla="*/ 3 w 739"/>
                  <a:gd name="T29" fmla="*/ 1 h 410"/>
                  <a:gd name="T30" fmla="*/ 3 w 739"/>
                  <a:gd name="T31" fmla="*/ 1 h 410"/>
                  <a:gd name="T32" fmla="*/ 3 w 739"/>
                  <a:gd name="T33" fmla="*/ 1 h 410"/>
                  <a:gd name="T34" fmla="*/ 3 w 739"/>
                  <a:gd name="T35" fmla="*/ 1 h 410"/>
                  <a:gd name="T36" fmla="*/ 3 w 739"/>
                  <a:gd name="T37" fmla="*/ 1 h 410"/>
                  <a:gd name="T38" fmla="*/ 3 w 739"/>
                  <a:gd name="T39" fmla="*/ 1 h 410"/>
                  <a:gd name="T40" fmla="*/ 3 w 739"/>
                  <a:gd name="T41" fmla="*/ 1 h 410"/>
                  <a:gd name="T42" fmla="*/ 3 w 739"/>
                  <a:gd name="T43" fmla="*/ 1 h 410"/>
                  <a:gd name="T44" fmla="*/ 3 w 739"/>
                  <a:gd name="T45" fmla="*/ 1 h 410"/>
                  <a:gd name="T46" fmla="*/ 3 w 739"/>
                  <a:gd name="T47" fmla="*/ 1 h 410"/>
                  <a:gd name="T48" fmla="*/ 3 w 739"/>
                  <a:gd name="T49" fmla="*/ 2 h 410"/>
                  <a:gd name="T50" fmla="*/ 3 w 739"/>
                  <a:gd name="T51" fmla="*/ 2 h 410"/>
                  <a:gd name="T52" fmla="*/ 3 w 739"/>
                  <a:gd name="T53" fmla="*/ 2 h 410"/>
                  <a:gd name="T54" fmla="*/ 3 w 739"/>
                  <a:gd name="T55" fmla="*/ 2 h 410"/>
                  <a:gd name="T56" fmla="*/ 2 w 739"/>
                  <a:gd name="T57" fmla="*/ 2 h 410"/>
                  <a:gd name="T58" fmla="*/ 2 w 739"/>
                  <a:gd name="T59" fmla="*/ 2 h 410"/>
                  <a:gd name="T60" fmla="*/ 2 w 739"/>
                  <a:gd name="T61" fmla="*/ 2 h 410"/>
                  <a:gd name="T62" fmla="*/ 1 w 739"/>
                  <a:gd name="T63" fmla="*/ 2 h 410"/>
                  <a:gd name="T64" fmla="*/ 1 w 739"/>
                  <a:gd name="T65" fmla="*/ 2 h 410"/>
                  <a:gd name="T66" fmla="*/ 1 w 739"/>
                  <a:gd name="T67" fmla="*/ 2 h 410"/>
                  <a:gd name="T68" fmla="*/ 1 w 739"/>
                  <a:gd name="T69" fmla="*/ 2 h 410"/>
                  <a:gd name="T70" fmla="*/ 0 w 739"/>
                  <a:gd name="T71" fmla="*/ 2 h 410"/>
                  <a:gd name="T72" fmla="*/ 0 w 739"/>
                  <a:gd name="T73" fmla="*/ 2 h 410"/>
                  <a:gd name="T74" fmla="*/ 0 w 739"/>
                  <a:gd name="T75" fmla="*/ 2 h 410"/>
                  <a:gd name="T76" fmla="*/ 0 w 739"/>
                  <a:gd name="T77" fmla="*/ 2 h 410"/>
                  <a:gd name="T78" fmla="*/ 0 w 739"/>
                  <a:gd name="T79" fmla="*/ 2 h 410"/>
                  <a:gd name="T80" fmla="*/ 0 w 739"/>
                  <a:gd name="T81" fmla="*/ 1 h 410"/>
                  <a:gd name="T82" fmla="*/ 0 w 739"/>
                  <a:gd name="T83" fmla="*/ 1 h 410"/>
                  <a:gd name="T84" fmla="*/ 0 w 739"/>
                  <a:gd name="T85" fmla="*/ 1 h 410"/>
                  <a:gd name="T86" fmla="*/ 0 w 739"/>
                  <a:gd name="T87" fmla="*/ 1 h 410"/>
                  <a:gd name="T88" fmla="*/ 0 w 739"/>
                  <a:gd name="T89" fmla="*/ 1 h 410"/>
                  <a:gd name="T90" fmla="*/ 0 w 739"/>
                  <a:gd name="T91" fmla="*/ 1 h 410"/>
                  <a:gd name="T92" fmla="*/ 0 w 739"/>
                  <a:gd name="T93" fmla="*/ 1 h 410"/>
                  <a:gd name="T94" fmla="*/ 0 w 739"/>
                  <a:gd name="T95" fmla="*/ 1 h 410"/>
                  <a:gd name="T96" fmla="*/ 0 w 739"/>
                  <a:gd name="T97" fmla="*/ 1 h 410"/>
                  <a:gd name="T98" fmla="*/ 0 w 739"/>
                  <a:gd name="T99" fmla="*/ 1 h 410"/>
                  <a:gd name="T100" fmla="*/ 0 w 739"/>
                  <a:gd name="T101" fmla="*/ 1 h 410"/>
                  <a:gd name="T102" fmla="*/ 0 w 739"/>
                  <a:gd name="T103" fmla="*/ 0 h 4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9"/>
                  <a:gd name="T157" fmla="*/ 0 h 410"/>
                  <a:gd name="T158" fmla="*/ 739 w 739"/>
                  <a:gd name="T159" fmla="*/ 410 h 4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9" h="410">
                    <a:moveTo>
                      <a:pt x="118" y="68"/>
                    </a:moveTo>
                    <a:lnTo>
                      <a:pt x="131" y="60"/>
                    </a:lnTo>
                    <a:lnTo>
                      <a:pt x="146" y="53"/>
                    </a:lnTo>
                    <a:lnTo>
                      <a:pt x="162" y="46"/>
                    </a:lnTo>
                    <a:lnTo>
                      <a:pt x="177" y="40"/>
                    </a:lnTo>
                    <a:lnTo>
                      <a:pt x="210" y="28"/>
                    </a:lnTo>
                    <a:lnTo>
                      <a:pt x="243" y="19"/>
                    </a:lnTo>
                    <a:lnTo>
                      <a:pt x="277" y="11"/>
                    </a:lnTo>
                    <a:lnTo>
                      <a:pt x="312" y="6"/>
                    </a:lnTo>
                    <a:lnTo>
                      <a:pt x="347" y="2"/>
                    </a:lnTo>
                    <a:lnTo>
                      <a:pt x="382" y="0"/>
                    </a:lnTo>
                    <a:lnTo>
                      <a:pt x="418" y="0"/>
                    </a:lnTo>
                    <a:lnTo>
                      <a:pt x="453" y="1"/>
                    </a:lnTo>
                    <a:lnTo>
                      <a:pt x="487" y="4"/>
                    </a:lnTo>
                    <a:lnTo>
                      <a:pt x="521" y="10"/>
                    </a:lnTo>
                    <a:lnTo>
                      <a:pt x="553" y="18"/>
                    </a:lnTo>
                    <a:lnTo>
                      <a:pt x="583" y="27"/>
                    </a:lnTo>
                    <a:lnTo>
                      <a:pt x="598" y="33"/>
                    </a:lnTo>
                    <a:lnTo>
                      <a:pt x="613" y="38"/>
                    </a:lnTo>
                    <a:lnTo>
                      <a:pt x="627" y="44"/>
                    </a:lnTo>
                    <a:lnTo>
                      <a:pt x="640" y="51"/>
                    </a:lnTo>
                    <a:lnTo>
                      <a:pt x="653" y="59"/>
                    </a:lnTo>
                    <a:lnTo>
                      <a:pt x="664" y="66"/>
                    </a:lnTo>
                    <a:lnTo>
                      <a:pt x="675" y="74"/>
                    </a:lnTo>
                    <a:lnTo>
                      <a:pt x="684" y="82"/>
                    </a:lnTo>
                    <a:lnTo>
                      <a:pt x="695" y="91"/>
                    </a:lnTo>
                    <a:lnTo>
                      <a:pt x="703" y="99"/>
                    </a:lnTo>
                    <a:lnTo>
                      <a:pt x="709" y="108"/>
                    </a:lnTo>
                    <a:lnTo>
                      <a:pt x="716" y="117"/>
                    </a:lnTo>
                    <a:lnTo>
                      <a:pt x="722" y="126"/>
                    </a:lnTo>
                    <a:lnTo>
                      <a:pt x="726" y="135"/>
                    </a:lnTo>
                    <a:lnTo>
                      <a:pt x="731" y="144"/>
                    </a:lnTo>
                    <a:lnTo>
                      <a:pt x="734" y="154"/>
                    </a:lnTo>
                    <a:lnTo>
                      <a:pt x="737" y="163"/>
                    </a:lnTo>
                    <a:lnTo>
                      <a:pt x="738" y="174"/>
                    </a:lnTo>
                    <a:lnTo>
                      <a:pt x="739" y="183"/>
                    </a:lnTo>
                    <a:lnTo>
                      <a:pt x="738" y="193"/>
                    </a:lnTo>
                    <a:lnTo>
                      <a:pt x="737" y="203"/>
                    </a:lnTo>
                    <a:lnTo>
                      <a:pt x="736" y="212"/>
                    </a:lnTo>
                    <a:lnTo>
                      <a:pt x="732" y="222"/>
                    </a:lnTo>
                    <a:lnTo>
                      <a:pt x="729" y="233"/>
                    </a:lnTo>
                    <a:lnTo>
                      <a:pt x="724" y="242"/>
                    </a:lnTo>
                    <a:lnTo>
                      <a:pt x="720" y="252"/>
                    </a:lnTo>
                    <a:lnTo>
                      <a:pt x="713" y="261"/>
                    </a:lnTo>
                    <a:lnTo>
                      <a:pt x="706" y="271"/>
                    </a:lnTo>
                    <a:lnTo>
                      <a:pt x="698" y="280"/>
                    </a:lnTo>
                    <a:lnTo>
                      <a:pt x="690" y="289"/>
                    </a:lnTo>
                    <a:lnTo>
                      <a:pt x="680" y="298"/>
                    </a:lnTo>
                    <a:lnTo>
                      <a:pt x="670" y="307"/>
                    </a:lnTo>
                    <a:lnTo>
                      <a:pt x="658" y="317"/>
                    </a:lnTo>
                    <a:lnTo>
                      <a:pt x="647" y="325"/>
                    </a:lnTo>
                    <a:lnTo>
                      <a:pt x="635" y="332"/>
                    </a:lnTo>
                    <a:lnTo>
                      <a:pt x="621" y="340"/>
                    </a:lnTo>
                    <a:lnTo>
                      <a:pt x="606" y="348"/>
                    </a:lnTo>
                    <a:lnTo>
                      <a:pt x="591" y="356"/>
                    </a:lnTo>
                    <a:lnTo>
                      <a:pt x="577" y="363"/>
                    </a:lnTo>
                    <a:lnTo>
                      <a:pt x="561" y="369"/>
                    </a:lnTo>
                    <a:lnTo>
                      <a:pt x="529" y="380"/>
                    </a:lnTo>
                    <a:lnTo>
                      <a:pt x="495" y="389"/>
                    </a:lnTo>
                    <a:lnTo>
                      <a:pt x="461" y="397"/>
                    </a:lnTo>
                    <a:lnTo>
                      <a:pt x="427" y="403"/>
                    </a:lnTo>
                    <a:lnTo>
                      <a:pt x="390" y="407"/>
                    </a:lnTo>
                    <a:lnTo>
                      <a:pt x="355" y="408"/>
                    </a:lnTo>
                    <a:lnTo>
                      <a:pt x="320" y="410"/>
                    </a:lnTo>
                    <a:lnTo>
                      <a:pt x="285" y="407"/>
                    </a:lnTo>
                    <a:lnTo>
                      <a:pt x="251" y="404"/>
                    </a:lnTo>
                    <a:lnTo>
                      <a:pt x="218" y="398"/>
                    </a:lnTo>
                    <a:lnTo>
                      <a:pt x="185" y="391"/>
                    </a:lnTo>
                    <a:lnTo>
                      <a:pt x="154" y="381"/>
                    </a:lnTo>
                    <a:lnTo>
                      <a:pt x="139" y="377"/>
                    </a:lnTo>
                    <a:lnTo>
                      <a:pt x="126" y="370"/>
                    </a:lnTo>
                    <a:lnTo>
                      <a:pt x="112" y="364"/>
                    </a:lnTo>
                    <a:lnTo>
                      <a:pt x="99" y="357"/>
                    </a:lnTo>
                    <a:lnTo>
                      <a:pt x="86" y="349"/>
                    </a:lnTo>
                    <a:lnTo>
                      <a:pt x="74" y="343"/>
                    </a:lnTo>
                    <a:lnTo>
                      <a:pt x="63" y="335"/>
                    </a:lnTo>
                    <a:lnTo>
                      <a:pt x="53" y="327"/>
                    </a:lnTo>
                    <a:lnTo>
                      <a:pt x="44" y="318"/>
                    </a:lnTo>
                    <a:lnTo>
                      <a:pt x="36" y="310"/>
                    </a:lnTo>
                    <a:lnTo>
                      <a:pt x="28" y="301"/>
                    </a:lnTo>
                    <a:lnTo>
                      <a:pt x="21" y="292"/>
                    </a:lnTo>
                    <a:lnTo>
                      <a:pt x="16" y="283"/>
                    </a:lnTo>
                    <a:lnTo>
                      <a:pt x="11" y="273"/>
                    </a:lnTo>
                    <a:lnTo>
                      <a:pt x="8" y="264"/>
                    </a:lnTo>
                    <a:lnTo>
                      <a:pt x="4" y="255"/>
                    </a:lnTo>
                    <a:lnTo>
                      <a:pt x="2" y="245"/>
                    </a:lnTo>
                    <a:lnTo>
                      <a:pt x="0" y="236"/>
                    </a:lnTo>
                    <a:lnTo>
                      <a:pt x="0" y="226"/>
                    </a:lnTo>
                    <a:lnTo>
                      <a:pt x="0" y="216"/>
                    </a:lnTo>
                    <a:lnTo>
                      <a:pt x="1" y="206"/>
                    </a:lnTo>
                    <a:lnTo>
                      <a:pt x="3" y="196"/>
                    </a:lnTo>
                    <a:lnTo>
                      <a:pt x="5" y="186"/>
                    </a:lnTo>
                    <a:lnTo>
                      <a:pt x="9" y="177"/>
                    </a:lnTo>
                    <a:lnTo>
                      <a:pt x="13" y="167"/>
                    </a:lnTo>
                    <a:lnTo>
                      <a:pt x="19" y="158"/>
                    </a:lnTo>
                    <a:lnTo>
                      <a:pt x="25" y="147"/>
                    </a:lnTo>
                    <a:lnTo>
                      <a:pt x="33" y="138"/>
                    </a:lnTo>
                    <a:lnTo>
                      <a:pt x="40" y="128"/>
                    </a:lnTo>
                    <a:lnTo>
                      <a:pt x="49" y="119"/>
                    </a:lnTo>
                    <a:lnTo>
                      <a:pt x="58" y="110"/>
                    </a:lnTo>
                    <a:lnTo>
                      <a:pt x="68" y="101"/>
                    </a:lnTo>
                    <a:lnTo>
                      <a:pt x="79" y="93"/>
                    </a:lnTo>
                    <a:lnTo>
                      <a:pt x="92" y="84"/>
                    </a:lnTo>
                    <a:lnTo>
                      <a:pt x="104" y="76"/>
                    </a:lnTo>
                    <a:lnTo>
                      <a:pt x="118" y="68"/>
                    </a:lnTo>
                    <a:close/>
                  </a:path>
                </a:pathLst>
              </a:custGeom>
              <a:solidFill>
                <a:srgbClr val="FFFFFF"/>
              </a:solidFill>
              <a:ln w="9525">
                <a:noFill/>
                <a:round/>
                <a:headEnd/>
                <a:tailEnd/>
              </a:ln>
            </p:spPr>
            <p:txBody>
              <a:bodyPr/>
              <a:lstStyle/>
              <a:p>
                <a:endParaRPr lang="en-US"/>
              </a:p>
            </p:txBody>
          </p:sp>
          <p:sp>
            <p:nvSpPr>
              <p:cNvPr id="57995" name="Freeform 26"/>
              <p:cNvSpPr>
                <a:spLocks/>
              </p:cNvSpPr>
              <p:nvPr/>
            </p:nvSpPr>
            <p:spPr bwMode="auto">
              <a:xfrm>
                <a:off x="5220" y="2436"/>
                <a:ext cx="123" cy="69"/>
              </a:xfrm>
              <a:custGeom>
                <a:avLst/>
                <a:gdLst>
                  <a:gd name="T0" fmla="*/ 1 w 739"/>
                  <a:gd name="T1" fmla="*/ 0 h 410"/>
                  <a:gd name="T2" fmla="*/ 1 w 739"/>
                  <a:gd name="T3" fmla="*/ 0 h 410"/>
                  <a:gd name="T4" fmla="*/ 1 w 739"/>
                  <a:gd name="T5" fmla="*/ 0 h 410"/>
                  <a:gd name="T6" fmla="*/ 1 w 739"/>
                  <a:gd name="T7" fmla="*/ 0 h 410"/>
                  <a:gd name="T8" fmla="*/ 2 w 739"/>
                  <a:gd name="T9" fmla="*/ 0 h 410"/>
                  <a:gd name="T10" fmla="*/ 2 w 739"/>
                  <a:gd name="T11" fmla="*/ 0 h 410"/>
                  <a:gd name="T12" fmla="*/ 2 w 739"/>
                  <a:gd name="T13" fmla="*/ 0 h 410"/>
                  <a:gd name="T14" fmla="*/ 2 w 739"/>
                  <a:gd name="T15" fmla="*/ 0 h 410"/>
                  <a:gd name="T16" fmla="*/ 3 w 739"/>
                  <a:gd name="T17" fmla="*/ 0 h 410"/>
                  <a:gd name="T18" fmla="*/ 3 w 739"/>
                  <a:gd name="T19" fmla="*/ 0 h 410"/>
                  <a:gd name="T20" fmla="*/ 3 w 739"/>
                  <a:gd name="T21" fmla="*/ 0 h 410"/>
                  <a:gd name="T22" fmla="*/ 3 w 739"/>
                  <a:gd name="T23" fmla="*/ 0 h 410"/>
                  <a:gd name="T24" fmla="*/ 3 w 739"/>
                  <a:gd name="T25" fmla="*/ 1 h 410"/>
                  <a:gd name="T26" fmla="*/ 3 w 739"/>
                  <a:gd name="T27" fmla="*/ 1 h 410"/>
                  <a:gd name="T28" fmla="*/ 3 w 739"/>
                  <a:gd name="T29" fmla="*/ 1 h 410"/>
                  <a:gd name="T30" fmla="*/ 3 w 739"/>
                  <a:gd name="T31" fmla="*/ 1 h 410"/>
                  <a:gd name="T32" fmla="*/ 3 w 739"/>
                  <a:gd name="T33" fmla="*/ 1 h 410"/>
                  <a:gd name="T34" fmla="*/ 3 w 739"/>
                  <a:gd name="T35" fmla="*/ 1 h 410"/>
                  <a:gd name="T36" fmla="*/ 3 w 739"/>
                  <a:gd name="T37" fmla="*/ 1 h 410"/>
                  <a:gd name="T38" fmla="*/ 3 w 739"/>
                  <a:gd name="T39" fmla="*/ 1 h 410"/>
                  <a:gd name="T40" fmla="*/ 3 w 739"/>
                  <a:gd name="T41" fmla="*/ 1 h 410"/>
                  <a:gd name="T42" fmla="*/ 3 w 739"/>
                  <a:gd name="T43" fmla="*/ 1 h 410"/>
                  <a:gd name="T44" fmla="*/ 3 w 739"/>
                  <a:gd name="T45" fmla="*/ 1 h 410"/>
                  <a:gd name="T46" fmla="*/ 3 w 739"/>
                  <a:gd name="T47" fmla="*/ 1 h 410"/>
                  <a:gd name="T48" fmla="*/ 3 w 739"/>
                  <a:gd name="T49" fmla="*/ 2 h 410"/>
                  <a:gd name="T50" fmla="*/ 3 w 739"/>
                  <a:gd name="T51" fmla="*/ 2 h 410"/>
                  <a:gd name="T52" fmla="*/ 3 w 739"/>
                  <a:gd name="T53" fmla="*/ 2 h 410"/>
                  <a:gd name="T54" fmla="*/ 3 w 739"/>
                  <a:gd name="T55" fmla="*/ 2 h 410"/>
                  <a:gd name="T56" fmla="*/ 2 w 739"/>
                  <a:gd name="T57" fmla="*/ 2 h 410"/>
                  <a:gd name="T58" fmla="*/ 2 w 739"/>
                  <a:gd name="T59" fmla="*/ 2 h 410"/>
                  <a:gd name="T60" fmla="*/ 2 w 739"/>
                  <a:gd name="T61" fmla="*/ 2 h 410"/>
                  <a:gd name="T62" fmla="*/ 1 w 739"/>
                  <a:gd name="T63" fmla="*/ 2 h 410"/>
                  <a:gd name="T64" fmla="*/ 1 w 739"/>
                  <a:gd name="T65" fmla="*/ 2 h 410"/>
                  <a:gd name="T66" fmla="*/ 1 w 739"/>
                  <a:gd name="T67" fmla="*/ 2 h 410"/>
                  <a:gd name="T68" fmla="*/ 1 w 739"/>
                  <a:gd name="T69" fmla="*/ 2 h 410"/>
                  <a:gd name="T70" fmla="*/ 0 w 739"/>
                  <a:gd name="T71" fmla="*/ 2 h 410"/>
                  <a:gd name="T72" fmla="*/ 0 w 739"/>
                  <a:gd name="T73" fmla="*/ 2 h 410"/>
                  <a:gd name="T74" fmla="*/ 0 w 739"/>
                  <a:gd name="T75" fmla="*/ 2 h 410"/>
                  <a:gd name="T76" fmla="*/ 0 w 739"/>
                  <a:gd name="T77" fmla="*/ 2 h 410"/>
                  <a:gd name="T78" fmla="*/ 0 w 739"/>
                  <a:gd name="T79" fmla="*/ 2 h 410"/>
                  <a:gd name="T80" fmla="*/ 0 w 739"/>
                  <a:gd name="T81" fmla="*/ 1 h 410"/>
                  <a:gd name="T82" fmla="*/ 0 w 739"/>
                  <a:gd name="T83" fmla="*/ 1 h 410"/>
                  <a:gd name="T84" fmla="*/ 0 w 739"/>
                  <a:gd name="T85" fmla="*/ 1 h 410"/>
                  <a:gd name="T86" fmla="*/ 0 w 739"/>
                  <a:gd name="T87" fmla="*/ 1 h 410"/>
                  <a:gd name="T88" fmla="*/ 0 w 739"/>
                  <a:gd name="T89" fmla="*/ 1 h 410"/>
                  <a:gd name="T90" fmla="*/ 0 w 739"/>
                  <a:gd name="T91" fmla="*/ 1 h 410"/>
                  <a:gd name="T92" fmla="*/ 0 w 739"/>
                  <a:gd name="T93" fmla="*/ 1 h 410"/>
                  <a:gd name="T94" fmla="*/ 0 w 739"/>
                  <a:gd name="T95" fmla="*/ 1 h 410"/>
                  <a:gd name="T96" fmla="*/ 0 w 739"/>
                  <a:gd name="T97" fmla="*/ 1 h 410"/>
                  <a:gd name="T98" fmla="*/ 0 w 739"/>
                  <a:gd name="T99" fmla="*/ 1 h 410"/>
                  <a:gd name="T100" fmla="*/ 0 w 739"/>
                  <a:gd name="T101" fmla="*/ 1 h 410"/>
                  <a:gd name="T102" fmla="*/ 0 w 739"/>
                  <a:gd name="T103" fmla="*/ 0 h 4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9"/>
                  <a:gd name="T157" fmla="*/ 0 h 410"/>
                  <a:gd name="T158" fmla="*/ 739 w 739"/>
                  <a:gd name="T159" fmla="*/ 410 h 4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9" h="410">
                    <a:moveTo>
                      <a:pt x="118" y="68"/>
                    </a:moveTo>
                    <a:lnTo>
                      <a:pt x="131" y="60"/>
                    </a:lnTo>
                    <a:lnTo>
                      <a:pt x="146" y="53"/>
                    </a:lnTo>
                    <a:lnTo>
                      <a:pt x="162" y="46"/>
                    </a:lnTo>
                    <a:lnTo>
                      <a:pt x="177" y="40"/>
                    </a:lnTo>
                    <a:lnTo>
                      <a:pt x="210" y="28"/>
                    </a:lnTo>
                    <a:lnTo>
                      <a:pt x="243" y="19"/>
                    </a:lnTo>
                    <a:lnTo>
                      <a:pt x="277" y="11"/>
                    </a:lnTo>
                    <a:lnTo>
                      <a:pt x="312" y="6"/>
                    </a:lnTo>
                    <a:lnTo>
                      <a:pt x="347" y="2"/>
                    </a:lnTo>
                    <a:lnTo>
                      <a:pt x="382" y="0"/>
                    </a:lnTo>
                    <a:lnTo>
                      <a:pt x="418" y="0"/>
                    </a:lnTo>
                    <a:lnTo>
                      <a:pt x="453" y="1"/>
                    </a:lnTo>
                    <a:lnTo>
                      <a:pt x="487" y="4"/>
                    </a:lnTo>
                    <a:lnTo>
                      <a:pt x="521" y="10"/>
                    </a:lnTo>
                    <a:lnTo>
                      <a:pt x="553" y="18"/>
                    </a:lnTo>
                    <a:lnTo>
                      <a:pt x="583" y="27"/>
                    </a:lnTo>
                    <a:lnTo>
                      <a:pt x="598" y="33"/>
                    </a:lnTo>
                    <a:lnTo>
                      <a:pt x="613" y="38"/>
                    </a:lnTo>
                    <a:lnTo>
                      <a:pt x="627" y="44"/>
                    </a:lnTo>
                    <a:lnTo>
                      <a:pt x="640" y="51"/>
                    </a:lnTo>
                    <a:lnTo>
                      <a:pt x="653" y="59"/>
                    </a:lnTo>
                    <a:lnTo>
                      <a:pt x="664" y="66"/>
                    </a:lnTo>
                    <a:lnTo>
                      <a:pt x="675" y="74"/>
                    </a:lnTo>
                    <a:lnTo>
                      <a:pt x="684" y="82"/>
                    </a:lnTo>
                    <a:lnTo>
                      <a:pt x="695" y="91"/>
                    </a:lnTo>
                    <a:lnTo>
                      <a:pt x="703" y="99"/>
                    </a:lnTo>
                    <a:lnTo>
                      <a:pt x="709" y="108"/>
                    </a:lnTo>
                    <a:lnTo>
                      <a:pt x="716" y="117"/>
                    </a:lnTo>
                    <a:lnTo>
                      <a:pt x="722" y="126"/>
                    </a:lnTo>
                    <a:lnTo>
                      <a:pt x="726" y="135"/>
                    </a:lnTo>
                    <a:lnTo>
                      <a:pt x="731" y="144"/>
                    </a:lnTo>
                    <a:lnTo>
                      <a:pt x="734" y="154"/>
                    </a:lnTo>
                    <a:lnTo>
                      <a:pt x="737" y="163"/>
                    </a:lnTo>
                    <a:lnTo>
                      <a:pt x="738" y="174"/>
                    </a:lnTo>
                    <a:lnTo>
                      <a:pt x="739" y="183"/>
                    </a:lnTo>
                    <a:lnTo>
                      <a:pt x="738" y="193"/>
                    </a:lnTo>
                    <a:lnTo>
                      <a:pt x="737" y="203"/>
                    </a:lnTo>
                    <a:lnTo>
                      <a:pt x="736" y="212"/>
                    </a:lnTo>
                    <a:lnTo>
                      <a:pt x="732" y="222"/>
                    </a:lnTo>
                    <a:lnTo>
                      <a:pt x="729" y="233"/>
                    </a:lnTo>
                    <a:lnTo>
                      <a:pt x="724" y="242"/>
                    </a:lnTo>
                    <a:lnTo>
                      <a:pt x="720" y="252"/>
                    </a:lnTo>
                    <a:lnTo>
                      <a:pt x="713" y="261"/>
                    </a:lnTo>
                    <a:lnTo>
                      <a:pt x="706" y="271"/>
                    </a:lnTo>
                    <a:lnTo>
                      <a:pt x="698" y="280"/>
                    </a:lnTo>
                    <a:lnTo>
                      <a:pt x="690" y="289"/>
                    </a:lnTo>
                    <a:lnTo>
                      <a:pt x="680" y="298"/>
                    </a:lnTo>
                    <a:lnTo>
                      <a:pt x="670" y="307"/>
                    </a:lnTo>
                    <a:lnTo>
                      <a:pt x="658" y="317"/>
                    </a:lnTo>
                    <a:lnTo>
                      <a:pt x="647" y="325"/>
                    </a:lnTo>
                    <a:lnTo>
                      <a:pt x="635" y="332"/>
                    </a:lnTo>
                    <a:lnTo>
                      <a:pt x="621" y="340"/>
                    </a:lnTo>
                    <a:lnTo>
                      <a:pt x="606" y="348"/>
                    </a:lnTo>
                    <a:lnTo>
                      <a:pt x="591" y="356"/>
                    </a:lnTo>
                    <a:lnTo>
                      <a:pt x="577" y="363"/>
                    </a:lnTo>
                    <a:lnTo>
                      <a:pt x="561" y="369"/>
                    </a:lnTo>
                    <a:lnTo>
                      <a:pt x="529" y="380"/>
                    </a:lnTo>
                    <a:lnTo>
                      <a:pt x="495" y="389"/>
                    </a:lnTo>
                    <a:lnTo>
                      <a:pt x="461" y="397"/>
                    </a:lnTo>
                    <a:lnTo>
                      <a:pt x="427" y="403"/>
                    </a:lnTo>
                    <a:lnTo>
                      <a:pt x="390" y="407"/>
                    </a:lnTo>
                    <a:lnTo>
                      <a:pt x="355" y="408"/>
                    </a:lnTo>
                    <a:lnTo>
                      <a:pt x="320" y="410"/>
                    </a:lnTo>
                    <a:lnTo>
                      <a:pt x="285" y="407"/>
                    </a:lnTo>
                    <a:lnTo>
                      <a:pt x="251" y="404"/>
                    </a:lnTo>
                    <a:lnTo>
                      <a:pt x="218" y="398"/>
                    </a:lnTo>
                    <a:lnTo>
                      <a:pt x="185" y="391"/>
                    </a:lnTo>
                    <a:lnTo>
                      <a:pt x="154" y="381"/>
                    </a:lnTo>
                    <a:lnTo>
                      <a:pt x="139" y="377"/>
                    </a:lnTo>
                    <a:lnTo>
                      <a:pt x="126" y="370"/>
                    </a:lnTo>
                    <a:lnTo>
                      <a:pt x="112" y="364"/>
                    </a:lnTo>
                    <a:lnTo>
                      <a:pt x="99" y="357"/>
                    </a:lnTo>
                    <a:lnTo>
                      <a:pt x="86" y="349"/>
                    </a:lnTo>
                    <a:lnTo>
                      <a:pt x="74" y="343"/>
                    </a:lnTo>
                    <a:lnTo>
                      <a:pt x="63" y="335"/>
                    </a:lnTo>
                    <a:lnTo>
                      <a:pt x="53" y="327"/>
                    </a:lnTo>
                    <a:lnTo>
                      <a:pt x="44" y="318"/>
                    </a:lnTo>
                    <a:lnTo>
                      <a:pt x="36" y="310"/>
                    </a:lnTo>
                    <a:lnTo>
                      <a:pt x="28" y="301"/>
                    </a:lnTo>
                    <a:lnTo>
                      <a:pt x="21" y="292"/>
                    </a:lnTo>
                    <a:lnTo>
                      <a:pt x="16" y="283"/>
                    </a:lnTo>
                    <a:lnTo>
                      <a:pt x="11" y="273"/>
                    </a:lnTo>
                    <a:lnTo>
                      <a:pt x="8" y="264"/>
                    </a:lnTo>
                    <a:lnTo>
                      <a:pt x="4" y="255"/>
                    </a:lnTo>
                    <a:lnTo>
                      <a:pt x="2" y="245"/>
                    </a:lnTo>
                    <a:lnTo>
                      <a:pt x="0" y="236"/>
                    </a:lnTo>
                    <a:lnTo>
                      <a:pt x="0" y="226"/>
                    </a:lnTo>
                    <a:lnTo>
                      <a:pt x="0" y="216"/>
                    </a:lnTo>
                    <a:lnTo>
                      <a:pt x="1" y="206"/>
                    </a:lnTo>
                    <a:lnTo>
                      <a:pt x="3" y="196"/>
                    </a:lnTo>
                    <a:lnTo>
                      <a:pt x="5" y="186"/>
                    </a:lnTo>
                    <a:lnTo>
                      <a:pt x="9" y="177"/>
                    </a:lnTo>
                    <a:lnTo>
                      <a:pt x="13" y="167"/>
                    </a:lnTo>
                    <a:lnTo>
                      <a:pt x="19" y="158"/>
                    </a:lnTo>
                    <a:lnTo>
                      <a:pt x="25" y="147"/>
                    </a:lnTo>
                    <a:lnTo>
                      <a:pt x="33" y="138"/>
                    </a:lnTo>
                    <a:lnTo>
                      <a:pt x="40" y="128"/>
                    </a:lnTo>
                    <a:lnTo>
                      <a:pt x="49" y="119"/>
                    </a:lnTo>
                    <a:lnTo>
                      <a:pt x="58" y="110"/>
                    </a:lnTo>
                    <a:lnTo>
                      <a:pt x="68" y="101"/>
                    </a:lnTo>
                    <a:lnTo>
                      <a:pt x="79" y="93"/>
                    </a:lnTo>
                    <a:lnTo>
                      <a:pt x="92" y="84"/>
                    </a:lnTo>
                    <a:lnTo>
                      <a:pt x="104" y="76"/>
                    </a:lnTo>
                    <a:lnTo>
                      <a:pt x="118" y="68"/>
                    </a:lnTo>
                  </a:path>
                </a:pathLst>
              </a:custGeom>
              <a:noFill/>
              <a:ln w="7938">
                <a:solidFill>
                  <a:srgbClr val="1F1A17"/>
                </a:solidFill>
                <a:prstDash val="solid"/>
                <a:round/>
                <a:headEnd/>
                <a:tailEnd/>
              </a:ln>
            </p:spPr>
            <p:txBody>
              <a:bodyPr/>
              <a:lstStyle/>
              <a:p>
                <a:endParaRPr lang="en-US"/>
              </a:p>
            </p:txBody>
          </p:sp>
          <p:sp>
            <p:nvSpPr>
              <p:cNvPr id="57996" name="Freeform 27"/>
              <p:cNvSpPr>
                <a:spLocks/>
              </p:cNvSpPr>
              <p:nvPr/>
            </p:nvSpPr>
            <p:spPr bwMode="auto">
              <a:xfrm>
                <a:off x="5194" y="2400"/>
                <a:ext cx="27" cy="34"/>
              </a:xfrm>
              <a:custGeom>
                <a:avLst/>
                <a:gdLst>
                  <a:gd name="T0" fmla="*/ 0 w 165"/>
                  <a:gd name="T1" fmla="*/ 0 h 202"/>
                  <a:gd name="T2" fmla="*/ 0 w 165"/>
                  <a:gd name="T3" fmla="*/ 0 h 202"/>
                  <a:gd name="T4" fmla="*/ 1 w 165"/>
                  <a:gd name="T5" fmla="*/ 0 h 202"/>
                  <a:gd name="T6" fmla="*/ 1 w 165"/>
                  <a:gd name="T7" fmla="*/ 0 h 202"/>
                  <a:gd name="T8" fmla="*/ 1 w 165"/>
                  <a:gd name="T9" fmla="*/ 1 h 202"/>
                  <a:gd name="T10" fmla="*/ 1 w 165"/>
                  <a:gd name="T11" fmla="*/ 1 h 202"/>
                  <a:gd name="T12" fmla="*/ 1 w 165"/>
                  <a:gd name="T13" fmla="*/ 1 h 202"/>
                  <a:gd name="T14" fmla="*/ 1 w 165"/>
                  <a:gd name="T15" fmla="*/ 1 h 202"/>
                  <a:gd name="T16" fmla="*/ 0 w 165"/>
                  <a:gd name="T17" fmla="*/ 1 h 202"/>
                  <a:gd name="T18" fmla="*/ 0 w 165"/>
                  <a:gd name="T19" fmla="*/ 1 h 202"/>
                  <a:gd name="T20" fmla="*/ 0 w 165"/>
                  <a:gd name="T21" fmla="*/ 1 h 202"/>
                  <a:gd name="T22" fmla="*/ 0 w 165"/>
                  <a:gd name="T23" fmla="*/ 1 h 202"/>
                  <a:gd name="T24" fmla="*/ 0 w 165"/>
                  <a:gd name="T25" fmla="*/ 1 h 202"/>
                  <a:gd name="T26" fmla="*/ 0 w 165"/>
                  <a:gd name="T27" fmla="*/ 1 h 202"/>
                  <a:gd name="T28" fmla="*/ 0 w 165"/>
                  <a:gd name="T29" fmla="*/ 1 h 202"/>
                  <a:gd name="T30" fmla="*/ 0 w 165"/>
                  <a:gd name="T31" fmla="*/ 1 h 202"/>
                  <a:gd name="T32" fmla="*/ 0 w 165"/>
                  <a:gd name="T33" fmla="*/ 1 h 202"/>
                  <a:gd name="T34" fmla="*/ 0 w 165"/>
                  <a:gd name="T35" fmla="*/ 1 h 202"/>
                  <a:gd name="T36" fmla="*/ 0 w 165"/>
                  <a:gd name="T37" fmla="*/ 1 h 202"/>
                  <a:gd name="T38" fmla="*/ 0 w 165"/>
                  <a:gd name="T39" fmla="*/ 1 h 202"/>
                  <a:gd name="T40" fmla="*/ 0 w 165"/>
                  <a:gd name="T41" fmla="*/ 1 h 202"/>
                  <a:gd name="T42" fmla="*/ 0 w 165"/>
                  <a:gd name="T43" fmla="*/ 1 h 202"/>
                  <a:gd name="T44" fmla="*/ 0 w 165"/>
                  <a:gd name="T45" fmla="*/ 1 h 202"/>
                  <a:gd name="T46" fmla="*/ 0 w 165"/>
                  <a:gd name="T47" fmla="*/ 1 h 202"/>
                  <a:gd name="T48" fmla="*/ 0 w 165"/>
                  <a:gd name="T49" fmla="*/ 1 h 202"/>
                  <a:gd name="T50" fmla="*/ 0 w 165"/>
                  <a:gd name="T51" fmla="*/ 1 h 202"/>
                  <a:gd name="T52" fmla="*/ 0 w 165"/>
                  <a:gd name="T53" fmla="*/ 0 h 202"/>
                  <a:gd name="T54" fmla="*/ 0 w 165"/>
                  <a:gd name="T55" fmla="*/ 0 h 202"/>
                  <a:gd name="T56" fmla="*/ 0 w 165"/>
                  <a:gd name="T57" fmla="*/ 0 h 2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5"/>
                  <a:gd name="T88" fmla="*/ 0 h 202"/>
                  <a:gd name="T89" fmla="*/ 165 w 165"/>
                  <a:gd name="T90" fmla="*/ 202 h 2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5" h="202">
                    <a:moveTo>
                      <a:pt x="0" y="25"/>
                    </a:moveTo>
                    <a:lnTo>
                      <a:pt x="43" y="0"/>
                    </a:lnTo>
                    <a:lnTo>
                      <a:pt x="165" y="66"/>
                    </a:lnTo>
                    <a:lnTo>
                      <a:pt x="163" y="78"/>
                    </a:lnTo>
                    <a:lnTo>
                      <a:pt x="158" y="91"/>
                    </a:lnTo>
                    <a:lnTo>
                      <a:pt x="151" y="102"/>
                    </a:lnTo>
                    <a:lnTo>
                      <a:pt x="145" y="113"/>
                    </a:lnTo>
                    <a:lnTo>
                      <a:pt x="135" y="124"/>
                    </a:lnTo>
                    <a:lnTo>
                      <a:pt x="124" y="134"/>
                    </a:lnTo>
                    <a:lnTo>
                      <a:pt x="113" y="144"/>
                    </a:lnTo>
                    <a:lnTo>
                      <a:pt x="101" y="153"/>
                    </a:lnTo>
                    <a:lnTo>
                      <a:pt x="89" y="161"/>
                    </a:lnTo>
                    <a:lnTo>
                      <a:pt x="75" y="169"/>
                    </a:lnTo>
                    <a:lnTo>
                      <a:pt x="63" y="176"/>
                    </a:lnTo>
                    <a:lnTo>
                      <a:pt x="49" y="183"/>
                    </a:lnTo>
                    <a:lnTo>
                      <a:pt x="23" y="194"/>
                    </a:lnTo>
                    <a:lnTo>
                      <a:pt x="0" y="202"/>
                    </a:lnTo>
                    <a:lnTo>
                      <a:pt x="0" y="152"/>
                    </a:lnTo>
                    <a:lnTo>
                      <a:pt x="11" y="148"/>
                    </a:lnTo>
                    <a:lnTo>
                      <a:pt x="22" y="141"/>
                    </a:lnTo>
                    <a:lnTo>
                      <a:pt x="31" y="134"/>
                    </a:lnTo>
                    <a:lnTo>
                      <a:pt x="40" y="126"/>
                    </a:lnTo>
                    <a:lnTo>
                      <a:pt x="49" y="118"/>
                    </a:lnTo>
                    <a:lnTo>
                      <a:pt x="56" y="108"/>
                    </a:lnTo>
                    <a:lnTo>
                      <a:pt x="62" y="98"/>
                    </a:lnTo>
                    <a:lnTo>
                      <a:pt x="66" y="87"/>
                    </a:lnTo>
                    <a:lnTo>
                      <a:pt x="28" y="66"/>
                    </a:lnTo>
                    <a:lnTo>
                      <a:pt x="0" y="82"/>
                    </a:lnTo>
                    <a:lnTo>
                      <a:pt x="0" y="25"/>
                    </a:lnTo>
                    <a:close/>
                  </a:path>
                </a:pathLst>
              </a:custGeom>
              <a:solidFill>
                <a:srgbClr val="1F1A17"/>
              </a:solidFill>
              <a:ln w="9525">
                <a:noFill/>
                <a:round/>
                <a:headEnd/>
                <a:tailEnd/>
              </a:ln>
            </p:spPr>
            <p:txBody>
              <a:bodyPr/>
              <a:lstStyle/>
              <a:p>
                <a:endParaRPr lang="en-US"/>
              </a:p>
            </p:txBody>
          </p:sp>
          <p:sp>
            <p:nvSpPr>
              <p:cNvPr id="57997" name="Freeform 28"/>
              <p:cNvSpPr>
                <a:spLocks/>
              </p:cNvSpPr>
              <p:nvPr/>
            </p:nvSpPr>
            <p:spPr bwMode="auto">
              <a:xfrm>
                <a:off x="5235" y="2444"/>
                <a:ext cx="94" cy="52"/>
              </a:xfrm>
              <a:custGeom>
                <a:avLst/>
                <a:gdLst>
                  <a:gd name="T0" fmla="*/ 1 w 565"/>
                  <a:gd name="T1" fmla="*/ 1 h 313"/>
                  <a:gd name="T2" fmla="*/ 0 w 565"/>
                  <a:gd name="T3" fmla="*/ 1 h 313"/>
                  <a:gd name="T4" fmla="*/ 0 w 565"/>
                  <a:gd name="T5" fmla="*/ 0 h 313"/>
                  <a:gd name="T6" fmla="*/ 1 w 565"/>
                  <a:gd name="T7" fmla="*/ 1 h 313"/>
                  <a:gd name="T8" fmla="*/ 1 w 565"/>
                  <a:gd name="T9" fmla="*/ 0 h 313"/>
                  <a:gd name="T10" fmla="*/ 1 w 565"/>
                  <a:gd name="T11" fmla="*/ 0 h 313"/>
                  <a:gd name="T12" fmla="*/ 1 w 565"/>
                  <a:gd name="T13" fmla="*/ 0 h 313"/>
                  <a:gd name="T14" fmla="*/ 3 w 565"/>
                  <a:gd name="T15" fmla="*/ 1 h 313"/>
                  <a:gd name="T16" fmla="*/ 2 w 565"/>
                  <a:gd name="T17" fmla="*/ 1 h 313"/>
                  <a:gd name="T18" fmla="*/ 2 w 565"/>
                  <a:gd name="T19" fmla="*/ 0 h 313"/>
                  <a:gd name="T20" fmla="*/ 1 w 565"/>
                  <a:gd name="T21" fmla="*/ 1 h 313"/>
                  <a:gd name="T22" fmla="*/ 2 w 565"/>
                  <a:gd name="T23" fmla="*/ 1 h 313"/>
                  <a:gd name="T24" fmla="*/ 1 w 565"/>
                  <a:gd name="T25" fmla="*/ 1 h 3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5"/>
                  <a:gd name="T40" fmla="*/ 0 h 313"/>
                  <a:gd name="T41" fmla="*/ 565 w 565"/>
                  <a:gd name="T42" fmla="*/ 313 h 3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5" h="313">
                    <a:moveTo>
                      <a:pt x="304" y="313"/>
                    </a:moveTo>
                    <a:lnTo>
                      <a:pt x="0" y="147"/>
                    </a:lnTo>
                    <a:lnTo>
                      <a:pt x="65" y="110"/>
                    </a:lnTo>
                    <a:lnTo>
                      <a:pt x="185" y="174"/>
                    </a:lnTo>
                    <a:lnTo>
                      <a:pt x="315" y="102"/>
                    </a:lnTo>
                    <a:lnTo>
                      <a:pt x="195" y="37"/>
                    </a:lnTo>
                    <a:lnTo>
                      <a:pt x="261" y="0"/>
                    </a:lnTo>
                    <a:lnTo>
                      <a:pt x="565" y="164"/>
                    </a:lnTo>
                    <a:lnTo>
                      <a:pt x="499" y="202"/>
                    </a:lnTo>
                    <a:lnTo>
                      <a:pt x="366" y="129"/>
                    </a:lnTo>
                    <a:lnTo>
                      <a:pt x="237" y="203"/>
                    </a:lnTo>
                    <a:lnTo>
                      <a:pt x="370" y="275"/>
                    </a:lnTo>
                    <a:lnTo>
                      <a:pt x="304" y="313"/>
                    </a:lnTo>
                    <a:close/>
                  </a:path>
                </a:pathLst>
              </a:custGeom>
              <a:solidFill>
                <a:srgbClr val="1F1A17"/>
              </a:solidFill>
              <a:ln w="9525">
                <a:noFill/>
                <a:round/>
                <a:headEnd/>
                <a:tailEnd/>
              </a:ln>
            </p:spPr>
            <p:txBody>
              <a:bodyPr/>
              <a:lstStyle/>
              <a:p>
                <a:endParaRPr lang="en-US"/>
              </a:p>
            </p:txBody>
          </p:sp>
          <p:sp>
            <p:nvSpPr>
              <p:cNvPr id="57998" name="Freeform 29"/>
              <p:cNvSpPr>
                <a:spLocks/>
              </p:cNvSpPr>
              <p:nvPr/>
            </p:nvSpPr>
            <p:spPr bwMode="auto">
              <a:xfrm>
                <a:off x="5397" y="2354"/>
                <a:ext cx="61" cy="34"/>
              </a:xfrm>
              <a:custGeom>
                <a:avLst/>
                <a:gdLst>
                  <a:gd name="T0" fmla="*/ 0 w 368"/>
                  <a:gd name="T1" fmla="*/ 0 h 204"/>
                  <a:gd name="T2" fmla="*/ 1 w 368"/>
                  <a:gd name="T3" fmla="*/ 0 h 204"/>
                  <a:gd name="T4" fmla="*/ 1 w 368"/>
                  <a:gd name="T5" fmla="*/ 0 h 204"/>
                  <a:gd name="T6" fmla="*/ 1 w 368"/>
                  <a:gd name="T7" fmla="*/ 0 h 204"/>
                  <a:gd name="T8" fmla="*/ 1 w 368"/>
                  <a:gd name="T9" fmla="*/ 0 h 204"/>
                  <a:gd name="T10" fmla="*/ 1 w 368"/>
                  <a:gd name="T11" fmla="*/ 0 h 204"/>
                  <a:gd name="T12" fmla="*/ 1 w 368"/>
                  <a:gd name="T13" fmla="*/ 0 h 204"/>
                  <a:gd name="T14" fmla="*/ 1 w 368"/>
                  <a:gd name="T15" fmla="*/ 1 h 204"/>
                  <a:gd name="T16" fmla="*/ 1 w 368"/>
                  <a:gd name="T17" fmla="*/ 1 h 204"/>
                  <a:gd name="T18" fmla="*/ 2 w 368"/>
                  <a:gd name="T19" fmla="*/ 1 h 204"/>
                  <a:gd name="T20" fmla="*/ 1 w 368"/>
                  <a:gd name="T21" fmla="*/ 1 h 204"/>
                  <a:gd name="T22" fmla="*/ 1 w 368"/>
                  <a:gd name="T23" fmla="*/ 1 h 204"/>
                  <a:gd name="T24" fmla="*/ 1 w 368"/>
                  <a:gd name="T25" fmla="*/ 1 h 204"/>
                  <a:gd name="T26" fmla="*/ 1 w 368"/>
                  <a:gd name="T27" fmla="*/ 1 h 204"/>
                  <a:gd name="T28" fmla="*/ 1 w 368"/>
                  <a:gd name="T29" fmla="*/ 1 h 204"/>
                  <a:gd name="T30" fmla="*/ 0 w 368"/>
                  <a:gd name="T31" fmla="*/ 1 h 204"/>
                  <a:gd name="T32" fmla="*/ 0 w 368"/>
                  <a:gd name="T33" fmla="*/ 1 h 204"/>
                  <a:gd name="T34" fmla="*/ 0 w 368"/>
                  <a:gd name="T35" fmla="*/ 1 h 204"/>
                  <a:gd name="T36" fmla="*/ 0 w 368"/>
                  <a:gd name="T37" fmla="*/ 0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8"/>
                  <a:gd name="T58" fmla="*/ 0 h 204"/>
                  <a:gd name="T59" fmla="*/ 368 w 368"/>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8" h="204">
                    <a:moveTo>
                      <a:pt x="0" y="91"/>
                    </a:moveTo>
                    <a:lnTo>
                      <a:pt x="160" y="0"/>
                    </a:lnTo>
                    <a:lnTo>
                      <a:pt x="188" y="15"/>
                    </a:lnTo>
                    <a:lnTo>
                      <a:pt x="169" y="27"/>
                    </a:lnTo>
                    <a:lnTo>
                      <a:pt x="229" y="59"/>
                    </a:lnTo>
                    <a:lnTo>
                      <a:pt x="228" y="80"/>
                    </a:lnTo>
                    <a:lnTo>
                      <a:pt x="265" y="79"/>
                    </a:lnTo>
                    <a:lnTo>
                      <a:pt x="323" y="111"/>
                    </a:lnTo>
                    <a:lnTo>
                      <a:pt x="343" y="100"/>
                    </a:lnTo>
                    <a:lnTo>
                      <a:pt x="368" y="113"/>
                    </a:lnTo>
                    <a:lnTo>
                      <a:pt x="206" y="204"/>
                    </a:lnTo>
                    <a:lnTo>
                      <a:pt x="183" y="190"/>
                    </a:lnTo>
                    <a:lnTo>
                      <a:pt x="201" y="180"/>
                    </a:lnTo>
                    <a:lnTo>
                      <a:pt x="143" y="148"/>
                    </a:lnTo>
                    <a:lnTo>
                      <a:pt x="145" y="126"/>
                    </a:lnTo>
                    <a:lnTo>
                      <a:pt x="105" y="129"/>
                    </a:lnTo>
                    <a:lnTo>
                      <a:pt x="45" y="96"/>
                    </a:lnTo>
                    <a:lnTo>
                      <a:pt x="28" y="106"/>
                    </a:lnTo>
                    <a:lnTo>
                      <a:pt x="0" y="91"/>
                    </a:lnTo>
                    <a:close/>
                  </a:path>
                </a:pathLst>
              </a:custGeom>
              <a:noFill/>
              <a:ln w="7938">
                <a:solidFill>
                  <a:srgbClr val="1F1A17"/>
                </a:solidFill>
                <a:prstDash val="solid"/>
                <a:round/>
                <a:headEnd/>
                <a:tailEnd/>
              </a:ln>
            </p:spPr>
            <p:txBody>
              <a:bodyPr/>
              <a:lstStyle/>
              <a:p>
                <a:endParaRPr lang="en-US"/>
              </a:p>
            </p:txBody>
          </p:sp>
          <p:sp>
            <p:nvSpPr>
              <p:cNvPr id="57999" name="Freeform 30"/>
              <p:cNvSpPr>
                <a:spLocks/>
              </p:cNvSpPr>
              <p:nvPr/>
            </p:nvSpPr>
            <p:spPr bwMode="auto">
              <a:xfrm>
                <a:off x="5435" y="2375"/>
                <a:ext cx="13" cy="7"/>
              </a:xfrm>
              <a:custGeom>
                <a:avLst/>
                <a:gdLst>
                  <a:gd name="T0" fmla="*/ 0 w 77"/>
                  <a:gd name="T1" fmla="*/ 0 h 44"/>
                  <a:gd name="T2" fmla="*/ 0 w 77"/>
                  <a:gd name="T3" fmla="*/ 0 h 44"/>
                  <a:gd name="T4" fmla="*/ 0 w 77"/>
                  <a:gd name="T5" fmla="*/ 0 h 44"/>
                  <a:gd name="T6" fmla="*/ 0 w 77"/>
                  <a:gd name="T7" fmla="*/ 0 h 44"/>
                  <a:gd name="T8" fmla="*/ 0 w 77"/>
                  <a:gd name="T9" fmla="*/ 0 h 44"/>
                  <a:gd name="T10" fmla="*/ 0 w 77"/>
                  <a:gd name="T11" fmla="*/ 0 h 44"/>
                  <a:gd name="T12" fmla="*/ 0 w 77"/>
                  <a:gd name="T13" fmla="*/ 0 h 44"/>
                  <a:gd name="T14" fmla="*/ 0 60000 65536"/>
                  <a:gd name="T15" fmla="*/ 0 60000 65536"/>
                  <a:gd name="T16" fmla="*/ 0 60000 65536"/>
                  <a:gd name="T17" fmla="*/ 0 60000 65536"/>
                  <a:gd name="T18" fmla="*/ 0 60000 65536"/>
                  <a:gd name="T19" fmla="*/ 0 60000 65536"/>
                  <a:gd name="T20" fmla="*/ 0 60000 65536"/>
                  <a:gd name="T21" fmla="*/ 0 w 77"/>
                  <a:gd name="T22" fmla="*/ 0 h 44"/>
                  <a:gd name="T23" fmla="*/ 77 w 77"/>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44">
                    <a:moveTo>
                      <a:pt x="4" y="2"/>
                    </a:moveTo>
                    <a:lnTo>
                      <a:pt x="40" y="1"/>
                    </a:lnTo>
                    <a:lnTo>
                      <a:pt x="77" y="0"/>
                    </a:lnTo>
                    <a:lnTo>
                      <a:pt x="39" y="22"/>
                    </a:lnTo>
                    <a:lnTo>
                      <a:pt x="0" y="44"/>
                    </a:lnTo>
                    <a:lnTo>
                      <a:pt x="1" y="23"/>
                    </a:lnTo>
                    <a:lnTo>
                      <a:pt x="4" y="2"/>
                    </a:lnTo>
                    <a:close/>
                  </a:path>
                </a:pathLst>
              </a:custGeom>
              <a:solidFill>
                <a:srgbClr val="1F1A17"/>
              </a:solidFill>
              <a:ln w="9525">
                <a:noFill/>
                <a:round/>
                <a:headEnd/>
                <a:tailEnd/>
              </a:ln>
            </p:spPr>
            <p:txBody>
              <a:bodyPr/>
              <a:lstStyle/>
              <a:p>
                <a:endParaRPr lang="en-US"/>
              </a:p>
            </p:txBody>
          </p:sp>
          <p:sp>
            <p:nvSpPr>
              <p:cNvPr id="58000" name="Freeform 31"/>
              <p:cNvSpPr>
                <a:spLocks/>
              </p:cNvSpPr>
              <p:nvPr/>
            </p:nvSpPr>
            <p:spPr bwMode="auto">
              <a:xfrm>
                <a:off x="5416" y="2364"/>
                <a:ext cx="12" cy="8"/>
              </a:xfrm>
              <a:custGeom>
                <a:avLst/>
                <a:gdLst>
                  <a:gd name="T0" fmla="*/ 0 w 77"/>
                  <a:gd name="T1" fmla="*/ 0 h 45"/>
                  <a:gd name="T2" fmla="*/ 0 w 77"/>
                  <a:gd name="T3" fmla="*/ 0 h 45"/>
                  <a:gd name="T4" fmla="*/ 0 w 77"/>
                  <a:gd name="T5" fmla="*/ 0 h 45"/>
                  <a:gd name="T6" fmla="*/ 0 w 77"/>
                  <a:gd name="T7" fmla="*/ 0 h 45"/>
                  <a:gd name="T8" fmla="*/ 0 w 77"/>
                  <a:gd name="T9" fmla="*/ 0 h 45"/>
                  <a:gd name="T10" fmla="*/ 0 w 77"/>
                  <a:gd name="T11" fmla="*/ 0 h 45"/>
                  <a:gd name="T12" fmla="*/ 0 w 77"/>
                  <a:gd name="T13" fmla="*/ 0 h 45"/>
                  <a:gd name="T14" fmla="*/ 0 60000 65536"/>
                  <a:gd name="T15" fmla="*/ 0 60000 65536"/>
                  <a:gd name="T16" fmla="*/ 0 60000 65536"/>
                  <a:gd name="T17" fmla="*/ 0 60000 65536"/>
                  <a:gd name="T18" fmla="*/ 0 60000 65536"/>
                  <a:gd name="T19" fmla="*/ 0 60000 65536"/>
                  <a:gd name="T20" fmla="*/ 0 60000 65536"/>
                  <a:gd name="T21" fmla="*/ 0 w 77"/>
                  <a:gd name="T22" fmla="*/ 0 h 45"/>
                  <a:gd name="T23" fmla="*/ 77 w 77"/>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45">
                    <a:moveTo>
                      <a:pt x="74" y="42"/>
                    </a:moveTo>
                    <a:lnTo>
                      <a:pt x="76" y="22"/>
                    </a:lnTo>
                    <a:lnTo>
                      <a:pt x="77" y="0"/>
                    </a:lnTo>
                    <a:lnTo>
                      <a:pt x="39" y="23"/>
                    </a:lnTo>
                    <a:lnTo>
                      <a:pt x="0" y="45"/>
                    </a:lnTo>
                    <a:lnTo>
                      <a:pt x="36" y="44"/>
                    </a:lnTo>
                    <a:lnTo>
                      <a:pt x="74" y="42"/>
                    </a:lnTo>
                    <a:close/>
                  </a:path>
                </a:pathLst>
              </a:custGeom>
              <a:solidFill>
                <a:srgbClr val="1F1A17"/>
              </a:solidFill>
              <a:ln w="9525">
                <a:noFill/>
                <a:round/>
                <a:headEnd/>
                <a:tailEnd/>
              </a:ln>
            </p:spPr>
            <p:txBody>
              <a:bodyPr/>
              <a:lstStyle/>
              <a:p>
                <a:endParaRPr lang="en-US"/>
              </a:p>
            </p:txBody>
          </p:sp>
          <p:sp>
            <p:nvSpPr>
              <p:cNvPr id="58001" name="Freeform 32"/>
              <p:cNvSpPr>
                <a:spLocks/>
              </p:cNvSpPr>
              <p:nvPr/>
            </p:nvSpPr>
            <p:spPr bwMode="auto">
              <a:xfrm>
                <a:off x="5430" y="2372"/>
                <a:ext cx="3" cy="2"/>
              </a:xfrm>
              <a:custGeom>
                <a:avLst/>
                <a:gdLst>
                  <a:gd name="T0" fmla="*/ 0 w 18"/>
                  <a:gd name="T1" fmla="*/ 0 h 10"/>
                  <a:gd name="T2" fmla="*/ 0 w 18"/>
                  <a:gd name="T3" fmla="*/ 0 h 10"/>
                  <a:gd name="T4" fmla="*/ 0 w 18"/>
                  <a:gd name="T5" fmla="*/ 0 h 10"/>
                  <a:gd name="T6" fmla="*/ 0 w 18"/>
                  <a:gd name="T7" fmla="*/ 0 h 10"/>
                  <a:gd name="T8" fmla="*/ 0 w 18"/>
                  <a:gd name="T9" fmla="*/ 0 h 10"/>
                  <a:gd name="T10" fmla="*/ 0 w 18"/>
                  <a:gd name="T11" fmla="*/ 0 h 10"/>
                  <a:gd name="T12" fmla="*/ 0 w 18"/>
                  <a:gd name="T13" fmla="*/ 0 h 10"/>
                  <a:gd name="T14" fmla="*/ 0 w 18"/>
                  <a:gd name="T15" fmla="*/ 0 h 10"/>
                  <a:gd name="T16" fmla="*/ 0 w 18"/>
                  <a:gd name="T17" fmla="*/ 0 h 10"/>
                  <a:gd name="T18" fmla="*/ 0 w 18"/>
                  <a:gd name="T19" fmla="*/ 0 h 10"/>
                  <a:gd name="T20" fmla="*/ 0 w 18"/>
                  <a:gd name="T21" fmla="*/ 0 h 10"/>
                  <a:gd name="T22" fmla="*/ 0 w 18"/>
                  <a:gd name="T23" fmla="*/ 0 h 10"/>
                  <a:gd name="T24" fmla="*/ 0 w 18"/>
                  <a:gd name="T25" fmla="*/ 0 h 10"/>
                  <a:gd name="T26" fmla="*/ 0 w 18"/>
                  <a:gd name="T27" fmla="*/ 0 h 10"/>
                  <a:gd name="T28" fmla="*/ 0 w 18"/>
                  <a:gd name="T29" fmla="*/ 0 h 10"/>
                  <a:gd name="T30" fmla="*/ 0 w 18"/>
                  <a:gd name="T31" fmla="*/ 0 h 10"/>
                  <a:gd name="T32" fmla="*/ 0 w 18"/>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0"/>
                  <a:gd name="T53" fmla="*/ 18 w 18"/>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0">
                    <a:moveTo>
                      <a:pt x="4" y="1"/>
                    </a:moveTo>
                    <a:lnTo>
                      <a:pt x="6" y="0"/>
                    </a:lnTo>
                    <a:lnTo>
                      <a:pt x="9" y="0"/>
                    </a:lnTo>
                    <a:lnTo>
                      <a:pt x="13" y="0"/>
                    </a:lnTo>
                    <a:lnTo>
                      <a:pt x="16" y="1"/>
                    </a:lnTo>
                    <a:lnTo>
                      <a:pt x="18" y="2"/>
                    </a:lnTo>
                    <a:lnTo>
                      <a:pt x="18" y="5"/>
                    </a:lnTo>
                    <a:lnTo>
                      <a:pt x="17" y="7"/>
                    </a:lnTo>
                    <a:lnTo>
                      <a:pt x="15" y="8"/>
                    </a:lnTo>
                    <a:lnTo>
                      <a:pt x="13" y="9"/>
                    </a:lnTo>
                    <a:lnTo>
                      <a:pt x="9" y="10"/>
                    </a:lnTo>
                    <a:lnTo>
                      <a:pt x="6" y="10"/>
                    </a:lnTo>
                    <a:lnTo>
                      <a:pt x="2" y="9"/>
                    </a:lnTo>
                    <a:lnTo>
                      <a:pt x="0" y="7"/>
                    </a:lnTo>
                    <a:lnTo>
                      <a:pt x="0" y="6"/>
                    </a:lnTo>
                    <a:lnTo>
                      <a:pt x="1" y="4"/>
                    </a:lnTo>
                    <a:lnTo>
                      <a:pt x="4" y="1"/>
                    </a:lnTo>
                    <a:close/>
                  </a:path>
                </a:pathLst>
              </a:custGeom>
              <a:solidFill>
                <a:srgbClr val="1F1A17"/>
              </a:solidFill>
              <a:ln w="9525">
                <a:noFill/>
                <a:round/>
                <a:headEnd/>
                <a:tailEnd/>
              </a:ln>
            </p:spPr>
            <p:txBody>
              <a:bodyPr/>
              <a:lstStyle/>
              <a:p>
                <a:endParaRPr lang="en-US"/>
              </a:p>
            </p:txBody>
          </p:sp>
          <p:sp>
            <p:nvSpPr>
              <p:cNvPr id="58002" name="Freeform 33"/>
              <p:cNvSpPr>
                <a:spLocks/>
              </p:cNvSpPr>
              <p:nvPr/>
            </p:nvSpPr>
            <p:spPr bwMode="auto">
              <a:xfrm>
                <a:off x="5263" y="2362"/>
                <a:ext cx="42" cy="24"/>
              </a:xfrm>
              <a:custGeom>
                <a:avLst/>
                <a:gdLst>
                  <a:gd name="T0" fmla="*/ 0 w 249"/>
                  <a:gd name="T1" fmla="*/ 0 h 141"/>
                  <a:gd name="T2" fmla="*/ 1 w 249"/>
                  <a:gd name="T3" fmla="*/ 0 h 141"/>
                  <a:gd name="T4" fmla="*/ 1 w 249"/>
                  <a:gd name="T5" fmla="*/ 1 h 141"/>
                  <a:gd name="T6" fmla="*/ 0 w 249"/>
                  <a:gd name="T7" fmla="*/ 1 h 141"/>
                  <a:gd name="T8" fmla="*/ 0 w 249"/>
                  <a:gd name="T9" fmla="*/ 0 h 141"/>
                  <a:gd name="T10" fmla="*/ 0 60000 65536"/>
                  <a:gd name="T11" fmla="*/ 0 60000 65536"/>
                  <a:gd name="T12" fmla="*/ 0 60000 65536"/>
                  <a:gd name="T13" fmla="*/ 0 60000 65536"/>
                  <a:gd name="T14" fmla="*/ 0 60000 65536"/>
                  <a:gd name="T15" fmla="*/ 0 w 249"/>
                  <a:gd name="T16" fmla="*/ 0 h 141"/>
                  <a:gd name="T17" fmla="*/ 249 w 249"/>
                  <a:gd name="T18" fmla="*/ 141 h 141"/>
                </a:gdLst>
                <a:ahLst/>
                <a:cxnLst>
                  <a:cxn ang="T10">
                    <a:pos x="T0" y="T1"/>
                  </a:cxn>
                  <a:cxn ang="T11">
                    <a:pos x="T2" y="T3"/>
                  </a:cxn>
                  <a:cxn ang="T12">
                    <a:pos x="T4" y="T5"/>
                  </a:cxn>
                  <a:cxn ang="T13">
                    <a:pos x="T6" y="T7"/>
                  </a:cxn>
                  <a:cxn ang="T14">
                    <a:pos x="T8" y="T9"/>
                  </a:cxn>
                </a:cxnLst>
                <a:rect l="T15" t="T16" r="T17" b="T18"/>
                <a:pathLst>
                  <a:path w="249" h="141">
                    <a:moveTo>
                      <a:pt x="9" y="8"/>
                    </a:moveTo>
                    <a:lnTo>
                      <a:pt x="249" y="0"/>
                    </a:lnTo>
                    <a:lnTo>
                      <a:pt x="240" y="134"/>
                    </a:lnTo>
                    <a:lnTo>
                      <a:pt x="0" y="141"/>
                    </a:lnTo>
                    <a:lnTo>
                      <a:pt x="9" y="8"/>
                    </a:lnTo>
                    <a:close/>
                  </a:path>
                </a:pathLst>
              </a:custGeom>
              <a:noFill/>
              <a:ln w="7938">
                <a:solidFill>
                  <a:srgbClr val="1F1A17"/>
                </a:solidFill>
                <a:prstDash val="solid"/>
                <a:round/>
                <a:headEnd/>
                <a:tailEnd/>
              </a:ln>
            </p:spPr>
            <p:txBody>
              <a:bodyPr/>
              <a:lstStyle/>
              <a:p>
                <a:endParaRPr lang="en-US"/>
              </a:p>
            </p:txBody>
          </p:sp>
          <p:sp>
            <p:nvSpPr>
              <p:cNvPr id="58003" name="Line 34"/>
              <p:cNvSpPr>
                <a:spLocks noChangeShapeType="1"/>
              </p:cNvSpPr>
              <p:nvPr/>
            </p:nvSpPr>
            <p:spPr bwMode="auto">
              <a:xfrm>
                <a:off x="5264" y="2379"/>
                <a:ext cx="11" cy="6"/>
              </a:xfrm>
              <a:prstGeom prst="line">
                <a:avLst/>
              </a:prstGeom>
              <a:noFill/>
              <a:ln w="7938">
                <a:solidFill>
                  <a:srgbClr val="1F1A17"/>
                </a:solidFill>
                <a:round/>
                <a:headEnd/>
                <a:tailEnd/>
              </a:ln>
            </p:spPr>
            <p:txBody>
              <a:bodyPr/>
              <a:lstStyle/>
              <a:p>
                <a:endParaRPr lang="en-US"/>
              </a:p>
            </p:txBody>
          </p:sp>
          <p:sp>
            <p:nvSpPr>
              <p:cNvPr id="58004" name="Line 35"/>
              <p:cNvSpPr>
                <a:spLocks noChangeShapeType="1"/>
              </p:cNvSpPr>
              <p:nvPr/>
            </p:nvSpPr>
            <p:spPr bwMode="auto">
              <a:xfrm>
                <a:off x="5264" y="2373"/>
                <a:ext cx="22" cy="12"/>
              </a:xfrm>
              <a:prstGeom prst="line">
                <a:avLst/>
              </a:prstGeom>
              <a:noFill/>
              <a:ln w="7938">
                <a:solidFill>
                  <a:srgbClr val="1F1A17"/>
                </a:solidFill>
                <a:round/>
                <a:headEnd/>
                <a:tailEnd/>
              </a:ln>
            </p:spPr>
            <p:txBody>
              <a:bodyPr/>
              <a:lstStyle/>
              <a:p>
                <a:endParaRPr lang="en-US"/>
              </a:p>
            </p:txBody>
          </p:sp>
          <p:sp>
            <p:nvSpPr>
              <p:cNvPr id="58005" name="Line 36"/>
              <p:cNvSpPr>
                <a:spLocks noChangeShapeType="1"/>
              </p:cNvSpPr>
              <p:nvPr/>
            </p:nvSpPr>
            <p:spPr bwMode="auto">
              <a:xfrm>
                <a:off x="5265" y="2367"/>
                <a:ext cx="32" cy="17"/>
              </a:xfrm>
              <a:prstGeom prst="line">
                <a:avLst/>
              </a:prstGeom>
              <a:noFill/>
              <a:ln w="7938">
                <a:solidFill>
                  <a:srgbClr val="1F1A17"/>
                </a:solidFill>
                <a:round/>
                <a:headEnd/>
                <a:tailEnd/>
              </a:ln>
            </p:spPr>
            <p:txBody>
              <a:bodyPr/>
              <a:lstStyle/>
              <a:p>
                <a:endParaRPr lang="en-US"/>
              </a:p>
            </p:txBody>
          </p:sp>
          <p:sp>
            <p:nvSpPr>
              <p:cNvPr id="58006" name="Line 37"/>
              <p:cNvSpPr>
                <a:spLocks noChangeShapeType="1"/>
              </p:cNvSpPr>
              <p:nvPr/>
            </p:nvSpPr>
            <p:spPr bwMode="auto">
              <a:xfrm>
                <a:off x="5271" y="2364"/>
                <a:ext cx="32" cy="17"/>
              </a:xfrm>
              <a:prstGeom prst="line">
                <a:avLst/>
              </a:prstGeom>
              <a:noFill/>
              <a:ln w="7938">
                <a:solidFill>
                  <a:srgbClr val="1F1A17"/>
                </a:solidFill>
                <a:round/>
                <a:headEnd/>
                <a:tailEnd/>
              </a:ln>
            </p:spPr>
            <p:txBody>
              <a:bodyPr/>
              <a:lstStyle/>
              <a:p>
                <a:endParaRPr lang="en-US"/>
              </a:p>
            </p:txBody>
          </p:sp>
          <p:sp>
            <p:nvSpPr>
              <p:cNvPr id="58007" name="Line 38"/>
              <p:cNvSpPr>
                <a:spLocks noChangeShapeType="1"/>
              </p:cNvSpPr>
              <p:nvPr/>
            </p:nvSpPr>
            <p:spPr bwMode="auto">
              <a:xfrm>
                <a:off x="5282" y="2363"/>
                <a:ext cx="21" cy="12"/>
              </a:xfrm>
              <a:prstGeom prst="line">
                <a:avLst/>
              </a:prstGeom>
              <a:noFill/>
              <a:ln w="7938">
                <a:solidFill>
                  <a:srgbClr val="1F1A17"/>
                </a:solidFill>
                <a:round/>
                <a:headEnd/>
                <a:tailEnd/>
              </a:ln>
            </p:spPr>
            <p:txBody>
              <a:bodyPr/>
              <a:lstStyle/>
              <a:p>
                <a:endParaRPr lang="en-US"/>
              </a:p>
            </p:txBody>
          </p:sp>
          <p:sp>
            <p:nvSpPr>
              <p:cNvPr id="58008" name="Line 39"/>
              <p:cNvSpPr>
                <a:spLocks noChangeShapeType="1"/>
              </p:cNvSpPr>
              <p:nvPr/>
            </p:nvSpPr>
            <p:spPr bwMode="auto">
              <a:xfrm>
                <a:off x="5293" y="2363"/>
                <a:ext cx="11" cy="6"/>
              </a:xfrm>
              <a:prstGeom prst="line">
                <a:avLst/>
              </a:prstGeom>
              <a:noFill/>
              <a:ln w="7938">
                <a:solidFill>
                  <a:srgbClr val="1F1A17"/>
                </a:solidFill>
                <a:round/>
                <a:headEnd/>
                <a:tailEnd/>
              </a:ln>
            </p:spPr>
            <p:txBody>
              <a:bodyPr/>
              <a:lstStyle/>
              <a:p>
                <a:endParaRPr lang="en-US"/>
              </a:p>
            </p:txBody>
          </p:sp>
          <p:sp>
            <p:nvSpPr>
              <p:cNvPr id="58009" name="Freeform 40"/>
              <p:cNvSpPr>
                <a:spLocks/>
              </p:cNvSpPr>
              <p:nvPr/>
            </p:nvSpPr>
            <p:spPr bwMode="auto">
              <a:xfrm>
                <a:off x="5328" y="2397"/>
                <a:ext cx="57" cy="32"/>
              </a:xfrm>
              <a:custGeom>
                <a:avLst/>
                <a:gdLst>
                  <a:gd name="T0" fmla="*/ 0 w 343"/>
                  <a:gd name="T1" fmla="*/ 1 h 191"/>
                  <a:gd name="T2" fmla="*/ 1 w 343"/>
                  <a:gd name="T3" fmla="*/ 0 h 191"/>
                  <a:gd name="T4" fmla="*/ 1 w 343"/>
                  <a:gd name="T5" fmla="*/ 0 h 191"/>
                  <a:gd name="T6" fmla="*/ 0 w 343"/>
                  <a:gd name="T7" fmla="*/ 1 h 191"/>
                  <a:gd name="T8" fmla="*/ 0 w 343"/>
                  <a:gd name="T9" fmla="*/ 1 h 191"/>
                  <a:gd name="T10" fmla="*/ 0 60000 65536"/>
                  <a:gd name="T11" fmla="*/ 0 60000 65536"/>
                  <a:gd name="T12" fmla="*/ 0 60000 65536"/>
                  <a:gd name="T13" fmla="*/ 0 60000 65536"/>
                  <a:gd name="T14" fmla="*/ 0 60000 65536"/>
                  <a:gd name="T15" fmla="*/ 0 w 343"/>
                  <a:gd name="T16" fmla="*/ 0 h 191"/>
                  <a:gd name="T17" fmla="*/ 343 w 343"/>
                  <a:gd name="T18" fmla="*/ 191 h 191"/>
                </a:gdLst>
                <a:ahLst/>
                <a:cxnLst>
                  <a:cxn ang="T10">
                    <a:pos x="T0" y="T1"/>
                  </a:cxn>
                  <a:cxn ang="T11">
                    <a:pos x="T2" y="T3"/>
                  </a:cxn>
                  <a:cxn ang="T12">
                    <a:pos x="T4" y="T5"/>
                  </a:cxn>
                  <a:cxn ang="T13">
                    <a:pos x="T6" y="T7"/>
                  </a:cxn>
                  <a:cxn ang="T14">
                    <a:pos x="T8" y="T9"/>
                  </a:cxn>
                </a:cxnLst>
                <a:rect l="T15" t="T16" r="T17" b="T18"/>
                <a:pathLst>
                  <a:path w="343" h="191">
                    <a:moveTo>
                      <a:pt x="0" y="123"/>
                    </a:moveTo>
                    <a:lnTo>
                      <a:pt x="217" y="0"/>
                    </a:lnTo>
                    <a:lnTo>
                      <a:pt x="343" y="68"/>
                    </a:lnTo>
                    <a:lnTo>
                      <a:pt x="126" y="191"/>
                    </a:lnTo>
                    <a:lnTo>
                      <a:pt x="0" y="123"/>
                    </a:lnTo>
                    <a:close/>
                  </a:path>
                </a:pathLst>
              </a:custGeom>
              <a:noFill/>
              <a:ln w="7938">
                <a:solidFill>
                  <a:srgbClr val="1F1A17"/>
                </a:solidFill>
                <a:prstDash val="solid"/>
                <a:round/>
                <a:headEnd/>
                <a:tailEnd/>
              </a:ln>
            </p:spPr>
            <p:txBody>
              <a:bodyPr/>
              <a:lstStyle/>
              <a:p>
                <a:endParaRPr lang="en-US"/>
              </a:p>
            </p:txBody>
          </p:sp>
          <p:sp>
            <p:nvSpPr>
              <p:cNvPr id="58010" name="Freeform 41"/>
              <p:cNvSpPr>
                <a:spLocks/>
              </p:cNvSpPr>
              <p:nvPr/>
            </p:nvSpPr>
            <p:spPr bwMode="auto">
              <a:xfrm>
                <a:off x="5327" y="2410"/>
                <a:ext cx="11" cy="6"/>
              </a:xfrm>
              <a:custGeom>
                <a:avLst/>
                <a:gdLst>
                  <a:gd name="T0" fmla="*/ 0 w 65"/>
                  <a:gd name="T1" fmla="*/ 0 h 36"/>
                  <a:gd name="T2" fmla="*/ 0 w 65"/>
                  <a:gd name="T3" fmla="*/ 0 h 36"/>
                  <a:gd name="T4" fmla="*/ 0 w 65"/>
                  <a:gd name="T5" fmla="*/ 0 h 36"/>
                  <a:gd name="T6" fmla="*/ 0 w 65"/>
                  <a:gd name="T7" fmla="*/ 0 h 36"/>
                  <a:gd name="T8" fmla="*/ 0 w 65"/>
                  <a:gd name="T9" fmla="*/ 0 h 36"/>
                  <a:gd name="T10" fmla="*/ 0 60000 65536"/>
                  <a:gd name="T11" fmla="*/ 0 60000 65536"/>
                  <a:gd name="T12" fmla="*/ 0 60000 65536"/>
                  <a:gd name="T13" fmla="*/ 0 60000 65536"/>
                  <a:gd name="T14" fmla="*/ 0 60000 65536"/>
                  <a:gd name="T15" fmla="*/ 0 w 65"/>
                  <a:gd name="T16" fmla="*/ 0 h 36"/>
                  <a:gd name="T17" fmla="*/ 65 w 65"/>
                  <a:gd name="T18" fmla="*/ 36 h 36"/>
                </a:gdLst>
                <a:ahLst/>
                <a:cxnLst>
                  <a:cxn ang="T10">
                    <a:pos x="T0" y="T1"/>
                  </a:cxn>
                  <a:cxn ang="T11">
                    <a:pos x="T2" y="T3"/>
                  </a:cxn>
                  <a:cxn ang="T12">
                    <a:pos x="T4" y="T5"/>
                  </a:cxn>
                  <a:cxn ang="T13">
                    <a:pos x="T6" y="T7"/>
                  </a:cxn>
                  <a:cxn ang="T14">
                    <a:pos x="T8" y="T9"/>
                  </a:cxn>
                </a:cxnLst>
                <a:rect l="T15" t="T16" r="T17" b="T18"/>
                <a:pathLst>
                  <a:path w="65" h="36">
                    <a:moveTo>
                      <a:pt x="0" y="22"/>
                    </a:moveTo>
                    <a:lnTo>
                      <a:pt x="38" y="0"/>
                    </a:lnTo>
                    <a:lnTo>
                      <a:pt x="65" y="15"/>
                    </a:lnTo>
                    <a:lnTo>
                      <a:pt x="27" y="36"/>
                    </a:lnTo>
                    <a:lnTo>
                      <a:pt x="0" y="22"/>
                    </a:lnTo>
                    <a:close/>
                  </a:path>
                </a:pathLst>
              </a:custGeom>
              <a:solidFill>
                <a:srgbClr val="1F1A17"/>
              </a:solidFill>
              <a:ln w="9525">
                <a:noFill/>
                <a:round/>
                <a:headEnd/>
                <a:tailEnd/>
              </a:ln>
            </p:spPr>
            <p:txBody>
              <a:bodyPr/>
              <a:lstStyle/>
              <a:p>
                <a:endParaRPr lang="en-US"/>
              </a:p>
            </p:txBody>
          </p:sp>
          <p:sp>
            <p:nvSpPr>
              <p:cNvPr id="58011" name="Freeform 42"/>
              <p:cNvSpPr>
                <a:spLocks/>
              </p:cNvSpPr>
              <p:nvPr/>
            </p:nvSpPr>
            <p:spPr bwMode="auto">
              <a:xfrm>
                <a:off x="5350" y="2397"/>
                <a:ext cx="11" cy="6"/>
              </a:xfrm>
              <a:custGeom>
                <a:avLst/>
                <a:gdLst>
                  <a:gd name="T0" fmla="*/ 0 w 66"/>
                  <a:gd name="T1" fmla="*/ 0 h 36"/>
                  <a:gd name="T2" fmla="*/ 0 w 66"/>
                  <a:gd name="T3" fmla="*/ 0 h 36"/>
                  <a:gd name="T4" fmla="*/ 0 w 66"/>
                  <a:gd name="T5" fmla="*/ 0 h 36"/>
                  <a:gd name="T6" fmla="*/ 0 w 66"/>
                  <a:gd name="T7" fmla="*/ 0 h 36"/>
                  <a:gd name="T8" fmla="*/ 0 w 66"/>
                  <a:gd name="T9" fmla="*/ 0 h 36"/>
                  <a:gd name="T10" fmla="*/ 0 60000 65536"/>
                  <a:gd name="T11" fmla="*/ 0 60000 65536"/>
                  <a:gd name="T12" fmla="*/ 0 60000 65536"/>
                  <a:gd name="T13" fmla="*/ 0 60000 65536"/>
                  <a:gd name="T14" fmla="*/ 0 60000 65536"/>
                  <a:gd name="T15" fmla="*/ 0 w 66"/>
                  <a:gd name="T16" fmla="*/ 0 h 36"/>
                  <a:gd name="T17" fmla="*/ 66 w 66"/>
                  <a:gd name="T18" fmla="*/ 36 h 36"/>
                </a:gdLst>
                <a:ahLst/>
                <a:cxnLst>
                  <a:cxn ang="T10">
                    <a:pos x="T0" y="T1"/>
                  </a:cxn>
                  <a:cxn ang="T11">
                    <a:pos x="T2" y="T3"/>
                  </a:cxn>
                  <a:cxn ang="T12">
                    <a:pos x="T4" y="T5"/>
                  </a:cxn>
                  <a:cxn ang="T13">
                    <a:pos x="T6" y="T7"/>
                  </a:cxn>
                  <a:cxn ang="T14">
                    <a:pos x="T8" y="T9"/>
                  </a:cxn>
                </a:cxnLst>
                <a:rect l="T15" t="T16" r="T17" b="T18"/>
                <a:pathLst>
                  <a:path w="66" h="36">
                    <a:moveTo>
                      <a:pt x="0" y="21"/>
                    </a:moveTo>
                    <a:lnTo>
                      <a:pt x="39" y="0"/>
                    </a:lnTo>
                    <a:lnTo>
                      <a:pt x="66" y="14"/>
                    </a:lnTo>
                    <a:lnTo>
                      <a:pt x="28" y="36"/>
                    </a:lnTo>
                    <a:lnTo>
                      <a:pt x="0" y="21"/>
                    </a:lnTo>
                    <a:close/>
                  </a:path>
                </a:pathLst>
              </a:custGeom>
              <a:solidFill>
                <a:srgbClr val="1F1A17"/>
              </a:solidFill>
              <a:ln w="9525">
                <a:noFill/>
                <a:round/>
                <a:headEnd/>
                <a:tailEnd/>
              </a:ln>
            </p:spPr>
            <p:txBody>
              <a:bodyPr/>
              <a:lstStyle/>
              <a:p>
                <a:endParaRPr lang="en-US"/>
              </a:p>
            </p:txBody>
          </p:sp>
          <p:sp>
            <p:nvSpPr>
              <p:cNvPr id="58012" name="Freeform 43"/>
              <p:cNvSpPr>
                <a:spLocks/>
              </p:cNvSpPr>
              <p:nvPr/>
            </p:nvSpPr>
            <p:spPr bwMode="auto">
              <a:xfrm>
                <a:off x="5340" y="2417"/>
                <a:ext cx="9" cy="5"/>
              </a:xfrm>
              <a:custGeom>
                <a:avLst/>
                <a:gdLst>
                  <a:gd name="T0" fmla="*/ 0 w 55"/>
                  <a:gd name="T1" fmla="*/ 0 h 31"/>
                  <a:gd name="T2" fmla="*/ 0 w 55"/>
                  <a:gd name="T3" fmla="*/ 0 h 31"/>
                  <a:gd name="T4" fmla="*/ 0 w 55"/>
                  <a:gd name="T5" fmla="*/ 0 h 31"/>
                  <a:gd name="T6" fmla="*/ 0 w 55"/>
                  <a:gd name="T7" fmla="*/ 0 h 31"/>
                  <a:gd name="T8" fmla="*/ 0 w 55"/>
                  <a:gd name="T9" fmla="*/ 0 h 31"/>
                  <a:gd name="T10" fmla="*/ 0 60000 65536"/>
                  <a:gd name="T11" fmla="*/ 0 60000 65536"/>
                  <a:gd name="T12" fmla="*/ 0 60000 65536"/>
                  <a:gd name="T13" fmla="*/ 0 60000 65536"/>
                  <a:gd name="T14" fmla="*/ 0 60000 65536"/>
                  <a:gd name="T15" fmla="*/ 0 w 55"/>
                  <a:gd name="T16" fmla="*/ 0 h 31"/>
                  <a:gd name="T17" fmla="*/ 55 w 55"/>
                  <a:gd name="T18" fmla="*/ 31 h 31"/>
                </a:gdLst>
                <a:ahLst/>
                <a:cxnLst>
                  <a:cxn ang="T10">
                    <a:pos x="T0" y="T1"/>
                  </a:cxn>
                  <a:cxn ang="T11">
                    <a:pos x="T2" y="T3"/>
                  </a:cxn>
                  <a:cxn ang="T12">
                    <a:pos x="T4" y="T5"/>
                  </a:cxn>
                  <a:cxn ang="T13">
                    <a:pos x="T6" y="T7"/>
                  </a:cxn>
                  <a:cxn ang="T14">
                    <a:pos x="T8" y="T9"/>
                  </a:cxn>
                </a:cxnLst>
                <a:rect l="T15" t="T16" r="T17" b="T18"/>
                <a:pathLst>
                  <a:path w="55" h="31">
                    <a:moveTo>
                      <a:pt x="0" y="25"/>
                    </a:moveTo>
                    <a:lnTo>
                      <a:pt x="44" y="0"/>
                    </a:lnTo>
                    <a:lnTo>
                      <a:pt x="55" y="6"/>
                    </a:lnTo>
                    <a:lnTo>
                      <a:pt x="10" y="31"/>
                    </a:lnTo>
                    <a:lnTo>
                      <a:pt x="0" y="25"/>
                    </a:lnTo>
                    <a:close/>
                  </a:path>
                </a:pathLst>
              </a:custGeom>
              <a:solidFill>
                <a:srgbClr val="1F1A17"/>
              </a:solidFill>
              <a:ln w="9525">
                <a:noFill/>
                <a:round/>
                <a:headEnd/>
                <a:tailEnd/>
              </a:ln>
            </p:spPr>
            <p:txBody>
              <a:bodyPr/>
              <a:lstStyle/>
              <a:p>
                <a:endParaRPr lang="en-US"/>
              </a:p>
            </p:txBody>
          </p:sp>
          <p:sp>
            <p:nvSpPr>
              <p:cNvPr id="58013" name="Freeform 44"/>
              <p:cNvSpPr>
                <a:spLocks/>
              </p:cNvSpPr>
              <p:nvPr/>
            </p:nvSpPr>
            <p:spPr bwMode="auto">
              <a:xfrm>
                <a:off x="5363" y="2404"/>
                <a:ext cx="9" cy="5"/>
              </a:xfrm>
              <a:custGeom>
                <a:avLst/>
                <a:gdLst>
                  <a:gd name="T0" fmla="*/ 0 w 55"/>
                  <a:gd name="T1" fmla="*/ 0 h 30"/>
                  <a:gd name="T2" fmla="*/ 0 w 55"/>
                  <a:gd name="T3" fmla="*/ 0 h 30"/>
                  <a:gd name="T4" fmla="*/ 0 w 55"/>
                  <a:gd name="T5" fmla="*/ 0 h 30"/>
                  <a:gd name="T6" fmla="*/ 0 w 55"/>
                  <a:gd name="T7" fmla="*/ 0 h 30"/>
                  <a:gd name="T8" fmla="*/ 0 w 55"/>
                  <a:gd name="T9" fmla="*/ 0 h 30"/>
                  <a:gd name="T10" fmla="*/ 0 60000 65536"/>
                  <a:gd name="T11" fmla="*/ 0 60000 65536"/>
                  <a:gd name="T12" fmla="*/ 0 60000 65536"/>
                  <a:gd name="T13" fmla="*/ 0 60000 65536"/>
                  <a:gd name="T14" fmla="*/ 0 60000 65536"/>
                  <a:gd name="T15" fmla="*/ 0 w 55"/>
                  <a:gd name="T16" fmla="*/ 0 h 30"/>
                  <a:gd name="T17" fmla="*/ 55 w 55"/>
                  <a:gd name="T18" fmla="*/ 30 h 30"/>
                </a:gdLst>
                <a:ahLst/>
                <a:cxnLst>
                  <a:cxn ang="T10">
                    <a:pos x="T0" y="T1"/>
                  </a:cxn>
                  <a:cxn ang="T11">
                    <a:pos x="T2" y="T3"/>
                  </a:cxn>
                  <a:cxn ang="T12">
                    <a:pos x="T4" y="T5"/>
                  </a:cxn>
                  <a:cxn ang="T13">
                    <a:pos x="T6" y="T7"/>
                  </a:cxn>
                  <a:cxn ang="T14">
                    <a:pos x="T8" y="T9"/>
                  </a:cxn>
                </a:cxnLst>
                <a:rect l="T15" t="T16" r="T17" b="T18"/>
                <a:pathLst>
                  <a:path w="55" h="30">
                    <a:moveTo>
                      <a:pt x="0" y="25"/>
                    </a:moveTo>
                    <a:lnTo>
                      <a:pt x="45" y="0"/>
                    </a:lnTo>
                    <a:lnTo>
                      <a:pt x="55" y="5"/>
                    </a:lnTo>
                    <a:lnTo>
                      <a:pt x="11" y="30"/>
                    </a:lnTo>
                    <a:lnTo>
                      <a:pt x="0" y="25"/>
                    </a:lnTo>
                    <a:close/>
                  </a:path>
                </a:pathLst>
              </a:custGeom>
              <a:solidFill>
                <a:srgbClr val="1F1A17"/>
              </a:solidFill>
              <a:ln w="9525">
                <a:noFill/>
                <a:round/>
                <a:headEnd/>
                <a:tailEnd/>
              </a:ln>
            </p:spPr>
            <p:txBody>
              <a:bodyPr/>
              <a:lstStyle/>
              <a:p>
                <a:endParaRPr lang="en-US"/>
              </a:p>
            </p:txBody>
          </p:sp>
          <p:sp>
            <p:nvSpPr>
              <p:cNvPr id="58014" name="Freeform 45"/>
              <p:cNvSpPr>
                <a:spLocks/>
              </p:cNvSpPr>
              <p:nvPr/>
            </p:nvSpPr>
            <p:spPr bwMode="auto">
              <a:xfrm>
                <a:off x="5363" y="2404"/>
                <a:ext cx="9" cy="5"/>
              </a:xfrm>
              <a:custGeom>
                <a:avLst/>
                <a:gdLst>
                  <a:gd name="T0" fmla="*/ 0 w 52"/>
                  <a:gd name="T1" fmla="*/ 0 h 28"/>
                  <a:gd name="T2" fmla="*/ 0 w 52"/>
                  <a:gd name="T3" fmla="*/ 0 h 28"/>
                  <a:gd name="T4" fmla="*/ 0 w 52"/>
                  <a:gd name="T5" fmla="*/ 0 h 28"/>
                  <a:gd name="T6" fmla="*/ 0 w 52"/>
                  <a:gd name="T7" fmla="*/ 0 h 28"/>
                  <a:gd name="T8" fmla="*/ 0 w 52"/>
                  <a:gd name="T9" fmla="*/ 0 h 28"/>
                  <a:gd name="T10" fmla="*/ 0 60000 65536"/>
                  <a:gd name="T11" fmla="*/ 0 60000 65536"/>
                  <a:gd name="T12" fmla="*/ 0 60000 65536"/>
                  <a:gd name="T13" fmla="*/ 0 60000 65536"/>
                  <a:gd name="T14" fmla="*/ 0 60000 65536"/>
                  <a:gd name="T15" fmla="*/ 0 w 52"/>
                  <a:gd name="T16" fmla="*/ 0 h 28"/>
                  <a:gd name="T17" fmla="*/ 52 w 52"/>
                  <a:gd name="T18" fmla="*/ 28 h 28"/>
                </a:gdLst>
                <a:ahLst/>
                <a:cxnLst>
                  <a:cxn ang="T10">
                    <a:pos x="T0" y="T1"/>
                  </a:cxn>
                  <a:cxn ang="T11">
                    <a:pos x="T2" y="T3"/>
                  </a:cxn>
                  <a:cxn ang="T12">
                    <a:pos x="T4" y="T5"/>
                  </a:cxn>
                  <a:cxn ang="T13">
                    <a:pos x="T6" y="T7"/>
                  </a:cxn>
                  <a:cxn ang="T14">
                    <a:pos x="T8" y="T9"/>
                  </a:cxn>
                </a:cxnLst>
                <a:rect l="T15" t="T16" r="T17" b="T18"/>
                <a:pathLst>
                  <a:path w="52" h="28">
                    <a:moveTo>
                      <a:pt x="40" y="28"/>
                    </a:moveTo>
                    <a:lnTo>
                      <a:pt x="0" y="5"/>
                    </a:lnTo>
                    <a:lnTo>
                      <a:pt x="11" y="0"/>
                    </a:lnTo>
                    <a:lnTo>
                      <a:pt x="52" y="21"/>
                    </a:lnTo>
                    <a:lnTo>
                      <a:pt x="40" y="28"/>
                    </a:lnTo>
                    <a:close/>
                  </a:path>
                </a:pathLst>
              </a:custGeom>
              <a:solidFill>
                <a:srgbClr val="1F1A17"/>
              </a:solidFill>
              <a:ln w="9525">
                <a:noFill/>
                <a:round/>
                <a:headEnd/>
                <a:tailEnd/>
              </a:ln>
            </p:spPr>
            <p:txBody>
              <a:bodyPr/>
              <a:lstStyle/>
              <a:p>
                <a:endParaRPr lang="en-US"/>
              </a:p>
            </p:txBody>
          </p:sp>
          <p:sp>
            <p:nvSpPr>
              <p:cNvPr id="58015" name="Freeform 46"/>
              <p:cNvSpPr>
                <a:spLocks/>
              </p:cNvSpPr>
              <p:nvPr/>
            </p:nvSpPr>
            <p:spPr bwMode="auto">
              <a:xfrm>
                <a:off x="5347" y="2315"/>
                <a:ext cx="23" cy="31"/>
              </a:xfrm>
              <a:custGeom>
                <a:avLst/>
                <a:gdLst>
                  <a:gd name="T0" fmla="*/ 0 w 141"/>
                  <a:gd name="T1" fmla="*/ 1 h 185"/>
                  <a:gd name="T2" fmla="*/ 0 w 141"/>
                  <a:gd name="T3" fmla="*/ 1 h 185"/>
                  <a:gd name="T4" fmla="*/ 0 w 141"/>
                  <a:gd name="T5" fmla="*/ 1 h 185"/>
                  <a:gd name="T6" fmla="*/ 0 w 141"/>
                  <a:gd name="T7" fmla="*/ 1 h 185"/>
                  <a:gd name="T8" fmla="*/ 0 w 141"/>
                  <a:gd name="T9" fmla="*/ 1 h 185"/>
                  <a:gd name="T10" fmla="*/ 0 w 141"/>
                  <a:gd name="T11" fmla="*/ 1 h 185"/>
                  <a:gd name="T12" fmla="*/ 0 w 141"/>
                  <a:gd name="T13" fmla="*/ 1 h 185"/>
                  <a:gd name="T14" fmla="*/ 0 w 141"/>
                  <a:gd name="T15" fmla="*/ 1 h 185"/>
                  <a:gd name="T16" fmla="*/ 0 w 141"/>
                  <a:gd name="T17" fmla="*/ 1 h 185"/>
                  <a:gd name="T18" fmla="*/ 0 w 141"/>
                  <a:gd name="T19" fmla="*/ 1 h 185"/>
                  <a:gd name="T20" fmla="*/ 0 w 141"/>
                  <a:gd name="T21" fmla="*/ 1 h 185"/>
                  <a:gd name="T22" fmla="*/ 0 w 141"/>
                  <a:gd name="T23" fmla="*/ 1 h 185"/>
                  <a:gd name="T24" fmla="*/ 0 w 141"/>
                  <a:gd name="T25" fmla="*/ 1 h 185"/>
                  <a:gd name="T26" fmla="*/ 0 w 141"/>
                  <a:gd name="T27" fmla="*/ 1 h 185"/>
                  <a:gd name="T28" fmla="*/ 0 w 141"/>
                  <a:gd name="T29" fmla="*/ 1 h 185"/>
                  <a:gd name="T30" fmla="*/ 0 w 141"/>
                  <a:gd name="T31" fmla="*/ 1 h 185"/>
                  <a:gd name="T32" fmla="*/ 0 w 141"/>
                  <a:gd name="T33" fmla="*/ 1 h 185"/>
                  <a:gd name="T34" fmla="*/ 0 w 141"/>
                  <a:gd name="T35" fmla="*/ 1 h 185"/>
                  <a:gd name="T36" fmla="*/ 0 w 141"/>
                  <a:gd name="T37" fmla="*/ 1 h 185"/>
                  <a:gd name="T38" fmla="*/ 0 w 141"/>
                  <a:gd name="T39" fmla="*/ 1 h 185"/>
                  <a:gd name="T40" fmla="*/ 0 w 141"/>
                  <a:gd name="T41" fmla="*/ 1 h 185"/>
                  <a:gd name="T42" fmla="*/ 1 w 141"/>
                  <a:gd name="T43" fmla="*/ 1 h 185"/>
                  <a:gd name="T44" fmla="*/ 1 w 141"/>
                  <a:gd name="T45" fmla="*/ 1 h 185"/>
                  <a:gd name="T46" fmla="*/ 1 w 141"/>
                  <a:gd name="T47" fmla="*/ 1 h 185"/>
                  <a:gd name="T48" fmla="*/ 1 w 141"/>
                  <a:gd name="T49" fmla="*/ 1 h 185"/>
                  <a:gd name="T50" fmla="*/ 1 w 141"/>
                  <a:gd name="T51" fmla="*/ 1 h 185"/>
                  <a:gd name="T52" fmla="*/ 1 w 141"/>
                  <a:gd name="T53" fmla="*/ 1 h 185"/>
                  <a:gd name="T54" fmla="*/ 0 w 141"/>
                  <a:gd name="T55" fmla="*/ 1 h 185"/>
                  <a:gd name="T56" fmla="*/ 0 w 141"/>
                  <a:gd name="T57" fmla="*/ 1 h 185"/>
                  <a:gd name="T58" fmla="*/ 0 w 141"/>
                  <a:gd name="T59" fmla="*/ 1 h 185"/>
                  <a:gd name="T60" fmla="*/ 0 w 141"/>
                  <a:gd name="T61" fmla="*/ 1 h 185"/>
                  <a:gd name="T62" fmla="*/ 0 w 141"/>
                  <a:gd name="T63" fmla="*/ 0 h 185"/>
                  <a:gd name="T64" fmla="*/ 0 w 141"/>
                  <a:gd name="T65" fmla="*/ 0 h 185"/>
                  <a:gd name="T66" fmla="*/ 0 w 141"/>
                  <a:gd name="T67" fmla="*/ 0 h 185"/>
                  <a:gd name="T68" fmla="*/ 0 w 141"/>
                  <a:gd name="T69" fmla="*/ 0 h 185"/>
                  <a:gd name="T70" fmla="*/ 0 w 141"/>
                  <a:gd name="T71" fmla="*/ 0 h 185"/>
                  <a:gd name="T72" fmla="*/ 0 w 141"/>
                  <a:gd name="T73" fmla="*/ 0 h 185"/>
                  <a:gd name="T74" fmla="*/ 0 w 141"/>
                  <a:gd name="T75" fmla="*/ 0 h 185"/>
                  <a:gd name="T76" fmla="*/ 0 w 141"/>
                  <a:gd name="T77" fmla="*/ 0 h 185"/>
                  <a:gd name="T78" fmla="*/ 0 w 141"/>
                  <a:gd name="T79" fmla="*/ 0 h 185"/>
                  <a:gd name="T80" fmla="*/ 0 w 141"/>
                  <a:gd name="T81" fmla="*/ 0 h 185"/>
                  <a:gd name="T82" fmla="*/ 0 w 141"/>
                  <a:gd name="T83" fmla="*/ 0 h 185"/>
                  <a:gd name="T84" fmla="*/ 0 w 141"/>
                  <a:gd name="T85" fmla="*/ 0 h 185"/>
                  <a:gd name="T86" fmla="*/ 0 w 141"/>
                  <a:gd name="T87" fmla="*/ 0 h 185"/>
                  <a:gd name="T88" fmla="*/ 0 w 141"/>
                  <a:gd name="T89" fmla="*/ 0 h 185"/>
                  <a:gd name="T90" fmla="*/ 0 w 141"/>
                  <a:gd name="T91" fmla="*/ 0 h 185"/>
                  <a:gd name="T92" fmla="*/ 0 w 141"/>
                  <a:gd name="T93" fmla="*/ 0 h 185"/>
                  <a:gd name="T94" fmla="*/ 0 w 141"/>
                  <a:gd name="T95" fmla="*/ 0 h 185"/>
                  <a:gd name="T96" fmla="*/ 0 w 141"/>
                  <a:gd name="T97" fmla="*/ 0 h 185"/>
                  <a:gd name="T98" fmla="*/ 0 w 141"/>
                  <a:gd name="T99" fmla="*/ 1 h 185"/>
                  <a:gd name="T100" fmla="*/ 0 w 141"/>
                  <a:gd name="T101" fmla="*/ 1 h 185"/>
                  <a:gd name="T102" fmla="*/ 0 w 141"/>
                  <a:gd name="T103" fmla="*/ 1 h 185"/>
                  <a:gd name="T104" fmla="*/ 0 w 141"/>
                  <a:gd name="T105" fmla="*/ 1 h 185"/>
                  <a:gd name="T106" fmla="*/ 0 w 141"/>
                  <a:gd name="T107" fmla="*/ 1 h 185"/>
                  <a:gd name="T108" fmla="*/ 0 w 141"/>
                  <a:gd name="T109" fmla="*/ 1 h 185"/>
                  <a:gd name="T110" fmla="*/ 0 w 141"/>
                  <a:gd name="T111" fmla="*/ 1 h 185"/>
                  <a:gd name="T112" fmla="*/ 0 w 141"/>
                  <a:gd name="T113" fmla="*/ 1 h 1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
                  <a:gd name="T172" fmla="*/ 0 h 185"/>
                  <a:gd name="T173" fmla="*/ 141 w 141"/>
                  <a:gd name="T174" fmla="*/ 185 h 1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 h="185">
                    <a:moveTo>
                      <a:pt x="27" y="147"/>
                    </a:moveTo>
                    <a:lnTo>
                      <a:pt x="17" y="150"/>
                    </a:lnTo>
                    <a:lnTo>
                      <a:pt x="9" y="155"/>
                    </a:lnTo>
                    <a:lnTo>
                      <a:pt x="3" y="160"/>
                    </a:lnTo>
                    <a:lnTo>
                      <a:pt x="1" y="166"/>
                    </a:lnTo>
                    <a:lnTo>
                      <a:pt x="0" y="168"/>
                    </a:lnTo>
                    <a:lnTo>
                      <a:pt x="0" y="172"/>
                    </a:lnTo>
                    <a:lnTo>
                      <a:pt x="1" y="174"/>
                    </a:lnTo>
                    <a:lnTo>
                      <a:pt x="2" y="176"/>
                    </a:lnTo>
                    <a:lnTo>
                      <a:pt x="4" y="178"/>
                    </a:lnTo>
                    <a:lnTo>
                      <a:pt x="7" y="180"/>
                    </a:lnTo>
                    <a:lnTo>
                      <a:pt x="10" y="181"/>
                    </a:lnTo>
                    <a:lnTo>
                      <a:pt x="15" y="182"/>
                    </a:lnTo>
                    <a:lnTo>
                      <a:pt x="39" y="182"/>
                    </a:lnTo>
                    <a:lnTo>
                      <a:pt x="57" y="183"/>
                    </a:lnTo>
                    <a:lnTo>
                      <a:pt x="73" y="183"/>
                    </a:lnTo>
                    <a:lnTo>
                      <a:pt x="94" y="185"/>
                    </a:lnTo>
                    <a:lnTo>
                      <a:pt x="103" y="184"/>
                    </a:lnTo>
                    <a:lnTo>
                      <a:pt x="112" y="183"/>
                    </a:lnTo>
                    <a:lnTo>
                      <a:pt x="120" y="180"/>
                    </a:lnTo>
                    <a:lnTo>
                      <a:pt x="128" y="175"/>
                    </a:lnTo>
                    <a:lnTo>
                      <a:pt x="135" y="170"/>
                    </a:lnTo>
                    <a:lnTo>
                      <a:pt x="140" y="166"/>
                    </a:lnTo>
                    <a:lnTo>
                      <a:pt x="141" y="164"/>
                    </a:lnTo>
                    <a:lnTo>
                      <a:pt x="141" y="161"/>
                    </a:lnTo>
                    <a:lnTo>
                      <a:pt x="141" y="159"/>
                    </a:lnTo>
                    <a:lnTo>
                      <a:pt x="140" y="157"/>
                    </a:lnTo>
                    <a:lnTo>
                      <a:pt x="129" y="141"/>
                    </a:lnTo>
                    <a:lnTo>
                      <a:pt x="119" y="124"/>
                    </a:lnTo>
                    <a:lnTo>
                      <a:pt x="111" y="107"/>
                    </a:lnTo>
                    <a:lnTo>
                      <a:pt x="104" y="90"/>
                    </a:lnTo>
                    <a:lnTo>
                      <a:pt x="100" y="71"/>
                    </a:lnTo>
                    <a:lnTo>
                      <a:pt x="96" y="51"/>
                    </a:lnTo>
                    <a:lnTo>
                      <a:pt x="95" y="30"/>
                    </a:lnTo>
                    <a:lnTo>
                      <a:pt x="95" y="7"/>
                    </a:lnTo>
                    <a:lnTo>
                      <a:pt x="92" y="4"/>
                    </a:lnTo>
                    <a:lnTo>
                      <a:pt x="86" y="1"/>
                    </a:lnTo>
                    <a:lnTo>
                      <a:pt x="81" y="0"/>
                    </a:lnTo>
                    <a:lnTo>
                      <a:pt x="75" y="2"/>
                    </a:lnTo>
                    <a:lnTo>
                      <a:pt x="58" y="13"/>
                    </a:lnTo>
                    <a:lnTo>
                      <a:pt x="49" y="21"/>
                    </a:lnTo>
                    <a:lnTo>
                      <a:pt x="43" y="26"/>
                    </a:lnTo>
                    <a:lnTo>
                      <a:pt x="41" y="30"/>
                    </a:lnTo>
                    <a:lnTo>
                      <a:pt x="40" y="34"/>
                    </a:lnTo>
                    <a:lnTo>
                      <a:pt x="39" y="40"/>
                    </a:lnTo>
                    <a:lnTo>
                      <a:pt x="39" y="46"/>
                    </a:lnTo>
                    <a:lnTo>
                      <a:pt x="39" y="51"/>
                    </a:lnTo>
                    <a:lnTo>
                      <a:pt x="41" y="65"/>
                    </a:lnTo>
                    <a:lnTo>
                      <a:pt x="44" y="80"/>
                    </a:lnTo>
                    <a:lnTo>
                      <a:pt x="50" y="97"/>
                    </a:lnTo>
                    <a:lnTo>
                      <a:pt x="57" y="113"/>
                    </a:lnTo>
                    <a:lnTo>
                      <a:pt x="65" y="130"/>
                    </a:lnTo>
                    <a:lnTo>
                      <a:pt x="74" y="145"/>
                    </a:lnTo>
                    <a:lnTo>
                      <a:pt x="61" y="145"/>
                    </a:lnTo>
                    <a:lnTo>
                      <a:pt x="52" y="144"/>
                    </a:lnTo>
                    <a:lnTo>
                      <a:pt x="42" y="144"/>
                    </a:lnTo>
                    <a:lnTo>
                      <a:pt x="27" y="147"/>
                    </a:lnTo>
                    <a:close/>
                  </a:path>
                </a:pathLst>
              </a:custGeom>
              <a:solidFill>
                <a:srgbClr val="1F1A17"/>
              </a:solidFill>
              <a:ln w="9525">
                <a:noFill/>
                <a:round/>
                <a:headEnd/>
                <a:tailEnd/>
              </a:ln>
            </p:spPr>
            <p:txBody>
              <a:bodyPr/>
              <a:lstStyle/>
              <a:p>
                <a:endParaRPr lang="en-US"/>
              </a:p>
            </p:txBody>
          </p:sp>
          <p:sp>
            <p:nvSpPr>
              <p:cNvPr id="58016" name="Freeform 47"/>
              <p:cNvSpPr>
                <a:spLocks/>
              </p:cNvSpPr>
              <p:nvPr/>
            </p:nvSpPr>
            <p:spPr bwMode="auto">
              <a:xfrm>
                <a:off x="5344" y="2221"/>
                <a:ext cx="31" cy="18"/>
              </a:xfrm>
              <a:custGeom>
                <a:avLst/>
                <a:gdLst>
                  <a:gd name="T0" fmla="*/ 1 w 187"/>
                  <a:gd name="T1" fmla="*/ 0 h 109"/>
                  <a:gd name="T2" fmla="*/ 1 w 187"/>
                  <a:gd name="T3" fmla="*/ 0 h 109"/>
                  <a:gd name="T4" fmla="*/ 1 w 187"/>
                  <a:gd name="T5" fmla="*/ 0 h 109"/>
                  <a:gd name="T6" fmla="*/ 1 w 187"/>
                  <a:gd name="T7" fmla="*/ 0 h 109"/>
                  <a:gd name="T8" fmla="*/ 1 w 187"/>
                  <a:gd name="T9" fmla="*/ 0 h 109"/>
                  <a:gd name="T10" fmla="*/ 1 w 187"/>
                  <a:gd name="T11" fmla="*/ 0 h 109"/>
                  <a:gd name="T12" fmla="*/ 1 w 187"/>
                  <a:gd name="T13" fmla="*/ 0 h 109"/>
                  <a:gd name="T14" fmla="*/ 1 w 187"/>
                  <a:gd name="T15" fmla="*/ 0 h 109"/>
                  <a:gd name="T16" fmla="*/ 1 w 187"/>
                  <a:gd name="T17" fmla="*/ 0 h 109"/>
                  <a:gd name="T18" fmla="*/ 1 w 187"/>
                  <a:gd name="T19" fmla="*/ 0 h 109"/>
                  <a:gd name="T20" fmla="*/ 1 w 187"/>
                  <a:gd name="T21" fmla="*/ 0 h 109"/>
                  <a:gd name="T22" fmla="*/ 0 w 187"/>
                  <a:gd name="T23" fmla="*/ 0 h 109"/>
                  <a:gd name="T24" fmla="*/ 0 w 187"/>
                  <a:gd name="T25" fmla="*/ 0 h 109"/>
                  <a:gd name="T26" fmla="*/ 0 w 187"/>
                  <a:gd name="T27" fmla="*/ 0 h 109"/>
                  <a:gd name="T28" fmla="*/ 0 w 187"/>
                  <a:gd name="T29" fmla="*/ 0 h 109"/>
                  <a:gd name="T30" fmla="*/ 0 w 187"/>
                  <a:gd name="T31" fmla="*/ 0 h 109"/>
                  <a:gd name="T32" fmla="*/ 0 w 187"/>
                  <a:gd name="T33" fmla="*/ 0 h 109"/>
                  <a:gd name="T34" fmla="*/ 0 w 187"/>
                  <a:gd name="T35" fmla="*/ 0 h 109"/>
                  <a:gd name="T36" fmla="*/ 0 w 187"/>
                  <a:gd name="T37" fmla="*/ 0 h 109"/>
                  <a:gd name="T38" fmla="*/ 0 w 187"/>
                  <a:gd name="T39" fmla="*/ 0 h 109"/>
                  <a:gd name="T40" fmla="*/ 0 w 187"/>
                  <a:gd name="T41" fmla="*/ 0 h 109"/>
                  <a:gd name="T42" fmla="*/ 0 w 187"/>
                  <a:gd name="T43" fmla="*/ 0 h 109"/>
                  <a:gd name="T44" fmla="*/ 0 w 187"/>
                  <a:gd name="T45" fmla="*/ 0 h 109"/>
                  <a:gd name="T46" fmla="*/ 0 w 187"/>
                  <a:gd name="T47" fmla="*/ 0 h 109"/>
                  <a:gd name="T48" fmla="*/ 0 w 187"/>
                  <a:gd name="T49" fmla="*/ 0 h 109"/>
                  <a:gd name="T50" fmla="*/ 0 w 187"/>
                  <a:gd name="T51" fmla="*/ 0 h 109"/>
                  <a:gd name="T52" fmla="*/ 0 w 187"/>
                  <a:gd name="T53" fmla="*/ 0 h 109"/>
                  <a:gd name="T54" fmla="*/ 0 w 187"/>
                  <a:gd name="T55" fmla="*/ 0 h 109"/>
                  <a:gd name="T56" fmla="*/ 0 w 187"/>
                  <a:gd name="T57" fmla="*/ 0 h 109"/>
                  <a:gd name="T58" fmla="*/ 0 w 187"/>
                  <a:gd name="T59" fmla="*/ 0 h 109"/>
                  <a:gd name="T60" fmla="*/ 0 w 187"/>
                  <a:gd name="T61" fmla="*/ 0 h 109"/>
                  <a:gd name="T62" fmla="*/ 0 w 187"/>
                  <a:gd name="T63" fmla="*/ 0 h 109"/>
                  <a:gd name="T64" fmla="*/ 0 w 187"/>
                  <a:gd name="T65" fmla="*/ 0 h 109"/>
                  <a:gd name="T66" fmla="*/ 0 w 187"/>
                  <a:gd name="T67" fmla="*/ 0 h 109"/>
                  <a:gd name="T68" fmla="*/ 0 w 187"/>
                  <a:gd name="T69" fmla="*/ 0 h 109"/>
                  <a:gd name="T70" fmla="*/ 0 w 187"/>
                  <a:gd name="T71" fmla="*/ 0 h 109"/>
                  <a:gd name="T72" fmla="*/ 0 w 187"/>
                  <a:gd name="T73" fmla="*/ 0 h 109"/>
                  <a:gd name="T74" fmla="*/ 0 w 187"/>
                  <a:gd name="T75" fmla="*/ 0 h 109"/>
                  <a:gd name="T76" fmla="*/ 1 w 187"/>
                  <a:gd name="T77" fmla="*/ 0 h 109"/>
                  <a:gd name="T78" fmla="*/ 1 w 187"/>
                  <a:gd name="T79" fmla="*/ 0 h 109"/>
                  <a:gd name="T80" fmla="*/ 1 w 187"/>
                  <a:gd name="T81" fmla="*/ 0 h 109"/>
                  <a:gd name="T82" fmla="*/ 1 w 187"/>
                  <a:gd name="T83" fmla="*/ 0 h 109"/>
                  <a:gd name="T84" fmla="*/ 1 w 187"/>
                  <a:gd name="T85" fmla="*/ 0 h 109"/>
                  <a:gd name="T86" fmla="*/ 1 w 187"/>
                  <a:gd name="T87" fmla="*/ 0 h 109"/>
                  <a:gd name="T88" fmla="*/ 1 w 187"/>
                  <a:gd name="T89" fmla="*/ 0 h 109"/>
                  <a:gd name="T90" fmla="*/ 1 w 187"/>
                  <a:gd name="T91" fmla="*/ 0 h 109"/>
                  <a:gd name="T92" fmla="*/ 1 w 187"/>
                  <a:gd name="T93" fmla="*/ 0 h 109"/>
                  <a:gd name="T94" fmla="*/ 1 w 187"/>
                  <a:gd name="T95" fmla="*/ 0 h 109"/>
                  <a:gd name="T96" fmla="*/ 1 w 187"/>
                  <a:gd name="T97" fmla="*/ 0 h 1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9"/>
                  <a:gd name="T149" fmla="*/ 187 w 187"/>
                  <a:gd name="T150" fmla="*/ 109 h 1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9">
                    <a:moveTo>
                      <a:pt x="187" y="55"/>
                    </a:moveTo>
                    <a:lnTo>
                      <a:pt x="187" y="49"/>
                    </a:lnTo>
                    <a:lnTo>
                      <a:pt x="185" y="43"/>
                    </a:lnTo>
                    <a:lnTo>
                      <a:pt x="182" y="39"/>
                    </a:lnTo>
                    <a:lnTo>
                      <a:pt x="180" y="33"/>
                    </a:lnTo>
                    <a:lnTo>
                      <a:pt x="176" y="29"/>
                    </a:lnTo>
                    <a:lnTo>
                      <a:pt x="171" y="24"/>
                    </a:lnTo>
                    <a:lnTo>
                      <a:pt x="165" y="21"/>
                    </a:lnTo>
                    <a:lnTo>
                      <a:pt x="160" y="16"/>
                    </a:lnTo>
                    <a:lnTo>
                      <a:pt x="146" y="9"/>
                    </a:lnTo>
                    <a:lnTo>
                      <a:pt x="130" y="5"/>
                    </a:lnTo>
                    <a:lnTo>
                      <a:pt x="112" y="1"/>
                    </a:lnTo>
                    <a:lnTo>
                      <a:pt x="93" y="0"/>
                    </a:lnTo>
                    <a:lnTo>
                      <a:pt x="74" y="1"/>
                    </a:lnTo>
                    <a:lnTo>
                      <a:pt x="56" y="5"/>
                    </a:lnTo>
                    <a:lnTo>
                      <a:pt x="40" y="9"/>
                    </a:lnTo>
                    <a:lnTo>
                      <a:pt x="27" y="16"/>
                    </a:lnTo>
                    <a:lnTo>
                      <a:pt x="21" y="21"/>
                    </a:lnTo>
                    <a:lnTo>
                      <a:pt x="15" y="24"/>
                    </a:lnTo>
                    <a:lnTo>
                      <a:pt x="11" y="29"/>
                    </a:lnTo>
                    <a:lnTo>
                      <a:pt x="6" y="33"/>
                    </a:lnTo>
                    <a:lnTo>
                      <a:pt x="3" y="39"/>
                    </a:lnTo>
                    <a:lnTo>
                      <a:pt x="1" y="43"/>
                    </a:lnTo>
                    <a:lnTo>
                      <a:pt x="0" y="49"/>
                    </a:lnTo>
                    <a:lnTo>
                      <a:pt x="0" y="55"/>
                    </a:lnTo>
                    <a:lnTo>
                      <a:pt x="0" y="60"/>
                    </a:lnTo>
                    <a:lnTo>
                      <a:pt x="1" y="66"/>
                    </a:lnTo>
                    <a:lnTo>
                      <a:pt x="3" y="71"/>
                    </a:lnTo>
                    <a:lnTo>
                      <a:pt x="6" y="76"/>
                    </a:lnTo>
                    <a:lnTo>
                      <a:pt x="11" y="81"/>
                    </a:lnTo>
                    <a:lnTo>
                      <a:pt x="15" y="85"/>
                    </a:lnTo>
                    <a:lnTo>
                      <a:pt x="21" y="89"/>
                    </a:lnTo>
                    <a:lnTo>
                      <a:pt x="27" y="93"/>
                    </a:lnTo>
                    <a:lnTo>
                      <a:pt x="40" y="100"/>
                    </a:lnTo>
                    <a:lnTo>
                      <a:pt x="56" y="105"/>
                    </a:lnTo>
                    <a:lnTo>
                      <a:pt x="74" y="108"/>
                    </a:lnTo>
                    <a:lnTo>
                      <a:pt x="93" y="109"/>
                    </a:lnTo>
                    <a:lnTo>
                      <a:pt x="112" y="108"/>
                    </a:lnTo>
                    <a:lnTo>
                      <a:pt x="130" y="105"/>
                    </a:lnTo>
                    <a:lnTo>
                      <a:pt x="146" y="100"/>
                    </a:lnTo>
                    <a:lnTo>
                      <a:pt x="160" y="93"/>
                    </a:lnTo>
                    <a:lnTo>
                      <a:pt x="165" y="89"/>
                    </a:lnTo>
                    <a:lnTo>
                      <a:pt x="171" y="85"/>
                    </a:lnTo>
                    <a:lnTo>
                      <a:pt x="176" y="81"/>
                    </a:lnTo>
                    <a:lnTo>
                      <a:pt x="180" y="76"/>
                    </a:lnTo>
                    <a:lnTo>
                      <a:pt x="182" y="71"/>
                    </a:lnTo>
                    <a:lnTo>
                      <a:pt x="185" y="66"/>
                    </a:lnTo>
                    <a:lnTo>
                      <a:pt x="187" y="60"/>
                    </a:lnTo>
                    <a:lnTo>
                      <a:pt x="187" y="55"/>
                    </a:lnTo>
                  </a:path>
                </a:pathLst>
              </a:custGeom>
              <a:noFill/>
              <a:ln w="7938">
                <a:solidFill>
                  <a:srgbClr val="000000"/>
                </a:solidFill>
                <a:prstDash val="solid"/>
                <a:round/>
                <a:headEnd/>
                <a:tailEnd/>
              </a:ln>
            </p:spPr>
            <p:txBody>
              <a:bodyPr/>
              <a:lstStyle/>
              <a:p>
                <a:endParaRPr lang="en-US"/>
              </a:p>
            </p:txBody>
          </p:sp>
          <p:sp>
            <p:nvSpPr>
              <p:cNvPr id="58017" name="Freeform 48"/>
              <p:cNvSpPr>
                <a:spLocks/>
              </p:cNvSpPr>
              <p:nvPr/>
            </p:nvSpPr>
            <p:spPr bwMode="auto">
              <a:xfrm>
                <a:off x="5331" y="2227"/>
                <a:ext cx="57" cy="30"/>
              </a:xfrm>
              <a:custGeom>
                <a:avLst/>
                <a:gdLst>
                  <a:gd name="T0" fmla="*/ 0 w 344"/>
                  <a:gd name="T1" fmla="*/ 0 h 179"/>
                  <a:gd name="T2" fmla="*/ 0 w 344"/>
                  <a:gd name="T3" fmla="*/ 0 h 179"/>
                  <a:gd name="T4" fmla="*/ 0 w 344"/>
                  <a:gd name="T5" fmla="*/ 0 h 179"/>
                  <a:gd name="T6" fmla="*/ 0 w 344"/>
                  <a:gd name="T7" fmla="*/ 0 h 179"/>
                  <a:gd name="T8" fmla="*/ 0 w 344"/>
                  <a:gd name="T9" fmla="*/ 0 h 179"/>
                  <a:gd name="T10" fmla="*/ 0 w 344"/>
                  <a:gd name="T11" fmla="*/ 0 h 179"/>
                  <a:gd name="T12" fmla="*/ 0 w 344"/>
                  <a:gd name="T13" fmla="*/ 1 h 179"/>
                  <a:gd name="T14" fmla="*/ 0 w 344"/>
                  <a:gd name="T15" fmla="*/ 1 h 179"/>
                  <a:gd name="T16" fmla="*/ 0 w 344"/>
                  <a:gd name="T17" fmla="*/ 1 h 179"/>
                  <a:gd name="T18" fmla="*/ 0 w 344"/>
                  <a:gd name="T19" fmla="*/ 1 h 179"/>
                  <a:gd name="T20" fmla="*/ 0 w 344"/>
                  <a:gd name="T21" fmla="*/ 1 h 179"/>
                  <a:gd name="T22" fmla="*/ 0 w 344"/>
                  <a:gd name="T23" fmla="*/ 1 h 179"/>
                  <a:gd name="T24" fmla="*/ 0 w 344"/>
                  <a:gd name="T25" fmla="*/ 1 h 179"/>
                  <a:gd name="T26" fmla="*/ 0 w 344"/>
                  <a:gd name="T27" fmla="*/ 1 h 179"/>
                  <a:gd name="T28" fmla="*/ 1 w 344"/>
                  <a:gd name="T29" fmla="*/ 1 h 179"/>
                  <a:gd name="T30" fmla="*/ 1 w 344"/>
                  <a:gd name="T31" fmla="*/ 1 h 179"/>
                  <a:gd name="T32" fmla="*/ 1 w 344"/>
                  <a:gd name="T33" fmla="*/ 1 h 179"/>
                  <a:gd name="T34" fmla="*/ 1 w 344"/>
                  <a:gd name="T35" fmla="*/ 1 h 179"/>
                  <a:gd name="T36" fmla="*/ 1 w 344"/>
                  <a:gd name="T37" fmla="*/ 1 h 179"/>
                  <a:gd name="T38" fmla="*/ 1 w 344"/>
                  <a:gd name="T39" fmla="*/ 1 h 179"/>
                  <a:gd name="T40" fmla="*/ 1 w 344"/>
                  <a:gd name="T41" fmla="*/ 1 h 179"/>
                  <a:gd name="T42" fmla="*/ 1 w 344"/>
                  <a:gd name="T43" fmla="*/ 1 h 179"/>
                  <a:gd name="T44" fmla="*/ 1 w 344"/>
                  <a:gd name="T45" fmla="*/ 1 h 179"/>
                  <a:gd name="T46" fmla="*/ 1 w 344"/>
                  <a:gd name="T47" fmla="*/ 1 h 179"/>
                  <a:gd name="T48" fmla="*/ 1 w 344"/>
                  <a:gd name="T49" fmla="*/ 1 h 179"/>
                  <a:gd name="T50" fmla="*/ 1 w 344"/>
                  <a:gd name="T51" fmla="*/ 1 h 179"/>
                  <a:gd name="T52" fmla="*/ 1 w 344"/>
                  <a:gd name="T53" fmla="*/ 0 h 179"/>
                  <a:gd name="T54" fmla="*/ 1 w 344"/>
                  <a:gd name="T55" fmla="*/ 0 h 179"/>
                  <a:gd name="T56" fmla="*/ 1 w 344"/>
                  <a:gd name="T57" fmla="*/ 0 h 179"/>
                  <a:gd name="T58" fmla="*/ 1 w 344"/>
                  <a:gd name="T59" fmla="*/ 0 h 179"/>
                  <a:gd name="T60" fmla="*/ 1 w 344"/>
                  <a:gd name="T61" fmla="*/ 0 h 179"/>
                  <a:gd name="T62" fmla="*/ 1 w 344"/>
                  <a:gd name="T63" fmla="*/ 0 h 1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4"/>
                  <a:gd name="T97" fmla="*/ 0 h 179"/>
                  <a:gd name="T98" fmla="*/ 344 w 344"/>
                  <a:gd name="T99" fmla="*/ 179 h 17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4" h="179">
                    <a:moveTo>
                      <a:pt x="68" y="0"/>
                    </a:moveTo>
                    <a:lnTo>
                      <a:pt x="58" y="5"/>
                    </a:lnTo>
                    <a:lnTo>
                      <a:pt x="48" y="10"/>
                    </a:lnTo>
                    <a:lnTo>
                      <a:pt x="39" y="16"/>
                    </a:lnTo>
                    <a:lnTo>
                      <a:pt x="31" y="22"/>
                    </a:lnTo>
                    <a:lnTo>
                      <a:pt x="24" y="29"/>
                    </a:lnTo>
                    <a:lnTo>
                      <a:pt x="17" y="36"/>
                    </a:lnTo>
                    <a:lnTo>
                      <a:pt x="12" y="43"/>
                    </a:lnTo>
                    <a:lnTo>
                      <a:pt x="8" y="50"/>
                    </a:lnTo>
                    <a:lnTo>
                      <a:pt x="4" y="58"/>
                    </a:lnTo>
                    <a:lnTo>
                      <a:pt x="1" y="64"/>
                    </a:lnTo>
                    <a:lnTo>
                      <a:pt x="0" y="72"/>
                    </a:lnTo>
                    <a:lnTo>
                      <a:pt x="0" y="80"/>
                    </a:lnTo>
                    <a:lnTo>
                      <a:pt x="0" y="87"/>
                    </a:lnTo>
                    <a:lnTo>
                      <a:pt x="2" y="95"/>
                    </a:lnTo>
                    <a:lnTo>
                      <a:pt x="5" y="103"/>
                    </a:lnTo>
                    <a:lnTo>
                      <a:pt x="9" y="111"/>
                    </a:lnTo>
                    <a:lnTo>
                      <a:pt x="14" y="118"/>
                    </a:lnTo>
                    <a:lnTo>
                      <a:pt x="19" y="126"/>
                    </a:lnTo>
                    <a:lnTo>
                      <a:pt x="26" y="132"/>
                    </a:lnTo>
                    <a:lnTo>
                      <a:pt x="34" y="138"/>
                    </a:lnTo>
                    <a:lnTo>
                      <a:pt x="42" y="144"/>
                    </a:lnTo>
                    <a:lnTo>
                      <a:pt x="51" y="149"/>
                    </a:lnTo>
                    <a:lnTo>
                      <a:pt x="61" y="155"/>
                    </a:lnTo>
                    <a:lnTo>
                      <a:pt x="72" y="160"/>
                    </a:lnTo>
                    <a:lnTo>
                      <a:pt x="82" y="164"/>
                    </a:lnTo>
                    <a:lnTo>
                      <a:pt x="94" y="168"/>
                    </a:lnTo>
                    <a:lnTo>
                      <a:pt x="106" y="171"/>
                    </a:lnTo>
                    <a:lnTo>
                      <a:pt x="118" y="173"/>
                    </a:lnTo>
                    <a:lnTo>
                      <a:pt x="132" y="176"/>
                    </a:lnTo>
                    <a:lnTo>
                      <a:pt x="144" y="177"/>
                    </a:lnTo>
                    <a:lnTo>
                      <a:pt x="158" y="178"/>
                    </a:lnTo>
                    <a:lnTo>
                      <a:pt x="172" y="179"/>
                    </a:lnTo>
                    <a:lnTo>
                      <a:pt x="186" y="178"/>
                    </a:lnTo>
                    <a:lnTo>
                      <a:pt x="199" y="177"/>
                    </a:lnTo>
                    <a:lnTo>
                      <a:pt x="213" y="176"/>
                    </a:lnTo>
                    <a:lnTo>
                      <a:pt x="225" y="173"/>
                    </a:lnTo>
                    <a:lnTo>
                      <a:pt x="237" y="171"/>
                    </a:lnTo>
                    <a:lnTo>
                      <a:pt x="250" y="168"/>
                    </a:lnTo>
                    <a:lnTo>
                      <a:pt x="261" y="164"/>
                    </a:lnTo>
                    <a:lnTo>
                      <a:pt x="273" y="160"/>
                    </a:lnTo>
                    <a:lnTo>
                      <a:pt x="283" y="155"/>
                    </a:lnTo>
                    <a:lnTo>
                      <a:pt x="293" y="149"/>
                    </a:lnTo>
                    <a:lnTo>
                      <a:pt x="302" y="144"/>
                    </a:lnTo>
                    <a:lnTo>
                      <a:pt x="310" y="138"/>
                    </a:lnTo>
                    <a:lnTo>
                      <a:pt x="318" y="132"/>
                    </a:lnTo>
                    <a:lnTo>
                      <a:pt x="325" y="126"/>
                    </a:lnTo>
                    <a:lnTo>
                      <a:pt x="331" y="118"/>
                    </a:lnTo>
                    <a:lnTo>
                      <a:pt x="335" y="111"/>
                    </a:lnTo>
                    <a:lnTo>
                      <a:pt x="340" y="103"/>
                    </a:lnTo>
                    <a:lnTo>
                      <a:pt x="342" y="95"/>
                    </a:lnTo>
                    <a:lnTo>
                      <a:pt x="344" y="87"/>
                    </a:lnTo>
                    <a:lnTo>
                      <a:pt x="344" y="80"/>
                    </a:lnTo>
                    <a:lnTo>
                      <a:pt x="344" y="72"/>
                    </a:lnTo>
                    <a:lnTo>
                      <a:pt x="342" y="64"/>
                    </a:lnTo>
                    <a:lnTo>
                      <a:pt x="340" y="58"/>
                    </a:lnTo>
                    <a:lnTo>
                      <a:pt x="336" y="50"/>
                    </a:lnTo>
                    <a:lnTo>
                      <a:pt x="332" y="43"/>
                    </a:lnTo>
                    <a:lnTo>
                      <a:pt x="327" y="36"/>
                    </a:lnTo>
                    <a:lnTo>
                      <a:pt x="320" y="29"/>
                    </a:lnTo>
                    <a:lnTo>
                      <a:pt x="314" y="22"/>
                    </a:lnTo>
                    <a:lnTo>
                      <a:pt x="306" y="16"/>
                    </a:lnTo>
                    <a:lnTo>
                      <a:pt x="297" y="10"/>
                    </a:lnTo>
                    <a:lnTo>
                      <a:pt x="286" y="5"/>
                    </a:lnTo>
                    <a:lnTo>
                      <a:pt x="276" y="0"/>
                    </a:lnTo>
                  </a:path>
                </a:pathLst>
              </a:custGeom>
              <a:noFill/>
              <a:ln w="7938">
                <a:solidFill>
                  <a:srgbClr val="000000"/>
                </a:solidFill>
                <a:prstDash val="solid"/>
                <a:round/>
                <a:headEnd/>
                <a:tailEnd/>
              </a:ln>
            </p:spPr>
            <p:txBody>
              <a:bodyPr/>
              <a:lstStyle/>
              <a:p>
                <a:endParaRPr lang="en-US"/>
              </a:p>
            </p:txBody>
          </p:sp>
          <p:sp>
            <p:nvSpPr>
              <p:cNvPr id="58018" name="Freeform 49"/>
              <p:cNvSpPr>
                <a:spLocks/>
              </p:cNvSpPr>
              <p:nvPr/>
            </p:nvSpPr>
            <p:spPr bwMode="auto">
              <a:xfrm>
                <a:off x="5331" y="2246"/>
                <a:ext cx="57" cy="17"/>
              </a:xfrm>
              <a:custGeom>
                <a:avLst/>
                <a:gdLst>
                  <a:gd name="T0" fmla="*/ 0 w 344"/>
                  <a:gd name="T1" fmla="*/ 0 h 100"/>
                  <a:gd name="T2" fmla="*/ 0 w 344"/>
                  <a:gd name="T3" fmla="*/ 0 h 100"/>
                  <a:gd name="T4" fmla="*/ 0 w 344"/>
                  <a:gd name="T5" fmla="*/ 0 h 100"/>
                  <a:gd name="T6" fmla="*/ 0 w 344"/>
                  <a:gd name="T7" fmla="*/ 0 h 100"/>
                  <a:gd name="T8" fmla="*/ 0 w 344"/>
                  <a:gd name="T9" fmla="*/ 0 h 100"/>
                  <a:gd name="T10" fmla="*/ 0 w 344"/>
                  <a:gd name="T11" fmla="*/ 0 h 100"/>
                  <a:gd name="T12" fmla="*/ 0 w 344"/>
                  <a:gd name="T13" fmla="*/ 0 h 100"/>
                  <a:gd name="T14" fmla="*/ 0 w 344"/>
                  <a:gd name="T15" fmla="*/ 0 h 100"/>
                  <a:gd name="T16" fmla="*/ 0 w 344"/>
                  <a:gd name="T17" fmla="*/ 0 h 100"/>
                  <a:gd name="T18" fmla="*/ 0 w 344"/>
                  <a:gd name="T19" fmla="*/ 0 h 100"/>
                  <a:gd name="T20" fmla="*/ 0 w 344"/>
                  <a:gd name="T21" fmla="*/ 0 h 100"/>
                  <a:gd name="T22" fmla="*/ 0 w 344"/>
                  <a:gd name="T23" fmla="*/ 0 h 100"/>
                  <a:gd name="T24" fmla="*/ 0 w 344"/>
                  <a:gd name="T25" fmla="*/ 1 h 100"/>
                  <a:gd name="T26" fmla="*/ 0 w 344"/>
                  <a:gd name="T27" fmla="*/ 1 h 100"/>
                  <a:gd name="T28" fmla="*/ 0 w 344"/>
                  <a:gd name="T29" fmla="*/ 1 h 100"/>
                  <a:gd name="T30" fmla="*/ 1 w 344"/>
                  <a:gd name="T31" fmla="*/ 1 h 100"/>
                  <a:gd name="T32" fmla="*/ 1 w 344"/>
                  <a:gd name="T33" fmla="*/ 1 h 100"/>
                  <a:gd name="T34" fmla="*/ 1 w 344"/>
                  <a:gd name="T35" fmla="*/ 1 h 100"/>
                  <a:gd name="T36" fmla="*/ 1 w 344"/>
                  <a:gd name="T37" fmla="*/ 1 h 100"/>
                  <a:gd name="T38" fmla="*/ 1 w 344"/>
                  <a:gd name="T39" fmla="*/ 1 h 100"/>
                  <a:gd name="T40" fmla="*/ 1 w 344"/>
                  <a:gd name="T41" fmla="*/ 1 h 100"/>
                  <a:gd name="T42" fmla="*/ 1 w 344"/>
                  <a:gd name="T43" fmla="*/ 0 h 100"/>
                  <a:gd name="T44" fmla="*/ 1 w 344"/>
                  <a:gd name="T45" fmla="*/ 0 h 100"/>
                  <a:gd name="T46" fmla="*/ 1 w 344"/>
                  <a:gd name="T47" fmla="*/ 0 h 100"/>
                  <a:gd name="T48" fmla="*/ 1 w 344"/>
                  <a:gd name="T49" fmla="*/ 0 h 100"/>
                  <a:gd name="T50" fmla="*/ 1 w 344"/>
                  <a:gd name="T51" fmla="*/ 0 h 100"/>
                  <a:gd name="T52" fmla="*/ 1 w 344"/>
                  <a:gd name="T53" fmla="*/ 0 h 100"/>
                  <a:gd name="T54" fmla="*/ 1 w 344"/>
                  <a:gd name="T55" fmla="*/ 0 h 100"/>
                  <a:gd name="T56" fmla="*/ 1 w 344"/>
                  <a:gd name="T57" fmla="*/ 0 h 100"/>
                  <a:gd name="T58" fmla="*/ 1 w 344"/>
                  <a:gd name="T59" fmla="*/ 0 h 100"/>
                  <a:gd name="T60" fmla="*/ 1 w 344"/>
                  <a:gd name="T61" fmla="*/ 0 h 100"/>
                  <a:gd name="T62" fmla="*/ 1 w 344"/>
                  <a:gd name="T63" fmla="*/ 0 h 100"/>
                  <a:gd name="T64" fmla="*/ 1 w 344"/>
                  <a:gd name="T65" fmla="*/ 0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00"/>
                  <a:gd name="T101" fmla="*/ 344 w 3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00">
                    <a:moveTo>
                      <a:pt x="0" y="0"/>
                    </a:moveTo>
                    <a:lnTo>
                      <a:pt x="0" y="7"/>
                    </a:lnTo>
                    <a:lnTo>
                      <a:pt x="1" y="14"/>
                    </a:lnTo>
                    <a:lnTo>
                      <a:pt x="4" y="21"/>
                    </a:lnTo>
                    <a:lnTo>
                      <a:pt x="6" y="26"/>
                    </a:lnTo>
                    <a:lnTo>
                      <a:pt x="9" y="33"/>
                    </a:lnTo>
                    <a:lnTo>
                      <a:pt x="13" y="39"/>
                    </a:lnTo>
                    <a:lnTo>
                      <a:pt x="17" y="45"/>
                    </a:lnTo>
                    <a:lnTo>
                      <a:pt x="23" y="50"/>
                    </a:lnTo>
                    <a:lnTo>
                      <a:pt x="35" y="62"/>
                    </a:lnTo>
                    <a:lnTo>
                      <a:pt x="50" y="71"/>
                    </a:lnTo>
                    <a:lnTo>
                      <a:pt x="67" y="80"/>
                    </a:lnTo>
                    <a:lnTo>
                      <a:pt x="86" y="87"/>
                    </a:lnTo>
                    <a:lnTo>
                      <a:pt x="107" y="92"/>
                    </a:lnTo>
                    <a:lnTo>
                      <a:pt x="127" y="97"/>
                    </a:lnTo>
                    <a:lnTo>
                      <a:pt x="150" y="99"/>
                    </a:lnTo>
                    <a:lnTo>
                      <a:pt x="172" y="100"/>
                    </a:lnTo>
                    <a:lnTo>
                      <a:pt x="194" y="99"/>
                    </a:lnTo>
                    <a:lnTo>
                      <a:pt x="216" y="97"/>
                    </a:lnTo>
                    <a:lnTo>
                      <a:pt x="237" y="92"/>
                    </a:lnTo>
                    <a:lnTo>
                      <a:pt x="258" y="87"/>
                    </a:lnTo>
                    <a:lnTo>
                      <a:pt x="277" y="80"/>
                    </a:lnTo>
                    <a:lnTo>
                      <a:pt x="294" y="71"/>
                    </a:lnTo>
                    <a:lnTo>
                      <a:pt x="309" y="62"/>
                    </a:lnTo>
                    <a:lnTo>
                      <a:pt x="322" y="50"/>
                    </a:lnTo>
                    <a:lnTo>
                      <a:pt x="326" y="45"/>
                    </a:lnTo>
                    <a:lnTo>
                      <a:pt x="331" y="39"/>
                    </a:lnTo>
                    <a:lnTo>
                      <a:pt x="335" y="33"/>
                    </a:lnTo>
                    <a:lnTo>
                      <a:pt x="339" y="26"/>
                    </a:lnTo>
                    <a:lnTo>
                      <a:pt x="341" y="21"/>
                    </a:lnTo>
                    <a:lnTo>
                      <a:pt x="343" y="14"/>
                    </a:lnTo>
                    <a:lnTo>
                      <a:pt x="344" y="7"/>
                    </a:lnTo>
                    <a:lnTo>
                      <a:pt x="344" y="0"/>
                    </a:lnTo>
                  </a:path>
                </a:pathLst>
              </a:custGeom>
              <a:noFill/>
              <a:ln w="7938">
                <a:solidFill>
                  <a:srgbClr val="000000"/>
                </a:solidFill>
                <a:prstDash val="solid"/>
                <a:round/>
                <a:headEnd/>
                <a:tailEnd/>
              </a:ln>
            </p:spPr>
            <p:txBody>
              <a:bodyPr/>
              <a:lstStyle/>
              <a:p>
                <a:endParaRPr lang="en-US"/>
              </a:p>
            </p:txBody>
          </p:sp>
          <p:sp>
            <p:nvSpPr>
              <p:cNvPr id="58019" name="Freeform 50"/>
              <p:cNvSpPr>
                <a:spLocks/>
              </p:cNvSpPr>
              <p:nvPr/>
            </p:nvSpPr>
            <p:spPr bwMode="auto">
              <a:xfrm>
                <a:off x="5367" y="2237"/>
                <a:ext cx="18" cy="18"/>
              </a:xfrm>
              <a:custGeom>
                <a:avLst/>
                <a:gdLst>
                  <a:gd name="T0" fmla="*/ 0 w 108"/>
                  <a:gd name="T1" fmla="*/ 1 h 108"/>
                  <a:gd name="T2" fmla="*/ 0 w 108"/>
                  <a:gd name="T3" fmla="*/ 1 h 108"/>
                  <a:gd name="T4" fmla="*/ 0 w 108"/>
                  <a:gd name="T5" fmla="*/ 1 h 108"/>
                  <a:gd name="T6" fmla="*/ 0 w 108"/>
                  <a:gd name="T7" fmla="*/ 0 h 108"/>
                  <a:gd name="T8" fmla="*/ 0 w 108"/>
                  <a:gd name="T9" fmla="*/ 0 h 108"/>
                  <a:gd name="T10" fmla="*/ 0 w 108"/>
                  <a:gd name="T11" fmla="*/ 0 h 108"/>
                  <a:gd name="T12" fmla="*/ 0 w 108"/>
                  <a:gd name="T13" fmla="*/ 0 h 108"/>
                  <a:gd name="T14" fmla="*/ 0 w 108"/>
                  <a:gd name="T15" fmla="*/ 0 h 108"/>
                  <a:gd name="T16" fmla="*/ 1 w 108"/>
                  <a:gd name="T17" fmla="*/ 0 h 108"/>
                  <a:gd name="T18" fmla="*/ 1 w 108"/>
                  <a:gd name="T19" fmla="*/ 0 h 108"/>
                  <a:gd name="T20" fmla="*/ 1 w 108"/>
                  <a:gd name="T21" fmla="*/ 0 h 108"/>
                  <a:gd name="T22" fmla="*/ 1 w 108"/>
                  <a:gd name="T23" fmla="*/ 0 h 108"/>
                  <a:gd name="T24" fmla="*/ 1 w 108"/>
                  <a:gd name="T25" fmla="*/ 0 h 108"/>
                  <a:gd name="T26" fmla="*/ 1 w 108"/>
                  <a:gd name="T27" fmla="*/ 0 h 108"/>
                  <a:gd name="T28" fmla="*/ 1 w 108"/>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8"/>
                  <a:gd name="T46" fmla="*/ 0 h 108"/>
                  <a:gd name="T47" fmla="*/ 108 w 108"/>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8" h="108">
                    <a:moveTo>
                      <a:pt x="0" y="108"/>
                    </a:moveTo>
                    <a:lnTo>
                      <a:pt x="19" y="104"/>
                    </a:lnTo>
                    <a:lnTo>
                      <a:pt x="41" y="97"/>
                    </a:lnTo>
                    <a:lnTo>
                      <a:pt x="51" y="92"/>
                    </a:lnTo>
                    <a:lnTo>
                      <a:pt x="61" y="87"/>
                    </a:lnTo>
                    <a:lnTo>
                      <a:pt x="71" y="81"/>
                    </a:lnTo>
                    <a:lnTo>
                      <a:pt x="80" y="74"/>
                    </a:lnTo>
                    <a:lnTo>
                      <a:pt x="89" y="67"/>
                    </a:lnTo>
                    <a:lnTo>
                      <a:pt x="96" y="59"/>
                    </a:lnTo>
                    <a:lnTo>
                      <a:pt x="101" y="51"/>
                    </a:lnTo>
                    <a:lnTo>
                      <a:pt x="106" y="42"/>
                    </a:lnTo>
                    <a:lnTo>
                      <a:pt x="108" y="33"/>
                    </a:lnTo>
                    <a:lnTo>
                      <a:pt x="108" y="23"/>
                    </a:lnTo>
                    <a:lnTo>
                      <a:pt x="106" y="12"/>
                    </a:lnTo>
                    <a:lnTo>
                      <a:pt x="102" y="0"/>
                    </a:lnTo>
                  </a:path>
                </a:pathLst>
              </a:custGeom>
              <a:noFill/>
              <a:ln w="7938">
                <a:solidFill>
                  <a:srgbClr val="000000"/>
                </a:solidFill>
                <a:prstDash val="solid"/>
                <a:round/>
                <a:headEnd/>
                <a:tailEnd/>
              </a:ln>
            </p:spPr>
            <p:txBody>
              <a:bodyPr/>
              <a:lstStyle/>
              <a:p>
                <a:endParaRPr lang="en-US"/>
              </a:p>
            </p:txBody>
          </p:sp>
          <p:sp>
            <p:nvSpPr>
              <p:cNvPr id="58020" name="Freeform 51"/>
              <p:cNvSpPr>
                <a:spLocks/>
              </p:cNvSpPr>
              <p:nvPr/>
            </p:nvSpPr>
            <p:spPr bwMode="auto">
              <a:xfrm>
                <a:off x="5334" y="2237"/>
                <a:ext cx="12" cy="16"/>
              </a:xfrm>
              <a:custGeom>
                <a:avLst/>
                <a:gdLst>
                  <a:gd name="T0" fmla="*/ 0 w 76"/>
                  <a:gd name="T1" fmla="*/ 0 h 100"/>
                  <a:gd name="T2" fmla="*/ 0 w 76"/>
                  <a:gd name="T3" fmla="*/ 0 h 100"/>
                  <a:gd name="T4" fmla="*/ 0 w 76"/>
                  <a:gd name="T5" fmla="*/ 0 h 100"/>
                  <a:gd name="T6" fmla="*/ 0 w 76"/>
                  <a:gd name="T7" fmla="*/ 0 h 100"/>
                  <a:gd name="T8" fmla="*/ 0 w 76"/>
                  <a:gd name="T9" fmla="*/ 0 h 100"/>
                  <a:gd name="T10" fmla="*/ 0 w 76"/>
                  <a:gd name="T11" fmla="*/ 0 h 100"/>
                  <a:gd name="T12" fmla="*/ 0 w 76"/>
                  <a:gd name="T13" fmla="*/ 0 h 100"/>
                  <a:gd name="T14" fmla="*/ 0 w 76"/>
                  <a:gd name="T15" fmla="*/ 0 h 100"/>
                  <a:gd name="T16" fmla="*/ 0 w 76"/>
                  <a:gd name="T17" fmla="*/ 0 h 100"/>
                  <a:gd name="T18" fmla="*/ 0 w 76"/>
                  <a:gd name="T19" fmla="*/ 0 h 100"/>
                  <a:gd name="T20" fmla="*/ 0 w 76"/>
                  <a:gd name="T21" fmla="*/ 0 h 100"/>
                  <a:gd name="T22" fmla="*/ 0 w 76"/>
                  <a:gd name="T23" fmla="*/ 0 h 100"/>
                  <a:gd name="T24" fmla="*/ 0 w 76"/>
                  <a:gd name="T25" fmla="*/ 0 h 100"/>
                  <a:gd name="T26" fmla="*/ 0 w 76"/>
                  <a:gd name="T27" fmla="*/ 0 h 100"/>
                  <a:gd name="T28" fmla="*/ 0 w 76"/>
                  <a:gd name="T29" fmla="*/ 0 h 1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6"/>
                  <a:gd name="T46" fmla="*/ 0 h 100"/>
                  <a:gd name="T47" fmla="*/ 76 w 76"/>
                  <a:gd name="T48" fmla="*/ 100 h 1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6" h="100">
                    <a:moveTo>
                      <a:pt x="6" y="0"/>
                    </a:moveTo>
                    <a:lnTo>
                      <a:pt x="3" y="9"/>
                    </a:lnTo>
                    <a:lnTo>
                      <a:pt x="0" y="18"/>
                    </a:lnTo>
                    <a:lnTo>
                      <a:pt x="0" y="28"/>
                    </a:lnTo>
                    <a:lnTo>
                      <a:pt x="1" y="35"/>
                    </a:lnTo>
                    <a:lnTo>
                      <a:pt x="4" y="43"/>
                    </a:lnTo>
                    <a:lnTo>
                      <a:pt x="7" y="50"/>
                    </a:lnTo>
                    <a:lnTo>
                      <a:pt x="12" y="58"/>
                    </a:lnTo>
                    <a:lnTo>
                      <a:pt x="17" y="64"/>
                    </a:lnTo>
                    <a:lnTo>
                      <a:pt x="24" y="71"/>
                    </a:lnTo>
                    <a:lnTo>
                      <a:pt x="31" y="76"/>
                    </a:lnTo>
                    <a:lnTo>
                      <a:pt x="38" y="82"/>
                    </a:lnTo>
                    <a:lnTo>
                      <a:pt x="46" y="87"/>
                    </a:lnTo>
                    <a:lnTo>
                      <a:pt x="62" y="94"/>
                    </a:lnTo>
                    <a:lnTo>
                      <a:pt x="76" y="100"/>
                    </a:lnTo>
                  </a:path>
                </a:pathLst>
              </a:custGeom>
              <a:noFill/>
              <a:ln w="7938">
                <a:solidFill>
                  <a:srgbClr val="000000"/>
                </a:solidFill>
                <a:prstDash val="solid"/>
                <a:round/>
                <a:headEnd/>
                <a:tailEnd/>
              </a:ln>
            </p:spPr>
            <p:txBody>
              <a:bodyPr/>
              <a:lstStyle/>
              <a:p>
                <a:endParaRPr lang="en-US"/>
              </a:p>
            </p:txBody>
          </p:sp>
          <p:sp>
            <p:nvSpPr>
              <p:cNvPr id="58021" name="Line 52"/>
              <p:cNvSpPr>
                <a:spLocks noChangeShapeType="1"/>
              </p:cNvSpPr>
              <p:nvPr/>
            </p:nvSpPr>
            <p:spPr bwMode="auto">
              <a:xfrm>
                <a:off x="5388" y="2241"/>
                <a:ext cx="0" cy="0"/>
              </a:xfrm>
              <a:prstGeom prst="line">
                <a:avLst/>
              </a:prstGeom>
              <a:noFill/>
              <a:ln w="7938">
                <a:solidFill>
                  <a:srgbClr val="000000"/>
                </a:solidFill>
                <a:round/>
                <a:headEnd/>
                <a:tailEnd/>
              </a:ln>
            </p:spPr>
            <p:txBody>
              <a:bodyPr/>
              <a:lstStyle/>
              <a:p>
                <a:endParaRPr lang="en-US"/>
              </a:p>
            </p:txBody>
          </p:sp>
          <p:sp>
            <p:nvSpPr>
              <p:cNvPr id="58022" name="Line 53"/>
              <p:cNvSpPr>
                <a:spLocks noChangeShapeType="1"/>
              </p:cNvSpPr>
              <p:nvPr/>
            </p:nvSpPr>
            <p:spPr bwMode="auto">
              <a:xfrm>
                <a:off x="5388" y="2246"/>
                <a:ext cx="0" cy="0"/>
              </a:xfrm>
              <a:prstGeom prst="line">
                <a:avLst/>
              </a:prstGeom>
              <a:noFill/>
              <a:ln w="7938">
                <a:solidFill>
                  <a:srgbClr val="000000"/>
                </a:solidFill>
                <a:round/>
                <a:headEnd/>
                <a:tailEnd/>
              </a:ln>
            </p:spPr>
            <p:txBody>
              <a:bodyPr/>
              <a:lstStyle/>
              <a:p>
                <a:endParaRPr lang="en-US"/>
              </a:p>
            </p:txBody>
          </p:sp>
          <p:sp>
            <p:nvSpPr>
              <p:cNvPr id="58023" name="Line 54"/>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4" name="Line 55"/>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5" name="Line 56"/>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6" name="Line 57"/>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7" name="Line 58"/>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8" name="Line 59"/>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29" name="Line 60"/>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0" name="Line 61"/>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1" name="Line 62"/>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2" name="Line 63"/>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3" name="Line 64"/>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4" name="Line 65"/>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5" name="Line 66"/>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6" name="Line 67"/>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7" name="Line 68"/>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8" name="Line 69"/>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39" name="Line 70"/>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40" name="Line 71"/>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41" name="Line 72"/>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42" name="Line 73"/>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43" name="Line 74"/>
              <p:cNvSpPr>
                <a:spLocks noChangeShapeType="1"/>
              </p:cNvSpPr>
              <p:nvPr/>
            </p:nvSpPr>
            <p:spPr bwMode="auto">
              <a:xfrm>
                <a:off x="5388" y="2241"/>
                <a:ext cx="0" cy="5"/>
              </a:xfrm>
              <a:prstGeom prst="line">
                <a:avLst/>
              </a:prstGeom>
              <a:noFill/>
              <a:ln w="7938">
                <a:solidFill>
                  <a:srgbClr val="000000"/>
                </a:solidFill>
                <a:round/>
                <a:headEnd/>
                <a:tailEnd/>
              </a:ln>
            </p:spPr>
            <p:txBody>
              <a:bodyPr/>
              <a:lstStyle/>
              <a:p>
                <a:endParaRPr lang="en-US"/>
              </a:p>
            </p:txBody>
          </p:sp>
          <p:sp>
            <p:nvSpPr>
              <p:cNvPr id="58044" name="Line 75"/>
              <p:cNvSpPr>
                <a:spLocks noChangeShapeType="1"/>
              </p:cNvSpPr>
              <p:nvPr/>
            </p:nvSpPr>
            <p:spPr bwMode="auto">
              <a:xfrm>
                <a:off x="5331" y="2241"/>
                <a:ext cx="0" cy="0"/>
              </a:xfrm>
              <a:prstGeom prst="line">
                <a:avLst/>
              </a:prstGeom>
              <a:noFill/>
              <a:ln w="7938">
                <a:solidFill>
                  <a:srgbClr val="000000"/>
                </a:solidFill>
                <a:round/>
                <a:headEnd/>
                <a:tailEnd/>
              </a:ln>
            </p:spPr>
            <p:txBody>
              <a:bodyPr/>
              <a:lstStyle/>
              <a:p>
                <a:endParaRPr lang="en-US"/>
              </a:p>
            </p:txBody>
          </p:sp>
          <p:sp>
            <p:nvSpPr>
              <p:cNvPr id="58045" name="Line 76"/>
              <p:cNvSpPr>
                <a:spLocks noChangeShapeType="1"/>
              </p:cNvSpPr>
              <p:nvPr/>
            </p:nvSpPr>
            <p:spPr bwMode="auto">
              <a:xfrm>
                <a:off x="5331" y="2246"/>
                <a:ext cx="0" cy="0"/>
              </a:xfrm>
              <a:prstGeom prst="line">
                <a:avLst/>
              </a:prstGeom>
              <a:noFill/>
              <a:ln w="7938">
                <a:solidFill>
                  <a:srgbClr val="000000"/>
                </a:solidFill>
                <a:round/>
                <a:headEnd/>
                <a:tailEnd/>
              </a:ln>
            </p:spPr>
            <p:txBody>
              <a:bodyPr/>
              <a:lstStyle/>
              <a:p>
                <a:endParaRPr lang="en-US"/>
              </a:p>
            </p:txBody>
          </p:sp>
          <p:sp>
            <p:nvSpPr>
              <p:cNvPr id="58046" name="Line 77"/>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47" name="Line 78"/>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48" name="Line 79"/>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49" name="Line 80"/>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0" name="Line 81"/>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1" name="Line 82"/>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2" name="Line 83"/>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3" name="Line 84"/>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4" name="Line 85"/>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5" name="Line 86"/>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6" name="Line 87"/>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7" name="Line 88"/>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8" name="Line 89"/>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59" name="Line 90"/>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0" name="Line 91"/>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1" name="Line 92"/>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2" name="Line 93"/>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3" name="Line 94"/>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4" name="Line 95"/>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5" name="Line 96"/>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6" name="Line 97"/>
              <p:cNvSpPr>
                <a:spLocks noChangeShapeType="1"/>
              </p:cNvSpPr>
              <p:nvPr/>
            </p:nvSpPr>
            <p:spPr bwMode="auto">
              <a:xfrm>
                <a:off x="5331" y="2241"/>
                <a:ext cx="0" cy="5"/>
              </a:xfrm>
              <a:prstGeom prst="line">
                <a:avLst/>
              </a:prstGeom>
              <a:noFill/>
              <a:ln w="7938">
                <a:solidFill>
                  <a:srgbClr val="000000"/>
                </a:solidFill>
                <a:round/>
                <a:headEnd/>
                <a:tailEnd/>
              </a:ln>
            </p:spPr>
            <p:txBody>
              <a:bodyPr/>
              <a:lstStyle/>
              <a:p>
                <a:endParaRPr lang="en-US"/>
              </a:p>
            </p:txBody>
          </p:sp>
          <p:sp>
            <p:nvSpPr>
              <p:cNvPr id="58067" name="Freeform 98"/>
              <p:cNvSpPr>
                <a:spLocks/>
              </p:cNvSpPr>
              <p:nvPr/>
            </p:nvSpPr>
            <p:spPr bwMode="auto">
              <a:xfrm>
                <a:off x="5335" y="2221"/>
                <a:ext cx="49" cy="16"/>
              </a:xfrm>
              <a:custGeom>
                <a:avLst/>
                <a:gdLst>
                  <a:gd name="T0" fmla="*/ 1 w 296"/>
                  <a:gd name="T1" fmla="*/ 1 h 92"/>
                  <a:gd name="T2" fmla="*/ 1 w 296"/>
                  <a:gd name="T3" fmla="*/ 0 h 92"/>
                  <a:gd name="T4" fmla="*/ 1 w 296"/>
                  <a:gd name="T5" fmla="*/ 0 h 92"/>
                  <a:gd name="T6" fmla="*/ 1 w 296"/>
                  <a:gd name="T7" fmla="*/ 0 h 92"/>
                  <a:gd name="T8" fmla="*/ 1 w 296"/>
                  <a:gd name="T9" fmla="*/ 0 h 92"/>
                  <a:gd name="T10" fmla="*/ 1 w 296"/>
                  <a:gd name="T11" fmla="*/ 0 h 92"/>
                  <a:gd name="T12" fmla="*/ 1 w 296"/>
                  <a:gd name="T13" fmla="*/ 0 h 92"/>
                  <a:gd name="T14" fmla="*/ 1 w 296"/>
                  <a:gd name="T15" fmla="*/ 0 h 92"/>
                  <a:gd name="T16" fmla="*/ 1 w 296"/>
                  <a:gd name="T17" fmla="*/ 0 h 92"/>
                  <a:gd name="T18" fmla="*/ 1 w 296"/>
                  <a:gd name="T19" fmla="*/ 0 h 92"/>
                  <a:gd name="T20" fmla="*/ 1 w 296"/>
                  <a:gd name="T21" fmla="*/ 0 h 92"/>
                  <a:gd name="T22" fmla="*/ 1 w 296"/>
                  <a:gd name="T23" fmla="*/ 0 h 92"/>
                  <a:gd name="T24" fmla="*/ 1 w 296"/>
                  <a:gd name="T25" fmla="*/ 0 h 92"/>
                  <a:gd name="T26" fmla="*/ 0 w 296"/>
                  <a:gd name="T27" fmla="*/ 0 h 92"/>
                  <a:gd name="T28" fmla="*/ 0 w 296"/>
                  <a:gd name="T29" fmla="*/ 0 h 92"/>
                  <a:gd name="T30" fmla="*/ 0 w 296"/>
                  <a:gd name="T31" fmla="*/ 0 h 92"/>
                  <a:gd name="T32" fmla="*/ 0 w 296"/>
                  <a:gd name="T33" fmla="*/ 0 h 92"/>
                  <a:gd name="T34" fmla="*/ 0 w 296"/>
                  <a:gd name="T35" fmla="*/ 0 h 92"/>
                  <a:gd name="T36" fmla="*/ 0 w 296"/>
                  <a:gd name="T37" fmla="*/ 0 h 92"/>
                  <a:gd name="T38" fmla="*/ 0 w 296"/>
                  <a:gd name="T39" fmla="*/ 0 h 92"/>
                  <a:gd name="T40" fmla="*/ 0 w 296"/>
                  <a:gd name="T41" fmla="*/ 0 h 92"/>
                  <a:gd name="T42" fmla="*/ 0 w 296"/>
                  <a:gd name="T43" fmla="*/ 0 h 92"/>
                  <a:gd name="T44" fmla="*/ 0 w 296"/>
                  <a:gd name="T45" fmla="*/ 1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6"/>
                  <a:gd name="T70" fmla="*/ 0 h 92"/>
                  <a:gd name="T71" fmla="*/ 296 w 296"/>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6" h="92">
                    <a:moveTo>
                      <a:pt x="296" y="92"/>
                    </a:moveTo>
                    <a:lnTo>
                      <a:pt x="287" y="76"/>
                    </a:lnTo>
                    <a:lnTo>
                      <a:pt x="277" y="62"/>
                    </a:lnTo>
                    <a:lnTo>
                      <a:pt x="266" y="50"/>
                    </a:lnTo>
                    <a:lnTo>
                      <a:pt x="255" y="40"/>
                    </a:lnTo>
                    <a:lnTo>
                      <a:pt x="245" y="31"/>
                    </a:lnTo>
                    <a:lnTo>
                      <a:pt x="235" y="24"/>
                    </a:lnTo>
                    <a:lnTo>
                      <a:pt x="216" y="14"/>
                    </a:lnTo>
                    <a:lnTo>
                      <a:pt x="198" y="8"/>
                    </a:lnTo>
                    <a:lnTo>
                      <a:pt x="181" y="4"/>
                    </a:lnTo>
                    <a:lnTo>
                      <a:pt x="164" y="1"/>
                    </a:lnTo>
                    <a:lnTo>
                      <a:pt x="148" y="0"/>
                    </a:lnTo>
                    <a:lnTo>
                      <a:pt x="132" y="1"/>
                    </a:lnTo>
                    <a:lnTo>
                      <a:pt x="116" y="4"/>
                    </a:lnTo>
                    <a:lnTo>
                      <a:pt x="99" y="8"/>
                    </a:lnTo>
                    <a:lnTo>
                      <a:pt x="81" y="14"/>
                    </a:lnTo>
                    <a:lnTo>
                      <a:pt x="61" y="24"/>
                    </a:lnTo>
                    <a:lnTo>
                      <a:pt x="51" y="31"/>
                    </a:lnTo>
                    <a:lnTo>
                      <a:pt x="41" y="40"/>
                    </a:lnTo>
                    <a:lnTo>
                      <a:pt x="30" y="50"/>
                    </a:lnTo>
                    <a:lnTo>
                      <a:pt x="19" y="62"/>
                    </a:lnTo>
                    <a:lnTo>
                      <a:pt x="9" y="76"/>
                    </a:lnTo>
                    <a:lnTo>
                      <a:pt x="0" y="92"/>
                    </a:lnTo>
                  </a:path>
                </a:pathLst>
              </a:custGeom>
              <a:noFill/>
              <a:ln w="7938">
                <a:solidFill>
                  <a:srgbClr val="000000"/>
                </a:solidFill>
                <a:prstDash val="solid"/>
                <a:round/>
                <a:headEnd/>
                <a:tailEnd/>
              </a:ln>
            </p:spPr>
            <p:txBody>
              <a:bodyPr/>
              <a:lstStyle/>
              <a:p>
                <a:endParaRPr lang="en-US"/>
              </a:p>
            </p:txBody>
          </p:sp>
          <p:sp>
            <p:nvSpPr>
              <p:cNvPr id="58068" name="Freeform 99"/>
              <p:cNvSpPr>
                <a:spLocks/>
              </p:cNvSpPr>
              <p:nvPr/>
            </p:nvSpPr>
            <p:spPr bwMode="auto">
              <a:xfrm>
                <a:off x="4898" y="2738"/>
                <a:ext cx="32" cy="18"/>
              </a:xfrm>
              <a:custGeom>
                <a:avLst/>
                <a:gdLst>
                  <a:gd name="T0" fmla="*/ 1 w 187"/>
                  <a:gd name="T1" fmla="*/ 0 h 109"/>
                  <a:gd name="T2" fmla="*/ 1 w 187"/>
                  <a:gd name="T3" fmla="*/ 0 h 109"/>
                  <a:gd name="T4" fmla="*/ 1 w 187"/>
                  <a:gd name="T5" fmla="*/ 0 h 109"/>
                  <a:gd name="T6" fmla="*/ 1 w 187"/>
                  <a:gd name="T7" fmla="*/ 0 h 109"/>
                  <a:gd name="T8" fmla="*/ 1 w 187"/>
                  <a:gd name="T9" fmla="*/ 0 h 109"/>
                  <a:gd name="T10" fmla="*/ 1 w 187"/>
                  <a:gd name="T11" fmla="*/ 0 h 109"/>
                  <a:gd name="T12" fmla="*/ 1 w 187"/>
                  <a:gd name="T13" fmla="*/ 0 h 109"/>
                  <a:gd name="T14" fmla="*/ 1 w 187"/>
                  <a:gd name="T15" fmla="*/ 0 h 109"/>
                  <a:gd name="T16" fmla="*/ 1 w 187"/>
                  <a:gd name="T17" fmla="*/ 0 h 109"/>
                  <a:gd name="T18" fmla="*/ 1 w 187"/>
                  <a:gd name="T19" fmla="*/ 0 h 109"/>
                  <a:gd name="T20" fmla="*/ 1 w 187"/>
                  <a:gd name="T21" fmla="*/ 0 h 109"/>
                  <a:gd name="T22" fmla="*/ 1 w 187"/>
                  <a:gd name="T23" fmla="*/ 0 h 109"/>
                  <a:gd name="T24" fmla="*/ 1 w 187"/>
                  <a:gd name="T25" fmla="*/ 0 h 109"/>
                  <a:gd name="T26" fmla="*/ 0 w 187"/>
                  <a:gd name="T27" fmla="*/ 0 h 109"/>
                  <a:gd name="T28" fmla="*/ 0 w 187"/>
                  <a:gd name="T29" fmla="*/ 0 h 109"/>
                  <a:gd name="T30" fmla="*/ 0 w 187"/>
                  <a:gd name="T31" fmla="*/ 0 h 109"/>
                  <a:gd name="T32" fmla="*/ 0 w 187"/>
                  <a:gd name="T33" fmla="*/ 0 h 109"/>
                  <a:gd name="T34" fmla="*/ 0 w 187"/>
                  <a:gd name="T35" fmla="*/ 0 h 109"/>
                  <a:gd name="T36" fmla="*/ 0 w 187"/>
                  <a:gd name="T37" fmla="*/ 0 h 109"/>
                  <a:gd name="T38" fmla="*/ 0 w 187"/>
                  <a:gd name="T39" fmla="*/ 0 h 109"/>
                  <a:gd name="T40" fmla="*/ 0 w 187"/>
                  <a:gd name="T41" fmla="*/ 0 h 109"/>
                  <a:gd name="T42" fmla="*/ 0 w 187"/>
                  <a:gd name="T43" fmla="*/ 0 h 109"/>
                  <a:gd name="T44" fmla="*/ 0 w 187"/>
                  <a:gd name="T45" fmla="*/ 0 h 109"/>
                  <a:gd name="T46" fmla="*/ 0 w 187"/>
                  <a:gd name="T47" fmla="*/ 0 h 109"/>
                  <a:gd name="T48" fmla="*/ 0 w 187"/>
                  <a:gd name="T49" fmla="*/ 0 h 109"/>
                  <a:gd name="T50" fmla="*/ 0 w 187"/>
                  <a:gd name="T51" fmla="*/ 0 h 109"/>
                  <a:gd name="T52" fmla="*/ 0 w 187"/>
                  <a:gd name="T53" fmla="*/ 0 h 109"/>
                  <a:gd name="T54" fmla="*/ 0 w 187"/>
                  <a:gd name="T55" fmla="*/ 0 h 109"/>
                  <a:gd name="T56" fmla="*/ 0 w 187"/>
                  <a:gd name="T57" fmla="*/ 0 h 109"/>
                  <a:gd name="T58" fmla="*/ 0 w 187"/>
                  <a:gd name="T59" fmla="*/ 0 h 109"/>
                  <a:gd name="T60" fmla="*/ 0 w 187"/>
                  <a:gd name="T61" fmla="*/ 0 h 109"/>
                  <a:gd name="T62" fmla="*/ 0 w 187"/>
                  <a:gd name="T63" fmla="*/ 0 h 109"/>
                  <a:gd name="T64" fmla="*/ 0 w 187"/>
                  <a:gd name="T65" fmla="*/ 0 h 109"/>
                  <a:gd name="T66" fmla="*/ 0 w 187"/>
                  <a:gd name="T67" fmla="*/ 0 h 109"/>
                  <a:gd name="T68" fmla="*/ 0 w 187"/>
                  <a:gd name="T69" fmla="*/ 0 h 109"/>
                  <a:gd name="T70" fmla="*/ 0 w 187"/>
                  <a:gd name="T71" fmla="*/ 0 h 109"/>
                  <a:gd name="T72" fmla="*/ 1 w 187"/>
                  <a:gd name="T73" fmla="*/ 0 h 109"/>
                  <a:gd name="T74" fmla="*/ 1 w 187"/>
                  <a:gd name="T75" fmla="*/ 0 h 109"/>
                  <a:gd name="T76" fmla="*/ 1 w 187"/>
                  <a:gd name="T77" fmla="*/ 0 h 109"/>
                  <a:gd name="T78" fmla="*/ 1 w 187"/>
                  <a:gd name="T79" fmla="*/ 0 h 109"/>
                  <a:gd name="T80" fmla="*/ 1 w 187"/>
                  <a:gd name="T81" fmla="*/ 0 h 109"/>
                  <a:gd name="T82" fmla="*/ 1 w 187"/>
                  <a:gd name="T83" fmla="*/ 0 h 109"/>
                  <a:gd name="T84" fmla="*/ 1 w 187"/>
                  <a:gd name="T85" fmla="*/ 0 h 109"/>
                  <a:gd name="T86" fmla="*/ 1 w 187"/>
                  <a:gd name="T87" fmla="*/ 0 h 109"/>
                  <a:gd name="T88" fmla="*/ 1 w 187"/>
                  <a:gd name="T89" fmla="*/ 0 h 109"/>
                  <a:gd name="T90" fmla="*/ 1 w 187"/>
                  <a:gd name="T91" fmla="*/ 0 h 109"/>
                  <a:gd name="T92" fmla="*/ 1 w 187"/>
                  <a:gd name="T93" fmla="*/ 0 h 109"/>
                  <a:gd name="T94" fmla="*/ 1 w 187"/>
                  <a:gd name="T95" fmla="*/ 0 h 109"/>
                  <a:gd name="T96" fmla="*/ 1 w 187"/>
                  <a:gd name="T97" fmla="*/ 0 h 1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9"/>
                  <a:gd name="T149" fmla="*/ 187 w 187"/>
                  <a:gd name="T150" fmla="*/ 109 h 1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9">
                    <a:moveTo>
                      <a:pt x="187" y="54"/>
                    </a:moveTo>
                    <a:lnTo>
                      <a:pt x="187" y="49"/>
                    </a:lnTo>
                    <a:lnTo>
                      <a:pt x="185" y="44"/>
                    </a:lnTo>
                    <a:lnTo>
                      <a:pt x="183" y="39"/>
                    </a:lnTo>
                    <a:lnTo>
                      <a:pt x="180" y="34"/>
                    </a:lnTo>
                    <a:lnTo>
                      <a:pt x="176" y="28"/>
                    </a:lnTo>
                    <a:lnTo>
                      <a:pt x="171" y="25"/>
                    </a:lnTo>
                    <a:lnTo>
                      <a:pt x="166" y="20"/>
                    </a:lnTo>
                    <a:lnTo>
                      <a:pt x="160" y="16"/>
                    </a:lnTo>
                    <a:lnTo>
                      <a:pt x="146" y="10"/>
                    </a:lnTo>
                    <a:lnTo>
                      <a:pt x="130" y="5"/>
                    </a:lnTo>
                    <a:lnTo>
                      <a:pt x="112" y="1"/>
                    </a:lnTo>
                    <a:lnTo>
                      <a:pt x="93" y="0"/>
                    </a:lnTo>
                    <a:lnTo>
                      <a:pt x="75" y="1"/>
                    </a:lnTo>
                    <a:lnTo>
                      <a:pt x="57" y="5"/>
                    </a:lnTo>
                    <a:lnTo>
                      <a:pt x="41" y="10"/>
                    </a:lnTo>
                    <a:lnTo>
                      <a:pt x="27" y="16"/>
                    </a:lnTo>
                    <a:lnTo>
                      <a:pt x="21" y="20"/>
                    </a:lnTo>
                    <a:lnTo>
                      <a:pt x="16" y="25"/>
                    </a:lnTo>
                    <a:lnTo>
                      <a:pt x="11" y="28"/>
                    </a:lnTo>
                    <a:lnTo>
                      <a:pt x="7" y="34"/>
                    </a:lnTo>
                    <a:lnTo>
                      <a:pt x="3" y="39"/>
                    </a:lnTo>
                    <a:lnTo>
                      <a:pt x="1" y="44"/>
                    </a:lnTo>
                    <a:lnTo>
                      <a:pt x="0" y="49"/>
                    </a:lnTo>
                    <a:lnTo>
                      <a:pt x="0" y="54"/>
                    </a:lnTo>
                    <a:lnTo>
                      <a:pt x="0" y="60"/>
                    </a:lnTo>
                    <a:lnTo>
                      <a:pt x="1" y="66"/>
                    </a:lnTo>
                    <a:lnTo>
                      <a:pt x="3" y="70"/>
                    </a:lnTo>
                    <a:lnTo>
                      <a:pt x="7" y="76"/>
                    </a:lnTo>
                    <a:lnTo>
                      <a:pt x="11" y="81"/>
                    </a:lnTo>
                    <a:lnTo>
                      <a:pt x="16" y="85"/>
                    </a:lnTo>
                    <a:lnTo>
                      <a:pt x="21" y="90"/>
                    </a:lnTo>
                    <a:lnTo>
                      <a:pt x="27" y="93"/>
                    </a:lnTo>
                    <a:lnTo>
                      <a:pt x="41" y="100"/>
                    </a:lnTo>
                    <a:lnTo>
                      <a:pt x="57" y="104"/>
                    </a:lnTo>
                    <a:lnTo>
                      <a:pt x="75" y="108"/>
                    </a:lnTo>
                    <a:lnTo>
                      <a:pt x="93" y="109"/>
                    </a:lnTo>
                    <a:lnTo>
                      <a:pt x="112" y="108"/>
                    </a:lnTo>
                    <a:lnTo>
                      <a:pt x="130" y="104"/>
                    </a:lnTo>
                    <a:lnTo>
                      <a:pt x="146" y="100"/>
                    </a:lnTo>
                    <a:lnTo>
                      <a:pt x="160" y="93"/>
                    </a:lnTo>
                    <a:lnTo>
                      <a:pt x="166" y="90"/>
                    </a:lnTo>
                    <a:lnTo>
                      <a:pt x="171" y="85"/>
                    </a:lnTo>
                    <a:lnTo>
                      <a:pt x="176" y="81"/>
                    </a:lnTo>
                    <a:lnTo>
                      <a:pt x="180" y="76"/>
                    </a:lnTo>
                    <a:lnTo>
                      <a:pt x="183" y="70"/>
                    </a:lnTo>
                    <a:lnTo>
                      <a:pt x="185" y="66"/>
                    </a:lnTo>
                    <a:lnTo>
                      <a:pt x="187" y="60"/>
                    </a:lnTo>
                    <a:lnTo>
                      <a:pt x="187" y="54"/>
                    </a:lnTo>
                  </a:path>
                </a:pathLst>
              </a:custGeom>
              <a:noFill/>
              <a:ln w="7938">
                <a:solidFill>
                  <a:srgbClr val="000000"/>
                </a:solidFill>
                <a:prstDash val="solid"/>
                <a:round/>
                <a:headEnd/>
                <a:tailEnd/>
              </a:ln>
            </p:spPr>
            <p:txBody>
              <a:bodyPr/>
              <a:lstStyle/>
              <a:p>
                <a:endParaRPr lang="en-US"/>
              </a:p>
            </p:txBody>
          </p:sp>
          <p:sp>
            <p:nvSpPr>
              <p:cNvPr id="58069" name="Freeform 100"/>
              <p:cNvSpPr>
                <a:spLocks/>
              </p:cNvSpPr>
              <p:nvPr/>
            </p:nvSpPr>
            <p:spPr bwMode="auto">
              <a:xfrm>
                <a:off x="4885" y="2744"/>
                <a:ext cx="58" cy="30"/>
              </a:xfrm>
              <a:custGeom>
                <a:avLst/>
                <a:gdLst>
                  <a:gd name="T0" fmla="*/ 0 w 345"/>
                  <a:gd name="T1" fmla="*/ 0 h 180"/>
                  <a:gd name="T2" fmla="*/ 0 w 345"/>
                  <a:gd name="T3" fmla="*/ 0 h 180"/>
                  <a:gd name="T4" fmla="*/ 0 w 345"/>
                  <a:gd name="T5" fmla="*/ 0 h 180"/>
                  <a:gd name="T6" fmla="*/ 0 w 345"/>
                  <a:gd name="T7" fmla="*/ 0 h 180"/>
                  <a:gd name="T8" fmla="*/ 0 w 345"/>
                  <a:gd name="T9" fmla="*/ 0 h 180"/>
                  <a:gd name="T10" fmla="*/ 0 w 345"/>
                  <a:gd name="T11" fmla="*/ 0 h 180"/>
                  <a:gd name="T12" fmla="*/ 0 w 345"/>
                  <a:gd name="T13" fmla="*/ 0 h 180"/>
                  <a:gd name="T14" fmla="*/ 0 w 345"/>
                  <a:gd name="T15" fmla="*/ 0 h 180"/>
                  <a:gd name="T16" fmla="*/ 0 w 345"/>
                  <a:gd name="T17" fmla="*/ 0 h 180"/>
                  <a:gd name="T18" fmla="*/ 0 w 345"/>
                  <a:gd name="T19" fmla="*/ 1 h 180"/>
                  <a:gd name="T20" fmla="*/ 0 w 345"/>
                  <a:gd name="T21" fmla="*/ 1 h 180"/>
                  <a:gd name="T22" fmla="*/ 0 w 345"/>
                  <a:gd name="T23" fmla="*/ 1 h 180"/>
                  <a:gd name="T24" fmla="*/ 0 w 345"/>
                  <a:gd name="T25" fmla="*/ 1 h 180"/>
                  <a:gd name="T26" fmla="*/ 1 w 345"/>
                  <a:gd name="T27" fmla="*/ 1 h 180"/>
                  <a:gd name="T28" fmla="*/ 1 w 345"/>
                  <a:gd name="T29" fmla="*/ 1 h 180"/>
                  <a:gd name="T30" fmla="*/ 1 w 345"/>
                  <a:gd name="T31" fmla="*/ 1 h 180"/>
                  <a:gd name="T32" fmla="*/ 1 w 345"/>
                  <a:gd name="T33" fmla="*/ 1 h 180"/>
                  <a:gd name="T34" fmla="*/ 1 w 345"/>
                  <a:gd name="T35" fmla="*/ 1 h 180"/>
                  <a:gd name="T36" fmla="*/ 1 w 345"/>
                  <a:gd name="T37" fmla="*/ 1 h 180"/>
                  <a:gd name="T38" fmla="*/ 1 w 345"/>
                  <a:gd name="T39" fmla="*/ 1 h 180"/>
                  <a:gd name="T40" fmla="*/ 1 w 345"/>
                  <a:gd name="T41" fmla="*/ 1 h 180"/>
                  <a:gd name="T42" fmla="*/ 2 w 345"/>
                  <a:gd name="T43" fmla="*/ 1 h 180"/>
                  <a:gd name="T44" fmla="*/ 2 w 345"/>
                  <a:gd name="T45" fmla="*/ 1 h 180"/>
                  <a:gd name="T46" fmla="*/ 2 w 345"/>
                  <a:gd name="T47" fmla="*/ 0 h 180"/>
                  <a:gd name="T48" fmla="*/ 2 w 345"/>
                  <a:gd name="T49" fmla="*/ 0 h 180"/>
                  <a:gd name="T50" fmla="*/ 2 w 345"/>
                  <a:gd name="T51" fmla="*/ 0 h 180"/>
                  <a:gd name="T52" fmla="*/ 2 w 345"/>
                  <a:gd name="T53" fmla="*/ 0 h 180"/>
                  <a:gd name="T54" fmla="*/ 2 w 345"/>
                  <a:gd name="T55" fmla="*/ 0 h 180"/>
                  <a:gd name="T56" fmla="*/ 2 w 345"/>
                  <a:gd name="T57" fmla="*/ 0 h 180"/>
                  <a:gd name="T58" fmla="*/ 2 w 345"/>
                  <a:gd name="T59" fmla="*/ 0 h 180"/>
                  <a:gd name="T60" fmla="*/ 2 w 345"/>
                  <a:gd name="T61" fmla="*/ 0 h 180"/>
                  <a:gd name="T62" fmla="*/ 1 w 345"/>
                  <a:gd name="T63" fmla="*/ 0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5"/>
                  <a:gd name="T97" fmla="*/ 0 h 180"/>
                  <a:gd name="T98" fmla="*/ 345 w 345"/>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5" h="180">
                    <a:moveTo>
                      <a:pt x="69" y="0"/>
                    </a:moveTo>
                    <a:lnTo>
                      <a:pt x="58" y="6"/>
                    </a:lnTo>
                    <a:lnTo>
                      <a:pt x="48" y="12"/>
                    </a:lnTo>
                    <a:lnTo>
                      <a:pt x="39" y="17"/>
                    </a:lnTo>
                    <a:lnTo>
                      <a:pt x="31" y="23"/>
                    </a:lnTo>
                    <a:lnTo>
                      <a:pt x="24" y="30"/>
                    </a:lnTo>
                    <a:lnTo>
                      <a:pt x="17" y="37"/>
                    </a:lnTo>
                    <a:lnTo>
                      <a:pt x="12" y="43"/>
                    </a:lnTo>
                    <a:lnTo>
                      <a:pt x="7" y="50"/>
                    </a:lnTo>
                    <a:lnTo>
                      <a:pt x="4" y="58"/>
                    </a:lnTo>
                    <a:lnTo>
                      <a:pt x="2" y="65"/>
                    </a:lnTo>
                    <a:lnTo>
                      <a:pt x="0" y="73"/>
                    </a:lnTo>
                    <a:lnTo>
                      <a:pt x="0" y="81"/>
                    </a:lnTo>
                    <a:lnTo>
                      <a:pt x="0" y="89"/>
                    </a:lnTo>
                    <a:lnTo>
                      <a:pt x="3" y="97"/>
                    </a:lnTo>
                    <a:lnTo>
                      <a:pt x="5" y="104"/>
                    </a:lnTo>
                    <a:lnTo>
                      <a:pt x="10" y="112"/>
                    </a:lnTo>
                    <a:lnTo>
                      <a:pt x="14" y="120"/>
                    </a:lnTo>
                    <a:lnTo>
                      <a:pt x="20" y="126"/>
                    </a:lnTo>
                    <a:lnTo>
                      <a:pt x="27" y="133"/>
                    </a:lnTo>
                    <a:lnTo>
                      <a:pt x="35" y="139"/>
                    </a:lnTo>
                    <a:lnTo>
                      <a:pt x="42" y="146"/>
                    </a:lnTo>
                    <a:lnTo>
                      <a:pt x="52" y="151"/>
                    </a:lnTo>
                    <a:lnTo>
                      <a:pt x="62" y="156"/>
                    </a:lnTo>
                    <a:lnTo>
                      <a:pt x="72" y="160"/>
                    </a:lnTo>
                    <a:lnTo>
                      <a:pt x="82" y="165"/>
                    </a:lnTo>
                    <a:lnTo>
                      <a:pt x="95" y="168"/>
                    </a:lnTo>
                    <a:lnTo>
                      <a:pt x="106" y="172"/>
                    </a:lnTo>
                    <a:lnTo>
                      <a:pt x="119" y="175"/>
                    </a:lnTo>
                    <a:lnTo>
                      <a:pt x="132" y="176"/>
                    </a:lnTo>
                    <a:lnTo>
                      <a:pt x="145" y="179"/>
                    </a:lnTo>
                    <a:lnTo>
                      <a:pt x="158" y="180"/>
                    </a:lnTo>
                    <a:lnTo>
                      <a:pt x="172" y="180"/>
                    </a:lnTo>
                    <a:lnTo>
                      <a:pt x="186" y="180"/>
                    </a:lnTo>
                    <a:lnTo>
                      <a:pt x="199" y="179"/>
                    </a:lnTo>
                    <a:lnTo>
                      <a:pt x="213" y="176"/>
                    </a:lnTo>
                    <a:lnTo>
                      <a:pt x="225" y="175"/>
                    </a:lnTo>
                    <a:lnTo>
                      <a:pt x="238" y="172"/>
                    </a:lnTo>
                    <a:lnTo>
                      <a:pt x="250" y="168"/>
                    </a:lnTo>
                    <a:lnTo>
                      <a:pt x="262" y="165"/>
                    </a:lnTo>
                    <a:lnTo>
                      <a:pt x="273" y="160"/>
                    </a:lnTo>
                    <a:lnTo>
                      <a:pt x="283" y="156"/>
                    </a:lnTo>
                    <a:lnTo>
                      <a:pt x="293" y="151"/>
                    </a:lnTo>
                    <a:lnTo>
                      <a:pt x="303" y="146"/>
                    </a:lnTo>
                    <a:lnTo>
                      <a:pt x="310" y="139"/>
                    </a:lnTo>
                    <a:lnTo>
                      <a:pt x="318" y="133"/>
                    </a:lnTo>
                    <a:lnTo>
                      <a:pt x="325" y="126"/>
                    </a:lnTo>
                    <a:lnTo>
                      <a:pt x="331" y="120"/>
                    </a:lnTo>
                    <a:lnTo>
                      <a:pt x="335" y="112"/>
                    </a:lnTo>
                    <a:lnTo>
                      <a:pt x="340" y="104"/>
                    </a:lnTo>
                    <a:lnTo>
                      <a:pt x="342" y="97"/>
                    </a:lnTo>
                    <a:lnTo>
                      <a:pt x="343" y="89"/>
                    </a:lnTo>
                    <a:lnTo>
                      <a:pt x="345" y="81"/>
                    </a:lnTo>
                    <a:lnTo>
                      <a:pt x="345" y="73"/>
                    </a:lnTo>
                    <a:lnTo>
                      <a:pt x="342" y="65"/>
                    </a:lnTo>
                    <a:lnTo>
                      <a:pt x="340" y="58"/>
                    </a:lnTo>
                    <a:lnTo>
                      <a:pt x="337" y="50"/>
                    </a:lnTo>
                    <a:lnTo>
                      <a:pt x="332" y="43"/>
                    </a:lnTo>
                    <a:lnTo>
                      <a:pt x="327" y="37"/>
                    </a:lnTo>
                    <a:lnTo>
                      <a:pt x="321" y="30"/>
                    </a:lnTo>
                    <a:lnTo>
                      <a:pt x="314" y="23"/>
                    </a:lnTo>
                    <a:lnTo>
                      <a:pt x="306" y="17"/>
                    </a:lnTo>
                    <a:lnTo>
                      <a:pt x="297" y="12"/>
                    </a:lnTo>
                    <a:lnTo>
                      <a:pt x="287" y="6"/>
                    </a:lnTo>
                    <a:lnTo>
                      <a:pt x="276" y="0"/>
                    </a:lnTo>
                  </a:path>
                </a:pathLst>
              </a:custGeom>
              <a:noFill/>
              <a:ln w="7938">
                <a:solidFill>
                  <a:srgbClr val="000000"/>
                </a:solidFill>
                <a:prstDash val="solid"/>
                <a:round/>
                <a:headEnd/>
                <a:tailEnd/>
              </a:ln>
            </p:spPr>
            <p:txBody>
              <a:bodyPr/>
              <a:lstStyle/>
              <a:p>
                <a:endParaRPr lang="en-US"/>
              </a:p>
            </p:txBody>
          </p:sp>
          <p:sp>
            <p:nvSpPr>
              <p:cNvPr id="58070" name="Freeform 101"/>
              <p:cNvSpPr>
                <a:spLocks/>
              </p:cNvSpPr>
              <p:nvPr/>
            </p:nvSpPr>
            <p:spPr bwMode="auto">
              <a:xfrm>
                <a:off x="4885" y="2763"/>
                <a:ext cx="58" cy="16"/>
              </a:xfrm>
              <a:custGeom>
                <a:avLst/>
                <a:gdLst>
                  <a:gd name="T0" fmla="*/ 0 w 345"/>
                  <a:gd name="T1" fmla="*/ 0 h 99"/>
                  <a:gd name="T2" fmla="*/ 0 w 345"/>
                  <a:gd name="T3" fmla="*/ 0 h 99"/>
                  <a:gd name="T4" fmla="*/ 0 w 345"/>
                  <a:gd name="T5" fmla="*/ 0 h 99"/>
                  <a:gd name="T6" fmla="*/ 0 w 345"/>
                  <a:gd name="T7" fmla="*/ 0 h 99"/>
                  <a:gd name="T8" fmla="*/ 0 w 345"/>
                  <a:gd name="T9" fmla="*/ 0 h 99"/>
                  <a:gd name="T10" fmla="*/ 0 w 345"/>
                  <a:gd name="T11" fmla="*/ 0 h 99"/>
                  <a:gd name="T12" fmla="*/ 0 w 345"/>
                  <a:gd name="T13" fmla="*/ 0 h 99"/>
                  <a:gd name="T14" fmla="*/ 0 w 345"/>
                  <a:gd name="T15" fmla="*/ 0 h 99"/>
                  <a:gd name="T16" fmla="*/ 0 w 345"/>
                  <a:gd name="T17" fmla="*/ 0 h 99"/>
                  <a:gd name="T18" fmla="*/ 0 w 345"/>
                  <a:gd name="T19" fmla="*/ 0 h 99"/>
                  <a:gd name="T20" fmla="*/ 0 w 345"/>
                  <a:gd name="T21" fmla="*/ 0 h 99"/>
                  <a:gd name="T22" fmla="*/ 0 w 345"/>
                  <a:gd name="T23" fmla="*/ 0 h 99"/>
                  <a:gd name="T24" fmla="*/ 1 w 345"/>
                  <a:gd name="T25" fmla="*/ 0 h 99"/>
                  <a:gd name="T26" fmla="*/ 1 w 345"/>
                  <a:gd name="T27" fmla="*/ 0 h 99"/>
                  <a:gd name="T28" fmla="*/ 1 w 345"/>
                  <a:gd name="T29" fmla="*/ 0 h 99"/>
                  <a:gd name="T30" fmla="*/ 1 w 345"/>
                  <a:gd name="T31" fmla="*/ 0 h 99"/>
                  <a:gd name="T32" fmla="*/ 1 w 345"/>
                  <a:gd name="T33" fmla="*/ 0 h 99"/>
                  <a:gd name="T34" fmla="*/ 1 w 345"/>
                  <a:gd name="T35" fmla="*/ 0 h 99"/>
                  <a:gd name="T36" fmla="*/ 1 w 345"/>
                  <a:gd name="T37" fmla="*/ 0 h 99"/>
                  <a:gd name="T38" fmla="*/ 1 w 345"/>
                  <a:gd name="T39" fmla="*/ 0 h 99"/>
                  <a:gd name="T40" fmla="*/ 1 w 345"/>
                  <a:gd name="T41" fmla="*/ 0 h 99"/>
                  <a:gd name="T42" fmla="*/ 1 w 345"/>
                  <a:gd name="T43" fmla="*/ 0 h 99"/>
                  <a:gd name="T44" fmla="*/ 1 w 345"/>
                  <a:gd name="T45" fmla="*/ 0 h 99"/>
                  <a:gd name="T46" fmla="*/ 2 w 345"/>
                  <a:gd name="T47" fmla="*/ 0 h 99"/>
                  <a:gd name="T48" fmla="*/ 2 w 345"/>
                  <a:gd name="T49" fmla="*/ 0 h 99"/>
                  <a:gd name="T50" fmla="*/ 2 w 345"/>
                  <a:gd name="T51" fmla="*/ 0 h 99"/>
                  <a:gd name="T52" fmla="*/ 2 w 345"/>
                  <a:gd name="T53" fmla="*/ 0 h 99"/>
                  <a:gd name="T54" fmla="*/ 2 w 345"/>
                  <a:gd name="T55" fmla="*/ 0 h 99"/>
                  <a:gd name="T56" fmla="*/ 2 w 345"/>
                  <a:gd name="T57" fmla="*/ 0 h 99"/>
                  <a:gd name="T58" fmla="*/ 2 w 345"/>
                  <a:gd name="T59" fmla="*/ 0 h 99"/>
                  <a:gd name="T60" fmla="*/ 2 w 345"/>
                  <a:gd name="T61" fmla="*/ 0 h 99"/>
                  <a:gd name="T62" fmla="*/ 2 w 345"/>
                  <a:gd name="T63" fmla="*/ 0 h 99"/>
                  <a:gd name="T64" fmla="*/ 2 w 345"/>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5"/>
                  <a:gd name="T100" fmla="*/ 0 h 99"/>
                  <a:gd name="T101" fmla="*/ 345 w 345"/>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5" h="99">
                    <a:moveTo>
                      <a:pt x="0" y="0"/>
                    </a:moveTo>
                    <a:lnTo>
                      <a:pt x="0" y="7"/>
                    </a:lnTo>
                    <a:lnTo>
                      <a:pt x="2" y="13"/>
                    </a:lnTo>
                    <a:lnTo>
                      <a:pt x="4" y="19"/>
                    </a:lnTo>
                    <a:lnTo>
                      <a:pt x="6" y="26"/>
                    </a:lnTo>
                    <a:lnTo>
                      <a:pt x="10" y="32"/>
                    </a:lnTo>
                    <a:lnTo>
                      <a:pt x="13" y="38"/>
                    </a:lnTo>
                    <a:lnTo>
                      <a:pt x="17" y="44"/>
                    </a:lnTo>
                    <a:lnTo>
                      <a:pt x="23" y="50"/>
                    </a:lnTo>
                    <a:lnTo>
                      <a:pt x="36" y="60"/>
                    </a:lnTo>
                    <a:lnTo>
                      <a:pt x="50" y="70"/>
                    </a:lnTo>
                    <a:lnTo>
                      <a:pt x="67" y="78"/>
                    </a:lnTo>
                    <a:lnTo>
                      <a:pt x="87" y="86"/>
                    </a:lnTo>
                    <a:lnTo>
                      <a:pt x="107" y="92"/>
                    </a:lnTo>
                    <a:lnTo>
                      <a:pt x="128" y="95"/>
                    </a:lnTo>
                    <a:lnTo>
                      <a:pt x="150" y="99"/>
                    </a:lnTo>
                    <a:lnTo>
                      <a:pt x="172" y="99"/>
                    </a:lnTo>
                    <a:lnTo>
                      <a:pt x="195" y="99"/>
                    </a:lnTo>
                    <a:lnTo>
                      <a:pt x="216" y="95"/>
                    </a:lnTo>
                    <a:lnTo>
                      <a:pt x="238" y="92"/>
                    </a:lnTo>
                    <a:lnTo>
                      <a:pt x="258" y="86"/>
                    </a:lnTo>
                    <a:lnTo>
                      <a:pt x="278" y="78"/>
                    </a:lnTo>
                    <a:lnTo>
                      <a:pt x="295" y="70"/>
                    </a:lnTo>
                    <a:lnTo>
                      <a:pt x="309" y="60"/>
                    </a:lnTo>
                    <a:lnTo>
                      <a:pt x="322" y="50"/>
                    </a:lnTo>
                    <a:lnTo>
                      <a:pt x="326" y="44"/>
                    </a:lnTo>
                    <a:lnTo>
                      <a:pt x="331" y="38"/>
                    </a:lnTo>
                    <a:lnTo>
                      <a:pt x="335" y="32"/>
                    </a:lnTo>
                    <a:lnTo>
                      <a:pt x="339" y="26"/>
                    </a:lnTo>
                    <a:lnTo>
                      <a:pt x="341" y="19"/>
                    </a:lnTo>
                    <a:lnTo>
                      <a:pt x="343" y="13"/>
                    </a:lnTo>
                    <a:lnTo>
                      <a:pt x="345" y="7"/>
                    </a:lnTo>
                    <a:lnTo>
                      <a:pt x="345" y="0"/>
                    </a:lnTo>
                  </a:path>
                </a:pathLst>
              </a:custGeom>
              <a:noFill/>
              <a:ln w="7938">
                <a:solidFill>
                  <a:srgbClr val="000000"/>
                </a:solidFill>
                <a:prstDash val="solid"/>
                <a:round/>
                <a:headEnd/>
                <a:tailEnd/>
              </a:ln>
            </p:spPr>
            <p:txBody>
              <a:bodyPr/>
              <a:lstStyle/>
              <a:p>
                <a:endParaRPr lang="en-US"/>
              </a:p>
            </p:txBody>
          </p:sp>
          <p:sp>
            <p:nvSpPr>
              <p:cNvPr id="58071" name="Freeform 102"/>
              <p:cNvSpPr>
                <a:spLocks/>
              </p:cNvSpPr>
              <p:nvPr/>
            </p:nvSpPr>
            <p:spPr bwMode="auto">
              <a:xfrm>
                <a:off x="4888" y="2753"/>
                <a:ext cx="12" cy="16"/>
              </a:xfrm>
              <a:custGeom>
                <a:avLst/>
                <a:gdLst>
                  <a:gd name="T0" fmla="*/ 0 w 71"/>
                  <a:gd name="T1" fmla="*/ 0 h 98"/>
                  <a:gd name="T2" fmla="*/ 0 w 71"/>
                  <a:gd name="T3" fmla="*/ 0 h 98"/>
                  <a:gd name="T4" fmla="*/ 0 w 71"/>
                  <a:gd name="T5" fmla="*/ 0 h 98"/>
                  <a:gd name="T6" fmla="*/ 0 w 71"/>
                  <a:gd name="T7" fmla="*/ 0 h 98"/>
                  <a:gd name="T8" fmla="*/ 0 w 71"/>
                  <a:gd name="T9" fmla="*/ 0 h 98"/>
                  <a:gd name="T10" fmla="*/ 0 w 71"/>
                  <a:gd name="T11" fmla="*/ 0 h 98"/>
                  <a:gd name="T12" fmla="*/ 0 w 71"/>
                  <a:gd name="T13" fmla="*/ 0 h 98"/>
                  <a:gd name="T14" fmla="*/ 0 w 71"/>
                  <a:gd name="T15" fmla="*/ 0 h 98"/>
                  <a:gd name="T16" fmla="*/ 0 w 71"/>
                  <a:gd name="T17" fmla="*/ 0 h 98"/>
                  <a:gd name="T18" fmla="*/ 0 w 71"/>
                  <a:gd name="T19" fmla="*/ 0 h 98"/>
                  <a:gd name="T20" fmla="*/ 0 w 71"/>
                  <a:gd name="T21" fmla="*/ 0 h 98"/>
                  <a:gd name="T22" fmla="*/ 0 w 71"/>
                  <a:gd name="T23" fmla="*/ 0 h 98"/>
                  <a:gd name="T24" fmla="*/ 0 w 71"/>
                  <a:gd name="T25" fmla="*/ 0 h 98"/>
                  <a:gd name="T26" fmla="*/ 0 w 71"/>
                  <a:gd name="T27" fmla="*/ 0 h 98"/>
                  <a:gd name="T28" fmla="*/ 0 w 71"/>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1"/>
                  <a:gd name="T46" fmla="*/ 0 h 98"/>
                  <a:gd name="T47" fmla="*/ 71 w 71"/>
                  <a:gd name="T48" fmla="*/ 98 h 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1" h="98">
                    <a:moveTo>
                      <a:pt x="5" y="0"/>
                    </a:moveTo>
                    <a:lnTo>
                      <a:pt x="2" y="8"/>
                    </a:lnTo>
                    <a:lnTo>
                      <a:pt x="0" y="17"/>
                    </a:lnTo>
                    <a:lnTo>
                      <a:pt x="0" y="25"/>
                    </a:lnTo>
                    <a:lnTo>
                      <a:pt x="1" y="33"/>
                    </a:lnTo>
                    <a:lnTo>
                      <a:pt x="3" y="41"/>
                    </a:lnTo>
                    <a:lnTo>
                      <a:pt x="6" y="48"/>
                    </a:lnTo>
                    <a:lnTo>
                      <a:pt x="10" y="55"/>
                    </a:lnTo>
                    <a:lnTo>
                      <a:pt x="16" y="61"/>
                    </a:lnTo>
                    <a:lnTo>
                      <a:pt x="21" y="68"/>
                    </a:lnTo>
                    <a:lnTo>
                      <a:pt x="28" y="74"/>
                    </a:lnTo>
                    <a:lnTo>
                      <a:pt x="35" y="78"/>
                    </a:lnTo>
                    <a:lnTo>
                      <a:pt x="42" y="83"/>
                    </a:lnTo>
                    <a:lnTo>
                      <a:pt x="56" y="92"/>
                    </a:lnTo>
                    <a:lnTo>
                      <a:pt x="71" y="98"/>
                    </a:lnTo>
                  </a:path>
                </a:pathLst>
              </a:custGeom>
              <a:noFill/>
              <a:ln w="7938">
                <a:solidFill>
                  <a:srgbClr val="000000"/>
                </a:solidFill>
                <a:prstDash val="solid"/>
                <a:round/>
                <a:headEnd/>
                <a:tailEnd/>
              </a:ln>
            </p:spPr>
            <p:txBody>
              <a:bodyPr/>
              <a:lstStyle/>
              <a:p>
                <a:endParaRPr lang="en-US"/>
              </a:p>
            </p:txBody>
          </p:sp>
          <p:sp>
            <p:nvSpPr>
              <p:cNvPr id="58072" name="Freeform 103"/>
              <p:cNvSpPr>
                <a:spLocks/>
              </p:cNvSpPr>
              <p:nvPr/>
            </p:nvSpPr>
            <p:spPr bwMode="auto">
              <a:xfrm>
                <a:off x="4926" y="2753"/>
                <a:ext cx="14" cy="17"/>
              </a:xfrm>
              <a:custGeom>
                <a:avLst/>
                <a:gdLst>
                  <a:gd name="T0" fmla="*/ 0 w 81"/>
                  <a:gd name="T1" fmla="*/ 1 h 101"/>
                  <a:gd name="T2" fmla="*/ 0 w 81"/>
                  <a:gd name="T3" fmla="*/ 1 h 101"/>
                  <a:gd name="T4" fmla="*/ 0 w 81"/>
                  <a:gd name="T5" fmla="*/ 1 h 101"/>
                  <a:gd name="T6" fmla="*/ 0 w 81"/>
                  <a:gd name="T7" fmla="*/ 0 h 101"/>
                  <a:gd name="T8" fmla="*/ 0 w 81"/>
                  <a:gd name="T9" fmla="*/ 0 h 101"/>
                  <a:gd name="T10" fmla="*/ 0 w 81"/>
                  <a:gd name="T11" fmla="*/ 0 h 101"/>
                  <a:gd name="T12" fmla="*/ 0 w 81"/>
                  <a:gd name="T13" fmla="*/ 0 h 101"/>
                  <a:gd name="T14" fmla="*/ 0 w 81"/>
                  <a:gd name="T15" fmla="*/ 0 h 101"/>
                  <a:gd name="T16" fmla="*/ 0 w 81"/>
                  <a:gd name="T17" fmla="*/ 0 h 101"/>
                  <a:gd name="T18" fmla="*/ 0 w 81"/>
                  <a:gd name="T19" fmla="*/ 0 h 101"/>
                  <a:gd name="T20" fmla="*/ 0 w 81"/>
                  <a:gd name="T21" fmla="*/ 0 h 101"/>
                  <a:gd name="T22" fmla="*/ 0 w 81"/>
                  <a:gd name="T23" fmla="*/ 0 h 101"/>
                  <a:gd name="T24" fmla="*/ 0 w 81"/>
                  <a:gd name="T25" fmla="*/ 0 h 101"/>
                  <a:gd name="T26" fmla="*/ 0 w 81"/>
                  <a:gd name="T27" fmla="*/ 0 h 101"/>
                  <a:gd name="T28" fmla="*/ 0 w 81"/>
                  <a:gd name="T29" fmla="*/ 0 h 101"/>
                  <a:gd name="T30" fmla="*/ 0 w 81"/>
                  <a:gd name="T31" fmla="*/ 1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1"/>
                  <a:gd name="T49" fmla="*/ 0 h 101"/>
                  <a:gd name="T50" fmla="*/ 81 w 81"/>
                  <a:gd name="T51" fmla="*/ 101 h 10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1" h="101">
                    <a:moveTo>
                      <a:pt x="0" y="101"/>
                    </a:moveTo>
                    <a:lnTo>
                      <a:pt x="15" y="95"/>
                    </a:lnTo>
                    <a:lnTo>
                      <a:pt x="33" y="87"/>
                    </a:lnTo>
                    <a:lnTo>
                      <a:pt x="40" y="83"/>
                    </a:lnTo>
                    <a:lnTo>
                      <a:pt x="48" y="77"/>
                    </a:lnTo>
                    <a:lnTo>
                      <a:pt x="55" y="72"/>
                    </a:lnTo>
                    <a:lnTo>
                      <a:pt x="62" y="65"/>
                    </a:lnTo>
                    <a:lnTo>
                      <a:pt x="68" y="58"/>
                    </a:lnTo>
                    <a:lnTo>
                      <a:pt x="73" y="51"/>
                    </a:lnTo>
                    <a:lnTo>
                      <a:pt x="77" y="43"/>
                    </a:lnTo>
                    <a:lnTo>
                      <a:pt x="80" y="35"/>
                    </a:lnTo>
                    <a:lnTo>
                      <a:pt x="81" y="27"/>
                    </a:lnTo>
                    <a:lnTo>
                      <a:pt x="81" y="18"/>
                    </a:lnTo>
                    <a:lnTo>
                      <a:pt x="79" y="9"/>
                    </a:lnTo>
                    <a:lnTo>
                      <a:pt x="76" y="0"/>
                    </a:lnTo>
                    <a:lnTo>
                      <a:pt x="0" y="101"/>
                    </a:lnTo>
                    <a:close/>
                  </a:path>
                </a:pathLst>
              </a:custGeom>
              <a:noFill/>
              <a:ln w="7938">
                <a:solidFill>
                  <a:srgbClr val="000000"/>
                </a:solidFill>
                <a:prstDash val="solid"/>
                <a:round/>
                <a:headEnd/>
                <a:tailEnd/>
              </a:ln>
            </p:spPr>
            <p:txBody>
              <a:bodyPr/>
              <a:lstStyle/>
              <a:p>
                <a:endParaRPr lang="en-US"/>
              </a:p>
            </p:txBody>
          </p:sp>
          <p:sp>
            <p:nvSpPr>
              <p:cNvPr id="58073" name="Line 104"/>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8074" name="Line 105"/>
              <p:cNvSpPr>
                <a:spLocks noChangeShapeType="1"/>
              </p:cNvSpPr>
              <p:nvPr/>
            </p:nvSpPr>
            <p:spPr bwMode="auto">
              <a:xfrm>
                <a:off x="4943" y="2763"/>
                <a:ext cx="0" cy="0"/>
              </a:xfrm>
              <a:prstGeom prst="line">
                <a:avLst/>
              </a:prstGeom>
              <a:noFill/>
              <a:ln w="7938">
                <a:solidFill>
                  <a:srgbClr val="000000"/>
                </a:solidFill>
                <a:round/>
                <a:headEnd/>
                <a:tailEnd/>
              </a:ln>
            </p:spPr>
            <p:txBody>
              <a:bodyPr/>
              <a:lstStyle/>
              <a:p>
                <a:endParaRPr lang="en-US"/>
              </a:p>
            </p:txBody>
          </p:sp>
          <p:sp>
            <p:nvSpPr>
              <p:cNvPr id="58075" name="Line 106"/>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76" name="Line 107"/>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77" name="Line 108"/>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78" name="Line 109"/>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79" name="Line 110"/>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0" name="Line 111"/>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1" name="Line 112"/>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2" name="Line 113"/>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3" name="Line 114"/>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4" name="Line 115"/>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5" name="Line 116"/>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6" name="Line 117"/>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7" name="Line 118"/>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8" name="Line 119"/>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89" name="Line 120"/>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0" name="Line 121"/>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1" name="Line 122"/>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2" name="Line 123"/>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3" name="Line 124"/>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4" name="Line 125"/>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5" name="Line 126"/>
              <p:cNvSpPr>
                <a:spLocks noChangeShapeType="1"/>
              </p:cNvSpPr>
              <p:nvPr/>
            </p:nvSpPr>
            <p:spPr bwMode="auto">
              <a:xfrm>
                <a:off x="4943" y="2757"/>
                <a:ext cx="0" cy="6"/>
              </a:xfrm>
              <a:prstGeom prst="line">
                <a:avLst/>
              </a:prstGeom>
              <a:noFill/>
              <a:ln w="7938">
                <a:solidFill>
                  <a:srgbClr val="000000"/>
                </a:solidFill>
                <a:round/>
                <a:headEnd/>
                <a:tailEnd/>
              </a:ln>
            </p:spPr>
            <p:txBody>
              <a:bodyPr/>
              <a:lstStyle/>
              <a:p>
                <a:endParaRPr lang="en-US"/>
              </a:p>
            </p:txBody>
          </p:sp>
          <p:sp>
            <p:nvSpPr>
              <p:cNvPr id="58096" name="Line 127"/>
              <p:cNvSpPr>
                <a:spLocks noChangeShapeType="1"/>
              </p:cNvSpPr>
              <p:nvPr/>
            </p:nvSpPr>
            <p:spPr bwMode="auto">
              <a:xfrm>
                <a:off x="4885" y="2757"/>
                <a:ext cx="0" cy="0"/>
              </a:xfrm>
              <a:prstGeom prst="line">
                <a:avLst/>
              </a:prstGeom>
              <a:noFill/>
              <a:ln w="7938">
                <a:solidFill>
                  <a:srgbClr val="000000"/>
                </a:solidFill>
                <a:round/>
                <a:headEnd/>
                <a:tailEnd/>
              </a:ln>
            </p:spPr>
            <p:txBody>
              <a:bodyPr/>
              <a:lstStyle/>
              <a:p>
                <a:endParaRPr lang="en-US"/>
              </a:p>
            </p:txBody>
          </p:sp>
          <p:sp>
            <p:nvSpPr>
              <p:cNvPr id="58097" name="Line 128"/>
              <p:cNvSpPr>
                <a:spLocks noChangeShapeType="1"/>
              </p:cNvSpPr>
              <p:nvPr/>
            </p:nvSpPr>
            <p:spPr bwMode="auto">
              <a:xfrm>
                <a:off x="4885" y="2763"/>
                <a:ext cx="0" cy="0"/>
              </a:xfrm>
              <a:prstGeom prst="line">
                <a:avLst/>
              </a:prstGeom>
              <a:noFill/>
              <a:ln w="7938">
                <a:solidFill>
                  <a:srgbClr val="000000"/>
                </a:solidFill>
                <a:round/>
                <a:headEnd/>
                <a:tailEnd/>
              </a:ln>
            </p:spPr>
            <p:txBody>
              <a:bodyPr/>
              <a:lstStyle/>
              <a:p>
                <a:endParaRPr lang="en-US"/>
              </a:p>
            </p:txBody>
          </p:sp>
          <p:sp>
            <p:nvSpPr>
              <p:cNvPr id="58098" name="Line 129"/>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099" name="Line 130"/>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0" name="Line 131"/>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1" name="Line 132"/>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2" name="Line 133"/>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3" name="Line 134"/>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4" name="Line 135"/>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5" name="Line 136"/>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6" name="Line 137"/>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7" name="Line 138"/>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8" name="Line 139"/>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09" name="Line 140"/>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0" name="Line 141"/>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1" name="Line 142"/>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2" name="Line 143"/>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3" name="Line 144"/>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4" name="Line 145"/>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5" name="Line 146"/>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6" name="Line 147"/>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7" name="Line 148"/>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8" name="Line 149"/>
              <p:cNvSpPr>
                <a:spLocks noChangeShapeType="1"/>
              </p:cNvSpPr>
              <p:nvPr/>
            </p:nvSpPr>
            <p:spPr bwMode="auto">
              <a:xfrm>
                <a:off x="4885" y="2757"/>
                <a:ext cx="0" cy="6"/>
              </a:xfrm>
              <a:prstGeom prst="line">
                <a:avLst/>
              </a:prstGeom>
              <a:noFill/>
              <a:ln w="7938">
                <a:solidFill>
                  <a:srgbClr val="000000"/>
                </a:solidFill>
                <a:round/>
                <a:headEnd/>
                <a:tailEnd/>
              </a:ln>
            </p:spPr>
            <p:txBody>
              <a:bodyPr/>
              <a:lstStyle/>
              <a:p>
                <a:endParaRPr lang="en-US"/>
              </a:p>
            </p:txBody>
          </p:sp>
          <p:sp>
            <p:nvSpPr>
              <p:cNvPr id="58119" name="Freeform 150"/>
              <p:cNvSpPr>
                <a:spLocks/>
              </p:cNvSpPr>
              <p:nvPr/>
            </p:nvSpPr>
            <p:spPr bwMode="auto">
              <a:xfrm>
                <a:off x="4889" y="2738"/>
                <a:ext cx="50" cy="15"/>
              </a:xfrm>
              <a:custGeom>
                <a:avLst/>
                <a:gdLst>
                  <a:gd name="T0" fmla="*/ 1 w 297"/>
                  <a:gd name="T1" fmla="*/ 0 h 93"/>
                  <a:gd name="T2" fmla="*/ 1 w 297"/>
                  <a:gd name="T3" fmla="*/ 0 h 93"/>
                  <a:gd name="T4" fmla="*/ 1 w 297"/>
                  <a:gd name="T5" fmla="*/ 0 h 93"/>
                  <a:gd name="T6" fmla="*/ 1 w 297"/>
                  <a:gd name="T7" fmla="*/ 0 h 93"/>
                  <a:gd name="T8" fmla="*/ 1 w 297"/>
                  <a:gd name="T9" fmla="*/ 0 h 93"/>
                  <a:gd name="T10" fmla="*/ 1 w 297"/>
                  <a:gd name="T11" fmla="*/ 0 h 93"/>
                  <a:gd name="T12" fmla="*/ 1 w 297"/>
                  <a:gd name="T13" fmla="*/ 0 h 93"/>
                  <a:gd name="T14" fmla="*/ 1 w 297"/>
                  <a:gd name="T15" fmla="*/ 0 h 93"/>
                  <a:gd name="T16" fmla="*/ 1 w 297"/>
                  <a:gd name="T17" fmla="*/ 0 h 93"/>
                  <a:gd name="T18" fmla="*/ 1 w 297"/>
                  <a:gd name="T19" fmla="*/ 0 h 93"/>
                  <a:gd name="T20" fmla="*/ 1 w 297"/>
                  <a:gd name="T21" fmla="*/ 0 h 93"/>
                  <a:gd name="T22" fmla="*/ 1 w 297"/>
                  <a:gd name="T23" fmla="*/ 0 h 93"/>
                  <a:gd name="T24" fmla="*/ 1 w 297"/>
                  <a:gd name="T25" fmla="*/ 0 h 93"/>
                  <a:gd name="T26" fmla="*/ 1 w 297"/>
                  <a:gd name="T27" fmla="*/ 0 h 93"/>
                  <a:gd name="T28" fmla="*/ 1 w 297"/>
                  <a:gd name="T29" fmla="*/ 0 h 93"/>
                  <a:gd name="T30" fmla="*/ 0 w 297"/>
                  <a:gd name="T31" fmla="*/ 0 h 93"/>
                  <a:gd name="T32" fmla="*/ 0 w 297"/>
                  <a:gd name="T33" fmla="*/ 0 h 93"/>
                  <a:gd name="T34" fmla="*/ 0 w 297"/>
                  <a:gd name="T35" fmla="*/ 0 h 93"/>
                  <a:gd name="T36" fmla="*/ 0 w 297"/>
                  <a:gd name="T37" fmla="*/ 0 h 93"/>
                  <a:gd name="T38" fmla="*/ 0 w 297"/>
                  <a:gd name="T39" fmla="*/ 0 h 93"/>
                  <a:gd name="T40" fmla="*/ 0 w 297"/>
                  <a:gd name="T41" fmla="*/ 0 h 93"/>
                  <a:gd name="T42" fmla="*/ 0 w 297"/>
                  <a:gd name="T43" fmla="*/ 0 h 93"/>
                  <a:gd name="T44" fmla="*/ 0 w 297"/>
                  <a:gd name="T45" fmla="*/ 0 h 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7"/>
                  <a:gd name="T70" fmla="*/ 0 h 93"/>
                  <a:gd name="T71" fmla="*/ 297 w 297"/>
                  <a:gd name="T72" fmla="*/ 93 h 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7" h="93">
                    <a:moveTo>
                      <a:pt x="297" y="93"/>
                    </a:moveTo>
                    <a:lnTo>
                      <a:pt x="288" y="76"/>
                    </a:lnTo>
                    <a:lnTo>
                      <a:pt x="277" y="61"/>
                    </a:lnTo>
                    <a:lnTo>
                      <a:pt x="266" y="50"/>
                    </a:lnTo>
                    <a:lnTo>
                      <a:pt x="256" y="40"/>
                    </a:lnTo>
                    <a:lnTo>
                      <a:pt x="246" y="32"/>
                    </a:lnTo>
                    <a:lnTo>
                      <a:pt x="235" y="25"/>
                    </a:lnTo>
                    <a:lnTo>
                      <a:pt x="216" y="15"/>
                    </a:lnTo>
                    <a:lnTo>
                      <a:pt x="198" y="8"/>
                    </a:lnTo>
                    <a:lnTo>
                      <a:pt x="181" y="3"/>
                    </a:lnTo>
                    <a:lnTo>
                      <a:pt x="164" y="1"/>
                    </a:lnTo>
                    <a:lnTo>
                      <a:pt x="148" y="0"/>
                    </a:lnTo>
                    <a:lnTo>
                      <a:pt x="132" y="1"/>
                    </a:lnTo>
                    <a:lnTo>
                      <a:pt x="116" y="3"/>
                    </a:lnTo>
                    <a:lnTo>
                      <a:pt x="99" y="8"/>
                    </a:lnTo>
                    <a:lnTo>
                      <a:pt x="81" y="15"/>
                    </a:lnTo>
                    <a:lnTo>
                      <a:pt x="62" y="25"/>
                    </a:lnTo>
                    <a:lnTo>
                      <a:pt x="51" y="32"/>
                    </a:lnTo>
                    <a:lnTo>
                      <a:pt x="41" y="40"/>
                    </a:lnTo>
                    <a:lnTo>
                      <a:pt x="30" y="50"/>
                    </a:lnTo>
                    <a:lnTo>
                      <a:pt x="20" y="61"/>
                    </a:lnTo>
                    <a:lnTo>
                      <a:pt x="9" y="76"/>
                    </a:lnTo>
                    <a:lnTo>
                      <a:pt x="0" y="93"/>
                    </a:lnTo>
                  </a:path>
                </a:pathLst>
              </a:custGeom>
              <a:noFill/>
              <a:ln w="7938">
                <a:solidFill>
                  <a:srgbClr val="000000"/>
                </a:solidFill>
                <a:prstDash val="solid"/>
                <a:round/>
                <a:headEnd/>
                <a:tailEnd/>
              </a:ln>
            </p:spPr>
            <p:txBody>
              <a:bodyPr/>
              <a:lstStyle/>
              <a:p>
                <a:endParaRPr lang="en-US"/>
              </a:p>
            </p:txBody>
          </p:sp>
          <p:sp>
            <p:nvSpPr>
              <p:cNvPr id="58120" name="Freeform 151"/>
              <p:cNvSpPr>
                <a:spLocks/>
              </p:cNvSpPr>
              <p:nvPr/>
            </p:nvSpPr>
            <p:spPr bwMode="auto">
              <a:xfrm>
                <a:off x="4682" y="2613"/>
                <a:ext cx="31" cy="18"/>
              </a:xfrm>
              <a:custGeom>
                <a:avLst/>
                <a:gdLst>
                  <a:gd name="T0" fmla="*/ 1 w 188"/>
                  <a:gd name="T1" fmla="*/ 0 h 109"/>
                  <a:gd name="T2" fmla="*/ 1 w 188"/>
                  <a:gd name="T3" fmla="*/ 0 h 109"/>
                  <a:gd name="T4" fmla="*/ 1 w 188"/>
                  <a:gd name="T5" fmla="*/ 0 h 109"/>
                  <a:gd name="T6" fmla="*/ 1 w 188"/>
                  <a:gd name="T7" fmla="*/ 0 h 109"/>
                  <a:gd name="T8" fmla="*/ 1 w 188"/>
                  <a:gd name="T9" fmla="*/ 0 h 109"/>
                  <a:gd name="T10" fmla="*/ 1 w 188"/>
                  <a:gd name="T11" fmla="*/ 0 h 109"/>
                  <a:gd name="T12" fmla="*/ 1 w 188"/>
                  <a:gd name="T13" fmla="*/ 0 h 109"/>
                  <a:gd name="T14" fmla="*/ 1 w 188"/>
                  <a:gd name="T15" fmla="*/ 0 h 109"/>
                  <a:gd name="T16" fmla="*/ 1 w 188"/>
                  <a:gd name="T17" fmla="*/ 0 h 109"/>
                  <a:gd name="T18" fmla="*/ 1 w 188"/>
                  <a:gd name="T19" fmla="*/ 0 h 109"/>
                  <a:gd name="T20" fmla="*/ 0 w 188"/>
                  <a:gd name="T21" fmla="*/ 0 h 109"/>
                  <a:gd name="T22" fmla="*/ 0 w 188"/>
                  <a:gd name="T23" fmla="*/ 0 h 109"/>
                  <a:gd name="T24" fmla="*/ 0 w 188"/>
                  <a:gd name="T25" fmla="*/ 0 h 109"/>
                  <a:gd name="T26" fmla="*/ 0 w 188"/>
                  <a:gd name="T27" fmla="*/ 0 h 109"/>
                  <a:gd name="T28" fmla="*/ 0 w 188"/>
                  <a:gd name="T29" fmla="*/ 0 h 109"/>
                  <a:gd name="T30" fmla="*/ 0 w 188"/>
                  <a:gd name="T31" fmla="*/ 0 h 109"/>
                  <a:gd name="T32" fmla="*/ 0 w 188"/>
                  <a:gd name="T33" fmla="*/ 0 h 109"/>
                  <a:gd name="T34" fmla="*/ 0 w 188"/>
                  <a:gd name="T35" fmla="*/ 0 h 109"/>
                  <a:gd name="T36" fmla="*/ 0 w 188"/>
                  <a:gd name="T37" fmla="*/ 0 h 109"/>
                  <a:gd name="T38" fmla="*/ 0 w 188"/>
                  <a:gd name="T39" fmla="*/ 0 h 109"/>
                  <a:gd name="T40" fmla="*/ 0 w 188"/>
                  <a:gd name="T41" fmla="*/ 0 h 109"/>
                  <a:gd name="T42" fmla="*/ 0 w 188"/>
                  <a:gd name="T43" fmla="*/ 0 h 109"/>
                  <a:gd name="T44" fmla="*/ 0 w 188"/>
                  <a:gd name="T45" fmla="*/ 0 h 109"/>
                  <a:gd name="T46" fmla="*/ 0 w 188"/>
                  <a:gd name="T47" fmla="*/ 0 h 109"/>
                  <a:gd name="T48" fmla="*/ 0 w 188"/>
                  <a:gd name="T49" fmla="*/ 0 h 109"/>
                  <a:gd name="T50" fmla="*/ 0 w 188"/>
                  <a:gd name="T51" fmla="*/ 0 h 109"/>
                  <a:gd name="T52" fmla="*/ 0 w 188"/>
                  <a:gd name="T53" fmla="*/ 0 h 109"/>
                  <a:gd name="T54" fmla="*/ 0 w 188"/>
                  <a:gd name="T55" fmla="*/ 0 h 109"/>
                  <a:gd name="T56" fmla="*/ 0 w 188"/>
                  <a:gd name="T57" fmla="*/ 0 h 109"/>
                  <a:gd name="T58" fmla="*/ 0 w 188"/>
                  <a:gd name="T59" fmla="*/ 0 h 109"/>
                  <a:gd name="T60" fmla="*/ 0 w 188"/>
                  <a:gd name="T61" fmla="*/ 0 h 109"/>
                  <a:gd name="T62" fmla="*/ 0 w 188"/>
                  <a:gd name="T63" fmla="*/ 0 h 109"/>
                  <a:gd name="T64" fmla="*/ 0 w 188"/>
                  <a:gd name="T65" fmla="*/ 0 h 109"/>
                  <a:gd name="T66" fmla="*/ 0 w 188"/>
                  <a:gd name="T67" fmla="*/ 0 h 109"/>
                  <a:gd name="T68" fmla="*/ 0 w 188"/>
                  <a:gd name="T69" fmla="*/ 0 h 109"/>
                  <a:gd name="T70" fmla="*/ 0 w 188"/>
                  <a:gd name="T71" fmla="*/ 0 h 109"/>
                  <a:gd name="T72" fmla="*/ 0 w 188"/>
                  <a:gd name="T73" fmla="*/ 0 h 109"/>
                  <a:gd name="T74" fmla="*/ 0 w 188"/>
                  <a:gd name="T75" fmla="*/ 0 h 109"/>
                  <a:gd name="T76" fmla="*/ 0 w 188"/>
                  <a:gd name="T77" fmla="*/ 0 h 109"/>
                  <a:gd name="T78" fmla="*/ 1 w 188"/>
                  <a:gd name="T79" fmla="*/ 0 h 109"/>
                  <a:gd name="T80" fmla="*/ 1 w 188"/>
                  <a:gd name="T81" fmla="*/ 0 h 109"/>
                  <a:gd name="T82" fmla="*/ 1 w 188"/>
                  <a:gd name="T83" fmla="*/ 0 h 109"/>
                  <a:gd name="T84" fmla="*/ 1 w 188"/>
                  <a:gd name="T85" fmla="*/ 0 h 109"/>
                  <a:gd name="T86" fmla="*/ 1 w 188"/>
                  <a:gd name="T87" fmla="*/ 0 h 109"/>
                  <a:gd name="T88" fmla="*/ 1 w 188"/>
                  <a:gd name="T89" fmla="*/ 0 h 109"/>
                  <a:gd name="T90" fmla="*/ 1 w 188"/>
                  <a:gd name="T91" fmla="*/ 0 h 109"/>
                  <a:gd name="T92" fmla="*/ 1 w 188"/>
                  <a:gd name="T93" fmla="*/ 0 h 109"/>
                  <a:gd name="T94" fmla="*/ 1 w 188"/>
                  <a:gd name="T95" fmla="*/ 0 h 109"/>
                  <a:gd name="T96" fmla="*/ 1 w 188"/>
                  <a:gd name="T97" fmla="*/ 0 h 1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8"/>
                  <a:gd name="T148" fmla="*/ 0 h 109"/>
                  <a:gd name="T149" fmla="*/ 188 w 188"/>
                  <a:gd name="T150" fmla="*/ 109 h 1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8" h="109">
                    <a:moveTo>
                      <a:pt x="188" y="54"/>
                    </a:moveTo>
                    <a:lnTo>
                      <a:pt x="187" y="49"/>
                    </a:lnTo>
                    <a:lnTo>
                      <a:pt x="186" y="43"/>
                    </a:lnTo>
                    <a:lnTo>
                      <a:pt x="184" y="38"/>
                    </a:lnTo>
                    <a:lnTo>
                      <a:pt x="180" y="33"/>
                    </a:lnTo>
                    <a:lnTo>
                      <a:pt x="177" y="28"/>
                    </a:lnTo>
                    <a:lnTo>
                      <a:pt x="171" y="24"/>
                    </a:lnTo>
                    <a:lnTo>
                      <a:pt x="167" y="20"/>
                    </a:lnTo>
                    <a:lnTo>
                      <a:pt x="160" y="16"/>
                    </a:lnTo>
                    <a:lnTo>
                      <a:pt x="146" y="9"/>
                    </a:lnTo>
                    <a:lnTo>
                      <a:pt x="130" y="4"/>
                    </a:lnTo>
                    <a:lnTo>
                      <a:pt x="113" y="1"/>
                    </a:lnTo>
                    <a:lnTo>
                      <a:pt x="94" y="0"/>
                    </a:lnTo>
                    <a:lnTo>
                      <a:pt x="75" y="1"/>
                    </a:lnTo>
                    <a:lnTo>
                      <a:pt x="58" y="4"/>
                    </a:lnTo>
                    <a:lnTo>
                      <a:pt x="42" y="9"/>
                    </a:lnTo>
                    <a:lnTo>
                      <a:pt x="27" y="16"/>
                    </a:lnTo>
                    <a:lnTo>
                      <a:pt x="21" y="20"/>
                    </a:lnTo>
                    <a:lnTo>
                      <a:pt x="16" y="24"/>
                    </a:lnTo>
                    <a:lnTo>
                      <a:pt x="11" y="28"/>
                    </a:lnTo>
                    <a:lnTo>
                      <a:pt x="8" y="33"/>
                    </a:lnTo>
                    <a:lnTo>
                      <a:pt x="4" y="38"/>
                    </a:lnTo>
                    <a:lnTo>
                      <a:pt x="2" y="43"/>
                    </a:lnTo>
                    <a:lnTo>
                      <a:pt x="1" y="49"/>
                    </a:lnTo>
                    <a:lnTo>
                      <a:pt x="0" y="54"/>
                    </a:lnTo>
                    <a:lnTo>
                      <a:pt x="1" y="60"/>
                    </a:lnTo>
                    <a:lnTo>
                      <a:pt x="2" y="66"/>
                    </a:lnTo>
                    <a:lnTo>
                      <a:pt x="4" y="70"/>
                    </a:lnTo>
                    <a:lnTo>
                      <a:pt x="8" y="76"/>
                    </a:lnTo>
                    <a:lnTo>
                      <a:pt x="11" y="80"/>
                    </a:lnTo>
                    <a:lnTo>
                      <a:pt x="16" y="85"/>
                    </a:lnTo>
                    <a:lnTo>
                      <a:pt x="21" y="88"/>
                    </a:lnTo>
                    <a:lnTo>
                      <a:pt x="27" y="93"/>
                    </a:lnTo>
                    <a:lnTo>
                      <a:pt x="42" y="100"/>
                    </a:lnTo>
                    <a:lnTo>
                      <a:pt x="58" y="104"/>
                    </a:lnTo>
                    <a:lnTo>
                      <a:pt x="75" y="108"/>
                    </a:lnTo>
                    <a:lnTo>
                      <a:pt x="94" y="109"/>
                    </a:lnTo>
                    <a:lnTo>
                      <a:pt x="113" y="108"/>
                    </a:lnTo>
                    <a:lnTo>
                      <a:pt x="130" y="104"/>
                    </a:lnTo>
                    <a:lnTo>
                      <a:pt x="146" y="100"/>
                    </a:lnTo>
                    <a:lnTo>
                      <a:pt x="160" y="93"/>
                    </a:lnTo>
                    <a:lnTo>
                      <a:pt x="167" y="88"/>
                    </a:lnTo>
                    <a:lnTo>
                      <a:pt x="171" y="85"/>
                    </a:lnTo>
                    <a:lnTo>
                      <a:pt x="177" y="80"/>
                    </a:lnTo>
                    <a:lnTo>
                      <a:pt x="180" y="76"/>
                    </a:lnTo>
                    <a:lnTo>
                      <a:pt x="184" y="70"/>
                    </a:lnTo>
                    <a:lnTo>
                      <a:pt x="186" y="66"/>
                    </a:lnTo>
                    <a:lnTo>
                      <a:pt x="187" y="60"/>
                    </a:lnTo>
                    <a:lnTo>
                      <a:pt x="188" y="54"/>
                    </a:lnTo>
                  </a:path>
                </a:pathLst>
              </a:custGeom>
              <a:noFill/>
              <a:ln w="7938">
                <a:solidFill>
                  <a:srgbClr val="000000"/>
                </a:solidFill>
                <a:prstDash val="solid"/>
                <a:round/>
                <a:headEnd/>
                <a:tailEnd/>
              </a:ln>
            </p:spPr>
            <p:txBody>
              <a:bodyPr/>
              <a:lstStyle/>
              <a:p>
                <a:endParaRPr lang="en-US"/>
              </a:p>
            </p:txBody>
          </p:sp>
          <p:sp>
            <p:nvSpPr>
              <p:cNvPr id="58121" name="Freeform 152"/>
              <p:cNvSpPr>
                <a:spLocks/>
              </p:cNvSpPr>
              <p:nvPr/>
            </p:nvSpPr>
            <p:spPr bwMode="auto">
              <a:xfrm>
                <a:off x="4669" y="2619"/>
                <a:ext cx="57" cy="30"/>
              </a:xfrm>
              <a:custGeom>
                <a:avLst/>
                <a:gdLst>
                  <a:gd name="T0" fmla="*/ 0 w 346"/>
                  <a:gd name="T1" fmla="*/ 0 h 180"/>
                  <a:gd name="T2" fmla="*/ 0 w 346"/>
                  <a:gd name="T3" fmla="*/ 0 h 180"/>
                  <a:gd name="T4" fmla="*/ 0 w 346"/>
                  <a:gd name="T5" fmla="*/ 0 h 180"/>
                  <a:gd name="T6" fmla="*/ 0 w 346"/>
                  <a:gd name="T7" fmla="*/ 0 h 180"/>
                  <a:gd name="T8" fmla="*/ 0 w 346"/>
                  <a:gd name="T9" fmla="*/ 0 h 180"/>
                  <a:gd name="T10" fmla="*/ 0 w 346"/>
                  <a:gd name="T11" fmla="*/ 0 h 180"/>
                  <a:gd name="T12" fmla="*/ 0 w 346"/>
                  <a:gd name="T13" fmla="*/ 0 h 180"/>
                  <a:gd name="T14" fmla="*/ 0 w 346"/>
                  <a:gd name="T15" fmla="*/ 0 h 180"/>
                  <a:gd name="T16" fmla="*/ 0 w 346"/>
                  <a:gd name="T17" fmla="*/ 0 h 180"/>
                  <a:gd name="T18" fmla="*/ 0 w 346"/>
                  <a:gd name="T19" fmla="*/ 1 h 180"/>
                  <a:gd name="T20" fmla="*/ 0 w 346"/>
                  <a:gd name="T21" fmla="*/ 1 h 180"/>
                  <a:gd name="T22" fmla="*/ 0 w 346"/>
                  <a:gd name="T23" fmla="*/ 1 h 180"/>
                  <a:gd name="T24" fmla="*/ 0 w 346"/>
                  <a:gd name="T25" fmla="*/ 1 h 180"/>
                  <a:gd name="T26" fmla="*/ 0 w 346"/>
                  <a:gd name="T27" fmla="*/ 1 h 180"/>
                  <a:gd name="T28" fmla="*/ 1 w 346"/>
                  <a:gd name="T29" fmla="*/ 1 h 180"/>
                  <a:gd name="T30" fmla="*/ 1 w 346"/>
                  <a:gd name="T31" fmla="*/ 1 h 180"/>
                  <a:gd name="T32" fmla="*/ 1 w 346"/>
                  <a:gd name="T33" fmla="*/ 1 h 180"/>
                  <a:gd name="T34" fmla="*/ 1 w 346"/>
                  <a:gd name="T35" fmla="*/ 1 h 180"/>
                  <a:gd name="T36" fmla="*/ 1 w 346"/>
                  <a:gd name="T37" fmla="*/ 1 h 180"/>
                  <a:gd name="T38" fmla="*/ 1 w 346"/>
                  <a:gd name="T39" fmla="*/ 1 h 180"/>
                  <a:gd name="T40" fmla="*/ 1 w 346"/>
                  <a:gd name="T41" fmla="*/ 1 h 180"/>
                  <a:gd name="T42" fmla="*/ 1 w 346"/>
                  <a:gd name="T43" fmla="*/ 1 h 180"/>
                  <a:gd name="T44" fmla="*/ 1 w 346"/>
                  <a:gd name="T45" fmla="*/ 1 h 180"/>
                  <a:gd name="T46" fmla="*/ 1 w 346"/>
                  <a:gd name="T47" fmla="*/ 0 h 180"/>
                  <a:gd name="T48" fmla="*/ 1 w 346"/>
                  <a:gd name="T49" fmla="*/ 0 h 180"/>
                  <a:gd name="T50" fmla="*/ 1 w 346"/>
                  <a:gd name="T51" fmla="*/ 0 h 180"/>
                  <a:gd name="T52" fmla="*/ 1 w 346"/>
                  <a:gd name="T53" fmla="*/ 0 h 180"/>
                  <a:gd name="T54" fmla="*/ 1 w 346"/>
                  <a:gd name="T55" fmla="*/ 0 h 180"/>
                  <a:gd name="T56" fmla="*/ 1 w 346"/>
                  <a:gd name="T57" fmla="*/ 0 h 180"/>
                  <a:gd name="T58" fmla="*/ 1 w 346"/>
                  <a:gd name="T59" fmla="*/ 0 h 180"/>
                  <a:gd name="T60" fmla="*/ 1 w 346"/>
                  <a:gd name="T61" fmla="*/ 0 h 180"/>
                  <a:gd name="T62" fmla="*/ 1 w 346"/>
                  <a:gd name="T63" fmla="*/ 0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6"/>
                  <a:gd name="T97" fmla="*/ 0 h 180"/>
                  <a:gd name="T98" fmla="*/ 346 w 346"/>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6" h="180">
                    <a:moveTo>
                      <a:pt x="70" y="0"/>
                    </a:moveTo>
                    <a:lnTo>
                      <a:pt x="58" y="6"/>
                    </a:lnTo>
                    <a:lnTo>
                      <a:pt x="48" y="10"/>
                    </a:lnTo>
                    <a:lnTo>
                      <a:pt x="40" y="17"/>
                    </a:lnTo>
                    <a:lnTo>
                      <a:pt x="31" y="23"/>
                    </a:lnTo>
                    <a:lnTo>
                      <a:pt x="24" y="30"/>
                    </a:lnTo>
                    <a:lnTo>
                      <a:pt x="19" y="37"/>
                    </a:lnTo>
                    <a:lnTo>
                      <a:pt x="13" y="43"/>
                    </a:lnTo>
                    <a:lnTo>
                      <a:pt x="8" y="50"/>
                    </a:lnTo>
                    <a:lnTo>
                      <a:pt x="5" y="58"/>
                    </a:lnTo>
                    <a:lnTo>
                      <a:pt x="3" y="65"/>
                    </a:lnTo>
                    <a:lnTo>
                      <a:pt x="2" y="73"/>
                    </a:lnTo>
                    <a:lnTo>
                      <a:pt x="0" y="81"/>
                    </a:lnTo>
                    <a:lnTo>
                      <a:pt x="2" y="89"/>
                    </a:lnTo>
                    <a:lnTo>
                      <a:pt x="3" y="96"/>
                    </a:lnTo>
                    <a:lnTo>
                      <a:pt x="6" y="103"/>
                    </a:lnTo>
                    <a:lnTo>
                      <a:pt x="10" y="111"/>
                    </a:lnTo>
                    <a:lnTo>
                      <a:pt x="14" y="118"/>
                    </a:lnTo>
                    <a:lnTo>
                      <a:pt x="21" y="126"/>
                    </a:lnTo>
                    <a:lnTo>
                      <a:pt x="27" y="133"/>
                    </a:lnTo>
                    <a:lnTo>
                      <a:pt x="35" y="139"/>
                    </a:lnTo>
                    <a:lnTo>
                      <a:pt x="42" y="145"/>
                    </a:lnTo>
                    <a:lnTo>
                      <a:pt x="53" y="150"/>
                    </a:lnTo>
                    <a:lnTo>
                      <a:pt x="62" y="156"/>
                    </a:lnTo>
                    <a:lnTo>
                      <a:pt x="72" y="160"/>
                    </a:lnTo>
                    <a:lnTo>
                      <a:pt x="83" y="165"/>
                    </a:lnTo>
                    <a:lnTo>
                      <a:pt x="95" y="168"/>
                    </a:lnTo>
                    <a:lnTo>
                      <a:pt x="107" y="172"/>
                    </a:lnTo>
                    <a:lnTo>
                      <a:pt x="120" y="174"/>
                    </a:lnTo>
                    <a:lnTo>
                      <a:pt x="132" y="176"/>
                    </a:lnTo>
                    <a:lnTo>
                      <a:pt x="146" y="178"/>
                    </a:lnTo>
                    <a:lnTo>
                      <a:pt x="159" y="178"/>
                    </a:lnTo>
                    <a:lnTo>
                      <a:pt x="173" y="180"/>
                    </a:lnTo>
                    <a:lnTo>
                      <a:pt x="187" y="178"/>
                    </a:lnTo>
                    <a:lnTo>
                      <a:pt x="200" y="178"/>
                    </a:lnTo>
                    <a:lnTo>
                      <a:pt x="214" y="176"/>
                    </a:lnTo>
                    <a:lnTo>
                      <a:pt x="226" y="174"/>
                    </a:lnTo>
                    <a:lnTo>
                      <a:pt x="239" y="172"/>
                    </a:lnTo>
                    <a:lnTo>
                      <a:pt x="251" y="168"/>
                    </a:lnTo>
                    <a:lnTo>
                      <a:pt x="263" y="165"/>
                    </a:lnTo>
                    <a:lnTo>
                      <a:pt x="273" y="160"/>
                    </a:lnTo>
                    <a:lnTo>
                      <a:pt x="284" y="156"/>
                    </a:lnTo>
                    <a:lnTo>
                      <a:pt x="293" y="150"/>
                    </a:lnTo>
                    <a:lnTo>
                      <a:pt x="302" y="145"/>
                    </a:lnTo>
                    <a:lnTo>
                      <a:pt x="312" y="139"/>
                    </a:lnTo>
                    <a:lnTo>
                      <a:pt x="318" y="133"/>
                    </a:lnTo>
                    <a:lnTo>
                      <a:pt x="325" y="126"/>
                    </a:lnTo>
                    <a:lnTo>
                      <a:pt x="331" y="118"/>
                    </a:lnTo>
                    <a:lnTo>
                      <a:pt x="337" y="111"/>
                    </a:lnTo>
                    <a:lnTo>
                      <a:pt x="340" y="103"/>
                    </a:lnTo>
                    <a:lnTo>
                      <a:pt x="343" y="96"/>
                    </a:lnTo>
                    <a:lnTo>
                      <a:pt x="345" y="89"/>
                    </a:lnTo>
                    <a:lnTo>
                      <a:pt x="346" y="81"/>
                    </a:lnTo>
                    <a:lnTo>
                      <a:pt x="345" y="73"/>
                    </a:lnTo>
                    <a:lnTo>
                      <a:pt x="343" y="65"/>
                    </a:lnTo>
                    <a:lnTo>
                      <a:pt x="341" y="58"/>
                    </a:lnTo>
                    <a:lnTo>
                      <a:pt x="338" y="50"/>
                    </a:lnTo>
                    <a:lnTo>
                      <a:pt x="333" y="43"/>
                    </a:lnTo>
                    <a:lnTo>
                      <a:pt x="327" y="37"/>
                    </a:lnTo>
                    <a:lnTo>
                      <a:pt x="322" y="30"/>
                    </a:lnTo>
                    <a:lnTo>
                      <a:pt x="314" y="23"/>
                    </a:lnTo>
                    <a:lnTo>
                      <a:pt x="306" y="17"/>
                    </a:lnTo>
                    <a:lnTo>
                      <a:pt x="297" y="10"/>
                    </a:lnTo>
                    <a:lnTo>
                      <a:pt x="288" y="6"/>
                    </a:lnTo>
                    <a:lnTo>
                      <a:pt x="276" y="0"/>
                    </a:lnTo>
                  </a:path>
                </a:pathLst>
              </a:custGeom>
              <a:noFill/>
              <a:ln w="7938">
                <a:solidFill>
                  <a:srgbClr val="000000"/>
                </a:solidFill>
                <a:prstDash val="solid"/>
                <a:round/>
                <a:headEnd/>
                <a:tailEnd/>
              </a:ln>
            </p:spPr>
            <p:txBody>
              <a:bodyPr/>
              <a:lstStyle/>
              <a:p>
                <a:endParaRPr lang="en-US"/>
              </a:p>
            </p:txBody>
          </p:sp>
          <p:sp>
            <p:nvSpPr>
              <p:cNvPr id="58122" name="Freeform 153"/>
              <p:cNvSpPr>
                <a:spLocks/>
              </p:cNvSpPr>
              <p:nvPr/>
            </p:nvSpPr>
            <p:spPr bwMode="auto">
              <a:xfrm>
                <a:off x="4669" y="2638"/>
                <a:ext cx="57" cy="17"/>
              </a:xfrm>
              <a:custGeom>
                <a:avLst/>
                <a:gdLst>
                  <a:gd name="T0" fmla="*/ 0 w 346"/>
                  <a:gd name="T1" fmla="*/ 0 h 99"/>
                  <a:gd name="T2" fmla="*/ 0 w 346"/>
                  <a:gd name="T3" fmla="*/ 0 h 99"/>
                  <a:gd name="T4" fmla="*/ 0 w 346"/>
                  <a:gd name="T5" fmla="*/ 0 h 99"/>
                  <a:gd name="T6" fmla="*/ 0 w 346"/>
                  <a:gd name="T7" fmla="*/ 0 h 99"/>
                  <a:gd name="T8" fmla="*/ 0 w 346"/>
                  <a:gd name="T9" fmla="*/ 0 h 99"/>
                  <a:gd name="T10" fmla="*/ 0 w 346"/>
                  <a:gd name="T11" fmla="*/ 0 h 99"/>
                  <a:gd name="T12" fmla="*/ 0 w 346"/>
                  <a:gd name="T13" fmla="*/ 0 h 99"/>
                  <a:gd name="T14" fmla="*/ 0 w 346"/>
                  <a:gd name="T15" fmla="*/ 0 h 99"/>
                  <a:gd name="T16" fmla="*/ 0 w 346"/>
                  <a:gd name="T17" fmla="*/ 0 h 99"/>
                  <a:gd name="T18" fmla="*/ 0 w 346"/>
                  <a:gd name="T19" fmla="*/ 0 h 99"/>
                  <a:gd name="T20" fmla="*/ 0 w 346"/>
                  <a:gd name="T21" fmla="*/ 0 h 99"/>
                  <a:gd name="T22" fmla="*/ 0 w 346"/>
                  <a:gd name="T23" fmla="*/ 0 h 99"/>
                  <a:gd name="T24" fmla="*/ 0 w 346"/>
                  <a:gd name="T25" fmla="*/ 1 h 99"/>
                  <a:gd name="T26" fmla="*/ 0 w 346"/>
                  <a:gd name="T27" fmla="*/ 1 h 99"/>
                  <a:gd name="T28" fmla="*/ 0 w 346"/>
                  <a:gd name="T29" fmla="*/ 1 h 99"/>
                  <a:gd name="T30" fmla="*/ 1 w 346"/>
                  <a:gd name="T31" fmla="*/ 1 h 99"/>
                  <a:gd name="T32" fmla="*/ 1 w 346"/>
                  <a:gd name="T33" fmla="*/ 1 h 99"/>
                  <a:gd name="T34" fmla="*/ 1 w 346"/>
                  <a:gd name="T35" fmla="*/ 1 h 99"/>
                  <a:gd name="T36" fmla="*/ 1 w 346"/>
                  <a:gd name="T37" fmla="*/ 1 h 99"/>
                  <a:gd name="T38" fmla="*/ 1 w 346"/>
                  <a:gd name="T39" fmla="*/ 1 h 99"/>
                  <a:gd name="T40" fmla="*/ 1 w 346"/>
                  <a:gd name="T41" fmla="*/ 1 h 99"/>
                  <a:gd name="T42" fmla="*/ 1 w 346"/>
                  <a:gd name="T43" fmla="*/ 0 h 99"/>
                  <a:gd name="T44" fmla="*/ 1 w 346"/>
                  <a:gd name="T45" fmla="*/ 0 h 99"/>
                  <a:gd name="T46" fmla="*/ 1 w 346"/>
                  <a:gd name="T47" fmla="*/ 0 h 99"/>
                  <a:gd name="T48" fmla="*/ 1 w 346"/>
                  <a:gd name="T49" fmla="*/ 0 h 99"/>
                  <a:gd name="T50" fmla="*/ 1 w 346"/>
                  <a:gd name="T51" fmla="*/ 0 h 99"/>
                  <a:gd name="T52" fmla="*/ 1 w 346"/>
                  <a:gd name="T53" fmla="*/ 0 h 99"/>
                  <a:gd name="T54" fmla="*/ 1 w 346"/>
                  <a:gd name="T55" fmla="*/ 0 h 99"/>
                  <a:gd name="T56" fmla="*/ 1 w 346"/>
                  <a:gd name="T57" fmla="*/ 0 h 99"/>
                  <a:gd name="T58" fmla="*/ 1 w 346"/>
                  <a:gd name="T59" fmla="*/ 0 h 99"/>
                  <a:gd name="T60" fmla="*/ 1 w 346"/>
                  <a:gd name="T61" fmla="*/ 0 h 99"/>
                  <a:gd name="T62" fmla="*/ 1 w 346"/>
                  <a:gd name="T63" fmla="*/ 0 h 99"/>
                  <a:gd name="T64" fmla="*/ 1 w 346"/>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6"/>
                  <a:gd name="T100" fmla="*/ 0 h 99"/>
                  <a:gd name="T101" fmla="*/ 346 w 346"/>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6" h="99">
                    <a:moveTo>
                      <a:pt x="0" y="0"/>
                    </a:moveTo>
                    <a:lnTo>
                      <a:pt x="2" y="6"/>
                    </a:lnTo>
                    <a:lnTo>
                      <a:pt x="3" y="12"/>
                    </a:lnTo>
                    <a:lnTo>
                      <a:pt x="4" y="19"/>
                    </a:lnTo>
                    <a:lnTo>
                      <a:pt x="6" y="25"/>
                    </a:lnTo>
                    <a:lnTo>
                      <a:pt x="10" y="32"/>
                    </a:lnTo>
                    <a:lnTo>
                      <a:pt x="14" y="37"/>
                    </a:lnTo>
                    <a:lnTo>
                      <a:pt x="19" y="43"/>
                    </a:lnTo>
                    <a:lnTo>
                      <a:pt x="24" y="49"/>
                    </a:lnTo>
                    <a:lnTo>
                      <a:pt x="36" y="60"/>
                    </a:lnTo>
                    <a:lnTo>
                      <a:pt x="50" y="69"/>
                    </a:lnTo>
                    <a:lnTo>
                      <a:pt x="67" y="78"/>
                    </a:lnTo>
                    <a:lnTo>
                      <a:pt x="87" y="85"/>
                    </a:lnTo>
                    <a:lnTo>
                      <a:pt x="107" y="92"/>
                    </a:lnTo>
                    <a:lnTo>
                      <a:pt x="129" y="95"/>
                    </a:lnTo>
                    <a:lnTo>
                      <a:pt x="150" y="98"/>
                    </a:lnTo>
                    <a:lnTo>
                      <a:pt x="173" y="99"/>
                    </a:lnTo>
                    <a:lnTo>
                      <a:pt x="195" y="98"/>
                    </a:lnTo>
                    <a:lnTo>
                      <a:pt x="217" y="95"/>
                    </a:lnTo>
                    <a:lnTo>
                      <a:pt x="239" y="92"/>
                    </a:lnTo>
                    <a:lnTo>
                      <a:pt x="259" y="85"/>
                    </a:lnTo>
                    <a:lnTo>
                      <a:pt x="278" y="78"/>
                    </a:lnTo>
                    <a:lnTo>
                      <a:pt x="295" y="69"/>
                    </a:lnTo>
                    <a:lnTo>
                      <a:pt x="309" y="60"/>
                    </a:lnTo>
                    <a:lnTo>
                      <a:pt x="322" y="49"/>
                    </a:lnTo>
                    <a:lnTo>
                      <a:pt x="327" y="43"/>
                    </a:lnTo>
                    <a:lnTo>
                      <a:pt x="332" y="37"/>
                    </a:lnTo>
                    <a:lnTo>
                      <a:pt x="335" y="32"/>
                    </a:lnTo>
                    <a:lnTo>
                      <a:pt x="339" y="25"/>
                    </a:lnTo>
                    <a:lnTo>
                      <a:pt x="342" y="19"/>
                    </a:lnTo>
                    <a:lnTo>
                      <a:pt x="343" y="12"/>
                    </a:lnTo>
                    <a:lnTo>
                      <a:pt x="345" y="6"/>
                    </a:lnTo>
                    <a:lnTo>
                      <a:pt x="346" y="0"/>
                    </a:lnTo>
                  </a:path>
                </a:pathLst>
              </a:custGeom>
              <a:noFill/>
              <a:ln w="7938">
                <a:solidFill>
                  <a:srgbClr val="000000"/>
                </a:solidFill>
                <a:prstDash val="solid"/>
                <a:round/>
                <a:headEnd/>
                <a:tailEnd/>
              </a:ln>
            </p:spPr>
            <p:txBody>
              <a:bodyPr/>
              <a:lstStyle/>
              <a:p>
                <a:endParaRPr lang="en-US"/>
              </a:p>
            </p:txBody>
          </p:sp>
          <p:sp>
            <p:nvSpPr>
              <p:cNvPr id="58123" name="Freeform 154"/>
              <p:cNvSpPr>
                <a:spLocks/>
              </p:cNvSpPr>
              <p:nvPr/>
            </p:nvSpPr>
            <p:spPr bwMode="auto">
              <a:xfrm>
                <a:off x="4706" y="2628"/>
                <a:ext cx="17" cy="18"/>
              </a:xfrm>
              <a:custGeom>
                <a:avLst/>
                <a:gdLst>
                  <a:gd name="T0" fmla="*/ 0 w 101"/>
                  <a:gd name="T1" fmla="*/ 1 h 108"/>
                  <a:gd name="T2" fmla="*/ 0 w 101"/>
                  <a:gd name="T3" fmla="*/ 1 h 108"/>
                  <a:gd name="T4" fmla="*/ 0 w 101"/>
                  <a:gd name="T5" fmla="*/ 1 h 108"/>
                  <a:gd name="T6" fmla="*/ 0 w 101"/>
                  <a:gd name="T7" fmla="*/ 0 h 108"/>
                  <a:gd name="T8" fmla="*/ 0 w 101"/>
                  <a:gd name="T9" fmla="*/ 0 h 108"/>
                  <a:gd name="T10" fmla="*/ 0 w 101"/>
                  <a:gd name="T11" fmla="*/ 0 h 108"/>
                  <a:gd name="T12" fmla="*/ 0 w 101"/>
                  <a:gd name="T13" fmla="*/ 0 h 108"/>
                  <a:gd name="T14" fmla="*/ 0 w 101"/>
                  <a:gd name="T15" fmla="*/ 0 h 108"/>
                  <a:gd name="T16" fmla="*/ 1 w 101"/>
                  <a:gd name="T17" fmla="*/ 0 h 108"/>
                  <a:gd name="T18" fmla="*/ 1 w 101"/>
                  <a:gd name="T19" fmla="*/ 0 h 108"/>
                  <a:gd name="T20" fmla="*/ 1 w 101"/>
                  <a:gd name="T21" fmla="*/ 0 h 108"/>
                  <a:gd name="T22" fmla="*/ 1 w 101"/>
                  <a:gd name="T23" fmla="*/ 0 h 108"/>
                  <a:gd name="T24" fmla="*/ 1 w 101"/>
                  <a:gd name="T25" fmla="*/ 0 h 108"/>
                  <a:gd name="T26" fmla="*/ 1 w 101"/>
                  <a:gd name="T27" fmla="*/ 0 h 108"/>
                  <a:gd name="T28" fmla="*/ 1 w 101"/>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1"/>
                  <a:gd name="T46" fmla="*/ 0 h 108"/>
                  <a:gd name="T47" fmla="*/ 101 w 101"/>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1" h="108">
                    <a:moveTo>
                      <a:pt x="0" y="108"/>
                    </a:moveTo>
                    <a:lnTo>
                      <a:pt x="18" y="102"/>
                    </a:lnTo>
                    <a:lnTo>
                      <a:pt x="39" y="95"/>
                    </a:lnTo>
                    <a:lnTo>
                      <a:pt x="48" y="89"/>
                    </a:lnTo>
                    <a:lnTo>
                      <a:pt x="58" y="85"/>
                    </a:lnTo>
                    <a:lnTo>
                      <a:pt x="67" y="79"/>
                    </a:lnTo>
                    <a:lnTo>
                      <a:pt x="76" y="72"/>
                    </a:lnTo>
                    <a:lnTo>
                      <a:pt x="83" y="66"/>
                    </a:lnTo>
                    <a:lnTo>
                      <a:pt x="90" y="58"/>
                    </a:lnTo>
                    <a:lnTo>
                      <a:pt x="96" y="50"/>
                    </a:lnTo>
                    <a:lnTo>
                      <a:pt x="99" y="41"/>
                    </a:lnTo>
                    <a:lnTo>
                      <a:pt x="101" y="32"/>
                    </a:lnTo>
                    <a:lnTo>
                      <a:pt x="101" y="21"/>
                    </a:lnTo>
                    <a:lnTo>
                      <a:pt x="100" y="11"/>
                    </a:lnTo>
                    <a:lnTo>
                      <a:pt x="96" y="0"/>
                    </a:lnTo>
                  </a:path>
                </a:pathLst>
              </a:custGeom>
              <a:noFill/>
              <a:ln w="7938">
                <a:solidFill>
                  <a:srgbClr val="000000"/>
                </a:solidFill>
                <a:prstDash val="solid"/>
                <a:round/>
                <a:headEnd/>
                <a:tailEnd/>
              </a:ln>
            </p:spPr>
            <p:txBody>
              <a:bodyPr/>
              <a:lstStyle/>
              <a:p>
                <a:endParaRPr lang="en-US"/>
              </a:p>
            </p:txBody>
          </p:sp>
          <p:sp>
            <p:nvSpPr>
              <p:cNvPr id="58124" name="Freeform 155"/>
              <p:cNvSpPr>
                <a:spLocks/>
              </p:cNvSpPr>
              <p:nvPr/>
            </p:nvSpPr>
            <p:spPr bwMode="auto">
              <a:xfrm>
                <a:off x="4672" y="2628"/>
                <a:ext cx="14" cy="17"/>
              </a:xfrm>
              <a:custGeom>
                <a:avLst/>
                <a:gdLst>
                  <a:gd name="T0" fmla="*/ 0 w 84"/>
                  <a:gd name="T1" fmla="*/ 0 h 103"/>
                  <a:gd name="T2" fmla="*/ 0 w 84"/>
                  <a:gd name="T3" fmla="*/ 0 h 103"/>
                  <a:gd name="T4" fmla="*/ 0 w 84"/>
                  <a:gd name="T5" fmla="*/ 0 h 103"/>
                  <a:gd name="T6" fmla="*/ 0 w 84"/>
                  <a:gd name="T7" fmla="*/ 0 h 103"/>
                  <a:gd name="T8" fmla="*/ 0 w 84"/>
                  <a:gd name="T9" fmla="*/ 0 h 103"/>
                  <a:gd name="T10" fmla="*/ 0 w 84"/>
                  <a:gd name="T11" fmla="*/ 0 h 103"/>
                  <a:gd name="T12" fmla="*/ 0 w 84"/>
                  <a:gd name="T13" fmla="*/ 0 h 103"/>
                  <a:gd name="T14" fmla="*/ 0 w 84"/>
                  <a:gd name="T15" fmla="*/ 0 h 103"/>
                  <a:gd name="T16" fmla="*/ 0 w 84"/>
                  <a:gd name="T17" fmla="*/ 0 h 103"/>
                  <a:gd name="T18" fmla="*/ 0 w 84"/>
                  <a:gd name="T19" fmla="*/ 0 h 103"/>
                  <a:gd name="T20" fmla="*/ 0 w 84"/>
                  <a:gd name="T21" fmla="*/ 0 h 103"/>
                  <a:gd name="T22" fmla="*/ 0 w 84"/>
                  <a:gd name="T23" fmla="*/ 0 h 103"/>
                  <a:gd name="T24" fmla="*/ 0 w 84"/>
                  <a:gd name="T25" fmla="*/ 0 h 103"/>
                  <a:gd name="T26" fmla="*/ 0 w 84"/>
                  <a:gd name="T27" fmla="*/ 0 h 103"/>
                  <a:gd name="T28" fmla="*/ 0 w 84"/>
                  <a:gd name="T29" fmla="*/ 0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
                  <a:gd name="T46" fmla="*/ 0 h 103"/>
                  <a:gd name="T47" fmla="*/ 84 w 84"/>
                  <a:gd name="T48" fmla="*/ 103 h 1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 h="103">
                    <a:moveTo>
                      <a:pt x="5" y="0"/>
                    </a:moveTo>
                    <a:lnTo>
                      <a:pt x="1" y="10"/>
                    </a:lnTo>
                    <a:lnTo>
                      <a:pt x="0" y="19"/>
                    </a:lnTo>
                    <a:lnTo>
                      <a:pt x="0" y="28"/>
                    </a:lnTo>
                    <a:lnTo>
                      <a:pt x="1" y="37"/>
                    </a:lnTo>
                    <a:lnTo>
                      <a:pt x="3" y="45"/>
                    </a:lnTo>
                    <a:lnTo>
                      <a:pt x="8" y="53"/>
                    </a:lnTo>
                    <a:lnTo>
                      <a:pt x="13" y="60"/>
                    </a:lnTo>
                    <a:lnTo>
                      <a:pt x="19" y="67"/>
                    </a:lnTo>
                    <a:lnTo>
                      <a:pt x="26" y="72"/>
                    </a:lnTo>
                    <a:lnTo>
                      <a:pt x="34" y="79"/>
                    </a:lnTo>
                    <a:lnTo>
                      <a:pt x="42" y="84"/>
                    </a:lnTo>
                    <a:lnTo>
                      <a:pt x="50" y="88"/>
                    </a:lnTo>
                    <a:lnTo>
                      <a:pt x="67" y="97"/>
                    </a:lnTo>
                    <a:lnTo>
                      <a:pt x="84" y="103"/>
                    </a:lnTo>
                  </a:path>
                </a:pathLst>
              </a:custGeom>
              <a:noFill/>
              <a:ln w="7938">
                <a:solidFill>
                  <a:srgbClr val="000000"/>
                </a:solidFill>
                <a:prstDash val="solid"/>
                <a:round/>
                <a:headEnd/>
                <a:tailEnd/>
              </a:ln>
            </p:spPr>
            <p:txBody>
              <a:bodyPr/>
              <a:lstStyle/>
              <a:p>
                <a:endParaRPr lang="en-US"/>
              </a:p>
            </p:txBody>
          </p:sp>
          <p:sp>
            <p:nvSpPr>
              <p:cNvPr id="58125" name="Line 156"/>
              <p:cNvSpPr>
                <a:spLocks noChangeShapeType="1"/>
              </p:cNvSpPr>
              <p:nvPr/>
            </p:nvSpPr>
            <p:spPr bwMode="auto">
              <a:xfrm>
                <a:off x="4726" y="2632"/>
                <a:ext cx="0" cy="0"/>
              </a:xfrm>
              <a:prstGeom prst="line">
                <a:avLst/>
              </a:prstGeom>
              <a:noFill/>
              <a:ln w="7938">
                <a:solidFill>
                  <a:srgbClr val="000000"/>
                </a:solidFill>
                <a:round/>
                <a:headEnd/>
                <a:tailEnd/>
              </a:ln>
            </p:spPr>
            <p:txBody>
              <a:bodyPr/>
              <a:lstStyle/>
              <a:p>
                <a:endParaRPr lang="en-US"/>
              </a:p>
            </p:txBody>
          </p:sp>
          <p:sp>
            <p:nvSpPr>
              <p:cNvPr id="58126" name="Line 157"/>
              <p:cNvSpPr>
                <a:spLocks noChangeShapeType="1"/>
              </p:cNvSpPr>
              <p:nvPr/>
            </p:nvSpPr>
            <p:spPr bwMode="auto">
              <a:xfrm>
                <a:off x="4726" y="2638"/>
                <a:ext cx="0" cy="0"/>
              </a:xfrm>
              <a:prstGeom prst="line">
                <a:avLst/>
              </a:prstGeom>
              <a:noFill/>
              <a:ln w="7938">
                <a:solidFill>
                  <a:srgbClr val="000000"/>
                </a:solidFill>
                <a:round/>
                <a:headEnd/>
                <a:tailEnd/>
              </a:ln>
            </p:spPr>
            <p:txBody>
              <a:bodyPr/>
              <a:lstStyle/>
              <a:p>
                <a:endParaRPr lang="en-US"/>
              </a:p>
            </p:txBody>
          </p:sp>
          <p:sp>
            <p:nvSpPr>
              <p:cNvPr id="58127" name="Line 158"/>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28" name="Line 159"/>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29" name="Line 160"/>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0" name="Line 161"/>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1" name="Line 162"/>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2" name="Line 163"/>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3" name="Line 164"/>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4" name="Line 165"/>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5" name="Line 166"/>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6" name="Line 167"/>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7" name="Line 168"/>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8" name="Line 169"/>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39" name="Line 170"/>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0" name="Line 171"/>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1" name="Line 172"/>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2" name="Line 173"/>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3" name="Line 174"/>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4" name="Line 175"/>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5" name="Line 176"/>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6" name="Line 177"/>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7" name="Line 178"/>
              <p:cNvSpPr>
                <a:spLocks noChangeShapeType="1"/>
              </p:cNvSpPr>
              <p:nvPr/>
            </p:nvSpPr>
            <p:spPr bwMode="auto">
              <a:xfrm>
                <a:off x="4726" y="2632"/>
                <a:ext cx="0" cy="6"/>
              </a:xfrm>
              <a:prstGeom prst="line">
                <a:avLst/>
              </a:prstGeom>
              <a:noFill/>
              <a:ln w="7938">
                <a:solidFill>
                  <a:srgbClr val="000000"/>
                </a:solidFill>
                <a:round/>
                <a:headEnd/>
                <a:tailEnd/>
              </a:ln>
            </p:spPr>
            <p:txBody>
              <a:bodyPr/>
              <a:lstStyle/>
              <a:p>
                <a:endParaRPr lang="en-US"/>
              </a:p>
            </p:txBody>
          </p:sp>
          <p:sp>
            <p:nvSpPr>
              <p:cNvPr id="58148" name="Line 179"/>
              <p:cNvSpPr>
                <a:spLocks noChangeShapeType="1"/>
              </p:cNvSpPr>
              <p:nvPr/>
            </p:nvSpPr>
            <p:spPr bwMode="auto">
              <a:xfrm>
                <a:off x="4669" y="2632"/>
                <a:ext cx="0" cy="0"/>
              </a:xfrm>
              <a:prstGeom prst="line">
                <a:avLst/>
              </a:prstGeom>
              <a:noFill/>
              <a:ln w="7938">
                <a:solidFill>
                  <a:srgbClr val="000000"/>
                </a:solidFill>
                <a:round/>
                <a:headEnd/>
                <a:tailEnd/>
              </a:ln>
            </p:spPr>
            <p:txBody>
              <a:bodyPr/>
              <a:lstStyle/>
              <a:p>
                <a:endParaRPr lang="en-US"/>
              </a:p>
            </p:txBody>
          </p:sp>
          <p:sp>
            <p:nvSpPr>
              <p:cNvPr id="58149" name="Line 180"/>
              <p:cNvSpPr>
                <a:spLocks noChangeShapeType="1"/>
              </p:cNvSpPr>
              <p:nvPr/>
            </p:nvSpPr>
            <p:spPr bwMode="auto">
              <a:xfrm>
                <a:off x="4669" y="2638"/>
                <a:ext cx="0" cy="0"/>
              </a:xfrm>
              <a:prstGeom prst="line">
                <a:avLst/>
              </a:prstGeom>
              <a:noFill/>
              <a:ln w="7938">
                <a:solidFill>
                  <a:srgbClr val="000000"/>
                </a:solidFill>
                <a:round/>
                <a:headEnd/>
                <a:tailEnd/>
              </a:ln>
            </p:spPr>
            <p:txBody>
              <a:bodyPr/>
              <a:lstStyle/>
              <a:p>
                <a:endParaRPr lang="en-US"/>
              </a:p>
            </p:txBody>
          </p:sp>
          <p:sp>
            <p:nvSpPr>
              <p:cNvPr id="58150" name="Line 181"/>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1" name="Line 182"/>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2" name="Line 183"/>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3" name="Line 184"/>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4" name="Line 185"/>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5" name="Line 186"/>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6" name="Line 187"/>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7" name="Line 188"/>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8" name="Line 189"/>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59" name="Line 190"/>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0" name="Line 191"/>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1" name="Line 192"/>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2" name="Line 193"/>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3" name="Line 194"/>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4" name="Line 195"/>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5" name="Line 196"/>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6" name="Line 197"/>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7" name="Line 198"/>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8" name="Line 199"/>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69" name="Line 200"/>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70" name="Line 201"/>
              <p:cNvSpPr>
                <a:spLocks noChangeShapeType="1"/>
              </p:cNvSpPr>
              <p:nvPr/>
            </p:nvSpPr>
            <p:spPr bwMode="auto">
              <a:xfrm>
                <a:off x="4669" y="2632"/>
                <a:ext cx="0" cy="6"/>
              </a:xfrm>
              <a:prstGeom prst="line">
                <a:avLst/>
              </a:prstGeom>
              <a:noFill/>
              <a:ln w="7938">
                <a:solidFill>
                  <a:srgbClr val="000000"/>
                </a:solidFill>
                <a:round/>
                <a:headEnd/>
                <a:tailEnd/>
              </a:ln>
            </p:spPr>
            <p:txBody>
              <a:bodyPr/>
              <a:lstStyle/>
              <a:p>
                <a:endParaRPr lang="en-US"/>
              </a:p>
            </p:txBody>
          </p:sp>
          <p:sp>
            <p:nvSpPr>
              <p:cNvPr id="58171" name="Freeform 202"/>
              <p:cNvSpPr>
                <a:spLocks/>
              </p:cNvSpPr>
              <p:nvPr/>
            </p:nvSpPr>
            <p:spPr bwMode="auto">
              <a:xfrm>
                <a:off x="4673" y="2613"/>
                <a:ext cx="49" cy="15"/>
              </a:xfrm>
              <a:custGeom>
                <a:avLst/>
                <a:gdLst>
                  <a:gd name="T0" fmla="*/ 1 w 296"/>
                  <a:gd name="T1" fmla="*/ 0 h 92"/>
                  <a:gd name="T2" fmla="*/ 1 w 296"/>
                  <a:gd name="T3" fmla="*/ 0 h 92"/>
                  <a:gd name="T4" fmla="*/ 1 w 296"/>
                  <a:gd name="T5" fmla="*/ 0 h 92"/>
                  <a:gd name="T6" fmla="*/ 1 w 296"/>
                  <a:gd name="T7" fmla="*/ 0 h 92"/>
                  <a:gd name="T8" fmla="*/ 1 w 296"/>
                  <a:gd name="T9" fmla="*/ 0 h 92"/>
                  <a:gd name="T10" fmla="*/ 1 w 296"/>
                  <a:gd name="T11" fmla="*/ 0 h 92"/>
                  <a:gd name="T12" fmla="*/ 1 w 296"/>
                  <a:gd name="T13" fmla="*/ 0 h 92"/>
                  <a:gd name="T14" fmla="*/ 1 w 296"/>
                  <a:gd name="T15" fmla="*/ 0 h 92"/>
                  <a:gd name="T16" fmla="*/ 1 w 296"/>
                  <a:gd name="T17" fmla="*/ 0 h 92"/>
                  <a:gd name="T18" fmla="*/ 1 w 296"/>
                  <a:gd name="T19" fmla="*/ 0 h 92"/>
                  <a:gd name="T20" fmla="*/ 1 w 296"/>
                  <a:gd name="T21" fmla="*/ 0 h 92"/>
                  <a:gd name="T22" fmla="*/ 1 w 296"/>
                  <a:gd name="T23" fmla="*/ 0 h 92"/>
                  <a:gd name="T24" fmla="*/ 1 w 296"/>
                  <a:gd name="T25" fmla="*/ 0 h 92"/>
                  <a:gd name="T26" fmla="*/ 0 w 296"/>
                  <a:gd name="T27" fmla="*/ 0 h 92"/>
                  <a:gd name="T28" fmla="*/ 0 w 296"/>
                  <a:gd name="T29" fmla="*/ 0 h 92"/>
                  <a:gd name="T30" fmla="*/ 0 w 296"/>
                  <a:gd name="T31" fmla="*/ 0 h 92"/>
                  <a:gd name="T32" fmla="*/ 0 w 296"/>
                  <a:gd name="T33" fmla="*/ 0 h 92"/>
                  <a:gd name="T34" fmla="*/ 0 w 296"/>
                  <a:gd name="T35" fmla="*/ 0 h 92"/>
                  <a:gd name="T36" fmla="*/ 0 w 296"/>
                  <a:gd name="T37" fmla="*/ 0 h 92"/>
                  <a:gd name="T38" fmla="*/ 0 w 296"/>
                  <a:gd name="T39" fmla="*/ 0 h 92"/>
                  <a:gd name="T40" fmla="*/ 0 w 296"/>
                  <a:gd name="T41" fmla="*/ 0 h 92"/>
                  <a:gd name="T42" fmla="*/ 0 w 296"/>
                  <a:gd name="T43" fmla="*/ 0 h 92"/>
                  <a:gd name="T44" fmla="*/ 0 w 296"/>
                  <a:gd name="T45" fmla="*/ 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6"/>
                  <a:gd name="T70" fmla="*/ 0 h 92"/>
                  <a:gd name="T71" fmla="*/ 296 w 296"/>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6" h="92">
                    <a:moveTo>
                      <a:pt x="296" y="92"/>
                    </a:moveTo>
                    <a:lnTo>
                      <a:pt x="287" y="76"/>
                    </a:lnTo>
                    <a:lnTo>
                      <a:pt x="276" y="61"/>
                    </a:lnTo>
                    <a:lnTo>
                      <a:pt x="266" y="50"/>
                    </a:lnTo>
                    <a:lnTo>
                      <a:pt x="256" y="40"/>
                    </a:lnTo>
                    <a:lnTo>
                      <a:pt x="245" y="32"/>
                    </a:lnTo>
                    <a:lnTo>
                      <a:pt x="234" y="25"/>
                    </a:lnTo>
                    <a:lnTo>
                      <a:pt x="215" y="15"/>
                    </a:lnTo>
                    <a:lnTo>
                      <a:pt x="197" y="8"/>
                    </a:lnTo>
                    <a:lnTo>
                      <a:pt x="180" y="3"/>
                    </a:lnTo>
                    <a:lnTo>
                      <a:pt x="164" y="1"/>
                    </a:lnTo>
                    <a:lnTo>
                      <a:pt x="148" y="0"/>
                    </a:lnTo>
                    <a:lnTo>
                      <a:pt x="132" y="1"/>
                    </a:lnTo>
                    <a:lnTo>
                      <a:pt x="116" y="3"/>
                    </a:lnTo>
                    <a:lnTo>
                      <a:pt x="99" y="8"/>
                    </a:lnTo>
                    <a:lnTo>
                      <a:pt x="81" y="15"/>
                    </a:lnTo>
                    <a:lnTo>
                      <a:pt x="62" y="24"/>
                    </a:lnTo>
                    <a:lnTo>
                      <a:pt x="52" y="31"/>
                    </a:lnTo>
                    <a:lnTo>
                      <a:pt x="40" y="40"/>
                    </a:lnTo>
                    <a:lnTo>
                      <a:pt x="30" y="50"/>
                    </a:lnTo>
                    <a:lnTo>
                      <a:pt x="20" y="61"/>
                    </a:lnTo>
                    <a:lnTo>
                      <a:pt x="10" y="76"/>
                    </a:lnTo>
                    <a:lnTo>
                      <a:pt x="0" y="92"/>
                    </a:lnTo>
                  </a:path>
                </a:pathLst>
              </a:custGeom>
              <a:noFill/>
              <a:ln w="7938">
                <a:solidFill>
                  <a:srgbClr val="000000"/>
                </a:solidFill>
                <a:prstDash val="solid"/>
                <a:round/>
                <a:headEnd/>
                <a:tailEnd/>
              </a:ln>
            </p:spPr>
            <p:txBody>
              <a:bodyPr/>
              <a:lstStyle/>
              <a:p>
                <a:endParaRPr lang="en-US"/>
              </a:p>
            </p:txBody>
          </p:sp>
          <p:sp>
            <p:nvSpPr>
              <p:cNvPr id="58172" name="Freeform 203"/>
              <p:cNvSpPr>
                <a:spLocks/>
              </p:cNvSpPr>
              <p:nvPr/>
            </p:nvSpPr>
            <p:spPr bwMode="auto">
              <a:xfrm>
                <a:off x="5555" y="2343"/>
                <a:ext cx="31" cy="18"/>
              </a:xfrm>
              <a:custGeom>
                <a:avLst/>
                <a:gdLst>
                  <a:gd name="T0" fmla="*/ 1 w 187"/>
                  <a:gd name="T1" fmla="*/ 0 h 108"/>
                  <a:gd name="T2" fmla="*/ 1 w 187"/>
                  <a:gd name="T3" fmla="*/ 0 h 108"/>
                  <a:gd name="T4" fmla="*/ 1 w 187"/>
                  <a:gd name="T5" fmla="*/ 0 h 108"/>
                  <a:gd name="T6" fmla="*/ 1 w 187"/>
                  <a:gd name="T7" fmla="*/ 0 h 108"/>
                  <a:gd name="T8" fmla="*/ 1 w 187"/>
                  <a:gd name="T9" fmla="*/ 0 h 108"/>
                  <a:gd name="T10" fmla="*/ 1 w 187"/>
                  <a:gd name="T11" fmla="*/ 0 h 108"/>
                  <a:gd name="T12" fmla="*/ 1 w 187"/>
                  <a:gd name="T13" fmla="*/ 0 h 108"/>
                  <a:gd name="T14" fmla="*/ 1 w 187"/>
                  <a:gd name="T15" fmla="*/ 0 h 108"/>
                  <a:gd name="T16" fmla="*/ 1 w 187"/>
                  <a:gd name="T17" fmla="*/ 0 h 108"/>
                  <a:gd name="T18" fmla="*/ 1 w 187"/>
                  <a:gd name="T19" fmla="*/ 0 h 108"/>
                  <a:gd name="T20" fmla="*/ 1 w 187"/>
                  <a:gd name="T21" fmla="*/ 0 h 108"/>
                  <a:gd name="T22" fmla="*/ 0 w 187"/>
                  <a:gd name="T23" fmla="*/ 0 h 108"/>
                  <a:gd name="T24" fmla="*/ 0 w 187"/>
                  <a:gd name="T25" fmla="*/ 0 h 108"/>
                  <a:gd name="T26" fmla="*/ 0 w 187"/>
                  <a:gd name="T27" fmla="*/ 0 h 108"/>
                  <a:gd name="T28" fmla="*/ 0 w 187"/>
                  <a:gd name="T29" fmla="*/ 0 h 108"/>
                  <a:gd name="T30" fmla="*/ 0 w 187"/>
                  <a:gd name="T31" fmla="*/ 0 h 108"/>
                  <a:gd name="T32" fmla="*/ 0 w 187"/>
                  <a:gd name="T33" fmla="*/ 0 h 108"/>
                  <a:gd name="T34" fmla="*/ 0 w 187"/>
                  <a:gd name="T35" fmla="*/ 0 h 108"/>
                  <a:gd name="T36" fmla="*/ 0 w 187"/>
                  <a:gd name="T37" fmla="*/ 0 h 108"/>
                  <a:gd name="T38" fmla="*/ 0 w 187"/>
                  <a:gd name="T39" fmla="*/ 0 h 108"/>
                  <a:gd name="T40" fmla="*/ 0 w 187"/>
                  <a:gd name="T41" fmla="*/ 0 h 108"/>
                  <a:gd name="T42" fmla="*/ 0 w 187"/>
                  <a:gd name="T43" fmla="*/ 0 h 108"/>
                  <a:gd name="T44" fmla="*/ 0 w 187"/>
                  <a:gd name="T45" fmla="*/ 0 h 108"/>
                  <a:gd name="T46" fmla="*/ 0 w 187"/>
                  <a:gd name="T47" fmla="*/ 0 h 108"/>
                  <a:gd name="T48" fmla="*/ 0 w 187"/>
                  <a:gd name="T49" fmla="*/ 0 h 108"/>
                  <a:gd name="T50" fmla="*/ 0 w 187"/>
                  <a:gd name="T51" fmla="*/ 0 h 108"/>
                  <a:gd name="T52" fmla="*/ 0 w 187"/>
                  <a:gd name="T53" fmla="*/ 0 h 108"/>
                  <a:gd name="T54" fmla="*/ 0 w 187"/>
                  <a:gd name="T55" fmla="*/ 0 h 108"/>
                  <a:gd name="T56" fmla="*/ 0 w 187"/>
                  <a:gd name="T57" fmla="*/ 0 h 108"/>
                  <a:gd name="T58" fmla="*/ 0 w 187"/>
                  <a:gd name="T59" fmla="*/ 0 h 108"/>
                  <a:gd name="T60" fmla="*/ 0 w 187"/>
                  <a:gd name="T61" fmla="*/ 0 h 108"/>
                  <a:gd name="T62" fmla="*/ 0 w 187"/>
                  <a:gd name="T63" fmla="*/ 0 h 108"/>
                  <a:gd name="T64" fmla="*/ 0 w 187"/>
                  <a:gd name="T65" fmla="*/ 0 h 108"/>
                  <a:gd name="T66" fmla="*/ 0 w 187"/>
                  <a:gd name="T67" fmla="*/ 1 h 108"/>
                  <a:gd name="T68" fmla="*/ 0 w 187"/>
                  <a:gd name="T69" fmla="*/ 1 h 108"/>
                  <a:gd name="T70" fmla="*/ 0 w 187"/>
                  <a:gd name="T71" fmla="*/ 1 h 108"/>
                  <a:gd name="T72" fmla="*/ 0 w 187"/>
                  <a:gd name="T73" fmla="*/ 1 h 108"/>
                  <a:gd name="T74" fmla="*/ 0 w 187"/>
                  <a:gd name="T75" fmla="*/ 1 h 108"/>
                  <a:gd name="T76" fmla="*/ 1 w 187"/>
                  <a:gd name="T77" fmla="*/ 1 h 108"/>
                  <a:gd name="T78" fmla="*/ 1 w 187"/>
                  <a:gd name="T79" fmla="*/ 1 h 108"/>
                  <a:gd name="T80" fmla="*/ 1 w 187"/>
                  <a:gd name="T81" fmla="*/ 0 h 108"/>
                  <a:gd name="T82" fmla="*/ 1 w 187"/>
                  <a:gd name="T83" fmla="*/ 0 h 108"/>
                  <a:gd name="T84" fmla="*/ 1 w 187"/>
                  <a:gd name="T85" fmla="*/ 0 h 108"/>
                  <a:gd name="T86" fmla="*/ 1 w 187"/>
                  <a:gd name="T87" fmla="*/ 0 h 108"/>
                  <a:gd name="T88" fmla="*/ 1 w 187"/>
                  <a:gd name="T89" fmla="*/ 0 h 108"/>
                  <a:gd name="T90" fmla="*/ 1 w 187"/>
                  <a:gd name="T91" fmla="*/ 0 h 108"/>
                  <a:gd name="T92" fmla="*/ 1 w 187"/>
                  <a:gd name="T93" fmla="*/ 0 h 108"/>
                  <a:gd name="T94" fmla="*/ 1 w 187"/>
                  <a:gd name="T95" fmla="*/ 0 h 108"/>
                  <a:gd name="T96" fmla="*/ 1 w 187"/>
                  <a:gd name="T97" fmla="*/ 0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8"/>
                  <a:gd name="T149" fmla="*/ 187 w 187"/>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8">
                    <a:moveTo>
                      <a:pt x="187" y="54"/>
                    </a:moveTo>
                    <a:lnTo>
                      <a:pt x="187" y="49"/>
                    </a:lnTo>
                    <a:lnTo>
                      <a:pt x="186" y="44"/>
                    </a:lnTo>
                    <a:lnTo>
                      <a:pt x="184" y="38"/>
                    </a:lnTo>
                    <a:lnTo>
                      <a:pt x="180" y="33"/>
                    </a:lnTo>
                    <a:lnTo>
                      <a:pt x="176" y="29"/>
                    </a:lnTo>
                    <a:lnTo>
                      <a:pt x="171" y="24"/>
                    </a:lnTo>
                    <a:lnTo>
                      <a:pt x="167" y="20"/>
                    </a:lnTo>
                    <a:lnTo>
                      <a:pt x="160" y="16"/>
                    </a:lnTo>
                    <a:lnTo>
                      <a:pt x="146" y="10"/>
                    </a:lnTo>
                    <a:lnTo>
                      <a:pt x="130" y="4"/>
                    </a:lnTo>
                    <a:lnTo>
                      <a:pt x="112" y="2"/>
                    </a:lnTo>
                    <a:lnTo>
                      <a:pt x="94" y="0"/>
                    </a:lnTo>
                    <a:lnTo>
                      <a:pt x="75" y="2"/>
                    </a:lnTo>
                    <a:lnTo>
                      <a:pt x="57" y="4"/>
                    </a:lnTo>
                    <a:lnTo>
                      <a:pt x="41" y="10"/>
                    </a:lnTo>
                    <a:lnTo>
                      <a:pt x="27" y="16"/>
                    </a:lnTo>
                    <a:lnTo>
                      <a:pt x="21" y="20"/>
                    </a:lnTo>
                    <a:lnTo>
                      <a:pt x="16" y="24"/>
                    </a:lnTo>
                    <a:lnTo>
                      <a:pt x="11" y="29"/>
                    </a:lnTo>
                    <a:lnTo>
                      <a:pt x="7" y="33"/>
                    </a:lnTo>
                    <a:lnTo>
                      <a:pt x="4" y="38"/>
                    </a:lnTo>
                    <a:lnTo>
                      <a:pt x="2" y="44"/>
                    </a:lnTo>
                    <a:lnTo>
                      <a:pt x="0" y="49"/>
                    </a:lnTo>
                    <a:lnTo>
                      <a:pt x="0" y="54"/>
                    </a:lnTo>
                    <a:lnTo>
                      <a:pt x="0" y="59"/>
                    </a:lnTo>
                    <a:lnTo>
                      <a:pt x="2" y="65"/>
                    </a:lnTo>
                    <a:lnTo>
                      <a:pt x="4" y="71"/>
                    </a:lnTo>
                    <a:lnTo>
                      <a:pt x="7" y="75"/>
                    </a:lnTo>
                    <a:lnTo>
                      <a:pt x="11" y="80"/>
                    </a:lnTo>
                    <a:lnTo>
                      <a:pt x="16" y="84"/>
                    </a:lnTo>
                    <a:lnTo>
                      <a:pt x="21" y="89"/>
                    </a:lnTo>
                    <a:lnTo>
                      <a:pt x="27" y="92"/>
                    </a:lnTo>
                    <a:lnTo>
                      <a:pt x="41" y="99"/>
                    </a:lnTo>
                    <a:lnTo>
                      <a:pt x="57" y="104"/>
                    </a:lnTo>
                    <a:lnTo>
                      <a:pt x="75" y="107"/>
                    </a:lnTo>
                    <a:lnTo>
                      <a:pt x="94" y="108"/>
                    </a:lnTo>
                    <a:lnTo>
                      <a:pt x="112" y="107"/>
                    </a:lnTo>
                    <a:lnTo>
                      <a:pt x="130" y="104"/>
                    </a:lnTo>
                    <a:lnTo>
                      <a:pt x="146" y="99"/>
                    </a:lnTo>
                    <a:lnTo>
                      <a:pt x="160" y="92"/>
                    </a:lnTo>
                    <a:lnTo>
                      <a:pt x="167" y="89"/>
                    </a:lnTo>
                    <a:lnTo>
                      <a:pt x="171" y="84"/>
                    </a:lnTo>
                    <a:lnTo>
                      <a:pt x="176" y="80"/>
                    </a:lnTo>
                    <a:lnTo>
                      <a:pt x="180" y="75"/>
                    </a:lnTo>
                    <a:lnTo>
                      <a:pt x="184" y="71"/>
                    </a:lnTo>
                    <a:lnTo>
                      <a:pt x="186" y="65"/>
                    </a:lnTo>
                    <a:lnTo>
                      <a:pt x="187" y="59"/>
                    </a:lnTo>
                    <a:lnTo>
                      <a:pt x="187" y="54"/>
                    </a:lnTo>
                  </a:path>
                </a:pathLst>
              </a:custGeom>
              <a:noFill/>
              <a:ln w="7938">
                <a:solidFill>
                  <a:srgbClr val="000000"/>
                </a:solidFill>
                <a:prstDash val="solid"/>
                <a:round/>
                <a:headEnd/>
                <a:tailEnd/>
              </a:ln>
            </p:spPr>
            <p:txBody>
              <a:bodyPr/>
              <a:lstStyle/>
              <a:p>
                <a:endParaRPr lang="en-US"/>
              </a:p>
            </p:txBody>
          </p:sp>
          <p:sp>
            <p:nvSpPr>
              <p:cNvPr id="58173" name="Freeform 204"/>
              <p:cNvSpPr>
                <a:spLocks/>
              </p:cNvSpPr>
              <p:nvPr/>
            </p:nvSpPr>
            <p:spPr bwMode="auto">
              <a:xfrm>
                <a:off x="5542" y="2349"/>
                <a:ext cx="57" cy="30"/>
              </a:xfrm>
              <a:custGeom>
                <a:avLst/>
                <a:gdLst>
                  <a:gd name="T0" fmla="*/ 0 w 344"/>
                  <a:gd name="T1" fmla="*/ 0 h 178"/>
                  <a:gd name="T2" fmla="*/ 0 w 344"/>
                  <a:gd name="T3" fmla="*/ 0 h 178"/>
                  <a:gd name="T4" fmla="*/ 0 w 344"/>
                  <a:gd name="T5" fmla="*/ 0 h 178"/>
                  <a:gd name="T6" fmla="*/ 0 w 344"/>
                  <a:gd name="T7" fmla="*/ 0 h 178"/>
                  <a:gd name="T8" fmla="*/ 0 w 344"/>
                  <a:gd name="T9" fmla="*/ 0 h 178"/>
                  <a:gd name="T10" fmla="*/ 0 w 344"/>
                  <a:gd name="T11" fmla="*/ 0 h 178"/>
                  <a:gd name="T12" fmla="*/ 0 w 344"/>
                  <a:gd name="T13" fmla="*/ 1 h 178"/>
                  <a:gd name="T14" fmla="*/ 0 w 344"/>
                  <a:gd name="T15" fmla="*/ 1 h 178"/>
                  <a:gd name="T16" fmla="*/ 0 w 344"/>
                  <a:gd name="T17" fmla="*/ 1 h 178"/>
                  <a:gd name="T18" fmla="*/ 0 w 344"/>
                  <a:gd name="T19" fmla="*/ 1 h 178"/>
                  <a:gd name="T20" fmla="*/ 0 w 344"/>
                  <a:gd name="T21" fmla="*/ 1 h 178"/>
                  <a:gd name="T22" fmla="*/ 0 w 344"/>
                  <a:gd name="T23" fmla="*/ 1 h 178"/>
                  <a:gd name="T24" fmla="*/ 0 w 344"/>
                  <a:gd name="T25" fmla="*/ 1 h 178"/>
                  <a:gd name="T26" fmla="*/ 0 w 344"/>
                  <a:gd name="T27" fmla="*/ 1 h 178"/>
                  <a:gd name="T28" fmla="*/ 1 w 344"/>
                  <a:gd name="T29" fmla="*/ 1 h 178"/>
                  <a:gd name="T30" fmla="*/ 1 w 344"/>
                  <a:gd name="T31" fmla="*/ 1 h 178"/>
                  <a:gd name="T32" fmla="*/ 1 w 344"/>
                  <a:gd name="T33" fmla="*/ 1 h 178"/>
                  <a:gd name="T34" fmla="*/ 1 w 344"/>
                  <a:gd name="T35" fmla="*/ 1 h 178"/>
                  <a:gd name="T36" fmla="*/ 1 w 344"/>
                  <a:gd name="T37" fmla="*/ 1 h 178"/>
                  <a:gd name="T38" fmla="*/ 1 w 344"/>
                  <a:gd name="T39" fmla="*/ 1 h 178"/>
                  <a:gd name="T40" fmla="*/ 1 w 344"/>
                  <a:gd name="T41" fmla="*/ 1 h 178"/>
                  <a:gd name="T42" fmla="*/ 1 w 344"/>
                  <a:gd name="T43" fmla="*/ 1 h 178"/>
                  <a:gd name="T44" fmla="*/ 1 w 344"/>
                  <a:gd name="T45" fmla="*/ 1 h 178"/>
                  <a:gd name="T46" fmla="*/ 1 w 344"/>
                  <a:gd name="T47" fmla="*/ 1 h 178"/>
                  <a:gd name="T48" fmla="*/ 1 w 344"/>
                  <a:gd name="T49" fmla="*/ 1 h 178"/>
                  <a:gd name="T50" fmla="*/ 1 w 344"/>
                  <a:gd name="T51" fmla="*/ 1 h 178"/>
                  <a:gd name="T52" fmla="*/ 1 w 344"/>
                  <a:gd name="T53" fmla="*/ 0 h 178"/>
                  <a:gd name="T54" fmla="*/ 1 w 344"/>
                  <a:gd name="T55" fmla="*/ 0 h 178"/>
                  <a:gd name="T56" fmla="*/ 1 w 344"/>
                  <a:gd name="T57" fmla="*/ 0 h 178"/>
                  <a:gd name="T58" fmla="*/ 1 w 344"/>
                  <a:gd name="T59" fmla="*/ 0 h 178"/>
                  <a:gd name="T60" fmla="*/ 1 w 344"/>
                  <a:gd name="T61" fmla="*/ 0 h 178"/>
                  <a:gd name="T62" fmla="*/ 1 w 344"/>
                  <a:gd name="T63" fmla="*/ 0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4"/>
                  <a:gd name="T97" fmla="*/ 0 h 178"/>
                  <a:gd name="T98" fmla="*/ 344 w 344"/>
                  <a:gd name="T99" fmla="*/ 178 h 1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4" h="178">
                    <a:moveTo>
                      <a:pt x="69" y="0"/>
                    </a:moveTo>
                    <a:lnTo>
                      <a:pt x="58" y="4"/>
                    </a:lnTo>
                    <a:lnTo>
                      <a:pt x="48" y="10"/>
                    </a:lnTo>
                    <a:lnTo>
                      <a:pt x="39" y="16"/>
                    </a:lnTo>
                    <a:lnTo>
                      <a:pt x="31" y="21"/>
                    </a:lnTo>
                    <a:lnTo>
                      <a:pt x="24" y="28"/>
                    </a:lnTo>
                    <a:lnTo>
                      <a:pt x="17" y="35"/>
                    </a:lnTo>
                    <a:lnTo>
                      <a:pt x="13" y="42"/>
                    </a:lnTo>
                    <a:lnTo>
                      <a:pt x="8" y="50"/>
                    </a:lnTo>
                    <a:lnTo>
                      <a:pt x="5" y="57"/>
                    </a:lnTo>
                    <a:lnTo>
                      <a:pt x="3" y="64"/>
                    </a:lnTo>
                    <a:lnTo>
                      <a:pt x="0" y="71"/>
                    </a:lnTo>
                    <a:lnTo>
                      <a:pt x="0" y="79"/>
                    </a:lnTo>
                    <a:lnTo>
                      <a:pt x="2" y="87"/>
                    </a:lnTo>
                    <a:lnTo>
                      <a:pt x="3" y="95"/>
                    </a:lnTo>
                    <a:lnTo>
                      <a:pt x="5" y="103"/>
                    </a:lnTo>
                    <a:lnTo>
                      <a:pt x="9" y="110"/>
                    </a:lnTo>
                    <a:lnTo>
                      <a:pt x="14" y="118"/>
                    </a:lnTo>
                    <a:lnTo>
                      <a:pt x="20" y="125"/>
                    </a:lnTo>
                    <a:lnTo>
                      <a:pt x="26" y="131"/>
                    </a:lnTo>
                    <a:lnTo>
                      <a:pt x="34" y="138"/>
                    </a:lnTo>
                    <a:lnTo>
                      <a:pt x="42" y="144"/>
                    </a:lnTo>
                    <a:lnTo>
                      <a:pt x="51" y="150"/>
                    </a:lnTo>
                    <a:lnTo>
                      <a:pt x="62" y="154"/>
                    </a:lnTo>
                    <a:lnTo>
                      <a:pt x="72" y="160"/>
                    </a:lnTo>
                    <a:lnTo>
                      <a:pt x="83" y="163"/>
                    </a:lnTo>
                    <a:lnTo>
                      <a:pt x="95" y="168"/>
                    </a:lnTo>
                    <a:lnTo>
                      <a:pt x="107" y="170"/>
                    </a:lnTo>
                    <a:lnTo>
                      <a:pt x="120" y="173"/>
                    </a:lnTo>
                    <a:lnTo>
                      <a:pt x="132" y="176"/>
                    </a:lnTo>
                    <a:lnTo>
                      <a:pt x="146" y="177"/>
                    </a:lnTo>
                    <a:lnTo>
                      <a:pt x="159" y="178"/>
                    </a:lnTo>
                    <a:lnTo>
                      <a:pt x="173" y="178"/>
                    </a:lnTo>
                    <a:lnTo>
                      <a:pt x="187" y="178"/>
                    </a:lnTo>
                    <a:lnTo>
                      <a:pt x="200" y="177"/>
                    </a:lnTo>
                    <a:lnTo>
                      <a:pt x="213" y="176"/>
                    </a:lnTo>
                    <a:lnTo>
                      <a:pt x="226" y="173"/>
                    </a:lnTo>
                    <a:lnTo>
                      <a:pt x="239" y="170"/>
                    </a:lnTo>
                    <a:lnTo>
                      <a:pt x="250" y="168"/>
                    </a:lnTo>
                    <a:lnTo>
                      <a:pt x="263" y="163"/>
                    </a:lnTo>
                    <a:lnTo>
                      <a:pt x="273" y="160"/>
                    </a:lnTo>
                    <a:lnTo>
                      <a:pt x="283" y="154"/>
                    </a:lnTo>
                    <a:lnTo>
                      <a:pt x="293" y="150"/>
                    </a:lnTo>
                    <a:lnTo>
                      <a:pt x="302" y="144"/>
                    </a:lnTo>
                    <a:lnTo>
                      <a:pt x="310" y="138"/>
                    </a:lnTo>
                    <a:lnTo>
                      <a:pt x="318" y="131"/>
                    </a:lnTo>
                    <a:lnTo>
                      <a:pt x="325" y="125"/>
                    </a:lnTo>
                    <a:lnTo>
                      <a:pt x="331" y="118"/>
                    </a:lnTo>
                    <a:lnTo>
                      <a:pt x="336" y="110"/>
                    </a:lnTo>
                    <a:lnTo>
                      <a:pt x="340" y="103"/>
                    </a:lnTo>
                    <a:lnTo>
                      <a:pt x="342" y="95"/>
                    </a:lnTo>
                    <a:lnTo>
                      <a:pt x="344" y="87"/>
                    </a:lnTo>
                    <a:lnTo>
                      <a:pt x="344" y="79"/>
                    </a:lnTo>
                    <a:lnTo>
                      <a:pt x="344" y="71"/>
                    </a:lnTo>
                    <a:lnTo>
                      <a:pt x="343" y="64"/>
                    </a:lnTo>
                    <a:lnTo>
                      <a:pt x="341" y="57"/>
                    </a:lnTo>
                    <a:lnTo>
                      <a:pt x="338" y="50"/>
                    </a:lnTo>
                    <a:lnTo>
                      <a:pt x="333" y="42"/>
                    </a:lnTo>
                    <a:lnTo>
                      <a:pt x="327" y="35"/>
                    </a:lnTo>
                    <a:lnTo>
                      <a:pt x="321" y="28"/>
                    </a:lnTo>
                    <a:lnTo>
                      <a:pt x="314" y="21"/>
                    </a:lnTo>
                    <a:lnTo>
                      <a:pt x="306" y="16"/>
                    </a:lnTo>
                    <a:lnTo>
                      <a:pt x="297" y="10"/>
                    </a:lnTo>
                    <a:lnTo>
                      <a:pt x="287" y="4"/>
                    </a:lnTo>
                    <a:lnTo>
                      <a:pt x="276" y="0"/>
                    </a:lnTo>
                  </a:path>
                </a:pathLst>
              </a:custGeom>
              <a:noFill/>
              <a:ln w="7938">
                <a:solidFill>
                  <a:srgbClr val="000000"/>
                </a:solidFill>
                <a:prstDash val="solid"/>
                <a:round/>
                <a:headEnd/>
                <a:tailEnd/>
              </a:ln>
            </p:spPr>
            <p:txBody>
              <a:bodyPr/>
              <a:lstStyle/>
              <a:p>
                <a:endParaRPr lang="en-US"/>
              </a:p>
            </p:txBody>
          </p:sp>
          <p:sp>
            <p:nvSpPr>
              <p:cNvPr id="58174" name="Freeform 205"/>
              <p:cNvSpPr>
                <a:spLocks/>
              </p:cNvSpPr>
              <p:nvPr/>
            </p:nvSpPr>
            <p:spPr bwMode="auto">
              <a:xfrm>
                <a:off x="5542" y="2368"/>
                <a:ext cx="57" cy="17"/>
              </a:xfrm>
              <a:custGeom>
                <a:avLst/>
                <a:gdLst>
                  <a:gd name="T0" fmla="*/ 0 w 344"/>
                  <a:gd name="T1" fmla="*/ 0 h 100"/>
                  <a:gd name="T2" fmla="*/ 0 w 344"/>
                  <a:gd name="T3" fmla="*/ 0 h 100"/>
                  <a:gd name="T4" fmla="*/ 0 w 344"/>
                  <a:gd name="T5" fmla="*/ 0 h 100"/>
                  <a:gd name="T6" fmla="*/ 0 w 344"/>
                  <a:gd name="T7" fmla="*/ 0 h 100"/>
                  <a:gd name="T8" fmla="*/ 0 w 344"/>
                  <a:gd name="T9" fmla="*/ 0 h 100"/>
                  <a:gd name="T10" fmla="*/ 0 w 344"/>
                  <a:gd name="T11" fmla="*/ 0 h 100"/>
                  <a:gd name="T12" fmla="*/ 0 w 344"/>
                  <a:gd name="T13" fmla="*/ 0 h 100"/>
                  <a:gd name="T14" fmla="*/ 0 w 344"/>
                  <a:gd name="T15" fmla="*/ 0 h 100"/>
                  <a:gd name="T16" fmla="*/ 0 w 344"/>
                  <a:gd name="T17" fmla="*/ 0 h 100"/>
                  <a:gd name="T18" fmla="*/ 0 w 344"/>
                  <a:gd name="T19" fmla="*/ 0 h 100"/>
                  <a:gd name="T20" fmla="*/ 0 w 344"/>
                  <a:gd name="T21" fmla="*/ 0 h 100"/>
                  <a:gd name="T22" fmla="*/ 0 w 344"/>
                  <a:gd name="T23" fmla="*/ 0 h 100"/>
                  <a:gd name="T24" fmla="*/ 0 w 344"/>
                  <a:gd name="T25" fmla="*/ 1 h 100"/>
                  <a:gd name="T26" fmla="*/ 0 w 344"/>
                  <a:gd name="T27" fmla="*/ 1 h 100"/>
                  <a:gd name="T28" fmla="*/ 0 w 344"/>
                  <a:gd name="T29" fmla="*/ 1 h 100"/>
                  <a:gd name="T30" fmla="*/ 1 w 344"/>
                  <a:gd name="T31" fmla="*/ 1 h 100"/>
                  <a:gd name="T32" fmla="*/ 1 w 344"/>
                  <a:gd name="T33" fmla="*/ 1 h 100"/>
                  <a:gd name="T34" fmla="*/ 1 w 344"/>
                  <a:gd name="T35" fmla="*/ 1 h 100"/>
                  <a:gd name="T36" fmla="*/ 1 w 344"/>
                  <a:gd name="T37" fmla="*/ 1 h 100"/>
                  <a:gd name="T38" fmla="*/ 1 w 344"/>
                  <a:gd name="T39" fmla="*/ 1 h 100"/>
                  <a:gd name="T40" fmla="*/ 1 w 344"/>
                  <a:gd name="T41" fmla="*/ 1 h 100"/>
                  <a:gd name="T42" fmla="*/ 1 w 344"/>
                  <a:gd name="T43" fmla="*/ 0 h 100"/>
                  <a:gd name="T44" fmla="*/ 1 w 344"/>
                  <a:gd name="T45" fmla="*/ 0 h 100"/>
                  <a:gd name="T46" fmla="*/ 1 w 344"/>
                  <a:gd name="T47" fmla="*/ 0 h 100"/>
                  <a:gd name="T48" fmla="*/ 1 w 344"/>
                  <a:gd name="T49" fmla="*/ 0 h 100"/>
                  <a:gd name="T50" fmla="*/ 1 w 344"/>
                  <a:gd name="T51" fmla="*/ 0 h 100"/>
                  <a:gd name="T52" fmla="*/ 1 w 344"/>
                  <a:gd name="T53" fmla="*/ 0 h 100"/>
                  <a:gd name="T54" fmla="*/ 1 w 344"/>
                  <a:gd name="T55" fmla="*/ 0 h 100"/>
                  <a:gd name="T56" fmla="*/ 1 w 344"/>
                  <a:gd name="T57" fmla="*/ 0 h 100"/>
                  <a:gd name="T58" fmla="*/ 1 w 344"/>
                  <a:gd name="T59" fmla="*/ 0 h 100"/>
                  <a:gd name="T60" fmla="*/ 1 w 344"/>
                  <a:gd name="T61" fmla="*/ 0 h 100"/>
                  <a:gd name="T62" fmla="*/ 1 w 344"/>
                  <a:gd name="T63" fmla="*/ 0 h 100"/>
                  <a:gd name="T64" fmla="*/ 1 w 344"/>
                  <a:gd name="T65" fmla="*/ 0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00"/>
                  <a:gd name="T101" fmla="*/ 344 w 3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00">
                    <a:moveTo>
                      <a:pt x="0" y="0"/>
                    </a:moveTo>
                    <a:lnTo>
                      <a:pt x="0" y="7"/>
                    </a:lnTo>
                    <a:lnTo>
                      <a:pt x="2" y="14"/>
                    </a:lnTo>
                    <a:lnTo>
                      <a:pt x="4" y="20"/>
                    </a:lnTo>
                    <a:lnTo>
                      <a:pt x="6" y="27"/>
                    </a:lnTo>
                    <a:lnTo>
                      <a:pt x="9" y="32"/>
                    </a:lnTo>
                    <a:lnTo>
                      <a:pt x="14" y="39"/>
                    </a:lnTo>
                    <a:lnTo>
                      <a:pt x="19" y="45"/>
                    </a:lnTo>
                    <a:lnTo>
                      <a:pt x="23" y="50"/>
                    </a:lnTo>
                    <a:lnTo>
                      <a:pt x="36" y="61"/>
                    </a:lnTo>
                    <a:lnTo>
                      <a:pt x="50" y="71"/>
                    </a:lnTo>
                    <a:lnTo>
                      <a:pt x="67" y="79"/>
                    </a:lnTo>
                    <a:lnTo>
                      <a:pt x="87" y="87"/>
                    </a:lnTo>
                    <a:lnTo>
                      <a:pt x="107" y="92"/>
                    </a:lnTo>
                    <a:lnTo>
                      <a:pt x="129" y="97"/>
                    </a:lnTo>
                    <a:lnTo>
                      <a:pt x="150" y="99"/>
                    </a:lnTo>
                    <a:lnTo>
                      <a:pt x="173" y="100"/>
                    </a:lnTo>
                    <a:lnTo>
                      <a:pt x="195" y="99"/>
                    </a:lnTo>
                    <a:lnTo>
                      <a:pt x="217" y="97"/>
                    </a:lnTo>
                    <a:lnTo>
                      <a:pt x="238" y="92"/>
                    </a:lnTo>
                    <a:lnTo>
                      <a:pt x="259" y="87"/>
                    </a:lnTo>
                    <a:lnTo>
                      <a:pt x="277" y="79"/>
                    </a:lnTo>
                    <a:lnTo>
                      <a:pt x="294" y="71"/>
                    </a:lnTo>
                    <a:lnTo>
                      <a:pt x="309" y="61"/>
                    </a:lnTo>
                    <a:lnTo>
                      <a:pt x="322" y="50"/>
                    </a:lnTo>
                    <a:lnTo>
                      <a:pt x="327" y="45"/>
                    </a:lnTo>
                    <a:lnTo>
                      <a:pt x="332" y="39"/>
                    </a:lnTo>
                    <a:lnTo>
                      <a:pt x="335" y="32"/>
                    </a:lnTo>
                    <a:lnTo>
                      <a:pt x="339" y="27"/>
                    </a:lnTo>
                    <a:lnTo>
                      <a:pt x="341" y="20"/>
                    </a:lnTo>
                    <a:lnTo>
                      <a:pt x="343" y="14"/>
                    </a:lnTo>
                    <a:lnTo>
                      <a:pt x="344" y="7"/>
                    </a:lnTo>
                    <a:lnTo>
                      <a:pt x="344" y="0"/>
                    </a:lnTo>
                  </a:path>
                </a:pathLst>
              </a:custGeom>
              <a:noFill/>
              <a:ln w="7938">
                <a:solidFill>
                  <a:srgbClr val="000000"/>
                </a:solidFill>
                <a:prstDash val="solid"/>
                <a:round/>
                <a:headEnd/>
                <a:tailEnd/>
              </a:ln>
            </p:spPr>
            <p:txBody>
              <a:bodyPr/>
              <a:lstStyle/>
              <a:p>
                <a:endParaRPr lang="en-US"/>
              </a:p>
            </p:txBody>
          </p:sp>
          <p:sp>
            <p:nvSpPr>
              <p:cNvPr id="58175" name="Freeform 206"/>
              <p:cNvSpPr>
                <a:spLocks/>
              </p:cNvSpPr>
              <p:nvPr/>
            </p:nvSpPr>
            <p:spPr bwMode="auto">
              <a:xfrm>
                <a:off x="5584" y="2359"/>
                <a:ext cx="12" cy="16"/>
              </a:xfrm>
              <a:custGeom>
                <a:avLst/>
                <a:gdLst>
                  <a:gd name="T0" fmla="*/ 0 w 72"/>
                  <a:gd name="T1" fmla="*/ 0 h 99"/>
                  <a:gd name="T2" fmla="*/ 0 w 72"/>
                  <a:gd name="T3" fmla="*/ 0 h 99"/>
                  <a:gd name="T4" fmla="*/ 0 w 72"/>
                  <a:gd name="T5" fmla="*/ 0 h 99"/>
                  <a:gd name="T6" fmla="*/ 0 w 72"/>
                  <a:gd name="T7" fmla="*/ 0 h 99"/>
                  <a:gd name="T8" fmla="*/ 0 w 72"/>
                  <a:gd name="T9" fmla="*/ 0 h 99"/>
                  <a:gd name="T10" fmla="*/ 0 w 72"/>
                  <a:gd name="T11" fmla="*/ 0 h 99"/>
                  <a:gd name="T12" fmla="*/ 0 w 72"/>
                  <a:gd name="T13" fmla="*/ 0 h 99"/>
                  <a:gd name="T14" fmla="*/ 0 w 72"/>
                  <a:gd name="T15" fmla="*/ 0 h 99"/>
                  <a:gd name="T16" fmla="*/ 0 w 72"/>
                  <a:gd name="T17" fmla="*/ 0 h 99"/>
                  <a:gd name="T18" fmla="*/ 0 w 72"/>
                  <a:gd name="T19" fmla="*/ 0 h 99"/>
                  <a:gd name="T20" fmla="*/ 0 w 72"/>
                  <a:gd name="T21" fmla="*/ 0 h 99"/>
                  <a:gd name="T22" fmla="*/ 0 w 72"/>
                  <a:gd name="T23" fmla="*/ 0 h 99"/>
                  <a:gd name="T24" fmla="*/ 0 w 72"/>
                  <a:gd name="T25" fmla="*/ 0 h 99"/>
                  <a:gd name="T26" fmla="*/ 0 w 72"/>
                  <a:gd name="T27" fmla="*/ 0 h 99"/>
                  <a:gd name="T28" fmla="*/ 0 w 72"/>
                  <a:gd name="T29" fmla="*/ 0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2"/>
                  <a:gd name="T46" fmla="*/ 0 h 99"/>
                  <a:gd name="T47" fmla="*/ 72 w 72"/>
                  <a:gd name="T48" fmla="*/ 99 h 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2" h="99">
                    <a:moveTo>
                      <a:pt x="0" y="99"/>
                    </a:moveTo>
                    <a:lnTo>
                      <a:pt x="14" y="92"/>
                    </a:lnTo>
                    <a:lnTo>
                      <a:pt x="29" y="84"/>
                    </a:lnTo>
                    <a:lnTo>
                      <a:pt x="37" y="80"/>
                    </a:lnTo>
                    <a:lnTo>
                      <a:pt x="44" y="74"/>
                    </a:lnTo>
                    <a:lnTo>
                      <a:pt x="51" y="68"/>
                    </a:lnTo>
                    <a:lnTo>
                      <a:pt x="56" y="63"/>
                    </a:lnTo>
                    <a:lnTo>
                      <a:pt x="61" y="56"/>
                    </a:lnTo>
                    <a:lnTo>
                      <a:pt x="65" y="49"/>
                    </a:lnTo>
                    <a:lnTo>
                      <a:pt x="69" y="41"/>
                    </a:lnTo>
                    <a:lnTo>
                      <a:pt x="71" y="34"/>
                    </a:lnTo>
                    <a:lnTo>
                      <a:pt x="72" y="26"/>
                    </a:lnTo>
                    <a:lnTo>
                      <a:pt x="72" y="17"/>
                    </a:lnTo>
                    <a:lnTo>
                      <a:pt x="70" y="9"/>
                    </a:lnTo>
                    <a:lnTo>
                      <a:pt x="67" y="0"/>
                    </a:lnTo>
                  </a:path>
                </a:pathLst>
              </a:custGeom>
              <a:noFill/>
              <a:ln w="7938">
                <a:solidFill>
                  <a:srgbClr val="000000"/>
                </a:solidFill>
                <a:prstDash val="solid"/>
                <a:round/>
                <a:headEnd/>
                <a:tailEnd/>
              </a:ln>
            </p:spPr>
            <p:txBody>
              <a:bodyPr/>
              <a:lstStyle/>
              <a:p>
                <a:endParaRPr lang="en-US"/>
              </a:p>
            </p:txBody>
          </p:sp>
          <p:sp>
            <p:nvSpPr>
              <p:cNvPr id="58176" name="Freeform 207"/>
              <p:cNvSpPr>
                <a:spLocks/>
              </p:cNvSpPr>
              <p:nvPr/>
            </p:nvSpPr>
            <p:spPr bwMode="auto">
              <a:xfrm>
                <a:off x="5545" y="2359"/>
                <a:ext cx="15" cy="17"/>
              </a:xfrm>
              <a:custGeom>
                <a:avLst/>
                <a:gdLst>
                  <a:gd name="T0" fmla="*/ 0 w 92"/>
                  <a:gd name="T1" fmla="*/ 0 h 105"/>
                  <a:gd name="T2" fmla="*/ 0 w 92"/>
                  <a:gd name="T3" fmla="*/ 0 h 105"/>
                  <a:gd name="T4" fmla="*/ 0 w 92"/>
                  <a:gd name="T5" fmla="*/ 0 h 105"/>
                  <a:gd name="T6" fmla="*/ 0 w 92"/>
                  <a:gd name="T7" fmla="*/ 0 h 105"/>
                  <a:gd name="T8" fmla="*/ 0 w 92"/>
                  <a:gd name="T9" fmla="*/ 0 h 105"/>
                  <a:gd name="T10" fmla="*/ 0 w 92"/>
                  <a:gd name="T11" fmla="*/ 0 h 105"/>
                  <a:gd name="T12" fmla="*/ 0 w 92"/>
                  <a:gd name="T13" fmla="*/ 0 h 105"/>
                  <a:gd name="T14" fmla="*/ 0 w 92"/>
                  <a:gd name="T15" fmla="*/ 0 h 105"/>
                  <a:gd name="T16" fmla="*/ 0 w 92"/>
                  <a:gd name="T17" fmla="*/ 0 h 105"/>
                  <a:gd name="T18" fmla="*/ 0 w 92"/>
                  <a:gd name="T19" fmla="*/ 0 h 105"/>
                  <a:gd name="T20" fmla="*/ 0 w 92"/>
                  <a:gd name="T21" fmla="*/ 0 h 105"/>
                  <a:gd name="T22" fmla="*/ 0 w 92"/>
                  <a:gd name="T23" fmla="*/ 0 h 105"/>
                  <a:gd name="T24" fmla="*/ 0 w 92"/>
                  <a:gd name="T25" fmla="*/ 0 h 105"/>
                  <a:gd name="T26" fmla="*/ 0 w 92"/>
                  <a:gd name="T27" fmla="*/ 0 h 105"/>
                  <a:gd name="T28" fmla="*/ 0 w 92"/>
                  <a:gd name="T29" fmla="*/ 0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05"/>
                  <a:gd name="T47" fmla="*/ 92 w 92"/>
                  <a:gd name="T48" fmla="*/ 105 h 10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05">
                    <a:moveTo>
                      <a:pt x="5" y="0"/>
                    </a:moveTo>
                    <a:lnTo>
                      <a:pt x="2" y="11"/>
                    </a:lnTo>
                    <a:lnTo>
                      <a:pt x="0" y="20"/>
                    </a:lnTo>
                    <a:lnTo>
                      <a:pt x="0" y="30"/>
                    </a:lnTo>
                    <a:lnTo>
                      <a:pt x="2" y="38"/>
                    </a:lnTo>
                    <a:lnTo>
                      <a:pt x="5" y="47"/>
                    </a:lnTo>
                    <a:lnTo>
                      <a:pt x="10" y="55"/>
                    </a:lnTo>
                    <a:lnTo>
                      <a:pt x="15" y="62"/>
                    </a:lnTo>
                    <a:lnTo>
                      <a:pt x="22" y="68"/>
                    </a:lnTo>
                    <a:lnTo>
                      <a:pt x="29" y="75"/>
                    </a:lnTo>
                    <a:lnTo>
                      <a:pt x="38" y="81"/>
                    </a:lnTo>
                    <a:lnTo>
                      <a:pt x="46" y="87"/>
                    </a:lnTo>
                    <a:lnTo>
                      <a:pt x="55" y="91"/>
                    </a:lnTo>
                    <a:lnTo>
                      <a:pt x="73" y="99"/>
                    </a:lnTo>
                    <a:lnTo>
                      <a:pt x="92" y="105"/>
                    </a:lnTo>
                  </a:path>
                </a:pathLst>
              </a:custGeom>
              <a:noFill/>
              <a:ln w="7938">
                <a:solidFill>
                  <a:srgbClr val="000000"/>
                </a:solidFill>
                <a:prstDash val="solid"/>
                <a:round/>
                <a:headEnd/>
                <a:tailEnd/>
              </a:ln>
            </p:spPr>
            <p:txBody>
              <a:bodyPr/>
              <a:lstStyle/>
              <a:p>
                <a:endParaRPr lang="en-US"/>
              </a:p>
            </p:txBody>
          </p:sp>
          <p:sp>
            <p:nvSpPr>
              <p:cNvPr id="58177" name="Line 208"/>
              <p:cNvSpPr>
                <a:spLocks noChangeShapeType="1"/>
              </p:cNvSpPr>
              <p:nvPr/>
            </p:nvSpPr>
            <p:spPr bwMode="auto">
              <a:xfrm>
                <a:off x="5599" y="2362"/>
                <a:ext cx="0" cy="0"/>
              </a:xfrm>
              <a:prstGeom prst="line">
                <a:avLst/>
              </a:prstGeom>
              <a:noFill/>
              <a:ln w="7938">
                <a:solidFill>
                  <a:srgbClr val="000000"/>
                </a:solidFill>
                <a:round/>
                <a:headEnd/>
                <a:tailEnd/>
              </a:ln>
            </p:spPr>
            <p:txBody>
              <a:bodyPr/>
              <a:lstStyle/>
              <a:p>
                <a:endParaRPr lang="en-US"/>
              </a:p>
            </p:txBody>
          </p:sp>
          <p:sp>
            <p:nvSpPr>
              <p:cNvPr id="58178" name="Line 209"/>
              <p:cNvSpPr>
                <a:spLocks noChangeShapeType="1"/>
              </p:cNvSpPr>
              <p:nvPr/>
            </p:nvSpPr>
            <p:spPr bwMode="auto">
              <a:xfrm>
                <a:off x="5599" y="2368"/>
                <a:ext cx="0" cy="0"/>
              </a:xfrm>
              <a:prstGeom prst="line">
                <a:avLst/>
              </a:prstGeom>
              <a:noFill/>
              <a:ln w="7938">
                <a:solidFill>
                  <a:srgbClr val="000000"/>
                </a:solidFill>
                <a:round/>
                <a:headEnd/>
                <a:tailEnd/>
              </a:ln>
            </p:spPr>
            <p:txBody>
              <a:bodyPr/>
              <a:lstStyle/>
              <a:p>
                <a:endParaRPr lang="en-US"/>
              </a:p>
            </p:txBody>
          </p:sp>
          <p:sp>
            <p:nvSpPr>
              <p:cNvPr id="58179" name="Line 210"/>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8180" name="Line 211"/>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grpSp>
        <p:grpSp>
          <p:nvGrpSpPr>
            <p:cNvPr id="52232" name="Group 413"/>
            <p:cNvGrpSpPr>
              <a:grpSpLocks/>
            </p:cNvGrpSpPr>
            <p:nvPr/>
          </p:nvGrpSpPr>
          <p:grpSpPr bwMode="auto">
            <a:xfrm>
              <a:off x="4821" y="2343"/>
              <a:ext cx="778" cy="371"/>
              <a:chOff x="4821" y="2343"/>
              <a:chExt cx="778" cy="371"/>
            </a:xfrm>
          </p:grpSpPr>
          <p:sp>
            <p:nvSpPr>
              <p:cNvPr id="57781" name="Line 213"/>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2" name="Line 214"/>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3" name="Line 215"/>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4" name="Line 216"/>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5" name="Line 217"/>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6" name="Line 218"/>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7" name="Line 219"/>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8" name="Line 220"/>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89" name="Line 221"/>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0" name="Line 222"/>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1" name="Line 223"/>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2" name="Line 224"/>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3" name="Line 225"/>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4" name="Line 226"/>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5" name="Line 227"/>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6" name="Line 228"/>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7" name="Line 229"/>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8" name="Line 230"/>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799" name="Line 231"/>
              <p:cNvSpPr>
                <a:spLocks noChangeShapeType="1"/>
              </p:cNvSpPr>
              <p:nvPr/>
            </p:nvSpPr>
            <p:spPr bwMode="auto">
              <a:xfrm>
                <a:off x="5599" y="2362"/>
                <a:ext cx="0" cy="6"/>
              </a:xfrm>
              <a:prstGeom prst="line">
                <a:avLst/>
              </a:prstGeom>
              <a:noFill/>
              <a:ln w="7938">
                <a:solidFill>
                  <a:srgbClr val="000000"/>
                </a:solidFill>
                <a:round/>
                <a:headEnd/>
                <a:tailEnd/>
              </a:ln>
            </p:spPr>
            <p:txBody>
              <a:bodyPr/>
              <a:lstStyle/>
              <a:p>
                <a:endParaRPr lang="en-US"/>
              </a:p>
            </p:txBody>
          </p:sp>
          <p:sp>
            <p:nvSpPr>
              <p:cNvPr id="57800" name="Line 232"/>
              <p:cNvSpPr>
                <a:spLocks noChangeShapeType="1"/>
              </p:cNvSpPr>
              <p:nvPr/>
            </p:nvSpPr>
            <p:spPr bwMode="auto">
              <a:xfrm>
                <a:off x="5542" y="2362"/>
                <a:ext cx="0" cy="0"/>
              </a:xfrm>
              <a:prstGeom prst="line">
                <a:avLst/>
              </a:prstGeom>
              <a:noFill/>
              <a:ln w="7938">
                <a:solidFill>
                  <a:srgbClr val="000000"/>
                </a:solidFill>
                <a:round/>
                <a:headEnd/>
                <a:tailEnd/>
              </a:ln>
            </p:spPr>
            <p:txBody>
              <a:bodyPr/>
              <a:lstStyle/>
              <a:p>
                <a:endParaRPr lang="en-US"/>
              </a:p>
            </p:txBody>
          </p:sp>
          <p:sp>
            <p:nvSpPr>
              <p:cNvPr id="57801" name="Line 233"/>
              <p:cNvSpPr>
                <a:spLocks noChangeShapeType="1"/>
              </p:cNvSpPr>
              <p:nvPr/>
            </p:nvSpPr>
            <p:spPr bwMode="auto">
              <a:xfrm>
                <a:off x="5542" y="2368"/>
                <a:ext cx="0" cy="0"/>
              </a:xfrm>
              <a:prstGeom prst="line">
                <a:avLst/>
              </a:prstGeom>
              <a:noFill/>
              <a:ln w="7938">
                <a:solidFill>
                  <a:srgbClr val="000000"/>
                </a:solidFill>
                <a:round/>
                <a:headEnd/>
                <a:tailEnd/>
              </a:ln>
            </p:spPr>
            <p:txBody>
              <a:bodyPr/>
              <a:lstStyle/>
              <a:p>
                <a:endParaRPr lang="en-US"/>
              </a:p>
            </p:txBody>
          </p:sp>
          <p:sp>
            <p:nvSpPr>
              <p:cNvPr id="57802" name="Line 234"/>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3" name="Line 235"/>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4" name="Line 236"/>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5" name="Line 237"/>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6" name="Line 238"/>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7" name="Line 239"/>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8" name="Line 240"/>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09" name="Line 241"/>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0" name="Line 242"/>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1" name="Line 243"/>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2" name="Line 244"/>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3" name="Line 245"/>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4" name="Line 246"/>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5" name="Line 247"/>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6" name="Line 248"/>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7" name="Line 249"/>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8" name="Line 250"/>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19" name="Line 251"/>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20" name="Line 252"/>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21" name="Line 253"/>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22" name="Line 254"/>
              <p:cNvSpPr>
                <a:spLocks noChangeShapeType="1"/>
              </p:cNvSpPr>
              <p:nvPr/>
            </p:nvSpPr>
            <p:spPr bwMode="auto">
              <a:xfrm>
                <a:off x="5542" y="2362"/>
                <a:ext cx="0" cy="6"/>
              </a:xfrm>
              <a:prstGeom prst="line">
                <a:avLst/>
              </a:prstGeom>
              <a:noFill/>
              <a:ln w="7938">
                <a:solidFill>
                  <a:srgbClr val="000000"/>
                </a:solidFill>
                <a:round/>
                <a:headEnd/>
                <a:tailEnd/>
              </a:ln>
            </p:spPr>
            <p:txBody>
              <a:bodyPr/>
              <a:lstStyle/>
              <a:p>
                <a:endParaRPr lang="en-US"/>
              </a:p>
            </p:txBody>
          </p:sp>
          <p:sp>
            <p:nvSpPr>
              <p:cNvPr id="57823" name="Freeform 255"/>
              <p:cNvSpPr>
                <a:spLocks/>
              </p:cNvSpPr>
              <p:nvPr/>
            </p:nvSpPr>
            <p:spPr bwMode="auto">
              <a:xfrm>
                <a:off x="5546" y="2343"/>
                <a:ext cx="49" cy="16"/>
              </a:xfrm>
              <a:custGeom>
                <a:avLst/>
                <a:gdLst>
                  <a:gd name="T0" fmla="*/ 1 w 297"/>
                  <a:gd name="T1" fmla="*/ 1 h 92"/>
                  <a:gd name="T2" fmla="*/ 1 w 297"/>
                  <a:gd name="T3" fmla="*/ 0 h 92"/>
                  <a:gd name="T4" fmla="*/ 1 w 297"/>
                  <a:gd name="T5" fmla="*/ 0 h 92"/>
                  <a:gd name="T6" fmla="*/ 1 w 297"/>
                  <a:gd name="T7" fmla="*/ 0 h 92"/>
                  <a:gd name="T8" fmla="*/ 1 w 297"/>
                  <a:gd name="T9" fmla="*/ 0 h 92"/>
                  <a:gd name="T10" fmla="*/ 1 w 297"/>
                  <a:gd name="T11" fmla="*/ 0 h 92"/>
                  <a:gd name="T12" fmla="*/ 1 w 297"/>
                  <a:gd name="T13" fmla="*/ 0 h 92"/>
                  <a:gd name="T14" fmla="*/ 1 w 297"/>
                  <a:gd name="T15" fmla="*/ 0 h 92"/>
                  <a:gd name="T16" fmla="*/ 1 w 297"/>
                  <a:gd name="T17" fmla="*/ 0 h 92"/>
                  <a:gd name="T18" fmla="*/ 1 w 297"/>
                  <a:gd name="T19" fmla="*/ 0 h 92"/>
                  <a:gd name="T20" fmla="*/ 1 w 297"/>
                  <a:gd name="T21" fmla="*/ 0 h 92"/>
                  <a:gd name="T22" fmla="*/ 1 w 297"/>
                  <a:gd name="T23" fmla="*/ 0 h 92"/>
                  <a:gd name="T24" fmla="*/ 1 w 297"/>
                  <a:gd name="T25" fmla="*/ 0 h 92"/>
                  <a:gd name="T26" fmla="*/ 0 w 297"/>
                  <a:gd name="T27" fmla="*/ 0 h 92"/>
                  <a:gd name="T28" fmla="*/ 0 w 297"/>
                  <a:gd name="T29" fmla="*/ 0 h 92"/>
                  <a:gd name="T30" fmla="*/ 0 w 297"/>
                  <a:gd name="T31" fmla="*/ 0 h 92"/>
                  <a:gd name="T32" fmla="*/ 0 w 297"/>
                  <a:gd name="T33" fmla="*/ 0 h 92"/>
                  <a:gd name="T34" fmla="*/ 0 w 297"/>
                  <a:gd name="T35" fmla="*/ 0 h 92"/>
                  <a:gd name="T36" fmla="*/ 0 w 297"/>
                  <a:gd name="T37" fmla="*/ 0 h 92"/>
                  <a:gd name="T38" fmla="*/ 0 w 297"/>
                  <a:gd name="T39" fmla="*/ 0 h 92"/>
                  <a:gd name="T40" fmla="*/ 0 w 297"/>
                  <a:gd name="T41" fmla="*/ 0 h 92"/>
                  <a:gd name="T42" fmla="*/ 0 w 297"/>
                  <a:gd name="T43" fmla="*/ 0 h 92"/>
                  <a:gd name="T44" fmla="*/ 0 w 297"/>
                  <a:gd name="T45" fmla="*/ 1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7"/>
                  <a:gd name="T70" fmla="*/ 0 h 92"/>
                  <a:gd name="T71" fmla="*/ 297 w 297"/>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7" h="92">
                    <a:moveTo>
                      <a:pt x="297" y="92"/>
                    </a:moveTo>
                    <a:lnTo>
                      <a:pt x="288" y="75"/>
                    </a:lnTo>
                    <a:lnTo>
                      <a:pt x="277" y="62"/>
                    </a:lnTo>
                    <a:lnTo>
                      <a:pt x="267" y="49"/>
                    </a:lnTo>
                    <a:lnTo>
                      <a:pt x="256" y="39"/>
                    </a:lnTo>
                    <a:lnTo>
                      <a:pt x="245" y="31"/>
                    </a:lnTo>
                    <a:lnTo>
                      <a:pt x="235" y="24"/>
                    </a:lnTo>
                    <a:lnTo>
                      <a:pt x="216" y="14"/>
                    </a:lnTo>
                    <a:lnTo>
                      <a:pt x="198" y="7"/>
                    </a:lnTo>
                    <a:lnTo>
                      <a:pt x="181" y="3"/>
                    </a:lnTo>
                    <a:lnTo>
                      <a:pt x="165" y="0"/>
                    </a:lnTo>
                    <a:lnTo>
                      <a:pt x="149" y="0"/>
                    </a:lnTo>
                    <a:lnTo>
                      <a:pt x="133" y="0"/>
                    </a:lnTo>
                    <a:lnTo>
                      <a:pt x="116" y="3"/>
                    </a:lnTo>
                    <a:lnTo>
                      <a:pt x="99" y="7"/>
                    </a:lnTo>
                    <a:lnTo>
                      <a:pt x="81" y="14"/>
                    </a:lnTo>
                    <a:lnTo>
                      <a:pt x="62" y="24"/>
                    </a:lnTo>
                    <a:lnTo>
                      <a:pt x="51" y="31"/>
                    </a:lnTo>
                    <a:lnTo>
                      <a:pt x="41" y="39"/>
                    </a:lnTo>
                    <a:lnTo>
                      <a:pt x="31" y="49"/>
                    </a:lnTo>
                    <a:lnTo>
                      <a:pt x="20" y="62"/>
                    </a:lnTo>
                    <a:lnTo>
                      <a:pt x="9" y="75"/>
                    </a:lnTo>
                    <a:lnTo>
                      <a:pt x="0" y="92"/>
                    </a:lnTo>
                  </a:path>
                </a:pathLst>
              </a:custGeom>
              <a:noFill/>
              <a:ln w="7938">
                <a:solidFill>
                  <a:srgbClr val="000000"/>
                </a:solidFill>
                <a:prstDash val="solid"/>
                <a:round/>
                <a:headEnd/>
                <a:tailEnd/>
              </a:ln>
            </p:spPr>
            <p:txBody>
              <a:bodyPr/>
              <a:lstStyle/>
              <a:p>
                <a:endParaRPr lang="en-US"/>
              </a:p>
            </p:txBody>
          </p:sp>
          <p:sp>
            <p:nvSpPr>
              <p:cNvPr id="57824" name="Freeform 256"/>
              <p:cNvSpPr>
                <a:spLocks/>
              </p:cNvSpPr>
              <p:nvPr/>
            </p:nvSpPr>
            <p:spPr bwMode="auto">
              <a:xfrm>
                <a:off x="4835" y="2693"/>
                <a:ext cx="73" cy="21"/>
              </a:xfrm>
              <a:custGeom>
                <a:avLst/>
                <a:gdLst>
                  <a:gd name="T0" fmla="*/ 0 w 433"/>
                  <a:gd name="T1" fmla="*/ 0 h 126"/>
                  <a:gd name="T2" fmla="*/ 0 w 433"/>
                  <a:gd name="T3" fmla="*/ 0 h 126"/>
                  <a:gd name="T4" fmla="*/ 0 w 433"/>
                  <a:gd name="T5" fmla="*/ 0 h 126"/>
                  <a:gd name="T6" fmla="*/ 0 w 433"/>
                  <a:gd name="T7" fmla="*/ 0 h 126"/>
                  <a:gd name="T8" fmla="*/ 0 w 433"/>
                  <a:gd name="T9" fmla="*/ 0 h 126"/>
                  <a:gd name="T10" fmla="*/ 0 w 433"/>
                  <a:gd name="T11" fmla="*/ 0 h 126"/>
                  <a:gd name="T12" fmla="*/ 0 w 433"/>
                  <a:gd name="T13" fmla="*/ 1 h 126"/>
                  <a:gd name="T14" fmla="*/ 0 w 433"/>
                  <a:gd name="T15" fmla="*/ 1 h 126"/>
                  <a:gd name="T16" fmla="*/ 0 w 433"/>
                  <a:gd name="T17" fmla="*/ 1 h 126"/>
                  <a:gd name="T18" fmla="*/ 1 w 433"/>
                  <a:gd name="T19" fmla="*/ 1 h 126"/>
                  <a:gd name="T20" fmla="*/ 1 w 433"/>
                  <a:gd name="T21" fmla="*/ 1 h 126"/>
                  <a:gd name="T22" fmla="*/ 1 w 433"/>
                  <a:gd name="T23" fmla="*/ 1 h 126"/>
                  <a:gd name="T24" fmla="*/ 1 w 433"/>
                  <a:gd name="T25" fmla="*/ 1 h 126"/>
                  <a:gd name="T26" fmla="*/ 1 w 433"/>
                  <a:gd name="T27" fmla="*/ 1 h 126"/>
                  <a:gd name="T28" fmla="*/ 1 w 433"/>
                  <a:gd name="T29" fmla="*/ 1 h 126"/>
                  <a:gd name="T30" fmla="*/ 1 w 433"/>
                  <a:gd name="T31" fmla="*/ 1 h 126"/>
                  <a:gd name="T32" fmla="*/ 1 w 433"/>
                  <a:gd name="T33" fmla="*/ 1 h 126"/>
                  <a:gd name="T34" fmla="*/ 1 w 433"/>
                  <a:gd name="T35" fmla="*/ 1 h 126"/>
                  <a:gd name="T36" fmla="*/ 1 w 433"/>
                  <a:gd name="T37" fmla="*/ 1 h 126"/>
                  <a:gd name="T38" fmla="*/ 1 w 433"/>
                  <a:gd name="T39" fmla="*/ 1 h 126"/>
                  <a:gd name="T40" fmla="*/ 2 w 433"/>
                  <a:gd name="T41" fmla="*/ 1 h 126"/>
                  <a:gd name="T42" fmla="*/ 2 w 433"/>
                  <a:gd name="T43" fmla="*/ 1 h 126"/>
                  <a:gd name="T44" fmla="*/ 2 w 433"/>
                  <a:gd name="T45" fmla="*/ 1 h 126"/>
                  <a:gd name="T46" fmla="*/ 2 w 433"/>
                  <a:gd name="T47" fmla="*/ 1 h 126"/>
                  <a:gd name="T48" fmla="*/ 2 w 433"/>
                  <a:gd name="T49" fmla="*/ 0 h 126"/>
                  <a:gd name="T50" fmla="*/ 2 w 433"/>
                  <a:gd name="T51" fmla="*/ 0 h 126"/>
                  <a:gd name="T52" fmla="*/ 2 w 433"/>
                  <a:gd name="T53" fmla="*/ 0 h 126"/>
                  <a:gd name="T54" fmla="*/ 2 w 433"/>
                  <a:gd name="T55" fmla="*/ 0 h 126"/>
                  <a:gd name="T56" fmla="*/ 2 w 433"/>
                  <a:gd name="T57" fmla="*/ 0 h 126"/>
                  <a:gd name="T58" fmla="*/ 2 w 433"/>
                  <a:gd name="T59" fmla="*/ 0 h 126"/>
                  <a:gd name="T60" fmla="*/ 2 w 433"/>
                  <a:gd name="T61" fmla="*/ 0 h 126"/>
                  <a:gd name="T62" fmla="*/ 2 w 433"/>
                  <a:gd name="T63" fmla="*/ 0 h 126"/>
                  <a:gd name="T64" fmla="*/ 2 w 433"/>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3"/>
                  <a:gd name="T100" fmla="*/ 0 h 126"/>
                  <a:gd name="T101" fmla="*/ 433 w 433"/>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3" h="126">
                    <a:moveTo>
                      <a:pt x="0" y="25"/>
                    </a:moveTo>
                    <a:lnTo>
                      <a:pt x="5" y="38"/>
                    </a:lnTo>
                    <a:lnTo>
                      <a:pt x="12" y="48"/>
                    </a:lnTo>
                    <a:lnTo>
                      <a:pt x="20" y="59"/>
                    </a:lnTo>
                    <a:lnTo>
                      <a:pt x="30" y="69"/>
                    </a:lnTo>
                    <a:lnTo>
                      <a:pt x="42" y="78"/>
                    </a:lnTo>
                    <a:lnTo>
                      <a:pt x="55" y="88"/>
                    </a:lnTo>
                    <a:lnTo>
                      <a:pt x="69" y="95"/>
                    </a:lnTo>
                    <a:lnTo>
                      <a:pt x="85" y="102"/>
                    </a:lnTo>
                    <a:lnTo>
                      <a:pt x="101" y="108"/>
                    </a:lnTo>
                    <a:lnTo>
                      <a:pt x="119" y="114"/>
                    </a:lnTo>
                    <a:lnTo>
                      <a:pt x="137" y="118"/>
                    </a:lnTo>
                    <a:lnTo>
                      <a:pt x="155" y="122"/>
                    </a:lnTo>
                    <a:lnTo>
                      <a:pt x="176" y="125"/>
                    </a:lnTo>
                    <a:lnTo>
                      <a:pt x="195" y="126"/>
                    </a:lnTo>
                    <a:lnTo>
                      <a:pt x="215" y="126"/>
                    </a:lnTo>
                    <a:lnTo>
                      <a:pt x="237" y="126"/>
                    </a:lnTo>
                    <a:lnTo>
                      <a:pt x="257" y="124"/>
                    </a:lnTo>
                    <a:lnTo>
                      <a:pt x="277" y="122"/>
                    </a:lnTo>
                    <a:lnTo>
                      <a:pt x="296" y="117"/>
                    </a:lnTo>
                    <a:lnTo>
                      <a:pt x="314" y="113"/>
                    </a:lnTo>
                    <a:lnTo>
                      <a:pt x="332" y="107"/>
                    </a:lnTo>
                    <a:lnTo>
                      <a:pt x="348" y="100"/>
                    </a:lnTo>
                    <a:lnTo>
                      <a:pt x="363" y="93"/>
                    </a:lnTo>
                    <a:lnTo>
                      <a:pt x="377" y="85"/>
                    </a:lnTo>
                    <a:lnTo>
                      <a:pt x="390" y="76"/>
                    </a:lnTo>
                    <a:lnTo>
                      <a:pt x="401" y="67"/>
                    </a:lnTo>
                    <a:lnTo>
                      <a:pt x="411" y="57"/>
                    </a:lnTo>
                    <a:lnTo>
                      <a:pt x="419" y="47"/>
                    </a:lnTo>
                    <a:lnTo>
                      <a:pt x="426" y="35"/>
                    </a:lnTo>
                    <a:lnTo>
                      <a:pt x="430" y="24"/>
                    </a:lnTo>
                    <a:lnTo>
                      <a:pt x="432" y="13"/>
                    </a:lnTo>
                    <a:lnTo>
                      <a:pt x="433" y="0"/>
                    </a:lnTo>
                  </a:path>
                </a:pathLst>
              </a:custGeom>
              <a:noFill/>
              <a:ln w="7938">
                <a:solidFill>
                  <a:srgbClr val="000000"/>
                </a:solidFill>
                <a:prstDash val="solid"/>
                <a:round/>
                <a:headEnd/>
                <a:tailEnd/>
              </a:ln>
            </p:spPr>
            <p:txBody>
              <a:bodyPr/>
              <a:lstStyle/>
              <a:p>
                <a:endParaRPr lang="en-US"/>
              </a:p>
            </p:txBody>
          </p:sp>
          <p:sp>
            <p:nvSpPr>
              <p:cNvPr id="57825" name="Freeform 257"/>
              <p:cNvSpPr>
                <a:spLocks/>
              </p:cNvSpPr>
              <p:nvPr/>
            </p:nvSpPr>
            <p:spPr bwMode="auto">
              <a:xfrm>
                <a:off x="4841" y="2681"/>
                <a:ext cx="67" cy="23"/>
              </a:xfrm>
              <a:custGeom>
                <a:avLst/>
                <a:gdLst>
                  <a:gd name="T0" fmla="*/ 0 w 399"/>
                  <a:gd name="T1" fmla="*/ 0 h 139"/>
                  <a:gd name="T2" fmla="*/ 0 w 399"/>
                  <a:gd name="T3" fmla="*/ 0 h 139"/>
                  <a:gd name="T4" fmla="*/ 0 w 399"/>
                  <a:gd name="T5" fmla="*/ 0 h 139"/>
                  <a:gd name="T6" fmla="*/ 0 w 399"/>
                  <a:gd name="T7" fmla="*/ 0 h 139"/>
                  <a:gd name="T8" fmla="*/ 0 w 399"/>
                  <a:gd name="T9" fmla="*/ 0 h 139"/>
                  <a:gd name="T10" fmla="*/ 0 w 399"/>
                  <a:gd name="T11" fmla="*/ 0 h 139"/>
                  <a:gd name="T12" fmla="*/ 0 w 399"/>
                  <a:gd name="T13" fmla="*/ 0 h 139"/>
                  <a:gd name="T14" fmla="*/ 1 w 399"/>
                  <a:gd name="T15" fmla="*/ 1 h 139"/>
                  <a:gd name="T16" fmla="*/ 1 w 399"/>
                  <a:gd name="T17" fmla="*/ 1 h 139"/>
                  <a:gd name="T18" fmla="*/ 1 w 399"/>
                  <a:gd name="T19" fmla="*/ 1 h 139"/>
                  <a:gd name="T20" fmla="*/ 1 w 399"/>
                  <a:gd name="T21" fmla="*/ 1 h 139"/>
                  <a:gd name="T22" fmla="*/ 1 w 399"/>
                  <a:gd name="T23" fmla="*/ 1 h 139"/>
                  <a:gd name="T24" fmla="*/ 1 w 399"/>
                  <a:gd name="T25" fmla="*/ 1 h 139"/>
                  <a:gd name="T26" fmla="*/ 1 w 399"/>
                  <a:gd name="T27" fmla="*/ 1 h 139"/>
                  <a:gd name="T28" fmla="*/ 1 w 399"/>
                  <a:gd name="T29" fmla="*/ 1 h 139"/>
                  <a:gd name="T30" fmla="*/ 1 w 399"/>
                  <a:gd name="T31" fmla="*/ 1 h 139"/>
                  <a:gd name="T32" fmla="*/ 1 w 399"/>
                  <a:gd name="T33" fmla="*/ 1 h 139"/>
                  <a:gd name="T34" fmla="*/ 1 w 399"/>
                  <a:gd name="T35" fmla="*/ 0 h 139"/>
                  <a:gd name="T36" fmla="*/ 1 w 399"/>
                  <a:gd name="T37" fmla="*/ 0 h 139"/>
                  <a:gd name="T38" fmla="*/ 2 w 399"/>
                  <a:gd name="T39" fmla="*/ 0 h 139"/>
                  <a:gd name="T40" fmla="*/ 2 w 399"/>
                  <a:gd name="T41" fmla="*/ 0 h 139"/>
                  <a:gd name="T42" fmla="*/ 2 w 399"/>
                  <a:gd name="T43" fmla="*/ 0 h 139"/>
                  <a:gd name="T44" fmla="*/ 2 w 399"/>
                  <a:gd name="T45" fmla="*/ 0 h 139"/>
                  <a:gd name="T46" fmla="*/ 2 w 399"/>
                  <a:gd name="T47" fmla="*/ 0 h 139"/>
                  <a:gd name="T48" fmla="*/ 2 w 399"/>
                  <a:gd name="T49" fmla="*/ 0 h 139"/>
                  <a:gd name="T50" fmla="*/ 2 w 399"/>
                  <a:gd name="T51" fmla="*/ 0 h 139"/>
                  <a:gd name="T52" fmla="*/ 2 w 399"/>
                  <a:gd name="T53" fmla="*/ 0 h 139"/>
                  <a:gd name="T54" fmla="*/ 2 w 399"/>
                  <a:gd name="T55" fmla="*/ 0 h 139"/>
                  <a:gd name="T56" fmla="*/ 2 w 399"/>
                  <a:gd name="T57" fmla="*/ 0 h 139"/>
                  <a:gd name="T58" fmla="*/ 2 w 399"/>
                  <a:gd name="T59" fmla="*/ 0 h 139"/>
                  <a:gd name="T60" fmla="*/ 2 w 399"/>
                  <a:gd name="T61" fmla="*/ 0 h 139"/>
                  <a:gd name="T62" fmla="*/ 2 w 399"/>
                  <a:gd name="T63" fmla="*/ 0 h 139"/>
                  <a:gd name="T64" fmla="*/ 2 w 399"/>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139"/>
                  <a:gd name="T101" fmla="*/ 399 w 399"/>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139">
                    <a:moveTo>
                      <a:pt x="0" y="84"/>
                    </a:moveTo>
                    <a:lnTo>
                      <a:pt x="11" y="93"/>
                    </a:lnTo>
                    <a:lnTo>
                      <a:pt x="24" y="101"/>
                    </a:lnTo>
                    <a:lnTo>
                      <a:pt x="36" y="108"/>
                    </a:lnTo>
                    <a:lnTo>
                      <a:pt x="51" y="115"/>
                    </a:lnTo>
                    <a:lnTo>
                      <a:pt x="66" y="121"/>
                    </a:lnTo>
                    <a:lnTo>
                      <a:pt x="82" y="125"/>
                    </a:lnTo>
                    <a:lnTo>
                      <a:pt x="97" y="130"/>
                    </a:lnTo>
                    <a:lnTo>
                      <a:pt x="114" y="133"/>
                    </a:lnTo>
                    <a:lnTo>
                      <a:pt x="131" y="137"/>
                    </a:lnTo>
                    <a:lnTo>
                      <a:pt x="149" y="138"/>
                    </a:lnTo>
                    <a:lnTo>
                      <a:pt x="167" y="139"/>
                    </a:lnTo>
                    <a:lnTo>
                      <a:pt x="184" y="139"/>
                    </a:lnTo>
                    <a:lnTo>
                      <a:pt x="202" y="139"/>
                    </a:lnTo>
                    <a:lnTo>
                      <a:pt x="220" y="138"/>
                    </a:lnTo>
                    <a:lnTo>
                      <a:pt x="238" y="135"/>
                    </a:lnTo>
                    <a:lnTo>
                      <a:pt x="256" y="132"/>
                    </a:lnTo>
                    <a:lnTo>
                      <a:pt x="273" y="127"/>
                    </a:lnTo>
                    <a:lnTo>
                      <a:pt x="289" y="123"/>
                    </a:lnTo>
                    <a:lnTo>
                      <a:pt x="305" y="117"/>
                    </a:lnTo>
                    <a:lnTo>
                      <a:pt x="320" y="110"/>
                    </a:lnTo>
                    <a:lnTo>
                      <a:pt x="332" y="104"/>
                    </a:lnTo>
                    <a:lnTo>
                      <a:pt x="345" y="97"/>
                    </a:lnTo>
                    <a:lnTo>
                      <a:pt x="356" y="89"/>
                    </a:lnTo>
                    <a:lnTo>
                      <a:pt x="367" y="80"/>
                    </a:lnTo>
                    <a:lnTo>
                      <a:pt x="376" y="71"/>
                    </a:lnTo>
                    <a:lnTo>
                      <a:pt x="382" y="62"/>
                    </a:lnTo>
                    <a:lnTo>
                      <a:pt x="389" y="53"/>
                    </a:lnTo>
                    <a:lnTo>
                      <a:pt x="394" y="42"/>
                    </a:lnTo>
                    <a:lnTo>
                      <a:pt x="397" y="32"/>
                    </a:lnTo>
                    <a:lnTo>
                      <a:pt x="399" y="22"/>
                    </a:lnTo>
                    <a:lnTo>
                      <a:pt x="399" y="11"/>
                    </a:lnTo>
                    <a:lnTo>
                      <a:pt x="398" y="0"/>
                    </a:lnTo>
                  </a:path>
                </a:pathLst>
              </a:custGeom>
              <a:noFill/>
              <a:ln w="7938">
                <a:solidFill>
                  <a:srgbClr val="000000"/>
                </a:solidFill>
                <a:prstDash val="solid"/>
                <a:round/>
                <a:headEnd/>
                <a:tailEnd/>
              </a:ln>
            </p:spPr>
            <p:txBody>
              <a:bodyPr/>
              <a:lstStyle/>
              <a:p>
                <a:endParaRPr lang="en-US"/>
              </a:p>
            </p:txBody>
          </p:sp>
          <p:sp>
            <p:nvSpPr>
              <p:cNvPr id="57826" name="Freeform 258"/>
              <p:cNvSpPr>
                <a:spLocks/>
              </p:cNvSpPr>
              <p:nvPr/>
            </p:nvSpPr>
            <p:spPr bwMode="auto">
              <a:xfrm>
                <a:off x="4835" y="2670"/>
                <a:ext cx="1" cy="5"/>
              </a:xfrm>
              <a:custGeom>
                <a:avLst/>
                <a:gdLst>
                  <a:gd name="T0" fmla="*/ 0 w 6"/>
                  <a:gd name="T1" fmla="*/ 0 h 28"/>
                  <a:gd name="T2" fmla="*/ 0 w 6"/>
                  <a:gd name="T3" fmla="*/ 0 h 28"/>
                  <a:gd name="T4" fmla="*/ 0 w 6"/>
                  <a:gd name="T5" fmla="*/ 0 h 28"/>
                  <a:gd name="T6" fmla="*/ 0 w 6"/>
                  <a:gd name="T7" fmla="*/ 0 h 28"/>
                  <a:gd name="T8" fmla="*/ 0 w 6"/>
                  <a:gd name="T9" fmla="*/ 0 h 28"/>
                  <a:gd name="T10" fmla="*/ 0 60000 65536"/>
                  <a:gd name="T11" fmla="*/ 0 60000 65536"/>
                  <a:gd name="T12" fmla="*/ 0 60000 65536"/>
                  <a:gd name="T13" fmla="*/ 0 60000 65536"/>
                  <a:gd name="T14" fmla="*/ 0 60000 65536"/>
                  <a:gd name="T15" fmla="*/ 0 w 6"/>
                  <a:gd name="T16" fmla="*/ 0 h 28"/>
                  <a:gd name="T17" fmla="*/ 6 w 6"/>
                  <a:gd name="T18" fmla="*/ 28 h 28"/>
                </a:gdLst>
                <a:ahLst/>
                <a:cxnLst>
                  <a:cxn ang="T10">
                    <a:pos x="T0" y="T1"/>
                  </a:cxn>
                  <a:cxn ang="T11">
                    <a:pos x="T2" y="T3"/>
                  </a:cxn>
                  <a:cxn ang="T12">
                    <a:pos x="T4" y="T5"/>
                  </a:cxn>
                  <a:cxn ang="T13">
                    <a:pos x="T6" y="T7"/>
                  </a:cxn>
                  <a:cxn ang="T14">
                    <a:pos x="T8" y="T9"/>
                  </a:cxn>
                </a:cxnLst>
                <a:rect l="T15" t="T16" r="T17" b="T18"/>
                <a:pathLst>
                  <a:path w="6" h="28">
                    <a:moveTo>
                      <a:pt x="0" y="0"/>
                    </a:moveTo>
                    <a:lnTo>
                      <a:pt x="1" y="8"/>
                    </a:lnTo>
                    <a:lnTo>
                      <a:pt x="1" y="14"/>
                    </a:lnTo>
                    <a:lnTo>
                      <a:pt x="4" y="21"/>
                    </a:lnTo>
                    <a:lnTo>
                      <a:pt x="6" y="28"/>
                    </a:lnTo>
                  </a:path>
                </a:pathLst>
              </a:custGeom>
              <a:noFill/>
              <a:ln w="7938">
                <a:solidFill>
                  <a:srgbClr val="000000"/>
                </a:solidFill>
                <a:prstDash val="solid"/>
                <a:round/>
                <a:headEnd/>
                <a:tailEnd/>
              </a:ln>
            </p:spPr>
            <p:txBody>
              <a:bodyPr/>
              <a:lstStyle/>
              <a:p>
                <a:endParaRPr lang="en-US"/>
              </a:p>
            </p:txBody>
          </p:sp>
          <p:sp>
            <p:nvSpPr>
              <p:cNvPr id="57827" name="Freeform 259"/>
              <p:cNvSpPr>
                <a:spLocks/>
              </p:cNvSpPr>
              <p:nvPr/>
            </p:nvSpPr>
            <p:spPr bwMode="auto">
              <a:xfrm>
                <a:off x="4850" y="2670"/>
                <a:ext cx="58" cy="21"/>
              </a:xfrm>
              <a:custGeom>
                <a:avLst/>
                <a:gdLst>
                  <a:gd name="T0" fmla="*/ 0 w 347"/>
                  <a:gd name="T1" fmla="*/ 0 h 127"/>
                  <a:gd name="T2" fmla="*/ 0 w 347"/>
                  <a:gd name="T3" fmla="*/ 0 h 127"/>
                  <a:gd name="T4" fmla="*/ 0 w 347"/>
                  <a:gd name="T5" fmla="*/ 0 h 127"/>
                  <a:gd name="T6" fmla="*/ 0 w 347"/>
                  <a:gd name="T7" fmla="*/ 0 h 127"/>
                  <a:gd name="T8" fmla="*/ 0 w 347"/>
                  <a:gd name="T9" fmla="*/ 0 h 127"/>
                  <a:gd name="T10" fmla="*/ 0 w 347"/>
                  <a:gd name="T11" fmla="*/ 0 h 127"/>
                  <a:gd name="T12" fmla="*/ 0 w 347"/>
                  <a:gd name="T13" fmla="*/ 0 h 127"/>
                  <a:gd name="T14" fmla="*/ 1 w 347"/>
                  <a:gd name="T15" fmla="*/ 0 h 127"/>
                  <a:gd name="T16" fmla="*/ 1 w 347"/>
                  <a:gd name="T17" fmla="*/ 0 h 127"/>
                  <a:gd name="T18" fmla="*/ 1 w 347"/>
                  <a:gd name="T19" fmla="*/ 0 h 127"/>
                  <a:gd name="T20" fmla="*/ 1 w 347"/>
                  <a:gd name="T21" fmla="*/ 0 h 127"/>
                  <a:gd name="T22" fmla="*/ 1 w 347"/>
                  <a:gd name="T23" fmla="*/ 0 h 127"/>
                  <a:gd name="T24" fmla="*/ 1 w 347"/>
                  <a:gd name="T25" fmla="*/ 0 h 127"/>
                  <a:gd name="T26" fmla="*/ 1 w 347"/>
                  <a:gd name="T27" fmla="*/ 0 h 127"/>
                  <a:gd name="T28" fmla="*/ 1 w 347"/>
                  <a:gd name="T29" fmla="*/ 0 h 127"/>
                  <a:gd name="T30" fmla="*/ 1 w 347"/>
                  <a:gd name="T31" fmla="*/ 0 h 127"/>
                  <a:gd name="T32" fmla="*/ 1 w 347"/>
                  <a:gd name="T33" fmla="*/ 0 h 127"/>
                  <a:gd name="T34" fmla="*/ 1 w 347"/>
                  <a:gd name="T35" fmla="*/ 0 h 127"/>
                  <a:gd name="T36" fmla="*/ 1 w 347"/>
                  <a:gd name="T37" fmla="*/ 0 h 127"/>
                  <a:gd name="T38" fmla="*/ 1 w 347"/>
                  <a:gd name="T39" fmla="*/ 0 h 127"/>
                  <a:gd name="T40" fmla="*/ 1 w 347"/>
                  <a:gd name="T41" fmla="*/ 0 h 127"/>
                  <a:gd name="T42" fmla="*/ 1 w 347"/>
                  <a:gd name="T43" fmla="*/ 0 h 127"/>
                  <a:gd name="T44" fmla="*/ 1 w 347"/>
                  <a:gd name="T45" fmla="*/ 0 h 127"/>
                  <a:gd name="T46" fmla="*/ 2 w 347"/>
                  <a:gd name="T47" fmla="*/ 0 h 127"/>
                  <a:gd name="T48" fmla="*/ 2 w 347"/>
                  <a:gd name="T49" fmla="*/ 0 h 127"/>
                  <a:gd name="T50" fmla="*/ 2 w 347"/>
                  <a:gd name="T51" fmla="*/ 0 h 127"/>
                  <a:gd name="T52" fmla="*/ 2 w 347"/>
                  <a:gd name="T53" fmla="*/ 0 h 127"/>
                  <a:gd name="T54" fmla="*/ 2 w 347"/>
                  <a:gd name="T55" fmla="*/ 0 h 127"/>
                  <a:gd name="T56" fmla="*/ 2 w 347"/>
                  <a:gd name="T57" fmla="*/ 0 h 127"/>
                  <a:gd name="T58" fmla="*/ 2 w 347"/>
                  <a:gd name="T59" fmla="*/ 0 h 127"/>
                  <a:gd name="T60" fmla="*/ 2 w 347"/>
                  <a:gd name="T61" fmla="*/ 0 h 127"/>
                  <a:gd name="T62" fmla="*/ 2 w 347"/>
                  <a:gd name="T63" fmla="*/ 0 h 127"/>
                  <a:gd name="T64" fmla="*/ 2 w 347"/>
                  <a:gd name="T65" fmla="*/ 0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127"/>
                  <a:gd name="T101" fmla="*/ 347 w 347"/>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127">
                    <a:moveTo>
                      <a:pt x="0" y="103"/>
                    </a:moveTo>
                    <a:lnTo>
                      <a:pt x="12" y="107"/>
                    </a:lnTo>
                    <a:lnTo>
                      <a:pt x="26" y="112"/>
                    </a:lnTo>
                    <a:lnTo>
                      <a:pt x="40" y="115"/>
                    </a:lnTo>
                    <a:lnTo>
                      <a:pt x="53" y="119"/>
                    </a:lnTo>
                    <a:lnTo>
                      <a:pt x="68" y="121"/>
                    </a:lnTo>
                    <a:lnTo>
                      <a:pt x="82" y="123"/>
                    </a:lnTo>
                    <a:lnTo>
                      <a:pt x="97" y="126"/>
                    </a:lnTo>
                    <a:lnTo>
                      <a:pt x="111" y="127"/>
                    </a:lnTo>
                    <a:lnTo>
                      <a:pt x="126" y="127"/>
                    </a:lnTo>
                    <a:lnTo>
                      <a:pt x="141" y="127"/>
                    </a:lnTo>
                    <a:lnTo>
                      <a:pt x="157" y="126"/>
                    </a:lnTo>
                    <a:lnTo>
                      <a:pt x="171" y="125"/>
                    </a:lnTo>
                    <a:lnTo>
                      <a:pt x="185" y="122"/>
                    </a:lnTo>
                    <a:lnTo>
                      <a:pt x="200" y="120"/>
                    </a:lnTo>
                    <a:lnTo>
                      <a:pt x="215" y="117"/>
                    </a:lnTo>
                    <a:lnTo>
                      <a:pt x="228" y="113"/>
                    </a:lnTo>
                    <a:lnTo>
                      <a:pt x="242" y="109"/>
                    </a:lnTo>
                    <a:lnTo>
                      <a:pt x="254" y="104"/>
                    </a:lnTo>
                    <a:lnTo>
                      <a:pt x="267" y="98"/>
                    </a:lnTo>
                    <a:lnTo>
                      <a:pt x="278" y="93"/>
                    </a:lnTo>
                    <a:lnTo>
                      <a:pt x="288" y="87"/>
                    </a:lnTo>
                    <a:lnTo>
                      <a:pt x="299" y="80"/>
                    </a:lnTo>
                    <a:lnTo>
                      <a:pt x="308" y="73"/>
                    </a:lnTo>
                    <a:lnTo>
                      <a:pt x="316" y="67"/>
                    </a:lnTo>
                    <a:lnTo>
                      <a:pt x="322" y="59"/>
                    </a:lnTo>
                    <a:lnTo>
                      <a:pt x="329" y="51"/>
                    </a:lnTo>
                    <a:lnTo>
                      <a:pt x="335" y="43"/>
                    </a:lnTo>
                    <a:lnTo>
                      <a:pt x="340" y="35"/>
                    </a:lnTo>
                    <a:lnTo>
                      <a:pt x="343" y="27"/>
                    </a:lnTo>
                    <a:lnTo>
                      <a:pt x="345" y="18"/>
                    </a:lnTo>
                    <a:lnTo>
                      <a:pt x="347" y="9"/>
                    </a:lnTo>
                    <a:lnTo>
                      <a:pt x="347" y="0"/>
                    </a:lnTo>
                  </a:path>
                </a:pathLst>
              </a:custGeom>
              <a:noFill/>
              <a:ln w="7938">
                <a:solidFill>
                  <a:srgbClr val="000000"/>
                </a:solidFill>
                <a:prstDash val="solid"/>
                <a:round/>
                <a:headEnd/>
                <a:tailEnd/>
              </a:ln>
            </p:spPr>
            <p:txBody>
              <a:bodyPr/>
              <a:lstStyle/>
              <a:p>
                <a:endParaRPr lang="en-US"/>
              </a:p>
            </p:txBody>
          </p:sp>
          <p:sp>
            <p:nvSpPr>
              <p:cNvPr id="57828" name="Line 260"/>
              <p:cNvSpPr>
                <a:spLocks noChangeShapeType="1"/>
              </p:cNvSpPr>
              <p:nvPr/>
            </p:nvSpPr>
            <p:spPr bwMode="auto">
              <a:xfrm>
                <a:off x="4841" y="2695"/>
                <a:ext cx="0" cy="0"/>
              </a:xfrm>
              <a:prstGeom prst="line">
                <a:avLst/>
              </a:prstGeom>
              <a:noFill/>
              <a:ln w="7938">
                <a:solidFill>
                  <a:srgbClr val="000000"/>
                </a:solidFill>
                <a:round/>
                <a:headEnd/>
                <a:tailEnd/>
              </a:ln>
            </p:spPr>
            <p:txBody>
              <a:bodyPr/>
              <a:lstStyle/>
              <a:p>
                <a:endParaRPr lang="en-US"/>
              </a:p>
            </p:txBody>
          </p:sp>
          <p:sp>
            <p:nvSpPr>
              <p:cNvPr id="57829" name="Line 261"/>
              <p:cNvSpPr>
                <a:spLocks noChangeShapeType="1"/>
              </p:cNvSpPr>
              <p:nvPr/>
            </p:nvSpPr>
            <p:spPr bwMode="auto">
              <a:xfrm>
                <a:off x="4850" y="2691"/>
                <a:ext cx="0" cy="0"/>
              </a:xfrm>
              <a:prstGeom prst="line">
                <a:avLst/>
              </a:prstGeom>
              <a:noFill/>
              <a:ln w="7938">
                <a:solidFill>
                  <a:srgbClr val="000000"/>
                </a:solidFill>
                <a:round/>
                <a:headEnd/>
                <a:tailEnd/>
              </a:ln>
            </p:spPr>
            <p:txBody>
              <a:bodyPr/>
              <a:lstStyle/>
              <a:p>
                <a:endParaRPr lang="en-US"/>
              </a:p>
            </p:txBody>
          </p:sp>
          <p:sp>
            <p:nvSpPr>
              <p:cNvPr id="57830" name="Line 262"/>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1" name="Line 263"/>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2" name="Line 264"/>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3" name="Line 265"/>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4" name="Line 266"/>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5" name="Line 267"/>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6" name="Line 268"/>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7" name="Line 269"/>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8" name="Line 270"/>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39" name="Line 271"/>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0" name="Line 272"/>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1" name="Line 273"/>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2" name="Line 274"/>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3" name="Line 275"/>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4" name="Line 276"/>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5" name="Line 277"/>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6" name="Line 278"/>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7" name="Line 279"/>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8" name="Line 280"/>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49" name="Line 281"/>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50" name="Line 282"/>
              <p:cNvSpPr>
                <a:spLocks noChangeShapeType="1"/>
              </p:cNvSpPr>
              <p:nvPr/>
            </p:nvSpPr>
            <p:spPr bwMode="auto">
              <a:xfrm flipV="1">
                <a:off x="4841" y="2691"/>
                <a:ext cx="9" cy="4"/>
              </a:xfrm>
              <a:prstGeom prst="line">
                <a:avLst/>
              </a:prstGeom>
              <a:noFill/>
              <a:ln w="7938">
                <a:solidFill>
                  <a:srgbClr val="000000"/>
                </a:solidFill>
                <a:round/>
                <a:headEnd/>
                <a:tailEnd/>
              </a:ln>
            </p:spPr>
            <p:txBody>
              <a:bodyPr/>
              <a:lstStyle/>
              <a:p>
                <a:endParaRPr lang="en-US"/>
              </a:p>
            </p:txBody>
          </p:sp>
          <p:sp>
            <p:nvSpPr>
              <p:cNvPr id="57851" name="Freeform 283"/>
              <p:cNvSpPr>
                <a:spLocks/>
              </p:cNvSpPr>
              <p:nvPr/>
            </p:nvSpPr>
            <p:spPr bwMode="auto">
              <a:xfrm>
                <a:off x="4821" y="2689"/>
                <a:ext cx="20" cy="7"/>
              </a:xfrm>
              <a:custGeom>
                <a:avLst/>
                <a:gdLst>
                  <a:gd name="T0" fmla="*/ 0 w 118"/>
                  <a:gd name="T1" fmla="*/ 0 h 44"/>
                  <a:gd name="T2" fmla="*/ 0 w 118"/>
                  <a:gd name="T3" fmla="*/ 0 h 44"/>
                  <a:gd name="T4" fmla="*/ 0 w 118"/>
                  <a:gd name="T5" fmla="*/ 0 h 44"/>
                  <a:gd name="T6" fmla="*/ 0 w 118"/>
                  <a:gd name="T7" fmla="*/ 0 h 44"/>
                  <a:gd name="T8" fmla="*/ 0 w 118"/>
                  <a:gd name="T9" fmla="*/ 0 h 44"/>
                  <a:gd name="T10" fmla="*/ 0 w 118"/>
                  <a:gd name="T11" fmla="*/ 0 h 44"/>
                  <a:gd name="T12" fmla="*/ 0 w 118"/>
                  <a:gd name="T13" fmla="*/ 0 h 44"/>
                  <a:gd name="T14" fmla="*/ 0 w 118"/>
                  <a:gd name="T15" fmla="*/ 0 h 44"/>
                  <a:gd name="T16" fmla="*/ 0 w 118"/>
                  <a:gd name="T17" fmla="*/ 0 h 44"/>
                  <a:gd name="T18" fmla="*/ 0 w 118"/>
                  <a:gd name="T19" fmla="*/ 0 h 44"/>
                  <a:gd name="T20" fmla="*/ 0 w 118"/>
                  <a:gd name="T21" fmla="*/ 0 h 44"/>
                  <a:gd name="T22" fmla="*/ 0 w 118"/>
                  <a:gd name="T23" fmla="*/ 0 h 44"/>
                  <a:gd name="T24" fmla="*/ 0 w 118"/>
                  <a:gd name="T25" fmla="*/ 0 h 44"/>
                  <a:gd name="T26" fmla="*/ 1 w 118"/>
                  <a:gd name="T27" fmla="*/ 0 h 44"/>
                  <a:gd name="T28" fmla="*/ 1 w 118"/>
                  <a:gd name="T29" fmla="*/ 0 h 44"/>
                  <a:gd name="T30" fmla="*/ 1 w 118"/>
                  <a:gd name="T31" fmla="*/ 0 h 44"/>
                  <a:gd name="T32" fmla="*/ 1 w 118"/>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44"/>
                  <a:gd name="T53" fmla="*/ 118 w 118"/>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44">
                    <a:moveTo>
                      <a:pt x="0" y="0"/>
                    </a:moveTo>
                    <a:lnTo>
                      <a:pt x="1" y="7"/>
                    </a:lnTo>
                    <a:lnTo>
                      <a:pt x="3" y="13"/>
                    </a:lnTo>
                    <a:lnTo>
                      <a:pt x="6" y="18"/>
                    </a:lnTo>
                    <a:lnTo>
                      <a:pt x="11" y="23"/>
                    </a:lnTo>
                    <a:lnTo>
                      <a:pt x="17" y="27"/>
                    </a:lnTo>
                    <a:lnTo>
                      <a:pt x="24" y="32"/>
                    </a:lnTo>
                    <a:lnTo>
                      <a:pt x="31" y="35"/>
                    </a:lnTo>
                    <a:lnTo>
                      <a:pt x="41" y="39"/>
                    </a:lnTo>
                    <a:lnTo>
                      <a:pt x="50" y="41"/>
                    </a:lnTo>
                    <a:lnTo>
                      <a:pt x="59" y="43"/>
                    </a:lnTo>
                    <a:lnTo>
                      <a:pt x="69" y="44"/>
                    </a:lnTo>
                    <a:lnTo>
                      <a:pt x="79" y="44"/>
                    </a:lnTo>
                    <a:lnTo>
                      <a:pt x="89" y="43"/>
                    </a:lnTo>
                    <a:lnTo>
                      <a:pt x="98" y="42"/>
                    </a:lnTo>
                    <a:lnTo>
                      <a:pt x="109" y="40"/>
                    </a:lnTo>
                    <a:lnTo>
                      <a:pt x="118" y="36"/>
                    </a:lnTo>
                  </a:path>
                </a:pathLst>
              </a:custGeom>
              <a:noFill/>
              <a:ln w="7938">
                <a:solidFill>
                  <a:srgbClr val="000000"/>
                </a:solidFill>
                <a:prstDash val="solid"/>
                <a:round/>
                <a:headEnd/>
                <a:tailEnd/>
              </a:ln>
            </p:spPr>
            <p:txBody>
              <a:bodyPr/>
              <a:lstStyle/>
              <a:p>
                <a:endParaRPr lang="en-US"/>
              </a:p>
            </p:txBody>
          </p:sp>
          <p:sp>
            <p:nvSpPr>
              <p:cNvPr id="57852" name="Freeform 284"/>
              <p:cNvSpPr>
                <a:spLocks/>
              </p:cNvSpPr>
              <p:nvPr/>
            </p:nvSpPr>
            <p:spPr bwMode="auto">
              <a:xfrm>
                <a:off x="4822" y="2683"/>
                <a:ext cx="19" cy="9"/>
              </a:xfrm>
              <a:custGeom>
                <a:avLst/>
                <a:gdLst>
                  <a:gd name="T0" fmla="*/ 0 w 117"/>
                  <a:gd name="T1" fmla="*/ 0 h 53"/>
                  <a:gd name="T2" fmla="*/ 0 w 117"/>
                  <a:gd name="T3" fmla="*/ 0 h 53"/>
                  <a:gd name="T4" fmla="*/ 0 w 117"/>
                  <a:gd name="T5" fmla="*/ 0 h 53"/>
                  <a:gd name="T6" fmla="*/ 0 w 117"/>
                  <a:gd name="T7" fmla="*/ 0 h 53"/>
                  <a:gd name="T8" fmla="*/ 0 w 117"/>
                  <a:gd name="T9" fmla="*/ 0 h 53"/>
                  <a:gd name="T10" fmla="*/ 0 w 117"/>
                  <a:gd name="T11" fmla="*/ 0 h 53"/>
                  <a:gd name="T12" fmla="*/ 0 w 117"/>
                  <a:gd name="T13" fmla="*/ 0 h 53"/>
                  <a:gd name="T14" fmla="*/ 0 w 117"/>
                  <a:gd name="T15" fmla="*/ 0 h 53"/>
                  <a:gd name="T16" fmla="*/ 0 w 117"/>
                  <a:gd name="T17" fmla="*/ 0 h 53"/>
                  <a:gd name="T18" fmla="*/ 0 w 117"/>
                  <a:gd name="T19" fmla="*/ 0 h 53"/>
                  <a:gd name="T20" fmla="*/ 0 w 117"/>
                  <a:gd name="T21" fmla="*/ 0 h 53"/>
                  <a:gd name="T22" fmla="*/ 0 w 117"/>
                  <a:gd name="T23" fmla="*/ 0 h 53"/>
                  <a:gd name="T24" fmla="*/ 0 w 117"/>
                  <a:gd name="T25" fmla="*/ 0 h 53"/>
                  <a:gd name="T26" fmla="*/ 0 w 117"/>
                  <a:gd name="T27" fmla="*/ 0 h 53"/>
                  <a:gd name="T28" fmla="*/ 0 w 117"/>
                  <a:gd name="T29" fmla="*/ 0 h 53"/>
                  <a:gd name="T30" fmla="*/ 0 w 117"/>
                  <a:gd name="T31" fmla="*/ 0 h 53"/>
                  <a:gd name="T32" fmla="*/ 0 w 117"/>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53"/>
                  <a:gd name="T53" fmla="*/ 117 w 117"/>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53">
                    <a:moveTo>
                      <a:pt x="1" y="0"/>
                    </a:moveTo>
                    <a:lnTo>
                      <a:pt x="0" y="6"/>
                    </a:lnTo>
                    <a:lnTo>
                      <a:pt x="0" y="12"/>
                    </a:lnTo>
                    <a:lnTo>
                      <a:pt x="1" y="19"/>
                    </a:lnTo>
                    <a:lnTo>
                      <a:pt x="4" y="25"/>
                    </a:lnTo>
                    <a:lnTo>
                      <a:pt x="9" y="30"/>
                    </a:lnTo>
                    <a:lnTo>
                      <a:pt x="15" y="36"/>
                    </a:lnTo>
                    <a:lnTo>
                      <a:pt x="23" y="42"/>
                    </a:lnTo>
                    <a:lnTo>
                      <a:pt x="32" y="45"/>
                    </a:lnTo>
                    <a:lnTo>
                      <a:pt x="41" y="49"/>
                    </a:lnTo>
                    <a:lnTo>
                      <a:pt x="52" y="51"/>
                    </a:lnTo>
                    <a:lnTo>
                      <a:pt x="62" y="53"/>
                    </a:lnTo>
                    <a:lnTo>
                      <a:pt x="74" y="53"/>
                    </a:lnTo>
                    <a:lnTo>
                      <a:pt x="85" y="53"/>
                    </a:lnTo>
                    <a:lnTo>
                      <a:pt x="95" y="52"/>
                    </a:lnTo>
                    <a:lnTo>
                      <a:pt x="107" y="50"/>
                    </a:lnTo>
                    <a:lnTo>
                      <a:pt x="117" y="46"/>
                    </a:lnTo>
                  </a:path>
                </a:pathLst>
              </a:custGeom>
              <a:noFill/>
              <a:ln w="7938">
                <a:solidFill>
                  <a:srgbClr val="000000"/>
                </a:solidFill>
                <a:prstDash val="solid"/>
                <a:round/>
                <a:headEnd/>
                <a:tailEnd/>
              </a:ln>
            </p:spPr>
            <p:txBody>
              <a:bodyPr/>
              <a:lstStyle/>
              <a:p>
                <a:endParaRPr lang="en-US"/>
              </a:p>
            </p:txBody>
          </p:sp>
          <p:sp>
            <p:nvSpPr>
              <p:cNvPr id="57853" name="Line 285"/>
              <p:cNvSpPr>
                <a:spLocks noChangeShapeType="1"/>
              </p:cNvSpPr>
              <p:nvPr/>
            </p:nvSpPr>
            <p:spPr bwMode="auto">
              <a:xfrm>
                <a:off x="4853" y="2690"/>
                <a:ext cx="0" cy="0"/>
              </a:xfrm>
              <a:prstGeom prst="line">
                <a:avLst/>
              </a:prstGeom>
              <a:noFill/>
              <a:ln w="7938">
                <a:solidFill>
                  <a:srgbClr val="000000"/>
                </a:solidFill>
                <a:round/>
                <a:headEnd/>
                <a:tailEnd/>
              </a:ln>
            </p:spPr>
            <p:txBody>
              <a:bodyPr/>
              <a:lstStyle/>
              <a:p>
                <a:endParaRPr lang="en-US"/>
              </a:p>
            </p:txBody>
          </p:sp>
          <p:sp>
            <p:nvSpPr>
              <p:cNvPr id="57854" name="Line 286"/>
              <p:cNvSpPr>
                <a:spLocks noChangeShapeType="1"/>
              </p:cNvSpPr>
              <p:nvPr/>
            </p:nvSpPr>
            <p:spPr bwMode="auto">
              <a:xfrm>
                <a:off x="4853" y="2688"/>
                <a:ext cx="0" cy="0"/>
              </a:xfrm>
              <a:prstGeom prst="line">
                <a:avLst/>
              </a:prstGeom>
              <a:noFill/>
              <a:ln w="7938">
                <a:solidFill>
                  <a:srgbClr val="000000"/>
                </a:solidFill>
                <a:round/>
                <a:headEnd/>
                <a:tailEnd/>
              </a:ln>
            </p:spPr>
            <p:txBody>
              <a:bodyPr/>
              <a:lstStyle/>
              <a:p>
                <a:endParaRPr lang="en-US"/>
              </a:p>
            </p:txBody>
          </p:sp>
          <p:sp>
            <p:nvSpPr>
              <p:cNvPr id="57855" name="Line 287"/>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56" name="Line 288"/>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57" name="Line 289"/>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58" name="Line 290"/>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59" name="Line 291"/>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0" name="Line 292"/>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1" name="Line 293"/>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2" name="Line 294"/>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3" name="Line 295"/>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4" name="Line 296"/>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5" name="Line 297"/>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6" name="Line 298"/>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7" name="Line 299"/>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8" name="Line 300"/>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69" name="Line 301"/>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0" name="Line 302"/>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1" name="Line 303"/>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2" name="Line 304"/>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3" name="Line 305"/>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4" name="Line 306"/>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5" name="Line 307"/>
              <p:cNvSpPr>
                <a:spLocks noChangeShapeType="1"/>
              </p:cNvSpPr>
              <p:nvPr/>
            </p:nvSpPr>
            <p:spPr bwMode="auto">
              <a:xfrm flipV="1">
                <a:off x="4853" y="2688"/>
                <a:ext cx="0" cy="2"/>
              </a:xfrm>
              <a:prstGeom prst="line">
                <a:avLst/>
              </a:prstGeom>
              <a:noFill/>
              <a:ln w="7938">
                <a:solidFill>
                  <a:srgbClr val="000000"/>
                </a:solidFill>
                <a:round/>
                <a:headEnd/>
                <a:tailEnd/>
              </a:ln>
            </p:spPr>
            <p:txBody>
              <a:bodyPr/>
              <a:lstStyle/>
              <a:p>
                <a:endParaRPr lang="en-US"/>
              </a:p>
            </p:txBody>
          </p:sp>
          <p:sp>
            <p:nvSpPr>
              <p:cNvPr id="57876" name="Line 308"/>
              <p:cNvSpPr>
                <a:spLocks noChangeShapeType="1"/>
              </p:cNvSpPr>
              <p:nvPr/>
            </p:nvSpPr>
            <p:spPr bwMode="auto">
              <a:xfrm>
                <a:off x="4850" y="2687"/>
                <a:ext cx="0" cy="0"/>
              </a:xfrm>
              <a:prstGeom prst="line">
                <a:avLst/>
              </a:prstGeom>
              <a:noFill/>
              <a:ln w="7938">
                <a:solidFill>
                  <a:srgbClr val="000000"/>
                </a:solidFill>
                <a:round/>
                <a:headEnd/>
                <a:tailEnd/>
              </a:ln>
            </p:spPr>
            <p:txBody>
              <a:bodyPr/>
              <a:lstStyle/>
              <a:p>
                <a:endParaRPr lang="en-US"/>
              </a:p>
            </p:txBody>
          </p:sp>
          <p:sp>
            <p:nvSpPr>
              <p:cNvPr id="57877" name="Line 309"/>
              <p:cNvSpPr>
                <a:spLocks noChangeShapeType="1"/>
              </p:cNvSpPr>
              <p:nvPr/>
            </p:nvSpPr>
            <p:spPr bwMode="auto">
              <a:xfrm>
                <a:off x="4841" y="2691"/>
                <a:ext cx="0" cy="0"/>
              </a:xfrm>
              <a:prstGeom prst="line">
                <a:avLst/>
              </a:prstGeom>
              <a:noFill/>
              <a:ln w="7938">
                <a:solidFill>
                  <a:srgbClr val="000000"/>
                </a:solidFill>
                <a:round/>
                <a:headEnd/>
                <a:tailEnd/>
              </a:ln>
            </p:spPr>
            <p:txBody>
              <a:bodyPr/>
              <a:lstStyle/>
              <a:p>
                <a:endParaRPr lang="en-US"/>
              </a:p>
            </p:txBody>
          </p:sp>
          <p:sp>
            <p:nvSpPr>
              <p:cNvPr id="57878" name="Line 310"/>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79" name="Line 311"/>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0" name="Line 312"/>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1" name="Line 313"/>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2" name="Line 314"/>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3" name="Line 315"/>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4" name="Line 316"/>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5" name="Line 317"/>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6" name="Line 318"/>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7" name="Line 319"/>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8" name="Line 320"/>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89" name="Line 321"/>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0" name="Line 322"/>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1" name="Line 323"/>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2" name="Line 324"/>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3" name="Line 325"/>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4" name="Line 326"/>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5" name="Line 327"/>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6" name="Line 328"/>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7" name="Line 329"/>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8" name="Line 330"/>
              <p:cNvSpPr>
                <a:spLocks noChangeShapeType="1"/>
              </p:cNvSpPr>
              <p:nvPr/>
            </p:nvSpPr>
            <p:spPr bwMode="auto">
              <a:xfrm flipH="1">
                <a:off x="4841" y="2687"/>
                <a:ext cx="9" cy="4"/>
              </a:xfrm>
              <a:prstGeom prst="line">
                <a:avLst/>
              </a:prstGeom>
              <a:noFill/>
              <a:ln w="7938">
                <a:solidFill>
                  <a:srgbClr val="000000"/>
                </a:solidFill>
                <a:round/>
                <a:headEnd/>
                <a:tailEnd/>
              </a:ln>
            </p:spPr>
            <p:txBody>
              <a:bodyPr/>
              <a:lstStyle/>
              <a:p>
                <a:endParaRPr lang="en-US"/>
              </a:p>
            </p:txBody>
          </p:sp>
          <p:sp>
            <p:nvSpPr>
              <p:cNvPr id="57899" name="Freeform 331"/>
              <p:cNvSpPr>
                <a:spLocks/>
              </p:cNvSpPr>
              <p:nvPr/>
            </p:nvSpPr>
            <p:spPr bwMode="auto">
              <a:xfrm>
                <a:off x="4839" y="2680"/>
                <a:ext cx="11" cy="7"/>
              </a:xfrm>
              <a:custGeom>
                <a:avLst/>
                <a:gdLst>
                  <a:gd name="T0" fmla="*/ 0 w 67"/>
                  <a:gd name="T1" fmla="*/ 0 h 45"/>
                  <a:gd name="T2" fmla="*/ 0 w 67"/>
                  <a:gd name="T3" fmla="*/ 0 h 45"/>
                  <a:gd name="T4" fmla="*/ 0 w 67"/>
                  <a:gd name="T5" fmla="*/ 0 h 45"/>
                  <a:gd name="T6" fmla="*/ 0 w 67"/>
                  <a:gd name="T7" fmla="*/ 0 h 45"/>
                  <a:gd name="T8" fmla="*/ 0 w 67"/>
                  <a:gd name="T9" fmla="*/ 0 h 45"/>
                  <a:gd name="T10" fmla="*/ 0 w 67"/>
                  <a:gd name="T11" fmla="*/ 0 h 45"/>
                  <a:gd name="T12" fmla="*/ 0 w 67"/>
                  <a:gd name="T13" fmla="*/ 0 h 45"/>
                  <a:gd name="T14" fmla="*/ 0 60000 65536"/>
                  <a:gd name="T15" fmla="*/ 0 60000 65536"/>
                  <a:gd name="T16" fmla="*/ 0 60000 65536"/>
                  <a:gd name="T17" fmla="*/ 0 60000 65536"/>
                  <a:gd name="T18" fmla="*/ 0 60000 65536"/>
                  <a:gd name="T19" fmla="*/ 0 60000 65536"/>
                  <a:gd name="T20" fmla="*/ 0 60000 65536"/>
                  <a:gd name="T21" fmla="*/ 0 w 67"/>
                  <a:gd name="T22" fmla="*/ 0 h 45"/>
                  <a:gd name="T23" fmla="*/ 67 w 67"/>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45">
                    <a:moveTo>
                      <a:pt x="0" y="0"/>
                    </a:moveTo>
                    <a:lnTo>
                      <a:pt x="7" y="6"/>
                    </a:lnTo>
                    <a:lnTo>
                      <a:pt x="14" y="13"/>
                    </a:lnTo>
                    <a:lnTo>
                      <a:pt x="22" y="19"/>
                    </a:lnTo>
                    <a:lnTo>
                      <a:pt x="30" y="25"/>
                    </a:lnTo>
                    <a:lnTo>
                      <a:pt x="47" y="35"/>
                    </a:lnTo>
                    <a:lnTo>
                      <a:pt x="67" y="45"/>
                    </a:lnTo>
                  </a:path>
                </a:pathLst>
              </a:custGeom>
              <a:noFill/>
              <a:ln w="7938">
                <a:solidFill>
                  <a:srgbClr val="000000"/>
                </a:solidFill>
                <a:prstDash val="solid"/>
                <a:round/>
                <a:headEnd/>
                <a:tailEnd/>
              </a:ln>
            </p:spPr>
            <p:txBody>
              <a:bodyPr/>
              <a:lstStyle/>
              <a:p>
                <a:endParaRPr lang="en-US"/>
              </a:p>
            </p:txBody>
          </p:sp>
          <p:sp>
            <p:nvSpPr>
              <p:cNvPr id="57900" name="Freeform 332"/>
              <p:cNvSpPr>
                <a:spLocks/>
              </p:cNvSpPr>
              <p:nvPr/>
            </p:nvSpPr>
            <p:spPr bwMode="auto">
              <a:xfrm>
                <a:off x="4828" y="2683"/>
                <a:ext cx="12" cy="5"/>
              </a:xfrm>
              <a:custGeom>
                <a:avLst/>
                <a:gdLst>
                  <a:gd name="T0" fmla="*/ 0 w 75"/>
                  <a:gd name="T1" fmla="*/ 0 h 33"/>
                  <a:gd name="T2" fmla="*/ 0 w 75"/>
                  <a:gd name="T3" fmla="*/ 0 h 33"/>
                  <a:gd name="T4" fmla="*/ 0 w 75"/>
                  <a:gd name="T5" fmla="*/ 0 h 33"/>
                  <a:gd name="T6" fmla="*/ 0 w 75"/>
                  <a:gd name="T7" fmla="*/ 0 h 33"/>
                  <a:gd name="T8" fmla="*/ 0 w 75"/>
                  <a:gd name="T9" fmla="*/ 0 h 33"/>
                  <a:gd name="T10" fmla="*/ 0 w 75"/>
                  <a:gd name="T11" fmla="*/ 0 h 33"/>
                  <a:gd name="T12" fmla="*/ 0 w 75"/>
                  <a:gd name="T13" fmla="*/ 0 h 33"/>
                  <a:gd name="T14" fmla="*/ 0 w 75"/>
                  <a:gd name="T15" fmla="*/ 0 h 33"/>
                  <a:gd name="T16" fmla="*/ 0 w 75"/>
                  <a:gd name="T17" fmla="*/ 0 h 33"/>
                  <a:gd name="T18" fmla="*/ 0 w 75"/>
                  <a:gd name="T19" fmla="*/ 0 h 33"/>
                  <a:gd name="T20" fmla="*/ 0 w 75"/>
                  <a:gd name="T21" fmla="*/ 0 h 33"/>
                  <a:gd name="T22" fmla="*/ 0 w 75"/>
                  <a:gd name="T23" fmla="*/ 0 h 33"/>
                  <a:gd name="T24" fmla="*/ 0 w 75"/>
                  <a:gd name="T25" fmla="*/ 0 h 33"/>
                  <a:gd name="T26" fmla="*/ 0 w 75"/>
                  <a:gd name="T27" fmla="*/ 0 h 33"/>
                  <a:gd name="T28" fmla="*/ 0 w 75"/>
                  <a:gd name="T29" fmla="*/ 0 h 33"/>
                  <a:gd name="T30" fmla="*/ 0 w 75"/>
                  <a:gd name="T31" fmla="*/ 0 h 33"/>
                  <a:gd name="T32" fmla="*/ 0 w 75"/>
                  <a:gd name="T33" fmla="*/ 0 h 33"/>
                  <a:gd name="T34" fmla="*/ 0 w 75"/>
                  <a:gd name="T35" fmla="*/ 0 h 33"/>
                  <a:gd name="T36" fmla="*/ 0 w 75"/>
                  <a:gd name="T37" fmla="*/ 0 h 33"/>
                  <a:gd name="T38" fmla="*/ 0 w 75"/>
                  <a:gd name="T39" fmla="*/ 0 h 33"/>
                  <a:gd name="T40" fmla="*/ 0 w 75"/>
                  <a:gd name="T41" fmla="*/ 0 h 33"/>
                  <a:gd name="T42" fmla="*/ 0 w 75"/>
                  <a:gd name="T43" fmla="*/ 0 h 33"/>
                  <a:gd name="T44" fmla="*/ 0 w 75"/>
                  <a:gd name="T45" fmla="*/ 0 h 33"/>
                  <a:gd name="T46" fmla="*/ 0 w 75"/>
                  <a:gd name="T47" fmla="*/ 0 h 33"/>
                  <a:gd name="T48" fmla="*/ 0 w 75"/>
                  <a:gd name="T49" fmla="*/ 0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33"/>
                  <a:gd name="T77" fmla="*/ 75 w 75"/>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33">
                    <a:moveTo>
                      <a:pt x="5" y="0"/>
                    </a:moveTo>
                    <a:lnTo>
                      <a:pt x="3" y="3"/>
                    </a:lnTo>
                    <a:lnTo>
                      <a:pt x="0" y="7"/>
                    </a:lnTo>
                    <a:lnTo>
                      <a:pt x="0" y="11"/>
                    </a:lnTo>
                    <a:lnTo>
                      <a:pt x="0" y="14"/>
                    </a:lnTo>
                    <a:lnTo>
                      <a:pt x="1" y="18"/>
                    </a:lnTo>
                    <a:lnTo>
                      <a:pt x="5" y="21"/>
                    </a:lnTo>
                    <a:lnTo>
                      <a:pt x="8" y="25"/>
                    </a:lnTo>
                    <a:lnTo>
                      <a:pt x="13" y="27"/>
                    </a:lnTo>
                    <a:lnTo>
                      <a:pt x="18" y="29"/>
                    </a:lnTo>
                    <a:lnTo>
                      <a:pt x="24" y="31"/>
                    </a:lnTo>
                    <a:lnTo>
                      <a:pt x="31" y="33"/>
                    </a:lnTo>
                    <a:lnTo>
                      <a:pt x="37" y="33"/>
                    </a:lnTo>
                    <a:lnTo>
                      <a:pt x="43" y="33"/>
                    </a:lnTo>
                    <a:lnTo>
                      <a:pt x="50" y="31"/>
                    </a:lnTo>
                    <a:lnTo>
                      <a:pt x="56" y="30"/>
                    </a:lnTo>
                    <a:lnTo>
                      <a:pt x="62" y="28"/>
                    </a:lnTo>
                    <a:lnTo>
                      <a:pt x="66" y="25"/>
                    </a:lnTo>
                    <a:lnTo>
                      <a:pt x="70" y="21"/>
                    </a:lnTo>
                    <a:lnTo>
                      <a:pt x="73" y="18"/>
                    </a:lnTo>
                    <a:lnTo>
                      <a:pt x="74" y="14"/>
                    </a:lnTo>
                    <a:lnTo>
                      <a:pt x="75" y="11"/>
                    </a:lnTo>
                    <a:lnTo>
                      <a:pt x="74" y="8"/>
                    </a:lnTo>
                    <a:lnTo>
                      <a:pt x="73" y="3"/>
                    </a:lnTo>
                    <a:lnTo>
                      <a:pt x="70" y="0"/>
                    </a:lnTo>
                  </a:path>
                </a:pathLst>
              </a:custGeom>
              <a:noFill/>
              <a:ln w="7938">
                <a:solidFill>
                  <a:srgbClr val="000000"/>
                </a:solidFill>
                <a:prstDash val="solid"/>
                <a:round/>
                <a:headEnd/>
                <a:tailEnd/>
              </a:ln>
            </p:spPr>
            <p:txBody>
              <a:bodyPr/>
              <a:lstStyle/>
              <a:p>
                <a:endParaRPr lang="en-US"/>
              </a:p>
            </p:txBody>
          </p:sp>
          <p:sp>
            <p:nvSpPr>
              <p:cNvPr id="57901" name="Line 333"/>
              <p:cNvSpPr>
                <a:spLocks noChangeShapeType="1"/>
              </p:cNvSpPr>
              <p:nvPr/>
            </p:nvSpPr>
            <p:spPr bwMode="auto">
              <a:xfrm>
                <a:off x="4850" y="2691"/>
                <a:ext cx="0" cy="0"/>
              </a:xfrm>
              <a:prstGeom prst="line">
                <a:avLst/>
              </a:prstGeom>
              <a:noFill/>
              <a:ln w="7938">
                <a:solidFill>
                  <a:srgbClr val="000000"/>
                </a:solidFill>
                <a:round/>
                <a:headEnd/>
                <a:tailEnd/>
              </a:ln>
            </p:spPr>
            <p:txBody>
              <a:bodyPr/>
              <a:lstStyle/>
              <a:p>
                <a:endParaRPr lang="en-US"/>
              </a:p>
            </p:txBody>
          </p:sp>
          <p:sp>
            <p:nvSpPr>
              <p:cNvPr id="57902" name="Line 334"/>
              <p:cNvSpPr>
                <a:spLocks noChangeShapeType="1"/>
              </p:cNvSpPr>
              <p:nvPr/>
            </p:nvSpPr>
            <p:spPr bwMode="auto">
              <a:xfrm>
                <a:off x="4853" y="2690"/>
                <a:ext cx="0" cy="0"/>
              </a:xfrm>
              <a:prstGeom prst="line">
                <a:avLst/>
              </a:prstGeom>
              <a:noFill/>
              <a:ln w="7938">
                <a:solidFill>
                  <a:srgbClr val="000000"/>
                </a:solidFill>
                <a:round/>
                <a:headEnd/>
                <a:tailEnd/>
              </a:ln>
            </p:spPr>
            <p:txBody>
              <a:bodyPr/>
              <a:lstStyle/>
              <a:p>
                <a:endParaRPr lang="en-US"/>
              </a:p>
            </p:txBody>
          </p:sp>
          <p:sp>
            <p:nvSpPr>
              <p:cNvPr id="57903" name="Line 335"/>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4" name="Line 336"/>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5" name="Line 337"/>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6" name="Line 338"/>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7" name="Line 339"/>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8" name="Line 340"/>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09" name="Line 341"/>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0" name="Line 342"/>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1" name="Line 343"/>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2" name="Line 344"/>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3" name="Line 345"/>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4" name="Line 346"/>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5" name="Line 347"/>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6" name="Line 348"/>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7" name="Line 349"/>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8" name="Line 350"/>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19" name="Line 351"/>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20" name="Line 352"/>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21" name="Line 353"/>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22" name="Line 354"/>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23" name="Line 355"/>
              <p:cNvSpPr>
                <a:spLocks noChangeShapeType="1"/>
              </p:cNvSpPr>
              <p:nvPr/>
            </p:nvSpPr>
            <p:spPr bwMode="auto">
              <a:xfrm flipV="1">
                <a:off x="4850" y="2690"/>
                <a:ext cx="3" cy="1"/>
              </a:xfrm>
              <a:prstGeom prst="line">
                <a:avLst/>
              </a:prstGeom>
              <a:noFill/>
              <a:ln w="7938">
                <a:solidFill>
                  <a:srgbClr val="000000"/>
                </a:solidFill>
                <a:round/>
                <a:headEnd/>
                <a:tailEnd/>
              </a:ln>
            </p:spPr>
            <p:txBody>
              <a:bodyPr/>
              <a:lstStyle/>
              <a:p>
                <a:endParaRPr lang="en-US"/>
              </a:p>
            </p:txBody>
          </p:sp>
          <p:sp>
            <p:nvSpPr>
              <p:cNvPr id="57924" name="Freeform 356"/>
              <p:cNvSpPr>
                <a:spLocks/>
              </p:cNvSpPr>
              <p:nvPr/>
            </p:nvSpPr>
            <p:spPr bwMode="auto">
              <a:xfrm>
                <a:off x="4845" y="2678"/>
                <a:ext cx="63" cy="22"/>
              </a:xfrm>
              <a:custGeom>
                <a:avLst/>
                <a:gdLst>
                  <a:gd name="T0" fmla="*/ 0 w 375"/>
                  <a:gd name="T1" fmla="*/ 1 h 127"/>
                  <a:gd name="T2" fmla="*/ 0 w 375"/>
                  <a:gd name="T3" fmla="*/ 1 h 127"/>
                  <a:gd name="T4" fmla="*/ 0 w 375"/>
                  <a:gd name="T5" fmla="*/ 1 h 127"/>
                  <a:gd name="T6" fmla="*/ 0 w 375"/>
                  <a:gd name="T7" fmla="*/ 1 h 127"/>
                  <a:gd name="T8" fmla="*/ 0 w 375"/>
                  <a:gd name="T9" fmla="*/ 1 h 127"/>
                  <a:gd name="T10" fmla="*/ 0 w 375"/>
                  <a:gd name="T11" fmla="*/ 1 h 127"/>
                  <a:gd name="T12" fmla="*/ 0 w 375"/>
                  <a:gd name="T13" fmla="*/ 1 h 127"/>
                  <a:gd name="T14" fmla="*/ 1 w 375"/>
                  <a:gd name="T15" fmla="*/ 1 h 127"/>
                  <a:gd name="T16" fmla="*/ 1 w 375"/>
                  <a:gd name="T17" fmla="*/ 1 h 127"/>
                  <a:gd name="T18" fmla="*/ 1 w 375"/>
                  <a:gd name="T19" fmla="*/ 1 h 127"/>
                  <a:gd name="T20" fmla="*/ 1 w 375"/>
                  <a:gd name="T21" fmla="*/ 1 h 127"/>
                  <a:gd name="T22" fmla="*/ 1 w 375"/>
                  <a:gd name="T23" fmla="*/ 1 h 127"/>
                  <a:gd name="T24" fmla="*/ 1 w 375"/>
                  <a:gd name="T25" fmla="*/ 1 h 127"/>
                  <a:gd name="T26" fmla="*/ 1 w 375"/>
                  <a:gd name="T27" fmla="*/ 1 h 127"/>
                  <a:gd name="T28" fmla="*/ 1 w 375"/>
                  <a:gd name="T29" fmla="*/ 1 h 127"/>
                  <a:gd name="T30" fmla="*/ 1 w 375"/>
                  <a:gd name="T31" fmla="*/ 1 h 127"/>
                  <a:gd name="T32" fmla="*/ 1 w 375"/>
                  <a:gd name="T33" fmla="*/ 1 h 127"/>
                  <a:gd name="T34" fmla="*/ 1 w 375"/>
                  <a:gd name="T35" fmla="*/ 1 h 127"/>
                  <a:gd name="T36" fmla="*/ 1 w 375"/>
                  <a:gd name="T37" fmla="*/ 1 h 127"/>
                  <a:gd name="T38" fmla="*/ 1 w 375"/>
                  <a:gd name="T39" fmla="*/ 1 h 127"/>
                  <a:gd name="T40" fmla="*/ 1 w 375"/>
                  <a:gd name="T41" fmla="*/ 1 h 127"/>
                  <a:gd name="T42" fmla="*/ 2 w 375"/>
                  <a:gd name="T43" fmla="*/ 1 h 127"/>
                  <a:gd name="T44" fmla="*/ 2 w 375"/>
                  <a:gd name="T45" fmla="*/ 1 h 127"/>
                  <a:gd name="T46" fmla="*/ 2 w 375"/>
                  <a:gd name="T47" fmla="*/ 0 h 127"/>
                  <a:gd name="T48" fmla="*/ 2 w 375"/>
                  <a:gd name="T49" fmla="*/ 0 h 127"/>
                  <a:gd name="T50" fmla="*/ 2 w 375"/>
                  <a:gd name="T51" fmla="*/ 0 h 127"/>
                  <a:gd name="T52" fmla="*/ 2 w 375"/>
                  <a:gd name="T53" fmla="*/ 0 h 127"/>
                  <a:gd name="T54" fmla="*/ 2 w 375"/>
                  <a:gd name="T55" fmla="*/ 0 h 127"/>
                  <a:gd name="T56" fmla="*/ 2 w 375"/>
                  <a:gd name="T57" fmla="*/ 0 h 127"/>
                  <a:gd name="T58" fmla="*/ 2 w 375"/>
                  <a:gd name="T59" fmla="*/ 0 h 127"/>
                  <a:gd name="T60" fmla="*/ 2 w 375"/>
                  <a:gd name="T61" fmla="*/ 0 h 127"/>
                  <a:gd name="T62" fmla="*/ 2 w 375"/>
                  <a:gd name="T63" fmla="*/ 0 h 127"/>
                  <a:gd name="T64" fmla="*/ 2 w 375"/>
                  <a:gd name="T65" fmla="*/ 0 h 1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5"/>
                  <a:gd name="T100" fmla="*/ 0 h 127"/>
                  <a:gd name="T101" fmla="*/ 375 w 375"/>
                  <a:gd name="T102" fmla="*/ 127 h 1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5" h="127">
                    <a:moveTo>
                      <a:pt x="0" y="88"/>
                    </a:moveTo>
                    <a:lnTo>
                      <a:pt x="11" y="95"/>
                    </a:lnTo>
                    <a:lnTo>
                      <a:pt x="23" y="101"/>
                    </a:lnTo>
                    <a:lnTo>
                      <a:pt x="37" y="106"/>
                    </a:lnTo>
                    <a:lnTo>
                      <a:pt x="51" y="111"/>
                    </a:lnTo>
                    <a:lnTo>
                      <a:pt x="65" y="116"/>
                    </a:lnTo>
                    <a:lnTo>
                      <a:pt x="80" y="119"/>
                    </a:lnTo>
                    <a:lnTo>
                      <a:pt x="96" y="122"/>
                    </a:lnTo>
                    <a:lnTo>
                      <a:pt x="111" y="123"/>
                    </a:lnTo>
                    <a:lnTo>
                      <a:pt x="127" y="126"/>
                    </a:lnTo>
                    <a:lnTo>
                      <a:pt x="143" y="127"/>
                    </a:lnTo>
                    <a:lnTo>
                      <a:pt x="159" y="127"/>
                    </a:lnTo>
                    <a:lnTo>
                      <a:pt x="176" y="127"/>
                    </a:lnTo>
                    <a:lnTo>
                      <a:pt x="192" y="126"/>
                    </a:lnTo>
                    <a:lnTo>
                      <a:pt x="207" y="123"/>
                    </a:lnTo>
                    <a:lnTo>
                      <a:pt x="223" y="121"/>
                    </a:lnTo>
                    <a:lnTo>
                      <a:pt x="239" y="118"/>
                    </a:lnTo>
                    <a:lnTo>
                      <a:pt x="254" y="113"/>
                    </a:lnTo>
                    <a:lnTo>
                      <a:pt x="269" y="109"/>
                    </a:lnTo>
                    <a:lnTo>
                      <a:pt x="282" y="104"/>
                    </a:lnTo>
                    <a:lnTo>
                      <a:pt x="295" y="98"/>
                    </a:lnTo>
                    <a:lnTo>
                      <a:pt x="307" y="92"/>
                    </a:lnTo>
                    <a:lnTo>
                      <a:pt x="319" y="86"/>
                    </a:lnTo>
                    <a:lnTo>
                      <a:pt x="329" y="78"/>
                    </a:lnTo>
                    <a:lnTo>
                      <a:pt x="338" y="71"/>
                    </a:lnTo>
                    <a:lnTo>
                      <a:pt x="347" y="63"/>
                    </a:lnTo>
                    <a:lnTo>
                      <a:pt x="354" y="55"/>
                    </a:lnTo>
                    <a:lnTo>
                      <a:pt x="361" y="46"/>
                    </a:lnTo>
                    <a:lnTo>
                      <a:pt x="366" y="37"/>
                    </a:lnTo>
                    <a:lnTo>
                      <a:pt x="370" y="28"/>
                    </a:lnTo>
                    <a:lnTo>
                      <a:pt x="373" y="19"/>
                    </a:lnTo>
                    <a:lnTo>
                      <a:pt x="375" y="10"/>
                    </a:lnTo>
                    <a:lnTo>
                      <a:pt x="375" y="0"/>
                    </a:lnTo>
                  </a:path>
                </a:pathLst>
              </a:custGeom>
              <a:noFill/>
              <a:ln w="7938">
                <a:solidFill>
                  <a:srgbClr val="000000"/>
                </a:solidFill>
                <a:prstDash val="solid"/>
                <a:round/>
                <a:headEnd/>
                <a:tailEnd/>
              </a:ln>
            </p:spPr>
            <p:txBody>
              <a:bodyPr/>
              <a:lstStyle/>
              <a:p>
                <a:endParaRPr lang="en-US"/>
              </a:p>
            </p:txBody>
          </p:sp>
          <p:sp>
            <p:nvSpPr>
              <p:cNvPr id="57925" name="Freeform 357"/>
              <p:cNvSpPr>
                <a:spLocks/>
              </p:cNvSpPr>
              <p:nvPr/>
            </p:nvSpPr>
            <p:spPr bwMode="auto">
              <a:xfrm>
                <a:off x="4835" y="2672"/>
                <a:ext cx="0" cy="2"/>
              </a:xfrm>
              <a:custGeom>
                <a:avLst/>
                <a:gdLst>
                  <a:gd name="T0" fmla="*/ 0 w 1"/>
                  <a:gd name="T1" fmla="*/ 0 h 10"/>
                  <a:gd name="T2" fmla="*/ 0 w 1"/>
                  <a:gd name="T3" fmla="*/ 0 h 10"/>
                  <a:gd name="T4" fmla="*/ 0 w 1"/>
                  <a:gd name="T5" fmla="*/ 0 h 10"/>
                  <a:gd name="T6" fmla="*/ 0 60000 65536"/>
                  <a:gd name="T7" fmla="*/ 0 60000 65536"/>
                  <a:gd name="T8" fmla="*/ 0 60000 65536"/>
                  <a:gd name="T9" fmla="*/ 0 w 1"/>
                  <a:gd name="T10" fmla="*/ 0 h 10"/>
                  <a:gd name="T11" fmla="*/ 0 w 1"/>
                  <a:gd name="T12" fmla="*/ 10 h 10"/>
                </a:gdLst>
                <a:ahLst/>
                <a:cxnLst>
                  <a:cxn ang="T6">
                    <a:pos x="T0" y="T1"/>
                  </a:cxn>
                  <a:cxn ang="T7">
                    <a:pos x="T2" y="T3"/>
                  </a:cxn>
                  <a:cxn ang="T8">
                    <a:pos x="T4" y="T5"/>
                  </a:cxn>
                </a:cxnLst>
                <a:rect l="T9" t="T10" r="T11" b="T12"/>
                <a:pathLst>
                  <a:path w="1" h="10">
                    <a:moveTo>
                      <a:pt x="1" y="0"/>
                    </a:moveTo>
                    <a:lnTo>
                      <a:pt x="1" y="5"/>
                    </a:lnTo>
                    <a:lnTo>
                      <a:pt x="0" y="10"/>
                    </a:lnTo>
                  </a:path>
                </a:pathLst>
              </a:custGeom>
              <a:noFill/>
              <a:ln w="7938">
                <a:solidFill>
                  <a:srgbClr val="000000"/>
                </a:solidFill>
                <a:prstDash val="solid"/>
                <a:round/>
                <a:headEnd/>
                <a:tailEnd/>
              </a:ln>
            </p:spPr>
            <p:txBody>
              <a:bodyPr/>
              <a:lstStyle/>
              <a:p>
                <a:endParaRPr lang="en-US"/>
              </a:p>
            </p:txBody>
          </p:sp>
          <p:sp>
            <p:nvSpPr>
              <p:cNvPr id="57926" name="Freeform 358"/>
              <p:cNvSpPr>
                <a:spLocks/>
              </p:cNvSpPr>
              <p:nvPr/>
            </p:nvSpPr>
            <p:spPr bwMode="auto">
              <a:xfrm>
                <a:off x="4850" y="2672"/>
                <a:ext cx="58" cy="23"/>
              </a:xfrm>
              <a:custGeom>
                <a:avLst/>
                <a:gdLst>
                  <a:gd name="T0" fmla="*/ 0 w 347"/>
                  <a:gd name="T1" fmla="*/ 0 h 139"/>
                  <a:gd name="T2" fmla="*/ 0 w 347"/>
                  <a:gd name="T3" fmla="*/ 0 h 139"/>
                  <a:gd name="T4" fmla="*/ 0 w 347"/>
                  <a:gd name="T5" fmla="*/ 0 h 139"/>
                  <a:gd name="T6" fmla="*/ 0 w 347"/>
                  <a:gd name="T7" fmla="*/ 0 h 139"/>
                  <a:gd name="T8" fmla="*/ 0 w 347"/>
                  <a:gd name="T9" fmla="*/ 1 h 139"/>
                  <a:gd name="T10" fmla="*/ 0 w 347"/>
                  <a:gd name="T11" fmla="*/ 1 h 139"/>
                  <a:gd name="T12" fmla="*/ 0 w 347"/>
                  <a:gd name="T13" fmla="*/ 1 h 139"/>
                  <a:gd name="T14" fmla="*/ 1 w 347"/>
                  <a:gd name="T15" fmla="*/ 1 h 139"/>
                  <a:gd name="T16" fmla="*/ 1 w 347"/>
                  <a:gd name="T17" fmla="*/ 1 h 139"/>
                  <a:gd name="T18" fmla="*/ 1 w 347"/>
                  <a:gd name="T19" fmla="*/ 1 h 139"/>
                  <a:gd name="T20" fmla="*/ 1 w 347"/>
                  <a:gd name="T21" fmla="*/ 1 h 139"/>
                  <a:gd name="T22" fmla="*/ 1 w 347"/>
                  <a:gd name="T23" fmla="*/ 1 h 139"/>
                  <a:gd name="T24" fmla="*/ 1 w 347"/>
                  <a:gd name="T25" fmla="*/ 1 h 139"/>
                  <a:gd name="T26" fmla="*/ 1 w 347"/>
                  <a:gd name="T27" fmla="*/ 1 h 139"/>
                  <a:gd name="T28" fmla="*/ 1 w 347"/>
                  <a:gd name="T29" fmla="*/ 1 h 139"/>
                  <a:gd name="T30" fmla="*/ 1 w 347"/>
                  <a:gd name="T31" fmla="*/ 0 h 139"/>
                  <a:gd name="T32" fmla="*/ 1 w 347"/>
                  <a:gd name="T33" fmla="*/ 0 h 139"/>
                  <a:gd name="T34" fmla="*/ 1 w 347"/>
                  <a:gd name="T35" fmla="*/ 0 h 139"/>
                  <a:gd name="T36" fmla="*/ 1 w 347"/>
                  <a:gd name="T37" fmla="*/ 0 h 139"/>
                  <a:gd name="T38" fmla="*/ 1 w 347"/>
                  <a:gd name="T39" fmla="*/ 0 h 139"/>
                  <a:gd name="T40" fmla="*/ 1 w 347"/>
                  <a:gd name="T41" fmla="*/ 0 h 139"/>
                  <a:gd name="T42" fmla="*/ 1 w 347"/>
                  <a:gd name="T43" fmla="*/ 0 h 139"/>
                  <a:gd name="T44" fmla="*/ 2 w 347"/>
                  <a:gd name="T45" fmla="*/ 0 h 139"/>
                  <a:gd name="T46" fmla="*/ 2 w 347"/>
                  <a:gd name="T47" fmla="*/ 0 h 139"/>
                  <a:gd name="T48" fmla="*/ 2 w 347"/>
                  <a:gd name="T49" fmla="*/ 0 h 139"/>
                  <a:gd name="T50" fmla="*/ 2 w 347"/>
                  <a:gd name="T51" fmla="*/ 0 h 139"/>
                  <a:gd name="T52" fmla="*/ 2 w 347"/>
                  <a:gd name="T53" fmla="*/ 0 h 139"/>
                  <a:gd name="T54" fmla="*/ 2 w 347"/>
                  <a:gd name="T55" fmla="*/ 0 h 139"/>
                  <a:gd name="T56" fmla="*/ 2 w 347"/>
                  <a:gd name="T57" fmla="*/ 0 h 139"/>
                  <a:gd name="T58" fmla="*/ 2 w 347"/>
                  <a:gd name="T59" fmla="*/ 0 h 139"/>
                  <a:gd name="T60" fmla="*/ 2 w 347"/>
                  <a:gd name="T61" fmla="*/ 0 h 139"/>
                  <a:gd name="T62" fmla="*/ 2 w 347"/>
                  <a:gd name="T63" fmla="*/ 0 h 139"/>
                  <a:gd name="T64" fmla="*/ 2 w 347"/>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7"/>
                  <a:gd name="T100" fmla="*/ 0 h 139"/>
                  <a:gd name="T101" fmla="*/ 347 w 347"/>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7" h="139">
                    <a:moveTo>
                      <a:pt x="0" y="115"/>
                    </a:moveTo>
                    <a:lnTo>
                      <a:pt x="14" y="121"/>
                    </a:lnTo>
                    <a:lnTo>
                      <a:pt x="27" y="125"/>
                    </a:lnTo>
                    <a:lnTo>
                      <a:pt x="41" y="129"/>
                    </a:lnTo>
                    <a:lnTo>
                      <a:pt x="56" y="132"/>
                    </a:lnTo>
                    <a:lnTo>
                      <a:pt x="72" y="134"/>
                    </a:lnTo>
                    <a:lnTo>
                      <a:pt x="86" y="136"/>
                    </a:lnTo>
                    <a:lnTo>
                      <a:pt x="101" y="139"/>
                    </a:lnTo>
                    <a:lnTo>
                      <a:pt x="117" y="139"/>
                    </a:lnTo>
                    <a:lnTo>
                      <a:pt x="133" y="139"/>
                    </a:lnTo>
                    <a:lnTo>
                      <a:pt x="148" y="139"/>
                    </a:lnTo>
                    <a:lnTo>
                      <a:pt x="164" y="138"/>
                    </a:lnTo>
                    <a:lnTo>
                      <a:pt x="179" y="135"/>
                    </a:lnTo>
                    <a:lnTo>
                      <a:pt x="194" y="133"/>
                    </a:lnTo>
                    <a:lnTo>
                      <a:pt x="209" y="131"/>
                    </a:lnTo>
                    <a:lnTo>
                      <a:pt x="224" y="126"/>
                    </a:lnTo>
                    <a:lnTo>
                      <a:pt x="238" y="123"/>
                    </a:lnTo>
                    <a:lnTo>
                      <a:pt x="252" y="117"/>
                    </a:lnTo>
                    <a:lnTo>
                      <a:pt x="265" y="112"/>
                    </a:lnTo>
                    <a:lnTo>
                      <a:pt x="277" y="106"/>
                    </a:lnTo>
                    <a:lnTo>
                      <a:pt x="287" y="100"/>
                    </a:lnTo>
                    <a:lnTo>
                      <a:pt x="299" y="93"/>
                    </a:lnTo>
                    <a:lnTo>
                      <a:pt x="308" y="85"/>
                    </a:lnTo>
                    <a:lnTo>
                      <a:pt x="316" y="79"/>
                    </a:lnTo>
                    <a:lnTo>
                      <a:pt x="324" y="71"/>
                    </a:lnTo>
                    <a:lnTo>
                      <a:pt x="330" y="63"/>
                    </a:lnTo>
                    <a:lnTo>
                      <a:pt x="336" y="54"/>
                    </a:lnTo>
                    <a:lnTo>
                      <a:pt x="341" y="46"/>
                    </a:lnTo>
                    <a:lnTo>
                      <a:pt x="344" y="37"/>
                    </a:lnTo>
                    <a:lnTo>
                      <a:pt x="346" y="28"/>
                    </a:lnTo>
                    <a:lnTo>
                      <a:pt x="347" y="18"/>
                    </a:lnTo>
                    <a:lnTo>
                      <a:pt x="347" y="9"/>
                    </a:lnTo>
                    <a:lnTo>
                      <a:pt x="346" y="0"/>
                    </a:lnTo>
                  </a:path>
                </a:pathLst>
              </a:custGeom>
              <a:noFill/>
              <a:ln w="7938">
                <a:solidFill>
                  <a:srgbClr val="000000"/>
                </a:solidFill>
                <a:prstDash val="solid"/>
                <a:round/>
                <a:headEnd/>
                <a:tailEnd/>
              </a:ln>
            </p:spPr>
            <p:txBody>
              <a:bodyPr/>
              <a:lstStyle/>
              <a:p>
                <a:endParaRPr lang="en-US"/>
              </a:p>
            </p:txBody>
          </p:sp>
          <p:sp>
            <p:nvSpPr>
              <p:cNvPr id="57927" name="Freeform 359"/>
              <p:cNvSpPr>
                <a:spLocks/>
              </p:cNvSpPr>
              <p:nvPr/>
            </p:nvSpPr>
            <p:spPr bwMode="auto">
              <a:xfrm>
                <a:off x="4835" y="2642"/>
                <a:ext cx="73" cy="42"/>
              </a:xfrm>
              <a:custGeom>
                <a:avLst/>
                <a:gdLst>
                  <a:gd name="T0" fmla="*/ 0 w 438"/>
                  <a:gd name="T1" fmla="*/ 1 h 253"/>
                  <a:gd name="T2" fmla="*/ 0 w 438"/>
                  <a:gd name="T3" fmla="*/ 1 h 253"/>
                  <a:gd name="T4" fmla="*/ 0 w 438"/>
                  <a:gd name="T5" fmla="*/ 1 h 253"/>
                  <a:gd name="T6" fmla="*/ 0 w 438"/>
                  <a:gd name="T7" fmla="*/ 1 h 253"/>
                  <a:gd name="T8" fmla="*/ 0 w 438"/>
                  <a:gd name="T9" fmla="*/ 1 h 253"/>
                  <a:gd name="T10" fmla="*/ 1 w 438"/>
                  <a:gd name="T11" fmla="*/ 1 h 253"/>
                  <a:gd name="T12" fmla="*/ 1 w 438"/>
                  <a:gd name="T13" fmla="*/ 1 h 253"/>
                  <a:gd name="T14" fmla="*/ 1 w 438"/>
                  <a:gd name="T15" fmla="*/ 1 h 253"/>
                  <a:gd name="T16" fmla="*/ 1 w 438"/>
                  <a:gd name="T17" fmla="*/ 1 h 253"/>
                  <a:gd name="T18" fmla="*/ 1 w 438"/>
                  <a:gd name="T19" fmla="*/ 1 h 253"/>
                  <a:gd name="T20" fmla="*/ 2 w 438"/>
                  <a:gd name="T21" fmla="*/ 1 h 253"/>
                  <a:gd name="T22" fmla="*/ 2 w 438"/>
                  <a:gd name="T23" fmla="*/ 1 h 253"/>
                  <a:gd name="T24" fmla="*/ 2 w 438"/>
                  <a:gd name="T25" fmla="*/ 1 h 253"/>
                  <a:gd name="T26" fmla="*/ 2 w 438"/>
                  <a:gd name="T27" fmla="*/ 1 h 253"/>
                  <a:gd name="T28" fmla="*/ 2 w 438"/>
                  <a:gd name="T29" fmla="*/ 1 h 253"/>
                  <a:gd name="T30" fmla="*/ 2 w 438"/>
                  <a:gd name="T31" fmla="*/ 1 h 253"/>
                  <a:gd name="T32" fmla="*/ 2 w 438"/>
                  <a:gd name="T33" fmla="*/ 0 h 253"/>
                  <a:gd name="T34" fmla="*/ 2 w 438"/>
                  <a:gd name="T35" fmla="*/ 0 h 253"/>
                  <a:gd name="T36" fmla="*/ 2 w 438"/>
                  <a:gd name="T37" fmla="*/ 0 h 253"/>
                  <a:gd name="T38" fmla="*/ 2 w 438"/>
                  <a:gd name="T39" fmla="*/ 0 h 253"/>
                  <a:gd name="T40" fmla="*/ 2 w 438"/>
                  <a:gd name="T41" fmla="*/ 0 h 253"/>
                  <a:gd name="T42" fmla="*/ 2 w 438"/>
                  <a:gd name="T43" fmla="*/ 0 h 253"/>
                  <a:gd name="T44" fmla="*/ 1 w 438"/>
                  <a:gd name="T45" fmla="*/ 0 h 253"/>
                  <a:gd name="T46" fmla="*/ 1 w 438"/>
                  <a:gd name="T47" fmla="*/ 0 h 253"/>
                  <a:gd name="T48" fmla="*/ 1 w 438"/>
                  <a:gd name="T49" fmla="*/ 0 h 253"/>
                  <a:gd name="T50" fmla="*/ 1 w 438"/>
                  <a:gd name="T51" fmla="*/ 0 h 253"/>
                  <a:gd name="T52" fmla="*/ 1 w 438"/>
                  <a:gd name="T53" fmla="*/ 0 h 253"/>
                  <a:gd name="T54" fmla="*/ 0 w 438"/>
                  <a:gd name="T55" fmla="*/ 0 h 253"/>
                  <a:gd name="T56" fmla="*/ 0 w 438"/>
                  <a:gd name="T57" fmla="*/ 0 h 253"/>
                  <a:gd name="T58" fmla="*/ 0 w 438"/>
                  <a:gd name="T59" fmla="*/ 0 h 253"/>
                  <a:gd name="T60" fmla="*/ 0 w 438"/>
                  <a:gd name="T61" fmla="*/ 0 h 253"/>
                  <a:gd name="T62" fmla="*/ 0 w 438"/>
                  <a:gd name="T63" fmla="*/ 0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8"/>
                  <a:gd name="T97" fmla="*/ 0 h 253"/>
                  <a:gd name="T98" fmla="*/ 438 w 438"/>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8" h="253">
                    <a:moveTo>
                      <a:pt x="0" y="126"/>
                    </a:moveTo>
                    <a:lnTo>
                      <a:pt x="1" y="139"/>
                    </a:lnTo>
                    <a:lnTo>
                      <a:pt x="5" y="152"/>
                    </a:lnTo>
                    <a:lnTo>
                      <a:pt x="10" y="164"/>
                    </a:lnTo>
                    <a:lnTo>
                      <a:pt x="17" y="176"/>
                    </a:lnTo>
                    <a:lnTo>
                      <a:pt x="26" y="187"/>
                    </a:lnTo>
                    <a:lnTo>
                      <a:pt x="38" y="197"/>
                    </a:lnTo>
                    <a:lnTo>
                      <a:pt x="50" y="206"/>
                    </a:lnTo>
                    <a:lnTo>
                      <a:pt x="65" y="215"/>
                    </a:lnTo>
                    <a:lnTo>
                      <a:pt x="80" y="223"/>
                    </a:lnTo>
                    <a:lnTo>
                      <a:pt x="97" y="231"/>
                    </a:lnTo>
                    <a:lnTo>
                      <a:pt x="115" y="237"/>
                    </a:lnTo>
                    <a:lnTo>
                      <a:pt x="134" y="243"/>
                    </a:lnTo>
                    <a:lnTo>
                      <a:pt x="155" y="247"/>
                    </a:lnTo>
                    <a:lnTo>
                      <a:pt x="175" y="251"/>
                    </a:lnTo>
                    <a:lnTo>
                      <a:pt x="198" y="252"/>
                    </a:lnTo>
                    <a:lnTo>
                      <a:pt x="219" y="253"/>
                    </a:lnTo>
                    <a:lnTo>
                      <a:pt x="242" y="252"/>
                    </a:lnTo>
                    <a:lnTo>
                      <a:pt x="264" y="251"/>
                    </a:lnTo>
                    <a:lnTo>
                      <a:pt x="285" y="247"/>
                    </a:lnTo>
                    <a:lnTo>
                      <a:pt x="304" y="243"/>
                    </a:lnTo>
                    <a:lnTo>
                      <a:pt x="324" y="237"/>
                    </a:lnTo>
                    <a:lnTo>
                      <a:pt x="342" y="231"/>
                    </a:lnTo>
                    <a:lnTo>
                      <a:pt x="359" y="223"/>
                    </a:lnTo>
                    <a:lnTo>
                      <a:pt x="375" y="215"/>
                    </a:lnTo>
                    <a:lnTo>
                      <a:pt x="388" y="206"/>
                    </a:lnTo>
                    <a:lnTo>
                      <a:pt x="401" y="197"/>
                    </a:lnTo>
                    <a:lnTo>
                      <a:pt x="412" y="187"/>
                    </a:lnTo>
                    <a:lnTo>
                      <a:pt x="421" y="176"/>
                    </a:lnTo>
                    <a:lnTo>
                      <a:pt x="429" y="164"/>
                    </a:lnTo>
                    <a:lnTo>
                      <a:pt x="434" y="152"/>
                    </a:lnTo>
                    <a:lnTo>
                      <a:pt x="437" y="139"/>
                    </a:lnTo>
                    <a:lnTo>
                      <a:pt x="438" y="126"/>
                    </a:lnTo>
                    <a:lnTo>
                      <a:pt x="437" y="113"/>
                    </a:lnTo>
                    <a:lnTo>
                      <a:pt x="434" y="101"/>
                    </a:lnTo>
                    <a:lnTo>
                      <a:pt x="429" y="88"/>
                    </a:lnTo>
                    <a:lnTo>
                      <a:pt x="421" y="77"/>
                    </a:lnTo>
                    <a:lnTo>
                      <a:pt x="412" y="66"/>
                    </a:lnTo>
                    <a:lnTo>
                      <a:pt x="401" y="55"/>
                    </a:lnTo>
                    <a:lnTo>
                      <a:pt x="388" y="45"/>
                    </a:lnTo>
                    <a:lnTo>
                      <a:pt x="375" y="37"/>
                    </a:lnTo>
                    <a:lnTo>
                      <a:pt x="359" y="28"/>
                    </a:lnTo>
                    <a:lnTo>
                      <a:pt x="342" y="21"/>
                    </a:lnTo>
                    <a:lnTo>
                      <a:pt x="324" y="15"/>
                    </a:lnTo>
                    <a:lnTo>
                      <a:pt x="304" y="10"/>
                    </a:lnTo>
                    <a:lnTo>
                      <a:pt x="285" y="5"/>
                    </a:lnTo>
                    <a:lnTo>
                      <a:pt x="264" y="2"/>
                    </a:lnTo>
                    <a:lnTo>
                      <a:pt x="242" y="0"/>
                    </a:lnTo>
                    <a:lnTo>
                      <a:pt x="219" y="0"/>
                    </a:lnTo>
                    <a:lnTo>
                      <a:pt x="198" y="0"/>
                    </a:lnTo>
                    <a:lnTo>
                      <a:pt x="175" y="2"/>
                    </a:lnTo>
                    <a:lnTo>
                      <a:pt x="155" y="5"/>
                    </a:lnTo>
                    <a:lnTo>
                      <a:pt x="134" y="10"/>
                    </a:lnTo>
                    <a:lnTo>
                      <a:pt x="115" y="15"/>
                    </a:lnTo>
                    <a:lnTo>
                      <a:pt x="97" y="21"/>
                    </a:lnTo>
                    <a:lnTo>
                      <a:pt x="80" y="28"/>
                    </a:lnTo>
                    <a:lnTo>
                      <a:pt x="65" y="37"/>
                    </a:lnTo>
                    <a:lnTo>
                      <a:pt x="50" y="45"/>
                    </a:lnTo>
                    <a:lnTo>
                      <a:pt x="38" y="55"/>
                    </a:lnTo>
                    <a:lnTo>
                      <a:pt x="26" y="66"/>
                    </a:lnTo>
                    <a:lnTo>
                      <a:pt x="17" y="77"/>
                    </a:lnTo>
                    <a:lnTo>
                      <a:pt x="10" y="88"/>
                    </a:lnTo>
                    <a:lnTo>
                      <a:pt x="5" y="101"/>
                    </a:lnTo>
                    <a:lnTo>
                      <a:pt x="1" y="113"/>
                    </a:lnTo>
                    <a:lnTo>
                      <a:pt x="0" y="126"/>
                    </a:lnTo>
                  </a:path>
                </a:pathLst>
              </a:custGeom>
              <a:noFill/>
              <a:ln w="7938">
                <a:solidFill>
                  <a:srgbClr val="000000"/>
                </a:solidFill>
                <a:prstDash val="solid"/>
                <a:round/>
                <a:headEnd/>
                <a:tailEnd/>
              </a:ln>
            </p:spPr>
            <p:txBody>
              <a:bodyPr/>
              <a:lstStyle/>
              <a:p>
                <a:endParaRPr lang="en-US"/>
              </a:p>
            </p:txBody>
          </p:sp>
          <p:sp>
            <p:nvSpPr>
              <p:cNvPr id="57928" name="Freeform 360"/>
              <p:cNvSpPr>
                <a:spLocks/>
              </p:cNvSpPr>
              <p:nvPr/>
            </p:nvSpPr>
            <p:spPr bwMode="auto">
              <a:xfrm>
                <a:off x="4840" y="2645"/>
                <a:ext cx="62" cy="36"/>
              </a:xfrm>
              <a:custGeom>
                <a:avLst/>
                <a:gdLst>
                  <a:gd name="T0" fmla="*/ 0 w 375"/>
                  <a:gd name="T1" fmla="*/ 0 h 217"/>
                  <a:gd name="T2" fmla="*/ 0 w 375"/>
                  <a:gd name="T3" fmla="*/ 1 h 217"/>
                  <a:gd name="T4" fmla="*/ 0 w 375"/>
                  <a:gd name="T5" fmla="*/ 1 h 217"/>
                  <a:gd name="T6" fmla="*/ 0 w 375"/>
                  <a:gd name="T7" fmla="*/ 1 h 217"/>
                  <a:gd name="T8" fmla="*/ 0 w 375"/>
                  <a:gd name="T9" fmla="*/ 1 h 217"/>
                  <a:gd name="T10" fmla="*/ 0 w 375"/>
                  <a:gd name="T11" fmla="*/ 1 h 217"/>
                  <a:gd name="T12" fmla="*/ 1 w 375"/>
                  <a:gd name="T13" fmla="*/ 1 h 217"/>
                  <a:gd name="T14" fmla="*/ 1 w 375"/>
                  <a:gd name="T15" fmla="*/ 1 h 217"/>
                  <a:gd name="T16" fmla="*/ 1 w 375"/>
                  <a:gd name="T17" fmla="*/ 1 h 217"/>
                  <a:gd name="T18" fmla="*/ 1 w 375"/>
                  <a:gd name="T19" fmla="*/ 1 h 217"/>
                  <a:gd name="T20" fmla="*/ 1 w 375"/>
                  <a:gd name="T21" fmla="*/ 1 h 217"/>
                  <a:gd name="T22" fmla="*/ 1 w 375"/>
                  <a:gd name="T23" fmla="*/ 1 h 217"/>
                  <a:gd name="T24" fmla="*/ 1 w 375"/>
                  <a:gd name="T25" fmla="*/ 1 h 217"/>
                  <a:gd name="T26" fmla="*/ 2 w 375"/>
                  <a:gd name="T27" fmla="*/ 1 h 217"/>
                  <a:gd name="T28" fmla="*/ 2 w 375"/>
                  <a:gd name="T29" fmla="*/ 1 h 217"/>
                  <a:gd name="T30" fmla="*/ 2 w 375"/>
                  <a:gd name="T31" fmla="*/ 0 h 217"/>
                  <a:gd name="T32" fmla="*/ 2 w 375"/>
                  <a:gd name="T33" fmla="*/ 0 h 217"/>
                  <a:gd name="T34" fmla="*/ 2 w 375"/>
                  <a:gd name="T35" fmla="*/ 0 h 217"/>
                  <a:gd name="T36" fmla="*/ 2 w 375"/>
                  <a:gd name="T37" fmla="*/ 0 h 217"/>
                  <a:gd name="T38" fmla="*/ 1 w 375"/>
                  <a:gd name="T39" fmla="*/ 0 h 217"/>
                  <a:gd name="T40" fmla="*/ 1 w 375"/>
                  <a:gd name="T41" fmla="*/ 0 h 217"/>
                  <a:gd name="T42" fmla="*/ 1 w 375"/>
                  <a:gd name="T43" fmla="*/ 0 h 217"/>
                  <a:gd name="T44" fmla="*/ 1 w 375"/>
                  <a:gd name="T45" fmla="*/ 0 h 217"/>
                  <a:gd name="T46" fmla="*/ 1 w 375"/>
                  <a:gd name="T47" fmla="*/ 0 h 217"/>
                  <a:gd name="T48" fmla="*/ 1 w 375"/>
                  <a:gd name="T49" fmla="*/ 0 h 217"/>
                  <a:gd name="T50" fmla="*/ 1 w 375"/>
                  <a:gd name="T51" fmla="*/ 0 h 217"/>
                  <a:gd name="T52" fmla="*/ 0 w 375"/>
                  <a:gd name="T53" fmla="*/ 0 h 217"/>
                  <a:gd name="T54" fmla="*/ 0 w 375"/>
                  <a:gd name="T55" fmla="*/ 0 h 217"/>
                  <a:gd name="T56" fmla="*/ 0 w 375"/>
                  <a:gd name="T57" fmla="*/ 0 h 217"/>
                  <a:gd name="T58" fmla="*/ 0 w 375"/>
                  <a:gd name="T59" fmla="*/ 0 h 217"/>
                  <a:gd name="T60" fmla="*/ 0 w 375"/>
                  <a:gd name="T61" fmla="*/ 0 h 217"/>
                  <a:gd name="T62" fmla="*/ 0 w 375"/>
                  <a:gd name="T63" fmla="*/ 0 h 2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5"/>
                  <a:gd name="T97" fmla="*/ 0 h 217"/>
                  <a:gd name="T98" fmla="*/ 375 w 375"/>
                  <a:gd name="T99" fmla="*/ 217 h 2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5" h="217">
                    <a:moveTo>
                      <a:pt x="0" y="108"/>
                    </a:moveTo>
                    <a:lnTo>
                      <a:pt x="1" y="119"/>
                    </a:lnTo>
                    <a:lnTo>
                      <a:pt x="4" y="130"/>
                    </a:lnTo>
                    <a:lnTo>
                      <a:pt x="9" y="141"/>
                    </a:lnTo>
                    <a:lnTo>
                      <a:pt x="15" y="150"/>
                    </a:lnTo>
                    <a:lnTo>
                      <a:pt x="23" y="160"/>
                    </a:lnTo>
                    <a:lnTo>
                      <a:pt x="33" y="169"/>
                    </a:lnTo>
                    <a:lnTo>
                      <a:pt x="43" y="177"/>
                    </a:lnTo>
                    <a:lnTo>
                      <a:pt x="56" y="185"/>
                    </a:lnTo>
                    <a:lnTo>
                      <a:pt x="68" y="192"/>
                    </a:lnTo>
                    <a:lnTo>
                      <a:pt x="83" y="197"/>
                    </a:lnTo>
                    <a:lnTo>
                      <a:pt x="99" y="203"/>
                    </a:lnTo>
                    <a:lnTo>
                      <a:pt x="115" y="208"/>
                    </a:lnTo>
                    <a:lnTo>
                      <a:pt x="132" y="211"/>
                    </a:lnTo>
                    <a:lnTo>
                      <a:pt x="150" y="214"/>
                    </a:lnTo>
                    <a:lnTo>
                      <a:pt x="168" y="216"/>
                    </a:lnTo>
                    <a:lnTo>
                      <a:pt x="187" y="217"/>
                    </a:lnTo>
                    <a:lnTo>
                      <a:pt x="207" y="216"/>
                    </a:lnTo>
                    <a:lnTo>
                      <a:pt x="225" y="214"/>
                    </a:lnTo>
                    <a:lnTo>
                      <a:pt x="243" y="211"/>
                    </a:lnTo>
                    <a:lnTo>
                      <a:pt x="260" y="208"/>
                    </a:lnTo>
                    <a:lnTo>
                      <a:pt x="277" y="203"/>
                    </a:lnTo>
                    <a:lnTo>
                      <a:pt x="292" y="197"/>
                    </a:lnTo>
                    <a:lnTo>
                      <a:pt x="307" y="192"/>
                    </a:lnTo>
                    <a:lnTo>
                      <a:pt x="320" y="185"/>
                    </a:lnTo>
                    <a:lnTo>
                      <a:pt x="332" y="177"/>
                    </a:lnTo>
                    <a:lnTo>
                      <a:pt x="343" y="169"/>
                    </a:lnTo>
                    <a:lnTo>
                      <a:pt x="352" y="160"/>
                    </a:lnTo>
                    <a:lnTo>
                      <a:pt x="360" y="150"/>
                    </a:lnTo>
                    <a:lnTo>
                      <a:pt x="367" y="141"/>
                    </a:lnTo>
                    <a:lnTo>
                      <a:pt x="371" y="130"/>
                    </a:lnTo>
                    <a:lnTo>
                      <a:pt x="374" y="119"/>
                    </a:lnTo>
                    <a:lnTo>
                      <a:pt x="375" y="108"/>
                    </a:lnTo>
                    <a:lnTo>
                      <a:pt x="374" y="98"/>
                    </a:lnTo>
                    <a:lnTo>
                      <a:pt x="371" y="86"/>
                    </a:lnTo>
                    <a:lnTo>
                      <a:pt x="367" y="76"/>
                    </a:lnTo>
                    <a:lnTo>
                      <a:pt x="360" y="66"/>
                    </a:lnTo>
                    <a:lnTo>
                      <a:pt x="352" y="57"/>
                    </a:lnTo>
                    <a:lnTo>
                      <a:pt x="343" y="48"/>
                    </a:lnTo>
                    <a:lnTo>
                      <a:pt x="332" y="40"/>
                    </a:lnTo>
                    <a:lnTo>
                      <a:pt x="320" y="32"/>
                    </a:lnTo>
                    <a:lnTo>
                      <a:pt x="307" y="25"/>
                    </a:lnTo>
                    <a:lnTo>
                      <a:pt x="292" y="19"/>
                    </a:lnTo>
                    <a:lnTo>
                      <a:pt x="277" y="14"/>
                    </a:lnTo>
                    <a:lnTo>
                      <a:pt x="260" y="9"/>
                    </a:lnTo>
                    <a:lnTo>
                      <a:pt x="243" y="6"/>
                    </a:lnTo>
                    <a:lnTo>
                      <a:pt x="225" y="2"/>
                    </a:lnTo>
                    <a:lnTo>
                      <a:pt x="207" y="1"/>
                    </a:lnTo>
                    <a:lnTo>
                      <a:pt x="187" y="0"/>
                    </a:lnTo>
                    <a:lnTo>
                      <a:pt x="168" y="1"/>
                    </a:lnTo>
                    <a:lnTo>
                      <a:pt x="150" y="2"/>
                    </a:lnTo>
                    <a:lnTo>
                      <a:pt x="132" y="6"/>
                    </a:lnTo>
                    <a:lnTo>
                      <a:pt x="115" y="9"/>
                    </a:lnTo>
                    <a:lnTo>
                      <a:pt x="99" y="14"/>
                    </a:lnTo>
                    <a:lnTo>
                      <a:pt x="83" y="19"/>
                    </a:lnTo>
                    <a:lnTo>
                      <a:pt x="68" y="25"/>
                    </a:lnTo>
                    <a:lnTo>
                      <a:pt x="56" y="32"/>
                    </a:lnTo>
                    <a:lnTo>
                      <a:pt x="43" y="40"/>
                    </a:lnTo>
                    <a:lnTo>
                      <a:pt x="33" y="48"/>
                    </a:lnTo>
                    <a:lnTo>
                      <a:pt x="23" y="57"/>
                    </a:lnTo>
                    <a:lnTo>
                      <a:pt x="15" y="66"/>
                    </a:lnTo>
                    <a:lnTo>
                      <a:pt x="9" y="76"/>
                    </a:lnTo>
                    <a:lnTo>
                      <a:pt x="4" y="86"/>
                    </a:lnTo>
                    <a:lnTo>
                      <a:pt x="1" y="98"/>
                    </a:lnTo>
                    <a:lnTo>
                      <a:pt x="0" y="108"/>
                    </a:lnTo>
                  </a:path>
                </a:pathLst>
              </a:custGeom>
              <a:noFill/>
              <a:ln w="7938">
                <a:solidFill>
                  <a:srgbClr val="000000"/>
                </a:solidFill>
                <a:prstDash val="solid"/>
                <a:round/>
                <a:headEnd/>
                <a:tailEnd/>
              </a:ln>
            </p:spPr>
            <p:txBody>
              <a:bodyPr/>
              <a:lstStyle/>
              <a:p>
                <a:endParaRPr lang="en-US"/>
              </a:p>
            </p:txBody>
          </p:sp>
          <p:sp>
            <p:nvSpPr>
              <p:cNvPr id="57929" name="Freeform 361"/>
              <p:cNvSpPr>
                <a:spLocks/>
              </p:cNvSpPr>
              <p:nvPr/>
            </p:nvSpPr>
            <p:spPr bwMode="auto">
              <a:xfrm>
                <a:off x="4840" y="2647"/>
                <a:ext cx="62" cy="17"/>
              </a:xfrm>
              <a:custGeom>
                <a:avLst/>
                <a:gdLst>
                  <a:gd name="T0" fmla="*/ 2 w 374"/>
                  <a:gd name="T1" fmla="*/ 0 h 103"/>
                  <a:gd name="T2" fmla="*/ 2 w 374"/>
                  <a:gd name="T3" fmla="*/ 0 h 103"/>
                  <a:gd name="T4" fmla="*/ 2 w 374"/>
                  <a:gd name="T5" fmla="*/ 0 h 103"/>
                  <a:gd name="T6" fmla="*/ 2 w 374"/>
                  <a:gd name="T7" fmla="*/ 0 h 103"/>
                  <a:gd name="T8" fmla="*/ 2 w 374"/>
                  <a:gd name="T9" fmla="*/ 0 h 103"/>
                  <a:gd name="T10" fmla="*/ 2 w 374"/>
                  <a:gd name="T11" fmla="*/ 0 h 103"/>
                  <a:gd name="T12" fmla="*/ 1 w 374"/>
                  <a:gd name="T13" fmla="*/ 0 h 103"/>
                  <a:gd name="T14" fmla="*/ 1 w 374"/>
                  <a:gd name="T15" fmla="*/ 0 h 103"/>
                  <a:gd name="T16" fmla="*/ 1 w 374"/>
                  <a:gd name="T17" fmla="*/ 0 h 103"/>
                  <a:gd name="T18" fmla="*/ 1 w 374"/>
                  <a:gd name="T19" fmla="*/ 0 h 103"/>
                  <a:gd name="T20" fmla="*/ 1 w 374"/>
                  <a:gd name="T21" fmla="*/ 0 h 103"/>
                  <a:gd name="T22" fmla="*/ 1 w 374"/>
                  <a:gd name="T23" fmla="*/ 0 h 103"/>
                  <a:gd name="T24" fmla="*/ 1 w 374"/>
                  <a:gd name="T25" fmla="*/ 0 h 103"/>
                  <a:gd name="T26" fmla="*/ 1 w 374"/>
                  <a:gd name="T27" fmla="*/ 0 h 103"/>
                  <a:gd name="T28" fmla="*/ 1 w 374"/>
                  <a:gd name="T29" fmla="*/ 0 h 103"/>
                  <a:gd name="T30" fmla="*/ 1 w 374"/>
                  <a:gd name="T31" fmla="*/ 0 h 103"/>
                  <a:gd name="T32" fmla="*/ 1 w 374"/>
                  <a:gd name="T33" fmla="*/ 0 h 103"/>
                  <a:gd name="T34" fmla="*/ 1 w 374"/>
                  <a:gd name="T35" fmla="*/ 0 h 103"/>
                  <a:gd name="T36" fmla="*/ 1 w 374"/>
                  <a:gd name="T37" fmla="*/ 0 h 103"/>
                  <a:gd name="T38" fmla="*/ 1 w 374"/>
                  <a:gd name="T39" fmla="*/ 0 h 103"/>
                  <a:gd name="T40" fmla="*/ 0 w 374"/>
                  <a:gd name="T41" fmla="*/ 0 h 103"/>
                  <a:gd name="T42" fmla="*/ 0 w 374"/>
                  <a:gd name="T43" fmla="*/ 0 h 103"/>
                  <a:gd name="T44" fmla="*/ 0 w 374"/>
                  <a:gd name="T45" fmla="*/ 0 h 103"/>
                  <a:gd name="T46" fmla="*/ 0 w 374"/>
                  <a:gd name="T47" fmla="*/ 0 h 103"/>
                  <a:gd name="T48" fmla="*/ 0 w 374"/>
                  <a:gd name="T49" fmla="*/ 0 h 103"/>
                  <a:gd name="T50" fmla="*/ 0 w 374"/>
                  <a:gd name="T51" fmla="*/ 0 h 103"/>
                  <a:gd name="T52" fmla="*/ 0 w 374"/>
                  <a:gd name="T53" fmla="*/ 0 h 103"/>
                  <a:gd name="T54" fmla="*/ 0 w 374"/>
                  <a:gd name="T55" fmla="*/ 0 h 103"/>
                  <a:gd name="T56" fmla="*/ 0 w 374"/>
                  <a:gd name="T57" fmla="*/ 0 h 103"/>
                  <a:gd name="T58" fmla="*/ 0 w 374"/>
                  <a:gd name="T59" fmla="*/ 0 h 103"/>
                  <a:gd name="T60" fmla="*/ 0 w 374"/>
                  <a:gd name="T61" fmla="*/ 0 h 103"/>
                  <a:gd name="T62" fmla="*/ 0 w 374"/>
                  <a:gd name="T63" fmla="*/ 0 h 103"/>
                  <a:gd name="T64" fmla="*/ 0 w 374"/>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4"/>
                  <a:gd name="T100" fmla="*/ 0 h 103"/>
                  <a:gd name="T101" fmla="*/ 374 w 37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4" h="103">
                    <a:moveTo>
                      <a:pt x="374" y="103"/>
                    </a:moveTo>
                    <a:lnTo>
                      <a:pt x="371" y="92"/>
                    </a:lnTo>
                    <a:lnTo>
                      <a:pt x="368" y="82"/>
                    </a:lnTo>
                    <a:lnTo>
                      <a:pt x="362" y="72"/>
                    </a:lnTo>
                    <a:lnTo>
                      <a:pt x="355" y="63"/>
                    </a:lnTo>
                    <a:lnTo>
                      <a:pt x="348" y="54"/>
                    </a:lnTo>
                    <a:lnTo>
                      <a:pt x="337" y="46"/>
                    </a:lnTo>
                    <a:lnTo>
                      <a:pt x="327" y="38"/>
                    </a:lnTo>
                    <a:lnTo>
                      <a:pt x="315" y="30"/>
                    </a:lnTo>
                    <a:lnTo>
                      <a:pt x="302" y="24"/>
                    </a:lnTo>
                    <a:lnTo>
                      <a:pt x="287" y="19"/>
                    </a:lnTo>
                    <a:lnTo>
                      <a:pt x="273" y="13"/>
                    </a:lnTo>
                    <a:lnTo>
                      <a:pt x="257" y="8"/>
                    </a:lnTo>
                    <a:lnTo>
                      <a:pt x="240" y="5"/>
                    </a:lnTo>
                    <a:lnTo>
                      <a:pt x="223" y="3"/>
                    </a:lnTo>
                    <a:lnTo>
                      <a:pt x="204" y="2"/>
                    </a:lnTo>
                    <a:lnTo>
                      <a:pt x="186" y="0"/>
                    </a:lnTo>
                    <a:lnTo>
                      <a:pt x="168" y="2"/>
                    </a:lnTo>
                    <a:lnTo>
                      <a:pt x="150" y="3"/>
                    </a:lnTo>
                    <a:lnTo>
                      <a:pt x="133" y="5"/>
                    </a:lnTo>
                    <a:lnTo>
                      <a:pt x="116" y="8"/>
                    </a:lnTo>
                    <a:lnTo>
                      <a:pt x="100" y="13"/>
                    </a:lnTo>
                    <a:lnTo>
                      <a:pt x="85" y="19"/>
                    </a:lnTo>
                    <a:lnTo>
                      <a:pt x="72" y="24"/>
                    </a:lnTo>
                    <a:lnTo>
                      <a:pt x="58" y="30"/>
                    </a:lnTo>
                    <a:lnTo>
                      <a:pt x="47" y="38"/>
                    </a:lnTo>
                    <a:lnTo>
                      <a:pt x="35" y="46"/>
                    </a:lnTo>
                    <a:lnTo>
                      <a:pt x="26" y="54"/>
                    </a:lnTo>
                    <a:lnTo>
                      <a:pt x="17" y="63"/>
                    </a:lnTo>
                    <a:lnTo>
                      <a:pt x="10" y="72"/>
                    </a:lnTo>
                    <a:lnTo>
                      <a:pt x="6" y="82"/>
                    </a:lnTo>
                    <a:lnTo>
                      <a:pt x="2" y="92"/>
                    </a:lnTo>
                    <a:lnTo>
                      <a:pt x="0" y="103"/>
                    </a:lnTo>
                  </a:path>
                </a:pathLst>
              </a:custGeom>
              <a:noFill/>
              <a:ln w="7938">
                <a:solidFill>
                  <a:srgbClr val="000000"/>
                </a:solidFill>
                <a:prstDash val="solid"/>
                <a:round/>
                <a:headEnd/>
                <a:tailEnd/>
              </a:ln>
            </p:spPr>
            <p:txBody>
              <a:bodyPr/>
              <a:lstStyle/>
              <a:p>
                <a:endParaRPr lang="en-US"/>
              </a:p>
            </p:txBody>
          </p:sp>
          <p:sp>
            <p:nvSpPr>
              <p:cNvPr id="57930" name="Line 362"/>
              <p:cNvSpPr>
                <a:spLocks noChangeShapeType="1"/>
              </p:cNvSpPr>
              <p:nvPr/>
            </p:nvSpPr>
            <p:spPr bwMode="auto">
              <a:xfrm>
                <a:off x="4908" y="2693"/>
                <a:ext cx="0" cy="0"/>
              </a:xfrm>
              <a:prstGeom prst="line">
                <a:avLst/>
              </a:prstGeom>
              <a:noFill/>
              <a:ln w="7938">
                <a:solidFill>
                  <a:srgbClr val="000000"/>
                </a:solidFill>
                <a:round/>
                <a:headEnd/>
                <a:tailEnd/>
              </a:ln>
            </p:spPr>
            <p:txBody>
              <a:bodyPr/>
              <a:lstStyle/>
              <a:p>
                <a:endParaRPr lang="en-US"/>
              </a:p>
            </p:txBody>
          </p:sp>
          <p:sp>
            <p:nvSpPr>
              <p:cNvPr id="57931" name="Line 363"/>
              <p:cNvSpPr>
                <a:spLocks noChangeShapeType="1"/>
              </p:cNvSpPr>
              <p:nvPr/>
            </p:nvSpPr>
            <p:spPr bwMode="auto">
              <a:xfrm>
                <a:off x="4908" y="2683"/>
                <a:ext cx="0" cy="0"/>
              </a:xfrm>
              <a:prstGeom prst="line">
                <a:avLst/>
              </a:prstGeom>
              <a:noFill/>
              <a:ln w="7938">
                <a:solidFill>
                  <a:srgbClr val="000000"/>
                </a:solidFill>
                <a:round/>
                <a:headEnd/>
                <a:tailEnd/>
              </a:ln>
            </p:spPr>
            <p:txBody>
              <a:bodyPr/>
              <a:lstStyle/>
              <a:p>
                <a:endParaRPr lang="en-US"/>
              </a:p>
            </p:txBody>
          </p:sp>
          <p:sp>
            <p:nvSpPr>
              <p:cNvPr id="57932" name="Line 364"/>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3" name="Line 365"/>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4" name="Line 366"/>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5" name="Line 367"/>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6" name="Line 368"/>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7" name="Line 369"/>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8" name="Line 370"/>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39" name="Line 371"/>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0" name="Line 372"/>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1" name="Line 373"/>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2" name="Line 374"/>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3" name="Line 375"/>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4" name="Line 376"/>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5" name="Line 377"/>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6" name="Line 378"/>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7" name="Line 379"/>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8" name="Line 380"/>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49" name="Line 381"/>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50" name="Line 382"/>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51" name="Line 383"/>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52" name="Line 384"/>
              <p:cNvSpPr>
                <a:spLocks noChangeShapeType="1"/>
              </p:cNvSpPr>
              <p:nvPr/>
            </p:nvSpPr>
            <p:spPr bwMode="auto">
              <a:xfrm flipV="1">
                <a:off x="4908" y="2683"/>
                <a:ext cx="0" cy="10"/>
              </a:xfrm>
              <a:prstGeom prst="line">
                <a:avLst/>
              </a:prstGeom>
              <a:noFill/>
              <a:ln w="7938">
                <a:solidFill>
                  <a:srgbClr val="000000"/>
                </a:solidFill>
                <a:round/>
                <a:headEnd/>
                <a:tailEnd/>
              </a:ln>
            </p:spPr>
            <p:txBody>
              <a:bodyPr/>
              <a:lstStyle/>
              <a:p>
                <a:endParaRPr lang="en-US"/>
              </a:p>
            </p:txBody>
          </p:sp>
          <p:sp>
            <p:nvSpPr>
              <p:cNvPr id="57953" name="Line 385"/>
              <p:cNvSpPr>
                <a:spLocks noChangeShapeType="1"/>
              </p:cNvSpPr>
              <p:nvPr/>
            </p:nvSpPr>
            <p:spPr bwMode="auto">
              <a:xfrm>
                <a:off x="4821" y="2685"/>
                <a:ext cx="0" cy="0"/>
              </a:xfrm>
              <a:prstGeom prst="line">
                <a:avLst/>
              </a:prstGeom>
              <a:noFill/>
              <a:ln w="7938">
                <a:solidFill>
                  <a:srgbClr val="000000"/>
                </a:solidFill>
                <a:round/>
                <a:headEnd/>
                <a:tailEnd/>
              </a:ln>
            </p:spPr>
            <p:txBody>
              <a:bodyPr/>
              <a:lstStyle/>
              <a:p>
                <a:endParaRPr lang="en-US"/>
              </a:p>
            </p:txBody>
          </p:sp>
          <p:sp>
            <p:nvSpPr>
              <p:cNvPr id="57954" name="Line 386"/>
              <p:cNvSpPr>
                <a:spLocks noChangeShapeType="1"/>
              </p:cNvSpPr>
              <p:nvPr/>
            </p:nvSpPr>
            <p:spPr bwMode="auto">
              <a:xfrm>
                <a:off x="4821" y="2689"/>
                <a:ext cx="0" cy="0"/>
              </a:xfrm>
              <a:prstGeom prst="line">
                <a:avLst/>
              </a:prstGeom>
              <a:noFill/>
              <a:ln w="7938">
                <a:solidFill>
                  <a:srgbClr val="000000"/>
                </a:solidFill>
                <a:round/>
                <a:headEnd/>
                <a:tailEnd/>
              </a:ln>
            </p:spPr>
            <p:txBody>
              <a:bodyPr/>
              <a:lstStyle/>
              <a:p>
                <a:endParaRPr lang="en-US"/>
              </a:p>
            </p:txBody>
          </p:sp>
          <p:sp>
            <p:nvSpPr>
              <p:cNvPr id="57955" name="Line 387"/>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56" name="Line 388"/>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57" name="Line 389"/>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58" name="Line 390"/>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59" name="Line 391"/>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0" name="Line 392"/>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1" name="Line 393"/>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2" name="Line 394"/>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3" name="Line 395"/>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4" name="Line 396"/>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5" name="Line 397"/>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6" name="Line 398"/>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7" name="Line 399"/>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8" name="Line 400"/>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69" name="Line 401"/>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0" name="Line 402"/>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1" name="Line 403"/>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2" name="Line 404"/>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3" name="Line 405"/>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4" name="Line 406"/>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5" name="Line 407"/>
              <p:cNvSpPr>
                <a:spLocks noChangeShapeType="1"/>
              </p:cNvSpPr>
              <p:nvPr/>
            </p:nvSpPr>
            <p:spPr bwMode="auto">
              <a:xfrm>
                <a:off x="4821" y="2685"/>
                <a:ext cx="0" cy="4"/>
              </a:xfrm>
              <a:prstGeom prst="line">
                <a:avLst/>
              </a:prstGeom>
              <a:noFill/>
              <a:ln w="7938">
                <a:solidFill>
                  <a:srgbClr val="000000"/>
                </a:solidFill>
                <a:round/>
                <a:headEnd/>
                <a:tailEnd/>
              </a:ln>
            </p:spPr>
            <p:txBody>
              <a:bodyPr/>
              <a:lstStyle/>
              <a:p>
                <a:endParaRPr lang="en-US"/>
              </a:p>
            </p:txBody>
          </p:sp>
          <p:sp>
            <p:nvSpPr>
              <p:cNvPr id="57976" name="Line 408"/>
              <p:cNvSpPr>
                <a:spLocks noChangeShapeType="1"/>
              </p:cNvSpPr>
              <p:nvPr/>
            </p:nvSpPr>
            <p:spPr bwMode="auto">
              <a:xfrm>
                <a:off x="4908" y="2678"/>
                <a:ext cx="0" cy="0"/>
              </a:xfrm>
              <a:prstGeom prst="line">
                <a:avLst/>
              </a:prstGeom>
              <a:noFill/>
              <a:ln w="7938">
                <a:solidFill>
                  <a:srgbClr val="000000"/>
                </a:solidFill>
                <a:round/>
                <a:headEnd/>
                <a:tailEnd/>
              </a:ln>
            </p:spPr>
            <p:txBody>
              <a:bodyPr/>
              <a:lstStyle/>
              <a:p>
                <a:endParaRPr lang="en-US"/>
              </a:p>
            </p:txBody>
          </p:sp>
          <p:sp>
            <p:nvSpPr>
              <p:cNvPr id="57977" name="Line 409"/>
              <p:cNvSpPr>
                <a:spLocks noChangeShapeType="1"/>
              </p:cNvSpPr>
              <p:nvPr/>
            </p:nvSpPr>
            <p:spPr bwMode="auto">
              <a:xfrm>
                <a:off x="4908" y="2674"/>
                <a:ext cx="0" cy="0"/>
              </a:xfrm>
              <a:prstGeom prst="line">
                <a:avLst/>
              </a:prstGeom>
              <a:noFill/>
              <a:ln w="7938">
                <a:solidFill>
                  <a:srgbClr val="000000"/>
                </a:solidFill>
                <a:round/>
                <a:headEnd/>
                <a:tailEnd/>
              </a:ln>
            </p:spPr>
            <p:txBody>
              <a:bodyPr/>
              <a:lstStyle/>
              <a:p>
                <a:endParaRPr lang="en-US"/>
              </a:p>
            </p:txBody>
          </p:sp>
          <p:sp>
            <p:nvSpPr>
              <p:cNvPr id="57978" name="Line 410"/>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979" name="Line 411"/>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980" name="Line 412"/>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grpSp>
        <p:grpSp>
          <p:nvGrpSpPr>
            <p:cNvPr id="52233" name="Group 614"/>
            <p:cNvGrpSpPr>
              <a:grpSpLocks/>
            </p:cNvGrpSpPr>
            <p:nvPr/>
          </p:nvGrpSpPr>
          <p:grpSpPr bwMode="auto">
            <a:xfrm>
              <a:off x="4738" y="2663"/>
              <a:ext cx="170" cy="150"/>
              <a:chOff x="4738" y="2663"/>
              <a:chExt cx="170" cy="150"/>
            </a:xfrm>
          </p:grpSpPr>
          <p:sp>
            <p:nvSpPr>
              <p:cNvPr id="57581" name="Line 414"/>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2" name="Line 415"/>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3" name="Line 416"/>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4" name="Line 417"/>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5" name="Line 418"/>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6" name="Line 419"/>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7" name="Line 420"/>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8" name="Line 421"/>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89" name="Line 422"/>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0" name="Line 423"/>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1" name="Line 424"/>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2" name="Line 425"/>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3" name="Line 426"/>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4" name="Line 427"/>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5" name="Line 428"/>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6" name="Line 429"/>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7" name="Line 430"/>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8" name="Line 431"/>
              <p:cNvSpPr>
                <a:spLocks noChangeShapeType="1"/>
              </p:cNvSpPr>
              <p:nvPr/>
            </p:nvSpPr>
            <p:spPr bwMode="auto">
              <a:xfrm flipV="1">
                <a:off x="4908" y="2674"/>
                <a:ext cx="0" cy="4"/>
              </a:xfrm>
              <a:prstGeom prst="line">
                <a:avLst/>
              </a:prstGeom>
              <a:noFill/>
              <a:ln w="7938">
                <a:solidFill>
                  <a:srgbClr val="000000"/>
                </a:solidFill>
                <a:round/>
                <a:headEnd/>
                <a:tailEnd/>
              </a:ln>
            </p:spPr>
            <p:txBody>
              <a:bodyPr/>
              <a:lstStyle/>
              <a:p>
                <a:endParaRPr lang="en-US"/>
              </a:p>
            </p:txBody>
          </p:sp>
          <p:sp>
            <p:nvSpPr>
              <p:cNvPr id="57599" name="Line 432"/>
              <p:cNvSpPr>
                <a:spLocks noChangeShapeType="1"/>
              </p:cNvSpPr>
              <p:nvPr/>
            </p:nvSpPr>
            <p:spPr bwMode="auto">
              <a:xfrm>
                <a:off x="4835" y="2670"/>
                <a:ext cx="0" cy="0"/>
              </a:xfrm>
              <a:prstGeom prst="line">
                <a:avLst/>
              </a:prstGeom>
              <a:noFill/>
              <a:ln w="7938">
                <a:solidFill>
                  <a:srgbClr val="000000"/>
                </a:solidFill>
                <a:round/>
                <a:headEnd/>
                <a:tailEnd/>
              </a:ln>
            </p:spPr>
            <p:txBody>
              <a:bodyPr/>
              <a:lstStyle/>
              <a:p>
                <a:endParaRPr lang="en-US"/>
              </a:p>
            </p:txBody>
          </p:sp>
          <p:sp>
            <p:nvSpPr>
              <p:cNvPr id="57600" name="Line 433"/>
              <p:cNvSpPr>
                <a:spLocks noChangeShapeType="1"/>
              </p:cNvSpPr>
              <p:nvPr/>
            </p:nvSpPr>
            <p:spPr bwMode="auto">
              <a:xfrm>
                <a:off x="4835" y="2663"/>
                <a:ext cx="0" cy="0"/>
              </a:xfrm>
              <a:prstGeom prst="line">
                <a:avLst/>
              </a:prstGeom>
              <a:noFill/>
              <a:ln w="7938">
                <a:solidFill>
                  <a:srgbClr val="000000"/>
                </a:solidFill>
                <a:round/>
                <a:headEnd/>
                <a:tailEnd/>
              </a:ln>
            </p:spPr>
            <p:txBody>
              <a:bodyPr/>
              <a:lstStyle/>
              <a:p>
                <a:endParaRPr lang="en-US"/>
              </a:p>
            </p:txBody>
          </p:sp>
          <p:sp>
            <p:nvSpPr>
              <p:cNvPr id="57601" name="Line 434"/>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2" name="Line 435"/>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3" name="Line 436"/>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4" name="Line 437"/>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5" name="Line 438"/>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6" name="Line 439"/>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7" name="Line 440"/>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8" name="Line 441"/>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09" name="Line 442"/>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0" name="Line 443"/>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1" name="Line 444"/>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2" name="Line 445"/>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3" name="Line 446"/>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4" name="Line 447"/>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5" name="Line 448"/>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6" name="Line 449"/>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7" name="Line 450"/>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8" name="Line 451"/>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19" name="Line 452"/>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20" name="Line 453"/>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21" name="Line 454"/>
              <p:cNvSpPr>
                <a:spLocks noChangeShapeType="1"/>
              </p:cNvSpPr>
              <p:nvPr/>
            </p:nvSpPr>
            <p:spPr bwMode="auto">
              <a:xfrm flipV="1">
                <a:off x="4835" y="2663"/>
                <a:ext cx="0" cy="7"/>
              </a:xfrm>
              <a:prstGeom prst="line">
                <a:avLst/>
              </a:prstGeom>
              <a:noFill/>
              <a:ln w="7938">
                <a:solidFill>
                  <a:srgbClr val="000000"/>
                </a:solidFill>
                <a:round/>
                <a:headEnd/>
                <a:tailEnd/>
              </a:ln>
            </p:spPr>
            <p:txBody>
              <a:bodyPr/>
              <a:lstStyle/>
              <a:p>
                <a:endParaRPr lang="en-US"/>
              </a:p>
            </p:txBody>
          </p:sp>
          <p:sp>
            <p:nvSpPr>
              <p:cNvPr id="57622" name="Line 455"/>
              <p:cNvSpPr>
                <a:spLocks noChangeShapeType="1"/>
              </p:cNvSpPr>
              <p:nvPr/>
            </p:nvSpPr>
            <p:spPr bwMode="auto">
              <a:xfrm>
                <a:off x="4908" y="2670"/>
                <a:ext cx="0" cy="0"/>
              </a:xfrm>
              <a:prstGeom prst="line">
                <a:avLst/>
              </a:prstGeom>
              <a:noFill/>
              <a:ln w="7938">
                <a:solidFill>
                  <a:srgbClr val="000000"/>
                </a:solidFill>
                <a:round/>
                <a:headEnd/>
                <a:tailEnd/>
              </a:ln>
            </p:spPr>
            <p:txBody>
              <a:bodyPr/>
              <a:lstStyle/>
              <a:p>
                <a:endParaRPr lang="en-US"/>
              </a:p>
            </p:txBody>
          </p:sp>
          <p:sp>
            <p:nvSpPr>
              <p:cNvPr id="57623" name="Line 456"/>
              <p:cNvSpPr>
                <a:spLocks noChangeShapeType="1"/>
              </p:cNvSpPr>
              <p:nvPr/>
            </p:nvSpPr>
            <p:spPr bwMode="auto">
              <a:xfrm>
                <a:off x="4908" y="2663"/>
                <a:ext cx="0" cy="0"/>
              </a:xfrm>
              <a:prstGeom prst="line">
                <a:avLst/>
              </a:prstGeom>
              <a:noFill/>
              <a:ln w="7938">
                <a:solidFill>
                  <a:srgbClr val="000000"/>
                </a:solidFill>
                <a:round/>
                <a:headEnd/>
                <a:tailEnd/>
              </a:ln>
            </p:spPr>
            <p:txBody>
              <a:bodyPr/>
              <a:lstStyle/>
              <a:p>
                <a:endParaRPr lang="en-US"/>
              </a:p>
            </p:txBody>
          </p:sp>
          <p:sp>
            <p:nvSpPr>
              <p:cNvPr id="57624" name="Line 457"/>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25" name="Line 458"/>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26" name="Line 459"/>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27" name="Line 460"/>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28" name="Line 461"/>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29" name="Line 462"/>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0" name="Line 463"/>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1" name="Line 464"/>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2" name="Line 465"/>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3" name="Line 466"/>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4" name="Line 467"/>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5" name="Line 468"/>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6" name="Line 469"/>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7" name="Line 470"/>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8" name="Line 471"/>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39" name="Line 472"/>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0" name="Line 473"/>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1" name="Line 474"/>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2" name="Line 475"/>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3" name="Line 476"/>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4" name="Line 477"/>
              <p:cNvSpPr>
                <a:spLocks noChangeShapeType="1"/>
              </p:cNvSpPr>
              <p:nvPr/>
            </p:nvSpPr>
            <p:spPr bwMode="auto">
              <a:xfrm flipV="1">
                <a:off x="4908" y="2663"/>
                <a:ext cx="0" cy="7"/>
              </a:xfrm>
              <a:prstGeom prst="line">
                <a:avLst/>
              </a:prstGeom>
              <a:noFill/>
              <a:ln w="7938">
                <a:solidFill>
                  <a:srgbClr val="000000"/>
                </a:solidFill>
                <a:round/>
                <a:headEnd/>
                <a:tailEnd/>
              </a:ln>
            </p:spPr>
            <p:txBody>
              <a:bodyPr/>
              <a:lstStyle/>
              <a:p>
                <a:endParaRPr lang="en-US"/>
              </a:p>
            </p:txBody>
          </p:sp>
          <p:sp>
            <p:nvSpPr>
              <p:cNvPr id="57645" name="Freeform 478"/>
              <p:cNvSpPr>
                <a:spLocks/>
              </p:cNvSpPr>
              <p:nvPr/>
            </p:nvSpPr>
            <p:spPr bwMode="auto">
              <a:xfrm>
                <a:off x="4739" y="2774"/>
                <a:ext cx="7" cy="3"/>
              </a:xfrm>
              <a:custGeom>
                <a:avLst/>
                <a:gdLst>
                  <a:gd name="T0" fmla="*/ 0 w 37"/>
                  <a:gd name="T1" fmla="*/ 0 h 18"/>
                  <a:gd name="T2" fmla="*/ 0 w 37"/>
                  <a:gd name="T3" fmla="*/ 0 h 18"/>
                  <a:gd name="T4" fmla="*/ 0 w 37"/>
                  <a:gd name="T5" fmla="*/ 0 h 18"/>
                  <a:gd name="T6" fmla="*/ 0 w 37"/>
                  <a:gd name="T7" fmla="*/ 0 h 18"/>
                  <a:gd name="T8" fmla="*/ 0 w 37"/>
                  <a:gd name="T9" fmla="*/ 0 h 18"/>
                  <a:gd name="T10" fmla="*/ 0 w 37"/>
                  <a:gd name="T11" fmla="*/ 0 h 18"/>
                  <a:gd name="T12" fmla="*/ 0 w 37"/>
                  <a:gd name="T13" fmla="*/ 0 h 18"/>
                  <a:gd name="T14" fmla="*/ 0 w 37"/>
                  <a:gd name="T15" fmla="*/ 0 h 18"/>
                  <a:gd name="T16" fmla="*/ 0 w 37"/>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8"/>
                  <a:gd name="T29" fmla="*/ 37 w 37"/>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8">
                    <a:moveTo>
                      <a:pt x="0" y="0"/>
                    </a:moveTo>
                    <a:lnTo>
                      <a:pt x="0" y="3"/>
                    </a:lnTo>
                    <a:lnTo>
                      <a:pt x="2" y="8"/>
                    </a:lnTo>
                    <a:lnTo>
                      <a:pt x="7" y="11"/>
                    </a:lnTo>
                    <a:lnTo>
                      <a:pt x="11" y="14"/>
                    </a:lnTo>
                    <a:lnTo>
                      <a:pt x="17" y="16"/>
                    </a:lnTo>
                    <a:lnTo>
                      <a:pt x="24" y="17"/>
                    </a:lnTo>
                    <a:lnTo>
                      <a:pt x="31" y="18"/>
                    </a:lnTo>
                    <a:lnTo>
                      <a:pt x="37" y="17"/>
                    </a:lnTo>
                  </a:path>
                </a:pathLst>
              </a:custGeom>
              <a:noFill/>
              <a:ln w="7938">
                <a:solidFill>
                  <a:srgbClr val="000000"/>
                </a:solidFill>
                <a:prstDash val="solid"/>
                <a:round/>
                <a:headEnd/>
                <a:tailEnd/>
              </a:ln>
            </p:spPr>
            <p:txBody>
              <a:bodyPr/>
              <a:lstStyle/>
              <a:p>
                <a:endParaRPr lang="en-US"/>
              </a:p>
            </p:txBody>
          </p:sp>
          <p:sp>
            <p:nvSpPr>
              <p:cNvPr id="57646" name="Freeform 479"/>
              <p:cNvSpPr>
                <a:spLocks/>
              </p:cNvSpPr>
              <p:nvPr/>
            </p:nvSpPr>
            <p:spPr bwMode="auto">
              <a:xfrm>
                <a:off x="4745" y="2809"/>
                <a:ext cx="12" cy="4"/>
              </a:xfrm>
              <a:custGeom>
                <a:avLst/>
                <a:gdLst>
                  <a:gd name="T0" fmla="*/ 0 w 73"/>
                  <a:gd name="T1" fmla="*/ 0 h 23"/>
                  <a:gd name="T2" fmla="*/ 0 w 73"/>
                  <a:gd name="T3" fmla="*/ 0 h 23"/>
                  <a:gd name="T4" fmla="*/ 0 w 73"/>
                  <a:gd name="T5" fmla="*/ 0 h 23"/>
                  <a:gd name="T6" fmla="*/ 0 w 73"/>
                  <a:gd name="T7" fmla="*/ 0 h 23"/>
                  <a:gd name="T8" fmla="*/ 0 w 73"/>
                  <a:gd name="T9" fmla="*/ 0 h 23"/>
                  <a:gd name="T10" fmla="*/ 0 w 73"/>
                  <a:gd name="T11" fmla="*/ 0 h 23"/>
                  <a:gd name="T12" fmla="*/ 0 w 73"/>
                  <a:gd name="T13" fmla="*/ 0 h 23"/>
                  <a:gd name="T14" fmla="*/ 0 w 73"/>
                  <a:gd name="T15" fmla="*/ 0 h 23"/>
                  <a:gd name="T16" fmla="*/ 0 w 73"/>
                  <a:gd name="T17" fmla="*/ 0 h 23"/>
                  <a:gd name="T18" fmla="*/ 0 w 73"/>
                  <a:gd name="T19" fmla="*/ 0 h 23"/>
                  <a:gd name="T20" fmla="*/ 0 w 73"/>
                  <a:gd name="T21" fmla="*/ 0 h 23"/>
                  <a:gd name="T22" fmla="*/ 0 w 73"/>
                  <a:gd name="T23" fmla="*/ 0 h 23"/>
                  <a:gd name="T24" fmla="*/ 0 w 73"/>
                  <a:gd name="T25" fmla="*/ 0 h 23"/>
                  <a:gd name="T26" fmla="*/ 0 w 73"/>
                  <a:gd name="T27" fmla="*/ 0 h 23"/>
                  <a:gd name="T28" fmla="*/ 0 w 73"/>
                  <a:gd name="T29" fmla="*/ 0 h 23"/>
                  <a:gd name="T30" fmla="*/ 0 w 73"/>
                  <a:gd name="T31" fmla="*/ 0 h 23"/>
                  <a:gd name="T32" fmla="*/ 0 w 73"/>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3"/>
                  <a:gd name="T52" fmla="*/ 0 h 23"/>
                  <a:gd name="T53" fmla="*/ 73 w 73"/>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3" h="23">
                    <a:moveTo>
                      <a:pt x="0" y="13"/>
                    </a:moveTo>
                    <a:lnTo>
                      <a:pt x="5" y="16"/>
                    </a:lnTo>
                    <a:lnTo>
                      <a:pt x="9" y="18"/>
                    </a:lnTo>
                    <a:lnTo>
                      <a:pt x="15" y="21"/>
                    </a:lnTo>
                    <a:lnTo>
                      <a:pt x="21" y="22"/>
                    </a:lnTo>
                    <a:lnTo>
                      <a:pt x="26" y="23"/>
                    </a:lnTo>
                    <a:lnTo>
                      <a:pt x="32" y="23"/>
                    </a:lnTo>
                    <a:lnTo>
                      <a:pt x="39" y="23"/>
                    </a:lnTo>
                    <a:lnTo>
                      <a:pt x="44" y="22"/>
                    </a:lnTo>
                    <a:lnTo>
                      <a:pt x="50" y="21"/>
                    </a:lnTo>
                    <a:lnTo>
                      <a:pt x="56" y="18"/>
                    </a:lnTo>
                    <a:lnTo>
                      <a:pt x="60" y="16"/>
                    </a:lnTo>
                    <a:lnTo>
                      <a:pt x="65" y="14"/>
                    </a:lnTo>
                    <a:lnTo>
                      <a:pt x="68" y="10"/>
                    </a:lnTo>
                    <a:lnTo>
                      <a:pt x="71" y="8"/>
                    </a:lnTo>
                    <a:lnTo>
                      <a:pt x="72" y="4"/>
                    </a:lnTo>
                    <a:lnTo>
                      <a:pt x="73" y="0"/>
                    </a:lnTo>
                  </a:path>
                </a:pathLst>
              </a:custGeom>
              <a:noFill/>
              <a:ln w="7938">
                <a:solidFill>
                  <a:srgbClr val="000000"/>
                </a:solidFill>
                <a:prstDash val="solid"/>
                <a:round/>
                <a:headEnd/>
                <a:tailEnd/>
              </a:ln>
            </p:spPr>
            <p:txBody>
              <a:bodyPr/>
              <a:lstStyle/>
              <a:p>
                <a:endParaRPr lang="en-US"/>
              </a:p>
            </p:txBody>
          </p:sp>
          <p:sp>
            <p:nvSpPr>
              <p:cNvPr id="57647" name="Freeform 480"/>
              <p:cNvSpPr>
                <a:spLocks/>
              </p:cNvSpPr>
              <p:nvPr/>
            </p:nvSpPr>
            <p:spPr bwMode="auto">
              <a:xfrm>
                <a:off x="4745" y="2777"/>
                <a:ext cx="12" cy="6"/>
              </a:xfrm>
              <a:custGeom>
                <a:avLst/>
                <a:gdLst>
                  <a:gd name="T0" fmla="*/ 0 w 72"/>
                  <a:gd name="T1" fmla="*/ 0 h 36"/>
                  <a:gd name="T2" fmla="*/ 0 w 72"/>
                  <a:gd name="T3" fmla="*/ 0 h 36"/>
                  <a:gd name="T4" fmla="*/ 0 w 72"/>
                  <a:gd name="T5" fmla="*/ 0 h 36"/>
                  <a:gd name="T6" fmla="*/ 0 w 72"/>
                  <a:gd name="T7" fmla="*/ 0 h 36"/>
                  <a:gd name="T8" fmla="*/ 0 w 72"/>
                  <a:gd name="T9" fmla="*/ 0 h 36"/>
                  <a:gd name="T10" fmla="*/ 0 w 72"/>
                  <a:gd name="T11" fmla="*/ 0 h 36"/>
                  <a:gd name="T12" fmla="*/ 0 w 72"/>
                  <a:gd name="T13" fmla="*/ 0 h 36"/>
                  <a:gd name="T14" fmla="*/ 0 w 72"/>
                  <a:gd name="T15" fmla="*/ 0 h 36"/>
                  <a:gd name="T16" fmla="*/ 0 w 72"/>
                  <a:gd name="T17" fmla="*/ 0 h 36"/>
                  <a:gd name="T18" fmla="*/ 0 w 72"/>
                  <a:gd name="T19" fmla="*/ 0 h 36"/>
                  <a:gd name="T20" fmla="*/ 0 w 72"/>
                  <a:gd name="T21" fmla="*/ 0 h 36"/>
                  <a:gd name="T22" fmla="*/ 0 w 72"/>
                  <a:gd name="T23" fmla="*/ 0 h 36"/>
                  <a:gd name="T24" fmla="*/ 0 w 72"/>
                  <a:gd name="T25" fmla="*/ 0 h 36"/>
                  <a:gd name="T26" fmla="*/ 0 w 72"/>
                  <a:gd name="T27" fmla="*/ 0 h 36"/>
                  <a:gd name="T28" fmla="*/ 0 w 72"/>
                  <a:gd name="T29" fmla="*/ 0 h 36"/>
                  <a:gd name="T30" fmla="*/ 0 w 72"/>
                  <a:gd name="T31" fmla="*/ 0 h 36"/>
                  <a:gd name="T32" fmla="*/ 0 w 7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36"/>
                  <a:gd name="T53" fmla="*/ 72 w 7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36">
                    <a:moveTo>
                      <a:pt x="0" y="26"/>
                    </a:moveTo>
                    <a:lnTo>
                      <a:pt x="7" y="31"/>
                    </a:lnTo>
                    <a:lnTo>
                      <a:pt x="16" y="34"/>
                    </a:lnTo>
                    <a:lnTo>
                      <a:pt x="25" y="36"/>
                    </a:lnTo>
                    <a:lnTo>
                      <a:pt x="35" y="36"/>
                    </a:lnTo>
                    <a:lnTo>
                      <a:pt x="46" y="34"/>
                    </a:lnTo>
                    <a:lnTo>
                      <a:pt x="55" y="32"/>
                    </a:lnTo>
                    <a:lnTo>
                      <a:pt x="63" y="29"/>
                    </a:lnTo>
                    <a:lnTo>
                      <a:pt x="68" y="23"/>
                    </a:lnTo>
                    <a:lnTo>
                      <a:pt x="71" y="21"/>
                    </a:lnTo>
                    <a:lnTo>
                      <a:pt x="72" y="17"/>
                    </a:lnTo>
                    <a:lnTo>
                      <a:pt x="72" y="15"/>
                    </a:lnTo>
                    <a:lnTo>
                      <a:pt x="72" y="12"/>
                    </a:lnTo>
                    <a:lnTo>
                      <a:pt x="72" y="9"/>
                    </a:lnTo>
                    <a:lnTo>
                      <a:pt x="71" y="6"/>
                    </a:lnTo>
                    <a:lnTo>
                      <a:pt x="68" y="4"/>
                    </a:lnTo>
                    <a:lnTo>
                      <a:pt x="66" y="0"/>
                    </a:lnTo>
                  </a:path>
                </a:pathLst>
              </a:custGeom>
              <a:noFill/>
              <a:ln w="7938">
                <a:solidFill>
                  <a:srgbClr val="000000"/>
                </a:solidFill>
                <a:prstDash val="solid"/>
                <a:round/>
                <a:headEnd/>
                <a:tailEnd/>
              </a:ln>
            </p:spPr>
            <p:txBody>
              <a:bodyPr/>
              <a:lstStyle/>
              <a:p>
                <a:endParaRPr lang="en-US"/>
              </a:p>
            </p:txBody>
          </p:sp>
          <p:sp>
            <p:nvSpPr>
              <p:cNvPr id="57648" name="Line 481"/>
              <p:cNvSpPr>
                <a:spLocks noChangeShapeType="1"/>
              </p:cNvSpPr>
              <p:nvPr/>
            </p:nvSpPr>
            <p:spPr bwMode="auto">
              <a:xfrm>
                <a:off x="4745" y="2811"/>
                <a:ext cx="0" cy="0"/>
              </a:xfrm>
              <a:prstGeom prst="line">
                <a:avLst/>
              </a:prstGeom>
              <a:noFill/>
              <a:ln w="7938">
                <a:solidFill>
                  <a:srgbClr val="000000"/>
                </a:solidFill>
                <a:round/>
                <a:headEnd/>
                <a:tailEnd/>
              </a:ln>
            </p:spPr>
            <p:txBody>
              <a:bodyPr/>
              <a:lstStyle/>
              <a:p>
                <a:endParaRPr lang="en-US"/>
              </a:p>
            </p:txBody>
          </p:sp>
          <p:sp>
            <p:nvSpPr>
              <p:cNvPr id="57649" name="Line 482"/>
              <p:cNvSpPr>
                <a:spLocks noChangeShapeType="1"/>
              </p:cNvSpPr>
              <p:nvPr/>
            </p:nvSpPr>
            <p:spPr bwMode="auto">
              <a:xfrm>
                <a:off x="4739" y="2806"/>
                <a:ext cx="0" cy="0"/>
              </a:xfrm>
              <a:prstGeom prst="line">
                <a:avLst/>
              </a:prstGeom>
              <a:noFill/>
              <a:ln w="7938">
                <a:solidFill>
                  <a:srgbClr val="000000"/>
                </a:solidFill>
                <a:round/>
                <a:headEnd/>
                <a:tailEnd/>
              </a:ln>
            </p:spPr>
            <p:txBody>
              <a:bodyPr/>
              <a:lstStyle/>
              <a:p>
                <a:endParaRPr lang="en-US"/>
              </a:p>
            </p:txBody>
          </p:sp>
          <p:sp>
            <p:nvSpPr>
              <p:cNvPr id="57650" name="Line 483"/>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1" name="Line 484"/>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2" name="Line 485"/>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3" name="Line 486"/>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4" name="Line 487"/>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5" name="Line 488"/>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6" name="Line 489"/>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7" name="Line 490"/>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8" name="Line 491"/>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59" name="Line 492"/>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0" name="Line 493"/>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1" name="Line 494"/>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2" name="Line 495"/>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3" name="Line 496"/>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4" name="Line 497"/>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5" name="Line 498"/>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6" name="Line 499"/>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7" name="Line 500"/>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8" name="Line 501"/>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69" name="Line 502"/>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70" name="Line 503"/>
              <p:cNvSpPr>
                <a:spLocks noChangeShapeType="1"/>
              </p:cNvSpPr>
              <p:nvPr/>
            </p:nvSpPr>
            <p:spPr bwMode="auto">
              <a:xfrm flipH="1" flipV="1">
                <a:off x="4739" y="2806"/>
                <a:ext cx="6" cy="5"/>
              </a:xfrm>
              <a:prstGeom prst="line">
                <a:avLst/>
              </a:prstGeom>
              <a:noFill/>
              <a:ln w="7938">
                <a:solidFill>
                  <a:srgbClr val="000000"/>
                </a:solidFill>
                <a:round/>
                <a:headEnd/>
                <a:tailEnd/>
              </a:ln>
            </p:spPr>
            <p:txBody>
              <a:bodyPr/>
              <a:lstStyle/>
              <a:p>
                <a:endParaRPr lang="en-US"/>
              </a:p>
            </p:txBody>
          </p:sp>
          <p:sp>
            <p:nvSpPr>
              <p:cNvPr id="57671" name="Line 504"/>
              <p:cNvSpPr>
                <a:spLocks noChangeShapeType="1"/>
              </p:cNvSpPr>
              <p:nvPr/>
            </p:nvSpPr>
            <p:spPr bwMode="auto">
              <a:xfrm>
                <a:off x="4745" y="2782"/>
                <a:ext cx="0" cy="0"/>
              </a:xfrm>
              <a:prstGeom prst="line">
                <a:avLst/>
              </a:prstGeom>
              <a:noFill/>
              <a:ln w="7938">
                <a:solidFill>
                  <a:srgbClr val="000000"/>
                </a:solidFill>
                <a:round/>
                <a:headEnd/>
                <a:tailEnd/>
              </a:ln>
            </p:spPr>
            <p:txBody>
              <a:bodyPr/>
              <a:lstStyle/>
              <a:p>
                <a:endParaRPr lang="en-US"/>
              </a:p>
            </p:txBody>
          </p:sp>
          <p:sp>
            <p:nvSpPr>
              <p:cNvPr id="57672" name="Line 505"/>
              <p:cNvSpPr>
                <a:spLocks noChangeShapeType="1"/>
              </p:cNvSpPr>
              <p:nvPr/>
            </p:nvSpPr>
            <p:spPr bwMode="auto">
              <a:xfrm>
                <a:off x="4739" y="2776"/>
                <a:ext cx="0" cy="0"/>
              </a:xfrm>
              <a:prstGeom prst="line">
                <a:avLst/>
              </a:prstGeom>
              <a:noFill/>
              <a:ln w="7938">
                <a:solidFill>
                  <a:srgbClr val="000000"/>
                </a:solidFill>
                <a:round/>
                <a:headEnd/>
                <a:tailEnd/>
              </a:ln>
            </p:spPr>
            <p:txBody>
              <a:bodyPr/>
              <a:lstStyle/>
              <a:p>
                <a:endParaRPr lang="en-US"/>
              </a:p>
            </p:txBody>
          </p:sp>
          <p:sp>
            <p:nvSpPr>
              <p:cNvPr id="57673" name="Line 506"/>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4" name="Line 507"/>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5" name="Line 508"/>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6" name="Line 509"/>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7" name="Line 510"/>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8" name="Line 511"/>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79" name="Line 512"/>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0" name="Line 513"/>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1" name="Line 514"/>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2" name="Line 515"/>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3" name="Line 516"/>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4" name="Line 517"/>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5" name="Line 518"/>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6" name="Line 519"/>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7" name="Line 520"/>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8" name="Line 521"/>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89" name="Line 522"/>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90" name="Line 523"/>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91" name="Line 524"/>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92" name="Line 525"/>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93" name="Line 526"/>
              <p:cNvSpPr>
                <a:spLocks noChangeShapeType="1"/>
              </p:cNvSpPr>
              <p:nvPr/>
            </p:nvSpPr>
            <p:spPr bwMode="auto">
              <a:xfrm flipH="1" flipV="1">
                <a:off x="4739" y="2776"/>
                <a:ext cx="6" cy="6"/>
              </a:xfrm>
              <a:prstGeom prst="line">
                <a:avLst/>
              </a:prstGeom>
              <a:noFill/>
              <a:ln w="7938">
                <a:solidFill>
                  <a:srgbClr val="000000"/>
                </a:solidFill>
                <a:round/>
                <a:headEnd/>
                <a:tailEnd/>
              </a:ln>
            </p:spPr>
            <p:txBody>
              <a:bodyPr/>
              <a:lstStyle/>
              <a:p>
                <a:endParaRPr lang="en-US"/>
              </a:p>
            </p:txBody>
          </p:sp>
          <p:sp>
            <p:nvSpPr>
              <p:cNvPr id="57694" name="Freeform 527"/>
              <p:cNvSpPr>
                <a:spLocks/>
              </p:cNvSpPr>
              <p:nvPr/>
            </p:nvSpPr>
            <p:spPr bwMode="auto">
              <a:xfrm>
                <a:off x="4738" y="2804"/>
                <a:ext cx="1" cy="2"/>
              </a:xfrm>
              <a:custGeom>
                <a:avLst/>
                <a:gdLst>
                  <a:gd name="T0" fmla="*/ 0 w 7"/>
                  <a:gd name="T1" fmla="*/ 0 h 13"/>
                  <a:gd name="T2" fmla="*/ 0 w 7"/>
                  <a:gd name="T3" fmla="*/ 0 h 13"/>
                  <a:gd name="T4" fmla="*/ 0 w 7"/>
                  <a:gd name="T5" fmla="*/ 0 h 13"/>
                  <a:gd name="T6" fmla="*/ 0 w 7"/>
                  <a:gd name="T7" fmla="*/ 0 h 13"/>
                  <a:gd name="T8" fmla="*/ 0 w 7"/>
                  <a:gd name="T9" fmla="*/ 0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0" y="0"/>
                    </a:moveTo>
                    <a:lnTo>
                      <a:pt x="0" y="4"/>
                    </a:lnTo>
                    <a:lnTo>
                      <a:pt x="1" y="7"/>
                    </a:lnTo>
                    <a:lnTo>
                      <a:pt x="3" y="10"/>
                    </a:lnTo>
                    <a:lnTo>
                      <a:pt x="7" y="13"/>
                    </a:lnTo>
                  </a:path>
                </a:pathLst>
              </a:custGeom>
              <a:noFill/>
              <a:ln w="7938">
                <a:solidFill>
                  <a:srgbClr val="000000"/>
                </a:solidFill>
                <a:prstDash val="solid"/>
                <a:round/>
                <a:headEnd/>
                <a:tailEnd/>
              </a:ln>
            </p:spPr>
            <p:txBody>
              <a:bodyPr/>
              <a:lstStyle/>
              <a:p>
                <a:endParaRPr lang="en-US"/>
              </a:p>
            </p:txBody>
          </p:sp>
          <p:sp>
            <p:nvSpPr>
              <p:cNvPr id="57695" name="Freeform 528"/>
              <p:cNvSpPr>
                <a:spLocks/>
              </p:cNvSpPr>
              <p:nvPr/>
            </p:nvSpPr>
            <p:spPr bwMode="auto">
              <a:xfrm>
                <a:off x="4794" y="2740"/>
                <a:ext cx="2" cy="1"/>
              </a:xfrm>
              <a:custGeom>
                <a:avLst/>
                <a:gdLst>
                  <a:gd name="T0" fmla="*/ 0 w 9"/>
                  <a:gd name="T1" fmla="*/ 0 h 4"/>
                  <a:gd name="T2" fmla="*/ 0 w 9"/>
                  <a:gd name="T3" fmla="*/ 0 h 4"/>
                  <a:gd name="T4" fmla="*/ 0 w 9"/>
                  <a:gd name="T5" fmla="*/ 0 h 4"/>
                  <a:gd name="T6" fmla="*/ 0 60000 65536"/>
                  <a:gd name="T7" fmla="*/ 0 60000 65536"/>
                  <a:gd name="T8" fmla="*/ 0 60000 65536"/>
                  <a:gd name="T9" fmla="*/ 0 w 9"/>
                  <a:gd name="T10" fmla="*/ 0 h 4"/>
                  <a:gd name="T11" fmla="*/ 9 w 9"/>
                  <a:gd name="T12" fmla="*/ 4 h 4"/>
                </a:gdLst>
                <a:ahLst/>
                <a:cxnLst>
                  <a:cxn ang="T6">
                    <a:pos x="T0" y="T1"/>
                  </a:cxn>
                  <a:cxn ang="T7">
                    <a:pos x="T2" y="T3"/>
                  </a:cxn>
                  <a:cxn ang="T8">
                    <a:pos x="T4" y="T5"/>
                  </a:cxn>
                </a:cxnLst>
                <a:rect l="T9" t="T10" r="T11" b="T12"/>
                <a:pathLst>
                  <a:path w="9" h="4">
                    <a:moveTo>
                      <a:pt x="0" y="0"/>
                    </a:moveTo>
                    <a:lnTo>
                      <a:pt x="6" y="4"/>
                    </a:lnTo>
                    <a:lnTo>
                      <a:pt x="9" y="4"/>
                    </a:lnTo>
                  </a:path>
                </a:pathLst>
              </a:custGeom>
              <a:noFill/>
              <a:ln w="7938">
                <a:solidFill>
                  <a:srgbClr val="000000"/>
                </a:solidFill>
                <a:prstDash val="solid"/>
                <a:round/>
                <a:headEnd/>
                <a:tailEnd/>
              </a:ln>
            </p:spPr>
            <p:txBody>
              <a:bodyPr/>
              <a:lstStyle/>
              <a:p>
                <a:endParaRPr lang="en-US"/>
              </a:p>
            </p:txBody>
          </p:sp>
          <p:sp>
            <p:nvSpPr>
              <p:cNvPr id="57696" name="Line 529"/>
              <p:cNvSpPr>
                <a:spLocks noChangeShapeType="1"/>
              </p:cNvSpPr>
              <p:nvPr/>
            </p:nvSpPr>
            <p:spPr bwMode="auto">
              <a:xfrm>
                <a:off x="4794" y="2740"/>
                <a:ext cx="0" cy="0"/>
              </a:xfrm>
              <a:prstGeom prst="line">
                <a:avLst/>
              </a:prstGeom>
              <a:noFill/>
              <a:ln w="7938">
                <a:solidFill>
                  <a:srgbClr val="000000"/>
                </a:solidFill>
                <a:round/>
                <a:headEnd/>
                <a:tailEnd/>
              </a:ln>
            </p:spPr>
            <p:txBody>
              <a:bodyPr/>
              <a:lstStyle/>
              <a:p>
                <a:endParaRPr lang="en-US"/>
              </a:p>
            </p:txBody>
          </p:sp>
          <p:sp>
            <p:nvSpPr>
              <p:cNvPr id="57697" name="Line 530"/>
              <p:cNvSpPr>
                <a:spLocks noChangeShapeType="1"/>
              </p:cNvSpPr>
              <p:nvPr/>
            </p:nvSpPr>
            <p:spPr bwMode="auto">
              <a:xfrm>
                <a:off x="4788" y="2736"/>
                <a:ext cx="0" cy="0"/>
              </a:xfrm>
              <a:prstGeom prst="line">
                <a:avLst/>
              </a:prstGeom>
              <a:noFill/>
              <a:ln w="7938">
                <a:solidFill>
                  <a:srgbClr val="000000"/>
                </a:solidFill>
                <a:round/>
                <a:headEnd/>
                <a:tailEnd/>
              </a:ln>
            </p:spPr>
            <p:txBody>
              <a:bodyPr/>
              <a:lstStyle/>
              <a:p>
                <a:endParaRPr lang="en-US"/>
              </a:p>
            </p:txBody>
          </p:sp>
          <p:sp>
            <p:nvSpPr>
              <p:cNvPr id="57698" name="Line 531"/>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699" name="Line 532"/>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0" name="Line 533"/>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1" name="Line 534"/>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2" name="Line 535"/>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3" name="Line 536"/>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4" name="Line 537"/>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5" name="Line 538"/>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6" name="Line 539"/>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7" name="Line 540"/>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8" name="Line 541"/>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09" name="Line 542"/>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0" name="Line 543"/>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1" name="Line 544"/>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2" name="Line 545"/>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3" name="Line 546"/>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4" name="Line 547"/>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5" name="Line 548"/>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6" name="Line 549"/>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7" name="Line 550"/>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8" name="Line 551"/>
              <p:cNvSpPr>
                <a:spLocks noChangeShapeType="1"/>
              </p:cNvSpPr>
              <p:nvPr/>
            </p:nvSpPr>
            <p:spPr bwMode="auto">
              <a:xfrm flipH="1" flipV="1">
                <a:off x="4788" y="2736"/>
                <a:ext cx="6" cy="4"/>
              </a:xfrm>
              <a:prstGeom prst="line">
                <a:avLst/>
              </a:prstGeom>
              <a:noFill/>
              <a:ln w="7938">
                <a:solidFill>
                  <a:srgbClr val="000000"/>
                </a:solidFill>
                <a:round/>
                <a:headEnd/>
                <a:tailEnd/>
              </a:ln>
            </p:spPr>
            <p:txBody>
              <a:bodyPr/>
              <a:lstStyle/>
              <a:p>
                <a:endParaRPr lang="en-US"/>
              </a:p>
            </p:txBody>
          </p:sp>
          <p:sp>
            <p:nvSpPr>
              <p:cNvPr id="57719" name="Freeform 552"/>
              <p:cNvSpPr>
                <a:spLocks/>
              </p:cNvSpPr>
              <p:nvPr/>
            </p:nvSpPr>
            <p:spPr bwMode="auto">
              <a:xfrm>
                <a:off x="4779" y="2729"/>
                <a:ext cx="9" cy="7"/>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60000 65536"/>
                  <a:gd name="T15" fmla="*/ 0 60000 65536"/>
                  <a:gd name="T16" fmla="*/ 0 60000 65536"/>
                  <a:gd name="T17" fmla="*/ 0 60000 65536"/>
                  <a:gd name="T18" fmla="*/ 0 60000 65536"/>
                  <a:gd name="T19" fmla="*/ 0 60000 65536"/>
                  <a:gd name="T20" fmla="*/ 0 60000 65536"/>
                  <a:gd name="T21" fmla="*/ 0 w 52"/>
                  <a:gd name="T22" fmla="*/ 0 h 42"/>
                  <a:gd name="T23" fmla="*/ 52 w 52"/>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2">
                    <a:moveTo>
                      <a:pt x="0" y="0"/>
                    </a:moveTo>
                    <a:lnTo>
                      <a:pt x="5" y="4"/>
                    </a:lnTo>
                    <a:lnTo>
                      <a:pt x="18" y="17"/>
                    </a:lnTo>
                    <a:lnTo>
                      <a:pt x="27" y="23"/>
                    </a:lnTo>
                    <a:lnTo>
                      <a:pt x="37" y="30"/>
                    </a:lnTo>
                    <a:lnTo>
                      <a:pt x="46" y="37"/>
                    </a:lnTo>
                    <a:lnTo>
                      <a:pt x="52" y="42"/>
                    </a:lnTo>
                  </a:path>
                </a:pathLst>
              </a:custGeom>
              <a:noFill/>
              <a:ln w="7938">
                <a:solidFill>
                  <a:srgbClr val="000000"/>
                </a:solidFill>
                <a:prstDash val="solid"/>
                <a:round/>
                <a:headEnd/>
                <a:tailEnd/>
              </a:ln>
            </p:spPr>
            <p:txBody>
              <a:bodyPr/>
              <a:lstStyle/>
              <a:p>
                <a:endParaRPr lang="en-US"/>
              </a:p>
            </p:txBody>
          </p:sp>
          <p:sp>
            <p:nvSpPr>
              <p:cNvPr id="57720" name="Freeform 553"/>
              <p:cNvSpPr>
                <a:spLocks/>
              </p:cNvSpPr>
              <p:nvPr/>
            </p:nvSpPr>
            <p:spPr bwMode="auto">
              <a:xfrm>
                <a:off x="4816" y="2711"/>
                <a:ext cx="2" cy="1"/>
              </a:xfrm>
              <a:custGeom>
                <a:avLst/>
                <a:gdLst>
                  <a:gd name="T0" fmla="*/ 0 w 9"/>
                  <a:gd name="T1" fmla="*/ 0 h 6"/>
                  <a:gd name="T2" fmla="*/ 0 w 9"/>
                  <a:gd name="T3" fmla="*/ 0 h 6"/>
                  <a:gd name="T4" fmla="*/ 0 w 9"/>
                  <a:gd name="T5" fmla="*/ 0 h 6"/>
                  <a:gd name="T6" fmla="*/ 0 w 9"/>
                  <a:gd name="T7" fmla="*/ 0 h 6"/>
                  <a:gd name="T8" fmla="*/ 0 w 9"/>
                  <a:gd name="T9" fmla="*/ 0 h 6"/>
                  <a:gd name="T10" fmla="*/ 0 60000 65536"/>
                  <a:gd name="T11" fmla="*/ 0 60000 65536"/>
                  <a:gd name="T12" fmla="*/ 0 60000 65536"/>
                  <a:gd name="T13" fmla="*/ 0 60000 65536"/>
                  <a:gd name="T14" fmla="*/ 0 60000 65536"/>
                  <a:gd name="T15" fmla="*/ 0 w 9"/>
                  <a:gd name="T16" fmla="*/ 0 h 6"/>
                  <a:gd name="T17" fmla="*/ 9 w 9"/>
                  <a:gd name="T18" fmla="*/ 6 h 6"/>
                </a:gdLst>
                <a:ahLst/>
                <a:cxnLst>
                  <a:cxn ang="T10">
                    <a:pos x="T0" y="T1"/>
                  </a:cxn>
                  <a:cxn ang="T11">
                    <a:pos x="T2" y="T3"/>
                  </a:cxn>
                  <a:cxn ang="T12">
                    <a:pos x="T4" y="T5"/>
                  </a:cxn>
                  <a:cxn ang="T13">
                    <a:pos x="T6" y="T7"/>
                  </a:cxn>
                  <a:cxn ang="T14">
                    <a:pos x="T8" y="T9"/>
                  </a:cxn>
                </a:cxnLst>
                <a:rect l="T15" t="T16" r="T17" b="T18"/>
                <a:pathLst>
                  <a:path w="9" h="6">
                    <a:moveTo>
                      <a:pt x="0" y="1"/>
                    </a:moveTo>
                    <a:lnTo>
                      <a:pt x="6" y="4"/>
                    </a:lnTo>
                    <a:lnTo>
                      <a:pt x="9" y="6"/>
                    </a:lnTo>
                    <a:lnTo>
                      <a:pt x="8" y="4"/>
                    </a:lnTo>
                    <a:lnTo>
                      <a:pt x="3" y="0"/>
                    </a:lnTo>
                  </a:path>
                </a:pathLst>
              </a:custGeom>
              <a:noFill/>
              <a:ln w="7938">
                <a:solidFill>
                  <a:srgbClr val="000000"/>
                </a:solidFill>
                <a:prstDash val="solid"/>
                <a:round/>
                <a:headEnd/>
                <a:tailEnd/>
              </a:ln>
            </p:spPr>
            <p:txBody>
              <a:bodyPr/>
              <a:lstStyle/>
              <a:p>
                <a:endParaRPr lang="en-US"/>
              </a:p>
            </p:txBody>
          </p:sp>
          <p:sp>
            <p:nvSpPr>
              <p:cNvPr id="57721" name="Freeform 554"/>
              <p:cNvSpPr>
                <a:spLocks/>
              </p:cNvSpPr>
              <p:nvPr/>
            </p:nvSpPr>
            <p:spPr bwMode="auto">
              <a:xfrm>
                <a:off x="4801" y="2700"/>
                <a:ext cx="9" cy="7"/>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w 52"/>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42"/>
                  <a:gd name="T29" fmla="*/ 52 w 5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42">
                    <a:moveTo>
                      <a:pt x="7" y="3"/>
                    </a:moveTo>
                    <a:lnTo>
                      <a:pt x="1" y="0"/>
                    </a:lnTo>
                    <a:lnTo>
                      <a:pt x="0" y="0"/>
                    </a:lnTo>
                    <a:lnTo>
                      <a:pt x="2" y="3"/>
                    </a:lnTo>
                    <a:lnTo>
                      <a:pt x="10" y="9"/>
                    </a:lnTo>
                    <a:lnTo>
                      <a:pt x="20" y="18"/>
                    </a:lnTo>
                    <a:lnTo>
                      <a:pt x="32" y="27"/>
                    </a:lnTo>
                    <a:lnTo>
                      <a:pt x="43" y="35"/>
                    </a:lnTo>
                    <a:lnTo>
                      <a:pt x="52" y="42"/>
                    </a:lnTo>
                  </a:path>
                </a:pathLst>
              </a:custGeom>
              <a:noFill/>
              <a:ln w="7938">
                <a:solidFill>
                  <a:srgbClr val="000000"/>
                </a:solidFill>
                <a:prstDash val="solid"/>
                <a:round/>
                <a:headEnd/>
                <a:tailEnd/>
              </a:ln>
            </p:spPr>
            <p:txBody>
              <a:bodyPr/>
              <a:lstStyle/>
              <a:p>
                <a:endParaRPr lang="en-US"/>
              </a:p>
            </p:txBody>
          </p:sp>
          <p:sp>
            <p:nvSpPr>
              <p:cNvPr id="57722" name="Line 555"/>
              <p:cNvSpPr>
                <a:spLocks noChangeShapeType="1"/>
              </p:cNvSpPr>
              <p:nvPr/>
            </p:nvSpPr>
            <p:spPr bwMode="auto">
              <a:xfrm>
                <a:off x="4816" y="2711"/>
                <a:ext cx="0" cy="0"/>
              </a:xfrm>
              <a:prstGeom prst="line">
                <a:avLst/>
              </a:prstGeom>
              <a:noFill/>
              <a:ln w="7938">
                <a:solidFill>
                  <a:srgbClr val="000000"/>
                </a:solidFill>
                <a:round/>
                <a:headEnd/>
                <a:tailEnd/>
              </a:ln>
            </p:spPr>
            <p:txBody>
              <a:bodyPr/>
              <a:lstStyle/>
              <a:p>
                <a:endParaRPr lang="en-US"/>
              </a:p>
            </p:txBody>
          </p:sp>
          <p:sp>
            <p:nvSpPr>
              <p:cNvPr id="57723" name="Line 556"/>
              <p:cNvSpPr>
                <a:spLocks noChangeShapeType="1"/>
              </p:cNvSpPr>
              <p:nvPr/>
            </p:nvSpPr>
            <p:spPr bwMode="auto">
              <a:xfrm>
                <a:off x="4810" y="2707"/>
                <a:ext cx="0" cy="0"/>
              </a:xfrm>
              <a:prstGeom prst="line">
                <a:avLst/>
              </a:prstGeom>
              <a:noFill/>
              <a:ln w="7938">
                <a:solidFill>
                  <a:srgbClr val="000000"/>
                </a:solidFill>
                <a:round/>
                <a:headEnd/>
                <a:tailEnd/>
              </a:ln>
            </p:spPr>
            <p:txBody>
              <a:bodyPr/>
              <a:lstStyle/>
              <a:p>
                <a:endParaRPr lang="en-US"/>
              </a:p>
            </p:txBody>
          </p:sp>
          <p:sp>
            <p:nvSpPr>
              <p:cNvPr id="57724" name="Line 557"/>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25" name="Line 558"/>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26" name="Line 559"/>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27" name="Line 560"/>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28" name="Line 561"/>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29" name="Line 562"/>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0" name="Line 563"/>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1" name="Line 564"/>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2" name="Line 565"/>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3" name="Line 566"/>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4" name="Line 567"/>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5" name="Line 568"/>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6" name="Line 569"/>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7" name="Line 570"/>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8" name="Line 571"/>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39" name="Line 572"/>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0" name="Line 573"/>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1" name="Line 574"/>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2" name="Line 575"/>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3" name="Line 576"/>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4" name="Line 577"/>
              <p:cNvSpPr>
                <a:spLocks noChangeShapeType="1"/>
              </p:cNvSpPr>
              <p:nvPr/>
            </p:nvSpPr>
            <p:spPr bwMode="auto">
              <a:xfrm flipH="1" flipV="1">
                <a:off x="4810" y="2707"/>
                <a:ext cx="6" cy="4"/>
              </a:xfrm>
              <a:prstGeom prst="line">
                <a:avLst/>
              </a:prstGeom>
              <a:noFill/>
              <a:ln w="7938">
                <a:solidFill>
                  <a:srgbClr val="000000"/>
                </a:solidFill>
                <a:round/>
                <a:headEnd/>
                <a:tailEnd/>
              </a:ln>
            </p:spPr>
            <p:txBody>
              <a:bodyPr/>
              <a:lstStyle/>
              <a:p>
                <a:endParaRPr lang="en-US"/>
              </a:p>
            </p:txBody>
          </p:sp>
          <p:sp>
            <p:nvSpPr>
              <p:cNvPr id="57745" name="Freeform 578"/>
              <p:cNvSpPr>
                <a:spLocks/>
              </p:cNvSpPr>
              <p:nvPr/>
            </p:nvSpPr>
            <p:spPr bwMode="auto">
              <a:xfrm>
                <a:off x="4810" y="2706"/>
                <a:ext cx="7" cy="5"/>
              </a:xfrm>
              <a:custGeom>
                <a:avLst/>
                <a:gdLst>
                  <a:gd name="T0" fmla="*/ 0 w 37"/>
                  <a:gd name="T1" fmla="*/ 0 h 27"/>
                  <a:gd name="T2" fmla="*/ 0 w 37"/>
                  <a:gd name="T3" fmla="*/ 0 h 27"/>
                  <a:gd name="T4" fmla="*/ 0 w 37"/>
                  <a:gd name="T5" fmla="*/ 0 h 27"/>
                  <a:gd name="T6" fmla="*/ 0 w 37"/>
                  <a:gd name="T7" fmla="*/ 0 h 27"/>
                  <a:gd name="T8" fmla="*/ 0 w 37"/>
                  <a:gd name="T9" fmla="*/ 0 h 27"/>
                  <a:gd name="T10" fmla="*/ 0 60000 65536"/>
                  <a:gd name="T11" fmla="*/ 0 60000 65536"/>
                  <a:gd name="T12" fmla="*/ 0 60000 65536"/>
                  <a:gd name="T13" fmla="*/ 0 60000 65536"/>
                  <a:gd name="T14" fmla="*/ 0 60000 65536"/>
                  <a:gd name="T15" fmla="*/ 0 w 37"/>
                  <a:gd name="T16" fmla="*/ 0 h 27"/>
                  <a:gd name="T17" fmla="*/ 37 w 37"/>
                  <a:gd name="T18" fmla="*/ 27 h 27"/>
                </a:gdLst>
                <a:ahLst/>
                <a:cxnLst>
                  <a:cxn ang="T10">
                    <a:pos x="T0" y="T1"/>
                  </a:cxn>
                  <a:cxn ang="T11">
                    <a:pos x="T2" y="T3"/>
                  </a:cxn>
                  <a:cxn ang="T12">
                    <a:pos x="T4" y="T5"/>
                  </a:cxn>
                  <a:cxn ang="T13">
                    <a:pos x="T6" y="T7"/>
                  </a:cxn>
                  <a:cxn ang="T14">
                    <a:pos x="T8" y="T9"/>
                  </a:cxn>
                </a:cxnLst>
                <a:rect l="T15" t="T16" r="T17" b="T18"/>
                <a:pathLst>
                  <a:path w="37" h="27">
                    <a:moveTo>
                      <a:pt x="0" y="0"/>
                    </a:moveTo>
                    <a:lnTo>
                      <a:pt x="11" y="10"/>
                    </a:lnTo>
                    <a:lnTo>
                      <a:pt x="24" y="19"/>
                    </a:lnTo>
                    <a:lnTo>
                      <a:pt x="34" y="26"/>
                    </a:lnTo>
                    <a:lnTo>
                      <a:pt x="37" y="27"/>
                    </a:lnTo>
                  </a:path>
                </a:pathLst>
              </a:custGeom>
              <a:noFill/>
              <a:ln w="7938">
                <a:solidFill>
                  <a:srgbClr val="000000"/>
                </a:solidFill>
                <a:prstDash val="solid"/>
                <a:round/>
                <a:headEnd/>
                <a:tailEnd/>
              </a:ln>
            </p:spPr>
            <p:txBody>
              <a:bodyPr/>
              <a:lstStyle/>
              <a:p>
                <a:endParaRPr lang="en-US"/>
              </a:p>
            </p:txBody>
          </p:sp>
          <p:sp>
            <p:nvSpPr>
              <p:cNvPr id="57746" name="Freeform 579"/>
              <p:cNvSpPr>
                <a:spLocks/>
              </p:cNvSpPr>
              <p:nvPr/>
            </p:nvSpPr>
            <p:spPr bwMode="auto">
              <a:xfrm>
                <a:off x="4802" y="2700"/>
                <a:ext cx="8" cy="7"/>
              </a:xfrm>
              <a:custGeom>
                <a:avLst/>
                <a:gdLst>
                  <a:gd name="T0" fmla="*/ 0 w 50"/>
                  <a:gd name="T1" fmla="*/ 0 h 38"/>
                  <a:gd name="T2" fmla="*/ 0 w 50"/>
                  <a:gd name="T3" fmla="*/ 0 h 38"/>
                  <a:gd name="T4" fmla="*/ 0 w 50"/>
                  <a:gd name="T5" fmla="*/ 0 h 38"/>
                  <a:gd name="T6" fmla="*/ 0 w 50"/>
                  <a:gd name="T7" fmla="*/ 0 h 38"/>
                  <a:gd name="T8" fmla="*/ 0 w 50"/>
                  <a:gd name="T9" fmla="*/ 0 h 38"/>
                  <a:gd name="T10" fmla="*/ 0 w 50"/>
                  <a:gd name="T11" fmla="*/ 0 h 38"/>
                  <a:gd name="T12" fmla="*/ 0 w 50"/>
                  <a:gd name="T13" fmla="*/ 0 h 38"/>
                  <a:gd name="T14" fmla="*/ 0 60000 65536"/>
                  <a:gd name="T15" fmla="*/ 0 60000 65536"/>
                  <a:gd name="T16" fmla="*/ 0 60000 65536"/>
                  <a:gd name="T17" fmla="*/ 0 60000 65536"/>
                  <a:gd name="T18" fmla="*/ 0 60000 65536"/>
                  <a:gd name="T19" fmla="*/ 0 60000 65536"/>
                  <a:gd name="T20" fmla="*/ 0 60000 65536"/>
                  <a:gd name="T21" fmla="*/ 0 w 50"/>
                  <a:gd name="T22" fmla="*/ 0 h 38"/>
                  <a:gd name="T23" fmla="*/ 50 w 5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8">
                    <a:moveTo>
                      <a:pt x="0" y="0"/>
                    </a:moveTo>
                    <a:lnTo>
                      <a:pt x="3" y="4"/>
                    </a:lnTo>
                    <a:lnTo>
                      <a:pt x="11" y="11"/>
                    </a:lnTo>
                    <a:lnTo>
                      <a:pt x="24" y="21"/>
                    </a:lnTo>
                    <a:lnTo>
                      <a:pt x="36" y="30"/>
                    </a:lnTo>
                    <a:lnTo>
                      <a:pt x="45" y="37"/>
                    </a:lnTo>
                    <a:lnTo>
                      <a:pt x="50" y="38"/>
                    </a:lnTo>
                  </a:path>
                </a:pathLst>
              </a:custGeom>
              <a:noFill/>
              <a:ln w="7938">
                <a:solidFill>
                  <a:srgbClr val="000000"/>
                </a:solidFill>
                <a:prstDash val="solid"/>
                <a:round/>
                <a:headEnd/>
                <a:tailEnd/>
              </a:ln>
            </p:spPr>
            <p:txBody>
              <a:bodyPr/>
              <a:lstStyle/>
              <a:p>
                <a:endParaRPr lang="en-US"/>
              </a:p>
            </p:txBody>
          </p:sp>
          <p:sp>
            <p:nvSpPr>
              <p:cNvPr id="57747" name="Freeform 580"/>
              <p:cNvSpPr>
                <a:spLocks/>
              </p:cNvSpPr>
              <p:nvPr/>
            </p:nvSpPr>
            <p:spPr bwMode="auto">
              <a:xfrm>
                <a:off x="4778" y="2732"/>
                <a:ext cx="8" cy="6"/>
              </a:xfrm>
              <a:custGeom>
                <a:avLst/>
                <a:gdLst>
                  <a:gd name="T0" fmla="*/ 0 w 49"/>
                  <a:gd name="T1" fmla="*/ 0 h 37"/>
                  <a:gd name="T2" fmla="*/ 0 w 49"/>
                  <a:gd name="T3" fmla="*/ 0 h 37"/>
                  <a:gd name="T4" fmla="*/ 0 w 49"/>
                  <a:gd name="T5" fmla="*/ 0 h 37"/>
                  <a:gd name="T6" fmla="*/ 0 w 49"/>
                  <a:gd name="T7" fmla="*/ 0 h 37"/>
                  <a:gd name="T8" fmla="*/ 0 w 49"/>
                  <a:gd name="T9" fmla="*/ 0 h 37"/>
                  <a:gd name="T10" fmla="*/ 0 w 49"/>
                  <a:gd name="T11" fmla="*/ 0 h 37"/>
                  <a:gd name="T12" fmla="*/ 0 w 49"/>
                  <a:gd name="T13" fmla="*/ 0 h 37"/>
                  <a:gd name="T14" fmla="*/ 0 60000 65536"/>
                  <a:gd name="T15" fmla="*/ 0 60000 65536"/>
                  <a:gd name="T16" fmla="*/ 0 60000 65536"/>
                  <a:gd name="T17" fmla="*/ 0 60000 65536"/>
                  <a:gd name="T18" fmla="*/ 0 60000 65536"/>
                  <a:gd name="T19" fmla="*/ 0 60000 65536"/>
                  <a:gd name="T20" fmla="*/ 0 60000 65536"/>
                  <a:gd name="T21" fmla="*/ 0 w 49"/>
                  <a:gd name="T22" fmla="*/ 0 h 37"/>
                  <a:gd name="T23" fmla="*/ 49 w 49"/>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37">
                    <a:moveTo>
                      <a:pt x="0" y="0"/>
                    </a:moveTo>
                    <a:lnTo>
                      <a:pt x="3" y="3"/>
                    </a:lnTo>
                    <a:lnTo>
                      <a:pt x="11" y="10"/>
                    </a:lnTo>
                    <a:lnTo>
                      <a:pt x="23" y="20"/>
                    </a:lnTo>
                    <a:lnTo>
                      <a:pt x="36" y="29"/>
                    </a:lnTo>
                    <a:lnTo>
                      <a:pt x="45" y="36"/>
                    </a:lnTo>
                    <a:lnTo>
                      <a:pt x="49" y="37"/>
                    </a:lnTo>
                  </a:path>
                </a:pathLst>
              </a:custGeom>
              <a:noFill/>
              <a:ln w="7938">
                <a:solidFill>
                  <a:srgbClr val="000000"/>
                </a:solidFill>
                <a:prstDash val="solid"/>
                <a:round/>
                <a:headEnd/>
                <a:tailEnd/>
              </a:ln>
            </p:spPr>
            <p:txBody>
              <a:bodyPr/>
              <a:lstStyle/>
              <a:p>
                <a:endParaRPr lang="en-US"/>
              </a:p>
            </p:txBody>
          </p:sp>
          <p:sp>
            <p:nvSpPr>
              <p:cNvPr id="57748" name="Freeform 581"/>
              <p:cNvSpPr>
                <a:spLocks/>
              </p:cNvSpPr>
              <p:nvPr/>
            </p:nvSpPr>
            <p:spPr bwMode="auto">
              <a:xfrm>
                <a:off x="4746" y="2772"/>
                <a:ext cx="10" cy="6"/>
              </a:xfrm>
              <a:custGeom>
                <a:avLst/>
                <a:gdLst>
                  <a:gd name="T0" fmla="*/ 0 w 64"/>
                  <a:gd name="T1" fmla="*/ 0 h 36"/>
                  <a:gd name="T2" fmla="*/ 0 w 64"/>
                  <a:gd name="T3" fmla="*/ 0 h 36"/>
                  <a:gd name="T4" fmla="*/ 0 w 64"/>
                  <a:gd name="T5" fmla="*/ 0 h 36"/>
                  <a:gd name="T6" fmla="*/ 0 w 64"/>
                  <a:gd name="T7" fmla="*/ 0 h 36"/>
                  <a:gd name="T8" fmla="*/ 0 w 64"/>
                  <a:gd name="T9" fmla="*/ 0 h 36"/>
                  <a:gd name="T10" fmla="*/ 0 w 64"/>
                  <a:gd name="T11" fmla="*/ 0 h 36"/>
                  <a:gd name="T12" fmla="*/ 0 w 64"/>
                  <a:gd name="T13" fmla="*/ 0 h 36"/>
                  <a:gd name="T14" fmla="*/ 0 w 64"/>
                  <a:gd name="T15" fmla="*/ 0 h 36"/>
                  <a:gd name="T16" fmla="*/ 0 w 64"/>
                  <a:gd name="T17" fmla="*/ 0 h 36"/>
                  <a:gd name="T18" fmla="*/ 0 w 64"/>
                  <a:gd name="T19" fmla="*/ 0 h 36"/>
                  <a:gd name="T20" fmla="*/ 0 w 64"/>
                  <a:gd name="T21" fmla="*/ 0 h 36"/>
                  <a:gd name="T22" fmla="*/ 0 w 64"/>
                  <a:gd name="T23" fmla="*/ 0 h 36"/>
                  <a:gd name="T24" fmla="*/ 0 w 64"/>
                  <a:gd name="T25" fmla="*/ 0 h 36"/>
                  <a:gd name="T26" fmla="*/ 0 w 64"/>
                  <a:gd name="T27" fmla="*/ 0 h 36"/>
                  <a:gd name="T28" fmla="*/ 0 w 64"/>
                  <a:gd name="T29" fmla="*/ 0 h 36"/>
                  <a:gd name="T30" fmla="*/ 0 w 64"/>
                  <a:gd name="T31" fmla="*/ 0 h 36"/>
                  <a:gd name="T32" fmla="*/ 0 w 64"/>
                  <a:gd name="T33" fmla="*/ 0 h 36"/>
                  <a:gd name="T34" fmla="*/ 0 w 64"/>
                  <a:gd name="T35" fmla="*/ 0 h 36"/>
                  <a:gd name="T36" fmla="*/ 0 w 64"/>
                  <a:gd name="T37" fmla="*/ 0 h 36"/>
                  <a:gd name="T38" fmla="*/ 0 w 64"/>
                  <a:gd name="T39" fmla="*/ 0 h 36"/>
                  <a:gd name="T40" fmla="*/ 0 w 64"/>
                  <a:gd name="T41" fmla="*/ 0 h 36"/>
                  <a:gd name="T42" fmla="*/ 0 w 64"/>
                  <a:gd name="T43" fmla="*/ 0 h 36"/>
                  <a:gd name="T44" fmla="*/ 0 w 64"/>
                  <a:gd name="T45" fmla="*/ 0 h 36"/>
                  <a:gd name="T46" fmla="*/ 0 w 64"/>
                  <a:gd name="T47" fmla="*/ 0 h 36"/>
                  <a:gd name="T48" fmla="*/ 0 w 64"/>
                  <a:gd name="T49" fmla="*/ 0 h 36"/>
                  <a:gd name="T50" fmla="*/ 0 w 64"/>
                  <a:gd name="T51" fmla="*/ 0 h 36"/>
                  <a:gd name="T52" fmla="*/ 0 w 64"/>
                  <a:gd name="T53" fmla="*/ 0 h 36"/>
                  <a:gd name="T54" fmla="*/ 0 w 64"/>
                  <a:gd name="T55" fmla="*/ 0 h 36"/>
                  <a:gd name="T56" fmla="*/ 0 w 64"/>
                  <a:gd name="T57" fmla="*/ 0 h 36"/>
                  <a:gd name="T58" fmla="*/ 0 w 64"/>
                  <a:gd name="T59" fmla="*/ 0 h 36"/>
                  <a:gd name="T60" fmla="*/ 0 w 64"/>
                  <a:gd name="T61" fmla="*/ 0 h 36"/>
                  <a:gd name="T62" fmla="*/ 0 w 64"/>
                  <a:gd name="T63" fmla="*/ 0 h 36"/>
                  <a:gd name="T64" fmla="*/ 0 w 6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36"/>
                  <a:gd name="T101" fmla="*/ 64 w 6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36">
                    <a:moveTo>
                      <a:pt x="0" y="18"/>
                    </a:moveTo>
                    <a:lnTo>
                      <a:pt x="1" y="21"/>
                    </a:lnTo>
                    <a:lnTo>
                      <a:pt x="4" y="25"/>
                    </a:lnTo>
                    <a:lnTo>
                      <a:pt x="6" y="28"/>
                    </a:lnTo>
                    <a:lnTo>
                      <a:pt x="11" y="30"/>
                    </a:lnTo>
                    <a:lnTo>
                      <a:pt x="15" y="33"/>
                    </a:lnTo>
                    <a:lnTo>
                      <a:pt x="20" y="35"/>
                    </a:lnTo>
                    <a:lnTo>
                      <a:pt x="25" y="36"/>
                    </a:lnTo>
                    <a:lnTo>
                      <a:pt x="32" y="36"/>
                    </a:lnTo>
                    <a:lnTo>
                      <a:pt x="39" y="36"/>
                    </a:lnTo>
                    <a:lnTo>
                      <a:pt x="45" y="35"/>
                    </a:lnTo>
                    <a:lnTo>
                      <a:pt x="49" y="33"/>
                    </a:lnTo>
                    <a:lnTo>
                      <a:pt x="55" y="30"/>
                    </a:lnTo>
                    <a:lnTo>
                      <a:pt x="58" y="28"/>
                    </a:lnTo>
                    <a:lnTo>
                      <a:pt x="61" y="25"/>
                    </a:lnTo>
                    <a:lnTo>
                      <a:pt x="63" y="21"/>
                    </a:lnTo>
                    <a:lnTo>
                      <a:pt x="64" y="18"/>
                    </a:lnTo>
                    <a:lnTo>
                      <a:pt x="63" y="14"/>
                    </a:lnTo>
                    <a:lnTo>
                      <a:pt x="61" y="11"/>
                    </a:lnTo>
                    <a:lnTo>
                      <a:pt x="58" y="8"/>
                    </a:lnTo>
                    <a:lnTo>
                      <a:pt x="55" y="5"/>
                    </a:lnTo>
                    <a:lnTo>
                      <a:pt x="49" y="3"/>
                    </a:lnTo>
                    <a:lnTo>
                      <a:pt x="45" y="1"/>
                    </a:lnTo>
                    <a:lnTo>
                      <a:pt x="39" y="1"/>
                    </a:lnTo>
                    <a:lnTo>
                      <a:pt x="32" y="0"/>
                    </a:lnTo>
                    <a:lnTo>
                      <a:pt x="25" y="1"/>
                    </a:lnTo>
                    <a:lnTo>
                      <a:pt x="20" y="1"/>
                    </a:lnTo>
                    <a:lnTo>
                      <a:pt x="15" y="3"/>
                    </a:lnTo>
                    <a:lnTo>
                      <a:pt x="11" y="5"/>
                    </a:lnTo>
                    <a:lnTo>
                      <a:pt x="6" y="8"/>
                    </a:lnTo>
                    <a:lnTo>
                      <a:pt x="4" y="11"/>
                    </a:lnTo>
                    <a:lnTo>
                      <a:pt x="1" y="14"/>
                    </a:lnTo>
                    <a:lnTo>
                      <a:pt x="0" y="18"/>
                    </a:lnTo>
                  </a:path>
                </a:pathLst>
              </a:custGeom>
              <a:noFill/>
              <a:ln w="7938">
                <a:solidFill>
                  <a:srgbClr val="000000"/>
                </a:solidFill>
                <a:prstDash val="solid"/>
                <a:round/>
                <a:headEnd/>
                <a:tailEnd/>
              </a:ln>
            </p:spPr>
            <p:txBody>
              <a:bodyPr/>
              <a:lstStyle/>
              <a:p>
                <a:endParaRPr lang="en-US"/>
              </a:p>
            </p:txBody>
          </p:sp>
          <p:sp>
            <p:nvSpPr>
              <p:cNvPr id="57749" name="Freeform 582"/>
              <p:cNvSpPr>
                <a:spLocks/>
              </p:cNvSpPr>
              <p:nvPr/>
            </p:nvSpPr>
            <p:spPr bwMode="auto">
              <a:xfrm>
                <a:off x="4738" y="2772"/>
                <a:ext cx="1" cy="4"/>
              </a:xfrm>
              <a:custGeom>
                <a:avLst/>
                <a:gdLst>
                  <a:gd name="T0" fmla="*/ 0 w 8"/>
                  <a:gd name="T1" fmla="*/ 0 h 27"/>
                  <a:gd name="T2" fmla="*/ 0 w 8"/>
                  <a:gd name="T3" fmla="*/ 0 h 27"/>
                  <a:gd name="T4" fmla="*/ 0 w 8"/>
                  <a:gd name="T5" fmla="*/ 0 h 27"/>
                  <a:gd name="T6" fmla="*/ 0 w 8"/>
                  <a:gd name="T7" fmla="*/ 0 h 27"/>
                  <a:gd name="T8" fmla="*/ 0 w 8"/>
                  <a:gd name="T9" fmla="*/ 0 h 27"/>
                  <a:gd name="T10" fmla="*/ 0 w 8"/>
                  <a:gd name="T11" fmla="*/ 0 h 27"/>
                  <a:gd name="T12" fmla="*/ 0 w 8"/>
                  <a:gd name="T13" fmla="*/ 0 h 27"/>
                  <a:gd name="T14" fmla="*/ 0 w 8"/>
                  <a:gd name="T15" fmla="*/ 0 h 27"/>
                  <a:gd name="T16" fmla="*/ 0 w 8"/>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7"/>
                  <a:gd name="T29" fmla="*/ 8 w 8"/>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7">
                    <a:moveTo>
                      <a:pt x="8" y="0"/>
                    </a:moveTo>
                    <a:lnTo>
                      <a:pt x="4" y="3"/>
                    </a:lnTo>
                    <a:lnTo>
                      <a:pt x="1" y="6"/>
                    </a:lnTo>
                    <a:lnTo>
                      <a:pt x="0" y="10"/>
                    </a:lnTo>
                    <a:lnTo>
                      <a:pt x="0" y="13"/>
                    </a:lnTo>
                    <a:lnTo>
                      <a:pt x="0" y="16"/>
                    </a:lnTo>
                    <a:lnTo>
                      <a:pt x="1" y="20"/>
                    </a:lnTo>
                    <a:lnTo>
                      <a:pt x="3" y="23"/>
                    </a:lnTo>
                    <a:lnTo>
                      <a:pt x="7" y="27"/>
                    </a:lnTo>
                  </a:path>
                </a:pathLst>
              </a:custGeom>
              <a:noFill/>
              <a:ln w="7938">
                <a:solidFill>
                  <a:srgbClr val="000000"/>
                </a:solidFill>
                <a:prstDash val="solid"/>
                <a:round/>
                <a:headEnd/>
                <a:tailEnd/>
              </a:ln>
            </p:spPr>
            <p:txBody>
              <a:bodyPr/>
              <a:lstStyle/>
              <a:p>
                <a:endParaRPr lang="en-US"/>
              </a:p>
            </p:txBody>
          </p:sp>
          <p:sp>
            <p:nvSpPr>
              <p:cNvPr id="57750" name="Freeform 583"/>
              <p:cNvSpPr>
                <a:spLocks/>
              </p:cNvSpPr>
              <p:nvPr/>
            </p:nvSpPr>
            <p:spPr bwMode="auto">
              <a:xfrm>
                <a:off x="4750" y="2772"/>
                <a:ext cx="0" cy="0"/>
              </a:xfrm>
              <a:custGeom>
                <a:avLst/>
                <a:gdLst>
                  <a:gd name="T0" fmla="*/ 0 w 1"/>
                  <a:gd name="T1" fmla="*/ 0 w 1"/>
                  <a:gd name="T2" fmla="*/ 0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path>
                </a:pathLst>
              </a:custGeom>
              <a:noFill/>
              <a:ln w="7938">
                <a:solidFill>
                  <a:srgbClr val="000000"/>
                </a:solidFill>
                <a:prstDash val="solid"/>
                <a:round/>
                <a:headEnd/>
                <a:tailEnd/>
              </a:ln>
            </p:spPr>
            <p:txBody>
              <a:bodyPr/>
              <a:lstStyle/>
              <a:p>
                <a:endParaRPr lang="en-US"/>
              </a:p>
            </p:txBody>
          </p:sp>
          <p:sp>
            <p:nvSpPr>
              <p:cNvPr id="57751" name="Line 584"/>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2" name="Line 585"/>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3" name="Line 586"/>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4" name="Line 587"/>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5" name="Line 588"/>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6" name="Line 589"/>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7" name="Line 590"/>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8" name="Line 591"/>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59" name="Line 592"/>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0" name="Line 593"/>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1" name="Line 594"/>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2" name="Line 595"/>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3" name="Line 596"/>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4" name="Line 597"/>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5" name="Line 598"/>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6" name="Line 599"/>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7" name="Line 600"/>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8" name="Line 601"/>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69" name="Line 602"/>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70" name="Line 603"/>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71" name="Line 604"/>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72" name="Line 605"/>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73" name="Line 606"/>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774" name="Line 607"/>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75" name="Line 608"/>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76" name="Line 609"/>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77" name="Line 610"/>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78" name="Line 611"/>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79" name="Line 612"/>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780" name="Line 613"/>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grpSp>
        <p:grpSp>
          <p:nvGrpSpPr>
            <p:cNvPr id="52234" name="Group 815"/>
            <p:cNvGrpSpPr>
              <a:grpSpLocks/>
            </p:cNvGrpSpPr>
            <p:nvPr/>
          </p:nvGrpSpPr>
          <p:grpSpPr bwMode="auto">
            <a:xfrm>
              <a:off x="4732" y="2671"/>
              <a:ext cx="108" cy="178"/>
              <a:chOff x="4732" y="2671"/>
              <a:chExt cx="108" cy="178"/>
            </a:xfrm>
          </p:grpSpPr>
          <p:sp>
            <p:nvSpPr>
              <p:cNvPr id="57381" name="Line 615"/>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2" name="Line 616"/>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3" name="Line 617"/>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4" name="Line 618"/>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5" name="Line 619"/>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6" name="Line 620"/>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7" name="Line 621"/>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8" name="Line 622"/>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89" name="Line 623"/>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0" name="Line 624"/>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1" name="Line 625"/>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2" name="Line 626"/>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3" name="Line 627"/>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4" name="Line 628"/>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5" name="Line 629"/>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6" name="Line 630"/>
              <p:cNvSpPr>
                <a:spLocks noChangeShapeType="1"/>
              </p:cNvSpPr>
              <p:nvPr/>
            </p:nvSpPr>
            <p:spPr bwMode="auto">
              <a:xfrm>
                <a:off x="4756" y="2777"/>
                <a:ext cx="0" cy="0"/>
              </a:xfrm>
              <a:prstGeom prst="line">
                <a:avLst/>
              </a:prstGeom>
              <a:noFill/>
              <a:ln w="7938">
                <a:solidFill>
                  <a:srgbClr val="000000"/>
                </a:solidFill>
                <a:round/>
                <a:headEnd/>
                <a:tailEnd/>
              </a:ln>
            </p:spPr>
            <p:txBody>
              <a:bodyPr/>
              <a:lstStyle/>
              <a:p>
                <a:endParaRPr lang="en-US"/>
              </a:p>
            </p:txBody>
          </p:sp>
          <p:sp>
            <p:nvSpPr>
              <p:cNvPr id="57397" name="Line 631"/>
              <p:cNvSpPr>
                <a:spLocks noChangeShapeType="1"/>
              </p:cNvSpPr>
              <p:nvPr/>
            </p:nvSpPr>
            <p:spPr bwMode="auto">
              <a:xfrm>
                <a:off x="4739" y="2774"/>
                <a:ext cx="0" cy="0"/>
              </a:xfrm>
              <a:prstGeom prst="line">
                <a:avLst/>
              </a:prstGeom>
              <a:noFill/>
              <a:ln w="7938">
                <a:solidFill>
                  <a:srgbClr val="000000"/>
                </a:solidFill>
                <a:round/>
                <a:headEnd/>
                <a:tailEnd/>
              </a:ln>
            </p:spPr>
            <p:txBody>
              <a:bodyPr/>
              <a:lstStyle/>
              <a:p>
                <a:endParaRPr lang="en-US"/>
              </a:p>
            </p:txBody>
          </p:sp>
          <p:sp>
            <p:nvSpPr>
              <p:cNvPr id="57398" name="Line 632"/>
              <p:cNvSpPr>
                <a:spLocks noChangeShapeType="1"/>
              </p:cNvSpPr>
              <p:nvPr/>
            </p:nvSpPr>
            <p:spPr bwMode="auto">
              <a:xfrm>
                <a:off x="4739" y="2770"/>
                <a:ext cx="0" cy="0"/>
              </a:xfrm>
              <a:prstGeom prst="line">
                <a:avLst/>
              </a:prstGeom>
              <a:noFill/>
              <a:ln w="7938">
                <a:solidFill>
                  <a:srgbClr val="000000"/>
                </a:solidFill>
                <a:round/>
                <a:headEnd/>
                <a:tailEnd/>
              </a:ln>
            </p:spPr>
            <p:txBody>
              <a:bodyPr/>
              <a:lstStyle/>
              <a:p>
                <a:endParaRPr lang="en-US"/>
              </a:p>
            </p:txBody>
          </p:sp>
          <p:sp>
            <p:nvSpPr>
              <p:cNvPr id="57399" name="Line 633"/>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0" name="Line 634"/>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1" name="Line 635"/>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2" name="Line 636"/>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3" name="Line 637"/>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4" name="Line 638"/>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5" name="Line 639"/>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6" name="Line 640"/>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7" name="Line 641"/>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8" name="Line 642"/>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09" name="Line 643"/>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0" name="Line 644"/>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1" name="Line 645"/>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2" name="Line 646"/>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3" name="Line 647"/>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4" name="Line 648"/>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5" name="Line 649"/>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6" name="Line 650"/>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7" name="Line 651"/>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8" name="Line 652"/>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19" name="Line 653"/>
              <p:cNvSpPr>
                <a:spLocks noChangeShapeType="1"/>
              </p:cNvSpPr>
              <p:nvPr/>
            </p:nvSpPr>
            <p:spPr bwMode="auto">
              <a:xfrm flipV="1">
                <a:off x="4739" y="2770"/>
                <a:ext cx="0" cy="4"/>
              </a:xfrm>
              <a:prstGeom prst="line">
                <a:avLst/>
              </a:prstGeom>
              <a:noFill/>
              <a:ln w="7938">
                <a:solidFill>
                  <a:srgbClr val="000000"/>
                </a:solidFill>
                <a:round/>
                <a:headEnd/>
                <a:tailEnd/>
              </a:ln>
            </p:spPr>
            <p:txBody>
              <a:bodyPr/>
              <a:lstStyle/>
              <a:p>
                <a:endParaRPr lang="en-US"/>
              </a:p>
            </p:txBody>
          </p:sp>
          <p:sp>
            <p:nvSpPr>
              <p:cNvPr id="57420" name="Line 654"/>
              <p:cNvSpPr>
                <a:spLocks noChangeShapeType="1"/>
              </p:cNvSpPr>
              <p:nvPr/>
            </p:nvSpPr>
            <p:spPr bwMode="auto">
              <a:xfrm>
                <a:off x="4750" y="2772"/>
                <a:ext cx="0" cy="0"/>
              </a:xfrm>
              <a:prstGeom prst="line">
                <a:avLst/>
              </a:prstGeom>
              <a:noFill/>
              <a:ln w="7938">
                <a:solidFill>
                  <a:srgbClr val="000000"/>
                </a:solidFill>
                <a:round/>
                <a:headEnd/>
                <a:tailEnd/>
              </a:ln>
            </p:spPr>
            <p:txBody>
              <a:bodyPr/>
              <a:lstStyle/>
              <a:p>
                <a:endParaRPr lang="en-US"/>
              </a:p>
            </p:txBody>
          </p:sp>
          <p:sp>
            <p:nvSpPr>
              <p:cNvPr id="57421" name="Line 655"/>
              <p:cNvSpPr>
                <a:spLocks noChangeShapeType="1"/>
              </p:cNvSpPr>
              <p:nvPr/>
            </p:nvSpPr>
            <p:spPr bwMode="auto">
              <a:xfrm>
                <a:off x="4750" y="2770"/>
                <a:ext cx="0" cy="0"/>
              </a:xfrm>
              <a:prstGeom prst="line">
                <a:avLst/>
              </a:prstGeom>
              <a:noFill/>
              <a:ln w="7938">
                <a:solidFill>
                  <a:srgbClr val="000000"/>
                </a:solidFill>
                <a:round/>
                <a:headEnd/>
                <a:tailEnd/>
              </a:ln>
            </p:spPr>
            <p:txBody>
              <a:bodyPr/>
              <a:lstStyle/>
              <a:p>
                <a:endParaRPr lang="en-US"/>
              </a:p>
            </p:txBody>
          </p:sp>
          <p:sp>
            <p:nvSpPr>
              <p:cNvPr id="57422" name="Line 656"/>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3" name="Line 657"/>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4" name="Line 658"/>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5" name="Line 659"/>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6" name="Line 660"/>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7" name="Line 661"/>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8" name="Line 662"/>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29" name="Line 663"/>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0" name="Line 664"/>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1" name="Line 665"/>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2" name="Line 666"/>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3" name="Line 667"/>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4" name="Line 668"/>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5" name="Line 669"/>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6" name="Line 670"/>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7" name="Line 671"/>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8" name="Line 672"/>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39" name="Line 673"/>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40" name="Line 674"/>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41" name="Line 675"/>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42" name="Line 676"/>
              <p:cNvSpPr>
                <a:spLocks noChangeShapeType="1"/>
              </p:cNvSpPr>
              <p:nvPr/>
            </p:nvSpPr>
            <p:spPr bwMode="auto">
              <a:xfrm flipV="1">
                <a:off x="4750" y="2770"/>
                <a:ext cx="0" cy="2"/>
              </a:xfrm>
              <a:prstGeom prst="line">
                <a:avLst/>
              </a:prstGeom>
              <a:noFill/>
              <a:ln w="7938">
                <a:solidFill>
                  <a:srgbClr val="000000"/>
                </a:solidFill>
                <a:round/>
                <a:headEnd/>
                <a:tailEnd/>
              </a:ln>
            </p:spPr>
            <p:txBody>
              <a:bodyPr/>
              <a:lstStyle/>
              <a:p>
                <a:endParaRPr lang="en-US"/>
              </a:p>
            </p:txBody>
          </p:sp>
          <p:sp>
            <p:nvSpPr>
              <p:cNvPr id="57443" name="Line 677"/>
              <p:cNvSpPr>
                <a:spLocks noChangeShapeType="1"/>
              </p:cNvSpPr>
              <p:nvPr/>
            </p:nvSpPr>
            <p:spPr bwMode="auto">
              <a:xfrm>
                <a:off x="4757" y="2809"/>
                <a:ext cx="0" cy="0"/>
              </a:xfrm>
              <a:prstGeom prst="line">
                <a:avLst/>
              </a:prstGeom>
              <a:noFill/>
              <a:ln w="7938">
                <a:solidFill>
                  <a:srgbClr val="000000"/>
                </a:solidFill>
                <a:round/>
                <a:headEnd/>
                <a:tailEnd/>
              </a:ln>
            </p:spPr>
            <p:txBody>
              <a:bodyPr/>
              <a:lstStyle/>
              <a:p>
                <a:endParaRPr lang="en-US"/>
              </a:p>
            </p:txBody>
          </p:sp>
          <p:sp>
            <p:nvSpPr>
              <p:cNvPr id="57444" name="Line 678"/>
              <p:cNvSpPr>
                <a:spLocks noChangeShapeType="1"/>
              </p:cNvSpPr>
              <p:nvPr/>
            </p:nvSpPr>
            <p:spPr bwMode="auto">
              <a:xfrm>
                <a:off x="4757" y="2780"/>
                <a:ext cx="0" cy="0"/>
              </a:xfrm>
              <a:prstGeom prst="line">
                <a:avLst/>
              </a:prstGeom>
              <a:noFill/>
              <a:ln w="7938">
                <a:solidFill>
                  <a:srgbClr val="000000"/>
                </a:solidFill>
                <a:round/>
                <a:headEnd/>
                <a:tailEnd/>
              </a:ln>
            </p:spPr>
            <p:txBody>
              <a:bodyPr/>
              <a:lstStyle/>
              <a:p>
                <a:endParaRPr lang="en-US"/>
              </a:p>
            </p:txBody>
          </p:sp>
          <p:sp>
            <p:nvSpPr>
              <p:cNvPr id="57445" name="Line 679"/>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46" name="Line 680"/>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47" name="Line 681"/>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48" name="Line 682"/>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49" name="Line 683"/>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0" name="Line 684"/>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1" name="Line 685"/>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2" name="Line 686"/>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3" name="Line 687"/>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4" name="Line 688"/>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5" name="Line 689"/>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6" name="Line 690"/>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7" name="Line 691"/>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8" name="Line 692"/>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59" name="Line 693"/>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0" name="Line 694"/>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1" name="Line 695"/>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2" name="Line 696"/>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3" name="Line 697"/>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4" name="Line 698"/>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5" name="Line 699"/>
              <p:cNvSpPr>
                <a:spLocks noChangeShapeType="1"/>
              </p:cNvSpPr>
              <p:nvPr/>
            </p:nvSpPr>
            <p:spPr bwMode="auto">
              <a:xfrm flipV="1">
                <a:off x="4757" y="2780"/>
                <a:ext cx="0" cy="29"/>
              </a:xfrm>
              <a:prstGeom prst="line">
                <a:avLst/>
              </a:prstGeom>
              <a:noFill/>
              <a:ln w="7938">
                <a:solidFill>
                  <a:srgbClr val="000000"/>
                </a:solidFill>
                <a:round/>
                <a:headEnd/>
                <a:tailEnd/>
              </a:ln>
            </p:spPr>
            <p:txBody>
              <a:bodyPr/>
              <a:lstStyle/>
              <a:p>
                <a:endParaRPr lang="en-US"/>
              </a:p>
            </p:txBody>
          </p:sp>
          <p:sp>
            <p:nvSpPr>
              <p:cNvPr id="57466" name="Line 700"/>
              <p:cNvSpPr>
                <a:spLocks noChangeShapeType="1"/>
              </p:cNvSpPr>
              <p:nvPr/>
            </p:nvSpPr>
            <p:spPr bwMode="auto">
              <a:xfrm>
                <a:off x="4777" y="2746"/>
                <a:ext cx="0" cy="0"/>
              </a:xfrm>
              <a:prstGeom prst="line">
                <a:avLst/>
              </a:prstGeom>
              <a:noFill/>
              <a:ln w="7938">
                <a:solidFill>
                  <a:srgbClr val="000000"/>
                </a:solidFill>
                <a:round/>
                <a:headEnd/>
                <a:tailEnd/>
              </a:ln>
            </p:spPr>
            <p:txBody>
              <a:bodyPr/>
              <a:lstStyle/>
              <a:p>
                <a:endParaRPr lang="en-US"/>
              </a:p>
            </p:txBody>
          </p:sp>
          <p:sp>
            <p:nvSpPr>
              <p:cNvPr id="57467" name="Line 701"/>
              <p:cNvSpPr>
                <a:spLocks noChangeShapeType="1"/>
              </p:cNvSpPr>
              <p:nvPr/>
            </p:nvSpPr>
            <p:spPr bwMode="auto">
              <a:xfrm>
                <a:off x="4784" y="2737"/>
                <a:ext cx="0" cy="0"/>
              </a:xfrm>
              <a:prstGeom prst="line">
                <a:avLst/>
              </a:prstGeom>
              <a:noFill/>
              <a:ln w="7938">
                <a:solidFill>
                  <a:srgbClr val="000000"/>
                </a:solidFill>
                <a:round/>
                <a:headEnd/>
                <a:tailEnd/>
              </a:ln>
            </p:spPr>
            <p:txBody>
              <a:bodyPr/>
              <a:lstStyle/>
              <a:p>
                <a:endParaRPr lang="en-US"/>
              </a:p>
            </p:txBody>
          </p:sp>
          <p:sp>
            <p:nvSpPr>
              <p:cNvPr id="57468" name="Line 702"/>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69" name="Line 703"/>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0" name="Line 704"/>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1" name="Line 705"/>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2" name="Line 706"/>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3" name="Line 707"/>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4" name="Line 708"/>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5" name="Line 709"/>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6" name="Line 710"/>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7" name="Line 711"/>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8" name="Line 712"/>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79" name="Line 713"/>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0" name="Line 714"/>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1" name="Line 715"/>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2" name="Line 716"/>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3" name="Line 717"/>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4" name="Line 718"/>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5" name="Line 719"/>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6" name="Line 720"/>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7" name="Line 721"/>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8" name="Line 722"/>
              <p:cNvSpPr>
                <a:spLocks noChangeShapeType="1"/>
              </p:cNvSpPr>
              <p:nvPr/>
            </p:nvSpPr>
            <p:spPr bwMode="auto">
              <a:xfrm flipV="1">
                <a:off x="4777" y="2737"/>
                <a:ext cx="7" cy="9"/>
              </a:xfrm>
              <a:prstGeom prst="line">
                <a:avLst/>
              </a:prstGeom>
              <a:noFill/>
              <a:ln w="7938">
                <a:solidFill>
                  <a:srgbClr val="000000"/>
                </a:solidFill>
                <a:round/>
                <a:headEnd/>
                <a:tailEnd/>
              </a:ln>
            </p:spPr>
            <p:txBody>
              <a:bodyPr/>
              <a:lstStyle/>
              <a:p>
                <a:endParaRPr lang="en-US"/>
              </a:p>
            </p:txBody>
          </p:sp>
          <p:sp>
            <p:nvSpPr>
              <p:cNvPr id="57489" name="Line 723"/>
              <p:cNvSpPr>
                <a:spLocks noChangeShapeType="1"/>
              </p:cNvSpPr>
              <p:nvPr/>
            </p:nvSpPr>
            <p:spPr bwMode="auto">
              <a:xfrm>
                <a:off x="4785" y="2752"/>
                <a:ext cx="0" cy="0"/>
              </a:xfrm>
              <a:prstGeom prst="line">
                <a:avLst/>
              </a:prstGeom>
              <a:noFill/>
              <a:ln w="7938">
                <a:solidFill>
                  <a:srgbClr val="000000"/>
                </a:solidFill>
                <a:round/>
                <a:headEnd/>
                <a:tailEnd/>
              </a:ln>
            </p:spPr>
            <p:txBody>
              <a:bodyPr/>
              <a:lstStyle/>
              <a:p>
                <a:endParaRPr lang="en-US"/>
              </a:p>
            </p:txBody>
          </p:sp>
          <p:sp>
            <p:nvSpPr>
              <p:cNvPr id="57490" name="Line 724"/>
              <p:cNvSpPr>
                <a:spLocks noChangeShapeType="1"/>
              </p:cNvSpPr>
              <p:nvPr/>
            </p:nvSpPr>
            <p:spPr bwMode="auto">
              <a:xfrm>
                <a:off x="4794" y="2740"/>
                <a:ext cx="0" cy="0"/>
              </a:xfrm>
              <a:prstGeom prst="line">
                <a:avLst/>
              </a:prstGeom>
              <a:noFill/>
              <a:ln w="7938">
                <a:solidFill>
                  <a:srgbClr val="000000"/>
                </a:solidFill>
                <a:round/>
                <a:headEnd/>
                <a:tailEnd/>
              </a:ln>
            </p:spPr>
            <p:txBody>
              <a:bodyPr/>
              <a:lstStyle/>
              <a:p>
                <a:endParaRPr lang="en-US"/>
              </a:p>
            </p:txBody>
          </p:sp>
          <p:sp>
            <p:nvSpPr>
              <p:cNvPr id="57491" name="Line 725"/>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2" name="Line 726"/>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3" name="Line 727"/>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4" name="Line 728"/>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5" name="Line 729"/>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6" name="Line 730"/>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7" name="Line 731"/>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8" name="Line 732"/>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499" name="Line 733"/>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0" name="Line 734"/>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1" name="Line 735"/>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2" name="Line 736"/>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3" name="Line 737"/>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4" name="Line 738"/>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5" name="Line 739"/>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6" name="Line 740"/>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7" name="Line 741"/>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8" name="Line 742"/>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09" name="Line 743"/>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10" name="Line 744"/>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11" name="Line 745"/>
              <p:cNvSpPr>
                <a:spLocks noChangeShapeType="1"/>
              </p:cNvSpPr>
              <p:nvPr/>
            </p:nvSpPr>
            <p:spPr bwMode="auto">
              <a:xfrm flipV="1">
                <a:off x="4785" y="2740"/>
                <a:ext cx="9" cy="12"/>
              </a:xfrm>
              <a:prstGeom prst="line">
                <a:avLst/>
              </a:prstGeom>
              <a:noFill/>
              <a:ln w="7938">
                <a:solidFill>
                  <a:srgbClr val="000000"/>
                </a:solidFill>
                <a:round/>
                <a:headEnd/>
                <a:tailEnd/>
              </a:ln>
            </p:spPr>
            <p:txBody>
              <a:bodyPr/>
              <a:lstStyle/>
              <a:p>
                <a:endParaRPr lang="en-US"/>
              </a:p>
            </p:txBody>
          </p:sp>
          <p:sp>
            <p:nvSpPr>
              <p:cNvPr id="57512" name="Freeform 746"/>
              <p:cNvSpPr>
                <a:spLocks/>
              </p:cNvSpPr>
              <p:nvPr/>
            </p:nvSpPr>
            <p:spPr bwMode="auto">
              <a:xfrm>
                <a:off x="4769" y="2746"/>
                <a:ext cx="8" cy="22"/>
              </a:xfrm>
              <a:custGeom>
                <a:avLst/>
                <a:gdLst>
                  <a:gd name="T0" fmla="*/ 0 w 49"/>
                  <a:gd name="T1" fmla="*/ 0 h 132"/>
                  <a:gd name="T2" fmla="*/ 0 w 49"/>
                  <a:gd name="T3" fmla="*/ 0 h 132"/>
                  <a:gd name="T4" fmla="*/ 0 w 49"/>
                  <a:gd name="T5" fmla="*/ 0 h 132"/>
                  <a:gd name="T6" fmla="*/ 0 w 49"/>
                  <a:gd name="T7" fmla="*/ 0 h 132"/>
                  <a:gd name="T8" fmla="*/ 0 w 49"/>
                  <a:gd name="T9" fmla="*/ 0 h 132"/>
                  <a:gd name="T10" fmla="*/ 0 w 49"/>
                  <a:gd name="T11" fmla="*/ 0 h 132"/>
                  <a:gd name="T12" fmla="*/ 0 w 49"/>
                  <a:gd name="T13" fmla="*/ 0 h 132"/>
                  <a:gd name="T14" fmla="*/ 0 w 49"/>
                  <a:gd name="T15" fmla="*/ 0 h 132"/>
                  <a:gd name="T16" fmla="*/ 0 w 49"/>
                  <a:gd name="T17" fmla="*/ 1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
                  <a:gd name="T28" fmla="*/ 0 h 132"/>
                  <a:gd name="T29" fmla="*/ 49 w 49"/>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 h="132">
                    <a:moveTo>
                      <a:pt x="49" y="0"/>
                    </a:moveTo>
                    <a:lnTo>
                      <a:pt x="38" y="16"/>
                    </a:lnTo>
                    <a:lnTo>
                      <a:pt x="28" y="32"/>
                    </a:lnTo>
                    <a:lnTo>
                      <a:pt x="20" y="48"/>
                    </a:lnTo>
                    <a:lnTo>
                      <a:pt x="13" y="64"/>
                    </a:lnTo>
                    <a:lnTo>
                      <a:pt x="8" y="81"/>
                    </a:lnTo>
                    <a:lnTo>
                      <a:pt x="3" y="98"/>
                    </a:lnTo>
                    <a:lnTo>
                      <a:pt x="1" y="115"/>
                    </a:lnTo>
                    <a:lnTo>
                      <a:pt x="0" y="132"/>
                    </a:lnTo>
                  </a:path>
                </a:pathLst>
              </a:custGeom>
              <a:noFill/>
              <a:ln w="7938">
                <a:solidFill>
                  <a:srgbClr val="000000"/>
                </a:solidFill>
                <a:prstDash val="solid"/>
                <a:round/>
                <a:headEnd/>
                <a:tailEnd/>
              </a:ln>
            </p:spPr>
            <p:txBody>
              <a:bodyPr/>
              <a:lstStyle/>
              <a:p>
                <a:endParaRPr lang="en-US"/>
              </a:p>
            </p:txBody>
          </p:sp>
          <p:sp>
            <p:nvSpPr>
              <p:cNvPr id="57513" name="Freeform 747"/>
              <p:cNvSpPr>
                <a:spLocks/>
              </p:cNvSpPr>
              <p:nvPr/>
            </p:nvSpPr>
            <p:spPr bwMode="auto">
              <a:xfrm>
                <a:off x="4779" y="2752"/>
                <a:ext cx="6" cy="16"/>
              </a:xfrm>
              <a:custGeom>
                <a:avLst/>
                <a:gdLst>
                  <a:gd name="T0" fmla="*/ 0 w 37"/>
                  <a:gd name="T1" fmla="*/ 0 h 93"/>
                  <a:gd name="T2" fmla="*/ 0 w 37"/>
                  <a:gd name="T3" fmla="*/ 0 h 93"/>
                  <a:gd name="T4" fmla="*/ 0 w 37"/>
                  <a:gd name="T5" fmla="*/ 0 h 93"/>
                  <a:gd name="T6" fmla="*/ 0 w 37"/>
                  <a:gd name="T7" fmla="*/ 0 h 93"/>
                  <a:gd name="T8" fmla="*/ 0 w 37"/>
                  <a:gd name="T9" fmla="*/ 0 h 93"/>
                  <a:gd name="T10" fmla="*/ 0 w 37"/>
                  <a:gd name="T11" fmla="*/ 0 h 93"/>
                  <a:gd name="T12" fmla="*/ 0 w 37"/>
                  <a:gd name="T13" fmla="*/ 0 h 93"/>
                  <a:gd name="T14" fmla="*/ 0 w 37"/>
                  <a:gd name="T15" fmla="*/ 0 h 93"/>
                  <a:gd name="T16" fmla="*/ 0 w 37"/>
                  <a:gd name="T17" fmla="*/ 1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93"/>
                  <a:gd name="T29" fmla="*/ 37 w 37"/>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93">
                    <a:moveTo>
                      <a:pt x="37" y="0"/>
                    </a:moveTo>
                    <a:lnTo>
                      <a:pt x="29" y="11"/>
                    </a:lnTo>
                    <a:lnTo>
                      <a:pt x="21" y="23"/>
                    </a:lnTo>
                    <a:lnTo>
                      <a:pt x="15" y="35"/>
                    </a:lnTo>
                    <a:lnTo>
                      <a:pt x="9" y="47"/>
                    </a:lnTo>
                    <a:lnTo>
                      <a:pt x="6" y="59"/>
                    </a:lnTo>
                    <a:lnTo>
                      <a:pt x="3" y="71"/>
                    </a:lnTo>
                    <a:lnTo>
                      <a:pt x="1" y="82"/>
                    </a:lnTo>
                    <a:lnTo>
                      <a:pt x="0" y="93"/>
                    </a:lnTo>
                  </a:path>
                </a:pathLst>
              </a:custGeom>
              <a:noFill/>
              <a:ln w="7938">
                <a:solidFill>
                  <a:srgbClr val="000000"/>
                </a:solidFill>
                <a:prstDash val="solid"/>
                <a:round/>
                <a:headEnd/>
                <a:tailEnd/>
              </a:ln>
            </p:spPr>
            <p:txBody>
              <a:bodyPr/>
              <a:lstStyle/>
              <a:p>
                <a:endParaRPr lang="en-US"/>
              </a:p>
            </p:txBody>
          </p:sp>
          <p:sp>
            <p:nvSpPr>
              <p:cNvPr id="57514" name="Line 748"/>
              <p:cNvSpPr>
                <a:spLocks noChangeShapeType="1"/>
              </p:cNvSpPr>
              <p:nvPr/>
            </p:nvSpPr>
            <p:spPr bwMode="auto">
              <a:xfrm>
                <a:off x="4788" y="2736"/>
                <a:ext cx="0" cy="0"/>
              </a:xfrm>
              <a:prstGeom prst="line">
                <a:avLst/>
              </a:prstGeom>
              <a:noFill/>
              <a:ln w="7938">
                <a:solidFill>
                  <a:srgbClr val="000000"/>
                </a:solidFill>
                <a:round/>
                <a:headEnd/>
                <a:tailEnd/>
              </a:ln>
            </p:spPr>
            <p:txBody>
              <a:bodyPr/>
              <a:lstStyle/>
              <a:p>
                <a:endParaRPr lang="en-US"/>
              </a:p>
            </p:txBody>
          </p:sp>
          <p:sp>
            <p:nvSpPr>
              <p:cNvPr id="57515" name="Line 749"/>
              <p:cNvSpPr>
                <a:spLocks noChangeShapeType="1"/>
              </p:cNvSpPr>
              <p:nvPr/>
            </p:nvSpPr>
            <p:spPr bwMode="auto">
              <a:xfrm>
                <a:off x="4786" y="2738"/>
                <a:ext cx="0" cy="0"/>
              </a:xfrm>
              <a:prstGeom prst="line">
                <a:avLst/>
              </a:prstGeom>
              <a:noFill/>
              <a:ln w="7938">
                <a:solidFill>
                  <a:srgbClr val="000000"/>
                </a:solidFill>
                <a:round/>
                <a:headEnd/>
                <a:tailEnd/>
              </a:ln>
            </p:spPr>
            <p:txBody>
              <a:bodyPr/>
              <a:lstStyle/>
              <a:p>
                <a:endParaRPr lang="en-US"/>
              </a:p>
            </p:txBody>
          </p:sp>
          <p:sp>
            <p:nvSpPr>
              <p:cNvPr id="57516" name="Line 750"/>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17" name="Line 751"/>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18" name="Line 752"/>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19" name="Line 753"/>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0" name="Line 754"/>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1" name="Line 755"/>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2" name="Line 756"/>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3" name="Line 757"/>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4" name="Line 758"/>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5" name="Line 759"/>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6" name="Line 760"/>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7" name="Line 761"/>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8" name="Line 762"/>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29" name="Line 763"/>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0" name="Line 764"/>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1" name="Line 765"/>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2" name="Line 766"/>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3" name="Line 767"/>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4" name="Line 768"/>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5" name="Line 769"/>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6" name="Line 770"/>
              <p:cNvSpPr>
                <a:spLocks noChangeShapeType="1"/>
              </p:cNvSpPr>
              <p:nvPr/>
            </p:nvSpPr>
            <p:spPr bwMode="auto">
              <a:xfrm flipH="1">
                <a:off x="4786" y="2736"/>
                <a:ext cx="2" cy="2"/>
              </a:xfrm>
              <a:prstGeom prst="line">
                <a:avLst/>
              </a:prstGeom>
              <a:noFill/>
              <a:ln w="7938">
                <a:solidFill>
                  <a:srgbClr val="000000"/>
                </a:solidFill>
                <a:round/>
                <a:headEnd/>
                <a:tailEnd/>
              </a:ln>
            </p:spPr>
            <p:txBody>
              <a:bodyPr/>
              <a:lstStyle/>
              <a:p>
                <a:endParaRPr lang="en-US"/>
              </a:p>
            </p:txBody>
          </p:sp>
          <p:sp>
            <p:nvSpPr>
              <p:cNvPr id="57537" name="Line 771"/>
              <p:cNvSpPr>
                <a:spLocks noChangeShapeType="1"/>
              </p:cNvSpPr>
              <p:nvPr/>
            </p:nvSpPr>
            <p:spPr bwMode="auto">
              <a:xfrm>
                <a:off x="4780" y="2730"/>
                <a:ext cx="0" cy="0"/>
              </a:xfrm>
              <a:prstGeom prst="line">
                <a:avLst/>
              </a:prstGeom>
              <a:noFill/>
              <a:ln w="7938">
                <a:solidFill>
                  <a:srgbClr val="000000"/>
                </a:solidFill>
                <a:round/>
                <a:headEnd/>
                <a:tailEnd/>
              </a:ln>
            </p:spPr>
            <p:txBody>
              <a:bodyPr/>
              <a:lstStyle/>
              <a:p>
                <a:endParaRPr lang="en-US"/>
              </a:p>
            </p:txBody>
          </p:sp>
          <p:sp>
            <p:nvSpPr>
              <p:cNvPr id="57538" name="Line 772"/>
              <p:cNvSpPr>
                <a:spLocks noChangeShapeType="1"/>
              </p:cNvSpPr>
              <p:nvPr/>
            </p:nvSpPr>
            <p:spPr bwMode="auto">
              <a:xfrm>
                <a:off x="4778" y="2732"/>
                <a:ext cx="0" cy="0"/>
              </a:xfrm>
              <a:prstGeom prst="line">
                <a:avLst/>
              </a:prstGeom>
              <a:noFill/>
              <a:ln w="7938">
                <a:solidFill>
                  <a:srgbClr val="000000"/>
                </a:solidFill>
                <a:round/>
                <a:headEnd/>
                <a:tailEnd/>
              </a:ln>
            </p:spPr>
            <p:txBody>
              <a:bodyPr/>
              <a:lstStyle/>
              <a:p>
                <a:endParaRPr lang="en-US"/>
              </a:p>
            </p:txBody>
          </p:sp>
          <p:sp>
            <p:nvSpPr>
              <p:cNvPr id="57539" name="Line 773"/>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0" name="Line 774"/>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1" name="Line 775"/>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2" name="Line 776"/>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3" name="Line 777"/>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4" name="Line 778"/>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5" name="Line 779"/>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6" name="Line 780"/>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7" name="Line 781"/>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8" name="Line 782"/>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49" name="Line 783"/>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0" name="Line 784"/>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1" name="Line 785"/>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2" name="Line 786"/>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3" name="Line 787"/>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4" name="Line 788"/>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5" name="Line 789"/>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6" name="Line 790"/>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7" name="Line 791"/>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8" name="Line 792"/>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59" name="Line 793"/>
              <p:cNvSpPr>
                <a:spLocks noChangeShapeType="1"/>
              </p:cNvSpPr>
              <p:nvPr/>
            </p:nvSpPr>
            <p:spPr bwMode="auto">
              <a:xfrm flipH="1">
                <a:off x="4778" y="2730"/>
                <a:ext cx="2" cy="2"/>
              </a:xfrm>
              <a:prstGeom prst="line">
                <a:avLst/>
              </a:prstGeom>
              <a:noFill/>
              <a:ln w="7938">
                <a:solidFill>
                  <a:srgbClr val="000000"/>
                </a:solidFill>
                <a:round/>
                <a:headEnd/>
                <a:tailEnd/>
              </a:ln>
            </p:spPr>
            <p:txBody>
              <a:bodyPr/>
              <a:lstStyle/>
              <a:p>
                <a:endParaRPr lang="en-US"/>
              </a:p>
            </p:txBody>
          </p:sp>
          <p:sp>
            <p:nvSpPr>
              <p:cNvPr id="57560" name="Freeform 794"/>
              <p:cNvSpPr>
                <a:spLocks/>
              </p:cNvSpPr>
              <p:nvPr/>
            </p:nvSpPr>
            <p:spPr bwMode="auto">
              <a:xfrm>
                <a:off x="4769" y="2768"/>
                <a:ext cx="20" cy="20"/>
              </a:xfrm>
              <a:custGeom>
                <a:avLst/>
                <a:gdLst>
                  <a:gd name="T0" fmla="*/ 0 w 119"/>
                  <a:gd name="T1" fmla="*/ 0 h 118"/>
                  <a:gd name="T2" fmla="*/ 0 w 119"/>
                  <a:gd name="T3" fmla="*/ 0 h 118"/>
                  <a:gd name="T4" fmla="*/ 0 w 119"/>
                  <a:gd name="T5" fmla="*/ 0 h 118"/>
                  <a:gd name="T6" fmla="*/ 0 w 119"/>
                  <a:gd name="T7" fmla="*/ 0 h 118"/>
                  <a:gd name="T8" fmla="*/ 0 w 119"/>
                  <a:gd name="T9" fmla="*/ 0 h 118"/>
                  <a:gd name="T10" fmla="*/ 0 w 119"/>
                  <a:gd name="T11" fmla="*/ 0 h 118"/>
                  <a:gd name="T12" fmla="*/ 0 w 119"/>
                  <a:gd name="T13" fmla="*/ 0 h 118"/>
                  <a:gd name="T14" fmla="*/ 0 w 119"/>
                  <a:gd name="T15" fmla="*/ 0 h 118"/>
                  <a:gd name="T16" fmla="*/ 0 w 119"/>
                  <a:gd name="T17" fmla="*/ 1 h 118"/>
                  <a:gd name="T18" fmla="*/ 0 w 119"/>
                  <a:gd name="T19" fmla="*/ 1 h 118"/>
                  <a:gd name="T20" fmla="*/ 0 w 119"/>
                  <a:gd name="T21" fmla="*/ 1 h 118"/>
                  <a:gd name="T22" fmla="*/ 0 w 119"/>
                  <a:gd name="T23" fmla="*/ 1 h 118"/>
                  <a:gd name="T24" fmla="*/ 0 w 119"/>
                  <a:gd name="T25" fmla="*/ 1 h 118"/>
                  <a:gd name="T26" fmla="*/ 0 w 119"/>
                  <a:gd name="T27" fmla="*/ 1 h 118"/>
                  <a:gd name="T28" fmla="*/ 1 w 119"/>
                  <a:gd name="T29" fmla="*/ 1 h 118"/>
                  <a:gd name="T30" fmla="*/ 1 w 119"/>
                  <a:gd name="T31" fmla="*/ 1 h 118"/>
                  <a:gd name="T32" fmla="*/ 1 w 119"/>
                  <a:gd name="T33" fmla="*/ 1 h 118"/>
                  <a:gd name="T34" fmla="*/ 1 w 119"/>
                  <a:gd name="T35" fmla="*/ 1 h 118"/>
                  <a:gd name="T36" fmla="*/ 1 w 119"/>
                  <a:gd name="T37" fmla="*/ 1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18"/>
                  <a:gd name="T59" fmla="*/ 119 w 119"/>
                  <a:gd name="T60" fmla="*/ 118 h 1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18">
                    <a:moveTo>
                      <a:pt x="0" y="0"/>
                    </a:moveTo>
                    <a:lnTo>
                      <a:pt x="1" y="11"/>
                    </a:lnTo>
                    <a:lnTo>
                      <a:pt x="2" y="22"/>
                    </a:lnTo>
                    <a:lnTo>
                      <a:pt x="6" y="34"/>
                    </a:lnTo>
                    <a:lnTo>
                      <a:pt x="9" y="45"/>
                    </a:lnTo>
                    <a:lnTo>
                      <a:pt x="13" y="56"/>
                    </a:lnTo>
                    <a:lnTo>
                      <a:pt x="18" y="68"/>
                    </a:lnTo>
                    <a:lnTo>
                      <a:pt x="25" y="78"/>
                    </a:lnTo>
                    <a:lnTo>
                      <a:pt x="31" y="87"/>
                    </a:lnTo>
                    <a:lnTo>
                      <a:pt x="38" y="96"/>
                    </a:lnTo>
                    <a:lnTo>
                      <a:pt x="46" y="103"/>
                    </a:lnTo>
                    <a:lnTo>
                      <a:pt x="57" y="110"/>
                    </a:lnTo>
                    <a:lnTo>
                      <a:pt x="68" y="115"/>
                    </a:lnTo>
                    <a:lnTo>
                      <a:pt x="82" y="118"/>
                    </a:lnTo>
                    <a:lnTo>
                      <a:pt x="88" y="117"/>
                    </a:lnTo>
                    <a:lnTo>
                      <a:pt x="96" y="115"/>
                    </a:lnTo>
                    <a:lnTo>
                      <a:pt x="103" y="112"/>
                    </a:lnTo>
                    <a:lnTo>
                      <a:pt x="109" y="109"/>
                    </a:lnTo>
                    <a:lnTo>
                      <a:pt x="119" y="98"/>
                    </a:lnTo>
                  </a:path>
                </a:pathLst>
              </a:custGeom>
              <a:noFill/>
              <a:ln w="7938">
                <a:solidFill>
                  <a:srgbClr val="000000"/>
                </a:solidFill>
                <a:prstDash val="solid"/>
                <a:round/>
                <a:headEnd/>
                <a:tailEnd/>
              </a:ln>
            </p:spPr>
            <p:txBody>
              <a:bodyPr/>
              <a:lstStyle/>
              <a:p>
                <a:endParaRPr lang="en-US"/>
              </a:p>
            </p:txBody>
          </p:sp>
          <p:sp>
            <p:nvSpPr>
              <p:cNvPr id="57561" name="Freeform 795"/>
              <p:cNvSpPr>
                <a:spLocks/>
              </p:cNvSpPr>
              <p:nvPr/>
            </p:nvSpPr>
            <p:spPr bwMode="auto">
              <a:xfrm>
                <a:off x="4779" y="2768"/>
                <a:ext cx="3" cy="8"/>
              </a:xfrm>
              <a:custGeom>
                <a:avLst/>
                <a:gdLst>
                  <a:gd name="T0" fmla="*/ 0 w 18"/>
                  <a:gd name="T1" fmla="*/ 0 h 48"/>
                  <a:gd name="T2" fmla="*/ 0 w 18"/>
                  <a:gd name="T3" fmla="*/ 0 h 48"/>
                  <a:gd name="T4" fmla="*/ 0 w 18"/>
                  <a:gd name="T5" fmla="*/ 0 h 48"/>
                  <a:gd name="T6" fmla="*/ 0 w 18"/>
                  <a:gd name="T7" fmla="*/ 0 h 48"/>
                  <a:gd name="T8" fmla="*/ 0 w 18"/>
                  <a:gd name="T9" fmla="*/ 0 h 48"/>
                  <a:gd name="T10" fmla="*/ 0 w 18"/>
                  <a:gd name="T11" fmla="*/ 0 h 48"/>
                  <a:gd name="T12" fmla="*/ 0 w 18"/>
                  <a:gd name="T13" fmla="*/ 0 h 48"/>
                  <a:gd name="T14" fmla="*/ 0 w 18"/>
                  <a:gd name="T15" fmla="*/ 0 h 48"/>
                  <a:gd name="T16" fmla="*/ 0 w 1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48"/>
                  <a:gd name="T29" fmla="*/ 18 w 1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48">
                    <a:moveTo>
                      <a:pt x="0" y="0"/>
                    </a:moveTo>
                    <a:lnTo>
                      <a:pt x="1" y="4"/>
                    </a:lnTo>
                    <a:lnTo>
                      <a:pt x="1" y="11"/>
                    </a:lnTo>
                    <a:lnTo>
                      <a:pt x="4" y="18"/>
                    </a:lnTo>
                    <a:lnTo>
                      <a:pt x="6" y="25"/>
                    </a:lnTo>
                    <a:lnTo>
                      <a:pt x="8" y="31"/>
                    </a:lnTo>
                    <a:lnTo>
                      <a:pt x="12" y="38"/>
                    </a:lnTo>
                    <a:lnTo>
                      <a:pt x="15" y="44"/>
                    </a:lnTo>
                    <a:lnTo>
                      <a:pt x="18" y="48"/>
                    </a:lnTo>
                  </a:path>
                </a:pathLst>
              </a:custGeom>
              <a:noFill/>
              <a:ln w="7938">
                <a:solidFill>
                  <a:srgbClr val="000000"/>
                </a:solidFill>
                <a:prstDash val="solid"/>
                <a:round/>
                <a:headEnd/>
                <a:tailEnd/>
              </a:ln>
            </p:spPr>
            <p:txBody>
              <a:bodyPr/>
              <a:lstStyle/>
              <a:p>
                <a:endParaRPr lang="en-US"/>
              </a:p>
            </p:txBody>
          </p:sp>
          <p:sp>
            <p:nvSpPr>
              <p:cNvPr id="57562" name="Freeform 796"/>
              <p:cNvSpPr>
                <a:spLocks/>
              </p:cNvSpPr>
              <p:nvPr/>
            </p:nvSpPr>
            <p:spPr bwMode="auto">
              <a:xfrm>
                <a:off x="4739" y="2755"/>
                <a:ext cx="18" cy="15"/>
              </a:xfrm>
              <a:custGeom>
                <a:avLst/>
                <a:gdLst>
                  <a:gd name="T0" fmla="*/ 1 w 108"/>
                  <a:gd name="T1" fmla="*/ 0 h 91"/>
                  <a:gd name="T2" fmla="*/ 0 w 108"/>
                  <a:gd name="T3" fmla="*/ 0 h 91"/>
                  <a:gd name="T4" fmla="*/ 0 w 108"/>
                  <a:gd name="T5" fmla="*/ 0 h 91"/>
                  <a:gd name="T6" fmla="*/ 0 w 108"/>
                  <a:gd name="T7" fmla="*/ 0 h 91"/>
                  <a:gd name="T8" fmla="*/ 0 w 108"/>
                  <a:gd name="T9" fmla="*/ 0 h 91"/>
                  <a:gd name="T10" fmla="*/ 0 w 108"/>
                  <a:gd name="T11" fmla="*/ 0 h 91"/>
                  <a:gd name="T12" fmla="*/ 0 w 108"/>
                  <a:gd name="T13" fmla="*/ 0 h 91"/>
                  <a:gd name="T14" fmla="*/ 0 w 108"/>
                  <a:gd name="T15" fmla="*/ 0 h 91"/>
                  <a:gd name="T16" fmla="*/ 0 w 108"/>
                  <a:gd name="T17" fmla="*/ 0 h 91"/>
                  <a:gd name="T18" fmla="*/ 0 w 108"/>
                  <a:gd name="T19" fmla="*/ 0 h 91"/>
                  <a:gd name="T20" fmla="*/ 0 w 108"/>
                  <a:gd name="T21" fmla="*/ 0 h 91"/>
                  <a:gd name="T22" fmla="*/ 0 w 108"/>
                  <a:gd name="T23" fmla="*/ 0 h 91"/>
                  <a:gd name="T24" fmla="*/ 0 w 108"/>
                  <a:gd name="T25" fmla="*/ 0 h 91"/>
                  <a:gd name="T26" fmla="*/ 0 w 108"/>
                  <a:gd name="T27" fmla="*/ 0 h 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8"/>
                  <a:gd name="T43" fmla="*/ 0 h 91"/>
                  <a:gd name="T44" fmla="*/ 108 w 108"/>
                  <a:gd name="T45" fmla="*/ 91 h 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8" h="91">
                    <a:moveTo>
                      <a:pt x="108" y="14"/>
                    </a:moveTo>
                    <a:lnTo>
                      <a:pt x="90" y="5"/>
                    </a:lnTo>
                    <a:lnTo>
                      <a:pt x="79" y="2"/>
                    </a:lnTo>
                    <a:lnTo>
                      <a:pt x="69" y="0"/>
                    </a:lnTo>
                    <a:lnTo>
                      <a:pt x="58" y="1"/>
                    </a:lnTo>
                    <a:lnTo>
                      <a:pt x="46" y="4"/>
                    </a:lnTo>
                    <a:lnTo>
                      <a:pt x="36" y="8"/>
                    </a:lnTo>
                    <a:lnTo>
                      <a:pt x="27" y="15"/>
                    </a:lnTo>
                    <a:lnTo>
                      <a:pt x="20" y="22"/>
                    </a:lnTo>
                    <a:lnTo>
                      <a:pt x="13" y="31"/>
                    </a:lnTo>
                    <a:lnTo>
                      <a:pt x="9" y="40"/>
                    </a:lnTo>
                    <a:lnTo>
                      <a:pt x="6" y="49"/>
                    </a:lnTo>
                    <a:lnTo>
                      <a:pt x="1" y="69"/>
                    </a:lnTo>
                    <a:lnTo>
                      <a:pt x="0" y="91"/>
                    </a:lnTo>
                  </a:path>
                </a:pathLst>
              </a:custGeom>
              <a:noFill/>
              <a:ln w="7938">
                <a:solidFill>
                  <a:srgbClr val="000000"/>
                </a:solidFill>
                <a:prstDash val="solid"/>
                <a:round/>
                <a:headEnd/>
                <a:tailEnd/>
              </a:ln>
            </p:spPr>
            <p:txBody>
              <a:bodyPr/>
              <a:lstStyle/>
              <a:p>
                <a:endParaRPr lang="en-US"/>
              </a:p>
            </p:txBody>
          </p:sp>
          <p:sp>
            <p:nvSpPr>
              <p:cNvPr id="57563" name="Freeform 797"/>
              <p:cNvSpPr>
                <a:spLocks/>
              </p:cNvSpPr>
              <p:nvPr/>
            </p:nvSpPr>
            <p:spPr bwMode="auto">
              <a:xfrm>
                <a:off x="4750" y="2765"/>
                <a:ext cx="2" cy="1"/>
              </a:xfrm>
              <a:custGeom>
                <a:avLst/>
                <a:gdLst>
                  <a:gd name="T0" fmla="*/ 0 w 8"/>
                  <a:gd name="T1" fmla="*/ 0 h 3"/>
                  <a:gd name="T2" fmla="*/ 0 w 8"/>
                  <a:gd name="T3" fmla="*/ 0 h 3"/>
                  <a:gd name="T4" fmla="*/ 0 w 8"/>
                  <a:gd name="T5" fmla="*/ 0 h 3"/>
                  <a:gd name="T6" fmla="*/ 0 w 8"/>
                  <a:gd name="T7" fmla="*/ 0 h 3"/>
                  <a:gd name="T8" fmla="*/ 0 60000 65536"/>
                  <a:gd name="T9" fmla="*/ 0 60000 65536"/>
                  <a:gd name="T10" fmla="*/ 0 60000 65536"/>
                  <a:gd name="T11" fmla="*/ 0 60000 65536"/>
                  <a:gd name="T12" fmla="*/ 0 w 8"/>
                  <a:gd name="T13" fmla="*/ 0 h 3"/>
                  <a:gd name="T14" fmla="*/ 8 w 8"/>
                  <a:gd name="T15" fmla="*/ 3 h 3"/>
                </a:gdLst>
                <a:ahLst/>
                <a:cxnLst>
                  <a:cxn ang="T8">
                    <a:pos x="T0" y="T1"/>
                  </a:cxn>
                  <a:cxn ang="T9">
                    <a:pos x="T2" y="T3"/>
                  </a:cxn>
                  <a:cxn ang="T10">
                    <a:pos x="T4" y="T5"/>
                  </a:cxn>
                  <a:cxn ang="T11">
                    <a:pos x="T6" y="T7"/>
                  </a:cxn>
                </a:cxnLst>
                <a:rect l="T12" t="T13" r="T14" b="T15"/>
                <a:pathLst>
                  <a:path w="8" h="3">
                    <a:moveTo>
                      <a:pt x="8" y="3"/>
                    </a:moveTo>
                    <a:lnTo>
                      <a:pt x="4" y="1"/>
                    </a:lnTo>
                    <a:lnTo>
                      <a:pt x="2" y="0"/>
                    </a:lnTo>
                    <a:lnTo>
                      <a:pt x="0" y="0"/>
                    </a:lnTo>
                  </a:path>
                </a:pathLst>
              </a:custGeom>
              <a:noFill/>
              <a:ln w="7938">
                <a:solidFill>
                  <a:srgbClr val="000000"/>
                </a:solidFill>
                <a:prstDash val="solid"/>
                <a:round/>
                <a:headEnd/>
                <a:tailEnd/>
              </a:ln>
            </p:spPr>
            <p:txBody>
              <a:bodyPr/>
              <a:lstStyle/>
              <a:p>
                <a:endParaRPr lang="en-US"/>
              </a:p>
            </p:txBody>
          </p:sp>
          <p:sp>
            <p:nvSpPr>
              <p:cNvPr id="57564" name="Freeform 798"/>
              <p:cNvSpPr>
                <a:spLocks/>
              </p:cNvSpPr>
              <p:nvPr/>
            </p:nvSpPr>
            <p:spPr bwMode="auto">
              <a:xfrm>
                <a:off x="4750" y="2765"/>
                <a:ext cx="0" cy="5"/>
              </a:xfrm>
              <a:custGeom>
                <a:avLst/>
                <a:gdLst>
                  <a:gd name="T0" fmla="*/ 0 w 5"/>
                  <a:gd name="T1" fmla="*/ 0 h 27"/>
                  <a:gd name="T2" fmla="*/ 0 w 5"/>
                  <a:gd name="T3" fmla="*/ 0 h 27"/>
                  <a:gd name="T4" fmla="*/ 0 w 5"/>
                  <a:gd name="T5" fmla="*/ 0 h 27"/>
                  <a:gd name="T6" fmla="*/ 0 w 5"/>
                  <a:gd name="T7" fmla="*/ 0 h 27"/>
                  <a:gd name="T8" fmla="*/ 0 w 5"/>
                  <a:gd name="T9" fmla="*/ 0 h 27"/>
                  <a:gd name="T10" fmla="*/ 0 60000 65536"/>
                  <a:gd name="T11" fmla="*/ 0 60000 65536"/>
                  <a:gd name="T12" fmla="*/ 0 60000 65536"/>
                  <a:gd name="T13" fmla="*/ 0 60000 65536"/>
                  <a:gd name="T14" fmla="*/ 0 60000 65536"/>
                  <a:gd name="T15" fmla="*/ 0 w 5"/>
                  <a:gd name="T16" fmla="*/ 0 h 27"/>
                  <a:gd name="T17" fmla="*/ 0 w 5"/>
                  <a:gd name="T18" fmla="*/ 27 h 27"/>
                </a:gdLst>
                <a:ahLst/>
                <a:cxnLst>
                  <a:cxn ang="T10">
                    <a:pos x="T0" y="T1"/>
                  </a:cxn>
                  <a:cxn ang="T11">
                    <a:pos x="T2" y="T3"/>
                  </a:cxn>
                  <a:cxn ang="T12">
                    <a:pos x="T4" y="T5"/>
                  </a:cxn>
                  <a:cxn ang="T13">
                    <a:pos x="T6" y="T7"/>
                  </a:cxn>
                  <a:cxn ang="T14">
                    <a:pos x="T8" y="T9"/>
                  </a:cxn>
                </a:cxnLst>
                <a:rect l="T15" t="T16" r="T17" b="T18"/>
                <a:pathLst>
                  <a:path w="5" h="27">
                    <a:moveTo>
                      <a:pt x="5" y="0"/>
                    </a:moveTo>
                    <a:lnTo>
                      <a:pt x="4" y="3"/>
                    </a:lnTo>
                    <a:lnTo>
                      <a:pt x="1" y="9"/>
                    </a:lnTo>
                    <a:lnTo>
                      <a:pt x="0" y="17"/>
                    </a:lnTo>
                    <a:lnTo>
                      <a:pt x="0" y="27"/>
                    </a:lnTo>
                  </a:path>
                </a:pathLst>
              </a:custGeom>
              <a:noFill/>
              <a:ln w="7938">
                <a:solidFill>
                  <a:srgbClr val="000000"/>
                </a:solidFill>
                <a:prstDash val="solid"/>
                <a:round/>
                <a:headEnd/>
                <a:tailEnd/>
              </a:ln>
            </p:spPr>
            <p:txBody>
              <a:bodyPr/>
              <a:lstStyle/>
              <a:p>
                <a:endParaRPr lang="en-US"/>
              </a:p>
            </p:txBody>
          </p:sp>
          <p:sp>
            <p:nvSpPr>
              <p:cNvPr id="57565" name="Freeform 799"/>
              <p:cNvSpPr>
                <a:spLocks/>
              </p:cNvSpPr>
              <p:nvPr/>
            </p:nvSpPr>
            <p:spPr bwMode="auto">
              <a:xfrm>
                <a:off x="4814" y="2698"/>
                <a:ext cx="4" cy="2"/>
              </a:xfrm>
              <a:custGeom>
                <a:avLst/>
                <a:gdLst>
                  <a:gd name="T0" fmla="*/ 0 w 28"/>
                  <a:gd name="T1" fmla="*/ 0 h 13"/>
                  <a:gd name="T2" fmla="*/ 0 w 28"/>
                  <a:gd name="T3" fmla="*/ 0 h 13"/>
                  <a:gd name="T4" fmla="*/ 0 w 28"/>
                  <a:gd name="T5" fmla="*/ 0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28" y="0"/>
                    </a:moveTo>
                    <a:lnTo>
                      <a:pt x="14" y="5"/>
                    </a:lnTo>
                    <a:lnTo>
                      <a:pt x="0" y="13"/>
                    </a:lnTo>
                  </a:path>
                </a:pathLst>
              </a:custGeom>
              <a:noFill/>
              <a:ln w="7938">
                <a:solidFill>
                  <a:srgbClr val="000000"/>
                </a:solidFill>
                <a:prstDash val="solid"/>
                <a:round/>
                <a:headEnd/>
                <a:tailEnd/>
              </a:ln>
            </p:spPr>
            <p:txBody>
              <a:bodyPr/>
              <a:lstStyle/>
              <a:p>
                <a:endParaRPr lang="en-US"/>
              </a:p>
            </p:txBody>
          </p:sp>
          <p:sp>
            <p:nvSpPr>
              <p:cNvPr id="57566" name="Freeform 800"/>
              <p:cNvSpPr>
                <a:spLocks/>
              </p:cNvSpPr>
              <p:nvPr/>
            </p:nvSpPr>
            <p:spPr bwMode="auto">
              <a:xfrm>
                <a:off x="4817" y="2708"/>
                <a:ext cx="4" cy="3"/>
              </a:xfrm>
              <a:custGeom>
                <a:avLst/>
                <a:gdLst>
                  <a:gd name="T0" fmla="*/ 0 w 26"/>
                  <a:gd name="T1" fmla="*/ 0 h 18"/>
                  <a:gd name="T2" fmla="*/ 0 w 26"/>
                  <a:gd name="T3" fmla="*/ 0 h 18"/>
                  <a:gd name="T4" fmla="*/ 0 w 26"/>
                  <a:gd name="T5" fmla="*/ 0 h 18"/>
                  <a:gd name="T6" fmla="*/ 0 w 26"/>
                  <a:gd name="T7" fmla="*/ 0 h 18"/>
                  <a:gd name="T8" fmla="*/ 0 w 26"/>
                  <a:gd name="T9" fmla="*/ 0 h 18"/>
                  <a:gd name="T10" fmla="*/ 0 60000 65536"/>
                  <a:gd name="T11" fmla="*/ 0 60000 65536"/>
                  <a:gd name="T12" fmla="*/ 0 60000 65536"/>
                  <a:gd name="T13" fmla="*/ 0 60000 65536"/>
                  <a:gd name="T14" fmla="*/ 0 60000 65536"/>
                  <a:gd name="T15" fmla="*/ 0 w 26"/>
                  <a:gd name="T16" fmla="*/ 0 h 18"/>
                  <a:gd name="T17" fmla="*/ 26 w 26"/>
                  <a:gd name="T18" fmla="*/ 18 h 18"/>
                </a:gdLst>
                <a:ahLst/>
                <a:cxnLst>
                  <a:cxn ang="T10">
                    <a:pos x="T0" y="T1"/>
                  </a:cxn>
                  <a:cxn ang="T11">
                    <a:pos x="T2" y="T3"/>
                  </a:cxn>
                  <a:cxn ang="T12">
                    <a:pos x="T4" y="T5"/>
                  </a:cxn>
                  <a:cxn ang="T13">
                    <a:pos x="T6" y="T7"/>
                  </a:cxn>
                  <a:cxn ang="T14">
                    <a:pos x="T8" y="T9"/>
                  </a:cxn>
                </a:cxnLst>
                <a:rect l="T15" t="T16" r="T17" b="T18"/>
                <a:pathLst>
                  <a:path w="26" h="18">
                    <a:moveTo>
                      <a:pt x="26" y="0"/>
                    </a:moveTo>
                    <a:lnTo>
                      <a:pt x="21" y="2"/>
                    </a:lnTo>
                    <a:lnTo>
                      <a:pt x="14" y="5"/>
                    </a:lnTo>
                    <a:lnTo>
                      <a:pt x="7" y="11"/>
                    </a:lnTo>
                    <a:lnTo>
                      <a:pt x="0" y="18"/>
                    </a:lnTo>
                  </a:path>
                </a:pathLst>
              </a:custGeom>
              <a:noFill/>
              <a:ln w="7938">
                <a:solidFill>
                  <a:srgbClr val="000000"/>
                </a:solidFill>
                <a:prstDash val="solid"/>
                <a:round/>
                <a:headEnd/>
                <a:tailEnd/>
              </a:ln>
            </p:spPr>
            <p:txBody>
              <a:bodyPr/>
              <a:lstStyle/>
              <a:p>
                <a:endParaRPr lang="en-US"/>
              </a:p>
            </p:txBody>
          </p:sp>
          <p:sp>
            <p:nvSpPr>
              <p:cNvPr id="57567" name="Freeform 801"/>
              <p:cNvSpPr>
                <a:spLocks/>
              </p:cNvSpPr>
              <p:nvPr/>
            </p:nvSpPr>
            <p:spPr bwMode="auto">
              <a:xfrm>
                <a:off x="4814" y="2681"/>
                <a:ext cx="15" cy="14"/>
              </a:xfrm>
              <a:custGeom>
                <a:avLst/>
                <a:gdLst>
                  <a:gd name="T0" fmla="*/ 0 w 91"/>
                  <a:gd name="T1" fmla="*/ 0 h 83"/>
                  <a:gd name="T2" fmla="*/ 0 w 91"/>
                  <a:gd name="T3" fmla="*/ 0 h 83"/>
                  <a:gd name="T4" fmla="*/ 0 w 91"/>
                  <a:gd name="T5" fmla="*/ 0 h 83"/>
                  <a:gd name="T6" fmla="*/ 0 w 91"/>
                  <a:gd name="T7" fmla="*/ 0 h 83"/>
                  <a:gd name="T8" fmla="*/ 0 w 91"/>
                  <a:gd name="T9" fmla="*/ 0 h 83"/>
                  <a:gd name="T10" fmla="*/ 0 w 91"/>
                  <a:gd name="T11" fmla="*/ 0 h 83"/>
                  <a:gd name="T12" fmla="*/ 0 w 91"/>
                  <a:gd name="T13" fmla="*/ 0 h 83"/>
                  <a:gd name="T14" fmla="*/ 0 w 91"/>
                  <a:gd name="T15" fmla="*/ 0 h 83"/>
                  <a:gd name="T16" fmla="*/ 0 w 91"/>
                  <a:gd name="T17" fmla="*/ 0 h 83"/>
                  <a:gd name="T18" fmla="*/ 0 w 91"/>
                  <a:gd name="T19" fmla="*/ 0 h 83"/>
                  <a:gd name="T20" fmla="*/ 0 w 91"/>
                  <a:gd name="T21" fmla="*/ 0 h 83"/>
                  <a:gd name="T22" fmla="*/ 0 w 91"/>
                  <a:gd name="T23" fmla="*/ 0 h 83"/>
                  <a:gd name="T24" fmla="*/ 0 w 91"/>
                  <a:gd name="T25" fmla="*/ 0 h 83"/>
                  <a:gd name="T26" fmla="*/ 0 w 91"/>
                  <a:gd name="T27" fmla="*/ 0 h 83"/>
                  <a:gd name="T28" fmla="*/ 0 w 91"/>
                  <a:gd name="T29" fmla="*/ 0 h 83"/>
                  <a:gd name="T30" fmla="*/ 0 w 91"/>
                  <a:gd name="T31" fmla="*/ 0 h 83"/>
                  <a:gd name="T32" fmla="*/ 0 w 91"/>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83"/>
                  <a:gd name="T53" fmla="*/ 91 w 91"/>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83">
                    <a:moveTo>
                      <a:pt x="0" y="83"/>
                    </a:moveTo>
                    <a:lnTo>
                      <a:pt x="0" y="73"/>
                    </a:lnTo>
                    <a:lnTo>
                      <a:pt x="4" y="61"/>
                    </a:lnTo>
                    <a:lnTo>
                      <a:pt x="8" y="48"/>
                    </a:lnTo>
                    <a:lnTo>
                      <a:pt x="16" y="35"/>
                    </a:lnTo>
                    <a:lnTo>
                      <a:pt x="26" y="24"/>
                    </a:lnTo>
                    <a:lnTo>
                      <a:pt x="38" y="14"/>
                    </a:lnTo>
                    <a:lnTo>
                      <a:pt x="49" y="7"/>
                    </a:lnTo>
                    <a:lnTo>
                      <a:pt x="61" y="2"/>
                    </a:lnTo>
                    <a:lnTo>
                      <a:pt x="71" y="0"/>
                    </a:lnTo>
                    <a:lnTo>
                      <a:pt x="78" y="0"/>
                    </a:lnTo>
                    <a:lnTo>
                      <a:pt x="82" y="1"/>
                    </a:lnTo>
                    <a:lnTo>
                      <a:pt x="86" y="3"/>
                    </a:lnTo>
                    <a:lnTo>
                      <a:pt x="88" y="7"/>
                    </a:lnTo>
                    <a:lnTo>
                      <a:pt x="90" y="11"/>
                    </a:lnTo>
                    <a:lnTo>
                      <a:pt x="91" y="20"/>
                    </a:lnTo>
                    <a:lnTo>
                      <a:pt x="90" y="31"/>
                    </a:lnTo>
                  </a:path>
                </a:pathLst>
              </a:custGeom>
              <a:noFill/>
              <a:ln w="7938">
                <a:solidFill>
                  <a:srgbClr val="000000"/>
                </a:solidFill>
                <a:prstDash val="solid"/>
                <a:round/>
                <a:headEnd/>
                <a:tailEnd/>
              </a:ln>
            </p:spPr>
            <p:txBody>
              <a:bodyPr/>
              <a:lstStyle/>
              <a:p>
                <a:endParaRPr lang="en-US"/>
              </a:p>
            </p:txBody>
          </p:sp>
          <p:sp>
            <p:nvSpPr>
              <p:cNvPr id="57568" name="Freeform 802"/>
              <p:cNvSpPr>
                <a:spLocks/>
              </p:cNvSpPr>
              <p:nvPr/>
            </p:nvSpPr>
            <p:spPr bwMode="auto">
              <a:xfrm>
                <a:off x="4818" y="2694"/>
                <a:ext cx="7" cy="4"/>
              </a:xfrm>
              <a:custGeom>
                <a:avLst/>
                <a:gdLst>
                  <a:gd name="T0" fmla="*/ 0 w 40"/>
                  <a:gd name="T1" fmla="*/ 0 h 24"/>
                  <a:gd name="T2" fmla="*/ 0 w 40"/>
                  <a:gd name="T3" fmla="*/ 0 h 24"/>
                  <a:gd name="T4" fmla="*/ 0 w 40"/>
                  <a:gd name="T5" fmla="*/ 0 h 24"/>
                  <a:gd name="T6" fmla="*/ 0 w 40"/>
                  <a:gd name="T7" fmla="*/ 0 h 24"/>
                  <a:gd name="T8" fmla="*/ 0 w 40"/>
                  <a:gd name="T9" fmla="*/ 0 h 24"/>
                  <a:gd name="T10" fmla="*/ 0 60000 65536"/>
                  <a:gd name="T11" fmla="*/ 0 60000 65536"/>
                  <a:gd name="T12" fmla="*/ 0 60000 65536"/>
                  <a:gd name="T13" fmla="*/ 0 60000 65536"/>
                  <a:gd name="T14" fmla="*/ 0 60000 65536"/>
                  <a:gd name="T15" fmla="*/ 0 w 40"/>
                  <a:gd name="T16" fmla="*/ 0 h 24"/>
                  <a:gd name="T17" fmla="*/ 40 w 40"/>
                  <a:gd name="T18" fmla="*/ 24 h 24"/>
                </a:gdLst>
                <a:ahLst/>
                <a:cxnLst>
                  <a:cxn ang="T10">
                    <a:pos x="T0" y="T1"/>
                  </a:cxn>
                  <a:cxn ang="T11">
                    <a:pos x="T2" y="T3"/>
                  </a:cxn>
                  <a:cxn ang="T12">
                    <a:pos x="T4" y="T5"/>
                  </a:cxn>
                  <a:cxn ang="T13">
                    <a:pos x="T6" y="T7"/>
                  </a:cxn>
                  <a:cxn ang="T14">
                    <a:pos x="T8" y="T9"/>
                  </a:cxn>
                </a:cxnLst>
                <a:rect l="T15" t="T16" r="T17" b="T18"/>
                <a:pathLst>
                  <a:path w="40" h="24">
                    <a:moveTo>
                      <a:pt x="40" y="0"/>
                    </a:moveTo>
                    <a:lnTo>
                      <a:pt x="30" y="9"/>
                    </a:lnTo>
                    <a:lnTo>
                      <a:pt x="20" y="16"/>
                    </a:lnTo>
                    <a:lnTo>
                      <a:pt x="11" y="21"/>
                    </a:lnTo>
                    <a:lnTo>
                      <a:pt x="0" y="24"/>
                    </a:lnTo>
                  </a:path>
                </a:pathLst>
              </a:custGeom>
              <a:noFill/>
              <a:ln w="7938">
                <a:solidFill>
                  <a:srgbClr val="000000"/>
                </a:solidFill>
                <a:prstDash val="solid"/>
                <a:round/>
                <a:headEnd/>
                <a:tailEnd/>
              </a:ln>
            </p:spPr>
            <p:txBody>
              <a:bodyPr/>
              <a:lstStyle/>
              <a:p>
                <a:endParaRPr lang="en-US"/>
              </a:p>
            </p:txBody>
          </p:sp>
          <p:sp>
            <p:nvSpPr>
              <p:cNvPr id="57569" name="Freeform 803"/>
              <p:cNvSpPr>
                <a:spLocks/>
              </p:cNvSpPr>
              <p:nvPr/>
            </p:nvSpPr>
            <p:spPr bwMode="auto">
              <a:xfrm>
                <a:off x="4804" y="2671"/>
                <a:ext cx="36" cy="25"/>
              </a:xfrm>
              <a:custGeom>
                <a:avLst/>
                <a:gdLst>
                  <a:gd name="T0" fmla="*/ 0 w 216"/>
                  <a:gd name="T1" fmla="*/ 1 h 150"/>
                  <a:gd name="T2" fmla="*/ 0 w 216"/>
                  <a:gd name="T3" fmla="*/ 0 h 150"/>
                  <a:gd name="T4" fmla="*/ 0 w 216"/>
                  <a:gd name="T5" fmla="*/ 0 h 150"/>
                  <a:gd name="T6" fmla="*/ 0 w 216"/>
                  <a:gd name="T7" fmla="*/ 0 h 150"/>
                  <a:gd name="T8" fmla="*/ 0 w 216"/>
                  <a:gd name="T9" fmla="*/ 0 h 150"/>
                  <a:gd name="T10" fmla="*/ 0 w 216"/>
                  <a:gd name="T11" fmla="*/ 0 h 150"/>
                  <a:gd name="T12" fmla="*/ 0 w 216"/>
                  <a:gd name="T13" fmla="*/ 0 h 150"/>
                  <a:gd name="T14" fmla="*/ 0 w 216"/>
                  <a:gd name="T15" fmla="*/ 0 h 150"/>
                  <a:gd name="T16" fmla="*/ 1 w 216"/>
                  <a:gd name="T17" fmla="*/ 0 h 150"/>
                  <a:gd name="T18" fmla="*/ 1 w 216"/>
                  <a:gd name="T19" fmla="*/ 0 h 150"/>
                  <a:gd name="T20" fmla="*/ 1 w 216"/>
                  <a:gd name="T21" fmla="*/ 0 h 150"/>
                  <a:gd name="T22" fmla="*/ 1 w 216"/>
                  <a:gd name="T23" fmla="*/ 0 h 150"/>
                  <a:gd name="T24" fmla="*/ 1 w 216"/>
                  <a:gd name="T25" fmla="*/ 0 h 150"/>
                  <a:gd name="T26" fmla="*/ 1 w 216"/>
                  <a:gd name="T27" fmla="*/ 0 h 150"/>
                  <a:gd name="T28" fmla="*/ 1 w 216"/>
                  <a:gd name="T29" fmla="*/ 0 h 150"/>
                  <a:gd name="T30" fmla="*/ 1 w 216"/>
                  <a:gd name="T31" fmla="*/ 0 h 150"/>
                  <a:gd name="T32" fmla="*/ 1 w 216"/>
                  <a:gd name="T33" fmla="*/ 0 h 150"/>
                  <a:gd name="T34" fmla="*/ 1 w 216"/>
                  <a:gd name="T35" fmla="*/ 0 h 150"/>
                  <a:gd name="T36" fmla="*/ 1 w 216"/>
                  <a:gd name="T37" fmla="*/ 0 h 150"/>
                  <a:gd name="T38" fmla="*/ 1 w 216"/>
                  <a:gd name="T39" fmla="*/ 0 h 150"/>
                  <a:gd name="T40" fmla="*/ 1 w 216"/>
                  <a:gd name="T41" fmla="*/ 0 h 150"/>
                  <a:gd name="T42" fmla="*/ 1 w 216"/>
                  <a:gd name="T43" fmla="*/ 0 h 150"/>
                  <a:gd name="T44" fmla="*/ 1 w 216"/>
                  <a:gd name="T45" fmla="*/ 0 h 150"/>
                  <a:gd name="T46" fmla="*/ 1 w 216"/>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6"/>
                  <a:gd name="T73" fmla="*/ 0 h 150"/>
                  <a:gd name="T74" fmla="*/ 216 w 216"/>
                  <a:gd name="T75" fmla="*/ 150 h 1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6" h="150">
                    <a:moveTo>
                      <a:pt x="0" y="150"/>
                    </a:moveTo>
                    <a:lnTo>
                      <a:pt x="0" y="128"/>
                    </a:lnTo>
                    <a:lnTo>
                      <a:pt x="6" y="106"/>
                    </a:lnTo>
                    <a:lnTo>
                      <a:pt x="14" y="84"/>
                    </a:lnTo>
                    <a:lnTo>
                      <a:pt x="26" y="65"/>
                    </a:lnTo>
                    <a:lnTo>
                      <a:pt x="41" y="47"/>
                    </a:lnTo>
                    <a:lnTo>
                      <a:pt x="58" y="30"/>
                    </a:lnTo>
                    <a:lnTo>
                      <a:pt x="76" y="17"/>
                    </a:lnTo>
                    <a:lnTo>
                      <a:pt x="96" y="7"/>
                    </a:lnTo>
                    <a:lnTo>
                      <a:pt x="118" y="2"/>
                    </a:lnTo>
                    <a:lnTo>
                      <a:pt x="129" y="0"/>
                    </a:lnTo>
                    <a:lnTo>
                      <a:pt x="141" y="0"/>
                    </a:lnTo>
                    <a:lnTo>
                      <a:pt x="151" y="2"/>
                    </a:lnTo>
                    <a:lnTo>
                      <a:pt x="162" y="4"/>
                    </a:lnTo>
                    <a:lnTo>
                      <a:pt x="173" y="8"/>
                    </a:lnTo>
                    <a:lnTo>
                      <a:pt x="182" y="14"/>
                    </a:lnTo>
                    <a:lnTo>
                      <a:pt x="191" y="21"/>
                    </a:lnTo>
                    <a:lnTo>
                      <a:pt x="199" y="29"/>
                    </a:lnTo>
                    <a:lnTo>
                      <a:pt x="204" y="38"/>
                    </a:lnTo>
                    <a:lnTo>
                      <a:pt x="209" y="48"/>
                    </a:lnTo>
                    <a:lnTo>
                      <a:pt x="212" y="58"/>
                    </a:lnTo>
                    <a:lnTo>
                      <a:pt x="215" y="70"/>
                    </a:lnTo>
                    <a:lnTo>
                      <a:pt x="216" y="81"/>
                    </a:lnTo>
                    <a:lnTo>
                      <a:pt x="215" y="91"/>
                    </a:lnTo>
                  </a:path>
                </a:pathLst>
              </a:custGeom>
              <a:noFill/>
              <a:ln w="7938">
                <a:solidFill>
                  <a:srgbClr val="000000"/>
                </a:solidFill>
                <a:prstDash val="solid"/>
                <a:round/>
                <a:headEnd/>
                <a:tailEnd/>
              </a:ln>
            </p:spPr>
            <p:txBody>
              <a:bodyPr/>
              <a:lstStyle/>
              <a:p>
                <a:endParaRPr lang="en-US"/>
              </a:p>
            </p:txBody>
          </p:sp>
          <p:sp>
            <p:nvSpPr>
              <p:cNvPr id="57570" name="Freeform 804"/>
              <p:cNvSpPr>
                <a:spLocks/>
              </p:cNvSpPr>
              <p:nvPr/>
            </p:nvSpPr>
            <p:spPr bwMode="auto">
              <a:xfrm>
                <a:off x="4821" y="2696"/>
                <a:ext cx="15" cy="12"/>
              </a:xfrm>
              <a:custGeom>
                <a:avLst/>
                <a:gdLst>
                  <a:gd name="T0" fmla="*/ 0 w 92"/>
                  <a:gd name="T1" fmla="*/ 0 h 73"/>
                  <a:gd name="T2" fmla="*/ 0 w 92"/>
                  <a:gd name="T3" fmla="*/ 0 h 73"/>
                  <a:gd name="T4" fmla="*/ 0 w 92"/>
                  <a:gd name="T5" fmla="*/ 0 h 73"/>
                  <a:gd name="T6" fmla="*/ 0 w 92"/>
                  <a:gd name="T7" fmla="*/ 0 h 73"/>
                  <a:gd name="T8" fmla="*/ 0 w 92"/>
                  <a:gd name="T9" fmla="*/ 0 h 73"/>
                  <a:gd name="T10" fmla="*/ 0 w 92"/>
                  <a:gd name="T11" fmla="*/ 0 h 73"/>
                  <a:gd name="T12" fmla="*/ 0 w 92"/>
                  <a:gd name="T13" fmla="*/ 0 h 73"/>
                  <a:gd name="T14" fmla="*/ 0 w 92"/>
                  <a:gd name="T15" fmla="*/ 0 h 73"/>
                  <a:gd name="T16" fmla="*/ 0 w 92"/>
                  <a:gd name="T17" fmla="*/ 0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2"/>
                  <a:gd name="T28" fmla="*/ 0 h 73"/>
                  <a:gd name="T29" fmla="*/ 92 w 92"/>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2" h="73">
                    <a:moveTo>
                      <a:pt x="92" y="0"/>
                    </a:moveTo>
                    <a:lnTo>
                      <a:pt x="83" y="13"/>
                    </a:lnTo>
                    <a:lnTo>
                      <a:pt x="74" y="25"/>
                    </a:lnTo>
                    <a:lnTo>
                      <a:pt x="64" y="36"/>
                    </a:lnTo>
                    <a:lnTo>
                      <a:pt x="53" y="46"/>
                    </a:lnTo>
                    <a:lnTo>
                      <a:pt x="40" y="55"/>
                    </a:lnTo>
                    <a:lnTo>
                      <a:pt x="28" y="63"/>
                    </a:lnTo>
                    <a:lnTo>
                      <a:pt x="14" y="68"/>
                    </a:lnTo>
                    <a:lnTo>
                      <a:pt x="0" y="73"/>
                    </a:lnTo>
                  </a:path>
                </a:pathLst>
              </a:custGeom>
              <a:noFill/>
              <a:ln w="7938">
                <a:solidFill>
                  <a:srgbClr val="000000"/>
                </a:solidFill>
                <a:prstDash val="solid"/>
                <a:round/>
                <a:headEnd/>
                <a:tailEnd/>
              </a:ln>
            </p:spPr>
            <p:txBody>
              <a:bodyPr/>
              <a:lstStyle/>
              <a:p>
                <a:endParaRPr lang="en-US"/>
              </a:p>
            </p:txBody>
          </p:sp>
          <p:sp>
            <p:nvSpPr>
              <p:cNvPr id="57571" name="Freeform 805"/>
              <p:cNvSpPr>
                <a:spLocks/>
              </p:cNvSpPr>
              <p:nvPr/>
            </p:nvSpPr>
            <p:spPr bwMode="auto">
              <a:xfrm>
                <a:off x="4743" y="2813"/>
                <a:ext cx="3" cy="1"/>
              </a:xfrm>
              <a:custGeom>
                <a:avLst/>
                <a:gdLst>
                  <a:gd name="T0" fmla="*/ 0 w 21"/>
                  <a:gd name="T1" fmla="*/ 0 h 8"/>
                  <a:gd name="T2" fmla="*/ 0 w 21"/>
                  <a:gd name="T3" fmla="*/ 0 h 8"/>
                  <a:gd name="T4" fmla="*/ 0 w 21"/>
                  <a:gd name="T5" fmla="*/ 0 h 8"/>
                  <a:gd name="T6" fmla="*/ 0 60000 65536"/>
                  <a:gd name="T7" fmla="*/ 0 60000 65536"/>
                  <a:gd name="T8" fmla="*/ 0 60000 65536"/>
                  <a:gd name="T9" fmla="*/ 0 w 21"/>
                  <a:gd name="T10" fmla="*/ 0 h 8"/>
                  <a:gd name="T11" fmla="*/ 21 w 21"/>
                  <a:gd name="T12" fmla="*/ 8 h 8"/>
                </a:gdLst>
                <a:ahLst/>
                <a:cxnLst>
                  <a:cxn ang="T6">
                    <a:pos x="T0" y="T1"/>
                  </a:cxn>
                  <a:cxn ang="T7">
                    <a:pos x="T2" y="T3"/>
                  </a:cxn>
                  <a:cxn ang="T8">
                    <a:pos x="T4" y="T5"/>
                  </a:cxn>
                </a:cxnLst>
                <a:rect l="T9" t="T10" r="T11" b="T12"/>
                <a:pathLst>
                  <a:path w="21" h="8">
                    <a:moveTo>
                      <a:pt x="21" y="0"/>
                    </a:moveTo>
                    <a:lnTo>
                      <a:pt x="12" y="6"/>
                    </a:lnTo>
                    <a:lnTo>
                      <a:pt x="0" y="8"/>
                    </a:lnTo>
                  </a:path>
                </a:pathLst>
              </a:custGeom>
              <a:noFill/>
              <a:ln w="7938">
                <a:solidFill>
                  <a:srgbClr val="000000"/>
                </a:solidFill>
                <a:prstDash val="solid"/>
                <a:round/>
                <a:headEnd/>
                <a:tailEnd/>
              </a:ln>
            </p:spPr>
            <p:txBody>
              <a:bodyPr/>
              <a:lstStyle/>
              <a:p>
                <a:endParaRPr lang="en-US"/>
              </a:p>
            </p:txBody>
          </p:sp>
          <p:sp>
            <p:nvSpPr>
              <p:cNvPr id="57572" name="Freeform 806"/>
              <p:cNvSpPr>
                <a:spLocks/>
              </p:cNvSpPr>
              <p:nvPr/>
            </p:nvSpPr>
            <p:spPr bwMode="auto">
              <a:xfrm>
                <a:off x="4732" y="2805"/>
                <a:ext cx="6" cy="17"/>
              </a:xfrm>
              <a:custGeom>
                <a:avLst/>
                <a:gdLst>
                  <a:gd name="T0" fmla="*/ 0 w 34"/>
                  <a:gd name="T1" fmla="*/ 0 h 107"/>
                  <a:gd name="T2" fmla="*/ 0 w 34"/>
                  <a:gd name="T3" fmla="*/ 0 h 107"/>
                  <a:gd name="T4" fmla="*/ 0 w 34"/>
                  <a:gd name="T5" fmla="*/ 0 h 107"/>
                  <a:gd name="T6" fmla="*/ 0 w 34"/>
                  <a:gd name="T7" fmla="*/ 0 h 107"/>
                  <a:gd name="T8" fmla="*/ 0 w 34"/>
                  <a:gd name="T9" fmla="*/ 0 h 107"/>
                  <a:gd name="T10" fmla="*/ 0 w 34"/>
                  <a:gd name="T11" fmla="*/ 0 h 107"/>
                  <a:gd name="T12" fmla="*/ 0 w 34"/>
                  <a:gd name="T13" fmla="*/ 0 h 107"/>
                  <a:gd name="T14" fmla="*/ 0 w 34"/>
                  <a:gd name="T15" fmla="*/ 0 h 107"/>
                  <a:gd name="T16" fmla="*/ 0 w 34"/>
                  <a:gd name="T17" fmla="*/ 0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107"/>
                  <a:gd name="T29" fmla="*/ 34 w 34"/>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107">
                    <a:moveTo>
                      <a:pt x="34" y="0"/>
                    </a:moveTo>
                    <a:lnTo>
                      <a:pt x="21" y="9"/>
                    </a:lnTo>
                    <a:lnTo>
                      <a:pt x="12" y="20"/>
                    </a:lnTo>
                    <a:lnTo>
                      <a:pt x="7" y="34"/>
                    </a:lnTo>
                    <a:lnTo>
                      <a:pt x="2" y="47"/>
                    </a:lnTo>
                    <a:lnTo>
                      <a:pt x="0" y="61"/>
                    </a:lnTo>
                    <a:lnTo>
                      <a:pt x="0" y="76"/>
                    </a:lnTo>
                    <a:lnTo>
                      <a:pt x="0" y="91"/>
                    </a:lnTo>
                    <a:lnTo>
                      <a:pt x="2" y="107"/>
                    </a:lnTo>
                  </a:path>
                </a:pathLst>
              </a:custGeom>
              <a:noFill/>
              <a:ln w="7938">
                <a:solidFill>
                  <a:srgbClr val="000000"/>
                </a:solidFill>
                <a:prstDash val="solid"/>
                <a:round/>
                <a:headEnd/>
                <a:tailEnd/>
              </a:ln>
            </p:spPr>
            <p:txBody>
              <a:bodyPr/>
              <a:lstStyle/>
              <a:p>
                <a:endParaRPr lang="en-US"/>
              </a:p>
            </p:txBody>
          </p:sp>
          <p:sp>
            <p:nvSpPr>
              <p:cNvPr id="57573" name="Freeform 807"/>
              <p:cNvSpPr>
                <a:spLocks/>
              </p:cNvSpPr>
              <p:nvPr/>
            </p:nvSpPr>
            <p:spPr bwMode="auto">
              <a:xfrm>
                <a:off x="4750" y="2816"/>
                <a:ext cx="13" cy="33"/>
              </a:xfrm>
              <a:custGeom>
                <a:avLst/>
                <a:gdLst>
                  <a:gd name="T0" fmla="*/ 0 w 76"/>
                  <a:gd name="T1" fmla="*/ 1 h 194"/>
                  <a:gd name="T2" fmla="*/ 0 w 76"/>
                  <a:gd name="T3" fmla="*/ 1 h 194"/>
                  <a:gd name="T4" fmla="*/ 0 w 76"/>
                  <a:gd name="T5" fmla="*/ 1 h 194"/>
                  <a:gd name="T6" fmla="*/ 0 w 76"/>
                  <a:gd name="T7" fmla="*/ 1 h 194"/>
                  <a:gd name="T8" fmla="*/ 0 w 76"/>
                  <a:gd name="T9" fmla="*/ 1 h 194"/>
                  <a:gd name="T10" fmla="*/ 0 w 76"/>
                  <a:gd name="T11" fmla="*/ 1 h 194"/>
                  <a:gd name="T12" fmla="*/ 0 w 76"/>
                  <a:gd name="T13" fmla="*/ 1 h 194"/>
                  <a:gd name="T14" fmla="*/ 0 w 76"/>
                  <a:gd name="T15" fmla="*/ 1 h 194"/>
                  <a:gd name="T16" fmla="*/ 0 w 76"/>
                  <a:gd name="T17" fmla="*/ 1 h 194"/>
                  <a:gd name="T18" fmla="*/ 0 w 76"/>
                  <a:gd name="T19" fmla="*/ 1 h 194"/>
                  <a:gd name="T20" fmla="*/ 0 w 76"/>
                  <a:gd name="T21" fmla="*/ 1 h 194"/>
                  <a:gd name="T22" fmla="*/ 0 w 76"/>
                  <a:gd name="T23" fmla="*/ 0 h 194"/>
                  <a:gd name="T24" fmla="*/ 0 w 76"/>
                  <a:gd name="T25" fmla="*/ 0 h 194"/>
                  <a:gd name="T26" fmla="*/ 0 w 76"/>
                  <a:gd name="T27" fmla="*/ 0 h 194"/>
                  <a:gd name="T28" fmla="*/ 0 w 76"/>
                  <a:gd name="T29" fmla="*/ 0 h 194"/>
                  <a:gd name="T30" fmla="*/ 0 w 76"/>
                  <a:gd name="T31" fmla="*/ 0 h 194"/>
                  <a:gd name="T32" fmla="*/ 0 w 76"/>
                  <a:gd name="T33" fmla="*/ 0 h 1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194"/>
                  <a:gd name="T53" fmla="*/ 76 w 76"/>
                  <a:gd name="T54" fmla="*/ 194 h 1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194">
                    <a:moveTo>
                      <a:pt x="0" y="192"/>
                    </a:moveTo>
                    <a:lnTo>
                      <a:pt x="15" y="194"/>
                    </a:lnTo>
                    <a:lnTo>
                      <a:pt x="29" y="192"/>
                    </a:lnTo>
                    <a:lnTo>
                      <a:pt x="44" y="185"/>
                    </a:lnTo>
                    <a:lnTo>
                      <a:pt x="55" y="175"/>
                    </a:lnTo>
                    <a:lnTo>
                      <a:pt x="65" y="163"/>
                    </a:lnTo>
                    <a:lnTo>
                      <a:pt x="70" y="150"/>
                    </a:lnTo>
                    <a:lnTo>
                      <a:pt x="74" y="136"/>
                    </a:lnTo>
                    <a:lnTo>
                      <a:pt x="75" y="123"/>
                    </a:lnTo>
                    <a:lnTo>
                      <a:pt x="76" y="108"/>
                    </a:lnTo>
                    <a:lnTo>
                      <a:pt x="75" y="92"/>
                    </a:lnTo>
                    <a:lnTo>
                      <a:pt x="73" y="77"/>
                    </a:lnTo>
                    <a:lnTo>
                      <a:pt x="69" y="61"/>
                    </a:lnTo>
                    <a:lnTo>
                      <a:pt x="65" y="45"/>
                    </a:lnTo>
                    <a:lnTo>
                      <a:pt x="59" y="30"/>
                    </a:lnTo>
                    <a:lnTo>
                      <a:pt x="52" y="15"/>
                    </a:lnTo>
                    <a:lnTo>
                      <a:pt x="45" y="0"/>
                    </a:lnTo>
                  </a:path>
                </a:pathLst>
              </a:custGeom>
              <a:noFill/>
              <a:ln w="7938">
                <a:solidFill>
                  <a:srgbClr val="000000"/>
                </a:solidFill>
                <a:prstDash val="solid"/>
                <a:round/>
                <a:headEnd/>
                <a:tailEnd/>
              </a:ln>
            </p:spPr>
            <p:txBody>
              <a:bodyPr/>
              <a:lstStyle/>
              <a:p>
                <a:endParaRPr lang="en-US"/>
              </a:p>
            </p:txBody>
          </p:sp>
          <p:sp>
            <p:nvSpPr>
              <p:cNvPr id="57574" name="Freeform 808"/>
              <p:cNvSpPr>
                <a:spLocks/>
              </p:cNvSpPr>
              <p:nvPr/>
            </p:nvSpPr>
            <p:spPr bwMode="auto">
              <a:xfrm>
                <a:off x="4749" y="2821"/>
                <a:ext cx="4" cy="21"/>
              </a:xfrm>
              <a:custGeom>
                <a:avLst/>
                <a:gdLst>
                  <a:gd name="T0" fmla="*/ 0 w 26"/>
                  <a:gd name="T1" fmla="*/ 0 h 127"/>
                  <a:gd name="T2" fmla="*/ 0 w 26"/>
                  <a:gd name="T3" fmla="*/ 0 h 127"/>
                  <a:gd name="T4" fmla="*/ 0 w 26"/>
                  <a:gd name="T5" fmla="*/ 0 h 127"/>
                  <a:gd name="T6" fmla="*/ 0 w 26"/>
                  <a:gd name="T7" fmla="*/ 0 h 127"/>
                  <a:gd name="T8" fmla="*/ 0 w 26"/>
                  <a:gd name="T9" fmla="*/ 0 h 127"/>
                  <a:gd name="T10" fmla="*/ 0 w 26"/>
                  <a:gd name="T11" fmla="*/ 0 h 127"/>
                  <a:gd name="T12" fmla="*/ 0 w 26"/>
                  <a:gd name="T13" fmla="*/ 0 h 127"/>
                  <a:gd name="T14" fmla="*/ 0 w 26"/>
                  <a:gd name="T15" fmla="*/ 0 h 127"/>
                  <a:gd name="T16" fmla="*/ 0 w 26"/>
                  <a:gd name="T17" fmla="*/ 0 h 127"/>
                  <a:gd name="T18" fmla="*/ 0 w 26"/>
                  <a:gd name="T19" fmla="*/ 0 h 127"/>
                  <a:gd name="T20" fmla="*/ 0 w 26"/>
                  <a:gd name="T21" fmla="*/ 0 h 1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127"/>
                  <a:gd name="T35" fmla="*/ 26 w 26"/>
                  <a:gd name="T36" fmla="*/ 127 h 1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127">
                    <a:moveTo>
                      <a:pt x="18" y="127"/>
                    </a:moveTo>
                    <a:lnTo>
                      <a:pt x="20" y="121"/>
                    </a:lnTo>
                    <a:lnTo>
                      <a:pt x="22" y="115"/>
                    </a:lnTo>
                    <a:lnTo>
                      <a:pt x="25" y="110"/>
                    </a:lnTo>
                    <a:lnTo>
                      <a:pt x="26" y="103"/>
                    </a:lnTo>
                    <a:lnTo>
                      <a:pt x="26" y="88"/>
                    </a:lnTo>
                    <a:lnTo>
                      <a:pt x="25" y="72"/>
                    </a:lnTo>
                    <a:lnTo>
                      <a:pt x="21" y="55"/>
                    </a:lnTo>
                    <a:lnTo>
                      <a:pt x="17" y="37"/>
                    </a:lnTo>
                    <a:lnTo>
                      <a:pt x="9" y="19"/>
                    </a:lnTo>
                    <a:lnTo>
                      <a:pt x="0" y="0"/>
                    </a:lnTo>
                  </a:path>
                </a:pathLst>
              </a:custGeom>
              <a:noFill/>
              <a:ln w="7938">
                <a:solidFill>
                  <a:srgbClr val="000000"/>
                </a:solidFill>
                <a:prstDash val="solid"/>
                <a:round/>
                <a:headEnd/>
                <a:tailEnd/>
              </a:ln>
            </p:spPr>
            <p:txBody>
              <a:bodyPr/>
              <a:lstStyle/>
              <a:p>
                <a:endParaRPr lang="en-US"/>
              </a:p>
            </p:txBody>
          </p:sp>
          <p:sp>
            <p:nvSpPr>
              <p:cNvPr id="57575" name="Freeform 809"/>
              <p:cNvSpPr>
                <a:spLocks/>
              </p:cNvSpPr>
              <p:nvPr/>
            </p:nvSpPr>
            <p:spPr bwMode="auto">
              <a:xfrm>
                <a:off x="4756" y="2811"/>
                <a:ext cx="2" cy="5"/>
              </a:xfrm>
              <a:custGeom>
                <a:avLst/>
                <a:gdLst>
                  <a:gd name="T0" fmla="*/ 0 w 10"/>
                  <a:gd name="T1" fmla="*/ 0 h 28"/>
                  <a:gd name="T2" fmla="*/ 0 w 10"/>
                  <a:gd name="T3" fmla="*/ 0 h 28"/>
                  <a:gd name="T4" fmla="*/ 0 w 10"/>
                  <a:gd name="T5" fmla="*/ 0 h 28"/>
                  <a:gd name="T6" fmla="*/ 0 w 10"/>
                  <a:gd name="T7" fmla="*/ 0 h 28"/>
                  <a:gd name="T8" fmla="*/ 0 w 10"/>
                  <a:gd name="T9" fmla="*/ 0 h 28"/>
                  <a:gd name="T10" fmla="*/ 0 60000 65536"/>
                  <a:gd name="T11" fmla="*/ 0 60000 65536"/>
                  <a:gd name="T12" fmla="*/ 0 60000 65536"/>
                  <a:gd name="T13" fmla="*/ 0 60000 65536"/>
                  <a:gd name="T14" fmla="*/ 0 60000 65536"/>
                  <a:gd name="T15" fmla="*/ 0 w 10"/>
                  <a:gd name="T16" fmla="*/ 0 h 28"/>
                  <a:gd name="T17" fmla="*/ 10 w 10"/>
                  <a:gd name="T18" fmla="*/ 28 h 28"/>
                </a:gdLst>
                <a:ahLst/>
                <a:cxnLst>
                  <a:cxn ang="T10">
                    <a:pos x="T0" y="T1"/>
                  </a:cxn>
                  <a:cxn ang="T11">
                    <a:pos x="T2" y="T3"/>
                  </a:cxn>
                  <a:cxn ang="T12">
                    <a:pos x="T4" y="T5"/>
                  </a:cxn>
                  <a:cxn ang="T13">
                    <a:pos x="T6" y="T7"/>
                  </a:cxn>
                  <a:cxn ang="T14">
                    <a:pos x="T8" y="T9"/>
                  </a:cxn>
                </a:cxnLst>
                <a:rect l="T15" t="T16" r="T17" b="T18"/>
                <a:pathLst>
                  <a:path w="10" h="28">
                    <a:moveTo>
                      <a:pt x="10" y="28"/>
                    </a:moveTo>
                    <a:lnTo>
                      <a:pt x="7" y="21"/>
                    </a:lnTo>
                    <a:lnTo>
                      <a:pt x="3" y="14"/>
                    </a:lnTo>
                    <a:lnTo>
                      <a:pt x="1" y="6"/>
                    </a:lnTo>
                    <a:lnTo>
                      <a:pt x="0" y="0"/>
                    </a:lnTo>
                  </a:path>
                </a:pathLst>
              </a:custGeom>
              <a:noFill/>
              <a:ln w="7938">
                <a:solidFill>
                  <a:srgbClr val="000000"/>
                </a:solidFill>
                <a:prstDash val="solid"/>
                <a:round/>
                <a:headEnd/>
                <a:tailEnd/>
              </a:ln>
            </p:spPr>
            <p:txBody>
              <a:bodyPr/>
              <a:lstStyle/>
              <a:p>
                <a:endParaRPr lang="en-US"/>
              </a:p>
            </p:txBody>
          </p:sp>
          <p:sp>
            <p:nvSpPr>
              <p:cNvPr id="57576" name="Freeform 810"/>
              <p:cNvSpPr>
                <a:spLocks/>
              </p:cNvSpPr>
              <p:nvPr/>
            </p:nvSpPr>
            <p:spPr bwMode="auto">
              <a:xfrm>
                <a:off x="4746" y="2812"/>
                <a:ext cx="3" cy="9"/>
              </a:xfrm>
              <a:custGeom>
                <a:avLst/>
                <a:gdLst>
                  <a:gd name="T0" fmla="*/ 0 w 19"/>
                  <a:gd name="T1" fmla="*/ 0 h 56"/>
                  <a:gd name="T2" fmla="*/ 0 w 19"/>
                  <a:gd name="T3" fmla="*/ 0 h 56"/>
                  <a:gd name="T4" fmla="*/ 0 w 19"/>
                  <a:gd name="T5" fmla="*/ 0 h 56"/>
                  <a:gd name="T6" fmla="*/ 0 w 19"/>
                  <a:gd name="T7" fmla="*/ 0 h 56"/>
                  <a:gd name="T8" fmla="*/ 0 w 19"/>
                  <a:gd name="T9" fmla="*/ 0 h 56"/>
                  <a:gd name="T10" fmla="*/ 0 60000 65536"/>
                  <a:gd name="T11" fmla="*/ 0 60000 65536"/>
                  <a:gd name="T12" fmla="*/ 0 60000 65536"/>
                  <a:gd name="T13" fmla="*/ 0 60000 65536"/>
                  <a:gd name="T14" fmla="*/ 0 60000 65536"/>
                  <a:gd name="T15" fmla="*/ 0 w 19"/>
                  <a:gd name="T16" fmla="*/ 0 h 56"/>
                  <a:gd name="T17" fmla="*/ 19 w 19"/>
                  <a:gd name="T18" fmla="*/ 56 h 56"/>
                </a:gdLst>
                <a:ahLst/>
                <a:cxnLst>
                  <a:cxn ang="T10">
                    <a:pos x="T0" y="T1"/>
                  </a:cxn>
                  <a:cxn ang="T11">
                    <a:pos x="T2" y="T3"/>
                  </a:cxn>
                  <a:cxn ang="T12">
                    <a:pos x="T4" y="T5"/>
                  </a:cxn>
                  <a:cxn ang="T13">
                    <a:pos x="T6" y="T7"/>
                  </a:cxn>
                  <a:cxn ang="T14">
                    <a:pos x="T8" y="T9"/>
                  </a:cxn>
                </a:cxnLst>
                <a:rect l="T15" t="T16" r="T17" b="T18"/>
                <a:pathLst>
                  <a:path w="19" h="56">
                    <a:moveTo>
                      <a:pt x="19" y="56"/>
                    </a:moveTo>
                    <a:lnTo>
                      <a:pt x="13" y="42"/>
                    </a:lnTo>
                    <a:lnTo>
                      <a:pt x="7" y="28"/>
                    </a:lnTo>
                    <a:lnTo>
                      <a:pt x="3" y="14"/>
                    </a:lnTo>
                    <a:lnTo>
                      <a:pt x="0" y="0"/>
                    </a:lnTo>
                  </a:path>
                </a:pathLst>
              </a:custGeom>
              <a:noFill/>
              <a:ln w="7938">
                <a:solidFill>
                  <a:srgbClr val="000000"/>
                </a:solidFill>
                <a:prstDash val="solid"/>
                <a:round/>
                <a:headEnd/>
                <a:tailEnd/>
              </a:ln>
            </p:spPr>
            <p:txBody>
              <a:bodyPr/>
              <a:lstStyle/>
              <a:p>
                <a:endParaRPr lang="en-US"/>
              </a:p>
            </p:txBody>
          </p:sp>
          <p:sp>
            <p:nvSpPr>
              <p:cNvPr id="57577" name="Line 811"/>
              <p:cNvSpPr>
                <a:spLocks noChangeShapeType="1"/>
              </p:cNvSpPr>
              <p:nvPr/>
            </p:nvSpPr>
            <p:spPr bwMode="auto">
              <a:xfrm>
                <a:off x="4756" y="2775"/>
                <a:ext cx="0" cy="0"/>
              </a:xfrm>
              <a:prstGeom prst="line">
                <a:avLst/>
              </a:prstGeom>
              <a:noFill/>
              <a:ln w="7938">
                <a:solidFill>
                  <a:srgbClr val="000000"/>
                </a:solidFill>
                <a:round/>
                <a:headEnd/>
                <a:tailEnd/>
              </a:ln>
            </p:spPr>
            <p:txBody>
              <a:bodyPr/>
              <a:lstStyle/>
              <a:p>
                <a:endParaRPr lang="en-US"/>
              </a:p>
            </p:txBody>
          </p:sp>
          <p:sp>
            <p:nvSpPr>
              <p:cNvPr id="57578" name="Line 812"/>
              <p:cNvSpPr>
                <a:spLocks noChangeShapeType="1"/>
              </p:cNvSpPr>
              <p:nvPr/>
            </p:nvSpPr>
            <p:spPr bwMode="auto">
              <a:xfrm>
                <a:off x="4756" y="2780"/>
                <a:ext cx="0" cy="0"/>
              </a:xfrm>
              <a:prstGeom prst="line">
                <a:avLst/>
              </a:prstGeom>
              <a:noFill/>
              <a:ln w="7938">
                <a:solidFill>
                  <a:srgbClr val="000000"/>
                </a:solidFill>
                <a:round/>
                <a:headEnd/>
                <a:tailEnd/>
              </a:ln>
            </p:spPr>
            <p:txBody>
              <a:bodyPr/>
              <a:lstStyle/>
              <a:p>
                <a:endParaRPr lang="en-US"/>
              </a:p>
            </p:txBody>
          </p:sp>
          <p:sp>
            <p:nvSpPr>
              <p:cNvPr id="57579" name="Line 813"/>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580" name="Line 814"/>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grpSp>
        <p:grpSp>
          <p:nvGrpSpPr>
            <p:cNvPr id="52235" name="Group 1016"/>
            <p:cNvGrpSpPr>
              <a:grpSpLocks/>
            </p:cNvGrpSpPr>
            <p:nvPr/>
          </p:nvGrpSpPr>
          <p:grpSpPr bwMode="auto">
            <a:xfrm>
              <a:off x="4575" y="2422"/>
              <a:ext cx="1048" cy="539"/>
              <a:chOff x="4575" y="2422"/>
              <a:chExt cx="1048" cy="539"/>
            </a:xfrm>
          </p:grpSpPr>
          <p:sp>
            <p:nvSpPr>
              <p:cNvPr id="57181" name="Line 816"/>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2" name="Line 817"/>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3" name="Line 818"/>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4" name="Line 819"/>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5" name="Line 820"/>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6" name="Line 821"/>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7" name="Line 822"/>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8" name="Line 823"/>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89" name="Line 824"/>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0" name="Line 825"/>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1" name="Line 826"/>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2" name="Line 827"/>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3" name="Line 828"/>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4" name="Line 829"/>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5" name="Line 830"/>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6" name="Line 831"/>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7" name="Line 832"/>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8" name="Line 833"/>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199" name="Line 834"/>
              <p:cNvSpPr>
                <a:spLocks noChangeShapeType="1"/>
              </p:cNvSpPr>
              <p:nvPr/>
            </p:nvSpPr>
            <p:spPr bwMode="auto">
              <a:xfrm>
                <a:off x="4756" y="2775"/>
                <a:ext cx="0" cy="5"/>
              </a:xfrm>
              <a:prstGeom prst="line">
                <a:avLst/>
              </a:prstGeom>
              <a:noFill/>
              <a:ln w="7938">
                <a:solidFill>
                  <a:srgbClr val="000000"/>
                </a:solidFill>
                <a:round/>
                <a:headEnd/>
                <a:tailEnd/>
              </a:ln>
            </p:spPr>
            <p:txBody>
              <a:bodyPr/>
              <a:lstStyle/>
              <a:p>
                <a:endParaRPr lang="en-US"/>
              </a:p>
            </p:txBody>
          </p:sp>
          <p:sp>
            <p:nvSpPr>
              <p:cNvPr id="57200" name="Line 835"/>
              <p:cNvSpPr>
                <a:spLocks noChangeShapeType="1"/>
              </p:cNvSpPr>
              <p:nvPr/>
            </p:nvSpPr>
            <p:spPr bwMode="auto">
              <a:xfrm>
                <a:off x="4746" y="2775"/>
                <a:ext cx="0" cy="0"/>
              </a:xfrm>
              <a:prstGeom prst="line">
                <a:avLst/>
              </a:prstGeom>
              <a:noFill/>
              <a:ln w="7938">
                <a:solidFill>
                  <a:srgbClr val="000000"/>
                </a:solidFill>
                <a:round/>
                <a:headEnd/>
                <a:tailEnd/>
              </a:ln>
            </p:spPr>
            <p:txBody>
              <a:bodyPr/>
              <a:lstStyle/>
              <a:p>
                <a:endParaRPr lang="en-US"/>
              </a:p>
            </p:txBody>
          </p:sp>
          <p:sp>
            <p:nvSpPr>
              <p:cNvPr id="57201" name="Line 836"/>
              <p:cNvSpPr>
                <a:spLocks noChangeShapeType="1"/>
              </p:cNvSpPr>
              <p:nvPr/>
            </p:nvSpPr>
            <p:spPr bwMode="auto">
              <a:xfrm>
                <a:off x="4746" y="2780"/>
                <a:ext cx="0" cy="0"/>
              </a:xfrm>
              <a:prstGeom prst="line">
                <a:avLst/>
              </a:prstGeom>
              <a:noFill/>
              <a:ln w="7938">
                <a:solidFill>
                  <a:srgbClr val="000000"/>
                </a:solidFill>
                <a:round/>
                <a:headEnd/>
                <a:tailEnd/>
              </a:ln>
            </p:spPr>
            <p:txBody>
              <a:bodyPr/>
              <a:lstStyle/>
              <a:p>
                <a:endParaRPr lang="en-US"/>
              </a:p>
            </p:txBody>
          </p:sp>
          <p:sp>
            <p:nvSpPr>
              <p:cNvPr id="57202" name="Line 837"/>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3" name="Line 838"/>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4" name="Line 839"/>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5" name="Line 840"/>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6" name="Line 841"/>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7" name="Line 842"/>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8" name="Line 843"/>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09" name="Line 844"/>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0" name="Line 845"/>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1" name="Line 846"/>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2" name="Line 847"/>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3" name="Line 848"/>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4" name="Line 849"/>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5" name="Line 850"/>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6" name="Line 851"/>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7" name="Line 852"/>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8" name="Line 853"/>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19" name="Line 854"/>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20" name="Line 855"/>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21" name="Line 856"/>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22" name="Line 857"/>
              <p:cNvSpPr>
                <a:spLocks noChangeShapeType="1"/>
              </p:cNvSpPr>
              <p:nvPr/>
            </p:nvSpPr>
            <p:spPr bwMode="auto">
              <a:xfrm>
                <a:off x="4746" y="2775"/>
                <a:ext cx="0" cy="5"/>
              </a:xfrm>
              <a:prstGeom prst="line">
                <a:avLst/>
              </a:prstGeom>
              <a:noFill/>
              <a:ln w="7938">
                <a:solidFill>
                  <a:srgbClr val="000000"/>
                </a:solidFill>
                <a:round/>
                <a:headEnd/>
                <a:tailEnd/>
              </a:ln>
            </p:spPr>
            <p:txBody>
              <a:bodyPr/>
              <a:lstStyle/>
              <a:p>
                <a:endParaRPr lang="en-US"/>
              </a:p>
            </p:txBody>
          </p:sp>
          <p:sp>
            <p:nvSpPr>
              <p:cNvPr id="57223" name="Freeform 858"/>
              <p:cNvSpPr>
                <a:spLocks/>
              </p:cNvSpPr>
              <p:nvPr/>
            </p:nvSpPr>
            <p:spPr bwMode="auto">
              <a:xfrm>
                <a:off x="4789" y="2784"/>
                <a:ext cx="13" cy="16"/>
              </a:xfrm>
              <a:custGeom>
                <a:avLst/>
                <a:gdLst>
                  <a:gd name="T0" fmla="*/ 0 w 82"/>
                  <a:gd name="T1" fmla="*/ 0 h 95"/>
                  <a:gd name="T2" fmla="*/ 0 w 82"/>
                  <a:gd name="T3" fmla="*/ 0 h 95"/>
                  <a:gd name="T4" fmla="*/ 0 w 82"/>
                  <a:gd name="T5" fmla="*/ 0 h 95"/>
                  <a:gd name="T6" fmla="*/ 0 w 82"/>
                  <a:gd name="T7" fmla="*/ 0 h 95"/>
                  <a:gd name="T8" fmla="*/ 0 w 82"/>
                  <a:gd name="T9" fmla="*/ 0 h 95"/>
                  <a:gd name="T10" fmla="*/ 0 w 82"/>
                  <a:gd name="T11" fmla="*/ 0 h 95"/>
                  <a:gd name="T12" fmla="*/ 0 w 82"/>
                  <a:gd name="T13" fmla="*/ 0 h 95"/>
                  <a:gd name="T14" fmla="*/ 0 w 82"/>
                  <a:gd name="T15" fmla="*/ 0 h 95"/>
                  <a:gd name="T16" fmla="*/ 0 w 82"/>
                  <a:gd name="T17" fmla="*/ 0 h 95"/>
                  <a:gd name="T18" fmla="*/ 0 w 82"/>
                  <a:gd name="T19" fmla="*/ 0 h 95"/>
                  <a:gd name="T20" fmla="*/ 0 w 82"/>
                  <a:gd name="T21" fmla="*/ 0 h 95"/>
                  <a:gd name="T22" fmla="*/ 0 w 82"/>
                  <a:gd name="T23" fmla="*/ 0 h 95"/>
                  <a:gd name="T24" fmla="*/ 0 w 82"/>
                  <a:gd name="T25" fmla="*/ 0 h 95"/>
                  <a:gd name="T26" fmla="*/ 0 w 82"/>
                  <a:gd name="T27" fmla="*/ 0 h 95"/>
                  <a:gd name="T28" fmla="*/ 0 w 82"/>
                  <a:gd name="T29" fmla="*/ 0 h 95"/>
                  <a:gd name="T30" fmla="*/ 0 w 82"/>
                  <a:gd name="T31" fmla="*/ 1 h 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2"/>
                  <a:gd name="T49" fmla="*/ 0 h 95"/>
                  <a:gd name="T50" fmla="*/ 82 w 82"/>
                  <a:gd name="T51" fmla="*/ 95 h 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2" h="95">
                    <a:moveTo>
                      <a:pt x="0" y="3"/>
                    </a:moveTo>
                    <a:lnTo>
                      <a:pt x="1" y="1"/>
                    </a:lnTo>
                    <a:lnTo>
                      <a:pt x="2" y="1"/>
                    </a:lnTo>
                    <a:lnTo>
                      <a:pt x="3" y="0"/>
                    </a:lnTo>
                    <a:lnTo>
                      <a:pt x="6" y="1"/>
                    </a:lnTo>
                    <a:lnTo>
                      <a:pt x="9" y="2"/>
                    </a:lnTo>
                    <a:lnTo>
                      <a:pt x="15" y="4"/>
                    </a:lnTo>
                    <a:lnTo>
                      <a:pt x="22" y="9"/>
                    </a:lnTo>
                    <a:lnTo>
                      <a:pt x="28" y="15"/>
                    </a:lnTo>
                    <a:lnTo>
                      <a:pt x="36" y="23"/>
                    </a:lnTo>
                    <a:lnTo>
                      <a:pt x="44" y="32"/>
                    </a:lnTo>
                    <a:lnTo>
                      <a:pt x="52" y="42"/>
                    </a:lnTo>
                    <a:lnTo>
                      <a:pt x="60" y="54"/>
                    </a:lnTo>
                    <a:lnTo>
                      <a:pt x="68" y="67"/>
                    </a:lnTo>
                    <a:lnTo>
                      <a:pt x="75" y="81"/>
                    </a:lnTo>
                    <a:lnTo>
                      <a:pt x="82" y="95"/>
                    </a:lnTo>
                  </a:path>
                </a:pathLst>
              </a:custGeom>
              <a:noFill/>
              <a:ln w="7938">
                <a:solidFill>
                  <a:srgbClr val="000000"/>
                </a:solidFill>
                <a:prstDash val="solid"/>
                <a:round/>
                <a:headEnd/>
                <a:tailEnd/>
              </a:ln>
            </p:spPr>
            <p:txBody>
              <a:bodyPr/>
              <a:lstStyle/>
              <a:p>
                <a:endParaRPr lang="en-US"/>
              </a:p>
            </p:txBody>
          </p:sp>
          <p:sp>
            <p:nvSpPr>
              <p:cNvPr id="57224" name="Freeform 859"/>
              <p:cNvSpPr>
                <a:spLocks/>
              </p:cNvSpPr>
              <p:nvPr/>
            </p:nvSpPr>
            <p:spPr bwMode="auto">
              <a:xfrm>
                <a:off x="4780" y="2773"/>
                <a:ext cx="32" cy="23"/>
              </a:xfrm>
              <a:custGeom>
                <a:avLst/>
                <a:gdLst>
                  <a:gd name="T0" fmla="*/ 0 w 191"/>
                  <a:gd name="T1" fmla="*/ 0 h 133"/>
                  <a:gd name="T2" fmla="*/ 0 w 191"/>
                  <a:gd name="T3" fmla="*/ 0 h 133"/>
                  <a:gd name="T4" fmla="*/ 0 w 191"/>
                  <a:gd name="T5" fmla="*/ 0 h 133"/>
                  <a:gd name="T6" fmla="*/ 0 w 191"/>
                  <a:gd name="T7" fmla="*/ 0 h 133"/>
                  <a:gd name="T8" fmla="*/ 0 w 191"/>
                  <a:gd name="T9" fmla="*/ 0 h 133"/>
                  <a:gd name="T10" fmla="*/ 0 w 191"/>
                  <a:gd name="T11" fmla="*/ 0 h 133"/>
                  <a:gd name="T12" fmla="*/ 0 w 191"/>
                  <a:gd name="T13" fmla="*/ 0 h 133"/>
                  <a:gd name="T14" fmla="*/ 1 w 191"/>
                  <a:gd name="T15" fmla="*/ 0 h 133"/>
                  <a:gd name="T16" fmla="*/ 1 w 191"/>
                  <a:gd name="T17" fmla="*/ 0 h 133"/>
                  <a:gd name="T18" fmla="*/ 1 w 191"/>
                  <a:gd name="T19" fmla="*/ 0 h 133"/>
                  <a:gd name="T20" fmla="*/ 1 w 191"/>
                  <a:gd name="T21" fmla="*/ 0 h 133"/>
                  <a:gd name="T22" fmla="*/ 1 w 191"/>
                  <a:gd name="T23" fmla="*/ 0 h 133"/>
                  <a:gd name="T24" fmla="*/ 1 w 191"/>
                  <a:gd name="T25" fmla="*/ 0 h 133"/>
                  <a:gd name="T26" fmla="*/ 1 w 191"/>
                  <a:gd name="T27" fmla="*/ 1 h 133"/>
                  <a:gd name="T28" fmla="*/ 1 w 191"/>
                  <a:gd name="T29" fmla="*/ 1 h 133"/>
                  <a:gd name="T30" fmla="*/ 1 w 191"/>
                  <a:gd name="T31" fmla="*/ 1 h 133"/>
                  <a:gd name="T32" fmla="*/ 1 w 191"/>
                  <a:gd name="T33" fmla="*/ 1 h 1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1"/>
                  <a:gd name="T52" fmla="*/ 0 h 133"/>
                  <a:gd name="T53" fmla="*/ 191 w 191"/>
                  <a:gd name="T54" fmla="*/ 133 h 1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1" h="133">
                    <a:moveTo>
                      <a:pt x="0" y="29"/>
                    </a:moveTo>
                    <a:lnTo>
                      <a:pt x="10" y="17"/>
                    </a:lnTo>
                    <a:lnTo>
                      <a:pt x="23" y="7"/>
                    </a:lnTo>
                    <a:lnTo>
                      <a:pt x="37" y="2"/>
                    </a:lnTo>
                    <a:lnTo>
                      <a:pt x="53" y="0"/>
                    </a:lnTo>
                    <a:lnTo>
                      <a:pt x="68" y="1"/>
                    </a:lnTo>
                    <a:lnTo>
                      <a:pt x="83" y="5"/>
                    </a:lnTo>
                    <a:lnTo>
                      <a:pt x="97" y="12"/>
                    </a:lnTo>
                    <a:lnTo>
                      <a:pt x="109" y="20"/>
                    </a:lnTo>
                    <a:lnTo>
                      <a:pt x="121" y="30"/>
                    </a:lnTo>
                    <a:lnTo>
                      <a:pt x="133" y="42"/>
                    </a:lnTo>
                    <a:lnTo>
                      <a:pt x="144" y="54"/>
                    </a:lnTo>
                    <a:lnTo>
                      <a:pt x="154" y="68"/>
                    </a:lnTo>
                    <a:lnTo>
                      <a:pt x="165" y="84"/>
                    </a:lnTo>
                    <a:lnTo>
                      <a:pt x="174" y="99"/>
                    </a:lnTo>
                    <a:lnTo>
                      <a:pt x="183" y="116"/>
                    </a:lnTo>
                    <a:lnTo>
                      <a:pt x="191" y="133"/>
                    </a:lnTo>
                  </a:path>
                </a:pathLst>
              </a:custGeom>
              <a:noFill/>
              <a:ln w="7938">
                <a:solidFill>
                  <a:srgbClr val="000000"/>
                </a:solidFill>
                <a:prstDash val="solid"/>
                <a:round/>
                <a:headEnd/>
                <a:tailEnd/>
              </a:ln>
            </p:spPr>
            <p:txBody>
              <a:bodyPr/>
              <a:lstStyle/>
              <a:p>
                <a:endParaRPr lang="en-US"/>
              </a:p>
            </p:txBody>
          </p:sp>
          <p:sp>
            <p:nvSpPr>
              <p:cNvPr id="57225" name="Freeform 860"/>
              <p:cNvSpPr>
                <a:spLocks/>
              </p:cNvSpPr>
              <p:nvPr/>
            </p:nvSpPr>
            <p:spPr bwMode="auto">
              <a:xfrm>
                <a:off x="4784" y="2800"/>
                <a:ext cx="22" cy="28"/>
              </a:xfrm>
              <a:custGeom>
                <a:avLst/>
                <a:gdLst>
                  <a:gd name="T0" fmla="*/ 0 w 134"/>
                  <a:gd name="T1" fmla="*/ 0 h 169"/>
                  <a:gd name="T2" fmla="*/ 0 w 134"/>
                  <a:gd name="T3" fmla="*/ 0 h 169"/>
                  <a:gd name="T4" fmla="*/ 0 w 134"/>
                  <a:gd name="T5" fmla="*/ 0 h 169"/>
                  <a:gd name="T6" fmla="*/ 0 w 134"/>
                  <a:gd name="T7" fmla="*/ 0 h 169"/>
                  <a:gd name="T8" fmla="*/ 0 w 134"/>
                  <a:gd name="T9" fmla="*/ 0 h 169"/>
                  <a:gd name="T10" fmla="*/ 1 w 134"/>
                  <a:gd name="T11" fmla="*/ 0 h 169"/>
                  <a:gd name="T12" fmla="*/ 1 w 134"/>
                  <a:gd name="T13" fmla="*/ 0 h 169"/>
                  <a:gd name="T14" fmla="*/ 1 w 134"/>
                  <a:gd name="T15" fmla="*/ 0 h 169"/>
                  <a:gd name="T16" fmla="*/ 1 w 134"/>
                  <a:gd name="T17" fmla="*/ 0 h 169"/>
                  <a:gd name="T18" fmla="*/ 1 w 134"/>
                  <a:gd name="T19" fmla="*/ 1 h 169"/>
                  <a:gd name="T20" fmla="*/ 0 w 134"/>
                  <a:gd name="T21" fmla="*/ 1 h 169"/>
                  <a:gd name="T22" fmla="*/ 0 w 134"/>
                  <a:gd name="T23" fmla="*/ 1 h 169"/>
                  <a:gd name="T24" fmla="*/ 0 w 134"/>
                  <a:gd name="T25" fmla="*/ 1 h 169"/>
                  <a:gd name="T26" fmla="*/ 0 w 134"/>
                  <a:gd name="T27" fmla="*/ 1 h 169"/>
                  <a:gd name="T28" fmla="*/ 0 w 134"/>
                  <a:gd name="T29" fmla="*/ 1 h 169"/>
                  <a:gd name="T30" fmla="*/ 0 w 134"/>
                  <a:gd name="T31" fmla="*/ 1 h 169"/>
                  <a:gd name="T32" fmla="*/ 0 w 134"/>
                  <a:gd name="T33" fmla="*/ 1 h 169"/>
                  <a:gd name="T34" fmla="*/ 0 w 134"/>
                  <a:gd name="T35" fmla="*/ 1 h 169"/>
                  <a:gd name="T36" fmla="*/ 0 w 134"/>
                  <a:gd name="T37" fmla="*/ 1 h 169"/>
                  <a:gd name="T38" fmla="*/ 0 w 134"/>
                  <a:gd name="T39" fmla="*/ 1 h 169"/>
                  <a:gd name="T40" fmla="*/ 0 w 134"/>
                  <a:gd name="T41" fmla="*/ 1 h 169"/>
                  <a:gd name="T42" fmla="*/ 0 w 134"/>
                  <a:gd name="T43" fmla="*/ 1 h 169"/>
                  <a:gd name="T44" fmla="*/ 0 w 134"/>
                  <a:gd name="T45" fmla="*/ 1 h 169"/>
                  <a:gd name="T46" fmla="*/ 0 w 134"/>
                  <a:gd name="T47" fmla="*/ 0 h 169"/>
                  <a:gd name="T48" fmla="*/ 0 w 134"/>
                  <a:gd name="T49" fmla="*/ 0 h 169"/>
                  <a:gd name="T50" fmla="*/ 0 w 134"/>
                  <a:gd name="T51" fmla="*/ 0 h 169"/>
                  <a:gd name="T52" fmla="*/ 0 w 134"/>
                  <a:gd name="T53" fmla="*/ 0 h 169"/>
                  <a:gd name="T54" fmla="*/ 0 w 134"/>
                  <a:gd name="T55" fmla="*/ 0 h 169"/>
                  <a:gd name="T56" fmla="*/ 0 w 134"/>
                  <a:gd name="T57" fmla="*/ 0 h 169"/>
                  <a:gd name="T58" fmla="*/ 0 w 134"/>
                  <a:gd name="T59" fmla="*/ 0 h 169"/>
                  <a:gd name="T60" fmla="*/ 0 w 134"/>
                  <a:gd name="T61" fmla="*/ 0 h 169"/>
                  <a:gd name="T62" fmla="*/ 0 w 134"/>
                  <a:gd name="T63" fmla="*/ 0 h 1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
                  <a:gd name="T97" fmla="*/ 0 h 169"/>
                  <a:gd name="T98" fmla="*/ 134 w 134"/>
                  <a:gd name="T99" fmla="*/ 169 h 1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 h="169">
                    <a:moveTo>
                      <a:pt x="109" y="0"/>
                    </a:moveTo>
                    <a:lnTo>
                      <a:pt x="116" y="17"/>
                    </a:lnTo>
                    <a:lnTo>
                      <a:pt x="121" y="34"/>
                    </a:lnTo>
                    <a:lnTo>
                      <a:pt x="126" y="53"/>
                    </a:lnTo>
                    <a:lnTo>
                      <a:pt x="129" y="68"/>
                    </a:lnTo>
                    <a:lnTo>
                      <a:pt x="132" y="85"/>
                    </a:lnTo>
                    <a:lnTo>
                      <a:pt x="134" y="101"/>
                    </a:lnTo>
                    <a:lnTo>
                      <a:pt x="134" y="115"/>
                    </a:lnTo>
                    <a:lnTo>
                      <a:pt x="134" y="129"/>
                    </a:lnTo>
                    <a:lnTo>
                      <a:pt x="132" y="140"/>
                    </a:lnTo>
                    <a:lnTo>
                      <a:pt x="129" y="150"/>
                    </a:lnTo>
                    <a:lnTo>
                      <a:pt x="127" y="157"/>
                    </a:lnTo>
                    <a:lnTo>
                      <a:pt x="124" y="163"/>
                    </a:lnTo>
                    <a:lnTo>
                      <a:pt x="121" y="166"/>
                    </a:lnTo>
                    <a:lnTo>
                      <a:pt x="119" y="168"/>
                    </a:lnTo>
                    <a:lnTo>
                      <a:pt x="116" y="169"/>
                    </a:lnTo>
                    <a:lnTo>
                      <a:pt x="113" y="169"/>
                    </a:lnTo>
                    <a:lnTo>
                      <a:pt x="109" y="168"/>
                    </a:lnTo>
                    <a:lnTo>
                      <a:pt x="102" y="166"/>
                    </a:lnTo>
                    <a:lnTo>
                      <a:pt x="95" y="163"/>
                    </a:lnTo>
                    <a:lnTo>
                      <a:pt x="87" y="157"/>
                    </a:lnTo>
                    <a:lnTo>
                      <a:pt x="78" y="149"/>
                    </a:lnTo>
                    <a:lnTo>
                      <a:pt x="69" y="139"/>
                    </a:lnTo>
                    <a:lnTo>
                      <a:pt x="59" y="129"/>
                    </a:lnTo>
                    <a:lnTo>
                      <a:pt x="50" y="116"/>
                    </a:lnTo>
                    <a:lnTo>
                      <a:pt x="41" y="101"/>
                    </a:lnTo>
                    <a:lnTo>
                      <a:pt x="32" y="87"/>
                    </a:lnTo>
                    <a:lnTo>
                      <a:pt x="24" y="71"/>
                    </a:lnTo>
                    <a:lnTo>
                      <a:pt x="17" y="54"/>
                    </a:lnTo>
                    <a:lnTo>
                      <a:pt x="10" y="37"/>
                    </a:lnTo>
                    <a:lnTo>
                      <a:pt x="4" y="20"/>
                    </a:lnTo>
                    <a:lnTo>
                      <a:pt x="0" y="3"/>
                    </a:lnTo>
                  </a:path>
                </a:pathLst>
              </a:custGeom>
              <a:noFill/>
              <a:ln w="7938">
                <a:solidFill>
                  <a:srgbClr val="000000"/>
                </a:solidFill>
                <a:prstDash val="solid"/>
                <a:round/>
                <a:headEnd/>
                <a:tailEnd/>
              </a:ln>
            </p:spPr>
            <p:txBody>
              <a:bodyPr/>
              <a:lstStyle/>
              <a:p>
                <a:endParaRPr lang="en-US"/>
              </a:p>
            </p:txBody>
          </p:sp>
          <p:sp>
            <p:nvSpPr>
              <p:cNvPr id="57226" name="Freeform 861"/>
              <p:cNvSpPr>
                <a:spLocks/>
              </p:cNvSpPr>
              <p:nvPr/>
            </p:nvSpPr>
            <p:spPr bwMode="auto">
              <a:xfrm>
                <a:off x="4774" y="2796"/>
                <a:ext cx="43" cy="42"/>
              </a:xfrm>
              <a:custGeom>
                <a:avLst/>
                <a:gdLst>
                  <a:gd name="T0" fmla="*/ 1 w 257"/>
                  <a:gd name="T1" fmla="*/ 0 h 256"/>
                  <a:gd name="T2" fmla="*/ 1 w 257"/>
                  <a:gd name="T3" fmla="*/ 0 h 256"/>
                  <a:gd name="T4" fmla="*/ 1 w 257"/>
                  <a:gd name="T5" fmla="*/ 0 h 256"/>
                  <a:gd name="T6" fmla="*/ 1 w 257"/>
                  <a:gd name="T7" fmla="*/ 0 h 256"/>
                  <a:gd name="T8" fmla="*/ 1 w 257"/>
                  <a:gd name="T9" fmla="*/ 0 h 256"/>
                  <a:gd name="T10" fmla="*/ 1 w 257"/>
                  <a:gd name="T11" fmla="*/ 0 h 256"/>
                  <a:gd name="T12" fmla="*/ 1 w 257"/>
                  <a:gd name="T13" fmla="*/ 0 h 256"/>
                  <a:gd name="T14" fmla="*/ 1 w 257"/>
                  <a:gd name="T15" fmla="*/ 1 h 256"/>
                  <a:gd name="T16" fmla="*/ 1 w 257"/>
                  <a:gd name="T17" fmla="*/ 1 h 256"/>
                  <a:gd name="T18" fmla="*/ 1 w 257"/>
                  <a:gd name="T19" fmla="*/ 1 h 256"/>
                  <a:gd name="T20" fmla="*/ 1 w 257"/>
                  <a:gd name="T21" fmla="*/ 1 h 256"/>
                  <a:gd name="T22" fmla="*/ 1 w 257"/>
                  <a:gd name="T23" fmla="*/ 1 h 256"/>
                  <a:gd name="T24" fmla="*/ 1 w 257"/>
                  <a:gd name="T25" fmla="*/ 1 h 256"/>
                  <a:gd name="T26" fmla="*/ 1 w 257"/>
                  <a:gd name="T27" fmla="*/ 1 h 256"/>
                  <a:gd name="T28" fmla="*/ 1 w 257"/>
                  <a:gd name="T29" fmla="*/ 1 h 256"/>
                  <a:gd name="T30" fmla="*/ 1 w 257"/>
                  <a:gd name="T31" fmla="*/ 1 h 256"/>
                  <a:gd name="T32" fmla="*/ 1 w 257"/>
                  <a:gd name="T33" fmla="*/ 1 h 256"/>
                  <a:gd name="T34" fmla="*/ 1 w 257"/>
                  <a:gd name="T35" fmla="*/ 1 h 256"/>
                  <a:gd name="T36" fmla="*/ 1 w 257"/>
                  <a:gd name="T37" fmla="*/ 1 h 256"/>
                  <a:gd name="T38" fmla="*/ 1 w 257"/>
                  <a:gd name="T39" fmla="*/ 1 h 256"/>
                  <a:gd name="T40" fmla="*/ 1 w 257"/>
                  <a:gd name="T41" fmla="*/ 1 h 256"/>
                  <a:gd name="T42" fmla="*/ 1 w 257"/>
                  <a:gd name="T43" fmla="*/ 1 h 256"/>
                  <a:gd name="T44" fmla="*/ 1 w 257"/>
                  <a:gd name="T45" fmla="*/ 1 h 256"/>
                  <a:gd name="T46" fmla="*/ 0 w 257"/>
                  <a:gd name="T47" fmla="*/ 1 h 256"/>
                  <a:gd name="T48" fmla="*/ 0 w 257"/>
                  <a:gd name="T49" fmla="*/ 1 h 256"/>
                  <a:gd name="T50" fmla="*/ 0 w 257"/>
                  <a:gd name="T51" fmla="*/ 1 h 256"/>
                  <a:gd name="T52" fmla="*/ 0 w 257"/>
                  <a:gd name="T53" fmla="*/ 1 h 256"/>
                  <a:gd name="T54" fmla="*/ 0 w 257"/>
                  <a:gd name="T55" fmla="*/ 1 h 256"/>
                  <a:gd name="T56" fmla="*/ 0 w 257"/>
                  <a:gd name="T57" fmla="*/ 0 h 256"/>
                  <a:gd name="T58" fmla="*/ 0 w 257"/>
                  <a:gd name="T59" fmla="*/ 0 h 256"/>
                  <a:gd name="T60" fmla="*/ 0 w 257"/>
                  <a:gd name="T61" fmla="*/ 0 h 256"/>
                  <a:gd name="T62" fmla="*/ 0 w 257"/>
                  <a:gd name="T63" fmla="*/ 0 h 256"/>
                  <a:gd name="T64" fmla="*/ 0 w 257"/>
                  <a:gd name="T65" fmla="*/ 0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7"/>
                  <a:gd name="T100" fmla="*/ 0 h 256"/>
                  <a:gd name="T101" fmla="*/ 257 w 257"/>
                  <a:gd name="T102" fmla="*/ 256 h 2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7" h="256">
                    <a:moveTo>
                      <a:pt x="228" y="0"/>
                    </a:moveTo>
                    <a:lnTo>
                      <a:pt x="236" y="21"/>
                    </a:lnTo>
                    <a:lnTo>
                      <a:pt x="241" y="41"/>
                    </a:lnTo>
                    <a:lnTo>
                      <a:pt x="247" y="61"/>
                    </a:lnTo>
                    <a:lnTo>
                      <a:pt x="252" y="81"/>
                    </a:lnTo>
                    <a:lnTo>
                      <a:pt x="255" y="101"/>
                    </a:lnTo>
                    <a:lnTo>
                      <a:pt x="257" y="121"/>
                    </a:lnTo>
                    <a:lnTo>
                      <a:pt x="257" y="140"/>
                    </a:lnTo>
                    <a:lnTo>
                      <a:pt x="257" y="157"/>
                    </a:lnTo>
                    <a:lnTo>
                      <a:pt x="255" y="175"/>
                    </a:lnTo>
                    <a:lnTo>
                      <a:pt x="250" y="191"/>
                    </a:lnTo>
                    <a:lnTo>
                      <a:pt x="245" y="207"/>
                    </a:lnTo>
                    <a:lnTo>
                      <a:pt x="238" y="221"/>
                    </a:lnTo>
                    <a:lnTo>
                      <a:pt x="228" y="233"/>
                    </a:lnTo>
                    <a:lnTo>
                      <a:pt x="215" y="243"/>
                    </a:lnTo>
                    <a:lnTo>
                      <a:pt x="201" y="251"/>
                    </a:lnTo>
                    <a:lnTo>
                      <a:pt x="185" y="255"/>
                    </a:lnTo>
                    <a:lnTo>
                      <a:pt x="169" y="256"/>
                    </a:lnTo>
                    <a:lnTo>
                      <a:pt x="153" y="252"/>
                    </a:lnTo>
                    <a:lnTo>
                      <a:pt x="138" y="247"/>
                    </a:lnTo>
                    <a:lnTo>
                      <a:pt x="123" y="240"/>
                    </a:lnTo>
                    <a:lnTo>
                      <a:pt x="110" y="230"/>
                    </a:lnTo>
                    <a:lnTo>
                      <a:pt x="96" y="218"/>
                    </a:lnTo>
                    <a:lnTo>
                      <a:pt x="84" y="206"/>
                    </a:lnTo>
                    <a:lnTo>
                      <a:pt x="71" y="191"/>
                    </a:lnTo>
                    <a:lnTo>
                      <a:pt x="60" y="175"/>
                    </a:lnTo>
                    <a:lnTo>
                      <a:pt x="48" y="158"/>
                    </a:lnTo>
                    <a:lnTo>
                      <a:pt x="38" y="140"/>
                    </a:lnTo>
                    <a:lnTo>
                      <a:pt x="29" y="122"/>
                    </a:lnTo>
                    <a:lnTo>
                      <a:pt x="20" y="103"/>
                    </a:lnTo>
                    <a:lnTo>
                      <a:pt x="12" y="82"/>
                    </a:lnTo>
                    <a:lnTo>
                      <a:pt x="5" y="62"/>
                    </a:lnTo>
                    <a:lnTo>
                      <a:pt x="0" y="41"/>
                    </a:lnTo>
                  </a:path>
                </a:pathLst>
              </a:custGeom>
              <a:noFill/>
              <a:ln w="7938">
                <a:solidFill>
                  <a:srgbClr val="000000"/>
                </a:solidFill>
                <a:prstDash val="solid"/>
                <a:round/>
                <a:headEnd/>
                <a:tailEnd/>
              </a:ln>
            </p:spPr>
            <p:txBody>
              <a:bodyPr/>
              <a:lstStyle/>
              <a:p>
                <a:endParaRPr lang="en-US"/>
              </a:p>
            </p:txBody>
          </p:sp>
          <p:sp>
            <p:nvSpPr>
              <p:cNvPr id="57227" name="Freeform 862"/>
              <p:cNvSpPr>
                <a:spLocks/>
              </p:cNvSpPr>
              <p:nvPr/>
            </p:nvSpPr>
            <p:spPr bwMode="auto">
              <a:xfrm>
                <a:off x="4780" y="2787"/>
                <a:ext cx="4" cy="13"/>
              </a:xfrm>
              <a:custGeom>
                <a:avLst/>
                <a:gdLst>
                  <a:gd name="T0" fmla="*/ 0 w 26"/>
                  <a:gd name="T1" fmla="*/ 0 h 79"/>
                  <a:gd name="T2" fmla="*/ 0 w 26"/>
                  <a:gd name="T3" fmla="*/ 0 h 79"/>
                  <a:gd name="T4" fmla="*/ 0 w 26"/>
                  <a:gd name="T5" fmla="*/ 0 h 79"/>
                  <a:gd name="T6" fmla="*/ 0 w 26"/>
                  <a:gd name="T7" fmla="*/ 0 h 79"/>
                  <a:gd name="T8" fmla="*/ 0 w 26"/>
                  <a:gd name="T9" fmla="*/ 0 h 79"/>
                  <a:gd name="T10" fmla="*/ 0 60000 65536"/>
                  <a:gd name="T11" fmla="*/ 0 60000 65536"/>
                  <a:gd name="T12" fmla="*/ 0 60000 65536"/>
                  <a:gd name="T13" fmla="*/ 0 60000 65536"/>
                  <a:gd name="T14" fmla="*/ 0 60000 65536"/>
                  <a:gd name="T15" fmla="*/ 0 w 26"/>
                  <a:gd name="T16" fmla="*/ 0 h 79"/>
                  <a:gd name="T17" fmla="*/ 26 w 26"/>
                  <a:gd name="T18" fmla="*/ 79 h 79"/>
                </a:gdLst>
                <a:ahLst/>
                <a:cxnLst>
                  <a:cxn ang="T10">
                    <a:pos x="T0" y="T1"/>
                  </a:cxn>
                  <a:cxn ang="T11">
                    <a:pos x="T2" y="T3"/>
                  </a:cxn>
                  <a:cxn ang="T12">
                    <a:pos x="T4" y="T5"/>
                  </a:cxn>
                  <a:cxn ang="T13">
                    <a:pos x="T6" y="T7"/>
                  </a:cxn>
                  <a:cxn ang="T14">
                    <a:pos x="T8" y="T9"/>
                  </a:cxn>
                </a:cxnLst>
                <a:rect l="T15" t="T16" r="T17" b="T18"/>
                <a:pathLst>
                  <a:path w="26" h="79">
                    <a:moveTo>
                      <a:pt x="26" y="79"/>
                    </a:moveTo>
                    <a:lnTo>
                      <a:pt x="20" y="59"/>
                    </a:lnTo>
                    <a:lnTo>
                      <a:pt x="13" y="39"/>
                    </a:lnTo>
                    <a:lnTo>
                      <a:pt x="7" y="20"/>
                    </a:lnTo>
                    <a:lnTo>
                      <a:pt x="0" y="0"/>
                    </a:lnTo>
                  </a:path>
                </a:pathLst>
              </a:custGeom>
              <a:noFill/>
              <a:ln w="7938">
                <a:solidFill>
                  <a:srgbClr val="000000"/>
                </a:solidFill>
                <a:prstDash val="solid"/>
                <a:round/>
                <a:headEnd/>
                <a:tailEnd/>
              </a:ln>
            </p:spPr>
            <p:txBody>
              <a:bodyPr/>
              <a:lstStyle/>
              <a:p>
                <a:endParaRPr lang="en-US"/>
              </a:p>
            </p:txBody>
          </p:sp>
          <p:sp>
            <p:nvSpPr>
              <p:cNvPr id="57228" name="Freeform 863"/>
              <p:cNvSpPr>
                <a:spLocks/>
              </p:cNvSpPr>
              <p:nvPr/>
            </p:nvSpPr>
            <p:spPr bwMode="auto">
              <a:xfrm>
                <a:off x="4757" y="2757"/>
                <a:ext cx="12" cy="11"/>
              </a:xfrm>
              <a:custGeom>
                <a:avLst/>
                <a:gdLst>
                  <a:gd name="T0" fmla="*/ 0 w 68"/>
                  <a:gd name="T1" fmla="*/ 0 h 66"/>
                  <a:gd name="T2" fmla="*/ 0 w 68"/>
                  <a:gd name="T3" fmla="*/ 0 h 66"/>
                  <a:gd name="T4" fmla="*/ 0 w 68"/>
                  <a:gd name="T5" fmla="*/ 0 h 66"/>
                  <a:gd name="T6" fmla="*/ 0 w 68"/>
                  <a:gd name="T7" fmla="*/ 0 h 66"/>
                  <a:gd name="T8" fmla="*/ 0 w 68"/>
                  <a:gd name="T9" fmla="*/ 0 h 66"/>
                  <a:gd name="T10" fmla="*/ 0 60000 65536"/>
                  <a:gd name="T11" fmla="*/ 0 60000 65536"/>
                  <a:gd name="T12" fmla="*/ 0 60000 65536"/>
                  <a:gd name="T13" fmla="*/ 0 60000 65536"/>
                  <a:gd name="T14" fmla="*/ 0 60000 65536"/>
                  <a:gd name="T15" fmla="*/ 0 w 68"/>
                  <a:gd name="T16" fmla="*/ 0 h 66"/>
                  <a:gd name="T17" fmla="*/ 68 w 68"/>
                  <a:gd name="T18" fmla="*/ 66 h 66"/>
                </a:gdLst>
                <a:ahLst/>
                <a:cxnLst>
                  <a:cxn ang="T10">
                    <a:pos x="T0" y="T1"/>
                  </a:cxn>
                  <a:cxn ang="T11">
                    <a:pos x="T2" y="T3"/>
                  </a:cxn>
                  <a:cxn ang="T12">
                    <a:pos x="T4" y="T5"/>
                  </a:cxn>
                  <a:cxn ang="T13">
                    <a:pos x="T6" y="T7"/>
                  </a:cxn>
                  <a:cxn ang="T14">
                    <a:pos x="T8" y="T9"/>
                  </a:cxn>
                </a:cxnLst>
                <a:rect l="T15" t="T16" r="T17" b="T18"/>
                <a:pathLst>
                  <a:path w="68" h="66">
                    <a:moveTo>
                      <a:pt x="68" y="66"/>
                    </a:moveTo>
                    <a:lnTo>
                      <a:pt x="52" y="46"/>
                    </a:lnTo>
                    <a:lnTo>
                      <a:pt x="35" y="28"/>
                    </a:lnTo>
                    <a:lnTo>
                      <a:pt x="18" y="13"/>
                    </a:lnTo>
                    <a:lnTo>
                      <a:pt x="0" y="0"/>
                    </a:lnTo>
                  </a:path>
                </a:pathLst>
              </a:custGeom>
              <a:noFill/>
              <a:ln w="7938">
                <a:solidFill>
                  <a:srgbClr val="000000"/>
                </a:solidFill>
                <a:prstDash val="solid"/>
                <a:round/>
                <a:headEnd/>
                <a:tailEnd/>
              </a:ln>
            </p:spPr>
            <p:txBody>
              <a:bodyPr/>
              <a:lstStyle/>
              <a:p>
                <a:endParaRPr lang="en-US"/>
              </a:p>
            </p:txBody>
          </p:sp>
          <p:sp>
            <p:nvSpPr>
              <p:cNvPr id="57229" name="Freeform 864"/>
              <p:cNvSpPr>
                <a:spLocks/>
              </p:cNvSpPr>
              <p:nvPr/>
            </p:nvSpPr>
            <p:spPr bwMode="auto">
              <a:xfrm>
                <a:off x="4752" y="2766"/>
                <a:ext cx="22" cy="37"/>
              </a:xfrm>
              <a:custGeom>
                <a:avLst/>
                <a:gdLst>
                  <a:gd name="T0" fmla="*/ 1 w 133"/>
                  <a:gd name="T1" fmla="*/ 1 h 220"/>
                  <a:gd name="T2" fmla="*/ 0 w 133"/>
                  <a:gd name="T3" fmla="*/ 1 h 220"/>
                  <a:gd name="T4" fmla="*/ 0 w 133"/>
                  <a:gd name="T5" fmla="*/ 1 h 220"/>
                  <a:gd name="T6" fmla="*/ 0 w 133"/>
                  <a:gd name="T7" fmla="*/ 1 h 220"/>
                  <a:gd name="T8" fmla="*/ 0 w 133"/>
                  <a:gd name="T9" fmla="*/ 1 h 220"/>
                  <a:gd name="T10" fmla="*/ 0 w 133"/>
                  <a:gd name="T11" fmla="*/ 1 h 220"/>
                  <a:gd name="T12" fmla="*/ 0 w 133"/>
                  <a:gd name="T13" fmla="*/ 1 h 220"/>
                  <a:gd name="T14" fmla="*/ 0 w 133"/>
                  <a:gd name="T15" fmla="*/ 1 h 220"/>
                  <a:gd name="T16" fmla="*/ 0 w 133"/>
                  <a:gd name="T17" fmla="*/ 0 h 220"/>
                  <a:gd name="T18" fmla="*/ 0 w 133"/>
                  <a:gd name="T19" fmla="*/ 0 h 220"/>
                  <a:gd name="T20" fmla="*/ 0 w 133"/>
                  <a:gd name="T21" fmla="*/ 0 h 220"/>
                  <a:gd name="T22" fmla="*/ 0 w 133"/>
                  <a:gd name="T23" fmla="*/ 0 h 220"/>
                  <a:gd name="T24" fmla="*/ 0 w 133"/>
                  <a:gd name="T25" fmla="*/ 0 h 220"/>
                  <a:gd name="T26" fmla="*/ 0 w 133"/>
                  <a:gd name="T27" fmla="*/ 0 h 220"/>
                  <a:gd name="T28" fmla="*/ 0 w 133"/>
                  <a:gd name="T29" fmla="*/ 0 h 220"/>
                  <a:gd name="T30" fmla="*/ 0 w 133"/>
                  <a:gd name="T31" fmla="*/ 0 h 220"/>
                  <a:gd name="T32" fmla="*/ 0 w 133"/>
                  <a:gd name="T33" fmla="*/ 0 h 2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3"/>
                  <a:gd name="T52" fmla="*/ 0 h 220"/>
                  <a:gd name="T53" fmla="*/ 133 w 133"/>
                  <a:gd name="T54" fmla="*/ 220 h 2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3" h="220">
                    <a:moveTo>
                      <a:pt x="133" y="220"/>
                    </a:moveTo>
                    <a:lnTo>
                      <a:pt x="128" y="203"/>
                    </a:lnTo>
                    <a:lnTo>
                      <a:pt x="122" y="185"/>
                    </a:lnTo>
                    <a:lnTo>
                      <a:pt x="117" y="168"/>
                    </a:lnTo>
                    <a:lnTo>
                      <a:pt x="109" y="150"/>
                    </a:lnTo>
                    <a:lnTo>
                      <a:pt x="102" y="133"/>
                    </a:lnTo>
                    <a:lnTo>
                      <a:pt x="94" y="117"/>
                    </a:lnTo>
                    <a:lnTo>
                      <a:pt x="85" y="101"/>
                    </a:lnTo>
                    <a:lnTo>
                      <a:pt x="76" y="85"/>
                    </a:lnTo>
                    <a:lnTo>
                      <a:pt x="67" y="70"/>
                    </a:lnTo>
                    <a:lnTo>
                      <a:pt x="58" y="57"/>
                    </a:lnTo>
                    <a:lnTo>
                      <a:pt x="47" y="44"/>
                    </a:lnTo>
                    <a:lnTo>
                      <a:pt x="38" y="33"/>
                    </a:lnTo>
                    <a:lnTo>
                      <a:pt x="28" y="23"/>
                    </a:lnTo>
                    <a:lnTo>
                      <a:pt x="18" y="14"/>
                    </a:lnTo>
                    <a:lnTo>
                      <a:pt x="9" y="6"/>
                    </a:lnTo>
                    <a:lnTo>
                      <a:pt x="0" y="0"/>
                    </a:lnTo>
                  </a:path>
                </a:pathLst>
              </a:custGeom>
              <a:noFill/>
              <a:ln w="7938">
                <a:solidFill>
                  <a:srgbClr val="000000"/>
                </a:solidFill>
                <a:prstDash val="solid"/>
                <a:round/>
                <a:headEnd/>
                <a:tailEnd/>
              </a:ln>
            </p:spPr>
            <p:txBody>
              <a:bodyPr/>
              <a:lstStyle/>
              <a:p>
                <a:endParaRPr lang="en-US"/>
              </a:p>
            </p:txBody>
          </p:sp>
          <p:sp>
            <p:nvSpPr>
              <p:cNvPr id="57230" name="Freeform 865"/>
              <p:cNvSpPr>
                <a:spLocks/>
              </p:cNvSpPr>
              <p:nvPr/>
            </p:nvSpPr>
            <p:spPr bwMode="auto">
              <a:xfrm>
                <a:off x="4810" y="2695"/>
                <a:ext cx="4" cy="12"/>
              </a:xfrm>
              <a:custGeom>
                <a:avLst/>
                <a:gdLst>
                  <a:gd name="T0" fmla="*/ 0 w 22"/>
                  <a:gd name="T1" fmla="*/ 0 h 68"/>
                  <a:gd name="T2" fmla="*/ 0 w 22"/>
                  <a:gd name="T3" fmla="*/ 0 h 68"/>
                  <a:gd name="T4" fmla="*/ 0 w 22"/>
                  <a:gd name="T5" fmla="*/ 0 h 68"/>
                  <a:gd name="T6" fmla="*/ 0 w 22"/>
                  <a:gd name="T7" fmla="*/ 0 h 68"/>
                  <a:gd name="T8" fmla="*/ 0 w 22"/>
                  <a:gd name="T9" fmla="*/ 0 h 68"/>
                  <a:gd name="T10" fmla="*/ 0 60000 65536"/>
                  <a:gd name="T11" fmla="*/ 0 60000 65536"/>
                  <a:gd name="T12" fmla="*/ 0 60000 65536"/>
                  <a:gd name="T13" fmla="*/ 0 60000 65536"/>
                  <a:gd name="T14" fmla="*/ 0 60000 65536"/>
                  <a:gd name="T15" fmla="*/ 0 w 22"/>
                  <a:gd name="T16" fmla="*/ 0 h 68"/>
                  <a:gd name="T17" fmla="*/ 22 w 22"/>
                  <a:gd name="T18" fmla="*/ 68 h 68"/>
                </a:gdLst>
                <a:ahLst/>
                <a:cxnLst>
                  <a:cxn ang="T10">
                    <a:pos x="T0" y="T1"/>
                  </a:cxn>
                  <a:cxn ang="T11">
                    <a:pos x="T2" y="T3"/>
                  </a:cxn>
                  <a:cxn ang="T12">
                    <a:pos x="T4" y="T5"/>
                  </a:cxn>
                  <a:cxn ang="T13">
                    <a:pos x="T6" y="T7"/>
                  </a:cxn>
                  <a:cxn ang="T14">
                    <a:pos x="T8" y="T9"/>
                  </a:cxn>
                </a:cxnLst>
                <a:rect l="T15" t="T16" r="T17" b="T18"/>
                <a:pathLst>
                  <a:path w="22" h="68">
                    <a:moveTo>
                      <a:pt x="0" y="68"/>
                    </a:moveTo>
                    <a:lnTo>
                      <a:pt x="10" y="53"/>
                    </a:lnTo>
                    <a:lnTo>
                      <a:pt x="17" y="36"/>
                    </a:lnTo>
                    <a:lnTo>
                      <a:pt x="21" y="18"/>
                    </a:lnTo>
                    <a:lnTo>
                      <a:pt x="22" y="0"/>
                    </a:lnTo>
                  </a:path>
                </a:pathLst>
              </a:custGeom>
              <a:noFill/>
              <a:ln w="7938">
                <a:solidFill>
                  <a:srgbClr val="000000"/>
                </a:solidFill>
                <a:prstDash val="solid"/>
                <a:round/>
                <a:headEnd/>
                <a:tailEnd/>
              </a:ln>
            </p:spPr>
            <p:txBody>
              <a:bodyPr/>
              <a:lstStyle/>
              <a:p>
                <a:endParaRPr lang="en-US"/>
              </a:p>
            </p:txBody>
          </p:sp>
          <p:sp>
            <p:nvSpPr>
              <p:cNvPr id="57231" name="Freeform 866"/>
              <p:cNvSpPr>
                <a:spLocks/>
              </p:cNvSpPr>
              <p:nvPr/>
            </p:nvSpPr>
            <p:spPr bwMode="auto">
              <a:xfrm>
                <a:off x="4802" y="2696"/>
                <a:ext cx="2" cy="4"/>
              </a:xfrm>
              <a:custGeom>
                <a:avLst/>
                <a:gdLst>
                  <a:gd name="T0" fmla="*/ 0 w 10"/>
                  <a:gd name="T1" fmla="*/ 0 h 26"/>
                  <a:gd name="T2" fmla="*/ 0 w 10"/>
                  <a:gd name="T3" fmla="*/ 0 h 26"/>
                  <a:gd name="T4" fmla="*/ 0 w 10"/>
                  <a:gd name="T5" fmla="*/ 0 h 26"/>
                  <a:gd name="T6" fmla="*/ 0 w 10"/>
                  <a:gd name="T7" fmla="*/ 0 h 26"/>
                  <a:gd name="T8" fmla="*/ 0 w 10"/>
                  <a:gd name="T9" fmla="*/ 0 h 26"/>
                  <a:gd name="T10" fmla="*/ 0 60000 65536"/>
                  <a:gd name="T11" fmla="*/ 0 60000 65536"/>
                  <a:gd name="T12" fmla="*/ 0 60000 65536"/>
                  <a:gd name="T13" fmla="*/ 0 60000 65536"/>
                  <a:gd name="T14" fmla="*/ 0 60000 65536"/>
                  <a:gd name="T15" fmla="*/ 0 w 10"/>
                  <a:gd name="T16" fmla="*/ 0 h 26"/>
                  <a:gd name="T17" fmla="*/ 10 w 10"/>
                  <a:gd name="T18" fmla="*/ 26 h 26"/>
                </a:gdLst>
                <a:ahLst/>
                <a:cxnLst>
                  <a:cxn ang="T10">
                    <a:pos x="T0" y="T1"/>
                  </a:cxn>
                  <a:cxn ang="T11">
                    <a:pos x="T2" y="T3"/>
                  </a:cxn>
                  <a:cxn ang="T12">
                    <a:pos x="T4" y="T5"/>
                  </a:cxn>
                  <a:cxn ang="T13">
                    <a:pos x="T6" y="T7"/>
                  </a:cxn>
                  <a:cxn ang="T14">
                    <a:pos x="T8" y="T9"/>
                  </a:cxn>
                </a:cxnLst>
                <a:rect l="T15" t="T16" r="T17" b="T18"/>
                <a:pathLst>
                  <a:path w="10" h="26">
                    <a:moveTo>
                      <a:pt x="0" y="26"/>
                    </a:moveTo>
                    <a:lnTo>
                      <a:pt x="4" y="18"/>
                    </a:lnTo>
                    <a:lnTo>
                      <a:pt x="8" y="12"/>
                    </a:lnTo>
                    <a:lnTo>
                      <a:pt x="10" y="5"/>
                    </a:lnTo>
                    <a:lnTo>
                      <a:pt x="10" y="0"/>
                    </a:lnTo>
                  </a:path>
                </a:pathLst>
              </a:custGeom>
              <a:noFill/>
              <a:ln w="7938">
                <a:solidFill>
                  <a:srgbClr val="000000"/>
                </a:solidFill>
                <a:prstDash val="solid"/>
                <a:round/>
                <a:headEnd/>
                <a:tailEnd/>
              </a:ln>
            </p:spPr>
            <p:txBody>
              <a:bodyPr/>
              <a:lstStyle/>
              <a:p>
                <a:endParaRPr lang="en-US"/>
              </a:p>
            </p:txBody>
          </p:sp>
          <p:sp>
            <p:nvSpPr>
              <p:cNvPr id="57232" name="Line 867"/>
              <p:cNvSpPr>
                <a:spLocks noChangeShapeType="1"/>
              </p:cNvSpPr>
              <p:nvPr/>
            </p:nvSpPr>
            <p:spPr bwMode="auto">
              <a:xfrm>
                <a:off x="4818" y="2712"/>
                <a:ext cx="0" cy="0"/>
              </a:xfrm>
              <a:prstGeom prst="line">
                <a:avLst/>
              </a:prstGeom>
              <a:noFill/>
              <a:ln w="7938">
                <a:solidFill>
                  <a:srgbClr val="000000"/>
                </a:solidFill>
                <a:round/>
                <a:headEnd/>
                <a:tailEnd/>
              </a:ln>
            </p:spPr>
            <p:txBody>
              <a:bodyPr/>
              <a:lstStyle/>
              <a:p>
                <a:endParaRPr lang="en-US"/>
              </a:p>
            </p:txBody>
          </p:sp>
          <p:sp>
            <p:nvSpPr>
              <p:cNvPr id="57233" name="Line 868"/>
              <p:cNvSpPr>
                <a:spLocks noChangeShapeType="1"/>
              </p:cNvSpPr>
              <p:nvPr/>
            </p:nvSpPr>
            <p:spPr bwMode="auto">
              <a:xfrm>
                <a:off x="4796" y="2741"/>
                <a:ext cx="0" cy="0"/>
              </a:xfrm>
              <a:prstGeom prst="line">
                <a:avLst/>
              </a:prstGeom>
              <a:noFill/>
              <a:ln w="7938">
                <a:solidFill>
                  <a:srgbClr val="000000"/>
                </a:solidFill>
                <a:round/>
                <a:headEnd/>
                <a:tailEnd/>
              </a:ln>
            </p:spPr>
            <p:txBody>
              <a:bodyPr/>
              <a:lstStyle/>
              <a:p>
                <a:endParaRPr lang="en-US"/>
              </a:p>
            </p:txBody>
          </p:sp>
          <p:sp>
            <p:nvSpPr>
              <p:cNvPr id="57234" name="Line 869"/>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35" name="Line 870"/>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36" name="Line 871"/>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37" name="Line 872"/>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38" name="Line 873"/>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39" name="Line 874"/>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0" name="Line 875"/>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1" name="Line 876"/>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2" name="Line 877"/>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3" name="Line 878"/>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4" name="Line 879"/>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5" name="Line 880"/>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6" name="Line 881"/>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7" name="Line 882"/>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8" name="Line 883"/>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49" name="Line 884"/>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0" name="Line 885"/>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1" name="Line 886"/>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2" name="Line 887"/>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3" name="Line 888"/>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4" name="Line 889"/>
              <p:cNvSpPr>
                <a:spLocks noChangeShapeType="1"/>
              </p:cNvSpPr>
              <p:nvPr/>
            </p:nvSpPr>
            <p:spPr bwMode="auto">
              <a:xfrm flipH="1">
                <a:off x="4796" y="2712"/>
                <a:ext cx="22" cy="29"/>
              </a:xfrm>
              <a:prstGeom prst="line">
                <a:avLst/>
              </a:prstGeom>
              <a:noFill/>
              <a:ln w="7938">
                <a:solidFill>
                  <a:srgbClr val="000000"/>
                </a:solidFill>
                <a:round/>
                <a:headEnd/>
                <a:tailEnd/>
              </a:ln>
            </p:spPr>
            <p:txBody>
              <a:bodyPr/>
              <a:lstStyle/>
              <a:p>
                <a:endParaRPr lang="en-US"/>
              </a:p>
            </p:txBody>
          </p:sp>
          <p:sp>
            <p:nvSpPr>
              <p:cNvPr id="57255" name="Line 890"/>
              <p:cNvSpPr>
                <a:spLocks noChangeShapeType="1"/>
              </p:cNvSpPr>
              <p:nvPr/>
            </p:nvSpPr>
            <p:spPr bwMode="auto">
              <a:xfrm>
                <a:off x="4801" y="2700"/>
                <a:ext cx="0" cy="0"/>
              </a:xfrm>
              <a:prstGeom prst="line">
                <a:avLst/>
              </a:prstGeom>
              <a:noFill/>
              <a:ln w="7938">
                <a:solidFill>
                  <a:srgbClr val="000000"/>
                </a:solidFill>
                <a:round/>
                <a:headEnd/>
                <a:tailEnd/>
              </a:ln>
            </p:spPr>
            <p:txBody>
              <a:bodyPr/>
              <a:lstStyle/>
              <a:p>
                <a:endParaRPr lang="en-US"/>
              </a:p>
            </p:txBody>
          </p:sp>
          <p:sp>
            <p:nvSpPr>
              <p:cNvPr id="57256" name="Line 891"/>
              <p:cNvSpPr>
                <a:spLocks noChangeShapeType="1"/>
              </p:cNvSpPr>
              <p:nvPr/>
            </p:nvSpPr>
            <p:spPr bwMode="auto">
              <a:xfrm>
                <a:off x="4779" y="2729"/>
                <a:ext cx="0" cy="0"/>
              </a:xfrm>
              <a:prstGeom prst="line">
                <a:avLst/>
              </a:prstGeom>
              <a:noFill/>
              <a:ln w="7938">
                <a:solidFill>
                  <a:srgbClr val="000000"/>
                </a:solidFill>
                <a:round/>
                <a:headEnd/>
                <a:tailEnd/>
              </a:ln>
            </p:spPr>
            <p:txBody>
              <a:bodyPr/>
              <a:lstStyle/>
              <a:p>
                <a:endParaRPr lang="en-US"/>
              </a:p>
            </p:txBody>
          </p:sp>
          <p:sp>
            <p:nvSpPr>
              <p:cNvPr id="57257" name="Line 892"/>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58" name="Line 893"/>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59" name="Line 894"/>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0" name="Line 895"/>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1" name="Line 896"/>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2" name="Line 897"/>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3" name="Line 898"/>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4" name="Line 899"/>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5" name="Line 900"/>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6" name="Line 901"/>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7" name="Line 902"/>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8" name="Line 903"/>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69" name="Line 904"/>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0" name="Line 905"/>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1" name="Line 906"/>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2" name="Line 907"/>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3" name="Line 908"/>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4" name="Line 909"/>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5" name="Line 910"/>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6" name="Line 911"/>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7" name="Line 912"/>
              <p:cNvSpPr>
                <a:spLocks noChangeShapeType="1"/>
              </p:cNvSpPr>
              <p:nvPr/>
            </p:nvSpPr>
            <p:spPr bwMode="auto">
              <a:xfrm flipH="1">
                <a:off x="4779" y="2700"/>
                <a:ext cx="22" cy="29"/>
              </a:xfrm>
              <a:prstGeom prst="line">
                <a:avLst/>
              </a:prstGeom>
              <a:noFill/>
              <a:ln w="7938">
                <a:solidFill>
                  <a:srgbClr val="000000"/>
                </a:solidFill>
                <a:round/>
                <a:headEnd/>
                <a:tailEnd/>
              </a:ln>
            </p:spPr>
            <p:txBody>
              <a:bodyPr/>
              <a:lstStyle/>
              <a:p>
                <a:endParaRPr lang="en-US"/>
              </a:p>
            </p:txBody>
          </p:sp>
          <p:sp>
            <p:nvSpPr>
              <p:cNvPr id="57278" name="Line 913"/>
              <p:cNvSpPr>
                <a:spLocks noChangeShapeType="1"/>
              </p:cNvSpPr>
              <p:nvPr/>
            </p:nvSpPr>
            <p:spPr bwMode="auto">
              <a:xfrm>
                <a:off x="4738" y="2804"/>
                <a:ext cx="0" cy="0"/>
              </a:xfrm>
              <a:prstGeom prst="line">
                <a:avLst/>
              </a:prstGeom>
              <a:noFill/>
              <a:ln w="7938">
                <a:solidFill>
                  <a:srgbClr val="000000"/>
                </a:solidFill>
                <a:round/>
                <a:headEnd/>
                <a:tailEnd/>
              </a:ln>
            </p:spPr>
            <p:txBody>
              <a:bodyPr/>
              <a:lstStyle/>
              <a:p>
                <a:endParaRPr lang="en-US"/>
              </a:p>
            </p:txBody>
          </p:sp>
          <p:sp>
            <p:nvSpPr>
              <p:cNvPr id="57279" name="Line 914"/>
              <p:cNvSpPr>
                <a:spLocks noChangeShapeType="1"/>
              </p:cNvSpPr>
              <p:nvPr/>
            </p:nvSpPr>
            <p:spPr bwMode="auto">
              <a:xfrm>
                <a:off x="4738" y="2774"/>
                <a:ext cx="0" cy="0"/>
              </a:xfrm>
              <a:prstGeom prst="line">
                <a:avLst/>
              </a:prstGeom>
              <a:noFill/>
              <a:ln w="7938">
                <a:solidFill>
                  <a:srgbClr val="000000"/>
                </a:solidFill>
                <a:round/>
                <a:headEnd/>
                <a:tailEnd/>
              </a:ln>
            </p:spPr>
            <p:txBody>
              <a:bodyPr/>
              <a:lstStyle/>
              <a:p>
                <a:endParaRPr lang="en-US"/>
              </a:p>
            </p:txBody>
          </p:sp>
          <p:sp>
            <p:nvSpPr>
              <p:cNvPr id="57280" name="Line 915"/>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1" name="Line 916"/>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2" name="Line 917"/>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3" name="Line 918"/>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4" name="Line 919"/>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5" name="Line 920"/>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6" name="Line 921"/>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7" name="Line 922"/>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8" name="Line 923"/>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89" name="Line 924"/>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0" name="Line 925"/>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1" name="Line 926"/>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2" name="Line 927"/>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3" name="Line 928"/>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4" name="Line 929"/>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5" name="Line 930"/>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6" name="Line 931"/>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7" name="Line 932"/>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8" name="Line 933"/>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299" name="Line 934"/>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300" name="Line 935"/>
              <p:cNvSpPr>
                <a:spLocks noChangeShapeType="1"/>
              </p:cNvSpPr>
              <p:nvPr/>
            </p:nvSpPr>
            <p:spPr bwMode="auto">
              <a:xfrm flipV="1">
                <a:off x="4738" y="2774"/>
                <a:ext cx="0" cy="30"/>
              </a:xfrm>
              <a:prstGeom prst="line">
                <a:avLst/>
              </a:prstGeom>
              <a:noFill/>
              <a:ln w="7938">
                <a:solidFill>
                  <a:srgbClr val="000000"/>
                </a:solidFill>
                <a:round/>
                <a:headEnd/>
                <a:tailEnd/>
              </a:ln>
            </p:spPr>
            <p:txBody>
              <a:bodyPr/>
              <a:lstStyle/>
              <a:p>
                <a:endParaRPr lang="en-US"/>
              </a:p>
            </p:txBody>
          </p:sp>
          <p:sp>
            <p:nvSpPr>
              <p:cNvPr id="57301" name="Freeform 936"/>
              <p:cNvSpPr>
                <a:spLocks/>
              </p:cNvSpPr>
              <p:nvPr/>
            </p:nvSpPr>
            <p:spPr bwMode="auto">
              <a:xfrm>
                <a:off x="4633" y="2857"/>
                <a:ext cx="178" cy="101"/>
              </a:xfrm>
              <a:custGeom>
                <a:avLst/>
                <a:gdLst>
                  <a:gd name="T0" fmla="*/ 5 w 1064"/>
                  <a:gd name="T1" fmla="*/ 3 h 607"/>
                  <a:gd name="T2" fmla="*/ 5 w 1064"/>
                  <a:gd name="T3" fmla="*/ 3 h 607"/>
                  <a:gd name="T4" fmla="*/ 5 w 1064"/>
                  <a:gd name="T5" fmla="*/ 2 h 607"/>
                  <a:gd name="T6" fmla="*/ 5 w 1064"/>
                  <a:gd name="T7" fmla="*/ 2 h 607"/>
                  <a:gd name="T8" fmla="*/ 5 w 1064"/>
                  <a:gd name="T9" fmla="*/ 2 h 607"/>
                  <a:gd name="T10" fmla="*/ 5 w 1064"/>
                  <a:gd name="T11" fmla="*/ 2 h 607"/>
                  <a:gd name="T12" fmla="*/ 4 w 1064"/>
                  <a:gd name="T13" fmla="*/ 2 h 607"/>
                  <a:gd name="T14" fmla="*/ 4 w 1064"/>
                  <a:gd name="T15" fmla="*/ 2 h 607"/>
                  <a:gd name="T16" fmla="*/ 4 w 1064"/>
                  <a:gd name="T17" fmla="*/ 2 h 607"/>
                  <a:gd name="T18" fmla="*/ 4 w 1064"/>
                  <a:gd name="T19" fmla="*/ 1 h 607"/>
                  <a:gd name="T20" fmla="*/ 4 w 1064"/>
                  <a:gd name="T21" fmla="*/ 1 h 607"/>
                  <a:gd name="T22" fmla="*/ 4 w 1064"/>
                  <a:gd name="T23" fmla="*/ 1 h 607"/>
                  <a:gd name="T24" fmla="*/ 4 w 1064"/>
                  <a:gd name="T25" fmla="*/ 1 h 607"/>
                  <a:gd name="T26" fmla="*/ 3 w 1064"/>
                  <a:gd name="T27" fmla="*/ 1 h 607"/>
                  <a:gd name="T28" fmla="*/ 3 w 1064"/>
                  <a:gd name="T29" fmla="*/ 1 h 607"/>
                  <a:gd name="T30" fmla="*/ 3 w 1064"/>
                  <a:gd name="T31" fmla="*/ 1 h 607"/>
                  <a:gd name="T32" fmla="*/ 3 w 1064"/>
                  <a:gd name="T33" fmla="*/ 1 h 607"/>
                  <a:gd name="T34" fmla="*/ 3 w 1064"/>
                  <a:gd name="T35" fmla="*/ 0 h 607"/>
                  <a:gd name="T36" fmla="*/ 3 w 1064"/>
                  <a:gd name="T37" fmla="*/ 0 h 607"/>
                  <a:gd name="T38" fmla="*/ 2 w 1064"/>
                  <a:gd name="T39" fmla="*/ 0 h 607"/>
                  <a:gd name="T40" fmla="*/ 2 w 1064"/>
                  <a:gd name="T41" fmla="*/ 0 h 607"/>
                  <a:gd name="T42" fmla="*/ 2 w 1064"/>
                  <a:gd name="T43" fmla="*/ 0 h 607"/>
                  <a:gd name="T44" fmla="*/ 2 w 1064"/>
                  <a:gd name="T45" fmla="*/ 0 h 607"/>
                  <a:gd name="T46" fmla="*/ 2 w 1064"/>
                  <a:gd name="T47" fmla="*/ 0 h 607"/>
                  <a:gd name="T48" fmla="*/ 2 w 1064"/>
                  <a:gd name="T49" fmla="*/ 0 h 607"/>
                  <a:gd name="T50" fmla="*/ 1 w 1064"/>
                  <a:gd name="T51" fmla="*/ 0 h 607"/>
                  <a:gd name="T52" fmla="*/ 1 w 1064"/>
                  <a:gd name="T53" fmla="*/ 0 h 607"/>
                  <a:gd name="T54" fmla="*/ 1 w 1064"/>
                  <a:gd name="T55" fmla="*/ 0 h 607"/>
                  <a:gd name="T56" fmla="*/ 1 w 1064"/>
                  <a:gd name="T57" fmla="*/ 0 h 607"/>
                  <a:gd name="T58" fmla="*/ 1 w 1064"/>
                  <a:gd name="T59" fmla="*/ 0 h 607"/>
                  <a:gd name="T60" fmla="*/ 0 w 1064"/>
                  <a:gd name="T61" fmla="*/ 0 h 607"/>
                  <a:gd name="T62" fmla="*/ 0 w 1064"/>
                  <a:gd name="T63" fmla="*/ 0 h 607"/>
                  <a:gd name="T64" fmla="*/ 0 w 1064"/>
                  <a:gd name="T65" fmla="*/ 0 h 6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4"/>
                  <a:gd name="T100" fmla="*/ 0 h 607"/>
                  <a:gd name="T101" fmla="*/ 1064 w 1064"/>
                  <a:gd name="T102" fmla="*/ 607 h 6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4" h="607">
                    <a:moveTo>
                      <a:pt x="1064" y="607"/>
                    </a:moveTo>
                    <a:lnTo>
                      <a:pt x="1045" y="579"/>
                    </a:lnTo>
                    <a:lnTo>
                      <a:pt x="1024" y="549"/>
                    </a:lnTo>
                    <a:lnTo>
                      <a:pt x="1001" y="519"/>
                    </a:lnTo>
                    <a:lnTo>
                      <a:pt x="978" y="488"/>
                    </a:lnTo>
                    <a:lnTo>
                      <a:pt x="952" y="456"/>
                    </a:lnTo>
                    <a:lnTo>
                      <a:pt x="925" y="426"/>
                    </a:lnTo>
                    <a:lnTo>
                      <a:pt x="898" y="394"/>
                    </a:lnTo>
                    <a:lnTo>
                      <a:pt x="869" y="362"/>
                    </a:lnTo>
                    <a:lnTo>
                      <a:pt x="839" y="331"/>
                    </a:lnTo>
                    <a:lnTo>
                      <a:pt x="808" y="301"/>
                    </a:lnTo>
                    <a:lnTo>
                      <a:pt x="776" y="271"/>
                    </a:lnTo>
                    <a:lnTo>
                      <a:pt x="744" y="242"/>
                    </a:lnTo>
                    <a:lnTo>
                      <a:pt x="710" y="213"/>
                    </a:lnTo>
                    <a:lnTo>
                      <a:pt x="676" y="186"/>
                    </a:lnTo>
                    <a:lnTo>
                      <a:pt x="640" y="160"/>
                    </a:lnTo>
                    <a:lnTo>
                      <a:pt x="604" y="135"/>
                    </a:lnTo>
                    <a:lnTo>
                      <a:pt x="568" y="112"/>
                    </a:lnTo>
                    <a:lnTo>
                      <a:pt x="531" y="91"/>
                    </a:lnTo>
                    <a:lnTo>
                      <a:pt x="494" y="71"/>
                    </a:lnTo>
                    <a:lnTo>
                      <a:pt x="456" y="53"/>
                    </a:lnTo>
                    <a:lnTo>
                      <a:pt x="419" y="39"/>
                    </a:lnTo>
                    <a:lnTo>
                      <a:pt x="380" y="25"/>
                    </a:lnTo>
                    <a:lnTo>
                      <a:pt x="342" y="15"/>
                    </a:lnTo>
                    <a:lnTo>
                      <a:pt x="304" y="7"/>
                    </a:lnTo>
                    <a:lnTo>
                      <a:pt x="266" y="1"/>
                    </a:lnTo>
                    <a:lnTo>
                      <a:pt x="227" y="0"/>
                    </a:lnTo>
                    <a:lnTo>
                      <a:pt x="188" y="1"/>
                    </a:lnTo>
                    <a:lnTo>
                      <a:pt x="151" y="4"/>
                    </a:lnTo>
                    <a:lnTo>
                      <a:pt x="112" y="12"/>
                    </a:lnTo>
                    <a:lnTo>
                      <a:pt x="75" y="25"/>
                    </a:lnTo>
                    <a:lnTo>
                      <a:pt x="37" y="40"/>
                    </a:lnTo>
                    <a:lnTo>
                      <a:pt x="0" y="59"/>
                    </a:lnTo>
                  </a:path>
                </a:pathLst>
              </a:custGeom>
              <a:noFill/>
              <a:ln w="7938">
                <a:solidFill>
                  <a:srgbClr val="000000"/>
                </a:solidFill>
                <a:prstDash val="solid"/>
                <a:round/>
                <a:headEnd/>
                <a:tailEnd/>
              </a:ln>
            </p:spPr>
            <p:txBody>
              <a:bodyPr/>
              <a:lstStyle/>
              <a:p>
                <a:endParaRPr lang="en-US"/>
              </a:p>
            </p:txBody>
          </p:sp>
          <p:sp>
            <p:nvSpPr>
              <p:cNvPr id="57302" name="Line 937"/>
              <p:cNvSpPr>
                <a:spLocks noChangeShapeType="1"/>
              </p:cNvSpPr>
              <p:nvPr/>
            </p:nvSpPr>
            <p:spPr bwMode="auto">
              <a:xfrm>
                <a:off x="4615" y="2877"/>
                <a:ext cx="0" cy="0"/>
              </a:xfrm>
              <a:prstGeom prst="line">
                <a:avLst/>
              </a:prstGeom>
              <a:noFill/>
              <a:ln w="7938">
                <a:solidFill>
                  <a:srgbClr val="000000"/>
                </a:solidFill>
                <a:round/>
                <a:headEnd/>
                <a:tailEnd/>
              </a:ln>
            </p:spPr>
            <p:txBody>
              <a:bodyPr/>
              <a:lstStyle/>
              <a:p>
                <a:endParaRPr lang="en-US"/>
              </a:p>
            </p:txBody>
          </p:sp>
          <p:sp>
            <p:nvSpPr>
              <p:cNvPr id="57303" name="Line 938"/>
              <p:cNvSpPr>
                <a:spLocks noChangeShapeType="1"/>
              </p:cNvSpPr>
              <p:nvPr/>
            </p:nvSpPr>
            <p:spPr bwMode="auto">
              <a:xfrm>
                <a:off x="4633" y="2866"/>
                <a:ext cx="0" cy="0"/>
              </a:xfrm>
              <a:prstGeom prst="line">
                <a:avLst/>
              </a:prstGeom>
              <a:noFill/>
              <a:ln w="7938">
                <a:solidFill>
                  <a:srgbClr val="000000"/>
                </a:solidFill>
                <a:round/>
                <a:headEnd/>
                <a:tailEnd/>
              </a:ln>
            </p:spPr>
            <p:txBody>
              <a:bodyPr/>
              <a:lstStyle/>
              <a:p>
                <a:endParaRPr lang="en-US"/>
              </a:p>
            </p:txBody>
          </p:sp>
          <p:sp>
            <p:nvSpPr>
              <p:cNvPr id="57304" name="Line 939"/>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05" name="Line 940"/>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06" name="Line 941"/>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07" name="Line 942"/>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08" name="Line 943"/>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09" name="Line 944"/>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0" name="Line 945"/>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1" name="Line 946"/>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2" name="Line 947"/>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3" name="Line 948"/>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4" name="Line 949"/>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5" name="Line 950"/>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6" name="Line 951"/>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7" name="Line 952"/>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8" name="Line 953"/>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19" name="Line 954"/>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0" name="Line 955"/>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1" name="Line 956"/>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2" name="Line 957"/>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3" name="Line 958"/>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4" name="Line 959"/>
              <p:cNvSpPr>
                <a:spLocks noChangeShapeType="1"/>
              </p:cNvSpPr>
              <p:nvPr/>
            </p:nvSpPr>
            <p:spPr bwMode="auto">
              <a:xfrm flipV="1">
                <a:off x="4615" y="2866"/>
                <a:ext cx="18" cy="11"/>
              </a:xfrm>
              <a:prstGeom prst="line">
                <a:avLst/>
              </a:prstGeom>
              <a:noFill/>
              <a:ln w="7938">
                <a:solidFill>
                  <a:srgbClr val="000000"/>
                </a:solidFill>
                <a:round/>
                <a:headEnd/>
                <a:tailEnd/>
              </a:ln>
            </p:spPr>
            <p:txBody>
              <a:bodyPr/>
              <a:lstStyle/>
              <a:p>
                <a:endParaRPr lang="en-US"/>
              </a:p>
            </p:txBody>
          </p:sp>
          <p:sp>
            <p:nvSpPr>
              <p:cNvPr id="57325" name="Freeform 960"/>
              <p:cNvSpPr>
                <a:spLocks/>
              </p:cNvSpPr>
              <p:nvPr/>
            </p:nvSpPr>
            <p:spPr bwMode="auto">
              <a:xfrm>
                <a:off x="4643" y="2915"/>
                <a:ext cx="5" cy="2"/>
              </a:xfrm>
              <a:custGeom>
                <a:avLst/>
                <a:gdLst>
                  <a:gd name="T0" fmla="*/ 0 w 30"/>
                  <a:gd name="T1" fmla="*/ 0 h 8"/>
                  <a:gd name="T2" fmla="*/ 0 w 30"/>
                  <a:gd name="T3" fmla="*/ 0 h 8"/>
                  <a:gd name="T4" fmla="*/ 0 w 30"/>
                  <a:gd name="T5" fmla="*/ 0 h 8"/>
                  <a:gd name="T6" fmla="*/ 0 w 30"/>
                  <a:gd name="T7" fmla="*/ 0 h 8"/>
                  <a:gd name="T8" fmla="*/ 0 w 30"/>
                  <a:gd name="T9" fmla="*/ 0 h 8"/>
                  <a:gd name="T10" fmla="*/ 0 60000 65536"/>
                  <a:gd name="T11" fmla="*/ 0 60000 65536"/>
                  <a:gd name="T12" fmla="*/ 0 60000 65536"/>
                  <a:gd name="T13" fmla="*/ 0 60000 65536"/>
                  <a:gd name="T14" fmla="*/ 0 60000 65536"/>
                  <a:gd name="T15" fmla="*/ 0 w 30"/>
                  <a:gd name="T16" fmla="*/ 0 h 8"/>
                  <a:gd name="T17" fmla="*/ 30 w 30"/>
                  <a:gd name="T18" fmla="*/ 8 h 8"/>
                </a:gdLst>
                <a:ahLst/>
                <a:cxnLst>
                  <a:cxn ang="T10">
                    <a:pos x="T0" y="T1"/>
                  </a:cxn>
                  <a:cxn ang="T11">
                    <a:pos x="T2" y="T3"/>
                  </a:cxn>
                  <a:cxn ang="T12">
                    <a:pos x="T4" y="T5"/>
                  </a:cxn>
                  <a:cxn ang="T13">
                    <a:pos x="T6" y="T7"/>
                  </a:cxn>
                  <a:cxn ang="T14">
                    <a:pos x="T8" y="T9"/>
                  </a:cxn>
                </a:cxnLst>
                <a:rect l="T15" t="T16" r="T17" b="T18"/>
                <a:pathLst>
                  <a:path w="30" h="8">
                    <a:moveTo>
                      <a:pt x="30" y="8"/>
                    </a:moveTo>
                    <a:lnTo>
                      <a:pt x="19" y="3"/>
                    </a:lnTo>
                    <a:lnTo>
                      <a:pt x="10" y="1"/>
                    </a:lnTo>
                    <a:lnTo>
                      <a:pt x="4" y="0"/>
                    </a:lnTo>
                    <a:lnTo>
                      <a:pt x="0" y="1"/>
                    </a:lnTo>
                  </a:path>
                </a:pathLst>
              </a:custGeom>
              <a:noFill/>
              <a:ln w="7938">
                <a:solidFill>
                  <a:srgbClr val="000000"/>
                </a:solidFill>
                <a:prstDash val="solid"/>
                <a:round/>
                <a:headEnd/>
                <a:tailEnd/>
              </a:ln>
            </p:spPr>
            <p:txBody>
              <a:bodyPr/>
              <a:lstStyle/>
              <a:p>
                <a:endParaRPr lang="en-US"/>
              </a:p>
            </p:txBody>
          </p:sp>
          <p:sp>
            <p:nvSpPr>
              <p:cNvPr id="57326" name="Line 961"/>
              <p:cNvSpPr>
                <a:spLocks noChangeShapeType="1"/>
              </p:cNvSpPr>
              <p:nvPr/>
            </p:nvSpPr>
            <p:spPr bwMode="auto">
              <a:xfrm>
                <a:off x="4643" y="2916"/>
                <a:ext cx="0" cy="0"/>
              </a:xfrm>
              <a:prstGeom prst="line">
                <a:avLst/>
              </a:prstGeom>
              <a:noFill/>
              <a:ln w="7938">
                <a:solidFill>
                  <a:srgbClr val="000000"/>
                </a:solidFill>
                <a:round/>
                <a:headEnd/>
                <a:tailEnd/>
              </a:ln>
            </p:spPr>
            <p:txBody>
              <a:bodyPr/>
              <a:lstStyle/>
              <a:p>
                <a:endParaRPr lang="en-US"/>
              </a:p>
            </p:txBody>
          </p:sp>
          <p:sp>
            <p:nvSpPr>
              <p:cNvPr id="57327" name="Line 962"/>
              <p:cNvSpPr>
                <a:spLocks noChangeShapeType="1"/>
              </p:cNvSpPr>
              <p:nvPr/>
            </p:nvSpPr>
            <p:spPr bwMode="auto">
              <a:xfrm>
                <a:off x="4639" y="2917"/>
                <a:ext cx="0" cy="0"/>
              </a:xfrm>
              <a:prstGeom prst="line">
                <a:avLst/>
              </a:prstGeom>
              <a:noFill/>
              <a:ln w="7938">
                <a:solidFill>
                  <a:srgbClr val="000000"/>
                </a:solidFill>
                <a:round/>
                <a:headEnd/>
                <a:tailEnd/>
              </a:ln>
            </p:spPr>
            <p:txBody>
              <a:bodyPr/>
              <a:lstStyle/>
              <a:p>
                <a:endParaRPr lang="en-US"/>
              </a:p>
            </p:txBody>
          </p:sp>
          <p:sp>
            <p:nvSpPr>
              <p:cNvPr id="57328" name="Line 963"/>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29" name="Line 964"/>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0" name="Line 965"/>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1" name="Line 966"/>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2" name="Line 967"/>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3" name="Line 968"/>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4" name="Line 969"/>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5" name="Line 970"/>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6" name="Line 971"/>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7" name="Line 972"/>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8" name="Line 973"/>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39" name="Line 974"/>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0" name="Line 975"/>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1" name="Line 976"/>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2" name="Line 977"/>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3" name="Line 978"/>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4" name="Line 979"/>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5" name="Line 980"/>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6" name="Line 981"/>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7" name="Line 982"/>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8" name="Line 983"/>
              <p:cNvSpPr>
                <a:spLocks noChangeShapeType="1"/>
              </p:cNvSpPr>
              <p:nvPr/>
            </p:nvSpPr>
            <p:spPr bwMode="auto">
              <a:xfrm flipH="1">
                <a:off x="4639" y="2916"/>
                <a:ext cx="4" cy="1"/>
              </a:xfrm>
              <a:prstGeom prst="line">
                <a:avLst/>
              </a:prstGeom>
              <a:noFill/>
              <a:ln w="7938">
                <a:solidFill>
                  <a:srgbClr val="000000"/>
                </a:solidFill>
                <a:round/>
                <a:headEnd/>
                <a:tailEnd/>
              </a:ln>
            </p:spPr>
            <p:txBody>
              <a:bodyPr/>
              <a:lstStyle/>
              <a:p>
                <a:endParaRPr lang="en-US"/>
              </a:p>
            </p:txBody>
          </p:sp>
          <p:sp>
            <p:nvSpPr>
              <p:cNvPr id="57349" name="Line 984"/>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0" name="Line 985"/>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1" name="Line 986"/>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2" name="Line 987"/>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3" name="Line 988"/>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4" name="Line 989"/>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5" name="Line 990"/>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6" name="Line 991"/>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7" name="Line 992"/>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8" name="Line 993"/>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59" name="Line 994"/>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0" name="Line 995"/>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1" name="Line 996"/>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2" name="Line 997"/>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3" name="Line 998"/>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4" name="Line 999"/>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5" name="Line 1000"/>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6" name="Line 1001"/>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7" name="Line 1002"/>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8" name="Line 1003"/>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69" name="Line 1004"/>
              <p:cNvSpPr>
                <a:spLocks noChangeShapeType="1"/>
              </p:cNvSpPr>
              <p:nvPr/>
            </p:nvSpPr>
            <p:spPr bwMode="auto">
              <a:xfrm flipH="1" flipV="1">
                <a:off x="4648" y="2917"/>
                <a:ext cx="76" cy="44"/>
              </a:xfrm>
              <a:prstGeom prst="line">
                <a:avLst/>
              </a:prstGeom>
              <a:noFill/>
              <a:ln w="7938">
                <a:solidFill>
                  <a:srgbClr val="000000"/>
                </a:solidFill>
                <a:round/>
                <a:headEnd/>
                <a:tailEnd/>
              </a:ln>
            </p:spPr>
            <p:txBody>
              <a:bodyPr/>
              <a:lstStyle/>
              <a:p>
                <a:endParaRPr lang="en-US"/>
              </a:p>
            </p:txBody>
          </p:sp>
          <p:sp>
            <p:nvSpPr>
              <p:cNvPr id="57370" name="Freeform 1005"/>
              <p:cNvSpPr>
                <a:spLocks/>
              </p:cNvSpPr>
              <p:nvPr/>
            </p:nvSpPr>
            <p:spPr bwMode="auto">
              <a:xfrm>
                <a:off x="4575" y="2877"/>
                <a:ext cx="40" cy="82"/>
              </a:xfrm>
              <a:custGeom>
                <a:avLst/>
                <a:gdLst>
                  <a:gd name="T0" fmla="*/ 1 w 242"/>
                  <a:gd name="T1" fmla="*/ 0 h 489"/>
                  <a:gd name="T2" fmla="*/ 1 w 242"/>
                  <a:gd name="T3" fmla="*/ 0 h 489"/>
                  <a:gd name="T4" fmla="*/ 1 w 242"/>
                  <a:gd name="T5" fmla="*/ 0 h 489"/>
                  <a:gd name="T6" fmla="*/ 1 w 242"/>
                  <a:gd name="T7" fmla="*/ 0 h 489"/>
                  <a:gd name="T8" fmla="*/ 1 w 242"/>
                  <a:gd name="T9" fmla="*/ 0 h 489"/>
                  <a:gd name="T10" fmla="*/ 1 w 242"/>
                  <a:gd name="T11" fmla="*/ 0 h 489"/>
                  <a:gd name="T12" fmla="*/ 1 w 242"/>
                  <a:gd name="T13" fmla="*/ 0 h 489"/>
                  <a:gd name="T14" fmla="*/ 1 w 242"/>
                  <a:gd name="T15" fmla="*/ 0 h 489"/>
                  <a:gd name="T16" fmla="*/ 1 w 242"/>
                  <a:gd name="T17" fmla="*/ 1 h 489"/>
                  <a:gd name="T18" fmla="*/ 0 w 242"/>
                  <a:gd name="T19" fmla="*/ 1 h 489"/>
                  <a:gd name="T20" fmla="*/ 0 w 242"/>
                  <a:gd name="T21" fmla="*/ 1 h 489"/>
                  <a:gd name="T22" fmla="*/ 0 w 242"/>
                  <a:gd name="T23" fmla="*/ 1 h 489"/>
                  <a:gd name="T24" fmla="*/ 0 w 242"/>
                  <a:gd name="T25" fmla="*/ 1 h 489"/>
                  <a:gd name="T26" fmla="*/ 0 w 242"/>
                  <a:gd name="T27" fmla="*/ 1 h 489"/>
                  <a:gd name="T28" fmla="*/ 0 w 242"/>
                  <a:gd name="T29" fmla="*/ 1 h 489"/>
                  <a:gd name="T30" fmla="*/ 0 w 242"/>
                  <a:gd name="T31" fmla="*/ 1 h 489"/>
                  <a:gd name="T32" fmla="*/ 0 w 242"/>
                  <a:gd name="T33" fmla="*/ 1 h 489"/>
                  <a:gd name="T34" fmla="*/ 0 w 242"/>
                  <a:gd name="T35" fmla="*/ 2 h 489"/>
                  <a:gd name="T36" fmla="*/ 0 w 242"/>
                  <a:gd name="T37" fmla="*/ 2 h 489"/>
                  <a:gd name="T38" fmla="*/ 0 w 242"/>
                  <a:gd name="T39" fmla="*/ 2 h 489"/>
                  <a:gd name="T40" fmla="*/ 0 w 242"/>
                  <a:gd name="T41" fmla="*/ 2 h 489"/>
                  <a:gd name="T42" fmla="*/ 0 w 242"/>
                  <a:gd name="T43" fmla="*/ 2 h 489"/>
                  <a:gd name="T44" fmla="*/ 0 w 242"/>
                  <a:gd name="T45" fmla="*/ 2 h 4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2"/>
                  <a:gd name="T70" fmla="*/ 0 h 489"/>
                  <a:gd name="T71" fmla="*/ 242 w 242"/>
                  <a:gd name="T72" fmla="*/ 489 h 48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2" h="489">
                    <a:moveTo>
                      <a:pt x="242" y="0"/>
                    </a:moveTo>
                    <a:lnTo>
                      <a:pt x="226" y="10"/>
                    </a:lnTo>
                    <a:lnTo>
                      <a:pt x="211" y="21"/>
                    </a:lnTo>
                    <a:lnTo>
                      <a:pt x="198" y="31"/>
                    </a:lnTo>
                    <a:lnTo>
                      <a:pt x="183" y="44"/>
                    </a:lnTo>
                    <a:lnTo>
                      <a:pt x="170" y="55"/>
                    </a:lnTo>
                    <a:lnTo>
                      <a:pt x="158" y="68"/>
                    </a:lnTo>
                    <a:lnTo>
                      <a:pt x="145" y="81"/>
                    </a:lnTo>
                    <a:lnTo>
                      <a:pt x="134" y="94"/>
                    </a:lnTo>
                    <a:lnTo>
                      <a:pt x="123" y="107"/>
                    </a:lnTo>
                    <a:lnTo>
                      <a:pt x="112" y="122"/>
                    </a:lnTo>
                    <a:lnTo>
                      <a:pt x="102" y="136"/>
                    </a:lnTo>
                    <a:lnTo>
                      <a:pt x="93" y="150"/>
                    </a:lnTo>
                    <a:lnTo>
                      <a:pt x="75" y="181"/>
                    </a:lnTo>
                    <a:lnTo>
                      <a:pt x="59" y="212"/>
                    </a:lnTo>
                    <a:lnTo>
                      <a:pt x="45" y="245"/>
                    </a:lnTo>
                    <a:lnTo>
                      <a:pt x="34" y="278"/>
                    </a:lnTo>
                    <a:lnTo>
                      <a:pt x="24" y="312"/>
                    </a:lnTo>
                    <a:lnTo>
                      <a:pt x="16" y="346"/>
                    </a:lnTo>
                    <a:lnTo>
                      <a:pt x="9" y="381"/>
                    </a:lnTo>
                    <a:lnTo>
                      <a:pt x="5" y="417"/>
                    </a:lnTo>
                    <a:lnTo>
                      <a:pt x="1" y="452"/>
                    </a:lnTo>
                    <a:lnTo>
                      <a:pt x="0" y="489"/>
                    </a:lnTo>
                  </a:path>
                </a:pathLst>
              </a:custGeom>
              <a:noFill/>
              <a:ln w="7938">
                <a:solidFill>
                  <a:srgbClr val="000000"/>
                </a:solidFill>
                <a:prstDash val="solid"/>
                <a:round/>
                <a:headEnd/>
                <a:tailEnd/>
              </a:ln>
            </p:spPr>
            <p:txBody>
              <a:bodyPr/>
              <a:lstStyle/>
              <a:p>
                <a:endParaRPr lang="en-US"/>
              </a:p>
            </p:txBody>
          </p:sp>
          <p:sp>
            <p:nvSpPr>
              <p:cNvPr id="57371" name="Freeform 1006"/>
              <p:cNvSpPr>
                <a:spLocks/>
              </p:cNvSpPr>
              <p:nvPr/>
            </p:nvSpPr>
            <p:spPr bwMode="auto">
              <a:xfrm>
                <a:off x="4950" y="2475"/>
                <a:ext cx="611" cy="354"/>
              </a:xfrm>
              <a:custGeom>
                <a:avLst/>
                <a:gdLst>
                  <a:gd name="T0" fmla="*/ 0 w 3665"/>
                  <a:gd name="T1" fmla="*/ 10 h 2124"/>
                  <a:gd name="T2" fmla="*/ 1 w 3665"/>
                  <a:gd name="T3" fmla="*/ 9 h 2124"/>
                  <a:gd name="T4" fmla="*/ 2 w 3665"/>
                  <a:gd name="T5" fmla="*/ 9 h 2124"/>
                  <a:gd name="T6" fmla="*/ 3 w 3665"/>
                  <a:gd name="T7" fmla="*/ 8 h 2124"/>
                  <a:gd name="T8" fmla="*/ 4 w 3665"/>
                  <a:gd name="T9" fmla="*/ 7 h 2124"/>
                  <a:gd name="T10" fmla="*/ 5 w 3665"/>
                  <a:gd name="T11" fmla="*/ 7 h 2124"/>
                  <a:gd name="T12" fmla="*/ 7 w 3665"/>
                  <a:gd name="T13" fmla="*/ 6 h 2124"/>
                  <a:gd name="T14" fmla="*/ 8 w 3665"/>
                  <a:gd name="T15" fmla="*/ 6 h 2124"/>
                  <a:gd name="T16" fmla="*/ 9 w 3665"/>
                  <a:gd name="T17" fmla="*/ 5 h 2124"/>
                  <a:gd name="T18" fmla="*/ 10 w 3665"/>
                  <a:gd name="T19" fmla="*/ 4 h 2124"/>
                  <a:gd name="T20" fmla="*/ 11 w 3665"/>
                  <a:gd name="T21" fmla="*/ 4 h 2124"/>
                  <a:gd name="T22" fmla="*/ 12 w 3665"/>
                  <a:gd name="T23" fmla="*/ 3 h 2124"/>
                  <a:gd name="T24" fmla="*/ 13 w 3665"/>
                  <a:gd name="T25" fmla="*/ 2 h 2124"/>
                  <a:gd name="T26" fmla="*/ 14 w 3665"/>
                  <a:gd name="T27" fmla="*/ 2 h 2124"/>
                  <a:gd name="T28" fmla="*/ 15 w 3665"/>
                  <a:gd name="T29" fmla="*/ 1 h 2124"/>
                  <a:gd name="T30" fmla="*/ 16 w 3665"/>
                  <a:gd name="T31" fmla="*/ 1 h 2124"/>
                  <a:gd name="T32" fmla="*/ 17 w 3665"/>
                  <a:gd name="T33" fmla="*/ 0 h 21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65"/>
                  <a:gd name="T52" fmla="*/ 0 h 2124"/>
                  <a:gd name="T53" fmla="*/ 3665 w 3665"/>
                  <a:gd name="T54" fmla="*/ 2124 h 21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65" h="2124">
                    <a:moveTo>
                      <a:pt x="0" y="2124"/>
                    </a:moveTo>
                    <a:lnTo>
                      <a:pt x="233" y="1994"/>
                    </a:lnTo>
                    <a:lnTo>
                      <a:pt x="467" y="1863"/>
                    </a:lnTo>
                    <a:lnTo>
                      <a:pt x="698" y="1733"/>
                    </a:lnTo>
                    <a:lnTo>
                      <a:pt x="930" y="1601"/>
                    </a:lnTo>
                    <a:lnTo>
                      <a:pt x="1162" y="1470"/>
                    </a:lnTo>
                    <a:lnTo>
                      <a:pt x="1392" y="1338"/>
                    </a:lnTo>
                    <a:lnTo>
                      <a:pt x="1621" y="1205"/>
                    </a:lnTo>
                    <a:lnTo>
                      <a:pt x="1852" y="1072"/>
                    </a:lnTo>
                    <a:lnTo>
                      <a:pt x="2080" y="940"/>
                    </a:lnTo>
                    <a:lnTo>
                      <a:pt x="2308" y="807"/>
                    </a:lnTo>
                    <a:lnTo>
                      <a:pt x="2536" y="673"/>
                    </a:lnTo>
                    <a:lnTo>
                      <a:pt x="2763" y="539"/>
                    </a:lnTo>
                    <a:lnTo>
                      <a:pt x="2990" y="405"/>
                    </a:lnTo>
                    <a:lnTo>
                      <a:pt x="3216" y="270"/>
                    </a:lnTo>
                    <a:lnTo>
                      <a:pt x="3441" y="135"/>
                    </a:lnTo>
                    <a:lnTo>
                      <a:pt x="3665" y="0"/>
                    </a:lnTo>
                  </a:path>
                </a:pathLst>
              </a:custGeom>
              <a:noFill/>
              <a:ln w="7938">
                <a:solidFill>
                  <a:srgbClr val="000000"/>
                </a:solidFill>
                <a:prstDash val="solid"/>
                <a:round/>
                <a:headEnd/>
                <a:tailEnd/>
              </a:ln>
            </p:spPr>
            <p:txBody>
              <a:bodyPr/>
              <a:lstStyle/>
              <a:p>
                <a:endParaRPr lang="en-US"/>
              </a:p>
            </p:txBody>
          </p:sp>
          <p:sp>
            <p:nvSpPr>
              <p:cNvPr id="57372" name="Freeform 1007"/>
              <p:cNvSpPr>
                <a:spLocks/>
              </p:cNvSpPr>
              <p:nvPr/>
            </p:nvSpPr>
            <p:spPr bwMode="auto">
              <a:xfrm>
                <a:off x="4645" y="2678"/>
                <a:ext cx="10" cy="23"/>
              </a:xfrm>
              <a:custGeom>
                <a:avLst/>
                <a:gdLst>
                  <a:gd name="T0" fmla="*/ 0 w 60"/>
                  <a:gd name="T1" fmla="*/ 0 h 133"/>
                  <a:gd name="T2" fmla="*/ 0 w 60"/>
                  <a:gd name="T3" fmla="*/ 0 h 133"/>
                  <a:gd name="T4" fmla="*/ 0 w 60"/>
                  <a:gd name="T5" fmla="*/ 0 h 133"/>
                  <a:gd name="T6" fmla="*/ 0 w 60"/>
                  <a:gd name="T7" fmla="*/ 0 h 133"/>
                  <a:gd name="T8" fmla="*/ 0 w 60"/>
                  <a:gd name="T9" fmla="*/ 0 h 133"/>
                  <a:gd name="T10" fmla="*/ 0 w 60"/>
                  <a:gd name="T11" fmla="*/ 0 h 133"/>
                  <a:gd name="T12" fmla="*/ 0 w 60"/>
                  <a:gd name="T13" fmla="*/ 0 h 133"/>
                  <a:gd name="T14" fmla="*/ 0 w 60"/>
                  <a:gd name="T15" fmla="*/ 0 h 133"/>
                  <a:gd name="T16" fmla="*/ 0 w 60"/>
                  <a:gd name="T17" fmla="*/ 0 h 133"/>
                  <a:gd name="T18" fmla="*/ 0 w 60"/>
                  <a:gd name="T19" fmla="*/ 0 h 133"/>
                  <a:gd name="T20" fmla="*/ 0 w 60"/>
                  <a:gd name="T21" fmla="*/ 1 h 133"/>
                  <a:gd name="T22" fmla="*/ 0 w 60"/>
                  <a:gd name="T23" fmla="*/ 1 h 133"/>
                  <a:gd name="T24" fmla="*/ 0 w 60"/>
                  <a:gd name="T25" fmla="*/ 1 h 133"/>
                  <a:gd name="T26" fmla="*/ 0 w 60"/>
                  <a:gd name="T27" fmla="*/ 1 h 133"/>
                  <a:gd name="T28" fmla="*/ 0 w 60"/>
                  <a:gd name="T29" fmla="*/ 1 h 133"/>
                  <a:gd name="T30" fmla="*/ 0 w 60"/>
                  <a:gd name="T31" fmla="*/ 1 h 133"/>
                  <a:gd name="T32" fmla="*/ 0 w 60"/>
                  <a:gd name="T33" fmla="*/ 1 h 1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33"/>
                  <a:gd name="T53" fmla="*/ 60 w 60"/>
                  <a:gd name="T54" fmla="*/ 133 h 1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33">
                    <a:moveTo>
                      <a:pt x="3" y="0"/>
                    </a:moveTo>
                    <a:lnTo>
                      <a:pt x="1" y="9"/>
                    </a:lnTo>
                    <a:lnTo>
                      <a:pt x="0" y="18"/>
                    </a:lnTo>
                    <a:lnTo>
                      <a:pt x="0" y="27"/>
                    </a:lnTo>
                    <a:lnTo>
                      <a:pt x="0" y="35"/>
                    </a:lnTo>
                    <a:lnTo>
                      <a:pt x="1" y="44"/>
                    </a:lnTo>
                    <a:lnTo>
                      <a:pt x="3" y="53"/>
                    </a:lnTo>
                    <a:lnTo>
                      <a:pt x="5" y="61"/>
                    </a:lnTo>
                    <a:lnTo>
                      <a:pt x="9" y="70"/>
                    </a:lnTo>
                    <a:lnTo>
                      <a:pt x="13" y="78"/>
                    </a:lnTo>
                    <a:lnTo>
                      <a:pt x="18" y="86"/>
                    </a:lnTo>
                    <a:lnTo>
                      <a:pt x="23" y="94"/>
                    </a:lnTo>
                    <a:lnTo>
                      <a:pt x="29" y="102"/>
                    </a:lnTo>
                    <a:lnTo>
                      <a:pt x="36" y="110"/>
                    </a:lnTo>
                    <a:lnTo>
                      <a:pt x="43" y="118"/>
                    </a:lnTo>
                    <a:lnTo>
                      <a:pt x="51" y="126"/>
                    </a:lnTo>
                    <a:lnTo>
                      <a:pt x="60" y="133"/>
                    </a:lnTo>
                  </a:path>
                </a:pathLst>
              </a:custGeom>
              <a:noFill/>
              <a:ln w="7938">
                <a:solidFill>
                  <a:srgbClr val="000000"/>
                </a:solidFill>
                <a:prstDash val="solid"/>
                <a:round/>
                <a:headEnd/>
                <a:tailEnd/>
              </a:ln>
            </p:spPr>
            <p:txBody>
              <a:bodyPr/>
              <a:lstStyle/>
              <a:p>
                <a:endParaRPr lang="en-US"/>
              </a:p>
            </p:txBody>
          </p:sp>
          <p:sp>
            <p:nvSpPr>
              <p:cNvPr id="57373" name="Freeform 1008"/>
              <p:cNvSpPr>
                <a:spLocks/>
              </p:cNvSpPr>
              <p:nvPr/>
            </p:nvSpPr>
            <p:spPr bwMode="auto">
              <a:xfrm>
                <a:off x="4813" y="2800"/>
                <a:ext cx="70" cy="32"/>
              </a:xfrm>
              <a:custGeom>
                <a:avLst/>
                <a:gdLst>
                  <a:gd name="T0" fmla="*/ 0 w 420"/>
                  <a:gd name="T1" fmla="*/ 0 h 194"/>
                  <a:gd name="T2" fmla="*/ 0 w 420"/>
                  <a:gd name="T3" fmla="*/ 0 h 194"/>
                  <a:gd name="T4" fmla="*/ 1 w 420"/>
                  <a:gd name="T5" fmla="*/ 0 h 194"/>
                  <a:gd name="T6" fmla="*/ 1 w 420"/>
                  <a:gd name="T7" fmla="*/ 0 h 194"/>
                  <a:gd name="T8" fmla="*/ 1 w 420"/>
                  <a:gd name="T9" fmla="*/ 0 h 194"/>
                  <a:gd name="T10" fmla="*/ 1 w 420"/>
                  <a:gd name="T11" fmla="*/ 0 h 194"/>
                  <a:gd name="T12" fmla="*/ 2 w 420"/>
                  <a:gd name="T13" fmla="*/ 1 h 194"/>
                  <a:gd name="T14" fmla="*/ 2 w 420"/>
                  <a:gd name="T15" fmla="*/ 1 h 194"/>
                  <a:gd name="T16" fmla="*/ 2 w 420"/>
                  <a:gd name="T17" fmla="*/ 1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194"/>
                  <a:gd name="T29" fmla="*/ 420 w 420"/>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194">
                    <a:moveTo>
                      <a:pt x="0" y="0"/>
                    </a:moveTo>
                    <a:lnTo>
                      <a:pt x="51" y="26"/>
                    </a:lnTo>
                    <a:lnTo>
                      <a:pt x="102" y="51"/>
                    </a:lnTo>
                    <a:lnTo>
                      <a:pt x="154" y="75"/>
                    </a:lnTo>
                    <a:lnTo>
                      <a:pt x="207" y="100"/>
                    </a:lnTo>
                    <a:lnTo>
                      <a:pt x="259" y="124"/>
                    </a:lnTo>
                    <a:lnTo>
                      <a:pt x="312" y="148"/>
                    </a:lnTo>
                    <a:lnTo>
                      <a:pt x="365" y="172"/>
                    </a:lnTo>
                    <a:lnTo>
                      <a:pt x="420" y="194"/>
                    </a:lnTo>
                  </a:path>
                </a:pathLst>
              </a:custGeom>
              <a:noFill/>
              <a:ln w="7938">
                <a:solidFill>
                  <a:srgbClr val="000000"/>
                </a:solidFill>
                <a:prstDash val="solid"/>
                <a:round/>
                <a:headEnd/>
                <a:tailEnd/>
              </a:ln>
            </p:spPr>
            <p:txBody>
              <a:bodyPr/>
              <a:lstStyle/>
              <a:p>
                <a:endParaRPr lang="en-US"/>
              </a:p>
            </p:txBody>
          </p:sp>
          <p:sp>
            <p:nvSpPr>
              <p:cNvPr id="57374" name="Freeform 1009"/>
              <p:cNvSpPr>
                <a:spLocks/>
              </p:cNvSpPr>
              <p:nvPr/>
            </p:nvSpPr>
            <p:spPr bwMode="auto">
              <a:xfrm>
                <a:off x="4787" y="2786"/>
                <a:ext cx="11" cy="6"/>
              </a:xfrm>
              <a:custGeom>
                <a:avLst/>
                <a:gdLst>
                  <a:gd name="T0" fmla="*/ 0 w 67"/>
                  <a:gd name="T1" fmla="*/ 0 h 35"/>
                  <a:gd name="T2" fmla="*/ 0 w 67"/>
                  <a:gd name="T3" fmla="*/ 0 h 35"/>
                  <a:gd name="T4" fmla="*/ 0 w 67"/>
                  <a:gd name="T5" fmla="*/ 0 h 35"/>
                  <a:gd name="T6" fmla="*/ 0 w 67"/>
                  <a:gd name="T7" fmla="*/ 0 h 35"/>
                  <a:gd name="T8" fmla="*/ 0 w 67"/>
                  <a:gd name="T9" fmla="*/ 0 h 35"/>
                  <a:gd name="T10" fmla="*/ 0 60000 65536"/>
                  <a:gd name="T11" fmla="*/ 0 60000 65536"/>
                  <a:gd name="T12" fmla="*/ 0 60000 65536"/>
                  <a:gd name="T13" fmla="*/ 0 60000 65536"/>
                  <a:gd name="T14" fmla="*/ 0 60000 65536"/>
                  <a:gd name="T15" fmla="*/ 0 w 67"/>
                  <a:gd name="T16" fmla="*/ 0 h 35"/>
                  <a:gd name="T17" fmla="*/ 67 w 67"/>
                  <a:gd name="T18" fmla="*/ 35 h 35"/>
                </a:gdLst>
                <a:ahLst/>
                <a:cxnLst>
                  <a:cxn ang="T10">
                    <a:pos x="T0" y="T1"/>
                  </a:cxn>
                  <a:cxn ang="T11">
                    <a:pos x="T2" y="T3"/>
                  </a:cxn>
                  <a:cxn ang="T12">
                    <a:pos x="T4" y="T5"/>
                  </a:cxn>
                  <a:cxn ang="T13">
                    <a:pos x="T6" y="T7"/>
                  </a:cxn>
                  <a:cxn ang="T14">
                    <a:pos x="T8" y="T9"/>
                  </a:cxn>
                </a:cxnLst>
                <a:rect l="T15" t="T16" r="T17" b="T18"/>
                <a:pathLst>
                  <a:path w="67" h="35">
                    <a:moveTo>
                      <a:pt x="0" y="0"/>
                    </a:moveTo>
                    <a:lnTo>
                      <a:pt x="17" y="9"/>
                    </a:lnTo>
                    <a:lnTo>
                      <a:pt x="34" y="18"/>
                    </a:lnTo>
                    <a:lnTo>
                      <a:pt x="50" y="26"/>
                    </a:lnTo>
                    <a:lnTo>
                      <a:pt x="67" y="35"/>
                    </a:lnTo>
                  </a:path>
                </a:pathLst>
              </a:custGeom>
              <a:noFill/>
              <a:ln w="7938">
                <a:solidFill>
                  <a:srgbClr val="000000"/>
                </a:solidFill>
                <a:prstDash val="solid"/>
                <a:round/>
                <a:headEnd/>
                <a:tailEnd/>
              </a:ln>
            </p:spPr>
            <p:txBody>
              <a:bodyPr/>
              <a:lstStyle/>
              <a:p>
                <a:endParaRPr lang="en-US"/>
              </a:p>
            </p:txBody>
          </p:sp>
          <p:sp>
            <p:nvSpPr>
              <p:cNvPr id="57375" name="Freeform 1010"/>
              <p:cNvSpPr>
                <a:spLocks/>
              </p:cNvSpPr>
              <p:nvPr/>
            </p:nvSpPr>
            <p:spPr bwMode="auto">
              <a:xfrm>
                <a:off x="4750" y="2765"/>
                <a:ext cx="4" cy="3"/>
              </a:xfrm>
              <a:custGeom>
                <a:avLst/>
                <a:gdLst>
                  <a:gd name="T0" fmla="*/ 0 w 23"/>
                  <a:gd name="T1" fmla="*/ 0 h 13"/>
                  <a:gd name="T2" fmla="*/ 0 w 23"/>
                  <a:gd name="T3" fmla="*/ 0 h 13"/>
                  <a:gd name="T4" fmla="*/ 0 w 23"/>
                  <a:gd name="T5" fmla="*/ 0 h 13"/>
                  <a:gd name="T6" fmla="*/ 0 60000 65536"/>
                  <a:gd name="T7" fmla="*/ 0 60000 65536"/>
                  <a:gd name="T8" fmla="*/ 0 60000 65536"/>
                  <a:gd name="T9" fmla="*/ 0 w 23"/>
                  <a:gd name="T10" fmla="*/ 0 h 13"/>
                  <a:gd name="T11" fmla="*/ 23 w 23"/>
                  <a:gd name="T12" fmla="*/ 13 h 13"/>
                </a:gdLst>
                <a:ahLst/>
                <a:cxnLst>
                  <a:cxn ang="T6">
                    <a:pos x="T0" y="T1"/>
                  </a:cxn>
                  <a:cxn ang="T7">
                    <a:pos x="T2" y="T3"/>
                  </a:cxn>
                  <a:cxn ang="T8">
                    <a:pos x="T4" y="T5"/>
                  </a:cxn>
                </a:cxnLst>
                <a:rect l="T9" t="T10" r="T11" b="T12"/>
                <a:pathLst>
                  <a:path w="23" h="13">
                    <a:moveTo>
                      <a:pt x="0" y="0"/>
                    </a:moveTo>
                    <a:lnTo>
                      <a:pt x="11" y="7"/>
                    </a:lnTo>
                    <a:lnTo>
                      <a:pt x="23" y="13"/>
                    </a:lnTo>
                  </a:path>
                </a:pathLst>
              </a:custGeom>
              <a:noFill/>
              <a:ln w="7938">
                <a:solidFill>
                  <a:srgbClr val="000000"/>
                </a:solidFill>
                <a:prstDash val="solid"/>
                <a:round/>
                <a:headEnd/>
                <a:tailEnd/>
              </a:ln>
            </p:spPr>
            <p:txBody>
              <a:bodyPr/>
              <a:lstStyle/>
              <a:p>
                <a:endParaRPr lang="en-US"/>
              </a:p>
            </p:txBody>
          </p:sp>
          <p:sp>
            <p:nvSpPr>
              <p:cNvPr id="57376" name="Freeform 1011"/>
              <p:cNvSpPr>
                <a:spLocks/>
              </p:cNvSpPr>
              <p:nvPr/>
            </p:nvSpPr>
            <p:spPr bwMode="auto">
              <a:xfrm>
                <a:off x="4655" y="2701"/>
                <a:ext cx="86" cy="59"/>
              </a:xfrm>
              <a:custGeom>
                <a:avLst/>
                <a:gdLst>
                  <a:gd name="T0" fmla="*/ 0 w 515"/>
                  <a:gd name="T1" fmla="*/ 0 h 356"/>
                  <a:gd name="T2" fmla="*/ 0 w 515"/>
                  <a:gd name="T3" fmla="*/ 0 h 356"/>
                  <a:gd name="T4" fmla="*/ 1 w 515"/>
                  <a:gd name="T5" fmla="*/ 0 h 356"/>
                  <a:gd name="T6" fmla="*/ 1 w 515"/>
                  <a:gd name="T7" fmla="*/ 1 h 356"/>
                  <a:gd name="T8" fmla="*/ 1 w 515"/>
                  <a:gd name="T9" fmla="*/ 1 h 356"/>
                  <a:gd name="T10" fmla="*/ 2 w 515"/>
                  <a:gd name="T11" fmla="*/ 1 h 356"/>
                  <a:gd name="T12" fmla="*/ 2 w 515"/>
                  <a:gd name="T13" fmla="*/ 1 h 356"/>
                  <a:gd name="T14" fmla="*/ 2 w 515"/>
                  <a:gd name="T15" fmla="*/ 1 h 356"/>
                  <a:gd name="T16" fmla="*/ 2 w 515"/>
                  <a:gd name="T17" fmla="*/ 2 h 3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5"/>
                  <a:gd name="T28" fmla="*/ 0 h 356"/>
                  <a:gd name="T29" fmla="*/ 515 w 515"/>
                  <a:gd name="T30" fmla="*/ 356 h 3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5" h="356">
                    <a:moveTo>
                      <a:pt x="0" y="0"/>
                    </a:moveTo>
                    <a:lnTo>
                      <a:pt x="60" y="46"/>
                    </a:lnTo>
                    <a:lnTo>
                      <a:pt x="121" y="93"/>
                    </a:lnTo>
                    <a:lnTo>
                      <a:pt x="184" y="138"/>
                    </a:lnTo>
                    <a:lnTo>
                      <a:pt x="247" y="182"/>
                    </a:lnTo>
                    <a:lnTo>
                      <a:pt x="313" y="227"/>
                    </a:lnTo>
                    <a:lnTo>
                      <a:pt x="379" y="271"/>
                    </a:lnTo>
                    <a:lnTo>
                      <a:pt x="447" y="314"/>
                    </a:lnTo>
                    <a:lnTo>
                      <a:pt x="515" y="356"/>
                    </a:lnTo>
                  </a:path>
                </a:pathLst>
              </a:custGeom>
              <a:noFill/>
              <a:ln w="7938">
                <a:solidFill>
                  <a:srgbClr val="000000"/>
                </a:solidFill>
                <a:prstDash val="solid"/>
                <a:round/>
                <a:headEnd/>
                <a:tailEnd/>
              </a:ln>
            </p:spPr>
            <p:txBody>
              <a:bodyPr/>
              <a:lstStyle/>
              <a:p>
                <a:endParaRPr lang="en-US"/>
              </a:p>
            </p:txBody>
          </p:sp>
          <p:sp>
            <p:nvSpPr>
              <p:cNvPr id="57377" name="Freeform 1012"/>
              <p:cNvSpPr>
                <a:spLocks/>
              </p:cNvSpPr>
              <p:nvPr/>
            </p:nvSpPr>
            <p:spPr bwMode="auto">
              <a:xfrm>
                <a:off x="4883" y="2829"/>
                <a:ext cx="67" cy="9"/>
              </a:xfrm>
              <a:custGeom>
                <a:avLst/>
                <a:gdLst>
                  <a:gd name="T0" fmla="*/ 0 w 402"/>
                  <a:gd name="T1" fmla="*/ 0 h 50"/>
                  <a:gd name="T2" fmla="*/ 0 w 402"/>
                  <a:gd name="T3" fmla="*/ 0 h 50"/>
                  <a:gd name="T4" fmla="*/ 0 w 402"/>
                  <a:gd name="T5" fmla="*/ 0 h 50"/>
                  <a:gd name="T6" fmla="*/ 0 w 402"/>
                  <a:gd name="T7" fmla="*/ 0 h 50"/>
                  <a:gd name="T8" fmla="*/ 1 w 402"/>
                  <a:gd name="T9" fmla="*/ 0 h 50"/>
                  <a:gd name="T10" fmla="*/ 1 w 402"/>
                  <a:gd name="T11" fmla="*/ 0 h 50"/>
                  <a:gd name="T12" fmla="*/ 1 w 402"/>
                  <a:gd name="T13" fmla="*/ 0 h 50"/>
                  <a:gd name="T14" fmla="*/ 1 w 402"/>
                  <a:gd name="T15" fmla="*/ 0 h 50"/>
                  <a:gd name="T16" fmla="*/ 1 w 402"/>
                  <a:gd name="T17" fmla="*/ 0 h 50"/>
                  <a:gd name="T18" fmla="*/ 1 w 402"/>
                  <a:gd name="T19" fmla="*/ 0 h 50"/>
                  <a:gd name="T20" fmla="*/ 1 w 402"/>
                  <a:gd name="T21" fmla="*/ 0 h 50"/>
                  <a:gd name="T22" fmla="*/ 1 w 402"/>
                  <a:gd name="T23" fmla="*/ 0 h 50"/>
                  <a:gd name="T24" fmla="*/ 2 w 402"/>
                  <a:gd name="T25" fmla="*/ 0 h 50"/>
                  <a:gd name="T26" fmla="*/ 2 w 402"/>
                  <a:gd name="T27" fmla="*/ 0 h 50"/>
                  <a:gd name="T28" fmla="*/ 2 w 402"/>
                  <a:gd name="T29" fmla="*/ 0 h 50"/>
                  <a:gd name="T30" fmla="*/ 2 w 402"/>
                  <a:gd name="T31" fmla="*/ 0 h 50"/>
                  <a:gd name="T32" fmla="*/ 2 w 40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2"/>
                  <a:gd name="T52" fmla="*/ 0 h 50"/>
                  <a:gd name="T53" fmla="*/ 402 w 40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2" h="50">
                    <a:moveTo>
                      <a:pt x="0" y="16"/>
                    </a:moveTo>
                    <a:lnTo>
                      <a:pt x="24" y="25"/>
                    </a:lnTo>
                    <a:lnTo>
                      <a:pt x="48" y="33"/>
                    </a:lnTo>
                    <a:lnTo>
                      <a:pt x="73" y="39"/>
                    </a:lnTo>
                    <a:lnTo>
                      <a:pt x="99" y="44"/>
                    </a:lnTo>
                    <a:lnTo>
                      <a:pt x="125" y="48"/>
                    </a:lnTo>
                    <a:lnTo>
                      <a:pt x="152" y="50"/>
                    </a:lnTo>
                    <a:lnTo>
                      <a:pt x="179" y="50"/>
                    </a:lnTo>
                    <a:lnTo>
                      <a:pt x="206" y="50"/>
                    </a:lnTo>
                    <a:lnTo>
                      <a:pt x="233" y="49"/>
                    </a:lnTo>
                    <a:lnTo>
                      <a:pt x="259" y="46"/>
                    </a:lnTo>
                    <a:lnTo>
                      <a:pt x="285" y="41"/>
                    </a:lnTo>
                    <a:lnTo>
                      <a:pt x="310" y="36"/>
                    </a:lnTo>
                    <a:lnTo>
                      <a:pt x="335" y="29"/>
                    </a:lnTo>
                    <a:lnTo>
                      <a:pt x="358" y="21"/>
                    </a:lnTo>
                    <a:lnTo>
                      <a:pt x="380" y="11"/>
                    </a:lnTo>
                    <a:lnTo>
                      <a:pt x="402" y="0"/>
                    </a:lnTo>
                  </a:path>
                </a:pathLst>
              </a:custGeom>
              <a:noFill/>
              <a:ln w="7938">
                <a:solidFill>
                  <a:srgbClr val="000000"/>
                </a:solidFill>
                <a:prstDash val="solid"/>
                <a:round/>
                <a:headEnd/>
                <a:tailEnd/>
              </a:ln>
            </p:spPr>
            <p:txBody>
              <a:bodyPr/>
              <a:lstStyle/>
              <a:p>
                <a:endParaRPr lang="en-US"/>
              </a:p>
            </p:txBody>
          </p:sp>
          <p:sp>
            <p:nvSpPr>
              <p:cNvPr id="57378" name="Freeform 1013"/>
              <p:cNvSpPr>
                <a:spLocks/>
              </p:cNvSpPr>
              <p:nvPr/>
            </p:nvSpPr>
            <p:spPr bwMode="auto">
              <a:xfrm>
                <a:off x="5561" y="2447"/>
                <a:ext cx="47" cy="28"/>
              </a:xfrm>
              <a:custGeom>
                <a:avLst/>
                <a:gdLst>
                  <a:gd name="T0" fmla="*/ 0 w 283"/>
                  <a:gd name="T1" fmla="*/ 1 h 172"/>
                  <a:gd name="T2" fmla="*/ 0 w 283"/>
                  <a:gd name="T3" fmla="*/ 1 h 172"/>
                  <a:gd name="T4" fmla="*/ 0 w 283"/>
                  <a:gd name="T5" fmla="*/ 0 h 172"/>
                  <a:gd name="T6" fmla="*/ 0 w 283"/>
                  <a:gd name="T7" fmla="*/ 0 h 172"/>
                  <a:gd name="T8" fmla="*/ 1 w 283"/>
                  <a:gd name="T9" fmla="*/ 0 h 172"/>
                  <a:gd name="T10" fmla="*/ 1 w 283"/>
                  <a:gd name="T11" fmla="*/ 0 h 172"/>
                  <a:gd name="T12" fmla="*/ 1 w 283"/>
                  <a:gd name="T13" fmla="*/ 0 h 172"/>
                  <a:gd name="T14" fmla="*/ 1 w 283"/>
                  <a:gd name="T15" fmla="*/ 0 h 172"/>
                  <a:gd name="T16" fmla="*/ 1 w 283"/>
                  <a:gd name="T17" fmla="*/ 0 h 1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3"/>
                  <a:gd name="T28" fmla="*/ 0 h 172"/>
                  <a:gd name="T29" fmla="*/ 283 w 283"/>
                  <a:gd name="T30" fmla="*/ 172 h 1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3" h="172">
                    <a:moveTo>
                      <a:pt x="0" y="172"/>
                    </a:moveTo>
                    <a:lnTo>
                      <a:pt x="36" y="150"/>
                    </a:lnTo>
                    <a:lnTo>
                      <a:pt x="71" y="129"/>
                    </a:lnTo>
                    <a:lnTo>
                      <a:pt x="106" y="107"/>
                    </a:lnTo>
                    <a:lnTo>
                      <a:pt x="141" y="85"/>
                    </a:lnTo>
                    <a:lnTo>
                      <a:pt x="176" y="64"/>
                    </a:lnTo>
                    <a:lnTo>
                      <a:pt x="213" y="42"/>
                    </a:lnTo>
                    <a:lnTo>
                      <a:pt x="248" y="22"/>
                    </a:lnTo>
                    <a:lnTo>
                      <a:pt x="283" y="0"/>
                    </a:lnTo>
                  </a:path>
                </a:pathLst>
              </a:custGeom>
              <a:noFill/>
              <a:ln w="7938">
                <a:solidFill>
                  <a:srgbClr val="000000"/>
                </a:solidFill>
                <a:prstDash val="solid"/>
                <a:round/>
                <a:headEnd/>
                <a:tailEnd/>
              </a:ln>
            </p:spPr>
            <p:txBody>
              <a:bodyPr/>
              <a:lstStyle/>
              <a:p>
                <a:endParaRPr lang="en-US"/>
              </a:p>
            </p:txBody>
          </p:sp>
          <p:sp>
            <p:nvSpPr>
              <p:cNvPr id="57379" name="Freeform 1014"/>
              <p:cNvSpPr>
                <a:spLocks/>
              </p:cNvSpPr>
              <p:nvPr/>
            </p:nvSpPr>
            <p:spPr bwMode="auto">
              <a:xfrm>
                <a:off x="5608" y="2422"/>
                <a:ext cx="15" cy="25"/>
              </a:xfrm>
              <a:custGeom>
                <a:avLst/>
                <a:gdLst>
                  <a:gd name="T0" fmla="*/ 0 w 85"/>
                  <a:gd name="T1" fmla="*/ 1 h 151"/>
                  <a:gd name="T2" fmla="*/ 0 w 85"/>
                  <a:gd name="T3" fmla="*/ 1 h 151"/>
                  <a:gd name="T4" fmla="*/ 0 w 85"/>
                  <a:gd name="T5" fmla="*/ 1 h 151"/>
                  <a:gd name="T6" fmla="*/ 0 w 85"/>
                  <a:gd name="T7" fmla="*/ 0 h 151"/>
                  <a:gd name="T8" fmla="*/ 0 w 85"/>
                  <a:gd name="T9" fmla="*/ 0 h 151"/>
                  <a:gd name="T10" fmla="*/ 0 w 85"/>
                  <a:gd name="T11" fmla="*/ 0 h 151"/>
                  <a:gd name="T12" fmla="*/ 0 w 85"/>
                  <a:gd name="T13" fmla="*/ 0 h 151"/>
                  <a:gd name="T14" fmla="*/ 0 w 85"/>
                  <a:gd name="T15" fmla="*/ 0 h 151"/>
                  <a:gd name="T16" fmla="*/ 0 w 85"/>
                  <a:gd name="T17" fmla="*/ 0 h 151"/>
                  <a:gd name="T18" fmla="*/ 0 w 85"/>
                  <a:gd name="T19" fmla="*/ 0 h 151"/>
                  <a:gd name="T20" fmla="*/ 0 w 85"/>
                  <a:gd name="T21" fmla="*/ 0 h 151"/>
                  <a:gd name="T22" fmla="*/ 1 w 85"/>
                  <a:gd name="T23" fmla="*/ 0 h 151"/>
                  <a:gd name="T24" fmla="*/ 1 w 85"/>
                  <a:gd name="T25" fmla="*/ 0 h 151"/>
                  <a:gd name="T26" fmla="*/ 1 w 85"/>
                  <a:gd name="T27" fmla="*/ 0 h 151"/>
                  <a:gd name="T28" fmla="*/ 1 w 85"/>
                  <a:gd name="T29" fmla="*/ 0 h 151"/>
                  <a:gd name="T30" fmla="*/ 1 w 85"/>
                  <a:gd name="T31" fmla="*/ 0 h 151"/>
                  <a:gd name="T32" fmla="*/ 1 w 85"/>
                  <a:gd name="T33" fmla="*/ 0 h 1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151"/>
                  <a:gd name="T53" fmla="*/ 85 w 85"/>
                  <a:gd name="T54" fmla="*/ 151 h 1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151">
                    <a:moveTo>
                      <a:pt x="0" y="151"/>
                    </a:moveTo>
                    <a:lnTo>
                      <a:pt x="11" y="143"/>
                    </a:lnTo>
                    <a:lnTo>
                      <a:pt x="23" y="135"/>
                    </a:lnTo>
                    <a:lnTo>
                      <a:pt x="33" y="126"/>
                    </a:lnTo>
                    <a:lnTo>
                      <a:pt x="42" y="118"/>
                    </a:lnTo>
                    <a:lnTo>
                      <a:pt x="51" y="109"/>
                    </a:lnTo>
                    <a:lnTo>
                      <a:pt x="58" y="100"/>
                    </a:lnTo>
                    <a:lnTo>
                      <a:pt x="65" y="91"/>
                    </a:lnTo>
                    <a:lnTo>
                      <a:pt x="70" y="81"/>
                    </a:lnTo>
                    <a:lnTo>
                      <a:pt x="76" y="72"/>
                    </a:lnTo>
                    <a:lnTo>
                      <a:pt x="80" y="62"/>
                    </a:lnTo>
                    <a:lnTo>
                      <a:pt x="83" y="51"/>
                    </a:lnTo>
                    <a:lnTo>
                      <a:pt x="84" y="41"/>
                    </a:lnTo>
                    <a:lnTo>
                      <a:pt x="85" y="32"/>
                    </a:lnTo>
                    <a:lnTo>
                      <a:pt x="85" y="22"/>
                    </a:lnTo>
                    <a:lnTo>
                      <a:pt x="84" y="12"/>
                    </a:lnTo>
                    <a:lnTo>
                      <a:pt x="83" y="0"/>
                    </a:lnTo>
                  </a:path>
                </a:pathLst>
              </a:custGeom>
              <a:noFill/>
              <a:ln w="7938">
                <a:solidFill>
                  <a:srgbClr val="000000"/>
                </a:solidFill>
                <a:prstDash val="solid"/>
                <a:round/>
                <a:headEnd/>
                <a:tailEnd/>
              </a:ln>
            </p:spPr>
            <p:txBody>
              <a:bodyPr/>
              <a:lstStyle/>
              <a:p>
                <a:endParaRPr lang="en-US"/>
              </a:p>
            </p:txBody>
          </p:sp>
          <p:sp>
            <p:nvSpPr>
              <p:cNvPr id="57380" name="Line 1015"/>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grpSp>
        <p:grpSp>
          <p:nvGrpSpPr>
            <p:cNvPr id="52236" name="Group 1217"/>
            <p:cNvGrpSpPr>
              <a:grpSpLocks/>
            </p:cNvGrpSpPr>
            <p:nvPr/>
          </p:nvGrpSpPr>
          <p:grpSpPr bwMode="auto">
            <a:xfrm>
              <a:off x="4637" y="2426"/>
              <a:ext cx="986" cy="537"/>
              <a:chOff x="4637" y="2426"/>
              <a:chExt cx="986" cy="537"/>
            </a:xfrm>
          </p:grpSpPr>
          <p:sp>
            <p:nvSpPr>
              <p:cNvPr id="56981" name="Line 1017"/>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2" name="Line 1018"/>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3" name="Line 1019"/>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4" name="Line 1020"/>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5" name="Line 1021"/>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6" name="Line 1022"/>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7" name="Line 1023"/>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8" name="Line 1024"/>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89" name="Line 1025"/>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0" name="Line 1026"/>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1" name="Line 1027"/>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2" name="Line 1028"/>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3" name="Line 1029"/>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4" name="Line 1030"/>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5" name="Line 1031"/>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6" name="Line 1032"/>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7" name="Line 1033"/>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8" name="Line 1034"/>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6999" name="Line 1035"/>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7000" name="Line 1036"/>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7001" name="Line 1037"/>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7002" name="Line 1038"/>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7003" name="Freeform 1039"/>
              <p:cNvSpPr>
                <a:spLocks/>
              </p:cNvSpPr>
              <p:nvPr/>
            </p:nvSpPr>
            <p:spPr bwMode="auto">
              <a:xfrm>
                <a:off x="4755" y="2837"/>
                <a:ext cx="11" cy="15"/>
              </a:xfrm>
              <a:custGeom>
                <a:avLst/>
                <a:gdLst>
                  <a:gd name="T0" fmla="*/ 0 w 62"/>
                  <a:gd name="T1" fmla="*/ 0 h 91"/>
                  <a:gd name="T2" fmla="*/ 0 w 62"/>
                  <a:gd name="T3" fmla="*/ 0 h 91"/>
                  <a:gd name="T4" fmla="*/ 0 w 62"/>
                  <a:gd name="T5" fmla="*/ 0 h 91"/>
                  <a:gd name="T6" fmla="*/ 0 w 62"/>
                  <a:gd name="T7" fmla="*/ 0 h 91"/>
                  <a:gd name="T8" fmla="*/ 0 w 62"/>
                  <a:gd name="T9" fmla="*/ 0 h 91"/>
                  <a:gd name="T10" fmla="*/ 0 w 62"/>
                  <a:gd name="T11" fmla="*/ 0 h 91"/>
                  <a:gd name="T12" fmla="*/ 0 w 62"/>
                  <a:gd name="T13" fmla="*/ 0 h 91"/>
                  <a:gd name="T14" fmla="*/ 0 w 62"/>
                  <a:gd name="T15" fmla="*/ 0 h 91"/>
                  <a:gd name="T16" fmla="*/ 0 w 62"/>
                  <a:gd name="T17" fmla="*/ 0 h 91"/>
                  <a:gd name="T18" fmla="*/ 0 w 62"/>
                  <a:gd name="T19" fmla="*/ 0 h 91"/>
                  <a:gd name="T20" fmla="*/ 0 w 62"/>
                  <a:gd name="T21" fmla="*/ 0 h 91"/>
                  <a:gd name="T22" fmla="*/ 0 w 62"/>
                  <a:gd name="T23" fmla="*/ 0 h 91"/>
                  <a:gd name="T24" fmla="*/ 0 w 62"/>
                  <a:gd name="T25" fmla="*/ 0 h 91"/>
                  <a:gd name="T26" fmla="*/ 0 w 62"/>
                  <a:gd name="T27" fmla="*/ 0 h 91"/>
                  <a:gd name="T28" fmla="*/ 0 w 62"/>
                  <a:gd name="T29" fmla="*/ 0 h 91"/>
                  <a:gd name="T30" fmla="*/ 0 w 62"/>
                  <a:gd name="T31" fmla="*/ 0 h 91"/>
                  <a:gd name="T32" fmla="*/ 0 w 62"/>
                  <a:gd name="T33" fmla="*/ 0 h 91"/>
                  <a:gd name="T34" fmla="*/ 0 w 62"/>
                  <a:gd name="T35" fmla="*/ 0 h 91"/>
                  <a:gd name="T36" fmla="*/ 0 w 62"/>
                  <a:gd name="T37" fmla="*/ 0 h 91"/>
                  <a:gd name="T38" fmla="*/ 0 w 62"/>
                  <a:gd name="T39" fmla="*/ 0 h 91"/>
                  <a:gd name="T40" fmla="*/ 0 w 62"/>
                  <a:gd name="T41" fmla="*/ 0 h 91"/>
                  <a:gd name="T42" fmla="*/ 0 w 62"/>
                  <a:gd name="T43" fmla="*/ 0 h 91"/>
                  <a:gd name="T44" fmla="*/ 0 w 62"/>
                  <a:gd name="T45" fmla="*/ 0 h 91"/>
                  <a:gd name="T46" fmla="*/ 0 w 62"/>
                  <a:gd name="T47" fmla="*/ 0 h 91"/>
                  <a:gd name="T48" fmla="*/ 0 w 62"/>
                  <a:gd name="T49" fmla="*/ 0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91"/>
                  <a:gd name="T77" fmla="*/ 62 w 62"/>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91">
                    <a:moveTo>
                      <a:pt x="0" y="91"/>
                    </a:moveTo>
                    <a:lnTo>
                      <a:pt x="5" y="89"/>
                    </a:lnTo>
                    <a:lnTo>
                      <a:pt x="9" y="87"/>
                    </a:lnTo>
                    <a:lnTo>
                      <a:pt x="14" y="85"/>
                    </a:lnTo>
                    <a:lnTo>
                      <a:pt x="19" y="81"/>
                    </a:lnTo>
                    <a:lnTo>
                      <a:pt x="23" y="79"/>
                    </a:lnTo>
                    <a:lnTo>
                      <a:pt x="29" y="76"/>
                    </a:lnTo>
                    <a:lnTo>
                      <a:pt x="33" y="72"/>
                    </a:lnTo>
                    <a:lnTo>
                      <a:pt x="38" y="68"/>
                    </a:lnTo>
                    <a:lnTo>
                      <a:pt x="42" y="64"/>
                    </a:lnTo>
                    <a:lnTo>
                      <a:pt x="46" y="60"/>
                    </a:lnTo>
                    <a:lnTo>
                      <a:pt x="50" y="55"/>
                    </a:lnTo>
                    <a:lnTo>
                      <a:pt x="53" y="51"/>
                    </a:lnTo>
                    <a:lnTo>
                      <a:pt x="56" y="46"/>
                    </a:lnTo>
                    <a:lnTo>
                      <a:pt x="58" y="42"/>
                    </a:lnTo>
                    <a:lnTo>
                      <a:pt x="61" y="37"/>
                    </a:lnTo>
                    <a:lnTo>
                      <a:pt x="62" y="33"/>
                    </a:lnTo>
                    <a:lnTo>
                      <a:pt x="62" y="27"/>
                    </a:lnTo>
                    <a:lnTo>
                      <a:pt x="62" y="22"/>
                    </a:lnTo>
                    <a:lnTo>
                      <a:pt x="61" y="18"/>
                    </a:lnTo>
                    <a:lnTo>
                      <a:pt x="58" y="13"/>
                    </a:lnTo>
                    <a:lnTo>
                      <a:pt x="56" y="10"/>
                    </a:lnTo>
                    <a:lnTo>
                      <a:pt x="53" y="7"/>
                    </a:lnTo>
                    <a:lnTo>
                      <a:pt x="49" y="3"/>
                    </a:lnTo>
                    <a:lnTo>
                      <a:pt x="46" y="0"/>
                    </a:lnTo>
                  </a:path>
                </a:pathLst>
              </a:custGeom>
              <a:noFill/>
              <a:ln w="7938">
                <a:solidFill>
                  <a:srgbClr val="000000"/>
                </a:solidFill>
                <a:prstDash val="solid"/>
                <a:round/>
                <a:headEnd/>
                <a:tailEnd/>
              </a:ln>
            </p:spPr>
            <p:txBody>
              <a:bodyPr/>
              <a:lstStyle/>
              <a:p>
                <a:endParaRPr lang="en-US"/>
              </a:p>
            </p:txBody>
          </p:sp>
          <p:sp>
            <p:nvSpPr>
              <p:cNvPr id="57004" name="Freeform 1040"/>
              <p:cNvSpPr>
                <a:spLocks/>
              </p:cNvSpPr>
              <p:nvPr/>
            </p:nvSpPr>
            <p:spPr bwMode="auto">
              <a:xfrm>
                <a:off x="4750" y="2842"/>
                <a:ext cx="5" cy="10"/>
              </a:xfrm>
              <a:custGeom>
                <a:avLst/>
                <a:gdLst>
                  <a:gd name="T0" fmla="*/ 0 w 29"/>
                  <a:gd name="T1" fmla="*/ 0 h 59"/>
                  <a:gd name="T2" fmla="*/ 0 w 29"/>
                  <a:gd name="T3" fmla="*/ 0 h 59"/>
                  <a:gd name="T4" fmla="*/ 0 w 29"/>
                  <a:gd name="T5" fmla="*/ 0 h 59"/>
                  <a:gd name="T6" fmla="*/ 0 w 29"/>
                  <a:gd name="T7" fmla="*/ 0 h 59"/>
                  <a:gd name="T8" fmla="*/ 0 w 29"/>
                  <a:gd name="T9" fmla="*/ 0 h 59"/>
                  <a:gd name="T10" fmla="*/ 0 w 29"/>
                  <a:gd name="T11" fmla="*/ 0 h 59"/>
                  <a:gd name="T12" fmla="*/ 0 w 29"/>
                  <a:gd name="T13" fmla="*/ 0 h 59"/>
                  <a:gd name="T14" fmla="*/ 0 w 29"/>
                  <a:gd name="T15" fmla="*/ 0 h 59"/>
                  <a:gd name="T16" fmla="*/ 0 w 29"/>
                  <a:gd name="T17" fmla="*/ 0 h 59"/>
                  <a:gd name="T18" fmla="*/ 0 w 29"/>
                  <a:gd name="T19" fmla="*/ 0 h 59"/>
                  <a:gd name="T20" fmla="*/ 0 w 29"/>
                  <a:gd name="T21" fmla="*/ 0 h 59"/>
                  <a:gd name="T22" fmla="*/ 0 w 29"/>
                  <a:gd name="T23" fmla="*/ 0 h 59"/>
                  <a:gd name="T24" fmla="*/ 0 w 29"/>
                  <a:gd name="T25" fmla="*/ 0 h 59"/>
                  <a:gd name="T26" fmla="*/ 0 w 29"/>
                  <a:gd name="T27" fmla="*/ 0 h 59"/>
                  <a:gd name="T28" fmla="*/ 0 w 29"/>
                  <a:gd name="T29" fmla="*/ 0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9"/>
                  <a:gd name="T46" fmla="*/ 0 h 59"/>
                  <a:gd name="T47" fmla="*/ 29 w 29"/>
                  <a:gd name="T48" fmla="*/ 59 h 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9" h="59">
                    <a:moveTo>
                      <a:pt x="8" y="0"/>
                    </a:moveTo>
                    <a:lnTo>
                      <a:pt x="2" y="12"/>
                    </a:lnTo>
                    <a:lnTo>
                      <a:pt x="0" y="25"/>
                    </a:lnTo>
                    <a:lnTo>
                      <a:pt x="0" y="30"/>
                    </a:lnTo>
                    <a:lnTo>
                      <a:pt x="0" y="36"/>
                    </a:lnTo>
                    <a:lnTo>
                      <a:pt x="0" y="41"/>
                    </a:lnTo>
                    <a:lnTo>
                      <a:pt x="2" y="45"/>
                    </a:lnTo>
                    <a:lnTo>
                      <a:pt x="3" y="50"/>
                    </a:lnTo>
                    <a:lnTo>
                      <a:pt x="7" y="53"/>
                    </a:lnTo>
                    <a:lnTo>
                      <a:pt x="9" y="55"/>
                    </a:lnTo>
                    <a:lnTo>
                      <a:pt x="12" y="58"/>
                    </a:lnTo>
                    <a:lnTo>
                      <a:pt x="17" y="59"/>
                    </a:lnTo>
                    <a:lnTo>
                      <a:pt x="20" y="59"/>
                    </a:lnTo>
                    <a:lnTo>
                      <a:pt x="25" y="59"/>
                    </a:lnTo>
                    <a:lnTo>
                      <a:pt x="29" y="58"/>
                    </a:lnTo>
                  </a:path>
                </a:pathLst>
              </a:custGeom>
              <a:noFill/>
              <a:ln w="7938">
                <a:solidFill>
                  <a:srgbClr val="000000"/>
                </a:solidFill>
                <a:prstDash val="solid"/>
                <a:round/>
                <a:headEnd/>
                <a:tailEnd/>
              </a:ln>
            </p:spPr>
            <p:txBody>
              <a:bodyPr/>
              <a:lstStyle/>
              <a:p>
                <a:endParaRPr lang="en-US"/>
              </a:p>
            </p:txBody>
          </p:sp>
          <p:sp>
            <p:nvSpPr>
              <p:cNvPr id="57005" name="Freeform 1041"/>
              <p:cNvSpPr>
                <a:spLocks/>
              </p:cNvSpPr>
              <p:nvPr/>
            </p:nvSpPr>
            <p:spPr bwMode="auto">
              <a:xfrm>
                <a:off x="4645" y="2683"/>
                <a:ext cx="1" cy="176"/>
              </a:xfrm>
              <a:custGeom>
                <a:avLst/>
                <a:gdLst>
                  <a:gd name="T0" fmla="*/ 0 w 4"/>
                  <a:gd name="T1" fmla="*/ 5 h 1058"/>
                  <a:gd name="T2" fmla="*/ 0 w 4"/>
                  <a:gd name="T3" fmla="*/ 2 h 1058"/>
                  <a:gd name="T4" fmla="*/ 0 w 4"/>
                  <a:gd name="T5" fmla="*/ 0 h 1058"/>
                  <a:gd name="T6" fmla="*/ 0 60000 65536"/>
                  <a:gd name="T7" fmla="*/ 0 60000 65536"/>
                  <a:gd name="T8" fmla="*/ 0 60000 65536"/>
                  <a:gd name="T9" fmla="*/ 0 w 4"/>
                  <a:gd name="T10" fmla="*/ 0 h 1058"/>
                  <a:gd name="T11" fmla="*/ 4 w 4"/>
                  <a:gd name="T12" fmla="*/ 1058 h 1058"/>
                </a:gdLst>
                <a:ahLst/>
                <a:cxnLst>
                  <a:cxn ang="T6">
                    <a:pos x="T0" y="T1"/>
                  </a:cxn>
                  <a:cxn ang="T7">
                    <a:pos x="T2" y="T3"/>
                  </a:cxn>
                  <a:cxn ang="T8">
                    <a:pos x="T4" y="T5"/>
                  </a:cxn>
                </a:cxnLst>
                <a:rect l="T9" t="T10" r="T11" b="T12"/>
                <a:pathLst>
                  <a:path w="4" h="1058">
                    <a:moveTo>
                      <a:pt x="4" y="1058"/>
                    </a:moveTo>
                    <a:lnTo>
                      <a:pt x="1" y="529"/>
                    </a:lnTo>
                    <a:lnTo>
                      <a:pt x="0" y="0"/>
                    </a:lnTo>
                  </a:path>
                </a:pathLst>
              </a:custGeom>
              <a:noFill/>
              <a:ln w="7938">
                <a:solidFill>
                  <a:srgbClr val="000000"/>
                </a:solidFill>
                <a:prstDash val="solid"/>
                <a:round/>
                <a:headEnd/>
                <a:tailEnd/>
              </a:ln>
            </p:spPr>
            <p:txBody>
              <a:bodyPr/>
              <a:lstStyle/>
              <a:p>
                <a:endParaRPr lang="en-US"/>
              </a:p>
            </p:txBody>
          </p:sp>
          <p:sp>
            <p:nvSpPr>
              <p:cNvPr id="57006" name="Line 1042"/>
              <p:cNvSpPr>
                <a:spLocks noChangeShapeType="1"/>
              </p:cNvSpPr>
              <p:nvPr/>
            </p:nvSpPr>
            <p:spPr bwMode="auto">
              <a:xfrm>
                <a:off x="4738" y="2818"/>
                <a:ext cx="0" cy="0"/>
              </a:xfrm>
              <a:prstGeom prst="line">
                <a:avLst/>
              </a:prstGeom>
              <a:noFill/>
              <a:ln w="7938">
                <a:solidFill>
                  <a:srgbClr val="000000"/>
                </a:solidFill>
                <a:round/>
                <a:headEnd/>
                <a:tailEnd/>
              </a:ln>
            </p:spPr>
            <p:txBody>
              <a:bodyPr/>
              <a:lstStyle/>
              <a:p>
                <a:endParaRPr lang="en-US"/>
              </a:p>
            </p:txBody>
          </p:sp>
          <p:sp>
            <p:nvSpPr>
              <p:cNvPr id="57007" name="Line 1043"/>
              <p:cNvSpPr>
                <a:spLocks noChangeShapeType="1"/>
              </p:cNvSpPr>
              <p:nvPr/>
            </p:nvSpPr>
            <p:spPr bwMode="auto">
              <a:xfrm flipH="1">
                <a:off x="4740" y="2814"/>
                <a:ext cx="3" cy="2"/>
              </a:xfrm>
              <a:prstGeom prst="line">
                <a:avLst/>
              </a:prstGeom>
              <a:noFill/>
              <a:ln w="7938">
                <a:solidFill>
                  <a:srgbClr val="000000"/>
                </a:solidFill>
                <a:round/>
                <a:headEnd/>
                <a:tailEnd/>
              </a:ln>
            </p:spPr>
            <p:txBody>
              <a:bodyPr/>
              <a:lstStyle/>
              <a:p>
                <a:endParaRPr lang="en-US"/>
              </a:p>
            </p:txBody>
          </p:sp>
          <p:sp>
            <p:nvSpPr>
              <p:cNvPr id="57008" name="Line 1044"/>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09" name="Line 1045"/>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0" name="Line 1046"/>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1" name="Line 1047"/>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2" name="Line 1048"/>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3" name="Line 1049"/>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4" name="Line 1050"/>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5" name="Line 1051"/>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6" name="Line 1052"/>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7" name="Line 1053"/>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8" name="Line 1054"/>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19" name="Line 1055"/>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0" name="Line 1056"/>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1" name="Line 1057"/>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2" name="Line 1058"/>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3" name="Line 1059"/>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4" name="Line 1060"/>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5" name="Line 1061"/>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6" name="Line 1062"/>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7" name="Line 1063"/>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8" name="Line 1064"/>
              <p:cNvSpPr>
                <a:spLocks noChangeShapeType="1"/>
              </p:cNvSpPr>
              <p:nvPr/>
            </p:nvSpPr>
            <p:spPr bwMode="auto">
              <a:xfrm flipV="1">
                <a:off x="4738" y="2816"/>
                <a:ext cx="2" cy="2"/>
              </a:xfrm>
              <a:prstGeom prst="line">
                <a:avLst/>
              </a:prstGeom>
              <a:noFill/>
              <a:ln w="7938">
                <a:solidFill>
                  <a:srgbClr val="000000"/>
                </a:solidFill>
                <a:round/>
                <a:headEnd/>
                <a:tailEnd/>
              </a:ln>
            </p:spPr>
            <p:txBody>
              <a:bodyPr/>
              <a:lstStyle/>
              <a:p>
                <a:endParaRPr lang="en-US"/>
              </a:p>
            </p:txBody>
          </p:sp>
          <p:sp>
            <p:nvSpPr>
              <p:cNvPr id="57029" name="Freeform 1065"/>
              <p:cNvSpPr>
                <a:spLocks/>
              </p:cNvSpPr>
              <p:nvPr/>
            </p:nvSpPr>
            <p:spPr bwMode="auto">
              <a:xfrm>
                <a:off x="5587" y="2426"/>
                <a:ext cx="36" cy="537"/>
              </a:xfrm>
              <a:custGeom>
                <a:avLst/>
                <a:gdLst>
                  <a:gd name="T0" fmla="*/ 1 w 211"/>
                  <a:gd name="T1" fmla="*/ 0 h 3223"/>
                  <a:gd name="T2" fmla="*/ 1 w 211"/>
                  <a:gd name="T3" fmla="*/ 0 h 3223"/>
                  <a:gd name="T4" fmla="*/ 1 w 211"/>
                  <a:gd name="T5" fmla="*/ 1 h 3223"/>
                  <a:gd name="T6" fmla="*/ 1 w 211"/>
                  <a:gd name="T7" fmla="*/ 1 h 3223"/>
                  <a:gd name="T8" fmla="*/ 1 w 211"/>
                  <a:gd name="T9" fmla="*/ 1 h 3223"/>
                  <a:gd name="T10" fmla="*/ 1 w 211"/>
                  <a:gd name="T11" fmla="*/ 2 h 3223"/>
                  <a:gd name="T12" fmla="*/ 1 w 211"/>
                  <a:gd name="T13" fmla="*/ 2 h 3223"/>
                  <a:gd name="T14" fmla="*/ 1 w 211"/>
                  <a:gd name="T15" fmla="*/ 2 h 3223"/>
                  <a:gd name="T16" fmla="*/ 1 w 211"/>
                  <a:gd name="T17" fmla="*/ 3 h 3223"/>
                  <a:gd name="T18" fmla="*/ 1 w 211"/>
                  <a:gd name="T19" fmla="*/ 3 h 3223"/>
                  <a:gd name="T20" fmla="*/ 1 w 211"/>
                  <a:gd name="T21" fmla="*/ 3 h 3223"/>
                  <a:gd name="T22" fmla="*/ 1 w 211"/>
                  <a:gd name="T23" fmla="*/ 4 h 3223"/>
                  <a:gd name="T24" fmla="*/ 1 w 211"/>
                  <a:gd name="T25" fmla="*/ 4 h 3223"/>
                  <a:gd name="T26" fmla="*/ 1 w 211"/>
                  <a:gd name="T27" fmla="*/ 4 h 3223"/>
                  <a:gd name="T28" fmla="*/ 1 w 211"/>
                  <a:gd name="T29" fmla="*/ 5 h 3223"/>
                  <a:gd name="T30" fmla="*/ 0 w 211"/>
                  <a:gd name="T31" fmla="*/ 5 h 3223"/>
                  <a:gd name="T32" fmla="*/ 0 w 211"/>
                  <a:gd name="T33" fmla="*/ 5 h 3223"/>
                  <a:gd name="T34" fmla="*/ 0 w 211"/>
                  <a:gd name="T35" fmla="*/ 6 h 3223"/>
                  <a:gd name="T36" fmla="*/ 0 w 211"/>
                  <a:gd name="T37" fmla="*/ 6 h 3223"/>
                  <a:gd name="T38" fmla="*/ 0 w 211"/>
                  <a:gd name="T39" fmla="*/ 7 h 3223"/>
                  <a:gd name="T40" fmla="*/ 0 w 211"/>
                  <a:gd name="T41" fmla="*/ 8 h 3223"/>
                  <a:gd name="T42" fmla="*/ 0 w 211"/>
                  <a:gd name="T43" fmla="*/ 8 h 3223"/>
                  <a:gd name="T44" fmla="*/ 0 w 211"/>
                  <a:gd name="T45" fmla="*/ 9 h 3223"/>
                  <a:gd name="T46" fmla="*/ 0 w 211"/>
                  <a:gd name="T47" fmla="*/ 9 h 3223"/>
                  <a:gd name="T48" fmla="*/ 0 w 211"/>
                  <a:gd name="T49" fmla="*/ 10 h 3223"/>
                  <a:gd name="T50" fmla="*/ 0 w 211"/>
                  <a:gd name="T51" fmla="*/ 11 h 3223"/>
                  <a:gd name="T52" fmla="*/ 0 w 211"/>
                  <a:gd name="T53" fmla="*/ 11 h 3223"/>
                  <a:gd name="T54" fmla="*/ 0 w 211"/>
                  <a:gd name="T55" fmla="*/ 12 h 3223"/>
                  <a:gd name="T56" fmla="*/ 0 w 211"/>
                  <a:gd name="T57" fmla="*/ 12 h 3223"/>
                  <a:gd name="T58" fmla="*/ 0 w 211"/>
                  <a:gd name="T59" fmla="*/ 13 h 3223"/>
                  <a:gd name="T60" fmla="*/ 0 w 211"/>
                  <a:gd name="T61" fmla="*/ 14 h 3223"/>
                  <a:gd name="T62" fmla="*/ 0 w 211"/>
                  <a:gd name="T63" fmla="*/ 14 h 3223"/>
                  <a:gd name="T64" fmla="*/ 0 w 211"/>
                  <a:gd name="T65" fmla="*/ 15 h 3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3223"/>
                  <a:gd name="T101" fmla="*/ 211 w 211"/>
                  <a:gd name="T102" fmla="*/ 3223 h 3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3223">
                    <a:moveTo>
                      <a:pt x="211" y="0"/>
                    </a:moveTo>
                    <a:lnTo>
                      <a:pt x="210" y="73"/>
                    </a:lnTo>
                    <a:lnTo>
                      <a:pt x="206" y="145"/>
                    </a:lnTo>
                    <a:lnTo>
                      <a:pt x="199" y="216"/>
                    </a:lnTo>
                    <a:lnTo>
                      <a:pt x="192" y="288"/>
                    </a:lnTo>
                    <a:lnTo>
                      <a:pt x="183" y="359"/>
                    </a:lnTo>
                    <a:lnTo>
                      <a:pt x="173" y="431"/>
                    </a:lnTo>
                    <a:lnTo>
                      <a:pt x="161" y="502"/>
                    </a:lnTo>
                    <a:lnTo>
                      <a:pt x="150" y="573"/>
                    </a:lnTo>
                    <a:lnTo>
                      <a:pt x="139" y="644"/>
                    </a:lnTo>
                    <a:lnTo>
                      <a:pt x="127" y="716"/>
                    </a:lnTo>
                    <a:lnTo>
                      <a:pt x="116" y="787"/>
                    </a:lnTo>
                    <a:lnTo>
                      <a:pt x="105" y="857"/>
                    </a:lnTo>
                    <a:lnTo>
                      <a:pt x="95" y="929"/>
                    </a:lnTo>
                    <a:lnTo>
                      <a:pt x="86" y="1002"/>
                    </a:lnTo>
                    <a:lnTo>
                      <a:pt x="78" y="1073"/>
                    </a:lnTo>
                    <a:lnTo>
                      <a:pt x="74" y="1145"/>
                    </a:lnTo>
                    <a:lnTo>
                      <a:pt x="68" y="1275"/>
                    </a:lnTo>
                    <a:lnTo>
                      <a:pt x="64" y="1405"/>
                    </a:lnTo>
                    <a:lnTo>
                      <a:pt x="59" y="1534"/>
                    </a:lnTo>
                    <a:lnTo>
                      <a:pt x="55" y="1664"/>
                    </a:lnTo>
                    <a:lnTo>
                      <a:pt x="50" y="1794"/>
                    </a:lnTo>
                    <a:lnTo>
                      <a:pt x="45" y="1924"/>
                    </a:lnTo>
                    <a:lnTo>
                      <a:pt x="41" y="2054"/>
                    </a:lnTo>
                    <a:lnTo>
                      <a:pt x="38" y="2183"/>
                    </a:lnTo>
                    <a:lnTo>
                      <a:pt x="33" y="2314"/>
                    </a:lnTo>
                    <a:lnTo>
                      <a:pt x="28" y="2443"/>
                    </a:lnTo>
                    <a:lnTo>
                      <a:pt x="24" y="2574"/>
                    </a:lnTo>
                    <a:lnTo>
                      <a:pt x="19" y="2703"/>
                    </a:lnTo>
                    <a:lnTo>
                      <a:pt x="15" y="2832"/>
                    </a:lnTo>
                    <a:lnTo>
                      <a:pt x="10" y="2963"/>
                    </a:lnTo>
                    <a:lnTo>
                      <a:pt x="5" y="3092"/>
                    </a:lnTo>
                    <a:lnTo>
                      <a:pt x="0" y="3223"/>
                    </a:lnTo>
                  </a:path>
                </a:pathLst>
              </a:custGeom>
              <a:noFill/>
              <a:ln w="7938">
                <a:solidFill>
                  <a:srgbClr val="000000"/>
                </a:solidFill>
                <a:prstDash val="solid"/>
                <a:round/>
                <a:headEnd/>
                <a:tailEnd/>
              </a:ln>
            </p:spPr>
            <p:txBody>
              <a:bodyPr/>
              <a:lstStyle/>
              <a:p>
                <a:endParaRPr lang="en-US"/>
              </a:p>
            </p:txBody>
          </p:sp>
          <p:sp>
            <p:nvSpPr>
              <p:cNvPr id="57030" name="Freeform 1066"/>
              <p:cNvSpPr>
                <a:spLocks/>
              </p:cNvSpPr>
              <p:nvPr/>
            </p:nvSpPr>
            <p:spPr bwMode="auto">
              <a:xfrm>
                <a:off x="4725" y="2818"/>
                <a:ext cx="13" cy="24"/>
              </a:xfrm>
              <a:custGeom>
                <a:avLst/>
                <a:gdLst>
                  <a:gd name="T0" fmla="*/ 0 w 80"/>
                  <a:gd name="T1" fmla="*/ 1 h 144"/>
                  <a:gd name="T2" fmla="*/ 0 w 80"/>
                  <a:gd name="T3" fmla="*/ 0 h 144"/>
                  <a:gd name="T4" fmla="*/ 0 w 80"/>
                  <a:gd name="T5" fmla="*/ 0 h 144"/>
                  <a:gd name="T6" fmla="*/ 0 w 80"/>
                  <a:gd name="T7" fmla="*/ 0 h 144"/>
                  <a:gd name="T8" fmla="*/ 0 w 80"/>
                  <a:gd name="T9" fmla="*/ 0 h 144"/>
                  <a:gd name="T10" fmla="*/ 0 w 80"/>
                  <a:gd name="T11" fmla="*/ 0 h 144"/>
                  <a:gd name="T12" fmla="*/ 0 w 80"/>
                  <a:gd name="T13" fmla="*/ 0 h 144"/>
                  <a:gd name="T14" fmla="*/ 0 w 80"/>
                  <a:gd name="T15" fmla="*/ 0 h 144"/>
                  <a:gd name="T16" fmla="*/ 0 w 80"/>
                  <a:gd name="T17" fmla="*/ 0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44"/>
                  <a:gd name="T29" fmla="*/ 80 w 80"/>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44">
                    <a:moveTo>
                      <a:pt x="0" y="144"/>
                    </a:moveTo>
                    <a:lnTo>
                      <a:pt x="2" y="124"/>
                    </a:lnTo>
                    <a:lnTo>
                      <a:pt x="6" y="103"/>
                    </a:lnTo>
                    <a:lnTo>
                      <a:pt x="14" y="83"/>
                    </a:lnTo>
                    <a:lnTo>
                      <a:pt x="23" y="64"/>
                    </a:lnTo>
                    <a:lnTo>
                      <a:pt x="36" y="44"/>
                    </a:lnTo>
                    <a:lnTo>
                      <a:pt x="49" y="27"/>
                    </a:lnTo>
                    <a:lnTo>
                      <a:pt x="64" y="13"/>
                    </a:lnTo>
                    <a:lnTo>
                      <a:pt x="80" y="0"/>
                    </a:lnTo>
                  </a:path>
                </a:pathLst>
              </a:custGeom>
              <a:noFill/>
              <a:ln w="7938">
                <a:solidFill>
                  <a:srgbClr val="000000"/>
                </a:solidFill>
                <a:prstDash val="solid"/>
                <a:round/>
                <a:headEnd/>
                <a:tailEnd/>
              </a:ln>
            </p:spPr>
            <p:txBody>
              <a:bodyPr/>
              <a:lstStyle/>
              <a:p>
                <a:endParaRPr lang="en-US"/>
              </a:p>
            </p:txBody>
          </p:sp>
          <p:sp>
            <p:nvSpPr>
              <p:cNvPr id="57031" name="Line 1067"/>
              <p:cNvSpPr>
                <a:spLocks noChangeShapeType="1"/>
              </p:cNvSpPr>
              <p:nvPr/>
            </p:nvSpPr>
            <p:spPr bwMode="auto">
              <a:xfrm>
                <a:off x="4725" y="2842"/>
                <a:ext cx="0" cy="0"/>
              </a:xfrm>
              <a:prstGeom prst="line">
                <a:avLst/>
              </a:prstGeom>
              <a:noFill/>
              <a:ln w="7938">
                <a:solidFill>
                  <a:srgbClr val="000000"/>
                </a:solidFill>
                <a:round/>
                <a:headEnd/>
                <a:tailEnd/>
              </a:ln>
            </p:spPr>
            <p:txBody>
              <a:bodyPr/>
              <a:lstStyle/>
              <a:p>
                <a:endParaRPr lang="en-US"/>
              </a:p>
            </p:txBody>
          </p:sp>
          <p:sp>
            <p:nvSpPr>
              <p:cNvPr id="57032" name="Line 1068"/>
              <p:cNvSpPr>
                <a:spLocks noChangeShapeType="1"/>
              </p:cNvSpPr>
              <p:nvPr/>
            </p:nvSpPr>
            <p:spPr bwMode="auto">
              <a:xfrm>
                <a:off x="4725" y="2856"/>
                <a:ext cx="0" cy="0"/>
              </a:xfrm>
              <a:prstGeom prst="line">
                <a:avLst/>
              </a:prstGeom>
              <a:noFill/>
              <a:ln w="7938">
                <a:solidFill>
                  <a:srgbClr val="000000"/>
                </a:solidFill>
                <a:round/>
                <a:headEnd/>
                <a:tailEnd/>
              </a:ln>
            </p:spPr>
            <p:txBody>
              <a:bodyPr/>
              <a:lstStyle/>
              <a:p>
                <a:endParaRPr lang="en-US"/>
              </a:p>
            </p:txBody>
          </p:sp>
          <p:sp>
            <p:nvSpPr>
              <p:cNvPr id="57033" name="Line 1069"/>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4" name="Line 1070"/>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5" name="Line 1071"/>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6" name="Line 1072"/>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7" name="Line 1073"/>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8" name="Line 1074"/>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39" name="Line 1075"/>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0" name="Line 1076"/>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1" name="Line 1077"/>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2" name="Line 1078"/>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3" name="Line 1079"/>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4" name="Line 1080"/>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5" name="Line 1081"/>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6" name="Line 1082"/>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7" name="Line 1083"/>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8" name="Line 1084"/>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49" name="Line 1085"/>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50" name="Line 1086"/>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51" name="Line 1087"/>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52" name="Line 1088"/>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53" name="Line 1089"/>
              <p:cNvSpPr>
                <a:spLocks noChangeShapeType="1"/>
              </p:cNvSpPr>
              <p:nvPr/>
            </p:nvSpPr>
            <p:spPr bwMode="auto">
              <a:xfrm>
                <a:off x="4725" y="2842"/>
                <a:ext cx="0" cy="14"/>
              </a:xfrm>
              <a:prstGeom prst="line">
                <a:avLst/>
              </a:prstGeom>
              <a:noFill/>
              <a:ln w="7938">
                <a:solidFill>
                  <a:srgbClr val="000000"/>
                </a:solidFill>
                <a:round/>
                <a:headEnd/>
                <a:tailEnd/>
              </a:ln>
            </p:spPr>
            <p:txBody>
              <a:bodyPr/>
              <a:lstStyle/>
              <a:p>
                <a:endParaRPr lang="en-US"/>
              </a:p>
            </p:txBody>
          </p:sp>
          <p:sp>
            <p:nvSpPr>
              <p:cNvPr id="57054" name="Freeform 1090"/>
              <p:cNvSpPr>
                <a:spLocks/>
              </p:cNvSpPr>
              <p:nvPr/>
            </p:nvSpPr>
            <p:spPr bwMode="auto">
              <a:xfrm>
                <a:off x="4722" y="2856"/>
                <a:ext cx="3" cy="6"/>
              </a:xfrm>
              <a:custGeom>
                <a:avLst/>
                <a:gdLst>
                  <a:gd name="T0" fmla="*/ 0 w 14"/>
                  <a:gd name="T1" fmla="*/ 0 h 36"/>
                  <a:gd name="T2" fmla="*/ 0 w 14"/>
                  <a:gd name="T3" fmla="*/ 0 h 36"/>
                  <a:gd name="T4" fmla="*/ 0 w 14"/>
                  <a:gd name="T5" fmla="*/ 0 h 36"/>
                  <a:gd name="T6" fmla="*/ 0 w 14"/>
                  <a:gd name="T7" fmla="*/ 0 h 36"/>
                  <a:gd name="T8" fmla="*/ 0 w 14"/>
                  <a:gd name="T9" fmla="*/ 0 h 36"/>
                  <a:gd name="T10" fmla="*/ 0 60000 65536"/>
                  <a:gd name="T11" fmla="*/ 0 60000 65536"/>
                  <a:gd name="T12" fmla="*/ 0 60000 65536"/>
                  <a:gd name="T13" fmla="*/ 0 60000 65536"/>
                  <a:gd name="T14" fmla="*/ 0 60000 65536"/>
                  <a:gd name="T15" fmla="*/ 0 w 14"/>
                  <a:gd name="T16" fmla="*/ 0 h 36"/>
                  <a:gd name="T17" fmla="*/ 14 w 14"/>
                  <a:gd name="T18" fmla="*/ 36 h 36"/>
                </a:gdLst>
                <a:ahLst/>
                <a:cxnLst>
                  <a:cxn ang="T10">
                    <a:pos x="T0" y="T1"/>
                  </a:cxn>
                  <a:cxn ang="T11">
                    <a:pos x="T2" y="T3"/>
                  </a:cxn>
                  <a:cxn ang="T12">
                    <a:pos x="T4" y="T5"/>
                  </a:cxn>
                  <a:cxn ang="T13">
                    <a:pos x="T6" y="T7"/>
                  </a:cxn>
                  <a:cxn ang="T14">
                    <a:pos x="T8" y="T9"/>
                  </a:cxn>
                </a:cxnLst>
                <a:rect l="T15" t="T16" r="T17" b="T18"/>
                <a:pathLst>
                  <a:path w="14" h="36">
                    <a:moveTo>
                      <a:pt x="0" y="36"/>
                    </a:moveTo>
                    <a:lnTo>
                      <a:pt x="5" y="31"/>
                    </a:lnTo>
                    <a:lnTo>
                      <a:pt x="10" y="25"/>
                    </a:lnTo>
                    <a:lnTo>
                      <a:pt x="13" y="13"/>
                    </a:lnTo>
                    <a:lnTo>
                      <a:pt x="14" y="0"/>
                    </a:lnTo>
                  </a:path>
                </a:pathLst>
              </a:custGeom>
              <a:noFill/>
              <a:ln w="7938">
                <a:solidFill>
                  <a:srgbClr val="000000"/>
                </a:solidFill>
                <a:prstDash val="solid"/>
                <a:round/>
                <a:headEnd/>
                <a:tailEnd/>
              </a:ln>
            </p:spPr>
            <p:txBody>
              <a:bodyPr/>
              <a:lstStyle/>
              <a:p>
                <a:endParaRPr lang="en-US"/>
              </a:p>
            </p:txBody>
          </p:sp>
          <p:sp>
            <p:nvSpPr>
              <p:cNvPr id="57055" name="Line 1091"/>
              <p:cNvSpPr>
                <a:spLocks noChangeShapeType="1"/>
              </p:cNvSpPr>
              <p:nvPr/>
            </p:nvSpPr>
            <p:spPr bwMode="auto">
              <a:xfrm>
                <a:off x="4641" y="2862"/>
                <a:ext cx="0" cy="0"/>
              </a:xfrm>
              <a:prstGeom prst="line">
                <a:avLst/>
              </a:prstGeom>
              <a:noFill/>
              <a:ln w="7938">
                <a:solidFill>
                  <a:srgbClr val="000000"/>
                </a:solidFill>
                <a:round/>
                <a:headEnd/>
                <a:tailEnd/>
              </a:ln>
            </p:spPr>
            <p:txBody>
              <a:bodyPr/>
              <a:lstStyle/>
              <a:p>
                <a:endParaRPr lang="en-US"/>
              </a:p>
            </p:txBody>
          </p:sp>
          <p:sp>
            <p:nvSpPr>
              <p:cNvPr id="57056" name="Line 1092"/>
              <p:cNvSpPr>
                <a:spLocks noChangeShapeType="1"/>
              </p:cNvSpPr>
              <p:nvPr/>
            </p:nvSpPr>
            <p:spPr bwMode="auto">
              <a:xfrm>
                <a:off x="4637" y="2864"/>
                <a:ext cx="0" cy="0"/>
              </a:xfrm>
              <a:prstGeom prst="line">
                <a:avLst/>
              </a:prstGeom>
              <a:noFill/>
              <a:ln w="7938">
                <a:solidFill>
                  <a:srgbClr val="000000"/>
                </a:solidFill>
                <a:round/>
                <a:headEnd/>
                <a:tailEnd/>
              </a:ln>
            </p:spPr>
            <p:txBody>
              <a:bodyPr/>
              <a:lstStyle/>
              <a:p>
                <a:endParaRPr lang="en-US"/>
              </a:p>
            </p:txBody>
          </p:sp>
          <p:sp>
            <p:nvSpPr>
              <p:cNvPr id="57057" name="Line 1093"/>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58" name="Line 1094"/>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59" name="Line 1095"/>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0" name="Line 1096"/>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1" name="Line 1097"/>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2" name="Line 1098"/>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3" name="Line 1099"/>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4" name="Line 1100"/>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5" name="Line 1101"/>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6" name="Line 1102"/>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7" name="Line 1103"/>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8" name="Line 1104"/>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69" name="Line 1105"/>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0" name="Line 1106"/>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1" name="Line 1107"/>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2" name="Line 1108"/>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3" name="Line 1109"/>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4" name="Line 1110"/>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5" name="Line 1111"/>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6" name="Line 1112"/>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7" name="Line 1113"/>
              <p:cNvSpPr>
                <a:spLocks noChangeShapeType="1"/>
              </p:cNvSpPr>
              <p:nvPr/>
            </p:nvSpPr>
            <p:spPr bwMode="auto">
              <a:xfrm flipH="1">
                <a:off x="4637" y="2862"/>
                <a:ext cx="4" cy="2"/>
              </a:xfrm>
              <a:prstGeom prst="line">
                <a:avLst/>
              </a:prstGeom>
              <a:noFill/>
              <a:ln w="7938">
                <a:solidFill>
                  <a:srgbClr val="000000"/>
                </a:solidFill>
                <a:round/>
                <a:headEnd/>
                <a:tailEnd/>
              </a:ln>
            </p:spPr>
            <p:txBody>
              <a:bodyPr/>
              <a:lstStyle/>
              <a:p>
                <a:endParaRPr lang="en-US"/>
              </a:p>
            </p:txBody>
          </p:sp>
          <p:sp>
            <p:nvSpPr>
              <p:cNvPr id="57078" name="Line 1114"/>
              <p:cNvSpPr>
                <a:spLocks noChangeShapeType="1"/>
              </p:cNvSpPr>
              <p:nvPr/>
            </p:nvSpPr>
            <p:spPr bwMode="auto">
              <a:xfrm>
                <a:off x="4641" y="2862"/>
                <a:ext cx="0" cy="0"/>
              </a:xfrm>
              <a:prstGeom prst="line">
                <a:avLst/>
              </a:prstGeom>
              <a:noFill/>
              <a:ln w="7938">
                <a:solidFill>
                  <a:srgbClr val="000000"/>
                </a:solidFill>
                <a:round/>
                <a:headEnd/>
                <a:tailEnd/>
              </a:ln>
            </p:spPr>
            <p:txBody>
              <a:bodyPr/>
              <a:lstStyle/>
              <a:p>
                <a:endParaRPr lang="en-US"/>
              </a:p>
            </p:txBody>
          </p:sp>
          <p:sp>
            <p:nvSpPr>
              <p:cNvPr id="57079" name="Line 1115"/>
              <p:cNvSpPr>
                <a:spLocks noChangeShapeType="1"/>
              </p:cNvSpPr>
              <p:nvPr/>
            </p:nvSpPr>
            <p:spPr bwMode="auto">
              <a:xfrm>
                <a:off x="4659" y="2852"/>
                <a:ext cx="0" cy="0"/>
              </a:xfrm>
              <a:prstGeom prst="line">
                <a:avLst/>
              </a:prstGeom>
              <a:noFill/>
              <a:ln w="7938">
                <a:solidFill>
                  <a:srgbClr val="000000"/>
                </a:solidFill>
                <a:round/>
                <a:headEnd/>
                <a:tailEnd/>
              </a:ln>
            </p:spPr>
            <p:txBody>
              <a:bodyPr/>
              <a:lstStyle/>
              <a:p>
                <a:endParaRPr lang="en-US"/>
              </a:p>
            </p:txBody>
          </p:sp>
          <p:sp>
            <p:nvSpPr>
              <p:cNvPr id="57080" name="Line 1116"/>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1" name="Line 1117"/>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2" name="Line 1118"/>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3" name="Line 1119"/>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4" name="Line 1120"/>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5" name="Line 1121"/>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6" name="Line 1122"/>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7" name="Line 1123"/>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8" name="Line 1124"/>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89" name="Line 1125"/>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0" name="Line 1126"/>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1" name="Line 1127"/>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2" name="Line 1128"/>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3" name="Line 1129"/>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4" name="Line 1130"/>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5" name="Line 1131"/>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6" name="Line 1132"/>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7" name="Line 1133"/>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8" name="Line 1134"/>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099" name="Line 1135"/>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100" name="Line 1136"/>
              <p:cNvSpPr>
                <a:spLocks noChangeShapeType="1"/>
              </p:cNvSpPr>
              <p:nvPr/>
            </p:nvSpPr>
            <p:spPr bwMode="auto">
              <a:xfrm flipV="1">
                <a:off x="4641" y="2852"/>
                <a:ext cx="18" cy="10"/>
              </a:xfrm>
              <a:prstGeom prst="line">
                <a:avLst/>
              </a:prstGeom>
              <a:noFill/>
              <a:ln w="7938">
                <a:solidFill>
                  <a:srgbClr val="000000"/>
                </a:solidFill>
                <a:round/>
                <a:headEnd/>
                <a:tailEnd/>
              </a:ln>
            </p:spPr>
            <p:txBody>
              <a:bodyPr/>
              <a:lstStyle/>
              <a:p>
                <a:endParaRPr lang="en-US"/>
              </a:p>
            </p:txBody>
          </p:sp>
          <p:sp>
            <p:nvSpPr>
              <p:cNvPr id="57101" name="Freeform 1137"/>
              <p:cNvSpPr>
                <a:spLocks/>
              </p:cNvSpPr>
              <p:nvPr/>
            </p:nvSpPr>
            <p:spPr bwMode="auto">
              <a:xfrm>
                <a:off x="4908" y="2545"/>
                <a:ext cx="273" cy="131"/>
              </a:xfrm>
              <a:custGeom>
                <a:avLst/>
                <a:gdLst>
                  <a:gd name="T0" fmla="*/ 0 w 1642"/>
                  <a:gd name="T1" fmla="*/ 3 h 787"/>
                  <a:gd name="T2" fmla="*/ 1 w 1642"/>
                  <a:gd name="T3" fmla="*/ 3 h 787"/>
                  <a:gd name="T4" fmla="*/ 1 w 1642"/>
                  <a:gd name="T5" fmla="*/ 3 h 787"/>
                  <a:gd name="T6" fmla="*/ 1 w 1642"/>
                  <a:gd name="T7" fmla="*/ 4 h 787"/>
                  <a:gd name="T8" fmla="*/ 2 w 1642"/>
                  <a:gd name="T9" fmla="*/ 4 h 787"/>
                  <a:gd name="T10" fmla="*/ 2 w 1642"/>
                  <a:gd name="T11" fmla="*/ 4 h 787"/>
                  <a:gd name="T12" fmla="*/ 3 w 1642"/>
                  <a:gd name="T13" fmla="*/ 4 h 787"/>
                  <a:gd name="T14" fmla="*/ 3 w 1642"/>
                  <a:gd name="T15" fmla="*/ 3 h 787"/>
                  <a:gd name="T16" fmla="*/ 4 w 1642"/>
                  <a:gd name="T17" fmla="*/ 3 h 787"/>
                  <a:gd name="T18" fmla="*/ 4 w 1642"/>
                  <a:gd name="T19" fmla="*/ 3 h 787"/>
                  <a:gd name="T20" fmla="*/ 5 w 1642"/>
                  <a:gd name="T21" fmla="*/ 3 h 787"/>
                  <a:gd name="T22" fmla="*/ 5 w 1642"/>
                  <a:gd name="T23" fmla="*/ 3 h 787"/>
                  <a:gd name="T24" fmla="*/ 5 w 1642"/>
                  <a:gd name="T25" fmla="*/ 3 h 787"/>
                  <a:gd name="T26" fmla="*/ 6 w 1642"/>
                  <a:gd name="T27" fmla="*/ 3 h 787"/>
                  <a:gd name="T28" fmla="*/ 6 w 1642"/>
                  <a:gd name="T29" fmla="*/ 3 h 787"/>
                  <a:gd name="T30" fmla="*/ 6 w 1642"/>
                  <a:gd name="T31" fmla="*/ 2 h 787"/>
                  <a:gd name="T32" fmla="*/ 6 w 1642"/>
                  <a:gd name="T33" fmla="*/ 2 h 787"/>
                  <a:gd name="T34" fmla="*/ 7 w 1642"/>
                  <a:gd name="T35" fmla="*/ 2 h 787"/>
                  <a:gd name="T36" fmla="*/ 7 w 1642"/>
                  <a:gd name="T37" fmla="*/ 2 h 787"/>
                  <a:gd name="T38" fmla="*/ 7 w 1642"/>
                  <a:gd name="T39" fmla="*/ 2 h 787"/>
                  <a:gd name="T40" fmla="*/ 7 w 1642"/>
                  <a:gd name="T41" fmla="*/ 2 h 787"/>
                  <a:gd name="T42" fmla="*/ 7 w 1642"/>
                  <a:gd name="T43" fmla="*/ 2 h 787"/>
                  <a:gd name="T44" fmla="*/ 7 w 1642"/>
                  <a:gd name="T45" fmla="*/ 1 h 787"/>
                  <a:gd name="T46" fmla="*/ 7 w 1642"/>
                  <a:gd name="T47" fmla="*/ 1 h 787"/>
                  <a:gd name="T48" fmla="*/ 7 w 1642"/>
                  <a:gd name="T49" fmla="*/ 1 h 787"/>
                  <a:gd name="T50" fmla="*/ 7 w 1642"/>
                  <a:gd name="T51" fmla="*/ 1 h 787"/>
                  <a:gd name="T52" fmla="*/ 7 w 1642"/>
                  <a:gd name="T53" fmla="*/ 1 h 787"/>
                  <a:gd name="T54" fmla="*/ 7 w 1642"/>
                  <a:gd name="T55" fmla="*/ 1 h 787"/>
                  <a:gd name="T56" fmla="*/ 7 w 1642"/>
                  <a:gd name="T57" fmla="*/ 0 h 787"/>
                  <a:gd name="T58" fmla="*/ 7 w 1642"/>
                  <a:gd name="T59" fmla="*/ 0 h 787"/>
                  <a:gd name="T60" fmla="*/ 7 w 1642"/>
                  <a:gd name="T61" fmla="*/ 0 h 787"/>
                  <a:gd name="T62" fmla="*/ 7 w 1642"/>
                  <a:gd name="T63" fmla="*/ 0 h 7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42"/>
                  <a:gd name="T97" fmla="*/ 0 h 787"/>
                  <a:gd name="T98" fmla="*/ 1642 w 1642"/>
                  <a:gd name="T99" fmla="*/ 787 h 7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42" h="787">
                    <a:moveTo>
                      <a:pt x="0" y="731"/>
                    </a:moveTo>
                    <a:lnTo>
                      <a:pt x="48" y="742"/>
                    </a:lnTo>
                    <a:lnTo>
                      <a:pt x="96" y="752"/>
                    </a:lnTo>
                    <a:lnTo>
                      <a:pt x="144" y="761"/>
                    </a:lnTo>
                    <a:lnTo>
                      <a:pt x="191" y="767"/>
                    </a:lnTo>
                    <a:lnTo>
                      <a:pt x="240" y="774"/>
                    </a:lnTo>
                    <a:lnTo>
                      <a:pt x="289" y="779"/>
                    </a:lnTo>
                    <a:lnTo>
                      <a:pt x="338" y="782"/>
                    </a:lnTo>
                    <a:lnTo>
                      <a:pt x="385" y="786"/>
                    </a:lnTo>
                    <a:lnTo>
                      <a:pt x="434" y="787"/>
                    </a:lnTo>
                    <a:lnTo>
                      <a:pt x="483" y="787"/>
                    </a:lnTo>
                    <a:lnTo>
                      <a:pt x="532" y="786"/>
                    </a:lnTo>
                    <a:lnTo>
                      <a:pt x="581" y="783"/>
                    </a:lnTo>
                    <a:lnTo>
                      <a:pt x="628" y="781"/>
                    </a:lnTo>
                    <a:lnTo>
                      <a:pt x="676" y="776"/>
                    </a:lnTo>
                    <a:lnTo>
                      <a:pt x="724" y="771"/>
                    </a:lnTo>
                    <a:lnTo>
                      <a:pt x="770" y="764"/>
                    </a:lnTo>
                    <a:lnTo>
                      <a:pt x="817" y="756"/>
                    </a:lnTo>
                    <a:lnTo>
                      <a:pt x="862" y="747"/>
                    </a:lnTo>
                    <a:lnTo>
                      <a:pt x="908" y="738"/>
                    </a:lnTo>
                    <a:lnTo>
                      <a:pt x="952" y="727"/>
                    </a:lnTo>
                    <a:lnTo>
                      <a:pt x="996" y="714"/>
                    </a:lnTo>
                    <a:lnTo>
                      <a:pt x="1039" y="702"/>
                    </a:lnTo>
                    <a:lnTo>
                      <a:pt x="1081" y="687"/>
                    </a:lnTo>
                    <a:lnTo>
                      <a:pt x="1122" y="672"/>
                    </a:lnTo>
                    <a:lnTo>
                      <a:pt x="1162" y="656"/>
                    </a:lnTo>
                    <a:lnTo>
                      <a:pt x="1201" y="638"/>
                    </a:lnTo>
                    <a:lnTo>
                      <a:pt x="1239" y="620"/>
                    </a:lnTo>
                    <a:lnTo>
                      <a:pt x="1276" y="601"/>
                    </a:lnTo>
                    <a:lnTo>
                      <a:pt x="1311" y="581"/>
                    </a:lnTo>
                    <a:lnTo>
                      <a:pt x="1345" y="560"/>
                    </a:lnTo>
                    <a:lnTo>
                      <a:pt x="1378" y="537"/>
                    </a:lnTo>
                    <a:lnTo>
                      <a:pt x="1410" y="514"/>
                    </a:lnTo>
                    <a:lnTo>
                      <a:pt x="1428" y="500"/>
                    </a:lnTo>
                    <a:lnTo>
                      <a:pt x="1445" y="486"/>
                    </a:lnTo>
                    <a:lnTo>
                      <a:pt x="1461" y="471"/>
                    </a:lnTo>
                    <a:lnTo>
                      <a:pt x="1477" y="456"/>
                    </a:lnTo>
                    <a:lnTo>
                      <a:pt x="1493" y="441"/>
                    </a:lnTo>
                    <a:lnTo>
                      <a:pt x="1506" y="426"/>
                    </a:lnTo>
                    <a:lnTo>
                      <a:pt x="1520" y="410"/>
                    </a:lnTo>
                    <a:lnTo>
                      <a:pt x="1533" y="395"/>
                    </a:lnTo>
                    <a:lnTo>
                      <a:pt x="1545" y="379"/>
                    </a:lnTo>
                    <a:lnTo>
                      <a:pt x="1556" y="363"/>
                    </a:lnTo>
                    <a:lnTo>
                      <a:pt x="1567" y="347"/>
                    </a:lnTo>
                    <a:lnTo>
                      <a:pt x="1578" y="332"/>
                    </a:lnTo>
                    <a:lnTo>
                      <a:pt x="1587" y="316"/>
                    </a:lnTo>
                    <a:lnTo>
                      <a:pt x="1595" y="300"/>
                    </a:lnTo>
                    <a:lnTo>
                      <a:pt x="1603" y="283"/>
                    </a:lnTo>
                    <a:lnTo>
                      <a:pt x="1611" y="267"/>
                    </a:lnTo>
                    <a:lnTo>
                      <a:pt x="1616" y="250"/>
                    </a:lnTo>
                    <a:lnTo>
                      <a:pt x="1622" y="234"/>
                    </a:lnTo>
                    <a:lnTo>
                      <a:pt x="1628" y="217"/>
                    </a:lnTo>
                    <a:lnTo>
                      <a:pt x="1631" y="200"/>
                    </a:lnTo>
                    <a:lnTo>
                      <a:pt x="1636" y="184"/>
                    </a:lnTo>
                    <a:lnTo>
                      <a:pt x="1638" y="167"/>
                    </a:lnTo>
                    <a:lnTo>
                      <a:pt x="1640" y="150"/>
                    </a:lnTo>
                    <a:lnTo>
                      <a:pt x="1641" y="134"/>
                    </a:lnTo>
                    <a:lnTo>
                      <a:pt x="1642" y="117"/>
                    </a:lnTo>
                    <a:lnTo>
                      <a:pt x="1642" y="100"/>
                    </a:lnTo>
                    <a:lnTo>
                      <a:pt x="1641" y="83"/>
                    </a:lnTo>
                    <a:lnTo>
                      <a:pt x="1640" y="67"/>
                    </a:lnTo>
                    <a:lnTo>
                      <a:pt x="1638" y="50"/>
                    </a:lnTo>
                    <a:lnTo>
                      <a:pt x="1634" y="33"/>
                    </a:lnTo>
                    <a:lnTo>
                      <a:pt x="1631" y="16"/>
                    </a:lnTo>
                    <a:lnTo>
                      <a:pt x="1626" y="0"/>
                    </a:lnTo>
                  </a:path>
                </a:pathLst>
              </a:custGeom>
              <a:noFill/>
              <a:ln w="7938">
                <a:solidFill>
                  <a:srgbClr val="000000"/>
                </a:solidFill>
                <a:prstDash val="solid"/>
                <a:round/>
                <a:headEnd/>
                <a:tailEnd/>
              </a:ln>
            </p:spPr>
            <p:txBody>
              <a:bodyPr/>
              <a:lstStyle/>
              <a:p>
                <a:endParaRPr lang="en-US"/>
              </a:p>
            </p:txBody>
          </p:sp>
          <p:sp>
            <p:nvSpPr>
              <p:cNvPr id="57102" name="Freeform 1138"/>
              <p:cNvSpPr>
                <a:spLocks/>
              </p:cNvSpPr>
              <p:nvPr/>
            </p:nvSpPr>
            <p:spPr bwMode="auto">
              <a:xfrm>
                <a:off x="4831" y="2632"/>
                <a:ext cx="21" cy="13"/>
              </a:xfrm>
              <a:custGeom>
                <a:avLst/>
                <a:gdLst>
                  <a:gd name="T0" fmla="*/ 0 w 129"/>
                  <a:gd name="T1" fmla="*/ 0 h 81"/>
                  <a:gd name="T2" fmla="*/ 0 w 129"/>
                  <a:gd name="T3" fmla="*/ 0 h 81"/>
                  <a:gd name="T4" fmla="*/ 0 w 129"/>
                  <a:gd name="T5" fmla="*/ 0 h 81"/>
                  <a:gd name="T6" fmla="*/ 0 w 129"/>
                  <a:gd name="T7" fmla="*/ 0 h 81"/>
                  <a:gd name="T8" fmla="*/ 0 w 129"/>
                  <a:gd name="T9" fmla="*/ 0 h 81"/>
                  <a:gd name="T10" fmla="*/ 0 60000 65536"/>
                  <a:gd name="T11" fmla="*/ 0 60000 65536"/>
                  <a:gd name="T12" fmla="*/ 0 60000 65536"/>
                  <a:gd name="T13" fmla="*/ 0 60000 65536"/>
                  <a:gd name="T14" fmla="*/ 0 60000 65536"/>
                  <a:gd name="T15" fmla="*/ 0 w 129"/>
                  <a:gd name="T16" fmla="*/ 0 h 81"/>
                  <a:gd name="T17" fmla="*/ 129 w 129"/>
                  <a:gd name="T18" fmla="*/ 81 h 81"/>
                </a:gdLst>
                <a:ahLst/>
                <a:cxnLst>
                  <a:cxn ang="T10">
                    <a:pos x="T0" y="T1"/>
                  </a:cxn>
                  <a:cxn ang="T11">
                    <a:pos x="T2" y="T3"/>
                  </a:cxn>
                  <a:cxn ang="T12">
                    <a:pos x="T4" y="T5"/>
                  </a:cxn>
                  <a:cxn ang="T13">
                    <a:pos x="T6" y="T7"/>
                  </a:cxn>
                  <a:cxn ang="T14">
                    <a:pos x="T8" y="T9"/>
                  </a:cxn>
                </a:cxnLst>
                <a:rect l="T15" t="T16" r="T17" b="T18"/>
                <a:pathLst>
                  <a:path w="129" h="81">
                    <a:moveTo>
                      <a:pt x="0" y="0"/>
                    </a:moveTo>
                    <a:lnTo>
                      <a:pt x="30" y="22"/>
                    </a:lnTo>
                    <a:lnTo>
                      <a:pt x="62" y="42"/>
                    </a:lnTo>
                    <a:lnTo>
                      <a:pt x="95" y="62"/>
                    </a:lnTo>
                    <a:lnTo>
                      <a:pt x="129" y="81"/>
                    </a:lnTo>
                  </a:path>
                </a:pathLst>
              </a:custGeom>
              <a:noFill/>
              <a:ln w="7938">
                <a:solidFill>
                  <a:srgbClr val="000000"/>
                </a:solidFill>
                <a:prstDash val="solid"/>
                <a:round/>
                <a:headEnd/>
                <a:tailEnd/>
              </a:ln>
            </p:spPr>
            <p:txBody>
              <a:bodyPr/>
              <a:lstStyle/>
              <a:p>
                <a:endParaRPr lang="en-US"/>
              </a:p>
            </p:txBody>
          </p:sp>
          <p:sp>
            <p:nvSpPr>
              <p:cNvPr id="57103" name="Freeform 1139"/>
              <p:cNvSpPr>
                <a:spLocks/>
              </p:cNvSpPr>
              <p:nvPr/>
            </p:nvSpPr>
            <p:spPr bwMode="auto">
              <a:xfrm>
                <a:off x="4880" y="2641"/>
                <a:ext cx="7" cy="1"/>
              </a:xfrm>
              <a:custGeom>
                <a:avLst/>
                <a:gdLst>
                  <a:gd name="T0" fmla="*/ 0 w 45"/>
                  <a:gd name="T1" fmla="*/ 0 h 5"/>
                  <a:gd name="T2" fmla="*/ 0 w 45"/>
                  <a:gd name="T3" fmla="*/ 0 h 5"/>
                  <a:gd name="T4" fmla="*/ 0 w 45"/>
                  <a:gd name="T5" fmla="*/ 0 h 5"/>
                  <a:gd name="T6" fmla="*/ 0 w 45"/>
                  <a:gd name="T7" fmla="*/ 0 h 5"/>
                  <a:gd name="T8" fmla="*/ 0 w 45"/>
                  <a:gd name="T9" fmla="*/ 0 h 5"/>
                  <a:gd name="T10" fmla="*/ 0 w 45"/>
                  <a:gd name="T11" fmla="*/ 0 h 5"/>
                  <a:gd name="T12" fmla="*/ 0 w 45"/>
                  <a:gd name="T13" fmla="*/ 0 h 5"/>
                  <a:gd name="T14" fmla="*/ 0 w 45"/>
                  <a:gd name="T15" fmla="*/ 0 h 5"/>
                  <a:gd name="T16" fmla="*/ 0 w 4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5"/>
                  <a:gd name="T29" fmla="*/ 45 w 4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5">
                    <a:moveTo>
                      <a:pt x="0" y="0"/>
                    </a:moveTo>
                    <a:lnTo>
                      <a:pt x="5" y="2"/>
                    </a:lnTo>
                    <a:lnTo>
                      <a:pt x="10" y="3"/>
                    </a:lnTo>
                    <a:lnTo>
                      <a:pt x="16" y="5"/>
                    </a:lnTo>
                    <a:lnTo>
                      <a:pt x="23" y="5"/>
                    </a:lnTo>
                    <a:lnTo>
                      <a:pt x="29" y="5"/>
                    </a:lnTo>
                    <a:lnTo>
                      <a:pt x="34" y="3"/>
                    </a:lnTo>
                    <a:lnTo>
                      <a:pt x="40" y="2"/>
                    </a:lnTo>
                    <a:lnTo>
                      <a:pt x="45" y="0"/>
                    </a:lnTo>
                  </a:path>
                </a:pathLst>
              </a:custGeom>
              <a:noFill/>
              <a:ln w="7938">
                <a:solidFill>
                  <a:srgbClr val="000000"/>
                </a:solidFill>
                <a:prstDash val="solid"/>
                <a:round/>
                <a:headEnd/>
                <a:tailEnd/>
              </a:ln>
            </p:spPr>
            <p:txBody>
              <a:bodyPr/>
              <a:lstStyle/>
              <a:p>
                <a:endParaRPr lang="en-US"/>
              </a:p>
            </p:txBody>
          </p:sp>
          <p:sp>
            <p:nvSpPr>
              <p:cNvPr id="57104" name="Line 1140"/>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05" name="Line 1141"/>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06" name="Line 1142"/>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07" name="Line 1143"/>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08" name="Line 1144"/>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09" name="Line 1145"/>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0" name="Line 1146"/>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1" name="Line 1147"/>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2" name="Line 1148"/>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3" name="Line 1149"/>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4" name="Line 1150"/>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5" name="Line 1151"/>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6" name="Line 1152"/>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7" name="Line 1153"/>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8" name="Line 1154"/>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19" name="Line 1155"/>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0" name="Line 1156"/>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1" name="Line 1157"/>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2" name="Line 1158"/>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3" name="Line 1159"/>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4" name="Line 1160"/>
              <p:cNvSpPr>
                <a:spLocks noChangeShapeType="1"/>
              </p:cNvSpPr>
              <p:nvPr/>
            </p:nvSpPr>
            <p:spPr bwMode="auto">
              <a:xfrm flipH="1" flipV="1">
                <a:off x="4867" y="2634"/>
                <a:ext cx="13" cy="7"/>
              </a:xfrm>
              <a:prstGeom prst="line">
                <a:avLst/>
              </a:prstGeom>
              <a:noFill/>
              <a:ln w="7938">
                <a:solidFill>
                  <a:srgbClr val="000000"/>
                </a:solidFill>
                <a:round/>
                <a:headEnd/>
                <a:tailEnd/>
              </a:ln>
            </p:spPr>
            <p:txBody>
              <a:bodyPr/>
              <a:lstStyle/>
              <a:p>
                <a:endParaRPr lang="en-US"/>
              </a:p>
            </p:txBody>
          </p:sp>
          <p:sp>
            <p:nvSpPr>
              <p:cNvPr id="57125" name="Freeform 1161"/>
              <p:cNvSpPr>
                <a:spLocks/>
              </p:cNvSpPr>
              <p:nvPr/>
            </p:nvSpPr>
            <p:spPr bwMode="auto">
              <a:xfrm>
                <a:off x="4895" y="2614"/>
                <a:ext cx="220" cy="40"/>
              </a:xfrm>
              <a:custGeom>
                <a:avLst/>
                <a:gdLst>
                  <a:gd name="T0" fmla="*/ 0 w 1319"/>
                  <a:gd name="T1" fmla="*/ 1 h 238"/>
                  <a:gd name="T2" fmla="*/ 0 w 1319"/>
                  <a:gd name="T3" fmla="*/ 1 h 238"/>
                  <a:gd name="T4" fmla="*/ 0 w 1319"/>
                  <a:gd name="T5" fmla="*/ 1 h 238"/>
                  <a:gd name="T6" fmla="*/ 1 w 1319"/>
                  <a:gd name="T7" fmla="*/ 1 h 238"/>
                  <a:gd name="T8" fmla="*/ 1 w 1319"/>
                  <a:gd name="T9" fmla="*/ 1 h 238"/>
                  <a:gd name="T10" fmla="*/ 1 w 1319"/>
                  <a:gd name="T11" fmla="*/ 1 h 238"/>
                  <a:gd name="T12" fmla="*/ 1 w 1319"/>
                  <a:gd name="T13" fmla="*/ 1 h 238"/>
                  <a:gd name="T14" fmla="*/ 1 w 1319"/>
                  <a:gd name="T15" fmla="*/ 1 h 238"/>
                  <a:gd name="T16" fmla="*/ 2 w 1319"/>
                  <a:gd name="T17" fmla="*/ 1 h 238"/>
                  <a:gd name="T18" fmla="*/ 2 w 1319"/>
                  <a:gd name="T19" fmla="*/ 1 h 238"/>
                  <a:gd name="T20" fmla="*/ 2 w 1319"/>
                  <a:gd name="T21" fmla="*/ 1 h 238"/>
                  <a:gd name="T22" fmla="*/ 2 w 1319"/>
                  <a:gd name="T23" fmla="*/ 1 h 238"/>
                  <a:gd name="T24" fmla="*/ 2 w 1319"/>
                  <a:gd name="T25" fmla="*/ 1 h 238"/>
                  <a:gd name="T26" fmla="*/ 3 w 1319"/>
                  <a:gd name="T27" fmla="*/ 1 h 238"/>
                  <a:gd name="T28" fmla="*/ 3 w 1319"/>
                  <a:gd name="T29" fmla="*/ 1 h 238"/>
                  <a:gd name="T30" fmla="*/ 3 w 1319"/>
                  <a:gd name="T31" fmla="*/ 1 h 238"/>
                  <a:gd name="T32" fmla="*/ 3 w 1319"/>
                  <a:gd name="T33" fmla="*/ 1 h 238"/>
                  <a:gd name="T34" fmla="*/ 3 w 1319"/>
                  <a:gd name="T35" fmla="*/ 1 h 238"/>
                  <a:gd name="T36" fmla="*/ 4 w 1319"/>
                  <a:gd name="T37" fmla="*/ 1 h 238"/>
                  <a:gd name="T38" fmla="*/ 4 w 1319"/>
                  <a:gd name="T39" fmla="*/ 1 h 238"/>
                  <a:gd name="T40" fmla="*/ 4 w 1319"/>
                  <a:gd name="T41" fmla="*/ 1 h 238"/>
                  <a:gd name="T42" fmla="*/ 4 w 1319"/>
                  <a:gd name="T43" fmla="*/ 1 h 238"/>
                  <a:gd name="T44" fmla="*/ 4 w 1319"/>
                  <a:gd name="T45" fmla="*/ 1 h 238"/>
                  <a:gd name="T46" fmla="*/ 5 w 1319"/>
                  <a:gd name="T47" fmla="*/ 1 h 238"/>
                  <a:gd name="T48" fmla="*/ 5 w 1319"/>
                  <a:gd name="T49" fmla="*/ 1 h 238"/>
                  <a:gd name="T50" fmla="*/ 5 w 1319"/>
                  <a:gd name="T51" fmla="*/ 1 h 238"/>
                  <a:gd name="T52" fmla="*/ 5 w 1319"/>
                  <a:gd name="T53" fmla="*/ 1 h 238"/>
                  <a:gd name="T54" fmla="*/ 5 w 1319"/>
                  <a:gd name="T55" fmla="*/ 1 h 238"/>
                  <a:gd name="T56" fmla="*/ 6 w 1319"/>
                  <a:gd name="T57" fmla="*/ 1 h 238"/>
                  <a:gd name="T58" fmla="*/ 6 w 1319"/>
                  <a:gd name="T59" fmla="*/ 0 h 238"/>
                  <a:gd name="T60" fmla="*/ 6 w 1319"/>
                  <a:gd name="T61" fmla="*/ 0 h 238"/>
                  <a:gd name="T62" fmla="*/ 6 w 1319"/>
                  <a:gd name="T63" fmla="*/ 0 h 238"/>
                  <a:gd name="T64" fmla="*/ 6 w 1319"/>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9"/>
                  <a:gd name="T100" fmla="*/ 0 h 238"/>
                  <a:gd name="T101" fmla="*/ 1319 w 1319"/>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9" h="238">
                    <a:moveTo>
                      <a:pt x="0" y="134"/>
                    </a:moveTo>
                    <a:lnTo>
                      <a:pt x="38" y="148"/>
                    </a:lnTo>
                    <a:lnTo>
                      <a:pt x="76" y="162"/>
                    </a:lnTo>
                    <a:lnTo>
                      <a:pt x="115" y="174"/>
                    </a:lnTo>
                    <a:lnTo>
                      <a:pt x="156" y="186"/>
                    </a:lnTo>
                    <a:lnTo>
                      <a:pt x="197" y="196"/>
                    </a:lnTo>
                    <a:lnTo>
                      <a:pt x="239" y="205"/>
                    </a:lnTo>
                    <a:lnTo>
                      <a:pt x="281" y="213"/>
                    </a:lnTo>
                    <a:lnTo>
                      <a:pt x="324" y="221"/>
                    </a:lnTo>
                    <a:lnTo>
                      <a:pt x="367" y="227"/>
                    </a:lnTo>
                    <a:lnTo>
                      <a:pt x="411" y="231"/>
                    </a:lnTo>
                    <a:lnTo>
                      <a:pt x="456" y="235"/>
                    </a:lnTo>
                    <a:lnTo>
                      <a:pt x="500" y="237"/>
                    </a:lnTo>
                    <a:lnTo>
                      <a:pt x="545" y="238"/>
                    </a:lnTo>
                    <a:lnTo>
                      <a:pt x="590" y="238"/>
                    </a:lnTo>
                    <a:lnTo>
                      <a:pt x="635" y="236"/>
                    </a:lnTo>
                    <a:lnTo>
                      <a:pt x="679" y="234"/>
                    </a:lnTo>
                    <a:lnTo>
                      <a:pt x="724" y="229"/>
                    </a:lnTo>
                    <a:lnTo>
                      <a:pt x="768" y="224"/>
                    </a:lnTo>
                    <a:lnTo>
                      <a:pt x="812" y="218"/>
                    </a:lnTo>
                    <a:lnTo>
                      <a:pt x="856" y="210"/>
                    </a:lnTo>
                    <a:lnTo>
                      <a:pt x="900" y="199"/>
                    </a:lnTo>
                    <a:lnTo>
                      <a:pt x="942" y="189"/>
                    </a:lnTo>
                    <a:lnTo>
                      <a:pt x="984" y="177"/>
                    </a:lnTo>
                    <a:lnTo>
                      <a:pt x="1024" y="163"/>
                    </a:lnTo>
                    <a:lnTo>
                      <a:pt x="1065" y="148"/>
                    </a:lnTo>
                    <a:lnTo>
                      <a:pt x="1105" y="131"/>
                    </a:lnTo>
                    <a:lnTo>
                      <a:pt x="1144" y="113"/>
                    </a:lnTo>
                    <a:lnTo>
                      <a:pt x="1181" y="94"/>
                    </a:lnTo>
                    <a:lnTo>
                      <a:pt x="1217" y="72"/>
                    </a:lnTo>
                    <a:lnTo>
                      <a:pt x="1253" y="50"/>
                    </a:lnTo>
                    <a:lnTo>
                      <a:pt x="1287" y="26"/>
                    </a:lnTo>
                    <a:lnTo>
                      <a:pt x="1319" y="0"/>
                    </a:lnTo>
                  </a:path>
                </a:pathLst>
              </a:custGeom>
              <a:noFill/>
              <a:ln w="7938">
                <a:solidFill>
                  <a:srgbClr val="000000"/>
                </a:solidFill>
                <a:prstDash val="solid"/>
                <a:round/>
                <a:headEnd/>
                <a:tailEnd/>
              </a:ln>
            </p:spPr>
            <p:txBody>
              <a:bodyPr/>
              <a:lstStyle/>
              <a:p>
                <a:endParaRPr lang="en-US"/>
              </a:p>
            </p:txBody>
          </p:sp>
          <p:sp>
            <p:nvSpPr>
              <p:cNvPr id="57126" name="Line 1162"/>
              <p:cNvSpPr>
                <a:spLocks noChangeShapeType="1"/>
              </p:cNvSpPr>
              <p:nvPr/>
            </p:nvSpPr>
            <p:spPr bwMode="auto">
              <a:xfrm>
                <a:off x="4895" y="2636"/>
                <a:ext cx="0" cy="0"/>
              </a:xfrm>
              <a:prstGeom prst="line">
                <a:avLst/>
              </a:prstGeom>
              <a:noFill/>
              <a:ln w="7938">
                <a:solidFill>
                  <a:srgbClr val="000000"/>
                </a:solidFill>
                <a:round/>
                <a:headEnd/>
                <a:tailEnd/>
              </a:ln>
            </p:spPr>
            <p:txBody>
              <a:bodyPr/>
              <a:lstStyle/>
              <a:p>
                <a:endParaRPr lang="en-US"/>
              </a:p>
            </p:txBody>
          </p:sp>
          <p:sp>
            <p:nvSpPr>
              <p:cNvPr id="57127" name="Line 1163"/>
              <p:cNvSpPr>
                <a:spLocks noChangeShapeType="1"/>
              </p:cNvSpPr>
              <p:nvPr/>
            </p:nvSpPr>
            <p:spPr bwMode="auto">
              <a:xfrm>
                <a:off x="4887" y="2641"/>
                <a:ext cx="0" cy="0"/>
              </a:xfrm>
              <a:prstGeom prst="line">
                <a:avLst/>
              </a:prstGeom>
              <a:noFill/>
              <a:ln w="7938">
                <a:solidFill>
                  <a:srgbClr val="000000"/>
                </a:solidFill>
                <a:round/>
                <a:headEnd/>
                <a:tailEnd/>
              </a:ln>
            </p:spPr>
            <p:txBody>
              <a:bodyPr/>
              <a:lstStyle/>
              <a:p>
                <a:endParaRPr lang="en-US"/>
              </a:p>
            </p:txBody>
          </p:sp>
          <p:sp>
            <p:nvSpPr>
              <p:cNvPr id="57128" name="Line 1164"/>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29" name="Line 1165"/>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0" name="Line 1166"/>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1" name="Line 1167"/>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2" name="Line 1168"/>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3" name="Line 1169"/>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4" name="Line 1170"/>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5" name="Line 1171"/>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6" name="Line 1172"/>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7" name="Line 1173"/>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8" name="Line 1174"/>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39" name="Line 1175"/>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0" name="Line 1176"/>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1" name="Line 1177"/>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2" name="Line 1178"/>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3" name="Line 1179"/>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4" name="Line 1180"/>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5" name="Line 1181"/>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6" name="Line 1182"/>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7" name="Line 1183"/>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8" name="Line 1184"/>
              <p:cNvSpPr>
                <a:spLocks noChangeShapeType="1"/>
              </p:cNvSpPr>
              <p:nvPr/>
            </p:nvSpPr>
            <p:spPr bwMode="auto">
              <a:xfrm flipH="1">
                <a:off x="4887" y="2636"/>
                <a:ext cx="8" cy="5"/>
              </a:xfrm>
              <a:prstGeom prst="line">
                <a:avLst/>
              </a:prstGeom>
              <a:noFill/>
              <a:ln w="7938">
                <a:solidFill>
                  <a:srgbClr val="000000"/>
                </a:solidFill>
                <a:round/>
                <a:headEnd/>
                <a:tailEnd/>
              </a:ln>
            </p:spPr>
            <p:txBody>
              <a:bodyPr/>
              <a:lstStyle/>
              <a:p>
                <a:endParaRPr lang="en-US"/>
              </a:p>
            </p:txBody>
          </p:sp>
          <p:sp>
            <p:nvSpPr>
              <p:cNvPr id="57149" name="Line 1185"/>
              <p:cNvSpPr>
                <a:spLocks noChangeShapeType="1"/>
              </p:cNvSpPr>
              <p:nvPr/>
            </p:nvSpPr>
            <p:spPr bwMode="auto">
              <a:xfrm>
                <a:off x="5181" y="2563"/>
                <a:ext cx="0" cy="0"/>
              </a:xfrm>
              <a:prstGeom prst="line">
                <a:avLst/>
              </a:prstGeom>
              <a:noFill/>
              <a:ln w="7938">
                <a:solidFill>
                  <a:srgbClr val="000000"/>
                </a:solidFill>
                <a:round/>
                <a:headEnd/>
                <a:tailEnd/>
              </a:ln>
            </p:spPr>
            <p:txBody>
              <a:bodyPr/>
              <a:lstStyle/>
              <a:p>
                <a:endParaRPr lang="en-US"/>
              </a:p>
            </p:txBody>
          </p:sp>
          <p:sp>
            <p:nvSpPr>
              <p:cNvPr id="57150" name="Line 1186"/>
              <p:cNvSpPr>
                <a:spLocks noChangeShapeType="1"/>
              </p:cNvSpPr>
              <p:nvPr/>
            </p:nvSpPr>
            <p:spPr bwMode="auto">
              <a:xfrm>
                <a:off x="5181" y="2586"/>
                <a:ext cx="0" cy="0"/>
              </a:xfrm>
              <a:prstGeom prst="line">
                <a:avLst/>
              </a:prstGeom>
              <a:noFill/>
              <a:ln w="7938">
                <a:solidFill>
                  <a:srgbClr val="000000"/>
                </a:solidFill>
                <a:round/>
                <a:headEnd/>
                <a:tailEnd/>
              </a:ln>
            </p:spPr>
            <p:txBody>
              <a:bodyPr/>
              <a:lstStyle/>
              <a:p>
                <a:endParaRPr lang="en-US"/>
              </a:p>
            </p:txBody>
          </p:sp>
          <p:sp>
            <p:nvSpPr>
              <p:cNvPr id="57151" name="Line 1187"/>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2" name="Line 1188"/>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3" name="Line 1189"/>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4" name="Line 1190"/>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5" name="Line 1191"/>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6" name="Line 1192"/>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7" name="Line 1193"/>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8" name="Line 1194"/>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59" name="Line 1195"/>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0" name="Line 1196"/>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1" name="Line 1197"/>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2" name="Line 1198"/>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3" name="Line 1199"/>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4" name="Line 1200"/>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5" name="Line 1201"/>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6" name="Line 1202"/>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7" name="Line 1203"/>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8" name="Line 1204"/>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69" name="Line 1205"/>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70" name="Line 1206"/>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71" name="Line 1207"/>
              <p:cNvSpPr>
                <a:spLocks noChangeShapeType="1"/>
              </p:cNvSpPr>
              <p:nvPr/>
            </p:nvSpPr>
            <p:spPr bwMode="auto">
              <a:xfrm>
                <a:off x="5181" y="2563"/>
                <a:ext cx="0" cy="23"/>
              </a:xfrm>
              <a:prstGeom prst="line">
                <a:avLst/>
              </a:prstGeom>
              <a:noFill/>
              <a:ln w="7938">
                <a:solidFill>
                  <a:srgbClr val="000000"/>
                </a:solidFill>
                <a:round/>
                <a:headEnd/>
                <a:tailEnd/>
              </a:ln>
            </p:spPr>
            <p:txBody>
              <a:bodyPr/>
              <a:lstStyle/>
              <a:p>
                <a:endParaRPr lang="en-US"/>
              </a:p>
            </p:txBody>
          </p:sp>
          <p:sp>
            <p:nvSpPr>
              <p:cNvPr id="57172" name="Freeform 1208"/>
              <p:cNvSpPr>
                <a:spLocks/>
              </p:cNvSpPr>
              <p:nvPr/>
            </p:nvSpPr>
            <p:spPr bwMode="auto">
              <a:xfrm>
                <a:off x="5164" y="2586"/>
                <a:ext cx="17" cy="48"/>
              </a:xfrm>
              <a:custGeom>
                <a:avLst/>
                <a:gdLst>
                  <a:gd name="T0" fmla="*/ 0 w 106"/>
                  <a:gd name="T1" fmla="*/ 1 h 288"/>
                  <a:gd name="T2" fmla="*/ 0 w 106"/>
                  <a:gd name="T3" fmla="*/ 1 h 288"/>
                  <a:gd name="T4" fmla="*/ 0 w 106"/>
                  <a:gd name="T5" fmla="*/ 1 h 288"/>
                  <a:gd name="T6" fmla="*/ 0 w 106"/>
                  <a:gd name="T7" fmla="*/ 1 h 288"/>
                  <a:gd name="T8" fmla="*/ 0 w 106"/>
                  <a:gd name="T9" fmla="*/ 1 h 288"/>
                  <a:gd name="T10" fmla="*/ 0 w 106"/>
                  <a:gd name="T11" fmla="*/ 0 h 288"/>
                  <a:gd name="T12" fmla="*/ 0 w 106"/>
                  <a:gd name="T13" fmla="*/ 0 h 288"/>
                  <a:gd name="T14" fmla="*/ 0 w 106"/>
                  <a:gd name="T15" fmla="*/ 0 h 288"/>
                  <a:gd name="T16" fmla="*/ 0 w 106"/>
                  <a:gd name="T17" fmla="*/ 0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288"/>
                  <a:gd name="T29" fmla="*/ 106 w 106"/>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288">
                    <a:moveTo>
                      <a:pt x="0" y="288"/>
                    </a:moveTo>
                    <a:lnTo>
                      <a:pt x="25" y="255"/>
                    </a:lnTo>
                    <a:lnTo>
                      <a:pt x="45" y="220"/>
                    </a:lnTo>
                    <a:lnTo>
                      <a:pt x="64" y="185"/>
                    </a:lnTo>
                    <a:lnTo>
                      <a:pt x="79" y="149"/>
                    </a:lnTo>
                    <a:lnTo>
                      <a:pt x="90" y="112"/>
                    </a:lnTo>
                    <a:lnTo>
                      <a:pt x="100" y="75"/>
                    </a:lnTo>
                    <a:lnTo>
                      <a:pt x="104" y="37"/>
                    </a:lnTo>
                    <a:lnTo>
                      <a:pt x="106" y="0"/>
                    </a:lnTo>
                  </a:path>
                </a:pathLst>
              </a:custGeom>
              <a:noFill/>
              <a:ln w="7938">
                <a:solidFill>
                  <a:srgbClr val="000000"/>
                </a:solidFill>
                <a:prstDash val="solid"/>
                <a:round/>
                <a:headEnd/>
                <a:tailEnd/>
              </a:ln>
            </p:spPr>
            <p:txBody>
              <a:bodyPr/>
              <a:lstStyle/>
              <a:p>
                <a:endParaRPr lang="en-US"/>
              </a:p>
            </p:txBody>
          </p:sp>
          <p:sp>
            <p:nvSpPr>
              <p:cNvPr id="57173" name="Freeform 1209"/>
              <p:cNvSpPr>
                <a:spLocks/>
              </p:cNvSpPr>
              <p:nvPr/>
            </p:nvSpPr>
            <p:spPr bwMode="auto">
              <a:xfrm>
                <a:off x="4876" y="2634"/>
                <a:ext cx="13" cy="6"/>
              </a:xfrm>
              <a:custGeom>
                <a:avLst/>
                <a:gdLst>
                  <a:gd name="T0" fmla="*/ 0 w 74"/>
                  <a:gd name="T1" fmla="*/ 0 h 38"/>
                  <a:gd name="T2" fmla="*/ 0 w 74"/>
                  <a:gd name="T3" fmla="*/ 0 h 38"/>
                  <a:gd name="T4" fmla="*/ 0 w 74"/>
                  <a:gd name="T5" fmla="*/ 0 h 38"/>
                  <a:gd name="T6" fmla="*/ 0 w 74"/>
                  <a:gd name="T7" fmla="*/ 0 h 38"/>
                  <a:gd name="T8" fmla="*/ 0 w 74"/>
                  <a:gd name="T9" fmla="*/ 0 h 38"/>
                  <a:gd name="T10" fmla="*/ 0 60000 65536"/>
                  <a:gd name="T11" fmla="*/ 0 60000 65536"/>
                  <a:gd name="T12" fmla="*/ 0 60000 65536"/>
                  <a:gd name="T13" fmla="*/ 0 60000 65536"/>
                  <a:gd name="T14" fmla="*/ 0 60000 65536"/>
                  <a:gd name="T15" fmla="*/ 0 w 74"/>
                  <a:gd name="T16" fmla="*/ 0 h 38"/>
                  <a:gd name="T17" fmla="*/ 74 w 74"/>
                  <a:gd name="T18" fmla="*/ 38 h 38"/>
                </a:gdLst>
                <a:ahLst/>
                <a:cxnLst>
                  <a:cxn ang="T10">
                    <a:pos x="T0" y="T1"/>
                  </a:cxn>
                  <a:cxn ang="T11">
                    <a:pos x="T2" y="T3"/>
                  </a:cxn>
                  <a:cxn ang="T12">
                    <a:pos x="T4" y="T5"/>
                  </a:cxn>
                  <a:cxn ang="T13">
                    <a:pos x="T6" y="T7"/>
                  </a:cxn>
                  <a:cxn ang="T14">
                    <a:pos x="T8" y="T9"/>
                  </a:cxn>
                </a:cxnLst>
                <a:rect l="T15" t="T16" r="T17" b="T18"/>
                <a:pathLst>
                  <a:path w="74" h="38">
                    <a:moveTo>
                      <a:pt x="0" y="0"/>
                    </a:moveTo>
                    <a:lnTo>
                      <a:pt x="17" y="10"/>
                    </a:lnTo>
                    <a:lnTo>
                      <a:pt x="36" y="20"/>
                    </a:lnTo>
                    <a:lnTo>
                      <a:pt x="54" y="29"/>
                    </a:lnTo>
                    <a:lnTo>
                      <a:pt x="74" y="38"/>
                    </a:lnTo>
                  </a:path>
                </a:pathLst>
              </a:custGeom>
              <a:noFill/>
              <a:ln w="7938">
                <a:solidFill>
                  <a:srgbClr val="000000"/>
                </a:solidFill>
                <a:prstDash val="solid"/>
                <a:round/>
                <a:headEnd/>
                <a:tailEnd/>
              </a:ln>
            </p:spPr>
            <p:txBody>
              <a:bodyPr/>
              <a:lstStyle/>
              <a:p>
                <a:endParaRPr lang="en-US"/>
              </a:p>
            </p:txBody>
          </p:sp>
          <p:sp>
            <p:nvSpPr>
              <p:cNvPr id="57174" name="Freeform 1210"/>
              <p:cNvSpPr>
                <a:spLocks/>
              </p:cNvSpPr>
              <p:nvPr/>
            </p:nvSpPr>
            <p:spPr bwMode="auto">
              <a:xfrm>
                <a:off x="4883" y="2633"/>
                <a:ext cx="10" cy="5"/>
              </a:xfrm>
              <a:custGeom>
                <a:avLst/>
                <a:gdLst>
                  <a:gd name="T0" fmla="*/ 0 w 59"/>
                  <a:gd name="T1" fmla="*/ 0 h 28"/>
                  <a:gd name="T2" fmla="*/ 0 w 59"/>
                  <a:gd name="T3" fmla="*/ 0 h 28"/>
                  <a:gd name="T4" fmla="*/ 0 w 59"/>
                  <a:gd name="T5" fmla="*/ 0 h 28"/>
                  <a:gd name="T6" fmla="*/ 0 w 59"/>
                  <a:gd name="T7" fmla="*/ 0 h 28"/>
                  <a:gd name="T8" fmla="*/ 0 w 59"/>
                  <a:gd name="T9" fmla="*/ 0 h 28"/>
                  <a:gd name="T10" fmla="*/ 0 60000 65536"/>
                  <a:gd name="T11" fmla="*/ 0 60000 65536"/>
                  <a:gd name="T12" fmla="*/ 0 60000 65536"/>
                  <a:gd name="T13" fmla="*/ 0 60000 65536"/>
                  <a:gd name="T14" fmla="*/ 0 60000 65536"/>
                  <a:gd name="T15" fmla="*/ 0 w 59"/>
                  <a:gd name="T16" fmla="*/ 0 h 28"/>
                  <a:gd name="T17" fmla="*/ 59 w 59"/>
                  <a:gd name="T18" fmla="*/ 28 h 28"/>
                </a:gdLst>
                <a:ahLst/>
                <a:cxnLst>
                  <a:cxn ang="T10">
                    <a:pos x="T0" y="T1"/>
                  </a:cxn>
                  <a:cxn ang="T11">
                    <a:pos x="T2" y="T3"/>
                  </a:cxn>
                  <a:cxn ang="T12">
                    <a:pos x="T4" y="T5"/>
                  </a:cxn>
                  <a:cxn ang="T13">
                    <a:pos x="T6" y="T7"/>
                  </a:cxn>
                  <a:cxn ang="T14">
                    <a:pos x="T8" y="T9"/>
                  </a:cxn>
                </a:cxnLst>
                <a:rect l="T15" t="T16" r="T17" b="T18"/>
                <a:pathLst>
                  <a:path w="59" h="28">
                    <a:moveTo>
                      <a:pt x="0" y="0"/>
                    </a:moveTo>
                    <a:lnTo>
                      <a:pt x="14" y="7"/>
                    </a:lnTo>
                    <a:lnTo>
                      <a:pt x="29" y="14"/>
                    </a:lnTo>
                    <a:lnTo>
                      <a:pt x="44" y="21"/>
                    </a:lnTo>
                    <a:lnTo>
                      <a:pt x="59" y="28"/>
                    </a:lnTo>
                  </a:path>
                </a:pathLst>
              </a:custGeom>
              <a:noFill/>
              <a:ln w="7938">
                <a:solidFill>
                  <a:srgbClr val="000000"/>
                </a:solidFill>
                <a:prstDash val="solid"/>
                <a:round/>
                <a:headEnd/>
                <a:tailEnd/>
              </a:ln>
            </p:spPr>
            <p:txBody>
              <a:bodyPr/>
              <a:lstStyle/>
              <a:p>
                <a:endParaRPr lang="en-US"/>
              </a:p>
            </p:txBody>
          </p:sp>
          <p:sp>
            <p:nvSpPr>
              <p:cNvPr id="57175" name="Freeform 1211"/>
              <p:cNvSpPr>
                <a:spLocks/>
              </p:cNvSpPr>
              <p:nvPr/>
            </p:nvSpPr>
            <p:spPr bwMode="auto">
              <a:xfrm>
                <a:off x="4753" y="270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7176" name="Line 1212"/>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7177" name="Line 1213"/>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7178" name="Line 1214"/>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7179" name="Line 1215"/>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7180" name="Line 1216"/>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grpSp>
        <p:grpSp>
          <p:nvGrpSpPr>
            <p:cNvPr id="52237" name="Group 1418"/>
            <p:cNvGrpSpPr>
              <a:grpSpLocks/>
            </p:cNvGrpSpPr>
            <p:nvPr/>
          </p:nvGrpSpPr>
          <p:grpSpPr bwMode="auto">
            <a:xfrm>
              <a:off x="4645" y="2235"/>
              <a:ext cx="978" cy="639"/>
              <a:chOff x="4645" y="2235"/>
              <a:chExt cx="978" cy="639"/>
            </a:xfrm>
          </p:grpSpPr>
          <p:sp>
            <p:nvSpPr>
              <p:cNvPr id="56781" name="Line 1218"/>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2" name="Line 1219"/>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3" name="Line 1220"/>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4" name="Line 1221"/>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5" name="Line 1222"/>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6" name="Line 1223"/>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7" name="Line 1224"/>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8" name="Line 1225"/>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89" name="Line 1226"/>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0" name="Line 1227"/>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1" name="Line 1228"/>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2" name="Line 1229"/>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3" name="Line 1230"/>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4" name="Line 1231"/>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5" name="Line 1232"/>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6" name="Line 1233"/>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7" name="Line 1234"/>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8" name="Line 1235"/>
              <p:cNvSpPr>
                <a:spLocks noChangeShapeType="1"/>
              </p:cNvSpPr>
              <p:nvPr/>
            </p:nvSpPr>
            <p:spPr bwMode="auto">
              <a:xfrm>
                <a:off x="4753" y="2707"/>
                <a:ext cx="0" cy="0"/>
              </a:xfrm>
              <a:prstGeom prst="line">
                <a:avLst/>
              </a:prstGeom>
              <a:noFill/>
              <a:ln w="7938">
                <a:solidFill>
                  <a:srgbClr val="000000"/>
                </a:solidFill>
                <a:round/>
                <a:headEnd/>
                <a:tailEnd/>
              </a:ln>
            </p:spPr>
            <p:txBody>
              <a:bodyPr/>
              <a:lstStyle/>
              <a:p>
                <a:endParaRPr lang="en-US"/>
              </a:p>
            </p:txBody>
          </p:sp>
          <p:sp>
            <p:nvSpPr>
              <p:cNvPr id="56799" name="Line 1236"/>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0" name="Line 1237"/>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1" name="Line 1238"/>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2" name="Line 1239"/>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3" name="Line 1240"/>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4" name="Line 1241"/>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5" name="Line 1242"/>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6" name="Line 1243"/>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7" name="Line 1244"/>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8" name="Line 1245"/>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09" name="Line 1246"/>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0" name="Line 1247"/>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1" name="Line 1248"/>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2" name="Line 1249"/>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3" name="Line 1250"/>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4" name="Line 1251"/>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5" name="Line 1252"/>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6" name="Line 1253"/>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7" name="Line 1254"/>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8" name="Line 1255"/>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19" name="Line 1256"/>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20" name="Line 1257"/>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21" name="Line 1258"/>
              <p:cNvSpPr>
                <a:spLocks noChangeShapeType="1"/>
              </p:cNvSpPr>
              <p:nvPr/>
            </p:nvSpPr>
            <p:spPr bwMode="auto">
              <a:xfrm>
                <a:off x="4808" y="2874"/>
                <a:ext cx="0" cy="0"/>
              </a:xfrm>
              <a:prstGeom prst="line">
                <a:avLst/>
              </a:prstGeom>
              <a:noFill/>
              <a:ln w="7938">
                <a:solidFill>
                  <a:srgbClr val="000000"/>
                </a:solidFill>
                <a:round/>
                <a:headEnd/>
                <a:tailEnd/>
              </a:ln>
            </p:spPr>
            <p:txBody>
              <a:bodyPr/>
              <a:lstStyle/>
              <a:p>
                <a:endParaRPr lang="en-US"/>
              </a:p>
            </p:txBody>
          </p:sp>
          <p:sp>
            <p:nvSpPr>
              <p:cNvPr id="56822" name="Line 1259"/>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3" name="Line 1260"/>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4" name="Line 1261"/>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5" name="Line 1262"/>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6" name="Line 1263"/>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7" name="Line 1264"/>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8" name="Line 1265"/>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29" name="Line 1266"/>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0" name="Line 1267"/>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1" name="Line 1268"/>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2" name="Line 1269"/>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3" name="Line 1270"/>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4" name="Line 1271"/>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5" name="Line 1272"/>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6" name="Line 1273"/>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7" name="Line 1274"/>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8" name="Line 1275"/>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39" name="Line 1276"/>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0" name="Line 1277"/>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1" name="Line 1278"/>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2" name="Line 1279"/>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3" name="Line 1280"/>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4" name="Line 1281"/>
              <p:cNvSpPr>
                <a:spLocks noChangeShapeType="1"/>
              </p:cNvSpPr>
              <p:nvPr/>
            </p:nvSpPr>
            <p:spPr bwMode="auto">
              <a:xfrm>
                <a:off x="4798" y="2866"/>
                <a:ext cx="0" cy="0"/>
              </a:xfrm>
              <a:prstGeom prst="line">
                <a:avLst/>
              </a:prstGeom>
              <a:noFill/>
              <a:ln w="7938">
                <a:solidFill>
                  <a:srgbClr val="000000"/>
                </a:solidFill>
                <a:round/>
                <a:headEnd/>
                <a:tailEnd/>
              </a:ln>
            </p:spPr>
            <p:txBody>
              <a:bodyPr/>
              <a:lstStyle/>
              <a:p>
                <a:endParaRPr lang="en-US"/>
              </a:p>
            </p:txBody>
          </p:sp>
          <p:sp>
            <p:nvSpPr>
              <p:cNvPr id="56845" name="Freeform 1282"/>
              <p:cNvSpPr>
                <a:spLocks/>
              </p:cNvSpPr>
              <p:nvPr/>
            </p:nvSpPr>
            <p:spPr bwMode="auto">
              <a:xfrm>
                <a:off x="4814" y="2696"/>
                <a:ext cx="1" cy="3"/>
              </a:xfrm>
              <a:custGeom>
                <a:avLst/>
                <a:gdLst>
                  <a:gd name="T0" fmla="*/ 0 w 5"/>
                  <a:gd name="T1" fmla="*/ 0 h 21"/>
                  <a:gd name="T2" fmla="*/ 0 w 5"/>
                  <a:gd name="T3" fmla="*/ 0 h 21"/>
                  <a:gd name="T4" fmla="*/ 0 w 5"/>
                  <a:gd name="T5" fmla="*/ 0 h 21"/>
                  <a:gd name="T6" fmla="*/ 0 60000 65536"/>
                  <a:gd name="T7" fmla="*/ 0 60000 65536"/>
                  <a:gd name="T8" fmla="*/ 0 60000 65536"/>
                  <a:gd name="T9" fmla="*/ 0 w 5"/>
                  <a:gd name="T10" fmla="*/ 0 h 21"/>
                  <a:gd name="T11" fmla="*/ 5 w 5"/>
                  <a:gd name="T12" fmla="*/ 21 h 21"/>
                </a:gdLst>
                <a:ahLst/>
                <a:cxnLst>
                  <a:cxn ang="T6">
                    <a:pos x="T0" y="T1"/>
                  </a:cxn>
                  <a:cxn ang="T7">
                    <a:pos x="T2" y="T3"/>
                  </a:cxn>
                  <a:cxn ang="T8">
                    <a:pos x="T4" y="T5"/>
                  </a:cxn>
                </a:cxnLst>
                <a:rect l="T9" t="T10" r="T11" b="T12"/>
                <a:pathLst>
                  <a:path w="5" h="21">
                    <a:moveTo>
                      <a:pt x="0" y="0"/>
                    </a:moveTo>
                    <a:lnTo>
                      <a:pt x="3" y="10"/>
                    </a:lnTo>
                    <a:lnTo>
                      <a:pt x="5" y="21"/>
                    </a:lnTo>
                  </a:path>
                </a:pathLst>
              </a:custGeom>
              <a:noFill/>
              <a:ln w="7938">
                <a:solidFill>
                  <a:srgbClr val="000000"/>
                </a:solidFill>
                <a:prstDash val="solid"/>
                <a:round/>
                <a:headEnd/>
                <a:tailEnd/>
              </a:ln>
            </p:spPr>
            <p:txBody>
              <a:bodyPr/>
              <a:lstStyle/>
              <a:p>
                <a:endParaRPr lang="en-US"/>
              </a:p>
            </p:txBody>
          </p:sp>
          <p:sp>
            <p:nvSpPr>
              <p:cNvPr id="56846" name="Freeform 1283"/>
              <p:cNvSpPr>
                <a:spLocks/>
              </p:cNvSpPr>
              <p:nvPr/>
            </p:nvSpPr>
            <p:spPr bwMode="auto">
              <a:xfrm>
                <a:off x="4828" y="2667"/>
                <a:ext cx="7" cy="4"/>
              </a:xfrm>
              <a:custGeom>
                <a:avLst/>
                <a:gdLst>
                  <a:gd name="T0" fmla="*/ 0 w 38"/>
                  <a:gd name="T1" fmla="*/ 0 h 21"/>
                  <a:gd name="T2" fmla="*/ 0 w 38"/>
                  <a:gd name="T3" fmla="*/ 0 h 21"/>
                  <a:gd name="T4" fmla="*/ 0 w 38"/>
                  <a:gd name="T5" fmla="*/ 0 h 21"/>
                  <a:gd name="T6" fmla="*/ 0 w 38"/>
                  <a:gd name="T7" fmla="*/ 0 h 21"/>
                  <a:gd name="T8" fmla="*/ 0 w 38"/>
                  <a:gd name="T9" fmla="*/ 0 h 21"/>
                  <a:gd name="T10" fmla="*/ 0 60000 65536"/>
                  <a:gd name="T11" fmla="*/ 0 60000 65536"/>
                  <a:gd name="T12" fmla="*/ 0 60000 65536"/>
                  <a:gd name="T13" fmla="*/ 0 60000 65536"/>
                  <a:gd name="T14" fmla="*/ 0 60000 65536"/>
                  <a:gd name="T15" fmla="*/ 0 w 38"/>
                  <a:gd name="T16" fmla="*/ 0 h 21"/>
                  <a:gd name="T17" fmla="*/ 38 w 38"/>
                  <a:gd name="T18" fmla="*/ 21 h 21"/>
                </a:gdLst>
                <a:ahLst/>
                <a:cxnLst>
                  <a:cxn ang="T10">
                    <a:pos x="T0" y="T1"/>
                  </a:cxn>
                  <a:cxn ang="T11">
                    <a:pos x="T2" y="T3"/>
                  </a:cxn>
                  <a:cxn ang="T12">
                    <a:pos x="T4" y="T5"/>
                  </a:cxn>
                  <a:cxn ang="T13">
                    <a:pos x="T6" y="T7"/>
                  </a:cxn>
                  <a:cxn ang="T14">
                    <a:pos x="T8" y="T9"/>
                  </a:cxn>
                </a:cxnLst>
                <a:rect l="T15" t="T16" r="T17" b="T18"/>
                <a:pathLst>
                  <a:path w="38" h="21">
                    <a:moveTo>
                      <a:pt x="38" y="0"/>
                    </a:moveTo>
                    <a:lnTo>
                      <a:pt x="28" y="4"/>
                    </a:lnTo>
                    <a:lnTo>
                      <a:pt x="18" y="10"/>
                    </a:lnTo>
                    <a:lnTo>
                      <a:pt x="9" y="16"/>
                    </a:lnTo>
                    <a:lnTo>
                      <a:pt x="0" y="21"/>
                    </a:lnTo>
                  </a:path>
                </a:pathLst>
              </a:custGeom>
              <a:noFill/>
              <a:ln w="7938">
                <a:solidFill>
                  <a:srgbClr val="000000"/>
                </a:solidFill>
                <a:prstDash val="solid"/>
                <a:round/>
                <a:headEnd/>
                <a:tailEnd/>
              </a:ln>
            </p:spPr>
            <p:txBody>
              <a:bodyPr/>
              <a:lstStyle/>
              <a:p>
                <a:endParaRPr lang="en-US"/>
              </a:p>
            </p:txBody>
          </p:sp>
          <p:sp>
            <p:nvSpPr>
              <p:cNvPr id="56847" name="Freeform 1284"/>
              <p:cNvSpPr>
                <a:spLocks/>
              </p:cNvSpPr>
              <p:nvPr/>
            </p:nvSpPr>
            <p:spPr bwMode="auto">
              <a:xfrm>
                <a:off x="4820" y="2667"/>
                <a:ext cx="109" cy="59"/>
              </a:xfrm>
              <a:custGeom>
                <a:avLst/>
                <a:gdLst>
                  <a:gd name="T0" fmla="*/ 0 w 650"/>
                  <a:gd name="T1" fmla="*/ 1 h 352"/>
                  <a:gd name="T2" fmla="*/ 0 w 650"/>
                  <a:gd name="T3" fmla="*/ 1 h 352"/>
                  <a:gd name="T4" fmla="*/ 0 w 650"/>
                  <a:gd name="T5" fmla="*/ 1 h 352"/>
                  <a:gd name="T6" fmla="*/ 0 w 650"/>
                  <a:gd name="T7" fmla="*/ 1 h 352"/>
                  <a:gd name="T8" fmla="*/ 0 w 650"/>
                  <a:gd name="T9" fmla="*/ 1 h 352"/>
                  <a:gd name="T10" fmla="*/ 0 w 650"/>
                  <a:gd name="T11" fmla="*/ 2 h 352"/>
                  <a:gd name="T12" fmla="*/ 1 w 650"/>
                  <a:gd name="T13" fmla="*/ 2 h 352"/>
                  <a:gd name="T14" fmla="*/ 1 w 650"/>
                  <a:gd name="T15" fmla="*/ 2 h 352"/>
                  <a:gd name="T16" fmla="*/ 1 w 650"/>
                  <a:gd name="T17" fmla="*/ 2 h 352"/>
                  <a:gd name="T18" fmla="*/ 1 w 650"/>
                  <a:gd name="T19" fmla="*/ 2 h 352"/>
                  <a:gd name="T20" fmla="*/ 1 w 650"/>
                  <a:gd name="T21" fmla="*/ 2 h 352"/>
                  <a:gd name="T22" fmla="*/ 1 w 650"/>
                  <a:gd name="T23" fmla="*/ 2 h 352"/>
                  <a:gd name="T24" fmla="*/ 1 w 650"/>
                  <a:gd name="T25" fmla="*/ 2 h 352"/>
                  <a:gd name="T26" fmla="*/ 1 w 650"/>
                  <a:gd name="T27" fmla="*/ 2 h 352"/>
                  <a:gd name="T28" fmla="*/ 1 w 650"/>
                  <a:gd name="T29" fmla="*/ 2 h 352"/>
                  <a:gd name="T30" fmla="*/ 2 w 650"/>
                  <a:gd name="T31" fmla="*/ 2 h 352"/>
                  <a:gd name="T32" fmla="*/ 2 w 650"/>
                  <a:gd name="T33" fmla="*/ 2 h 352"/>
                  <a:gd name="T34" fmla="*/ 2 w 650"/>
                  <a:gd name="T35" fmla="*/ 2 h 352"/>
                  <a:gd name="T36" fmla="*/ 2 w 650"/>
                  <a:gd name="T37" fmla="*/ 2 h 352"/>
                  <a:gd name="T38" fmla="*/ 2 w 650"/>
                  <a:gd name="T39" fmla="*/ 2 h 352"/>
                  <a:gd name="T40" fmla="*/ 2 w 650"/>
                  <a:gd name="T41" fmla="*/ 2 h 352"/>
                  <a:gd name="T42" fmla="*/ 2 w 650"/>
                  <a:gd name="T43" fmla="*/ 2 h 352"/>
                  <a:gd name="T44" fmla="*/ 2 w 650"/>
                  <a:gd name="T45" fmla="*/ 2 h 352"/>
                  <a:gd name="T46" fmla="*/ 2 w 650"/>
                  <a:gd name="T47" fmla="*/ 2 h 352"/>
                  <a:gd name="T48" fmla="*/ 3 w 650"/>
                  <a:gd name="T49" fmla="*/ 2 h 352"/>
                  <a:gd name="T50" fmla="*/ 3 w 650"/>
                  <a:gd name="T51" fmla="*/ 1 h 352"/>
                  <a:gd name="T52" fmla="*/ 3 w 650"/>
                  <a:gd name="T53" fmla="*/ 1 h 352"/>
                  <a:gd name="T54" fmla="*/ 3 w 650"/>
                  <a:gd name="T55" fmla="*/ 1 h 352"/>
                  <a:gd name="T56" fmla="*/ 3 w 650"/>
                  <a:gd name="T57" fmla="*/ 1 h 352"/>
                  <a:gd name="T58" fmla="*/ 3 w 650"/>
                  <a:gd name="T59" fmla="*/ 1 h 352"/>
                  <a:gd name="T60" fmla="*/ 3 w 650"/>
                  <a:gd name="T61" fmla="*/ 1 h 352"/>
                  <a:gd name="T62" fmla="*/ 3 w 650"/>
                  <a:gd name="T63" fmla="*/ 1 h 352"/>
                  <a:gd name="T64" fmla="*/ 3 w 650"/>
                  <a:gd name="T65" fmla="*/ 1 h 352"/>
                  <a:gd name="T66" fmla="*/ 3 w 650"/>
                  <a:gd name="T67" fmla="*/ 1 h 352"/>
                  <a:gd name="T68" fmla="*/ 3 w 650"/>
                  <a:gd name="T69" fmla="*/ 1 h 352"/>
                  <a:gd name="T70" fmla="*/ 3 w 650"/>
                  <a:gd name="T71" fmla="*/ 1 h 352"/>
                  <a:gd name="T72" fmla="*/ 3 w 650"/>
                  <a:gd name="T73" fmla="*/ 1 h 352"/>
                  <a:gd name="T74" fmla="*/ 3 w 650"/>
                  <a:gd name="T75" fmla="*/ 1 h 352"/>
                  <a:gd name="T76" fmla="*/ 3 w 650"/>
                  <a:gd name="T77" fmla="*/ 1 h 352"/>
                  <a:gd name="T78" fmla="*/ 3 w 650"/>
                  <a:gd name="T79" fmla="*/ 1 h 352"/>
                  <a:gd name="T80" fmla="*/ 3 w 650"/>
                  <a:gd name="T81" fmla="*/ 1 h 352"/>
                  <a:gd name="T82" fmla="*/ 3 w 650"/>
                  <a:gd name="T83" fmla="*/ 0 h 352"/>
                  <a:gd name="T84" fmla="*/ 3 w 650"/>
                  <a:gd name="T85" fmla="*/ 0 h 352"/>
                  <a:gd name="T86" fmla="*/ 3 w 650"/>
                  <a:gd name="T87" fmla="*/ 0 h 352"/>
                  <a:gd name="T88" fmla="*/ 3 w 650"/>
                  <a:gd name="T89" fmla="*/ 0 h 352"/>
                  <a:gd name="T90" fmla="*/ 3 w 650"/>
                  <a:gd name="T91" fmla="*/ 0 h 352"/>
                  <a:gd name="T92" fmla="*/ 3 w 650"/>
                  <a:gd name="T93" fmla="*/ 0 h 352"/>
                  <a:gd name="T94" fmla="*/ 3 w 650"/>
                  <a:gd name="T95" fmla="*/ 0 h 352"/>
                  <a:gd name="T96" fmla="*/ 3 w 650"/>
                  <a:gd name="T97" fmla="*/ 0 h 3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0"/>
                  <a:gd name="T148" fmla="*/ 0 h 352"/>
                  <a:gd name="T149" fmla="*/ 650 w 650"/>
                  <a:gd name="T150" fmla="*/ 352 h 3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0" h="352">
                    <a:moveTo>
                      <a:pt x="0" y="244"/>
                    </a:moveTo>
                    <a:lnTo>
                      <a:pt x="12" y="258"/>
                    </a:lnTo>
                    <a:lnTo>
                      <a:pt x="26" y="270"/>
                    </a:lnTo>
                    <a:lnTo>
                      <a:pt x="42" y="281"/>
                    </a:lnTo>
                    <a:lnTo>
                      <a:pt x="59" y="293"/>
                    </a:lnTo>
                    <a:lnTo>
                      <a:pt x="78" y="302"/>
                    </a:lnTo>
                    <a:lnTo>
                      <a:pt x="98" y="312"/>
                    </a:lnTo>
                    <a:lnTo>
                      <a:pt x="118" y="320"/>
                    </a:lnTo>
                    <a:lnTo>
                      <a:pt x="140" y="327"/>
                    </a:lnTo>
                    <a:lnTo>
                      <a:pt x="162" y="334"/>
                    </a:lnTo>
                    <a:lnTo>
                      <a:pt x="185" y="339"/>
                    </a:lnTo>
                    <a:lnTo>
                      <a:pt x="209" y="344"/>
                    </a:lnTo>
                    <a:lnTo>
                      <a:pt x="234" y="347"/>
                    </a:lnTo>
                    <a:lnTo>
                      <a:pt x="259" y="351"/>
                    </a:lnTo>
                    <a:lnTo>
                      <a:pt x="284" y="352"/>
                    </a:lnTo>
                    <a:lnTo>
                      <a:pt x="310" y="352"/>
                    </a:lnTo>
                    <a:lnTo>
                      <a:pt x="336" y="351"/>
                    </a:lnTo>
                    <a:lnTo>
                      <a:pt x="361" y="349"/>
                    </a:lnTo>
                    <a:lnTo>
                      <a:pt x="387" y="346"/>
                    </a:lnTo>
                    <a:lnTo>
                      <a:pt x="411" y="343"/>
                    </a:lnTo>
                    <a:lnTo>
                      <a:pt x="435" y="337"/>
                    </a:lnTo>
                    <a:lnTo>
                      <a:pt x="459" y="331"/>
                    </a:lnTo>
                    <a:lnTo>
                      <a:pt x="480" y="325"/>
                    </a:lnTo>
                    <a:lnTo>
                      <a:pt x="502" y="317"/>
                    </a:lnTo>
                    <a:lnTo>
                      <a:pt x="522" y="307"/>
                    </a:lnTo>
                    <a:lnTo>
                      <a:pt x="540" y="298"/>
                    </a:lnTo>
                    <a:lnTo>
                      <a:pt x="559" y="288"/>
                    </a:lnTo>
                    <a:lnTo>
                      <a:pt x="574" y="277"/>
                    </a:lnTo>
                    <a:lnTo>
                      <a:pt x="590" y="266"/>
                    </a:lnTo>
                    <a:lnTo>
                      <a:pt x="604" y="253"/>
                    </a:lnTo>
                    <a:lnTo>
                      <a:pt x="615" y="239"/>
                    </a:lnTo>
                    <a:lnTo>
                      <a:pt x="626" y="226"/>
                    </a:lnTo>
                    <a:lnTo>
                      <a:pt x="635" y="212"/>
                    </a:lnTo>
                    <a:lnTo>
                      <a:pt x="641" y="197"/>
                    </a:lnTo>
                    <a:lnTo>
                      <a:pt x="646" y="183"/>
                    </a:lnTo>
                    <a:lnTo>
                      <a:pt x="649" y="168"/>
                    </a:lnTo>
                    <a:lnTo>
                      <a:pt x="650" y="153"/>
                    </a:lnTo>
                    <a:lnTo>
                      <a:pt x="649" y="140"/>
                    </a:lnTo>
                    <a:lnTo>
                      <a:pt x="646" y="125"/>
                    </a:lnTo>
                    <a:lnTo>
                      <a:pt x="641" y="110"/>
                    </a:lnTo>
                    <a:lnTo>
                      <a:pt x="636" y="96"/>
                    </a:lnTo>
                    <a:lnTo>
                      <a:pt x="628" y="83"/>
                    </a:lnTo>
                    <a:lnTo>
                      <a:pt x="618" y="69"/>
                    </a:lnTo>
                    <a:lnTo>
                      <a:pt x="606" y="57"/>
                    </a:lnTo>
                    <a:lnTo>
                      <a:pt x="594" y="44"/>
                    </a:lnTo>
                    <a:lnTo>
                      <a:pt x="579" y="32"/>
                    </a:lnTo>
                    <a:lnTo>
                      <a:pt x="562" y="20"/>
                    </a:lnTo>
                    <a:lnTo>
                      <a:pt x="544" y="10"/>
                    </a:lnTo>
                    <a:lnTo>
                      <a:pt x="524" y="0"/>
                    </a:lnTo>
                  </a:path>
                </a:pathLst>
              </a:custGeom>
              <a:noFill/>
              <a:ln w="7938">
                <a:solidFill>
                  <a:srgbClr val="000000"/>
                </a:solidFill>
                <a:prstDash val="solid"/>
                <a:round/>
                <a:headEnd/>
                <a:tailEnd/>
              </a:ln>
            </p:spPr>
            <p:txBody>
              <a:bodyPr/>
              <a:lstStyle/>
              <a:p>
                <a:endParaRPr lang="en-US"/>
              </a:p>
            </p:txBody>
          </p:sp>
          <p:sp>
            <p:nvSpPr>
              <p:cNvPr id="56848" name="Freeform 1285"/>
              <p:cNvSpPr>
                <a:spLocks/>
              </p:cNvSpPr>
              <p:nvPr/>
            </p:nvSpPr>
            <p:spPr bwMode="auto">
              <a:xfrm>
                <a:off x="4915" y="2716"/>
                <a:ext cx="14" cy="22"/>
              </a:xfrm>
              <a:custGeom>
                <a:avLst/>
                <a:gdLst>
                  <a:gd name="T0" fmla="*/ 0 w 85"/>
                  <a:gd name="T1" fmla="*/ 1 h 129"/>
                  <a:gd name="T2" fmla="*/ 0 w 85"/>
                  <a:gd name="T3" fmla="*/ 1 h 129"/>
                  <a:gd name="T4" fmla="*/ 0 w 85"/>
                  <a:gd name="T5" fmla="*/ 1 h 129"/>
                  <a:gd name="T6" fmla="*/ 0 w 85"/>
                  <a:gd name="T7" fmla="*/ 1 h 129"/>
                  <a:gd name="T8" fmla="*/ 0 w 85"/>
                  <a:gd name="T9" fmla="*/ 0 h 129"/>
                  <a:gd name="T10" fmla="*/ 0 w 85"/>
                  <a:gd name="T11" fmla="*/ 0 h 129"/>
                  <a:gd name="T12" fmla="*/ 0 w 85"/>
                  <a:gd name="T13" fmla="*/ 0 h 129"/>
                  <a:gd name="T14" fmla="*/ 0 w 85"/>
                  <a:gd name="T15" fmla="*/ 0 h 129"/>
                  <a:gd name="T16" fmla="*/ 0 w 85"/>
                  <a:gd name="T17" fmla="*/ 0 h 129"/>
                  <a:gd name="T18" fmla="*/ 0 w 85"/>
                  <a:gd name="T19" fmla="*/ 0 h 129"/>
                  <a:gd name="T20" fmla="*/ 0 w 85"/>
                  <a:gd name="T21" fmla="*/ 0 h 129"/>
                  <a:gd name="T22" fmla="*/ 0 w 85"/>
                  <a:gd name="T23" fmla="*/ 0 h 129"/>
                  <a:gd name="T24" fmla="*/ 0 w 85"/>
                  <a:gd name="T25" fmla="*/ 0 h 129"/>
                  <a:gd name="T26" fmla="*/ 0 w 85"/>
                  <a:gd name="T27" fmla="*/ 0 h 129"/>
                  <a:gd name="T28" fmla="*/ 0 w 85"/>
                  <a:gd name="T29" fmla="*/ 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
                  <a:gd name="T46" fmla="*/ 0 h 129"/>
                  <a:gd name="T47" fmla="*/ 85 w 85"/>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 h="129">
                    <a:moveTo>
                      <a:pt x="0" y="129"/>
                    </a:moveTo>
                    <a:lnTo>
                      <a:pt x="20" y="115"/>
                    </a:lnTo>
                    <a:lnTo>
                      <a:pt x="37" y="101"/>
                    </a:lnTo>
                    <a:lnTo>
                      <a:pt x="45" y="93"/>
                    </a:lnTo>
                    <a:lnTo>
                      <a:pt x="51" y="85"/>
                    </a:lnTo>
                    <a:lnTo>
                      <a:pt x="57" y="77"/>
                    </a:lnTo>
                    <a:lnTo>
                      <a:pt x="63" y="69"/>
                    </a:lnTo>
                    <a:lnTo>
                      <a:pt x="68" y="61"/>
                    </a:lnTo>
                    <a:lnTo>
                      <a:pt x="73" y="52"/>
                    </a:lnTo>
                    <a:lnTo>
                      <a:pt x="76" y="44"/>
                    </a:lnTo>
                    <a:lnTo>
                      <a:pt x="80" y="35"/>
                    </a:lnTo>
                    <a:lnTo>
                      <a:pt x="82" y="26"/>
                    </a:lnTo>
                    <a:lnTo>
                      <a:pt x="83" y="17"/>
                    </a:lnTo>
                    <a:lnTo>
                      <a:pt x="84" y="9"/>
                    </a:lnTo>
                    <a:lnTo>
                      <a:pt x="85" y="0"/>
                    </a:lnTo>
                  </a:path>
                </a:pathLst>
              </a:custGeom>
              <a:noFill/>
              <a:ln w="7938">
                <a:solidFill>
                  <a:srgbClr val="000000"/>
                </a:solidFill>
                <a:prstDash val="solid"/>
                <a:round/>
                <a:headEnd/>
                <a:tailEnd/>
              </a:ln>
            </p:spPr>
            <p:txBody>
              <a:bodyPr/>
              <a:lstStyle/>
              <a:p>
                <a:endParaRPr lang="en-US"/>
              </a:p>
            </p:txBody>
          </p:sp>
          <p:sp>
            <p:nvSpPr>
              <p:cNvPr id="56849" name="Freeform 1286"/>
              <p:cNvSpPr>
                <a:spLocks/>
              </p:cNvSpPr>
              <p:nvPr/>
            </p:nvSpPr>
            <p:spPr bwMode="auto">
              <a:xfrm>
                <a:off x="4814" y="2717"/>
                <a:ext cx="77" cy="32"/>
              </a:xfrm>
              <a:custGeom>
                <a:avLst/>
                <a:gdLst>
                  <a:gd name="T0" fmla="*/ 0 w 464"/>
                  <a:gd name="T1" fmla="*/ 0 h 194"/>
                  <a:gd name="T2" fmla="*/ 0 w 464"/>
                  <a:gd name="T3" fmla="*/ 0 h 194"/>
                  <a:gd name="T4" fmla="*/ 0 w 464"/>
                  <a:gd name="T5" fmla="*/ 0 h 194"/>
                  <a:gd name="T6" fmla="*/ 0 w 464"/>
                  <a:gd name="T7" fmla="*/ 0 h 194"/>
                  <a:gd name="T8" fmla="*/ 0 w 464"/>
                  <a:gd name="T9" fmla="*/ 0 h 194"/>
                  <a:gd name="T10" fmla="*/ 0 w 464"/>
                  <a:gd name="T11" fmla="*/ 0 h 194"/>
                  <a:gd name="T12" fmla="*/ 0 w 464"/>
                  <a:gd name="T13" fmla="*/ 0 h 194"/>
                  <a:gd name="T14" fmla="*/ 0 w 464"/>
                  <a:gd name="T15" fmla="*/ 0 h 194"/>
                  <a:gd name="T16" fmla="*/ 0 w 464"/>
                  <a:gd name="T17" fmla="*/ 0 h 194"/>
                  <a:gd name="T18" fmla="*/ 0 w 464"/>
                  <a:gd name="T19" fmla="*/ 0 h 194"/>
                  <a:gd name="T20" fmla="*/ 0 w 464"/>
                  <a:gd name="T21" fmla="*/ 0 h 194"/>
                  <a:gd name="T22" fmla="*/ 0 w 464"/>
                  <a:gd name="T23" fmla="*/ 0 h 194"/>
                  <a:gd name="T24" fmla="*/ 0 w 464"/>
                  <a:gd name="T25" fmla="*/ 0 h 194"/>
                  <a:gd name="T26" fmla="*/ 0 w 464"/>
                  <a:gd name="T27" fmla="*/ 1 h 194"/>
                  <a:gd name="T28" fmla="*/ 0 w 464"/>
                  <a:gd name="T29" fmla="*/ 1 h 194"/>
                  <a:gd name="T30" fmla="*/ 1 w 464"/>
                  <a:gd name="T31" fmla="*/ 1 h 194"/>
                  <a:gd name="T32" fmla="*/ 1 w 464"/>
                  <a:gd name="T33" fmla="*/ 1 h 194"/>
                  <a:gd name="T34" fmla="*/ 1 w 464"/>
                  <a:gd name="T35" fmla="*/ 1 h 194"/>
                  <a:gd name="T36" fmla="*/ 1 w 464"/>
                  <a:gd name="T37" fmla="*/ 1 h 194"/>
                  <a:gd name="T38" fmla="*/ 1 w 464"/>
                  <a:gd name="T39" fmla="*/ 1 h 194"/>
                  <a:gd name="T40" fmla="*/ 1 w 464"/>
                  <a:gd name="T41" fmla="*/ 1 h 194"/>
                  <a:gd name="T42" fmla="*/ 1 w 464"/>
                  <a:gd name="T43" fmla="*/ 1 h 194"/>
                  <a:gd name="T44" fmla="*/ 1 w 464"/>
                  <a:gd name="T45" fmla="*/ 1 h 194"/>
                  <a:gd name="T46" fmla="*/ 1 w 464"/>
                  <a:gd name="T47" fmla="*/ 1 h 194"/>
                  <a:gd name="T48" fmla="*/ 1 w 464"/>
                  <a:gd name="T49" fmla="*/ 1 h 194"/>
                  <a:gd name="T50" fmla="*/ 1 w 464"/>
                  <a:gd name="T51" fmla="*/ 1 h 194"/>
                  <a:gd name="T52" fmla="*/ 1 w 464"/>
                  <a:gd name="T53" fmla="*/ 1 h 194"/>
                  <a:gd name="T54" fmla="*/ 2 w 464"/>
                  <a:gd name="T55" fmla="*/ 1 h 194"/>
                  <a:gd name="T56" fmla="*/ 2 w 464"/>
                  <a:gd name="T57" fmla="*/ 1 h 194"/>
                  <a:gd name="T58" fmla="*/ 2 w 464"/>
                  <a:gd name="T59" fmla="*/ 1 h 194"/>
                  <a:gd name="T60" fmla="*/ 2 w 464"/>
                  <a:gd name="T61" fmla="*/ 1 h 194"/>
                  <a:gd name="T62" fmla="*/ 2 w 464"/>
                  <a:gd name="T63" fmla="*/ 1 h 194"/>
                  <a:gd name="T64" fmla="*/ 2 w 464"/>
                  <a:gd name="T65" fmla="*/ 1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4"/>
                  <a:gd name="T100" fmla="*/ 0 h 194"/>
                  <a:gd name="T101" fmla="*/ 464 w 464"/>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4" h="194">
                    <a:moveTo>
                      <a:pt x="0" y="0"/>
                    </a:moveTo>
                    <a:lnTo>
                      <a:pt x="1" y="13"/>
                    </a:lnTo>
                    <a:lnTo>
                      <a:pt x="4" y="24"/>
                    </a:lnTo>
                    <a:lnTo>
                      <a:pt x="7" y="36"/>
                    </a:lnTo>
                    <a:lnTo>
                      <a:pt x="13" y="48"/>
                    </a:lnTo>
                    <a:lnTo>
                      <a:pt x="18" y="58"/>
                    </a:lnTo>
                    <a:lnTo>
                      <a:pt x="25" y="69"/>
                    </a:lnTo>
                    <a:lnTo>
                      <a:pt x="33" y="81"/>
                    </a:lnTo>
                    <a:lnTo>
                      <a:pt x="42" y="91"/>
                    </a:lnTo>
                    <a:lnTo>
                      <a:pt x="52" y="101"/>
                    </a:lnTo>
                    <a:lnTo>
                      <a:pt x="64" y="110"/>
                    </a:lnTo>
                    <a:lnTo>
                      <a:pt x="76" y="119"/>
                    </a:lnTo>
                    <a:lnTo>
                      <a:pt x="89" y="128"/>
                    </a:lnTo>
                    <a:lnTo>
                      <a:pt x="104" y="137"/>
                    </a:lnTo>
                    <a:lnTo>
                      <a:pt x="118" y="145"/>
                    </a:lnTo>
                    <a:lnTo>
                      <a:pt x="134" y="152"/>
                    </a:lnTo>
                    <a:lnTo>
                      <a:pt x="151" y="160"/>
                    </a:lnTo>
                    <a:lnTo>
                      <a:pt x="168" y="166"/>
                    </a:lnTo>
                    <a:lnTo>
                      <a:pt x="186" y="172"/>
                    </a:lnTo>
                    <a:lnTo>
                      <a:pt x="205" y="177"/>
                    </a:lnTo>
                    <a:lnTo>
                      <a:pt x="224" y="182"/>
                    </a:lnTo>
                    <a:lnTo>
                      <a:pt x="243" y="185"/>
                    </a:lnTo>
                    <a:lnTo>
                      <a:pt x="263" y="189"/>
                    </a:lnTo>
                    <a:lnTo>
                      <a:pt x="283" y="191"/>
                    </a:lnTo>
                    <a:lnTo>
                      <a:pt x="302" y="192"/>
                    </a:lnTo>
                    <a:lnTo>
                      <a:pt x="323" y="193"/>
                    </a:lnTo>
                    <a:lnTo>
                      <a:pt x="343" y="194"/>
                    </a:lnTo>
                    <a:lnTo>
                      <a:pt x="362" y="194"/>
                    </a:lnTo>
                    <a:lnTo>
                      <a:pt x="383" y="193"/>
                    </a:lnTo>
                    <a:lnTo>
                      <a:pt x="403" y="191"/>
                    </a:lnTo>
                    <a:lnTo>
                      <a:pt x="424" y="189"/>
                    </a:lnTo>
                    <a:lnTo>
                      <a:pt x="443" y="185"/>
                    </a:lnTo>
                    <a:lnTo>
                      <a:pt x="464" y="182"/>
                    </a:lnTo>
                  </a:path>
                </a:pathLst>
              </a:custGeom>
              <a:noFill/>
              <a:ln w="7938">
                <a:solidFill>
                  <a:srgbClr val="000000"/>
                </a:solidFill>
                <a:prstDash val="solid"/>
                <a:round/>
                <a:headEnd/>
                <a:tailEnd/>
              </a:ln>
            </p:spPr>
            <p:txBody>
              <a:bodyPr/>
              <a:lstStyle/>
              <a:p>
                <a:endParaRPr lang="en-US"/>
              </a:p>
            </p:txBody>
          </p:sp>
          <p:sp>
            <p:nvSpPr>
              <p:cNvPr id="56850" name="Freeform 1287"/>
              <p:cNvSpPr>
                <a:spLocks/>
              </p:cNvSpPr>
              <p:nvPr/>
            </p:nvSpPr>
            <p:spPr bwMode="auto">
              <a:xfrm>
                <a:off x="4835" y="2705"/>
                <a:ext cx="15" cy="9"/>
              </a:xfrm>
              <a:custGeom>
                <a:avLst/>
                <a:gdLst>
                  <a:gd name="T0" fmla="*/ 0 w 93"/>
                  <a:gd name="T1" fmla="*/ 0 h 54"/>
                  <a:gd name="T2" fmla="*/ 0 w 93"/>
                  <a:gd name="T3" fmla="*/ 0 h 54"/>
                  <a:gd name="T4" fmla="*/ 0 w 93"/>
                  <a:gd name="T5" fmla="*/ 0 h 54"/>
                  <a:gd name="T6" fmla="*/ 0 w 93"/>
                  <a:gd name="T7" fmla="*/ 0 h 54"/>
                  <a:gd name="T8" fmla="*/ 0 w 93"/>
                  <a:gd name="T9" fmla="*/ 0 h 54"/>
                  <a:gd name="T10" fmla="*/ 0 w 93"/>
                  <a:gd name="T11" fmla="*/ 0 h 54"/>
                  <a:gd name="T12" fmla="*/ 0 w 93"/>
                  <a:gd name="T13" fmla="*/ 0 h 54"/>
                  <a:gd name="T14" fmla="*/ 0 w 93"/>
                  <a:gd name="T15" fmla="*/ 0 h 54"/>
                  <a:gd name="T16" fmla="*/ 0 w 93"/>
                  <a:gd name="T17" fmla="*/ 0 h 54"/>
                  <a:gd name="T18" fmla="*/ 0 w 93"/>
                  <a:gd name="T19" fmla="*/ 0 h 54"/>
                  <a:gd name="T20" fmla="*/ 0 w 93"/>
                  <a:gd name="T21" fmla="*/ 0 h 54"/>
                  <a:gd name="T22" fmla="*/ 0 w 93"/>
                  <a:gd name="T23" fmla="*/ 0 h 54"/>
                  <a:gd name="T24" fmla="*/ 0 w 93"/>
                  <a:gd name="T25" fmla="*/ 0 h 54"/>
                  <a:gd name="T26" fmla="*/ 0 w 93"/>
                  <a:gd name="T27" fmla="*/ 0 h 54"/>
                  <a:gd name="T28" fmla="*/ 0 w 93"/>
                  <a:gd name="T29" fmla="*/ 0 h 54"/>
                  <a:gd name="T30" fmla="*/ 0 w 93"/>
                  <a:gd name="T31" fmla="*/ 0 h 54"/>
                  <a:gd name="T32" fmla="*/ 0 w 93"/>
                  <a:gd name="T33" fmla="*/ 0 h 54"/>
                  <a:gd name="T34" fmla="*/ 0 w 93"/>
                  <a:gd name="T35" fmla="*/ 0 h 54"/>
                  <a:gd name="T36" fmla="*/ 0 w 93"/>
                  <a:gd name="T37" fmla="*/ 0 h 54"/>
                  <a:gd name="T38" fmla="*/ 0 w 93"/>
                  <a:gd name="T39" fmla="*/ 0 h 54"/>
                  <a:gd name="T40" fmla="*/ 0 w 93"/>
                  <a:gd name="T41" fmla="*/ 0 h 54"/>
                  <a:gd name="T42" fmla="*/ 0 w 93"/>
                  <a:gd name="T43" fmla="*/ 0 h 54"/>
                  <a:gd name="T44" fmla="*/ 0 w 93"/>
                  <a:gd name="T45" fmla="*/ 0 h 54"/>
                  <a:gd name="T46" fmla="*/ 0 w 93"/>
                  <a:gd name="T47" fmla="*/ 0 h 54"/>
                  <a:gd name="T48" fmla="*/ 0 w 93"/>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4"/>
                  <a:gd name="T77" fmla="*/ 93 w 93"/>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4">
                    <a:moveTo>
                      <a:pt x="40" y="0"/>
                    </a:moveTo>
                    <a:lnTo>
                      <a:pt x="32" y="1"/>
                    </a:lnTo>
                    <a:lnTo>
                      <a:pt x="24" y="3"/>
                    </a:lnTo>
                    <a:lnTo>
                      <a:pt x="17" y="7"/>
                    </a:lnTo>
                    <a:lnTo>
                      <a:pt x="10" y="10"/>
                    </a:lnTo>
                    <a:lnTo>
                      <a:pt x="6" y="13"/>
                    </a:lnTo>
                    <a:lnTo>
                      <a:pt x="2" y="18"/>
                    </a:lnTo>
                    <a:lnTo>
                      <a:pt x="0" y="22"/>
                    </a:lnTo>
                    <a:lnTo>
                      <a:pt x="0" y="28"/>
                    </a:lnTo>
                    <a:lnTo>
                      <a:pt x="1" y="33"/>
                    </a:lnTo>
                    <a:lnTo>
                      <a:pt x="4" y="38"/>
                    </a:lnTo>
                    <a:lnTo>
                      <a:pt x="8" y="42"/>
                    </a:lnTo>
                    <a:lnTo>
                      <a:pt x="14" y="46"/>
                    </a:lnTo>
                    <a:lnTo>
                      <a:pt x="21" y="49"/>
                    </a:lnTo>
                    <a:lnTo>
                      <a:pt x="27" y="52"/>
                    </a:lnTo>
                    <a:lnTo>
                      <a:pt x="35" y="53"/>
                    </a:lnTo>
                    <a:lnTo>
                      <a:pt x="44" y="54"/>
                    </a:lnTo>
                    <a:lnTo>
                      <a:pt x="54" y="53"/>
                    </a:lnTo>
                    <a:lnTo>
                      <a:pt x="63" y="52"/>
                    </a:lnTo>
                    <a:lnTo>
                      <a:pt x="69" y="51"/>
                    </a:lnTo>
                    <a:lnTo>
                      <a:pt x="77" y="47"/>
                    </a:lnTo>
                    <a:lnTo>
                      <a:pt x="83" y="44"/>
                    </a:lnTo>
                    <a:lnTo>
                      <a:pt x="88" y="41"/>
                    </a:lnTo>
                    <a:lnTo>
                      <a:pt x="91" y="36"/>
                    </a:lnTo>
                    <a:lnTo>
                      <a:pt x="93" y="30"/>
                    </a:lnTo>
                  </a:path>
                </a:pathLst>
              </a:custGeom>
              <a:noFill/>
              <a:ln w="7938">
                <a:solidFill>
                  <a:srgbClr val="000000"/>
                </a:solidFill>
                <a:prstDash val="solid"/>
                <a:round/>
                <a:headEnd/>
                <a:tailEnd/>
              </a:ln>
            </p:spPr>
            <p:txBody>
              <a:bodyPr/>
              <a:lstStyle/>
              <a:p>
                <a:endParaRPr lang="en-US"/>
              </a:p>
            </p:txBody>
          </p:sp>
          <p:sp>
            <p:nvSpPr>
              <p:cNvPr id="56851" name="Freeform 1288"/>
              <p:cNvSpPr>
                <a:spLocks/>
              </p:cNvSpPr>
              <p:nvPr/>
            </p:nvSpPr>
            <p:spPr bwMode="auto">
              <a:xfrm>
                <a:off x="4908" y="2676"/>
                <a:ext cx="0" cy="1"/>
              </a:xfrm>
              <a:custGeom>
                <a:avLst/>
                <a:gdLst>
                  <a:gd name="T0" fmla="*/ 0 w 2"/>
                  <a:gd name="T1" fmla="*/ 0 h 8"/>
                  <a:gd name="T2" fmla="*/ 0 w 2"/>
                  <a:gd name="T3" fmla="*/ 0 h 8"/>
                  <a:gd name="T4" fmla="*/ 0 w 2"/>
                  <a:gd name="T5" fmla="*/ 0 h 8"/>
                  <a:gd name="T6" fmla="*/ 0 60000 65536"/>
                  <a:gd name="T7" fmla="*/ 0 60000 65536"/>
                  <a:gd name="T8" fmla="*/ 0 60000 65536"/>
                  <a:gd name="T9" fmla="*/ 0 w 2"/>
                  <a:gd name="T10" fmla="*/ 0 h 8"/>
                  <a:gd name="T11" fmla="*/ 0 w 2"/>
                  <a:gd name="T12" fmla="*/ 8 h 8"/>
                </a:gdLst>
                <a:ahLst/>
                <a:cxnLst>
                  <a:cxn ang="T6">
                    <a:pos x="T0" y="T1"/>
                  </a:cxn>
                  <a:cxn ang="T7">
                    <a:pos x="T2" y="T3"/>
                  </a:cxn>
                  <a:cxn ang="T8">
                    <a:pos x="T4" y="T5"/>
                  </a:cxn>
                </a:cxnLst>
                <a:rect l="T9" t="T10" r="T11" b="T12"/>
                <a:pathLst>
                  <a:path w="2" h="8">
                    <a:moveTo>
                      <a:pt x="0" y="8"/>
                    </a:moveTo>
                    <a:lnTo>
                      <a:pt x="2" y="3"/>
                    </a:lnTo>
                    <a:lnTo>
                      <a:pt x="0" y="0"/>
                    </a:lnTo>
                  </a:path>
                </a:pathLst>
              </a:custGeom>
              <a:noFill/>
              <a:ln w="7938">
                <a:solidFill>
                  <a:srgbClr val="000000"/>
                </a:solidFill>
                <a:prstDash val="solid"/>
                <a:round/>
                <a:headEnd/>
                <a:tailEnd/>
              </a:ln>
            </p:spPr>
            <p:txBody>
              <a:bodyPr/>
              <a:lstStyle/>
              <a:p>
                <a:endParaRPr lang="en-US"/>
              </a:p>
            </p:txBody>
          </p:sp>
          <p:sp>
            <p:nvSpPr>
              <p:cNvPr id="56852" name="Line 1289"/>
              <p:cNvSpPr>
                <a:spLocks noChangeShapeType="1"/>
              </p:cNvSpPr>
              <p:nvPr/>
            </p:nvSpPr>
            <p:spPr bwMode="auto">
              <a:xfrm>
                <a:off x="4814" y="2700"/>
                <a:ext cx="0" cy="0"/>
              </a:xfrm>
              <a:prstGeom prst="line">
                <a:avLst/>
              </a:prstGeom>
              <a:noFill/>
              <a:ln w="7938">
                <a:solidFill>
                  <a:srgbClr val="000000"/>
                </a:solidFill>
                <a:round/>
                <a:headEnd/>
                <a:tailEnd/>
              </a:ln>
            </p:spPr>
            <p:txBody>
              <a:bodyPr/>
              <a:lstStyle/>
              <a:p>
                <a:endParaRPr lang="en-US"/>
              </a:p>
            </p:txBody>
          </p:sp>
          <p:sp>
            <p:nvSpPr>
              <p:cNvPr id="56853" name="Line 1290"/>
              <p:cNvSpPr>
                <a:spLocks noChangeShapeType="1"/>
              </p:cNvSpPr>
              <p:nvPr/>
            </p:nvSpPr>
            <p:spPr bwMode="auto">
              <a:xfrm>
                <a:off x="4814" y="2699"/>
                <a:ext cx="0" cy="0"/>
              </a:xfrm>
              <a:prstGeom prst="line">
                <a:avLst/>
              </a:prstGeom>
              <a:noFill/>
              <a:ln w="7938">
                <a:solidFill>
                  <a:srgbClr val="000000"/>
                </a:solidFill>
                <a:round/>
                <a:headEnd/>
                <a:tailEnd/>
              </a:ln>
            </p:spPr>
            <p:txBody>
              <a:bodyPr/>
              <a:lstStyle/>
              <a:p>
                <a:endParaRPr lang="en-US"/>
              </a:p>
            </p:txBody>
          </p:sp>
          <p:sp>
            <p:nvSpPr>
              <p:cNvPr id="56854" name="Line 1291"/>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55" name="Line 1292"/>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56" name="Line 1293"/>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57" name="Line 1294"/>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58" name="Line 1295"/>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59" name="Line 1296"/>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0" name="Line 1297"/>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1" name="Line 1298"/>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2" name="Line 1299"/>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3" name="Line 1300"/>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4" name="Line 1301"/>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5" name="Line 1302"/>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6" name="Line 1303"/>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7" name="Line 1304"/>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8" name="Line 1305"/>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69" name="Line 1306"/>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0" name="Line 1307"/>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1" name="Line 1308"/>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2" name="Line 1309"/>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3" name="Line 1310"/>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4" name="Line 1311"/>
              <p:cNvSpPr>
                <a:spLocks noChangeShapeType="1"/>
              </p:cNvSpPr>
              <p:nvPr/>
            </p:nvSpPr>
            <p:spPr bwMode="auto">
              <a:xfrm flipV="1">
                <a:off x="4814" y="2699"/>
                <a:ext cx="0" cy="1"/>
              </a:xfrm>
              <a:prstGeom prst="line">
                <a:avLst/>
              </a:prstGeom>
              <a:noFill/>
              <a:ln w="7938">
                <a:solidFill>
                  <a:srgbClr val="000000"/>
                </a:solidFill>
                <a:round/>
                <a:headEnd/>
                <a:tailEnd/>
              </a:ln>
            </p:spPr>
            <p:txBody>
              <a:bodyPr/>
              <a:lstStyle/>
              <a:p>
                <a:endParaRPr lang="en-US"/>
              </a:p>
            </p:txBody>
          </p:sp>
          <p:sp>
            <p:nvSpPr>
              <p:cNvPr id="56875" name="Line 1312"/>
              <p:cNvSpPr>
                <a:spLocks noChangeShapeType="1"/>
              </p:cNvSpPr>
              <p:nvPr/>
            </p:nvSpPr>
            <p:spPr bwMode="auto">
              <a:xfrm>
                <a:off x="4929" y="2716"/>
                <a:ext cx="0" cy="0"/>
              </a:xfrm>
              <a:prstGeom prst="line">
                <a:avLst/>
              </a:prstGeom>
              <a:noFill/>
              <a:ln w="7938">
                <a:solidFill>
                  <a:srgbClr val="000000"/>
                </a:solidFill>
                <a:round/>
                <a:headEnd/>
                <a:tailEnd/>
              </a:ln>
            </p:spPr>
            <p:txBody>
              <a:bodyPr/>
              <a:lstStyle/>
              <a:p>
                <a:endParaRPr lang="en-US"/>
              </a:p>
            </p:txBody>
          </p:sp>
          <p:sp>
            <p:nvSpPr>
              <p:cNvPr id="56876" name="Line 1313"/>
              <p:cNvSpPr>
                <a:spLocks noChangeShapeType="1"/>
              </p:cNvSpPr>
              <p:nvPr/>
            </p:nvSpPr>
            <p:spPr bwMode="auto">
              <a:xfrm>
                <a:off x="4929" y="2693"/>
                <a:ext cx="0" cy="0"/>
              </a:xfrm>
              <a:prstGeom prst="line">
                <a:avLst/>
              </a:prstGeom>
              <a:noFill/>
              <a:ln w="7938">
                <a:solidFill>
                  <a:srgbClr val="000000"/>
                </a:solidFill>
                <a:round/>
                <a:headEnd/>
                <a:tailEnd/>
              </a:ln>
            </p:spPr>
            <p:txBody>
              <a:bodyPr/>
              <a:lstStyle/>
              <a:p>
                <a:endParaRPr lang="en-US"/>
              </a:p>
            </p:txBody>
          </p:sp>
          <p:sp>
            <p:nvSpPr>
              <p:cNvPr id="56877" name="Line 1314"/>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78" name="Line 1315"/>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79" name="Line 1316"/>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0" name="Line 1317"/>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1" name="Line 1318"/>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2" name="Line 1319"/>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3" name="Line 1320"/>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4" name="Line 1321"/>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5" name="Line 1322"/>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6" name="Line 1323"/>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7" name="Line 1324"/>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8" name="Line 1325"/>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89" name="Line 1326"/>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0" name="Line 1327"/>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1" name="Line 1328"/>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2" name="Line 1329"/>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3" name="Line 1330"/>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4" name="Line 1331"/>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5" name="Line 1332"/>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6" name="Line 1333"/>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7" name="Line 1334"/>
              <p:cNvSpPr>
                <a:spLocks noChangeShapeType="1"/>
              </p:cNvSpPr>
              <p:nvPr/>
            </p:nvSpPr>
            <p:spPr bwMode="auto">
              <a:xfrm flipV="1">
                <a:off x="4929" y="2693"/>
                <a:ext cx="0" cy="23"/>
              </a:xfrm>
              <a:prstGeom prst="line">
                <a:avLst/>
              </a:prstGeom>
              <a:noFill/>
              <a:ln w="7938">
                <a:solidFill>
                  <a:srgbClr val="000000"/>
                </a:solidFill>
                <a:round/>
                <a:headEnd/>
                <a:tailEnd/>
              </a:ln>
            </p:spPr>
            <p:txBody>
              <a:bodyPr/>
              <a:lstStyle/>
              <a:p>
                <a:endParaRPr lang="en-US"/>
              </a:p>
            </p:txBody>
          </p:sp>
          <p:sp>
            <p:nvSpPr>
              <p:cNvPr id="56898" name="Freeform 1335"/>
              <p:cNvSpPr>
                <a:spLocks/>
              </p:cNvSpPr>
              <p:nvPr/>
            </p:nvSpPr>
            <p:spPr bwMode="auto">
              <a:xfrm>
                <a:off x="5193" y="2454"/>
                <a:ext cx="18" cy="17"/>
              </a:xfrm>
              <a:custGeom>
                <a:avLst/>
                <a:gdLst>
                  <a:gd name="T0" fmla="*/ 0 w 111"/>
                  <a:gd name="T1" fmla="*/ 1 h 100"/>
                  <a:gd name="T2" fmla="*/ 0 w 111"/>
                  <a:gd name="T3" fmla="*/ 1 h 100"/>
                  <a:gd name="T4" fmla="*/ 0 w 111"/>
                  <a:gd name="T5" fmla="*/ 0 h 100"/>
                  <a:gd name="T6" fmla="*/ 0 w 111"/>
                  <a:gd name="T7" fmla="*/ 0 h 100"/>
                  <a:gd name="T8" fmla="*/ 0 w 111"/>
                  <a:gd name="T9" fmla="*/ 0 h 100"/>
                  <a:gd name="T10" fmla="*/ 0 w 111"/>
                  <a:gd name="T11" fmla="*/ 0 h 100"/>
                  <a:gd name="T12" fmla="*/ 0 w 111"/>
                  <a:gd name="T13" fmla="*/ 0 h 100"/>
                  <a:gd name="T14" fmla="*/ 0 w 111"/>
                  <a:gd name="T15" fmla="*/ 0 h 100"/>
                  <a:gd name="T16" fmla="*/ 0 w 111"/>
                  <a:gd name="T17" fmla="*/ 0 h 100"/>
                  <a:gd name="T18" fmla="*/ 0 w 111"/>
                  <a:gd name="T19" fmla="*/ 0 h 100"/>
                  <a:gd name="T20" fmla="*/ 0 w 111"/>
                  <a:gd name="T21" fmla="*/ 0 h 100"/>
                  <a:gd name="T22" fmla="*/ 0 w 111"/>
                  <a:gd name="T23" fmla="*/ 0 h 100"/>
                  <a:gd name="T24" fmla="*/ 0 w 111"/>
                  <a:gd name="T25" fmla="*/ 0 h 100"/>
                  <a:gd name="T26" fmla="*/ 0 w 111"/>
                  <a:gd name="T27" fmla="*/ 0 h 100"/>
                  <a:gd name="T28" fmla="*/ 0 w 111"/>
                  <a:gd name="T29" fmla="*/ 0 h 100"/>
                  <a:gd name="T30" fmla="*/ 0 w 111"/>
                  <a:gd name="T31" fmla="*/ 0 h 100"/>
                  <a:gd name="T32" fmla="*/ 0 w 111"/>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100"/>
                  <a:gd name="T53" fmla="*/ 111 w 111"/>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100">
                    <a:moveTo>
                      <a:pt x="110" y="100"/>
                    </a:moveTo>
                    <a:lnTo>
                      <a:pt x="111" y="91"/>
                    </a:lnTo>
                    <a:lnTo>
                      <a:pt x="111" y="83"/>
                    </a:lnTo>
                    <a:lnTo>
                      <a:pt x="110" y="75"/>
                    </a:lnTo>
                    <a:lnTo>
                      <a:pt x="107" y="67"/>
                    </a:lnTo>
                    <a:lnTo>
                      <a:pt x="104" y="59"/>
                    </a:lnTo>
                    <a:lnTo>
                      <a:pt x="99" y="52"/>
                    </a:lnTo>
                    <a:lnTo>
                      <a:pt x="94" y="44"/>
                    </a:lnTo>
                    <a:lnTo>
                      <a:pt x="87" y="37"/>
                    </a:lnTo>
                    <a:lnTo>
                      <a:pt x="79" y="31"/>
                    </a:lnTo>
                    <a:lnTo>
                      <a:pt x="70" y="25"/>
                    </a:lnTo>
                    <a:lnTo>
                      <a:pt x="60" y="19"/>
                    </a:lnTo>
                    <a:lnTo>
                      <a:pt x="49" y="14"/>
                    </a:lnTo>
                    <a:lnTo>
                      <a:pt x="38" y="10"/>
                    </a:lnTo>
                    <a:lnTo>
                      <a:pt x="26" y="5"/>
                    </a:lnTo>
                    <a:lnTo>
                      <a:pt x="13" y="2"/>
                    </a:lnTo>
                    <a:lnTo>
                      <a:pt x="0" y="0"/>
                    </a:lnTo>
                  </a:path>
                </a:pathLst>
              </a:custGeom>
              <a:noFill/>
              <a:ln w="7938">
                <a:solidFill>
                  <a:srgbClr val="000000"/>
                </a:solidFill>
                <a:prstDash val="solid"/>
                <a:round/>
                <a:headEnd/>
                <a:tailEnd/>
              </a:ln>
            </p:spPr>
            <p:txBody>
              <a:bodyPr/>
              <a:lstStyle/>
              <a:p>
                <a:endParaRPr lang="en-US"/>
              </a:p>
            </p:txBody>
          </p:sp>
          <p:sp>
            <p:nvSpPr>
              <p:cNvPr id="56899" name="Freeform 1336"/>
              <p:cNvSpPr>
                <a:spLocks/>
              </p:cNvSpPr>
              <p:nvPr/>
            </p:nvSpPr>
            <p:spPr bwMode="auto">
              <a:xfrm>
                <a:off x="5187" y="2374"/>
                <a:ext cx="10" cy="2"/>
              </a:xfrm>
              <a:custGeom>
                <a:avLst/>
                <a:gdLst>
                  <a:gd name="T0" fmla="*/ 0 w 61"/>
                  <a:gd name="T1" fmla="*/ 0 h 11"/>
                  <a:gd name="T2" fmla="*/ 0 w 61"/>
                  <a:gd name="T3" fmla="*/ 0 h 11"/>
                  <a:gd name="T4" fmla="*/ 0 w 61"/>
                  <a:gd name="T5" fmla="*/ 0 h 11"/>
                  <a:gd name="T6" fmla="*/ 0 w 61"/>
                  <a:gd name="T7" fmla="*/ 0 h 11"/>
                  <a:gd name="T8" fmla="*/ 0 w 61"/>
                  <a:gd name="T9" fmla="*/ 0 h 11"/>
                  <a:gd name="T10" fmla="*/ 0 60000 65536"/>
                  <a:gd name="T11" fmla="*/ 0 60000 65536"/>
                  <a:gd name="T12" fmla="*/ 0 60000 65536"/>
                  <a:gd name="T13" fmla="*/ 0 60000 65536"/>
                  <a:gd name="T14" fmla="*/ 0 60000 65536"/>
                  <a:gd name="T15" fmla="*/ 0 w 61"/>
                  <a:gd name="T16" fmla="*/ 0 h 11"/>
                  <a:gd name="T17" fmla="*/ 61 w 61"/>
                  <a:gd name="T18" fmla="*/ 11 h 11"/>
                </a:gdLst>
                <a:ahLst/>
                <a:cxnLst>
                  <a:cxn ang="T10">
                    <a:pos x="T0" y="T1"/>
                  </a:cxn>
                  <a:cxn ang="T11">
                    <a:pos x="T2" y="T3"/>
                  </a:cxn>
                  <a:cxn ang="T12">
                    <a:pos x="T4" y="T5"/>
                  </a:cxn>
                  <a:cxn ang="T13">
                    <a:pos x="T6" y="T7"/>
                  </a:cxn>
                  <a:cxn ang="T14">
                    <a:pos x="T8" y="T9"/>
                  </a:cxn>
                </a:cxnLst>
                <a:rect l="T15" t="T16" r="T17" b="T18"/>
                <a:pathLst>
                  <a:path w="61" h="11">
                    <a:moveTo>
                      <a:pt x="61" y="11"/>
                    </a:moveTo>
                    <a:lnTo>
                      <a:pt x="46" y="7"/>
                    </a:lnTo>
                    <a:lnTo>
                      <a:pt x="31" y="5"/>
                    </a:lnTo>
                    <a:lnTo>
                      <a:pt x="16" y="3"/>
                    </a:lnTo>
                    <a:lnTo>
                      <a:pt x="0" y="0"/>
                    </a:lnTo>
                  </a:path>
                </a:pathLst>
              </a:custGeom>
              <a:noFill/>
              <a:ln w="7938">
                <a:solidFill>
                  <a:srgbClr val="000000"/>
                </a:solidFill>
                <a:prstDash val="solid"/>
                <a:round/>
                <a:headEnd/>
                <a:tailEnd/>
              </a:ln>
            </p:spPr>
            <p:txBody>
              <a:bodyPr/>
              <a:lstStyle/>
              <a:p>
                <a:endParaRPr lang="en-US"/>
              </a:p>
            </p:txBody>
          </p:sp>
          <p:sp>
            <p:nvSpPr>
              <p:cNvPr id="56900" name="Freeform 1337"/>
              <p:cNvSpPr>
                <a:spLocks/>
              </p:cNvSpPr>
              <p:nvPr/>
            </p:nvSpPr>
            <p:spPr bwMode="auto">
              <a:xfrm>
                <a:off x="5197" y="2365"/>
                <a:ext cx="35" cy="12"/>
              </a:xfrm>
              <a:custGeom>
                <a:avLst/>
                <a:gdLst>
                  <a:gd name="T0" fmla="*/ 0 w 208"/>
                  <a:gd name="T1" fmla="*/ 0 h 69"/>
                  <a:gd name="T2" fmla="*/ 0 w 208"/>
                  <a:gd name="T3" fmla="*/ 0 h 69"/>
                  <a:gd name="T4" fmla="*/ 0 w 208"/>
                  <a:gd name="T5" fmla="*/ 0 h 69"/>
                  <a:gd name="T6" fmla="*/ 0 w 208"/>
                  <a:gd name="T7" fmla="*/ 0 h 69"/>
                  <a:gd name="T8" fmla="*/ 0 w 208"/>
                  <a:gd name="T9" fmla="*/ 0 h 69"/>
                  <a:gd name="T10" fmla="*/ 0 w 208"/>
                  <a:gd name="T11" fmla="*/ 0 h 69"/>
                  <a:gd name="T12" fmla="*/ 1 w 208"/>
                  <a:gd name="T13" fmla="*/ 0 h 69"/>
                  <a:gd name="T14" fmla="*/ 1 w 208"/>
                  <a:gd name="T15" fmla="*/ 0 h 69"/>
                  <a:gd name="T16" fmla="*/ 1 w 208"/>
                  <a:gd name="T17" fmla="*/ 0 h 69"/>
                  <a:gd name="T18" fmla="*/ 1 w 208"/>
                  <a:gd name="T19" fmla="*/ 0 h 69"/>
                  <a:gd name="T20" fmla="*/ 1 w 208"/>
                  <a:gd name="T21" fmla="*/ 0 h 69"/>
                  <a:gd name="T22" fmla="*/ 1 w 208"/>
                  <a:gd name="T23" fmla="*/ 0 h 69"/>
                  <a:gd name="T24" fmla="*/ 1 w 208"/>
                  <a:gd name="T25" fmla="*/ 0 h 69"/>
                  <a:gd name="T26" fmla="*/ 1 w 208"/>
                  <a:gd name="T27" fmla="*/ 0 h 69"/>
                  <a:gd name="T28" fmla="*/ 1 w 208"/>
                  <a:gd name="T29" fmla="*/ 0 h 69"/>
                  <a:gd name="T30" fmla="*/ 1 w 208"/>
                  <a:gd name="T31" fmla="*/ 0 h 69"/>
                  <a:gd name="T32" fmla="*/ 1 w 208"/>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8"/>
                  <a:gd name="T52" fmla="*/ 0 h 69"/>
                  <a:gd name="T53" fmla="*/ 208 w 208"/>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8" h="69">
                    <a:moveTo>
                      <a:pt x="0" y="64"/>
                    </a:moveTo>
                    <a:lnTo>
                      <a:pt x="16" y="67"/>
                    </a:lnTo>
                    <a:lnTo>
                      <a:pt x="32" y="68"/>
                    </a:lnTo>
                    <a:lnTo>
                      <a:pt x="49" y="69"/>
                    </a:lnTo>
                    <a:lnTo>
                      <a:pt x="65" y="69"/>
                    </a:lnTo>
                    <a:lnTo>
                      <a:pt x="82" y="68"/>
                    </a:lnTo>
                    <a:lnTo>
                      <a:pt x="98" y="66"/>
                    </a:lnTo>
                    <a:lnTo>
                      <a:pt x="114" y="64"/>
                    </a:lnTo>
                    <a:lnTo>
                      <a:pt x="129" y="59"/>
                    </a:lnTo>
                    <a:lnTo>
                      <a:pt x="144" y="54"/>
                    </a:lnTo>
                    <a:lnTo>
                      <a:pt x="157" y="49"/>
                    </a:lnTo>
                    <a:lnTo>
                      <a:pt x="169" y="42"/>
                    </a:lnTo>
                    <a:lnTo>
                      <a:pt x="180" y="34"/>
                    </a:lnTo>
                    <a:lnTo>
                      <a:pt x="189" y="27"/>
                    </a:lnTo>
                    <a:lnTo>
                      <a:pt x="197" y="18"/>
                    </a:lnTo>
                    <a:lnTo>
                      <a:pt x="204" y="9"/>
                    </a:lnTo>
                    <a:lnTo>
                      <a:pt x="208" y="0"/>
                    </a:lnTo>
                  </a:path>
                </a:pathLst>
              </a:custGeom>
              <a:noFill/>
              <a:ln w="7938">
                <a:solidFill>
                  <a:srgbClr val="000000"/>
                </a:solidFill>
                <a:prstDash val="solid"/>
                <a:round/>
                <a:headEnd/>
                <a:tailEnd/>
              </a:ln>
            </p:spPr>
            <p:txBody>
              <a:bodyPr/>
              <a:lstStyle/>
              <a:p>
                <a:endParaRPr lang="en-US"/>
              </a:p>
            </p:txBody>
          </p:sp>
          <p:sp>
            <p:nvSpPr>
              <p:cNvPr id="56901" name="Freeform 1338"/>
              <p:cNvSpPr>
                <a:spLocks/>
              </p:cNvSpPr>
              <p:nvPr/>
            </p:nvSpPr>
            <p:spPr bwMode="auto">
              <a:xfrm>
                <a:off x="5305" y="2462"/>
                <a:ext cx="46" cy="53"/>
              </a:xfrm>
              <a:custGeom>
                <a:avLst/>
                <a:gdLst>
                  <a:gd name="T0" fmla="*/ 0 w 280"/>
                  <a:gd name="T1" fmla="*/ 2 h 317"/>
                  <a:gd name="T2" fmla="*/ 0 w 280"/>
                  <a:gd name="T3" fmla="*/ 2 h 317"/>
                  <a:gd name="T4" fmla="*/ 0 w 280"/>
                  <a:gd name="T5" fmla="*/ 2 h 317"/>
                  <a:gd name="T6" fmla="*/ 0 w 280"/>
                  <a:gd name="T7" fmla="*/ 1 h 317"/>
                  <a:gd name="T8" fmla="*/ 0 w 280"/>
                  <a:gd name="T9" fmla="*/ 1 h 317"/>
                  <a:gd name="T10" fmla="*/ 0 w 280"/>
                  <a:gd name="T11" fmla="*/ 1 h 317"/>
                  <a:gd name="T12" fmla="*/ 0 w 280"/>
                  <a:gd name="T13" fmla="*/ 1 h 317"/>
                  <a:gd name="T14" fmla="*/ 0 w 280"/>
                  <a:gd name="T15" fmla="*/ 1 h 317"/>
                  <a:gd name="T16" fmla="*/ 1 w 280"/>
                  <a:gd name="T17" fmla="*/ 1 h 317"/>
                  <a:gd name="T18" fmla="*/ 1 w 280"/>
                  <a:gd name="T19" fmla="*/ 1 h 317"/>
                  <a:gd name="T20" fmla="*/ 1 w 280"/>
                  <a:gd name="T21" fmla="*/ 1 h 317"/>
                  <a:gd name="T22" fmla="*/ 1 w 280"/>
                  <a:gd name="T23" fmla="*/ 1 h 317"/>
                  <a:gd name="T24" fmla="*/ 1 w 280"/>
                  <a:gd name="T25" fmla="*/ 1 h 317"/>
                  <a:gd name="T26" fmla="*/ 1 w 280"/>
                  <a:gd name="T27" fmla="*/ 1 h 317"/>
                  <a:gd name="T28" fmla="*/ 1 w 280"/>
                  <a:gd name="T29" fmla="*/ 1 h 317"/>
                  <a:gd name="T30" fmla="*/ 1 w 280"/>
                  <a:gd name="T31" fmla="*/ 1 h 317"/>
                  <a:gd name="T32" fmla="*/ 1 w 280"/>
                  <a:gd name="T33" fmla="*/ 1 h 317"/>
                  <a:gd name="T34" fmla="*/ 1 w 280"/>
                  <a:gd name="T35" fmla="*/ 1 h 317"/>
                  <a:gd name="T36" fmla="*/ 1 w 280"/>
                  <a:gd name="T37" fmla="*/ 1 h 317"/>
                  <a:gd name="T38" fmla="*/ 1 w 280"/>
                  <a:gd name="T39" fmla="*/ 1 h 317"/>
                  <a:gd name="T40" fmla="*/ 1 w 280"/>
                  <a:gd name="T41" fmla="*/ 1 h 317"/>
                  <a:gd name="T42" fmla="*/ 1 w 280"/>
                  <a:gd name="T43" fmla="*/ 1 h 317"/>
                  <a:gd name="T44" fmla="*/ 1 w 280"/>
                  <a:gd name="T45" fmla="*/ 1 h 317"/>
                  <a:gd name="T46" fmla="*/ 1 w 280"/>
                  <a:gd name="T47" fmla="*/ 1 h 317"/>
                  <a:gd name="T48" fmla="*/ 1 w 280"/>
                  <a:gd name="T49" fmla="*/ 1 h 317"/>
                  <a:gd name="T50" fmla="*/ 1 w 280"/>
                  <a:gd name="T51" fmla="*/ 0 h 317"/>
                  <a:gd name="T52" fmla="*/ 1 w 280"/>
                  <a:gd name="T53" fmla="*/ 0 h 317"/>
                  <a:gd name="T54" fmla="*/ 1 w 280"/>
                  <a:gd name="T55" fmla="*/ 0 h 317"/>
                  <a:gd name="T56" fmla="*/ 1 w 280"/>
                  <a:gd name="T57" fmla="*/ 0 h 317"/>
                  <a:gd name="T58" fmla="*/ 1 w 280"/>
                  <a:gd name="T59" fmla="*/ 0 h 317"/>
                  <a:gd name="T60" fmla="*/ 1 w 280"/>
                  <a:gd name="T61" fmla="*/ 0 h 317"/>
                  <a:gd name="T62" fmla="*/ 1 w 280"/>
                  <a:gd name="T63" fmla="*/ 0 h 317"/>
                  <a:gd name="T64" fmla="*/ 1 w 280"/>
                  <a:gd name="T65" fmla="*/ 0 h 3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0"/>
                  <a:gd name="T100" fmla="*/ 0 h 317"/>
                  <a:gd name="T101" fmla="*/ 280 w 280"/>
                  <a:gd name="T102" fmla="*/ 317 h 3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0" h="317">
                    <a:moveTo>
                      <a:pt x="0" y="317"/>
                    </a:moveTo>
                    <a:lnTo>
                      <a:pt x="20" y="314"/>
                    </a:lnTo>
                    <a:lnTo>
                      <a:pt x="39" y="308"/>
                    </a:lnTo>
                    <a:lnTo>
                      <a:pt x="58" y="302"/>
                    </a:lnTo>
                    <a:lnTo>
                      <a:pt x="77" y="296"/>
                    </a:lnTo>
                    <a:lnTo>
                      <a:pt x="94" y="290"/>
                    </a:lnTo>
                    <a:lnTo>
                      <a:pt x="111" y="283"/>
                    </a:lnTo>
                    <a:lnTo>
                      <a:pt x="128" y="276"/>
                    </a:lnTo>
                    <a:lnTo>
                      <a:pt x="143" y="268"/>
                    </a:lnTo>
                    <a:lnTo>
                      <a:pt x="159" y="259"/>
                    </a:lnTo>
                    <a:lnTo>
                      <a:pt x="172" y="250"/>
                    </a:lnTo>
                    <a:lnTo>
                      <a:pt x="186" y="241"/>
                    </a:lnTo>
                    <a:lnTo>
                      <a:pt x="198" y="232"/>
                    </a:lnTo>
                    <a:lnTo>
                      <a:pt x="211" y="222"/>
                    </a:lnTo>
                    <a:lnTo>
                      <a:pt x="222" y="211"/>
                    </a:lnTo>
                    <a:lnTo>
                      <a:pt x="232" y="201"/>
                    </a:lnTo>
                    <a:lnTo>
                      <a:pt x="241" y="190"/>
                    </a:lnTo>
                    <a:lnTo>
                      <a:pt x="249" y="178"/>
                    </a:lnTo>
                    <a:lnTo>
                      <a:pt x="257" y="167"/>
                    </a:lnTo>
                    <a:lnTo>
                      <a:pt x="264" y="156"/>
                    </a:lnTo>
                    <a:lnTo>
                      <a:pt x="269" y="143"/>
                    </a:lnTo>
                    <a:lnTo>
                      <a:pt x="273" y="132"/>
                    </a:lnTo>
                    <a:lnTo>
                      <a:pt x="277" y="119"/>
                    </a:lnTo>
                    <a:lnTo>
                      <a:pt x="279" y="108"/>
                    </a:lnTo>
                    <a:lnTo>
                      <a:pt x="280" y="96"/>
                    </a:lnTo>
                    <a:lnTo>
                      <a:pt x="280" y="83"/>
                    </a:lnTo>
                    <a:lnTo>
                      <a:pt x="279" y="72"/>
                    </a:lnTo>
                    <a:lnTo>
                      <a:pt x="278" y="59"/>
                    </a:lnTo>
                    <a:lnTo>
                      <a:pt x="274" y="48"/>
                    </a:lnTo>
                    <a:lnTo>
                      <a:pt x="270" y="35"/>
                    </a:lnTo>
                    <a:lnTo>
                      <a:pt x="265" y="24"/>
                    </a:lnTo>
                    <a:lnTo>
                      <a:pt x="260" y="12"/>
                    </a:lnTo>
                    <a:lnTo>
                      <a:pt x="253" y="0"/>
                    </a:lnTo>
                  </a:path>
                </a:pathLst>
              </a:custGeom>
              <a:noFill/>
              <a:ln w="7938">
                <a:solidFill>
                  <a:srgbClr val="000000"/>
                </a:solidFill>
                <a:prstDash val="solid"/>
                <a:round/>
                <a:headEnd/>
                <a:tailEnd/>
              </a:ln>
            </p:spPr>
            <p:txBody>
              <a:bodyPr/>
              <a:lstStyle/>
              <a:p>
                <a:endParaRPr lang="en-US"/>
              </a:p>
            </p:txBody>
          </p:sp>
          <p:sp>
            <p:nvSpPr>
              <p:cNvPr id="56902" name="Freeform 1339"/>
              <p:cNvSpPr>
                <a:spLocks/>
              </p:cNvSpPr>
              <p:nvPr/>
            </p:nvSpPr>
            <p:spPr bwMode="auto">
              <a:xfrm>
                <a:off x="5210" y="2471"/>
                <a:ext cx="47" cy="44"/>
              </a:xfrm>
              <a:custGeom>
                <a:avLst/>
                <a:gdLst>
                  <a:gd name="T0" fmla="*/ 0 w 281"/>
                  <a:gd name="T1" fmla="*/ 0 h 263"/>
                  <a:gd name="T2" fmla="*/ 0 w 281"/>
                  <a:gd name="T3" fmla="*/ 0 h 263"/>
                  <a:gd name="T4" fmla="*/ 0 w 281"/>
                  <a:gd name="T5" fmla="*/ 0 h 263"/>
                  <a:gd name="T6" fmla="*/ 0 w 281"/>
                  <a:gd name="T7" fmla="*/ 0 h 263"/>
                  <a:gd name="T8" fmla="*/ 0 w 281"/>
                  <a:gd name="T9" fmla="*/ 0 h 263"/>
                  <a:gd name="T10" fmla="*/ 0 w 281"/>
                  <a:gd name="T11" fmla="*/ 0 h 263"/>
                  <a:gd name="T12" fmla="*/ 0 w 281"/>
                  <a:gd name="T13" fmla="*/ 0 h 263"/>
                  <a:gd name="T14" fmla="*/ 0 w 281"/>
                  <a:gd name="T15" fmla="*/ 0 h 263"/>
                  <a:gd name="T16" fmla="*/ 0 w 281"/>
                  <a:gd name="T17" fmla="*/ 0 h 263"/>
                  <a:gd name="T18" fmla="*/ 0 w 281"/>
                  <a:gd name="T19" fmla="*/ 1 h 263"/>
                  <a:gd name="T20" fmla="*/ 0 w 281"/>
                  <a:gd name="T21" fmla="*/ 1 h 263"/>
                  <a:gd name="T22" fmla="*/ 0 w 281"/>
                  <a:gd name="T23" fmla="*/ 1 h 263"/>
                  <a:gd name="T24" fmla="*/ 0 w 281"/>
                  <a:gd name="T25" fmla="*/ 1 h 263"/>
                  <a:gd name="T26" fmla="*/ 0 w 281"/>
                  <a:gd name="T27" fmla="*/ 1 h 263"/>
                  <a:gd name="T28" fmla="*/ 0 w 281"/>
                  <a:gd name="T29" fmla="*/ 1 h 263"/>
                  <a:gd name="T30" fmla="*/ 0 w 281"/>
                  <a:gd name="T31" fmla="*/ 1 h 263"/>
                  <a:gd name="T32" fmla="*/ 0 w 281"/>
                  <a:gd name="T33" fmla="*/ 1 h 263"/>
                  <a:gd name="T34" fmla="*/ 0 w 281"/>
                  <a:gd name="T35" fmla="*/ 1 h 263"/>
                  <a:gd name="T36" fmla="*/ 0 w 281"/>
                  <a:gd name="T37" fmla="*/ 1 h 263"/>
                  <a:gd name="T38" fmla="*/ 1 w 281"/>
                  <a:gd name="T39" fmla="*/ 1 h 263"/>
                  <a:gd name="T40" fmla="*/ 1 w 281"/>
                  <a:gd name="T41" fmla="*/ 1 h 263"/>
                  <a:gd name="T42" fmla="*/ 1 w 281"/>
                  <a:gd name="T43" fmla="*/ 1 h 263"/>
                  <a:gd name="T44" fmla="*/ 1 w 281"/>
                  <a:gd name="T45" fmla="*/ 1 h 263"/>
                  <a:gd name="T46" fmla="*/ 1 w 281"/>
                  <a:gd name="T47" fmla="*/ 1 h 263"/>
                  <a:gd name="T48" fmla="*/ 1 w 281"/>
                  <a:gd name="T49" fmla="*/ 1 h 263"/>
                  <a:gd name="T50" fmla="*/ 1 w 281"/>
                  <a:gd name="T51" fmla="*/ 1 h 263"/>
                  <a:gd name="T52" fmla="*/ 1 w 281"/>
                  <a:gd name="T53" fmla="*/ 1 h 26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1"/>
                  <a:gd name="T82" fmla="*/ 0 h 263"/>
                  <a:gd name="T83" fmla="*/ 281 w 281"/>
                  <a:gd name="T84" fmla="*/ 263 h 26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1" h="263">
                    <a:moveTo>
                      <a:pt x="5" y="0"/>
                    </a:moveTo>
                    <a:lnTo>
                      <a:pt x="2" y="10"/>
                    </a:lnTo>
                    <a:lnTo>
                      <a:pt x="1" y="21"/>
                    </a:lnTo>
                    <a:lnTo>
                      <a:pt x="0" y="31"/>
                    </a:lnTo>
                    <a:lnTo>
                      <a:pt x="1" y="42"/>
                    </a:lnTo>
                    <a:lnTo>
                      <a:pt x="1" y="53"/>
                    </a:lnTo>
                    <a:lnTo>
                      <a:pt x="4" y="63"/>
                    </a:lnTo>
                    <a:lnTo>
                      <a:pt x="6" y="73"/>
                    </a:lnTo>
                    <a:lnTo>
                      <a:pt x="9" y="84"/>
                    </a:lnTo>
                    <a:lnTo>
                      <a:pt x="14" y="94"/>
                    </a:lnTo>
                    <a:lnTo>
                      <a:pt x="18" y="104"/>
                    </a:lnTo>
                    <a:lnTo>
                      <a:pt x="24" y="113"/>
                    </a:lnTo>
                    <a:lnTo>
                      <a:pt x="30" y="123"/>
                    </a:lnTo>
                    <a:lnTo>
                      <a:pt x="36" y="132"/>
                    </a:lnTo>
                    <a:lnTo>
                      <a:pt x="44" y="141"/>
                    </a:lnTo>
                    <a:lnTo>
                      <a:pt x="52" y="151"/>
                    </a:lnTo>
                    <a:lnTo>
                      <a:pt x="61" y="160"/>
                    </a:lnTo>
                    <a:lnTo>
                      <a:pt x="71" y="169"/>
                    </a:lnTo>
                    <a:lnTo>
                      <a:pt x="81" y="177"/>
                    </a:lnTo>
                    <a:lnTo>
                      <a:pt x="92" y="185"/>
                    </a:lnTo>
                    <a:lnTo>
                      <a:pt x="103" y="193"/>
                    </a:lnTo>
                    <a:lnTo>
                      <a:pt x="127" y="208"/>
                    </a:lnTo>
                    <a:lnTo>
                      <a:pt x="153" y="222"/>
                    </a:lnTo>
                    <a:lnTo>
                      <a:pt x="183" y="235"/>
                    </a:lnTo>
                    <a:lnTo>
                      <a:pt x="214" y="246"/>
                    </a:lnTo>
                    <a:lnTo>
                      <a:pt x="247" y="255"/>
                    </a:lnTo>
                    <a:lnTo>
                      <a:pt x="281" y="263"/>
                    </a:lnTo>
                  </a:path>
                </a:pathLst>
              </a:custGeom>
              <a:noFill/>
              <a:ln w="7938">
                <a:solidFill>
                  <a:srgbClr val="000000"/>
                </a:solidFill>
                <a:prstDash val="solid"/>
                <a:round/>
                <a:headEnd/>
                <a:tailEnd/>
              </a:ln>
            </p:spPr>
            <p:txBody>
              <a:bodyPr/>
              <a:lstStyle/>
              <a:p>
                <a:endParaRPr lang="en-US"/>
              </a:p>
            </p:txBody>
          </p:sp>
          <p:sp>
            <p:nvSpPr>
              <p:cNvPr id="56903" name="Freeform 1340"/>
              <p:cNvSpPr>
                <a:spLocks/>
              </p:cNvSpPr>
              <p:nvPr/>
            </p:nvSpPr>
            <p:spPr bwMode="auto">
              <a:xfrm>
                <a:off x="5345" y="2442"/>
                <a:ext cx="19" cy="20"/>
              </a:xfrm>
              <a:custGeom>
                <a:avLst/>
                <a:gdLst>
                  <a:gd name="T0" fmla="*/ 1 w 111"/>
                  <a:gd name="T1" fmla="*/ 0 h 119"/>
                  <a:gd name="T2" fmla="*/ 1 w 111"/>
                  <a:gd name="T3" fmla="*/ 0 h 119"/>
                  <a:gd name="T4" fmla="*/ 0 w 111"/>
                  <a:gd name="T5" fmla="*/ 0 h 119"/>
                  <a:gd name="T6" fmla="*/ 0 w 111"/>
                  <a:gd name="T7" fmla="*/ 0 h 119"/>
                  <a:gd name="T8" fmla="*/ 0 w 111"/>
                  <a:gd name="T9" fmla="*/ 0 h 119"/>
                  <a:gd name="T10" fmla="*/ 0 w 111"/>
                  <a:gd name="T11" fmla="*/ 0 h 119"/>
                  <a:gd name="T12" fmla="*/ 0 w 111"/>
                  <a:gd name="T13" fmla="*/ 0 h 119"/>
                  <a:gd name="T14" fmla="*/ 0 w 111"/>
                  <a:gd name="T15" fmla="*/ 0 h 119"/>
                  <a:gd name="T16" fmla="*/ 0 w 111"/>
                  <a:gd name="T17" fmla="*/ 0 h 119"/>
                  <a:gd name="T18" fmla="*/ 0 w 111"/>
                  <a:gd name="T19" fmla="*/ 0 h 119"/>
                  <a:gd name="T20" fmla="*/ 0 w 111"/>
                  <a:gd name="T21" fmla="*/ 0 h 119"/>
                  <a:gd name="T22" fmla="*/ 0 w 111"/>
                  <a:gd name="T23" fmla="*/ 0 h 119"/>
                  <a:gd name="T24" fmla="*/ 0 w 111"/>
                  <a:gd name="T25" fmla="*/ 0 h 119"/>
                  <a:gd name="T26" fmla="*/ 0 w 111"/>
                  <a:gd name="T27" fmla="*/ 1 h 119"/>
                  <a:gd name="T28" fmla="*/ 0 w 111"/>
                  <a:gd name="T29" fmla="*/ 1 h 119"/>
                  <a:gd name="T30" fmla="*/ 0 w 111"/>
                  <a:gd name="T31" fmla="*/ 1 h 119"/>
                  <a:gd name="T32" fmla="*/ 0 w 111"/>
                  <a:gd name="T33" fmla="*/ 1 h 1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119"/>
                  <a:gd name="T53" fmla="*/ 111 w 111"/>
                  <a:gd name="T54" fmla="*/ 119 h 1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119">
                    <a:moveTo>
                      <a:pt x="111" y="0"/>
                    </a:moveTo>
                    <a:lnTo>
                      <a:pt x="96" y="3"/>
                    </a:lnTo>
                    <a:lnTo>
                      <a:pt x="81" y="8"/>
                    </a:lnTo>
                    <a:lnTo>
                      <a:pt x="68" y="13"/>
                    </a:lnTo>
                    <a:lnTo>
                      <a:pt x="55" y="18"/>
                    </a:lnTo>
                    <a:lnTo>
                      <a:pt x="43" y="24"/>
                    </a:lnTo>
                    <a:lnTo>
                      <a:pt x="33" y="32"/>
                    </a:lnTo>
                    <a:lnTo>
                      <a:pt x="23" y="39"/>
                    </a:lnTo>
                    <a:lnTo>
                      <a:pt x="15" y="47"/>
                    </a:lnTo>
                    <a:lnTo>
                      <a:pt x="9" y="56"/>
                    </a:lnTo>
                    <a:lnTo>
                      <a:pt x="4" y="65"/>
                    </a:lnTo>
                    <a:lnTo>
                      <a:pt x="1" y="74"/>
                    </a:lnTo>
                    <a:lnTo>
                      <a:pt x="0" y="83"/>
                    </a:lnTo>
                    <a:lnTo>
                      <a:pt x="0" y="92"/>
                    </a:lnTo>
                    <a:lnTo>
                      <a:pt x="1" y="101"/>
                    </a:lnTo>
                    <a:lnTo>
                      <a:pt x="4" y="110"/>
                    </a:lnTo>
                    <a:lnTo>
                      <a:pt x="10" y="119"/>
                    </a:lnTo>
                  </a:path>
                </a:pathLst>
              </a:custGeom>
              <a:noFill/>
              <a:ln w="7938">
                <a:solidFill>
                  <a:srgbClr val="000000"/>
                </a:solidFill>
                <a:prstDash val="solid"/>
                <a:round/>
                <a:headEnd/>
                <a:tailEnd/>
              </a:ln>
            </p:spPr>
            <p:txBody>
              <a:bodyPr/>
              <a:lstStyle/>
              <a:p>
                <a:endParaRPr lang="en-US"/>
              </a:p>
            </p:txBody>
          </p:sp>
          <p:sp>
            <p:nvSpPr>
              <p:cNvPr id="56904" name="Freeform 1341"/>
              <p:cNvSpPr>
                <a:spLocks/>
              </p:cNvSpPr>
              <p:nvPr/>
            </p:nvSpPr>
            <p:spPr bwMode="auto">
              <a:xfrm>
                <a:off x="5371" y="2415"/>
                <a:ext cx="32" cy="26"/>
              </a:xfrm>
              <a:custGeom>
                <a:avLst/>
                <a:gdLst>
                  <a:gd name="T0" fmla="*/ 0 w 195"/>
                  <a:gd name="T1" fmla="*/ 1 h 156"/>
                  <a:gd name="T2" fmla="*/ 0 w 195"/>
                  <a:gd name="T3" fmla="*/ 1 h 156"/>
                  <a:gd name="T4" fmla="*/ 0 w 195"/>
                  <a:gd name="T5" fmla="*/ 1 h 156"/>
                  <a:gd name="T6" fmla="*/ 0 w 195"/>
                  <a:gd name="T7" fmla="*/ 1 h 156"/>
                  <a:gd name="T8" fmla="*/ 0 w 195"/>
                  <a:gd name="T9" fmla="*/ 1 h 156"/>
                  <a:gd name="T10" fmla="*/ 0 w 195"/>
                  <a:gd name="T11" fmla="*/ 0 h 156"/>
                  <a:gd name="T12" fmla="*/ 0 w 195"/>
                  <a:gd name="T13" fmla="*/ 0 h 156"/>
                  <a:gd name="T14" fmla="*/ 0 w 195"/>
                  <a:gd name="T15" fmla="*/ 0 h 156"/>
                  <a:gd name="T16" fmla="*/ 1 w 195"/>
                  <a:gd name="T17" fmla="*/ 0 h 156"/>
                  <a:gd name="T18" fmla="*/ 1 w 195"/>
                  <a:gd name="T19" fmla="*/ 0 h 156"/>
                  <a:gd name="T20" fmla="*/ 1 w 195"/>
                  <a:gd name="T21" fmla="*/ 0 h 156"/>
                  <a:gd name="T22" fmla="*/ 1 w 195"/>
                  <a:gd name="T23" fmla="*/ 0 h 156"/>
                  <a:gd name="T24" fmla="*/ 1 w 195"/>
                  <a:gd name="T25" fmla="*/ 0 h 156"/>
                  <a:gd name="T26" fmla="*/ 1 w 195"/>
                  <a:gd name="T27" fmla="*/ 0 h 156"/>
                  <a:gd name="T28" fmla="*/ 1 w 195"/>
                  <a:gd name="T29" fmla="*/ 0 h 156"/>
                  <a:gd name="T30" fmla="*/ 1 w 195"/>
                  <a:gd name="T31" fmla="*/ 0 h 156"/>
                  <a:gd name="T32" fmla="*/ 1 w 195"/>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5"/>
                  <a:gd name="T52" fmla="*/ 0 h 156"/>
                  <a:gd name="T53" fmla="*/ 195 w 195"/>
                  <a:gd name="T54" fmla="*/ 156 h 1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5" h="156">
                    <a:moveTo>
                      <a:pt x="0" y="156"/>
                    </a:moveTo>
                    <a:lnTo>
                      <a:pt x="20" y="152"/>
                    </a:lnTo>
                    <a:lnTo>
                      <a:pt x="41" y="146"/>
                    </a:lnTo>
                    <a:lnTo>
                      <a:pt x="60" y="139"/>
                    </a:lnTo>
                    <a:lnTo>
                      <a:pt x="78" y="131"/>
                    </a:lnTo>
                    <a:lnTo>
                      <a:pt x="95" y="123"/>
                    </a:lnTo>
                    <a:lnTo>
                      <a:pt x="111" y="115"/>
                    </a:lnTo>
                    <a:lnTo>
                      <a:pt x="126" y="105"/>
                    </a:lnTo>
                    <a:lnTo>
                      <a:pt x="140" y="95"/>
                    </a:lnTo>
                    <a:lnTo>
                      <a:pt x="151" y="85"/>
                    </a:lnTo>
                    <a:lnTo>
                      <a:pt x="162" y="73"/>
                    </a:lnTo>
                    <a:lnTo>
                      <a:pt x="171" y="62"/>
                    </a:lnTo>
                    <a:lnTo>
                      <a:pt x="179" y="51"/>
                    </a:lnTo>
                    <a:lnTo>
                      <a:pt x="186" y="38"/>
                    </a:lnTo>
                    <a:lnTo>
                      <a:pt x="191" y="26"/>
                    </a:lnTo>
                    <a:lnTo>
                      <a:pt x="194" y="12"/>
                    </a:lnTo>
                    <a:lnTo>
                      <a:pt x="195" y="0"/>
                    </a:lnTo>
                  </a:path>
                </a:pathLst>
              </a:custGeom>
              <a:noFill/>
              <a:ln w="7938">
                <a:solidFill>
                  <a:srgbClr val="000000"/>
                </a:solidFill>
                <a:prstDash val="solid"/>
                <a:round/>
                <a:headEnd/>
                <a:tailEnd/>
              </a:ln>
            </p:spPr>
            <p:txBody>
              <a:bodyPr/>
              <a:lstStyle/>
              <a:p>
                <a:endParaRPr lang="en-US"/>
              </a:p>
            </p:txBody>
          </p:sp>
          <p:sp>
            <p:nvSpPr>
              <p:cNvPr id="56905" name="Freeform 1342"/>
              <p:cNvSpPr>
                <a:spLocks/>
              </p:cNvSpPr>
              <p:nvPr/>
            </p:nvSpPr>
            <p:spPr bwMode="auto">
              <a:xfrm>
                <a:off x="5403" y="2401"/>
                <a:ext cx="19" cy="14"/>
              </a:xfrm>
              <a:custGeom>
                <a:avLst/>
                <a:gdLst>
                  <a:gd name="T0" fmla="*/ 1 w 113"/>
                  <a:gd name="T1" fmla="*/ 0 h 86"/>
                  <a:gd name="T2" fmla="*/ 1 w 113"/>
                  <a:gd name="T3" fmla="*/ 0 h 86"/>
                  <a:gd name="T4" fmla="*/ 1 w 113"/>
                  <a:gd name="T5" fmla="*/ 0 h 86"/>
                  <a:gd name="T6" fmla="*/ 0 w 113"/>
                  <a:gd name="T7" fmla="*/ 0 h 86"/>
                  <a:gd name="T8" fmla="*/ 0 w 113"/>
                  <a:gd name="T9" fmla="*/ 0 h 86"/>
                  <a:gd name="T10" fmla="*/ 0 w 113"/>
                  <a:gd name="T11" fmla="*/ 0 h 86"/>
                  <a:gd name="T12" fmla="*/ 0 w 113"/>
                  <a:gd name="T13" fmla="*/ 0 h 86"/>
                  <a:gd name="T14" fmla="*/ 0 w 113"/>
                  <a:gd name="T15" fmla="*/ 0 h 86"/>
                  <a:gd name="T16" fmla="*/ 0 w 113"/>
                  <a:gd name="T17" fmla="*/ 0 h 86"/>
                  <a:gd name="T18" fmla="*/ 0 w 113"/>
                  <a:gd name="T19" fmla="*/ 0 h 86"/>
                  <a:gd name="T20" fmla="*/ 0 w 113"/>
                  <a:gd name="T21" fmla="*/ 0 h 86"/>
                  <a:gd name="T22" fmla="*/ 0 w 113"/>
                  <a:gd name="T23" fmla="*/ 0 h 86"/>
                  <a:gd name="T24" fmla="*/ 0 w 113"/>
                  <a:gd name="T25" fmla="*/ 0 h 86"/>
                  <a:gd name="T26" fmla="*/ 0 w 113"/>
                  <a:gd name="T27" fmla="*/ 0 h 86"/>
                  <a:gd name="T28" fmla="*/ 0 w 113"/>
                  <a:gd name="T29" fmla="*/ 0 h 86"/>
                  <a:gd name="T30" fmla="*/ 0 w 113"/>
                  <a:gd name="T31" fmla="*/ 0 h 86"/>
                  <a:gd name="T32" fmla="*/ 0 w 113"/>
                  <a:gd name="T33" fmla="*/ 0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3"/>
                  <a:gd name="T52" fmla="*/ 0 h 86"/>
                  <a:gd name="T53" fmla="*/ 113 w 113"/>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3" h="86">
                    <a:moveTo>
                      <a:pt x="113" y="0"/>
                    </a:moveTo>
                    <a:lnTo>
                      <a:pt x="100" y="4"/>
                    </a:lnTo>
                    <a:lnTo>
                      <a:pt x="89" y="6"/>
                    </a:lnTo>
                    <a:lnTo>
                      <a:pt x="77" y="10"/>
                    </a:lnTo>
                    <a:lnTo>
                      <a:pt x="67" y="13"/>
                    </a:lnTo>
                    <a:lnTo>
                      <a:pt x="58" y="18"/>
                    </a:lnTo>
                    <a:lnTo>
                      <a:pt x="49" y="22"/>
                    </a:lnTo>
                    <a:lnTo>
                      <a:pt x="40" y="28"/>
                    </a:lnTo>
                    <a:lnTo>
                      <a:pt x="32" y="32"/>
                    </a:lnTo>
                    <a:lnTo>
                      <a:pt x="25" y="38"/>
                    </a:lnTo>
                    <a:lnTo>
                      <a:pt x="19" y="45"/>
                    </a:lnTo>
                    <a:lnTo>
                      <a:pt x="14" y="50"/>
                    </a:lnTo>
                    <a:lnTo>
                      <a:pt x="9" y="57"/>
                    </a:lnTo>
                    <a:lnTo>
                      <a:pt x="6" y="64"/>
                    </a:lnTo>
                    <a:lnTo>
                      <a:pt x="2" y="71"/>
                    </a:lnTo>
                    <a:lnTo>
                      <a:pt x="1" y="78"/>
                    </a:lnTo>
                    <a:lnTo>
                      <a:pt x="0" y="86"/>
                    </a:lnTo>
                  </a:path>
                </a:pathLst>
              </a:custGeom>
              <a:noFill/>
              <a:ln w="7938">
                <a:solidFill>
                  <a:srgbClr val="000000"/>
                </a:solidFill>
                <a:prstDash val="solid"/>
                <a:round/>
                <a:headEnd/>
                <a:tailEnd/>
              </a:ln>
            </p:spPr>
            <p:txBody>
              <a:bodyPr/>
              <a:lstStyle/>
              <a:p>
                <a:endParaRPr lang="en-US"/>
              </a:p>
            </p:txBody>
          </p:sp>
          <p:sp>
            <p:nvSpPr>
              <p:cNvPr id="56906" name="Freeform 1343"/>
              <p:cNvSpPr>
                <a:spLocks/>
              </p:cNvSpPr>
              <p:nvPr/>
            </p:nvSpPr>
            <p:spPr bwMode="auto">
              <a:xfrm>
                <a:off x="5429" y="2343"/>
                <a:ext cx="48" cy="55"/>
              </a:xfrm>
              <a:custGeom>
                <a:avLst/>
                <a:gdLst>
                  <a:gd name="T0" fmla="*/ 0 w 291"/>
                  <a:gd name="T1" fmla="*/ 1 h 333"/>
                  <a:gd name="T2" fmla="*/ 0 w 291"/>
                  <a:gd name="T3" fmla="*/ 1 h 333"/>
                  <a:gd name="T4" fmla="*/ 1 w 291"/>
                  <a:gd name="T5" fmla="*/ 1 h 333"/>
                  <a:gd name="T6" fmla="*/ 1 w 291"/>
                  <a:gd name="T7" fmla="*/ 1 h 333"/>
                  <a:gd name="T8" fmla="*/ 1 w 291"/>
                  <a:gd name="T9" fmla="*/ 1 h 333"/>
                  <a:gd name="T10" fmla="*/ 1 w 291"/>
                  <a:gd name="T11" fmla="*/ 1 h 333"/>
                  <a:gd name="T12" fmla="*/ 1 w 291"/>
                  <a:gd name="T13" fmla="*/ 1 h 333"/>
                  <a:gd name="T14" fmla="*/ 1 w 291"/>
                  <a:gd name="T15" fmla="*/ 1 h 333"/>
                  <a:gd name="T16" fmla="*/ 1 w 291"/>
                  <a:gd name="T17" fmla="*/ 1 h 333"/>
                  <a:gd name="T18" fmla="*/ 1 w 291"/>
                  <a:gd name="T19" fmla="*/ 1 h 333"/>
                  <a:gd name="T20" fmla="*/ 1 w 291"/>
                  <a:gd name="T21" fmla="*/ 1 h 333"/>
                  <a:gd name="T22" fmla="*/ 1 w 291"/>
                  <a:gd name="T23" fmla="*/ 1 h 333"/>
                  <a:gd name="T24" fmla="*/ 1 w 291"/>
                  <a:gd name="T25" fmla="*/ 1 h 333"/>
                  <a:gd name="T26" fmla="*/ 1 w 291"/>
                  <a:gd name="T27" fmla="*/ 1 h 333"/>
                  <a:gd name="T28" fmla="*/ 1 w 291"/>
                  <a:gd name="T29" fmla="*/ 1 h 333"/>
                  <a:gd name="T30" fmla="*/ 1 w 291"/>
                  <a:gd name="T31" fmla="*/ 1 h 333"/>
                  <a:gd name="T32" fmla="*/ 1 w 291"/>
                  <a:gd name="T33" fmla="*/ 1 h 333"/>
                  <a:gd name="T34" fmla="*/ 1 w 291"/>
                  <a:gd name="T35" fmla="*/ 0 h 333"/>
                  <a:gd name="T36" fmla="*/ 1 w 291"/>
                  <a:gd name="T37" fmla="*/ 0 h 333"/>
                  <a:gd name="T38" fmla="*/ 1 w 291"/>
                  <a:gd name="T39" fmla="*/ 0 h 333"/>
                  <a:gd name="T40" fmla="*/ 1 w 291"/>
                  <a:gd name="T41" fmla="*/ 0 h 333"/>
                  <a:gd name="T42" fmla="*/ 1 w 291"/>
                  <a:gd name="T43" fmla="*/ 0 h 333"/>
                  <a:gd name="T44" fmla="*/ 1 w 291"/>
                  <a:gd name="T45" fmla="*/ 0 h 333"/>
                  <a:gd name="T46" fmla="*/ 1 w 291"/>
                  <a:gd name="T47" fmla="*/ 0 h 333"/>
                  <a:gd name="T48" fmla="*/ 1 w 291"/>
                  <a:gd name="T49" fmla="*/ 0 h 333"/>
                  <a:gd name="T50" fmla="*/ 1 w 291"/>
                  <a:gd name="T51" fmla="*/ 0 h 333"/>
                  <a:gd name="T52" fmla="*/ 1 w 291"/>
                  <a:gd name="T53" fmla="*/ 0 h 333"/>
                  <a:gd name="T54" fmla="*/ 0 w 291"/>
                  <a:gd name="T55" fmla="*/ 0 h 333"/>
                  <a:gd name="T56" fmla="*/ 0 w 291"/>
                  <a:gd name="T57" fmla="*/ 0 h 333"/>
                  <a:gd name="T58" fmla="*/ 0 w 291"/>
                  <a:gd name="T59" fmla="*/ 0 h 333"/>
                  <a:gd name="T60" fmla="*/ 0 w 291"/>
                  <a:gd name="T61" fmla="*/ 0 h 333"/>
                  <a:gd name="T62" fmla="*/ 0 w 291"/>
                  <a:gd name="T63" fmla="*/ 0 h 333"/>
                  <a:gd name="T64" fmla="*/ 0 w 291"/>
                  <a:gd name="T65" fmla="*/ 0 h 3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333"/>
                  <a:gd name="T101" fmla="*/ 291 w 291"/>
                  <a:gd name="T102" fmla="*/ 333 h 3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333">
                    <a:moveTo>
                      <a:pt x="96" y="333"/>
                    </a:moveTo>
                    <a:lnTo>
                      <a:pt x="120" y="327"/>
                    </a:lnTo>
                    <a:lnTo>
                      <a:pt x="143" y="320"/>
                    </a:lnTo>
                    <a:lnTo>
                      <a:pt x="165" y="312"/>
                    </a:lnTo>
                    <a:lnTo>
                      <a:pt x="185" y="303"/>
                    </a:lnTo>
                    <a:lnTo>
                      <a:pt x="204" y="293"/>
                    </a:lnTo>
                    <a:lnTo>
                      <a:pt x="222" y="282"/>
                    </a:lnTo>
                    <a:lnTo>
                      <a:pt x="237" y="270"/>
                    </a:lnTo>
                    <a:lnTo>
                      <a:pt x="250" y="258"/>
                    </a:lnTo>
                    <a:lnTo>
                      <a:pt x="263" y="245"/>
                    </a:lnTo>
                    <a:lnTo>
                      <a:pt x="272" y="232"/>
                    </a:lnTo>
                    <a:lnTo>
                      <a:pt x="280" y="218"/>
                    </a:lnTo>
                    <a:lnTo>
                      <a:pt x="285" y="203"/>
                    </a:lnTo>
                    <a:lnTo>
                      <a:pt x="290" y="189"/>
                    </a:lnTo>
                    <a:lnTo>
                      <a:pt x="291" y="174"/>
                    </a:lnTo>
                    <a:lnTo>
                      <a:pt x="290" y="159"/>
                    </a:lnTo>
                    <a:lnTo>
                      <a:pt x="286" y="143"/>
                    </a:lnTo>
                    <a:lnTo>
                      <a:pt x="282" y="129"/>
                    </a:lnTo>
                    <a:lnTo>
                      <a:pt x="274" y="115"/>
                    </a:lnTo>
                    <a:lnTo>
                      <a:pt x="264" y="100"/>
                    </a:lnTo>
                    <a:lnTo>
                      <a:pt x="252" y="88"/>
                    </a:lnTo>
                    <a:lnTo>
                      <a:pt x="239" y="75"/>
                    </a:lnTo>
                    <a:lnTo>
                      <a:pt x="224" y="63"/>
                    </a:lnTo>
                    <a:lnTo>
                      <a:pt x="207" y="53"/>
                    </a:lnTo>
                    <a:lnTo>
                      <a:pt x="189" y="42"/>
                    </a:lnTo>
                    <a:lnTo>
                      <a:pt x="170" y="33"/>
                    </a:lnTo>
                    <a:lnTo>
                      <a:pt x="148" y="25"/>
                    </a:lnTo>
                    <a:lnTo>
                      <a:pt x="125" y="18"/>
                    </a:lnTo>
                    <a:lnTo>
                      <a:pt x="103" y="12"/>
                    </a:lnTo>
                    <a:lnTo>
                      <a:pt x="79" y="7"/>
                    </a:lnTo>
                    <a:lnTo>
                      <a:pt x="53" y="4"/>
                    </a:lnTo>
                    <a:lnTo>
                      <a:pt x="28" y="1"/>
                    </a:lnTo>
                    <a:lnTo>
                      <a:pt x="0" y="0"/>
                    </a:lnTo>
                  </a:path>
                </a:pathLst>
              </a:custGeom>
              <a:noFill/>
              <a:ln w="7938">
                <a:solidFill>
                  <a:srgbClr val="000000"/>
                </a:solidFill>
                <a:prstDash val="solid"/>
                <a:round/>
                <a:headEnd/>
                <a:tailEnd/>
              </a:ln>
            </p:spPr>
            <p:txBody>
              <a:bodyPr/>
              <a:lstStyle/>
              <a:p>
                <a:endParaRPr lang="en-US"/>
              </a:p>
            </p:txBody>
          </p:sp>
          <p:sp>
            <p:nvSpPr>
              <p:cNvPr id="56907" name="Freeform 1344"/>
              <p:cNvSpPr>
                <a:spLocks/>
              </p:cNvSpPr>
              <p:nvPr/>
            </p:nvSpPr>
            <p:spPr bwMode="auto">
              <a:xfrm>
                <a:off x="5403" y="2328"/>
                <a:ext cx="26" cy="15"/>
              </a:xfrm>
              <a:custGeom>
                <a:avLst/>
                <a:gdLst>
                  <a:gd name="T0" fmla="*/ 0 w 152"/>
                  <a:gd name="T1" fmla="*/ 0 h 88"/>
                  <a:gd name="T2" fmla="*/ 0 w 152"/>
                  <a:gd name="T3" fmla="*/ 0 h 88"/>
                  <a:gd name="T4" fmla="*/ 0 w 152"/>
                  <a:gd name="T5" fmla="*/ 0 h 88"/>
                  <a:gd name="T6" fmla="*/ 0 w 152"/>
                  <a:gd name="T7" fmla="*/ 0 h 88"/>
                  <a:gd name="T8" fmla="*/ 0 w 152"/>
                  <a:gd name="T9" fmla="*/ 0 h 88"/>
                  <a:gd name="T10" fmla="*/ 0 w 152"/>
                  <a:gd name="T11" fmla="*/ 0 h 88"/>
                  <a:gd name="T12" fmla="*/ 0 w 152"/>
                  <a:gd name="T13" fmla="*/ 0 h 88"/>
                  <a:gd name="T14" fmla="*/ 0 w 152"/>
                  <a:gd name="T15" fmla="*/ 0 h 88"/>
                  <a:gd name="T16" fmla="*/ 0 w 152"/>
                  <a:gd name="T17" fmla="*/ 0 h 88"/>
                  <a:gd name="T18" fmla="*/ 0 w 152"/>
                  <a:gd name="T19" fmla="*/ 0 h 88"/>
                  <a:gd name="T20" fmla="*/ 0 w 152"/>
                  <a:gd name="T21" fmla="*/ 0 h 88"/>
                  <a:gd name="T22" fmla="*/ 0 w 152"/>
                  <a:gd name="T23" fmla="*/ 0 h 88"/>
                  <a:gd name="T24" fmla="*/ 1 w 152"/>
                  <a:gd name="T25" fmla="*/ 0 h 88"/>
                  <a:gd name="T26" fmla="*/ 1 w 152"/>
                  <a:gd name="T27" fmla="*/ 0 h 88"/>
                  <a:gd name="T28" fmla="*/ 1 w 152"/>
                  <a:gd name="T29" fmla="*/ 1 h 88"/>
                  <a:gd name="T30" fmla="*/ 1 w 152"/>
                  <a:gd name="T31" fmla="*/ 1 h 88"/>
                  <a:gd name="T32" fmla="*/ 1 w 152"/>
                  <a:gd name="T33" fmla="*/ 1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8"/>
                  <a:gd name="T53" fmla="*/ 152 w 152"/>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8">
                    <a:moveTo>
                      <a:pt x="0" y="0"/>
                    </a:moveTo>
                    <a:lnTo>
                      <a:pt x="1" y="9"/>
                    </a:lnTo>
                    <a:lnTo>
                      <a:pt x="4" y="18"/>
                    </a:lnTo>
                    <a:lnTo>
                      <a:pt x="8" y="26"/>
                    </a:lnTo>
                    <a:lnTo>
                      <a:pt x="13" y="34"/>
                    </a:lnTo>
                    <a:lnTo>
                      <a:pt x="19" y="42"/>
                    </a:lnTo>
                    <a:lnTo>
                      <a:pt x="27" y="49"/>
                    </a:lnTo>
                    <a:lnTo>
                      <a:pt x="37" y="55"/>
                    </a:lnTo>
                    <a:lnTo>
                      <a:pt x="46" y="62"/>
                    </a:lnTo>
                    <a:lnTo>
                      <a:pt x="57" y="68"/>
                    </a:lnTo>
                    <a:lnTo>
                      <a:pt x="68" y="72"/>
                    </a:lnTo>
                    <a:lnTo>
                      <a:pt x="81" y="77"/>
                    </a:lnTo>
                    <a:lnTo>
                      <a:pt x="94" y="80"/>
                    </a:lnTo>
                    <a:lnTo>
                      <a:pt x="108" y="84"/>
                    </a:lnTo>
                    <a:lnTo>
                      <a:pt x="123" y="86"/>
                    </a:lnTo>
                    <a:lnTo>
                      <a:pt x="138" y="87"/>
                    </a:lnTo>
                    <a:lnTo>
                      <a:pt x="152" y="88"/>
                    </a:lnTo>
                  </a:path>
                </a:pathLst>
              </a:custGeom>
              <a:noFill/>
              <a:ln w="7938">
                <a:solidFill>
                  <a:srgbClr val="000000"/>
                </a:solidFill>
                <a:prstDash val="solid"/>
                <a:round/>
                <a:headEnd/>
                <a:tailEnd/>
              </a:ln>
            </p:spPr>
            <p:txBody>
              <a:bodyPr/>
              <a:lstStyle/>
              <a:p>
                <a:endParaRPr lang="en-US"/>
              </a:p>
            </p:txBody>
          </p:sp>
          <p:sp>
            <p:nvSpPr>
              <p:cNvPr id="56908" name="Freeform 1345"/>
              <p:cNvSpPr>
                <a:spLocks/>
              </p:cNvSpPr>
              <p:nvPr/>
            </p:nvSpPr>
            <p:spPr bwMode="auto">
              <a:xfrm>
                <a:off x="5304" y="2300"/>
                <a:ext cx="99" cy="28"/>
              </a:xfrm>
              <a:custGeom>
                <a:avLst/>
                <a:gdLst>
                  <a:gd name="T0" fmla="*/ 3 w 595"/>
                  <a:gd name="T1" fmla="*/ 1 h 167"/>
                  <a:gd name="T2" fmla="*/ 3 w 595"/>
                  <a:gd name="T3" fmla="*/ 1 h 167"/>
                  <a:gd name="T4" fmla="*/ 3 w 595"/>
                  <a:gd name="T5" fmla="*/ 1 h 167"/>
                  <a:gd name="T6" fmla="*/ 3 w 595"/>
                  <a:gd name="T7" fmla="*/ 1 h 167"/>
                  <a:gd name="T8" fmla="*/ 3 w 595"/>
                  <a:gd name="T9" fmla="*/ 1 h 167"/>
                  <a:gd name="T10" fmla="*/ 3 w 595"/>
                  <a:gd name="T11" fmla="*/ 1 h 167"/>
                  <a:gd name="T12" fmla="*/ 3 w 595"/>
                  <a:gd name="T13" fmla="*/ 1 h 167"/>
                  <a:gd name="T14" fmla="*/ 3 w 595"/>
                  <a:gd name="T15" fmla="*/ 1 h 167"/>
                  <a:gd name="T16" fmla="*/ 3 w 595"/>
                  <a:gd name="T17" fmla="*/ 1 h 167"/>
                  <a:gd name="T18" fmla="*/ 2 w 595"/>
                  <a:gd name="T19" fmla="*/ 1 h 167"/>
                  <a:gd name="T20" fmla="*/ 2 w 595"/>
                  <a:gd name="T21" fmla="*/ 0 h 167"/>
                  <a:gd name="T22" fmla="*/ 2 w 595"/>
                  <a:gd name="T23" fmla="*/ 0 h 167"/>
                  <a:gd name="T24" fmla="*/ 2 w 595"/>
                  <a:gd name="T25" fmla="*/ 0 h 167"/>
                  <a:gd name="T26" fmla="*/ 2 w 595"/>
                  <a:gd name="T27" fmla="*/ 0 h 167"/>
                  <a:gd name="T28" fmla="*/ 2 w 595"/>
                  <a:gd name="T29" fmla="*/ 0 h 167"/>
                  <a:gd name="T30" fmla="*/ 2 w 595"/>
                  <a:gd name="T31" fmla="*/ 0 h 167"/>
                  <a:gd name="T32" fmla="*/ 2 w 595"/>
                  <a:gd name="T33" fmla="*/ 0 h 167"/>
                  <a:gd name="T34" fmla="*/ 2 w 595"/>
                  <a:gd name="T35" fmla="*/ 0 h 167"/>
                  <a:gd name="T36" fmla="*/ 2 w 595"/>
                  <a:gd name="T37" fmla="*/ 0 h 167"/>
                  <a:gd name="T38" fmla="*/ 1 w 595"/>
                  <a:gd name="T39" fmla="*/ 0 h 167"/>
                  <a:gd name="T40" fmla="*/ 1 w 595"/>
                  <a:gd name="T41" fmla="*/ 0 h 167"/>
                  <a:gd name="T42" fmla="*/ 1 w 595"/>
                  <a:gd name="T43" fmla="*/ 0 h 167"/>
                  <a:gd name="T44" fmla="*/ 1 w 595"/>
                  <a:gd name="T45" fmla="*/ 0 h 167"/>
                  <a:gd name="T46" fmla="*/ 1 w 595"/>
                  <a:gd name="T47" fmla="*/ 0 h 167"/>
                  <a:gd name="T48" fmla="*/ 1 w 595"/>
                  <a:gd name="T49" fmla="*/ 0 h 167"/>
                  <a:gd name="T50" fmla="*/ 1 w 595"/>
                  <a:gd name="T51" fmla="*/ 0 h 167"/>
                  <a:gd name="T52" fmla="*/ 1 w 595"/>
                  <a:gd name="T53" fmla="*/ 0 h 167"/>
                  <a:gd name="T54" fmla="*/ 0 w 595"/>
                  <a:gd name="T55" fmla="*/ 0 h 167"/>
                  <a:gd name="T56" fmla="*/ 0 w 595"/>
                  <a:gd name="T57" fmla="*/ 0 h 167"/>
                  <a:gd name="T58" fmla="*/ 0 w 595"/>
                  <a:gd name="T59" fmla="*/ 0 h 167"/>
                  <a:gd name="T60" fmla="*/ 0 w 595"/>
                  <a:gd name="T61" fmla="*/ 0 h 167"/>
                  <a:gd name="T62" fmla="*/ 0 w 595"/>
                  <a:gd name="T63" fmla="*/ 1 h 167"/>
                  <a:gd name="T64" fmla="*/ 0 w 595"/>
                  <a:gd name="T65" fmla="*/ 1 h 167"/>
                  <a:gd name="T66" fmla="*/ 0 w 595"/>
                  <a:gd name="T67" fmla="*/ 1 h 167"/>
                  <a:gd name="T68" fmla="*/ 0 w 595"/>
                  <a:gd name="T69" fmla="*/ 1 h 167"/>
                  <a:gd name="T70" fmla="*/ 0 w 595"/>
                  <a:gd name="T71" fmla="*/ 1 h 167"/>
                  <a:gd name="T72" fmla="*/ 0 w 595"/>
                  <a:gd name="T73" fmla="*/ 1 h 167"/>
                  <a:gd name="T74" fmla="*/ 0 w 595"/>
                  <a:gd name="T75" fmla="*/ 1 h 167"/>
                  <a:gd name="T76" fmla="*/ 0 w 595"/>
                  <a:gd name="T77" fmla="*/ 1 h 167"/>
                  <a:gd name="T78" fmla="*/ 0 w 595"/>
                  <a:gd name="T79" fmla="*/ 1 h 167"/>
                  <a:gd name="T80" fmla="*/ 0 w 595"/>
                  <a:gd name="T81" fmla="*/ 1 h 1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5"/>
                  <a:gd name="T124" fmla="*/ 0 h 167"/>
                  <a:gd name="T125" fmla="*/ 595 w 595"/>
                  <a:gd name="T126" fmla="*/ 167 h 1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5" h="167">
                    <a:moveTo>
                      <a:pt x="595" y="167"/>
                    </a:moveTo>
                    <a:lnTo>
                      <a:pt x="594" y="159"/>
                    </a:lnTo>
                    <a:lnTo>
                      <a:pt x="593" y="150"/>
                    </a:lnTo>
                    <a:lnTo>
                      <a:pt x="591" y="142"/>
                    </a:lnTo>
                    <a:lnTo>
                      <a:pt x="587" y="133"/>
                    </a:lnTo>
                    <a:lnTo>
                      <a:pt x="584" y="125"/>
                    </a:lnTo>
                    <a:lnTo>
                      <a:pt x="580" y="117"/>
                    </a:lnTo>
                    <a:lnTo>
                      <a:pt x="575" y="109"/>
                    </a:lnTo>
                    <a:lnTo>
                      <a:pt x="569" y="101"/>
                    </a:lnTo>
                    <a:lnTo>
                      <a:pt x="557" y="87"/>
                    </a:lnTo>
                    <a:lnTo>
                      <a:pt x="542" y="73"/>
                    </a:lnTo>
                    <a:lnTo>
                      <a:pt x="525" y="60"/>
                    </a:lnTo>
                    <a:lnTo>
                      <a:pt x="505" y="49"/>
                    </a:lnTo>
                    <a:lnTo>
                      <a:pt x="484" y="37"/>
                    </a:lnTo>
                    <a:lnTo>
                      <a:pt x="461" y="28"/>
                    </a:lnTo>
                    <a:lnTo>
                      <a:pt x="437" y="19"/>
                    </a:lnTo>
                    <a:lnTo>
                      <a:pt x="411" y="12"/>
                    </a:lnTo>
                    <a:lnTo>
                      <a:pt x="385" y="7"/>
                    </a:lnTo>
                    <a:lnTo>
                      <a:pt x="357" y="3"/>
                    </a:lnTo>
                    <a:lnTo>
                      <a:pt x="327" y="0"/>
                    </a:lnTo>
                    <a:lnTo>
                      <a:pt x="298" y="0"/>
                    </a:lnTo>
                    <a:lnTo>
                      <a:pt x="268" y="0"/>
                    </a:lnTo>
                    <a:lnTo>
                      <a:pt x="239" y="3"/>
                    </a:lnTo>
                    <a:lnTo>
                      <a:pt x="210" y="7"/>
                    </a:lnTo>
                    <a:lnTo>
                      <a:pt x="184" y="12"/>
                    </a:lnTo>
                    <a:lnTo>
                      <a:pt x="158" y="19"/>
                    </a:lnTo>
                    <a:lnTo>
                      <a:pt x="133" y="28"/>
                    </a:lnTo>
                    <a:lnTo>
                      <a:pt x="110" y="37"/>
                    </a:lnTo>
                    <a:lnTo>
                      <a:pt x="90" y="49"/>
                    </a:lnTo>
                    <a:lnTo>
                      <a:pt x="71" y="60"/>
                    </a:lnTo>
                    <a:lnTo>
                      <a:pt x="54" y="73"/>
                    </a:lnTo>
                    <a:lnTo>
                      <a:pt x="39" y="87"/>
                    </a:lnTo>
                    <a:lnTo>
                      <a:pt x="25" y="101"/>
                    </a:lnTo>
                    <a:lnTo>
                      <a:pt x="21" y="109"/>
                    </a:lnTo>
                    <a:lnTo>
                      <a:pt x="15" y="117"/>
                    </a:lnTo>
                    <a:lnTo>
                      <a:pt x="12" y="125"/>
                    </a:lnTo>
                    <a:lnTo>
                      <a:pt x="7" y="133"/>
                    </a:lnTo>
                    <a:lnTo>
                      <a:pt x="5" y="142"/>
                    </a:lnTo>
                    <a:lnTo>
                      <a:pt x="2" y="150"/>
                    </a:lnTo>
                    <a:lnTo>
                      <a:pt x="1" y="159"/>
                    </a:lnTo>
                    <a:lnTo>
                      <a:pt x="0" y="167"/>
                    </a:lnTo>
                  </a:path>
                </a:pathLst>
              </a:custGeom>
              <a:noFill/>
              <a:ln w="7938">
                <a:solidFill>
                  <a:srgbClr val="000000"/>
                </a:solidFill>
                <a:prstDash val="solid"/>
                <a:round/>
                <a:headEnd/>
                <a:tailEnd/>
              </a:ln>
            </p:spPr>
            <p:txBody>
              <a:bodyPr/>
              <a:lstStyle/>
              <a:p>
                <a:endParaRPr lang="en-US"/>
              </a:p>
            </p:txBody>
          </p:sp>
          <p:sp>
            <p:nvSpPr>
              <p:cNvPr id="56909" name="Freeform 1346"/>
              <p:cNvSpPr>
                <a:spLocks/>
              </p:cNvSpPr>
              <p:nvPr/>
            </p:nvSpPr>
            <p:spPr bwMode="auto">
              <a:xfrm>
                <a:off x="5279" y="2328"/>
                <a:ext cx="25" cy="15"/>
              </a:xfrm>
              <a:custGeom>
                <a:avLst/>
                <a:gdLst>
                  <a:gd name="T0" fmla="*/ 0 w 152"/>
                  <a:gd name="T1" fmla="*/ 1 h 88"/>
                  <a:gd name="T2" fmla="*/ 0 w 152"/>
                  <a:gd name="T3" fmla="*/ 1 h 88"/>
                  <a:gd name="T4" fmla="*/ 0 w 152"/>
                  <a:gd name="T5" fmla="*/ 1 h 88"/>
                  <a:gd name="T6" fmla="*/ 0 w 152"/>
                  <a:gd name="T7" fmla="*/ 0 h 88"/>
                  <a:gd name="T8" fmla="*/ 0 w 152"/>
                  <a:gd name="T9" fmla="*/ 0 h 88"/>
                  <a:gd name="T10" fmla="*/ 0 w 152"/>
                  <a:gd name="T11" fmla="*/ 0 h 88"/>
                  <a:gd name="T12" fmla="*/ 0 w 152"/>
                  <a:gd name="T13" fmla="*/ 0 h 88"/>
                  <a:gd name="T14" fmla="*/ 0 w 152"/>
                  <a:gd name="T15" fmla="*/ 0 h 88"/>
                  <a:gd name="T16" fmla="*/ 0 w 152"/>
                  <a:gd name="T17" fmla="*/ 0 h 88"/>
                  <a:gd name="T18" fmla="*/ 0 w 152"/>
                  <a:gd name="T19" fmla="*/ 0 h 88"/>
                  <a:gd name="T20" fmla="*/ 0 w 152"/>
                  <a:gd name="T21" fmla="*/ 0 h 88"/>
                  <a:gd name="T22" fmla="*/ 1 w 152"/>
                  <a:gd name="T23" fmla="*/ 0 h 88"/>
                  <a:gd name="T24" fmla="*/ 1 w 152"/>
                  <a:gd name="T25" fmla="*/ 0 h 88"/>
                  <a:gd name="T26" fmla="*/ 1 w 152"/>
                  <a:gd name="T27" fmla="*/ 0 h 88"/>
                  <a:gd name="T28" fmla="*/ 1 w 152"/>
                  <a:gd name="T29" fmla="*/ 0 h 88"/>
                  <a:gd name="T30" fmla="*/ 1 w 152"/>
                  <a:gd name="T31" fmla="*/ 0 h 88"/>
                  <a:gd name="T32" fmla="*/ 1 w 152"/>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8"/>
                  <a:gd name="T53" fmla="*/ 152 w 152"/>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8">
                    <a:moveTo>
                      <a:pt x="0" y="88"/>
                    </a:moveTo>
                    <a:lnTo>
                      <a:pt x="15" y="87"/>
                    </a:lnTo>
                    <a:lnTo>
                      <a:pt x="30" y="86"/>
                    </a:lnTo>
                    <a:lnTo>
                      <a:pt x="44" y="84"/>
                    </a:lnTo>
                    <a:lnTo>
                      <a:pt x="58" y="80"/>
                    </a:lnTo>
                    <a:lnTo>
                      <a:pt x="72" y="77"/>
                    </a:lnTo>
                    <a:lnTo>
                      <a:pt x="84" y="72"/>
                    </a:lnTo>
                    <a:lnTo>
                      <a:pt x="95" y="68"/>
                    </a:lnTo>
                    <a:lnTo>
                      <a:pt x="107" y="62"/>
                    </a:lnTo>
                    <a:lnTo>
                      <a:pt x="116" y="55"/>
                    </a:lnTo>
                    <a:lnTo>
                      <a:pt x="125" y="49"/>
                    </a:lnTo>
                    <a:lnTo>
                      <a:pt x="133" y="42"/>
                    </a:lnTo>
                    <a:lnTo>
                      <a:pt x="140" y="34"/>
                    </a:lnTo>
                    <a:lnTo>
                      <a:pt x="144" y="26"/>
                    </a:lnTo>
                    <a:lnTo>
                      <a:pt x="149" y="18"/>
                    </a:lnTo>
                    <a:lnTo>
                      <a:pt x="151" y="9"/>
                    </a:lnTo>
                    <a:lnTo>
                      <a:pt x="152" y="0"/>
                    </a:lnTo>
                  </a:path>
                </a:pathLst>
              </a:custGeom>
              <a:noFill/>
              <a:ln w="7938">
                <a:solidFill>
                  <a:srgbClr val="000000"/>
                </a:solidFill>
                <a:prstDash val="solid"/>
                <a:round/>
                <a:headEnd/>
                <a:tailEnd/>
              </a:ln>
            </p:spPr>
            <p:txBody>
              <a:bodyPr/>
              <a:lstStyle/>
              <a:p>
                <a:endParaRPr lang="en-US"/>
              </a:p>
            </p:txBody>
          </p:sp>
          <p:sp>
            <p:nvSpPr>
              <p:cNvPr id="56910" name="Freeform 1347"/>
              <p:cNvSpPr>
                <a:spLocks/>
              </p:cNvSpPr>
              <p:nvPr/>
            </p:nvSpPr>
            <p:spPr bwMode="auto">
              <a:xfrm>
                <a:off x="5232" y="2343"/>
                <a:ext cx="47" cy="22"/>
              </a:xfrm>
              <a:custGeom>
                <a:avLst/>
                <a:gdLst>
                  <a:gd name="T0" fmla="*/ 1 w 283"/>
                  <a:gd name="T1" fmla="*/ 0 h 132"/>
                  <a:gd name="T2" fmla="*/ 1 w 283"/>
                  <a:gd name="T3" fmla="*/ 0 h 132"/>
                  <a:gd name="T4" fmla="*/ 1 w 283"/>
                  <a:gd name="T5" fmla="*/ 0 h 132"/>
                  <a:gd name="T6" fmla="*/ 1 w 283"/>
                  <a:gd name="T7" fmla="*/ 0 h 132"/>
                  <a:gd name="T8" fmla="*/ 1 w 283"/>
                  <a:gd name="T9" fmla="*/ 0 h 132"/>
                  <a:gd name="T10" fmla="*/ 1 w 283"/>
                  <a:gd name="T11" fmla="*/ 0 h 132"/>
                  <a:gd name="T12" fmla="*/ 1 w 283"/>
                  <a:gd name="T13" fmla="*/ 0 h 132"/>
                  <a:gd name="T14" fmla="*/ 0 w 283"/>
                  <a:gd name="T15" fmla="*/ 0 h 132"/>
                  <a:gd name="T16" fmla="*/ 0 w 283"/>
                  <a:gd name="T17" fmla="*/ 0 h 132"/>
                  <a:gd name="T18" fmla="*/ 0 w 283"/>
                  <a:gd name="T19" fmla="*/ 0 h 132"/>
                  <a:gd name="T20" fmla="*/ 0 w 283"/>
                  <a:gd name="T21" fmla="*/ 0 h 132"/>
                  <a:gd name="T22" fmla="*/ 0 w 283"/>
                  <a:gd name="T23" fmla="*/ 0 h 132"/>
                  <a:gd name="T24" fmla="*/ 0 w 283"/>
                  <a:gd name="T25" fmla="*/ 0 h 132"/>
                  <a:gd name="T26" fmla="*/ 0 w 283"/>
                  <a:gd name="T27" fmla="*/ 0 h 132"/>
                  <a:gd name="T28" fmla="*/ 0 w 283"/>
                  <a:gd name="T29" fmla="*/ 0 h 132"/>
                  <a:gd name="T30" fmla="*/ 0 w 283"/>
                  <a:gd name="T31" fmla="*/ 0 h 132"/>
                  <a:gd name="T32" fmla="*/ 0 w 283"/>
                  <a:gd name="T33" fmla="*/ 1 h 1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3"/>
                  <a:gd name="T52" fmla="*/ 0 h 132"/>
                  <a:gd name="T53" fmla="*/ 283 w 283"/>
                  <a:gd name="T54" fmla="*/ 132 h 1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3" h="132">
                    <a:moveTo>
                      <a:pt x="283" y="0"/>
                    </a:moveTo>
                    <a:lnTo>
                      <a:pt x="257" y="1"/>
                    </a:lnTo>
                    <a:lnTo>
                      <a:pt x="233" y="4"/>
                    </a:lnTo>
                    <a:lnTo>
                      <a:pt x="209" y="6"/>
                    </a:lnTo>
                    <a:lnTo>
                      <a:pt x="185" y="11"/>
                    </a:lnTo>
                    <a:lnTo>
                      <a:pt x="164" y="16"/>
                    </a:lnTo>
                    <a:lnTo>
                      <a:pt x="142" y="23"/>
                    </a:lnTo>
                    <a:lnTo>
                      <a:pt x="122" y="30"/>
                    </a:lnTo>
                    <a:lnTo>
                      <a:pt x="102" y="39"/>
                    </a:lnTo>
                    <a:lnTo>
                      <a:pt x="84" y="48"/>
                    </a:lnTo>
                    <a:lnTo>
                      <a:pt x="67" y="57"/>
                    </a:lnTo>
                    <a:lnTo>
                      <a:pt x="53" y="68"/>
                    </a:lnTo>
                    <a:lnTo>
                      <a:pt x="39" y="80"/>
                    </a:lnTo>
                    <a:lnTo>
                      <a:pt x="26" y="92"/>
                    </a:lnTo>
                    <a:lnTo>
                      <a:pt x="16" y="105"/>
                    </a:lnTo>
                    <a:lnTo>
                      <a:pt x="7" y="118"/>
                    </a:lnTo>
                    <a:lnTo>
                      <a:pt x="0" y="132"/>
                    </a:lnTo>
                  </a:path>
                </a:pathLst>
              </a:custGeom>
              <a:noFill/>
              <a:ln w="7938">
                <a:solidFill>
                  <a:srgbClr val="000000"/>
                </a:solidFill>
                <a:prstDash val="solid"/>
                <a:round/>
                <a:headEnd/>
                <a:tailEnd/>
              </a:ln>
            </p:spPr>
            <p:txBody>
              <a:bodyPr/>
              <a:lstStyle/>
              <a:p>
                <a:endParaRPr lang="en-US"/>
              </a:p>
            </p:txBody>
          </p:sp>
          <p:sp>
            <p:nvSpPr>
              <p:cNvPr id="56911" name="Freeform 1348"/>
              <p:cNvSpPr>
                <a:spLocks/>
              </p:cNvSpPr>
              <p:nvPr/>
            </p:nvSpPr>
            <p:spPr bwMode="auto">
              <a:xfrm>
                <a:off x="5608" y="2417"/>
                <a:ext cx="15" cy="21"/>
              </a:xfrm>
              <a:custGeom>
                <a:avLst/>
                <a:gdLst>
                  <a:gd name="T0" fmla="*/ 0 w 85"/>
                  <a:gd name="T1" fmla="*/ 1 h 126"/>
                  <a:gd name="T2" fmla="*/ 0 w 85"/>
                  <a:gd name="T3" fmla="*/ 1 h 126"/>
                  <a:gd name="T4" fmla="*/ 0 w 85"/>
                  <a:gd name="T5" fmla="*/ 1 h 126"/>
                  <a:gd name="T6" fmla="*/ 0 w 85"/>
                  <a:gd name="T7" fmla="*/ 1 h 126"/>
                  <a:gd name="T8" fmla="*/ 0 w 85"/>
                  <a:gd name="T9" fmla="*/ 0 h 126"/>
                  <a:gd name="T10" fmla="*/ 0 w 85"/>
                  <a:gd name="T11" fmla="*/ 0 h 126"/>
                  <a:gd name="T12" fmla="*/ 0 w 85"/>
                  <a:gd name="T13" fmla="*/ 0 h 126"/>
                  <a:gd name="T14" fmla="*/ 0 w 85"/>
                  <a:gd name="T15" fmla="*/ 0 h 126"/>
                  <a:gd name="T16" fmla="*/ 0 w 85"/>
                  <a:gd name="T17" fmla="*/ 0 h 126"/>
                  <a:gd name="T18" fmla="*/ 0 w 85"/>
                  <a:gd name="T19" fmla="*/ 0 h 126"/>
                  <a:gd name="T20" fmla="*/ 0 w 85"/>
                  <a:gd name="T21" fmla="*/ 0 h 126"/>
                  <a:gd name="T22" fmla="*/ 1 w 85"/>
                  <a:gd name="T23" fmla="*/ 0 h 126"/>
                  <a:gd name="T24" fmla="*/ 1 w 85"/>
                  <a:gd name="T25" fmla="*/ 0 h 126"/>
                  <a:gd name="T26" fmla="*/ 1 w 85"/>
                  <a:gd name="T27" fmla="*/ 0 h 126"/>
                  <a:gd name="T28" fmla="*/ 1 w 85"/>
                  <a:gd name="T29" fmla="*/ 0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5"/>
                  <a:gd name="T46" fmla="*/ 0 h 126"/>
                  <a:gd name="T47" fmla="*/ 85 w 85"/>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5" h="126">
                    <a:moveTo>
                      <a:pt x="0" y="126"/>
                    </a:moveTo>
                    <a:lnTo>
                      <a:pt x="19" y="113"/>
                    </a:lnTo>
                    <a:lnTo>
                      <a:pt x="36" y="98"/>
                    </a:lnTo>
                    <a:lnTo>
                      <a:pt x="44" y="91"/>
                    </a:lnTo>
                    <a:lnTo>
                      <a:pt x="51" y="83"/>
                    </a:lnTo>
                    <a:lnTo>
                      <a:pt x="58" y="76"/>
                    </a:lnTo>
                    <a:lnTo>
                      <a:pt x="64" y="68"/>
                    </a:lnTo>
                    <a:lnTo>
                      <a:pt x="69" y="59"/>
                    </a:lnTo>
                    <a:lnTo>
                      <a:pt x="74" y="51"/>
                    </a:lnTo>
                    <a:lnTo>
                      <a:pt x="77" y="43"/>
                    </a:lnTo>
                    <a:lnTo>
                      <a:pt x="81" y="34"/>
                    </a:lnTo>
                    <a:lnTo>
                      <a:pt x="83" y="26"/>
                    </a:lnTo>
                    <a:lnTo>
                      <a:pt x="84" y="17"/>
                    </a:lnTo>
                    <a:lnTo>
                      <a:pt x="85" y="9"/>
                    </a:lnTo>
                    <a:lnTo>
                      <a:pt x="85" y="0"/>
                    </a:lnTo>
                  </a:path>
                </a:pathLst>
              </a:custGeom>
              <a:noFill/>
              <a:ln w="7938">
                <a:solidFill>
                  <a:srgbClr val="000000"/>
                </a:solidFill>
                <a:prstDash val="solid"/>
                <a:round/>
                <a:headEnd/>
                <a:tailEnd/>
              </a:ln>
            </p:spPr>
            <p:txBody>
              <a:bodyPr/>
              <a:lstStyle/>
              <a:p>
                <a:endParaRPr lang="en-US"/>
              </a:p>
            </p:txBody>
          </p:sp>
          <p:sp>
            <p:nvSpPr>
              <p:cNvPr id="56912" name="Freeform 1349"/>
              <p:cNvSpPr>
                <a:spLocks/>
              </p:cNvSpPr>
              <p:nvPr/>
            </p:nvSpPr>
            <p:spPr bwMode="auto">
              <a:xfrm>
                <a:off x="4950" y="2438"/>
                <a:ext cx="658" cy="383"/>
              </a:xfrm>
              <a:custGeom>
                <a:avLst/>
                <a:gdLst>
                  <a:gd name="T0" fmla="*/ 0 w 3948"/>
                  <a:gd name="T1" fmla="*/ 11 h 2296"/>
                  <a:gd name="T2" fmla="*/ 1 w 3948"/>
                  <a:gd name="T3" fmla="*/ 10 h 2296"/>
                  <a:gd name="T4" fmla="*/ 2 w 3948"/>
                  <a:gd name="T5" fmla="*/ 9 h 2296"/>
                  <a:gd name="T6" fmla="*/ 4 w 3948"/>
                  <a:gd name="T7" fmla="*/ 9 h 2296"/>
                  <a:gd name="T8" fmla="*/ 5 w 3948"/>
                  <a:gd name="T9" fmla="*/ 8 h 2296"/>
                  <a:gd name="T10" fmla="*/ 6 w 3948"/>
                  <a:gd name="T11" fmla="*/ 7 h 2296"/>
                  <a:gd name="T12" fmla="*/ 7 w 3948"/>
                  <a:gd name="T13" fmla="*/ 7 h 2296"/>
                  <a:gd name="T14" fmla="*/ 8 w 3948"/>
                  <a:gd name="T15" fmla="*/ 6 h 2296"/>
                  <a:gd name="T16" fmla="*/ 9 w 3948"/>
                  <a:gd name="T17" fmla="*/ 5 h 2296"/>
                  <a:gd name="T18" fmla="*/ 10 w 3948"/>
                  <a:gd name="T19" fmla="*/ 5 h 2296"/>
                  <a:gd name="T20" fmla="*/ 12 w 3948"/>
                  <a:gd name="T21" fmla="*/ 4 h 2296"/>
                  <a:gd name="T22" fmla="*/ 13 w 3948"/>
                  <a:gd name="T23" fmla="*/ 3 h 2296"/>
                  <a:gd name="T24" fmla="*/ 14 w 3948"/>
                  <a:gd name="T25" fmla="*/ 3 h 2296"/>
                  <a:gd name="T26" fmla="*/ 15 w 3948"/>
                  <a:gd name="T27" fmla="*/ 2 h 2296"/>
                  <a:gd name="T28" fmla="*/ 16 w 3948"/>
                  <a:gd name="T29" fmla="*/ 1 h 2296"/>
                  <a:gd name="T30" fmla="*/ 17 w 3948"/>
                  <a:gd name="T31" fmla="*/ 1 h 2296"/>
                  <a:gd name="T32" fmla="*/ 18 w 3948"/>
                  <a:gd name="T33" fmla="*/ 0 h 22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48"/>
                  <a:gd name="T52" fmla="*/ 0 h 2296"/>
                  <a:gd name="T53" fmla="*/ 3948 w 3948"/>
                  <a:gd name="T54" fmla="*/ 2296 h 22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48" h="2296">
                    <a:moveTo>
                      <a:pt x="0" y="2296"/>
                    </a:moveTo>
                    <a:lnTo>
                      <a:pt x="252" y="2156"/>
                    </a:lnTo>
                    <a:lnTo>
                      <a:pt x="503" y="2015"/>
                    </a:lnTo>
                    <a:lnTo>
                      <a:pt x="754" y="1873"/>
                    </a:lnTo>
                    <a:lnTo>
                      <a:pt x="1004" y="1731"/>
                    </a:lnTo>
                    <a:lnTo>
                      <a:pt x="1252" y="1589"/>
                    </a:lnTo>
                    <a:lnTo>
                      <a:pt x="1501" y="1447"/>
                    </a:lnTo>
                    <a:lnTo>
                      <a:pt x="1749" y="1304"/>
                    </a:lnTo>
                    <a:lnTo>
                      <a:pt x="1996" y="1160"/>
                    </a:lnTo>
                    <a:lnTo>
                      <a:pt x="2243" y="1017"/>
                    </a:lnTo>
                    <a:lnTo>
                      <a:pt x="2488" y="873"/>
                    </a:lnTo>
                    <a:lnTo>
                      <a:pt x="2733" y="728"/>
                    </a:lnTo>
                    <a:lnTo>
                      <a:pt x="2977" y="584"/>
                    </a:lnTo>
                    <a:lnTo>
                      <a:pt x="3221" y="438"/>
                    </a:lnTo>
                    <a:lnTo>
                      <a:pt x="3464" y="292"/>
                    </a:lnTo>
                    <a:lnTo>
                      <a:pt x="3706" y="147"/>
                    </a:lnTo>
                    <a:lnTo>
                      <a:pt x="3948" y="0"/>
                    </a:lnTo>
                  </a:path>
                </a:pathLst>
              </a:custGeom>
              <a:noFill/>
              <a:ln w="7938">
                <a:solidFill>
                  <a:srgbClr val="000000"/>
                </a:solidFill>
                <a:prstDash val="solid"/>
                <a:round/>
                <a:headEnd/>
                <a:tailEnd/>
              </a:ln>
            </p:spPr>
            <p:txBody>
              <a:bodyPr/>
              <a:lstStyle/>
              <a:p>
                <a:endParaRPr lang="en-US"/>
              </a:p>
            </p:txBody>
          </p:sp>
          <p:sp>
            <p:nvSpPr>
              <p:cNvPr id="56913" name="Freeform 1350"/>
              <p:cNvSpPr>
                <a:spLocks/>
              </p:cNvSpPr>
              <p:nvPr/>
            </p:nvSpPr>
            <p:spPr bwMode="auto">
              <a:xfrm>
                <a:off x="4883" y="2821"/>
                <a:ext cx="67" cy="8"/>
              </a:xfrm>
              <a:custGeom>
                <a:avLst/>
                <a:gdLst>
                  <a:gd name="T0" fmla="*/ 0 w 402"/>
                  <a:gd name="T1" fmla="*/ 0 h 50"/>
                  <a:gd name="T2" fmla="*/ 0 w 402"/>
                  <a:gd name="T3" fmla="*/ 0 h 50"/>
                  <a:gd name="T4" fmla="*/ 0 w 402"/>
                  <a:gd name="T5" fmla="*/ 0 h 50"/>
                  <a:gd name="T6" fmla="*/ 0 w 402"/>
                  <a:gd name="T7" fmla="*/ 0 h 50"/>
                  <a:gd name="T8" fmla="*/ 1 w 402"/>
                  <a:gd name="T9" fmla="*/ 0 h 50"/>
                  <a:gd name="T10" fmla="*/ 1 w 402"/>
                  <a:gd name="T11" fmla="*/ 0 h 50"/>
                  <a:gd name="T12" fmla="*/ 1 w 402"/>
                  <a:gd name="T13" fmla="*/ 0 h 50"/>
                  <a:gd name="T14" fmla="*/ 1 w 402"/>
                  <a:gd name="T15" fmla="*/ 0 h 50"/>
                  <a:gd name="T16" fmla="*/ 1 w 402"/>
                  <a:gd name="T17" fmla="*/ 0 h 50"/>
                  <a:gd name="T18" fmla="*/ 1 w 402"/>
                  <a:gd name="T19" fmla="*/ 0 h 50"/>
                  <a:gd name="T20" fmla="*/ 1 w 402"/>
                  <a:gd name="T21" fmla="*/ 0 h 50"/>
                  <a:gd name="T22" fmla="*/ 1 w 402"/>
                  <a:gd name="T23" fmla="*/ 0 h 50"/>
                  <a:gd name="T24" fmla="*/ 2 w 402"/>
                  <a:gd name="T25" fmla="*/ 0 h 50"/>
                  <a:gd name="T26" fmla="*/ 2 w 402"/>
                  <a:gd name="T27" fmla="*/ 0 h 50"/>
                  <a:gd name="T28" fmla="*/ 2 w 402"/>
                  <a:gd name="T29" fmla="*/ 0 h 50"/>
                  <a:gd name="T30" fmla="*/ 2 w 402"/>
                  <a:gd name="T31" fmla="*/ 0 h 50"/>
                  <a:gd name="T32" fmla="*/ 2 w 40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2"/>
                  <a:gd name="T52" fmla="*/ 0 h 50"/>
                  <a:gd name="T53" fmla="*/ 402 w 402"/>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2" h="50">
                    <a:moveTo>
                      <a:pt x="0" y="16"/>
                    </a:moveTo>
                    <a:lnTo>
                      <a:pt x="24" y="25"/>
                    </a:lnTo>
                    <a:lnTo>
                      <a:pt x="48" y="33"/>
                    </a:lnTo>
                    <a:lnTo>
                      <a:pt x="73" y="39"/>
                    </a:lnTo>
                    <a:lnTo>
                      <a:pt x="99" y="44"/>
                    </a:lnTo>
                    <a:lnTo>
                      <a:pt x="125" y="48"/>
                    </a:lnTo>
                    <a:lnTo>
                      <a:pt x="152" y="50"/>
                    </a:lnTo>
                    <a:lnTo>
                      <a:pt x="179" y="50"/>
                    </a:lnTo>
                    <a:lnTo>
                      <a:pt x="206" y="50"/>
                    </a:lnTo>
                    <a:lnTo>
                      <a:pt x="233" y="49"/>
                    </a:lnTo>
                    <a:lnTo>
                      <a:pt x="259" y="46"/>
                    </a:lnTo>
                    <a:lnTo>
                      <a:pt x="285" y="41"/>
                    </a:lnTo>
                    <a:lnTo>
                      <a:pt x="310" y="36"/>
                    </a:lnTo>
                    <a:lnTo>
                      <a:pt x="335" y="29"/>
                    </a:lnTo>
                    <a:lnTo>
                      <a:pt x="358" y="21"/>
                    </a:lnTo>
                    <a:lnTo>
                      <a:pt x="380" y="11"/>
                    </a:lnTo>
                    <a:lnTo>
                      <a:pt x="402" y="0"/>
                    </a:lnTo>
                  </a:path>
                </a:pathLst>
              </a:custGeom>
              <a:noFill/>
              <a:ln w="7938">
                <a:solidFill>
                  <a:srgbClr val="000000"/>
                </a:solidFill>
                <a:prstDash val="solid"/>
                <a:round/>
                <a:headEnd/>
                <a:tailEnd/>
              </a:ln>
            </p:spPr>
            <p:txBody>
              <a:bodyPr/>
              <a:lstStyle/>
              <a:p>
                <a:endParaRPr lang="en-US"/>
              </a:p>
            </p:txBody>
          </p:sp>
          <p:sp>
            <p:nvSpPr>
              <p:cNvPr id="56914" name="Freeform 1351"/>
              <p:cNvSpPr>
                <a:spLocks/>
              </p:cNvSpPr>
              <p:nvPr/>
            </p:nvSpPr>
            <p:spPr bwMode="auto">
              <a:xfrm>
                <a:off x="4655" y="2692"/>
                <a:ext cx="92" cy="63"/>
              </a:xfrm>
              <a:custGeom>
                <a:avLst/>
                <a:gdLst>
                  <a:gd name="T0" fmla="*/ 0 w 552"/>
                  <a:gd name="T1" fmla="*/ 0 h 380"/>
                  <a:gd name="T2" fmla="*/ 0 w 552"/>
                  <a:gd name="T3" fmla="*/ 0 h 380"/>
                  <a:gd name="T4" fmla="*/ 1 w 552"/>
                  <a:gd name="T5" fmla="*/ 0 h 380"/>
                  <a:gd name="T6" fmla="*/ 1 w 552"/>
                  <a:gd name="T7" fmla="*/ 1 h 380"/>
                  <a:gd name="T8" fmla="*/ 1 w 552"/>
                  <a:gd name="T9" fmla="*/ 1 h 380"/>
                  <a:gd name="T10" fmla="*/ 1 w 552"/>
                  <a:gd name="T11" fmla="*/ 1 h 380"/>
                  <a:gd name="T12" fmla="*/ 2 w 552"/>
                  <a:gd name="T13" fmla="*/ 1 h 380"/>
                  <a:gd name="T14" fmla="*/ 2 w 552"/>
                  <a:gd name="T15" fmla="*/ 1 h 380"/>
                  <a:gd name="T16" fmla="*/ 2 w 552"/>
                  <a:gd name="T17" fmla="*/ 2 h 3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52"/>
                  <a:gd name="T28" fmla="*/ 0 h 380"/>
                  <a:gd name="T29" fmla="*/ 552 w 552"/>
                  <a:gd name="T30" fmla="*/ 380 h 3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52" h="380">
                    <a:moveTo>
                      <a:pt x="0" y="0"/>
                    </a:moveTo>
                    <a:lnTo>
                      <a:pt x="63" y="50"/>
                    </a:lnTo>
                    <a:lnTo>
                      <a:pt x="129" y="99"/>
                    </a:lnTo>
                    <a:lnTo>
                      <a:pt x="196" y="147"/>
                    </a:lnTo>
                    <a:lnTo>
                      <a:pt x="264" y="196"/>
                    </a:lnTo>
                    <a:lnTo>
                      <a:pt x="335" y="242"/>
                    </a:lnTo>
                    <a:lnTo>
                      <a:pt x="405" y="289"/>
                    </a:lnTo>
                    <a:lnTo>
                      <a:pt x="478" y="334"/>
                    </a:lnTo>
                    <a:lnTo>
                      <a:pt x="552" y="380"/>
                    </a:lnTo>
                  </a:path>
                </a:pathLst>
              </a:custGeom>
              <a:noFill/>
              <a:ln w="7938">
                <a:solidFill>
                  <a:srgbClr val="000000"/>
                </a:solidFill>
                <a:prstDash val="solid"/>
                <a:round/>
                <a:headEnd/>
                <a:tailEnd/>
              </a:ln>
            </p:spPr>
            <p:txBody>
              <a:bodyPr/>
              <a:lstStyle/>
              <a:p>
                <a:endParaRPr lang="en-US"/>
              </a:p>
            </p:txBody>
          </p:sp>
          <p:sp>
            <p:nvSpPr>
              <p:cNvPr id="56915" name="Freeform 1352"/>
              <p:cNvSpPr>
                <a:spLocks/>
              </p:cNvSpPr>
              <p:nvPr/>
            </p:nvSpPr>
            <p:spPr bwMode="auto">
              <a:xfrm>
                <a:off x="4768" y="2767"/>
                <a:ext cx="1" cy="1"/>
              </a:xfrm>
              <a:custGeom>
                <a:avLst/>
                <a:gdLst>
                  <a:gd name="T0" fmla="*/ 0 w 4"/>
                  <a:gd name="T1" fmla="*/ 0 h 2"/>
                  <a:gd name="T2" fmla="*/ 0 w 4"/>
                  <a:gd name="T3" fmla="*/ 1 h 2"/>
                  <a:gd name="T4" fmla="*/ 0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3" y="1"/>
                    </a:lnTo>
                    <a:lnTo>
                      <a:pt x="4" y="2"/>
                    </a:lnTo>
                  </a:path>
                </a:pathLst>
              </a:custGeom>
              <a:noFill/>
              <a:ln w="7938">
                <a:solidFill>
                  <a:srgbClr val="000000"/>
                </a:solidFill>
                <a:prstDash val="solid"/>
                <a:round/>
                <a:headEnd/>
                <a:tailEnd/>
              </a:ln>
            </p:spPr>
            <p:txBody>
              <a:bodyPr/>
              <a:lstStyle/>
              <a:p>
                <a:endParaRPr lang="en-US"/>
              </a:p>
            </p:txBody>
          </p:sp>
          <p:sp>
            <p:nvSpPr>
              <p:cNvPr id="56916" name="Freeform 1353"/>
              <p:cNvSpPr>
                <a:spLocks/>
              </p:cNvSpPr>
              <p:nvPr/>
            </p:nvSpPr>
            <p:spPr bwMode="auto">
              <a:xfrm>
                <a:off x="4808" y="2789"/>
                <a:ext cx="75" cy="35"/>
              </a:xfrm>
              <a:custGeom>
                <a:avLst/>
                <a:gdLst>
                  <a:gd name="T0" fmla="*/ 0 w 450"/>
                  <a:gd name="T1" fmla="*/ 0 h 209"/>
                  <a:gd name="T2" fmla="*/ 0 w 450"/>
                  <a:gd name="T3" fmla="*/ 0 h 209"/>
                  <a:gd name="T4" fmla="*/ 1 w 450"/>
                  <a:gd name="T5" fmla="*/ 0 h 209"/>
                  <a:gd name="T6" fmla="*/ 1 w 450"/>
                  <a:gd name="T7" fmla="*/ 0 h 209"/>
                  <a:gd name="T8" fmla="*/ 1 w 450"/>
                  <a:gd name="T9" fmla="*/ 1 h 209"/>
                  <a:gd name="T10" fmla="*/ 1 w 450"/>
                  <a:gd name="T11" fmla="*/ 1 h 209"/>
                  <a:gd name="T12" fmla="*/ 2 w 450"/>
                  <a:gd name="T13" fmla="*/ 1 h 209"/>
                  <a:gd name="T14" fmla="*/ 2 w 450"/>
                  <a:gd name="T15" fmla="*/ 1 h 209"/>
                  <a:gd name="T16" fmla="*/ 2 w 450"/>
                  <a:gd name="T17" fmla="*/ 1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0"/>
                  <a:gd name="T28" fmla="*/ 0 h 209"/>
                  <a:gd name="T29" fmla="*/ 450 w 450"/>
                  <a:gd name="T30" fmla="*/ 209 h 2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0" h="209">
                    <a:moveTo>
                      <a:pt x="0" y="0"/>
                    </a:moveTo>
                    <a:lnTo>
                      <a:pt x="54" y="28"/>
                    </a:lnTo>
                    <a:lnTo>
                      <a:pt x="109" y="55"/>
                    </a:lnTo>
                    <a:lnTo>
                      <a:pt x="165" y="81"/>
                    </a:lnTo>
                    <a:lnTo>
                      <a:pt x="221" y="108"/>
                    </a:lnTo>
                    <a:lnTo>
                      <a:pt x="277" y="133"/>
                    </a:lnTo>
                    <a:lnTo>
                      <a:pt x="334" y="159"/>
                    </a:lnTo>
                    <a:lnTo>
                      <a:pt x="392" y="184"/>
                    </a:lnTo>
                    <a:lnTo>
                      <a:pt x="450" y="209"/>
                    </a:lnTo>
                  </a:path>
                </a:pathLst>
              </a:custGeom>
              <a:noFill/>
              <a:ln w="7938">
                <a:solidFill>
                  <a:srgbClr val="000000"/>
                </a:solidFill>
                <a:prstDash val="solid"/>
                <a:round/>
                <a:headEnd/>
                <a:tailEnd/>
              </a:ln>
            </p:spPr>
            <p:txBody>
              <a:bodyPr/>
              <a:lstStyle/>
              <a:p>
                <a:endParaRPr lang="en-US"/>
              </a:p>
            </p:txBody>
          </p:sp>
          <p:sp>
            <p:nvSpPr>
              <p:cNvPr id="56917" name="Freeform 1354"/>
              <p:cNvSpPr>
                <a:spLocks/>
              </p:cNvSpPr>
              <p:nvPr/>
            </p:nvSpPr>
            <p:spPr bwMode="auto">
              <a:xfrm>
                <a:off x="4645" y="2674"/>
                <a:ext cx="10" cy="18"/>
              </a:xfrm>
              <a:custGeom>
                <a:avLst/>
                <a:gdLst>
                  <a:gd name="T0" fmla="*/ 0 w 60"/>
                  <a:gd name="T1" fmla="*/ 0 h 107"/>
                  <a:gd name="T2" fmla="*/ 0 w 60"/>
                  <a:gd name="T3" fmla="*/ 0 h 107"/>
                  <a:gd name="T4" fmla="*/ 0 w 60"/>
                  <a:gd name="T5" fmla="*/ 0 h 107"/>
                  <a:gd name="T6" fmla="*/ 0 w 60"/>
                  <a:gd name="T7" fmla="*/ 0 h 107"/>
                  <a:gd name="T8" fmla="*/ 0 w 60"/>
                  <a:gd name="T9" fmla="*/ 0 h 107"/>
                  <a:gd name="T10" fmla="*/ 0 w 60"/>
                  <a:gd name="T11" fmla="*/ 0 h 107"/>
                  <a:gd name="T12" fmla="*/ 0 w 60"/>
                  <a:gd name="T13" fmla="*/ 0 h 107"/>
                  <a:gd name="T14" fmla="*/ 0 w 60"/>
                  <a:gd name="T15" fmla="*/ 1 h 107"/>
                  <a:gd name="T16" fmla="*/ 0 w 60"/>
                  <a:gd name="T17" fmla="*/ 1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107"/>
                  <a:gd name="T29" fmla="*/ 60 w 60"/>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107">
                    <a:moveTo>
                      <a:pt x="0" y="0"/>
                    </a:moveTo>
                    <a:lnTo>
                      <a:pt x="1" y="14"/>
                    </a:lnTo>
                    <a:lnTo>
                      <a:pt x="3" y="28"/>
                    </a:lnTo>
                    <a:lnTo>
                      <a:pt x="9" y="43"/>
                    </a:lnTo>
                    <a:lnTo>
                      <a:pt x="14" y="56"/>
                    </a:lnTo>
                    <a:lnTo>
                      <a:pt x="23" y="70"/>
                    </a:lnTo>
                    <a:lnTo>
                      <a:pt x="34" y="82"/>
                    </a:lnTo>
                    <a:lnTo>
                      <a:pt x="46" y="95"/>
                    </a:lnTo>
                    <a:lnTo>
                      <a:pt x="60" y="107"/>
                    </a:lnTo>
                  </a:path>
                </a:pathLst>
              </a:custGeom>
              <a:noFill/>
              <a:ln w="7938">
                <a:solidFill>
                  <a:srgbClr val="000000"/>
                </a:solidFill>
                <a:prstDash val="solid"/>
                <a:round/>
                <a:headEnd/>
                <a:tailEnd/>
              </a:ln>
            </p:spPr>
            <p:txBody>
              <a:bodyPr/>
              <a:lstStyle/>
              <a:p>
                <a:endParaRPr lang="en-US"/>
              </a:p>
            </p:txBody>
          </p:sp>
          <p:sp>
            <p:nvSpPr>
              <p:cNvPr id="56918" name="Freeform 1355"/>
              <p:cNvSpPr>
                <a:spLocks/>
              </p:cNvSpPr>
              <p:nvPr/>
            </p:nvSpPr>
            <p:spPr bwMode="auto">
              <a:xfrm>
                <a:off x="4834" y="265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6919" name="Freeform 1356"/>
              <p:cNvSpPr>
                <a:spLocks/>
              </p:cNvSpPr>
              <p:nvPr/>
            </p:nvSpPr>
            <p:spPr bwMode="auto">
              <a:xfrm>
                <a:off x="4943" y="275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6920" name="Line 1357"/>
              <p:cNvSpPr>
                <a:spLocks noChangeShapeType="1"/>
              </p:cNvSpPr>
              <p:nvPr/>
            </p:nvSpPr>
            <p:spPr bwMode="auto">
              <a:xfrm>
                <a:off x="5622" y="2391"/>
                <a:ext cx="0" cy="0"/>
              </a:xfrm>
              <a:prstGeom prst="line">
                <a:avLst/>
              </a:prstGeom>
              <a:noFill/>
              <a:ln w="7938">
                <a:solidFill>
                  <a:srgbClr val="000000"/>
                </a:solidFill>
                <a:round/>
                <a:headEnd/>
                <a:tailEnd/>
              </a:ln>
            </p:spPr>
            <p:txBody>
              <a:bodyPr/>
              <a:lstStyle/>
              <a:p>
                <a:endParaRPr lang="en-US"/>
              </a:p>
            </p:txBody>
          </p:sp>
          <p:sp>
            <p:nvSpPr>
              <p:cNvPr id="56921" name="Line 1358"/>
              <p:cNvSpPr>
                <a:spLocks noChangeShapeType="1"/>
              </p:cNvSpPr>
              <p:nvPr/>
            </p:nvSpPr>
            <p:spPr bwMode="auto">
              <a:xfrm>
                <a:off x="5623" y="2417"/>
                <a:ext cx="0" cy="0"/>
              </a:xfrm>
              <a:prstGeom prst="line">
                <a:avLst/>
              </a:prstGeom>
              <a:noFill/>
              <a:ln w="7938">
                <a:solidFill>
                  <a:srgbClr val="000000"/>
                </a:solidFill>
                <a:round/>
                <a:headEnd/>
                <a:tailEnd/>
              </a:ln>
            </p:spPr>
            <p:txBody>
              <a:bodyPr/>
              <a:lstStyle/>
              <a:p>
                <a:endParaRPr lang="en-US"/>
              </a:p>
            </p:txBody>
          </p:sp>
          <p:sp>
            <p:nvSpPr>
              <p:cNvPr id="56922" name="Line 1359"/>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3" name="Line 1360"/>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4" name="Line 1361"/>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5" name="Line 1362"/>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6" name="Line 1363"/>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7" name="Line 1364"/>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8" name="Line 1365"/>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29" name="Line 1366"/>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0" name="Line 1367"/>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1" name="Line 1368"/>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2" name="Line 1369"/>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3" name="Line 1370"/>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4" name="Line 1371"/>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5" name="Line 1372"/>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6" name="Line 1373"/>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7" name="Line 1374"/>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8" name="Line 1375"/>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39" name="Line 1376"/>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40" name="Line 1377"/>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41" name="Line 1378"/>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42" name="Line 1379"/>
              <p:cNvSpPr>
                <a:spLocks noChangeShapeType="1"/>
              </p:cNvSpPr>
              <p:nvPr/>
            </p:nvSpPr>
            <p:spPr bwMode="auto">
              <a:xfrm>
                <a:off x="5622" y="2391"/>
                <a:ext cx="1" cy="26"/>
              </a:xfrm>
              <a:prstGeom prst="line">
                <a:avLst/>
              </a:prstGeom>
              <a:noFill/>
              <a:ln w="7938">
                <a:solidFill>
                  <a:srgbClr val="000000"/>
                </a:solidFill>
                <a:round/>
                <a:headEnd/>
                <a:tailEnd/>
              </a:ln>
            </p:spPr>
            <p:txBody>
              <a:bodyPr/>
              <a:lstStyle/>
              <a:p>
                <a:endParaRPr lang="en-US"/>
              </a:p>
            </p:txBody>
          </p:sp>
          <p:sp>
            <p:nvSpPr>
              <p:cNvPr id="56943" name="Freeform 1380"/>
              <p:cNvSpPr>
                <a:spLocks/>
              </p:cNvSpPr>
              <p:nvPr/>
            </p:nvSpPr>
            <p:spPr bwMode="auto">
              <a:xfrm>
                <a:off x="5386" y="2235"/>
                <a:ext cx="223" cy="129"/>
              </a:xfrm>
              <a:custGeom>
                <a:avLst/>
                <a:gdLst>
                  <a:gd name="T0" fmla="*/ 0 w 1338"/>
                  <a:gd name="T1" fmla="*/ 0 h 776"/>
                  <a:gd name="T2" fmla="*/ 0 w 1338"/>
                  <a:gd name="T3" fmla="*/ 0 h 776"/>
                  <a:gd name="T4" fmla="*/ 1 w 1338"/>
                  <a:gd name="T5" fmla="*/ 0 h 776"/>
                  <a:gd name="T6" fmla="*/ 1 w 1338"/>
                  <a:gd name="T7" fmla="*/ 0 h 776"/>
                  <a:gd name="T8" fmla="*/ 2 w 1338"/>
                  <a:gd name="T9" fmla="*/ 1 h 776"/>
                  <a:gd name="T10" fmla="*/ 2 w 1338"/>
                  <a:gd name="T11" fmla="*/ 1 h 776"/>
                  <a:gd name="T12" fmla="*/ 2 w 1338"/>
                  <a:gd name="T13" fmla="*/ 1 h 776"/>
                  <a:gd name="T14" fmla="*/ 3 w 1338"/>
                  <a:gd name="T15" fmla="*/ 1 h 776"/>
                  <a:gd name="T16" fmla="*/ 3 w 1338"/>
                  <a:gd name="T17" fmla="*/ 1 h 776"/>
                  <a:gd name="T18" fmla="*/ 4 w 1338"/>
                  <a:gd name="T19" fmla="*/ 2 h 776"/>
                  <a:gd name="T20" fmla="*/ 4 w 1338"/>
                  <a:gd name="T21" fmla="*/ 2 h 776"/>
                  <a:gd name="T22" fmla="*/ 4 w 1338"/>
                  <a:gd name="T23" fmla="*/ 2 h 776"/>
                  <a:gd name="T24" fmla="*/ 5 w 1338"/>
                  <a:gd name="T25" fmla="*/ 2 h 776"/>
                  <a:gd name="T26" fmla="*/ 5 w 1338"/>
                  <a:gd name="T27" fmla="*/ 3 h 776"/>
                  <a:gd name="T28" fmla="*/ 6 w 1338"/>
                  <a:gd name="T29" fmla="*/ 3 h 776"/>
                  <a:gd name="T30" fmla="*/ 6 w 1338"/>
                  <a:gd name="T31" fmla="*/ 3 h 776"/>
                  <a:gd name="T32" fmla="*/ 6 w 1338"/>
                  <a:gd name="T33" fmla="*/ 3 h 7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38"/>
                  <a:gd name="T52" fmla="*/ 0 h 776"/>
                  <a:gd name="T53" fmla="*/ 1338 w 1338"/>
                  <a:gd name="T54" fmla="*/ 776 h 7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38" h="776">
                    <a:moveTo>
                      <a:pt x="0" y="0"/>
                    </a:moveTo>
                    <a:lnTo>
                      <a:pt x="94" y="36"/>
                    </a:lnTo>
                    <a:lnTo>
                      <a:pt x="187" y="72"/>
                    </a:lnTo>
                    <a:lnTo>
                      <a:pt x="279" y="110"/>
                    </a:lnTo>
                    <a:lnTo>
                      <a:pt x="370" y="150"/>
                    </a:lnTo>
                    <a:lnTo>
                      <a:pt x="459" y="193"/>
                    </a:lnTo>
                    <a:lnTo>
                      <a:pt x="547" y="238"/>
                    </a:lnTo>
                    <a:lnTo>
                      <a:pt x="634" y="283"/>
                    </a:lnTo>
                    <a:lnTo>
                      <a:pt x="719" y="331"/>
                    </a:lnTo>
                    <a:lnTo>
                      <a:pt x="802" y="381"/>
                    </a:lnTo>
                    <a:lnTo>
                      <a:pt x="884" y="432"/>
                    </a:lnTo>
                    <a:lnTo>
                      <a:pt x="964" y="485"/>
                    </a:lnTo>
                    <a:lnTo>
                      <a:pt x="1043" y="539"/>
                    </a:lnTo>
                    <a:lnTo>
                      <a:pt x="1119" y="596"/>
                    </a:lnTo>
                    <a:lnTo>
                      <a:pt x="1194" y="654"/>
                    </a:lnTo>
                    <a:lnTo>
                      <a:pt x="1266" y="714"/>
                    </a:lnTo>
                    <a:lnTo>
                      <a:pt x="1338" y="776"/>
                    </a:lnTo>
                  </a:path>
                </a:pathLst>
              </a:custGeom>
              <a:noFill/>
              <a:ln w="7938">
                <a:solidFill>
                  <a:srgbClr val="000000"/>
                </a:solidFill>
                <a:prstDash val="solid"/>
                <a:round/>
                <a:headEnd/>
                <a:tailEnd/>
              </a:ln>
            </p:spPr>
            <p:txBody>
              <a:bodyPr/>
              <a:lstStyle/>
              <a:p>
                <a:endParaRPr lang="en-US"/>
              </a:p>
            </p:txBody>
          </p:sp>
          <p:sp>
            <p:nvSpPr>
              <p:cNvPr id="56944" name="Freeform 1381"/>
              <p:cNvSpPr>
                <a:spLocks/>
              </p:cNvSpPr>
              <p:nvPr/>
            </p:nvSpPr>
            <p:spPr bwMode="auto">
              <a:xfrm>
                <a:off x="5609" y="2364"/>
                <a:ext cx="13" cy="27"/>
              </a:xfrm>
              <a:custGeom>
                <a:avLst/>
                <a:gdLst>
                  <a:gd name="T0" fmla="*/ 0 w 78"/>
                  <a:gd name="T1" fmla="*/ 0 h 161"/>
                  <a:gd name="T2" fmla="*/ 0 w 78"/>
                  <a:gd name="T3" fmla="*/ 0 h 161"/>
                  <a:gd name="T4" fmla="*/ 0 w 78"/>
                  <a:gd name="T5" fmla="*/ 0 h 161"/>
                  <a:gd name="T6" fmla="*/ 0 w 78"/>
                  <a:gd name="T7" fmla="*/ 0 h 161"/>
                  <a:gd name="T8" fmla="*/ 0 w 78"/>
                  <a:gd name="T9" fmla="*/ 0 h 161"/>
                  <a:gd name="T10" fmla="*/ 0 w 78"/>
                  <a:gd name="T11" fmla="*/ 1 h 161"/>
                  <a:gd name="T12" fmla="*/ 0 w 78"/>
                  <a:gd name="T13" fmla="*/ 1 h 161"/>
                  <a:gd name="T14" fmla="*/ 0 w 78"/>
                  <a:gd name="T15" fmla="*/ 1 h 161"/>
                  <a:gd name="T16" fmla="*/ 0 w 78"/>
                  <a:gd name="T17" fmla="*/ 1 h 1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8"/>
                  <a:gd name="T28" fmla="*/ 0 h 161"/>
                  <a:gd name="T29" fmla="*/ 78 w 78"/>
                  <a:gd name="T30" fmla="*/ 161 h 1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8" h="161">
                    <a:moveTo>
                      <a:pt x="0" y="0"/>
                    </a:moveTo>
                    <a:lnTo>
                      <a:pt x="17" y="15"/>
                    </a:lnTo>
                    <a:lnTo>
                      <a:pt x="32" y="34"/>
                    </a:lnTo>
                    <a:lnTo>
                      <a:pt x="45" y="52"/>
                    </a:lnTo>
                    <a:lnTo>
                      <a:pt x="57" y="72"/>
                    </a:lnTo>
                    <a:lnTo>
                      <a:pt x="66" y="94"/>
                    </a:lnTo>
                    <a:lnTo>
                      <a:pt x="72" y="115"/>
                    </a:lnTo>
                    <a:lnTo>
                      <a:pt x="77" y="138"/>
                    </a:lnTo>
                    <a:lnTo>
                      <a:pt x="78" y="161"/>
                    </a:lnTo>
                  </a:path>
                </a:pathLst>
              </a:custGeom>
              <a:noFill/>
              <a:ln w="7938">
                <a:solidFill>
                  <a:srgbClr val="000000"/>
                </a:solidFill>
                <a:prstDash val="solid"/>
                <a:round/>
                <a:headEnd/>
                <a:tailEnd/>
              </a:ln>
            </p:spPr>
            <p:txBody>
              <a:bodyPr/>
              <a:lstStyle/>
              <a:p>
                <a:endParaRPr lang="en-US"/>
              </a:p>
            </p:txBody>
          </p:sp>
          <p:sp>
            <p:nvSpPr>
              <p:cNvPr id="56945" name="Freeform 1382"/>
              <p:cNvSpPr>
                <a:spLocks/>
              </p:cNvSpPr>
              <p:nvPr/>
            </p:nvSpPr>
            <p:spPr bwMode="auto">
              <a:xfrm>
                <a:off x="4789" y="2611"/>
                <a:ext cx="37" cy="39"/>
              </a:xfrm>
              <a:custGeom>
                <a:avLst/>
                <a:gdLst>
                  <a:gd name="T0" fmla="*/ 0 w 221"/>
                  <a:gd name="T1" fmla="*/ 0 h 228"/>
                  <a:gd name="T2" fmla="*/ 0 w 221"/>
                  <a:gd name="T3" fmla="*/ 0 h 228"/>
                  <a:gd name="T4" fmla="*/ 0 w 221"/>
                  <a:gd name="T5" fmla="*/ 0 h 228"/>
                  <a:gd name="T6" fmla="*/ 0 w 221"/>
                  <a:gd name="T7" fmla="*/ 1 h 228"/>
                  <a:gd name="T8" fmla="*/ 1 w 221"/>
                  <a:gd name="T9" fmla="*/ 1 h 228"/>
                  <a:gd name="T10" fmla="*/ 1 w 221"/>
                  <a:gd name="T11" fmla="*/ 1 h 228"/>
                  <a:gd name="T12" fmla="*/ 1 w 221"/>
                  <a:gd name="T13" fmla="*/ 1 h 228"/>
                  <a:gd name="T14" fmla="*/ 1 w 221"/>
                  <a:gd name="T15" fmla="*/ 1 h 228"/>
                  <a:gd name="T16" fmla="*/ 1 w 221"/>
                  <a:gd name="T17" fmla="*/ 1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228"/>
                  <a:gd name="T29" fmla="*/ 221 w 221"/>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228">
                    <a:moveTo>
                      <a:pt x="0" y="0"/>
                    </a:moveTo>
                    <a:lnTo>
                      <a:pt x="17" y="29"/>
                    </a:lnTo>
                    <a:lnTo>
                      <a:pt x="37" y="60"/>
                    </a:lnTo>
                    <a:lnTo>
                      <a:pt x="61" y="90"/>
                    </a:lnTo>
                    <a:lnTo>
                      <a:pt x="87" y="118"/>
                    </a:lnTo>
                    <a:lnTo>
                      <a:pt x="117" y="146"/>
                    </a:lnTo>
                    <a:lnTo>
                      <a:pt x="150" y="175"/>
                    </a:lnTo>
                    <a:lnTo>
                      <a:pt x="184" y="202"/>
                    </a:lnTo>
                    <a:lnTo>
                      <a:pt x="221" y="228"/>
                    </a:lnTo>
                  </a:path>
                </a:pathLst>
              </a:custGeom>
              <a:noFill/>
              <a:ln w="7938">
                <a:solidFill>
                  <a:srgbClr val="000000"/>
                </a:solidFill>
                <a:prstDash val="solid"/>
                <a:round/>
                <a:headEnd/>
                <a:tailEnd/>
              </a:ln>
            </p:spPr>
            <p:txBody>
              <a:bodyPr/>
              <a:lstStyle/>
              <a:p>
                <a:endParaRPr lang="en-US"/>
              </a:p>
            </p:txBody>
          </p:sp>
          <p:sp>
            <p:nvSpPr>
              <p:cNvPr id="56946" name="Line 1383"/>
              <p:cNvSpPr>
                <a:spLocks noChangeShapeType="1"/>
              </p:cNvSpPr>
              <p:nvPr/>
            </p:nvSpPr>
            <p:spPr bwMode="auto">
              <a:xfrm>
                <a:off x="4832" y="2653"/>
                <a:ext cx="0" cy="0"/>
              </a:xfrm>
              <a:prstGeom prst="line">
                <a:avLst/>
              </a:prstGeom>
              <a:noFill/>
              <a:ln w="7938">
                <a:solidFill>
                  <a:srgbClr val="000000"/>
                </a:solidFill>
                <a:round/>
                <a:headEnd/>
                <a:tailEnd/>
              </a:ln>
            </p:spPr>
            <p:txBody>
              <a:bodyPr/>
              <a:lstStyle/>
              <a:p>
                <a:endParaRPr lang="en-US"/>
              </a:p>
            </p:txBody>
          </p:sp>
          <p:sp>
            <p:nvSpPr>
              <p:cNvPr id="56947" name="Line 1384"/>
              <p:cNvSpPr>
                <a:spLocks noChangeShapeType="1"/>
              </p:cNvSpPr>
              <p:nvPr/>
            </p:nvSpPr>
            <p:spPr bwMode="auto">
              <a:xfrm>
                <a:off x="4837" y="2656"/>
                <a:ext cx="0" cy="0"/>
              </a:xfrm>
              <a:prstGeom prst="line">
                <a:avLst/>
              </a:prstGeom>
              <a:noFill/>
              <a:ln w="7938">
                <a:solidFill>
                  <a:srgbClr val="000000"/>
                </a:solidFill>
                <a:round/>
                <a:headEnd/>
                <a:tailEnd/>
              </a:ln>
            </p:spPr>
            <p:txBody>
              <a:bodyPr/>
              <a:lstStyle/>
              <a:p>
                <a:endParaRPr lang="en-US"/>
              </a:p>
            </p:txBody>
          </p:sp>
          <p:sp>
            <p:nvSpPr>
              <p:cNvPr id="56948" name="Line 1385"/>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49" name="Line 1386"/>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0" name="Line 1387"/>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1" name="Line 1388"/>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2" name="Line 1389"/>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3" name="Line 1390"/>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4" name="Line 1391"/>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5" name="Line 1392"/>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6" name="Line 1393"/>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7" name="Line 1394"/>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8" name="Line 1395"/>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59" name="Line 1396"/>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0" name="Line 1397"/>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1" name="Line 1398"/>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2" name="Line 1399"/>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3" name="Line 1400"/>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4" name="Line 1401"/>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5" name="Line 1402"/>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6" name="Line 1403"/>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7" name="Line 1404"/>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8" name="Line 1405"/>
              <p:cNvSpPr>
                <a:spLocks noChangeShapeType="1"/>
              </p:cNvSpPr>
              <p:nvPr/>
            </p:nvSpPr>
            <p:spPr bwMode="auto">
              <a:xfrm>
                <a:off x="4832" y="2653"/>
                <a:ext cx="5" cy="3"/>
              </a:xfrm>
              <a:prstGeom prst="line">
                <a:avLst/>
              </a:prstGeom>
              <a:noFill/>
              <a:ln w="7938">
                <a:solidFill>
                  <a:srgbClr val="000000"/>
                </a:solidFill>
                <a:round/>
                <a:headEnd/>
                <a:tailEnd/>
              </a:ln>
            </p:spPr>
            <p:txBody>
              <a:bodyPr/>
              <a:lstStyle/>
              <a:p>
                <a:endParaRPr lang="en-US"/>
              </a:p>
            </p:txBody>
          </p:sp>
          <p:sp>
            <p:nvSpPr>
              <p:cNvPr id="56969" name="Freeform 1406"/>
              <p:cNvSpPr>
                <a:spLocks/>
              </p:cNvSpPr>
              <p:nvPr/>
            </p:nvSpPr>
            <p:spPr bwMode="auto">
              <a:xfrm>
                <a:off x="4928" y="2607"/>
                <a:ext cx="256" cy="86"/>
              </a:xfrm>
              <a:custGeom>
                <a:avLst/>
                <a:gdLst>
                  <a:gd name="T0" fmla="*/ 0 w 1538"/>
                  <a:gd name="T1" fmla="*/ 2 h 513"/>
                  <a:gd name="T2" fmla="*/ 0 w 1538"/>
                  <a:gd name="T3" fmla="*/ 2 h 513"/>
                  <a:gd name="T4" fmla="*/ 0 w 1538"/>
                  <a:gd name="T5" fmla="*/ 2 h 513"/>
                  <a:gd name="T6" fmla="*/ 1 w 1538"/>
                  <a:gd name="T7" fmla="*/ 2 h 513"/>
                  <a:gd name="T8" fmla="*/ 1 w 1538"/>
                  <a:gd name="T9" fmla="*/ 2 h 513"/>
                  <a:gd name="T10" fmla="*/ 1 w 1538"/>
                  <a:gd name="T11" fmla="*/ 2 h 513"/>
                  <a:gd name="T12" fmla="*/ 2 w 1538"/>
                  <a:gd name="T13" fmla="*/ 2 h 513"/>
                  <a:gd name="T14" fmla="*/ 2 w 1538"/>
                  <a:gd name="T15" fmla="*/ 2 h 513"/>
                  <a:gd name="T16" fmla="*/ 2 w 1538"/>
                  <a:gd name="T17" fmla="*/ 2 h 513"/>
                  <a:gd name="T18" fmla="*/ 2 w 1538"/>
                  <a:gd name="T19" fmla="*/ 2 h 513"/>
                  <a:gd name="T20" fmla="*/ 3 w 1538"/>
                  <a:gd name="T21" fmla="*/ 2 h 513"/>
                  <a:gd name="T22" fmla="*/ 3 w 1538"/>
                  <a:gd name="T23" fmla="*/ 2 h 513"/>
                  <a:gd name="T24" fmla="*/ 3 w 1538"/>
                  <a:gd name="T25" fmla="*/ 2 h 513"/>
                  <a:gd name="T26" fmla="*/ 3 w 1538"/>
                  <a:gd name="T27" fmla="*/ 2 h 513"/>
                  <a:gd name="T28" fmla="*/ 4 w 1538"/>
                  <a:gd name="T29" fmla="*/ 2 h 513"/>
                  <a:gd name="T30" fmla="*/ 4 w 1538"/>
                  <a:gd name="T31" fmla="*/ 2 h 513"/>
                  <a:gd name="T32" fmla="*/ 4 w 1538"/>
                  <a:gd name="T33" fmla="*/ 2 h 513"/>
                  <a:gd name="T34" fmla="*/ 4 w 1538"/>
                  <a:gd name="T35" fmla="*/ 2 h 513"/>
                  <a:gd name="T36" fmla="*/ 5 w 1538"/>
                  <a:gd name="T37" fmla="*/ 2 h 513"/>
                  <a:gd name="T38" fmla="*/ 5 w 1538"/>
                  <a:gd name="T39" fmla="*/ 2 h 513"/>
                  <a:gd name="T40" fmla="*/ 5 w 1538"/>
                  <a:gd name="T41" fmla="*/ 2 h 513"/>
                  <a:gd name="T42" fmla="*/ 5 w 1538"/>
                  <a:gd name="T43" fmla="*/ 2 h 513"/>
                  <a:gd name="T44" fmla="*/ 6 w 1538"/>
                  <a:gd name="T45" fmla="*/ 2 h 513"/>
                  <a:gd name="T46" fmla="*/ 6 w 1538"/>
                  <a:gd name="T47" fmla="*/ 1 h 513"/>
                  <a:gd name="T48" fmla="*/ 6 w 1538"/>
                  <a:gd name="T49" fmla="*/ 1 h 513"/>
                  <a:gd name="T50" fmla="*/ 6 w 1538"/>
                  <a:gd name="T51" fmla="*/ 1 h 513"/>
                  <a:gd name="T52" fmla="*/ 6 w 1538"/>
                  <a:gd name="T53" fmla="*/ 1 h 513"/>
                  <a:gd name="T54" fmla="*/ 6 w 1538"/>
                  <a:gd name="T55" fmla="*/ 1 h 513"/>
                  <a:gd name="T56" fmla="*/ 7 w 1538"/>
                  <a:gd name="T57" fmla="*/ 1 h 513"/>
                  <a:gd name="T58" fmla="*/ 7 w 1538"/>
                  <a:gd name="T59" fmla="*/ 1 h 513"/>
                  <a:gd name="T60" fmla="*/ 7 w 1538"/>
                  <a:gd name="T61" fmla="*/ 0 h 513"/>
                  <a:gd name="T62" fmla="*/ 7 w 1538"/>
                  <a:gd name="T63" fmla="*/ 0 h 513"/>
                  <a:gd name="T64" fmla="*/ 7 w 1538"/>
                  <a:gd name="T65" fmla="*/ 0 h 5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8"/>
                  <a:gd name="T100" fmla="*/ 0 h 513"/>
                  <a:gd name="T101" fmla="*/ 1538 w 1538"/>
                  <a:gd name="T102" fmla="*/ 513 h 5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8" h="513">
                    <a:moveTo>
                      <a:pt x="0" y="481"/>
                    </a:moveTo>
                    <a:lnTo>
                      <a:pt x="59" y="490"/>
                    </a:lnTo>
                    <a:lnTo>
                      <a:pt x="118" y="498"/>
                    </a:lnTo>
                    <a:lnTo>
                      <a:pt x="178" y="504"/>
                    </a:lnTo>
                    <a:lnTo>
                      <a:pt x="238" y="508"/>
                    </a:lnTo>
                    <a:lnTo>
                      <a:pt x="298" y="512"/>
                    </a:lnTo>
                    <a:lnTo>
                      <a:pt x="359" y="513"/>
                    </a:lnTo>
                    <a:lnTo>
                      <a:pt x="420" y="512"/>
                    </a:lnTo>
                    <a:lnTo>
                      <a:pt x="480" y="509"/>
                    </a:lnTo>
                    <a:lnTo>
                      <a:pt x="540" y="506"/>
                    </a:lnTo>
                    <a:lnTo>
                      <a:pt x="600" y="500"/>
                    </a:lnTo>
                    <a:lnTo>
                      <a:pt x="660" y="492"/>
                    </a:lnTo>
                    <a:lnTo>
                      <a:pt x="717" y="483"/>
                    </a:lnTo>
                    <a:lnTo>
                      <a:pt x="775" y="473"/>
                    </a:lnTo>
                    <a:lnTo>
                      <a:pt x="831" y="460"/>
                    </a:lnTo>
                    <a:lnTo>
                      <a:pt x="887" y="446"/>
                    </a:lnTo>
                    <a:lnTo>
                      <a:pt x="941" y="430"/>
                    </a:lnTo>
                    <a:lnTo>
                      <a:pt x="993" y="413"/>
                    </a:lnTo>
                    <a:lnTo>
                      <a:pt x="1044" y="394"/>
                    </a:lnTo>
                    <a:lnTo>
                      <a:pt x="1093" y="373"/>
                    </a:lnTo>
                    <a:lnTo>
                      <a:pt x="1141" y="352"/>
                    </a:lnTo>
                    <a:lnTo>
                      <a:pt x="1186" y="328"/>
                    </a:lnTo>
                    <a:lnTo>
                      <a:pt x="1230" y="303"/>
                    </a:lnTo>
                    <a:lnTo>
                      <a:pt x="1272" y="277"/>
                    </a:lnTo>
                    <a:lnTo>
                      <a:pt x="1311" y="250"/>
                    </a:lnTo>
                    <a:lnTo>
                      <a:pt x="1349" y="222"/>
                    </a:lnTo>
                    <a:lnTo>
                      <a:pt x="1383" y="193"/>
                    </a:lnTo>
                    <a:lnTo>
                      <a:pt x="1415" y="162"/>
                    </a:lnTo>
                    <a:lnTo>
                      <a:pt x="1445" y="131"/>
                    </a:lnTo>
                    <a:lnTo>
                      <a:pt x="1473" y="100"/>
                    </a:lnTo>
                    <a:lnTo>
                      <a:pt x="1496" y="67"/>
                    </a:lnTo>
                    <a:lnTo>
                      <a:pt x="1519" y="34"/>
                    </a:lnTo>
                    <a:lnTo>
                      <a:pt x="1538" y="0"/>
                    </a:lnTo>
                  </a:path>
                </a:pathLst>
              </a:custGeom>
              <a:noFill/>
              <a:ln w="7938">
                <a:solidFill>
                  <a:srgbClr val="000000"/>
                </a:solidFill>
                <a:prstDash val="solid"/>
                <a:round/>
                <a:headEnd/>
                <a:tailEnd/>
              </a:ln>
            </p:spPr>
            <p:txBody>
              <a:bodyPr/>
              <a:lstStyle/>
              <a:p>
                <a:endParaRPr lang="en-US"/>
              </a:p>
            </p:txBody>
          </p:sp>
          <p:sp>
            <p:nvSpPr>
              <p:cNvPr id="56970" name="Line 1407"/>
              <p:cNvSpPr>
                <a:spLocks noChangeShapeType="1"/>
              </p:cNvSpPr>
              <p:nvPr/>
            </p:nvSpPr>
            <p:spPr bwMode="auto">
              <a:xfrm>
                <a:off x="4795" y="2664"/>
                <a:ext cx="0" cy="0"/>
              </a:xfrm>
              <a:prstGeom prst="line">
                <a:avLst/>
              </a:prstGeom>
              <a:noFill/>
              <a:ln w="7938">
                <a:solidFill>
                  <a:srgbClr val="000000"/>
                </a:solidFill>
                <a:round/>
                <a:headEnd/>
                <a:tailEnd/>
              </a:ln>
            </p:spPr>
            <p:txBody>
              <a:bodyPr/>
              <a:lstStyle/>
              <a:p>
                <a:endParaRPr lang="en-US"/>
              </a:p>
            </p:txBody>
          </p:sp>
          <p:sp>
            <p:nvSpPr>
              <p:cNvPr id="56971" name="Line 1408"/>
              <p:cNvSpPr>
                <a:spLocks noChangeShapeType="1"/>
              </p:cNvSpPr>
              <p:nvPr/>
            </p:nvSpPr>
            <p:spPr bwMode="auto">
              <a:xfrm>
                <a:off x="4817" y="2651"/>
                <a:ext cx="0" cy="0"/>
              </a:xfrm>
              <a:prstGeom prst="line">
                <a:avLst/>
              </a:prstGeom>
              <a:noFill/>
              <a:ln w="7938">
                <a:solidFill>
                  <a:srgbClr val="000000"/>
                </a:solidFill>
                <a:round/>
                <a:headEnd/>
                <a:tailEnd/>
              </a:ln>
            </p:spPr>
            <p:txBody>
              <a:bodyPr/>
              <a:lstStyle/>
              <a:p>
                <a:endParaRPr lang="en-US"/>
              </a:p>
            </p:txBody>
          </p:sp>
          <p:sp>
            <p:nvSpPr>
              <p:cNvPr id="56972" name="Line 1409"/>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3" name="Line 1410"/>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4" name="Line 1411"/>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5" name="Line 1412"/>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6" name="Line 1413"/>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7" name="Line 1414"/>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8" name="Line 1415"/>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79" name="Line 1416"/>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980" name="Line 1417"/>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grpSp>
        <p:grpSp>
          <p:nvGrpSpPr>
            <p:cNvPr id="52238" name="Group 1619"/>
            <p:cNvGrpSpPr>
              <a:grpSpLocks/>
            </p:cNvGrpSpPr>
            <p:nvPr/>
          </p:nvGrpSpPr>
          <p:grpSpPr bwMode="auto">
            <a:xfrm>
              <a:off x="4645" y="2237"/>
              <a:ext cx="686" cy="535"/>
              <a:chOff x="4645" y="2237"/>
              <a:chExt cx="686" cy="535"/>
            </a:xfrm>
          </p:grpSpPr>
          <p:sp>
            <p:nvSpPr>
              <p:cNvPr id="56581" name="Line 1419"/>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2" name="Line 1420"/>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3" name="Line 1421"/>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4" name="Line 1422"/>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5" name="Line 1423"/>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6" name="Line 1424"/>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7" name="Line 1425"/>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8" name="Line 1426"/>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89" name="Line 1427"/>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90" name="Line 1428"/>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91" name="Line 1429"/>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92" name="Line 1430"/>
              <p:cNvSpPr>
                <a:spLocks noChangeShapeType="1"/>
              </p:cNvSpPr>
              <p:nvPr/>
            </p:nvSpPr>
            <p:spPr bwMode="auto">
              <a:xfrm flipV="1">
                <a:off x="4795" y="2651"/>
                <a:ext cx="22" cy="13"/>
              </a:xfrm>
              <a:prstGeom prst="line">
                <a:avLst/>
              </a:prstGeom>
              <a:noFill/>
              <a:ln w="7938">
                <a:solidFill>
                  <a:srgbClr val="000000"/>
                </a:solidFill>
                <a:round/>
                <a:headEnd/>
                <a:tailEnd/>
              </a:ln>
            </p:spPr>
            <p:txBody>
              <a:bodyPr/>
              <a:lstStyle/>
              <a:p>
                <a:endParaRPr lang="en-US"/>
              </a:p>
            </p:txBody>
          </p:sp>
          <p:sp>
            <p:nvSpPr>
              <p:cNvPr id="56593" name="Freeform 1431"/>
              <p:cNvSpPr>
                <a:spLocks/>
              </p:cNvSpPr>
              <p:nvPr/>
            </p:nvSpPr>
            <p:spPr bwMode="auto">
              <a:xfrm>
                <a:off x="4833" y="2656"/>
                <a:ext cx="1" cy="3"/>
              </a:xfrm>
              <a:custGeom>
                <a:avLst/>
                <a:gdLst>
                  <a:gd name="T0" fmla="*/ 0 w 3"/>
                  <a:gd name="T1" fmla="*/ 0 h 19"/>
                  <a:gd name="T2" fmla="*/ 0 w 3"/>
                  <a:gd name="T3" fmla="*/ 0 h 19"/>
                  <a:gd name="T4" fmla="*/ 0 w 3"/>
                  <a:gd name="T5" fmla="*/ 0 h 19"/>
                  <a:gd name="T6" fmla="*/ 0 60000 65536"/>
                  <a:gd name="T7" fmla="*/ 0 60000 65536"/>
                  <a:gd name="T8" fmla="*/ 0 60000 65536"/>
                  <a:gd name="T9" fmla="*/ 0 w 3"/>
                  <a:gd name="T10" fmla="*/ 0 h 19"/>
                  <a:gd name="T11" fmla="*/ 3 w 3"/>
                  <a:gd name="T12" fmla="*/ 19 h 19"/>
                </a:gdLst>
                <a:ahLst/>
                <a:cxnLst>
                  <a:cxn ang="T6">
                    <a:pos x="T0" y="T1"/>
                  </a:cxn>
                  <a:cxn ang="T7">
                    <a:pos x="T2" y="T3"/>
                  </a:cxn>
                  <a:cxn ang="T8">
                    <a:pos x="T4" y="T5"/>
                  </a:cxn>
                </a:cxnLst>
                <a:rect l="T9" t="T10" r="T11" b="T12"/>
                <a:pathLst>
                  <a:path w="3" h="19">
                    <a:moveTo>
                      <a:pt x="0" y="0"/>
                    </a:moveTo>
                    <a:lnTo>
                      <a:pt x="2" y="8"/>
                    </a:lnTo>
                    <a:lnTo>
                      <a:pt x="3" y="19"/>
                    </a:lnTo>
                  </a:path>
                </a:pathLst>
              </a:custGeom>
              <a:noFill/>
              <a:ln w="7938">
                <a:solidFill>
                  <a:srgbClr val="000000"/>
                </a:solidFill>
                <a:prstDash val="solid"/>
                <a:round/>
                <a:headEnd/>
                <a:tailEnd/>
              </a:ln>
            </p:spPr>
            <p:txBody>
              <a:bodyPr/>
              <a:lstStyle/>
              <a:p>
                <a:endParaRPr lang="en-US"/>
              </a:p>
            </p:txBody>
          </p:sp>
          <p:sp>
            <p:nvSpPr>
              <p:cNvPr id="56594" name="Line 1432"/>
              <p:cNvSpPr>
                <a:spLocks noChangeShapeType="1"/>
              </p:cNvSpPr>
              <p:nvPr/>
            </p:nvSpPr>
            <p:spPr bwMode="auto">
              <a:xfrm>
                <a:off x="4832" y="2653"/>
                <a:ext cx="0" cy="0"/>
              </a:xfrm>
              <a:prstGeom prst="line">
                <a:avLst/>
              </a:prstGeom>
              <a:noFill/>
              <a:ln w="7938">
                <a:solidFill>
                  <a:srgbClr val="000000"/>
                </a:solidFill>
                <a:round/>
                <a:headEnd/>
                <a:tailEnd/>
              </a:ln>
            </p:spPr>
            <p:txBody>
              <a:bodyPr/>
              <a:lstStyle/>
              <a:p>
                <a:endParaRPr lang="en-US"/>
              </a:p>
            </p:txBody>
          </p:sp>
          <p:sp>
            <p:nvSpPr>
              <p:cNvPr id="56595" name="Line 1433"/>
              <p:cNvSpPr>
                <a:spLocks noChangeShapeType="1"/>
              </p:cNvSpPr>
              <p:nvPr/>
            </p:nvSpPr>
            <p:spPr bwMode="auto">
              <a:xfrm>
                <a:off x="4833" y="2656"/>
                <a:ext cx="0" cy="0"/>
              </a:xfrm>
              <a:prstGeom prst="line">
                <a:avLst/>
              </a:prstGeom>
              <a:noFill/>
              <a:ln w="7938">
                <a:solidFill>
                  <a:srgbClr val="000000"/>
                </a:solidFill>
                <a:round/>
                <a:headEnd/>
                <a:tailEnd/>
              </a:ln>
            </p:spPr>
            <p:txBody>
              <a:bodyPr/>
              <a:lstStyle/>
              <a:p>
                <a:endParaRPr lang="en-US"/>
              </a:p>
            </p:txBody>
          </p:sp>
          <p:sp>
            <p:nvSpPr>
              <p:cNvPr id="56596" name="Line 1434"/>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597" name="Line 1435"/>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598" name="Line 1436"/>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599" name="Line 1437"/>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0" name="Line 1438"/>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1" name="Line 1439"/>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2" name="Line 1440"/>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3" name="Line 1441"/>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4" name="Line 1442"/>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5" name="Line 1443"/>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6" name="Line 1444"/>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7" name="Line 1445"/>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8" name="Line 1446"/>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09" name="Line 1447"/>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0" name="Line 1448"/>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1" name="Line 1449"/>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2" name="Line 1450"/>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3" name="Line 1451"/>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4" name="Line 1452"/>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5" name="Line 1453"/>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6" name="Line 1454"/>
              <p:cNvSpPr>
                <a:spLocks noChangeShapeType="1"/>
              </p:cNvSpPr>
              <p:nvPr/>
            </p:nvSpPr>
            <p:spPr bwMode="auto">
              <a:xfrm>
                <a:off x="4832" y="2653"/>
                <a:ext cx="1" cy="3"/>
              </a:xfrm>
              <a:prstGeom prst="line">
                <a:avLst/>
              </a:prstGeom>
              <a:noFill/>
              <a:ln w="7938">
                <a:solidFill>
                  <a:srgbClr val="000000"/>
                </a:solidFill>
                <a:round/>
                <a:headEnd/>
                <a:tailEnd/>
              </a:ln>
            </p:spPr>
            <p:txBody>
              <a:bodyPr/>
              <a:lstStyle/>
              <a:p>
                <a:endParaRPr lang="en-US"/>
              </a:p>
            </p:txBody>
          </p:sp>
          <p:sp>
            <p:nvSpPr>
              <p:cNvPr id="56617" name="Freeform 1455"/>
              <p:cNvSpPr>
                <a:spLocks/>
              </p:cNvSpPr>
              <p:nvPr/>
            </p:nvSpPr>
            <p:spPr bwMode="auto">
              <a:xfrm>
                <a:off x="4817" y="2649"/>
                <a:ext cx="15" cy="4"/>
              </a:xfrm>
              <a:custGeom>
                <a:avLst/>
                <a:gdLst>
                  <a:gd name="T0" fmla="*/ 1 w 87"/>
                  <a:gd name="T1" fmla="*/ 0 h 25"/>
                  <a:gd name="T2" fmla="*/ 0 w 87"/>
                  <a:gd name="T3" fmla="*/ 0 h 25"/>
                  <a:gd name="T4" fmla="*/ 0 w 87"/>
                  <a:gd name="T5" fmla="*/ 0 h 25"/>
                  <a:gd name="T6" fmla="*/ 0 w 87"/>
                  <a:gd name="T7" fmla="*/ 0 h 25"/>
                  <a:gd name="T8" fmla="*/ 0 w 87"/>
                  <a:gd name="T9" fmla="*/ 0 h 25"/>
                  <a:gd name="T10" fmla="*/ 0 w 87"/>
                  <a:gd name="T11" fmla="*/ 0 h 25"/>
                  <a:gd name="T12" fmla="*/ 0 w 87"/>
                  <a:gd name="T13" fmla="*/ 0 h 25"/>
                  <a:gd name="T14" fmla="*/ 0 w 87"/>
                  <a:gd name="T15" fmla="*/ 0 h 25"/>
                  <a:gd name="T16" fmla="*/ 0 w 87"/>
                  <a:gd name="T17" fmla="*/ 0 h 25"/>
                  <a:gd name="T18" fmla="*/ 0 w 87"/>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7"/>
                  <a:gd name="T31" fmla="*/ 0 h 25"/>
                  <a:gd name="T32" fmla="*/ 87 w 87"/>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7" h="25">
                    <a:moveTo>
                      <a:pt x="87" y="25"/>
                    </a:moveTo>
                    <a:lnTo>
                      <a:pt x="82" y="19"/>
                    </a:lnTo>
                    <a:lnTo>
                      <a:pt x="76" y="13"/>
                    </a:lnTo>
                    <a:lnTo>
                      <a:pt x="65" y="7"/>
                    </a:lnTo>
                    <a:lnTo>
                      <a:pt x="53" y="2"/>
                    </a:lnTo>
                    <a:lnTo>
                      <a:pt x="43" y="1"/>
                    </a:lnTo>
                    <a:lnTo>
                      <a:pt x="33" y="0"/>
                    </a:lnTo>
                    <a:lnTo>
                      <a:pt x="23" y="1"/>
                    </a:lnTo>
                    <a:lnTo>
                      <a:pt x="11" y="4"/>
                    </a:lnTo>
                    <a:lnTo>
                      <a:pt x="0" y="9"/>
                    </a:lnTo>
                  </a:path>
                </a:pathLst>
              </a:custGeom>
              <a:noFill/>
              <a:ln w="7938">
                <a:solidFill>
                  <a:srgbClr val="000000"/>
                </a:solidFill>
                <a:prstDash val="solid"/>
                <a:round/>
                <a:headEnd/>
                <a:tailEnd/>
              </a:ln>
            </p:spPr>
            <p:txBody>
              <a:bodyPr/>
              <a:lstStyle/>
              <a:p>
                <a:endParaRPr lang="en-US"/>
              </a:p>
            </p:txBody>
          </p:sp>
          <p:sp>
            <p:nvSpPr>
              <p:cNvPr id="56618" name="Freeform 1456"/>
              <p:cNvSpPr>
                <a:spLocks/>
              </p:cNvSpPr>
              <p:nvPr/>
            </p:nvSpPr>
            <p:spPr bwMode="auto">
              <a:xfrm>
                <a:off x="4754" y="2524"/>
                <a:ext cx="19" cy="14"/>
              </a:xfrm>
              <a:custGeom>
                <a:avLst/>
                <a:gdLst>
                  <a:gd name="T0" fmla="*/ 0 w 117"/>
                  <a:gd name="T1" fmla="*/ 0 h 83"/>
                  <a:gd name="T2" fmla="*/ 0 w 117"/>
                  <a:gd name="T3" fmla="*/ 0 h 83"/>
                  <a:gd name="T4" fmla="*/ 0 w 117"/>
                  <a:gd name="T5" fmla="*/ 0 h 83"/>
                  <a:gd name="T6" fmla="*/ 0 w 117"/>
                  <a:gd name="T7" fmla="*/ 0 h 83"/>
                  <a:gd name="T8" fmla="*/ 0 w 117"/>
                  <a:gd name="T9" fmla="*/ 0 h 83"/>
                  <a:gd name="T10" fmla="*/ 0 w 117"/>
                  <a:gd name="T11" fmla="*/ 0 h 83"/>
                  <a:gd name="T12" fmla="*/ 0 w 117"/>
                  <a:gd name="T13" fmla="*/ 0 h 83"/>
                  <a:gd name="T14" fmla="*/ 0 w 117"/>
                  <a:gd name="T15" fmla="*/ 0 h 83"/>
                  <a:gd name="T16" fmla="*/ 0 w 117"/>
                  <a:gd name="T17" fmla="*/ 0 h 83"/>
                  <a:gd name="T18" fmla="*/ 0 w 117"/>
                  <a:gd name="T19" fmla="*/ 0 h 83"/>
                  <a:gd name="T20" fmla="*/ 0 w 117"/>
                  <a:gd name="T21" fmla="*/ 0 h 83"/>
                  <a:gd name="T22" fmla="*/ 0 w 117"/>
                  <a:gd name="T23" fmla="*/ 0 h 83"/>
                  <a:gd name="T24" fmla="*/ 0 w 117"/>
                  <a:gd name="T25" fmla="*/ 0 h 83"/>
                  <a:gd name="T26" fmla="*/ 0 w 117"/>
                  <a:gd name="T27" fmla="*/ 0 h 83"/>
                  <a:gd name="T28" fmla="*/ 0 w 117"/>
                  <a:gd name="T29" fmla="*/ 0 h 83"/>
                  <a:gd name="T30" fmla="*/ 0 w 117"/>
                  <a:gd name="T31" fmla="*/ 0 h 83"/>
                  <a:gd name="T32" fmla="*/ 0 w 117"/>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83"/>
                  <a:gd name="T53" fmla="*/ 117 w 117"/>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83">
                    <a:moveTo>
                      <a:pt x="0" y="83"/>
                    </a:moveTo>
                    <a:lnTo>
                      <a:pt x="1" y="72"/>
                    </a:lnTo>
                    <a:lnTo>
                      <a:pt x="5" y="62"/>
                    </a:lnTo>
                    <a:lnTo>
                      <a:pt x="8" y="53"/>
                    </a:lnTo>
                    <a:lnTo>
                      <a:pt x="13" y="44"/>
                    </a:lnTo>
                    <a:lnTo>
                      <a:pt x="18" y="37"/>
                    </a:lnTo>
                    <a:lnTo>
                      <a:pt x="25" y="30"/>
                    </a:lnTo>
                    <a:lnTo>
                      <a:pt x="32" y="24"/>
                    </a:lnTo>
                    <a:lnTo>
                      <a:pt x="40" y="18"/>
                    </a:lnTo>
                    <a:lnTo>
                      <a:pt x="49" y="13"/>
                    </a:lnTo>
                    <a:lnTo>
                      <a:pt x="58" y="10"/>
                    </a:lnTo>
                    <a:lnTo>
                      <a:pt x="67" y="6"/>
                    </a:lnTo>
                    <a:lnTo>
                      <a:pt x="76" y="3"/>
                    </a:lnTo>
                    <a:lnTo>
                      <a:pt x="86" y="2"/>
                    </a:lnTo>
                    <a:lnTo>
                      <a:pt x="97" y="1"/>
                    </a:lnTo>
                    <a:lnTo>
                      <a:pt x="107" y="0"/>
                    </a:lnTo>
                    <a:lnTo>
                      <a:pt x="117" y="0"/>
                    </a:lnTo>
                  </a:path>
                </a:pathLst>
              </a:custGeom>
              <a:noFill/>
              <a:ln w="7938">
                <a:solidFill>
                  <a:srgbClr val="000000"/>
                </a:solidFill>
                <a:prstDash val="solid"/>
                <a:round/>
                <a:headEnd/>
                <a:tailEnd/>
              </a:ln>
            </p:spPr>
            <p:txBody>
              <a:bodyPr/>
              <a:lstStyle/>
              <a:p>
                <a:endParaRPr lang="en-US"/>
              </a:p>
            </p:txBody>
          </p:sp>
          <p:sp>
            <p:nvSpPr>
              <p:cNvPr id="56619" name="Line 1457"/>
              <p:cNvSpPr>
                <a:spLocks noChangeShapeType="1"/>
              </p:cNvSpPr>
              <p:nvPr/>
            </p:nvSpPr>
            <p:spPr bwMode="auto">
              <a:xfrm>
                <a:off x="4754" y="2538"/>
                <a:ext cx="0" cy="0"/>
              </a:xfrm>
              <a:prstGeom prst="line">
                <a:avLst/>
              </a:prstGeom>
              <a:noFill/>
              <a:ln w="7938">
                <a:solidFill>
                  <a:srgbClr val="000000"/>
                </a:solidFill>
                <a:round/>
                <a:headEnd/>
                <a:tailEnd/>
              </a:ln>
            </p:spPr>
            <p:txBody>
              <a:bodyPr/>
              <a:lstStyle/>
              <a:p>
                <a:endParaRPr lang="en-US"/>
              </a:p>
            </p:txBody>
          </p:sp>
          <p:sp>
            <p:nvSpPr>
              <p:cNvPr id="56620" name="Line 1458"/>
              <p:cNvSpPr>
                <a:spLocks noChangeShapeType="1"/>
              </p:cNvSpPr>
              <p:nvPr/>
            </p:nvSpPr>
            <p:spPr bwMode="auto">
              <a:xfrm>
                <a:off x="4754" y="2554"/>
                <a:ext cx="0" cy="0"/>
              </a:xfrm>
              <a:prstGeom prst="line">
                <a:avLst/>
              </a:prstGeom>
              <a:noFill/>
              <a:ln w="7938">
                <a:solidFill>
                  <a:srgbClr val="000000"/>
                </a:solidFill>
                <a:round/>
                <a:headEnd/>
                <a:tailEnd/>
              </a:ln>
            </p:spPr>
            <p:txBody>
              <a:bodyPr/>
              <a:lstStyle/>
              <a:p>
                <a:endParaRPr lang="en-US"/>
              </a:p>
            </p:txBody>
          </p:sp>
          <p:sp>
            <p:nvSpPr>
              <p:cNvPr id="56621" name="Line 1459"/>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2" name="Line 1460"/>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3" name="Line 1461"/>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4" name="Line 1462"/>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5" name="Line 1463"/>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6" name="Line 1464"/>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7" name="Line 1465"/>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8" name="Line 1466"/>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29" name="Line 1467"/>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0" name="Line 1468"/>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1" name="Line 1469"/>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2" name="Line 1470"/>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3" name="Line 1471"/>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4" name="Line 1472"/>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5" name="Line 1473"/>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6" name="Line 1474"/>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7" name="Line 1475"/>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8" name="Line 1476"/>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39" name="Line 1477"/>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40" name="Line 1478"/>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41" name="Line 1479"/>
              <p:cNvSpPr>
                <a:spLocks noChangeShapeType="1"/>
              </p:cNvSpPr>
              <p:nvPr/>
            </p:nvSpPr>
            <p:spPr bwMode="auto">
              <a:xfrm>
                <a:off x="4754" y="2538"/>
                <a:ext cx="0" cy="16"/>
              </a:xfrm>
              <a:prstGeom prst="line">
                <a:avLst/>
              </a:prstGeom>
              <a:noFill/>
              <a:ln w="7938">
                <a:solidFill>
                  <a:srgbClr val="000000"/>
                </a:solidFill>
                <a:round/>
                <a:headEnd/>
                <a:tailEnd/>
              </a:ln>
            </p:spPr>
            <p:txBody>
              <a:bodyPr/>
              <a:lstStyle/>
              <a:p>
                <a:endParaRPr lang="en-US"/>
              </a:p>
            </p:txBody>
          </p:sp>
          <p:sp>
            <p:nvSpPr>
              <p:cNvPr id="56642" name="Freeform 1480"/>
              <p:cNvSpPr>
                <a:spLocks/>
              </p:cNvSpPr>
              <p:nvPr/>
            </p:nvSpPr>
            <p:spPr bwMode="auto">
              <a:xfrm>
                <a:off x="4753" y="2554"/>
                <a:ext cx="1" cy="1"/>
              </a:xfrm>
              <a:custGeom>
                <a:avLst/>
                <a:gdLst>
                  <a:gd name="T0" fmla="*/ 0 w 2"/>
                  <a:gd name="T1" fmla="*/ 0 h 11"/>
                  <a:gd name="T2" fmla="*/ 1 w 2"/>
                  <a:gd name="T3" fmla="*/ 0 h 11"/>
                  <a:gd name="T4" fmla="*/ 1 w 2"/>
                  <a:gd name="T5" fmla="*/ 0 h 11"/>
                  <a:gd name="T6" fmla="*/ 0 60000 65536"/>
                  <a:gd name="T7" fmla="*/ 0 60000 65536"/>
                  <a:gd name="T8" fmla="*/ 0 60000 65536"/>
                  <a:gd name="T9" fmla="*/ 0 w 2"/>
                  <a:gd name="T10" fmla="*/ 0 h 11"/>
                  <a:gd name="T11" fmla="*/ 2 w 2"/>
                  <a:gd name="T12" fmla="*/ 11 h 11"/>
                </a:gdLst>
                <a:ahLst/>
                <a:cxnLst>
                  <a:cxn ang="T6">
                    <a:pos x="T0" y="T1"/>
                  </a:cxn>
                  <a:cxn ang="T7">
                    <a:pos x="T2" y="T3"/>
                  </a:cxn>
                  <a:cxn ang="T8">
                    <a:pos x="T4" y="T5"/>
                  </a:cxn>
                </a:cxnLst>
                <a:rect l="T9" t="T10" r="T11" b="T12"/>
                <a:pathLst>
                  <a:path w="2" h="11">
                    <a:moveTo>
                      <a:pt x="0" y="11"/>
                    </a:moveTo>
                    <a:lnTo>
                      <a:pt x="1" y="5"/>
                    </a:lnTo>
                    <a:lnTo>
                      <a:pt x="2" y="0"/>
                    </a:lnTo>
                  </a:path>
                </a:pathLst>
              </a:custGeom>
              <a:noFill/>
              <a:ln w="7938">
                <a:solidFill>
                  <a:srgbClr val="000000"/>
                </a:solidFill>
                <a:prstDash val="solid"/>
                <a:round/>
                <a:headEnd/>
                <a:tailEnd/>
              </a:ln>
            </p:spPr>
            <p:txBody>
              <a:bodyPr/>
              <a:lstStyle/>
              <a:p>
                <a:endParaRPr lang="en-US"/>
              </a:p>
            </p:txBody>
          </p:sp>
          <p:sp>
            <p:nvSpPr>
              <p:cNvPr id="56643" name="Freeform 1481"/>
              <p:cNvSpPr>
                <a:spLocks/>
              </p:cNvSpPr>
              <p:nvPr/>
            </p:nvSpPr>
            <p:spPr bwMode="auto">
              <a:xfrm>
                <a:off x="4791" y="2664"/>
                <a:ext cx="4" cy="7"/>
              </a:xfrm>
              <a:custGeom>
                <a:avLst/>
                <a:gdLst>
                  <a:gd name="T0" fmla="*/ 0 w 27"/>
                  <a:gd name="T1" fmla="*/ 0 h 47"/>
                  <a:gd name="T2" fmla="*/ 0 w 27"/>
                  <a:gd name="T3" fmla="*/ 0 h 47"/>
                  <a:gd name="T4" fmla="*/ 0 w 27"/>
                  <a:gd name="T5" fmla="*/ 0 h 47"/>
                  <a:gd name="T6" fmla="*/ 0 w 27"/>
                  <a:gd name="T7" fmla="*/ 0 h 47"/>
                  <a:gd name="T8" fmla="*/ 0 w 27"/>
                  <a:gd name="T9" fmla="*/ 0 h 47"/>
                  <a:gd name="T10" fmla="*/ 0 w 27"/>
                  <a:gd name="T11" fmla="*/ 0 h 47"/>
                  <a:gd name="T12" fmla="*/ 0 w 27"/>
                  <a:gd name="T13" fmla="*/ 0 h 47"/>
                  <a:gd name="T14" fmla="*/ 0 60000 65536"/>
                  <a:gd name="T15" fmla="*/ 0 60000 65536"/>
                  <a:gd name="T16" fmla="*/ 0 60000 65536"/>
                  <a:gd name="T17" fmla="*/ 0 60000 65536"/>
                  <a:gd name="T18" fmla="*/ 0 60000 65536"/>
                  <a:gd name="T19" fmla="*/ 0 60000 65536"/>
                  <a:gd name="T20" fmla="*/ 0 60000 65536"/>
                  <a:gd name="T21" fmla="*/ 0 w 27"/>
                  <a:gd name="T22" fmla="*/ 0 h 47"/>
                  <a:gd name="T23" fmla="*/ 27 w 27"/>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7">
                    <a:moveTo>
                      <a:pt x="27" y="0"/>
                    </a:moveTo>
                    <a:lnTo>
                      <a:pt x="18" y="6"/>
                    </a:lnTo>
                    <a:lnTo>
                      <a:pt x="9" y="16"/>
                    </a:lnTo>
                    <a:lnTo>
                      <a:pt x="5" y="23"/>
                    </a:lnTo>
                    <a:lnTo>
                      <a:pt x="2" y="30"/>
                    </a:lnTo>
                    <a:lnTo>
                      <a:pt x="0" y="38"/>
                    </a:lnTo>
                    <a:lnTo>
                      <a:pt x="0" y="47"/>
                    </a:lnTo>
                  </a:path>
                </a:pathLst>
              </a:custGeom>
              <a:noFill/>
              <a:ln w="7938">
                <a:solidFill>
                  <a:srgbClr val="000000"/>
                </a:solidFill>
                <a:prstDash val="solid"/>
                <a:round/>
                <a:headEnd/>
                <a:tailEnd/>
              </a:ln>
            </p:spPr>
            <p:txBody>
              <a:bodyPr/>
              <a:lstStyle/>
              <a:p>
                <a:endParaRPr lang="en-US"/>
              </a:p>
            </p:txBody>
          </p:sp>
          <p:sp>
            <p:nvSpPr>
              <p:cNvPr id="56644" name="Line 1482"/>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45" name="Line 1483"/>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46" name="Line 1484"/>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47" name="Line 1485"/>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48" name="Line 1486"/>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49" name="Line 1487"/>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0" name="Line 1488"/>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1" name="Line 1489"/>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2" name="Line 1490"/>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3" name="Line 1491"/>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4" name="Line 1492"/>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5" name="Line 1493"/>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6" name="Line 1494"/>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7" name="Line 1495"/>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8" name="Line 1496"/>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59" name="Line 1497"/>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0" name="Line 1498"/>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1" name="Line 1499"/>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2" name="Line 1500"/>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3" name="Line 1501"/>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4" name="Line 1502"/>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5" name="Line 1503"/>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6" name="Line 1504"/>
              <p:cNvSpPr>
                <a:spLocks noChangeShapeType="1"/>
              </p:cNvSpPr>
              <p:nvPr/>
            </p:nvSpPr>
            <p:spPr bwMode="auto">
              <a:xfrm>
                <a:off x="4872" y="2772"/>
                <a:ext cx="0" cy="0"/>
              </a:xfrm>
              <a:prstGeom prst="line">
                <a:avLst/>
              </a:prstGeom>
              <a:noFill/>
              <a:ln w="7938">
                <a:solidFill>
                  <a:srgbClr val="000000"/>
                </a:solidFill>
                <a:round/>
                <a:headEnd/>
                <a:tailEnd/>
              </a:ln>
            </p:spPr>
            <p:txBody>
              <a:bodyPr/>
              <a:lstStyle/>
              <a:p>
                <a:endParaRPr lang="en-US"/>
              </a:p>
            </p:txBody>
          </p:sp>
          <p:sp>
            <p:nvSpPr>
              <p:cNvPr id="56667" name="Line 1505"/>
              <p:cNvSpPr>
                <a:spLocks noChangeShapeType="1"/>
              </p:cNvSpPr>
              <p:nvPr/>
            </p:nvSpPr>
            <p:spPr bwMode="auto">
              <a:xfrm>
                <a:off x="5328" y="2239"/>
                <a:ext cx="0" cy="0"/>
              </a:xfrm>
              <a:prstGeom prst="line">
                <a:avLst/>
              </a:prstGeom>
              <a:noFill/>
              <a:ln w="7938">
                <a:solidFill>
                  <a:srgbClr val="000000"/>
                </a:solidFill>
                <a:round/>
                <a:headEnd/>
                <a:tailEnd/>
              </a:ln>
            </p:spPr>
            <p:txBody>
              <a:bodyPr/>
              <a:lstStyle/>
              <a:p>
                <a:endParaRPr lang="en-US"/>
              </a:p>
            </p:txBody>
          </p:sp>
          <p:sp>
            <p:nvSpPr>
              <p:cNvPr id="56668" name="Line 1506"/>
              <p:cNvSpPr>
                <a:spLocks noChangeShapeType="1"/>
              </p:cNvSpPr>
              <p:nvPr/>
            </p:nvSpPr>
            <p:spPr bwMode="auto">
              <a:xfrm>
                <a:off x="5331" y="2237"/>
                <a:ext cx="0" cy="0"/>
              </a:xfrm>
              <a:prstGeom prst="line">
                <a:avLst/>
              </a:prstGeom>
              <a:noFill/>
              <a:ln w="7938">
                <a:solidFill>
                  <a:srgbClr val="000000"/>
                </a:solidFill>
                <a:round/>
                <a:headEnd/>
                <a:tailEnd/>
              </a:ln>
            </p:spPr>
            <p:txBody>
              <a:bodyPr/>
              <a:lstStyle/>
              <a:p>
                <a:endParaRPr lang="en-US"/>
              </a:p>
            </p:txBody>
          </p:sp>
          <p:sp>
            <p:nvSpPr>
              <p:cNvPr id="56669" name="Line 1507"/>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0" name="Line 1508"/>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1" name="Line 1509"/>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2" name="Line 1510"/>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3" name="Line 1511"/>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4" name="Line 1512"/>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5" name="Line 1513"/>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6" name="Line 1514"/>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7" name="Line 1515"/>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8" name="Line 1516"/>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79" name="Line 1517"/>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0" name="Line 1518"/>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1" name="Line 1519"/>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2" name="Line 1520"/>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3" name="Line 1521"/>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4" name="Line 1522"/>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5" name="Line 1523"/>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6" name="Line 1524"/>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7" name="Line 1525"/>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8" name="Line 1526"/>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89" name="Line 1527"/>
              <p:cNvSpPr>
                <a:spLocks noChangeShapeType="1"/>
              </p:cNvSpPr>
              <p:nvPr/>
            </p:nvSpPr>
            <p:spPr bwMode="auto">
              <a:xfrm flipV="1">
                <a:off x="5328" y="2237"/>
                <a:ext cx="3" cy="2"/>
              </a:xfrm>
              <a:prstGeom prst="line">
                <a:avLst/>
              </a:prstGeom>
              <a:noFill/>
              <a:ln w="7938">
                <a:solidFill>
                  <a:srgbClr val="000000"/>
                </a:solidFill>
                <a:round/>
                <a:headEnd/>
                <a:tailEnd/>
              </a:ln>
            </p:spPr>
            <p:txBody>
              <a:bodyPr/>
              <a:lstStyle/>
              <a:p>
                <a:endParaRPr lang="en-US"/>
              </a:p>
            </p:txBody>
          </p:sp>
          <p:sp>
            <p:nvSpPr>
              <p:cNvPr id="56690" name="Line 1528"/>
              <p:cNvSpPr>
                <a:spLocks noChangeShapeType="1"/>
              </p:cNvSpPr>
              <p:nvPr/>
            </p:nvSpPr>
            <p:spPr bwMode="auto">
              <a:xfrm>
                <a:off x="4666" y="2643"/>
                <a:ext cx="0" cy="0"/>
              </a:xfrm>
              <a:prstGeom prst="line">
                <a:avLst/>
              </a:prstGeom>
              <a:noFill/>
              <a:ln w="7938">
                <a:solidFill>
                  <a:srgbClr val="000000"/>
                </a:solidFill>
                <a:round/>
                <a:headEnd/>
                <a:tailEnd/>
              </a:ln>
            </p:spPr>
            <p:txBody>
              <a:bodyPr/>
              <a:lstStyle/>
              <a:p>
                <a:endParaRPr lang="en-US"/>
              </a:p>
            </p:txBody>
          </p:sp>
          <p:sp>
            <p:nvSpPr>
              <p:cNvPr id="56691" name="Line 1529"/>
              <p:cNvSpPr>
                <a:spLocks noChangeShapeType="1"/>
              </p:cNvSpPr>
              <p:nvPr/>
            </p:nvSpPr>
            <p:spPr bwMode="auto">
              <a:xfrm>
                <a:off x="4666" y="2640"/>
                <a:ext cx="0" cy="0"/>
              </a:xfrm>
              <a:prstGeom prst="line">
                <a:avLst/>
              </a:prstGeom>
              <a:noFill/>
              <a:ln w="7938">
                <a:solidFill>
                  <a:srgbClr val="000000"/>
                </a:solidFill>
                <a:round/>
                <a:headEnd/>
                <a:tailEnd/>
              </a:ln>
            </p:spPr>
            <p:txBody>
              <a:bodyPr/>
              <a:lstStyle/>
              <a:p>
                <a:endParaRPr lang="en-US"/>
              </a:p>
            </p:txBody>
          </p:sp>
          <p:sp>
            <p:nvSpPr>
              <p:cNvPr id="56692" name="Line 1530"/>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3" name="Line 1531"/>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4" name="Line 1532"/>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5" name="Line 1533"/>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6" name="Line 1534"/>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7" name="Line 1535"/>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8" name="Line 1536"/>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699" name="Line 1537"/>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0" name="Line 1538"/>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1" name="Line 1539"/>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2" name="Line 1540"/>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3" name="Line 1541"/>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4" name="Line 1542"/>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5" name="Line 1543"/>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6" name="Line 1544"/>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7" name="Line 1545"/>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8" name="Line 1546"/>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09" name="Line 1547"/>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10" name="Line 1548"/>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11" name="Line 1549"/>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12" name="Line 1550"/>
              <p:cNvSpPr>
                <a:spLocks noChangeShapeType="1"/>
              </p:cNvSpPr>
              <p:nvPr/>
            </p:nvSpPr>
            <p:spPr bwMode="auto">
              <a:xfrm flipV="1">
                <a:off x="4666" y="2640"/>
                <a:ext cx="0" cy="3"/>
              </a:xfrm>
              <a:prstGeom prst="line">
                <a:avLst/>
              </a:prstGeom>
              <a:noFill/>
              <a:ln w="7938">
                <a:solidFill>
                  <a:srgbClr val="000000"/>
                </a:solidFill>
                <a:round/>
                <a:headEnd/>
                <a:tailEnd/>
              </a:ln>
            </p:spPr>
            <p:txBody>
              <a:bodyPr/>
              <a:lstStyle/>
              <a:p>
                <a:endParaRPr lang="en-US"/>
              </a:p>
            </p:txBody>
          </p:sp>
          <p:sp>
            <p:nvSpPr>
              <p:cNvPr id="56713" name="Freeform 1551"/>
              <p:cNvSpPr>
                <a:spLocks/>
              </p:cNvSpPr>
              <p:nvPr/>
            </p:nvSpPr>
            <p:spPr bwMode="auto">
              <a:xfrm>
                <a:off x="4729" y="2569"/>
                <a:ext cx="20" cy="21"/>
              </a:xfrm>
              <a:custGeom>
                <a:avLst/>
                <a:gdLst>
                  <a:gd name="T0" fmla="*/ 0 w 116"/>
                  <a:gd name="T1" fmla="*/ 0 h 127"/>
                  <a:gd name="T2" fmla="*/ 0 w 116"/>
                  <a:gd name="T3" fmla="*/ 0 h 127"/>
                  <a:gd name="T4" fmla="*/ 0 w 116"/>
                  <a:gd name="T5" fmla="*/ 0 h 127"/>
                  <a:gd name="T6" fmla="*/ 0 w 116"/>
                  <a:gd name="T7" fmla="*/ 0 h 127"/>
                  <a:gd name="T8" fmla="*/ 1 w 116"/>
                  <a:gd name="T9" fmla="*/ 0 h 127"/>
                  <a:gd name="T10" fmla="*/ 1 w 116"/>
                  <a:gd name="T11" fmla="*/ 0 h 127"/>
                  <a:gd name="T12" fmla="*/ 1 w 116"/>
                  <a:gd name="T13" fmla="*/ 0 h 127"/>
                  <a:gd name="T14" fmla="*/ 1 w 116"/>
                  <a:gd name="T15" fmla="*/ 0 h 127"/>
                  <a:gd name="T16" fmla="*/ 1 w 116"/>
                  <a:gd name="T17" fmla="*/ 0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127"/>
                  <a:gd name="T29" fmla="*/ 116 w 116"/>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127">
                    <a:moveTo>
                      <a:pt x="0" y="127"/>
                    </a:moveTo>
                    <a:lnTo>
                      <a:pt x="26" y="109"/>
                    </a:lnTo>
                    <a:lnTo>
                      <a:pt x="48" y="91"/>
                    </a:lnTo>
                    <a:lnTo>
                      <a:pt x="69" y="73"/>
                    </a:lnTo>
                    <a:lnTo>
                      <a:pt x="85" y="56"/>
                    </a:lnTo>
                    <a:lnTo>
                      <a:pt x="97" y="40"/>
                    </a:lnTo>
                    <a:lnTo>
                      <a:pt x="106" y="25"/>
                    </a:lnTo>
                    <a:lnTo>
                      <a:pt x="113" y="11"/>
                    </a:lnTo>
                    <a:lnTo>
                      <a:pt x="116" y="0"/>
                    </a:lnTo>
                  </a:path>
                </a:pathLst>
              </a:custGeom>
              <a:noFill/>
              <a:ln w="7938">
                <a:solidFill>
                  <a:srgbClr val="000000"/>
                </a:solidFill>
                <a:prstDash val="solid"/>
                <a:round/>
                <a:headEnd/>
                <a:tailEnd/>
              </a:ln>
            </p:spPr>
            <p:txBody>
              <a:bodyPr/>
              <a:lstStyle/>
              <a:p>
                <a:endParaRPr lang="en-US"/>
              </a:p>
            </p:txBody>
          </p:sp>
          <p:sp>
            <p:nvSpPr>
              <p:cNvPr id="56714" name="Line 1552"/>
              <p:cNvSpPr>
                <a:spLocks noChangeShapeType="1"/>
              </p:cNvSpPr>
              <p:nvPr/>
            </p:nvSpPr>
            <p:spPr bwMode="auto">
              <a:xfrm>
                <a:off x="4664" y="2632"/>
                <a:ext cx="0" cy="0"/>
              </a:xfrm>
              <a:prstGeom prst="line">
                <a:avLst/>
              </a:prstGeom>
              <a:noFill/>
              <a:ln w="7938">
                <a:solidFill>
                  <a:srgbClr val="000000"/>
                </a:solidFill>
                <a:round/>
                <a:headEnd/>
                <a:tailEnd/>
              </a:ln>
            </p:spPr>
            <p:txBody>
              <a:bodyPr/>
              <a:lstStyle/>
              <a:p>
                <a:endParaRPr lang="en-US"/>
              </a:p>
            </p:txBody>
          </p:sp>
          <p:sp>
            <p:nvSpPr>
              <p:cNvPr id="56715" name="Line 1553"/>
              <p:cNvSpPr>
                <a:spLocks noChangeShapeType="1"/>
              </p:cNvSpPr>
              <p:nvPr/>
            </p:nvSpPr>
            <p:spPr bwMode="auto">
              <a:xfrm>
                <a:off x="4670" y="2628"/>
                <a:ext cx="0" cy="0"/>
              </a:xfrm>
              <a:prstGeom prst="line">
                <a:avLst/>
              </a:prstGeom>
              <a:noFill/>
              <a:ln w="7938">
                <a:solidFill>
                  <a:srgbClr val="000000"/>
                </a:solidFill>
                <a:round/>
                <a:headEnd/>
                <a:tailEnd/>
              </a:ln>
            </p:spPr>
            <p:txBody>
              <a:bodyPr/>
              <a:lstStyle/>
              <a:p>
                <a:endParaRPr lang="en-US"/>
              </a:p>
            </p:txBody>
          </p:sp>
          <p:sp>
            <p:nvSpPr>
              <p:cNvPr id="56716" name="Line 1554"/>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17" name="Line 1555"/>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18" name="Line 1556"/>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19" name="Line 1557"/>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0" name="Line 1558"/>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1" name="Line 1559"/>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2" name="Line 1560"/>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3" name="Line 1561"/>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4" name="Line 1562"/>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5" name="Line 1563"/>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6" name="Line 1564"/>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7" name="Line 1565"/>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8" name="Line 1566"/>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29" name="Line 1567"/>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0" name="Line 1568"/>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1" name="Line 1569"/>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2" name="Line 1570"/>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3" name="Line 1571"/>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4" name="Line 1572"/>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5" name="Line 1573"/>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6" name="Line 1574"/>
              <p:cNvSpPr>
                <a:spLocks noChangeShapeType="1"/>
              </p:cNvSpPr>
              <p:nvPr/>
            </p:nvSpPr>
            <p:spPr bwMode="auto">
              <a:xfrm flipV="1">
                <a:off x="4664" y="2628"/>
                <a:ext cx="6" cy="4"/>
              </a:xfrm>
              <a:prstGeom prst="line">
                <a:avLst/>
              </a:prstGeom>
              <a:noFill/>
              <a:ln w="7938">
                <a:solidFill>
                  <a:srgbClr val="000000"/>
                </a:solidFill>
                <a:round/>
                <a:headEnd/>
                <a:tailEnd/>
              </a:ln>
            </p:spPr>
            <p:txBody>
              <a:bodyPr/>
              <a:lstStyle/>
              <a:p>
                <a:endParaRPr lang="en-US"/>
              </a:p>
            </p:txBody>
          </p:sp>
          <p:sp>
            <p:nvSpPr>
              <p:cNvPr id="56737" name="Line 1575"/>
              <p:cNvSpPr>
                <a:spLocks noChangeShapeType="1"/>
              </p:cNvSpPr>
              <p:nvPr/>
            </p:nvSpPr>
            <p:spPr bwMode="auto">
              <a:xfrm>
                <a:off x="4693" y="2613"/>
                <a:ext cx="0" cy="0"/>
              </a:xfrm>
              <a:prstGeom prst="line">
                <a:avLst/>
              </a:prstGeom>
              <a:noFill/>
              <a:ln w="7938">
                <a:solidFill>
                  <a:srgbClr val="000000"/>
                </a:solidFill>
                <a:round/>
                <a:headEnd/>
                <a:tailEnd/>
              </a:ln>
            </p:spPr>
            <p:txBody>
              <a:bodyPr/>
              <a:lstStyle/>
              <a:p>
                <a:endParaRPr lang="en-US"/>
              </a:p>
            </p:txBody>
          </p:sp>
          <p:sp>
            <p:nvSpPr>
              <p:cNvPr id="56738" name="Line 1576"/>
              <p:cNvSpPr>
                <a:spLocks noChangeShapeType="1"/>
              </p:cNvSpPr>
              <p:nvPr/>
            </p:nvSpPr>
            <p:spPr bwMode="auto">
              <a:xfrm>
                <a:off x="4729" y="2590"/>
                <a:ext cx="0" cy="0"/>
              </a:xfrm>
              <a:prstGeom prst="line">
                <a:avLst/>
              </a:prstGeom>
              <a:noFill/>
              <a:ln w="7938">
                <a:solidFill>
                  <a:srgbClr val="000000"/>
                </a:solidFill>
                <a:round/>
                <a:headEnd/>
                <a:tailEnd/>
              </a:ln>
            </p:spPr>
            <p:txBody>
              <a:bodyPr/>
              <a:lstStyle/>
              <a:p>
                <a:endParaRPr lang="en-US"/>
              </a:p>
            </p:txBody>
          </p:sp>
          <p:sp>
            <p:nvSpPr>
              <p:cNvPr id="56739" name="Line 1577"/>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0" name="Line 1578"/>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1" name="Line 1579"/>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2" name="Line 1580"/>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3" name="Line 1581"/>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4" name="Line 1582"/>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5" name="Line 1583"/>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6" name="Line 1584"/>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7" name="Line 1585"/>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8" name="Line 1586"/>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49" name="Line 1587"/>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0" name="Line 1588"/>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1" name="Line 1589"/>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2" name="Line 1590"/>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3" name="Line 1591"/>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4" name="Line 1592"/>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5" name="Line 1593"/>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6" name="Line 1594"/>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7" name="Line 1595"/>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8" name="Line 1596"/>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59" name="Line 1597"/>
              <p:cNvSpPr>
                <a:spLocks noChangeShapeType="1"/>
              </p:cNvSpPr>
              <p:nvPr/>
            </p:nvSpPr>
            <p:spPr bwMode="auto">
              <a:xfrm flipV="1">
                <a:off x="4693" y="2590"/>
                <a:ext cx="36" cy="23"/>
              </a:xfrm>
              <a:prstGeom prst="line">
                <a:avLst/>
              </a:prstGeom>
              <a:noFill/>
              <a:ln w="7938">
                <a:solidFill>
                  <a:srgbClr val="000000"/>
                </a:solidFill>
                <a:round/>
                <a:headEnd/>
                <a:tailEnd/>
              </a:ln>
            </p:spPr>
            <p:txBody>
              <a:bodyPr/>
              <a:lstStyle/>
              <a:p>
                <a:endParaRPr lang="en-US"/>
              </a:p>
            </p:txBody>
          </p:sp>
          <p:sp>
            <p:nvSpPr>
              <p:cNvPr id="56760" name="Line 1598"/>
              <p:cNvSpPr>
                <a:spLocks noChangeShapeType="1"/>
              </p:cNvSpPr>
              <p:nvPr/>
            </p:nvSpPr>
            <p:spPr bwMode="auto">
              <a:xfrm flipV="1">
                <a:off x="5243" y="2239"/>
                <a:ext cx="85" cy="47"/>
              </a:xfrm>
              <a:prstGeom prst="line">
                <a:avLst/>
              </a:prstGeom>
              <a:noFill/>
              <a:ln w="7938">
                <a:solidFill>
                  <a:srgbClr val="000000"/>
                </a:solidFill>
                <a:round/>
                <a:headEnd/>
                <a:tailEnd/>
              </a:ln>
            </p:spPr>
            <p:txBody>
              <a:bodyPr/>
              <a:lstStyle/>
              <a:p>
                <a:endParaRPr lang="en-US"/>
              </a:p>
            </p:txBody>
          </p:sp>
          <p:sp>
            <p:nvSpPr>
              <p:cNvPr id="56761" name="Freeform 1599"/>
              <p:cNvSpPr>
                <a:spLocks/>
              </p:cNvSpPr>
              <p:nvPr/>
            </p:nvSpPr>
            <p:spPr bwMode="auto">
              <a:xfrm>
                <a:off x="4646" y="2632"/>
                <a:ext cx="18" cy="29"/>
              </a:xfrm>
              <a:custGeom>
                <a:avLst/>
                <a:gdLst>
                  <a:gd name="T0" fmla="*/ 0 w 110"/>
                  <a:gd name="T1" fmla="*/ 1 h 180"/>
                  <a:gd name="T2" fmla="*/ 0 w 110"/>
                  <a:gd name="T3" fmla="*/ 1 h 180"/>
                  <a:gd name="T4" fmla="*/ 0 w 110"/>
                  <a:gd name="T5" fmla="*/ 0 h 180"/>
                  <a:gd name="T6" fmla="*/ 0 w 110"/>
                  <a:gd name="T7" fmla="*/ 0 h 180"/>
                  <a:gd name="T8" fmla="*/ 0 w 110"/>
                  <a:gd name="T9" fmla="*/ 0 h 180"/>
                  <a:gd name="T10" fmla="*/ 0 w 110"/>
                  <a:gd name="T11" fmla="*/ 0 h 180"/>
                  <a:gd name="T12" fmla="*/ 0 w 110"/>
                  <a:gd name="T13" fmla="*/ 0 h 180"/>
                  <a:gd name="T14" fmla="*/ 0 w 110"/>
                  <a:gd name="T15" fmla="*/ 0 h 180"/>
                  <a:gd name="T16" fmla="*/ 0 w 110"/>
                  <a:gd name="T17" fmla="*/ 0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0"/>
                  <a:gd name="T28" fmla="*/ 0 h 180"/>
                  <a:gd name="T29" fmla="*/ 110 w 110"/>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0" h="180">
                    <a:moveTo>
                      <a:pt x="0" y="180"/>
                    </a:moveTo>
                    <a:lnTo>
                      <a:pt x="2" y="152"/>
                    </a:lnTo>
                    <a:lnTo>
                      <a:pt x="8" y="125"/>
                    </a:lnTo>
                    <a:lnTo>
                      <a:pt x="18" y="100"/>
                    </a:lnTo>
                    <a:lnTo>
                      <a:pt x="32" y="76"/>
                    </a:lnTo>
                    <a:lnTo>
                      <a:pt x="47" y="55"/>
                    </a:lnTo>
                    <a:lnTo>
                      <a:pt x="66" y="34"/>
                    </a:lnTo>
                    <a:lnTo>
                      <a:pt x="87" y="17"/>
                    </a:lnTo>
                    <a:lnTo>
                      <a:pt x="110" y="0"/>
                    </a:lnTo>
                  </a:path>
                </a:pathLst>
              </a:custGeom>
              <a:noFill/>
              <a:ln w="7938">
                <a:solidFill>
                  <a:srgbClr val="000000"/>
                </a:solidFill>
                <a:prstDash val="solid"/>
                <a:round/>
                <a:headEnd/>
                <a:tailEnd/>
              </a:ln>
            </p:spPr>
            <p:txBody>
              <a:bodyPr/>
              <a:lstStyle/>
              <a:p>
                <a:endParaRPr lang="en-US"/>
              </a:p>
            </p:txBody>
          </p:sp>
          <p:sp>
            <p:nvSpPr>
              <p:cNvPr id="56762" name="Line 1600"/>
              <p:cNvSpPr>
                <a:spLocks noChangeShapeType="1"/>
              </p:cNvSpPr>
              <p:nvPr/>
            </p:nvSpPr>
            <p:spPr bwMode="auto">
              <a:xfrm>
                <a:off x="4646" y="2661"/>
                <a:ext cx="0" cy="0"/>
              </a:xfrm>
              <a:prstGeom prst="line">
                <a:avLst/>
              </a:prstGeom>
              <a:noFill/>
              <a:ln w="7938">
                <a:solidFill>
                  <a:srgbClr val="000000"/>
                </a:solidFill>
                <a:round/>
                <a:headEnd/>
                <a:tailEnd/>
              </a:ln>
            </p:spPr>
            <p:txBody>
              <a:bodyPr/>
              <a:lstStyle/>
              <a:p>
                <a:endParaRPr lang="en-US"/>
              </a:p>
            </p:txBody>
          </p:sp>
          <p:sp>
            <p:nvSpPr>
              <p:cNvPr id="56763" name="Line 1601"/>
              <p:cNvSpPr>
                <a:spLocks noChangeShapeType="1"/>
              </p:cNvSpPr>
              <p:nvPr/>
            </p:nvSpPr>
            <p:spPr bwMode="auto">
              <a:xfrm>
                <a:off x="4645" y="2674"/>
                <a:ext cx="0" cy="0"/>
              </a:xfrm>
              <a:prstGeom prst="line">
                <a:avLst/>
              </a:prstGeom>
              <a:noFill/>
              <a:ln w="7938">
                <a:solidFill>
                  <a:srgbClr val="000000"/>
                </a:solidFill>
                <a:round/>
                <a:headEnd/>
                <a:tailEnd/>
              </a:ln>
            </p:spPr>
            <p:txBody>
              <a:bodyPr/>
              <a:lstStyle/>
              <a:p>
                <a:endParaRPr lang="en-US"/>
              </a:p>
            </p:txBody>
          </p:sp>
          <p:sp>
            <p:nvSpPr>
              <p:cNvPr id="56764" name="Line 1602"/>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65" name="Line 1603"/>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66" name="Line 1604"/>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67" name="Line 1605"/>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68" name="Line 1606"/>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69" name="Line 1607"/>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0" name="Line 1608"/>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1" name="Line 1609"/>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2" name="Line 1610"/>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3" name="Line 1611"/>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4" name="Line 1612"/>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5" name="Line 1613"/>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6" name="Line 1614"/>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7" name="Line 1615"/>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8" name="Line 1616"/>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79" name="Line 1617"/>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780" name="Line 1618"/>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grpSp>
        <p:grpSp>
          <p:nvGrpSpPr>
            <p:cNvPr id="52239" name="Group 1820"/>
            <p:cNvGrpSpPr>
              <a:grpSpLocks/>
            </p:cNvGrpSpPr>
            <p:nvPr/>
          </p:nvGrpSpPr>
          <p:grpSpPr bwMode="auto">
            <a:xfrm>
              <a:off x="4606" y="2241"/>
              <a:ext cx="1002" cy="724"/>
              <a:chOff x="4606" y="2241"/>
              <a:chExt cx="1002" cy="724"/>
            </a:xfrm>
          </p:grpSpPr>
          <p:sp>
            <p:nvSpPr>
              <p:cNvPr id="56381" name="Line 1620"/>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382" name="Line 1621"/>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383" name="Line 1622"/>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384" name="Line 1623"/>
              <p:cNvSpPr>
                <a:spLocks noChangeShapeType="1"/>
              </p:cNvSpPr>
              <p:nvPr/>
            </p:nvSpPr>
            <p:spPr bwMode="auto">
              <a:xfrm flipH="1">
                <a:off x="4645" y="2661"/>
                <a:ext cx="1" cy="13"/>
              </a:xfrm>
              <a:prstGeom prst="line">
                <a:avLst/>
              </a:prstGeom>
              <a:noFill/>
              <a:ln w="7938">
                <a:solidFill>
                  <a:srgbClr val="000000"/>
                </a:solidFill>
                <a:round/>
                <a:headEnd/>
                <a:tailEnd/>
              </a:ln>
            </p:spPr>
            <p:txBody>
              <a:bodyPr/>
              <a:lstStyle/>
              <a:p>
                <a:endParaRPr lang="en-US"/>
              </a:p>
            </p:txBody>
          </p:sp>
          <p:sp>
            <p:nvSpPr>
              <p:cNvPr id="56385" name="Line 1624"/>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86" name="Line 1625"/>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87" name="Line 1626"/>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88" name="Line 1627"/>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89" name="Line 1628"/>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0" name="Line 1629"/>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1" name="Line 1630"/>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2" name="Line 1631"/>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3" name="Line 1632"/>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4" name="Line 1633"/>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5" name="Line 1634"/>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6" name="Line 1635"/>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7" name="Line 1636"/>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8" name="Line 1637"/>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399" name="Line 1638"/>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0" name="Line 1639"/>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1" name="Line 1640"/>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2" name="Line 1641"/>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3" name="Line 1642"/>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4" name="Line 1643"/>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5" name="Line 1644"/>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6" name="Line 1645"/>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7" name="Line 1646"/>
              <p:cNvSpPr>
                <a:spLocks noChangeShapeType="1"/>
              </p:cNvSpPr>
              <p:nvPr/>
            </p:nvSpPr>
            <p:spPr bwMode="auto">
              <a:xfrm>
                <a:off x="4943" y="2757"/>
                <a:ext cx="0" cy="0"/>
              </a:xfrm>
              <a:prstGeom prst="line">
                <a:avLst/>
              </a:prstGeom>
              <a:noFill/>
              <a:ln w="7938">
                <a:solidFill>
                  <a:srgbClr val="000000"/>
                </a:solidFill>
                <a:round/>
                <a:headEnd/>
                <a:tailEnd/>
              </a:ln>
            </p:spPr>
            <p:txBody>
              <a:bodyPr/>
              <a:lstStyle/>
              <a:p>
                <a:endParaRPr lang="en-US"/>
              </a:p>
            </p:txBody>
          </p:sp>
          <p:sp>
            <p:nvSpPr>
              <p:cNvPr id="56408" name="Freeform 1647"/>
              <p:cNvSpPr>
                <a:spLocks/>
              </p:cNvSpPr>
              <p:nvPr/>
            </p:nvSpPr>
            <p:spPr bwMode="auto">
              <a:xfrm>
                <a:off x="4666" y="2632"/>
                <a:ext cx="3" cy="8"/>
              </a:xfrm>
              <a:custGeom>
                <a:avLst/>
                <a:gdLst>
                  <a:gd name="T0" fmla="*/ 0 w 15"/>
                  <a:gd name="T1" fmla="*/ 0 h 46"/>
                  <a:gd name="T2" fmla="*/ 0 w 15"/>
                  <a:gd name="T3" fmla="*/ 0 h 46"/>
                  <a:gd name="T4" fmla="*/ 0 w 15"/>
                  <a:gd name="T5" fmla="*/ 0 h 46"/>
                  <a:gd name="T6" fmla="*/ 0 w 15"/>
                  <a:gd name="T7" fmla="*/ 0 h 46"/>
                  <a:gd name="T8" fmla="*/ 0 w 15"/>
                  <a:gd name="T9" fmla="*/ 0 h 46"/>
                  <a:gd name="T10" fmla="*/ 0 60000 65536"/>
                  <a:gd name="T11" fmla="*/ 0 60000 65536"/>
                  <a:gd name="T12" fmla="*/ 0 60000 65536"/>
                  <a:gd name="T13" fmla="*/ 0 60000 65536"/>
                  <a:gd name="T14" fmla="*/ 0 60000 65536"/>
                  <a:gd name="T15" fmla="*/ 0 w 15"/>
                  <a:gd name="T16" fmla="*/ 0 h 46"/>
                  <a:gd name="T17" fmla="*/ 15 w 15"/>
                  <a:gd name="T18" fmla="*/ 46 h 46"/>
                </a:gdLst>
                <a:ahLst/>
                <a:cxnLst>
                  <a:cxn ang="T10">
                    <a:pos x="T0" y="T1"/>
                  </a:cxn>
                  <a:cxn ang="T11">
                    <a:pos x="T2" y="T3"/>
                  </a:cxn>
                  <a:cxn ang="T12">
                    <a:pos x="T4" y="T5"/>
                  </a:cxn>
                  <a:cxn ang="T13">
                    <a:pos x="T6" y="T7"/>
                  </a:cxn>
                  <a:cxn ang="T14">
                    <a:pos x="T8" y="T9"/>
                  </a:cxn>
                </a:cxnLst>
                <a:rect l="T15" t="T16" r="T17" b="T18"/>
                <a:pathLst>
                  <a:path w="15" h="46">
                    <a:moveTo>
                      <a:pt x="15" y="0"/>
                    </a:moveTo>
                    <a:lnTo>
                      <a:pt x="9" y="10"/>
                    </a:lnTo>
                    <a:lnTo>
                      <a:pt x="4" y="23"/>
                    </a:lnTo>
                    <a:lnTo>
                      <a:pt x="1" y="34"/>
                    </a:lnTo>
                    <a:lnTo>
                      <a:pt x="0" y="46"/>
                    </a:lnTo>
                  </a:path>
                </a:pathLst>
              </a:custGeom>
              <a:noFill/>
              <a:ln w="7938">
                <a:solidFill>
                  <a:srgbClr val="000000"/>
                </a:solidFill>
                <a:prstDash val="solid"/>
                <a:round/>
                <a:headEnd/>
                <a:tailEnd/>
              </a:ln>
            </p:spPr>
            <p:txBody>
              <a:bodyPr/>
              <a:lstStyle/>
              <a:p>
                <a:endParaRPr lang="en-US"/>
              </a:p>
            </p:txBody>
          </p:sp>
          <p:sp>
            <p:nvSpPr>
              <p:cNvPr id="56409" name="Freeform 1648"/>
              <p:cNvSpPr>
                <a:spLocks/>
              </p:cNvSpPr>
              <p:nvPr/>
            </p:nvSpPr>
            <p:spPr bwMode="auto">
              <a:xfrm>
                <a:off x="5328" y="2241"/>
                <a:ext cx="3" cy="5"/>
              </a:xfrm>
              <a:custGeom>
                <a:avLst/>
                <a:gdLst>
                  <a:gd name="T0" fmla="*/ 0 w 13"/>
                  <a:gd name="T1" fmla="*/ 0 h 30"/>
                  <a:gd name="T2" fmla="*/ 0 w 13"/>
                  <a:gd name="T3" fmla="*/ 0 h 30"/>
                  <a:gd name="T4" fmla="*/ 0 w 13"/>
                  <a:gd name="T5" fmla="*/ 0 h 30"/>
                  <a:gd name="T6" fmla="*/ 0 w 13"/>
                  <a:gd name="T7" fmla="*/ 0 h 30"/>
                  <a:gd name="T8" fmla="*/ 0 w 13"/>
                  <a:gd name="T9" fmla="*/ 0 h 30"/>
                  <a:gd name="T10" fmla="*/ 0 60000 65536"/>
                  <a:gd name="T11" fmla="*/ 0 60000 65536"/>
                  <a:gd name="T12" fmla="*/ 0 60000 65536"/>
                  <a:gd name="T13" fmla="*/ 0 60000 65536"/>
                  <a:gd name="T14" fmla="*/ 0 60000 65536"/>
                  <a:gd name="T15" fmla="*/ 0 w 13"/>
                  <a:gd name="T16" fmla="*/ 0 h 30"/>
                  <a:gd name="T17" fmla="*/ 13 w 13"/>
                  <a:gd name="T18" fmla="*/ 30 h 30"/>
                </a:gdLst>
                <a:ahLst/>
                <a:cxnLst>
                  <a:cxn ang="T10">
                    <a:pos x="T0" y="T1"/>
                  </a:cxn>
                  <a:cxn ang="T11">
                    <a:pos x="T2" y="T3"/>
                  </a:cxn>
                  <a:cxn ang="T12">
                    <a:pos x="T4" y="T5"/>
                  </a:cxn>
                  <a:cxn ang="T13">
                    <a:pos x="T6" y="T7"/>
                  </a:cxn>
                  <a:cxn ang="T14">
                    <a:pos x="T8" y="T9"/>
                  </a:cxn>
                </a:cxnLst>
                <a:rect l="T15" t="T16" r="T17" b="T18"/>
                <a:pathLst>
                  <a:path w="13" h="30">
                    <a:moveTo>
                      <a:pt x="13" y="0"/>
                    </a:moveTo>
                    <a:lnTo>
                      <a:pt x="9" y="7"/>
                    </a:lnTo>
                    <a:lnTo>
                      <a:pt x="5" y="15"/>
                    </a:lnTo>
                    <a:lnTo>
                      <a:pt x="2" y="22"/>
                    </a:lnTo>
                    <a:lnTo>
                      <a:pt x="0" y="30"/>
                    </a:lnTo>
                  </a:path>
                </a:pathLst>
              </a:custGeom>
              <a:noFill/>
              <a:ln w="7938">
                <a:solidFill>
                  <a:srgbClr val="000000"/>
                </a:solidFill>
                <a:prstDash val="solid"/>
                <a:round/>
                <a:headEnd/>
                <a:tailEnd/>
              </a:ln>
            </p:spPr>
            <p:txBody>
              <a:bodyPr/>
              <a:lstStyle/>
              <a:p>
                <a:endParaRPr lang="en-US"/>
              </a:p>
            </p:txBody>
          </p:sp>
          <p:sp>
            <p:nvSpPr>
              <p:cNvPr id="56410" name="Line 1649"/>
              <p:cNvSpPr>
                <a:spLocks noChangeShapeType="1"/>
              </p:cNvSpPr>
              <p:nvPr/>
            </p:nvSpPr>
            <p:spPr bwMode="auto">
              <a:xfrm>
                <a:off x="4791" y="2671"/>
                <a:ext cx="0" cy="0"/>
              </a:xfrm>
              <a:prstGeom prst="line">
                <a:avLst/>
              </a:prstGeom>
              <a:noFill/>
              <a:ln w="7938">
                <a:solidFill>
                  <a:srgbClr val="000000"/>
                </a:solidFill>
                <a:round/>
                <a:headEnd/>
                <a:tailEnd/>
              </a:ln>
            </p:spPr>
            <p:txBody>
              <a:bodyPr/>
              <a:lstStyle/>
              <a:p>
                <a:endParaRPr lang="en-US"/>
              </a:p>
            </p:txBody>
          </p:sp>
          <p:sp>
            <p:nvSpPr>
              <p:cNvPr id="56411" name="Line 1650"/>
              <p:cNvSpPr>
                <a:spLocks noChangeShapeType="1"/>
              </p:cNvSpPr>
              <p:nvPr/>
            </p:nvSpPr>
            <p:spPr bwMode="auto">
              <a:xfrm>
                <a:off x="4791" y="2673"/>
                <a:ext cx="0" cy="0"/>
              </a:xfrm>
              <a:prstGeom prst="line">
                <a:avLst/>
              </a:prstGeom>
              <a:noFill/>
              <a:ln w="7938">
                <a:solidFill>
                  <a:srgbClr val="000000"/>
                </a:solidFill>
                <a:round/>
                <a:headEnd/>
                <a:tailEnd/>
              </a:ln>
            </p:spPr>
            <p:txBody>
              <a:bodyPr/>
              <a:lstStyle/>
              <a:p>
                <a:endParaRPr lang="en-US"/>
              </a:p>
            </p:txBody>
          </p:sp>
          <p:sp>
            <p:nvSpPr>
              <p:cNvPr id="56412" name="Line 1651"/>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3" name="Line 1652"/>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4" name="Line 1653"/>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5" name="Line 1654"/>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6" name="Line 1655"/>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7" name="Line 1656"/>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8" name="Line 1657"/>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19" name="Line 1658"/>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0" name="Line 1659"/>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1" name="Line 1660"/>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2" name="Line 1661"/>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3" name="Line 1662"/>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4" name="Line 1663"/>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5" name="Line 1664"/>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6" name="Line 1665"/>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7" name="Line 1666"/>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8" name="Line 1667"/>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29" name="Line 1668"/>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30" name="Line 1669"/>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31" name="Line 1670"/>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32" name="Line 1671"/>
              <p:cNvSpPr>
                <a:spLocks noChangeShapeType="1"/>
              </p:cNvSpPr>
              <p:nvPr/>
            </p:nvSpPr>
            <p:spPr bwMode="auto">
              <a:xfrm>
                <a:off x="4791" y="2671"/>
                <a:ext cx="0" cy="2"/>
              </a:xfrm>
              <a:prstGeom prst="line">
                <a:avLst/>
              </a:prstGeom>
              <a:noFill/>
              <a:ln w="7938">
                <a:solidFill>
                  <a:srgbClr val="000000"/>
                </a:solidFill>
                <a:round/>
                <a:headEnd/>
                <a:tailEnd/>
              </a:ln>
            </p:spPr>
            <p:txBody>
              <a:bodyPr/>
              <a:lstStyle/>
              <a:p>
                <a:endParaRPr lang="en-US"/>
              </a:p>
            </p:txBody>
          </p:sp>
          <p:sp>
            <p:nvSpPr>
              <p:cNvPr id="56433" name="Freeform 1672"/>
              <p:cNvSpPr>
                <a:spLocks/>
              </p:cNvSpPr>
              <p:nvPr/>
            </p:nvSpPr>
            <p:spPr bwMode="auto">
              <a:xfrm>
                <a:off x="4749" y="2555"/>
                <a:ext cx="4" cy="14"/>
              </a:xfrm>
              <a:custGeom>
                <a:avLst/>
                <a:gdLst>
                  <a:gd name="T0" fmla="*/ 0 w 29"/>
                  <a:gd name="T1" fmla="*/ 0 h 81"/>
                  <a:gd name="T2" fmla="*/ 0 w 29"/>
                  <a:gd name="T3" fmla="*/ 0 h 81"/>
                  <a:gd name="T4" fmla="*/ 0 w 29"/>
                  <a:gd name="T5" fmla="*/ 0 h 81"/>
                  <a:gd name="T6" fmla="*/ 0 60000 65536"/>
                  <a:gd name="T7" fmla="*/ 0 60000 65536"/>
                  <a:gd name="T8" fmla="*/ 0 60000 65536"/>
                  <a:gd name="T9" fmla="*/ 0 w 29"/>
                  <a:gd name="T10" fmla="*/ 0 h 81"/>
                  <a:gd name="T11" fmla="*/ 29 w 29"/>
                  <a:gd name="T12" fmla="*/ 81 h 81"/>
                </a:gdLst>
                <a:ahLst/>
                <a:cxnLst>
                  <a:cxn ang="T6">
                    <a:pos x="T0" y="T1"/>
                  </a:cxn>
                  <a:cxn ang="T7">
                    <a:pos x="T2" y="T3"/>
                  </a:cxn>
                  <a:cxn ang="T8">
                    <a:pos x="T4" y="T5"/>
                  </a:cxn>
                </a:cxnLst>
                <a:rect l="T9" t="T10" r="T11" b="T12"/>
                <a:pathLst>
                  <a:path w="29" h="81">
                    <a:moveTo>
                      <a:pt x="0" y="81"/>
                    </a:moveTo>
                    <a:lnTo>
                      <a:pt x="13" y="40"/>
                    </a:lnTo>
                    <a:lnTo>
                      <a:pt x="29" y="0"/>
                    </a:lnTo>
                  </a:path>
                </a:pathLst>
              </a:custGeom>
              <a:noFill/>
              <a:ln w="7938">
                <a:solidFill>
                  <a:srgbClr val="000000"/>
                </a:solidFill>
                <a:prstDash val="solid"/>
                <a:round/>
                <a:headEnd/>
                <a:tailEnd/>
              </a:ln>
            </p:spPr>
            <p:txBody>
              <a:bodyPr/>
              <a:lstStyle/>
              <a:p>
                <a:endParaRPr lang="en-US"/>
              </a:p>
            </p:txBody>
          </p:sp>
          <p:sp>
            <p:nvSpPr>
              <p:cNvPr id="56434" name="Freeform 1673"/>
              <p:cNvSpPr>
                <a:spLocks/>
              </p:cNvSpPr>
              <p:nvPr/>
            </p:nvSpPr>
            <p:spPr bwMode="auto">
              <a:xfrm>
                <a:off x="4631" y="2868"/>
                <a:ext cx="77" cy="18"/>
              </a:xfrm>
              <a:custGeom>
                <a:avLst/>
                <a:gdLst>
                  <a:gd name="T0" fmla="*/ 2 w 460"/>
                  <a:gd name="T1" fmla="*/ 1 h 105"/>
                  <a:gd name="T2" fmla="*/ 2 w 460"/>
                  <a:gd name="T3" fmla="*/ 1 h 105"/>
                  <a:gd name="T4" fmla="*/ 2 w 460"/>
                  <a:gd name="T5" fmla="*/ 0 h 105"/>
                  <a:gd name="T6" fmla="*/ 2 w 460"/>
                  <a:gd name="T7" fmla="*/ 0 h 105"/>
                  <a:gd name="T8" fmla="*/ 2 w 460"/>
                  <a:gd name="T9" fmla="*/ 0 h 105"/>
                  <a:gd name="T10" fmla="*/ 2 w 460"/>
                  <a:gd name="T11" fmla="*/ 0 h 105"/>
                  <a:gd name="T12" fmla="*/ 1 w 460"/>
                  <a:gd name="T13" fmla="*/ 0 h 105"/>
                  <a:gd name="T14" fmla="*/ 1 w 460"/>
                  <a:gd name="T15" fmla="*/ 0 h 105"/>
                  <a:gd name="T16" fmla="*/ 1 w 460"/>
                  <a:gd name="T17" fmla="*/ 0 h 105"/>
                  <a:gd name="T18" fmla="*/ 1 w 460"/>
                  <a:gd name="T19" fmla="*/ 0 h 105"/>
                  <a:gd name="T20" fmla="*/ 1 w 460"/>
                  <a:gd name="T21" fmla="*/ 0 h 105"/>
                  <a:gd name="T22" fmla="*/ 1 w 460"/>
                  <a:gd name="T23" fmla="*/ 0 h 105"/>
                  <a:gd name="T24" fmla="*/ 1 w 460"/>
                  <a:gd name="T25" fmla="*/ 0 h 105"/>
                  <a:gd name="T26" fmla="*/ 0 w 460"/>
                  <a:gd name="T27" fmla="*/ 0 h 105"/>
                  <a:gd name="T28" fmla="*/ 0 w 460"/>
                  <a:gd name="T29" fmla="*/ 0 h 105"/>
                  <a:gd name="T30" fmla="*/ 0 w 460"/>
                  <a:gd name="T31" fmla="*/ 0 h 105"/>
                  <a:gd name="T32" fmla="*/ 0 w 460"/>
                  <a:gd name="T33" fmla="*/ 0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0"/>
                  <a:gd name="T52" fmla="*/ 0 h 105"/>
                  <a:gd name="T53" fmla="*/ 460 w 460"/>
                  <a:gd name="T54" fmla="*/ 105 h 1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0" h="105">
                    <a:moveTo>
                      <a:pt x="460" y="105"/>
                    </a:moveTo>
                    <a:lnTo>
                      <a:pt x="430" y="88"/>
                    </a:lnTo>
                    <a:lnTo>
                      <a:pt x="399" y="73"/>
                    </a:lnTo>
                    <a:lnTo>
                      <a:pt x="368" y="59"/>
                    </a:lnTo>
                    <a:lnTo>
                      <a:pt x="338" y="47"/>
                    </a:lnTo>
                    <a:lnTo>
                      <a:pt x="308" y="36"/>
                    </a:lnTo>
                    <a:lnTo>
                      <a:pt x="279" y="26"/>
                    </a:lnTo>
                    <a:lnTo>
                      <a:pt x="248" y="17"/>
                    </a:lnTo>
                    <a:lnTo>
                      <a:pt x="220" y="12"/>
                    </a:lnTo>
                    <a:lnTo>
                      <a:pt x="190" y="6"/>
                    </a:lnTo>
                    <a:lnTo>
                      <a:pt x="162" y="3"/>
                    </a:lnTo>
                    <a:lnTo>
                      <a:pt x="133" y="0"/>
                    </a:lnTo>
                    <a:lnTo>
                      <a:pt x="106" y="0"/>
                    </a:lnTo>
                    <a:lnTo>
                      <a:pt x="79" y="1"/>
                    </a:lnTo>
                    <a:lnTo>
                      <a:pt x="53" y="4"/>
                    </a:lnTo>
                    <a:lnTo>
                      <a:pt x="27" y="7"/>
                    </a:lnTo>
                    <a:lnTo>
                      <a:pt x="0" y="13"/>
                    </a:lnTo>
                  </a:path>
                </a:pathLst>
              </a:custGeom>
              <a:noFill/>
              <a:ln w="7938">
                <a:solidFill>
                  <a:srgbClr val="000000"/>
                </a:solidFill>
                <a:prstDash val="solid"/>
                <a:round/>
                <a:headEnd/>
                <a:tailEnd/>
              </a:ln>
            </p:spPr>
            <p:txBody>
              <a:bodyPr/>
              <a:lstStyle/>
              <a:p>
                <a:endParaRPr lang="en-US"/>
              </a:p>
            </p:txBody>
          </p:sp>
          <p:sp>
            <p:nvSpPr>
              <p:cNvPr id="56435" name="Freeform 1674"/>
              <p:cNvSpPr>
                <a:spLocks/>
              </p:cNvSpPr>
              <p:nvPr/>
            </p:nvSpPr>
            <p:spPr bwMode="auto">
              <a:xfrm>
                <a:off x="4735" y="2904"/>
                <a:ext cx="51" cy="55"/>
              </a:xfrm>
              <a:custGeom>
                <a:avLst/>
                <a:gdLst>
                  <a:gd name="T0" fmla="*/ 1 w 306"/>
                  <a:gd name="T1" fmla="*/ 2 h 328"/>
                  <a:gd name="T2" fmla="*/ 1 w 306"/>
                  <a:gd name="T3" fmla="*/ 1 h 328"/>
                  <a:gd name="T4" fmla="*/ 1 w 306"/>
                  <a:gd name="T5" fmla="*/ 1 h 328"/>
                  <a:gd name="T6" fmla="*/ 1 w 306"/>
                  <a:gd name="T7" fmla="*/ 1 h 328"/>
                  <a:gd name="T8" fmla="*/ 1 w 306"/>
                  <a:gd name="T9" fmla="*/ 1 h 328"/>
                  <a:gd name="T10" fmla="*/ 0 w 306"/>
                  <a:gd name="T11" fmla="*/ 1 h 328"/>
                  <a:gd name="T12" fmla="*/ 0 w 306"/>
                  <a:gd name="T13" fmla="*/ 0 h 328"/>
                  <a:gd name="T14" fmla="*/ 0 w 306"/>
                  <a:gd name="T15" fmla="*/ 0 h 328"/>
                  <a:gd name="T16" fmla="*/ 0 w 306"/>
                  <a:gd name="T17" fmla="*/ 0 h 3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6"/>
                  <a:gd name="T28" fmla="*/ 0 h 328"/>
                  <a:gd name="T29" fmla="*/ 306 w 306"/>
                  <a:gd name="T30" fmla="*/ 328 h 3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6" h="328">
                    <a:moveTo>
                      <a:pt x="306" y="328"/>
                    </a:moveTo>
                    <a:lnTo>
                      <a:pt x="272" y="283"/>
                    </a:lnTo>
                    <a:lnTo>
                      <a:pt x="237" y="238"/>
                    </a:lnTo>
                    <a:lnTo>
                      <a:pt x="201" y="194"/>
                    </a:lnTo>
                    <a:lnTo>
                      <a:pt x="162" y="152"/>
                    </a:lnTo>
                    <a:lnTo>
                      <a:pt x="124" y="112"/>
                    </a:lnTo>
                    <a:lnTo>
                      <a:pt x="83" y="74"/>
                    </a:lnTo>
                    <a:lnTo>
                      <a:pt x="42" y="36"/>
                    </a:lnTo>
                    <a:lnTo>
                      <a:pt x="0" y="0"/>
                    </a:lnTo>
                  </a:path>
                </a:pathLst>
              </a:custGeom>
              <a:noFill/>
              <a:ln w="7938">
                <a:solidFill>
                  <a:srgbClr val="000000"/>
                </a:solidFill>
                <a:prstDash val="solid"/>
                <a:round/>
                <a:headEnd/>
                <a:tailEnd/>
              </a:ln>
            </p:spPr>
            <p:txBody>
              <a:bodyPr/>
              <a:lstStyle/>
              <a:p>
                <a:endParaRPr lang="en-US"/>
              </a:p>
            </p:txBody>
          </p:sp>
          <p:sp>
            <p:nvSpPr>
              <p:cNvPr id="56436" name="Freeform 1675"/>
              <p:cNvSpPr>
                <a:spLocks/>
              </p:cNvSpPr>
              <p:nvPr/>
            </p:nvSpPr>
            <p:spPr bwMode="auto">
              <a:xfrm>
                <a:off x="4637" y="2912"/>
                <a:ext cx="10" cy="3"/>
              </a:xfrm>
              <a:custGeom>
                <a:avLst/>
                <a:gdLst>
                  <a:gd name="T0" fmla="*/ 0 w 57"/>
                  <a:gd name="T1" fmla="*/ 0 h 12"/>
                  <a:gd name="T2" fmla="*/ 0 w 57"/>
                  <a:gd name="T3" fmla="*/ 0 h 12"/>
                  <a:gd name="T4" fmla="*/ 0 w 57"/>
                  <a:gd name="T5" fmla="*/ 0 h 12"/>
                  <a:gd name="T6" fmla="*/ 0 w 57"/>
                  <a:gd name="T7" fmla="*/ 0 h 12"/>
                  <a:gd name="T8" fmla="*/ 0 w 57"/>
                  <a:gd name="T9" fmla="*/ 0 h 12"/>
                  <a:gd name="T10" fmla="*/ 0 w 57"/>
                  <a:gd name="T11" fmla="*/ 0 h 12"/>
                  <a:gd name="T12" fmla="*/ 0 w 57"/>
                  <a:gd name="T13" fmla="*/ 0 h 12"/>
                  <a:gd name="T14" fmla="*/ 0 w 57"/>
                  <a:gd name="T15" fmla="*/ 0 h 12"/>
                  <a:gd name="T16" fmla="*/ 0 w 57"/>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2"/>
                  <a:gd name="T29" fmla="*/ 57 w 5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2">
                    <a:moveTo>
                      <a:pt x="57" y="12"/>
                    </a:moveTo>
                    <a:lnTo>
                      <a:pt x="50" y="8"/>
                    </a:lnTo>
                    <a:lnTo>
                      <a:pt x="42" y="4"/>
                    </a:lnTo>
                    <a:lnTo>
                      <a:pt x="34" y="2"/>
                    </a:lnTo>
                    <a:lnTo>
                      <a:pt x="27" y="0"/>
                    </a:lnTo>
                    <a:lnTo>
                      <a:pt x="19" y="0"/>
                    </a:lnTo>
                    <a:lnTo>
                      <a:pt x="12" y="0"/>
                    </a:lnTo>
                    <a:lnTo>
                      <a:pt x="5" y="1"/>
                    </a:lnTo>
                    <a:lnTo>
                      <a:pt x="0" y="3"/>
                    </a:lnTo>
                  </a:path>
                </a:pathLst>
              </a:custGeom>
              <a:noFill/>
              <a:ln w="7938">
                <a:solidFill>
                  <a:srgbClr val="000000"/>
                </a:solidFill>
                <a:prstDash val="solid"/>
                <a:round/>
                <a:headEnd/>
                <a:tailEnd/>
              </a:ln>
            </p:spPr>
            <p:txBody>
              <a:bodyPr/>
              <a:lstStyle/>
              <a:p>
                <a:endParaRPr lang="en-US"/>
              </a:p>
            </p:txBody>
          </p:sp>
          <p:sp>
            <p:nvSpPr>
              <p:cNvPr id="56437" name="Freeform 1676"/>
              <p:cNvSpPr>
                <a:spLocks/>
              </p:cNvSpPr>
              <p:nvPr/>
            </p:nvSpPr>
            <p:spPr bwMode="auto">
              <a:xfrm>
                <a:off x="4606" y="2913"/>
                <a:ext cx="31" cy="39"/>
              </a:xfrm>
              <a:custGeom>
                <a:avLst/>
                <a:gdLst>
                  <a:gd name="T0" fmla="*/ 1 w 188"/>
                  <a:gd name="T1" fmla="*/ 0 h 235"/>
                  <a:gd name="T2" fmla="*/ 1 w 188"/>
                  <a:gd name="T3" fmla="*/ 0 h 235"/>
                  <a:gd name="T4" fmla="*/ 1 w 188"/>
                  <a:gd name="T5" fmla="*/ 0 h 235"/>
                  <a:gd name="T6" fmla="*/ 1 w 188"/>
                  <a:gd name="T7" fmla="*/ 0 h 235"/>
                  <a:gd name="T8" fmla="*/ 0 w 188"/>
                  <a:gd name="T9" fmla="*/ 0 h 235"/>
                  <a:gd name="T10" fmla="*/ 0 w 188"/>
                  <a:gd name="T11" fmla="*/ 0 h 235"/>
                  <a:gd name="T12" fmla="*/ 0 w 188"/>
                  <a:gd name="T13" fmla="*/ 0 h 235"/>
                  <a:gd name="T14" fmla="*/ 0 w 188"/>
                  <a:gd name="T15" fmla="*/ 0 h 235"/>
                  <a:gd name="T16" fmla="*/ 0 w 188"/>
                  <a:gd name="T17" fmla="*/ 0 h 235"/>
                  <a:gd name="T18" fmla="*/ 0 w 188"/>
                  <a:gd name="T19" fmla="*/ 0 h 235"/>
                  <a:gd name="T20" fmla="*/ 0 w 188"/>
                  <a:gd name="T21" fmla="*/ 0 h 235"/>
                  <a:gd name="T22" fmla="*/ 0 w 188"/>
                  <a:gd name="T23" fmla="*/ 1 h 235"/>
                  <a:gd name="T24" fmla="*/ 0 w 188"/>
                  <a:gd name="T25" fmla="*/ 1 h 235"/>
                  <a:gd name="T26" fmla="*/ 0 w 188"/>
                  <a:gd name="T27" fmla="*/ 1 h 235"/>
                  <a:gd name="T28" fmla="*/ 0 w 188"/>
                  <a:gd name="T29" fmla="*/ 1 h 235"/>
                  <a:gd name="T30" fmla="*/ 0 w 188"/>
                  <a:gd name="T31" fmla="*/ 1 h 235"/>
                  <a:gd name="T32" fmla="*/ 0 w 188"/>
                  <a:gd name="T33" fmla="*/ 1 h 2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8"/>
                  <a:gd name="T52" fmla="*/ 0 h 235"/>
                  <a:gd name="T53" fmla="*/ 188 w 188"/>
                  <a:gd name="T54" fmla="*/ 235 h 2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8" h="235">
                    <a:moveTo>
                      <a:pt x="188" y="0"/>
                    </a:moveTo>
                    <a:lnTo>
                      <a:pt x="171" y="8"/>
                    </a:lnTo>
                    <a:lnTo>
                      <a:pt x="155" y="17"/>
                    </a:lnTo>
                    <a:lnTo>
                      <a:pt x="139" y="27"/>
                    </a:lnTo>
                    <a:lnTo>
                      <a:pt x="124" y="39"/>
                    </a:lnTo>
                    <a:lnTo>
                      <a:pt x="110" y="50"/>
                    </a:lnTo>
                    <a:lnTo>
                      <a:pt x="97" y="63"/>
                    </a:lnTo>
                    <a:lnTo>
                      <a:pt x="84" y="76"/>
                    </a:lnTo>
                    <a:lnTo>
                      <a:pt x="72" y="91"/>
                    </a:lnTo>
                    <a:lnTo>
                      <a:pt x="60" y="106"/>
                    </a:lnTo>
                    <a:lnTo>
                      <a:pt x="50" y="122"/>
                    </a:lnTo>
                    <a:lnTo>
                      <a:pt x="40" y="139"/>
                    </a:lnTo>
                    <a:lnTo>
                      <a:pt x="31" y="157"/>
                    </a:lnTo>
                    <a:lnTo>
                      <a:pt x="22" y="175"/>
                    </a:lnTo>
                    <a:lnTo>
                      <a:pt x="14" y="194"/>
                    </a:lnTo>
                    <a:lnTo>
                      <a:pt x="7" y="215"/>
                    </a:lnTo>
                    <a:lnTo>
                      <a:pt x="0" y="235"/>
                    </a:lnTo>
                  </a:path>
                </a:pathLst>
              </a:custGeom>
              <a:noFill/>
              <a:ln w="7938">
                <a:solidFill>
                  <a:srgbClr val="000000"/>
                </a:solidFill>
                <a:prstDash val="solid"/>
                <a:round/>
                <a:headEnd/>
                <a:tailEnd/>
              </a:ln>
            </p:spPr>
            <p:txBody>
              <a:bodyPr/>
              <a:lstStyle/>
              <a:p>
                <a:endParaRPr lang="en-US"/>
              </a:p>
            </p:txBody>
          </p:sp>
          <p:sp>
            <p:nvSpPr>
              <p:cNvPr id="56438" name="Freeform 1677"/>
              <p:cNvSpPr>
                <a:spLocks/>
              </p:cNvSpPr>
              <p:nvPr/>
            </p:nvSpPr>
            <p:spPr bwMode="auto">
              <a:xfrm>
                <a:off x="4636" y="2925"/>
                <a:ext cx="9" cy="29"/>
              </a:xfrm>
              <a:custGeom>
                <a:avLst/>
                <a:gdLst>
                  <a:gd name="T0" fmla="*/ 0 w 50"/>
                  <a:gd name="T1" fmla="*/ 0 h 175"/>
                  <a:gd name="T2" fmla="*/ 0 w 50"/>
                  <a:gd name="T3" fmla="*/ 0 h 175"/>
                  <a:gd name="T4" fmla="*/ 0 w 50"/>
                  <a:gd name="T5" fmla="*/ 0 h 175"/>
                  <a:gd name="T6" fmla="*/ 0 w 50"/>
                  <a:gd name="T7" fmla="*/ 0 h 175"/>
                  <a:gd name="T8" fmla="*/ 0 w 50"/>
                  <a:gd name="T9" fmla="*/ 0 h 175"/>
                  <a:gd name="T10" fmla="*/ 0 w 50"/>
                  <a:gd name="T11" fmla="*/ 0 h 175"/>
                  <a:gd name="T12" fmla="*/ 0 w 50"/>
                  <a:gd name="T13" fmla="*/ 0 h 175"/>
                  <a:gd name="T14" fmla="*/ 0 w 50"/>
                  <a:gd name="T15" fmla="*/ 1 h 175"/>
                  <a:gd name="T16" fmla="*/ 0 w 50"/>
                  <a:gd name="T17" fmla="*/ 1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175"/>
                  <a:gd name="T29" fmla="*/ 50 w 50"/>
                  <a:gd name="T30" fmla="*/ 175 h 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175">
                    <a:moveTo>
                      <a:pt x="50" y="0"/>
                    </a:moveTo>
                    <a:lnTo>
                      <a:pt x="41" y="19"/>
                    </a:lnTo>
                    <a:lnTo>
                      <a:pt x="32" y="40"/>
                    </a:lnTo>
                    <a:lnTo>
                      <a:pt x="25" y="60"/>
                    </a:lnTo>
                    <a:lnTo>
                      <a:pt x="18" y="82"/>
                    </a:lnTo>
                    <a:lnTo>
                      <a:pt x="13" y="104"/>
                    </a:lnTo>
                    <a:lnTo>
                      <a:pt x="7" y="127"/>
                    </a:lnTo>
                    <a:lnTo>
                      <a:pt x="4" y="151"/>
                    </a:lnTo>
                    <a:lnTo>
                      <a:pt x="0" y="175"/>
                    </a:lnTo>
                  </a:path>
                </a:pathLst>
              </a:custGeom>
              <a:noFill/>
              <a:ln w="7938">
                <a:solidFill>
                  <a:srgbClr val="000000"/>
                </a:solidFill>
                <a:prstDash val="solid"/>
                <a:round/>
                <a:headEnd/>
                <a:tailEnd/>
              </a:ln>
            </p:spPr>
            <p:txBody>
              <a:bodyPr/>
              <a:lstStyle/>
              <a:p>
                <a:endParaRPr lang="en-US"/>
              </a:p>
            </p:txBody>
          </p:sp>
          <p:sp>
            <p:nvSpPr>
              <p:cNvPr id="56439" name="Freeform 1678"/>
              <p:cNvSpPr>
                <a:spLocks/>
              </p:cNvSpPr>
              <p:nvPr/>
            </p:nvSpPr>
            <p:spPr bwMode="auto">
              <a:xfrm>
                <a:off x="5552" y="2483"/>
                <a:ext cx="9" cy="79"/>
              </a:xfrm>
              <a:custGeom>
                <a:avLst/>
                <a:gdLst>
                  <a:gd name="T0" fmla="*/ 0 w 54"/>
                  <a:gd name="T1" fmla="*/ 2 h 471"/>
                  <a:gd name="T2" fmla="*/ 0 w 54"/>
                  <a:gd name="T3" fmla="*/ 2 h 471"/>
                  <a:gd name="T4" fmla="*/ 0 w 54"/>
                  <a:gd name="T5" fmla="*/ 2 h 471"/>
                  <a:gd name="T6" fmla="*/ 0 w 54"/>
                  <a:gd name="T7" fmla="*/ 1 h 471"/>
                  <a:gd name="T8" fmla="*/ 0 w 54"/>
                  <a:gd name="T9" fmla="*/ 1 h 471"/>
                  <a:gd name="T10" fmla="*/ 0 w 54"/>
                  <a:gd name="T11" fmla="*/ 1 h 471"/>
                  <a:gd name="T12" fmla="*/ 0 w 54"/>
                  <a:gd name="T13" fmla="*/ 1 h 471"/>
                  <a:gd name="T14" fmla="*/ 0 w 54"/>
                  <a:gd name="T15" fmla="*/ 0 h 471"/>
                  <a:gd name="T16" fmla="*/ 0 w 54"/>
                  <a:gd name="T17" fmla="*/ 0 h 4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
                  <a:gd name="T28" fmla="*/ 0 h 471"/>
                  <a:gd name="T29" fmla="*/ 54 w 54"/>
                  <a:gd name="T30" fmla="*/ 471 h 4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 h="471">
                    <a:moveTo>
                      <a:pt x="0" y="471"/>
                    </a:moveTo>
                    <a:lnTo>
                      <a:pt x="9" y="412"/>
                    </a:lnTo>
                    <a:lnTo>
                      <a:pt x="18" y="354"/>
                    </a:lnTo>
                    <a:lnTo>
                      <a:pt x="27" y="295"/>
                    </a:lnTo>
                    <a:lnTo>
                      <a:pt x="35" y="236"/>
                    </a:lnTo>
                    <a:lnTo>
                      <a:pt x="42" y="177"/>
                    </a:lnTo>
                    <a:lnTo>
                      <a:pt x="47" y="118"/>
                    </a:lnTo>
                    <a:lnTo>
                      <a:pt x="52" y="59"/>
                    </a:lnTo>
                    <a:lnTo>
                      <a:pt x="54" y="0"/>
                    </a:lnTo>
                  </a:path>
                </a:pathLst>
              </a:custGeom>
              <a:noFill/>
              <a:ln w="7938">
                <a:solidFill>
                  <a:srgbClr val="000000"/>
                </a:solidFill>
                <a:prstDash val="solid"/>
                <a:round/>
                <a:headEnd/>
                <a:tailEnd/>
              </a:ln>
            </p:spPr>
            <p:txBody>
              <a:bodyPr/>
              <a:lstStyle/>
              <a:p>
                <a:endParaRPr lang="en-US"/>
              </a:p>
            </p:txBody>
          </p:sp>
          <p:sp>
            <p:nvSpPr>
              <p:cNvPr id="56440" name="Freeform 1679"/>
              <p:cNvSpPr>
                <a:spLocks/>
              </p:cNvSpPr>
              <p:nvPr/>
            </p:nvSpPr>
            <p:spPr bwMode="auto">
              <a:xfrm>
                <a:off x="5539" y="2597"/>
                <a:ext cx="7" cy="212"/>
              </a:xfrm>
              <a:custGeom>
                <a:avLst/>
                <a:gdLst>
                  <a:gd name="T0" fmla="*/ 0 w 45"/>
                  <a:gd name="T1" fmla="*/ 6 h 1267"/>
                  <a:gd name="T2" fmla="*/ 0 w 45"/>
                  <a:gd name="T3" fmla="*/ 6 h 1267"/>
                  <a:gd name="T4" fmla="*/ 0 w 45"/>
                  <a:gd name="T5" fmla="*/ 5 h 1267"/>
                  <a:gd name="T6" fmla="*/ 0 w 45"/>
                  <a:gd name="T7" fmla="*/ 5 h 1267"/>
                  <a:gd name="T8" fmla="*/ 0 w 45"/>
                  <a:gd name="T9" fmla="*/ 5 h 1267"/>
                  <a:gd name="T10" fmla="*/ 0 w 45"/>
                  <a:gd name="T11" fmla="*/ 4 h 1267"/>
                  <a:gd name="T12" fmla="*/ 0 w 45"/>
                  <a:gd name="T13" fmla="*/ 4 h 1267"/>
                  <a:gd name="T14" fmla="*/ 0 w 45"/>
                  <a:gd name="T15" fmla="*/ 3 h 1267"/>
                  <a:gd name="T16" fmla="*/ 0 w 45"/>
                  <a:gd name="T17" fmla="*/ 3 h 1267"/>
                  <a:gd name="T18" fmla="*/ 0 w 45"/>
                  <a:gd name="T19" fmla="*/ 3 h 1267"/>
                  <a:gd name="T20" fmla="*/ 0 w 45"/>
                  <a:gd name="T21" fmla="*/ 2 h 1267"/>
                  <a:gd name="T22" fmla="*/ 0 w 45"/>
                  <a:gd name="T23" fmla="*/ 2 h 1267"/>
                  <a:gd name="T24" fmla="*/ 0 w 45"/>
                  <a:gd name="T25" fmla="*/ 2 h 1267"/>
                  <a:gd name="T26" fmla="*/ 0 w 45"/>
                  <a:gd name="T27" fmla="*/ 1 h 1267"/>
                  <a:gd name="T28" fmla="*/ 0 w 45"/>
                  <a:gd name="T29" fmla="*/ 1 h 1267"/>
                  <a:gd name="T30" fmla="*/ 0 w 45"/>
                  <a:gd name="T31" fmla="*/ 0 h 1267"/>
                  <a:gd name="T32" fmla="*/ 0 w 45"/>
                  <a:gd name="T33" fmla="*/ 0 h 12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267"/>
                  <a:gd name="T53" fmla="*/ 45 w 45"/>
                  <a:gd name="T54" fmla="*/ 1267 h 12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267">
                    <a:moveTo>
                      <a:pt x="1" y="1267"/>
                    </a:moveTo>
                    <a:lnTo>
                      <a:pt x="1" y="1188"/>
                    </a:lnTo>
                    <a:lnTo>
                      <a:pt x="1" y="1109"/>
                    </a:lnTo>
                    <a:lnTo>
                      <a:pt x="1" y="1029"/>
                    </a:lnTo>
                    <a:lnTo>
                      <a:pt x="0" y="950"/>
                    </a:lnTo>
                    <a:lnTo>
                      <a:pt x="0" y="871"/>
                    </a:lnTo>
                    <a:lnTo>
                      <a:pt x="0" y="791"/>
                    </a:lnTo>
                    <a:lnTo>
                      <a:pt x="0" y="712"/>
                    </a:lnTo>
                    <a:lnTo>
                      <a:pt x="1" y="632"/>
                    </a:lnTo>
                    <a:lnTo>
                      <a:pt x="4" y="553"/>
                    </a:lnTo>
                    <a:lnTo>
                      <a:pt x="6" y="474"/>
                    </a:lnTo>
                    <a:lnTo>
                      <a:pt x="9" y="395"/>
                    </a:lnTo>
                    <a:lnTo>
                      <a:pt x="14" y="315"/>
                    </a:lnTo>
                    <a:lnTo>
                      <a:pt x="20" y="237"/>
                    </a:lnTo>
                    <a:lnTo>
                      <a:pt x="26" y="158"/>
                    </a:lnTo>
                    <a:lnTo>
                      <a:pt x="34" y="79"/>
                    </a:lnTo>
                    <a:lnTo>
                      <a:pt x="45" y="0"/>
                    </a:lnTo>
                  </a:path>
                </a:pathLst>
              </a:custGeom>
              <a:noFill/>
              <a:ln w="7938">
                <a:solidFill>
                  <a:srgbClr val="000000"/>
                </a:solidFill>
                <a:prstDash val="solid"/>
                <a:round/>
                <a:headEnd/>
                <a:tailEnd/>
              </a:ln>
            </p:spPr>
            <p:txBody>
              <a:bodyPr/>
              <a:lstStyle/>
              <a:p>
                <a:endParaRPr lang="en-US"/>
              </a:p>
            </p:txBody>
          </p:sp>
          <p:sp>
            <p:nvSpPr>
              <p:cNvPr id="56441" name="Freeform 1680"/>
              <p:cNvSpPr>
                <a:spLocks/>
              </p:cNvSpPr>
              <p:nvPr/>
            </p:nvSpPr>
            <p:spPr bwMode="auto">
              <a:xfrm>
                <a:off x="5538" y="2845"/>
                <a:ext cx="1" cy="112"/>
              </a:xfrm>
              <a:custGeom>
                <a:avLst/>
                <a:gdLst>
                  <a:gd name="T0" fmla="*/ 0 w 3"/>
                  <a:gd name="T1" fmla="*/ 3 h 673"/>
                  <a:gd name="T2" fmla="*/ 0 w 3"/>
                  <a:gd name="T3" fmla="*/ 3 h 673"/>
                  <a:gd name="T4" fmla="*/ 0 w 3"/>
                  <a:gd name="T5" fmla="*/ 2 h 673"/>
                  <a:gd name="T6" fmla="*/ 0 w 3"/>
                  <a:gd name="T7" fmla="*/ 2 h 673"/>
                  <a:gd name="T8" fmla="*/ 0 w 3"/>
                  <a:gd name="T9" fmla="*/ 1 h 673"/>
                  <a:gd name="T10" fmla="*/ 0 w 3"/>
                  <a:gd name="T11" fmla="*/ 1 h 673"/>
                  <a:gd name="T12" fmla="*/ 0 w 3"/>
                  <a:gd name="T13" fmla="*/ 1 h 673"/>
                  <a:gd name="T14" fmla="*/ 0 w 3"/>
                  <a:gd name="T15" fmla="*/ 0 h 673"/>
                  <a:gd name="T16" fmla="*/ 0 w 3"/>
                  <a:gd name="T17" fmla="*/ 0 h 6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73"/>
                  <a:gd name="T29" fmla="*/ 3 w 3"/>
                  <a:gd name="T30" fmla="*/ 673 h 6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73">
                    <a:moveTo>
                      <a:pt x="0" y="673"/>
                    </a:moveTo>
                    <a:lnTo>
                      <a:pt x="0" y="589"/>
                    </a:lnTo>
                    <a:lnTo>
                      <a:pt x="1" y="505"/>
                    </a:lnTo>
                    <a:lnTo>
                      <a:pt x="1" y="420"/>
                    </a:lnTo>
                    <a:lnTo>
                      <a:pt x="2" y="336"/>
                    </a:lnTo>
                    <a:lnTo>
                      <a:pt x="2" y="252"/>
                    </a:lnTo>
                    <a:lnTo>
                      <a:pt x="2" y="168"/>
                    </a:lnTo>
                    <a:lnTo>
                      <a:pt x="3" y="84"/>
                    </a:lnTo>
                    <a:lnTo>
                      <a:pt x="3" y="0"/>
                    </a:lnTo>
                  </a:path>
                </a:pathLst>
              </a:custGeom>
              <a:noFill/>
              <a:ln w="7938">
                <a:solidFill>
                  <a:srgbClr val="000000"/>
                </a:solidFill>
                <a:prstDash val="solid"/>
                <a:round/>
                <a:headEnd/>
                <a:tailEnd/>
              </a:ln>
            </p:spPr>
            <p:txBody>
              <a:bodyPr/>
              <a:lstStyle/>
              <a:p>
                <a:endParaRPr lang="en-US"/>
              </a:p>
            </p:txBody>
          </p:sp>
          <p:sp>
            <p:nvSpPr>
              <p:cNvPr id="56442" name="Line 1681"/>
              <p:cNvSpPr>
                <a:spLocks noChangeShapeType="1"/>
              </p:cNvSpPr>
              <p:nvPr/>
            </p:nvSpPr>
            <p:spPr bwMode="auto">
              <a:xfrm flipV="1">
                <a:off x="4950" y="2837"/>
                <a:ext cx="0" cy="122"/>
              </a:xfrm>
              <a:prstGeom prst="line">
                <a:avLst/>
              </a:prstGeom>
              <a:noFill/>
              <a:ln w="7938">
                <a:solidFill>
                  <a:srgbClr val="000000"/>
                </a:solidFill>
                <a:round/>
                <a:headEnd/>
                <a:tailEnd/>
              </a:ln>
            </p:spPr>
            <p:txBody>
              <a:bodyPr/>
              <a:lstStyle/>
              <a:p>
                <a:endParaRPr lang="en-US"/>
              </a:p>
            </p:txBody>
          </p:sp>
          <p:sp>
            <p:nvSpPr>
              <p:cNvPr id="56443" name="Line 1682"/>
              <p:cNvSpPr>
                <a:spLocks noChangeShapeType="1"/>
              </p:cNvSpPr>
              <p:nvPr/>
            </p:nvSpPr>
            <p:spPr bwMode="auto">
              <a:xfrm flipV="1">
                <a:off x="4883" y="2839"/>
                <a:ext cx="0" cy="96"/>
              </a:xfrm>
              <a:prstGeom prst="line">
                <a:avLst/>
              </a:prstGeom>
              <a:noFill/>
              <a:ln w="7938">
                <a:solidFill>
                  <a:srgbClr val="000000"/>
                </a:solidFill>
                <a:round/>
                <a:headEnd/>
                <a:tailEnd/>
              </a:ln>
            </p:spPr>
            <p:txBody>
              <a:bodyPr/>
              <a:lstStyle/>
              <a:p>
                <a:endParaRPr lang="en-US"/>
              </a:p>
            </p:txBody>
          </p:sp>
          <p:sp>
            <p:nvSpPr>
              <p:cNvPr id="56444" name="Freeform 1683"/>
              <p:cNvSpPr>
                <a:spLocks/>
              </p:cNvSpPr>
              <p:nvPr/>
            </p:nvSpPr>
            <p:spPr bwMode="auto">
              <a:xfrm>
                <a:off x="4648" y="2834"/>
                <a:ext cx="8" cy="24"/>
              </a:xfrm>
              <a:custGeom>
                <a:avLst/>
                <a:gdLst>
                  <a:gd name="T0" fmla="*/ 0 w 49"/>
                  <a:gd name="T1" fmla="*/ 1 h 148"/>
                  <a:gd name="T2" fmla="*/ 0 w 49"/>
                  <a:gd name="T3" fmla="*/ 1 h 148"/>
                  <a:gd name="T4" fmla="*/ 0 w 49"/>
                  <a:gd name="T5" fmla="*/ 1 h 148"/>
                  <a:gd name="T6" fmla="*/ 0 w 49"/>
                  <a:gd name="T7" fmla="*/ 0 h 148"/>
                  <a:gd name="T8" fmla="*/ 0 w 49"/>
                  <a:gd name="T9" fmla="*/ 0 h 148"/>
                  <a:gd name="T10" fmla="*/ 0 w 49"/>
                  <a:gd name="T11" fmla="*/ 0 h 148"/>
                  <a:gd name="T12" fmla="*/ 0 w 49"/>
                  <a:gd name="T13" fmla="*/ 0 h 148"/>
                  <a:gd name="T14" fmla="*/ 0 w 49"/>
                  <a:gd name="T15" fmla="*/ 0 h 148"/>
                  <a:gd name="T16" fmla="*/ 0 w 49"/>
                  <a:gd name="T17" fmla="*/ 0 h 148"/>
                  <a:gd name="T18" fmla="*/ 0 w 49"/>
                  <a:gd name="T19" fmla="*/ 0 h 148"/>
                  <a:gd name="T20" fmla="*/ 0 w 49"/>
                  <a:gd name="T21" fmla="*/ 0 h 148"/>
                  <a:gd name="T22" fmla="*/ 0 w 49"/>
                  <a:gd name="T23" fmla="*/ 0 h 148"/>
                  <a:gd name="T24" fmla="*/ 0 w 49"/>
                  <a:gd name="T25" fmla="*/ 0 h 148"/>
                  <a:gd name="T26" fmla="*/ 0 w 49"/>
                  <a:gd name="T27" fmla="*/ 0 h 148"/>
                  <a:gd name="T28" fmla="*/ 0 w 49"/>
                  <a:gd name="T29" fmla="*/ 0 h 148"/>
                  <a:gd name="T30" fmla="*/ 0 w 49"/>
                  <a:gd name="T31" fmla="*/ 0 h 148"/>
                  <a:gd name="T32" fmla="*/ 0 w 49"/>
                  <a:gd name="T33" fmla="*/ 0 h 148"/>
                  <a:gd name="T34" fmla="*/ 0 w 49"/>
                  <a:gd name="T35" fmla="*/ 0 h 148"/>
                  <a:gd name="T36" fmla="*/ 0 w 49"/>
                  <a:gd name="T37" fmla="*/ 0 h 148"/>
                  <a:gd name="T38" fmla="*/ 0 w 49"/>
                  <a:gd name="T39" fmla="*/ 0 h 148"/>
                  <a:gd name="T40" fmla="*/ 0 w 49"/>
                  <a:gd name="T41" fmla="*/ 0 h 148"/>
                  <a:gd name="T42" fmla="*/ 0 w 49"/>
                  <a:gd name="T43" fmla="*/ 0 h 148"/>
                  <a:gd name="T44" fmla="*/ 0 w 49"/>
                  <a:gd name="T45" fmla="*/ 0 h 148"/>
                  <a:gd name="T46" fmla="*/ 0 w 49"/>
                  <a:gd name="T47" fmla="*/ 0 h 148"/>
                  <a:gd name="T48" fmla="*/ 0 w 49"/>
                  <a:gd name="T49" fmla="*/ 0 h 1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148"/>
                  <a:gd name="T77" fmla="*/ 49 w 49"/>
                  <a:gd name="T78" fmla="*/ 148 h 14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148">
                    <a:moveTo>
                      <a:pt x="0" y="148"/>
                    </a:moveTo>
                    <a:lnTo>
                      <a:pt x="1" y="141"/>
                    </a:lnTo>
                    <a:lnTo>
                      <a:pt x="3" y="136"/>
                    </a:lnTo>
                    <a:lnTo>
                      <a:pt x="4" y="129"/>
                    </a:lnTo>
                    <a:lnTo>
                      <a:pt x="5" y="122"/>
                    </a:lnTo>
                    <a:lnTo>
                      <a:pt x="6" y="115"/>
                    </a:lnTo>
                    <a:lnTo>
                      <a:pt x="7" y="109"/>
                    </a:lnTo>
                    <a:lnTo>
                      <a:pt x="8" y="103"/>
                    </a:lnTo>
                    <a:lnTo>
                      <a:pt x="10" y="96"/>
                    </a:lnTo>
                    <a:lnTo>
                      <a:pt x="12" y="90"/>
                    </a:lnTo>
                    <a:lnTo>
                      <a:pt x="14" y="83"/>
                    </a:lnTo>
                    <a:lnTo>
                      <a:pt x="15" y="78"/>
                    </a:lnTo>
                    <a:lnTo>
                      <a:pt x="17" y="72"/>
                    </a:lnTo>
                    <a:lnTo>
                      <a:pt x="20" y="65"/>
                    </a:lnTo>
                    <a:lnTo>
                      <a:pt x="22" y="59"/>
                    </a:lnTo>
                    <a:lnTo>
                      <a:pt x="24" y="54"/>
                    </a:lnTo>
                    <a:lnTo>
                      <a:pt x="26" y="47"/>
                    </a:lnTo>
                    <a:lnTo>
                      <a:pt x="29" y="41"/>
                    </a:lnTo>
                    <a:lnTo>
                      <a:pt x="31" y="36"/>
                    </a:lnTo>
                    <a:lnTo>
                      <a:pt x="34" y="30"/>
                    </a:lnTo>
                    <a:lnTo>
                      <a:pt x="37" y="23"/>
                    </a:lnTo>
                    <a:lnTo>
                      <a:pt x="40" y="17"/>
                    </a:lnTo>
                    <a:lnTo>
                      <a:pt x="43" y="12"/>
                    </a:lnTo>
                    <a:lnTo>
                      <a:pt x="46" y="6"/>
                    </a:lnTo>
                    <a:lnTo>
                      <a:pt x="49" y="0"/>
                    </a:lnTo>
                  </a:path>
                </a:pathLst>
              </a:custGeom>
              <a:noFill/>
              <a:ln w="7938">
                <a:solidFill>
                  <a:srgbClr val="000000"/>
                </a:solidFill>
                <a:prstDash val="solid"/>
                <a:round/>
                <a:headEnd/>
                <a:tailEnd/>
              </a:ln>
            </p:spPr>
            <p:txBody>
              <a:bodyPr/>
              <a:lstStyle/>
              <a:p>
                <a:endParaRPr lang="en-US"/>
              </a:p>
            </p:txBody>
          </p:sp>
          <p:sp>
            <p:nvSpPr>
              <p:cNvPr id="56445" name="Line 1684"/>
              <p:cNvSpPr>
                <a:spLocks noChangeShapeType="1"/>
              </p:cNvSpPr>
              <p:nvPr/>
            </p:nvSpPr>
            <p:spPr bwMode="auto">
              <a:xfrm>
                <a:off x="4785" y="2830"/>
                <a:ext cx="0" cy="6"/>
              </a:xfrm>
              <a:prstGeom prst="line">
                <a:avLst/>
              </a:prstGeom>
              <a:noFill/>
              <a:ln w="7938">
                <a:solidFill>
                  <a:srgbClr val="000000"/>
                </a:solidFill>
                <a:round/>
                <a:headEnd/>
                <a:tailEnd/>
              </a:ln>
            </p:spPr>
            <p:txBody>
              <a:bodyPr/>
              <a:lstStyle/>
              <a:p>
                <a:endParaRPr lang="en-US"/>
              </a:p>
            </p:txBody>
          </p:sp>
          <p:sp>
            <p:nvSpPr>
              <p:cNvPr id="56446" name="Line 1685"/>
              <p:cNvSpPr>
                <a:spLocks noChangeShapeType="1"/>
              </p:cNvSpPr>
              <p:nvPr/>
            </p:nvSpPr>
            <p:spPr bwMode="auto">
              <a:xfrm>
                <a:off x="4785" y="2847"/>
                <a:ext cx="0" cy="8"/>
              </a:xfrm>
              <a:prstGeom prst="line">
                <a:avLst/>
              </a:prstGeom>
              <a:noFill/>
              <a:ln w="7938">
                <a:solidFill>
                  <a:srgbClr val="000000"/>
                </a:solidFill>
                <a:round/>
                <a:headEnd/>
                <a:tailEnd/>
              </a:ln>
            </p:spPr>
            <p:txBody>
              <a:bodyPr/>
              <a:lstStyle/>
              <a:p>
                <a:endParaRPr lang="en-US"/>
              </a:p>
            </p:txBody>
          </p:sp>
          <p:sp>
            <p:nvSpPr>
              <p:cNvPr id="56447" name="Freeform 1686"/>
              <p:cNvSpPr>
                <a:spLocks/>
              </p:cNvSpPr>
              <p:nvPr/>
            </p:nvSpPr>
            <p:spPr bwMode="auto">
              <a:xfrm>
                <a:off x="4839" y="2904"/>
                <a:ext cx="44" cy="61"/>
              </a:xfrm>
              <a:custGeom>
                <a:avLst/>
                <a:gdLst>
                  <a:gd name="T0" fmla="*/ 0 w 268"/>
                  <a:gd name="T1" fmla="*/ 0 h 364"/>
                  <a:gd name="T2" fmla="*/ 0 w 268"/>
                  <a:gd name="T3" fmla="*/ 0 h 364"/>
                  <a:gd name="T4" fmla="*/ 0 w 268"/>
                  <a:gd name="T5" fmla="*/ 0 h 364"/>
                  <a:gd name="T6" fmla="*/ 0 w 268"/>
                  <a:gd name="T7" fmla="*/ 1 h 364"/>
                  <a:gd name="T8" fmla="*/ 1 w 268"/>
                  <a:gd name="T9" fmla="*/ 1 h 364"/>
                  <a:gd name="T10" fmla="*/ 1 w 268"/>
                  <a:gd name="T11" fmla="*/ 1 h 364"/>
                  <a:gd name="T12" fmla="*/ 1 w 268"/>
                  <a:gd name="T13" fmla="*/ 1 h 364"/>
                  <a:gd name="T14" fmla="*/ 1 w 268"/>
                  <a:gd name="T15" fmla="*/ 2 h 364"/>
                  <a:gd name="T16" fmla="*/ 1 w 268"/>
                  <a:gd name="T17" fmla="*/ 2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364"/>
                  <a:gd name="T29" fmla="*/ 268 w 26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364">
                    <a:moveTo>
                      <a:pt x="0" y="0"/>
                    </a:moveTo>
                    <a:lnTo>
                      <a:pt x="36" y="43"/>
                    </a:lnTo>
                    <a:lnTo>
                      <a:pt x="73" y="86"/>
                    </a:lnTo>
                    <a:lnTo>
                      <a:pt x="108" y="130"/>
                    </a:lnTo>
                    <a:lnTo>
                      <a:pt x="143" y="176"/>
                    </a:lnTo>
                    <a:lnTo>
                      <a:pt x="176" y="221"/>
                    </a:lnTo>
                    <a:lnTo>
                      <a:pt x="208" y="268"/>
                    </a:lnTo>
                    <a:lnTo>
                      <a:pt x="238" y="315"/>
                    </a:lnTo>
                    <a:lnTo>
                      <a:pt x="268" y="364"/>
                    </a:lnTo>
                  </a:path>
                </a:pathLst>
              </a:custGeom>
              <a:noFill/>
              <a:ln w="7938">
                <a:solidFill>
                  <a:srgbClr val="000000"/>
                </a:solidFill>
                <a:prstDash val="solid"/>
                <a:round/>
                <a:headEnd/>
                <a:tailEnd/>
              </a:ln>
            </p:spPr>
            <p:txBody>
              <a:bodyPr/>
              <a:lstStyle/>
              <a:p>
                <a:endParaRPr lang="en-US"/>
              </a:p>
            </p:txBody>
          </p:sp>
          <p:sp>
            <p:nvSpPr>
              <p:cNvPr id="56448" name="Freeform 1687"/>
              <p:cNvSpPr>
                <a:spLocks/>
              </p:cNvSpPr>
              <p:nvPr/>
            </p:nvSpPr>
            <p:spPr bwMode="auto">
              <a:xfrm>
                <a:off x="4790" y="2859"/>
                <a:ext cx="31" cy="27"/>
              </a:xfrm>
              <a:custGeom>
                <a:avLst/>
                <a:gdLst>
                  <a:gd name="T0" fmla="*/ 0 w 187"/>
                  <a:gd name="T1" fmla="*/ 0 h 162"/>
                  <a:gd name="T2" fmla="*/ 0 w 187"/>
                  <a:gd name="T3" fmla="*/ 0 h 162"/>
                  <a:gd name="T4" fmla="*/ 0 w 187"/>
                  <a:gd name="T5" fmla="*/ 0 h 162"/>
                  <a:gd name="T6" fmla="*/ 0 w 187"/>
                  <a:gd name="T7" fmla="*/ 0 h 162"/>
                  <a:gd name="T8" fmla="*/ 0 w 187"/>
                  <a:gd name="T9" fmla="*/ 0 h 162"/>
                  <a:gd name="T10" fmla="*/ 0 w 187"/>
                  <a:gd name="T11" fmla="*/ 0 h 162"/>
                  <a:gd name="T12" fmla="*/ 1 w 187"/>
                  <a:gd name="T13" fmla="*/ 0 h 162"/>
                  <a:gd name="T14" fmla="*/ 1 w 187"/>
                  <a:gd name="T15" fmla="*/ 1 h 162"/>
                  <a:gd name="T16" fmla="*/ 1 w 187"/>
                  <a:gd name="T17" fmla="*/ 1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7"/>
                  <a:gd name="T28" fmla="*/ 0 h 162"/>
                  <a:gd name="T29" fmla="*/ 187 w 187"/>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7" h="162">
                    <a:moveTo>
                      <a:pt x="0" y="0"/>
                    </a:moveTo>
                    <a:lnTo>
                      <a:pt x="25" y="19"/>
                    </a:lnTo>
                    <a:lnTo>
                      <a:pt x="49" y="38"/>
                    </a:lnTo>
                    <a:lnTo>
                      <a:pt x="73" y="58"/>
                    </a:lnTo>
                    <a:lnTo>
                      <a:pt x="97" y="78"/>
                    </a:lnTo>
                    <a:lnTo>
                      <a:pt x="119" y="98"/>
                    </a:lnTo>
                    <a:lnTo>
                      <a:pt x="143" y="119"/>
                    </a:lnTo>
                    <a:lnTo>
                      <a:pt x="166" y="140"/>
                    </a:lnTo>
                    <a:lnTo>
                      <a:pt x="187" y="162"/>
                    </a:lnTo>
                  </a:path>
                </a:pathLst>
              </a:custGeom>
              <a:noFill/>
              <a:ln w="7938">
                <a:solidFill>
                  <a:srgbClr val="000000"/>
                </a:solidFill>
                <a:prstDash val="solid"/>
                <a:round/>
                <a:headEnd/>
                <a:tailEnd/>
              </a:ln>
            </p:spPr>
            <p:txBody>
              <a:bodyPr/>
              <a:lstStyle/>
              <a:p>
                <a:endParaRPr lang="en-US"/>
              </a:p>
            </p:txBody>
          </p:sp>
          <p:sp>
            <p:nvSpPr>
              <p:cNvPr id="56449" name="Freeform 1688"/>
              <p:cNvSpPr>
                <a:spLocks/>
              </p:cNvSpPr>
              <p:nvPr/>
            </p:nvSpPr>
            <p:spPr bwMode="auto">
              <a:xfrm>
                <a:off x="4683" y="2818"/>
                <a:ext cx="42" cy="6"/>
              </a:xfrm>
              <a:custGeom>
                <a:avLst/>
                <a:gdLst>
                  <a:gd name="T0" fmla="*/ 0 w 256"/>
                  <a:gd name="T1" fmla="*/ 0 h 30"/>
                  <a:gd name="T2" fmla="*/ 0 w 256"/>
                  <a:gd name="T3" fmla="*/ 0 h 30"/>
                  <a:gd name="T4" fmla="*/ 0 w 256"/>
                  <a:gd name="T5" fmla="*/ 0 h 30"/>
                  <a:gd name="T6" fmla="*/ 0 w 256"/>
                  <a:gd name="T7" fmla="*/ 0 h 30"/>
                  <a:gd name="T8" fmla="*/ 0 w 256"/>
                  <a:gd name="T9" fmla="*/ 0 h 30"/>
                  <a:gd name="T10" fmla="*/ 0 w 256"/>
                  <a:gd name="T11" fmla="*/ 0 h 30"/>
                  <a:gd name="T12" fmla="*/ 0 w 256"/>
                  <a:gd name="T13" fmla="*/ 0 h 30"/>
                  <a:gd name="T14" fmla="*/ 1 w 256"/>
                  <a:gd name="T15" fmla="*/ 0 h 30"/>
                  <a:gd name="T16" fmla="*/ 1 w 256"/>
                  <a:gd name="T17" fmla="*/ 0 h 30"/>
                  <a:gd name="T18" fmla="*/ 1 w 256"/>
                  <a:gd name="T19" fmla="*/ 0 h 30"/>
                  <a:gd name="T20" fmla="*/ 1 w 256"/>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6"/>
                  <a:gd name="T34" fmla="*/ 0 h 30"/>
                  <a:gd name="T35" fmla="*/ 256 w 256"/>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6" h="30">
                    <a:moveTo>
                      <a:pt x="0" y="6"/>
                    </a:moveTo>
                    <a:lnTo>
                      <a:pt x="16" y="4"/>
                    </a:lnTo>
                    <a:lnTo>
                      <a:pt x="32" y="2"/>
                    </a:lnTo>
                    <a:lnTo>
                      <a:pt x="48" y="1"/>
                    </a:lnTo>
                    <a:lnTo>
                      <a:pt x="64" y="0"/>
                    </a:lnTo>
                    <a:lnTo>
                      <a:pt x="96" y="0"/>
                    </a:lnTo>
                    <a:lnTo>
                      <a:pt x="128" y="2"/>
                    </a:lnTo>
                    <a:lnTo>
                      <a:pt x="161" y="6"/>
                    </a:lnTo>
                    <a:lnTo>
                      <a:pt x="192" y="13"/>
                    </a:lnTo>
                    <a:lnTo>
                      <a:pt x="224" y="21"/>
                    </a:lnTo>
                    <a:lnTo>
                      <a:pt x="256" y="30"/>
                    </a:lnTo>
                  </a:path>
                </a:pathLst>
              </a:custGeom>
              <a:noFill/>
              <a:ln w="7938">
                <a:solidFill>
                  <a:srgbClr val="000000"/>
                </a:solidFill>
                <a:prstDash val="solid"/>
                <a:round/>
                <a:headEnd/>
                <a:tailEnd/>
              </a:ln>
            </p:spPr>
            <p:txBody>
              <a:bodyPr/>
              <a:lstStyle/>
              <a:p>
                <a:endParaRPr lang="en-US"/>
              </a:p>
            </p:txBody>
          </p:sp>
          <p:sp>
            <p:nvSpPr>
              <p:cNvPr id="56450" name="Freeform 1689"/>
              <p:cNvSpPr>
                <a:spLocks/>
              </p:cNvSpPr>
              <p:nvPr/>
            </p:nvSpPr>
            <p:spPr bwMode="auto">
              <a:xfrm>
                <a:off x="4656" y="2828"/>
                <a:ext cx="7" cy="6"/>
              </a:xfrm>
              <a:custGeom>
                <a:avLst/>
                <a:gdLst>
                  <a:gd name="T0" fmla="*/ 0 w 43"/>
                  <a:gd name="T1" fmla="*/ 0 h 34"/>
                  <a:gd name="T2" fmla="*/ 0 w 43"/>
                  <a:gd name="T3" fmla="*/ 0 h 34"/>
                  <a:gd name="T4" fmla="*/ 0 w 43"/>
                  <a:gd name="T5" fmla="*/ 0 h 34"/>
                  <a:gd name="T6" fmla="*/ 0 w 43"/>
                  <a:gd name="T7" fmla="*/ 0 h 34"/>
                  <a:gd name="T8" fmla="*/ 0 w 43"/>
                  <a:gd name="T9" fmla="*/ 0 h 34"/>
                  <a:gd name="T10" fmla="*/ 0 60000 65536"/>
                  <a:gd name="T11" fmla="*/ 0 60000 65536"/>
                  <a:gd name="T12" fmla="*/ 0 60000 65536"/>
                  <a:gd name="T13" fmla="*/ 0 60000 65536"/>
                  <a:gd name="T14" fmla="*/ 0 60000 65536"/>
                  <a:gd name="T15" fmla="*/ 0 w 43"/>
                  <a:gd name="T16" fmla="*/ 0 h 34"/>
                  <a:gd name="T17" fmla="*/ 43 w 43"/>
                  <a:gd name="T18" fmla="*/ 34 h 34"/>
                </a:gdLst>
                <a:ahLst/>
                <a:cxnLst>
                  <a:cxn ang="T10">
                    <a:pos x="T0" y="T1"/>
                  </a:cxn>
                  <a:cxn ang="T11">
                    <a:pos x="T2" y="T3"/>
                  </a:cxn>
                  <a:cxn ang="T12">
                    <a:pos x="T4" y="T5"/>
                  </a:cxn>
                  <a:cxn ang="T13">
                    <a:pos x="T6" y="T7"/>
                  </a:cxn>
                  <a:cxn ang="T14">
                    <a:pos x="T8" y="T9"/>
                  </a:cxn>
                </a:cxnLst>
                <a:rect l="T15" t="T16" r="T17" b="T18"/>
                <a:pathLst>
                  <a:path w="43" h="34">
                    <a:moveTo>
                      <a:pt x="0" y="34"/>
                    </a:moveTo>
                    <a:lnTo>
                      <a:pt x="10" y="25"/>
                    </a:lnTo>
                    <a:lnTo>
                      <a:pt x="22" y="16"/>
                    </a:lnTo>
                    <a:lnTo>
                      <a:pt x="32" y="8"/>
                    </a:lnTo>
                    <a:lnTo>
                      <a:pt x="43" y="0"/>
                    </a:lnTo>
                  </a:path>
                </a:pathLst>
              </a:custGeom>
              <a:noFill/>
              <a:ln w="7938">
                <a:solidFill>
                  <a:srgbClr val="000000"/>
                </a:solidFill>
                <a:prstDash val="solid"/>
                <a:round/>
                <a:headEnd/>
                <a:tailEnd/>
              </a:ln>
            </p:spPr>
            <p:txBody>
              <a:bodyPr/>
              <a:lstStyle/>
              <a:p>
                <a:endParaRPr lang="en-US"/>
              </a:p>
            </p:txBody>
          </p:sp>
          <p:sp>
            <p:nvSpPr>
              <p:cNvPr id="56451" name="Freeform 1690"/>
              <p:cNvSpPr>
                <a:spLocks/>
              </p:cNvSpPr>
              <p:nvPr/>
            </p:nvSpPr>
            <p:spPr bwMode="auto">
              <a:xfrm>
                <a:off x="4757" y="2795"/>
                <a:ext cx="11" cy="6"/>
              </a:xfrm>
              <a:custGeom>
                <a:avLst/>
                <a:gdLst>
                  <a:gd name="T0" fmla="*/ 0 w 62"/>
                  <a:gd name="T1" fmla="*/ 0 h 36"/>
                  <a:gd name="T2" fmla="*/ 0 w 62"/>
                  <a:gd name="T3" fmla="*/ 0 h 36"/>
                  <a:gd name="T4" fmla="*/ 0 w 62"/>
                  <a:gd name="T5" fmla="*/ 0 h 36"/>
                  <a:gd name="T6" fmla="*/ 0 w 62"/>
                  <a:gd name="T7" fmla="*/ 0 h 36"/>
                  <a:gd name="T8" fmla="*/ 0 w 62"/>
                  <a:gd name="T9" fmla="*/ 0 h 36"/>
                  <a:gd name="T10" fmla="*/ 0 60000 65536"/>
                  <a:gd name="T11" fmla="*/ 0 60000 65536"/>
                  <a:gd name="T12" fmla="*/ 0 60000 65536"/>
                  <a:gd name="T13" fmla="*/ 0 60000 65536"/>
                  <a:gd name="T14" fmla="*/ 0 60000 65536"/>
                  <a:gd name="T15" fmla="*/ 0 w 62"/>
                  <a:gd name="T16" fmla="*/ 0 h 36"/>
                  <a:gd name="T17" fmla="*/ 62 w 62"/>
                  <a:gd name="T18" fmla="*/ 36 h 36"/>
                </a:gdLst>
                <a:ahLst/>
                <a:cxnLst>
                  <a:cxn ang="T10">
                    <a:pos x="T0" y="T1"/>
                  </a:cxn>
                  <a:cxn ang="T11">
                    <a:pos x="T2" y="T3"/>
                  </a:cxn>
                  <a:cxn ang="T12">
                    <a:pos x="T4" y="T5"/>
                  </a:cxn>
                  <a:cxn ang="T13">
                    <a:pos x="T6" y="T7"/>
                  </a:cxn>
                  <a:cxn ang="T14">
                    <a:pos x="T8" y="T9"/>
                  </a:cxn>
                </a:cxnLst>
                <a:rect l="T15" t="T16" r="T17" b="T18"/>
                <a:pathLst>
                  <a:path w="62" h="36">
                    <a:moveTo>
                      <a:pt x="0" y="0"/>
                    </a:moveTo>
                    <a:lnTo>
                      <a:pt x="15" y="9"/>
                    </a:lnTo>
                    <a:lnTo>
                      <a:pt x="31" y="18"/>
                    </a:lnTo>
                    <a:lnTo>
                      <a:pt x="46" y="27"/>
                    </a:lnTo>
                    <a:lnTo>
                      <a:pt x="62" y="36"/>
                    </a:lnTo>
                  </a:path>
                </a:pathLst>
              </a:custGeom>
              <a:noFill/>
              <a:ln w="7938">
                <a:solidFill>
                  <a:srgbClr val="000000"/>
                </a:solidFill>
                <a:prstDash val="solid"/>
                <a:round/>
                <a:headEnd/>
                <a:tailEnd/>
              </a:ln>
            </p:spPr>
            <p:txBody>
              <a:bodyPr/>
              <a:lstStyle/>
              <a:p>
                <a:endParaRPr lang="en-US"/>
              </a:p>
            </p:txBody>
          </p:sp>
          <p:sp>
            <p:nvSpPr>
              <p:cNvPr id="56452" name="Freeform 1691"/>
              <p:cNvSpPr>
                <a:spLocks/>
              </p:cNvSpPr>
              <p:nvPr/>
            </p:nvSpPr>
            <p:spPr bwMode="auto">
              <a:xfrm>
                <a:off x="4768" y="2801"/>
                <a:ext cx="7" cy="6"/>
              </a:xfrm>
              <a:custGeom>
                <a:avLst/>
                <a:gdLst>
                  <a:gd name="T0" fmla="*/ 0 w 43"/>
                  <a:gd name="T1" fmla="*/ 0 h 36"/>
                  <a:gd name="T2" fmla="*/ 0 w 43"/>
                  <a:gd name="T3" fmla="*/ 0 h 36"/>
                  <a:gd name="T4" fmla="*/ 0 w 43"/>
                  <a:gd name="T5" fmla="*/ 0 h 36"/>
                  <a:gd name="T6" fmla="*/ 0 w 43"/>
                  <a:gd name="T7" fmla="*/ 0 h 36"/>
                  <a:gd name="T8" fmla="*/ 0 w 43"/>
                  <a:gd name="T9" fmla="*/ 0 h 36"/>
                  <a:gd name="T10" fmla="*/ 0 w 43"/>
                  <a:gd name="T11" fmla="*/ 0 h 36"/>
                  <a:gd name="T12" fmla="*/ 0 w 43"/>
                  <a:gd name="T13" fmla="*/ 0 h 36"/>
                  <a:gd name="T14" fmla="*/ 0 w 43"/>
                  <a:gd name="T15" fmla="*/ 0 h 36"/>
                  <a:gd name="T16" fmla="*/ 0 w 43"/>
                  <a:gd name="T17" fmla="*/ 0 h 36"/>
                  <a:gd name="T18" fmla="*/ 0 w 43"/>
                  <a:gd name="T19" fmla="*/ 0 h 36"/>
                  <a:gd name="T20" fmla="*/ 0 w 43"/>
                  <a:gd name="T21" fmla="*/ 0 h 36"/>
                  <a:gd name="T22" fmla="*/ 0 w 43"/>
                  <a:gd name="T23" fmla="*/ 0 h 36"/>
                  <a:gd name="T24" fmla="*/ 0 w 43"/>
                  <a:gd name="T25" fmla="*/ 0 h 36"/>
                  <a:gd name="T26" fmla="*/ 0 w 43"/>
                  <a:gd name="T27" fmla="*/ 0 h 36"/>
                  <a:gd name="T28" fmla="*/ 0 w 43"/>
                  <a:gd name="T29" fmla="*/ 0 h 36"/>
                  <a:gd name="T30" fmla="*/ 0 w 43"/>
                  <a:gd name="T31" fmla="*/ 0 h 36"/>
                  <a:gd name="T32" fmla="*/ 0 w 43"/>
                  <a:gd name="T33" fmla="*/ 0 h 36"/>
                  <a:gd name="T34" fmla="*/ 0 w 43"/>
                  <a:gd name="T35" fmla="*/ 0 h 36"/>
                  <a:gd name="T36" fmla="*/ 0 w 43"/>
                  <a:gd name="T37" fmla="*/ 0 h 36"/>
                  <a:gd name="T38" fmla="*/ 0 w 43"/>
                  <a:gd name="T39" fmla="*/ 0 h 36"/>
                  <a:gd name="T40" fmla="*/ 0 w 43"/>
                  <a:gd name="T41" fmla="*/ 0 h 36"/>
                  <a:gd name="T42" fmla="*/ 0 w 43"/>
                  <a:gd name="T43" fmla="*/ 0 h 36"/>
                  <a:gd name="T44" fmla="*/ 0 w 43"/>
                  <a:gd name="T45" fmla="*/ 0 h 36"/>
                  <a:gd name="T46" fmla="*/ 0 w 43"/>
                  <a:gd name="T47" fmla="*/ 0 h 36"/>
                  <a:gd name="T48" fmla="*/ 0 w 43"/>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
                  <a:gd name="T76" fmla="*/ 0 h 36"/>
                  <a:gd name="T77" fmla="*/ 43 w 43"/>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 h="36">
                    <a:moveTo>
                      <a:pt x="0" y="0"/>
                    </a:moveTo>
                    <a:lnTo>
                      <a:pt x="1" y="2"/>
                    </a:lnTo>
                    <a:lnTo>
                      <a:pt x="4" y="3"/>
                    </a:lnTo>
                    <a:lnTo>
                      <a:pt x="6" y="4"/>
                    </a:lnTo>
                    <a:lnTo>
                      <a:pt x="7" y="5"/>
                    </a:lnTo>
                    <a:lnTo>
                      <a:pt x="9" y="6"/>
                    </a:lnTo>
                    <a:lnTo>
                      <a:pt x="12" y="7"/>
                    </a:lnTo>
                    <a:lnTo>
                      <a:pt x="13" y="8"/>
                    </a:lnTo>
                    <a:lnTo>
                      <a:pt x="15" y="9"/>
                    </a:lnTo>
                    <a:lnTo>
                      <a:pt x="16" y="11"/>
                    </a:lnTo>
                    <a:lnTo>
                      <a:pt x="18" y="13"/>
                    </a:lnTo>
                    <a:lnTo>
                      <a:pt x="21" y="14"/>
                    </a:lnTo>
                    <a:lnTo>
                      <a:pt x="22" y="15"/>
                    </a:lnTo>
                    <a:lnTo>
                      <a:pt x="24" y="17"/>
                    </a:lnTo>
                    <a:lnTo>
                      <a:pt x="26" y="19"/>
                    </a:lnTo>
                    <a:lnTo>
                      <a:pt x="28" y="20"/>
                    </a:lnTo>
                    <a:lnTo>
                      <a:pt x="30" y="22"/>
                    </a:lnTo>
                    <a:lnTo>
                      <a:pt x="31" y="23"/>
                    </a:lnTo>
                    <a:lnTo>
                      <a:pt x="33" y="25"/>
                    </a:lnTo>
                    <a:lnTo>
                      <a:pt x="34" y="26"/>
                    </a:lnTo>
                    <a:lnTo>
                      <a:pt x="37" y="29"/>
                    </a:lnTo>
                    <a:lnTo>
                      <a:pt x="38" y="30"/>
                    </a:lnTo>
                    <a:lnTo>
                      <a:pt x="40" y="32"/>
                    </a:lnTo>
                    <a:lnTo>
                      <a:pt x="42" y="34"/>
                    </a:lnTo>
                    <a:lnTo>
                      <a:pt x="43" y="36"/>
                    </a:lnTo>
                  </a:path>
                </a:pathLst>
              </a:custGeom>
              <a:noFill/>
              <a:ln w="7938">
                <a:solidFill>
                  <a:srgbClr val="000000"/>
                </a:solidFill>
                <a:prstDash val="solid"/>
                <a:round/>
                <a:headEnd/>
                <a:tailEnd/>
              </a:ln>
            </p:spPr>
            <p:txBody>
              <a:bodyPr/>
              <a:lstStyle/>
              <a:p>
                <a:endParaRPr lang="en-US"/>
              </a:p>
            </p:txBody>
          </p:sp>
          <p:sp>
            <p:nvSpPr>
              <p:cNvPr id="56453" name="Freeform 1692"/>
              <p:cNvSpPr>
                <a:spLocks/>
              </p:cNvSpPr>
              <p:nvPr/>
            </p:nvSpPr>
            <p:spPr bwMode="auto">
              <a:xfrm>
                <a:off x="4784" y="2825"/>
                <a:ext cx="1" cy="5"/>
              </a:xfrm>
              <a:custGeom>
                <a:avLst/>
                <a:gdLst>
                  <a:gd name="T0" fmla="*/ 0 w 2"/>
                  <a:gd name="T1" fmla="*/ 0 h 25"/>
                  <a:gd name="T2" fmla="*/ 0 w 2"/>
                  <a:gd name="T3" fmla="*/ 0 h 25"/>
                  <a:gd name="T4" fmla="*/ 0 w 2"/>
                  <a:gd name="T5" fmla="*/ 0 h 25"/>
                  <a:gd name="T6" fmla="*/ 0 w 2"/>
                  <a:gd name="T7" fmla="*/ 0 h 25"/>
                  <a:gd name="T8" fmla="*/ 0 w 2"/>
                  <a:gd name="T9" fmla="*/ 0 h 25"/>
                  <a:gd name="T10" fmla="*/ 0 w 2"/>
                  <a:gd name="T11" fmla="*/ 0 h 25"/>
                  <a:gd name="T12" fmla="*/ 1 w 2"/>
                  <a:gd name="T13" fmla="*/ 0 h 25"/>
                  <a:gd name="T14" fmla="*/ 1 w 2"/>
                  <a:gd name="T15" fmla="*/ 0 h 25"/>
                  <a:gd name="T16" fmla="*/ 1 w 2"/>
                  <a:gd name="T17" fmla="*/ 0 h 25"/>
                  <a:gd name="T18" fmla="*/ 1 w 2"/>
                  <a:gd name="T19" fmla="*/ 0 h 25"/>
                  <a:gd name="T20" fmla="*/ 1 w 2"/>
                  <a:gd name="T21" fmla="*/ 0 h 25"/>
                  <a:gd name="T22" fmla="*/ 1 w 2"/>
                  <a:gd name="T23" fmla="*/ 0 h 25"/>
                  <a:gd name="T24" fmla="*/ 1 w 2"/>
                  <a:gd name="T25" fmla="*/ 0 h 25"/>
                  <a:gd name="T26" fmla="*/ 1 w 2"/>
                  <a:gd name="T27" fmla="*/ 0 h 25"/>
                  <a:gd name="T28" fmla="*/ 1 w 2"/>
                  <a:gd name="T29" fmla="*/ 0 h 25"/>
                  <a:gd name="T30" fmla="*/ 1 w 2"/>
                  <a:gd name="T31" fmla="*/ 0 h 25"/>
                  <a:gd name="T32" fmla="*/ 1 w 2"/>
                  <a:gd name="T33" fmla="*/ 0 h 25"/>
                  <a:gd name="T34" fmla="*/ 1 w 2"/>
                  <a:gd name="T35" fmla="*/ 0 h 25"/>
                  <a:gd name="T36" fmla="*/ 1 w 2"/>
                  <a:gd name="T37" fmla="*/ 0 h 25"/>
                  <a:gd name="T38" fmla="*/ 1 w 2"/>
                  <a:gd name="T39" fmla="*/ 0 h 25"/>
                  <a:gd name="T40" fmla="*/ 1 w 2"/>
                  <a:gd name="T41" fmla="*/ 0 h 25"/>
                  <a:gd name="T42" fmla="*/ 1 w 2"/>
                  <a:gd name="T43" fmla="*/ 0 h 25"/>
                  <a:gd name="T44" fmla="*/ 1 w 2"/>
                  <a:gd name="T45" fmla="*/ 0 h 25"/>
                  <a:gd name="T46" fmla="*/ 1 w 2"/>
                  <a:gd name="T47" fmla="*/ 0 h 25"/>
                  <a:gd name="T48" fmla="*/ 1 w 2"/>
                  <a:gd name="T49" fmla="*/ 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
                  <a:gd name="T76" fmla="*/ 0 h 25"/>
                  <a:gd name="T77" fmla="*/ 2 w 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 h="25">
                    <a:moveTo>
                      <a:pt x="0" y="0"/>
                    </a:moveTo>
                    <a:lnTo>
                      <a:pt x="0" y="1"/>
                    </a:lnTo>
                    <a:lnTo>
                      <a:pt x="0" y="2"/>
                    </a:lnTo>
                    <a:lnTo>
                      <a:pt x="0" y="3"/>
                    </a:lnTo>
                    <a:lnTo>
                      <a:pt x="0" y="4"/>
                    </a:lnTo>
                    <a:lnTo>
                      <a:pt x="1" y="5"/>
                    </a:lnTo>
                    <a:lnTo>
                      <a:pt x="1" y="6"/>
                    </a:lnTo>
                    <a:lnTo>
                      <a:pt x="1" y="8"/>
                    </a:lnTo>
                    <a:lnTo>
                      <a:pt x="1" y="9"/>
                    </a:lnTo>
                    <a:lnTo>
                      <a:pt x="1" y="10"/>
                    </a:lnTo>
                    <a:lnTo>
                      <a:pt x="1" y="11"/>
                    </a:lnTo>
                    <a:lnTo>
                      <a:pt x="1" y="12"/>
                    </a:lnTo>
                    <a:lnTo>
                      <a:pt x="1" y="13"/>
                    </a:lnTo>
                    <a:lnTo>
                      <a:pt x="1" y="14"/>
                    </a:lnTo>
                    <a:lnTo>
                      <a:pt x="1" y="16"/>
                    </a:lnTo>
                    <a:lnTo>
                      <a:pt x="1" y="17"/>
                    </a:lnTo>
                    <a:lnTo>
                      <a:pt x="2" y="18"/>
                    </a:lnTo>
                    <a:lnTo>
                      <a:pt x="2" y="19"/>
                    </a:lnTo>
                    <a:lnTo>
                      <a:pt x="2" y="20"/>
                    </a:lnTo>
                    <a:lnTo>
                      <a:pt x="2" y="21"/>
                    </a:lnTo>
                    <a:lnTo>
                      <a:pt x="2" y="22"/>
                    </a:lnTo>
                    <a:lnTo>
                      <a:pt x="2" y="23"/>
                    </a:lnTo>
                    <a:lnTo>
                      <a:pt x="2" y="25"/>
                    </a:lnTo>
                  </a:path>
                </a:pathLst>
              </a:custGeom>
              <a:noFill/>
              <a:ln w="7938">
                <a:solidFill>
                  <a:srgbClr val="000000"/>
                </a:solidFill>
                <a:prstDash val="solid"/>
                <a:round/>
                <a:headEnd/>
                <a:tailEnd/>
              </a:ln>
            </p:spPr>
            <p:txBody>
              <a:bodyPr/>
              <a:lstStyle/>
              <a:p>
                <a:endParaRPr lang="en-US"/>
              </a:p>
            </p:txBody>
          </p:sp>
          <p:sp>
            <p:nvSpPr>
              <p:cNvPr id="56454" name="Freeform 1693"/>
              <p:cNvSpPr>
                <a:spLocks/>
              </p:cNvSpPr>
              <p:nvPr/>
            </p:nvSpPr>
            <p:spPr bwMode="auto">
              <a:xfrm>
                <a:off x="4765" y="2877"/>
                <a:ext cx="0" cy="0"/>
              </a:xfrm>
              <a:custGeom>
                <a:avLst/>
                <a:gdLst>
                  <a:gd name="T0" fmla="*/ 0 w 2"/>
                  <a:gd name="T1" fmla="*/ 0 h 1"/>
                  <a:gd name="T2" fmla="*/ 0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1"/>
                    </a:moveTo>
                    <a:lnTo>
                      <a:pt x="1" y="0"/>
                    </a:lnTo>
                    <a:lnTo>
                      <a:pt x="2" y="0"/>
                    </a:lnTo>
                  </a:path>
                </a:pathLst>
              </a:custGeom>
              <a:noFill/>
              <a:ln w="7938">
                <a:solidFill>
                  <a:srgbClr val="000000"/>
                </a:solidFill>
                <a:prstDash val="solid"/>
                <a:round/>
                <a:headEnd/>
                <a:tailEnd/>
              </a:ln>
            </p:spPr>
            <p:txBody>
              <a:bodyPr/>
              <a:lstStyle/>
              <a:p>
                <a:endParaRPr lang="en-US"/>
              </a:p>
            </p:txBody>
          </p:sp>
          <p:sp>
            <p:nvSpPr>
              <p:cNvPr id="56455" name="Freeform 1694"/>
              <p:cNvSpPr>
                <a:spLocks/>
              </p:cNvSpPr>
              <p:nvPr/>
            </p:nvSpPr>
            <p:spPr bwMode="auto">
              <a:xfrm>
                <a:off x="4775" y="2885"/>
                <a:ext cx="73" cy="76"/>
              </a:xfrm>
              <a:custGeom>
                <a:avLst/>
                <a:gdLst>
                  <a:gd name="T0" fmla="*/ 2 w 437"/>
                  <a:gd name="T1" fmla="*/ 2 h 460"/>
                  <a:gd name="T2" fmla="*/ 2 w 437"/>
                  <a:gd name="T3" fmla="*/ 2 h 460"/>
                  <a:gd name="T4" fmla="*/ 2 w 437"/>
                  <a:gd name="T5" fmla="*/ 2 h 460"/>
                  <a:gd name="T6" fmla="*/ 2 w 437"/>
                  <a:gd name="T7" fmla="*/ 2 h 460"/>
                  <a:gd name="T8" fmla="*/ 2 w 437"/>
                  <a:gd name="T9" fmla="*/ 1 h 460"/>
                  <a:gd name="T10" fmla="*/ 2 w 437"/>
                  <a:gd name="T11" fmla="*/ 1 h 460"/>
                  <a:gd name="T12" fmla="*/ 1 w 437"/>
                  <a:gd name="T13" fmla="*/ 1 h 460"/>
                  <a:gd name="T14" fmla="*/ 1 w 437"/>
                  <a:gd name="T15" fmla="*/ 1 h 460"/>
                  <a:gd name="T16" fmla="*/ 1 w 437"/>
                  <a:gd name="T17" fmla="*/ 1 h 460"/>
                  <a:gd name="T18" fmla="*/ 1 w 437"/>
                  <a:gd name="T19" fmla="*/ 1 h 460"/>
                  <a:gd name="T20" fmla="*/ 1 w 437"/>
                  <a:gd name="T21" fmla="*/ 1 h 460"/>
                  <a:gd name="T22" fmla="*/ 1 w 437"/>
                  <a:gd name="T23" fmla="*/ 0 h 460"/>
                  <a:gd name="T24" fmla="*/ 1 w 437"/>
                  <a:gd name="T25" fmla="*/ 0 h 460"/>
                  <a:gd name="T26" fmla="*/ 1 w 437"/>
                  <a:gd name="T27" fmla="*/ 0 h 460"/>
                  <a:gd name="T28" fmla="*/ 0 w 437"/>
                  <a:gd name="T29" fmla="*/ 0 h 460"/>
                  <a:gd name="T30" fmla="*/ 0 w 437"/>
                  <a:gd name="T31" fmla="*/ 0 h 460"/>
                  <a:gd name="T32" fmla="*/ 0 w 437"/>
                  <a:gd name="T33" fmla="*/ 0 h 4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7"/>
                  <a:gd name="T52" fmla="*/ 0 h 460"/>
                  <a:gd name="T53" fmla="*/ 437 w 437"/>
                  <a:gd name="T54" fmla="*/ 460 h 4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7" h="460">
                    <a:moveTo>
                      <a:pt x="437" y="460"/>
                    </a:moveTo>
                    <a:lnTo>
                      <a:pt x="414" y="427"/>
                    </a:lnTo>
                    <a:lnTo>
                      <a:pt x="390" y="395"/>
                    </a:lnTo>
                    <a:lnTo>
                      <a:pt x="366" y="363"/>
                    </a:lnTo>
                    <a:lnTo>
                      <a:pt x="341" y="333"/>
                    </a:lnTo>
                    <a:lnTo>
                      <a:pt x="315" y="302"/>
                    </a:lnTo>
                    <a:lnTo>
                      <a:pt x="289" y="271"/>
                    </a:lnTo>
                    <a:lnTo>
                      <a:pt x="263" y="242"/>
                    </a:lnTo>
                    <a:lnTo>
                      <a:pt x="236" y="213"/>
                    </a:lnTo>
                    <a:lnTo>
                      <a:pt x="207" y="185"/>
                    </a:lnTo>
                    <a:lnTo>
                      <a:pt x="180" y="157"/>
                    </a:lnTo>
                    <a:lnTo>
                      <a:pt x="151" y="129"/>
                    </a:lnTo>
                    <a:lnTo>
                      <a:pt x="121" y="102"/>
                    </a:lnTo>
                    <a:lnTo>
                      <a:pt x="92" y="76"/>
                    </a:lnTo>
                    <a:lnTo>
                      <a:pt x="62" y="50"/>
                    </a:lnTo>
                    <a:lnTo>
                      <a:pt x="30" y="25"/>
                    </a:lnTo>
                    <a:lnTo>
                      <a:pt x="0" y="0"/>
                    </a:lnTo>
                  </a:path>
                </a:pathLst>
              </a:custGeom>
              <a:noFill/>
              <a:ln w="7938">
                <a:solidFill>
                  <a:srgbClr val="000000"/>
                </a:solidFill>
                <a:prstDash val="solid"/>
                <a:round/>
                <a:headEnd/>
                <a:tailEnd/>
              </a:ln>
            </p:spPr>
            <p:txBody>
              <a:bodyPr/>
              <a:lstStyle/>
              <a:p>
                <a:endParaRPr lang="en-US"/>
              </a:p>
            </p:txBody>
          </p:sp>
          <p:sp>
            <p:nvSpPr>
              <p:cNvPr id="56456" name="Freeform 1695"/>
              <p:cNvSpPr>
                <a:spLocks/>
              </p:cNvSpPr>
              <p:nvPr/>
            </p:nvSpPr>
            <p:spPr bwMode="auto">
              <a:xfrm>
                <a:off x="4765" y="2861"/>
                <a:ext cx="17" cy="16"/>
              </a:xfrm>
              <a:custGeom>
                <a:avLst/>
                <a:gdLst>
                  <a:gd name="T0" fmla="*/ 0 w 98"/>
                  <a:gd name="T1" fmla="*/ 0 h 99"/>
                  <a:gd name="T2" fmla="*/ 0 w 98"/>
                  <a:gd name="T3" fmla="*/ 0 h 99"/>
                  <a:gd name="T4" fmla="*/ 0 w 98"/>
                  <a:gd name="T5" fmla="*/ 0 h 99"/>
                  <a:gd name="T6" fmla="*/ 0 w 98"/>
                  <a:gd name="T7" fmla="*/ 0 h 99"/>
                  <a:gd name="T8" fmla="*/ 0 w 98"/>
                  <a:gd name="T9" fmla="*/ 0 h 99"/>
                  <a:gd name="T10" fmla="*/ 0 w 98"/>
                  <a:gd name="T11" fmla="*/ 0 h 99"/>
                  <a:gd name="T12" fmla="*/ 0 w 98"/>
                  <a:gd name="T13" fmla="*/ 0 h 99"/>
                  <a:gd name="T14" fmla="*/ 1 w 98"/>
                  <a:gd name="T15" fmla="*/ 0 h 99"/>
                  <a:gd name="T16" fmla="*/ 1 w 98"/>
                  <a:gd name="T17" fmla="*/ 0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99"/>
                  <a:gd name="T29" fmla="*/ 98 w 98"/>
                  <a:gd name="T30" fmla="*/ 99 h 9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99">
                    <a:moveTo>
                      <a:pt x="0" y="99"/>
                    </a:moveTo>
                    <a:lnTo>
                      <a:pt x="15" y="88"/>
                    </a:lnTo>
                    <a:lnTo>
                      <a:pt x="29" y="78"/>
                    </a:lnTo>
                    <a:lnTo>
                      <a:pt x="41" y="66"/>
                    </a:lnTo>
                    <a:lnTo>
                      <a:pt x="54" y="54"/>
                    </a:lnTo>
                    <a:lnTo>
                      <a:pt x="66" y="41"/>
                    </a:lnTo>
                    <a:lnTo>
                      <a:pt x="78" y="28"/>
                    </a:lnTo>
                    <a:lnTo>
                      <a:pt x="88" y="13"/>
                    </a:lnTo>
                    <a:lnTo>
                      <a:pt x="98" y="0"/>
                    </a:lnTo>
                  </a:path>
                </a:pathLst>
              </a:custGeom>
              <a:noFill/>
              <a:ln w="7938">
                <a:solidFill>
                  <a:srgbClr val="000000"/>
                </a:solidFill>
                <a:prstDash val="solid"/>
                <a:round/>
                <a:headEnd/>
                <a:tailEnd/>
              </a:ln>
            </p:spPr>
            <p:txBody>
              <a:bodyPr/>
              <a:lstStyle/>
              <a:p>
                <a:endParaRPr lang="en-US"/>
              </a:p>
            </p:txBody>
          </p:sp>
          <p:sp>
            <p:nvSpPr>
              <p:cNvPr id="56457" name="Freeform 1696"/>
              <p:cNvSpPr>
                <a:spLocks/>
              </p:cNvSpPr>
              <p:nvPr/>
            </p:nvSpPr>
            <p:spPr bwMode="auto">
              <a:xfrm>
                <a:off x="4762" y="2805"/>
                <a:ext cx="6" cy="14"/>
              </a:xfrm>
              <a:custGeom>
                <a:avLst/>
                <a:gdLst>
                  <a:gd name="T0" fmla="*/ 0 w 35"/>
                  <a:gd name="T1" fmla="*/ 0 h 84"/>
                  <a:gd name="T2" fmla="*/ 0 w 35"/>
                  <a:gd name="T3" fmla="*/ 0 h 84"/>
                  <a:gd name="T4" fmla="*/ 0 w 35"/>
                  <a:gd name="T5" fmla="*/ 0 h 84"/>
                  <a:gd name="T6" fmla="*/ 0 w 35"/>
                  <a:gd name="T7" fmla="*/ 0 h 84"/>
                  <a:gd name="T8" fmla="*/ 0 w 35"/>
                  <a:gd name="T9" fmla="*/ 0 h 84"/>
                  <a:gd name="T10" fmla="*/ 0 w 35"/>
                  <a:gd name="T11" fmla="*/ 0 h 84"/>
                  <a:gd name="T12" fmla="*/ 0 w 35"/>
                  <a:gd name="T13" fmla="*/ 0 h 84"/>
                  <a:gd name="T14" fmla="*/ 0 w 35"/>
                  <a:gd name="T15" fmla="*/ 0 h 84"/>
                  <a:gd name="T16" fmla="*/ 0 w 35"/>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84"/>
                  <a:gd name="T29" fmla="*/ 35 w 35"/>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84">
                    <a:moveTo>
                      <a:pt x="0" y="84"/>
                    </a:moveTo>
                    <a:lnTo>
                      <a:pt x="7" y="74"/>
                    </a:lnTo>
                    <a:lnTo>
                      <a:pt x="12" y="64"/>
                    </a:lnTo>
                    <a:lnTo>
                      <a:pt x="18" y="53"/>
                    </a:lnTo>
                    <a:lnTo>
                      <a:pt x="23" y="43"/>
                    </a:lnTo>
                    <a:lnTo>
                      <a:pt x="27" y="32"/>
                    </a:lnTo>
                    <a:lnTo>
                      <a:pt x="31" y="22"/>
                    </a:lnTo>
                    <a:lnTo>
                      <a:pt x="33" y="11"/>
                    </a:lnTo>
                    <a:lnTo>
                      <a:pt x="35" y="0"/>
                    </a:lnTo>
                  </a:path>
                </a:pathLst>
              </a:custGeom>
              <a:noFill/>
              <a:ln w="7938">
                <a:solidFill>
                  <a:srgbClr val="000000"/>
                </a:solidFill>
                <a:prstDash val="solid"/>
                <a:round/>
                <a:headEnd/>
                <a:tailEnd/>
              </a:ln>
            </p:spPr>
            <p:txBody>
              <a:bodyPr/>
              <a:lstStyle/>
              <a:p>
                <a:endParaRPr lang="en-US"/>
              </a:p>
            </p:txBody>
          </p:sp>
          <p:sp>
            <p:nvSpPr>
              <p:cNvPr id="56458" name="Freeform 1697"/>
              <p:cNvSpPr>
                <a:spLocks/>
              </p:cNvSpPr>
              <p:nvPr/>
            </p:nvSpPr>
            <p:spPr bwMode="auto">
              <a:xfrm>
                <a:off x="4764" y="2826"/>
                <a:ext cx="16" cy="2"/>
              </a:xfrm>
              <a:custGeom>
                <a:avLst/>
                <a:gdLst>
                  <a:gd name="T0" fmla="*/ 1 w 93"/>
                  <a:gd name="T1" fmla="*/ 0 h 9"/>
                  <a:gd name="T2" fmla="*/ 0 w 93"/>
                  <a:gd name="T3" fmla="*/ 0 h 9"/>
                  <a:gd name="T4" fmla="*/ 0 w 93"/>
                  <a:gd name="T5" fmla="*/ 0 h 9"/>
                  <a:gd name="T6" fmla="*/ 0 w 93"/>
                  <a:gd name="T7" fmla="*/ 0 h 9"/>
                  <a:gd name="T8" fmla="*/ 0 w 93"/>
                  <a:gd name="T9" fmla="*/ 0 h 9"/>
                  <a:gd name="T10" fmla="*/ 0 w 93"/>
                  <a:gd name="T11" fmla="*/ 0 h 9"/>
                  <a:gd name="T12" fmla="*/ 0 w 93"/>
                  <a:gd name="T13" fmla="*/ 0 h 9"/>
                  <a:gd name="T14" fmla="*/ 0 w 93"/>
                  <a:gd name="T15" fmla="*/ 0 h 9"/>
                  <a:gd name="T16" fmla="*/ 0 w 9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
                  <a:gd name="T28" fmla="*/ 0 h 9"/>
                  <a:gd name="T29" fmla="*/ 93 w 9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 h="9">
                    <a:moveTo>
                      <a:pt x="93" y="9"/>
                    </a:moveTo>
                    <a:lnTo>
                      <a:pt x="82" y="6"/>
                    </a:lnTo>
                    <a:lnTo>
                      <a:pt x="71" y="4"/>
                    </a:lnTo>
                    <a:lnTo>
                      <a:pt x="59" y="2"/>
                    </a:lnTo>
                    <a:lnTo>
                      <a:pt x="47" y="1"/>
                    </a:lnTo>
                    <a:lnTo>
                      <a:pt x="36" y="0"/>
                    </a:lnTo>
                    <a:lnTo>
                      <a:pt x="24" y="1"/>
                    </a:lnTo>
                    <a:lnTo>
                      <a:pt x="12" y="2"/>
                    </a:lnTo>
                    <a:lnTo>
                      <a:pt x="0" y="4"/>
                    </a:lnTo>
                  </a:path>
                </a:pathLst>
              </a:custGeom>
              <a:noFill/>
              <a:ln w="7938">
                <a:solidFill>
                  <a:srgbClr val="000000"/>
                </a:solidFill>
                <a:prstDash val="solid"/>
                <a:round/>
                <a:headEnd/>
                <a:tailEnd/>
              </a:ln>
            </p:spPr>
            <p:txBody>
              <a:bodyPr/>
              <a:lstStyle/>
              <a:p>
                <a:endParaRPr lang="en-US"/>
              </a:p>
            </p:txBody>
          </p:sp>
          <p:sp>
            <p:nvSpPr>
              <p:cNvPr id="56459" name="Freeform 1698"/>
              <p:cNvSpPr>
                <a:spLocks/>
              </p:cNvSpPr>
              <p:nvPr/>
            </p:nvSpPr>
            <p:spPr bwMode="auto">
              <a:xfrm>
                <a:off x="4659" y="2845"/>
                <a:ext cx="66" cy="9"/>
              </a:xfrm>
              <a:custGeom>
                <a:avLst/>
                <a:gdLst>
                  <a:gd name="T0" fmla="*/ 2 w 392"/>
                  <a:gd name="T1" fmla="*/ 0 h 55"/>
                  <a:gd name="T2" fmla="*/ 2 w 392"/>
                  <a:gd name="T3" fmla="*/ 0 h 55"/>
                  <a:gd name="T4" fmla="*/ 2 w 392"/>
                  <a:gd name="T5" fmla="*/ 0 h 55"/>
                  <a:gd name="T6" fmla="*/ 2 w 392"/>
                  <a:gd name="T7" fmla="*/ 0 h 55"/>
                  <a:gd name="T8" fmla="*/ 2 w 392"/>
                  <a:gd name="T9" fmla="*/ 0 h 55"/>
                  <a:gd name="T10" fmla="*/ 2 w 392"/>
                  <a:gd name="T11" fmla="*/ 0 h 55"/>
                  <a:gd name="T12" fmla="*/ 2 w 392"/>
                  <a:gd name="T13" fmla="*/ 0 h 55"/>
                  <a:gd name="T14" fmla="*/ 2 w 392"/>
                  <a:gd name="T15" fmla="*/ 0 h 55"/>
                  <a:gd name="T16" fmla="*/ 2 w 392"/>
                  <a:gd name="T17" fmla="*/ 0 h 55"/>
                  <a:gd name="T18" fmla="*/ 1 w 392"/>
                  <a:gd name="T19" fmla="*/ 0 h 55"/>
                  <a:gd name="T20" fmla="*/ 1 w 392"/>
                  <a:gd name="T21" fmla="*/ 0 h 55"/>
                  <a:gd name="T22" fmla="*/ 1 w 392"/>
                  <a:gd name="T23" fmla="*/ 0 h 55"/>
                  <a:gd name="T24" fmla="*/ 1 w 392"/>
                  <a:gd name="T25" fmla="*/ 0 h 55"/>
                  <a:gd name="T26" fmla="*/ 1 w 392"/>
                  <a:gd name="T27" fmla="*/ 0 h 55"/>
                  <a:gd name="T28" fmla="*/ 1 w 392"/>
                  <a:gd name="T29" fmla="*/ 0 h 55"/>
                  <a:gd name="T30" fmla="*/ 1 w 392"/>
                  <a:gd name="T31" fmla="*/ 0 h 55"/>
                  <a:gd name="T32" fmla="*/ 1 w 392"/>
                  <a:gd name="T33" fmla="*/ 0 h 55"/>
                  <a:gd name="T34" fmla="*/ 1 w 392"/>
                  <a:gd name="T35" fmla="*/ 0 h 55"/>
                  <a:gd name="T36" fmla="*/ 1 w 392"/>
                  <a:gd name="T37" fmla="*/ 0 h 55"/>
                  <a:gd name="T38" fmla="*/ 1 w 392"/>
                  <a:gd name="T39" fmla="*/ 0 h 55"/>
                  <a:gd name="T40" fmla="*/ 1 w 392"/>
                  <a:gd name="T41" fmla="*/ 0 h 55"/>
                  <a:gd name="T42" fmla="*/ 1 w 392"/>
                  <a:gd name="T43" fmla="*/ 0 h 55"/>
                  <a:gd name="T44" fmla="*/ 1 w 392"/>
                  <a:gd name="T45" fmla="*/ 0 h 55"/>
                  <a:gd name="T46" fmla="*/ 1 w 392"/>
                  <a:gd name="T47" fmla="*/ 0 h 55"/>
                  <a:gd name="T48" fmla="*/ 1 w 392"/>
                  <a:gd name="T49" fmla="*/ 0 h 55"/>
                  <a:gd name="T50" fmla="*/ 1 w 392"/>
                  <a:gd name="T51" fmla="*/ 0 h 55"/>
                  <a:gd name="T52" fmla="*/ 1 w 392"/>
                  <a:gd name="T53" fmla="*/ 0 h 55"/>
                  <a:gd name="T54" fmla="*/ 1 w 392"/>
                  <a:gd name="T55" fmla="*/ 0 h 55"/>
                  <a:gd name="T56" fmla="*/ 1 w 392"/>
                  <a:gd name="T57" fmla="*/ 0 h 55"/>
                  <a:gd name="T58" fmla="*/ 1 w 392"/>
                  <a:gd name="T59" fmla="*/ 0 h 55"/>
                  <a:gd name="T60" fmla="*/ 1 w 392"/>
                  <a:gd name="T61" fmla="*/ 0 h 55"/>
                  <a:gd name="T62" fmla="*/ 1 w 392"/>
                  <a:gd name="T63" fmla="*/ 0 h 55"/>
                  <a:gd name="T64" fmla="*/ 1 w 392"/>
                  <a:gd name="T65" fmla="*/ 0 h 55"/>
                  <a:gd name="T66" fmla="*/ 0 w 392"/>
                  <a:gd name="T67" fmla="*/ 0 h 55"/>
                  <a:gd name="T68" fmla="*/ 0 w 392"/>
                  <a:gd name="T69" fmla="*/ 0 h 55"/>
                  <a:gd name="T70" fmla="*/ 0 w 392"/>
                  <a:gd name="T71" fmla="*/ 0 h 55"/>
                  <a:gd name="T72" fmla="*/ 0 w 392"/>
                  <a:gd name="T73" fmla="*/ 0 h 55"/>
                  <a:gd name="T74" fmla="*/ 0 w 392"/>
                  <a:gd name="T75" fmla="*/ 0 h 55"/>
                  <a:gd name="T76" fmla="*/ 0 w 392"/>
                  <a:gd name="T77" fmla="*/ 0 h 55"/>
                  <a:gd name="T78" fmla="*/ 0 w 392"/>
                  <a:gd name="T79" fmla="*/ 0 h 55"/>
                  <a:gd name="T80" fmla="*/ 0 w 392"/>
                  <a:gd name="T81" fmla="*/ 0 h 55"/>
                  <a:gd name="T82" fmla="*/ 0 w 392"/>
                  <a:gd name="T83" fmla="*/ 0 h 55"/>
                  <a:gd name="T84" fmla="*/ 0 w 392"/>
                  <a:gd name="T85" fmla="*/ 0 h 55"/>
                  <a:gd name="T86" fmla="*/ 0 w 392"/>
                  <a:gd name="T87" fmla="*/ 0 h 55"/>
                  <a:gd name="T88" fmla="*/ 0 w 392"/>
                  <a:gd name="T89" fmla="*/ 0 h 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2"/>
                  <a:gd name="T136" fmla="*/ 0 h 55"/>
                  <a:gd name="T137" fmla="*/ 392 w 392"/>
                  <a:gd name="T138" fmla="*/ 55 h 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2" h="55">
                    <a:moveTo>
                      <a:pt x="392" y="55"/>
                    </a:moveTo>
                    <a:lnTo>
                      <a:pt x="381" y="52"/>
                    </a:lnTo>
                    <a:lnTo>
                      <a:pt x="371" y="47"/>
                    </a:lnTo>
                    <a:lnTo>
                      <a:pt x="361" y="43"/>
                    </a:lnTo>
                    <a:lnTo>
                      <a:pt x="349" y="39"/>
                    </a:lnTo>
                    <a:lnTo>
                      <a:pt x="339" y="35"/>
                    </a:lnTo>
                    <a:lnTo>
                      <a:pt x="329" y="31"/>
                    </a:lnTo>
                    <a:lnTo>
                      <a:pt x="319" y="28"/>
                    </a:lnTo>
                    <a:lnTo>
                      <a:pt x="308" y="25"/>
                    </a:lnTo>
                    <a:lnTo>
                      <a:pt x="298" y="22"/>
                    </a:lnTo>
                    <a:lnTo>
                      <a:pt x="288" y="19"/>
                    </a:lnTo>
                    <a:lnTo>
                      <a:pt x="278" y="17"/>
                    </a:lnTo>
                    <a:lnTo>
                      <a:pt x="269" y="14"/>
                    </a:lnTo>
                    <a:lnTo>
                      <a:pt x="258" y="12"/>
                    </a:lnTo>
                    <a:lnTo>
                      <a:pt x="248" y="10"/>
                    </a:lnTo>
                    <a:lnTo>
                      <a:pt x="239" y="8"/>
                    </a:lnTo>
                    <a:lnTo>
                      <a:pt x="229" y="7"/>
                    </a:lnTo>
                    <a:lnTo>
                      <a:pt x="220" y="5"/>
                    </a:lnTo>
                    <a:lnTo>
                      <a:pt x="211" y="3"/>
                    </a:lnTo>
                    <a:lnTo>
                      <a:pt x="202" y="2"/>
                    </a:lnTo>
                    <a:lnTo>
                      <a:pt x="191" y="2"/>
                    </a:lnTo>
                    <a:lnTo>
                      <a:pt x="182" y="1"/>
                    </a:lnTo>
                    <a:lnTo>
                      <a:pt x="173" y="1"/>
                    </a:lnTo>
                    <a:lnTo>
                      <a:pt x="164" y="0"/>
                    </a:lnTo>
                    <a:lnTo>
                      <a:pt x="155" y="0"/>
                    </a:lnTo>
                    <a:lnTo>
                      <a:pt x="147" y="0"/>
                    </a:lnTo>
                    <a:lnTo>
                      <a:pt x="138" y="0"/>
                    </a:lnTo>
                    <a:lnTo>
                      <a:pt x="129" y="1"/>
                    </a:lnTo>
                    <a:lnTo>
                      <a:pt x="121" y="1"/>
                    </a:lnTo>
                    <a:lnTo>
                      <a:pt x="113" y="2"/>
                    </a:lnTo>
                    <a:lnTo>
                      <a:pt x="104" y="3"/>
                    </a:lnTo>
                    <a:lnTo>
                      <a:pt x="96" y="4"/>
                    </a:lnTo>
                    <a:lnTo>
                      <a:pt x="88" y="5"/>
                    </a:lnTo>
                    <a:lnTo>
                      <a:pt x="80" y="8"/>
                    </a:lnTo>
                    <a:lnTo>
                      <a:pt x="72" y="9"/>
                    </a:lnTo>
                    <a:lnTo>
                      <a:pt x="64" y="11"/>
                    </a:lnTo>
                    <a:lnTo>
                      <a:pt x="57" y="13"/>
                    </a:lnTo>
                    <a:lnTo>
                      <a:pt x="50" y="16"/>
                    </a:lnTo>
                    <a:lnTo>
                      <a:pt x="43" y="18"/>
                    </a:lnTo>
                    <a:lnTo>
                      <a:pt x="35" y="21"/>
                    </a:lnTo>
                    <a:lnTo>
                      <a:pt x="28" y="24"/>
                    </a:lnTo>
                    <a:lnTo>
                      <a:pt x="21" y="27"/>
                    </a:lnTo>
                    <a:lnTo>
                      <a:pt x="13" y="30"/>
                    </a:lnTo>
                    <a:lnTo>
                      <a:pt x="6" y="34"/>
                    </a:lnTo>
                    <a:lnTo>
                      <a:pt x="0" y="38"/>
                    </a:lnTo>
                  </a:path>
                </a:pathLst>
              </a:custGeom>
              <a:noFill/>
              <a:ln w="7938">
                <a:solidFill>
                  <a:srgbClr val="000000"/>
                </a:solidFill>
                <a:prstDash val="solid"/>
                <a:round/>
                <a:headEnd/>
                <a:tailEnd/>
              </a:ln>
            </p:spPr>
            <p:txBody>
              <a:bodyPr/>
              <a:lstStyle/>
              <a:p>
                <a:endParaRPr lang="en-US"/>
              </a:p>
            </p:txBody>
          </p:sp>
          <p:sp>
            <p:nvSpPr>
              <p:cNvPr id="56460" name="Freeform 1699"/>
              <p:cNvSpPr>
                <a:spLocks/>
              </p:cNvSpPr>
              <p:nvPr/>
            </p:nvSpPr>
            <p:spPr bwMode="auto">
              <a:xfrm>
                <a:off x="5587" y="2453"/>
                <a:ext cx="21" cy="150"/>
              </a:xfrm>
              <a:custGeom>
                <a:avLst/>
                <a:gdLst>
                  <a:gd name="T0" fmla="*/ 0 w 125"/>
                  <a:gd name="T1" fmla="*/ 4 h 902"/>
                  <a:gd name="T2" fmla="*/ 0 w 125"/>
                  <a:gd name="T3" fmla="*/ 4 h 902"/>
                  <a:gd name="T4" fmla="*/ 0 w 125"/>
                  <a:gd name="T5" fmla="*/ 4 h 902"/>
                  <a:gd name="T6" fmla="*/ 0 w 125"/>
                  <a:gd name="T7" fmla="*/ 3 h 902"/>
                  <a:gd name="T8" fmla="*/ 0 w 125"/>
                  <a:gd name="T9" fmla="*/ 3 h 902"/>
                  <a:gd name="T10" fmla="*/ 0 w 125"/>
                  <a:gd name="T11" fmla="*/ 3 h 902"/>
                  <a:gd name="T12" fmla="*/ 0 w 125"/>
                  <a:gd name="T13" fmla="*/ 3 h 902"/>
                  <a:gd name="T14" fmla="*/ 0 w 125"/>
                  <a:gd name="T15" fmla="*/ 2 h 902"/>
                  <a:gd name="T16" fmla="*/ 0 w 125"/>
                  <a:gd name="T17" fmla="*/ 2 h 902"/>
                  <a:gd name="T18" fmla="*/ 0 w 125"/>
                  <a:gd name="T19" fmla="*/ 2 h 902"/>
                  <a:gd name="T20" fmla="*/ 1 w 125"/>
                  <a:gd name="T21" fmla="*/ 1 h 902"/>
                  <a:gd name="T22" fmla="*/ 1 w 125"/>
                  <a:gd name="T23" fmla="*/ 1 h 902"/>
                  <a:gd name="T24" fmla="*/ 1 w 125"/>
                  <a:gd name="T25" fmla="*/ 1 h 902"/>
                  <a:gd name="T26" fmla="*/ 1 w 125"/>
                  <a:gd name="T27" fmla="*/ 1 h 902"/>
                  <a:gd name="T28" fmla="*/ 1 w 125"/>
                  <a:gd name="T29" fmla="*/ 0 h 902"/>
                  <a:gd name="T30" fmla="*/ 1 w 125"/>
                  <a:gd name="T31" fmla="*/ 0 h 902"/>
                  <a:gd name="T32" fmla="*/ 1 w 125"/>
                  <a:gd name="T33" fmla="*/ 0 h 9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5"/>
                  <a:gd name="T52" fmla="*/ 0 h 902"/>
                  <a:gd name="T53" fmla="*/ 125 w 125"/>
                  <a:gd name="T54" fmla="*/ 902 h 9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5" h="902">
                    <a:moveTo>
                      <a:pt x="0" y="902"/>
                    </a:moveTo>
                    <a:lnTo>
                      <a:pt x="9" y="845"/>
                    </a:lnTo>
                    <a:lnTo>
                      <a:pt x="18" y="789"/>
                    </a:lnTo>
                    <a:lnTo>
                      <a:pt x="27" y="733"/>
                    </a:lnTo>
                    <a:lnTo>
                      <a:pt x="38" y="676"/>
                    </a:lnTo>
                    <a:lnTo>
                      <a:pt x="48" y="621"/>
                    </a:lnTo>
                    <a:lnTo>
                      <a:pt x="57" y="564"/>
                    </a:lnTo>
                    <a:lnTo>
                      <a:pt x="67" y="508"/>
                    </a:lnTo>
                    <a:lnTo>
                      <a:pt x="77" y="453"/>
                    </a:lnTo>
                    <a:lnTo>
                      <a:pt x="86" y="396"/>
                    </a:lnTo>
                    <a:lnTo>
                      <a:pt x="94" y="339"/>
                    </a:lnTo>
                    <a:lnTo>
                      <a:pt x="102" y="284"/>
                    </a:lnTo>
                    <a:lnTo>
                      <a:pt x="109" y="227"/>
                    </a:lnTo>
                    <a:lnTo>
                      <a:pt x="116" y="170"/>
                    </a:lnTo>
                    <a:lnTo>
                      <a:pt x="120" y="113"/>
                    </a:lnTo>
                    <a:lnTo>
                      <a:pt x="124" y="57"/>
                    </a:lnTo>
                    <a:lnTo>
                      <a:pt x="125" y="0"/>
                    </a:lnTo>
                  </a:path>
                </a:pathLst>
              </a:custGeom>
              <a:noFill/>
              <a:ln w="7938">
                <a:solidFill>
                  <a:srgbClr val="000000"/>
                </a:solidFill>
                <a:prstDash val="solid"/>
                <a:round/>
                <a:headEnd/>
                <a:tailEnd/>
              </a:ln>
            </p:spPr>
            <p:txBody>
              <a:bodyPr/>
              <a:lstStyle/>
              <a:p>
                <a:endParaRPr lang="en-US"/>
              </a:p>
            </p:txBody>
          </p:sp>
          <p:sp>
            <p:nvSpPr>
              <p:cNvPr id="56461" name="Freeform 1700"/>
              <p:cNvSpPr>
                <a:spLocks/>
              </p:cNvSpPr>
              <p:nvPr/>
            </p:nvSpPr>
            <p:spPr bwMode="auto">
              <a:xfrm>
                <a:off x="5566" y="2627"/>
                <a:ext cx="19" cy="323"/>
              </a:xfrm>
              <a:custGeom>
                <a:avLst/>
                <a:gdLst>
                  <a:gd name="T0" fmla="*/ 0 w 109"/>
                  <a:gd name="T1" fmla="*/ 9 h 1938"/>
                  <a:gd name="T2" fmla="*/ 0 w 109"/>
                  <a:gd name="T3" fmla="*/ 9 h 1938"/>
                  <a:gd name="T4" fmla="*/ 0 w 109"/>
                  <a:gd name="T5" fmla="*/ 8 h 1938"/>
                  <a:gd name="T6" fmla="*/ 0 w 109"/>
                  <a:gd name="T7" fmla="*/ 7 h 1938"/>
                  <a:gd name="T8" fmla="*/ 0 w 109"/>
                  <a:gd name="T9" fmla="*/ 7 h 1938"/>
                  <a:gd name="T10" fmla="*/ 0 w 109"/>
                  <a:gd name="T11" fmla="*/ 6 h 1938"/>
                  <a:gd name="T12" fmla="*/ 0 w 109"/>
                  <a:gd name="T13" fmla="*/ 6 h 1938"/>
                  <a:gd name="T14" fmla="*/ 0 w 109"/>
                  <a:gd name="T15" fmla="*/ 5 h 1938"/>
                  <a:gd name="T16" fmla="*/ 0 w 109"/>
                  <a:gd name="T17" fmla="*/ 5 h 1938"/>
                  <a:gd name="T18" fmla="*/ 0 w 109"/>
                  <a:gd name="T19" fmla="*/ 4 h 1938"/>
                  <a:gd name="T20" fmla="*/ 0 w 109"/>
                  <a:gd name="T21" fmla="*/ 3 h 1938"/>
                  <a:gd name="T22" fmla="*/ 0 w 109"/>
                  <a:gd name="T23" fmla="*/ 3 h 1938"/>
                  <a:gd name="T24" fmla="*/ 0 w 109"/>
                  <a:gd name="T25" fmla="*/ 2 h 1938"/>
                  <a:gd name="T26" fmla="*/ 0 w 109"/>
                  <a:gd name="T27" fmla="*/ 2 h 1938"/>
                  <a:gd name="T28" fmla="*/ 1 w 109"/>
                  <a:gd name="T29" fmla="*/ 1 h 1938"/>
                  <a:gd name="T30" fmla="*/ 1 w 109"/>
                  <a:gd name="T31" fmla="*/ 1 h 1938"/>
                  <a:gd name="T32" fmla="*/ 1 w 109"/>
                  <a:gd name="T33" fmla="*/ 0 h 19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1938"/>
                  <a:gd name="T53" fmla="*/ 109 w 109"/>
                  <a:gd name="T54" fmla="*/ 1938 h 19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1938">
                    <a:moveTo>
                      <a:pt x="0" y="1938"/>
                    </a:moveTo>
                    <a:lnTo>
                      <a:pt x="8" y="1817"/>
                    </a:lnTo>
                    <a:lnTo>
                      <a:pt x="14" y="1696"/>
                    </a:lnTo>
                    <a:lnTo>
                      <a:pt x="20" y="1575"/>
                    </a:lnTo>
                    <a:lnTo>
                      <a:pt x="26" y="1454"/>
                    </a:lnTo>
                    <a:lnTo>
                      <a:pt x="31" y="1333"/>
                    </a:lnTo>
                    <a:lnTo>
                      <a:pt x="36" y="1211"/>
                    </a:lnTo>
                    <a:lnTo>
                      <a:pt x="41" y="1090"/>
                    </a:lnTo>
                    <a:lnTo>
                      <a:pt x="47" y="968"/>
                    </a:lnTo>
                    <a:lnTo>
                      <a:pt x="52" y="847"/>
                    </a:lnTo>
                    <a:lnTo>
                      <a:pt x="58" y="726"/>
                    </a:lnTo>
                    <a:lnTo>
                      <a:pt x="64" y="604"/>
                    </a:lnTo>
                    <a:lnTo>
                      <a:pt x="70" y="483"/>
                    </a:lnTo>
                    <a:lnTo>
                      <a:pt x="78" y="361"/>
                    </a:lnTo>
                    <a:lnTo>
                      <a:pt x="87" y="241"/>
                    </a:lnTo>
                    <a:lnTo>
                      <a:pt x="98" y="121"/>
                    </a:lnTo>
                    <a:lnTo>
                      <a:pt x="109" y="0"/>
                    </a:lnTo>
                  </a:path>
                </a:pathLst>
              </a:custGeom>
              <a:noFill/>
              <a:ln w="7938">
                <a:solidFill>
                  <a:srgbClr val="000000"/>
                </a:solidFill>
                <a:prstDash val="solid"/>
                <a:round/>
                <a:headEnd/>
                <a:tailEnd/>
              </a:ln>
            </p:spPr>
            <p:txBody>
              <a:bodyPr/>
              <a:lstStyle/>
              <a:p>
                <a:endParaRPr lang="en-US"/>
              </a:p>
            </p:txBody>
          </p:sp>
          <p:sp>
            <p:nvSpPr>
              <p:cNvPr id="56462" name="Line 1701"/>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3" name="Line 1702"/>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4" name="Line 1703"/>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5" name="Line 1704"/>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6" name="Line 1705"/>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7" name="Line 1706"/>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8" name="Line 1707"/>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69" name="Line 1708"/>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0" name="Line 1709"/>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1" name="Line 1710"/>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2" name="Line 1711"/>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3" name="Line 1712"/>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4" name="Line 1713"/>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5" name="Line 1714"/>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6" name="Line 1715"/>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7" name="Line 1716"/>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8" name="Line 1717"/>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79" name="Line 1718"/>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0" name="Line 1719"/>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1" name="Line 1720"/>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2" name="Line 1721"/>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3" name="Line 1722"/>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4" name="Line 1723"/>
              <p:cNvSpPr>
                <a:spLocks noChangeShapeType="1"/>
              </p:cNvSpPr>
              <p:nvPr/>
            </p:nvSpPr>
            <p:spPr bwMode="auto">
              <a:xfrm>
                <a:off x="4748" y="2704"/>
                <a:ext cx="0" cy="0"/>
              </a:xfrm>
              <a:prstGeom prst="line">
                <a:avLst/>
              </a:prstGeom>
              <a:noFill/>
              <a:ln w="7938">
                <a:solidFill>
                  <a:srgbClr val="000000"/>
                </a:solidFill>
                <a:round/>
                <a:headEnd/>
                <a:tailEnd/>
              </a:ln>
            </p:spPr>
            <p:txBody>
              <a:bodyPr/>
              <a:lstStyle/>
              <a:p>
                <a:endParaRPr lang="en-US"/>
              </a:p>
            </p:txBody>
          </p:sp>
          <p:sp>
            <p:nvSpPr>
              <p:cNvPr id="56485" name="Freeform 1724"/>
              <p:cNvSpPr>
                <a:spLocks/>
              </p:cNvSpPr>
              <p:nvPr/>
            </p:nvSpPr>
            <p:spPr bwMode="auto">
              <a:xfrm>
                <a:off x="4716" y="2862"/>
                <a:ext cx="6" cy="1"/>
              </a:xfrm>
              <a:custGeom>
                <a:avLst/>
                <a:gdLst>
                  <a:gd name="T0" fmla="*/ 0 w 38"/>
                  <a:gd name="T1" fmla="*/ 0 h 4"/>
                  <a:gd name="T2" fmla="*/ 0 w 38"/>
                  <a:gd name="T3" fmla="*/ 0 h 4"/>
                  <a:gd name="T4" fmla="*/ 0 w 38"/>
                  <a:gd name="T5" fmla="*/ 0 h 4"/>
                  <a:gd name="T6" fmla="*/ 0 w 38"/>
                  <a:gd name="T7" fmla="*/ 0 h 4"/>
                  <a:gd name="T8" fmla="*/ 0 w 38"/>
                  <a:gd name="T9" fmla="*/ 0 h 4"/>
                  <a:gd name="T10" fmla="*/ 0 w 38"/>
                  <a:gd name="T11" fmla="*/ 0 h 4"/>
                  <a:gd name="T12" fmla="*/ 0 w 38"/>
                  <a:gd name="T13" fmla="*/ 0 h 4"/>
                  <a:gd name="T14" fmla="*/ 0 60000 65536"/>
                  <a:gd name="T15" fmla="*/ 0 60000 65536"/>
                  <a:gd name="T16" fmla="*/ 0 60000 65536"/>
                  <a:gd name="T17" fmla="*/ 0 60000 65536"/>
                  <a:gd name="T18" fmla="*/ 0 60000 65536"/>
                  <a:gd name="T19" fmla="*/ 0 60000 65536"/>
                  <a:gd name="T20" fmla="*/ 0 60000 65536"/>
                  <a:gd name="T21" fmla="*/ 0 w 38"/>
                  <a:gd name="T22" fmla="*/ 0 h 4"/>
                  <a:gd name="T23" fmla="*/ 38 w 3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4">
                    <a:moveTo>
                      <a:pt x="0" y="0"/>
                    </a:moveTo>
                    <a:lnTo>
                      <a:pt x="10" y="3"/>
                    </a:lnTo>
                    <a:lnTo>
                      <a:pt x="21" y="4"/>
                    </a:lnTo>
                    <a:lnTo>
                      <a:pt x="25" y="4"/>
                    </a:lnTo>
                    <a:lnTo>
                      <a:pt x="30" y="3"/>
                    </a:lnTo>
                    <a:lnTo>
                      <a:pt x="33" y="2"/>
                    </a:lnTo>
                    <a:lnTo>
                      <a:pt x="38" y="0"/>
                    </a:lnTo>
                  </a:path>
                </a:pathLst>
              </a:custGeom>
              <a:noFill/>
              <a:ln w="7938">
                <a:solidFill>
                  <a:srgbClr val="000000"/>
                </a:solidFill>
                <a:prstDash val="solid"/>
                <a:round/>
                <a:headEnd/>
                <a:tailEnd/>
              </a:ln>
            </p:spPr>
            <p:txBody>
              <a:bodyPr/>
              <a:lstStyle/>
              <a:p>
                <a:endParaRPr lang="en-US"/>
              </a:p>
            </p:txBody>
          </p:sp>
          <p:sp>
            <p:nvSpPr>
              <p:cNvPr id="56486" name="Freeform 1725"/>
              <p:cNvSpPr>
                <a:spLocks/>
              </p:cNvSpPr>
              <p:nvPr/>
            </p:nvSpPr>
            <p:spPr bwMode="auto">
              <a:xfrm>
                <a:off x="4754" y="2884"/>
                <a:ext cx="68" cy="75"/>
              </a:xfrm>
              <a:custGeom>
                <a:avLst/>
                <a:gdLst>
                  <a:gd name="T0" fmla="*/ 2 w 410"/>
                  <a:gd name="T1" fmla="*/ 2 h 452"/>
                  <a:gd name="T2" fmla="*/ 2 w 410"/>
                  <a:gd name="T3" fmla="*/ 2 h 452"/>
                  <a:gd name="T4" fmla="*/ 2 w 410"/>
                  <a:gd name="T5" fmla="*/ 2 h 452"/>
                  <a:gd name="T6" fmla="*/ 1 w 410"/>
                  <a:gd name="T7" fmla="*/ 2 h 452"/>
                  <a:gd name="T8" fmla="*/ 1 w 410"/>
                  <a:gd name="T9" fmla="*/ 1 h 452"/>
                  <a:gd name="T10" fmla="*/ 1 w 410"/>
                  <a:gd name="T11" fmla="*/ 1 h 452"/>
                  <a:gd name="T12" fmla="*/ 1 w 410"/>
                  <a:gd name="T13" fmla="*/ 1 h 452"/>
                  <a:gd name="T14" fmla="*/ 1 w 410"/>
                  <a:gd name="T15" fmla="*/ 1 h 452"/>
                  <a:gd name="T16" fmla="*/ 1 w 410"/>
                  <a:gd name="T17" fmla="*/ 1 h 452"/>
                  <a:gd name="T18" fmla="*/ 1 w 410"/>
                  <a:gd name="T19" fmla="*/ 1 h 452"/>
                  <a:gd name="T20" fmla="*/ 1 w 410"/>
                  <a:gd name="T21" fmla="*/ 1 h 452"/>
                  <a:gd name="T22" fmla="*/ 1 w 410"/>
                  <a:gd name="T23" fmla="*/ 0 h 452"/>
                  <a:gd name="T24" fmla="*/ 0 w 410"/>
                  <a:gd name="T25" fmla="*/ 0 h 452"/>
                  <a:gd name="T26" fmla="*/ 0 w 410"/>
                  <a:gd name="T27" fmla="*/ 0 h 452"/>
                  <a:gd name="T28" fmla="*/ 0 w 410"/>
                  <a:gd name="T29" fmla="*/ 0 h 452"/>
                  <a:gd name="T30" fmla="*/ 0 w 410"/>
                  <a:gd name="T31" fmla="*/ 0 h 452"/>
                  <a:gd name="T32" fmla="*/ 0 w 410"/>
                  <a:gd name="T33" fmla="*/ 0 h 4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0"/>
                  <a:gd name="T52" fmla="*/ 0 h 452"/>
                  <a:gd name="T53" fmla="*/ 410 w 410"/>
                  <a:gd name="T54" fmla="*/ 452 h 4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0" h="452">
                    <a:moveTo>
                      <a:pt x="410" y="452"/>
                    </a:moveTo>
                    <a:lnTo>
                      <a:pt x="387" y="419"/>
                    </a:lnTo>
                    <a:lnTo>
                      <a:pt x="366" y="386"/>
                    </a:lnTo>
                    <a:lnTo>
                      <a:pt x="343" y="353"/>
                    </a:lnTo>
                    <a:lnTo>
                      <a:pt x="319" y="322"/>
                    </a:lnTo>
                    <a:lnTo>
                      <a:pt x="295" y="291"/>
                    </a:lnTo>
                    <a:lnTo>
                      <a:pt x="270" y="260"/>
                    </a:lnTo>
                    <a:lnTo>
                      <a:pt x="245" y="231"/>
                    </a:lnTo>
                    <a:lnTo>
                      <a:pt x="220" y="202"/>
                    </a:lnTo>
                    <a:lnTo>
                      <a:pt x="194" y="174"/>
                    </a:lnTo>
                    <a:lnTo>
                      <a:pt x="167" y="147"/>
                    </a:lnTo>
                    <a:lnTo>
                      <a:pt x="141" y="120"/>
                    </a:lnTo>
                    <a:lnTo>
                      <a:pt x="114" y="93"/>
                    </a:lnTo>
                    <a:lnTo>
                      <a:pt x="85" y="70"/>
                    </a:lnTo>
                    <a:lnTo>
                      <a:pt x="57" y="45"/>
                    </a:lnTo>
                    <a:lnTo>
                      <a:pt x="28" y="22"/>
                    </a:lnTo>
                    <a:lnTo>
                      <a:pt x="0" y="0"/>
                    </a:lnTo>
                  </a:path>
                </a:pathLst>
              </a:custGeom>
              <a:noFill/>
              <a:ln w="7938">
                <a:solidFill>
                  <a:srgbClr val="000000"/>
                </a:solidFill>
                <a:prstDash val="solid"/>
                <a:round/>
                <a:headEnd/>
                <a:tailEnd/>
              </a:ln>
            </p:spPr>
            <p:txBody>
              <a:bodyPr/>
              <a:lstStyle/>
              <a:p>
                <a:endParaRPr lang="en-US"/>
              </a:p>
            </p:txBody>
          </p:sp>
          <p:sp>
            <p:nvSpPr>
              <p:cNvPr id="56487" name="Freeform 1726"/>
              <p:cNvSpPr>
                <a:spLocks/>
              </p:cNvSpPr>
              <p:nvPr/>
            </p:nvSpPr>
            <p:spPr bwMode="auto">
              <a:xfrm>
                <a:off x="4641" y="2853"/>
                <a:ext cx="75" cy="9"/>
              </a:xfrm>
              <a:custGeom>
                <a:avLst/>
                <a:gdLst>
                  <a:gd name="T0" fmla="*/ 2 w 452"/>
                  <a:gd name="T1" fmla="*/ 0 h 52"/>
                  <a:gd name="T2" fmla="*/ 2 w 452"/>
                  <a:gd name="T3" fmla="*/ 0 h 52"/>
                  <a:gd name="T4" fmla="*/ 2 w 452"/>
                  <a:gd name="T5" fmla="*/ 0 h 52"/>
                  <a:gd name="T6" fmla="*/ 2 w 452"/>
                  <a:gd name="T7" fmla="*/ 0 h 52"/>
                  <a:gd name="T8" fmla="*/ 1 w 452"/>
                  <a:gd name="T9" fmla="*/ 0 h 52"/>
                  <a:gd name="T10" fmla="*/ 1 w 452"/>
                  <a:gd name="T11" fmla="*/ 0 h 52"/>
                  <a:gd name="T12" fmla="*/ 1 w 452"/>
                  <a:gd name="T13" fmla="*/ 0 h 52"/>
                  <a:gd name="T14" fmla="*/ 1 w 452"/>
                  <a:gd name="T15" fmla="*/ 0 h 52"/>
                  <a:gd name="T16" fmla="*/ 1 w 452"/>
                  <a:gd name="T17" fmla="*/ 0 h 52"/>
                  <a:gd name="T18" fmla="*/ 1 w 452"/>
                  <a:gd name="T19" fmla="*/ 0 h 52"/>
                  <a:gd name="T20" fmla="*/ 1 w 452"/>
                  <a:gd name="T21" fmla="*/ 0 h 52"/>
                  <a:gd name="T22" fmla="*/ 0 w 452"/>
                  <a:gd name="T23" fmla="*/ 0 h 52"/>
                  <a:gd name="T24" fmla="*/ 0 w 452"/>
                  <a:gd name="T25" fmla="*/ 0 h 52"/>
                  <a:gd name="T26" fmla="*/ 0 w 452"/>
                  <a:gd name="T27" fmla="*/ 0 h 52"/>
                  <a:gd name="T28" fmla="*/ 0 w 452"/>
                  <a:gd name="T29" fmla="*/ 0 h 52"/>
                  <a:gd name="T30" fmla="*/ 0 w 452"/>
                  <a:gd name="T31" fmla="*/ 0 h 52"/>
                  <a:gd name="T32" fmla="*/ 0 w 45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2"/>
                  <a:gd name="T52" fmla="*/ 0 h 52"/>
                  <a:gd name="T53" fmla="*/ 452 w 452"/>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2" h="52">
                    <a:moveTo>
                      <a:pt x="452" y="52"/>
                    </a:moveTo>
                    <a:lnTo>
                      <a:pt x="420" y="41"/>
                    </a:lnTo>
                    <a:lnTo>
                      <a:pt x="389" y="29"/>
                    </a:lnTo>
                    <a:lnTo>
                      <a:pt x="357" y="20"/>
                    </a:lnTo>
                    <a:lnTo>
                      <a:pt x="326" y="13"/>
                    </a:lnTo>
                    <a:lnTo>
                      <a:pt x="297" y="6"/>
                    </a:lnTo>
                    <a:lnTo>
                      <a:pt x="266" y="3"/>
                    </a:lnTo>
                    <a:lnTo>
                      <a:pt x="236" y="1"/>
                    </a:lnTo>
                    <a:lnTo>
                      <a:pt x="208" y="0"/>
                    </a:lnTo>
                    <a:lnTo>
                      <a:pt x="180" y="1"/>
                    </a:lnTo>
                    <a:lnTo>
                      <a:pt x="152" y="3"/>
                    </a:lnTo>
                    <a:lnTo>
                      <a:pt x="125" y="6"/>
                    </a:lnTo>
                    <a:lnTo>
                      <a:pt x="99" y="12"/>
                    </a:lnTo>
                    <a:lnTo>
                      <a:pt x="73" y="20"/>
                    </a:lnTo>
                    <a:lnTo>
                      <a:pt x="48" y="29"/>
                    </a:lnTo>
                    <a:lnTo>
                      <a:pt x="24" y="39"/>
                    </a:lnTo>
                    <a:lnTo>
                      <a:pt x="0" y="52"/>
                    </a:lnTo>
                  </a:path>
                </a:pathLst>
              </a:custGeom>
              <a:noFill/>
              <a:ln w="7938">
                <a:solidFill>
                  <a:srgbClr val="000000"/>
                </a:solidFill>
                <a:prstDash val="solid"/>
                <a:round/>
                <a:headEnd/>
                <a:tailEnd/>
              </a:ln>
            </p:spPr>
            <p:txBody>
              <a:bodyPr/>
              <a:lstStyle/>
              <a:p>
                <a:endParaRPr lang="en-US"/>
              </a:p>
            </p:txBody>
          </p:sp>
          <p:sp>
            <p:nvSpPr>
              <p:cNvPr id="56488" name="Freeform 1727"/>
              <p:cNvSpPr>
                <a:spLocks/>
              </p:cNvSpPr>
              <p:nvPr/>
            </p:nvSpPr>
            <p:spPr bwMode="auto">
              <a:xfrm>
                <a:off x="4744" y="2866"/>
                <a:ext cx="10" cy="18"/>
              </a:xfrm>
              <a:custGeom>
                <a:avLst/>
                <a:gdLst>
                  <a:gd name="T0" fmla="*/ 0 w 57"/>
                  <a:gd name="T1" fmla="*/ 0 h 109"/>
                  <a:gd name="T2" fmla="*/ 0 w 57"/>
                  <a:gd name="T3" fmla="*/ 0 h 109"/>
                  <a:gd name="T4" fmla="*/ 0 w 57"/>
                  <a:gd name="T5" fmla="*/ 0 h 109"/>
                  <a:gd name="T6" fmla="*/ 0 w 57"/>
                  <a:gd name="T7" fmla="*/ 0 h 109"/>
                  <a:gd name="T8" fmla="*/ 0 w 57"/>
                  <a:gd name="T9" fmla="*/ 0 h 109"/>
                  <a:gd name="T10" fmla="*/ 0 w 57"/>
                  <a:gd name="T11" fmla="*/ 0 h 109"/>
                  <a:gd name="T12" fmla="*/ 0 w 57"/>
                  <a:gd name="T13" fmla="*/ 0 h 109"/>
                  <a:gd name="T14" fmla="*/ 0 w 57"/>
                  <a:gd name="T15" fmla="*/ 0 h 109"/>
                  <a:gd name="T16" fmla="*/ 0 w 57"/>
                  <a:gd name="T17" fmla="*/ 0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09"/>
                  <a:gd name="T29" fmla="*/ 57 w 57"/>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09">
                    <a:moveTo>
                      <a:pt x="0" y="0"/>
                    </a:moveTo>
                    <a:lnTo>
                      <a:pt x="0" y="15"/>
                    </a:lnTo>
                    <a:lnTo>
                      <a:pt x="4" y="30"/>
                    </a:lnTo>
                    <a:lnTo>
                      <a:pt x="9" y="45"/>
                    </a:lnTo>
                    <a:lnTo>
                      <a:pt x="16" y="59"/>
                    </a:lnTo>
                    <a:lnTo>
                      <a:pt x="24" y="74"/>
                    </a:lnTo>
                    <a:lnTo>
                      <a:pt x="34" y="88"/>
                    </a:lnTo>
                    <a:lnTo>
                      <a:pt x="45" y="99"/>
                    </a:lnTo>
                    <a:lnTo>
                      <a:pt x="57" y="109"/>
                    </a:lnTo>
                  </a:path>
                </a:pathLst>
              </a:custGeom>
              <a:noFill/>
              <a:ln w="7938">
                <a:solidFill>
                  <a:srgbClr val="000000"/>
                </a:solidFill>
                <a:prstDash val="solid"/>
                <a:round/>
                <a:headEnd/>
                <a:tailEnd/>
              </a:ln>
            </p:spPr>
            <p:txBody>
              <a:bodyPr/>
              <a:lstStyle/>
              <a:p>
                <a:endParaRPr lang="en-US"/>
              </a:p>
            </p:txBody>
          </p:sp>
          <p:sp>
            <p:nvSpPr>
              <p:cNvPr id="56489" name="Line 1728"/>
              <p:cNvSpPr>
                <a:spLocks noChangeShapeType="1"/>
              </p:cNvSpPr>
              <p:nvPr/>
            </p:nvSpPr>
            <p:spPr bwMode="auto">
              <a:xfrm>
                <a:off x="4744" y="2851"/>
                <a:ext cx="0" cy="0"/>
              </a:xfrm>
              <a:prstGeom prst="line">
                <a:avLst/>
              </a:prstGeom>
              <a:noFill/>
              <a:ln w="7938">
                <a:solidFill>
                  <a:srgbClr val="000000"/>
                </a:solidFill>
                <a:round/>
                <a:headEnd/>
                <a:tailEnd/>
              </a:ln>
            </p:spPr>
            <p:txBody>
              <a:bodyPr/>
              <a:lstStyle/>
              <a:p>
                <a:endParaRPr lang="en-US"/>
              </a:p>
            </p:txBody>
          </p:sp>
          <p:sp>
            <p:nvSpPr>
              <p:cNvPr id="56490" name="Line 1729"/>
              <p:cNvSpPr>
                <a:spLocks noChangeShapeType="1"/>
              </p:cNvSpPr>
              <p:nvPr/>
            </p:nvSpPr>
            <p:spPr bwMode="auto">
              <a:xfrm>
                <a:off x="4744" y="2866"/>
                <a:ext cx="0" cy="0"/>
              </a:xfrm>
              <a:prstGeom prst="line">
                <a:avLst/>
              </a:prstGeom>
              <a:noFill/>
              <a:ln w="7938">
                <a:solidFill>
                  <a:srgbClr val="000000"/>
                </a:solidFill>
                <a:round/>
                <a:headEnd/>
                <a:tailEnd/>
              </a:ln>
            </p:spPr>
            <p:txBody>
              <a:bodyPr/>
              <a:lstStyle/>
              <a:p>
                <a:endParaRPr lang="en-US"/>
              </a:p>
            </p:txBody>
          </p:sp>
          <p:sp>
            <p:nvSpPr>
              <p:cNvPr id="56491" name="Line 1730"/>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2" name="Line 1731"/>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3" name="Line 1732"/>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4" name="Line 1733"/>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5" name="Line 1734"/>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6" name="Line 1735"/>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7" name="Line 1736"/>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8" name="Line 1737"/>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499" name="Line 1738"/>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0" name="Line 1739"/>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1" name="Line 1740"/>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2" name="Line 1741"/>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3" name="Line 1742"/>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4" name="Line 1743"/>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5" name="Line 1744"/>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6" name="Line 1745"/>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7" name="Line 1746"/>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8" name="Line 1747"/>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09" name="Line 1748"/>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10" name="Line 1749"/>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11" name="Line 1750"/>
              <p:cNvSpPr>
                <a:spLocks noChangeShapeType="1"/>
              </p:cNvSpPr>
              <p:nvPr/>
            </p:nvSpPr>
            <p:spPr bwMode="auto">
              <a:xfrm>
                <a:off x="4744" y="2851"/>
                <a:ext cx="0" cy="15"/>
              </a:xfrm>
              <a:prstGeom prst="line">
                <a:avLst/>
              </a:prstGeom>
              <a:noFill/>
              <a:ln w="7938">
                <a:solidFill>
                  <a:srgbClr val="000000"/>
                </a:solidFill>
                <a:round/>
                <a:headEnd/>
                <a:tailEnd/>
              </a:ln>
            </p:spPr>
            <p:txBody>
              <a:bodyPr/>
              <a:lstStyle/>
              <a:p>
                <a:endParaRPr lang="en-US"/>
              </a:p>
            </p:txBody>
          </p:sp>
          <p:sp>
            <p:nvSpPr>
              <p:cNvPr id="56512" name="Freeform 1751"/>
              <p:cNvSpPr>
                <a:spLocks/>
              </p:cNvSpPr>
              <p:nvPr/>
            </p:nvSpPr>
            <p:spPr bwMode="auto">
              <a:xfrm>
                <a:off x="4744" y="2835"/>
                <a:ext cx="6" cy="16"/>
              </a:xfrm>
              <a:custGeom>
                <a:avLst/>
                <a:gdLst>
                  <a:gd name="T0" fmla="*/ 0 w 37"/>
                  <a:gd name="T1" fmla="*/ 0 h 97"/>
                  <a:gd name="T2" fmla="*/ 0 w 37"/>
                  <a:gd name="T3" fmla="*/ 0 h 97"/>
                  <a:gd name="T4" fmla="*/ 0 w 37"/>
                  <a:gd name="T5" fmla="*/ 0 h 97"/>
                  <a:gd name="T6" fmla="*/ 0 w 37"/>
                  <a:gd name="T7" fmla="*/ 0 h 97"/>
                  <a:gd name="T8" fmla="*/ 0 w 37"/>
                  <a:gd name="T9" fmla="*/ 0 h 97"/>
                  <a:gd name="T10" fmla="*/ 0 w 37"/>
                  <a:gd name="T11" fmla="*/ 0 h 97"/>
                  <a:gd name="T12" fmla="*/ 0 w 37"/>
                  <a:gd name="T13" fmla="*/ 0 h 97"/>
                  <a:gd name="T14" fmla="*/ 0 w 37"/>
                  <a:gd name="T15" fmla="*/ 0 h 97"/>
                  <a:gd name="T16" fmla="*/ 0 w 37"/>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97"/>
                  <a:gd name="T29" fmla="*/ 37 w 37"/>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97">
                    <a:moveTo>
                      <a:pt x="37" y="0"/>
                    </a:moveTo>
                    <a:lnTo>
                      <a:pt x="29" y="11"/>
                    </a:lnTo>
                    <a:lnTo>
                      <a:pt x="21" y="22"/>
                    </a:lnTo>
                    <a:lnTo>
                      <a:pt x="15" y="35"/>
                    </a:lnTo>
                    <a:lnTo>
                      <a:pt x="9" y="47"/>
                    </a:lnTo>
                    <a:lnTo>
                      <a:pt x="5" y="60"/>
                    </a:lnTo>
                    <a:lnTo>
                      <a:pt x="3" y="72"/>
                    </a:lnTo>
                    <a:lnTo>
                      <a:pt x="0" y="85"/>
                    </a:lnTo>
                    <a:lnTo>
                      <a:pt x="0" y="97"/>
                    </a:lnTo>
                  </a:path>
                </a:pathLst>
              </a:custGeom>
              <a:noFill/>
              <a:ln w="7938">
                <a:solidFill>
                  <a:srgbClr val="000000"/>
                </a:solidFill>
                <a:prstDash val="solid"/>
                <a:round/>
                <a:headEnd/>
                <a:tailEnd/>
              </a:ln>
            </p:spPr>
            <p:txBody>
              <a:bodyPr/>
              <a:lstStyle/>
              <a:p>
                <a:endParaRPr lang="en-US"/>
              </a:p>
            </p:txBody>
          </p:sp>
          <p:sp>
            <p:nvSpPr>
              <p:cNvPr id="56513" name="Line 1752"/>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4" name="Line 1753"/>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5" name="Line 1754"/>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6" name="Line 1755"/>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7" name="Line 1756"/>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8" name="Line 1757"/>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19" name="Line 1758"/>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0" name="Line 1759"/>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1" name="Line 1760"/>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2" name="Line 1761"/>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3" name="Line 1762"/>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4" name="Line 1763"/>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5" name="Line 1764"/>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6" name="Line 1765"/>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7" name="Line 1766"/>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8" name="Line 1767"/>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29" name="Line 1768"/>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0" name="Line 1769"/>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1" name="Line 1770"/>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2" name="Line 1771"/>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3" name="Line 1772"/>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4" name="Line 1773"/>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5" name="Line 1774"/>
              <p:cNvSpPr>
                <a:spLocks noChangeShapeType="1"/>
              </p:cNvSpPr>
              <p:nvPr/>
            </p:nvSpPr>
            <p:spPr bwMode="auto">
              <a:xfrm>
                <a:off x="4804" y="2871"/>
                <a:ext cx="0" cy="0"/>
              </a:xfrm>
              <a:prstGeom prst="line">
                <a:avLst/>
              </a:prstGeom>
              <a:noFill/>
              <a:ln w="7938">
                <a:solidFill>
                  <a:srgbClr val="000000"/>
                </a:solidFill>
                <a:round/>
                <a:headEnd/>
                <a:tailEnd/>
              </a:ln>
            </p:spPr>
            <p:txBody>
              <a:bodyPr/>
              <a:lstStyle/>
              <a:p>
                <a:endParaRPr lang="en-US"/>
              </a:p>
            </p:txBody>
          </p:sp>
          <p:sp>
            <p:nvSpPr>
              <p:cNvPr id="56536" name="Line 1775"/>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37" name="Line 1776"/>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38" name="Line 1777"/>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39" name="Line 1778"/>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0" name="Line 1779"/>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1" name="Line 1780"/>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2" name="Line 1781"/>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3" name="Line 1782"/>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4" name="Line 1783"/>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5" name="Line 1784"/>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6" name="Line 1785"/>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7" name="Line 1786"/>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8" name="Line 1787"/>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49" name="Line 1788"/>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0" name="Line 1789"/>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1" name="Line 1790"/>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2" name="Line 1791"/>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3" name="Line 1792"/>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4" name="Line 1793"/>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5" name="Line 1794"/>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6" name="Line 1795"/>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7" name="Line 1796"/>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8" name="Line 1797"/>
              <p:cNvSpPr>
                <a:spLocks noChangeShapeType="1"/>
              </p:cNvSpPr>
              <p:nvPr/>
            </p:nvSpPr>
            <p:spPr bwMode="auto">
              <a:xfrm>
                <a:off x="4799" y="2866"/>
                <a:ext cx="0" cy="0"/>
              </a:xfrm>
              <a:prstGeom prst="line">
                <a:avLst/>
              </a:prstGeom>
              <a:noFill/>
              <a:ln w="7938">
                <a:solidFill>
                  <a:srgbClr val="000000"/>
                </a:solidFill>
                <a:round/>
                <a:headEnd/>
                <a:tailEnd/>
              </a:ln>
            </p:spPr>
            <p:txBody>
              <a:bodyPr/>
              <a:lstStyle/>
              <a:p>
                <a:endParaRPr lang="en-US"/>
              </a:p>
            </p:txBody>
          </p:sp>
          <p:sp>
            <p:nvSpPr>
              <p:cNvPr id="56559" name="Line 1798"/>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0" name="Line 1799"/>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1" name="Line 1800"/>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2" name="Line 1801"/>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3" name="Line 1802"/>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4" name="Line 1803"/>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5" name="Line 1804"/>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6" name="Line 1805"/>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7" name="Line 1806"/>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8" name="Line 1807"/>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69" name="Line 1808"/>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0" name="Line 1809"/>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1" name="Line 1810"/>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2" name="Line 1811"/>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3" name="Line 1812"/>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4" name="Line 1813"/>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5" name="Line 1814"/>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6" name="Line 1815"/>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7" name="Line 1816"/>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8" name="Line 1817"/>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79" name="Line 1818"/>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580" name="Line 1819"/>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grpSp>
        <p:grpSp>
          <p:nvGrpSpPr>
            <p:cNvPr id="52240" name="Group 2021"/>
            <p:cNvGrpSpPr>
              <a:grpSpLocks/>
            </p:cNvGrpSpPr>
            <p:nvPr/>
          </p:nvGrpSpPr>
          <p:grpSpPr bwMode="auto">
            <a:xfrm>
              <a:off x="4651" y="2241"/>
              <a:ext cx="966" cy="576"/>
              <a:chOff x="4651" y="2241"/>
              <a:chExt cx="966" cy="576"/>
            </a:xfrm>
          </p:grpSpPr>
          <p:sp>
            <p:nvSpPr>
              <p:cNvPr id="56181" name="Line 1821"/>
              <p:cNvSpPr>
                <a:spLocks noChangeShapeType="1"/>
              </p:cNvSpPr>
              <p:nvPr/>
            </p:nvSpPr>
            <p:spPr bwMode="auto">
              <a:xfrm>
                <a:off x="4865" y="2769"/>
                <a:ext cx="0" cy="0"/>
              </a:xfrm>
              <a:prstGeom prst="line">
                <a:avLst/>
              </a:prstGeom>
              <a:noFill/>
              <a:ln w="7938">
                <a:solidFill>
                  <a:srgbClr val="000000"/>
                </a:solidFill>
                <a:round/>
                <a:headEnd/>
                <a:tailEnd/>
              </a:ln>
            </p:spPr>
            <p:txBody>
              <a:bodyPr/>
              <a:lstStyle/>
              <a:p>
                <a:endParaRPr lang="en-US"/>
              </a:p>
            </p:txBody>
          </p:sp>
          <p:sp>
            <p:nvSpPr>
              <p:cNvPr id="56182" name="Freeform 1822"/>
              <p:cNvSpPr>
                <a:spLocks/>
              </p:cNvSpPr>
              <p:nvPr/>
            </p:nvSpPr>
            <p:spPr bwMode="auto">
              <a:xfrm>
                <a:off x="4869" y="2771"/>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6183" name="Freeform 1823"/>
              <p:cNvSpPr>
                <a:spLocks/>
              </p:cNvSpPr>
              <p:nvPr/>
            </p:nvSpPr>
            <p:spPr bwMode="auto">
              <a:xfrm>
                <a:off x="5608" y="2406"/>
                <a:ext cx="9" cy="7"/>
              </a:xfrm>
              <a:custGeom>
                <a:avLst/>
                <a:gdLst>
                  <a:gd name="T0" fmla="*/ 0 w 51"/>
                  <a:gd name="T1" fmla="*/ 0 h 42"/>
                  <a:gd name="T2" fmla="*/ 0 w 51"/>
                  <a:gd name="T3" fmla="*/ 0 h 42"/>
                  <a:gd name="T4" fmla="*/ 0 w 51"/>
                  <a:gd name="T5" fmla="*/ 0 h 42"/>
                  <a:gd name="T6" fmla="*/ 0 w 51"/>
                  <a:gd name="T7" fmla="*/ 0 h 42"/>
                  <a:gd name="T8" fmla="*/ 0 w 51"/>
                  <a:gd name="T9" fmla="*/ 0 h 42"/>
                  <a:gd name="T10" fmla="*/ 0 60000 65536"/>
                  <a:gd name="T11" fmla="*/ 0 60000 65536"/>
                  <a:gd name="T12" fmla="*/ 0 60000 65536"/>
                  <a:gd name="T13" fmla="*/ 0 60000 65536"/>
                  <a:gd name="T14" fmla="*/ 0 60000 65536"/>
                  <a:gd name="T15" fmla="*/ 0 w 51"/>
                  <a:gd name="T16" fmla="*/ 0 h 42"/>
                  <a:gd name="T17" fmla="*/ 51 w 51"/>
                  <a:gd name="T18" fmla="*/ 42 h 42"/>
                </a:gdLst>
                <a:ahLst/>
                <a:cxnLst>
                  <a:cxn ang="T10">
                    <a:pos x="T0" y="T1"/>
                  </a:cxn>
                  <a:cxn ang="T11">
                    <a:pos x="T2" y="T3"/>
                  </a:cxn>
                  <a:cxn ang="T12">
                    <a:pos x="T4" y="T5"/>
                  </a:cxn>
                  <a:cxn ang="T13">
                    <a:pos x="T6" y="T7"/>
                  </a:cxn>
                  <a:cxn ang="T14">
                    <a:pos x="T8" y="T9"/>
                  </a:cxn>
                </a:cxnLst>
                <a:rect l="T15" t="T16" r="T17" b="T18"/>
                <a:pathLst>
                  <a:path w="51" h="42">
                    <a:moveTo>
                      <a:pt x="51" y="0"/>
                    </a:moveTo>
                    <a:lnTo>
                      <a:pt x="39" y="12"/>
                    </a:lnTo>
                    <a:lnTo>
                      <a:pt x="26" y="23"/>
                    </a:lnTo>
                    <a:lnTo>
                      <a:pt x="14" y="33"/>
                    </a:lnTo>
                    <a:lnTo>
                      <a:pt x="0" y="42"/>
                    </a:lnTo>
                  </a:path>
                </a:pathLst>
              </a:custGeom>
              <a:noFill/>
              <a:ln w="7938">
                <a:solidFill>
                  <a:srgbClr val="000000"/>
                </a:solidFill>
                <a:prstDash val="solid"/>
                <a:round/>
                <a:headEnd/>
                <a:tailEnd/>
              </a:ln>
            </p:spPr>
            <p:txBody>
              <a:bodyPr/>
              <a:lstStyle/>
              <a:p>
                <a:endParaRPr lang="en-US"/>
              </a:p>
            </p:txBody>
          </p:sp>
          <p:sp>
            <p:nvSpPr>
              <p:cNvPr id="56184" name="Freeform 1824"/>
              <p:cNvSpPr>
                <a:spLocks/>
              </p:cNvSpPr>
              <p:nvPr/>
            </p:nvSpPr>
            <p:spPr bwMode="auto">
              <a:xfrm>
                <a:off x="5388" y="2241"/>
                <a:ext cx="0" cy="0"/>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
                  <a:gd name="T76" fmla="*/ 0 h 2"/>
                  <a:gd name="T77" fmla="*/ 2 w 2"/>
                  <a:gd name="T78" fmla="*/ 2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 h="2">
                    <a:moveTo>
                      <a:pt x="0" y="0"/>
                    </a:moveTo>
                    <a:lnTo>
                      <a:pt x="0" y="0"/>
                    </a:lnTo>
                    <a:lnTo>
                      <a:pt x="1" y="0"/>
                    </a:lnTo>
                    <a:lnTo>
                      <a:pt x="1" y="1"/>
                    </a:lnTo>
                    <a:lnTo>
                      <a:pt x="2" y="1"/>
                    </a:lnTo>
                    <a:lnTo>
                      <a:pt x="2" y="2"/>
                    </a:lnTo>
                  </a:path>
                </a:pathLst>
              </a:custGeom>
              <a:noFill/>
              <a:ln w="7938">
                <a:solidFill>
                  <a:srgbClr val="000000"/>
                </a:solidFill>
                <a:prstDash val="solid"/>
                <a:round/>
                <a:headEnd/>
                <a:tailEnd/>
              </a:ln>
            </p:spPr>
            <p:txBody>
              <a:bodyPr/>
              <a:lstStyle/>
              <a:p>
                <a:endParaRPr lang="en-US"/>
              </a:p>
            </p:txBody>
          </p:sp>
          <p:sp>
            <p:nvSpPr>
              <p:cNvPr id="56185" name="Freeform 1825"/>
              <p:cNvSpPr>
                <a:spLocks/>
              </p:cNvSpPr>
              <p:nvPr/>
            </p:nvSpPr>
            <p:spPr bwMode="auto">
              <a:xfrm>
                <a:off x="4698" y="2673"/>
                <a:ext cx="71" cy="43"/>
              </a:xfrm>
              <a:custGeom>
                <a:avLst/>
                <a:gdLst>
                  <a:gd name="T0" fmla="*/ 0 w 422"/>
                  <a:gd name="T1" fmla="*/ 0 h 260"/>
                  <a:gd name="T2" fmla="*/ 0 w 422"/>
                  <a:gd name="T3" fmla="*/ 0 h 260"/>
                  <a:gd name="T4" fmla="*/ 1 w 422"/>
                  <a:gd name="T5" fmla="*/ 0 h 260"/>
                  <a:gd name="T6" fmla="*/ 1 w 422"/>
                  <a:gd name="T7" fmla="*/ 0 h 260"/>
                  <a:gd name="T8" fmla="*/ 1 w 422"/>
                  <a:gd name="T9" fmla="*/ 0 h 260"/>
                  <a:gd name="T10" fmla="*/ 1 w 422"/>
                  <a:gd name="T11" fmla="*/ 1 h 260"/>
                  <a:gd name="T12" fmla="*/ 2 w 422"/>
                  <a:gd name="T13" fmla="*/ 1 h 260"/>
                  <a:gd name="T14" fmla="*/ 2 w 422"/>
                  <a:gd name="T15" fmla="*/ 1 h 260"/>
                  <a:gd name="T16" fmla="*/ 2 w 422"/>
                  <a:gd name="T17" fmla="*/ 1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2"/>
                  <a:gd name="T28" fmla="*/ 0 h 260"/>
                  <a:gd name="T29" fmla="*/ 422 w 422"/>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2" h="260">
                    <a:moveTo>
                      <a:pt x="0" y="0"/>
                    </a:moveTo>
                    <a:lnTo>
                      <a:pt x="50" y="33"/>
                    </a:lnTo>
                    <a:lnTo>
                      <a:pt x="101" y="64"/>
                    </a:lnTo>
                    <a:lnTo>
                      <a:pt x="152" y="97"/>
                    </a:lnTo>
                    <a:lnTo>
                      <a:pt x="204" y="129"/>
                    </a:lnTo>
                    <a:lnTo>
                      <a:pt x="257" y="162"/>
                    </a:lnTo>
                    <a:lnTo>
                      <a:pt x="312" y="195"/>
                    </a:lnTo>
                    <a:lnTo>
                      <a:pt x="366" y="227"/>
                    </a:lnTo>
                    <a:lnTo>
                      <a:pt x="422" y="260"/>
                    </a:lnTo>
                  </a:path>
                </a:pathLst>
              </a:custGeom>
              <a:noFill/>
              <a:ln w="7938">
                <a:solidFill>
                  <a:srgbClr val="000000"/>
                </a:solidFill>
                <a:prstDash val="solid"/>
                <a:round/>
                <a:headEnd/>
                <a:tailEnd/>
              </a:ln>
            </p:spPr>
            <p:txBody>
              <a:bodyPr/>
              <a:lstStyle/>
              <a:p>
                <a:endParaRPr lang="en-US"/>
              </a:p>
            </p:txBody>
          </p:sp>
          <p:sp>
            <p:nvSpPr>
              <p:cNvPr id="56186" name="Freeform 1826"/>
              <p:cNvSpPr>
                <a:spLocks/>
              </p:cNvSpPr>
              <p:nvPr/>
            </p:nvSpPr>
            <p:spPr bwMode="auto">
              <a:xfrm>
                <a:off x="4806" y="2737"/>
                <a:ext cx="68" cy="36"/>
              </a:xfrm>
              <a:custGeom>
                <a:avLst/>
                <a:gdLst>
                  <a:gd name="T0" fmla="*/ 0 w 403"/>
                  <a:gd name="T1" fmla="*/ 0 h 213"/>
                  <a:gd name="T2" fmla="*/ 0 w 403"/>
                  <a:gd name="T3" fmla="*/ 0 h 213"/>
                  <a:gd name="T4" fmla="*/ 1 w 403"/>
                  <a:gd name="T5" fmla="*/ 0 h 213"/>
                  <a:gd name="T6" fmla="*/ 1 w 403"/>
                  <a:gd name="T7" fmla="*/ 0 h 213"/>
                  <a:gd name="T8" fmla="*/ 1 w 403"/>
                  <a:gd name="T9" fmla="*/ 1 h 213"/>
                  <a:gd name="T10" fmla="*/ 1 w 403"/>
                  <a:gd name="T11" fmla="*/ 1 h 213"/>
                  <a:gd name="T12" fmla="*/ 2 w 403"/>
                  <a:gd name="T13" fmla="*/ 1 h 213"/>
                  <a:gd name="T14" fmla="*/ 2 w 403"/>
                  <a:gd name="T15" fmla="*/ 1 h 213"/>
                  <a:gd name="T16" fmla="*/ 2 w 403"/>
                  <a:gd name="T17" fmla="*/ 1 h 2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3"/>
                  <a:gd name="T28" fmla="*/ 0 h 213"/>
                  <a:gd name="T29" fmla="*/ 403 w 403"/>
                  <a:gd name="T30" fmla="*/ 213 h 2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3" h="213">
                    <a:moveTo>
                      <a:pt x="0" y="0"/>
                    </a:moveTo>
                    <a:lnTo>
                      <a:pt x="49" y="27"/>
                    </a:lnTo>
                    <a:lnTo>
                      <a:pt x="99" y="53"/>
                    </a:lnTo>
                    <a:lnTo>
                      <a:pt x="148" y="80"/>
                    </a:lnTo>
                    <a:lnTo>
                      <a:pt x="199" y="107"/>
                    </a:lnTo>
                    <a:lnTo>
                      <a:pt x="249" y="134"/>
                    </a:lnTo>
                    <a:lnTo>
                      <a:pt x="300" y="160"/>
                    </a:lnTo>
                    <a:lnTo>
                      <a:pt x="352" y="187"/>
                    </a:lnTo>
                    <a:lnTo>
                      <a:pt x="403" y="213"/>
                    </a:lnTo>
                  </a:path>
                </a:pathLst>
              </a:custGeom>
              <a:noFill/>
              <a:ln w="7938">
                <a:solidFill>
                  <a:srgbClr val="000000"/>
                </a:solidFill>
                <a:prstDash val="solid"/>
                <a:round/>
                <a:headEnd/>
                <a:tailEnd/>
              </a:ln>
            </p:spPr>
            <p:txBody>
              <a:bodyPr/>
              <a:lstStyle/>
              <a:p>
                <a:endParaRPr lang="en-US"/>
              </a:p>
            </p:txBody>
          </p:sp>
          <p:sp>
            <p:nvSpPr>
              <p:cNvPr id="56187" name="Freeform 1827"/>
              <p:cNvSpPr>
                <a:spLocks/>
              </p:cNvSpPr>
              <p:nvPr/>
            </p:nvSpPr>
            <p:spPr bwMode="auto">
              <a:xfrm>
                <a:off x="4799" y="2766"/>
                <a:ext cx="84" cy="44"/>
              </a:xfrm>
              <a:custGeom>
                <a:avLst/>
                <a:gdLst>
                  <a:gd name="T0" fmla="*/ 0 w 503"/>
                  <a:gd name="T1" fmla="*/ 0 h 261"/>
                  <a:gd name="T2" fmla="*/ 0 w 503"/>
                  <a:gd name="T3" fmla="*/ 0 h 261"/>
                  <a:gd name="T4" fmla="*/ 1 w 503"/>
                  <a:gd name="T5" fmla="*/ 0 h 261"/>
                  <a:gd name="T6" fmla="*/ 1 w 503"/>
                  <a:gd name="T7" fmla="*/ 1 h 261"/>
                  <a:gd name="T8" fmla="*/ 1 w 503"/>
                  <a:gd name="T9" fmla="*/ 1 h 261"/>
                  <a:gd name="T10" fmla="*/ 2 w 503"/>
                  <a:gd name="T11" fmla="*/ 1 h 261"/>
                  <a:gd name="T12" fmla="*/ 2 w 503"/>
                  <a:gd name="T13" fmla="*/ 1 h 261"/>
                  <a:gd name="T14" fmla="*/ 2 w 503"/>
                  <a:gd name="T15" fmla="*/ 1 h 261"/>
                  <a:gd name="T16" fmla="*/ 2 w 503"/>
                  <a:gd name="T17" fmla="*/ 1 h 2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3"/>
                  <a:gd name="T28" fmla="*/ 0 h 261"/>
                  <a:gd name="T29" fmla="*/ 503 w 503"/>
                  <a:gd name="T30" fmla="*/ 261 h 2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3" h="261">
                    <a:moveTo>
                      <a:pt x="0" y="0"/>
                    </a:moveTo>
                    <a:lnTo>
                      <a:pt x="60" y="32"/>
                    </a:lnTo>
                    <a:lnTo>
                      <a:pt x="121" y="65"/>
                    </a:lnTo>
                    <a:lnTo>
                      <a:pt x="184" y="98"/>
                    </a:lnTo>
                    <a:lnTo>
                      <a:pt x="246" y="131"/>
                    </a:lnTo>
                    <a:lnTo>
                      <a:pt x="310" y="163"/>
                    </a:lnTo>
                    <a:lnTo>
                      <a:pt x="374" y="196"/>
                    </a:lnTo>
                    <a:lnTo>
                      <a:pt x="438" y="228"/>
                    </a:lnTo>
                    <a:lnTo>
                      <a:pt x="503" y="261"/>
                    </a:lnTo>
                  </a:path>
                </a:pathLst>
              </a:custGeom>
              <a:noFill/>
              <a:ln w="7938">
                <a:solidFill>
                  <a:srgbClr val="000000"/>
                </a:solidFill>
                <a:prstDash val="solid"/>
                <a:round/>
                <a:headEnd/>
                <a:tailEnd/>
              </a:ln>
            </p:spPr>
            <p:txBody>
              <a:bodyPr/>
              <a:lstStyle/>
              <a:p>
                <a:endParaRPr lang="en-US"/>
              </a:p>
            </p:txBody>
          </p:sp>
          <p:sp>
            <p:nvSpPr>
              <p:cNvPr id="56188" name="Freeform 1828"/>
              <p:cNvSpPr>
                <a:spLocks/>
              </p:cNvSpPr>
              <p:nvPr/>
            </p:nvSpPr>
            <p:spPr bwMode="auto">
              <a:xfrm>
                <a:off x="4656" y="2678"/>
                <a:ext cx="111" cy="70"/>
              </a:xfrm>
              <a:custGeom>
                <a:avLst/>
                <a:gdLst>
                  <a:gd name="T0" fmla="*/ 0 w 667"/>
                  <a:gd name="T1" fmla="*/ 0 h 419"/>
                  <a:gd name="T2" fmla="*/ 0 w 667"/>
                  <a:gd name="T3" fmla="*/ 0 h 419"/>
                  <a:gd name="T4" fmla="*/ 1 w 667"/>
                  <a:gd name="T5" fmla="*/ 1 h 419"/>
                  <a:gd name="T6" fmla="*/ 1 w 667"/>
                  <a:gd name="T7" fmla="*/ 1 h 419"/>
                  <a:gd name="T8" fmla="*/ 1 w 667"/>
                  <a:gd name="T9" fmla="*/ 1 h 419"/>
                  <a:gd name="T10" fmla="*/ 2 w 667"/>
                  <a:gd name="T11" fmla="*/ 1 h 419"/>
                  <a:gd name="T12" fmla="*/ 2 w 667"/>
                  <a:gd name="T13" fmla="*/ 2 h 419"/>
                  <a:gd name="T14" fmla="*/ 3 w 667"/>
                  <a:gd name="T15" fmla="*/ 2 h 419"/>
                  <a:gd name="T16" fmla="*/ 3 w 667"/>
                  <a:gd name="T17" fmla="*/ 2 h 4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7"/>
                  <a:gd name="T28" fmla="*/ 0 h 419"/>
                  <a:gd name="T29" fmla="*/ 667 w 667"/>
                  <a:gd name="T30" fmla="*/ 419 h 4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7" h="419">
                    <a:moveTo>
                      <a:pt x="0" y="0"/>
                    </a:moveTo>
                    <a:lnTo>
                      <a:pt x="76" y="52"/>
                    </a:lnTo>
                    <a:lnTo>
                      <a:pt x="154" y="104"/>
                    </a:lnTo>
                    <a:lnTo>
                      <a:pt x="235" y="156"/>
                    </a:lnTo>
                    <a:lnTo>
                      <a:pt x="318" y="209"/>
                    </a:lnTo>
                    <a:lnTo>
                      <a:pt x="402" y="262"/>
                    </a:lnTo>
                    <a:lnTo>
                      <a:pt x="488" y="314"/>
                    </a:lnTo>
                    <a:lnTo>
                      <a:pt x="577" y="366"/>
                    </a:lnTo>
                    <a:lnTo>
                      <a:pt x="667" y="419"/>
                    </a:lnTo>
                  </a:path>
                </a:pathLst>
              </a:custGeom>
              <a:noFill/>
              <a:ln w="7938">
                <a:solidFill>
                  <a:srgbClr val="000000"/>
                </a:solidFill>
                <a:prstDash val="solid"/>
                <a:round/>
                <a:headEnd/>
                <a:tailEnd/>
              </a:ln>
            </p:spPr>
            <p:txBody>
              <a:bodyPr/>
              <a:lstStyle/>
              <a:p>
                <a:endParaRPr lang="en-US"/>
              </a:p>
            </p:txBody>
          </p:sp>
          <p:sp>
            <p:nvSpPr>
              <p:cNvPr id="56189" name="Freeform 1829"/>
              <p:cNvSpPr>
                <a:spLocks/>
              </p:cNvSpPr>
              <p:nvPr/>
            </p:nvSpPr>
            <p:spPr bwMode="auto">
              <a:xfrm>
                <a:off x="4887" y="2779"/>
                <a:ext cx="8" cy="6"/>
              </a:xfrm>
              <a:custGeom>
                <a:avLst/>
                <a:gdLst>
                  <a:gd name="T0" fmla="*/ 0 w 54"/>
                  <a:gd name="T1" fmla="*/ 0 h 33"/>
                  <a:gd name="T2" fmla="*/ 0 w 54"/>
                  <a:gd name="T3" fmla="*/ 0 h 33"/>
                  <a:gd name="T4" fmla="*/ 0 w 54"/>
                  <a:gd name="T5" fmla="*/ 0 h 33"/>
                  <a:gd name="T6" fmla="*/ 0 w 54"/>
                  <a:gd name="T7" fmla="*/ 0 h 33"/>
                  <a:gd name="T8" fmla="*/ 0 w 54"/>
                  <a:gd name="T9" fmla="*/ 0 h 33"/>
                  <a:gd name="T10" fmla="*/ 0 w 54"/>
                  <a:gd name="T11" fmla="*/ 0 h 33"/>
                  <a:gd name="T12" fmla="*/ 0 w 54"/>
                  <a:gd name="T13" fmla="*/ 0 h 33"/>
                  <a:gd name="T14" fmla="*/ 0 w 54"/>
                  <a:gd name="T15" fmla="*/ 0 h 33"/>
                  <a:gd name="T16" fmla="*/ 0 w 54"/>
                  <a:gd name="T17" fmla="*/ 0 h 33"/>
                  <a:gd name="T18" fmla="*/ 0 w 54"/>
                  <a:gd name="T19" fmla="*/ 0 h 33"/>
                  <a:gd name="T20" fmla="*/ 0 w 54"/>
                  <a:gd name="T21" fmla="*/ 0 h 33"/>
                  <a:gd name="T22" fmla="*/ 0 w 54"/>
                  <a:gd name="T23" fmla="*/ 0 h 33"/>
                  <a:gd name="T24" fmla="*/ 0 w 54"/>
                  <a:gd name="T25" fmla="*/ 0 h 33"/>
                  <a:gd name="T26" fmla="*/ 0 w 54"/>
                  <a:gd name="T27" fmla="*/ 0 h 33"/>
                  <a:gd name="T28" fmla="*/ 0 w 54"/>
                  <a:gd name="T29" fmla="*/ 0 h 33"/>
                  <a:gd name="T30" fmla="*/ 0 w 54"/>
                  <a:gd name="T31" fmla="*/ 0 h 33"/>
                  <a:gd name="T32" fmla="*/ 0 w 54"/>
                  <a:gd name="T33" fmla="*/ 0 h 33"/>
                  <a:gd name="T34" fmla="*/ 0 w 54"/>
                  <a:gd name="T35" fmla="*/ 0 h 33"/>
                  <a:gd name="T36" fmla="*/ 0 w 54"/>
                  <a:gd name="T37" fmla="*/ 0 h 33"/>
                  <a:gd name="T38" fmla="*/ 0 w 54"/>
                  <a:gd name="T39" fmla="*/ 0 h 33"/>
                  <a:gd name="T40" fmla="*/ 0 w 54"/>
                  <a:gd name="T41" fmla="*/ 0 h 33"/>
                  <a:gd name="T42" fmla="*/ 0 w 54"/>
                  <a:gd name="T43" fmla="*/ 0 h 33"/>
                  <a:gd name="T44" fmla="*/ 0 w 54"/>
                  <a:gd name="T45" fmla="*/ 0 h 33"/>
                  <a:gd name="T46" fmla="*/ 0 w 54"/>
                  <a:gd name="T47" fmla="*/ 0 h 33"/>
                  <a:gd name="T48" fmla="*/ 0 w 54"/>
                  <a:gd name="T49" fmla="*/ 0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33"/>
                  <a:gd name="T77" fmla="*/ 54 w 54"/>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33">
                    <a:moveTo>
                      <a:pt x="54" y="33"/>
                    </a:moveTo>
                    <a:lnTo>
                      <a:pt x="51" y="32"/>
                    </a:lnTo>
                    <a:lnTo>
                      <a:pt x="48" y="30"/>
                    </a:lnTo>
                    <a:lnTo>
                      <a:pt x="46" y="29"/>
                    </a:lnTo>
                    <a:lnTo>
                      <a:pt x="43" y="28"/>
                    </a:lnTo>
                    <a:lnTo>
                      <a:pt x="41" y="27"/>
                    </a:lnTo>
                    <a:lnTo>
                      <a:pt x="39" y="26"/>
                    </a:lnTo>
                    <a:lnTo>
                      <a:pt x="37" y="25"/>
                    </a:lnTo>
                    <a:lnTo>
                      <a:pt x="34" y="24"/>
                    </a:lnTo>
                    <a:lnTo>
                      <a:pt x="32" y="21"/>
                    </a:lnTo>
                    <a:lnTo>
                      <a:pt x="30" y="20"/>
                    </a:lnTo>
                    <a:lnTo>
                      <a:pt x="28" y="19"/>
                    </a:lnTo>
                    <a:lnTo>
                      <a:pt x="25" y="18"/>
                    </a:lnTo>
                    <a:lnTo>
                      <a:pt x="23" y="17"/>
                    </a:lnTo>
                    <a:lnTo>
                      <a:pt x="21" y="15"/>
                    </a:lnTo>
                    <a:lnTo>
                      <a:pt x="18" y="13"/>
                    </a:lnTo>
                    <a:lnTo>
                      <a:pt x="16" y="12"/>
                    </a:lnTo>
                    <a:lnTo>
                      <a:pt x="14" y="11"/>
                    </a:lnTo>
                    <a:lnTo>
                      <a:pt x="12" y="9"/>
                    </a:lnTo>
                    <a:lnTo>
                      <a:pt x="10" y="8"/>
                    </a:lnTo>
                    <a:lnTo>
                      <a:pt x="8" y="7"/>
                    </a:lnTo>
                    <a:lnTo>
                      <a:pt x="6" y="4"/>
                    </a:lnTo>
                    <a:lnTo>
                      <a:pt x="4" y="3"/>
                    </a:lnTo>
                    <a:lnTo>
                      <a:pt x="3" y="1"/>
                    </a:lnTo>
                    <a:lnTo>
                      <a:pt x="0" y="0"/>
                    </a:lnTo>
                  </a:path>
                </a:pathLst>
              </a:custGeom>
              <a:noFill/>
              <a:ln w="7938">
                <a:solidFill>
                  <a:srgbClr val="000000"/>
                </a:solidFill>
                <a:prstDash val="solid"/>
                <a:round/>
                <a:headEnd/>
                <a:tailEnd/>
              </a:ln>
            </p:spPr>
            <p:txBody>
              <a:bodyPr/>
              <a:lstStyle/>
              <a:p>
                <a:endParaRPr lang="en-US"/>
              </a:p>
            </p:txBody>
          </p:sp>
          <p:sp>
            <p:nvSpPr>
              <p:cNvPr id="56190" name="Freeform 1830"/>
              <p:cNvSpPr>
                <a:spLocks/>
              </p:cNvSpPr>
              <p:nvPr/>
            </p:nvSpPr>
            <p:spPr bwMode="auto">
              <a:xfrm>
                <a:off x="4919" y="2784"/>
                <a:ext cx="18" cy="5"/>
              </a:xfrm>
              <a:custGeom>
                <a:avLst/>
                <a:gdLst>
                  <a:gd name="T0" fmla="*/ 1 w 104"/>
                  <a:gd name="T1" fmla="*/ 0 h 30"/>
                  <a:gd name="T2" fmla="*/ 1 w 104"/>
                  <a:gd name="T3" fmla="*/ 0 h 30"/>
                  <a:gd name="T4" fmla="*/ 0 w 104"/>
                  <a:gd name="T5" fmla="*/ 0 h 30"/>
                  <a:gd name="T6" fmla="*/ 0 w 104"/>
                  <a:gd name="T7" fmla="*/ 0 h 30"/>
                  <a:gd name="T8" fmla="*/ 0 w 104"/>
                  <a:gd name="T9" fmla="*/ 0 h 30"/>
                  <a:gd name="T10" fmla="*/ 0 w 104"/>
                  <a:gd name="T11" fmla="*/ 0 h 30"/>
                  <a:gd name="T12" fmla="*/ 0 w 104"/>
                  <a:gd name="T13" fmla="*/ 0 h 30"/>
                  <a:gd name="T14" fmla="*/ 0 w 104"/>
                  <a:gd name="T15" fmla="*/ 0 h 30"/>
                  <a:gd name="T16" fmla="*/ 0 w 10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30"/>
                  <a:gd name="T29" fmla="*/ 104 w 10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30">
                    <a:moveTo>
                      <a:pt x="104" y="0"/>
                    </a:moveTo>
                    <a:lnTo>
                      <a:pt x="92" y="6"/>
                    </a:lnTo>
                    <a:lnTo>
                      <a:pt x="79" y="11"/>
                    </a:lnTo>
                    <a:lnTo>
                      <a:pt x="67" y="16"/>
                    </a:lnTo>
                    <a:lnTo>
                      <a:pt x="53" y="21"/>
                    </a:lnTo>
                    <a:lnTo>
                      <a:pt x="41" y="24"/>
                    </a:lnTo>
                    <a:lnTo>
                      <a:pt x="27" y="26"/>
                    </a:lnTo>
                    <a:lnTo>
                      <a:pt x="13" y="28"/>
                    </a:lnTo>
                    <a:lnTo>
                      <a:pt x="0" y="30"/>
                    </a:lnTo>
                  </a:path>
                </a:pathLst>
              </a:custGeom>
              <a:noFill/>
              <a:ln w="7938">
                <a:solidFill>
                  <a:srgbClr val="000000"/>
                </a:solidFill>
                <a:prstDash val="solid"/>
                <a:round/>
                <a:headEnd/>
                <a:tailEnd/>
              </a:ln>
            </p:spPr>
            <p:txBody>
              <a:bodyPr/>
              <a:lstStyle/>
              <a:p>
                <a:endParaRPr lang="en-US"/>
              </a:p>
            </p:txBody>
          </p:sp>
          <p:sp>
            <p:nvSpPr>
              <p:cNvPr id="56191" name="Freeform 1831"/>
              <p:cNvSpPr>
                <a:spLocks/>
              </p:cNvSpPr>
              <p:nvPr/>
            </p:nvSpPr>
            <p:spPr bwMode="auto">
              <a:xfrm>
                <a:off x="4883" y="2808"/>
                <a:ext cx="67" cy="9"/>
              </a:xfrm>
              <a:custGeom>
                <a:avLst/>
                <a:gdLst>
                  <a:gd name="T0" fmla="*/ 2 w 401"/>
                  <a:gd name="T1" fmla="*/ 0 h 51"/>
                  <a:gd name="T2" fmla="*/ 2 w 401"/>
                  <a:gd name="T3" fmla="*/ 0 h 51"/>
                  <a:gd name="T4" fmla="*/ 2 w 401"/>
                  <a:gd name="T5" fmla="*/ 0 h 51"/>
                  <a:gd name="T6" fmla="*/ 2 w 401"/>
                  <a:gd name="T7" fmla="*/ 0 h 51"/>
                  <a:gd name="T8" fmla="*/ 2 w 401"/>
                  <a:gd name="T9" fmla="*/ 0 h 51"/>
                  <a:gd name="T10" fmla="*/ 2 w 401"/>
                  <a:gd name="T11" fmla="*/ 0 h 51"/>
                  <a:gd name="T12" fmla="*/ 2 w 401"/>
                  <a:gd name="T13" fmla="*/ 0 h 51"/>
                  <a:gd name="T14" fmla="*/ 2 w 401"/>
                  <a:gd name="T15" fmla="*/ 0 h 51"/>
                  <a:gd name="T16" fmla="*/ 1 w 401"/>
                  <a:gd name="T17" fmla="*/ 0 h 51"/>
                  <a:gd name="T18" fmla="*/ 1 w 401"/>
                  <a:gd name="T19" fmla="*/ 0 h 51"/>
                  <a:gd name="T20" fmla="*/ 1 w 401"/>
                  <a:gd name="T21" fmla="*/ 0 h 51"/>
                  <a:gd name="T22" fmla="*/ 1 w 401"/>
                  <a:gd name="T23" fmla="*/ 0 h 51"/>
                  <a:gd name="T24" fmla="*/ 1 w 401"/>
                  <a:gd name="T25" fmla="*/ 0 h 51"/>
                  <a:gd name="T26" fmla="*/ 1 w 401"/>
                  <a:gd name="T27" fmla="*/ 0 h 51"/>
                  <a:gd name="T28" fmla="*/ 1 w 401"/>
                  <a:gd name="T29" fmla="*/ 0 h 51"/>
                  <a:gd name="T30" fmla="*/ 1 w 401"/>
                  <a:gd name="T31" fmla="*/ 0 h 51"/>
                  <a:gd name="T32" fmla="*/ 1 w 401"/>
                  <a:gd name="T33" fmla="*/ 0 h 51"/>
                  <a:gd name="T34" fmla="*/ 1 w 401"/>
                  <a:gd name="T35" fmla="*/ 0 h 51"/>
                  <a:gd name="T36" fmla="*/ 1 w 401"/>
                  <a:gd name="T37" fmla="*/ 0 h 51"/>
                  <a:gd name="T38" fmla="*/ 1 w 401"/>
                  <a:gd name="T39" fmla="*/ 0 h 51"/>
                  <a:gd name="T40" fmla="*/ 1 w 401"/>
                  <a:gd name="T41" fmla="*/ 0 h 51"/>
                  <a:gd name="T42" fmla="*/ 0 w 401"/>
                  <a:gd name="T43" fmla="*/ 0 h 51"/>
                  <a:gd name="T44" fmla="*/ 0 w 401"/>
                  <a:gd name="T45" fmla="*/ 0 h 51"/>
                  <a:gd name="T46" fmla="*/ 0 w 401"/>
                  <a:gd name="T47" fmla="*/ 0 h 51"/>
                  <a:gd name="T48" fmla="*/ 0 w 401"/>
                  <a:gd name="T49" fmla="*/ 0 h 51"/>
                  <a:gd name="T50" fmla="*/ 0 w 401"/>
                  <a:gd name="T51" fmla="*/ 0 h 51"/>
                  <a:gd name="T52" fmla="*/ 0 w 401"/>
                  <a:gd name="T53" fmla="*/ 0 h 51"/>
                  <a:gd name="T54" fmla="*/ 0 w 401"/>
                  <a:gd name="T55" fmla="*/ 0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1"/>
                  <a:gd name="T85" fmla="*/ 0 h 51"/>
                  <a:gd name="T86" fmla="*/ 401 w 401"/>
                  <a:gd name="T87" fmla="*/ 51 h 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1" h="51">
                    <a:moveTo>
                      <a:pt x="401" y="0"/>
                    </a:moveTo>
                    <a:lnTo>
                      <a:pt x="389" y="7"/>
                    </a:lnTo>
                    <a:lnTo>
                      <a:pt x="377" y="13"/>
                    </a:lnTo>
                    <a:lnTo>
                      <a:pt x="363" y="18"/>
                    </a:lnTo>
                    <a:lnTo>
                      <a:pt x="351" y="24"/>
                    </a:lnTo>
                    <a:lnTo>
                      <a:pt x="336" y="29"/>
                    </a:lnTo>
                    <a:lnTo>
                      <a:pt x="322" y="33"/>
                    </a:lnTo>
                    <a:lnTo>
                      <a:pt x="308" y="38"/>
                    </a:lnTo>
                    <a:lnTo>
                      <a:pt x="292" y="41"/>
                    </a:lnTo>
                    <a:lnTo>
                      <a:pt x="277" y="43"/>
                    </a:lnTo>
                    <a:lnTo>
                      <a:pt x="261" y="47"/>
                    </a:lnTo>
                    <a:lnTo>
                      <a:pt x="245" y="48"/>
                    </a:lnTo>
                    <a:lnTo>
                      <a:pt x="229" y="50"/>
                    </a:lnTo>
                    <a:lnTo>
                      <a:pt x="213" y="50"/>
                    </a:lnTo>
                    <a:lnTo>
                      <a:pt x="198" y="51"/>
                    </a:lnTo>
                    <a:lnTo>
                      <a:pt x="182" y="51"/>
                    </a:lnTo>
                    <a:lnTo>
                      <a:pt x="166" y="50"/>
                    </a:lnTo>
                    <a:lnTo>
                      <a:pt x="149" y="49"/>
                    </a:lnTo>
                    <a:lnTo>
                      <a:pt x="133" y="48"/>
                    </a:lnTo>
                    <a:lnTo>
                      <a:pt x="117" y="46"/>
                    </a:lnTo>
                    <a:lnTo>
                      <a:pt x="102" y="43"/>
                    </a:lnTo>
                    <a:lnTo>
                      <a:pt x="86" y="40"/>
                    </a:lnTo>
                    <a:lnTo>
                      <a:pt x="72" y="37"/>
                    </a:lnTo>
                    <a:lnTo>
                      <a:pt x="56" y="32"/>
                    </a:lnTo>
                    <a:lnTo>
                      <a:pt x="42" y="27"/>
                    </a:lnTo>
                    <a:lnTo>
                      <a:pt x="27" y="23"/>
                    </a:lnTo>
                    <a:lnTo>
                      <a:pt x="14" y="17"/>
                    </a:lnTo>
                    <a:lnTo>
                      <a:pt x="0" y="12"/>
                    </a:lnTo>
                  </a:path>
                </a:pathLst>
              </a:custGeom>
              <a:noFill/>
              <a:ln w="7938">
                <a:solidFill>
                  <a:srgbClr val="000000"/>
                </a:solidFill>
                <a:prstDash val="solid"/>
                <a:round/>
                <a:headEnd/>
                <a:tailEnd/>
              </a:ln>
            </p:spPr>
            <p:txBody>
              <a:bodyPr/>
              <a:lstStyle/>
              <a:p>
                <a:endParaRPr lang="en-US"/>
              </a:p>
            </p:txBody>
          </p:sp>
          <p:sp>
            <p:nvSpPr>
              <p:cNvPr id="56192" name="Line 1832"/>
              <p:cNvSpPr>
                <a:spLocks noChangeShapeType="1"/>
              </p:cNvSpPr>
              <p:nvPr/>
            </p:nvSpPr>
            <p:spPr bwMode="auto">
              <a:xfrm flipH="1">
                <a:off x="5250" y="2305"/>
                <a:ext cx="18" cy="7"/>
              </a:xfrm>
              <a:prstGeom prst="line">
                <a:avLst/>
              </a:prstGeom>
              <a:noFill/>
              <a:ln w="7938">
                <a:solidFill>
                  <a:srgbClr val="000000"/>
                </a:solidFill>
                <a:round/>
                <a:headEnd/>
                <a:tailEnd/>
              </a:ln>
            </p:spPr>
            <p:txBody>
              <a:bodyPr/>
              <a:lstStyle/>
              <a:p>
                <a:endParaRPr lang="en-US"/>
              </a:p>
            </p:txBody>
          </p:sp>
          <p:sp>
            <p:nvSpPr>
              <p:cNvPr id="56193" name="Line 1833"/>
              <p:cNvSpPr>
                <a:spLocks noChangeShapeType="1"/>
              </p:cNvSpPr>
              <p:nvPr/>
            </p:nvSpPr>
            <p:spPr bwMode="auto">
              <a:xfrm flipH="1">
                <a:off x="5290" y="2290"/>
                <a:ext cx="15" cy="7"/>
              </a:xfrm>
              <a:prstGeom prst="line">
                <a:avLst/>
              </a:prstGeom>
              <a:noFill/>
              <a:ln w="7938">
                <a:solidFill>
                  <a:srgbClr val="000000"/>
                </a:solidFill>
                <a:round/>
                <a:headEnd/>
                <a:tailEnd/>
              </a:ln>
            </p:spPr>
            <p:txBody>
              <a:bodyPr/>
              <a:lstStyle/>
              <a:p>
                <a:endParaRPr lang="en-US"/>
              </a:p>
            </p:txBody>
          </p:sp>
          <p:sp>
            <p:nvSpPr>
              <p:cNvPr id="56194" name="Freeform 1834"/>
              <p:cNvSpPr>
                <a:spLocks/>
              </p:cNvSpPr>
              <p:nvPr/>
            </p:nvSpPr>
            <p:spPr bwMode="auto">
              <a:xfrm>
                <a:off x="5305" y="2281"/>
                <a:ext cx="76" cy="9"/>
              </a:xfrm>
              <a:custGeom>
                <a:avLst/>
                <a:gdLst>
                  <a:gd name="T0" fmla="*/ 0 w 458"/>
                  <a:gd name="T1" fmla="*/ 0 h 55"/>
                  <a:gd name="T2" fmla="*/ 0 w 458"/>
                  <a:gd name="T3" fmla="*/ 0 h 55"/>
                  <a:gd name="T4" fmla="*/ 0 w 458"/>
                  <a:gd name="T5" fmla="*/ 0 h 55"/>
                  <a:gd name="T6" fmla="*/ 0 w 458"/>
                  <a:gd name="T7" fmla="*/ 0 h 55"/>
                  <a:gd name="T8" fmla="*/ 0 w 458"/>
                  <a:gd name="T9" fmla="*/ 0 h 55"/>
                  <a:gd name="T10" fmla="*/ 1 w 458"/>
                  <a:gd name="T11" fmla="*/ 0 h 55"/>
                  <a:gd name="T12" fmla="*/ 1 w 458"/>
                  <a:gd name="T13" fmla="*/ 0 h 55"/>
                  <a:gd name="T14" fmla="*/ 1 w 458"/>
                  <a:gd name="T15" fmla="*/ 0 h 55"/>
                  <a:gd name="T16" fmla="*/ 1 w 458"/>
                  <a:gd name="T17" fmla="*/ 0 h 55"/>
                  <a:gd name="T18" fmla="*/ 1 w 458"/>
                  <a:gd name="T19" fmla="*/ 0 h 55"/>
                  <a:gd name="T20" fmla="*/ 1 w 458"/>
                  <a:gd name="T21" fmla="*/ 0 h 55"/>
                  <a:gd name="T22" fmla="*/ 1 w 458"/>
                  <a:gd name="T23" fmla="*/ 0 h 55"/>
                  <a:gd name="T24" fmla="*/ 1 w 458"/>
                  <a:gd name="T25" fmla="*/ 0 h 55"/>
                  <a:gd name="T26" fmla="*/ 2 w 458"/>
                  <a:gd name="T27" fmla="*/ 0 h 55"/>
                  <a:gd name="T28" fmla="*/ 2 w 458"/>
                  <a:gd name="T29" fmla="*/ 0 h 55"/>
                  <a:gd name="T30" fmla="*/ 2 w 458"/>
                  <a:gd name="T31" fmla="*/ 0 h 55"/>
                  <a:gd name="T32" fmla="*/ 2 w 45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8"/>
                  <a:gd name="T52" fmla="*/ 0 h 55"/>
                  <a:gd name="T53" fmla="*/ 458 w 458"/>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8" h="55">
                    <a:moveTo>
                      <a:pt x="0" y="55"/>
                    </a:moveTo>
                    <a:lnTo>
                      <a:pt x="27" y="45"/>
                    </a:lnTo>
                    <a:lnTo>
                      <a:pt x="56" y="37"/>
                    </a:lnTo>
                    <a:lnTo>
                      <a:pt x="83" y="29"/>
                    </a:lnTo>
                    <a:lnTo>
                      <a:pt x="111" y="22"/>
                    </a:lnTo>
                    <a:lnTo>
                      <a:pt x="140" y="16"/>
                    </a:lnTo>
                    <a:lnTo>
                      <a:pt x="169" y="10"/>
                    </a:lnTo>
                    <a:lnTo>
                      <a:pt x="198" y="7"/>
                    </a:lnTo>
                    <a:lnTo>
                      <a:pt x="226" y="4"/>
                    </a:lnTo>
                    <a:lnTo>
                      <a:pt x="255" y="1"/>
                    </a:lnTo>
                    <a:lnTo>
                      <a:pt x="284" y="0"/>
                    </a:lnTo>
                    <a:lnTo>
                      <a:pt x="313" y="0"/>
                    </a:lnTo>
                    <a:lnTo>
                      <a:pt x="343" y="1"/>
                    </a:lnTo>
                    <a:lnTo>
                      <a:pt x="371" y="4"/>
                    </a:lnTo>
                    <a:lnTo>
                      <a:pt x="401" y="6"/>
                    </a:lnTo>
                    <a:lnTo>
                      <a:pt x="429" y="9"/>
                    </a:lnTo>
                    <a:lnTo>
                      <a:pt x="458" y="14"/>
                    </a:lnTo>
                  </a:path>
                </a:pathLst>
              </a:custGeom>
              <a:noFill/>
              <a:ln w="7938">
                <a:solidFill>
                  <a:srgbClr val="000000"/>
                </a:solidFill>
                <a:prstDash val="solid"/>
                <a:round/>
                <a:headEnd/>
                <a:tailEnd/>
              </a:ln>
            </p:spPr>
            <p:txBody>
              <a:bodyPr/>
              <a:lstStyle/>
              <a:p>
                <a:endParaRPr lang="en-US"/>
              </a:p>
            </p:txBody>
          </p:sp>
          <p:sp>
            <p:nvSpPr>
              <p:cNvPr id="56195" name="Freeform 1835"/>
              <p:cNvSpPr>
                <a:spLocks/>
              </p:cNvSpPr>
              <p:nvPr/>
            </p:nvSpPr>
            <p:spPr bwMode="auto">
              <a:xfrm>
                <a:off x="5403" y="2290"/>
                <a:ext cx="11" cy="6"/>
              </a:xfrm>
              <a:custGeom>
                <a:avLst/>
                <a:gdLst>
                  <a:gd name="T0" fmla="*/ 0 w 68"/>
                  <a:gd name="T1" fmla="*/ 0 h 34"/>
                  <a:gd name="T2" fmla="*/ 0 w 68"/>
                  <a:gd name="T3" fmla="*/ 0 h 34"/>
                  <a:gd name="T4" fmla="*/ 0 w 68"/>
                  <a:gd name="T5" fmla="*/ 0 h 34"/>
                  <a:gd name="T6" fmla="*/ 0 w 68"/>
                  <a:gd name="T7" fmla="*/ 0 h 34"/>
                  <a:gd name="T8" fmla="*/ 0 w 68"/>
                  <a:gd name="T9" fmla="*/ 0 h 34"/>
                  <a:gd name="T10" fmla="*/ 0 60000 65536"/>
                  <a:gd name="T11" fmla="*/ 0 60000 65536"/>
                  <a:gd name="T12" fmla="*/ 0 60000 65536"/>
                  <a:gd name="T13" fmla="*/ 0 60000 65536"/>
                  <a:gd name="T14" fmla="*/ 0 60000 65536"/>
                  <a:gd name="T15" fmla="*/ 0 w 68"/>
                  <a:gd name="T16" fmla="*/ 0 h 34"/>
                  <a:gd name="T17" fmla="*/ 68 w 68"/>
                  <a:gd name="T18" fmla="*/ 34 h 34"/>
                </a:gdLst>
                <a:ahLst/>
                <a:cxnLst>
                  <a:cxn ang="T10">
                    <a:pos x="T0" y="T1"/>
                  </a:cxn>
                  <a:cxn ang="T11">
                    <a:pos x="T2" y="T3"/>
                  </a:cxn>
                  <a:cxn ang="T12">
                    <a:pos x="T4" y="T5"/>
                  </a:cxn>
                  <a:cxn ang="T13">
                    <a:pos x="T6" y="T7"/>
                  </a:cxn>
                  <a:cxn ang="T14">
                    <a:pos x="T8" y="T9"/>
                  </a:cxn>
                </a:cxnLst>
                <a:rect l="T15" t="T16" r="T17" b="T18"/>
                <a:pathLst>
                  <a:path w="68" h="34">
                    <a:moveTo>
                      <a:pt x="0" y="0"/>
                    </a:moveTo>
                    <a:lnTo>
                      <a:pt x="18" y="8"/>
                    </a:lnTo>
                    <a:lnTo>
                      <a:pt x="35" y="16"/>
                    </a:lnTo>
                    <a:lnTo>
                      <a:pt x="51" y="25"/>
                    </a:lnTo>
                    <a:lnTo>
                      <a:pt x="68" y="34"/>
                    </a:lnTo>
                  </a:path>
                </a:pathLst>
              </a:custGeom>
              <a:noFill/>
              <a:ln w="7938">
                <a:solidFill>
                  <a:srgbClr val="000000"/>
                </a:solidFill>
                <a:prstDash val="solid"/>
                <a:round/>
                <a:headEnd/>
                <a:tailEnd/>
              </a:ln>
            </p:spPr>
            <p:txBody>
              <a:bodyPr/>
              <a:lstStyle/>
              <a:p>
                <a:endParaRPr lang="en-US"/>
              </a:p>
            </p:txBody>
          </p:sp>
          <p:sp>
            <p:nvSpPr>
              <p:cNvPr id="56196" name="Freeform 1836"/>
              <p:cNvSpPr>
                <a:spLocks/>
              </p:cNvSpPr>
              <p:nvPr/>
            </p:nvSpPr>
            <p:spPr bwMode="auto">
              <a:xfrm>
                <a:off x="5414" y="2296"/>
                <a:ext cx="73" cy="41"/>
              </a:xfrm>
              <a:custGeom>
                <a:avLst/>
                <a:gdLst>
                  <a:gd name="T0" fmla="*/ 0 w 434"/>
                  <a:gd name="T1" fmla="*/ 0 h 251"/>
                  <a:gd name="T2" fmla="*/ 0 w 434"/>
                  <a:gd name="T3" fmla="*/ 0 h 251"/>
                  <a:gd name="T4" fmla="*/ 1 w 434"/>
                  <a:gd name="T5" fmla="*/ 0 h 251"/>
                  <a:gd name="T6" fmla="*/ 1 w 434"/>
                  <a:gd name="T7" fmla="*/ 0 h 251"/>
                  <a:gd name="T8" fmla="*/ 1 w 434"/>
                  <a:gd name="T9" fmla="*/ 0 h 251"/>
                  <a:gd name="T10" fmla="*/ 1 w 434"/>
                  <a:gd name="T11" fmla="*/ 1 h 251"/>
                  <a:gd name="T12" fmla="*/ 2 w 434"/>
                  <a:gd name="T13" fmla="*/ 1 h 251"/>
                  <a:gd name="T14" fmla="*/ 2 w 434"/>
                  <a:gd name="T15" fmla="*/ 1 h 251"/>
                  <a:gd name="T16" fmla="*/ 2 w 434"/>
                  <a:gd name="T17" fmla="*/ 1 h 2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4"/>
                  <a:gd name="T28" fmla="*/ 0 h 251"/>
                  <a:gd name="T29" fmla="*/ 434 w 434"/>
                  <a:gd name="T30" fmla="*/ 251 h 2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4" h="251">
                    <a:moveTo>
                      <a:pt x="0" y="0"/>
                    </a:moveTo>
                    <a:lnTo>
                      <a:pt x="52" y="31"/>
                    </a:lnTo>
                    <a:lnTo>
                      <a:pt x="106" y="63"/>
                    </a:lnTo>
                    <a:lnTo>
                      <a:pt x="159" y="93"/>
                    </a:lnTo>
                    <a:lnTo>
                      <a:pt x="213" y="125"/>
                    </a:lnTo>
                    <a:lnTo>
                      <a:pt x="267" y="156"/>
                    </a:lnTo>
                    <a:lnTo>
                      <a:pt x="323" y="188"/>
                    </a:lnTo>
                    <a:lnTo>
                      <a:pt x="378" y="219"/>
                    </a:lnTo>
                    <a:lnTo>
                      <a:pt x="434" y="251"/>
                    </a:lnTo>
                  </a:path>
                </a:pathLst>
              </a:custGeom>
              <a:noFill/>
              <a:ln w="7938">
                <a:solidFill>
                  <a:srgbClr val="000000"/>
                </a:solidFill>
                <a:prstDash val="solid"/>
                <a:round/>
                <a:headEnd/>
                <a:tailEnd/>
              </a:ln>
            </p:spPr>
            <p:txBody>
              <a:bodyPr/>
              <a:lstStyle/>
              <a:p>
                <a:endParaRPr lang="en-US"/>
              </a:p>
            </p:txBody>
          </p:sp>
          <p:sp>
            <p:nvSpPr>
              <p:cNvPr id="56197" name="Freeform 1837"/>
              <p:cNvSpPr>
                <a:spLocks/>
              </p:cNvSpPr>
              <p:nvPr/>
            </p:nvSpPr>
            <p:spPr bwMode="auto">
              <a:xfrm>
                <a:off x="5487" y="2337"/>
                <a:ext cx="8" cy="5"/>
              </a:xfrm>
              <a:custGeom>
                <a:avLst/>
                <a:gdLst>
                  <a:gd name="T0" fmla="*/ 0 w 49"/>
                  <a:gd name="T1" fmla="*/ 0 h 31"/>
                  <a:gd name="T2" fmla="*/ 0 w 49"/>
                  <a:gd name="T3" fmla="*/ 0 h 31"/>
                  <a:gd name="T4" fmla="*/ 0 w 49"/>
                  <a:gd name="T5" fmla="*/ 0 h 31"/>
                  <a:gd name="T6" fmla="*/ 0 w 49"/>
                  <a:gd name="T7" fmla="*/ 0 h 31"/>
                  <a:gd name="T8" fmla="*/ 0 w 49"/>
                  <a:gd name="T9" fmla="*/ 0 h 31"/>
                  <a:gd name="T10" fmla="*/ 0 60000 65536"/>
                  <a:gd name="T11" fmla="*/ 0 60000 65536"/>
                  <a:gd name="T12" fmla="*/ 0 60000 65536"/>
                  <a:gd name="T13" fmla="*/ 0 60000 65536"/>
                  <a:gd name="T14" fmla="*/ 0 60000 65536"/>
                  <a:gd name="T15" fmla="*/ 0 w 49"/>
                  <a:gd name="T16" fmla="*/ 0 h 31"/>
                  <a:gd name="T17" fmla="*/ 49 w 49"/>
                  <a:gd name="T18" fmla="*/ 31 h 31"/>
                </a:gdLst>
                <a:ahLst/>
                <a:cxnLst>
                  <a:cxn ang="T10">
                    <a:pos x="T0" y="T1"/>
                  </a:cxn>
                  <a:cxn ang="T11">
                    <a:pos x="T2" y="T3"/>
                  </a:cxn>
                  <a:cxn ang="T12">
                    <a:pos x="T4" y="T5"/>
                  </a:cxn>
                  <a:cxn ang="T13">
                    <a:pos x="T6" y="T7"/>
                  </a:cxn>
                  <a:cxn ang="T14">
                    <a:pos x="T8" y="T9"/>
                  </a:cxn>
                </a:cxnLst>
                <a:rect l="T15" t="T16" r="T17" b="T18"/>
                <a:pathLst>
                  <a:path w="49" h="31">
                    <a:moveTo>
                      <a:pt x="0" y="0"/>
                    </a:moveTo>
                    <a:lnTo>
                      <a:pt x="12" y="7"/>
                    </a:lnTo>
                    <a:lnTo>
                      <a:pt x="25" y="14"/>
                    </a:lnTo>
                    <a:lnTo>
                      <a:pt x="36" y="22"/>
                    </a:lnTo>
                    <a:lnTo>
                      <a:pt x="49" y="31"/>
                    </a:lnTo>
                  </a:path>
                </a:pathLst>
              </a:custGeom>
              <a:noFill/>
              <a:ln w="7938">
                <a:solidFill>
                  <a:srgbClr val="000000"/>
                </a:solidFill>
                <a:prstDash val="solid"/>
                <a:round/>
                <a:headEnd/>
                <a:tailEnd/>
              </a:ln>
            </p:spPr>
            <p:txBody>
              <a:bodyPr/>
              <a:lstStyle/>
              <a:p>
                <a:endParaRPr lang="en-US"/>
              </a:p>
            </p:txBody>
          </p:sp>
          <p:sp>
            <p:nvSpPr>
              <p:cNvPr id="56198" name="Freeform 1838"/>
              <p:cNvSpPr>
                <a:spLocks/>
              </p:cNvSpPr>
              <p:nvPr/>
            </p:nvSpPr>
            <p:spPr bwMode="auto">
              <a:xfrm>
                <a:off x="5501" y="2361"/>
                <a:ext cx="13" cy="42"/>
              </a:xfrm>
              <a:custGeom>
                <a:avLst/>
                <a:gdLst>
                  <a:gd name="T0" fmla="*/ 0 w 82"/>
                  <a:gd name="T1" fmla="*/ 0 h 256"/>
                  <a:gd name="T2" fmla="*/ 0 w 82"/>
                  <a:gd name="T3" fmla="*/ 0 h 256"/>
                  <a:gd name="T4" fmla="*/ 0 w 82"/>
                  <a:gd name="T5" fmla="*/ 0 h 256"/>
                  <a:gd name="T6" fmla="*/ 0 w 82"/>
                  <a:gd name="T7" fmla="*/ 0 h 256"/>
                  <a:gd name="T8" fmla="*/ 0 w 82"/>
                  <a:gd name="T9" fmla="*/ 0 h 256"/>
                  <a:gd name="T10" fmla="*/ 0 w 82"/>
                  <a:gd name="T11" fmla="*/ 0 h 256"/>
                  <a:gd name="T12" fmla="*/ 0 w 82"/>
                  <a:gd name="T13" fmla="*/ 0 h 256"/>
                  <a:gd name="T14" fmla="*/ 0 w 82"/>
                  <a:gd name="T15" fmla="*/ 0 h 256"/>
                  <a:gd name="T16" fmla="*/ 0 w 82"/>
                  <a:gd name="T17" fmla="*/ 1 h 256"/>
                  <a:gd name="T18" fmla="*/ 0 w 82"/>
                  <a:gd name="T19" fmla="*/ 1 h 256"/>
                  <a:gd name="T20" fmla="*/ 0 w 82"/>
                  <a:gd name="T21" fmla="*/ 1 h 256"/>
                  <a:gd name="T22" fmla="*/ 0 w 82"/>
                  <a:gd name="T23" fmla="*/ 1 h 256"/>
                  <a:gd name="T24" fmla="*/ 0 w 82"/>
                  <a:gd name="T25" fmla="*/ 1 h 256"/>
                  <a:gd name="T26" fmla="*/ 0 w 82"/>
                  <a:gd name="T27" fmla="*/ 1 h 256"/>
                  <a:gd name="T28" fmla="*/ 0 w 82"/>
                  <a:gd name="T29" fmla="*/ 1 h 256"/>
                  <a:gd name="T30" fmla="*/ 0 w 82"/>
                  <a:gd name="T31" fmla="*/ 1 h 256"/>
                  <a:gd name="T32" fmla="*/ 0 w 82"/>
                  <a:gd name="T33" fmla="*/ 1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6"/>
                  <a:gd name="T53" fmla="*/ 82 w 82"/>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6">
                    <a:moveTo>
                      <a:pt x="60" y="0"/>
                    </a:moveTo>
                    <a:lnTo>
                      <a:pt x="68" y="17"/>
                    </a:lnTo>
                    <a:lnTo>
                      <a:pt x="74" y="35"/>
                    </a:lnTo>
                    <a:lnTo>
                      <a:pt x="78" y="53"/>
                    </a:lnTo>
                    <a:lnTo>
                      <a:pt x="81" y="70"/>
                    </a:lnTo>
                    <a:lnTo>
                      <a:pt x="82" y="87"/>
                    </a:lnTo>
                    <a:lnTo>
                      <a:pt x="81" y="104"/>
                    </a:lnTo>
                    <a:lnTo>
                      <a:pt x="78" y="121"/>
                    </a:lnTo>
                    <a:lnTo>
                      <a:pt x="75" y="137"/>
                    </a:lnTo>
                    <a:lnTo>
                      <a:pt x="69" y="154"/>
                    </a:lnTo>
                    <a:lnTo>
                      <a:pt x="64" y="169"/>
                    </a:lnTo>
                    <a:lnTo>
                      <a:pt x="56" y="185"/>
                    </a:lnTo>
                    <a:lnTo>
                      <a:pt x="47" y="200"/>
                    </a:lnTo>
                    <a:lnTo>
                      <a:pt x="36" y="214"/>
                    </a:lnTo>
                    <a:lnTo>
                      <a:pt x="25" y="229"/>
                    </a:lnTo>
                    <a:lnTo>
                      <a:pt x="13" y="243"/>
                    </a:lnTo>
                    <a:lnTo>
                      <a:pt x="0" y="256"/>
                    </a:lnTo>
                  </a:path>
                </a:pathLst>
              </a:custGeom>
              <a:noFill/>
              <a:ln w="7938">
                <a:solidFill>
                  <a:srgbClr val="000000"/>
                </a:solidFill>
                <a:prstDash val="solid"/>
                <a:round/>
                <a:headEnd/>
                <a:tailEnd/>
              </a:ln>
            </p:spPr>
            <p:txBody>
              <a:bodyPr/>
              <a:lstStyle/>
              <a:p>
                <a:endParaRPr lang="en-US"/>
              </a:p>
            </p:txBody>
          </p:sp>
          <p:sp>
            <p:nvSpPr>
              <p:cNvPr id="56199" name="Freeform 1839"/>
              <p:cNvSpPr>
                <a:spLocks/>
              </p:cNvSpPr>
              <p:nvPr/>
            </p:nvSpPr>
            <p:spPr bwMode="auto">
              <a:xfrm>
                <a:off x="5481" y="2403"/>
                <a:ext cx="20" cy="18"/>
              </a:xfrm>
              <a:custGeom>
                <a:avLst/>
                <a:gdLst>
                  <a:gd name="T0" fmla="*/ 1 w 118"/>
                  <a:gd name="T1" fmla="*/ 0 h 107"/>
                  <a:gd name="T2" fmla="*/ 1 w 118"/>
                  <a:gd name="T3" fmla="*/ 0 h 107"/>
                  <a:gd name="T4" fmla="*/ 0 w 118"/>
                  <a:gd name="T5" fmla="*/ 0 h 107"/>
                  <a:gd name="T6" fmla="*/ 0 w 118"/>
                  <a:gd name="T7" fmla="*/ 0 h 107"/>
                  <a:gd name="T8" fmla="*/ 0 w 118"/>
                  <a:gd name="T9" fmla="*/ 1 h 107"/>
                  <a:gd name="T10" fmla="*/ 0 60000 65536"/>
                  <a:gd name="T11" fmla="*/ 0 60000 65536"/>
                  <a:gd name="T12" fmla="*/ 0 60000 65536"/>
                  <a:gd name="T13" fmla="*/ 0 60000 65536"/>
                  <a:gd name="T14" fmla="*/ 0 60000 65536"/>
                  <a:gd name="T15" fmla="*/ 0 w 118"/>
                  <a:gd name="T16" fmla="*/ 0 h 107"/>
                  <a:gd name="T17" fmla="*/ 118 w 118"/>
                  <a:gd name="T18" fmla="*/ 107 h 107"/>
                </a:gdLst>
                <a:ahLst/>
                <a:cxnLst>
                  <a:cxn ang="T10">
                    <a:pos x="T0" y="T1"/>
                  </a:cxn>
                  <a:cxn ang="T11">
                    <a:pos x="T2" y="T3"/>
                  </a:cxn>
                  <a:cxn ang="T12">
                    <a:pos x="T4" y="T5"/>
                  </a:cxn>
                  <a:cxn ang="T13">
                    <a:pos x="T6" y="T7"/>
                  </a:cxn>
                  <a:cxn ang="T14">
                    <a:pos x="T8" y="T9"/>
                  </a:cxn>
                </a:cxnLst>
                <a:rect l="T15" t="T16" r="T17" b="T18"/>
                <a:pathLst>
                  <a:path w="118" h="107">
                    <a:moveTo>
                      <a:pt x="118" y="0"/>
                    </a:moveTo>
                    <a:lnTo>
                      <a:pt x="89" y="26"/>
                    </a:lnTo>
                    <a:lnTo>
                      <a:pt x="59" y="54"/>
                    </a:lnTo>
                    <a:lnTo>
                      <a:pt x="30" y="80"/>
                    </a:lnTo>
                    <a:lnTo>
                      <a:pt x="0" y="107"/>
                    </a:lnTo>
                  </a:path>
                </a:pathLst>
              </a:custGeom>
              <a:noFill/>
              <a:ln w="7938">
                <a:solidFill>
                  <a:srgbClr val="000000"/>
                </a:solidFill>
                <a:prstDash val="solid"/>
                <a:round/>
                <a:headEnd/>
                <a:tailEnd/>
              </a:ln>
            </p:spPr>
            <p:txBody>
              <a:bodyPr/>
              <a:lstStyle/>
              <a:p>
                <a:endParaRPr lang="en-US"/>
              </a:p>
            </p:txBody>
          </p:sp>
          <p:sp>
            <p:nvSpPr>
              <p:cNvPr id="56200" name="Freeform 1840"/>
              <p:cNvSpPr>
                <a:spLocks/>
              </p:cNvSpPr>
              <p:nvPr/>
            </p:nvSpPr>
            <p:spPr bwMode="auto">
              <a:xfrm>
                <a:off x="5375" y="2437"/>
                <a:ext cx="89" cy="83"/>
              </a:xfrm>
              <a:custGeom>
                <a:avLst/>
                <a:gdLst>
                  <a:gd name="T0" fmla="*/ 3 w 531"/>
                  <a:gd name="T1" fmla="*/ 0 h 496"/>
                  <a:gd name="T2" fmla="*/ 2 w 531"/>
                  <a:gd name="T3" fmla="*/ 0 h 496"/>
                  <a:gd name="T4" fmla="*/ 2 w 531"/>
                  <a:gd name="T5" fmla="*/ 1 h 496"/>
                  <a:gd name="T6" fmla="*/ 2 w 531"/>
                  <a:gd name="T7" fmla="*/ 1 h 496"/>
                  <a:gd name="T8" fmla="*/ 1 w 531"/>
                  <a:gd name="T9" fmla="*/ 1 h 496"/>
                  <a:gd name="T10" fmla="*/ 1 w 531"/>
                  <a:gd name="T11" fmla="*/ 2 h 496"/>
                  <a:gd name="T12" fmla="*/ 1 w 531"/>
                  <a:gd name="T13" fmla="*/ 2 h 496"/>
                  <a:gd name="T14" fmla="*/ 0 w 531"/>
                  <a:gd name="T15" fmla="*/ 2 h 496"/>
                  <a:gd name="T16" fmla="*/ 0 w 531"/>
                  <a:gd name="T17" fmla="*/ 2 h 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1"/>
                  <a:gd name="T28" fmla="*/ 0 h 496"/>
                  <a:gd name="T29" fmla="*/ 531 w 531"/>
                  <a:gd name="T30" fmla="*/ 496 h 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1" h="496">
                    <a:moveTo>
                      <a:pt x="531" y="0"/>
                    </a:moveTo>
                    <a:lnTo>
                      <a:pt x="465" y="62"/>
                    </a:lnTo>
                    <a:lnTo>
                      <a:pt x="398" y="123"/>
                    </a:lnTo>
                    <a:lnTo>
                      <a:pt x="331" y="185"/>
                    </a:lnTo>
                    <a:lnTo>
                      <a:pt x="265" y="247"/>
                    </a:lnTo>
                    <a:lnTo>
                      <a:pt x="199" y="309"/>
                    </a:lnTo>
                    <a:lnTo>
                      <a:pt x="132" y="372"/>
                    </a:lnTo>
                    <a:lnTo>
                      <a:pt x="66" y="434"/>
                    </a:lnTo>
                    <a:lnTo>
                      <a:pt x="0" y="496"/>
                    </a:lnTo>
                  </a:path>
                </a:pathLst>
              </a:custGeom>
              <a:noFill/>
              <a:ln w="7938">
                <a:solidFill>
                  <a:srgbClr val="000000"/>
                </a:solidFill>
                <a:prstDash val="solid"/>
                <a:round/>
                <a:headEnd/>
                <a:tailEnd/>
              </a:ln>
            </p:spPr>
            <p:txBody>
              <a:bodyPr/>
              <a:lstStyle/>
              <a:p>
                <a:endParaRPr lang="en-US"/>
              </a:p>
            </p:txBody>
          </p:sp>
          <p:sp>
            <p:nvSpPr>
              <p:cNvPr id="56201" name="Freeform 1841"/>
              <p:cNvSpPr>
                <a:spLocks/>
              </p:cNvSpPr>
              <p:nvPr/>
            </p:nvSpPr>
            <p:spPr bwMode="auto">
              <a:xfrm>
                <a:off x="5374" y="2520"/>
                <a:ext cx="1" cy="1"/>
              </a:xfrm>
              <a:custGeom>
                <a:avLst/>
                <a:gdLst>
                  <a:gd name="T0" fmla="*/ 0 w 9"/>
                  <a:gd name="T1" fmla="*/ 0 h 8"/>
                  <a:gd name="T2" fmla="*/ 0 w 9"/>
                  <a:gd name="T3" fmla="*/ 0 h 8"/>
                  <a:gd name="T4" fmla="*/ 0 w 9"/>
                  <a:gd name="T5" fmla="*/ 0 h 8"/>
                  <a:gd name="T6" fmla="*/ 0 60000 65536"/>
                  <a:gd name="T7" fmla="*/ 0 60000 65536"/>
                  <a:gd name="T8" fmla="*/ 0 60000 65536"/>
                  <a:gd name="T9" fmla="*/ 0 w 9"/>
                  <a:gd name="T10" fmla="*/ 0 h 8"/>
                  <a:gd name="T11" fmla="*/ 9 w 9"/>
                  <a:gd name="T12" fmla="*/ 8 h 8"/>
                </a:gdLst>
                <a:ahLst/>
                <a:cxnLst>
                  <a:cxn ang="T6">
                    <a:pos x="T0" y="T1"/>
                  </a:cxn>
                  <a:cxn ang="T7">
                    <a:pos x="T2" y="T3"/>
                  </a:cxn>
                  <a:cxn ang="T8">
                    <a:pos x="T4" y="T5"/>
                  </a:cxn>
                </a:cxnLst>
                <a:rect l="T9" t="T10" r="T11" b="T12"/>
                <a:pathLst>
                  <a:path w="9" h="8">
                    <a:moveTo>
                      <a:pt x="0" y="8"/>
                    </a:moveTo>
                    <a:lnTo>
                      <a:pt x="5" y="5"/>
                    </a:lnTo>
                    <a:lnTo>
                      <a:pt x="9" y="0"/>
                    </a:lnTo>
                  </a:path>
                </a:pathLst>
              </a:custGeom>
              <a:noFill/>
              <a:ln w="7938">
                <a:solidFill>
                  <a:srgbClr val="000000"/>
                </a:solidFill>
                <a:prstDash val="solid"/>
                <a:round/>
                <a:headEnd/>
                <a:tailEnd/>
              </a:ln>
            </p:spPr>
            <p:txBody>
              <a:bodyPr/>
              <a:lstStyle/>
              <a:p>
                <a:endParaRPr lang="en-US"/>
              </a:p>
            </p:txBody>
          </p:sp>
          <p:sp>
            <p:nvSpPr>
              <p:cNvPr id="56202" name="Line 1842"/>
              <p:cNvSpPr>
                <a:spLocks noChangeShapeType="1"/>
              </p:cNvSpPr>
              <p:nvPr/>
            </p:nvSpPr>
            <p:spPr bwMode="auto">
              <a:xfrm flipV="1">
                <a:off x="5471" y="2399"/>
                <a:ext cx="106" cy="64"/>
              </a:xfrm>
              <a:prstGeom prst="line">
                <a:avLst/>
              </a:prstGeom>
              <a:noFill/>
              <a:ln w="7938">
                <a:solidFill>
                  <a:srgbClr val="000000"/>
                </a:solidFill>
                <a:round/>
                <a:headEnd/>
                <a:tailEnd/>
              </a:ln>
            </p:spPr>
            <p:txBody>
              <a:bodyPr/>
              <a:lstStyle/>
              <a:p>
                <a:endParaRPr lang="en-US"/>
              </a:p>
            </p:txBody>
          </p:sp>
          <p:sp>
            <p:nvSpPr>
              <p:cNvPr id="56203" name="Line 1843"/>
              <p:cNvSpPr>
                <a:spLocks noChangeShapeType="1"/>
              </p:cNvSpPr>
              <p:nvPr/>
            </p:nvSpPr>
            <p:spPr bwMode="auto">
              <a:xfrm flipV="1">
                <a:off x="5386" y="2471"/>
                <a:ext cx="71" cy="43"/>
              </a:xfrm>
              <a:prstGeom prst="line">
                <a:avLst/>
              </a:prstGeom>
              <a:noFill/>
              <a:ln w="7938">
                <a:solidFill>
                  <a:srgbClr val="000000"/>
                </a:solidFill>
                <a:round/>
                <a:headEnd/>
                <a:tailEnd/>
              </a:ln>
            </p:spPr>
            <p:txBody>
              <a:bodyPr/>
              <a:lstStyle/>
              <a:p>
                <a:endParaRPr lang="en-US"/>
              </a:p>
            </p:txBody>
          </p:sp>
          <p:sp>
            <p:nvSpPr>
              <p:cNvPr id="56204" name="Freeform 1844"/>
              <p:cNvSpPr>
                <a:spLocks/>
              </p:cNvSpPr>
              <p:nvPr/>
            </p:nvSpPr>
            <p:spPr bwMode="auto">
              <a:xfrm>
                <a:off x="5537" y="2361"/>
                <a:ext cx="17" cy="30"/>
              </a:xfrm>
              <a:custGeom>
                <a:avLst/>
                <a:gdLst>
                  <a:gd name="T0" fmla="*/ 0 w 106"/>
                  <a:gd name="T1" fmla="*/ 1 h 180"/>
                  <a:gd name="T2" fmla="*/ 0 w 106"/>
                  <a:gd name="T3" fmla="*/ 1 h 180"/>
                  <a:gd name="T4" fmla="*/ 0 w 106"/>
                  <a:gd name="T5" fmla="*/ 1 h 180"/>
                  <a:gd name="T6" fmla="*/ 0 w 106"/>
                  <a:gd name="T7" fmla="*/ 1 h 180"/>
                  <a:gd name="T8" fmla="*/ 0 w 106"/>
                  <a:gd name="T9" fmla="*/ 1 h 180"/>
                  <a:gd name="T10" fmla="*/ 0 w 106"/>
                  <a:gd name="T11" fmla="*/ 1 h 180"/>
                  <a:gd name="T12" fmla="*/ 0 w 106"/>
                  <a:gd name="T13" fmla="*/ 1 h 180"/>
                  <a:gd name="T14" fmla="*/ 0 w 106"/>
                  <a:gd name="T15" fmla="*/ 0 h 180"/>
                  <a:gd name="T16" fmla="*/ 0 w 106"/>
                  <a:gd name="T17" fmla="*/ 0 h 180"/>
                  <a:gd name="T18" fmla="*/ 0 w 106"/>
                  <a:gd name="T19" fmla="*/ 0 h 180"/>
                  <a:gd name="T20" fmla="*/ 0 w 106"/>
                  <a:gd name="T21" fmla="*/ 0 h 180"/>
                  <a:gd name="T22" fmla="*/ 0 w 106"/>
                  <a:gd name="T23" fmla="*/ 0 h 180"/>
                  <a:gd name="T24" fmla="*/ 0 w 106"/>
                  <a:gd name="T25" fmla="*/ 0 h 180"/>
                  <a:gd name="T26" fmla="*/ 0 w 106"/>
                  <a:gd name="T27" fmla="*/ 0 h 180"/>
                  <a:gd name="T28" fmla="*/ 0 w 106"/>
                  <a:gd name="T29" fmla="*/ 0 h 180"/>
                  <a:gd name="T30" fmla="*/ 0 w 106"/>
                  <a:gd name="T31" fmla="*/ 0 h 180"/>
                  <a:gd name="T32" fmla="*/ 0 w 106"/>
                  <a:gd name="T33" fmla="*/ 0 h 180"/>
                  <a:gd name="T34" fmla="*/ 0 w 106"/>
                  <a:gd name="T35" fmla="*/ 0 h 180"/>
                  <a:gd name="T36" fmla="*/ 0 w 106"/>
                  <a:gd name="T37" fmla="*/ 0 h 180"/>
                  <a:gd name="T38" fmla="*/ 0 w 106"/>
                  <a:gd name="T39" fmla="*/ 0 h 180"/>
                  <a:gd name="T40" fmla="*/ 0 w 106"/>
                  <a:gd name="T41" fmla="*/ 0 h 180"/>
                  <a:gd name="T42" fmla="*/ 0 w 106"/>
                  <a:gd name="T43" fmla="*/ 0 h 180"/>
                  <a:gd name="T44" fmla="*/ 0 w 106"/>
                  <a:gd name="T45" fmla="*/ 0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6"/>
                  <a:gd name="T70" fmla="*/ 0 h 180"/>
                  <a:gd name="T71" fmla="*/ 106 w 106"/>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6" h="180">
                    <a:moveTo>
                      <a:pt x="106" y="180"/>
                    </a:moveTo>
                    <a:lnTo>
                      <a:pt x="92" y="175"/>
                    </a:lnTo>
                    <a:lnTo>
                      <a:pt x="77" y="168"/>
                    </a:lnTo>
                    <a:lnTo>
                      <a:pt x="63" y="160"/>
                    </a:lnTo>
                    <a:lnTo>
                      <a:pt x="51" y="151"/>
                    </a:lnTo>
                    <a:lnTo>
                      <a:pt x="38" y="141"/>
                    </a:lnTo>
                    <a:lnTo>
                      <a:pt x="28" y="130"/>
                    </a:lnTo>
                    <a:lnTo>
                      <a:pt x="19" y="119"/>
                    </a:lnTo>
                    <a:lnTo>
                      <a:pt x="11" y="107"/>
                    </a:lnTo>
                    <a:lnTo>
                      <a:pt x="5" y="95"/>
                    </a:lnTo>
                    <a:lnTo>
                      <a:pt x="1" y="82"/>
                    </a:lnTo>
                    <a:lnTo>
                      <a:pt x="0" y="75"/>
                    </a:lnTo>
                    <a:lnTo>
                      <a:pt x="0" y="68"/>
                    </a:lnTo>
                    <a:lnTo>
                      <a:pt x="0" y="62"/>
                    </a:lnTo>
                    <a:lnTo>
                      <a:pt x="0" y="55"/>
                    </a:lnTo>
                    <a:lnTo>
                      <a:pt x="2" y="48"/>
                    </a:lnTo>
                    <a:lnTo>
                      <a:pt x="3" y="41"/>
                    </a:lnTo>
                    <a:lnTo>
                      <a:pt x="7" y="34"/>
                    </a:lnTo>
                    <a:lnTo>
                      <a:pt x="10" y="27"/>
                    </a:lnTo>
                    <a:lnTo>
                      <a:pt x="14" y="20"/>
                    </a:lnTo>
                    <a:lnTo>
                      <a:pt x="19" y="13"/>
                    </a:lnTo>
                    <a:lnTo>
                      <a:pt x="25" y="7"/>
                    </a:lnTo>
                    <a:lnTo>
                      <a:pt x="32" y="0"/>
                    </a:lnTo>
                  </a:path>
                </a:pathLst>
              </a:custGeom>
              <a:noFill/>
              <a:ln w="7938">
                <a:solidFill>
                  <a:srgbClr val="000000"/>
                </a:solidFill>
                <a:prstDash val="solid"/>
                <a:round/>
                <a:headEnd/>
                <a:tailEnd/>
              </a:ln>
            </p:spPr>
            <p:txBody>
              <a:bodyPr/>
              <a:lstStyle/>
              <a:p>
                <a:endParaRPr lang="en-US"/>
              </a:p>
            </p:txBody>
          </p:sp>
          <p:sp>
            <p:nvSpPr>
              <p:cNvPr id="56205" name="Freeform 1845"/>
              <p:cNvSpPr>
                <a:spLocks/>
              </p:cNvSpPr>
              <p:nvPr/>
            </p:nvSpPr>
            <p:spPr bwMode="auto">
              <a:xfrm>
                <a:off x="5575" y="2391"/>
                <a:ext cx="14" cy="3"/>
              </a:xfrm>
              <a:custGeom>
                <a:avLst/>
                <a:gdLst>
                  <a:gd name="T0" fmla="*/ 0 w 83"/>
                  <a:gd name="T1" fmla="*/ 0 h 15"/>
                  <a:gd name="T2" fmla="*/ 0 w 83"/>
                  <a:gd name="T3" fmla="*/ 0 h 15"/>
                  <a:gd name="T4" fmla="*/ 0 w 83"/>
                  <a:gd name="T5" fmla="*/ 0 h 15"/>
                  <a:gd name="T6" fmla="*/ 0 w 83"/>
                  <a:gd name="T7" fmla="*/ 0 h 15"/>
                  <a:gd name="T8" fmla="*/ 0 w 83"/>
                  <a:gd name="T9" fmla="*/ 0 h 15"/>
                  <a:gd name="T10" fmla="*/ 0 60000 65536"/>
                  <a:gd name="T11" fmla="*/ 0 60000 65536"/>
                  <a:gd name="T12" fmla="*/ 0 60000 65536"/>
                  <a:gd name="T13" fmla="*/ 0 60000 65536"/>
                  <a:gd name="T14" fmla="*/ 0 60000 65536"/>
                  <a:gd name="T15" fmla="*/ 0 w 83"/>
                  <a:gd name="T16" fmla="*/ 0 h 15"/>
                  <a:gd name="T17" fmla="*/ 83 w 83"/>
                  <a:gd name="T18" fmla="*/ 15 h 15"/>
                </a:gdLst>
                <a:ahLst/>
                <a:cxnLst>
                  <a:cxn ang="T10">
                    <a:pos x="T0" y="T1"/>
                  </a:cxn>
                  <a:cxn ang="T11">
                    <a:pos x="T2" y="T3"/>
                  </a:cxn>
                  <a:cxn ang="T12">
                    <a:pos x="T4" y="T5"/>
                  </a:cxn>
                  <a:cxn ang="T13">
                    <a:pos x="T6" y="T7"/>
                  </a:cxn>
                  <a:cxn ang="T14">
                    <a:pos x="T8" y="T9"/>
                  </a:cxn>
                </a:cxnLst>
                <a:rect l="T15" t="T16" r="T17" b="T18"/>
                <a:pathLst>
                  <a:path w="83" h="15">
                    <a:moveTo>
                      <a:pt x="83" y="0"/>
                    </a:moveTo>
                    <a:lnTo>
                      <a:pt x="63" y="6"/>
                    </a:lnTo>
                    <a:lnTo>
                      <a:pt x="43" y="10"/>
                    </a:lnTo>
                    <a:lnTo>
                      <a:pt x="22" y="13"/>
                    </a:lnTo>
                    <a:lnTo>
                      <a:pt x="0" y="15"/>
                    </a:lnTo>
                  </a:path>
                </a:pathLst>
              </a:custGeom>
              <a:noFill/>
              <a:ln w="7938">
                <a:solidFill>
                  <a:srgbClr val="000000"/>
                </a:solidFill>
                <a:prstDash val="solid"/>
                <a:round/>
                <a:headEnd/>
                <a:tailEnd/>
              </a:ln>
            </p:spPr>
            <p:txBody>
              <a:bodyPr/>
              <a:lstStyle/>
              <a:p>
                <a:endParaRPr lang="en-US"/>
              </a:p>
            </p:txBody>
          </p:sp>
          <p:sp>
            <p:nvSpPr>
              <p:cNvPr id="56206" name="Freeform 1846"/>
              <p:cNvSpPr>
                <a:spLocks/>
              </p:cNvSpPr>
              <p:nvPr/>
            </p:nvSpPr>
            <p:spPr bwMode="auto">
              <a:xfrm>
                <a:off x="5326" y="2245"/>
                <a:ext cx="3" cy="16"/>
              </a:xfrm>
              <a:custGeom>
                <a:avLst/>
                <a:gdLst>
                  <a:gd name="T0" fmla="*/ 0 w 21"/>
                  <a:gd name="T1" fmla="*/ 1 h 92"/>
                  <a:gd name="T2" fmla="*/ 0 w 21"/>
                  <a:gd name="T3" fmla="*/ 1 h 92"/>
                  <a:gd name="T4" fmla="*/ 0 w 21"/>
                  <a:gd name="T5" fmla="*/ 0 h 92"/>
                  <a:gd name="T6" fmla="*/ 0 w 21"/>
                  <a:gd name="T7" fmla="*/ 0 h 92"/>
                  <a:gd name="T8" fmla="*/ 0 w 21"/>
                  <a:gd name="T9" fmla="*/ 0 h 92"/>
                  <a:gd name="T10" fmla="*/ 0 w 21"/>
                  <a:gd name="T11" fmla="*/ 0 h 92"/>
                  <a:gd name="T12" fmla="*/ 0 w 21"/>
                  <a:gd name="T13" fmla="*/ 0 h 92"/>
                  <a:gd name="T14" fmla="*/ 0 w 21"/>
                  <a:gd name="T15" fmla="*/ 0 h 92"/>
                  <a:gd name="T16" fmla="*/ 0 w 21"/>
                  <a:gd name="T17" fmla="*/ 0 h 92"/>
                  <a:gd name="T18" fmla="*/ 0 w 21"/>
                  <a:gd name="T19" fmla="*/ 0 h 92"/>
                  <a:gd name="T20" fmla="*/ 0 w 21"/>
                  <a:gd name="T21" fmla="*/ 0 h 92"/>
                  <a:gd name="T22" fmla="*/ 0 w 21"/>
                  <a:gd name="T23" fmla="*/ 0 h 92"/>
                  <a:gd name="T24" fmla="*/ 0 w 21"/>
                  <a:gd name="T25" fmla="*/ 0 h 92"/>
                  <a:gd name="T26" fmla="*/ 0 w 21"/>
                  <a:gd name="T27" fmla="*/ 0 h 92"/>
                  <a:gd name="T28" fmla="*/ 0 w 21"/>
                  <a:gd name="T29" fmla="*/ 0 h 9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92"/>
                  <a:gd name="T47" fmla="*/ 21 w 21"/>
                  <a:gd name="T48" fmla="*/ 92 h 9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92">
                    <a:moveTo>
                      <a:pt x="21" y="92"/>
                    </a:moveTo>
                    <a:lnTo>
                      <a:pt x="16" y="88"/>
                    </a:lnTo>
                    <a:lnTo>
                      <a:pt x="12" y="82"/>
                    </a:lnTo>
                    <a:lnTo>
                      <a:pt x="8" y="77"/>
                    </a:lnTo>
                    <a:lnTo>
                      <a:pt x="5" y="71"/>
                    </a:lnTo>
                    <a:lnTo>
                      <a:pt x="3" y="65"/>
                    </a:lnTo>
                    <a:lnTo>
                      <a:pt x="1" y="60"/>
                    </a:lnTo>
                    <a:lnTo>
                      <a:pt x="0" y="54"/>
                    </a:lnTo>
                    <a:lnTo>
                      <a:pt x="0" y="48"/>
                    </a:lnTo>
                    <a:lnTo>
                      <a:pt x="0" y="42"/>
                    </a:lnTo>
                    <a:lnTo>
                      <a:pt x="0" y="37"/>
                    </a:lnTo>
                    <a:lnTo>
                      <a:pt x="1" y="30"/>
                    </a:lnTo>
                    <a:lnTo>
                      <a:pt x="3" y="24"/>
                    </a:lnTo>
                    <a:lnTo>
                      <a:pt x="9" y="13"/>
                    </a:lnTo>
                    <a:lnTo>
                      <a:pt x="16" y="0"/>
                    </a:lnTo>
                  </a:path>
                </a:pathLst>
              </a:custGeom>
              <a:noFill/>
              <a:ln w="7938">
                <a:solidFill>
                  <a:srgbClr val="000000"/>
                </a:solidFill>
                <a:prstDash val="solid"/>
                <a:round/>
                <a:headEnd/>
                <a:tailEnd/>
              </a:ln>
            </p:spPr>
            <p:txBody>
              <a:bodyPr/>
              <a:lstStyle/>
              <a:p>
                <a:endParaRPr lang="en-US"/>
              </a:p>
            </p:txBody>
          </p:sp>
          <p:sp>
            <p:nvSpPr>
              <p:cNvPr id="56207" name="Freeform 1847"/>
              <p:cNvSpPr>
                <a:spLocks/>
              </p:cNvSpPr>
              <p:nvPr/>
            </p:nvSpPr>
            <p:spPr bwMode="auto">
              <a:xfrm>
                <a:off x="5341" y="2241"/>
                <a:ext cx="52" cy="28"/>
              </a:xfrm>
              <a:custGeom>
                <a:avLst/>
                <a:gdLst>
                  <a:gd name="T0" fmla="*/ 1 w 310"/>
                  <a:gd name="T1" fmla="*/ 0 h 172"/>
                  <a:gd name="T2" fmla="*/ 1 w 310"/>
                  <a:gd name="T3" fmla="*/ 0 h 172"/>
                  <a:gd name="T4" fmla="*/ 1 w 310"/>
                  <a:gd name="T5" fmla="*/ 0 h 172"/>
                  <a:gd name="T6" fmla="*/ 1 w 310"/>
                  <a:gd name="T7" fmla="*/ 0 h 172"/>
                  <a:gd name="T8" fmla="*/ 2 w 310"/>
                  <a:gd name="T9" fmla="*/ 0 h 172"/>
                  <a:gd name="T10" fmla="*/ 2 w 310"/>
                  <a:gd name="T11" fmla="*/ 0 h 172"/>
                  <a:gd name="T12" fmla="*/ 2 w 310"/>
                  <a:gd name="T13" fmla="*/ 0 h 172"/>
                  <a:gd name="T14" fmla="*/ 2 w 310"/>
                  <a:gd name="T15" fmla="*/ 0 h 172"/>
                  <a:gd name="T16" fmla="*/ 2 w 310"/>
                  <a:gd name="T17" fmla="*/ 0 h 172"/>
                  <a:gd name="T18" fmla="*/ 2 w 310"/>
                  <a:gd name="T19" fmla="*/ 0 h 172"/>
                  <a:gd name="T20" fmla="*/ 2 w 310"/>
                  <a:gd name="T21" fmla="*/ 0 h 172"/>
                  <a:gd name="T22" fmla="*/ 2 w 310"/>
                  <a:gd name="T23" fmla="*/ 0 h 172"/>
                  <a:gd name="T24" fmla="*/ 2 w 310"/>
                  <a:gd name="T25" fmla="*/ 0 h 172"/>
                  <a:gd name="T26" fmla="*/ 1 w 310"/>
                  <a:gd name="T27" fmla="*/ 0 h 172"/>
                  <a:gd name="T28" fmla="*/ 1 w 310"/>
                  <a:gd name="T29" fmla="*/ 0 h 172"/>
                  <a:gd name="T30" fmla="*/ 1 w 310"/>
                  <a:gd name="T31" fmla="*/ 0 h 172"/>
                  <a:gd name="T32" fmla="*/ 1 w 310"/>
                  <a:gd name="T33" fmla="*/ 0 h 172"/>
                  <a:gd name="T34" fmla="*/ 1 w 310"/>
                  <a:gd name="T35" fmla="*/ 0 h 172"/>
                  <a:gd name="T36" fmla="*/ 1 w 310"/>
                  <a:gd name="T37" fmla="*/ 1 h 172"/>
                  <a:gd name="T38" fmla="*/ 1 w 310"/>
                  <a:gd name="T39" fmla="*/ 1 h 172"/>
                  <a:gd name="T40" fmla="*/ 1 w 310"/>
                  <a:gd name="T41" fmla="*/ 1 h 172"/>
                  <a:gd name="T42" fmla="*/ 1 w 310"/>
                  <a:gd name="T43" fmla="*/ 1 h 172"/>
                  <a:gd name="T44" fmla="*/ 1 w 310"/>
                  <a:gd name="T45" fmla="*/ 1 h 172"/>
                  <a:gd name="T46" fmla="*/ 1 w 310"/>
                  <a:gd name="T47" fmla="*/ 1 h 172"/>
                  <a:gd name="T48" fmla="*/ 1 w 310"/>
                  <a:gd name="T49" fmla="*/ 1 h 172"/>
                  <a:gd name="T50" fmla="*/ 1 w 310"/>
                  <a:gd name="T51" fmla="*/ 1 h 172"/>
                  <a:gd name="T52" fmla="*/ 1 w 310"/>
                  <a:gd name="T53" fmla="*/ 1 h 172"/>
                  <a:gd name="T54" fmla="*/ 1 w 310"/>
                  <a:gd name="T55" fmla="*/ 1 h 172"/>
                  <a:gd name="T56" fmla="*/ 0 w 310"/>
                  <a:gd name="T57" fmla="*/ 1 h 172"/>
                  <a:gd name="T58" fmla="*/ 0 w 310"/>
                  <a:gd name="T59" fmla="*/ 1 h 172"/>
                  <a:gd name="T60" fmla="*/ 0 w 310"/>
                  <a:gd name="T61" fmla="*/ 1 h 172"/>
                  <a:gd name="T62" fmla="*/ 0 w 310"/>
                  <a:gd name="T63" fmla="*/ 1 h 172"/>
                  <a:gd name="T64" fmla="*/ 0 w 310"/>
                  <a:gd name="T65" fmla="*/ 1 h 1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72"/>
                  <a:gd name="T101" fmla="*/ 310 w 310"/>
                  <a:gd name="T102" fmla="*/ 172 h 1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72">
                    <a:moveTo>
                      <a:pt x="281" y="0"/>
                    </a:moveTo>
                    <a:lnTo>
                      <a:pt x="288" y="7"/>
                    </a:lnTo>
                    <a:lnTo>
                      <a:pt x="295" y="14"/>
                    </a:lnTo>
                    <a:lnTo>
                      <a:pt x="300" y="21"/>
                    </a:lnTo>
                    <a:lnTo>
                      <a:pt x="303" y="28"/>
                    </a:lnTo>
                    <a:lnTo>
                      <a:pt x="306" y="34"/>
                    </a:lnTo>
                    <a:lnTo>
                      <a:pt x="309" y="42"/>
                    </a:lnTo>
                    <a:lnTo>
                      <a:pt x="310" y="49"/>
                    </a:lnTo>
                    <a:lnTo>
                      <a:pt x="310" y="56"/>
                    </a:lnTo>
                    <a:lnTo>
                      <a:pt x="310" y="63"/>
                    </a:lnTo>
                    <a:lnTo>
                      <a:pt x="309" y="71"/>
                    </a:lnTo>
                    <a:lnTo>
                      <a:pt x="306" y="78"/>
                    </a:lnTo>
                    <a:lnTo>
                      <a:pt x="303" y="84"/>
                    </a:lnTo>
                    <a:lnTo>
                      <a:pt x="299" y="92"/>
                    </a:lnTo>
                    <a:lnTo>
                      <a:pt x="294" y="99"/>
                    </a:lnTo>
                    <a:lnTo>
                      <a:pt x="288" y="106"/>
                    </a:lnTo>
                    <a:lnTo>
                      <a:pt x="283" y="113"/>
                    </a:lnTo>
                    <a:lnTo>
                      <a:pt x="268" y="124"/>
                    </a:lnTo>
                    <a:lnTo>
                      <a:pt x="253" y="133"/>
                    </a:lnTo>
                    <a:lnTo>
                      <a:pt x="237" y="142"/>
                    </a:lnTo>
                    <a:lnTo>
                      <a:pt x="220" y="150"/>
                    </a:lnTo>
                    <a:lnTo>
                      <a:pt x="202" y="156"/>
                    </a:lnTo>
                    <a:lnTo>
                      <a:pt x="185" y="162"/>
                    </a:lnTo>
                    <a:lnTo>
                      <a:pt x="166" y="166"/>
                    </a:lnTo>
                    <a:lnTo>
                      <a:pt x="148" y="168"/>
                    </a:lnTo>
                    <a:lnTo>
                      <a:pt x="128" y="171"/>
                    </a:lnTo>
                    <a:lnTo>
                      <a:pt x="110" y="172"/>
                    </a:lnTo>
                    <a:lnTo>
                      <a:pt x="91" y="172"/>
                    </a:lnTo>
                    <a:lnTo>
                      <a:pt x="71" y="172"/>
                    </a:lnTo>
                    <a:lnTo>
                      <a:pt x="53" y="170"/>
                    </a:lnTo>
                    <a:lnTo>
                      <a:pt x="35" y="167"/>
                    </a:lnTo>
                    <a:lnTo>
                      <a:pt x="17" y="163"/>
                    </a:lnTo>
                    <a:lnTo>
                      <a:pt x="0" y="158"/>
                    </a:lnTo>
                  </a:path>
                </a:pathLst>
              </a:custGeom>
              <a:noFill/>
              <a:ln w="7938">
                <a:solidFill>
                  <a:srgbClr val="000000"/>
                </a:solidFill>
                <a:prstDash val="solid"/>
                <a:round/>
                <a:headEnd/>
                <a:tailEnd/>
              </a:ln>
            </p:spPr>
            <p:txBody>
              <a:bodyPr/>
              <a:lstStyle/>
              <a:p>
                <a:endParaRPr lang="en-US"/>
              </a:p>
            </p:txBody>
          </p:sp>
          <p:sp>
            <p:nvSpPr>
              <p:cNvPr id="56208" name="Freeform 1848"/>
              <p:cNvSpPr>
                <a:spLocks/>
              </p:cNvSpPr>
              <p:nvPr/>
            </p:nvSpPr>
            <p:spPr bwMode="auto">
              <a:xfrm>
                <a:off x="5595" y="2366"/>
                <a:ext cx="9" cy="23"/>
              </a:xfrm>
              <a:custGeom>
                <a:avLst/>
                <a:gdLst>
                  <a:gd name="T0" fmla="*/ 0 w 55"/>
                  <a:gd name="T1" fmla="*/ 0 h 137"/>
                  <a:gd name="T2" fmla="*/ 0 w 55"/>
                  <a:gd name="T3" fmla="*/ 0 h 137"/>
                  <a:gd name="T4" fmla="*/ 0 w 55"/>
                  <a:gd name="T5" fmla="*/ 0 h 137"/>
                  <a:gd name="T6" fmla="*/ 0 w 55"/>
                  <a:gd name="T7" fmla="*/ 0 h 137"/>
                  <a:gd name="T8" fmla="*/ 0 w 55"/>
                  <a:gd name="T9" fmla="*/ 0 h 137"/>
                  <a:gd name="T10" fmla="*/ 0 w 55"/>
                  <a:gd name="T11" fmla="*/ 0 h 137"/>
                  <a:gd name="T12" fmla="*/ 0 w 55"/>
                  <a:gd name="T13" fmla="*/ 0 h 137"/>
                  <a:gd name="T14" fmla="*/ 0 w 55"/>
                  <a:gd name="T15" fmla="*/ 0 h 137"/>
                  <a:gd name="T16" fmla="*/ 0 w 55"/>
                  <a:gd name="T17" fmla="*/ 0 h 137"/>
                  <a:gd name="T18" fmla="*/ 0 w 55"/>
                  <a:gd name="T19" fmla="*/ 0 h 137"/>
                  <a:gd name="T20" fmla="*/ 0 w 55"/>
                  <a:gd name="T21" fmla="*/ 0 h 137"/>
                  <a:gd name="T22" fmla="*/ 0 w 55"/>
                  <a:gd name="T23" fmla="*/ 0 h 137"/>
                  <a:gd name="T24" fmla="*/ 0 w 55"/>
                  <a:gd name="T25" fmla="*/ 0 h 137"/>
                  <a:gd name="T26" fmla="*/ 0 w 55"/>
                  <a:gd name="T27" fmla="*/ 0 h 137"/>
                  <a:gd name="T28" fmla="*/ 0 w 55"/>
                  <a:gd name="T29" fmla="*/ 0 h 137"/>
                  <a:gd name="T30" fmla="*/ 0 w 55"/>
                  <a:gd name="T31" fmla="*/ 1 h 137"/>
                  <a:gd name="T32" fmla="*/ 0 w 55"/>
                  <a:gd name="T33" fmla="*/ 1 h 137"/>
                  <a:gd name="T34" fmla="*/ 0 w 55"/>
                  <a:gd name="T35" fmla="*/ 1 h 137"/>
                  <a:gd name="T36" fmla="*/ 0 w 55"/>
                  <a:gd name="T37" fmla="*/ 1 h 137"/>
                  <a:gd name="T38" fmla="*/ 0 w 55"/>
                  <a:gd name="T39" fmla="*/ 1 h 137"/>
                  <a:gd name="T40" fmla="*/ 0 w 55"/>
                  <a:gd name="T41" fmla="*/ 1 h 137"/>
                  <a:gd name="T42" fmla="*/ 0 w 55"/>
                  <a:gd name="T43" fmla="*/ 1 h 137"/>
                  <a:gd name="T44" fmla="*/ 0 w 55"/>
                  <a:gd name="T45" fmla="*/ 1 h 137"/>
                  <a:gd name="T46" fmla="*/ 0 w 55"/>
                  <a:gd name="T47" fmla="*/ 1 h 137"/>
                  <a:gd name="T48" fmla="*/ 0 w 55"/>
                  <a:gd name="T49" fmla="*/ 1 h 1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137"/>
                  <a:gd name="T77" fmla="*/ 55 w 55"/>
                  <a:gd name="T78" fmla="*/ 137 h 1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137">
                    <a:moveTo>
                      <a:pt x="36" y="0"/>
                    </a:moveTo>
                    <a:lnTo>
                      <a:pt x="40" y="5"/>
                    </a:lnTo>
                    <a:lnTo>
                      <a:pt x="44" y="11"/>
                    </a:lnTo>
                    <a:lnTo>
                      <a:pt x="47" y="17"/>
                    </a:lnTo>
                    <a:lnTo>
                      <a:pt x="49" y="23"/>
                    </a:lnTo>
                    <a:lnTo>
                      <a:pt x="52" y="29"/>
                    </a:lnTo>
                    <a:lnTo>
                      <a:pt x="53" y="36"/>
                    </a:lnTo>
                    <a:lnTo>
                      <a:pt x="54" y="42"/>
                    </a:lnTo>
                    <a:lnTo>
                      <a:pt x="55" y="48"/>
                    </a:lnTo>
                    <a:lnTo>
                      <a:pt x="55" y="54"/>
                    </a:lnTo>
                    <a:lnTo>
                      <a:pt x="55" y="61"/>
                    </a:lnTo>
                    <a:lnTo>
                      <a:pt x="54" y="66"/>
                    </a:lnTo>
                    <a:lnTo>
                      <a:pt x="53" y="73"/>
                    </a:lnTo>
                    <a:lnTo>
                      <a:pt x="52" y="79"/>
                    </a:lnTo>
                    <a:lnTo>
                      <a:pt x="48" y="85"/>
                    </a:lnTo>
                    <a:lnTo>
                      <a:pt x="46" y="90"/>
                    </a:lnTo>
                    <a:lnTo>
                      <a:pt x="42" y="96"/>
                    </a:lnTo>
                    <a:lnTo>
                      <a:pt x="39" y="102"/>
                    </a:lnTo>
                    <a:lnTo>
                      <a:pt x="35" y="107"/>
                    </a:lnTo>
                    <a:lnTo>
                      <a:pt x="30" y="113"/>
                    </a:lnTo>
                    <a:lnTo>
                      <a:pt x="24" y="119"/>
                    </a:lnTo>
                    <a:lnTo>
                      <a:pt x="20" y="123"/>
                    </a:lnTo>
                    <a:lnTo>
                      <a:pt x="13" y="128"/>
                    </a:lnTo>
                    <a:lnTo>
                      <a:pt x="7" y="132"/>
                    </a:lnTo>
                    <a:lnTo>
                      <a:pt x="0" y="137"/>
                    </a:lnTo>
                  </a:path>
                </a:pathLst>
              </a:custGeom>
              <a:noFill/>
              <a:ln w="7938">
                <a:solidFill>
                  <a:srgbClr val="000000"/>
                </a:solidFill>
                <a:prstDash val="solid"/>
                <a:round/>
                <a:headEnd/>
                <a:tailEnd/>
              </a:ln>
            </p:spPr>
            <p:txBody>
              <a:bodyPr/>
              <a:lstStyle/>
              <a:p>
                <a:endParaRPr lang="en-US"/>
              </a:p>
            </p:txBody>
          </p:sp>
          <p:sp>
            <p:nvSpPr>
              <p:cNvPr id="56209" name="Freeform 1849"/>
              <p:cNvSpPr>
                <a:spLocks/>
              </p:cNvSpPr>
              <p:nvPr/>
            </p:nvSpPr>
            <p:spPr bwMode="auto">
              <a:xfrm>
                <a:off x="5346" y="2521"/>
                <a:ext cx="28" cy="17"/>
              </a:xfrm>
              <a:custGeom>
                <a:avLst/>
                <a:gdLst>
                  <a:gd name="T0" fmla="*/ 0 w 168"/>
                  <a:gd name="T1" fmla="*/ 0 h 103"/>
                  <a:gd name="T2" fmla="*/ 0 w 168"/>
                  <a:gd name="T3" fmla="*/ 0 h 103"/>
                  <a:gd name="T4" fmla="*/ 0 w 168"/>
                  <a:gd name="T5" fmla="*/ 0 h 103"/>
                  <a:gd name="T6" fmla="*/ 1 w 168"/>
                  <a:gd name="T7" fmla="*/ 0 h 103"/>
                  <a:gd name="T8" fmla="*/ 1 w 168"/>
                  <a:gd name="T9" fmla="*/ 0 h 103"/>
                  <a:gd name="T10" fmla="*/ 0 60000 65536"/>
                  <a:gd name="T11" fmla="*/ 0 60000 65536"/>
                  <a:gd name="T12" fmla="*/ 0 60000 65536"/>
                  <a:gd name="T13" fmla="*/ 0 60000 65536"/>
                  <a:gd name="T14" fmla="*/ 0 60000 65536"/>
                  <a:gd name="T15" fmla="*/ 0 w 168"/>
                  <a:gd name="T16" fmla="*/ 0 h 103"/>
                  <a:gd name="T17" fmla="*/ 168 w 168"/>
                  <a:gd name="T18" fmla="*/ 103 h 103"/>
                </a:gdLst>
                <a:ahLst/>
                <a:cxnLst>
                  <a:cxn ang="T10">
                    <a:pos x="T0" y="T1"/>
                  </a:cxn>
                  <a:cxn ang="T11">
                    <a:pos x="T2" y="T3"/>
                  </a:cxn>
                  <a:cxn ang="T12">
                    <a:pos x="T4" y="T5"/>
                  </a:cxn>
                  <a:cxn ang="T13">
                    <a:pos x="T6" y="T7"/>
                  </a:cxn>
                  <a:cxn ang="T14">
                    <a:pos x="T8" y="T9"/>
                  </a:cxn>
                </a:cxnLst>
                <a:rect l="T15" t="T16" r="T17" b="T18"/>
                <a:pathLst>
                  <a:path w="168" h="103">
                    <a:moveTo>
                      <a:pt x="0" y="103"/>
                    </a:moveTo>
                    <a:lnTo>
                      <a:pt x="44" y="79"/>
                    </a:lnTo>
                    <a:lnTo>
                      <a:pt x="88" y="54"/>
                    </a:lnTo>
                    <a:lnTo>
                      <a:pt x="128" y="28"/>
                    </a:lnTo>
                    <a:lnTo>
                      <a:pt x="168" y="0"/>
                    </a:lnTo>
                  </a:path>
                </a:pathLst>
              </a:custGeom>
              <a:noFill/>
              <a:ln w="7938">
                <a:solidFill>
                  <a:srgbClr val="000000"/>
                </a:solidFill>
                <a:prstDash val="solid"/>
                <a:round/>
                <a:headEnd/>
                <a:tailEnd/>
              </a:ln>
            </p:spPr>
            <p:txBody>
              <a:bodyPr/>
              <a:lstStyle/>
              <a:p>
                <a:endParaRPr lang="en-US"/>
              </a:p>
            </p:txBody>
          </p:sp>
          <p:sp>
            <p:nvSpPr>
              <p:cNvPr id="56210" name="Freeform 1850"/>
              <p:cNvSpPr>
                <a:spLocks/>
              </p:cNvSpPr>
              <p:nvPr/>
            </p:nvSpPr>
            <p:spPr bwMode="auto">
              <a:xfrm>
                <a:off x="5264" y="2544"/>
                <a:ext cx="72" cy="43"/>
              </a:xfrm>
              <a:custGeom>
                <a:avLst/>
                <a:gdLst>
                  <a:gd name="T0" fmla="*/ 0 w 432"/>
                  <a:gd name="T1" fmla="*/ 1 h 260"/>
                  <a:gd name="T2" fmla="*/ 0 w 432"/>
                  <a:gd name="T3" fmla="*/ 1 h 260"/>
                  <a:gd name="T4" fmla="*/ 1 w 432"/>
                  <a:gd name="T5" fmla="*/ 1 h 260"/>
                  <a:gd name="T6" fmla="*/ 1 w 432"/>
                  <a:gd name="T7" fmla="*/ 1 h 260"/>
                  <a:gd name="T8" fmla="*/ 1 w 432"/>
                  <a:gd name="T9" fmla="*/ 0 h 260"/>
                  <a:gd name="T10" fmla="*/ 1 w 432"/>
                  <a:gd name="T11" fmla="*/ 0 h 260"/>
                  <a:gd name="T12" fmla="*/ 2 w 432"/>
                  <a:gd name="T13" fmla="*/ 0 h 260"/>
                  <a:gd name="T14" fmla="*/ 2 w 432"/>
                  <a:gd name="T15" fmla="*/ 0 h 260"/>
                  <a:gd name="T16" fmla="*/ 2 w 432"/>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2"/>
                  <a:gd name="T28" fmla="*/ 0 h 260"/>
                  <a:gd name="T29" fmla="*/ 432 w 432"/>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2" h="260">
                    <a:moveTo>
                      <a:pt x="0" y="260"/>
                    </a:moveTo>
                    <a:lnTo>
                      <a:pt x="54" y="227"/>
                    </a:lnTo>
                    <a:lnTo>
                      <a:pt x="108" y="195"/>
                    </a:lnTo>
                    <a:lnTo>
                      <a:pt x="163" y="162"/>
                    </a:lnTo>
                    <a:lnTo>
                      <a:pt x="216" y="129"/>
                    </a:lnTo>
                    <a:lnTo>
                      <a:pt x="271" y="97"/>
                    </a:lnTo>
                    <a:lnTo>
                      <a:pt x="324" y="65"/>
                    </a:lnTo>
                    <a:lnTo>
                      <a:pt x="378" y="33"/>
                    </a:lnTo>
                    <a:lnTo>
                      <a:pt x="432" y="0"/>
                    </a:lnTo>
                  </a:path>
                </a:pathLst>
              </a:custGeom>
              <a:noFill/>
              <a:ln w="7938">
                <a:solidFill>
                  <a:srgbClr val="000000"/>
                </a:solidFill>
                <a:prstDash val="solid"/>
                <a:round/>
                <a:headEnd/>
                <a:tailEnd/>
              </a:ln>
            </p:spPr>
            <p:txBody>
              <a:bodyPr/>
              <a:lstStyle/>
              <a:p>
                <a:endParaRPr lang="en-US"/>
              </a:p>
            </p:txBody>
          </p:sp>
          <p:sp>
            <p:nvSpPr>
              <p:cNvPr id="56211" name="Freeform 1851"/>
              <p:cNvSpPr>
                <a:spLocks/>
              </p:cNvSpPr>
              <p:nvPr/>
            </p:nvSpPr>
            <p:spPr bwMode="auto">
              <a:xfrm>
                <a:off x="5094" y="2605"/>
                <a:ext cx="141" cy="84"/>
              </a:xfrm>
              <a:custGeom>
                <a:avLst/>
                <a:gdLst>
                  <a:gd name="T0" fmla="*/ 0 w 844"/>
                  <a:gd name="T1" fmla="*/ 2 h 506"/>
                  <a:gd name="T2" fmla="*/ 0 w 844"/>
                  <a:gd name="T3" fmla="*/ 2 h 506"/>
                  <a:gd name="T4" fmla="*/ 1 w 844"/>
                  <a:gd name="T5" fmla="*/ 2 h 506"/>
                  <a:gd name="T6" fmla="*/ 1 w 844"/>
                  <a:gd name="T7" fmla="*/ 2 h 506"/>
                  <a:gd name="T8" fmla="*/ 1 w 844"/>
                  <a:gd name="T9" fmla="*/ 2 h 506"/>
                  <a:gd name="T10" fmla="*/ 1 w 844"/>
                  <a:gd name="T11" fmla="*/ 2 h 506"/>
                  <a:gd name="T12" fmla="*/ 2 w 844"/>
                  <a:gd name="T13" fmla="*/ 1 h 506"/>
                  <a:gd name="T14" fmla="*/ 2 w 844"/>
                  <a:gd name="T15" fmla="*/ 1 h 506"/>
                  <a:gd name="T16" fmla="*/ 2 w 844"/>
                  <a:gd name="T17" fmla="*/ 1 h 506"/>
                  <a:gd name="T18" fmla="*/ 2 w 844"/>
                  <a:gd name="T19" fmla="*/ 1 h 506"/>
                  <a:gd name="T20" fmla="*/ 3 w 844"/>
                  <a:gd name="T21" fmla="*/ 1 h 506"/>
                  <a:gd name="T22" fmla="*/ 3 w 844"/>
                  <a:gd name="T23" fmla="*/ 1 h 506"/>
                  <a:gd name="T24" fmla="*/ 3 w 844"/>
                  <a:gd name="T25" fmla="*/ 0 h 506"/>
                  <a:gd name="T26" fmla="*/ 3 w 844"/>
                  <a:gd name="T27" fmla="*/ 0 h 506"/>
                  <a:gd name="T28" fmla="*/ 4 w 844"/>
                  <a:gd name="T29" fmla="*/ 0 h 506"/>
                  <a:gd name="T30" fmla="*/ 4 w 844"/>
                  <a:gd name="T31" fmla="*/ 0 h 506"/>
                  <a:gd name="T32" fmla="*/ 4 w 844"/>
                  <a:gd name="T33" fmla="*/ 0 h 5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4"/>
                  <a:gd name="T52" fmla="*/ 0 h 506"/>
                  <a:gd name="T53" fmla="*/ 844 w 844"/>
                  <a:gd name="T54" fmla="*/ 506 h 5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4" h="506">
                    <a:moveTo>
                      <a:pt x="0" y="506"/>
                    </a:moveTo>
                    <a:lnTo>
                      <a:pt x="53" y="475"/>
                    </a:lnTo>
                    <a:lnTo>
                      <a:pt x="107" y="443"/>
                    </a:lnTo>
                    <a:lnTo>
                      <a:pt x="159" y="411"/>
                    </a:lnTo>
                    <a:lnTo>
                      <a:pt x="212" y="379"/>
                    </a:lnTo>
                    <a:lnTo>
                      <a:pt x="264" y="348"/>
                    </a:lnTo>
                    <a:lnTo>
                      <a:pt x="318" y="316"/>
                    </a:lnTo>
                    <a:lnTo>
                      <a:pt x="370" y="284"/>
                    </a:lnTo>
                    <a:lnTo>
                      <a:pt x="423" y="252"/>
                    </a:lnTo>
                    <a:lnTo>
                      <a:pt x="476" y="220"/>
                    </a:lnTo>
                    <a:lnTo>
                      <a:pt x="528" y="190"/>
                    </a:lnTo>
                    <a:lnTo>
                      <a:pt x="581" y="158"/>
                    </a:lnTo>
                    <a:lnTo>
                      <a:pt x="634" y="126"/>
                    </a:lnTo>
                    <a:lnTo>
                      <a:pt x="686" y="94"/>
                    </a:lnTo>
                    <a:lnTo>
                      <a:pt x="739" y="63"/>
                    </a:lnTo>
                    <a:lnTo>
                      <a:pt x="791" y="32"/>
                    </a:lnTo>
                    <a:lnTo>
                      <a:pt x="844" y="0"/>
                    </a:lnTo>
                  </a:path>
                </a:pathLst>
              </a:custGeom>
              <a:noFill/>
              <a:ln w="7938">
                <a:solidFill>
                  <a:srgbClr val="000000"/>
                </a:solidFill>
                <a:prstDash val="solid"/>
                <a:round/>
                <a:headEnd/>
                <a:tailEnd/>
              </a:ln>
            </p:spPr>
            <p:txBody>
              <a:bodyPr/>
              <a:lstStyle/>
              <a:p>
                <a:endParaRPr lang="en-US"/>
              </a:p>
            </p:txBody>
          </p:sp>
          <p:sp>
            <p:nvSpPr>
              <p:cNvPr id="56212" name="Line 1852"/>
              <p:cNvSpPr>
                <a:spLocks noChangeShapeType="1"/>
              </p:cNvSpPr>
              <p:nvPr/>
            </p:nvSpPr>
            <p:spPr bwMode="auto">
              <a:xfrm flipV="1">
                <a:off x="4953" y="2703"/>
                <a:ext cx="118" cy="71"/>
              </a:xfrm>
              <a:prstGeom prst="line">
                <a:avLst/>
              </a:prstGeom>
              <a:noFill/>
              <a:ln w="7938">
                <a:solidFill>
                  <a:srgbClr val="000000"/>
                </a:solidFill>
                <a:round/>
                <a:headEnd/>
                <a:tailEnd/>
              </a:ln>
            </p:spPr>
            <p:txBody>
              <a:bodyPr/>
              <a:lstStyle/>
              <a:p>
                <a:endParaRPr lang="en-US"/>
              </a:p>
            </p:txBody>
          </p:sp>
          <p:sp>
            <p:nvSpPr>
              <p:cNvPr id="56213" name="Freeform 1853"/>
              <p:cNvSpPr>
                <a:spLocks/>
              </p:cNvSpPr>
              <p:nvPr/>
            </p:nvSpPr>
            <p:spPr bwMode="auto">
              <a:xfrm>
                <a:off x="4937" y="2780"/>
                <a:ext cx="5" cy="4"/>
              </a:xfrm>
              <a:custGeom>
                <a:avLst/>
                <a:gdLst>
                  <a:gd name="T0" fmla="*/ 0 w 30"/>
                  <a:gd name="T1" fmla="*/ 0 h 21"/>
                  <a:gd name="T2" fmla="*/ 0 w 30"/>
                  <a:gd name="T3" fmla="*/ 0 h 21"/>
                  <a:gd name="T4" fmla="*/ 0 w 30"/>
                  <a:gd name="T5" fmla="*/ 0 h 21"/>
                  <a:gd name="T6" fmla="*/ 0 w 30"/>
                  <a:gd name="T7" fmla="*/ 0 h 21"/>
                  <a:gd name="T8" fmla="*/ 0 w 30"/>
                  <a:gd name="T9" fmla="*/ 0 h 21"/>
                  <a:gd name="T10" fmla="*/ 0 w 30"/>
                  <a:gd name="T11" fmla="*/ 0 h 21"/>
                  <a:gd name="T12" fmla="*/ 0 w 30"/>
                  <a:gd name="T13" fmla="*/ 0 h 21"/>
                  <a:gd name="T14" fmla="*/ 0 w 30"/>
                  <a:gd name="T15" fmla="*/ 0 h 21"/>
                  <a:gd name="T16" fmla="*/ 0 w 30"/>
                  <a:gd name="T17" fmla="*/ 0 h 21"/>
                  <a:gd name="T18" fmla="*/ 0 w 30"/>
                  <a:gd name="T19" fmla="*/ 0 h 21"/>
                  <a:gd name="T20" fmla="*/ 0 w 30"/>
                  <a:gd name="T21" fmla="*/ 0 h 21"/>
                  <a:gd name="T22" fmla="*/ 0 w 30"/>
                  <a:gd name="T23" fmla="*/ 0 h 21"/>
                  <a:gd name="T24" fmla="*/ 0 w 30"/>
                  <a:gd name="T25" fmla="*/ 0 h 21"/>
                  <a:gd name="T26" fmla="*/ 0 w 30"/>
                  <a:gd name="T27" fmla="*/ 0 h 21"/>
                  <a:gd name="T28" fmla="*/ 0 w 30"/>
                  <a:gd name="T29" fmla="*/ 0 h 21"/>
                  <a:gd name="T30" fmla="*/ 0 w 30"/>
                  <a:gd name="T31" fmla="*/ 0 h 21"/>
                  <a:gd name="T32" fmla="*/ 0 w 30"/>
                  <a:gd name="T33" fmla="*/ 0 h 21"/>
                  <a:gd name="T34" fmla="*/ 0 w 30"/>
                  <a:gd name="T35" fmla="*/ 0 h 21"/>
                  <a:gd name="T36" fmla="*/ 0 w 30"/>
                  <a:gd name="T37" fmla="*/ 0 h 21"/>
                  <a:gd name="T38" fmla="*/ 0 w 30"/>
                  <a:gd name="T39" fmla="*/ 0 h 21"/>
                  <a:gd name="T40" fmla="*/ 0 w 30"/>
                  <a:gd name="T41" fmla="*/ 0 h 21"/>
                  <a:gd name="T42" fmla="*/ 0 w 30"/>
                  <a:gd name="T43" fmla="*/ 0 h 21"/>
                  <a:gd name="T44" fmla="*/ 0 w 30"/>
                  <a:gd name="T45" fmla="*/ 0 h 21"/>
                  <a:gd name="T46" fmla="*/ 0 w 30"/>
                  <a:gd name="T47" fmla="*/ 0 h 21"/>
                  <a:gd name="T48" fmla="*/ 0 w 30"/>
                  <a:gd name="T49" fmla="*/ 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21"/>
                  <a:gd name="T77" fmla="*/ 30 w 30"/>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21">
                    <a:moveTo>
                      <a:pt x="30" y="0"/>
                    </a:moveTo>
                    <a:lnTo>
                      <a:pt x="29" y="1"/>
                    </a:lnTo>
                    <a:lnTo>
                      <a:pt x="28" y="2"/>
                    </a:lnTo>
                    <a:lnTo>
                      <a:pt x="26" y="3"/>
                    </a:lnTo>
                    <a:lnTo>
                      <a:pt x="25" y="4"/>
                    </a:lnTo>
                    <a:lnTo>
                      <a:pt x="24" y="4"/>
                    </a:lnTo>
                    <a:lnTo>
                      <a:pt x="23" y="5"/>
                    </a:lnTo>
                    <a:lnTo>
                      <a:pt x="22" y="6"/>
                    </a:lnTo>
                    <a:lnTo>
                      <a:pt x="21" y="7"/>
                    </a:lnTo>
                    <a:lnTo>
                      <a:pt x="20" y="9"/>
                    </a:lnTo>
                    <a:lnTo>
                      <a:pt x="18" y="9"/>
                    </a:lnTo>
                    <a:lnTo>
                      <a:pt x="17" y="10"/>
                    </a:lnTo>
                    <a:lnTo>
                      <a:pt x="16" y="11"/>
                    </a:lnTo>
                    <a:lnTo>
                      <a:pt x="14" y="12"/>
                    </a:lnTo>
                    <a:lnTo>
                      <a:pt x="13" y="12"/>
                    </a:lnTo>
                    <a:lnTo>
                      <a:pt x="12" y="13"/>
                    </a:lnTo>
                    <a:lnTo>
                      <a:pt x="11" y="14"/>
                    </a:lnTo>
                    <a:lnTo>
                      <a:pt x="9" y="15"/>
                    </a:lnTo>
                    <a:lnTo>
                      <a:pt x="8" y="15"/>
                    </a:lnTo>
                    <a:lnTo>
                      <a:pt x="7" y="17"/>
                    </a:lnTo>
                    <a:lnTo>
                      <a:pt x="5" y="18"/>
                    </a:lnTo>
                    <a:lnTo>
                      <a:pt x="4" y="18"/>
                    </a:lnTo>
                    <a:lnTo>
                      <a:pt x="3" y="19"/>
                    </a:lnTo>
                    <a:lnTo>
                      <a:pt x="1" y="20"/>
                    </a:lnTo>
                    <a:lnTo>
                      <a:pt x="0" y="21"/>
                    </a:lnTo>
                  </a:path>
                </a:pathLst>
              </a:custGeom>
              <a:noFill/>
              <a:ln w="7938">
                <a:solidFill>
                  <a:srgbClr val="000000"/>
                </a:solidFill>
                <a:prstDash val="solid"/>
                <a:round/>
                <a:headEnd/>
                <a:tailEnd/>
              </a:ln>
            </p:spPr>
            <p:txBody>
              <a:bodyPr/>
              <a:lstStyle/>
              <a:p>
                <a:endParaRPr lang="en-US"/>
              </a:p>
            </p:txBody>
          </p:sp>
          <p:sp>
            <p:nvSpPr>
              <p:cNvPr id="56214" name="Line 1854"/>
              <p:cNvSpPr>
                <a:spLocks noChangeShapeType="1"/>
              </p:cNvSpPr>
              <p:nvPr/>
            </p:nvSpPr>
            <p:spPr bwMode="auto">
              <a:xfrm flipV="1">
                <a:off x="5525" y="2413"/>
                <a:ext cx="83" cy="50"/>
              </a:xfrm>
              <a:prstGeom prst="line">
                <a:avLst/>
              </a:prstGeom>
              <a:noFill/>
              <a:ln w="7938">
                <a:solidFill>
                  <a:srgbClr val="000000"/>
                </a:solidFill>
                <a:round/>
                <a:headEnd/>
                <a:tailEnd/>
              </a:ln>
            </p:spPr>
            <p:txBody>
              <a:bodyPr/>
              <a:lstStyle/>
              <a:p>
                <a:endParaRPr lang="en-US"/>
              </a:p>
            </p:txBody>
          </p:sp>
          <p:sp>
            <p:nvSpPr>
              <p:cNvPr id="56215" name="Freeform 1855"/>
              <p:cNvSpPr>
                <a:spLocks/>
              </p:cNvSpPr>
              <p:nvPr/>
            </p:nvSpPr>
            <p:spPr bwMode="auto">
              <a:xfrm>
                <a:off x="5313" y="2479"/>
                <a:ext cx="184" cy="111"/>
              </a:xfrm>
              <a:custGeom>
                <a:avLst/>
                <a:gdLst>
                  <a:gd name="T0" fmla="*/ 0 w 1106"/>
                  <a:gd name="T1" fmla="*/ 3 h 666"/>
                  <a:gd name="T2" fmla="*/ 0 w 1106"/>
                  <a:gd name="T3" fmla="*/ 3 h 666"/>
                  <a:gd name="T4" fmla="*/ 1 w 1106"/>
                  <a:gd name="T5" fmla="*/ 3 h 666"/>
                  <a:gd name="T6" fmla="*/ 1 w 1106"/>
                  <a:gd name="T7" fmla="*/ 2 h 666"/>
                  <a:gd name="T8" fmla="*/ 1 w 1106"/>
                  <a:gd name="T9" fmla="*/ 2 h 666"/>
                  <a:gd name="T10" fmla="*/ 2 w 1106"/>
                  <a:gd name="T11" fmla="*/ 2 h 666"/>
                  <a:gd name="T12" fmla="*/ 2 w 1106"/>
                  <a:gd name="T13" fmla="*/ 2 h 666"/>
                  <a:gd name="T14" fmla="*/ 2 w 1106"/>
                  <a:gd name="T15" fmla="*/ 2 h 666"/>
                  <a:gd name="T16" fmla="*/ 2 w 1106"/>
                  <a:gd name="T17" fmla="*/ 2 h 666"/>
                  <a:gd name="T18" fmla="*/ 3 w 1106"/>
                  <a:gd name="T19" fmla="*/ 1 h 666"/>
                  <a:gd name="T20" fmla="*/ 3 w 1106"/>
                  <a:gd name="T21" fmla="*/ 1 h 666"/>
                  <a:gd name="T22" fmla="*/ 3 w 1106"/>
                  <a:gd name="T23" fmla="*/ 1 h 666"/>
                  <a:gd name="T24" fmla="*/ 4 w 1106"/>
                  <a:gd name="T25" fmla="*/ 1 h 666"/>
                  <a:gd name="T26" fmla="*/ 4 w 1106"/>
                  <a:gd name="T27" fmla="*/ 0 h 666"/>
                  <a:gd name="T28" fmla="*/ 4 w 1106"/>
                  <a:gd name="T29" fmla="*/ 0 h 666"/>
                  <a:gd name="T30" fmla="*/ 5 w 1106"/>
                  <a:gd name="T31" fmla="*/ 0 h 666"/>
                  <a:gd name="T32" fmla="*/ 5 w 1106"/>
                  <a:gd name="T33" fmla="*/ 0 h 6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06"/>
                  <a:gd name="T52" fmla="*/ 0 h 666"/>
                  <a:gd name="T53" fmla="*/ 1106 w 1106"/>
                  <a:gd name="T54" fmla="*/ 666 h 6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06" h="666">
                    <a:moveTo>
                      <a:pt x="0" y="666"/>
                    </a:moveTo>
                    <a:lnTo>
                      <a:pt x="69" y="624"/>
                    </a:lnTo>
                    <a:lnTo>
                      <a:pt x="138" y="582"/>
                    </a:lnTo>
                    <a:lnTo>
                      <a:pt x="207" y="540"/>
                    </a:lnTo>
                    <a:lnTo>
                      <a:pt x="277" y="499"/>
                    </a:lnTo>
                    <a:lnTo>
                      <a:pt x="346" y="457"/>
                    </a:lnTo>
                    <a:lnTo>
                      <a:pt x="415" y="415"/>
                    </a:lnTo>
                    <a:lnTo>
                      <a:pt x="485" y="373"/>
                    </a:lnTo>
                    <a:lnTo>
                      <a:pt x="554" y="332"/>
                    </a:lnTo>
                    <a:lnTo>
                      <a:pt x="623" y="290"/>
                    </a:lnTo>
                    <a:lnTo>
                      <a:pt x="692" y="248"/>
                    </a:lnTo>
                    <a:lnTo>
                      <a:pt x="762" y="207"/>
                    </a:lnTo>
                    <a:lnTo>
                      <a:pt x="831" y="165"/>
                    </a:lnTo>
                    <a:lnTo>
                      <a:pt x="899" y="125"/>
                    </a:lnTo>
                    <a:lnTo>
                      <a:pt x="968" y="83"/>
                    </a:lnTo>
                    <a:lnTo>
                      <a:pt x="1036" y="42"/>
                    </a:lnTo>
                    <a:lnTo>
                      <a:pt x="1106" y="0"/>
                    </a:lnTo>
                  </a:path>
                </a:pathLst>
              </a:custGeom>
              <a:noFill/>
              <a:ln w="7938">
                <a:solidFill>
                  <a:srgbClr val="000000"/>
                </a:solidFill>
                <a:prstDash val="solid"/>
                <a:round/>
                <a:headEnd/>
                <a:tailEnd/>
              </a:ln>
            </p:spPr>
            <p:txBody>
              <a:bodyPr/>
              <a:lstStyle/>
              <a:p>
                <a:endParaRPr lang="en-US"/>
              </a:p>
            </p:txBody>
          </p:sp>
          <p:sp>
            <p:nvSpPr>
              <p:cNvPr id="56216" name="Freeform 1856"/>
              <p:cNvSpPr>
                <a:spLocks/>
              </p:cNvSpPr>
              <p:nvPr/>
            </p:nvSpPr>
            <p:spPr bwMode="auto">
              <a:xfrm>
                <a:off x="5149" y="2603"/>
                <a:ext cx="143" cy="86"/>
              </a:xfrm>
              <a:custGeom>
                <a:avLst/>
                <a:gdLst>
                  <a:gd name="T0" fmla="*/ 0 w 857"/>
                  <a:gd name="T1" fmla="*/ 2 h 515"/>
                  <a:gd name="T2" fmla="*/ 0 w 857"/>
                  <a:gd name="T3" fmla="*/ 2 h 515"/>
                  <a:gd name="T4" fmla="*/ 1 w 857"/>
                  <a:gd name="T5" fmla="*/ 2 h 515"/>
                  <a:gd name="T6" fmla="*/ 1 w 857"/>
                  <a:gd name="T7" fmla="*/ 2 h 515"/>
                  <a:gd name="T8" fmla="*/ 1 w 857"/>
                  <a:gd name="T9" fmla="*/ 2 h 515"/>
                  <a:gd name="T10" fmla="*/ 1 w 857"/>
                  <a:gd name="T11" fmla="*/ 2 h 515"/>
                  <a:gd name="T12" fmla="*/ 2 w 857"/>
                  <a:gd name="T13" fmla="*/ 2 h 515"/>
                  <a:gd name="T14" fmla="*/ 2 w 857"/>
                  <a:gd name="T15" fmla="*/ 1 h 515"/>
                  <a:gd name="T16" fmla="*/ 2 w 857"/>
                  <a:gd name="T17" fmla="*/ 1 h 515"/>
                  <a:gd name="T18" fmla="*/ 2 w 857"/>
                  <a:gd name="T19" fmla="*/ 1 h 515"/>
                  <a:gd name="T20" fmla="*/ 3 w 857"/>
                  <a:gd name="T21" fmla="*/ 1 h 515"/>
                  <a:gd name="T22" fmla="*/ 3 w 857"/>
                  <a:gd name="T23" fmla="*/ 1 h 515"/>
                  <a:gd name="T24" fmla="*/ 3 w 857"/>
                  <a:gd name="T25" fmla="*/ 1 h 515"/>
                  <a:gd name="T26" fmla="*/ 3 w 857"/>
                  <a:gd name="T27" fmla="*/ 1 h 515"/>
                  <a:gd name="T28" fmla="*/ 4 w 857"/>
                  <a:gd name="T29" fmla="*/ 0 h 515"/>
                  <a:gd name="T30" fmla="*/ 4 w 857"/>
                  <a:gd name="T31" fmla="*/ 0 h 515"/>
                  <a:gd name="T32" fmla="*/ 4 w 857"/>
                  <a:gd name="T33" fmla="*/ 0 h 5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7"/>
                  <a:gd name="T52" fmla="*/ 0 h 515"/>
                  <a:gd name="T53" fmla="*/ 857 w 857"/>
                  <a:gd name="T54" fmla="*/ 515 h 5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7" h="515">
                    <a:moveTo>
                      <a:pt x="0" y="515"/>
                    </a:moveTo>
                    <a:lnTo>
                      <a:pt x="53" y="482"/>
                    </a:lnTo>
                    <a:lnTo>
                      <a:pt x="108" y="451"/>
                    </a:lnTo>
                    <a:lnTo>
                      <a:pt x="161" y="419"/>
                    </a:lnTo>
                    <a:lnTo>
                      <a:pt x="215" y="386"/>
                    </a:lnTo>
                    <a:lnTo>
                      <a:pt x="269" y="354"/>
                    </a:lnTo>
                    <a:lnTo>
                      <a:pt x="323" y="321"/>
                    </a:lnTo>
                    <a:lnTo>
                      <a:pt x="376" y="289"/>
                    </a:lnTo>
                    <a:lnTo>
                      <a:pt x="430" y="258"/>
                    </a:lnTo>
                    <a:lnTo>
                      <a:pt x="484" y="225"/>
                    </a:lnTo>
                    <a:lnTo>
                      <a:pt x="537" y="193"/>
                    </a:lnTo>
                    <a:lnTo>
                      <a:pt x="591" y="161"/>
                    </a:lnTo>
                    <a:lnTo>
                      <a:pt x="644" y="128"/>
                    </a:lnTo>
                    <a:lnTo>
                      <a:pt x="697" y="96"/>
                    </a:lnTo>
                    <a:lnTo>
                      <a:pt x="751" y="65"/>
                    </a:lnTo>
                    <a:lnTo>
                      <a:pt x="804" y="33"/>
                    </a:lnTo>
                    <a:lnTo>
                      <a:pt x="857" y="0"/>
                    </a:lnTo>
                  </a:path>
                </a:pathLst>
              </a:custGeom>
              <a:noFill/>
              <a:ln w="7938">
                <a:solidFill>
                  <a:srgbClr val="000000"/>
                </a:solidFill>
                <a:prstDash val="solid"/>
                <a:round/>
                <a:headEnd/>
                <a:tailEnd/>
              </a:ln>
            </p:spPr>
            <p:txBody>
              <a:bodyPr/>
              <a:lstStyle/>
              <a:p>
                <a:endParaRPr lang="en-US"/>
              </a:p>
            </p:txBody>
          </p:sp>
          <p:sp>
            <p:nvSpPr>
              <p:cNvPr id="56217" name="Line 1857"/>
              <p:cNvSpPr>
                <a:spLocks noChangeShapeType="1"/>
              </p:cNvSpPr>
              <p:nvPr/>
            </p:nvSpPr>
            <p:spPr bwMode="auto">
              <a:xfrm flipV="1">
                <a:off x="4998" y="2708"/>
                <a:ext cx="119" cy="71"/>
              </a:xfrm>
              <a:prstGeom prst="line">
                <a:avLst/>
              </a:prstGeom>
              <a:noFill/>
              <a:ln w="7938">
                <a:solidFill>
                  <a:srgbClr val="000000"/>
                </a:solidFill>
                <a:round/>
                <a:headEnd/>
                <a:tailEnd/>
              </a:ln>
            </p:spPr>
            <p:txBody>
              <a:bodyPr/>
              <a:lstStyle/>
              <a:p>
                <a:endParaRPr lang="en-US"/>
              </a:p>
            </p:txBody>
          </p:sp>
          <p:sp>
            <p:nvSpPr>
              <p:cNvPr id="56218" name="Line 1858"/>
              <p:cNvSpPr>
                <a:spLocks noChangeShapeType="1"/>
              </p:cNvSpPr>
              <p:nvPr/>
            </p:nvSpPr>
            <p:spPr bwMode="auto">
              <a:xfrm flipV="1">
                <a:off x="4950" y="2795"/>
                <a:ext cx="22" cy="13"/>
              </a:xfrm>
              <a:prstGeom prst="line">
                <a:avLst/>
              </a:prstGeom>
              <a:noFill/>
              <a:ln w="7938">
                <a:solidFill>
                  <a:srgbClr val="000000"/>
                </a:solidFill>
                <a:round/>
                <a:headEnd/>
                <a:tailEnd/>
              </a:ln>
            </p:spPr>
            <p:txBody>
              <a:bodyPr/>
              <a:lstStyle/>
              <a:p>
                <a:endParaRPr lang="en-US"/>
              </a:p>
            </p:txBody>
          </p:sp>
          <p:sp>
            <p:nvSpPr>
              <p:cNvPr id="56219" name="Freeform 1859"/>
              <p:cNvSpPr>
                <a:spLocks/>
              </p:cNvSpPr>
              <p:nvPr/>
            </p:nvSpPr>
            <p:spPr bwMode="auto">
              <a:xfrm>
                <a:off x="5589" y="2389"/>
                <a:ext cx="6" cy="2"/>
              </a:xfrm>
              <a:custGeom>
                <a:avLst/>
                <a:gdLst>
                  <a:gd name="T0" fmla="*/ 0 w 34"/>
                  <a:gd name="T1" fmla="*/ 0 h 17"/>
                  <a:gd name="T2" fmla="*/ 0 w 34"/>
                  <a:gd name="T3" fmla="*/ 0 h 17"/>
                  <a:gd name="T4" fmla="*/ 0 w 34"/>
                  <a:gd name="T5" fmla="*/ 0 h 17"/>
                  <a:gd name="T6" fmla="*/ 0 w 34"/>
                  <a:gd name="T7" fmla="*/ 0 h 17"/>
                  <a:gd name="T8" fmla="*/ 0 w 34"/>
                  <a:gd name="T9" fmla="*/ 0 h 17"/>
                  <a:gd name="T10" fmla="*/ 0 w 34"/>
                  <a:gd name="T11" fmla="*/ 0 h 17"/>
                  <a:gd name="T12" fmla="*/ 0 w 34"/>
                  <a:gd name="T13" fmla="*/ 0 h 17"/>
                  <a:gd name="T14" fmla="*/ 0 w 34"/>
                  <a:gd name="T15" fmla="*/ 0 h 17"/>
                  <a:gd name="T16" fmla="*/ 0 w 34"/>
                  <a:gd name="T17" fmla="*/ 0 h 17"/>
                  <a:gd name="T18" fmla="*/ 0 w 34"/>
                  <a:gd name="T19" fmla="*/ 0 h 17"/>
                  <a:gd name="T20" fmla="*/ 0 w 34"/>
                  <a:gd name="T21" fmla="*/ 0 h 17"/>
                  <a:gd name="T22" fmla="*/ 0 w 34"/>
                  <a:gd name="T23" fmla="*/ 0 h 17"/>
                  <a:gd name="T24" fmla="*/ 0 w 34"/>
                  <a:gd name="T25" fmla="*/ 0 h 17"/>
                  <a:gd name="T26" fmla="*/ 0 w 34"/>
                  <a:gd name="T27" fmla="*/ 0 h 17"/>
                  <a:gd name="T28" fmla="*/ 0 w 34"/>
                  <a:gd name="T29" fmla="*/ 0 h 17"/>
                  <a:gd name="T30" fmla="*/ 0 w 34"/>
                  <a:gd name="T31" fmla="*/ 0 h 17"/>
                  <a:gd name="T32" fmla="*/ 0 w 34"/>
                  <a:gd name="T33" fmla="*/ 0 h 17"/>
                  <a:gd name="T34" fmla="*/ 0 w 34"/>
                  <a:gd name="T35" fmla="*/ 0 h 17"/>
                  <a:gd name="T36" fmla="*/ 0 w 34"/>
                  <a:gd name="T37" fmla="*/ 0 h 17"/>
                  <a:gd name="T38" fmla="*/ 0 w 34"/>
                  <a:gd name="T39" fmla="*/ 0 h 17"/>
                  <a:gd name="T40" fmla="*/ 0 w 34"/>
                  <a:gd name="T41" fmla="*/ 0 h 17"/>
                  <a:gd name="T42" fmla="*/ 0 w 34"/>
                  <a:gd name="T43" fmla="*/ 0 h 17"/>
                  <a:gd name="T44" fmla="*/ 0 w 34"/>
                  <a:gd name="T45" fmla="*/ 0 h 17"/>
                  <a:gd name="T46" fmla="*/ 0 w 34"/>
                  <a:gd name="T47" fmla="*/ 0 h 17"/>
                  <a:gd name="T48" fmla="*/ 0 w 34"/>
                  <a:gd name="T49" fmla="*/ 0 h 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17"/>
                  <a:gd name="T77" fmla="*/ 34 w 34"/>
                  <a:gd name="T78" fmla="*/ 17 h 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17">
                    <a:moveTo>
                      <a:pt x="34" y="0"/>
                    </a:moveTo>
                    <a:lnTo>
                      <a:pt x="33" y="1"/>
                    </a:lnTo>
                    <a:lnTo>
                      <a:pt x="32" y="1"/>
                    </a:lnTo>
                    <a:lnTo>
                      <a:pt x="30" y="2"/>
                    </a:lnTo>
                    <a:lnTo>
                      <a:pt x="29" y="3"/>
                    </a:lnTo>
                    <a:lnTo>
                      <a:pt x="28" y="3"/>
                    </a:lnTo>
                    <a:lnTo>
                      <a:pt x="27" y="4"/>
                    </a:lnTo>
                    <a:lnTo>
                      <a:pt x="25" y="6"/>
                    </a:lnTo>
                    <a:lnTo>
                      <a:pt x="23" y="6"/>
                    </a:lnTo>
                    <a:lnTo>
                      <a:pt x="22" y="7"/>
                    </a:lnTo>
                    <a:lnTo>
                      <a:pt x="21" y="7"/>
                    </a:lnTo>
                    <a:lnTo>
                      <a:pt x="20" y="8"/>
                    </a:lnTo>
                    <a:lnTo>
                      <a:pt x="17" y="9"/>
                    </a:lnTo>
                    <a:lnTo>
                      <a:pt x="16" y="9"/>
                    </a:lnTo>
                    <a:lnTo>
                      <a:pt x="15" y="10"/>
                    </a:lnTo>
                    <a:lnTo>
                      <a:pt x="14" y="11"/>
                    </a:lnTo>
                    <a:lnTo>
                      <a:pt x="12" y="11"/>
                    </a:lnTo>
                    <a:lnTo>
                      <a:pt x="11" y="12"/>
                    </a:lnTo>
                    <a:lnTo>
                      <a:pt x="9" y="12"/>
                    </a:lnTo>
                    <a:lnTo>
                      <a:pt x="7" y="13"/>
                    </a:lnTo>
                    <a:lnTo>
                      <a:pt x="6" y="13"/>
                    </a:lnTo>
                    <a:lnTo>
                      <a:pt x="5" y="15"/>
                    </a:lnTo>
                    <a:lnTo>
                      <a:pt x="3" y="15"/>
                    </a:lnTo>
                    <a:lnTo>
                      <a:pt x="2" y="16"/>
                    </a:lnTo>
                    <a:lnTo>
                      <a:pt x="0" y="17"/>
                    </a:lnTo>
                  </a:path>
                </a:pathLst>
              </a:custGeom>
              <a:noFill/>
              <a:ln w="7938">
                <a:solidFill>
                  <a:srgbClr val="000000"/>
                </a:solidFill>
                <a:prstDash val="solid"/>
                <a:round/>
                <a:headEnd/>
                <a:tailEnd/>
              </a:ln>
            </p:spPr>
            <p:txBody>
              <a:bodyPr/>
              <a:lstStyle/>
              <a:p>
                <a:endParaRPr lang="en-US"/>
              </a:p>
            </p:txBody>
          </p:sp>
          <p:sp>
            <p:nvSpPr>
              <p:cNvPr id="56220" name="Freeform 1860"/>
              <p:cNvSpPr>
                <a:spLocks/>
              </p:cNvSpPr>
              <p:nvPr/>
            </p:nvSpPr>
            <p:spPr bwMode="auto">
              <a:xfrm>
                <a:off x="5180" y="2519"/>
                <a:ext cx="15" cy="88"/>
              </a:xfrm>
              <a:custGeom>
                <a:avLst/>
                <a:gdLst>
                  <a:gd name="T0" fmla="*/ 0 w 89"/>
                  <a:gd name="T1" fmla="*/ 2 h 528"/>
                  <a:gd name="T2" fmla="*/ 0 w 89"/>
                  <a:gd name="T3" fmla="*/ 2 h 528"/>
                  <a:gd name="T4" fmla="*/ 0 w 89"/>
                  <a:gd name="T5" fmla="*/ 2 h 528"/>
                  <a:gd name="T6" fmla="*/ 0 w 89"/>
                  <a:gd name="T7" fmla="*/ 2 h 528"/>
                  <a:gd name="T8" fmla="*/ 0 w 89"/>
                  <a:gd name="T9" fmla="*/ 2 h 528"/>
                  <a:gd name="T10" fmla="*/ 0 w 89"/>
                  <a:gd name="T11" fmla="*/ 2 h 528"/>
                  <a:gd name="T12" fmla="*/ 1 w 89"/>
                  <a:gd name="T13" fmla="*/ 1 h 528"/>
                  <a:gd name="T14" fmla="*/ 1 w 89"/>
                  <a:gd name="T15" fmla="*/ 1 h 528"/>
                  <a:gd name="T16" fmla="*/ 1 w 89"/>
                  <a:gd name="T17" fmla="*/ 1 h 528"/>
                  <a:gd name="T18" fmla="*/ 1 w 89"/>
                  <a:gd name="T19" fmla="*/ 1 h 528"/>
                  <a:gd name="T20" fmla="*/ 1 w 89"/>
                  <a:gd name="T21" fmla="*/ 1 h 528"/>
                  <a:gd name="T22" fmla="*/ 1 w 89"/>
                  <a:gd name="T23" fmla="*/ 1 h 528"/>
                  <a:gd name="T24" fmla="*/ 0 w 89"/>
                  <a:gd name="T25" fmla="*/ 1 h 528"/>
                  <a:gd name="T26" fmla="*/ 0 w 89"/>
                  <a:gd name="T27" fmla="*/ 1 h 528"/>
                  <a:gd name="T28" fmla="*/ 0 w 89"/>
                  <a:gd name="T29" fmla="*/ 1 h 528"/>
                  <a:gd name="T30" fmla="*/ 0 w 89"/>
                  <a:gd name="T31" fmla="*/ 1 h 528"/>
                  <a:gd name="T32" fmla="*/ 0 w 89"/>
                  <a:gd name="T33" fmla="*/ 1 h 528"/>
                  <a:gd name="T34" fmla="*/ 0 w 89"/>
                  <a:gd name="T35" fmla="*/ 1 h 528"/>
                  <a:gd name="T36" fmla="*/ 0 w 89"/>
                  <a:gd name="T37" fmla="*/ 0 h 528"/>
                  <a:gd name="T38" fmla="*/ 0 w 89"/>
                  <a:gd name="T39" fmla="*/ 0 h 528"/>
                  <a:gd name="T40" fmla="*/ 0 w 89"/>
                  <a:gd name="T41" fmla="*/ 0 h 528"/>
                  <a:gd name="T42" fmla="*/ 0 w 89"/>
                  <a:gd name="T43" fmla="*/ 0 h 528"/>
                  <a:gd name="T44" fmla="*/ 0 w 89"/>
                  <a:gd name="T45" fmla="*/ 0 h 528"/>
                  <a:gd name="T46" fmla="*/ 0 w 89"/>
                  <a:gd name="T47" fmla="*/ 0 h 528"/>
                  <a:gd name="T48" fmla="*/ 0 w 89"/>
                  <a:gd name="T49" fmla="*/ 0 h 528"/>
                  <a:gd name="T50" fmla="*/ 0 w 89"/>
                  <a:gd name="T51" fmla="*/ 0 h 528"/>
                  <a:gd name="T52" fmla="*/ 0 w 89"/>
                  <a:gd name="T53" fmla="*/ 0 h 5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9"/>
                  <a:gd name="T82" fmla="*/ 0 h 528"/>
                  <a:gd name="T83" fmla="*/ 89 w 89"/>
                  <a:gd name="T84" fmla="*/ 528 h 5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9" h="528">
                    <a:moveTo>
                      <a:pt x="26" y="528"/>
                    </a:moveTo>
                    <a:lnTo>
                      <a:pt x="41" y="496"/>
                    </a:lnTo>
                    <a:lnTo>
                      <a:pt x="55" y="463"/>
                    </a:lnTo>
                    <a:lnTo>
                      <a:pt x="66" y="429"/>
                    </a:lnTo>
                    <a:lnTo>
                      <a:pt x="75" y="396"/>
                    </a:lnTo>
                    <a:lnTo>
                      <a:pt x="82" y="362"/>
                    </a:lnTo>
                    <a:lnTo>
                      <a:pt x="87" y="328"/>
                    </a:lnTo>
                    <a:lnTo>
                      <a:pt x="88" y="311"/>
                    </a:lnTo>
                    <a:lnTo>
                      <a:pt x="88" y="294"/>
                    </a:lnTo>
                    <a:lnTo>
                      <a:pt x="89" y="277"/>
                    </a:lnTo>
                    <a:lnTo>
                      <a:pt x="88" y="260"/>
                    </a:lnTo>
                    <a:lnTo>
                      <a:pt x="87" y="243"/>
                    </a:lnTo>
                    <a:lnTo>
                      <a:pt x="85" y="227"/>
                    </a:lnTo>
                    <a:lnTo>
                      <a:pt x="83" y="210"/>
                    </a:lnTo>
                    <a:lnTo>
                      <a:pt x="80" y="193"/>
                    </a:lnTo>
                    <a:lnTo>
                      <a:pt x="76" y="176"/>
                    </a:lnTo>
                    <a:lnTo>
                      <a:pt x="73" y="160"/>
                    </a:lnTo>
                    <a:lnTo>
                      <a:pt x="68" y="143"/>
                    </a:lnTo>
                    <a:lnTo>
                      <a:pt x="63" y="127"/>
                    </a:lnTo>
                    <a:lnTo>
                      <a:pt x="57" y="110"/>
                    </a:lnTo>
                    <a:lnTo>
                      <a:pt x="51" y="94"/>
                    </a:lnTo>
                    <a:lnTo>
                      <a:pt x="45" y="78"/>
                    </a:lnTo>
                    <a:lnTo>
                      <a:pt x="37" y="62"/>
                    </a:lnTo>
                    <a:lnTo>
                      <a:pt x="29" y="47"/>
                    </a:lnTo>
                    <a:lnTo>
                      <a:pt x="20" y="31"/>
                    </a:lnTo>
                    <a:lnTo>
                      <a:pt x="11" y="15"/>
                    </a:lnTo>
                    <a:lnTo>
                      <a:pt x="0" y="0"/>
                    </a:lnTo>
                  </a:path>
                </a:pathLst>
              </a:custGeom>
              <a:noFill/>
              <a:ln w="7938">
                <a:solidFill>
                  <a:srgbClr val="000000"/>
                </a:solidFill>
                <a:prstDash val="solid"/>
                <a:round/>
                <a:headEnd/>
                <a:tailEnd/>
              </a:ln>
            </p:spPr>
            <p:txBody>
              <a:bodyPr/>
              <a:lstStyle/>
              <a:p>
                <a:endParaRPr lang="en-US"/>
              </a:p>
            </p:txBody>
          </p:sp>
          <p:sp>
            <p:nvSpPr>
              <p:cNvPr id="56221" name="Freeform 1861"/>
              <p:cNvSpPr>
                <a:spLocks/>
              </p:cNvSpPr>
              <p:nvPr/>
            </p:nvSpPr>
            <p:spPr bwMode="auto">
              <a:xfrm>
                <a:off x="4771" y="2559"/>
                <a:ext cx="6" cy="43"/>
              </a:xfrm>
              <a:custGeom>
                <a:avLst/>
                <a:gdLst>
                  <a:gd name="T0" fmla="*/ 0 w 37"/>
                  <a:gd name="T1" fmla="*/ 1 h 256"/>
                  <a:gd name="T2" fmla="*/ 0 w 37"/>
                  <a:gd name="T3" fmla="*/ 1 h 256"/>
                  <a:gd name="T4" fmla="*/ 0 w 37"/>
                  <a:gd name="T5" fmla="*/ 1 h 256"/>
                  <a:gd name="T6" fmla="*/ 0 w 37"/>
                  <a:gd name="T7" fmla="*/ 1 h 256"/>
                  <a:gd name="T8" fmla="*/ 0 w 37"/>
                  <a:gd name="T9" fmla="*/ 1 h 256"/>
                  <a:gd name="T10" fmla="*/ 0 w 37"/>
                  <a:gd name="T11" fmla="*/ 1 h 256"/>
                  <a:gd name="T12" fmla="*/ 0 w 37"/>
                  <a:gd name="T13" fmla="*/ 1 h 256"/>
                  <a:gd name="T14" fmla="*/ 0 w 37"/>
                  <a:gd name="T15" fmla="*/ 1 h 256"/>
                  <a:gd name="T16" fmla="*/ 0 w 37"/>
                  <a:gd name="T17" fmla="*/ 1 h 256"/>
                  <a:gd name="T18" fmla="*/ 0 w 37"/>
                  <a:gd name="T19" fmla="*/ 1 h 256"/>
                  <a:gd name="T20" fmla="*/ 0 w 37"/>
                  <a:gd name="T21" fmla="*/ 1 h 256"/>
                  <a:gd name="T22" fmla="*/ 0 w 37"/>
                  <a:gd name="T23" fmla="*/ 0 h 256"/>
                  <a:gd name="T24" fmla="*/ 0 w 37"/>
                  <a:gd name="T25" fmla="*/ 0 h 256"/>
                  <a:gd name="T26" fmla="*/ 0 w 37"/>
                  <a:gd name="T27" fmla="*/ 0 h 256"/>
                  <a:gd name="T28" fmla="*/ 0 w 37"/>
                  <a:gd name="T29" fmla="*/ 0 h 256"/>
                  <a:gd name="T30" fmla="*/ 0 w 37"/>
                  <a:gd name="T31" fmla="*/ 0 h 256"/>
                  <a:gd name="T32" fmla="*/ 0 w 37"/>
                  <a:gd name="T33" fmla="*/ 0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256"/>
                  <a:gd name="T53" fmla="*/ 37 w 37"/>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256">
                    <a:moveTo>
                      <a:pt x="37" y="256"/>
                    </a:moveTo>
                    <a:lnTo>
                      <a:pt x="31" y="242"/>
                    </a:lnTo>
                    <a:lnTo>
                      <a:pt x="25" y="227"/>
                    </a:lnTo>
                    <a:lnTo>
                      <a:pt x="20" y="212"/>
                    </a:lnTo>
                    <a:lnTo>
                      <a:pt x="15" y="196"/>
                    </a:lnTo>
                    <a:lnTo>
                      <a:pt x="11" y="181"/>
                    </a:lnTo>
                    <a:lnTo>
                      <a:pt x="7" y="166"/>
                    </a:lnTo>
                    <a:lnTo>
                      <a:pt x="5" y="150"/>
                    </a:lnTo>
                    <a:lnTo>
                      <a:pt x="3" y="134"/>
                    </a:lnTo>
                    <a:lnTo>
                      <a:pt x="2" y="118"/>
                    </a:lnTo>
                    <a:lnTo>
                      <a:pt x="0" y="101"/>
                    </a:lnTo>
                    <a:lnTo>
                      <a:pt x="0" y="85"/>
                    </a:lnTo>
                    <a:lnTo>
                      <a:pt x="2" y="68"/>
                    </a:lnTo>
                    <a:lnTo>
                      <a:pt x="3" y="51"/>
                    </a:lnTo>
                    <a:lnTo>
                      <a:pt x="5" y="34"/>
                    </a:lnTo>
                    <a:lnTo>
                      <a:pt x="8" y="17"/>
                    </a:lnTo>
                    <a:lnTo>
                      <a:pt x="13" y="0"/>
                    </a:lnTo>
                  </a:path>
                </a:pathLst>
              </a:custGeom>
              <a:noFill/>
              <a:ln w="7938">
                <a:solidFill>
                  <a:srgbClr val="000000"/>
                </a:solidFill>
                <a:prstDash val="solid"/>
                <a:round/>
                <a:headEnd/>
                <a:tailEnd/>
              </a:ln>
            </p:spPr>
            <p:txBody>
              <a:bodyPr/>
              <a:lstStyle/>
              <a:p>
                <a:endParaRPr lang="en-US"/>
              </a:p>
            </p:txBody>
          </p:sp>
          <p:sp>
            <p:nvSpPr>
              <p:cNvPr id="56222" name="Freeform 1862"/>
              <p:cNvSpPr>
                <a:spLocks/>
              </p:cNvSpPr>
              <p:nvPr/>
            </p:nvSpPr>
            <p:spPr bwMode="auto">
              <a:xfrm>
                <a:off x="4787" y="2619"/>
                <a:ext cx="27" cy="27"/>
              </a:xfrm>
              <a:custGeom>
                <a:avLst/>
                <a:gdLst>
                  <a:gd name="T0" fmla="*/ 1 w 166"/>
                  <a:gd name="T1" fmla="*/ 1 h 161"/>
                  <a:gd name="T2" fmla="*/ 1 w 166"/>
                  <a:gd name="T3" fmla="*/ 1 h 161"/>
                  <a:gd name="T4" fmla="*/ 0 w 166"/>
                  <a:gd name="T5" fmla="*/ 1 h 161"/>
                  <a:gd name="T6" fmla="*/ 0 w 166"/>
                  <a:gd name="T7" fmla="*/ 1 h 161"/>
                  <a:gd name="T8" fmla="*/ 0 w 166"/>
                  <a:gd name="T9" fmla="*/ 0 h 161"/>
                  <a:gd name="T10" fmla="*/ 0 w 166"/>
                  <a:gd name="T11" fmla="*/ 0 h 161"/>
                  <a:gd name="T12" fmla="*/ 0 w 166"/>
                  <a:gd name="T13" fmla="*/ 0 h 161"/>
                  <a:gd name="T14" fmla="*/ 0 w 166"/>
                  <a:gd name="T15" fmla="*/ 0 h 161"/>
                  <a:gd name="T16" fmla="*/ 0 w 166"/>
                  <a:gd name="T17" fmla="*/ 0 h 1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
                  <a:gd name="T28" fmla="*/ 0 h 161"/>
                  <a:gd name="T29" fmla="*/ 166 w 166"/>
                  <a:gd name="T30" fmla="*/ 161 h 1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 h="161">
                    <a:moveTo>
                      <a:pt x="166" y="161"/>
                    </a:moveTo>
                    <a:lnTo>
                      <a:pt x="143" y="144"/>
                    </a:lnTo>
                    <a:lnTo>
                      <a:pt x="120" y="126"/>
                    </a:lnTo>
                    <a:lnTo>
                      <a:pt x="99" y="107"/>
                    </a:lnTo>
                    <a:lnTo>
                      <a:pt x="77" y="86"/>
                    </a:lnTo>
                    <a:lnTo>
                      <a:pt x="57" y="66"/>
                    </a:lnTo>
                    <a:lnTo>
                      <a:pt x="36" y="44"/>
                    </a:lnTo>
                    <a:lnTo>
                      <a:pt x="18" y="23"/>
                    </a:lnTo>
                    <a:lnTo>
                      <a:pt x="0" y="0"/>
                    </a:lnTo>
                  </a:path>
                </a:pathLst>
              </a:custGeom>
              <a:noFill/>
              <a:ln w="7938">
                <a:solidFill>
                  <a:srgbClr val="000000"/>
                </a:solidFill>
                <a:prstDash val="solid"/>
                <a:round/>
                <a:headEnd/>
                <a:tailEnd/>
              </a:ln>
            </p:spPr>
            <p:txBody>
              <a:bodyPr/>
              <a:lstStyle/>
              <a:p>
                <a:endParaRPr lang="en-US"/>
              </a:p>
            </p:txBody>
          </p:sp>
          <p:sp>
            <p:nvSpPr>
              <p:cNvPr id="56223" name="Freeform 1863"/>
              <p:cNvSpPr>
                <a:spLocks/>
              </p:cNvSpPr>
              <p:nvPr/>
            </p:nvSpPr>
            <p:spPr bwMode="auto">
              <a:xfrm>
                <a:off x="4940" y="2692"/>
                <a:ext cx="101" cy="3"/>
              </a:xfrm>
              <a:custGeom>
                <a:avLst/>
                <a:gdLst>
                  <a:gd name="T0" fmla="*/ 3 w 608"/>
                  <a:gd name="T1" fmla="*/ 0 h 22"/>
                  <a:gd name="T2" fmla="*/ 3 w 608"/>
                  <a:gd name="T3" fmla="*/ 0 h 22"/>
                  <a:gd name="T4" fmla="*/ 2 w 608"/>
                  <a:gd name="T5" fmla="*/ 0 h 22"/>
                  <a:gd name="T6" fmla="*/ 2 w 608"/>
                  <a:gd name="T7" fmla="*/ 0 h 22"/>
                  <a:gd name="T8" fmla="*/ 2 w 608"/>
                  <a:gd name="T9" fmla="*/ 0 h 22"/>
                  <a:gd name="T10" fmla="*/ 2 w 608"/>
                  <a:gd name="T11" fmla="*/ 0 h 22"/>
                  <a:gd name="T12" fmla="*/ 2 w 608"/>
                  <a:gd name="T13" fmla="*/ 0 h 22"/>
                  <a:gd name="T14" fmla="*/ 1 w 608"/>
                  <a:gd name="T15" fmla="*/ 0 h 22"/>
                  <a:gd name="T16" fmla="*/ 1 w 608"/>
                  <a:gd name="T17" fmla="*/ 0 h 22"/>
                  <a:gd name="T18" fmla="*/ 1 w 608"/>
                  <a:gd name="T19" fmla="*/ 0 h 22"/>
                  <a:gd name="T20" fmla="*/ 1 w 608"/>
                  <a:gd name="T21" fmla="*/ 0 h 22"/>
                  <a:gd name="T22" fmla="*/ 1 w 608"/>
                  <a:gd name="T23" fmla="*/ 0 h 22"/>
                  <a:gd name="T24" fmla="*/ 1 w 608"/>
                  <a:gd name="T25" fmla="*/ 0 h 22"/>
                  <a:gd name="T26" fmla="*/ 0 w 608"/>
                  <a:gd name="T27" fmla="*/ 0 h 22"/>
                  <a:gd name="T28" fmla="*/ 0 w 608"/>
                  <a:gd name="T29" fmla="*/ 0 h 22"/>
                  <a:gd name="T30" fmla="*/ 0 w 608"/>
                  <a:gd name="T31" fmla="*/ 0 h 22"/>
                  <a:gd name="T32" fmla="*/ 0 w 608"/>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8"/>
                  <a:gd name="T52" fmla="*/ 0 h 22"/>
                  <a:gd name="T53" fmla="*/ 608 w 60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8" h="22">
                    <a:moveTo>
                      <a:pt x="608" y="1"/>
                    </a:moveTo>
                    <a:lnTo>
                      <a:pt x="569" y="6"/>
                    </a:lnTo>
                    <a:lnTo>
                      <a:pt x="532" y="10"/>
                    </a:lnTo>
                    <a:lnTo>
                      <a:pt x="493" y="14"/>
                    </a:lnTo>
                    <a:lnTo>
                      <a:pt x="455" y="17"/>
                    </a:lnTo>
                    <a:lnTo>
                      <a:pt x="416" y="18"/>
                    </a:lnTo>
                    <a:lnTo>
                      <a:pt x="377" y="20"/>
                    </a:lnTo>
                    <a:lnTo>
                      <a:pt x="339" y="20"/>
                    </a:lnTo>
                    <a:lnTo>
                      <a:pt x="300" y="22"/>
                    </a:lnTo>
                    <a:lnTo>
                      <a:pt x="263" y="20"/>
                    </a:lnTo>
                    <a:lnTo>
                      <a:pt x="224" y="19"/>
                    </a:lnTo>
                    <a:lnTo>
                      <a:pt x="187" y="18"/>
                    </a:lnTo>
                    <a:lnTo>
                      <a:pt x="149" y="15"/>
                    </a:lnTo>
                    <a:lnTo>
                      <a:pt x="112" y="13"/>
                    </a:lnTo>
                    <a:lnTo>
                      <a:pt x="74" y="9"/>
                    </a:lnTo>
                    <a:lnTo>
                      <a:pt x="37" y="5"/>
                    </a:lnTo>
                    <a:lnTo>
                      <a:pt x="0" y="0"/>
                    </a:lnTo>
                  </a:path>
                </a:pathLst>
              </a:custGeom>
              <a:noFill/>
              <a:ln w="7938">
                <a:solidFill>
                  <a:srgbClr val="000000"/>
                </a:solidFill>
                <a:prstDash val="solid"/>
                <a:round/>
                <a:headEnd/>
                <a:tailEnd/>
              </a:ln>
            </p:spPr>
            <p:txBody>
              <a:bodyPr/>
              <a:lstStyle/>
              <a:p>
                <a:endParaRPr lang="en-US"/>
              </a:p>
            </p:txBody>
          </p:sp>
          <p:sp>
            <p:nvSpPr>
              <p:cNvPr id="56224" name="Freeform 1864"/>
              <p:cNvSpPr>
                <a:spLocks/>
              </p:cNvSpPr>
              <p:nvPr/>
            </p:nvSpPr>
            <p:spPr bwMode="auto">
              <a:xfrm>
                <a:off x="5077" y="2632"/>
                <a:ext cx="96" cy="53"/>
              </a:xfrm>
              <a:custGeom>
                <a:avLst/>
                <a:gdLst>
                  <a:gd name="T0" fmla="*/ 3 w 577"/>
                  <a:gd name="T1" fmla="*/ 0 h 314"/>
                  <a:gd name="T2" fmla="*/ 2 w 577"/>
                  <a:gd name="T3" fmla="*/ 0 h 314"/>
                  <a:gd name="T4" fmla="*/ 2 w 577"/>
                  <a:gd name="T5" fmla="*/ 0 h 314"/>
                  <a:gd name="T6" fmla="*/ 2 w 577"/>
                  <a:gd name="T7" fmla="*/ 0 h 314"/>
                  <a:gd name="T8" fmla="*/ 2 w 577"/>
                  <a:gd name="T9" fmla="*/ 1 h 314"/>
                  <a:gd name="T10" fmla="*/ 2 w 577"/>
                  <a:gd name="T11" fmla="*/ 1 h 314"/>
                  <a:gd name="T12" fmla="*/ 2 w 577"/>
                  <a:gd name="T13" fmla="*/ 1 h 314"/>
                  <a:gd name="T14" fmla="*/ 2 w 577"/>
                  <a:gd name="T15" fmla="*/ 1 h 314"/>
                  <a:gd name="T16" fmla="*/ 1 w 577"/>
                  <a:gd name="T17" fmla="*/ 1 h 314"/>
                  <a:gd name="T18" fmla="*/ 1 w 577"/>
                  <a:gd name="T19" fmla="*/ 1 h 314"/>
                  <a:gd name="T20" fmla="*/ 1 w 577"/>
                  <a:gd name="T21" fmla="*/ 1 h 314"/>
                  <a:gd name="T22" fmla="*/ 1 w 577"/>
                  <a:gd name="T23" fmla="*/ 1 h 314"/>
                  <a:gd name="T24" fmla="*/ 1 w 577"/>
                  <a:gd name="T25" fmla="*/ 1 h 314"/>
                  <a:gd name="T26" fmla="*/ 0 w 577"/>
                  <a:gd name="T27" fmla="*/ 1 h 314"/>
                  <a:gd name="T28" fmla="*/ 0 w 577"/>
                  <a:gd name="T29" fmla="*/ 1 h 314"/>
                  <a:gd name="T30" fmla="*/ 0 w 577"/>
                  <a:gd name="T31" fmla="*/ 2 h 314"/>
                  <a:gd name="T32" fmla="*/ 0 w 577"/>
                  <a:gd name="T33" fmla="*/ 2 h 3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7"/>
                  <a:gd name="T52" fmla="*/ 0 h 314"/>
                  <a:gd name="T53" fmla="*/ 577 w 577"/>
                  <a:gd name="T54" fmla="*/ 314 h 3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7" h="314">
                    <a:moveTo>
                      <a:pt x="577" y="0"/>
                    </a:moveTo>
                    <a:lnTo>
                      <a:pt x="548" y="29"/>
                    </a:lnTo>
                    <a:lnTo>
                      <a:pt x="517" y="56"/>
                    </a:lnTo>
                    <a:lnTo>
                      <a:pt x="485" y="83"/>
                    </a:lnTo>
                    <a:lnTo>
                      <a:pt x="452" y="109"/>
                    </a:lnTo>
                    <a:lnTo>
                      <a:pt x="418" y="131"/>
                    </a:lnTo>
                    <a:lnTo>
                      <a:pt x="383" y="154"/>
                    </a:lnTo>
                    <a:lnTo>
                      <a:pt x="347" y="176"/>
                    </a:lnTo>
                    <a:lnTo>
                      <a:pt x="310" y="196"/>
                    </a:lnTo>
                    <a:lnTo>
                      <a:pt x="273" y="214"/>
                    </a:lnTo>
                    <a:lnTo>
                      <a:pt x="234" y="232"/>
                    </a:lnTo>
                    <a:lnTo>
                      <a:pt x="197" y="248"/>
                    </a:lnTo>
                    <a:lnTo>
                      <a:pt x="157" y="264"/>
                    </a:lnTo>
                    <a:lnTo>
                      <a:pt x="118" y="278"/>
                    </a:lnTo>
                    <a:lnTo>
                      <a:pt x="79" y="291"/>
                    </a:lnTo>
                    <a:lnTo>
                      <a:pt x="39" y="303"/>
                    </a:lnTo>
                    <a:lnTo>
                      <a:pt x="0" y="314"/>
                    </a:lnTo>
                  </a:path>
                </a:pathLst>
              </a:custGeom>
              <a:noFill/>
              <a:ln w="7938">
                <a:solidFill>
                  <a:srgbClr val="000000"/>
                </a:solidFill>
                <a:prstDash val="solid"/>
                <a:round/>
                <a:headEnd/>
                <a:tailEnd/>
              </a:ln>
            </p:spPr>
            <p:txBody>
              <a:bodyPr/>
              <a:lstStyle/>
              <a:p>
                <a:endParaRPr lang="en-US"/>
              </a:p>
            </p:txBody>
          </p:sp>
          <p:sp>
            <p:nvSpPr>
              <p:cNvPr id="56225" name="Freeform 1865"/>
              <p:cNvSpPr>
                <a:spLocks/>
              </p:cNvSpPr>
              <p:nvPr/>
            </p:nvSpPr>
            <p:spPr bwMode="auto">
              <a:xfrm>
                <a:off x="5189" y="2527"/>
                <a:ext cx="15" cy="85"/>
              </a:xfrm>
              <a:custGeom>
                <a:avLst/>
                <a:gdLst>
                  <a:gd name="T0" fmla="*/ 0 w 95"/>
                  <a:gd name="T1" fmla="*/ 0 h 513"/>
                  <a:gd name="T2" fmla="*/ 0 w 95"/>
                  <a:gd name="T3" fmla="*/ 0 h 513"/>
                  <a:gd name="T4" fmla="*/ 0 w 95"/>
                  <a:gd name="T5" fmla="*/ 0 h 513"/>
                  <a:gd name="T6" fmla="*/ 0 w 95"/>
                  <a:gd name="T7" fmla="*/ 0 h 513"/>
                  <a:gd name="T8" fmla="*/ 0 w 95"/>
                  <a:gd name="T9" fmla="*/ 0 h 513"/>
                  <a:gd name="T10" fmla="*/ 0 w 95"/>
                  <a:gd name="T11" fmla="*/ 0 h 513"/>
                  <a:gd name="T12" fmla="*/ 0 w 95"/>
                  <a:gd name="T13" fmla="*/ 0 h 513"/>
                  <a:gd name="T14" fmla="*/ 0 w 95"/>
                  <a:gd name="T15" fmla="*/ 0 h 513"/>
                  <a:gd name="T16" fmla="*/ 0 w 95"/>
                  <a:gd name="T17" fmla="*/ 1 h 513"/>
                  <a:gd name="T18" fmla="*/ 0 w 95"/>
                  <a:gd name="T19" fmla="*/ 1 h 513"/>
                  <a:gd name="T20" fmla="*/ 0 w 95"/>
                  <a:gd name="T21" fmla="*/ 1 h 513"/>
                  <a:gd name="T22" fmla="*/ 0 w 95"/>
                  <a:gd name="T23" fmla="*/ 1 h 513"/>
                  <a:gd name="T24" fmla="*/ 0 w 95"/>
                  <a:gd name="T25" fmla="*/ 1 h 513"/>
                  <a:gd name="T26" fmla="*/ 0 w 95"/>
                  <a:gd name="T27" fmla="*/ 1 h 513"/>
                  <a:gd name="T28" fmla="*/ 0 w 95"/>
                  <a:gd name="T29" fmla="*/ 1 h 513"/>
                  <a:gd name="T30" fmla="*/ 0 w 95"/>
                  <a:gd name="T31" fmla="*/ 2 h 513"/>
                  <a:gd name="T32" fmla="*/ 0 w 95"/>
                  <a:gd name="T33" fmla="*/ 2 h 513"/>
                  <a:gd name="T34" fmla="*/ 0 w 95"/>
                  <a:gd name="T35" fmla="*/ 2 h 513"/>
                  <a:gd name="T36" fmla="*/ 0 w 95"/>
                  <a:gd name="T37" fmla="*/ 2 h 513"/>
                  <a:gd name="T38" fmla="*/ 0 w 95"/>
                  <a:gd name="T39" fmla="*/ 2 h 513"/>
                  <a:gd name="T40" fmla="*/ 0 w 95"/>
                  <a:gd name="T41" fmla="*/ 2 h 5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513"/>
                  <a:gd name="T65" fmla="*/ 95 w 95"/>
                  <a:gd name="T66" fmla="*/ 513 h 5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513">
                    <a:moveTo>
                      <a:pt x="49" y="0"/>
                    </a:moveTo>
                    <a:lnTo>
                      <a:pt x="56" y="16"/>
                    </a:lnTo>
                    <a:lnTo>
                      <a:pt x="63" y="33"/>
                    </a:lnTo>
                    <a:lnTo>
                      <a:pt x="69" y="50"/>
                    </a:lnTo>
                    <a:lnTo>
                      <a:pt x="74" y="67"/>
                    </a:lnTo>
                    <a:lnTo>
                      <a:pt x="79" y="83"/>
                    </a:lnTo>
                    <a:lnTo>
                      <a:pt x="82" y="100"/>
                    </a:lnTo>
                    <a:lnTo>
                      <a:pt x="86" y="117"/>
                    </a:lnTo>
                    <a:lnTo>
                      <a:pt x="89" y="134"/>
                    </a:lnTo>
                    <a:lnTo>
                      <a:pt x="93" y="167"/>
                    </a:lnTo>
                    <a:lnTo>
                      <a:pt x="95" y="200"/>
                    </a:lnTo>
                    <a:lnTo>
                      <a:pt x="94" y="233"/>
                    </a:lnTo>
                    <a:lnTo>
                      <a:pt x="92" y="266"/>
                    </a:lnTo>
                    <a:lnTo>
                      <a:pt x="86" y="298"/>
                    </a:lnTo>
                    <a:lnTo>
                      <a:pt x="79" y="331"/>
                    </a:lnTo>
                    <a:lnTo>
                      <a:pt x="70" y="362"/>
                    </a:lnTo>
                    <a:lnTo>
                      <a:pt x="60" y="393"/>
                    </a:lnTo>
                    <a:lnTo>
                      <a:pt x="47" y="424"/>
                    </a:lnTo>
                    <a:lnTo>
                      <a:pt x="32" y="454"/>
                    </a:lnTo>
                    <a:lnTo>
                      <a:pt x="17" y="484"/>
                    </a:lnTo>
                    <a:lnTo>
                      <a:pt x="0" y="513"/>
                    </a:lnTo>
                  </a:path>
                </a:pathLst>
              </a:custGeom>
              <a:noFill/>
              <a:ln w="7938">
                <a:solidFill>
                  <a:srgbClr val="000000"/>
                </a:solidFill>
                <a:prstDash val="solid"/>
                <a:round/>
                <a:headEnd/>
                <a:tailEnd/>
              </a:ln>
            </p:spPr>
            <p:txBody>
              <a:bodyPr/>
              <a:lstStyle/>
              <a:p>
                <a:endParaRPr lang="en-US"/>
              </a:p>
            </p:txBody>
          </p:sp>
          <p:sp>
            <p:nvSpPr>
              <p:cNvPr id="56226" name="Freeform 1866"/>
              <p:cNvSpPr>
                <a:spLocks/>
              </p:cNvSpPr>
              <p:nvPr/>
            </p:nvSpPr>
            <p:spPr bwMode="auto">
              <a:xfrm>
                <a:off x="5179" y="2499"/>
                <a:ext cx="6" cy="8"/>
              </a:xfrm>
              <a:custGeom>
                <a:avLst/>
                <a:gdLst>
                  <a:gd name="T0" fmla="*/ 0 w 38"/>
                  <a:gd name="T1" fmla="*/ 0 h 46"/>
                  <a:gd name="T2" fmla="*/ 0 w 38"/>
                  <a:gd name="T3" fmla="*/ 0 h 46"/>
                  <a:gd name="T4" fmla="*/ 0 w 38"/>
                  <a:gd name="T5" fmla="*/ 0 h 46"/>
                  <a:gd name="T6" fmla="*/ 0 w 38"/>
                  <a:gd name="T7" fmla="*/ 0 h 46"/>
                  <a:gd name="T8" fmla="*/ 0 w 38"/>
                  <a:gd name="T9" fmla="*/ 0 h 46"/>
                  <a:gd name="T10" fmla="*/ 0 60000 65536"/>
                  <a:gd name="T11" fmla="*/ 0 60000 65536"/>
                  <a:gd name="T12" fmla="*/ 0 60000 65536"/>
                  <a:gd name="T13" fmla="*/ 0 60000 65536"/>
                  <a:gd name="T14" fmla="*/ 0 60000 65536"/>
                  <a:gd name="T15" fmla="*/ 0 w 38"/>
                  <a:gd name="T16" fmla="*/ 0 h 46"/>
                  <a:gd name="T17" fmla="*/ 38 w 38"/>
                  <a:gd name="T18" fmla="*/ 46 h 46"/>
                </a:gdLst>
                <a:ahLst/>
                <a:cxnLst>
                  <a:cxn ang="T10">
                    <a:pos x="T0" y="T1"/>
                  </a:cxn>
                  <a:cxn ang="T11">
                    <a:pos x="T2" y="T3"/>
                  </a:cxn>
                  <a:cxn ang="T12">
                    <a:pos x="T4" y="T5"/>
                  </a:cxn>
                  <a:cxn ang="T13">
                    <a:pos x="T6" y="T7"/>
                  </a:cxn>
                  <a:cxn ang="T14">
                    <a:pos x="T8" y="T9"/>
                  </a:cxn>
                </a:cxnLst>
                <a:rect l="T15" t="T16" r="T17" b="T18"/>
                <a:pathLst>
                  <a:path w="38" h="46">
                    <a:moveTo>
                      <a:pt x="38" y="46"/>
                    </a:moveTo>
                    <a:lnTo>
                      <a:pt x="29" y="34"/>
                    </a:lnTo>
                    <a:lnTo>
                      <a:pt x="20" y="22"/>
                    </a:lnTo>
                    <a:lnTo>
                      <a:pt x="10" y="11"/>
                    </a:lnTo>
                    <a:lnTo>
                      <a:pt x="0" y="0"/>
                    </a:lnTo>
                  </a:path>
                </a:pathLst>
              </a:custGeom>
              <a:noFill/>
              <a:ln w="7938">
                <a:solidFill>
                  <a:srgbClr val="000000"/>
                </a:solidFill>
                <a:prstDash val="solid"/>
                <a:round/>
                <a:headEnd/>
                <a:tailEnd/>
              </a:ln>
            </p:spPr>
            <p:txBody>
              <a:bodyPr/>
              <a:lstStyle/>
              <a:p>
                <a:endParaRPr lang="en-US"/>
              </a:p>
            </p:txBody>
          </p:sp>
          <p:sp>
            <p:nvSpPr>
              <p:cNvPr id="56227" name="Freeform 1867"/>
              <p:cNvSpPr>
                <a:spLocks/>
              </p:cNvSpPr>
              <p:nvPr/>
            </p:nvSpPr>
            <p:spPr bwMode="auto">
              <a:xfrm>
                <a:off x="5179" y="2499"/>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1"/>
                    </a:lnTo>
                    <a:lnTo>
                      <a:pt x="0" y="0"/>
                    </a:lnTo>
                  </a:path>
                </a:pathLst>
              </a:custGeom>
              <a:noFill/>
              <a:ln w="7938">
                <a:solidFill>
                  <a:srgbClr val="000000"/>
                </a:solidFill>
                <a:prstDash val="solid"/>
                <a:round/>
                <a:headEnd/>
                <a:tailEnd/>
              </a:ln>
            </p:spPr>
            <p:txBody>
              <a:bodyPr/>
              <a:lstStyle/>
              <a:p>
                <a:endParaRPr lang="en-US"/>
              </a:p>
            </p:txBody>
          </p:sp>
          <p:sp>
            <p:nvSpPr>
              <p:cNvPr id="56228" name="Freeform 1868"/>
              <p:cNvSpPr>
                <a:spLocks/>
              </p:cNvSpPr>
              <p:nvPr/>
            </p:nvSpPr>
            <p:spPr bwMode="auto">
              <a:xfrm>
                <a:off x="5180" y="2568"/>
                <a:ext cx="5" cy="47"/>
              </a:xfrm>
              <a:custGeom>
                <a:avLst/>
                <a:gdLst>
                  <a:gd name="T0" fmla="*/ 0 w 31"/>
                  <a:gd name="T1" fmla="*/ 1 h 280"/>
                  <a:gd name="T2" fmla="*/ 0 w 31"/>
                  <a:gd name="T3" fmla="*/ 1 h 280"/>
                  <a:gd name="T4" fmla="*/ 0 w 31"/>
                  <a:gd name="T5" fmla="*/ 1 h 280"/>
                  <a:gd name="T6" fmla="*/ 0 w 31"/>
                  <a:gd name="T7" fmla="*/ 1 h 280"/>
                  <a:gd name="T8" fmla="*/ 0 w 31"/>
                  <a:gd name="T9" fmla="*/ 1 h 280"/>
                  <a:gd name="T10" fmla="*/ 0 w 31"/>
                  <a:gd name="T11" fmla="*/ 1 h 280"/>
                  <a:gd name="T12" fmla="*/ 0 w 31"/>
                  <a:gd name="T13" fmla="*/ 1 h 280"/>
                  <a:gd name="T14" fmla="*/ 0 w 31"/>
                  <a:gd name="T15" fmla="*/ 1 h 280"/>
                  <a:gd name="T16" fmla="*/ 0 w 31"/>
                  <a:gd name="T17" fmla="*/ 1 h 280"/>
                  <a:gd name="T18" fmla="*/ 0 w 31"/>
                  <a:gd name="T19" fmla="*/ 1 h 280"/>
                  <a:gd name="T20" fmla="*/ 0 w 31"/>
                  <a:gd name="T21" fmla="*/ 1 h 280"/>
                  <a:gd name="T22" fmla="*/ 0 w 31"/>
                  <a:gd name="T23" fmla="*/ 1 h 280"/>
                  <a:gd name="T24" fmla="*/ 0 w 31"/>
                  <a:gd name="T25" fmla="*/ 0 h 280"/>
                  <a:gd name="T26" fmla="*/ 0 w 31"/>
                  <a:gd name="T27" fmla="*/ 0 h 280"/>
                  <a:gd name="T28" fmla="*/ 0 w 31"/>
                  <a:gd name="T29" fmla="*/ 0 h 280"/>
                  <a:gd name="T30" fmla="*/ 0 w 31"/>
                  <a:gd name="T31" fmla="*/ 0 h 280"/>
                  <a:gd name="T32" fmla="*/ 0 w 31"/>
                  <a:gd name="T33" fmla="*/ 0 h 2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280"/>
                  <a:gd name="T53" fmla="*/ 31 w 31"/>
                  <a:gd name="T54" fmla="*/ 280 h 2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280">
                    <a:moveTo>
                      <a:pt x="0" y="280"/>
                    </a:moveTo>
                    <a:lnTo>
                      <a:pt x="7" y="263"/>
                    </a:lnTo>
                    <a:lnTo>
                      <a:pt x="13" y="245"/>
                    </a:lnTo>
                    <a:lnTo>
                      <a:pt x="17" y="228"/>
                    </a:lnTo>
                    <a:lnTo>
                      <a:pt x="22" y="211"/>
                    </a:lnTo>
                    <a:lnTo>
                      <a:pt x="25" y="193"/>
                    </a:lnTo>
                    <a:lnTo>
                      <a:pt x="27" y="176"/>
                    </a:lnTo>
                    <a:lnTo>
                      <a:pt x="30" y="158"/>
                    </a:lnTo>
                    <a:lnTo>
                      <a:pt x="31" y="141"/>
                    </a:lnTo>
                    <a:lnTo>
                      <a:pt x="31" y="123"/>
                    </a:lnTo>
                    <a:lnTo>
                      <a:pt x="31" y="106"/>
                    </a:lnTo>
                    <a:lnTo>
                      <a:pt x="30" y="88"/>
                    </a:lnTo>
                    <a:lnTo>
                      <a:pt x="27" y="69"/>
                    </a:lnTo>
                    <a:lnTo>
                      <a:pt x="24" y="52"/>
                    </a:lnTo>
                    <a:lnTo>
                      <a:pt x="20" y="34"/>
                    </a:lnTo>
                    <a:lnTo>
                      <a:pt x="16" y="17"/>
                    </a:lnTo>
                    <a:lnTo>
                      <a:pt x="11" y="0"/>
                    </a:lnTo>
                  </a:path>
                </a:pathLst>
              </a:custGeom>
              <a:noFill/>
              <a:ln w="7938">
                <a:solidFill>
                  <a:srgbClr val="000000"/>
                </a:solidFill>
                <a:prstDash val="solid"/>
                <a:round/>
                <a:headEnd/>
                <a:tailEnd/>
              </a:ln>
            </p:spPr>
            <p:txBody>
              <a:bodyPr/>
              <a:lstStyle/>
              <a:p>
                <a:endParaRPr lang="en-US"/>
              </a:p>
            </p:txBody>
          </p:sp>
          <p:sp>
            <p:nvSpPr>
              <p:cNvPr id="56229" name="Freeform 1869"/>
              <p:cNvSpPr>
                <a:spLocks/>
              </p:cNvSpPr>
              <p:nvPr/>
            </p:nvSpPr>
            <p:spPr bwMode="auto">
              <a:xfrm>
                <a:off x="4790" y="2671"/>
                <a:ext cx="1" cy="0"/>
              </a:xfrm>
              <a:custGeom>
                <a:avLst/>
                <a:gdLst>
                  <a:gd name="T0" fmla="*/ 0 w 4"/>
                  <a:gd name="T1" fmla="*/ 0 h 1"/>
                  <a:gd name="T2" fmla="*/ 0 w 4"/>
                  <a:gd name="T3" fmla="*/ 0 h 1"/>
                  <a:gd name="T4" fmla="*/ 0 w 4"/>
                  <a:gd name="T5" fmla="*/ 0 h 1"/>
                  <a:gd name="T6" fmla="*/ 0 60000 65536"/>
                  <a:gd name="T7" fmla="*/ 0 60000 65536"/>
                  <a:gd name="T8" fmla="*/ 0 60000 65536"/>
                  <a:gd name="T9" fmla="*/ 0 w 4"/>
                  <a:gd name="T10" fmla="*/ 0 h 1"/>
                  <a:gd name="T11" fmla="*/ 4 w 4"/>
                  <a:gd name="T12" fmla="*/ 0 h 1"/>
                </a:gdLst>
                <a:ahLst/>
                <a:cxnLst>
                  <a:cxn ang="T6">
                    <a:pos x="T0" y="T1"/>
                  </a:cxn>
                  <a:cxn ang="T7">
                    <a:pos x="T2" y="T3"/>
                  </a:cxn>
                  <a:cxn ang="T8">
                    <a:pos x="T4" y="T5"/>
                  </a:cxn>
                </a:cxnLst>
                <a:rect l="T9" t="T10" r="T11" b="T12"/>
                <a:pathLst>
                  <a:path w="4" h="1">
                    <a:moveTo>
                      <a:pt x="0" y="0"/>
                    </a:moveTo>
                    <a:lnTo>
                      <a:pt x="3" y="1"/>
                    </a:lnTo>
                    <a:lnTo>
                      <a:pt x="4" y="1"/>
                    </a:lnTo>
                  </a:path>
                </a:pathLst>
              </a:custGeom>
              <a:noFill/>
              <a:ln w="7938">
                <a:solidFill>
                  <a:srgbClr val="000000"/>
                </a:solidFill>
                <a:prstDash val="solid"/>
                <a:round/>
                <a:headEnd/>
                <a:tailEnd/>
              </a:ln>
            </p:spPr>
            <p:txBody>
              <a:bodyPr/>
              <a:lstStyle/>
              <a:p>
                <a:endParaRPr lang="en-US"/>
              </a:p>
            </p:txBody>
          </p:sp>
          <p:sp>
            <p:nvSpPr>
              <p:cNvPr id="56230" name="Freeform 1870"/>
              <p:cNvSpPr>
                <a:spLocks/>
              </p:cNvSpPr>
              <p:nvPr/>
            </p:nvSpPr>
            <p:spPr bwMode="auto">
              <a:xfrm>
                <a:off x="4786" y="2671"/>
                <a:ext cx="20" cy="15"/>
              </a:xfrm>
              <a:custGeom>
                <a:avLst/>
                <a:gdLst>
                  <a:gd name="T0" fmla="*/ 1 w 120"/>
                  <a:gd name="T1" fmla="*/ 0 h 93"/>
                  <a:gd name="T2" fmla="*/ 1 w 120"/>
                  <a:gd name="T3" fmla="*/ 0 h 93"/>
                  <a:gd name="T4" fmla="*/ 1 w 120"/>
                  <a:gd name="T5" fmla="*/ 0 h 93"/>
                  <a:gd name="T6" fmla="*/ 1 w 120"/>
                  <a:gd name="T7" fmla="*/ 0 h 93"/>
                  <a:gd name="T8" fmla="*/ 0 w 120"/>
                  <a:gd name="T9" fmla="*/ 0 h 93"/>
                  <a:gd name="T10" fmla="*/ 0 w 120"/>
                  <a:gd name="T11" fmla="*/ 0 h 93"/>
                  <a:gd name="T12" fmla="*/ 0 w 120"/>
                  <a:gd name="T13" fmla="*/ 0 h 93"/>
                  <a:gd name="T14" fmla="*/ 0 w 120"/>
                  <a:gd name="T15" fmla="*/ 0 h 93"/>
                  <a:gd name="T16" fmla="*/ 0 w 120"/>
                  <a:gd name="T17" fmla="*/ 0 h 93"/>
                  <a:gd name="T18" fmla="*/ 0 w 120"/>
                  <a:gd name="T19" fmla="*/ 0 h 93"/>
                  <a:gd name="T20" fmla="*/ 0 w 120"/>
                  <a:gd name="T21" fmla="*/ 0 h 93"/>
                  <a:gd name="T22" fmla="*/ 0 w 120"/>
                  <a:gd name="T23" fmla="*/ 0 h 93"/>
                  <a:gd name="T24" fmla="*/ 0 w 120"/>
                  <a:gd name="T25" fmla="*/ 0 h 93"/>
                  <a:gd name="T26" fmla="*/ 0 w 120"/>
                  <a:gd name="T27" fmla="*/ 0 h 93"/>
                  <a:gd name="T28" fmla="*/ 0 w 120"/>
                  <a:gd name="T29" fmla="*/ 0 h 93"/>
                  <a:gd name="T30" fmla="*/ 0 w 120"/>
                  <a:gd name="T31" fmla="*/ 0 h 93"/>
                  <a:gd name="T32" fmla="*/ 0 w 120"/>
                  <a:gd name="T33" fmla="*/ 0 h 93"/>
                  <a:gd name="T34" fmla="*/ 0 w 120"/>
                  <a:gd name="T35" fmla="*/ 0 h 93"/>
                  <a:gd name="T36" fmla="*/ 0 w 120"/>
                  <a:gd name="T37" fmla="*/ 0 h 93"/>
                  <a:gd name="T38" fmla="*/ 0 w 120"/>
                  <a:gd name="T39" fmla="*/ 0 h 93"/>
                  <a:gd name="T40" fmla="*/ 0 w 120"/>
                  <a:gd name="T41" fmla="*/ 0 h 93"/>
                  <a:gd name="T42" fmla="*/ 0 w 120"/>
                  <a:gd name="T43" fmla="*/ 0 h 93"/>
                  <a:gd name="T44" fmla="*/ 0 w 120"/>
                  <a:gd name="T45" fmla="*/ 0 h 93"/>
                  <a:gd name="T46" fmla="*/ 0 w 120"/>
                  <a:gd name="T47" fmla="*/ 0 h 93"/>
                  <a:gd name="T48" fmla="*/ 0 w 120"/>
                  <a:gd name="T49" fmla="*/ 0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93"/>
                  <a:gd name="T77" fmla="*/ 120 w 120"/>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93">
                    <a:moveTo>
                      <a:pt x="120" y="90"/>
                    </a:moveTo>
                    <a:lnTo>
                      <a:pt x="110" y="91"/>
                    </a:lnTo>
                    <a:lnTo>
                      <a:pt x="100" y="92"/>
                    </a:lnTo>
                    <a:lnTo>
                      <a:pt x="90" y="93"/>
                    </a:lnTo>
                    <a:lnTo>
                      <a:pt x="80" y="92"/>
                    </a:lnTo>
                    <a:lnTo>
                      <a:pt x="69" y="91"/>
                    </a:lnTo>
                    <a:lnTo>
                      <a:pt x="60" y="90"/>
                    </a:lnTo>
                    <a:lnTo>
                      <a:pt x="50" y="88"/>
                    </a:lnTo>
                    <a:lnTo>
                      <a:pt x="41" y="84"/>
                    </a:lnTo>
                    <a:lnTo>
                      <a:pt x="33" y="81"/>
                    </a:lnTo>
                    <a:lnTo>
                      <a:pt x="26" y="77"/>
                    </a:lnTo>
                    <a:lnTo>
                      <a:pt x="19" y="73"/>
                    </a:lnTo>
                    <a:lnTo>
                      <a:pt x="14" y="68"/>
                    </a:lnTo>
                    <a:lnTo>
                      <a:pt x="9" y="63"/>
                    </a:lnTo>
                    <a:lnTo>
                      <a:pt x="5" y="57"/>
                    </a:lnTo>
                    <a:lnTo>
                      <a:pt x="2" y="51"/>
                    </a:lnTo>
                    <a:lnTo>
                      <a:pt x="1" y="46"/>
                    </a:lnTo>
                    <a:lnTo>
                      <a:pt x="0" y="40"/>
                    </a:lnTo>
                    <a:lnTo>
                      <a:pt x="1" y="33"/>
                    </a:lnTo>
                    <a:lnTo>
                      <a:pt x="2" y="27"/>
                    </a:lnTo>
                    <a:lnTo>
                      <a:pt x="6" y="22"/>
                    </a:lnTo>
                    <a:lnTo>
                      <a:pt x="10" y="16"/>
                    </a:lnTo>
                    <a:lnTo>
                      <a:pt x="15" y="10"/>
                    </a:lnTo>
                    <a:lnTo>
                      <a:pt x="20" y="5"/>
                    </a:lnTo>
                    <a:lnTo>
                      <a:pt x="27" y="0"/>
                    </a:lnTo>
                  </a:path>
                </a:pathLst>
              </a:custGeom>
              <a:noFill/>
              <a:ln w="7938">
                <a:solidFill>
                  <a:srgbClr val="000000"/>
                </a:solidFill>
                <a:prstDash val="solid"/>
                <a:round/>
                <a:headEnd/>
                <a:tailEnd/>
              </a:ln>
            </p:spPr>
            <p:txBody>
              <a:bodyPr/>
              <a:lstStyle/>
              <a:p>
                <a:endParaRPr lang="en-US"/>
              </a:p>
            </p:txBody>
          </p:sp>
          <p:sp>
            <p:nvSpPr>
              <p:cNvPr id="56231" name="Freeform 1871"/>
              <p:cNvSpPr>
                <a:spLocks/>
              </p:cNvSpPr>
              <p:nvPr/>
            </p:nvSpPr>
            <p:spPr bwMode="auto">
              <a:xfrm>
                <a:off x="4831" y="2659"/>
                <a:ext cx="3" cy="4"/>
              </a:xfrm>
              <a:custGeom>
                <a:avLst/>
                <a:gdLst>
                  <a:gd name="T0" fmla="*/ 0 w 18"/>
                  <a:gd name="T1" fmla="*/ 0 h 27"/>
                  <a:gd name="T2" fmla="*/ 0 w 18"/>
                  <a:gd name="T3" fmla="*/ 0 h 27"/>
                  <a:gd name="T4" fmla="*/ 0 w 18"/>
                  <a:gd name="T5" fmla="*/ 0 h 27"/>
                  <a:gd name="T6" fmla="*/ 0 w 18"/>
                  <a:gd name="T7" fmla="*/ 0 h 27"/>
                  <a:gd name="T8" fmla="*/ 0 w 18"/>
                  <a:gd name="T9" fmla="*/ 0 h 27"/>
                  <a:gd name="T10" fmla="*/ 0 w 18"/>
                  <a:gd name="T11" fmla="*/ 0 h 27"/>
                  <a:gd name="T12" fmla="*/ 0 w 18"/>
                  <a:gd name="T13" fmla="*/ 0 h 27"/>
                  <a:gd name="T14" fmla="*/ 0 w 18"/>
                  <a:gd name="T15" fmla="*/ 0 h 27"/>
                  <a:gd name="T16" fmla="*/ 0 w 18"/>
                  <a:gd name="T17" fmla="*/ 0 h 27"/>
                  <a:gd name="T18" fmla="*/ 0 w 18"/>
                  <a:gd name="T19" fmla="*/ 0 h 27"/>
                  <a:gd name="T20" fmla="*/ 0 w 18"/>
                  <a:gd name="T21" fmla="*/ 0 h 27"/>
                  <a:gd name="T22" fmla="*/ 0 w 18"/>
                  <a:gd name="T23" fmla="*/ 0 h 27"/>
                  <a:gd name="T24" fmla="*/ 0 w 18"/>
                  <a:gd name="T25" fmla="*/ 0 h 27"/>
                  <a:gd name="T26" fmla="*/ 0 w 18"/>
                  <a:gd name="T27" fmla="*/ 0 h 27"/>
                  <a:gd name="T28" fmla="*/ 0 w 18"/>
                  <a:gd name="T29" fmla="*/ 0 h 27"/>
                  <a:gd name="T30" fmla="*/ 0 w 18"/>
                  <a:gd name="T31" fmla="*/ 0 h 27"/>
                  <a:gd name="T32" fmla="*/ 0 w 18"/>
                  <a:gd name="T33" fmla="*/ 0 h 27"/>
                  <a:gd name="T34" fmla="*/ 0 w 18"/>
                  <a:gd name="T35" fmla="*/ 0 h 27"/>
                  <a:gd name="T36" fmla="*/ 0 w 18"/>
                  <a:gd name="T37" fmla="*/ 0 h 27"/>
                  <a:gd name="T38" fmla="*/ 0 w 18"/>
                  <a:gd name="T39" fmla="*/ 0 h 27"/>
                  <a:gd name="T40" fmla="*/ 0 w 18"/>
                  <a:gd name="T41" fmla="*/ 0 h 27"/>
                  <a:gd name="T42" fmla="*/ 0 w 18"/>
                  <a:gd name="T43" fmla="*/ 0 h 27"/>
                  <a:gd name="T44" fmla="*/ 0 w 18"/>
                  <a:gd name="T45" fmla="*/ 0 h 27"/>
                  <a:gd name="T46" fmla="*/ 0 w 18"/>
                  <a:gd name="T47" fmla="*/ 0 h 27"/>
                  <a:gd name="T48" fmla="*/ 0 w 18"/>
                  <a:gd name="T49" fmla="*/ 0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7"/>
                  <a:gd name="T77" fmla="*/ 18 w 18"/>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7">
                    <a:moveTo>
                      <a:pt x="0" y="27"/>
                    </a:moveTo>
                    <a:lnTo>
                      <a:pt x="1" y="26"/>
                    </a:lnTo>
                    <a:lnTo>
                      <a:pt x="3" y="25"/>
                    </a:lnTo>
                    <a:lnTo>
                      <a:pt x="4" y="23"/>
                    </a:lnTo>
                    <a:lnTo>
                      <a:pt x="6" y="22"/>
                    </a:lnTo>
                    <a:lnTo>
                      <a:pt x="7" y="21"/>
                    </a:lnTo>
                    <a:lnTo>
                      <a:pt x="8" y="20"/>
                    </a:lnTo>
                    <a:lnTo>
                      <a:pt x="9" y="19"/>
                    </a:lnTo>
                    <a:lnTo>
                      <a:pt x="9" y="18"/>
                    </a:lnTo>
                    <a:lnTo>
                      <a:pt x="11" y="18"/>
                    </a:lnTo>
                    <a:lnTo>
                      <a:pt x="12" y="17"/>
                    </a:lnTo>
                    <a:lnTo>
                      <a:pt x="13" y="15"/>
                    </a:lnTo>
                    <a:lnTo>
                      <a:pt x="14" y="13"/>
                    </a:lnTo>
                    <a:lnTo>
                      <a:pt x="14" y="12"/>
                    </a:lnTo>
                    <a:lnTo>
                      <a:pt x="15" y="11"/>
                    </a:lnTo>
                    <a:lnTo>
                      <a:pt x="16" y="10"/>
                    </a:lnTo>
                    <a:lnTo>
                      <a:pt x="16" y="9"/>
                    </a:lnTo>
                    <a:lnTo>
                      <a:pt x="16" y="8"/>
                    </a:lnTo>
                    <a:lnTo>
                      <a:pt x="17" y="6"/>
                    </a:lnTo>
                    <a:lnTo>
                      <a:pt x="17" y="5"/>
                    </a:lnTo>
                    <a:lnTo>
                      <a:pt x="17" y="4"/>
                    </a:lnTo>
                    <a:lnTo>
                      <a:pt x="18" y="3"/>
                    </a:lnTo>
                    <a:lnTo>
                      <a:pt x="18" y="2"/>
                    </a:lnTo>
                    <a:lnTo>
                      <a:pt x="18" y="1"/>
                    </a:lnTo>
                    <a:lnTo>
                      <a:pt x="18" y="0"/>
                    </a:lnTo>
                  </a:path>
                </a:pathLst>
              </a:custGeom>
              <a:noFill/>
              <a:ln w="7938">
                <a:solidFill>
                  <a:srgbClr val="000000"/>
                </a:solidFill>
                <a:prstDash val="solid"/>
                <a:round/>
                <a:headEnd/>
                <a:tailEnd/>
              </a:ln>
            </p:spPr>
            <p:txBody>
              <a:bodyPr/>
              <a:lstStyle/>
              <a:p>
                <a:endParaRPr lang="en-US"/>
              </a:p>
            </p:txBody>
          </p:sp>
          <p:sp>
            <p:nvSpPr>
              <p:cNvPr id="56232" name="Line 1872"/>
              <p:cNvSpPr>
                <a:spLocks noChangeShapeType="1"/>
              </p:cNvSpPr>
              <p:nvPr/>
            </p:nvSpPr>
            <p:spPr bwMode="auto">
              <a:xfrm>
                <a:off x="4831" y="2663"/>
                <a:ext cx="0" cy="0"/>
              </a:xfrm>
              <a:prstGeom prst="line">
                <a:avLst/>
              </a:prstGeom>
              <a:noFill/>
              <a:ln w="7938">
                <a:solidFill>
                  <a:srgbClr val="000000"/>
                </a:solidFill>
                <a:round/>
                <a:headEnd/>
                <a:tailEnd/>
              </a:ln>
            </p:spPr>
            <p:txBody>
              <a:bodyPr/>
              <a:lstStyle/>
              <a:p>
                <a:endParaRPr lang="en-US"/>
              </a:p>
            </p:txBody>
          </p:sp>
          <p:sp>
            <p:nvSpPr>
              <p:cNvPr id="56233" name="Line 1873"/>
              <p:cNvSpPr>
                <a:spLocks noChangeShapeType="1"/>
              </p:cNvSpPr>
              <p:nvPr/>
            </p:nvSpPr>
            <p:spPr bwMode="auto">
              <a:xfrm>
                <a:off x="4831" y="2663"/>
                <a:ext cx="0" cy="0"/>
              </a:xfrm>
              <a:prstGeom prst="line">
                <a:avLst/>
              </a:prstGeom>
              <a:noFill/>
              <a:ln w="7938">
                <a:solidFill>
                  <a:srgbClr val="000000"/>
                </a:solidFill>
                <a:round/>
                <a:headEnd/>
                <a:tailEnd/>
              </a:ln>
            </p:spPr>
            <p:txBody>
              <a:bodyPr/>
              <a:lstStyle/>
              <a:p>
                <a:endParaRPr lang="en-US"/>
              </a:p>
            </p:txBody>
          </p:sp>
          <p:sp>
            <p:nvSpPr>
              <p:cNvPr id="56234" name="Line 1874"/>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35" name="Line 1875"/>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36" name="Line 1876"/>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37" name="Line 1877"/>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38" name="Line 1878"/>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39" name="Line 1879"/>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0" name="Line 1880"/>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1" name="Line 1881"/>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2" name="Line 1882"/>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3" name="Line 1883"/>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4" name="Line 1884"/>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5" name="Line 1885"/>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6" name="Line 1886"/>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7" name="Line 1887"/>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8" name="Line 1888"/>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49" name="Line 1889"/>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0" name="Line 1890"/>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1" name="Line 1891"/>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2" name="Line 1892"/>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3" name="Line 1893"/>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4" name="Line 1894"/>
              <p:cNvSpPr>
                <a:spLocks noChangeShapeType="1"/>
              </p:cNvSpPr>
              <p:nvPr/>
            </p:nvSpPr>
            <p:spPr bwMode="auto">
              <a:xfrm flipV="1">
                <a:off x="4831" y="2663"/>
                <a:ext cx="0" cy="0"/>
              </a:xfrm>
              <a:prstGeom prst="line">
                <a:avLst/>
              </a:prstGeom>
              <a:noFill/>
              <a:ln w="7938">
                <a:solidFill>
                  <a:srgbClr val="000000"/>
                </a:solidFill>
                <a:round/>
                <a:headEnd/>
                <a:tailEnd/>
              </a:ln>
            </p:spPr>
            <p:txBody>
              <a:bodyPr/>
              <a:lstStyle/>
              <a:p>
                <a:endParaRPr lang="en-US"/>
              </a:p>
            </p:txBody>
          </p:sp>
          <p:sp>
            <p:nvSpPr>
              <p:cNvPr id="56255" name="Freeform 1895"/>
              <p:cNvSpPr>
                <a:spLocks/>
              </p:cNvSpPr>
              <p:nvPr/>
            </p:nvSpPr>
            <p:spPr bwMode="auto">
              <a:xfrm>
                <a:off x="4834" y="2658"/>
                <a:ext cx="1" cy="2"/>
              </a:xfrm>
              <a:custGeom>
                <a:avLst/>
                <a:gdLst>
                  <a:gd name="T0" fmla="*/ 0 w 8"/>
                  <a:gd name="T1" fmla="*/ 0 h 11"/>
                  <a:gd name="T2" fmla="*/ 0 w 8"/>
                  <a:gd name="T3" fmla="*/ 0 h 11"/>
                  <a:gd name="T4" fmla="*/ 0 w 8"/>
                  <a:gd name="T5" fmla="*/ 0 h 11"/>
                  <a:gd name="T6" fmla="*/ 0 60000 65536"/>
                  <a:gd name="T7" fmla="*/ 0 60000 65536"/>
                  <a:gd name="T8" fmla="*/ 0 60000 65536"/>
                  <a:gd name="T9" fmla="*/ 0 w 8"/>
                  <a:gd name="T10" fmla="*/ 0 h 11"/>
                  <a:gd name="T11" fmla="*/ 8 w 8"/>
                  <a:gd name="T12" fmla="*/ 11 h 11"/>
                </a:gdLst>
                <a:ahLst/>
                <a:cxnLst>
                  <a:cxn ang="T6">
                    <a:pos x="T0" y="T1"/>
                  </a:cxn>
                  <a:cxn ang="T7">
                    <a:pos x="T2" y="T3"/>
                  </a:cxn>
                  <a:cxn ang="T8">
                    <a:pos x="T4" y="T5"/>
                  </a:cxn>
                </a:cxnLst>
                <a:rect l="T9" t="T10" r="T11" b="T12"/>
                <a:pathLst>
                  <a:path w="8" h="11">
                    <a:moveTo>
                      <a:pt x="0" y="0"/>
                    </a:moveTo>
                    <a:lnTo>
                      <a:pt x="4" y="6"/>
                    </a:lnTo>
                    <a:lnTo>
                      <a:pt x="8" y="11"/>
                    </a:lnTo>
                  </a:path>
                </a:pathLst>
              </a:custGeom>
              <a:noFill/>
              <a:ln w="7938">
                <a:solidFill>
                  <a:srgbClr val="000000"/>
                </a:solidFill>
                <a:prstDash val="solid"/>
                <a:round/>
                <a:headEnd/>
                <a:tailEnd/>
              </a:ln>
            </p:spPr>
            <p:txBody>
              <a:bodyPr/>
              <a:lstStyle/>
              <a:p>
                <a:endParaRPr lang="en-US"/>
              </a:p>
            </p:txBody>
          </p:sp>
          <p:sp>
            <p:nvSpPr>
              <p:cNvPr id="56256" name="Freeform 1896"/>
              <p:cNvSpPr>
                <a:spLocks/>
              </p:cNvSpPr>
              <p:nvPr/>
            </p:nvSpPr>
            <p:spPr bwMode="auto">
              <a:xfrm>
                <a:off x="4834" y="265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6257" name="Line 1897"/>
              <p:cNvSpPr>
                <a:spLocks noChangeShapeType="1"/>
              </p:cNvSpPr>
              <p:nvPr/>
            </p:nvSpPr>
            <p:spPr bwMode="auto">
              <a:xfrm>
                <a:off x="4821" y="2651"/>
                <a:ext cx="0" cy="0"/>
              </a:xfrm>
              <a:prstGeom prst="line">
                <a:avLst/>
              </a:prstGeom>
              <a:noFill/>
              <a:ln w="7938">
                <a:solidFill>
                  <a:srgbClr val="000000"/>
                </a:solidFill>
                <a:round/>
                <a:headEnd/>
                <a:tailEnd/>
              </a:ln>
            </p:spPr>
            <p:txBody>
              <a:bodyPr/>
              <a:lstStyle/>
              <a:p>
                <a:endParaRPr lang="en-US"/>
              </a:p>
            </p:txBody>
          </p:sp>
          <p:sp>
            <p:nvSpPr>
              <p:cNvPr id="56258" name="Line 1898"/>
              <p:cNvSpPr>
                <a:spLocks noChangeShapeType="1"/>
              </p:cNvSpPr>
              <p:nvPr/>
            </p:nvSpPr>
            <p:spPr bwMode="auto">
              <a:xfrm>
                <a:off x="4799" y="2664"/>
                <a:ext cx="0" cy="0"/>
              </a:xfrm>
              <a:prstGeom prst="line">
                <a:avLst/>
              </a:prstGeom>
              <a:noFill/>
              <a:ln w="7938">
                <a:solidFill>
                  <a:srgbClr val="000000"/>
                </a:solidFill>
                <a:round/>
                <a:headEnd/>
                <a:tailEnd/>
              </a:ln>
            </p:spPr>
            <p:txBody>
              <a:bodyPr/>
              <a:lstStyle/>
              <a:p>
                <a:endParaRPr lang="en-US"/>
              </a:p>
            </p:txBody>
          </p:sp>
          <p:sp>
            <p:nvSpPr>
              <p:cNvPr id="56259" name="Line 1899"/>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0" name="Line 1900"/>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1" name="Line 1901"/>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2" name="Line 1902"/>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3" name="Line 1903"/>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4" name="Line 1904"/>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5" name="Line 1905"/>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6" name="Line 1906"/>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7" name="Line 1907"/>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8" name="Line 1908"/>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69" name="Line 1909"/>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0" name="Line 1910"/>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1" name="Line 1911"/>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2" name="Line 1912"/>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3" name="Line 1913"/>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4" name="Line 1914"/>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5" name="Line 1915"/>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6" name="Line 1916"/>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7" name="Line 1917"/>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8" name="Line 1918"/>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79" name="Line 1919"/>
              <p:cNvSpPr>
                <a:spLocks noChangeShapeType="1"/>
              </p:cNvSpPr>
              <p:nvPr/>
            </p:nvSpPr>
            <p:spPr bwMode="auto">
              <a:xfrm flipH="1">
                <a:off x="4799" y="2651"/>
                <a:ext cx="22" cy="13"/>
              </a:xfrm>
              <a:prstGeom prst="line">
                <a:avLst/>
              </a:prstGeom>
              <a:noFill/>
              <a:ln w="7938">
                <a:solidFill>
                  <a:srgbClr val="000000"/>
                </a:solidFill>
                <a:round/>
                <a:headEnd/>
                <a:tailEnd/>
              </a:ln>
            </p:spPr>
            <p:txBody>
              <a:bodyPr/>
              <a:lstStyle/>
              <a:p>
                <a:endParaRPr lang="en-US"/>
              </a:p>
            </p:txBody>
          </p:sp>
          <p:sp>
            <p:nvSpPr>
              <p:cNvPr id="56280" name="Freeform 1920"/>
              <p:cNvSpPr>
                <a:spLocks/>
              </p:cNvSpPr>
              <p:nvPr/>
            </p:nvSpPr>
            <p:spPr bwMode="auto">
              <a:xfrm>
                <a:off x="4826" y="2652"/>
                <a:ext cx="0" cy="0"/>
              </a:xfrm>
              <a:custGeom>
                <a:avLst/>
                <a:gdLst>
                  <a:gd name="T0" fmla="*/ 0 w 1"/>
                  <a:gd name="T1" fmla="*/ 0 h 2"/>
                  <a:gd name="T2" fmla="*/ 0 w 1"/>
                  <a:gd name="T3" fmla="*/ 0 h 2"/>
                  <a:gd name="T4" fmla="*/ 0 w 1"/>
                  <a:gd name="T5" fmla="*/ 0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1" y="2"/>
                    </a:moveTo>
                    <a:lnTo>
                      <a:pt x="0" y="1"/>
                    </a:lnTo>
                    <a:lnTo>
                      <a:pt x="0" y="0"/>
                    </a:lnTo>
                  </a:path>
                </a:pathLst>
              </a:custGeom>
              <a:noFill/>
              <a:ln w="7938">
                <a:solidFill>
                  <a:srgbClr val="000000"/>
                </a:solidFill>
                <a:prstDash val="solid"/>
                <a:round/>
                <a:headEnd/>
                <a:tailEnd/>
              </a:ln>
            </p:spPr>
            <p:txBody>
              <a:bodyPr/>
              <a:lstStyle/>
              <a:p>
                <a:endParaRPr lang="en-US"/>
              </a:p>
            </p:txBody>
          </p:sp>
          <p:sp>
            <p:nvSpPr>
              <p:cNvPr id="56281" name="Freeform 1921"/>
              <p:cNvSpPr>
                <a:spLocks/>
              </p:cNvSpPr>
              <p:nvPr/>
            </p:nvSpPr>
            <p:spPr bwMode="auto">
              <a:xfrm>
                <a:off x="4826" y="2652"/>
                <a:ext cx="0" cy="0"/>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1"/>
                    </a:moveTo>
                    <a:lnTo>
                      <a:pt x="1" y="0"/>
                    </a:lnTo>
                    <a:lnTo>
                      <a:pt x="0" y="0"/>
                    </a:lnTo>
                  </a:path>
                </a:pathLst>
              </a:custGeom>
              <a:noFill/>
              <a:ln w="7938">
                <a:solidFill>
                  <a:srgbClr val="000000"/>
                </a:solidFill>
                <a:prstDash val="solid"/>
                <a:round/>
                <a:headEnd/>
                <a:tailEnd/>
              </a:ln>
            </p:spPr>
            <p:txBody>
              <a:bodyPr/>
              <a:lstStyle/>
              <a:p>
                <a:endParaRPr lang="en-US"/>
              </a:p>
            </p:txBody>
          </p:sp>
          <p:sp>
            <p:nvSpPr>
              <p:cNvPr id="56282" name="Freeform 1922"/>
              <p:cNvSpPr>
                <a:spLocks/>
              </p:cNvSpPr>
              <p:nvPr/>
            </p:nvSpPr>
            <p:spPr bwMode="auto">
              <a:xfrm>
                <a:off x="4821" y="2651"/>
                <a:ext cx="5" cy="1"/>
              </a:xfrm>
              <a:custGeom>
                <a:avLst/>
                <a:gdLst>
                  <a:gd name="T0" fmla="*/ 0 w 25"/>
                  <a:gd name="T1" fmla="*/ 0 h 6"/>
                  <a:gd name="T2" fmla="*/ 0 w 25"/>
                  <a:gd name="T3" fmla="*/ 0 h 6"/>
                  <a:gd name="T4" fmla="*/ 0 w 25"/>
                  <a:gd name="T5" fmla="*/ 0 h 6"/>
                  <a:gd name="T6" fmla="*/ 0 w 25"/>
                  <a:gd name="T7" fmla="*/ 0 h 6"/>
                  <a:gd name="T8" fmla="*/ 0 w 25"/>
                  <a:gd name="T9" fmla="*/ 0 h 6"/>
                  <a:gd name="T10" fmla="*/ 0 w 25"/>
                  <a:gd name="T11" fmla="*/ 0 h 6"/>
                  <a:gd name="T12" fmla="*/ 0 w 25"/>
                  <a:gd name="T13" fmla="*/ 0 h 6"/>
                  <a:gd name="T14" fmla="*/ 0 60000 65536"/>
                  <a:gd name="T15" fmla="*/ 0 60000 65536"/>
                  <a:gd name="T16" fmla="*/ 0 60000 65536"/>
                  <a:gd name="T17" fmla="*/ 0 60000 65536"/>
                  <a:gd name="T18" fmla="*/ 0 60000 65536"/>
                  <a:gd name="T19" fmla="*/ 0 60000 65536"/>
                  <a:gd name="T20" fmla="*/ 0 60000 65536"/>
                  <a:gd name="T21" fmla="*/ 0 w 25"/>
                  <a:gd name="T22" fmla="*/ 0 h 6"/>
                  <a:gd name="T23" fmla="*/ 25 w 2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6">
                    <a:moveTo>
                      <a:pt x="25" y="6"/>
                    </a:moveTo>
                    <a:lnTo>
                      <a:pt x="24" y="3"/>
                    </a:lnTo>
                    <a:lnTo>
                      <a:pt x="20" y="2"/>
                    </a:lnTo>
                    <a:lnTo>
                      <a:pt x="18" y="1"/>
                    </a:lnTo>
                    <a:lnTo>
                      <a:pt x="13" y="0"/>
                    </a:lnTo>
                    <a:lnTo>
                      <a:pt x="6" y="0"/>
                    </a:lnTo>
                    <a:lnTo>
                      <a:pt x="0" y="2"/>
                    </a:lnTo>
                  </a:path>
                </a:pathLst>
              </a:custGeom>
              <a:noFill/>
              <a:ln w="7938">
                <a:solidFill>
                  <a:srgbClr val="000000"/>
                </a:solidFill>
                <a:prstDash val="solid"/>
                <a:round/>
                <a:headEnd/>
                <a:tailEnd/>
              </a:ln>
            </p:spPr>
            <p:txBody>
              <a:bodyPr/>
              <a:lstStyle/>
              <a:p>
                <a:endParaRPr lang="en-US"/>
              </a:p>
            </p:txBody>
          </p:sp>
          <p:sp>
            <p:nvSpPr>
              <p:cNvPr id="56283" name="Freeform 1923"/>
              <p:cNvSpPr>
                <a:spLocks/>
              </p:cNvSpPr>
              <p:nvPr/>
            </p:nvSpPr>
            <p:spPr bwMode="auto">
              <a:xfrm>
                <a:off x="4799" y="2664"/>
                <a:ext cx="4" cy="2"/>
              </a:xfrm>
              <a:custGeom>
                <a:avLst/>
                <a:gdLst>
                  <a:gd name="T0" fmla="*/ 0 w 28"/>
                  <a:gd name="T1" fmla="*/ 0 h 15"/>
                  <a:gd name="T2" fmla="*/ 0 w 28"/>
                  <a:gd name="T3" fmla="*/ 0 h 15"/>
                  <a:gd name="T4" fmla="*/ 0 w 28"/>
                  <a:gd name="T5" fmla="*/ 0 h 15"/>
                  <a:gd name="T6" fmla="*/ 0 w 28"/>
                  <a:gd name="T7" fmla="*/ 0 h 15"/>
                  <a:gd name="T8" fmla="*/ 0 w 28"/>
                  <a:gd name="T9" fmla="*/ 0 h 15"/>
                  <a:gd name="T10" fmla="*/ 0 w 28"/>
                  <a:gd name="T11" fmla="*/ 0 h 15"/>
                  <a:gd name="T12" fmla="*/ 0 w 28"/>
                  <a:gd name="T13" fmla="*/ 0 h 15"/>
                  <a:gd name="T14" fmla="*/ 0 w 28"/>
                  <a:gd name="T15" fmla="*/ 0 h 15"/>
                  <a:gd name="T16" fmla="*/ 0 w 28"/>
                  <a:gd name="T17" fmla="*/ 0 h 15"/>
                  <a:gd name="T18" fmla="*/ 0 w 28"/>
                  <a:gd name="T19" fmla="*/ 0 h 15"/>
                  <a:gd name="T20" fmla="*/ 0 w 28"/>
                  <a:gd name="T21" fmla="*/ 0 h 15"/>
                  <a:gd name="T22" fmla="*/ 0 w 28"/>
                  <a:gd name="T23" fmla="*/ 0 h 15"/>
                  <a:gd name="T24" fmla="*/ 0 w 2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5"/>
                  <a:gd name="T41" fmla="*/ 28 w 28"/>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5">
                    <a:moveTo>
                      <a:pt x="5" y="0"/>
                    </a:moveTo>
                    <a:lnTo>
                      <a:pt x="3" y="1"/>
                    </a:lnTo>
                    <a:lnTo>
                      <a:pt x="0" y="4"/>
                    </a:lnTo>
                    <a:lnTo>
                      <a:pt x="0" y="6"/>
                    </a:lnTo>
                    <a:lnTo>
                      <a:pt x="0" y="8"/>
                    </a:lnTo>
                    <a:lnTo>
                      <a:pt x="3" y="11"/>
                    </a:lnTo>
                    <a:lnTo>
                      <a:pt x="5" y="13"/>
                    </a:lnTo>
                    <a:lnTo>
                      <a:pt x="8" y="14"/>
                    </a:lnTo>
                    <a:lnTo>
                      <a:pt x="12" y="15"/>
                    </a:lnTo>
                    <a:lnTo>
                      <a:pt x="16" y="15"/>
                    </a:lnTo>
                    <a:lnTo>
                      <a:pt x="20" y="15"/>
                    </a:lnTo>
                    <a:lnTo>
                      <a:pt x="24" y="14"/>
                    </a:lnTo>
                    <a:lnTo>
                      <a:pt x="28" y="13"/>
                    </a:lnTo>
                  </a:path>
                </a:pathLst>
              </a:custGeom>
              <a:noFill/>
              <a:ln w="7938">
                <a:solidFill>
                  <a:srgbClr val="000000"/>
                </a:solidFill>
                <a:prstDash val="solid"/>
                <a:round/>
                <a:headEnd/>
                <a:tailEnd/>
              </a:ln>
            </p:spPr>
            <p:txBody>
              <a:bodyPr/>
              <a:lstStyle/>
              <a:p>
                <a:endParaRPr lang="en-US"/>
              </a:p>
            </p:txBody>
          </p:sp>
          <p:sp>
            <p:nvSpPr>
              <p:cNvPr id="56284" name="Line 1924"/>
              <p:cNvSpPr>
                <a:spLocks noChangeShapeType="1"/>
              </p:cNvSpPr>
              <p:nvPr/>
            </p:nvSpPr>
            <p:spPr bwMode="auto">
              <a:xfrm>
                <a:off x="4803" y="2666"/>
                <a:ext cx="0" cy="0"/>
              </a:xfrm>
              <a:prstGeom prst="line">
                <a:avLst/>
              </a:prstGeom>
              <a:noFill/>
              <a:ln w="7938">
                <a:solidFill>
                  <a:srgbClr val="000000"/>
                </a:solidFill>
                <a:round/>
                <a:headEnd/>
                <a:tailEnd/>
              </a:ln>
            </p:spPr>
            <p:txBody>
              <a:bodyPr/>
              <a:lstStyle/>
              <a:p>
                <a:endParaRPr lang="en-US"/>
              </a:p>
            </p:txBody>
          </p:sp>
          <p:sp>
            <p:nvSpPr>
              <p:cNvPr id="56285" name="Line 1925"/>
              <p:cNvSpPr>
                <a:spLocks noChangeShapeType="1"/>
              </p:cNvSpPr>
              <p:nvPr/>
            </p:nvSpPr>
            <p:spPr bwMode="auto">
              <a:xfrm>
                <a:off x="4825" y="2653"/>
                <a:ext cx="0" cy="0"/>
              </a:xfrm>
              <a:prstGeom prst="line">
                <a:avLst/>
              </a:prstGeom>
              <a:noFill/>
              <a:ln w="7938">
                <a:solidFill>
                  <a:srgbClr val="000000"/>
                </a:solidFill>
                <a:round/>
                <a:headEnd/>
                <a:tailEnd/>
              </a:ln>
            </p:spPr>
            <p:txBody>
              <a:bodyPr/>
              <a:lstStyle/>
              <a:p>
                <a:endParaRPr lang="en-US"/>
              </a:p>
            </p:txBody>
          </p:sp>
          <p:sp>
            <p:nvSpPr>
              <p:cNvPr id="56286" name="Line 1926"/>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87" name="Line 1927"/>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88" name="Line 1928"/>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89" name="Line 1929"/>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0" name="Line 1930"/>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1" name="Line 1931"/>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2" name="Line 1932"/>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3" name="Line 1933"/>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4" name="Line 1934"/>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5" name="Line 1935"/>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6" name="Line 1936"/>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7" name="Line 1937"/>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8" name="Line 1938"/>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299" name="Line 1939"/>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0" name="Line 1940"/>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1" name="Line 1941"/>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2" name="Line 1942"/>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3" name="Line 1943"/>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4" name="Line 1944"/>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5" name="Line 1945"/>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6" name="Line 1946"/>
              <p:cNvSpPr>
                <a:spLocks noChangeShapeType="1"/>
              </p:cNvSpPr>
              <p:nvPr/>
            </p:nvSpPr>
            <p:spPr bwMode="auto">
              <a:xfrm flipV="1">
                <a:off x="4803" y="2653"/>
                <a:ext cx="22" cy="13"/>
              </a:xfrm>
              <a:prstGeom prst="line">
                <a:avLst/>
              </a:prstGeom>
              <a:noFill/>
              <a:ln w="7938">
                <a:solidFill>
                  <a:srgbClr val="000000"/>
                </a:solidFill>
                <a:round/>
                <a:headEnd/>
                <a:tailEnd/>
              </a:ln>
            </p:spPr>
            <p:txBody>
              <a:bodyPr/>
              <a:lstStyle/>
              <a:p>
                <a:endParaRPr lang="en-US"/>
              </a:p>
            </p:txBody>
          </p:sp>
          <p:sp>
            <p:nvSpPr>
              <p:cNvPr id="56307" name="Freeform 1947"/>
              <p:cNvSpPr>
                <a:spLocks/>
              </p:cNvSpPr>
              <p:nvPr/>
            </p:nvSpPr>
            <p:spPr bwMode="auto">
              <a:xfrm>
                <a:off x="4825" y="2652"/>
                <a:ext cx="1" cy="1"/>
              </a:xfrm>
              <a:custGeom>
                <a:avLst/>
                <a:gdLst>
                  <a:gd name="T0" fmla="*/ 0 w 5"/>
                  <a:gd name="T1" fmla="*/ 0 h 6"/>
                  <a:gd name="T2" fmla="*/ 0 w 5"/>
                  <a:gd name="T3" fmla="*/ 0 h 6"/>
                  <a:gd name="T4" fmla="*/ 0 w 5"/>
                  <a:gd name="T5" fmla="*/ 0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0" y="6"/>
                    </a:moveTo>
                    <a:lnTo>
                      <a:pt x="3" y="3"/>
                    </a:lnTo>
                    <a:lnTo>
                      <a:pt x="5" y="0"/>
                    </a:lnTo>
                  </a:path>
                </a:pathLst>
              </a:custGeom>
              <a:noFill/>
              <a:ln w="7938">
                <a:solidFill>
                  <a:srgbClr val="000000"/>
                </a:solidFill>
                <a:prstDash val="solid"/>
                <a:round/>
                <a:headEnd/>
                <a:tailEnd/>
              </a:ln>
            </p:spPr>
            <p:txBody>
              <a:bodyPr/>
              <a:lstStyle/>
              <a:p>
                <a:endParaRPr lang="en-US"/>
              </a:p>
            </p:txBody>
          </p:sp>
          <p:sp>
            <p:nvSpPr>
              <p:cNvPr id="56308" name="Freeform 1948"/>
              <p:cNvSpPr>
                <a:spLocks/>
              </p:cNvSpPr>
              <p:nvPr/>
            </p:nvSpPr>
            <p:spPr bwMode="auto">
              <a:xfrm>
                <a:off x="4762" y="2526"/>
                <a:ext cx="14" cy="12"/>
              </a:xfrm>
              <a:custGeom>
                <a:avLst/>
                <a:gdLst>
                  <a:gd name="T0" fmla="*/ 0 w 86"/>
                  <a:gd name="T1" fmla="*/ 0 h 70"/>
                  <a:gd name="T2" fmla="*/ 0 w 86"/>
                  <a:gd name="T3" fmla="*/ 0 h 70"/>
                  <a:gd name="T4" fmla="*/ 0 w 86"/>
                  <a:gd name="T5" fmla="*/ 0 h 70"/>
                  <a:gd name="T6" fmla="*/ 0 w 86"/>
                  <a:gd name="T7" fmla="*/ 0 h 70"/>
                  <a:gd name="T8" fmla="*/ 0 w 86"/>
                  <a:gd name="T9" fmla="*/ 0 h 70"/>
                  <a:gd name="T10" fmla="*/ 0 w 86"/>
                  <a:gd name="T11" fmla="*/ 0 h 70"/>
                  <a:gd name="T12" fmla="*/ 0 w 86"/>
                  <a:gd name="T13" fmla="*/ 0 h 70"/>
                  <a:gd name="T14" fmla="*/ 0 w 86"/>
                  <a:gd name="T15" fmla="*/ 0 h 70"/>
                  <a:gd name="T16" fmla="*/ 0 w 86"/>
                  <a:gd name="T17" fmla="*/ 0 h 70"/>
                  <a:gd name="T18" fmla="*/ 0 w 86"/>
                  <a:gd name="T19" fmla="*/ 0 h 70"/>
                  <a:gd name="T20" fmla="*/ 0 w 86"/>
                  <a:gd name="T21" fmla="*/ 0 h 70"/>
                  <a:gd name="T22" fmla="*/ 0 w 86"/>
                  <a:gd name="T23" fmla="*/ 0 h 70"/>
                  <a:gd name="T24" fmla="*/ 0 w 86"/>
                  <a:gd name="T25" fmla="*/ 0 h 70"/>
                  <a:gd name="T26" fmla="*/ 0 w 86"/>
                  <a:gd name="T27" fmla="*/ 0 h 70"/>
                  <a:gd name="T28" fmla="*/ 0 w 86"/>
                  <a:gd name="T29" fmla="*/ 0 h 70"/>
                  <a:gd name="T30" fmla="*/ 0 w 86"/>
                  <a:gd name="T31" fmla="*/ 0 h 70"/>
                  <a:gd name="T32" fmla="*/ 0 w 86"/>
                  <a:gd name="T33" fmla="*/ 0 h 70"/>
                  <a:gd name="T34" fmla="*/ 0 w 86"/>
                  <a:gd name="T35" fmla="*/ 0 h 70"/>
                  <a:gd name="T36" fmla="*/ 0 w 86"/>
                  <a:gd name="T37" fmla="*/ 0 h 70"/>
                  <a:gd name="T38" fmla="*/ 0 w 86"/>
                  <a:gd name="T39" fmla="*/ 0 h 70"/>
                  <a:gd name="T40" fmla="*/ 0 w 86"/>
                  <a:gd name="T41" fmla="*/ 0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6"/>
                  <a:gd name="T64" fmla="*/ 0 h 70"/>
                  <a:gd name="T65" fmla="*/ 86 w 86"/>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6" h="70">
                    <a:moveTo>
                      <a:pt x="86" y="2"/>
                    </a:moveTo>
                    <a:lnTo>
                      <a:pt x="75" y="0"/>
                    </a:lnTo>
                    <a:lnTo>
                      <a:pt x="62" y="0"/>
                    </a:lnTo>
                    <a:lnTo>
                      <a:pt x="51" y="1"/>
                    </a:lnTo>
                    <a:lnTo>
                      <a:pt x="40" y="4"/>
                    </a:lnTo>
                    <a:lnTo>
                      <a:pt x="29" y="8"/>
                    </a:lnTo>
                    <a:lnTo>
                      <a:pt x="21" y="12"/>
                    </a:lnTo>
                    <a:lnTo>
                      <a:pt x="13" y="18"/>
                    </a:lnTo>
                    <a:lnTo>
                      <a:pt x="7" y="25"/>
                    </a:lnTo>
                    <a:lnTo>
                      <a:pt x="3" y="30"/>
                    </a:lnTo>
                    <a:lnTo>
                      <a:pt x="1" y="37"/>
                    </a:lnTo>
                    <a:lnTo>
                      <a:pt x="0" y="41"/>
                    </a:lnTo>
                    <a:lnTo>
                      <a:pt x="1" y="44"/>
                    </a:lnTo>
                    <a:lnTo>
                      <a:pt x="1" y="47"/>
                    </a:lnTo>
                    <a:lnTo>
                      <a:pt x="3" y="51"/>
                    </a:lnTo>
                    <a:lnTo>
                      <a:pt x="6" y="53"/>
                    </a:lnTo>
                    <a:lnTo>
                      <a:pt x="8" y="57"/>
                    </a:lnTo>
                    <a:lnTo>
                      <a:pt x="12" y="60"/>
                    </a:lnTo>
                    <a:lnTo>
                      <a:pt x="17" y="62"/>
                    </a:lnTo>
                    <a:lnTo>
                      <a:pt x="28" y="67"/>
                    </a:lnTo>
                    <a:lnTo>
                      <a:pt x="43" y="70"/>
                    </a:lnTo>
                  </a:path>
                </a:pathLst>
              </a:custGeom>
              <a:noFill/>
              <a:ln w="7938">
                <a:solidFill>
                  <a:srgbClr val="000000"/>
                </a:solidFill>
                <a:prstDash val="solid"/>
                <a:round/>
                <a:headEnd/>
                <a:tailEnd/>
              </a:ln>
            </p:spPr>
            <p:txBody>
              <a:bodyPr/>
              <a:lstStyle/>
              <a:p>
                <a:endParaRPr lang="en-US"/>
              </a:p>
            </p:txBody>
          </p:sp>
          <p:sp>
            <p:nvSpPr>
              <p:cNvPr id="56309" name="Freeform 1949"/>
              <p:cNvSpPr>
                <a:spLocks/>
              </p:cNvSpPr>
              <p:nvPr/>
            </p:nvSpPr>
            <p:spPr bwMode="auto">
              <a:xfrm>
                <a:off x="4754" y="2538"/>
                <a:ext cx="13" cy="10"/>
              </a:xfrm>
              <a:custGeom>
                <a:avLst/>
                <a:gdLst>
                  <a:gd name="T0" fmla="*/ 0 w 77"/>
                  <a:gd name="T1" fmla="*/ 0 h 61"/>
                  <a:gd name="T2" fmla="*/ 0 w 77"/>
                  <a:gd name="T3" fmla="*/ 0 h 61"/>
                  <a:gd name="T4" fmla="*/ 0 w 77"/>
                  <a:gd name="T5" fmla="*/ 0 h 61"/>
                  <a:gd name="T6" fmla="*/ 0 w 77"/>
                  <a:gd name="T7" fmla="*/ 0 h 61"/>
                  <a:gd name="T8" fmla="*/ 0 w 77"/>
                  <a:gd name="T9" fmla="*/ 0 h 61"/>
                  <a:gd name="T10" fmla="*/ 0 w 77"/>
                  <a:gd name="T11" fmla="*/ 0 h 61"/>
                  <a:gd name="T12" fmla="*/ 0 w 77"/>
                  <a:gd name="T13" fmla="*/ 0 h 61"/>
                  <a:gd name="T14" fmla="*/ 0 w 77"/>
                  <a:gd name="T15" fmla="*/ 0 h 61"/>
                  <a:gd name="T16" fmla="*/ 0 w 77"/>
                  <a:gd name="T17" fmla="*/ 0 h 61"/>
                  <a:gd name="T18" fmla="*/ 0 w 77"/>
                  <a:gd name="T19" fmla="*/ 0 h 61"/>
                  <a:gd name="T20" fmla="*/ 0 w 77"/>
                  <a:gd name="T21" fmla="*/ 0 h 61"/>
                  <a:gd name="T22" fmla="*/ 0 w 77"/>
                  <a:gd name="T23" fmla="*/ 0 h 61"/>
                  <a:gd name="T24" fmla="*/ 0 w 77"/>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61"/>
                  <a:gd name="T41" fmla="*/ 77 w 77"/>
                  <a:gd name="T42" fmla="*/ 61 h 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61">
                    <a:moveTo>
                      <a:pt x="0" y="0"/>
                    </a:moveTo>
                    <a:lnTo>
                      <a:pt x="0" y="5"/>
                    </a:lnTo>
                    <a:lnTo>
                      <a:pt x="1" y="10"/>
                    </a:lnTo>
                    <a:lnTo>
                      <a:pt x="4" y="15"/>
                    </a:lnTo>
                    <a:lnTo>
                      <a:pt x="6" y="20"/>
                    </a:lnTo>
                    <a:lnTo>
                      <a:pt x="8" y="25"/>
                    </a:lnTo>
                    <a:lnTo>
                      <a:pt x="13" y="29"/>
                    </a:lnTo>
                    <a:lnTo>
                      <a:pt x="16" y="34"/>
                    </a:lnTo>
                    <a:lnTo>
                      <a:pt x="22" y="37"/>
                    </a:lnTo>
                    <a:lnTo>
                      <a:pt x="33" y="45"/>
                    </a:lnTo>
                    <a:lnTo>
                      <a:pt x="46" y="52"/>
                    </a:lnTo>
                    <a:lnTo>
                      <a:pt x="61" y="56"/>
                    </a:lnTo>
                    <a:lnTo>
                      <a:pt x="77" y="61"/>
                    </a:lnTo>
                  </a:path>
                </a:pathLst>
              </a:custGeom>
              <a:noFill/>
              <a:ln w="7938">
                <a:solidFill>
                  <a:srgbClr val="000000"/>
                </a:solidFill>
                <a:prstDash val="solid"/>
                <a:round/>
                <a:headEnd/>
                <a:tailEnd/>
              </a:ln>
            </p:spPr>
            <p:txBody>
              <a:bodyPr/>
              <a:lstStyle/>
              <a:p>
                <a:endParaRPr lang="en-US"/>
              </a:p>
            </p:txBody>
          </p:sp>
          <p:sp>
            <p:nvSpPr>
              <p:cNvPr id="56310" name="Freeform 1950"/>
              <p:cNvSpPr>
                <a:spLocks/>
              </p:cNvSpPr>
              <p:nvPr/>
            </p:nvSpPr>
            <p:spPr bwMode="auto">
              <a:xfrm>
                <a:off x="4773" y="2548"/>
                <a:ext cx="6" cy="0"/>
              </a:xfrm>
              <a:custGeom>
                <a:avLst/>
                <a:gdLst>
                  <a:gd name="T0" fmla="*/ 0 w 33"/>
                  <a:gd name="T1" fmla="*/ 0 h 2"/>
                  <a:gd name="T2" fmla="*/ 0 w 33"/>
                  <a:gd name="T3" fmla="*/ 0 h 2"/>
                  <a:gd name="T4" fmla="*/ 0 w 33"/>
                  <a:gd name="T5" fmla="*/ 0 h 2"/>
                  <a:gd name="T6" fmla="*/ 0 w 33"/>
                  <a:gd name="T7" fmla="*/ 0 h 2"/>
                  <a:gd name="T8" fmla="*/ 0 w 33"/>
                  <a:gd name="T9" fmla="*/ 0 h 2"/>
                  <a:gd name="T10" fmla="*/ 0 w 33"/>
                  <a:gd name="T11" fmla="*/ 0 h 2"/>
                  <a:gd name="T12" fmla="*/ 0 w 33"/>
                  <a:gd name="T13" fmla="*/ 0 h 2"/>
                  <a:gd name="T14" fmla="*/ 0 w 33"/>
                  <a:gd name="T15" fmla="*/ 0 h 2"/>
                  <a:gd name="T16" fmla="*/ 0 w 33"/>
                  <a:gd name="T17" fmla="*/ 0 h 2"/>
                  <a:gd name="T18" fmla="*/ 0 w 33"/>
                  <a:gd name="T19" fmla="*/ 0 h 2"/>
                  <a:gd name="T20" fmla="*/ 0 w 33"/>
                  <a:gd name="T21" fmla="*/ 0 h 2"/>
                  <a:gd name="T22" fmla="*/ 0 w 33"/>
                  <a:gd name="T23" fmla="*/ 0 h 2"/>
                  <a:gd name="T24" fmla="*/ 0 w 33"/>
                  <a:gd name="T25" fmla="*/ 0 h 2"/>
                  <a:gd name="T26" fmla="*/ 0 w 33"/>
                  <a:gd name="T27" fmla="*/ 0 h 2"/>
                  <a:gd name="T28" fmla="*/ 0 w 33"/>
                  <a:gd name="T29" fmla="*/ 0 h 2"/>
                  <a:gd name="T30" fmla="*/ 0 w 33"/>
                  <a:gd name="T31" fmla="*/ 0 h 2"/>
                  <a:gd name="T32" fmla="*/ 0 w 33"/>
                  <a:gd name="T33" fmla="*/ 0 h 2"/>
                  <a:gd name="T34" fmla="*/ 0 w 33"/>
                  <a:gd name="T35" fmla="*/ 0 h 2"/>
                  <a:gd name="T36" fmla="*/ 0 w 33"/>
                  <a:gd name="T37" fmla="*/ 0 h 2"/>
                  <a:gd name="T38" fmla="*/ 0 w 33"/>
                  <a:gd name="T39" fmla="*/ 0 h 2"/>
                  <a:gd name="T40" fmla="*/ 0 w 33"/>
                  <a:gd name="T41" fmla="*/ 0 h 2"/>
                  <a:gd name="T42" fmla="*/ 0 w 33"/>
                  <a:gd name="T43" fmla="*/ 0 h 2"/>
                  <a:gd name="T44" fmla="*/ 0 w 33"/>
                  <a:gd name="T45" fmla="*/ 0 h 2"/>
                  <a:gd name="T46" fmla="*/ 0 w 33"/>
                  <a:gd name="T47" fmla="*/ 0 h 2"/>
                  <a:gd name="T48" fmla="*/ 0 w 33"/>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2"/>
                  <a:gd name="T77" fmla="*/ 33 w 33"/>
                  <a:gd name="T78" fmla="*/ 0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2">
                    <a:moveTo>
                      <a:pt x="33" y="0"/>
                    </a:moveTo>
                    <a:lnTo>
                      <a:pt x="32" y="0"/>
                    </a:lnTo>
                    <a:lnTo>
                      <a:pt x="31" y="0"/>
                    </a:lnTo>
                    <a:lnTo>
                      <a:pt x="30" y="0"/>
                    </a:lnTo>
                    <a:lnTo>
                      <a:pt x="29" y="0"/>
                    </a:lnTo>
                    <a:lnTo>
                      <a:pt x="26" y="0"/>
                    </a:lnTo>
                    <a:lnTo>
                      <a:pt x="25" y="0"/>
                    </a:lnTo>
                    <a:lnTo>
                      <a:pt x="24" y="0"/>
                    </a:lnTo>
                    <a:lnTo>
                      <a:pt x="23" y="0"/>
                    </a:lnTo>
                    <a:lnTo>
                      <a:pt x="22" y="0"/>
                    </a:lnTo>
                    <a:lnTo>
                      <a:pt x="21" y="0"/>
                    </a:lnTo>
                    <a:lnTo>
                      <a:pt x="18" y="0"/>
                    </a:lnTo>
                    <a:lnTo>
                      <a:pt x="17" y="0"/>
                    </a:lnTo>
                    <a:lnTo>
                      <a:pt x="16" y="1"/>
                    </a:lnTo>
                    <a:lnTo>
                      <a:pt x="15" y="1"/>
                    </a:lnTo>
                    <a:lnTo>
                      <a:pt x="13" y="1"/>
                    </a:lnTo>
                    <a:lnTo>
                      <a:pt x="11" y="1"/>
                    </a:lnTo>
                    <a:lnTo>
                      <a:pt x="10" y="1"/>
                    </a:lnTo>
                    <a:lnTo>
                      <a:pt x="9" y="1"/>
                    </a:lnTo>
                    <a:lnTo>
                      <a:pt x="8" y="1"/>
                    </a:lnTo>
                    <a:lnTo>
                      <a:pt x="6" y="1"/>
                    </a:lnTo>
                    <a:lnTo>
                      <a:pt x="5" y="1"/>
                    </a:lnTo>
                    <a:lnTo>
                      <a:pt x="4" y="1"/>
                    </a:lnTo>
                    <a:lnTo>
                      <a:pt x="2" y="1"/>
                    </a:lnTo>
                    <a:lnTo>
                      <a:pt x="0" y="2"/>
                    </a:lnTo>
                  </a:path>
                </a:pathLst>
              </a:custGeom>
              <a:noFill/>
              <a:ln w="7938">
                <a:solidFill>
                  <a:srgbClr val="000000"/>
                </a:solidFill>
                <a:prstDash val="solid"/>
                <a:round/>
                <a:headEnd/>
                <a:tailEnd/>
              </a:ln>
            </p:spPr>
            <p:txBody>
              <a:bodyPr/>
              <a:lstStyle/>
              <a:p>
                <a:endParaRPr lang="en-US"/>
              </a:p>
            </p:txBody>
          </p:sp>
          <p:sp>
            <p:nvSpPr>
              <p:cNvPr id="56311" name="Freeform 1951"/>
              <p:cNvSpPr>
                <a:spLocks/>
              </p:cNvSpPr>
              <p:nvPr/>
            </p:nvSpPr>
            <p:spPr bwMode="auto">
              <a:xfrm>
                <a:off x="4773" y="2537"/>
                <a:ext cx="3" cy="1"/>
              </a:xfrm>
              <a:custGeom>
                <a:avLst/>
                <a:gdLst>
                  <a:gd name="T0" fmla="*/ 0 w 18"/>
                  <a:gd name="T1" fmla="*/ 1 h 2"/>
                  <a:gd name="T2" fmla="*/ 0 w 18"/>
                  <a:gd name="T3" fmla="*/ 1 h 2"/>
                  <a:gd name="T4" fmla="*/ 0 w 18"/>
                  <a:gd name="T5" fmla="*/ 1 h 2"/>
                  <a:gd name="T6" fmla="*/ 0 w 18"/>
                  <a:gd name="T7" fmla="*/ 1 h 2"/>
                  <a:gd name="T8" fmla="*/ 0 w 18"/>
                  <a:gd name="T9" fmla="*/ 1 h 2"/>
                  <a:gd name="T10" fmla="*/ 0 w 18"/>
                  <a:gd name="T11" fmla="*/ 1 h 2"/>
                  <a:gd name="T12" fmla="*/ 0 w 18"/>
                  <a:gd name="T13" fmla="*/ 1 h 2"/>
                  <a:gd name="T14" fmla="*/ 0 w 18"/>
                  <a:gd name="T15" fmla="*/ 1 h 2"/>
                  <a:gd name="T16" fmla="*/ 0 w 18"/>
                  <a:gd name="T17" fmla="*/ 1 h 2"/>
                  <a:gd name="T18" fmla="*/ 0 w 18"/>
                  <a:gd name="T19" fmla="*/ 1 h 2"/>
                  <a:gd name="T20" fmla="*/ 0 w 18"/>
                  <a:gd name="T21" fmla="*/ 1 h 2"/>
                  <a:gd name="T22" fmla="*/ 0 w 18"/>
                  <a:gd name="T23" fmla="*/ 1 h 2"/>
                  <a:gd name="T24" fmla="*/ 0 w 18"/>
                  <a:gd name="T25" fmla="*/ 1 h 2"/>
                  <a:gd name="T26" fmla="*/ 0 w 18"/>
                  <a:gd name="T27" fmla="*/ 1 h 2"/>
                  <a:gd name="T28" fmla="*/ 0 w 18"/>
                  <a:gd name="T29" fmla="*/ 1 h 2"/>
                  <a:gd name="T30" fmla="*/ 0 w 18"/>
                  <a:gd name="T31" fmla="*/ 1 h 2"/>
                  <a:gd name="T32" fmla="*/ 0 w 18"/>
                  <a:gd name="T33" fmla="*/ 1 h 2"/>
                  <a:gd name="T34" fmla="*/ 0 w 18"/>
                  <a:gd name="T35" fmla="*/ 1 h 2"/>
                  <a:gd name="T36" fmla="*/ 0 w 18"/>
                  <a:gd name="T37" fmla="*/ 1 h 2"/>
                  <a:gd name="T38" fmla="*/ 0 w 18"/>
                  <a:gd name="T39" fmla="*/ 1 h 2"/>
                  <a:gd name="T40" fmla="*/ 0 w 18"/>
                  <a:gd name="T41" fmla="*/ 1 h 2"/>
                  <a:gd name="T42" fmla="*/ 0 w 18"/>
                  <a:gd name="T43" fmla="*/ 0 h 2"/>
                  <a:gd name="T44" fmla="*/ 0 w 18"/>
                  <a:gd name="T45" fmla="*/ 0 h 2"/>
                  <a:gd name="T46" fmla="*/ 0 w 18"/>
                  <a:gd name="T47" fmla="*/ 0 h 2"/>
                  <a:gd name="T48" fmla="*/ 0 w 18"/>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
                  <a:gd name="T77" fmla="*/ 18 w 18"/>
                  <a:gd name="T78" fmla="*/ 2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
                    <a:moveTo>
                      <a:pt x="0" y="2"/>
                    </a:moveTo>
                    <a:lnTo>
                      <a:pt x="0" y="2"/>
                    </a:lnTo>
                    <a:lnTo>
                      <a:pt x="1" y="2"/>
                    </a:lnTo>
                    <a:lnTo>
                      <a:pt x="2" y="2"/>
                    </a:lnTo>
                    <a:lnTo>
                      <a:pt x="3" y="2"/>
                    </a:lnTo>
                    <a:lnTo>
                      <a:pt x="4" y="2"/>
                    </a:lnTo>
                    <a:lnTo>
                      <a:pt x="6" y="2"/>
                    </a:lnTo>
                    <a:lnTo>
                      <a:pt x="7" y="2"/>
                    </a:lnTo>
                    <a:lnTo>
                      <a:pt x="8" y="2"/>
                    </a:lnTo>
                    <a:lnTo>
                      <a:pt x="9" y="2"/>
                    </a:lnTo>
                    <a:lnTo>
                      <a:pt x="10" y="1"/>
                    </a:lnTo>
                    <a:lnTo>
                      <a:pt x="11" y="1"/>
                    </a:lnTo>
                    <a:lnTo>
                      <a:pt x="12" y="1"/>
                    </a:lnTo>
                    <a:lnTo>
                      <a:pt x="13" y="1"/>
                    </a:lnTo>
                    <a:lnTo>
                      <a:pt x="15" y="1"/>
                    </a:lnTo>
                    <a:lnTo>
                      <a:pt x="16" y="0"/>
                    </a:lnTo>
                    <a:lnTo>
                      <a:pt x="17" y="0"/>
                    </a:lnTo>
                    <a:lnTo>
                      <a:pt x="18" y="0"/>
                    </a:lnTo>
                  </a:path>
                </a:pathLst>
              </a:custGeom>
              <a:noFill/>
              <a:ln w="7938">
                <a:solidFill>
                  <a:srgbClr val="000000"/>
                </a:solidFill>
                <a:prstDash val="solid"/>
                <a:round/>
                <a:headEnd/>
                <a:tailEnd/>
              </a:ln>
            </p:spPr>
            <p:txBody>
              <a:bodyPr/>
              <a:lstStyle/>
              <a:p>
                <a:endParaRPr lang="en-US"/>
              </a:p>
            </p:txBody>
          </p:sp>
          <p:sp>
            <p:nvSpPr>
              <p:cNvPr id="56312" name="Freeform 1952"/>
              <p:cNvSpPr>
                <a:spLocks/>
              </p:cNvSpPr>
              <p:nvPr/>
            </p:nvSpPr>
            <p:spPr bwMode="auto">
              <a:xfrm>
                <a:off x="4769" y="2538"/>
                <a:ext cx="1" cy="0"/>
              </a:xfrm>
              <a:custGeom>
                <a:avLst/>
                <a:gdLst>
                  <a:gd name="T0" fmla="*/ 0 w 5"/>
                  <a:gd name="T1" fmla="*/ 0 h 1"/>
                  <a:gd name="T2" fmla="*/ 0 w 5"/>
                  <a:gd name="T3" fmla="*/ 0 h 1"/>
                  <a:gd name="T4" fmla="*/ 0 w 5"/>
                  <a:gd name="T5" fmla="*/ 0 h 1"/>
                  <a:gd name="T6" fmla="*/ 0 60000 65536"/>
                  <a:gd name="T7" fmla="*/ 0 60000 65536"/>
                  <a:gd name="T8" fmla="*/ 0 60000 65536"/>
                  <a:gd name="T9" fmla="*/ 0 w 5"/>
                  <a:gd name="T10" fmla="*/ 0 h 1"/>
                  <a:gd name="T11" fmla="*/ 5 w 5"/>
                  <a:gd name="T12" fmla="*/ 0 h 1"/>
                </a:gdLst>
                <a:ahLst/>
                <a:cxnLst>
                  <a:cxn ang="T6">
                    <a:pos x="T0" y="T1"/>
                  </a:cxn>
                  <a:cxn ang="T7">
                    <a:pos x="T2" y="T3"/>
                  </a:cxn>
                  <a:cxn ang="T8">
                    <a:pos x="T4" y="T5"/>
                  </a:cxn>
                </a:cxnLst>
                <a:rect l="T9" t="T10" r="T11" b="T12"/>
                <a:pathLst>
                  <a:path w="5" h="1">
                    <a:moveTo>
                      <a:pt x="0" y="0"/>
                    </a:moveTo>
                    <a:lnTo>
                      <a:pt x="2" y="0"/>
                    </a:lnTo>
                    <a:lnTo>
                      <a:pt x="5" y="1"/>
                    </a:lnTo>
                  </a:path>
                </a:pathLst>
              </a:custGeom>
              <a:noFill/>
              <a:ln w="7938">
                <a:solidFill>
                  <a:srgbClr val="000000"/>
                </a:solidFill>
                <a:prstDash val="solid"/>
                <a:round/>
                <a:headEnd/>
                <a:tailEnd/>
              </a:ln>
            </p:spPr>
            <p:txBody>
              <a:bodyPr/>
              <a:lstStyle/>
              <a:p>
                <a:endParaRPr lang="en-US"/>
              </a:p>
            </p:txBody>
          </p:sp>
          <p:sp>
            <p:nvSpPr>
              <p:cNvPr id="56313" name="Freeform 1953"/>
              <p:cNvSpPr>
                <a:spLocks/>
              </p:cNvSpPr>
              <p:nvPr/>
            </p:nvSpPr>
            <p:spPr bwMode="auto">
              <a:xfrm>
                <a:off x="4767" y="2548"/>
                <a:ext cx="1" cy="0"/>
              </a:xfrm>
              <a:custGeom>
                <a:avLst/>
                <a:gdLst>
                  <a:gd name="T0" fmla="*/ 0 w 8"/>
                  <a:gd name="T1" fmla="*/ 0 w 8"/>
                  <a:gd name="T2" fmla="*/ 0 w 8"/>
                  <a:gd name="T3" fmla="*/ 0 60000 65536"/>
                  <a:gd name="T4" fmla="*/ 0 60000 65536"/>
                  <a:gd name="T5" fmla="*/ 0 60000 65536"/>
                  <a:gd name="T6" fmla="*/ 0 w 8"/>
                  <a:gd name="T7" fmla="*/ 8 w 8"/>
                </a:gdLst>
                <a:ahLst/>
                <a:cxnLst>
                  <a:cxn ang="T3">
                    <a:pos x="T0" y="0"/>
                  </a:cxn>
                  <a:cxn ang="T4">
                    <a:pos x="T1" y="0"/>
                  </a:cxn>
                  <a:cxn ang="T5">
                    <a:pos x="T2" y="0"/>
                  </a:cxn>
                </a:cxnLst>
                <a:rect l="T6" t="0" r="T7" b="0"/>
                <a:pathLst>
                  <a:path w="8">
                    <a:moveTo>
                      <a:pt x="0" y="0"/>
                    </a:moveTo>
                    <a:lnTo>
                      <a:pt x="5" y="0"/>
                    </a:lnTo>
                    <a:lnTo>
                      <a:pt x="8" y="0"/>
                    </a:lnTo>
                  </a:path>
                </a:pathLst>
              </a:custGeom>
              <a:noFill/>
              <a:ln w="7938">
                <a:solidFill>
                  <a:srgbClr val="000000"/>
                </a:solidFill>
                <a:prstDash val="solid"/>
                <a:round/>
                <a:headEnd/>
                <a:tailEnd/>
              </a:ln>
            </p:spPr>
            <p:txBody>
              <a:bodyPr/>
              <a:lstStyle/>
              <a:p>
                <a:endParaRPr lang="en-US"/>
              </a:p>
            </p:txBody>
          </p:sp>
          <p:sp>
            <p:nvSpPr>
              <p:cNvPr id="56314" name="Freeform 1954"/>
              <p:cNvSpPr>
                <a:spLocks/>
              </p:cNvSpPr>
              <p:nvPr/>
            </p:nvSpPr>
            <p:spPr bwMode="auto">
              <a:xfrm>
                <a:off x="4770" y="2538"/>
                <a:ext cx="3" cy="0"/>
              </a:xfrm>
              <a:custGeom>
                <a:avLst/>
                <a:gdLst>
                  <a:gd name="T0" fmla="*/ 0 w 19"/>
                  <a:gd name="T1" fmla="*/ 0 w 19"/>
                  <a:gd name="T2" fmla="*/ 0 w 19"/>
                  <a:gd name="T3" fmla="*/ 0 60000 65536"/>
                  <a:gd name="T4" fmla="*/ 0 60000 65536"/>
                  <a:gd name="T5" fmla="*/ 0 60000 65536"/>
                  <a:gd name="T6" fmla="*/ 0 w 19"/>
                  <a:gd name="T7" fmla="*/ 19 w 19"/>
                </a:gdLst>
                <a:ahLst/>
                <a:cxnLst>
                  <a:cxn ang="T3">
                    <a:pos x="T0" y="0"/>
                  </a:cxn>
                  <a:cxn ang="T4">
                    <a:pos x="T1" y="0"/>
                  </a:cxn>
                  <a:cxn ang="T5">
                    <a:pos x="T2" y="0"/>
                  </a:cxn>
                </a:cxnLst>
                <a:rect l="T6" t="0" r="T7" b="0"/>
                <a:pathLst>
                  <a:path w="19">
                    <a:moveTo>
                      <a:pt x="0" y="0"/>
                    </a:moveTo>
                    <a:lnTo>
                      <a:pt x="9" y="0"/>
                    </a:lnTo>
                    <a:lnTo>
                      <a:pt x="19" y="0"/>
                    </a:lnTo>
                  </a:path>
                </a:pathLst>
              </a:custGeom>
              <a:noFill/>
              <a:ln w="7938">
                <a:solidFill>
                  <a:srgbClr val="000000"/>
                </a:solidFill>
                <a:prstDash val="solid"/>
                <a:round/>
                <a:headEnd/>
                <a:tailEnd/>
              </a:ln>
            </p:spPr>
            <p:txBody>
              <a:bodyPr/>
              <a:lstStyle/>
              <a:p>
                <a:endParaRPr lang="en-US"/>
              </a:p>
            </p:txBody>
          </p:sp>
          <p:sp>
            <p:nvSpPr>
              <p:cNvPr id="56315" name="Freeform 1955"/>
              <p:cNvSpPr>
                <a:spLocks/>
              </p:cNvSpPr>
              <p:nvPr/>
            </p:nvSpPr>
            <p:spPr bwMode="auto">
              <a:xfrm>
                <a:off x="4753" y="2555"/>
                <a:ext cx="14" cy="0"/>
              </a:xfrm>
              <a:custGeom>
                <a:avLst/>
                <a:gdLst>
                  <a:gd name="T0" fmla="*/ 0 w 83"/>
                  <a:gd name="T1" fmla="*/ 0 h 1"/>
                  <a:gd name="T2" fmla="*/ 0 w 83"/>
                  <a:gd name="T3" fmla="*/ 0 h 1"/>
                  <a:gd name="T4" fmla="*/ 0 w 83"/>
                  <a:gd name="T5" fmla="*/ 0 h 1"/>
                  <a:gd name="T6" fmla="*/ 0 w 83"/>
                  <a:gd name="T7" fmla="*/ 0 h 1"/>
                  <a:gd name="T8" fmla="*/ 0 w 83"/>
                  <a:gd name="T9" fmla="*/ 0 h 1"/>
                  <a:gd name="T10" fmla="*/ 0 w 83"/>
                  <a:gd name="T11" fmla="*/ 0 h 1"/>
                  <a:gd name="T12" fmla="*/ 0 w 83"/>
                  <a:gd name="T13" fmla="*/ 0 h 1"/>
                  <a:gd name="T14" fmla="*/ 0 w 83"/>
                  <a:gd name="T15" fmla="*/ 0 h 1"/>
                  <a:gd name="T16" fmla="*/ 0 w 83"/>
                  <a:gd name="T17" fmla="*/ 0 h 1"/>
                  <a:gd name="T18" fmla="*/ 0 w 83"/>
                  <a:gd name="T19" fmla="*/ 0 h 1"/>
                  <a:gd name="T20" fmla="*/ 0 w 83"/>
                  <a:gd name="T21" fmla="*/ 0 h 1"/>
                  <a:gd name="T22" fmla="*/ 0 w 83"/>
                  <a:gd name="T23" fmla="*/ 0 h 1"/>
                  <a:gd name="T24" fmla="*/ 0 w 83"/>
                  <a:gd name="T25" fmla="*/ 0 h 1"/>
                  <a:gd name="T26" fmla="*/ 0 w 83"/>
                  <a:gd name="T27" fmla="*/ 0 h 1"/>
                  <a:gd name="T28" fmla="*/ 0 w 83"/>
                  <a:gd name="T29" fmla="*/ 0 h 1"/>
                  <a:gd name="T30" fmla="*/ 0 w 83"/>
                  <a:gd name="T31" fmla="*/ 0 h 1"/>
                  <a:gd name="T32" fmla="*/ 0 w 83"/>
                  <a:gd name="T33" fmla="*/ 0 h 1"/>
                  <a:gd name="T34" fmla="*/ 0 w 83"/>
                  <a:gd name="T35" fmla="*/ 0 h 1"/>
                  <a:gd name="T36" fmla="*/ 0 w 83"/>
                  <a:gd name="T37" fmla="*/ 0 h 1"/>
                  <a:gd name="T38" fmla="*/ 0 w 83"/>
                  <a:gd name="T39" fmla="*/ 0 h 1"/>
                  <a:gd name="T40" fmla="*/ 0 w 83"/>
                  <a:gd name="T41" fmla="*/ 0 h 1"/>
                  <a:gd name="T42" fmla="*/ 0 w 83"/>
                  <a:gd name="T43" fmla="*/ 0 h 1"/>
                  <a:gd name="T44" fmla="*/ 0 w 83"/>
                  <a:gd name="T45" fmla="*/ 0 h 1"/>
                  <a:gd name="T46" fmla="*/ 0 w 83"/>
                  <a:gd name="T47" fmla="*/ 0 h 1"/>
                  <a:gd name="T48" fmla="*/ 0 w 83"/>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1"/>
                  <a:gd name="T77" fmla="*/ 83 w 83"/>
                  <a:gd name="T78" fmla="*/ 0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1">
                    <a:moveTo>
                      <a:pt x="83" y="1"/>
                    </a:moveTo>
                    <a:lnTo>
                      <a:pt x="76" y="1"/>
                    </a:lnTo>
                    <a:lnTo>
                      <a:pt x="69" y="1"/>
                    </a:lnTo>
                    <a:lnTo>
                      <a:pt x="62" y="0"/>
                    </a:lnTo>
                    <a:lnTo>
                      <a:pt x="56" y="0"/>
                    </a:lnTo>
                    <a:lnTo>
                      <a:pt x="50" y="0"/>
                    </a:lnTo>
                    <a:lnTo>
                      <a:pt x="44" y="0"/>
                    </a:lnTo>
                    <a:lnTo>
                      <a:pt x="38" y="0"/>
                    </a:lnTo>
                    <a:lnTo>
                      <a:pt x="34" y="0"/>
                    </a:lnTo>
                    <a:lnTo>
                      <a:pt x="29" y="0"/>
                    </a:lnTo>
                    <a:lnTo>
                      <a:pt x="25" y="0"/>
                    </a:lnTo>
                    <a:lnTo>
                      <a:pt x="21" y="0"/>
                    </a:lnTo>
                    <a:lnTo>
                      <a:pt x="18" y="0"/>
                    </a:lnTo>
                    <a:lnTo>
                      <a:pt x="15" y="0"/>
                    </a:lnTo>
                    <a:lnTo>
                      <a:pt x="12" y="0"/>
                    </a:lnTo>
                    <a:lnTo>
                      <a:pt x="10" y="0"/>
                    </a:lnTo>
                    <a:lnTo>
                      <a:pt x="8" y="0"/>
                    </a:lnTo>
                    <a:lnTo>
                      <a:pt x="6" y="0"/>
                    </a:lnTo>
                    <a:lnTo>
                      <a:pt x="4" y="0"/>
                    </a:lnTo>
                    <a:lnTo>
                      <a:pt x="2" y="0"/>
                    </a:lnTo>
                    <a:lnTo>
                      <a:pt x="1" y="1"/>
                    </a:lnTo>
                    <a:lnTo>
                      <a:pt x="0" y="1"/>
                    </a:lnTo>
                  </a:path>
                </a:pathLst>
              </a:custGeom>
              <a:noFill/>
              <a:ln w="7938">
                <a:solidFill>
                  <a:srgbClr val="000000"/>
                </a:solidFill>
                <a:prstDash val="solid"/>
                <a:round/>
                <a:headEnd/>
                <a:tailEnd/>
              </a:ln>
            </p:spPr>
            <p:txBody>
              <a:bodyPr/>
              <a:lstStyle/>
              <a:p>
                <a:endParaRPr lang="en-US"/>
              </a:p>
            </p:txBody>
          </p:sp>
          <p:sp>
            <p:nvSpPr>
              <p:cNvPr id="56316" name="Freeform 1956"/>
              <p:cNvSpPr>
                <a:spLocks/>
              </p:cNvSpPr>
              <p:nvPr/>
            </p:nvSpPr>
            <p:spPr bwMode="auto">
              <a:xfrm>
                <a:off x="4768" y="2548"/>
                <a:ext cx="5" cy="0"/>
              </a:xfrm>
              <a:custGeom>
                <a:avLst/>
                <a:gdLst>
                  <a:gd name="T0" fmla="*/ 0 w 32"/>
                  <a:gd name="T1" fmla="*/ 0 w 32"/>
                  <a:gd name="T2" fmla="*/ 0 w 32"/>
                  <a:gd name="T3" fmla="*/ 0 60000 65536"/>
                  <a:gd name="T4" fmla="*/ 0 60000 65536"/>
                  <a:gd name="T5" fmla="*/ 0 60000 65536"/>
                  <a:gd name="T6" fmla="*/ 0 w 32"/>
                  <a:gd name="T7" fmla="*/ 32 w 32"/>
                </a:gdLst>
                <a:ahLst/>
                <a:cxnLst>
                  <a:cxn ang="T3">
                    <a:pos x="T0" y="0"/>
                  </a:cxn>
                  <a:cxn ang="T4">
                    <a:pos x="T1" y="0"/>
                  </a:cxn>
                  <a:cxn ang="T5">
                    <a:pos x="T2" y="0"/>
                  </a:cxn>
                </a:cxnLst>
                <a:rect l="T6" t="0" r="T7" b="0"/>
                <a:pathLst>
                  <a:path w="32">
                    <a:moveTo>
                      <a:pt x="0" y="0"/>
                    </a:moveTo>
                    <a:lnTo>
                      <a:pt x="16" y="0"/>
                    </a:lnTo>
                    <a:lnTo>
                      <a:pt x="32" y="0"/>
                    </a:lnTo>
                  </a:path>
                </a:pathLst>
              </a:custGeom>
              <a:noFill/>
              <a:ln w="7938">
                <a:solidFill>
                  <a:srgbClr val="000000"/>
                </a:solidFill>
                <a:prstDash val="solid"/>
                <a:round/>
                <a:headEnd/>
                <a:tailEnd/>
              </a:ln>
            </p:spPr>
            <p:txBody>
              <a:bodyPr/>
              <a:lstStyle/>
              <a:p>
                <a:endParaRPr lang="en-US"/>
              </a:p>
            </p:txBody>
          </p:sp>
          <p:sp>
            <p:nvSpPr>
              <p:cNvPr id="56317" name="Freeform 1957"/>
              <p:cNvSpPr>
                <a:spLocks/>
              </p:cNvSpPr>
              <p:nvPr/>
            </p:nvSpPr>
            <p:spPr bwMode="auto">
              <a:xfrm>
                <a:off x="4791" y="2671"/>
                <a:ext cx="18" cy="6"/>
              </a:xfrm>
              <a:custGeom>
                <a:avLst/>
                <a:gdLst>
                  <a:gd name="T0" fmla="*/ 0 w 106"/>
                  <a:gd name="T1" fmla="*/ 0 h 36"/>
                  <a:gd name="T2" fmla="*/ 0 w 106"/>
                  <a:gd name="T3" fmla="*/ 0 h 36"/>
                  <a:gd name="T4" fmla="*/ 0 w 106"/>
                  <a:gd name="T5" fmla="*/ 0 h 36"/>
                  <a:gd name="T6" fmla="*/ 0 w 106"/>
                  <a:gd name="T7" fmla="*/ 0 h 36"/>
                  <a:gd name="T8" fmla="*/ 0 w 106"/>
                  <a:gd name="T9" fmla="*/ 0 h 36"/>
                  <a:gd name="T10" fmla="*/ 0 w 106"/>
                  <a:gd name="T11" fmla="*/ 0 h 36"/>
                  <a:gd name="T12" fmla="*/ 0 w 106"/>
                  <a:gd name="T13" fmla="*/ 0 h 36"/>
                  <a:gd name="T14" fmla="*/ 0 w 106"/>
                  <a:gd name="T15" fmla="*/ 0 h 36"/>
                  <a:gd name="T16" fmla="*/ 0 w 106"/>
                  <a:gd name="T17" fmla="*/ 0 h 36"/>
                  <a:gd name="T18" fmla="*/ 0 w 106"/>
                  <a:gd name="T19" fmla="*/ 0 h 36"/>
                  <a:gd name="T20" fmla="*/ 0 w 106"/>
                  <a:gd name="T21" fmla="*/ 0 h 36"/>
                  <a:gd name="T22" fmla="*/ 0 w 106"/>
                  <a:gd name="T23" fmla="*/ 0 h 36"/>
                  <a:gd name="T24" fmla="*/ 0 w 106"/>
                  <a:gd name="T25" fmla="*/ 0 h 36"/>
                  <a:gd name="T26" fmla="*/ 0 w 106"/>
                  <a:gd name="T27" fmla="*/ 0 h 36"/>
                  <a:gd name="T28" fmla="*/ 1 w 106"/>
                  <a:gd name="T29" fmla="*/ 0 h 36"/>
                  <a:gd name="T30" fmla="*/ 1 w 106"/>
                  <a:gd name="T31" fmla="*/ 0 h 36"/>
                  <a:gd name="T32" fmla="*/ 1 w 10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36"/>
                  <a:gd name="T53" fmla="*/ 106 w 10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36">
                    <a:moveTo>
                      <a:pt x="0" y="0"/>
                    </a:moveTo>
                    <a:lnTo>
                      <a:pt x="0" y="5"/>
                    </a:lnTo>
                    <a:lnTo>
                      <a:pt x="2" y="10"/>
                    </a:lnTo>
                    <a:lnTo>
                      <a:pt x="5" y="15"/>
                    </a:lnTo>
                    <a:lnTo>
                      <a:pt x="10" y="20"/>
                    </a:lnTo>
                    <a:lnTo>
                      <a:pt x="16" y="25"/>
                    </a:lnTo>
                    <a:lnTo>
                      <a:pt x="22" y="28"/>
                    </a:lnTo>
                    <a:lnTo>
                      <a:pt x="29" y="30"/>
                    </a:lnTo>
                    <a:lnTo>
                      <a:pt x="38" y="34"/>
                    </a:lnTo>
                    <a:lnTo>
                      <a:pt x="46" y="35"/>
                    </a:lnTo>
                    <a:lnTo>
                      <a:pt x="56" y="36"/>
                    </a:lnTo>
                    <a:lnTo>
                      <a:pt x="66" y="36"/>
                    </a:lnTo>
                    <a:lnTo>
                      <a:pt x="75" y="35"/>
                    </a:lnTo>
                    <a:lnTo>
                      <a:pt x="83" y="34"/>
                    </a:lnTo>
                    <a:lnTo>
                      <a:pt x="92" y="31"/>
                    </a:lnTo>
                    <a:lnTo>
                      <a:pt x="99" y="29"/>
                    </a:lnTo>
                    <a:lnTo>
                      <a:pt x="106" y="26"/>
                    </a:lnTo>
                  </a:path>
                </a:pathLst>
              </a:custGeom>
              <a:noFill/>
              <a:ln w="7938">
                <a:solidFill>
                  <a:srgbClr val="000000"/>
                </a:solidFill>
                <a:prstDash val="solid"/>
                <a:round/>
                <a:headEnd/>
                <a:tailEnd/>
              </a:ln>
            </p:spPr>
            <p:txBody>
              <a:bodyPr/>
              <a:lstStyle/>
              <a:p>
                <a:endParaRPr lang="en-US"/>
              </a:p>
            </p:txBody>
          </p:sp>
          <p:sp>
            <p:nvSpPr>
              <p:cNvPr id="56318" name="Freeform 1958"/>
              <p:cNvSpPr>
                <a:spLocks/>
              </p:cNvSpPr>
              <p:nvPr/>
            </p:nvSpPr>
            <p:spPr bwMode="auto">
              <a:xfrm>
                <a:off x="4942" y="2756"/>
                <a:ext cx="6" cy="24"/>
              </a:xfrm>
              <a:custGeom>
                <a:avLst/>
                <a:gdLst>
                  <a:gd name="T0" fmla="*/ 0 w 36"/>
                  <a:gd name="T1" fmla="*/ 0 h 146"/>
                  <a:gd name="T2" fmla="*/ 0 w 36"/>
                  <a:gd name="T3" fmla="*/ 0 h 146"/>
                  <a:gd name="T4" fmla="*/ 0 w 36"/>
                  <a:gd name="T5" fmla="*/ 0 h 146"/>
                  <a:gd name="T6" fmla="*/ 0 w 36"/>
                  <a:gd name="T7" fmla="*/ 0 h 146"/>
                  <a:gd name="T8" fmla="*/ 0 w 36"/>
                  <a:gd name="T9" fmla="*/ 0 h 146"/>
                  <a:gd name="T10" fmla="*/ 0 w 36"/>
                  <a:gd name="T11" fmla="*/ 0 h 146"/>
                  <a:gd name="T12" fmla="*/ 0 w 36"/>
                  <a:gd name="T13" fmla="*/ 0 h 146"/>
                  <a:gd name="T14" fmla="*/ 0 w 36"/>
                  <a:gd name="T15" fmla="*/ 0 h 146"/>
                  <a:gd name="T16" fmla="*/ 0 w 36"/>
                  <a:gd name="T17" fmla="*/ 0 h 146"/>
                  <a:gd name="T18" fmla="*/ 0 w 36"/>
                  <a:gd name="T19" fmla="*/ 0 h 146"/>
                  <a:gd name="T20" fmla="*/ 0 w 36"/>
                  <a:gd name="T21" fmla="*/ 0 h 146"/>
                  <a:gd name="T22" fmla="*/ 0 w 36"/>
                  <a:gd name="T23" fmla="*/ 0 h 146"/>
                  <a:gd name="T24" fmla="*/ 0 w 36"/>
                  <a:gd name="T25" fmla="*/ 0 h 146"/>
                  <a:gd name="T26" fmla="*/ 0 w 36"/>
                  <a:gd name="T27" fmla="*/ 0 h 146"/>
                  <a:gd name="T28" fmla="*/ 0 w 36"/>
                  <a:gd name="T29" fmla="*/ 0 h 146"/>
                  <a:gd name="T30" fmla="*/ 0 w 36"/>
                  <a:gd name="T31" fmla="*/ 0 h 146"/>
                  <a:gd name="T32" fmla="*/ 0 w 36"/>
                  <a:gd name="T33" fmla="*/ 0 h 146"/>
                  <a:gd name="T34" fmla="*/ 0 w 36"/>
                  <a:gd name="T35" fmla="*/ 0 h 146"/>
                  <a:gd name="T36" fmla="*/ 0 w 36"/>
                  <a:gd name="T37" fmla="*/ 0 h 146"/>
                  <a:gd name="T38" fmla="*/ 0 w 36"/>
                  <a:gd name="T39" fmla="*/ 0 h 146"/>
                  <a:gd name="T40" fmla="*/ 0 w 36"/>
                  <a:gd name="T41" fmla="*/ 0 h 146"/>
                  <a:gd name="T42" fmla="*/ 0 w 36"/>
                  <a:gd name="T43" fmla="*/ 0 h 146"/>
                  <a:gd name="T44" fmla="*/ 0 w 36"/>
                  <a:gd name="T45" fmla="*/ 1 h 146"/>
                  <a:gd name="T46" fmla="*/ 0 w 36"/>
                  <a:gd name="T47" fmla="*/ 1 h 146"/>
                  <a:gd name="T48" fmla="*/ 0 w 36"/>
                  <a:gd name="T49" fmla="*/ 1 h 1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146"/>
                  <a:gd name="T77" fmla="*/ 36 w 36"/>
                  <a:gd name="T78" fmla="*/ 146 h 14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146">
                    <a:moveTo>
                      <a:pt x="6" y="0"/>
                    </a:moveTo>
                    <a:lnTo>
                      <a:pt x="10" y="6"/>
                    </a:lnTo>
                    <a:lnTo>
                      <a:pt x="15" y="12"/>
                    </a:lnTo>
                    <a:lnTo>
                      <a:pt x="19" y="18"/>
                    </a:lnTo>
                    <a:lnTo>
                      <a:pt x="23" y="24"/>
                    </a:lnTo>
                    <a:lnTo>
                      <a:pt x="26" y="30"/>
                    </a:lnTo>
                    <a:lnTo>
                      <a:pt x="29" y="37"/>
                    </a:lnTo>
                    <a:lnTo>
                      <a:pt x="32" y="42"/>
                    </a:lnTo>
                    <a:lnTo>
                      <a:pt x="34" y="49"/>
                    </a:lnTo>
                    <a:lnTo>
                      <a:pt x="35" y="55"/>
                    </a:lnTo>
                    <a:lnTo>
                      <a:pt x="36" y="62"/>
                    </a:lnTo>
                    <a:lnTo>
                      <a:pt x="36" y="68"/>
                    </a:lnTo>
                    <a:lnTo>
                      <a:pt x="36" y="74"/>
                    </a:lnTo>
                    <a:lnTo>
                      <a:pt x="36" y="81"/>
                    </a:lnTo>
                    <a:lnTo>
                      <a:pt x="35" y="88"/>
                    </a:lnTo>
                    <a:lnTo>
                      <a:pt x="34" y="93"/>
                    </a:lnTo>
                    <a:lnTo>
                      <a:pt x="32" y="100"/>
                    </a:lnTo>
                    <a:lnTo>
                      <a:pt x="29" y="106"/>
                    </a:lnTo>
                    <a:lnTo>
                      <a:pt x="26" y="111"/>
                    </a:lnTo>
                    <a:lnTo>
                      <a:pt x="23" y="118"/>
                    </a:lnTo>
                    <a:lnTo>
                      <a:pt x="19" y="124"/>
                    </a:lnTo>
                    <a:lnTo>
                      <a:pt x="15" y="130"/>
                    </a:lnTo>
                    <a:lnTo>
                      <a:pt x="10" y="135"/>
                    </a:lnTo>
                    <a:lnTo>
                      <a:pt x="6" y="141"/>
                    </a:lnTo>
                    <a:lnTo>
                      <a:pt x="0" y="146"/>
                    </a:lnTo>
                  </a:path>
                </a:pathLst>
              </a:custGeom>
              <a:noFill/>
              <a:ln w="7938">
                <a:solidFill>
                  <a:srgbClr val="000000"/>
                </a:solidFill>
                <a:prstDash val="solid"/>
                <a:round/>
                <a:headEnd/>
                <a:tailEnd/>
              </a:ln>
            </p:spPr>
            <p:txBody>
              <a:bodyPr/>
              <a:lstStyle/>
              <a:p>
                <a:endParaRPr lang="en-US"/>
              </a:p>
            </p:txBody>
          </p:sp>
          <p:sp>
            <p:nvSpPr>
              <p:cNvPr id="56319" name="Freeform 1959"/>
              <p:cNvSpPr>
                <a:spLocks/>
              </p:cNvSpPr>
              <p:nvPr/>
            </p:nvSpPr>
            <p:spPr bwMode="auto">
              <a:xfrm>
                <a:off x="4880" y="2755"/>
                <a:ext cx="7" cy="24"/>
              </a:xfrm>
              <a:custGeom>
                <a:avLst/>
                <a:gdLst>
                  <a:gd name="T0" fmla="*/ 0 w 38"/>
                  <a:gd name="T1" fmla="*/ 1 h 147"/>
                  <a:gd name="T2" fmla="*/ 0 w 38"/>
                  <a:gd name="T3" fmla="*/ 1 h 147"/>
                  <a:gd name="T4" fmla="*/ 0 w 38"/>
                  <a:gd name="T5" fmla="*/ 1 h 147"/>
                  <a:gd name="T6" fmla="*/ 0 w 38"/>
                  <a:gd name="T7" fmla="*/ 0 h 147"/>
                  <a:gd name="T8" fmla="*/ 0 w 38"/>
                  <a:gd name="T9" fmla="*/ 0 h 147"/>
                  <a:gd name="T10" fmla="*/ 0 w 38"/>
                  <a:gd name="T11" fmla="*/ 0 h 147"/>
                  <a:gd name="T12" fmla="*/ 0 w 38"/>
                  <a:gd name="T13" fmla="*/ 0 h 147"/>
                  <a:gd name="T14" fmla="*/ 0 w 38"/>
                  <a:gd name="T15" fmla="*/ 0 h 147"/>
                  <a:gd name="T16" fmla="*/ 0 w 38"/>
                  <a:gd name="T17" fmla="*/ 0 h 147"/>
                  <a:gd name="T18" fmla="*/ 0 w 38"/>
                  <a:gd name="T19" fmla="*/ 0 h 147"/>
                  <a:gd name="T20" fmla="*/ 0 w 38"/>
                  <a:gd name="T21" fmla="*/ 0 h 147"/>
                  <a:gd name="T22" fmla="*/ 0 w 38"/>
                  <a:gd name="T23" fmla="*/ 0 h 147"/>
                  <a:gd name="T24" fmla="*/ 0 w 38"/>
                  <a:gd name="T25" fmla="*/ 0 h 147"/>
                  <a:gd name="T26" fmla="*/ 0 w 38"/>
                  <a:gd name="T27" fmla="*/ 0 h 147"/>
                  <a:gd name="T28" fmla="*/ 0 w 38"/>
                  <a:gd name="T29" fmla="*/ 0 h 147"/>
                  <a:gd name="T30" fmla="*/ 0 w 38"/>
                  <a:gd name="T31" fmla="*/ 0 h 147"/>
                  <a:gd name="T32" fmla="*/ 0 w 38"/>
                  <a:gd name="T33" fmla="*/ 0 h 147"/>
                  <a:gd name="T34" fmla="*/ 0 w 38"/>
                  <a:gd name="T35" fmla="*/ 0 h 147"/>
                  <a:gd name="T36" fmla="*/ 0 w 38"/>
                  <a:gd name="T37" fmla="*/ 0 h 147"/>
                  <a:gd name="T38" fmla="*/ 0 w 38"/>
                  <a:gd name="T39" fmla="*/ 0 h 147"/>
                  <a:gd name="T40" fmla="*/ 0 w 38"/>
                  <a:gd name="T41" fmla="*/ 0 h 147"/>
                  <a:gd name="T42" fmla="*/ 0 w 38"/>
                  <a:gd name="T43" fmla="*/ 0 h 147"/>
                  <a:gd name="T44" fmla="*/ 0 w 38"/>
                  <a:gd name="T45" fmla="*/ 0 h 147"/>
                  <a:gd name="T46" fmla="*/ 0 w 38"/>
                  <a:gd name="T47" fmla="*/ 0 h 147"/>
                  <a:gd name="T48" fmla="*/ 0 w 38"/>
                  <a:gd name="T49" fmla="*/ 0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147"/>
                  <a:gd name="T77" fmla="*/ 38 w 38"/>
                  <a:gd name="T78" fmla="*/ 147 h 1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147">
                    <a:moveTo>
                      <a:pt x="38" y="147"/>
                    </a:moveTo>
                    <a:lnTo>
                      <a:pt x="33" y="141"/>
                    </a:lnTo>
                    <a:lnTo>
                      <a:pt x="27" y="135"/>
                    </a:lnTo>
                    <a:lnTo>
                      <a:pt x="22" y="130"/>
                    </a:lnTo>
                    <a:lnTo>
                      <a:pt x="18" y="124"/>
                    </a:lnTo>
                    <a:lnTo>
                      <a:pt x="13" y="118"/>
                    </a:lnTo>
                    <a:lnTo>
                      <a:pt x="10" y="112"/>
                    </a:lnTo>
                    <a:lnTo>
                      <a:pt x="8" y="106"/>
                    </a:lnTo>
                    <a:lnTo>
                      <a:pt x="4" y="99"/>
                    </a:lnTo>
                    <a:lnTo>
                      <a:pt x="3" y="94"/>
                    </a:lnTo>
                    <a:lnTo>
                      <a:pt x="1" y="87"/>
                    </a:lnTo>
                    <a:lnTo>
                      <a:pt x="0" y="80"/>
                    </a:lnTo>
                    <a:lnTo>
                      <a:pt x="0" y="73"/>
                    </a:lnTo>
                    <a:lnTo>
                      <a:pt x="0" y="67"/>
                    </a:lnTo>
                    <a:lnTo>
                      <a:pt x="0" y="61"/>
                    </a:lnTo>
                    <a:lnTo>
                      <a:pt x="1" y="54"/>
                    </a:lnTo>
                    <a:lnTo>
                      <a:pt x="3" y="48"/>
                    </a:lnTo>
                    <a:lnTo>
                      <a:pt x="4" y="41"/>
                    </a:lnTo>
                    <a:lnTo>
                      <a:pt x="8" y="36"/>
                    </a:lnTo>
                    <a:lnTo>
                      <a:pt x="10" y="29"/>
                    </a:lnTo>
                    <a:lnTo>
                      <a:pt x="13" y="23"/>
                    </a:lnTo>
                    <a:lnTo>
                      <a:pt x="18" y="17"/>
                    </a:lnTo>
                    <a:lnTo>
                      <a:pt x="22" y="12"/>
                    </a:lnTo>
                    <a:lnTo>
                      <a:pt x="27" y="6"/>
                    </a:lnTo>
                    <a:lnTo>
                      <a:pt x="33" y="0"/>
                    </a:lnTo>
                  </a:path>
                </a:pathLst>
              </a:custGeom>
              <a:noFill/>
              <a:ln w="7938">
                <a:solidFill>
                  <a:srgbClr val="000000"/>
                </a:solidFill>
                <a:prstDash val="solid"/>
                <a:round/>
                <a:headEnd/>
                <a:tailEnd/>
              </a:ln>
            </p:spPr>
            <p:txBody>
              <a:bodyPr/>
              <a:lstStyle/>
              <a:p>
                <a:endParaRPr lang="en-US"/>
              </a:p>
            </p:txBody>
          </p:sp>
          <p:sp>
            <p:nvSpPr>
              <p:cNvPr id="56320" name="Freeform 1960"/>
              <p:cNvSpPr>
                <a:spLocks/>
              </p:cNvSpPr>
              <p:nvPr/>
            </p:nvSpPr>
            <p:spPr bwMode="auto">
              <a:xfrm>
                <a:off x="4885" y="2762"/>
                <a:ext cx="1" cy="4"/>
              </a:xfrm>
              <a:custGeom>
                <a:avLst/>
                <a:gdLst>
                  <a:gd name="T0" fmla="*/ 0 w 4"/>
                  <a:gd name="T1" fmla="*/ 0 h 27"/>
                  <a:gd name="T2" fmla="*/ 0 w 4"/>
                  <a:gd name="T3" fmla="*/ 0 h 27"/>
                  <a:gd name="T4" fmla="*/ 0 w 4"/>
                  <a:gd name="T5" fmla="*/ 0 h 27"/>
                  <a:gd name="T6" fmla="*/ 0 w 4"/>
                  <a:gd name="T7" fmla="*/ 0 h 27"/>
                  <a:gd name="T8" fmla="*/ 0 w 4"/>
                  <a:gd name="T9" fmla="*/ 0 h 27"/>
                  <a:gd name="T10" fmla="*/ 0 w 4"/>
                  <a:gd name="T11" fmla="*/ 0 h 27"/>
                  <a:gd name="T12" fmla="*/ 0 w 4"/>
                  <a:gd name="T13" fmla="*/ 0 h 27"/>
                  <a:gd name="T14" fmla="*/ 0 w 4"/>
                  <a:gd name="T15" fmla="*/ 0 h 27"/>
                  <a:gd name="T16" fmla="*/ 0 w 4"/>
                  <a:gd name="T17" fmla="*/ 0 h 27"/>
                  <a:gd name="T18" fmla="*/ 0 w 4"/>
                  <a:gd name="T19" fmla="*/ 0 h 27"/>
                  <a:gd name="T20" fmla="*/ 0 w 4"/>
                  <a:gd name="T21" fmla="*/ 0 h 27"/>
                  <a:gd name="T22" fmla="*/ 0 w 4"/>
                  <a:gd name="T23" fmla="*/ 0 h 27"/>
                  <a:gd name="T24" fmla="*/ 0 w 4"/>
                  <a:gd name="T25" fmla="*/ 0 h 27"/>
                  <a:gd name="T26" fmla="*/ 0 w 4"/>
                  <a:gd name="T27" fmla="*/ 0 h 27"/>
                  <a:gd name="T28" fmla="*/ 0 w 4"/>
                  <a:gd name="T29" fmla="*/ 0 h 27"/>
                  <a:gd name="T30" fmla="*/ 0 w 4"/>
                  <a:gd name="T31" fmla="*/ 0 h 27"/>
                  <a:gd name="T32" fmla="*/ 0 w 4"/>
                  <a:gd name="T33" fmla="*/ 0 h 27"/>
                  <a:gd name="T34" fmla="*/ 0 w 4"/>
                  <a:gd name="T35" fmla="*/ 0 h 27"/>
                  <a:gd name="T36" fmla="*/ 0 w 4"/>
                  <a:gd name="T37" fmla="*/ 0 h 27"/>
                  <a:gd name="T38" fmla="*/ 0 w 4"/>
                  <a:gd name="T39" fmla="*/ 0 h 27"/>
                  <a:gd name="T40" fmla="*/ 0 w 4"/>
                  <a:gd name="T41" fmla="*/ 0 h 27"/>
                  <a:gd name="T42" fmla="*/ 0 w 4"/>
                  <a:gd name="T43" fmla="*/ 0 h 27"/>
                  <a:gd name="T44" fmla="*/ 0 w 4"/>
                  <a:gd name="T45" fmla="*/ 0 h 27"/>
                  <a:gd name="T46" fmla="*/ 0 w 4"/>
                  <a:gd name="T47" fmla="*/ 0 h 27"/>
                  <a:gd name="T48" fmla="*/ 0 w 4"/>
                  <a:gd name="T49" fmla="*/ 0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27"/>
                  <a:gd name="T77" fmla="*/ 4 w 4"/>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27">
                    <a:moveTo>
                      <a:pt x="0" y="0"/>
                    </a:moveTo>
                    <a:lnTo>
                      <a:pt x="0" y="2"/>
                    </a:lnTo>
                    <a:lnTo>
                      <a:pt x="0" y="3"/>
                    </a:lnTo>
                    <a:lnTo>
                      <a:pt x="0" y="4"/>
                    </a:lnTo>
                    <a:lnTo>
                      <a:pt x="0" y="5"/>
                    </a:lnTo>
                    <a:lnTo>
                      <a:pt x="0" y="6"/>
                    </a:lnTo>
                    <a:lnTo>
                      <a:pt x="0" y="7"/>
                    </a:lnTo>
                    <a:lnTo>
                      <a:pt x="0" y="8"/>
                    </a:lnTo>
                    <a:lnTo>
                      <a:pt x="0" y="10"/>
                    </a:lnTo>
                    <a:lnTo>
                      <a:pt x="0" y="11"/>
                    </a:lnTo>
                    <a:lnTo>
                      <a:pt x="0" y="12"/>
                    </a:lnTo>
                    <a:lnTo>
                      <a:pt x="0" y="13"/>
                    </a:lnTo>
                    <a:lnTo>
                      <a:pt x="0" y="14"/>
                    </a:lnTo>
                    <a:lnTo>
                      <a:pt x="0" y="15"/>
                    </a:lnTo>
                    <a:lnTo>
                      <a:pt x="0" y="16"/>
                    </a:lnTo>
                    <a:lnTo>
                      <a:pt x="2" y="17"/>
                    </a:lnTo>
                    <a:lnTo>
                      <a:pt x="2" y="19"/>
                    </a:lnTo>
                    <a:lnTo>
                      <a:pt x="2" y="20"/>
                    </a:lnTo>
                    <a:lnTo>
                      <a:pt x="3" y="21"/>
                    </a:lnTo>
                    <a:lnTo>
                      <a:pt x="3" y="22"/>
                    </a:lnTo>
                    <a:lnTo>
                      <a:pt x="3" y="23"/>
                    </a:lnTo>
                    <a:lnTo>
                      <a:pt x="3" y="24"/>
                    </a:lnTo>
                    <a:lnTo>
                      <a:pt x="4" y="25"/>
                    </a:lnTo>
                    <a:lnTo>
                      <a:pt x="4" y="27"/>
                    </a:lnTo>
                  </a:path>
                </a:pathLst>
              </a:custGeom>
              <a:noFill/>
              <a:ln w="7938">
                <a:solidFill>
                  <a:srgbClr val="000000"/>
                </a:solidFill>
                <a:prstDash val="solid"/>
                <a:round/>
                <a:headEnd/>
                <a:tailEnd/>
              </a:ln>
            </p:spPr>
            <p:txBody>
              <a:bodyPr/>
              <a:lstStyle/>
              <a:p>
                <a:endParaRPr lang="en-US"/>
              </a:p>
            </p:txBody>
          </p:sp>
          <p:sp>
            <p:nvSpPr>
              <p:cNvPr id="56321" name="Freeform 1961"/>
              <p:cNvSpPr>
                <a:spLocks/>
              </p:cNvSpPr>
              <p:nvPr/>
            </p:nvSpPr>
            <p:spPr bwMode="auto">
              <a:xfrm>
                <a:off x="4690" y="2630"/>
                <a:ext cx="42" cy="32"/>
              </a:xfrm>
              <a:custGeom>
                <a:avLst/>
                <a:gdLst>
                  <a:gd name="T0" fmla="*/ 1 w 247"/>
                  <a:gd name="T1" fmla="*/ 0 h 189"/>
                  <a:gd name="T2" fmla="*/ 1 w 247"/>
                  <a:gd name="T3" fmla="*/ 0 h 189"/>
                  <a:gd name="T4" fmla="*/ 1 w 247"/>
                  <a:gd name="T5" fmla="*/ 0 h 189"/>
                  <a:gd name="T6" fmla="*/ 1 w 247"/>
                  <a:gd name="T7" fmla="*/ 0 h 189"/>
                  <a:gd name="T8" fmla="*/ 1 w 247"/>
                  <a:gd name="T9" fmla="*/ 0 h 189"/>
                  <a:gd name="T10" fmla="*/ 1 w 247"/>
                  <a:gd name="T11" fmla="*/ 0 h 189"/>
                  <a:gd name="T12" fmla="*/ 1 w 247"/>
                  <a:gd name="T13" fmla="*/ 0 h 189"/>
                  <a:gd name="T14" fmla="*/ 1 w 247"/>
                  <a:gd name="T15" fmla="*/ 0 h 189"/>
                  <a:gd name="T16" fmla="*/ 1 w 247"/>
                  <a:gd name="T17" fmla="*/ 0 h 189"/>
                  <a:gd name="T18" fmla="*/ 1 w 247"/>
                  <a:gd name="T19" fmla="*/ 0 h 189"/>
                  <a:gd name="T20" fmla="*/ 1 w 247"/>
                  <a:gd name="T21" fmla="*/ 0 h 189"/>
                  <a:gd name="T22" fmla="*/ 1 w 247"/>
                  <a:gd name="T23" fmla="*/ 0 h 189"/>
                  <a:gd name="T24" fmla="*/ 1 w 247"/>
                  <a:gd name="T25" fmla="*/ 0 h 189"/>
                  <a:gd name="T26" fmla="*/ 1 w 247"/>
                  <a:gd name="T27" fmla="*/ 1 h 189"/>
                  <a:gd name="T28" fmla="*/ 1 w 247"/>
                  <a:gd name="T29" fmla="*/ 1 h 189"/>
                  <a:gd name="T30" fmla="*/ 1 w 247"/>
                  <a:gd name="T31" fmla="*/ 1 h 189"/>
                  <a:gd name="T32" fmla="*/ 1 w 247"/>
                  <a:gd name="T33" fmla="*/ 1 h 189"/>
                  <a:gd name="T34" fmla="*/ 1 w 247"/>
                  <a:gd name="T35" fmla="*/ 1 h 189"/>
                  <a:gd name="T36" fmla="*/ 1 w 247"/>
                  <a:gd name="T37" fmla="*/ 1 h 189"/>
                  <a:gd name="T38" fmla="*/ 1 w 247"/>
                  <a:gd name="T39" fmla="*/ 1 h 189"/>
                  <a:gd name="T40" fmla="*/ 1 w 247"/>
                  <a:gd name="T41" fmla="*/ 1 h 189"/>
                  <a:gd name="T42" fmla="*/ 1 w 247"/>
                  <a:gd name="T43" fmla="*/ 1 h 189"/>
                  <a:gd name="T44" fmla="*/ 1 w 247"/>
                  <a:gd name="T45" fmla="*/ 1 h 189"/>
                  <a:gd name="T46" fmla="*/ 1 w 247"/>
                  <a:gd name="T47" fmla="*/ 1 h 189"/>
                  <a:gd name="T48" fmla="*/ 1 w 247"/>
                  <a:gd name="T49" fmla="*/ 1 h 189"/>
                  <a:gd name="T50" fmla="*/ 1 w 247"/>
                  <a:gd name="T51" fmla="*/ 1 h 189"/>
                  <a:gd name="T52" fmla="*/ 1 w 247"/>
                  <a:gd name="T53" fmla="*/ 1 h 189"/>
                  <a:gd name="T54" fmla="*/ 0 w 247"/>
                  <a:gd name="T55" fmla="*/ 1 h 189"/>
                  <a:gd name="T56" fmla="*/ 0 w 247"/>
                  <a:gd name="T57" fmla="*/ 1 h 189"/>
                  <a:gd name="T58" fmla="*/ 0 w 247"/>
                  <a:gd name="T59" fmla="*/ 1 h 189"/>
                  <a:gd name="T60" fmla="*/ 0 w 247"/>
                  <a:gd name="T61" fmla="*/ 1 h 189"/>
                  <a:gd name="T62" fmla="*/ 0 w 247"/>
                  <a:gd name="T63" fmla="*/ 1 h 189"/>
                  <a:gd name="T64" fmla="*/ 0 w 247"/>
                  <a:gd name="T65" fmla="*/ 1 h 1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7"/>
                  <a:gd name="T100" fmla="*/ 0 h 189"/>
                  <a:gd name="T101" fmla="*/ 247 w 247"/>
                  <a:gd name="T102" fmla="*/ 189 h 1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7" h="189">
                    <a:moveTo>
                      <a:pt x="216" y="0"/>
                    </a:moveTo>
                    <a:lnTo>
                      <a:pt x="221" y="7"/>
                    </a:lnTo>
                    <a:lnTo>
                      <a:pt x="228" y="13"/>
                    </a:lnTo>
                    <a:lnTo>
                      <a:pt x="233" y="20"/>
                    </a:lnTo>
                    <a:lnTo>
                      <a:pt x="237" y="25"/>
                    </a:lnTo>
                    <a:lnTo>
                      <a:pt x="240" y="32"/>
                    </a:lnTo>
                    <a:lnTo>
                      <a:pt x="244" y="39"/>
                    </a:lnTo>
                    <a:lnTo>
                      <a:pt x="246" y="46"/>
                    </a:lnTo>
                    <a:lnTo>
                      <a:pt x="247" y="53"/>
                    </a:lnTo>
                    <a:lnTo>
                      <a:pt x="247" y="59"/>
                    </a:lnTo>
                    <a:lnTo>
                      <a:pt x="247" y="66"/>
                    </a:lnTo>
                    <a:lnTo>
                      <a:pt x="247" y="73"/>
                    </a:lnTo>
                    <a:lnTo>
                      <a:pt x="245" y="80"/>
                    </a:lnTo>
                    <a:lnTo>
                      <a:pt x="243" y="88"/>
                    </a:lnTo>
                    <a:lnTo>
                      <a:pt x="239" y="95"/>
                    </a:lnTo>
                    <a:lnTo>
                      <a:pt x="235" y="102"/>
                    </a:lnTo>
                    <a:lnTo>
                      <a:pt x="230" y="109"/>
                    </a:lnTo>
                    <a:lnTo>
                      <a:pt x="220" y="122"/>
                    </a:lnTo>
                    <a:lnTo>
                      <a:pt x="209" y="132"/>
                    </a:lnTo>
                    <a:lnTo>
                      <a:pt x="196" y="141"/>
                    </a:lnTo>
                    <a:lnTo>
                      <a:pt x="183" y="150"/>
                    </a:lnTo>
                    <a:lnTo>
                      <a:pt x="169" y="157"/>
                    </a:lnTo>
                    <a:lnTo>
                      <a:pt x="155" y="164"/>
                    </a:lnTo>
                    <a:lnTo>
                      <a:pt x="141" y="169"/>
                    </a:lnTo>
                    <a:lnTo>
                      <a:pt x="125" y="175"/>
                    </a:lnTo>
                    <a:lnTo>
                      <a:pt x="110" y="179"/>
                    </a:lnTo>
                    <a:lnTo>
                      <a:pt x="94" y="182"/>
                    </a:lnTo>
                    <a:lnTo>
                      <a:pt x="78" y="184"/>
                    </a:lnTo>
                    <a:lnTo>
                      <a:pt x="62" y="186"/>
                    </a:lnTo>
                    <a:lnTo>
                      <a:pt x="46" y="188"/>
                    </a:lnTo>
                    <a:lnTo>
                      <a:pt x="30" y="189"/>
                    </a:lnTo>
                    <a:lnTo>
                      <a:pt x="15" y="189"/>
                    </a:lnTo>
                    <a:lnTo>
                      <a:pt x="0" y="188"/>
                    </a:lnTo>
                  </a:path>
                </a:pathLst>
              </a:custGeom>
              <a:noFill/>
              <a:ln w="7938">
                <a:solidFill>
                  <a:srgbClr val="000000"/>
                </a:solidFill>
                <a:prstDash val="solid"/>
                <a:round/>
                <a:headEnd/>
                <a:tailEnd/>
              </a:ln>
            </p:spPr>
            <p:txBody>
              <a:bodyPr/>
              <a:lstStyle/>
              <a:p>
                <a:endParaRPr lang="en-US"/>
              </a:p>
            </p:txBody>
          </p:sp>
          <p:sp>
            <p:nvSpPr>
              <p:cNvPr id="56322" name="Freeform 1962"/>
              <p:cNvSpPr>
                <a:spLocks/>
              </p:cNvSpPr>
              <p:nvPr/>
            </p:nvSpPr>
            <p:spPr bwMode="auto">
              <a:xfrm>
                <a:off x="4886" y="2763"/>
                <a:ext cx="57" cy="16"/>
              </a:xfrm>
              <a:custGeom>
                <a:avLst/>
                <a:gdLst>
                  <a:gd name="T0" fmla="*/ 0 w 341"/>
                  <a:gd name="T1" fmla="*/ 0 h 99"/>
                  <a:gd name="T2" fmla="*/ 0 w 341"/>
                  <a:gd name="T3" fmla="*/ 0 h 99"/>
                  <a:gd name="T4" fmla="*/ 0 w 341"/>
                  <a:gd name="T5" fmla="*/ 0 h 99"/>
                  <a:gd name="T6" fmla="*/ 0 w 341"/>
                  <a:gd name="T7" fmla="*/ 0 h 99"/>
                  <a:gd name="T8" fmla="*/ 0 w 341"/>
                  <a:gd name="T9" fmla="*/ 0 h 99"/>
                  <a:gd name="T10" fmla="*/ 0 w 341"/>
                  <a:gd name="T11" fmla="*/ 0 h 99"/>
                  <a:gd name="T12" fmla="*/ 0 w 341"/>
                  <a:gd name="T13" fmla="*/ 0 h 99"/>
                  <a:gd name="T14" fmla="*/ 0 w 341"/>
                  <a:gd name="T15" fmla="*/ 0 h 99"/>
                  <a:gd name="T16" fmla="*/ 0 w 341"/>
                  <a:gd name="T17" fmla="*/ 0 h 99"/>
                  <a:gd name="T18" fmla="*/ 0 w 341"/>
                  <a:gd name="T19" fmla="*/ 0 h 99"/>
                  <a:gd name="T20" fmla="*/ 1 w 341"/>
                  <a:gd name="T21" fmla="*/ 0 h 99"/>
                  <a:gd name="T22" fmla="*/ 1 w 341"/>
                  <a:gd name="T23" fmla="*/ 0 h 99"/>
                  <a:gd name="T24" fmla="*/ 1 w 341"/>
                  <a:gd name="T25" fmla="*/ 0 h 99"/>
                  <a:gd name="T26" fmla="*/ 1 w 341"/>
                  <a:gd name="T27" fmla="*/ 0 h 99"/>
                  <a:gd name="T28" fmla="*/ 1 w 341"/>
                  <a:gd name="T29" fmla="*/ 0 h 99"/>
                  <a:gd name="T30" fmla="*/ 1 w 341"/>
                  <a:gd name="T31" fmla="*/ 0 h 99"/>
                  <a:gd name="T32" fmla="*/ 1 w 341"/>
                  <a:gd name="T33" fmla="*/ 0 h 99"/>
                  <a:gd name="T34" fmla="*/ 1 w 341"/>
                  <a:gd name="T35" fmla="*/ 0 h 99"/>
                  <a:gd name="T36" fmla="*/ 1 w 341"/>
                  <a:gd name="T37" fmla="*/ 0 h 99"/>
                  <a:gd name="T38" fmla="*/ 1 w 341"/>
                  <a:gd name="T39" fmla="*/ 0 h 99"/>
                  <a:gd name="T40" fmla="*/ 1 w 341"/>
                  <a:gd name="T41" fmla="*/ 0 h 99"/>
                  <a:gd name="T42" fmla="*/ 1 w 341"/>
                  <a:gd name="T43" fmla="*/ 0 h 99"/>
                  <a:gd name="T44" fmla="*/ 1 w 341"/>
                  <a:gd name="T45" fmla="*/ 0 h 99"/>
                  <a:gd name="T46" fmla="*/ 1 w 341"/>
                  <a:gd name="T47" fmla="*/ 0 h 99"/>
                  <a:gd name="T48" fmla="*/ 1 w 341"/>
                  <a:gd name="T49" fmla="*/ 0 h 99"/>
                  <a:gd name="T50" fmla="*/ 2 w 341"/>
                  <a:gd name="T51" fmla="*/ 0 h 99"/>
                  <a:gd name="T52" fmla="*/ 2 w 341"/>
                  <a:gd name="T53" fmla="*/ 0 h 99"/>
                  <a:gd name="T54" fmla="*/ 2 w 341"/>
                  <a:gd name="T55" fmla="*/ 0 h 99"/>
                  <a:gd name="T56" fmla="*/ 2 w 341"/>
                  <a:gd name="T57" fmla="*/ 0 h 99"/>
                  <a:gd name="T58" fmla="*/ 2 w 341"/>
                  <a:gd name="T59" fmla="*/ 0 h 99"/>
                  <a:gd name="T60" fmla="*/ 2 w 341"/>
                  <a:gd name="T61" fmla="*/ 0 h 99"/>
                  <a:gd name="T62" fmla="*/ 2 w 341"/>
                  <a:gd name="T63" fmla="*/ 0 h 99"/>
                  <a:gd name="T64" fmla="*/ 2 w 341"/>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1"/>
                  <a:gd name="T100" fmla="*/ 0 h 99"/>
                  <a:gd name="T101" fmla="*/ 341 w 341"/>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1" h="99">
                    <a:moveTo>
                      <a:pt x="0" y="21"/>
                    </a:moveTo>
                    <a:lnTo>
                      <a:pt x="4" y="30"/>
                    </a:lnTo>
                    <a:lnTo>
                      <a:pt x="10" y="39"/>
                    </a:lnTo>
                    <a:lnTo>
                      <a:pt x="17" y="47"/>
                    </a:lnTo>
                    <a:lnTo>
                      <a:pt x="25" y="55"/>
                    </a:lnTo>
                    <a:lnTo>
                      <a:pt x="34" y="61"/>
                    </a:lnTo>
                    <a:lnTo>
                      <a:pt x="44" y="68"/>
                    </a:lnTo>
                    <a:lnTo>
                      <a:pt x="56" y="75"/>
                    </a:lnTo>
                    <a:lnTo>
                      <a:pt x="67" y="81"/>
                    </a:lnTo>
                    <a:lnTo>
                      <a:pt x="80" y="85"/>
                    </a:lnTo>
                    <a:lnTo>
                      <a:pt x="94" y="90"/>
                    </a:lnTo>
                    <a:lnTo>
                      <a:pt x="108" y="93"/>
                    </a:lnTo>
                    <a:lnTo>
                      <a:pt x="123" y="95"/>
                    </a:lnTo>
                    <a:lnTo>
                      <a:pt x="138" y="98"/>
                    </a:lnTo>
                    <a:lnTo>
                      <a:pt x="154" y="99"/>
                    </a:lnTo>
                    <a:lnTo>
                      <a:pt x="170" y="99"/>
                    </a:lnTo>
                    <a:lnTo>
                      <a:pt x="186" y="99"/>
                    </a:lnTo>
                    <a:lnTo>
                      <a:pt x="203" y="98"/>
                    </a:lnTo>
                    <a:lnTo>
                      <a:pt x="218" y="95"/>
                    </a:lnTo>
                    <a:lnTo>
                      <a:pt x="234" y="92"/>
                    </a:lnTo>
                    <a:lnTo>
                      <a:pt x="247" y="89"/>
                    </a:lnTo>
                    <a:lnTo>
                      <a:pt x="261" y="84"/>
                    </a:lnTo>
                    <a:lnTo>
                      <a:pt x="274" y="78"/>
                    </a:lnTo>
                    <a:lnTo>
                      <a:pt x="286" y="73"/>
                    </a:lnTo>
                    <a:lnTo>
                      <a:pt x="296" y="66"/>
                    </a:lnTo>
                    <a:lnTo>
                      <a:pt x="306" y="59"/>
                    </a:lnTo>
                    <a:lnTo>
                      <a:pt x="314" y="52"/>
                    </a:lnTo>
                    <a:lnTo>
                      <a:pt x="322" y="44"/>
                    </a:lnTo>
                    <a:lnTo>
                      <a:pt x="329" y="36"/>
                    </a:lnTo>
                    <a:lnTo>
                      <a:pt x="334" y="27"/>
                    </a:lnTo>
                    <a:lnTo>
                      <a:pt x="337" y="18"/>
                    </a:lnTo>
                    <a:lnTo>
                      <a:pt x="339" y="9"/>
                    </a:lnTo>
                    <a:lnTo>
                      <a:pt x="341" y="0"/>
                    </a:lnTo>
                  </a:path>
                </a:pathLst>
              </a:custGeom>
              <a:noFill/>
              <a:ln w="7938">
                <a:solidFill>
                  <a:srgbClr val="000000"/>
                </a:solidFill>
                <a:prstDash val="solid"/>
                <a:round/>
                <a:headEnd/>
                <a:tailEnd/>
              </a:ln>
            </p:spPr>
            <p:txBody>
              <a:bodyPr/>
              <a:lstStyle/>
              <a:p>
                <a:endParaRPr lang="en-US"/>
              </a:p>
            </p:txBody>
          </p:sp>
          <p:sp>
            <p:nvSpPr>
              <p:cNvPr id="56323" name="Freeform 1963"/>
              <p:cNvSpPr>
                <a:spLocks/>
              </p:cNvSpPr>
              <p:nvPr/>
            </p:nvSpPr>
            <p:spPr bwMode="auto">
              <a:xfrm>
                <a:off x="4811" y="2720"/>
                <a:ext cx="75" cy="35"/>
              </a:xfrm>
              <a:custGeom>
                <a:avLst/>
                <a:gdLst>
                  <a:gd name="T0" fmla="*/ 2 w 447"/>
                  <a:gd name="T1" fmla="*/ 1 h 211"/>
                  <a:gd name="T2" fmla="*/ 2 w 447"/>
                  <a:gd name="T3" fmla="*/ 1 h 211"/>
                  <a:gd name="T4" fmla="*/ 2 w 447"/>
                  <a:gd name="T5" fmla="*/ 1 h 211"/>
                  <a:gd name="T6" fmla="*/ 2 w 447"/>
                  <a:gd name="T7" fmla="*/ 1 h 211"/>
                  <a:gd name="T8" fmla="*/ 2 w 447"/>
                  <a:gd name="T9" fmla="*/ 1 h 211"/>
                  <a:gd name="T10" fmla="*/ 2 w 447"/>
                  <a:gd name="T11" fmla="*/ 1 h 211"/>
                  <a:gd name="T12" fmla="*/ 2 w 447"/>
                  <a:gd name="T13" fmla="*/ 1 h 211"/>
                  <a:gd name="T14" fmla="*/ 2 w 447"/>
                  <a:gd name="T15" fmla="*/ 1 h 211"/>
                  <a:gd name="T16" fmla="*/ 2 w 447"/>
                  <a:gd name="T17" fmla="*/ 1 h 211"/>
                  <a:gd name="T18" fmla="*/ 2 w 447"/>
                  <a:gd name="T19" fmla="*/ 1 h 211"/>
                  <a:gd name="T20" fmla="*/ 1 w 447"/>
                  <a:gd name="T21" fmla="*/ 1 h 211"/>
                  <a:gd name="T22" fmla="*/ 1 w 447"/>
                  <a:gd name="T23" fmla="*/ 1 h 211"/>
                  <a:gd name="T24" fmla="*/ 1 w 447"/>
                  <a:gd name="T25" fmla="*/ 1 h 211"/>
                  <a:gd name="T26" fmla="*/ 1 w 447"/>
                  <a:gd name="T27" fmla="*/ 1 h 211"/>
                  <a:gd name="T28" fmla="*/ 1 w 447"/>
                  <a:gd name="T29" fmla="*/ 1 h 211"/>
                  <a:gd name="T30" fmla="*/ 1 w 447"/>
                  <a:gd name="T31" fmla="*/ 1 h 211"/>
                  <a:gd name="T32" fmla="*/ 1 w 447"/>
                  <a:gd name="T33" fmla="*/ 1 h 211"/>
                  <a:gd name="T34" fmla="*/ 1 w 447"/>
                  <a:gd name="T35" fmla="*/ 1 h 211"/>
                  <a:gd name="T36" fmla="*/ 1 w 447"/>
                  <a:gd name="T37" fmla="*/ 1 h 211"/>
                  <a:gd name="T38" fmla="*/ 1 w 447"/>
                  <a:gd name="T39" fmla="*/ 1 h 211"/>
                  <a:gd name="T40" fmla="*/ 1 w 447"/>
                  <a:gd name="T41" fmla="*/ 1 h 211"/>
                  <a:gd name="T42" fmla="*/ 1 w 447"/>
                  <a:gd name="T43" fmla="*/ 1 h 211"/>
                  <a:gd name="T44" fmla="*/ 1 w 447"/>
                  <a:gd name="T45" fmla="*/ 1 h 211"/>
                  <a:gd name="T46" fmla="*/ 1 w 447"/>
                  <a:gd name="T47" fmla="*/ 1 h 211"/>
                  <a:gd name="T48" fmla="*/ 1 w 447"/>
                  <a:gd name="T49" fmla="*/ 1 h 211"/>
                  <a:gd name="T50" fmla="*/ 0 w 447"/>
                  <a:gd name="T51" fmla="*/ 1 h 211"/>
                  <a:gd name="T52" fmla="*/ 0 w 447"/>
                  <a:gd name="T53" fmla="*/ 0 h 211"/>
                  <a:gd name="T54" fmla="*/ 0 w 447"/>
                  <a:gd name="T55" fmla="*/ 0 h 211"/>
                  <a:gd name="T56" fmla="*/ 0 w 447"/>
                  <a:gd name="T57" fmla="*/ 0 h 211"/>
                  <a:gd name="T58" fmla="*/ 0 w 447"/>
                  <a:gd name="T59" fmla="*/ 0 h 211"/>
                  <a:gd name="T60" fmla="*/ 0 w 447"/>
                  <a:gd name="T61" fmla="*/ 0 h 211"/>
                  <a:gd name="T62" fmla="*/ 0 w 447"/>
                  <a:gd name="T63" fmla="*/ 0 h 211"/>
                  <a:gd name="T64" fmla="*/ 0 w 447"/>
                  <a:gd name="T65" fmla="*/ 0 h 211"/>
                  <a:gd name="T66" fmla="*/ 0 w 447"/>
                  <a:gd name="T67" fmla="*/ 0 h 211"/>
                  <a:gd name="T68" fmla="*/ 0 w 447"/>
                  <a:gd name="T69" fmla="*/ 0 h 211"/>
                  <a:gd name="T70" fmla="*/ 0 w 447"/>
                  <a:gd name="T71" fmla="*/ 0 h 211"/>
                  <a:gd name="T72" fmla="*/ 0 w 447"/>
                  <a:gd name="T73" fmla="*/ 0 h 211"/>
                  <a:gd name="T74" fmla="*/ 0 w 447"/>
                  <a:gd name="T75" fmla="*/ 0 h 211"/>
                  <a:gd name="T76" fmla="*/ 0 w 447"/>
                  <a:gd name="T77" fmla="*/ 0 h 211"/>
                  <a:gd name="T78" fmla="*/ 0 w 447"/>
                  <a:gd name="T79" fmla="*/ 0 h 211"/>
                  <a:gd name="T80" fmla="*/ 0 w 447"/>
                  <a:gd name="T81" fmla="*/ 0 h 2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7"/>
                  <a:gd name="T124" fmla="*/ 0 h 211"/>
                  <a:gd name="T125" fmla="*/ 447 w 447"/>
                  <a:gd name="T126" fmla="*/ 211 h 2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7" h="211">
                    <a:moveTo>
                      <a:pt x="447" y="205"/>
                    </a:moveTo>
                    <a:lnTo>
                      <a:pt x="431" y="207"/>
                    </a:lnTo>
                    <a:lnTo>
                      <a:pt x="415" y="208"/>
                    </a:lnTo>
                    <a:lnTo>
                      <a:pt x="399" y="210"/>
                    </a:lnTo>
                    <a:lnTo>
                      <a:pt x="383" y="211"/>
                    </a:lnTo>
                    <a:lnTo>
                      <a:pt x="367" y="211"/>
                    </a:lnTo>
                    <a:lnTo>
                      <a:pt x="351" y="211"/>
                    </a:lnTo>
                    <a:lnTo>
                      <a:pt x="335" y="210"/>
                    </a:lnTo>
                    <a:lnTo>
                      <a:pt x="320" y="210"/>
                    </a:lnTo>
                    <a:lnTo>
                      <a:pt x="304" y="207"/>
                    </a:lnTo>
                    <a:lnTo>
                      <a:pt x="288" y="206"/>
                    </a:lnTo>
                    <a:lnTo>
                      <a:pt x="273" y="204"/>
                    </a:lnTo>
                    <a:lnTo>
                      <a:pt x="257" y="200"/>
                    </a:lnTo>
                    <a:lnTo>
                      <a:pt x="242" y="198"/>
                    </a:lnTo>
                    <a:lnTo>
                      <a:pt x="228" y="195"/>
                    </a:lnTo>
                    <a:lnTo>
                      <a:pt x="213" y="190"/>
                    </a:lnTo>
                    <a:lnTo>
                      <a:pt x="198" y="186"/>
                    </a:lnTo>
                    <a:lnTo>
                      <a:pt x="184" y="181"/>
                    </a:lnTo>
                    <a:lnTo>
                      <a:pt x="171" y="177"/>
                    </a:lnTo>
                    <a:lnTo>
                      <a:pt x="157" y="171"/>
                    </a:lnTo>
                    <a:lnTo>
                      <a:pt x="145" y="165"/>
                    </a:lnTo>
                    <a:lnTo>
                      <a:pt x="132" y="160"/>
                    </a:lnTo>
                    <a:lnTo>
                      <a:pt x="120" y="153"/>
                    </a:lnTo>
                    <a:lnTo>
                      <a:pt x="108" y="146"/>
                    </a:lnTo>
                    <a:lnTo>
                      <a:pt x="97" y="139"/>
                    </a:lnTo>
                    <a:lnTo>
                      <a:pt x="86" y="132"/>
                    </a:lnTo>
                    <a:lnTo>
                      <a:pt x="77" y="124"/>
                    </a:lnTo>
                    <a:lnTo>
                      <a:pt x="66" y="116"/>
                    </a:lnTo>
                    <a:lnTo>
                      <a:pt x="57" y="109"/>
                    </a:lnTo>
                    <a:lnTo>
                      <a:pt x="49" y="101"/>
                    </a:lnTo>
                    <a:lnTo>
                      <a:pt x="41" y="92"/>
                    </a:lnTo>
                    <a:lnTo>
                      <a:pt x="35" y="84"/>
                    </a:lnTo>
                    <a:lnTo>
                      <a:pt x="28" y="74"/>
                    </a:lnTo>
                    <a:lnTo>
                      <a:pt x="22" y="65"/>
                    </a:lnTo>
                    <a:lnTo>
                      <a:pt x="16" y="56"/>
                    </a:lnTo>
                    <a:lnTo>
                      <a:pt x="13" y="47"/>
                    </a:lnTo>
                    <a:lnTo>
                      <a:pt x="8" y="38"/>
                    </a:lnTo>
                    <a:lnTo>
                      <a:pt x="5" y="28"/>
                    </a:lnTo>
                    <a:lnTo>
                      <a:pt x="3" y="19"/>
                    </a:lnTo>
                    <a:lnTo>
                      <a:pt x="2" y="9"/>
                    </a:lnTo>
                    <a:lnTo>
                      <a:pt x="0" y="0"/>
                    </a:lnTo>
                  </a:path>
                </a:pathLst>
              </a:custGeom>
              <a:noFill/>
              <a:ln w="7938">
                <a:solidFill>
                  <a:srgbClr val="000000"/>
                </a:solidFill>
                <a:prstDash val="solid"/>
                <a:round/>
                <a:headEnd/>
                <a:tailEnd/>
              </a:ln>
            </p:spPr>
            <p:txBody>
              <a:bodyPr/>
              <a:lstStyle/>
              <a:p>
                <a:endParaRPr lang="en-US"/>
              </a:p>
            </p:txBody>
          </p:sp>
          <p:sp>
            <p:nvSpPr>
              <p:cNvPr id="56324" name="Freeform 1964"/>
              <p:cNvSpPr>
                <a:spLocks/>
              </p:cNvSpPr>
              <p:nvPr/>
            </p:nvSpPr>
            <p:spPr bwMode="auto">
              <a:xfrm>
                <a:off x="4922" y="2716"/>
                <a:ext cx="9" cy="23"/>
              </a:xfrm>
              <a:custGeom>
                <a:avLst/>
                <a:gdLst>
                  <a:gd name="T0" fmla="*/ 0 w 58"/>
                  <a:gd name="T1" fmla="*/ 0 h 136"/>
                  <a:gd name="T2" fmla="*/ 0 w 58"/>
                  <a:gd name="T3" fmla="*/ 0 h 136"/>
                  <a:gd name="T4" fmla="*/ 0 w 58"/>
                  <a:gd name="T5" fmla="*/ 0 h 136"/>
                  <a:gd name="T6" fmla="*/ 0 w 58"/>
                  <a:gd name="T7" fmla="*/ 0 h 136"/>
                  <a:gd name="T8" fmla="*/ 0 w 58"/>
                  <a:gd name="T9" fmla="*/ 0 h 136"/>
                  <a:gd name="T10" fmla="*/ 0 w 58"/>
                  <a:gd name="T11" fmla="*/ 0 h 136"/>
                  <a:gd name="T12" fmla="*/ 0 w 58"/>
                  <a:gd name="T13" fmla="*/ 0 h 136"/>
                  <a:gd name="T14" fmla="*/ 0 w 58"/>
                  <a:gd name="T15" fmla="*/ 0 h 136"/>
                  <a:gd name="T16" fmla="*/ 0 w 58"/>
                  <a:gd name="T17" fmla="*/ 0 h 136"/>
                  <a:gd name="T18" fmla="*/ 0 w 58"/>
                  <a:gd name="T19" fmla="*/ 0 h 136"/>
                  <a:gd name="T20" fmla="*/ 0 w 58"/>
                  <a:gd name="T21" fmla="*/ 0 h 136"/>
                  <a:gd name="T22" fmla="*/ 0 w 58"/>
                  <a:gd name="T23" fmla="*/ 0 h 136"/>
                  <a:gd name="T24" fmla="*/ 0 w 58"/>
                  <a:gd name="T25" fmla="*/ 0 h 136"/>
                  <a:gd name="T26" fmla="*/ 0 w 58"/>
                  <a:gd name="T27" fmla="*/ 0 h 136"/>
                  <a:gd name="T28" fmla="*/ 0 w 58"/>
                  <a:gd name="T29" fmla="*/ 0 h 136"/>
                  <a:gd name="T30" fmla="*/ 0 w 58"/>
                  <a:gd name="T31" fmla="*/ 1 h 136"/>
                  <a:gd name="T32" fmla="*/ 0 w 58"/>
                  <a:gd name="T33" fmla="*/ 1 h 136"/>
                  <a:gd name="T34" fmla="*/ 0 w 58"/>
                  <a:gd name="T35" fmla="*/ 1 h 136"/>
                  <a:gd name="T36" fmla="*/ 0 w 58"/>
                  <a:gd name="T37" fmla="*/ 1 h 136"/>
                  <a:gd name="T38" fmla="*/ 0 w 58"/>
                  <a:gd name="T39" fmla="*/ 1 h 136"/>
                  <a:gd name="T40" fmla="*/ 0 w 58"/>
                  <a:gd name="T41" fmla="*/ 1 h 136"/>
                  <a:gd name="T42" fmla="*/ 0 w 58"/>
                  <a:gd name="T43" fmla="*/ 1 h 136"/>
                  <a:gd name="T44" fmla="*/ 0 w 58"/>
                  <a:gd name="T45" fmla="*/ 1 h 136"/>
                  <a:gd name="T46" fmla="*/ 0 w 58"/>
                  <a:gd name="T47" fmla="*/ 1 h 136"/>
                  <a:gd name="T48" fmla="*/ 0 w 58"/>
                  <a:gd name="T49" fmla="*/ 1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8"/>
                  <a:gd name="T76" fmla="*/ 0 h 136"/>
                  <a:gd name="T77" fmla="*/ 58 w 58"/>
                  <a:gd name="T78" fmla="*/ 136 h 1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8" h="136">
                    <a:moveTo>
                      <a:pt x="58" y="0"/>
                    </a:moveTo>
                    <a:lnTo>
                      <a:pt x="58" y="6"/>
                    </a:lnTo>
                    <a:lnTo>
                      <a:pt x="58" y="12"/>
                    </a:lnTo>
                    <a:lnTo>
                      <a:pt x="58" y="18"/>
                    </a:lnTo>
                    <a:lnTo>
                      <a:pt x="58" y="23"/>
                    </a:lnTo>
                    <a:lnTo>
                      <a:pt x="57" y="30"/>
                    </a:lnTo>
                    <a:lnTo>
                      <a:pt x="57" y="36"/>
                    </a:lnTo>
                    <a:lnTo>
                      <a:pt x="56" y="42"/>
                    </a:lnTo>
                    <a:lnTo>
                      <a:pt x="54" y="47"/>
                    </a:lnTo>
                    <a:lnTo>
                      <a:pt x="53" y="53"/>
                    </a:lnTo>
                    <a:lnTo>
                      <a:pt x="50" y="59"/>
                    </a:lnTo>
                    <a:lnTo>
                      <a:pt x="49" y="65"/>
                    </a:lnTo>
                    <a:lnTo>
                      <a:pt x="46" y="71"/>
                    </a:lnTo>
                    <a:lnTo>
                      <a:pt x="43" y="77"/>
                    </a:lnTo>
                    <a:lnTo>
                      <a:pt x="41" y="82"/>
                    </a:lnTo>
                    <a:lnTo>
                      <a:pt x="38" y="88"/>
                    </a:lnTo>
                    <a:lnTo>
                      <a:pt x="34" y="94"/>
                    </a:lnTo>
                    <a:lnTo>
                      <a:pt x="31" y="98"/>
                    </a:lnTo>
                    <a:lnTo>
                      <a:pt x="28" y="104"/>
                    </a:lnTo>
                    <a:lnTo>
                      <a:pt x="23" y="110"/>
                    </a:lnTo>
                    <a:lnTo>
                      <a:pt x="19" y="115"/>
                    </a:lnTo>
                    <a:lnTo>
                      <a:pt x="15" y="120"/>
                    </a:lnTo>
                    <a:lnTo>
                      <a:pt x="11" y="126"/>
                    </a:lnTo>
                    <a:lnTo>
                      <a:pt x="5" y="130"/>
                    </a:lnTo>
                    <a:lnTo>
                      <a:pt x="0" y="136"/>
                    </a:lnTo>
                  </a:path>
                </a:pathLst>
              </a:custGeom>
              <a:noFill/>
              <a:ln w="7938">
                <a:solidFill>
                  <a:srgbClr val="000000"/>
                </a:solidFill>
                <a:prstDash val="solid"/>
                <a:round/>
                <a:headEnd/>
                <a:tailEnd/>
              </a:ln>
            </p:spPr>
            <p:txBody>
              <a:bodyPr/>
              <a:lstStyle/>
              <a:p>
                <a:endParaRPr lang="en-US"/>
              </a:p>
            </p:txBody>
          </p:sp>
          <p:sp>
            <p:nvSpPr>
              <p:cNvPr id="56325" name="Freeform 1965"/>
              <p:cNvSpPr>
                <a:spLocks/>
              </p:cNvSpPr>
              <p:nvPr/>
            </p:nvSpPr>
            <p:spPr bwMode="auto">
              <a:xfrm>
                <a:off x="4664" y="2637"/>
                <a:ext cx="6" cy="18"/>
              </a:xfrm>
              <a:custGeom>
                <a:avLst/>
                <a:gdLst>
                  <a:gd name="T0" fmla="*/ 0 w 34"/>
                  <a:gd name="T1" fmla="*/ 1 h 105"/>
                  <a:gd name="T2" fmla="*/ 0 w 34"/>
                  <a:gd name="T3" fmla="*/ 1 h 105"/>
                  <a:gd name="T4" fmla="*/ 0 w 34"/>
                  <a:gd name="T5" fmla="*/ 1 h 105"/>
                  <a:gd name="T6" fmla="*/ 0 w 34"/>
                  <a:gd name="T7" fmla="*/ 1 h 105"/>
                  <a:gd name="T8" fmla="*/ 0 w 34"/>
                  <a:gd name="T9" fmla="*/ 1 h 105"/>
                  <a:gd name="T10" fmla="*/ 0 w 34"/>
                  <a:gd name="T11" fmla="*/ 1 h 105"/>
                  <a:gd name="T12" fmla="*/ 0 w 34"/>
                  <a:gd name="T13" fmla="*/ 0 h 105"/>
                  <a:gd name="T14" fmla="*/ 0 w 34"/>
                  <a:gd name="T15" fmla="*/ 0 h 105"/>
                  <a:gd name="T16" fmla="*/ 0 w 34"/>
                  <a:gd name="T17" fmla="*/ 0 h 105"/>
                  <a:gd name="T18" fmla="*/ 0 w 34"/>
                  <a:gd name="T19" fmla="*/ 0 h 105"/>
                  <a:gd name="T20" fmla="*/ 0 w 34"/>
                  <a:gd name="T21" fmla="*/ 0 h 105"/>
                  <a:gd name="T22" fmla="*/ 0 w 34"/>
                  <a:gd name="T23" fmla="*/ 0 h 105"/>
                  <a:gd name="T24" fmla="*/ 0 w 34"/>
                  <a:gd name="T25" fmla="*/ 0 h 105"/>
                  <a:gd name="T26" fmla="*/ 0 w 34"/>
                  <a:gd name="T27" fmla="*/ 0 h 105"/>
                  <a:gd name="T28" fmla="*/ 0 w 34"/>
                  <a:gd name="T29" fmla="*/ 0 h 105"/>
                  <a:gd name="T30" fmla="*/ 0 w 34"/>
                  <a:gd name="T31" fmla="*/ 0 h 105"/>
                  <a:gd name="T32" fmla="*/ 0 w 34"/>
                  <a:gd name="T33" fmla="*/ 0 h 105"/>
                  <a:gd name="T34" fmla="*/ 0 w 34"/>
                  <a:gd name="T35" fmla="*/ 0 h 105"/>
                  <a:gd name="T36" fmla="*/ 0 w 34"/>
                  <a:gd name="T37" fmla="*/ 0 h 105"/>
                  <a:gd name="T38" fmla="*/ 0 w 34"/>
                  <a:gd name="T39" fmla="*/ 0 h 105"/>
                  <a:gd name="T40" fmla="*/ 0 w 34"/>
                  <a:gd name="T41" fmla="*/ 0 h 105"/>
                  <a:gd name="T42" fmla="*/ 0 w 34"/>
                  <a:gd name="T43" fmla="*/ 0 h 105"/>
                  <a:gd name="T44" fmla="*/ 0 w 34"/>
                  <a:gd name="T45" fmla="*/ 0 h 105"/>
                  <a:gd name="T46" fmla="*/ 0 w 34"/>
                  <a:gd name="T47" fmla="*/ 0 h 105"/>
                  <a:gd name="T48" fmla="*/ 0 w 34"/>
                  <a:gd name="T49" fmla="*/ 0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105"/>
                  <a:gd name="T77" fmla="*/ 34 w 34"/>
                  <a:gd name="T78" fmla="*/ 105 h 10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105">
                    <a:moveTo>
                      <a:pt x="34" y="105"/>
                    </a:moveTo>
                    <a:lnTo>
                      <a:pt x="29" y="100"/>
                    </a:lnTo>
                    <a:lnTo>
                      <a:pt x="25" y="97"/>
                    </a:lnTo>
                    <a:lnTo>
                      <a:pt x="22" y="94"/>
                    </a:lnTo>
                    <a:lnTo>
                      <a:pt x="18" y="89"/>
                    </a:lnTo>
                    <a:lnTo>
                      <a:pt x="15" y="86"/>
                    </a:lnTo>
                    <a:lnTo>
                      <a:pt x="12" y="81"/>
                    </a:lnTo>
                    <a:lnTo>
                      <a:pt x="9" y="78"/>
                    </a:lnTo>
                    <a:lnTo>
                      <a:pt x="7" y="73"/>
                    </a:lnTo>
                    <a:lnTo>
                      <a:pt x="4" y="69"/>
                    </a:lnTo>
                    <a:lnTo>
                      <a:pt x="3" y="64"/>
                    </a:lnTo>
                    <a:lnTo>
                      <a:pt x="2" y="59"/>
                    </a:lnTo>
                    <a:lnTo>
                      <a:pt x="1" y="55"/>
                    </a:lnTo>
                    <a:lnTo>
                      <a:pt x="1" y="50"/>
                    </a:lnTo>
                    <a:lnTo>
                      <a:pt x="0" y="46"/>
                    </a:lnTo>
                    <a:lnTo>
                      <a:pt x="0" y="41"/>
                    </a:lnTo>
                    <a:lnTo>
                      <a:pt x="1" y="37"/>
                    </a:lnTo>
                    <a:lnTo>
                      <a:pt x="1" y="32"/>
                    </a:lnTo>
                    <a:lnTo>
                      <a:pt x="2" y="28"/>
                    </a:lnTo>
                    <a:lnTo>
                      <a:pt x="4" y="23"/>
                    </a:lnTo>
                    <a:lnTo>
                      <a:pt x="6" y="19"/>
                    </a:lnTo>
                    <a:lnTo>
                      <a:pt x="8" y="14"/>
                    </a:lnTo>
                    <a:lnTo>
                      <a:pt x="10" y="10"/>
                    </a:lnTo>
                    <a:lnTo>
                      <a:pt x="12" y="5"/>
                    </a:lnTo>
                    <a:lnTo>
                      <a:pt x="16" y="0"/>
                    </a:lnTo>
                  </a:path>
                </a:pathLst>
              </a:custGeom>
              <a:noFill/>
              <a:ln w="7938">
                <a:solidFill>
                  <a:srgbClr val="000000"/>
                </a:solidFill>
                <a:prstDash val="solid"/>
                <a:round/>
                <a:headEnd/>
                <a:tailEnd/>
              </a:ln>
            </p:spPr>
            <p:txBody>
              <a:bodyPr/>
              <a:lstStyle/>
              <a:p>
                <a:endParaRPr lang="en-US"/>
              </a:p>
            </p:txBody>
          </p:sp>
          <p:sp>
            <p:nvSpPr>
              <p:cNvPr id="56326" name="Freeform 1966"/>
              <p:cNvSpPr>
                <a:spLocks/>
              </p:cNvSpPr>
              <p:nvPr/>
            </p:nvSpPr>
            <p:spPr bwMode="auto">
              <a:xfrm>
                <a:off x="4651" y="2674"/>
                <a:ext cx="5" cy="4"/>
              </a:xfrm>
              <a:custGeom>
                <a:avLst/>
                <a:gdLst>
                  <a:gd name="T0" fmla="*/ 0 w 31"/>
                  <a:gd name="T1" fmla="*/ 0 h 28"/>
                  <a:gd name="T2" fmla="*/ 0 w 31"/>
                  <a:gd name="T3" fmla="*/ 0 h 28"/>
                  <a:gd name="T4" fmla="*/ 0 w 31"/>
                  <a:gd name="T5" fmla="*/ 0 h 28"/>
                  <a:gd name="T6" fmla="*/ 0 w 31"/>
                  <a:gd name="T7" fmla="*/ 0 h 28"/>
                  <a:gd name="T8" fmla="*/ 0 w 31"/>
                  <a:gd name="T9" fmla="*/ 0 h 28"/>
                  <a:gd name="T10" fmla="*/ 0 60000 65536"/>
                  <a:gd name="T11" fmla="*/ 0 60000 65536"/>
                  <a:gd name="T12" fmla="*/ 0 60000 65536"/>
                  <a:gd name="T13" fmla="*/ 0 60000 65536"/>
                  <a:gd name="T14" fmla="*/ 0 60000 65536"/>
                  <a:gd name="T15" fmla="*/ 0 w 31"/>
                  <a:gd name="T16" fmla="*/ 0 h 28"/>
                  <a:gd name="T17" fmla="*/ 31 w 31"/>
                  <a:gd name="T18" fmla="*/ 28 h 28"/>
                </a:gdLst>
                <a:ahLst/>
                <a:cxnLst>
                  <a:cxn ang="T10">
                    <a:pos x="T0" y="T1"/>
                  </a:cxn>
                  <a:cxn ang="T11">
                    <a:pos x="T2" y="T3"/>
                  </a:cxn>
                  <a:cxn ang="T12">
                    <a:pos x="T4" y="T5"/>
                  </a:cxn>
                  <a:cxn ang="T13">
                    <a:pos x="T6" y="T7"/>
                  </a:cxn>
                  <a:cxn ang="T14">
                    <a:pos x="T8" y="T9"/>
                  </a:cxn>
                </a:cxnLst>
                <a:rect l="T15" t="T16" r="T17" b="T18"/>
                <a:pathLst>
                  <a:path w="31" h="28">
                    <a:moveTo>
                      <a:pt x="31" y="28"/>
                    </a:moveTo>
                    <a:lnTo>
                      <a:pt x="23" y="21"/>
                    </a:lnTo>
                    <a:lnTo>
                      <a:pt x="15" y="14"/>
                    </a:lnTo>
                    <a:lnTo>
                      <a:pt x="7" y="7"/>
                    </a:lnTo>
                    <a:lnTo>
                      <a:pt x="0" y="0"/>
                    </a:lnTo>
                  </a:path>
                </a:pathLst>
              </a:custGeom>
              <a:noFill/>
              <a:ln w="7938">
                <a:solidFill>
                  <a:srgbClr val="000000"/>
                </a:solidFill>
                <a:prstDash val="solid"/>
                <a:round/>
                <a:headEnd/>
                <a:tailEnd/>
              </a:ln>
            </p:spPr>
            <p:txBody>
              <a:bodyPr/>
              <a:lstStyle/>
              <a:p>
                <a:endParaRPr lang="en-US"/>
              </a:p>
            </p:txBody>
          </p:sp>
          <p:sp>
            <p:nvSpPr>
              <p:cNvPr id="56327" name="Freeform 1967"/>
              <p:cNvSpPr>
                <a:spLocks/>
              </p:cNvSpPr>
              <p:nvPr/>
            </p:nvSpPr>
            <p:spPr bwMode="auto">
              <a:xfrm>
                <a:off x="5388" y="2241"/>
                <a:ext cx="0" cy="0"/>
              </a:xfrm>
              <a:custGeom>
                <a:avLst/>
                <a:gdLst>
                  <a:gd name="T0" fmla="*/ 0 w 2"/>
                  <a:gd name="T1" fmla="*/ 0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1" y="0"/>
                    </a:lnTo>
                    <a:lnTo>
                      <a:pt x="2" y="0"/>
                    </a:lnTo>
                  </a:path>
                </a:pathLst>
              </a:custGeom>
              <a:noFill/>
              <a:ln w="7938">
                <a:solidFill>
                  <a:srgbClr val="000000"/>
                </a:solidFill>
                <a:prstDash val="solid"/>
                <a:round/>
                <a:headEnd/>
                <a:tailEnd/>
              </a:ln>
            </p:spPr>
            <p:txBody>
              <a:bodyPr/>
              <a:lstStyle/>
              <a:p>
                <a:endParaRPr lang="en-US"/>
              </a:p>
            </p:txBody>
          </p:sp>
          <p:sp>
            <p:nvSpPr>
              <p:cNvPr id="56328" name="Freeform 1968"/>
              <p:cNvSpPr>
                <a:spLocks/>
              </p:cNvSpPr>
              <p:nvPr/>
            </p:nvSpPr>
            <p:spPr bwMode="auto">
              <a:xfrm>
                <a:off x="4943" y="275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6329" name="Freeform 1969"/>
              <p:cNvSpPr>
                <a:spLocks/>
              </p:cNvSpPr>
              <p:nvPr/>
            </p:nvSpPr>
            <p:spPr bwMode="auto">
              <a:xfrm>
                <a:off x="4669" y="2638"/>
                <a:ext cx="23" cy="16"/>
              </a:xfrm>
              <a:custGeom>
                <a:avLst/>
                <a:gdLst>
                  <a:gd name="T0" fmla="*/ 0 w 137"/>
                  <a:gd name="T1" fmla="*/ 0 h 96"/>
                  <a:gd name="T2" fmla="*/ 0 w 137"/>
                  <a:gd name="T3" fmla="*/ 0 h 96"/>
                  <a:gd name="T4" fmla="*/ 0 w 137"/>
                  <a:gd name="T5" fmla="*/ 0 h 96"/>
                  <a:gd name="T6" fmla="*/ 0 w 137"/>
                  <a:gd name="T7" fmla="*/ 0 h 96"/>
                  <a:gd name="T8" fmla="*/ 0 w 137"/>
                  <a:gd name="T9" fmla="*/ 0 h 96"/>
                  <a:gd name="T10" fmla="*/ 0 w 137"/>
                  <a:gd name="T11" fmla="*/ 0 h 96"/>
                  <a:gd name="T12" fmla="*/ 0 w 137"/>
                  <a:gd name="T13" fmla="*/ 0 h 96"/>
                  <a:gd name="T14" fmla="*/ 0 w 137"/>
                  <a:gd name="T15" fmla="*/ 0 h 96"/>
                  <a:gd name="T16" fmla="*/ 0 w 137"/>
                  <a:gd name="T17" fmla="*/ 0 h 96"/>
                  <a:gd name="T18" fmla="*/ 0 w 137"/>
                  <a:gd name="T19" fmla="*/ 0 h 96"/>
                  <a:gd name="T20" fmla="*/ 0 w 137"/>
                  <a:gd name="T21" fmla="*/ 0 h 96"/>
                  <a:gd name="T22" fmla="*/ 0 w 137"/>
                  <a:gd name="T23" fmla="*/ 0 h 96"/>
                  <a:gd name="T24" fmla="*/ 0 w 137"/>
                  <a:gd name="T25" fmla="*/ 0 h 96"/>
                  <a:gd name="T26" fmla="*/ 1 w 137"/>
                  <a:gd name="T27" fmla="*/ 0 h 96"/>
                  <a:gd name="T28" fmla="*/ 1 w 137"/>
                  <a:gd name="T29" fmla="*/ 0 h 96"/>
                  <a:gd name="T30" fmla="*/ 1 w 137"/>
                  <a:gd name="T31" fmla="*/ 1 h 96"/>
                  <a:gd name="T32" fmla="*/ 1 w 137"/>
                  <a:gd name="T33" fmla="*/ 1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7"/>
                  <a:gd name="T52" fmla="*/ 0 h 96"/>
                  <a:gd name="T53" fmla="*/ 137 w 137"/>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7" h="96">
                    <a:moveTo>
                      <a:pt x="0" y="0"/>
                    </a:moveTo>
                    <a:lnTo>
                      <a:pt x="2" y="8"/>
                    </a:lnTo>
                    <a:lnTo>
                      <a:pt x="4" y="17"/>
                    </a:lnTo>
                    <a:lnTo>
                      <a:pt x="6" y="25"/>
                    </a:lnTo>
                    <a:lnTo>
                      <a:pt x="11" y="33"/>
                    </a:lnTo>
                    <a:lnTo>
                      <a:pt x="16" y="41"/>
                    </a:lnTo>
                    <a:lnTo>
                      <a:pt x="23" y="49"/>
                    </a:lnTo>
                    <a:lnTo>
                      <a:pt x="30" y="56"/>
                    </a:lnTo>
                    <a:lnTo>
                      <a:pt x="39" y="62"/>
                    </a:lnTo>
                    <a:lnTo>
                      <a:pt x="48" y="68"/>
                    </a:lnTo>
                    <a:lnTo>
                      <a:pt x="58" y="74"/>
                    </a:lnTo>
                    <a:lnTo>
                      <a:pt x="70" y="79"/>
                    </a:lnTo>
                    <a:lnTo>
                      <a:pt x="82" y="84"/>
                    </a:lnTo>
                    <a:lnTo>
                      <a:pt x="95" y="89"/>
                    </a:lnTo>
                    <a:lnTo>
                      <a:pt x="108" y="92"/>
                    </a:lnTo>
                    <a:lnTo>
                      <a:pt x="122" y="94"/>
                    </a:lnTo>
                    <a:lnTo>
                      <a:pt x="137" y="96"/>
                    </a:lnTo>
                  </a:path>
                </a:pathLst>
              </a:custGeom>
              <a:noFill/>
              <a:ln w="7938">
                <a:solidFill>
                  <a:srgbClr val="000000"/>
                </a:solidFill>
                <a:prstDash val="solid"/>
                <a:round/>
                <a:headEnd/>
                <a:tailEnd/>
              </a:ln>
            </p:spPr>
            <p:txBody>
              <a:bodyPr/>
              <a:lstStyle/>
              <a:p>
                <a:endParaRPr lang="en-US"/>
              </a:p>
            </p:txBody>
          </p:sp>
          <p:sp>
            <p:nvSpPr>
              <p:cNvPr id="56330" name="Freeform 1970"/>
              <p:cNvSpPr>
                <a:spLocks/>
              </p:cNvSpPr>
              <p:nvPr/>
            </p:nvSpPr>
            <p:spPr bwMode="auto">
              <a:xfrm>
                <a:off x="5342" y="2245"/>
                <a:ext cx="46" cy="18"/>
              </a:xfrm>
              <a:custGeom>
                <a:avLst/>
                <a:gdLst>
                  <a:gd name="T0" fmla="*/ 0 w 275"/>
                  <a:gd name="T1" fmla="*/ 1 h 105"/>
                  <a:gd name="T2" fmla="*/ 0 w 275"/>
                  <a:gd name="T3" fmla="*/ 1 h 105"/>
                  <a:gd name="T4" fmla="*/ 0 w 275"/>
                  <a:gd name="T5" fmla="*/ 1 h 105"/>
                  <a:gd name="T6" fmla="*/ 0 w 275"/>
                  <a:gd name="T7" fmla="*/ 1 h 105"/>
                  <a:gd name="T8" fmla="*/ 0 w 275"/>
                  <a:gd name="T9" fmla="*/ 1 h 105"/>
                  <a:gd name="T10" fmla="*/ 0 w 275"/>
                  <a:gd name="T11" fmla="*/ 1 h 105"/>
                  <a:gd name="T12" fmla="*/ 1 w 275"/>
                  <a:gd name="T13" fmla="*/ 1 h 105"/>
                  <a:gd name="T14" fmla="*/ 1 w 275"/>
                  <a:gd name="T15" fmla="*/ 1 h 105"/>
                  <a:gd name="T16" fmla="*/ 1 w 275"/>
                  <a:gd name="T17" fmla="*/ 1 h 105"/>
                  <a:gd name="T18" fmla="*/ 1 w 275"/>
                  <a:gd name="T19" fmla="*/ 1 h 105"/>
                  <a:gd name="T20" fmla="*/ 1 w 275"/>
                  <a:gd name="T21" fmla="*/ 1 h 105"/>
                  <a:gd name="T22" fmla="*/ 1 w 275"/>
                  <a:gd name="T23" fmla="*/ 1 h 105"/>
                  <a:gd name="T24" fmla="*/ 1 w 275"/>
                  <a:gd name="T25" fmla="*/ 1 h 105"/>
                  <a:gd name="T26" fmla="*/ 1 w 275"/>
                  <a:gd name="T27" fmla="*/ 1 h 105"/>
                  <a:gd name="T28" fmla="*/ 1 w 275"/>
                  <a:gd name="T29" fmla="*/ 1 h 105"/>
                  <a:gd name="T30" fmla="*/ 1 w 275"/>
                  <a:gd name="T31" fmla="*/ 0 h 105"/>
                  <a:gd name="T32" fmla="*/ 1 w 275"/>
                  <a:gd name="T33" fmla="*/ 0 h 105"/>
                  <a:gd name="T34" fmla="*/ 1 w 275"/>
                  <a:gd name="T35" fmla="*/ 0 h 105"/>
                  <a:gd name="T36" fmla="*/ 1 w 275"/>
                  <a:gd name="T37" fmla="*/ 0 h 105"/>
                  <a:gd name="T38" fmla="*/ 1 w 275"/>
                  <a:gd name="T39" fmla="*/ 0 h 105"/>
                  <a:gd name="T40" fmla="*/ 1 w 275"/>
                  <a:gd name="T41" fmla="*/ 0 h 105"/>
                  <a:gd name="T42" fmla="*/ 1 w 275"/>
                  <a:gd name="T43" fmla="*/ 0 h 105"/>
                  <a:gd name="T44" fmla="*/ 1 w 275"/>
                  <a:gd name="T45" fmla="*/ 0 h 105"/>
                  <a:gd name="T46" fmla="*/ 1 w 275"/>
                  <a:gd name="T47" fmla="*/ 0 h 105"/>
                  <a:gd name="T48" fmla="*/ 1 w 275"/>
                  <a:gd name="T49" fmla="*/ 0 h 105"/>
                  <a:gd name="T50" fmla="*/ 1 w 275"/>
                  <a:gd name="T51" fmla="*/ 0 h 1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5"/>
                  <a:gd name="T79" fmla="*/ 0 h 105"/>
                  <a:gd name="T80" fmla="*/ 275 w 275"/>
                  <a:gd name="T81" fmla="*/ 105 h 1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5" h="105">
                    <a:moveTo>
                      <a:pt x="0" y="86"/>
                    </a:moveTo>
                    <a:lnTo>
                      <a:pt x="13" y="90"/>
                    </a:lnTo>
                    <a:lnTo>
                      <a:pt x="27" y="95"/>
                    </a:lnTo>
                    <a:lnTo>
                      <a:pt x="41" y="98"/>
                    </a:lnTo>
                    <a:lnTo>
                      <a:pt x="56" y="102"/>
                    </a:lnTo>
                    <a:lnTo>
                      <a:pt x="72" y="104"/>
                    </a:lnTo>
                    <a:lnTo>
                      <a:pt x="87" y="105"/>
                    </a:lnTo>
                    <a:lnTo>
                      <a:pt x="103" y="105"/>
                    </a:lnTo>
                    <a:lnTo>
                      <a:pt x="119" y="105"/>
                    </a:lnTo>
                    <a:lnTo>
                      <a:pt x="134" y="104"/>
                    </a:lnTo>
                    <a:lnTo>
                      <a:pt x="149" y="102"/>
                    </a:lnTo>
                    <a:lnTo>
                      <a:pt x="165" y="100"/>
                    </a:lnTo>
                    <a:lnTo>
                      <a:pt x="179" y="96"/>
                    </a:lnTo>
                    <a:lnTo>
                      <a:pt x="193" y="92"/>
                    </a:lnTo>
                    <a:lnTo>
                      <a:pt x="206" y="87"/>
                    </a:lnTo>
                    <a:lnTo>
                      <a:pt x="218" y="81"/>
                    </a:lnTo>
                    <a:lnTo>
                      <a:pt x="230" y="75"/>
                    </a:lnTo>
                    <a:lnTo>
                      <a:pt x="240" y="68"/>
                    </a:lnTo>
                    <a:lnTo>
                      <a:pt x="249" y="60"/>
                    </a:lnTo>
                    <a:lnTo>
                      <a:pt x="257" y="52"/>
                    </a:lnTo>
                    <a:lnTo>
                      <a:pt x="264" y="44"/>
                    </a:lnTo>
                    <a:lnTo>
                      <a:pt x="268" y="36"/>
                    </a:lnTo>
                    <a:lnTo>
                      <a:pt x="272" y="27"/>
                    </a:lnTo>
                    <a:lnTo>
                      <a:pt x="275" y="18"/>
                    </a:lnTo>
                    <a:lnTo>
                      <a:pt x="275" y="9"/>
                    </a:lnTo>
                    <a:lnTo>
                      <a:pt x="275" y="0"/>
                    </a:lnTo>
                  </a:path>
                </a:pathLst>
              </a:custGeom>
              <a:noFill/>
              <a:ln w="7938">
                <a:solidFill>
                  <a:srgbClr val="000000"/>
                </a:solidFill>
                <a:prstDash val="solid"/>
                <a:round/>
                <a:headEnd/>
                <a:tailEnd/>
              </a:ln>
            </p:spPr>
            <p:txBody>
              <a:bodyPr/>
              <a:lstStyle/>
              <a:p>
                <a:endParaRPr lang="en-US"/>
              </a:p>
            </p:txBody>
          </p:sp>
          <p:sp>
            <p:nvSpPr>
              <p:cNvPr id="56331" name="Freeform 1971"/>
              <p:cNvSpPr>
                <a:spLocks/>
              </p:cNvSpPr>
              <p:nvPr/>
            </p:nvSpPr>
            <p:spPr bwMode="auto">
              <a:xfrm>
                <a:off x="5331" y="2246"/>
                <a:ext cx="11" cy="14"/>
              </a:xfrm>
              <a:custGeom>
                <a:avLst/>
                <a:gdLst>
                  <a:gd name="T0" fmla="*/ 0 w 69"/>
                  <a:gd name="T1" fmla="*/ 0 h 81"/>
                  <a:gd name="T2" fmla="*/ 0 w 69"/>
                  <a:gd name="T3" fmla="*/ 0 h 81"/>
                  <a:gd name="T4" fmla="*/ 0 w 69"/>
                  <a:gd name="T5" fmla="*/ 0 h 81"/>
                  <a:gd name="T6" fmla="*/ 0 w 69"/>
                  <a:gd name="T7" fmla="*/ 0 h 81"/>
                  <a:gd name="T8" fmla="*/ 0 w 69"/>
                  <a:gd name="T9" fmla="*/ 0 h 81"/>
                  <a:gd name="T10" fmla="*/ 0 w 69"/>
                  <a:gd name="T11" fmla="*/ 0 h 81"/>
                  <a:gd name="T12" fmla="*/ 0 w 69"/>
                  <a:gd name="T13" fmla="*/ 0 h 81"/>
                  <a:gd name="T14" fmla="*/ 0 w 69"/>
                  <a:gd name="T15" fmla="*/ 0 h 81"/>
                  <a:gd name="T16" fmla="*/ 0 w 69"/>
                  <a:gd name="T17" fmla="*/ 0 h 81"/>
                  <a:gd name="T18" fmla="*/ 0 w 69"/>
                  <a:gd name="T19" fmla="*/ 0 h 81"/>
                  <a:gd name="T20" fmla="*/ 0 w 69"/>
                  <a:gd name="T21" fmla="*/ 0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
                  <a:gd name="T34" fmla="*/ 0 h 81"/>
                  <a:gd name="T35" fmla="*/ 69 w 69"/>
                  <a:gd name="T36" fmla="*/ 81 h 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 h="81">
                    <a:moveTo>
                      <a:pt x="0" y="0"/>
                    </a:moveTo>
                    <a:lnTo>
                      <a:pt x="0" y="7"/>
                    </a:lnTo>
                    <a:lnTo>
                      <a:pt x="1" y="13"/>
                    </a:lnTo>
                    <a:lnTo>
                      <a:pt x="2" y="18"/>
                    </a:lnTo>
                    <a:lnTo>
                      <a:pt x="5" y="24"/>
                    </a:lnTo>
                    <a:lnTo>
                      <a:pt x="10" y="35"/>
                    </a:lnTo>
                    <a:lnTo>
                      <a:pt x="18" y="46"/>
                    </a:lnTo>
                    <a:lnTo>
                      <a:pt x="29" y="56"/>
                    </a:lnTo>
                    <a:lnTo>
                      <a:pt x="40" y="65"/>
                    </a:lnTo>
                    <a:lnTo>
                      <a:pt x="54" y="73"/>
                    </a:lnTo>
                    <a:lnTo>
                      <a:pt x="69" y="81"/>
                    </a:lnTo>
                  </a:path>
                </a:pathLst>
              </a:custGeom>
              <a:noFill/>
              <a:ln w="7938">
                <a:solidFill>
                  <a:srgbClr val="000000"/>
                </a:solidFill>
                <a:prstDash val="solid"/>
                <a:round/>
                <a:headEnd/>
                <a:tailEnd/>
              </a:ln>
            </p:spPr>
            <p:txBody>
              <a:bodyPr/>
              <a:lstStyle/>
              <a:p>
                <a:endParaRPr lang="en-US"/>
              </a:p>
            </p:txBody>
          </p:sp>
          <p:sp>
            <p:nvSpPr>
              <p:cNvPr id="56332" name="Freeform 1972"/>
              <p:cNvSpPr>
                <a:spLocks/>
              </p:cNvSpPr>
              <p:nvPr/>
            </p:nvSpPr>
            <p:spPr bwMode="auto">
              <a:xfrm>
                <a:off x="5542" y="2367"/>
                <a:ext cx="5" cy="11"/>
              </a:xfrm>
              <a:custGeom>
                <a:avLst/>
                <a:gdLst>
                  <a:gd name="T0" fmla="*/ 0 w 35"/>
                  <a:gd name="T1" fmla="*/ 0 h 70"/>
                  <a:gd name="T2" fmla="*/ 0 w 35"/>
                  <a:gd name="T3" fmla="*/ 0 h 70"/>
                  <a:gd name="T4" fmla="*/ 0 w 35"/>
                  <a:gd name="T5" fmla="*/ 0 h 70"/>
                  <a:gd name="T6" fmla="*/ 0 w 35"/>
                  <a:gd name="T7" fmla="*/ 0 h 70"/>
                  <a:gd name="T8" fmla="*/ 0 w 35"/>
                  <a:gd name="T9" fmla="*/ 0 h 70"/>
                  <a:gd name="T10" fmla="*/ 0 w 35"/>
                  <a:gd name="T11" fmla="*/ 0 h 70"/>
                  <a:gd name="T12" fmla="*/ 0 w 35"/>
                  <a:gd name="T13" fmla="*/ 0 h 70"/>
                  <a:gd name="T14" fmla="*/ 0 w 35"/>
                  <a:gd name="T15" fmla="*/ 0 h 70"/>
                  <a:gd name="T16" fmla="*/ 0 w 35"/>
                  <a:gd name="T17" fmla="*/ 0 h 70"/>
                  <a:gd name="T18" fmla="*/ 0 w 35"/>
                  <a:gd name="T19" fmla="*/ 0 h 70"/>
                  <a:gd name="T20" fmla="*/ 0 w 35"/>
                  <a:gd name="T21" fmla="*/ 0 h 70"/>
                  <a:gd name="T22" fmla="*/ 0 w 35"/>
                  <a:gd name="T23" fmla="*/ 0 h 70"/>
                  <a:gd name="T24" fmla="*/ 0 w 35"/>
                  <a:gd name="T25" fmla="*/ 0 h 70"/>
                  <a:gd name="T26" fmla="*/ 0 w 35"/>
                  <a:gd name="T27" fmla="*/ 0 h 70"/>
                  <a:gd name="T28" fmla="*/ 0 w 35"/>
                  <a:gd name="T29" fmla="*/ 0 h 70"/>
                  <a:gd name="T30" fmla="*/ 0 w 35"/>
                  <a:gd name="T31" fmla="*/ 0 h 70"/>
                  <a:gd name="T32" fmla="*/ 0 w 35"/>
                  <a:gd name="T33" fmla="*/ 0 h 70"/>
                  <a:gd name="T34" fmla="*/ 0 w 35"/>
                  <a:gd name="T35" fmla="*/ 0 h 70"/>
                  <a:gd name="T36" fmla="*/ 0 w 35"/>
                  <a:gd name="T37" fmla="*/ 0 h 70"/>
                  <a:gd name="T38" fmla="*/ 0 w 35"/>
                  <a:gd name="T39" fmla="*/ 0 h 70"/>
                  <a:gd name="T40" fmla="*/ 0 w 35"/>
                  <a:gd name="T41" fmla="*/ 0 h 70"/>
                  <a:gd name="T42" fmla="*/ 0 w 35"/>
                  <a:gd name="T43" fmla="*/ 0 h 70"/>
                  <a:gd name="T44" fmla="*/ 0 w 35"/>
                  <a:gd name="T45" fmla="*/ 0 h 70"/>
                  <a:gd name="T46" fmla="*/ 0 w 35"/>
                  <a:gd name="T47" fmla="*/ 0 h 70"/>
                  <a:gd name="T48" fmla="*/ 0 w 35"/>
                  <a:gd name="T49" fmla="*/ 0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70"/>
                  <a:gd name="T77" fmla="*/ 35 w 35"/>
                  <a:gd name="T78" fmla="*/ 70 h 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70">
                    <a:moveTo>
                      <a:pt x="1" y="0"/>
                    </a:moveTo>
                    <a:lnTo>
                      <a:pt x="1" y="3"/>
                    </a:lnTo>
                    <a:lnTo>
                      <a:pt x="0" y="7"/>
                    </a:lnTo>
                    <a:lnTo>
                      <a:pt x="0" y="10"/>
                    </a:lnTo>
                    <a:lnTo>
                      <a:pt x="0" y="13"/>
                    </a:lnTo>
                    <a:lnTo>
                      <a:pt x="1" y="16"/>
                    </a:lnTo>
                    <a:lnTo>
                      <a:pt x="1" y="19"/>
                    </a:lnTo>
                    <a:lnTo>
                      <a:pt x="1" y="23"/>
                    </a:lnTo>
                    <a:lnTo>
                      <a:pt x="3" y="25"/>
                    </a:lnTo>
                    <a:lnTo>
                      <a:pt x="4" y="28"/>
                    </a:lnTo>
                    <a:lnTo>
                      <a:pt x="5" y="32"/>
                    </a:lnTo>
                    <a:lnTo>
                      <a:pt x="6" y="34"/>
                    </a:lnTo>
                    <a:lnTo>
                      <a:pt x="7" y="38"/>
                    </a:lnTo>
                    <a:lnTo>
                      <a:pt x="8" y="41"/>
                    </a:lnTo>
                    <a:lnTo>
                      <a:pt x="10" y="43"/>
                    </a:lnTo>
                    <a:lnTo>
                      <a:pt x="13" y="47"/>
                    </a:lnTo>
                    <a:lnTo>
                      <a:pt x="14" y="49"/>
                    </a:lnTo>
                    <a:lnTo>
                      <a:pt x="16" y="52"/>
                    </a:lnTo>
                    <a:lnTo>
                      <a:pt x="18" y="55"/>
                    </a:lnTo>
                    <a:lnTo>
                      <a:pt x="21" y="58"/>
                    </a:lnTo>
                    <a:lnTo>
                      <a:pt x="24" y="60"/>
                    </a:lnTo>
                    <a:lnTo>
                      <a:pt x="26" y="62"/>
                    </a:lnTo>
                    <a:lnTo>
                      <a:pt x="30" y="66"/>
                    </a:lnTo>
                    <a:lnTo>
                      <a:pt x="32" y="68"/>
                    </a:lnTo>
                    <a:lnTo>
                      <a:pt x="35" y="70"/>
                    </a:lnTo>
                  </a:path>
                </a:pathLst>
              </a:custGeom>
              <a:noFill/>
              <a:ln w="7938">
                <a:solidFill>
                  <a:srgbClr val="000000"/>
                </a:solidFill>
                <a:prstDash val="solid"/>
                <a:round/>
                <a:headEnd/>
                <a:tailEnd/>
              </a:ln>
            </p:spPr>
            <p:txBody>
              <a:bodyPr/>
              <a:lstStyle/>
              <a:p>
                <a:endParaRPr lang="en-US"/>
              </a:p>
            </p:txBody>
          </p:sp>
          <p:sp>
            <p:nvSpPr>
              <p:cNvPr id="56333" name="Freeform 1973"/>
              <p:cNvSpPr>
                <a:spLocks/>
              </p:cNvSpPr>
              <p:nvPr/>
            </p:nvSpPr>
            <p:spPr bwMode="auto">
              <a:xfrm>
                <a:off x="5547" y="2368"/>
                <a:ext cx="52" cy="17"/>
              </a:xfrm>
              <a:custGeom>
                <a:avLst/>
                <a:gdLst>
                  <a:gd name="T0" fmla="*/ 0 w 310"/>
                  <a:gd name="T1" fmla="*/ 0 h 100"/>
                  <a:gd name="T2" fmla="*/ 0 w 310"/>
                  <a:gd name="T3" fmla="*/ 0 h 100"/>
                  <a:gd name="T4" fmla="*/ 0 w 310"/>
                  <a:gd name="T5" fmla="*/ 0 h 100"/>
                  <a:gd name="T6" fmla="*/ 0 w 310"/>
                  <a:gd name="T7" fmla="*/ 0 h 100"/>
                  <a:gd name="T8" fmla="*/ 0 w 310"/>
                  <a:gd name="T9" fmla="*/ 0 h 100"/>
                  <a:gd name="T10" fmla="*/ 0 w 310"/>
                  <a:gd name="T11" fmla="*/ 1 h 100"/>
                  <a:gd name="T12" fmla="*/ 0 w 310"/>
                  <a:gd name="T13" fmla="*/ 1 h 100"/>
                  <a:gd name="T14" fmla="*/ 0 w 310"/>
                  <a:gd name="T15" fmla="*/ 1 h 100"/>
                  <a:gd name="T16" fmla="*/ 1 w 310"/>
                  <a:gd name="T17" fmla="*/ 1 h 100"/>
                  <a:gd name="T18" fmla="*/ 1 w 310"/>
                  <a:gd name="T19" fmla="*/ 1 h 100"/>
                  <a:gd name="T20" fmla="*/ 1 w 310"/>
                  <a:gd name="T21" fmla="*/ 1 h 100"/>
                  <a:gd name="T22" fmla="*/ 1 w 310"/>
                  <a:gd name="T23" fmla="*/ 1 h 100"/>
                  <a:gd name="T24" fmla="*/ 1 w 310"/>
                  <a:gd name="T25" fmla="*/ 1 h 100"/>
                  <a:gd name="T26" fmla="*/ 1 w 310"/>
                  <a:gd name="T27" fmla="*/ 1 h 100"/>
                  <a:gd name="T28" fmla="*/ 1 w 310"/>
                  <a:gd name="T29" fmla="*/ 1 h 100"/>
                  <a:gd name="T30" fmla="*/ 1 w 310"/>
                  <a:gd name="T31" fmla="*/ 1 h 100"/>
                  <a:gd name="T32" fmla="*/ 1 w 310"/>
                  <a:gd name="T33" fmla="*/ 1 h 100"/>
                  <a:gd name="T34" fmla="*/ 1 w 310"/>
                  <a:gd name="T35" fmla="*/ 1 h 100"/>
                  <a:gd name="T36" fmla="*/ 1 w 310"/>
                  <a:gd name="T37" fmla="*/ 1 h 100"/>
                  <a:gd name="T38" fmla="*/ 1 w 310"/>
                  <a:gd name="T39" fmla="*/ 0 h 100"/>
                  <a:gd name="T40" fmla="*/ 1 w 310"/>
                  <a:gd name="T41" fmla="*/ 0 h 100"/>
                  <a:gd name="T42" fmla="*/ 1 w 310"/>
                  <a:gd name="T43" fmla="*/ 0 h 100"/>
                  <a:gd name="T44" fmla="*/ 1 w 310"/>
                  <a:gd name="T45" fmla="*/ 0 h 100"/>
                  <a:gd name="T46" fmla="*/ 1 w 310"/>
                  <a:gd name="T47" fmla="*/ 0 h 100"/>
                  <a:gd name="T48" fmla="*/ 1 w 310"/>
                  <a:gd name="T49" fmla="*/ 0 h 100"/>
                  <a:gd name="T50" fmla="*/ 1 w 310"/>
                  <a:gd name="T51" fmla="*/ 0 h 100"/>
                  <a:gd name="T52" fmla="*/ 1 w 310"/>
                  <a:gd name="T53" fmla="*/ 0 h 100"/>
                  <a:gd name="T54" fmla="*/ 1 w 310"/>
                  <a:gd name="T55" fmla="*/ 0 h 100"/>
                  <a:gd name="T56" fmla="*/ 2 w 310"/>
                  <a:gd name="T57" fmla="*/ 0 h 100"/>
                  <a:gd name="T58" fmla="*/ 2 w 310"/>
                  <a:gd name="T59" fmla="*/ 0 h 100"/>
                  <a:gd name="T60" fmla="*/ 2 w 310"/>
                  <a:gd name="T61" fmla="*/ 0 h 100"/>
                  <a:gd name="T62" fmla="*/ 2 w 310"/>
                  <a:gd name="T63" fmla="*/ 0 h 100"/>
                  <a:gd name="T64" fmla="*/ 2 w 310"/>
                  <a:gd name="T65" fmla="*/ 0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0"/>
                  <a:gd name="T100" fmla="*/ 0 h 100"/>
                  <a:gd name="T101" fmla="*/ 310 w 310"/>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0" h="100">
                    <a:moveTo>
                      <a:pt x="0" y="59"/>
                    </a:moveTo>
                    <a:lnTo>
                      <a:pt x="10" y="66"/>
                    </a:lnTo>
                    <a:lnTo>
                      <a:pt x="19" y="72"/>
                    </a:lnTo>
                    <a:lnTo>
                      <a:pt x="29" y="76"/>
                    </a:lnTo>
                    <a:lnTo>
                      <a:pt x="39" y="82"/>
                    </a:lnTo>
                    <a:lnTo>
                      <a:pt x="50" y="86"/>
                    </a:lnTo>
                    <a:lnTo>
                      <a:pt x="62" y="90"/>
                    </a:lnTo>
                    <a:lnTo>
                      <a:pt x="74" y="92"/>
                    </a:lnTo>
                    <a:lnTo>
                      <a:pt x="87" y="96"/>
                    </a:lnTo>
                    <a:lnTo>
                      <a:pt x="99" y="97"/>
                    </a:lnTo>
                    <a:lnTo>
                      <a:pt x="113" y="99"/>
                    </a:lnTo>
                    <a:lnTo>
                      <a:pt x="125" y="99"/>
                    </a:lnTo>
                    <a:lnTo>
                      <a:pt x="139" y="100"/>
                    </a:lnTo>
                    <a:lnTo>
                      <a:pt x="153" y="99"/>
                    </a:lnTo>
                    <a:lnTo>
                      <a:pt x="166" y="98"/>
                    </a:lnTo>
                    <a:lnTo>
                      <a:pt x="180" y="97"/>
                    </a:lnTo>
                    <a:lnTo>
                      <a:pt x="192" y="95"/>
                    </a:lnTo>
                    <a:lnTo>
                      <a:pt x="206" y="92"/>
                    </a:lnTo>
                    <a:lnTo>
                      <a:pt x="218" y="89"/>
                    </a:lnTo>
                    <a:lnTo>
                      <a:pt x="230" y="84"/>
                    </a:lnTo>
                    <a:lnTo>
                      <a:pt x="241" y="80"/>
                    </a:lnTo>
                    <a:lnTo>
                      <a:pt x="251" y="75"/>
                    </a:lnTo>
                    <a:lnTo>
                      <a:pt x="262" y="71"/>
                    </a:lnTo>
                    <a:lnTo>
                      <a:pt x="270" y="65"/>
                    </a:lnTo>
                    <a:lnTo>
                      <a:pt x="279" y="58"/>
                    </a:lnTo>
                    <a:lnTo>
                      <a:pt x="285" y="53"/>
                    </a:lnTo>
                    <a:lnTo>
                      <a:pt x="292" y="46"/>
                    </a:lnTo>
                    <a:lnTo>
                      <a:pt x="298" y="39"/>
                    </a:lnTo>
                    <a:lnTo>
                      <a:pt x="302" y="31"/>
                    </a:lnTo>
                    <a:lnTo>
                      <a:pt x="306" y="24"/>
                    </a:lnTo>
                    <a:lnTo>
                      <a:pt x="308" y="16"/>
                    </a:lnTo>
                    <a:lnTo>
                      <a:pt x="310" y="8"/>
                    </a:lnTo>
                    <a:lnTo>
                      <a:pt x="310" y="0"/>
                    </a:lnTo>
                  </a:path>
                </a:pathLst>
              </a:custGeom>
              <a:noFill/>
              <a:ln w="7938">
                <a:solidFill>
                  <a:srgbClr val="000000"/>
                </a:solidFill>
                <a:prstDash val="solid"/>
                <a:round/>
                <a:headEnd/>
                <a:tailEnd/>
              </a:ln>
            </p:spPr>
            <p:txBody>
              <a:bodyPr/>
              <a:lstStyle/>
              <a:p>
                <a:endParaRPr lang="en-US"/>
              </a:p>
            </p:txBody>
          </p:sp>
          <p:sp>
            <p:nvSpPr>
              <p:cNvPr id="56334" name="Freeform 1974"/>
              <p:cNvSpPr>
                <a:spLocks/>
              </p:cNvSpPr>
              <p:nvPr/>
            </p:nvSpPr>
            <p:spPr bwMode="auto">
              <a:xfrm>
                <a:off x="4929" y="2708"/>
                <a:ext cx="2" cy="8"/>
              </a:xfrm>
              <a:custGeom>
                <a:avLst/>
                <a:gdLst>
                  <a:gd name="T0" fmla="*/ 0 w 15"/>
                  <a:gd name="T1" fmla="*/ 0 h 51"/>
                  <a:gd name="T2" fmla="*/ 0 w 15"/>
                  <a:gd name="T3" fmla="*/ 0 h 51"/>
                  <a:gd name="T4" fmla="*/ 0 w 15"/>
                  <a:gd name="T5" fmla="*/ 0 h 51"/>
                  <a:gd name="T6" fmla="*/ 0 w 15"/>
                  <a:gd name="T7" fmla="*/ 0 h 51"/>
                  <a:gd name="T8" fmla="*/ 0 w 15"/>
                  <a:gd name="T9" fmla="*/ 0 h 51"/>
                  <a:gd name="T10" fmla="*/ 0 w 15"/>
                  <a:gd name="T11" fmla="*/ 0 h 51"/>
                  <a:gd name="T12" fmla="*/ 0 w 15"/>
                  <a:gd name="T13" fmla="*/ 0 h 51"/>
                  <a:gd name="T14" fmla="*/ 0 w 15"/>
                  <a:gd name="T15" fmla="*/ 0 h 51"/>
                  <a:gd name="T16" fmla="*/ 0 w 15"/>
                  <a:gd name="T17" fmla="*/ 0 h 51"/>
                  <a:gd name="T18" fmla="*/ 0 w 15"/>
                  <a:gd name="T19" fmla="*/ 0 h 51"/>
                  <a:gd name="T20" fmla="*/ 0 w 15"/>
                  <a:gd name="T21" fmla="*/ 0 h 51"/>
                  <a:gd name="T22" fmla="*/ 0 w 15"/>
                  <a:gd name="T23" fmla="*/ 0 h 51"/>
                  <a:gd name="T24" fmla="*/ 0 w 15"/>
                  <a:gd name="T25" fmla="*/ 0 h 51"/>
                  <a:gd name="T26" fmla="*/ 0 w 15"/>
                  <a:gd name="T27" fmla="*/ 0 h 51"/>
                  <a:gd name="T28" fmla="*/ 0 w 15"/>
                  <a:gd name="T29" fmla="*/ 0 h 51"/>
                  <a:gd name="T30" fmla="*/ 0 w 15"/>
                  <a:gd name="T31" fmla="*/ 0 h 51"/>
                  <a:gd name="T32" fmla="*/ 0 w 15"/>
                  <a:gd name="T33" fmla="*/ 0 h 51"/>
                  <a:gd name="T34" fmla="*/ 0 w 15"/>
                  <a:gd name="T35" fmla="*/ 0 h 51"/>
                  <a:gd name="T36" fmla="*/ 0 w 15"/>
                  <a:gd name="T37" fmla="*/ 0 h 51"/>
                  <a:gd name="T38" fmla="*/ 0 w 15"/>
                  <a:gd name="T39" fmla="*/ 0 h 51"/>
                  <a:gd name="T40" fmla="*/ 0 w 15"/>
                  <a:gd name="T41" fmla="*/ 0 h 51"/>
                  <a:gd name="T42" fmla="*/ 0 w 15"/>
                  <a:gd name="T43" fmla="*/ 0 h 51"/>
                  <a:gd name="T44" fmla="*/ 0 w 15"/>
                  <a:gd name="T45" fmla="*/ 0 h 51"/>
                  <a:gd name="T46" fmla="*/ 0 w 15"/>
                  <a:gd name="T47" fmla="*/ 0 h 51"/>
                  <a:gd name="T48" fmla="*/ 0 w 15"/>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
                  <a:gd name="T76" fmla="*/ 0 h 51"/>
                  <a:gd name="T77" fmla="*/ 15 w 15"/>
                  <a:gd name="T78" fmla="*/ 51 h 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 h="51">
                    <a:moveTo>
                      <a:pt x="0" y="0"/>
                    </a:moveTo>
                    <a:lnTo>
                      <a:pt x="2" y="2"/>
                    </a:lnTo>
                    <a:lnTo>
                      <a:pt x="2" y="4"/>
                    </a:lnTo>
                    <a:lnTo>
                      <a:pt x="3" y="6"/>
                    </a:lnTo>
                    <a:lnTo>
                      <a:pt x="4" y="7"/>
                    </a:lnTo>
                    <a:lnTo>
                      <a:pt x="5" y="10"/>
                    </a:lnTo>
                    <a:lnTo>
                      <a:pt x="6" y="12"/>
                    </a:lnTo>
                    <a:lnTo>
                      <a:pt x="6" y="14"/>
                    </a:lnTo>
                    <a:lnTo>
                      <a:pt x="7" y="17"/>
                    </a:lnTo>
                    <a:lnTo>
                      <a:pt x="8" y="19"/>
                    </a:lnTo>
                    <a:lnTo>
                      <a:pt x="8" y="21"/>
                    </a:lnTo>
                    <a:lnTo>
                      <a:pt x="10" y="22"/>
                    </a:lnTo>
                    <a:lnTo>
                      <a:pt x="10" y="25"/>
                    </a:lnTo>
                    <a:lnTo>
                      <a:pt x="11" y="27"/>
                    </a:lnTo>
                    <a:lnTo>
                      <a:pt x="12" y="29"/>
                    </a:lnTo>
                    <a:lnTo>
                      <a:pt x="12" y="31"/>
                    </a:lnTo>
                    <a:lnTo>
                      <a:pt x="12" y="34"/>
                    </a:lnTo>
                    <a:lnTo>
                      <a:pt x="13" y="36"/>
                    </a:lnTo>
                    <a:lnTo>
                      <a:pt x="13" y="38"/>
                    </a:lnTo>
                    <a:lnTo>
                      <a:pt x="14" y="40"/>
                    </a:lnTo>
                    <a:lnTo>
                      <a:pt x="14" y="43"/>
                    </a:lnTo>
                    <a:lnTo>
                      <a:pt x="14" y="45"/>
                    </a:lnTo>
                    <a:lnTo>
                      <a:pt x="14" y="46"/>
                    </a:lnTo>
                    <a:lnTo>
                      <a:pt x="15" y="48"/>
                    </a:lnTo>
                    <a:lnTo>
                      <a:pt x="15" y="51"/>
                    </a:lnTo>
                  </a:path>
                </a:pathLst>
              </a:custGeom>
              <a:noFill/>
              <a:ln w="7938">
                <a:solidFill>
                  <a:srgbClr val="000000"/>
                </a:solidFill>
                <a:prstDash val="solid"/>
                <a:round/>
                <a:headEnd/>
                <a:tailEnd/>
              </a:ln>
            </p:spPr>
            <p:txBody>
              <a:bodyPr/>
              <a:lstStyle/>
              <a:p>
                <a:endParaRPr lang="en-US"/>
              </a:p>
            </p:txBody>
          </p:sp>
          <p:sp>
            <p:nvSpPr>
              <p:cNvPr id="56335" name="Freeform 1975"/>
              <p:cNvSpPr>
                <a:spLocks/>
              </p:cNvSpPr>
              <p:nvPr/>
            </p:nvSpPr>
            <p:spPr bwMode="auto">
              <a:xfrm>
                <a:off x="5319" y="2289"/>
                <a:ext cx="79" cy="10"/>
              </a:xfrm>
              <a:custGeom>
                <a:avLst/>
                <a:gdLst>
                  <a:gd name="T0" fmla="*/ 2 w 474"/>
                  <a:gd name="T1" fmla="*/ 0 h 64"/>
                  <a:gd name="T2" fmla="*/ 2 w 474"/>
                  <a:gd name="T3" fmla="*/ 0 h 64"/>
                  <a:gd name="T4" fmla="*/ 2 w 474"/>
                  <a:gd name="T5" fmla="*/ 0 h 64"/>
                  <a:gd name="T6" fmla="*/ 2 w 474"/>
                  <a:gd name="T7" fmla="*/ 0 h 64"/>
                  <a:gd name="T8" fmla="*/ 2 w 474"/>
                  <a:gd name="T9" fmla="*/ 0 h 64"/>
                  <a:gd name="T10" fmla="*/ 2 w 474"/>
                  <a:gd name="T11" fmla="*/ 0 h 64"/>
                  <a:gd name="T12" fmla="*/ 2 w 474"/>
                  <a:gd name="T13" fmla="*/ 0 h 64"/>
                  <a:gd name="T14" fmla="*/ 1 w 474"/>
                  <a:gd name="T15" fmla="*/ 0 h 64"/>
                  <a:gd name="T16" fmla="*/ 1 w 474"/>
                  <a:gd name="T17" fmla="*/ 0 h 64"/>
                  <a:gd name="T18" fmla="*/ 1 w 474"/>
                  <a:gd name="T19" fmla="*/ 0 h 64"/>
                  <a:gd name="T20" fmla="*/ 1 w 474"/>
                  <a:gd name="T21" fmla="*/ 0 h 64"/>
                  <a:gd name="T22" fmla="*/ 1 w 474"/>
                  <a:gd name="T23" fmla="*/ 0 h 64"/>
                  <a:gd name="T24" fmla="*/ 1 w 474"/>
                  <a:gd name="T25" fmla="*/ 0 h 64"/>
                  <a:gd name="T26" fmla="*/ 0 w 474"/>
                  <a:gd name="T27" fmla="*/ 0 h 64"/>
                  <a:gd name="T28" fmla="*/ 0 w 474"/>
                  <a:gd name="T29" fmla="*/ 0 h 64"/>
                  <a:gd name="T30" fmla="*/ 0 w 474"/>
                  <a:gd name="T31" fmla="*/ 0 h 64"/>
                  <a:gd name="T32" fmla="*/ 0 w 47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4"/>
                  <a:gd name="T52" fmla="*/ 0 h 64"/>
                  <a:gd name="T53" fmla="*/ 474 w 474"/>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4" h="64">
                    <a:moveTo>
                      <a:pt x="474" y="64"/>
                    </a:moveTo>
                    <a:lnTo>
                      <a:pt x="449" y="51"/>
                    </a:lnTo>
                    <a:lnTo>
                      <a:pt x="423" y="40"/>
                    </a:lnTo>
                    <a:lnTo>
                      <a:pt x="396" y="30"/>
                    </a:lnTo>
                    <a:lnTo>
                      <a:pt x="368" y="21"/>
                    </a:lnTo>
                    <a:lnTo>
                      <a:pt x="338" y="14"/>
                    </a:lnTo>
                    <a:lnTo>
                      <a:pt x="307" y="8"/>
                    </a:lnTo>
                    <a:lnTo>
                      <a:pt x="277" y="4"/>
                    </a:lnTo>
                    <a:lnTo>
                      <a:pt x="245" y="2"/>
                    </a:lnTo>
                    <a:lnTo>
                      <a:pt x="214" y="0"/>
                    </a:lnTo>
                    <a:lnTo>
                      <a:pt x="183" y="2"/>
                    </a:lnTo>
                    <a:lnTo>
                      <a:pt x="151" y="4"/>
                    </a:lnTo>
                    <a:lnTo>
                      <a:pt x="119" y="7"/>
                    </a:lnTo>
                    <a:lnTo>
                      <a:pt x="88" y="12"/>
                    </a:lnTo>
                    <a:lnTo>
                      <a:pt x="58" y="19"/>
                    </a:lnTo>
                    <a:lnTo>
                      <a:pt x="28" y="28"/>
                    </a:lnTo>
                    <a:lnTo>
                      <a:pt x="0" y="37"/>
                    </a:lnTo>
                  </a:path>
                </a:pathLst>
              </a:custGeom>
              <a:noFill/>
              <a:ln w="7938">
                <a:solidFill>
                  <a:srgbClr val="000000"/>
                </a:solidFill>
                <a:prstDash val="solid"/>
                <a:round/>
                <a:headEnd/>
                <a:tailEnd/>
              </a:ln>
            </p:spPr>
            <p:txBody>
              <a:bodyPr/>
              <a:lstStyle/>
              <a:p>
                <a:endParaRPr lang="en-US"/>
              </a:p>
            </p:txBody>
          </p:sp>
          <p:sp>
            <p:nvSpPr>
              <p:cNvPr id="56336" name="Line 1976"/>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37" name="Line 1977"/>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38" name="Line 1978"/>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39" name="Line 1979"/>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0" name="Line 1980"/>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1" name="Line 1981"/>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2" name="Line 1982"/>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3" name="Line 1983"/>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4" name="Line 1984"/>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5" name="Line 1985"/>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6" name="Line 1986"/>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7" name="Line 1987"/>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8" name="Line 1988"/>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49" name="Line 1989"/>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0" name="Line 1990"/>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1" name="Line 1991"/>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2" name="Line 1992"/>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3" name="Line 1993"/>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4" name="Line 1994"/>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5" name="Line 1995"/>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6" name="Line 1996"/>
              <p:cNvSpPr>
                <a:spLocks noChangeShapeType="1"/>
              </p:cNvSpPr>
              <p:nvPr/>
            </p:nvSpPr>
            <p:spPr bwMode="auto">
              <a:xfrm flipH="1">
                <a:off x="5245" y="2295"/>
                <a:ext cx="74" cy="28"/>
              </a:xfrm>
              <a:prstGeom prst="line">
                <a:avLst/>
              </a:prstGeom>
              <a:noFill/>
              <a:ln w="7938">
                <a:solidFill>
                  <a:srgbClr val="000000"/>
                </a:solidFill>
                <a:round/>
                <a:headEnd/>
                <a:tailEnd/>
              </a:ln>
            </p:spPr>
            <p:txBody>
              <a:bodyPr/>
              <a:lstStyle/>
              <a:p>
                <a:endParaRPr lang="en-US"/>
              </a:p>
            </p:txBody>
          </p:sp>
          <p:sp>
            <p:nvSpPr>
              <p:cNvPr id="56357" name="Freeform 1997"/>
              <p:cNvSpPr>
                <a:spLocks/>
              </p:cNvSpPr>
              <p:nvPr/>
            </p:nvSpPr>
            <p:spPr bwMode="auto">
              <a:xfrm>
                <a:off x="5185" y="2471"/>
                <a:ext cx="17" cy="18"/>
              </a:xfrm>
              <a:custGeom>
                <a:avLst/>
                <a:gdLst>
                  <a:gd name="T0" fmla="*/ 1 w 101"/>
                  <a:gd name="T1" fmla="*/ 1 h 102"/>
                  <a:gd name="T2" fmla="*/ 1 w 101"/>
                  <a:gd name="T3" fmla="*/ 1 h 102"/>
                  <a:gd name="T4" fmla="*/ 0 w 101"/>
                  <a:gd name="T5" fmla="*/ 0 h 102"/>
                  <a:gd name="T6" fmla="*/ 0 w 101"/>
                  <a:gd name="T7" fmla="*/ 0 h 102"/>
                  <a:gd name="T8" fmla="*/ 0 w 101"/>
                  <a:gd name="T9" fmla="*/ 0 h 102"/>
                  <a:gd name="T10" fmla="*/ 0 w 101"/>
                  <a:gd name="T11" fmla="*/ 0 h 102"/>
                  <a:gd name="T12" fmla="*/ 0 w 101"/>
                  <a:gd name="T13" fmla="*/ 0 h 102"/>
                  <a:gd name="T14" fmla="*/ 0 w 101"/>
                  <a:gd name="T15" fmla="*/ 0 h 102"/>
                  <a:gd name="T16" fmla="*/ 0 w 101"/>
                  <a:gd name="T17" fmla="*/ 0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102"/>
                  <a:gd name="T29" fmla="*/ 101 w 101"/>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102">
                    <a:moveTo>
                      <a:pt x="101" y="102"/>
                    </a:moveTo>
                    <a:lnTo>
                      <a:pt x="92" y="89"/>
                    </a:lnTo>
                    <a:lnTo>
                      <a:pt x="82" y="75"/>
                    </a:lnTo>
                    <a:lnTo>
                      <a:pt x="71" y="61"/>
                    </a:lnTo>
                    <a:lnTo>
                      <a:pt x="58" y="49"/>
                    </a:lnTo>
                    <a:lnTo>
                      <a:pt x="46" y="36"/>
                    </a:lnTo>
                    <a:lnTo>
                      <a:pt x="31" y="24"/>
                    </a:lnTo>
                    <a:lnTo>
                      <a:pt x="16" y="11"/>
                    </a:lnTo>
                    <a:lnTo>
                      <a:pt x="0" y="0"/>
                    </a:lnTo>
                  </a:path>
                </a:pathLst>
              </a:custGeom>
              <a:noFill/>
              <a:ln w="7938">
                <a:solidFill>
                  <a:srgbClr val="000000"/>
                </a:solidFill>
                <a:prstDash val="solid"/>
                <a:round/>
                <a:headEnd/>
                <a:tailEnd/>
              </a:ln>
            </p:spPr>
            <p:txBody>
              <a:bodyPr/>
              <a:lstStyle/>
              <a:p>
                <a:endParaRPr lang="en-US"/>
              </a:p>
            </p:txBody>
          </p:sp>
          <p:sp>
            <p:nvSpPr>
              <p:cNvPr id="56358" name="Freeform 1998"/>
              <p:cNvSpPr>
                <a:spLocks/>
              </p:cNvSpPr>
              <p:nvPr/>
            </p:nvSpPr>
            <p:spPr bwMode="auto">
              <a:xfrm>
                <a:off x="5202" y="2489"/>
                <a:ext cx="148" cy="31"/>
              </a:xfrm>
              <a:custGeom>
                <a:avLst/>
                <a:gdLst>
                  <a:gd name="T0" fmla="*/ 0 w 889"/>
                  <a:gd name="T1" fmla="*/ 0 h 192"/>
                  <a:gd name="T2" fmla="*/ 0 w 889"/>
                  <a:gd name="T3" fmla="*/ 0 h 192"/>
                  <a:gd name="T4" fmla="*/ 0 w 889"/>
                  <a:gd name="T5" fmla="*/ 0 h 192"/>
                  <a:gd name="T6" fmla="*/ 0 w 889"/>
                  <a:gd name="T7" fmla="*/ 0 h 192"/>
                  <a:gd name="T8" fmla="*/ 0 w 889"/>
                  <a:gd name="T9" fmla="*/ 0 h 192"/>
                  <a:gd name="T10" fmla="*/ 0 w 889"/>
                  <a:gd name="T11" fmla="*/ 0 h 192"/>
                  <a:gd name="T12" fmla="*/ 0 w 889"/>
                  <a:gd name="T13" fmla="*/ 0 h 192"/>
                  <a:gd name="T14" fmla="*/ 1 w 889"/>
                  <a:gd name="T15" fmla="*/ 0 h 192"/>
                  <a:gd name="T16" fmla="*/ 1 w 889"/>
                  <a:gd name="T17" fmla="*/ 0 h 192"/>
                  <a:gd name="T18" fmla="*/ 1 w 889"/>
                  <a:gd name="T19" fmla="*/ 1 h 192"/>
                  <a:gd name="T20" fmla="*/ 1 w 889"/>
                  <a:gd name="T21" fmla="*/ 1 h 192"/>
                  <a:gd name="T22" fmla="*/ 1 w 889"/>
                  <a:gd name="T23" fmla="*/ 1 h 192"/>
                  <a:gd name="T24" fmla="*/ 1 w 889"/>
                  <a:gd name="T25" fmla="*/ 1 h 192"/>
                  <a:gd name="T26" fmla="*/ 1 w 889"/>
                  <a:gd name="T27" fmla="*/ 1 h 192"/>
                  <a:gd name="T28" fmla="*/ 1 w 889"/>
                  <a:gd name="T29" fmla="*/ 1 h 192"/>
                  <a:gd name="T30" fmla="*/ 2 w 889"/>
                  <a:gd name="T31" fmla="*/ 1 h 192"/>
                  <a:gd name="T32" fmla="*/ 2 w 889"/>
                  <a:gd name="T33" fmla="*/ 1 h 192"/>
                  <a:gd name="T34" fmla="*/ 2 w 889"/>
                  <a:gd name="T35" fmla="*/ 1 h 192"/>
                  <a:gd name="T36" fmla="*/ 2 w 889"/>
                  <a:gd name="T37" fmla="*/ 1 h 192"/>
                  <a:gd name="T38" fmla="*/ 2 w 889"/>
                  <a:gd name="T39" fmla="*/ 1 h 192"/>
                  <a:gd name="T40" fmla="*/ 2 w 889"/>
                  <a:gd name="T41" fmla="*/ 1 h 192"/>
                  <a:gd name="T42" fmla="*/ 3 w 889"/>
                  <a:gd name="T43" fmla="*/ 1 h 192"/>
                  <a:gd name="T44" fmla="*/ 3 w 889"/>
                  <a:gd name="T45" fmla="*/ 1 h 192"/>
                  <a:gd name="T46" fmla="*/ 3 w 889"/>
                  <a:gd name="T47" fmla="*/ 1 h 192"/>
                  <a:gd name="T48" fmla="*/ 3 w 889"/>
                  <a:gd name="T49" fmla="*/ 1 h 192"/>
                  <a:gd name="T50" fmla="*/ 3 w 889"/>
                  <a:gd name="T51" fmla="*/ 1 h 192"/>
                  <a:gd name="T52" fmla="*/ 3 w 889"/>
                  <a:gd name="T53" fmla="*/ 1 h 192"/>
                  <a:gd name="T54" fmla="*/ 3 w 889"/>
                  <a:gd name="T55" fmla="*/ 1 h 192"/>
                  <a:gd name="T56" fmla="*/ 4 w 889"/>
                  <a:gd name="T57" fmla="*/ 0 h 192"/>
                  <a:gd name="T58" fmla="*/ 4 w 889"/>
                  <a:gd name="T59" fmla="*/ 0 h 192"/>
                  <a:gd name="T60" fmla="*/ 4 w 889"/>
                  <a:gd name="T61" fmla="*/ 0 h 192"/>
                  <a:gd name="T62" fmla="*/ 4 w 889"/>
                  <a:gd name="T63" fmla="*/ 0 h 192"/>
                  <a:gd name="T64" fmla="*/ 4 w 889"/>
                  <a:gd name="T65" fmla="*/ 0 h 1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9"/>
                  <a:gd name="T100" fmla="*/ 0 h 192"/>
                  <a:gd name="T101" fmla="*/ 889 w 889"/>
                  <a:gd name="T102" fmla="*/ 192 h 1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9" h="192">
                    <a:moveTo>
                      <a:pt x="0" y="0"/>
                    </a:moveTo>
                    <a:lnTo>
                      <a:pt x="14" y="19"/>
                    </a:lnTo>
                    <a:lnTo>
                      <a:pt x="29" y="38"/>
                    </a:lnTo>
                    <a:lnTo>
                      <a:pt x="46" y="55"/>
                    </a:lnTo>
                    <a:lnTo>
                      <a:pt x="65" y="72"/>
                    </a:lnTo>
                    <a:lnTo>
                      <a:pt x="85" y="88"/>
                    </a:lnTo>
                    <a:lnTo>
                      <a:pt x="108" y="102"/>
                    </a:lnTo>
                    <a:lnTo>
                      <a:pt x="133" y="116"/>
                    </a:lnTo>
                    <a:lnTo>
                      <a:pt x="159" y="128"/>
                    </a:lnTo>
                    <a:lnTo>
                      <a:pt x="187" y="141"/>
                    </a:lnTo>
                    <a:lnTo>
                      <a:pt x="215" y="151"/>
                    </a:lnTo>
                    <a:lnTo>
                      <a:pt x="246" y="161"/>
                    </a:lnTo>
                    <a:lnTo>
                      <a:pt x="276" y="169"/>
                    </a:lnTo>
                    <a:lnTo>
                      <a:pt x="308" y="176"/>
                    </a:lnTo>
                    <a:lnTo>
                      <a:pt x="342" y="183"/>
                    </a:lnTo>
                    <a:lnTo>
                      <a:pt x="376" y="187"/>
                    </a:lnTo>
                    <a:lnTo>
                      <a:pt x="411" y="190"/>
                    </a:lnTo>
                    <a:lnTo>
                      <a:pt x="447" y="192"/>
                    </a:lnTo>
                    <a:lnTo>
                      <a:pt x="481" y="192"/>
                    </a:lnTo>
                    <a:lnTo>
                      <a:pt x="516" y="191"/>
                    </a:lnTo>
                    <a:lnTo>
                      <a:pt x="550" y="189"/>
                    </a:lnTo>
                    <a:lnTo>
                      <a:pt x="584" y="185"/>
                    </a:lnTo>
                    <a:lnTo>
                      <a:pt x="617" y="181"/>
                    </a:lnTo>
                    <a:lnTo>
                      <a:pt x="650" y="174"/>
                    </a:lnTo>
                    <a:lnTo>
                      <a:pt x="682" y="166"/>
                    </a:lnTo>
                    <a:lnTo>
                      <a:pt x="711" y="157"/>
                    </a:lnTo>
                    <a:lnTo>
                      <a:pt x="741" y="148"/>
                    </a:lnTo>
                    <a:lnTo>
                      <a:pt x="769" y="136"/>
                    </a:lnTo>
                    <a:lnTo>
                      <a:pt x="796" y="124"/>
                    </a:lnTo>
                    <a:lnTo>
                      <a:pt x="822" y="110"/>
                    </a:lnTo>
                    <a:lnTo>
                      <a:pt x="846" y="95"/>
                    </a:lnTo>
                    <a:lnTo>
                      <a:pt x="869" y="81"/>
                    </a:lnTo>
                    <a:lnTo>
                      <a:pt x="889" y="64"/>
                    </a:lnTo>
                  </a:path>
                </a:pathLst>
              </a:custGeom>
              <a:noFill/>
              <a:ln w="7938">
                <a:solidFill>
                  <a:srgbClr val="000000"/>
                </a:solidFill>
                <a:prstDash val="solid"/>
                <a:round/>
                <a:headEnd/>
                <a:tailEnd/>
              </a:ln>
            </p:spPr>
            <p:txBody>
              <a:bodyPr/>
              <a:lstStyle/>
              <a:p>
                <a:endParaRPr lang="en-US"/>
              </a:p>
            </p:txBody>
          </p:sp>
          <p:sp>
            <p:nvSpPr>
              <p:cNvPr id="56359" name="Line 1999"/>
              <p:cNvSpPr>
                <a:spLocks noChangeShapeType="1"/>
              </p:cNvSpPr>
              <p:nvPr/>
            </p:nvSpPr>
            <p:spPr bwMode="auto">
              <a:xfrm>
                <a:off x="5350" y="2499"/>
                <a:ext cx="0" cy="0"/>
              </a:xfrm>
              <a:prstGeom prst="line">
                <a:avLst/>
              </a:prstGeom>
              <a:noFill/>
              <a:ln w="7938">
                <a:solidFill>
                  <a:srgbClr val="000000"/>
                </a:solidFill>
                <a:round/>
                <a:headEnd/>
                <a:tailEnd/>
              </a:ln>
            </p:spPr>
            <p:txBody>
              <a:bodyPr/>
              <a:lstStyle/>
              <a:p>
                <a:endParaRPr lang="en-US"/>
              </a:p>
            </p:txBody>
          </p:sp>
          <p:sp>
            <p:nvSpPr>
              <p:cNvPr id="56360" name="Line 2000"/>
              <p:cNvSpPr>
                <a:spLocks noChangeShapeType="1"/>
              </p:cNvSpPr>
              <p:nvPr/>
            </p:nvSpPr>
            <p:spPr bwMode="auto">
              <a:xfrm>
                <a:off x="5479" y="2388"/>
                <a:ext cx="0" cy="0"/>
              </a:xfrm>
              <a:prstGeom prst="line">
                <a:avLst/>
              </a:prstGeom>
              <a:noFill/>
              <a:ln w="7938">
                <a:solidFill>
                  <a:srgbClr val="000000"/>
                </a:solidFill>
                <a:round/>
                <a:headEnd/>
                <a:tailEnd/>
              </a:ln>
            </p:spPr>
            <p:txBody>
              <a:bodyPr/>
              <a:lstStyle/>
              <a:p>
                <a:endParaRPr lang="en-US"/>
              </a:p>
            </p:txBody>
          </p:sp>
          <p:sp>
            <p:nvSpPr>
              <p:cNvPr id="56361" name="Line 2001"/>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2" name="Line 2002"/>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3" name="Line 2003"/>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4" name="Line 2004"/>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5" name="Line 2005"/>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6" name="Line 2006"/>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7" name="Line 2007"/>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8" name="Line 2008"/>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69" name="Line 2009"/>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0" name="Line 2010"/>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1" name="Line 2011"/>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2" name="Line 2012"/>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3" name="Line 2013"/>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4" name="Line 2014"/>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5" name="Line 2015"/>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6" name="Line 2016"/>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7" name="Line 2017"/>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8" name="Line 2018"/>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79" name="Line 2019"/>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6380" name="Line 2020"/>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grpSp>
        <p:grpSp>
          <p:nvGrpSpPr>
            <p:cNvPr id="52241" name="Group 2222"/>
            <p:cNvGrpSpPr>
              <a:grpSpLocks/>
            </p:cNvGrpSpPr>
            <p:nvPr/>
          </p:nvGrpSpPr>
          <p:grpSpPr bwMode="auto">
            <a:xfrm>
              <a:off x="3647" y="1387"/>
              <a:ext cx="1843" cy="1289"/>
              <a:chOff x="3647" y="1387"/>
              <a:chExt cx="1843" cy="1289"/>
            </a:xfrm>
          </p:grpSpPr>
          <p:sp>
            <p:nvSpPr>
              <p:cNvPr id="55981" name="Line 2022"/>
              <p:cNvSpPr>
                <a:spLocks noChangeShapeType="1"/>
              </p:cNvSpPr>
              <p:nvPr/>
            </p:nvSpPr>
            <p:spPr bwMode="auto">
              <a:xfrm flipV="1">
                <a:off x="5350" y="2388"/>
                <a:ext cx="129" cy="111"/>
              </a:xfrm>
              <a:prstGeom prst="line">
                <a:avLst/>
              </a:prstGeom>
              <a:noFill/>
              <a:ln w="7938">
                <a:solidFill>
                  <a:srgbClr val="000000"/>
                </a:solidFill>
                <a:round/>
                <a:headEnd/>
                <a:tailEnd/>
              </a:ln>
            </p:spPr>
            <p:txBody>
              <a:bodyPr/>
              <a:lstStyle/>
              <a:p>
                <a:endParaRPr lang="en-US"/>
              </a:p>
            </p:txBody>
          </p:sp>
          <p:sp>
            <p:nvSpPr>
              <p:cNvPr id="55982" name="Freeform 2023"/>
              <p:cNvSpPr>
                <a:spLocks/>
              </p:cNvSpPr>
              <p:nvPr/>
            </p:nvSpPr>
            <p:spPr bwMode="auto">
              <a:xfrm>
                <a:off x="5472" y="2342"/>
                <a:ext cx="18" cy="46"/>
              </a:xfrm>
              <a:custGeom>
                <a:avLst/>
                <a:gdLst>
                  <a:gd name="T0" fmla="*/ 0 w 110"/>
                  <a:gd name="T1" fmla="*/ 1 h 275"/>
                  <a:gd name="T2" fmla="*/ 0 w 110"/>
                  <a:gd name="T3" fmla="*/ 1 h 275"/>
                  <a:gd name="T4" fmla="*/ 0 w 110"/>
                  <a:gd name="T5" fmla="*/ 1 h 275"/>
                  <a:gd name="T6" fmla="*/ 0 w 110"/>
                  <a:gd name="T7" fmla="*/ 1 h 275"/>
                  <a:gd name="T8" fmla="*/ 0 w 110"/>
                  <a:gd name="T9" fmla="*/ 1 h 275"/>
                  <a:gd name="T10" fmla="*/ 0 w 110"/>
                  <a:gd name="T11" fmla="*/ 1 h 275"/>
                  <a:gd name="T12" fmla="*/ 0 w 110"/>
                  <a:gd name="T13" fmla="*/ 1 h 275"/>
                  <a:gd name="T14" fmla="*/ 0 w 110"/>
                  <a:gd name="T15" fmla="*/ 1 h 275"/>
                  <a:gd name="T16" fmla="*/ 0 w 110"/>
                  <a:gd name="T17" fmla="*/ 1 h 275"/>
                  <a:gd name="T18" fmla="*/ 0 w 110"/>
                  <a:gd name="T19" fmla="*/ 1 h 275"/>
                  <a:gd name="T20" fmla="*/ 0 w 110"/>
                  <a:gd name="T21" fmla="*/ 1 h 275"/>
                  <a:gd name="T22" fmla="*/ 0 w 110"/>
                  <a:gd name="T23" fmla="*/ 1 h 275"/>
                  <a:gd name="T24" fmla="*/ 0 w 110"/>
                  <a:gd name="T25" fmla="*/ 1 h 275"/>
                  <a:gd name="T26" fmla="*/ 0 w 110"/>
                  <a:gd name="T27" fmla="*/ 1 h 275"/>
                  <a:gd name="T28" fmla="*/ 0 w 110"/>
                  <a:gd name="T29" fmla="*/ 1 h 275"/>
                  <a:gd name="T30" fmla="*/ 0 w 110"/>
                  <a:gd name="T31" fmla="*/ 1 h 275"/>
                  <a:gd name="T32" fmla="*/ 0 w 110"/>
                  <a:gd name="T33" fmla="*/ 1 h 275"/>
                  <a:gd name="T34" fmla="*/ 0 w 110"/>
                  <a:gd name="T35" fmla="*/ 1 h 275"/>
                  <a:gd name="T36" fmla="*/ 0 w 110"/>
                  <a:gd name="T37" fmla="*/ 1 h 275"/>
                  <a:gd name="T38" fmla="*/ 0 w 110"/>
                  <a:gd name="T39" fmla="*/ 1 h 275"/>
                  <a:gd name="T40" fmla="*/ 0 w 110"/>
                  <a:gd name="T41" fmla="*/ 1 h 275"/>
                  <a:gd name="T42" fmla="*/ 0 w 110"/>
                  <a:gd name="T43" fmla="*/ 1 h 275"/>
                  <a:gd name="T44" fmla="*/ 0 w 110"/>
                  <a:gd name="T45" fmla="*/ 0 h 275"/>
                  <a:gd name="T46" fmla="*/ 0 w 110"/>
                  <a:gd name="T47" fmla="*/ 0 h 275"/>
                  <a:gd name="T48" fmla="*/ 0 w 110"/>
                  <a:gd name="T49" fmla="*/ 0 h 275"/>
                  <a:gd name="T50" fmla="*/ 0 w 110"/>
                  <a:gd name="T51" fmla="*/ 0 h 275"/>
                  <a:gd name="T52" fmla="*/ 0 w 110"/>
                  <a:gd name="T53" fmla="*/ 0 h 275"/>
                  <a:gd name="T54" fmla="*/ 0 w 110"/>
                  <a:gd name="T55" fmla="*/ 0 h 275"/>
                  <a:gd name="T56" fmla="*/ 0 w 110"/>
                  <a:gd name="T57" fmla="*/ 0 h 27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0"/>
                  <a:gd name="T88" fmla="*/ 0 h 275"/>
                  <a:gd name="T89" fmla="*/ 110 w 110"/>
                  <a:gd name="T90" fmla="*/ 275 h 27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0" h="275">
                    <a:moveTo>
                      <a:pt x="47" y="275"/>
                    </a:moveTo>
                    <a:lnTo>
                      <a:pt x="56" y="266"/>
                    </a:lnTo>
                    <a:lnTo>
                      <a:pt x="64" y="258"/>
                    </a:lnTo>
                    <a:lnTo>
                      <a:pt x="72" y="250"/>
                    </a:lnTo>
                    <a:lnTo>
                      <a:pt x="79" y="241"/>
                    </a:lnTo>
                    <a:lnTo>
                      <a:pt x="85" y="232"/>
                    </a:lnTo>
                    <a:lnTo>
                      <a:pt x="90" y="224"/>
                    </a:lnTo>
                    <a:lnTo>
                      <a:pt x="96" y="215"/>
                    </a:lnTo>
                    <a:lnTo>
                      <a:pt x="99" y="206"/>
                    </a:lnTo>
                    <a:lnTo>
                      <a:pt x="102" y="197"/>
                    </a:lnTo>
                    <a:lnTo>
                      <a:pt x="106" y="188"/>
                    </a:lnTo>
                    <a:lnTo>
                      <a:pt x="108" y="179"/>
                    </a:lnTo>
                    <a:lnTo>
                      <a:pt x="109" y="169"/>
                    </a:lnTo>
                    <a:lnTo>
                      <a:pt x="110" y="160"/>
                    </a:lnTo>
                    <a:lnTo>
                      <a:pt x="110" y="151"/>
                    </a:lnTo>
                    <a:lnTo>
                      <a:pt x="109" y="142"/>
                    </a:lnTo>
                    <a:lnTo>
                      <a:pt x="108" y="133"/>
                    </a:lnTo>
                    <a:lnTo>
                      <a:pt x="107" y="124"/>
                    </a:lnTo>
                    <a:lnTo>
                      <a:pt x="104" y="115"/>
                    </a:lnTo>
                    <a:lnTo>
                      <a:pt x="101" y="106"/>
                    </a:lnTo>
                    <a:lnTo>
                      <a:pt x="97" y="97"/>
                    </a:lnTo>
                    <a:lnTo>
                      <a:pt x="92" y="88"/>
                    </a:lnTo>
                    <a:lnTo>
                      <a:pt x="88" y="80"/>
                    </a:lnTo>
                    <a:lnTo>
                      <a:pt x="81" y="71"/>
                    </a:lnTo>
                    <a:lnTo>
                      <a:pt x="75" y="63"/>
                    </a:lnTo>
                    <a:lnTo>
                      <a:pt x="60" y="46"/>
                    </a:lnTo>
                    <a:lnTo>
                      <a:pt x="42" y="30"/>
                    </a:lnTo>
                    <a:lnTo>
                      <a:pt x="23" y="15"/>
                    </a:lnTo>
                    <a:lnTo>
                      <a:pt x="0" y="0"/>
                    </a:lnTo>
                  </a:path>
                </a:pathLst>
              </a:custGeom>
              <a:noFill/>
              <a:ln w="7938">
                <a:solidFill>
                  <a:srgbClr val="000000"/>
                </a:solidFill>
                <a:prstDash val="solid"/>
                <a:round/>
                <a:headEnd/>
                <a:tailEnd/>
              </a:ln>
            </p:spPr>
            <p:txBody>
              <a:bodyPr/>
              <a:lstStyle/>
              <a:p>
                <a:endParaRPr lang="en-US"/>
              </a:p>
            </p:txBody>
          </p:sp>
          <p:sp>
            <p:nvSpPr>
              <p:cNvPr id="55983" name="Line 2024"/>
              <p:cNvSpPr>
                <a:spLocks noChangeShapeType="1"/>
              </p:cNvSpPr>
              <p:nvPr/>
            </p:nvSpPr>
            <p:spPr bwMode="auto">
              <a:xfrm>
                <a:off x="5472" y="2342"/>
                <a:ext cx="0" cy="0"/>
              </a:xfrm>
              <a:prstGeom prst="line">
                <a:avLst/>
              </a:prstGeom>
              <a:noFill/>
              <a:ln w="7938">
                <a:solidFill>
                  <a:srgbClr val="000000"/>
                </a:solidFill>
                <a:round/>
                <a:headEnd/>
                <a:tailEnd/>
              </a:ln>
            </p:spPr>
            <p:txBody>
              <a:bodyPr/>
              <a:lstStyle/>
              <a:p>
                <a:endParaRPr lang="en-US"/>
              </a:p>
            </p:txBody>
          </p:sp>
          <p:sp>
            <p:nvSpPr>
              <p:cNvPr id="55984" name="Line 2025"/>
              <p:cNvSpPr>
                <a:spLocks noChangeShapeType="1"/>
              </p:cNvSpPr>
              <p:nvPr/>
            </p:nvSpPr>
            <p:spPr bwMode="auto">
              <a:xfrm>
                <a:off x="5398" y="2299"/>
                <a:ext cx="0" cy="0"/>
              </a:xfrm>
              <a:prstGeom prst="line">
                <a:avLst/>
              </a:prstGeom>
              <a:noFill/>
              <a:ln w="7938">
                <a:solidFill>
                  <a:srgbClr val="000000"/>
                </a:solidFill>
                <a:round/>
                <a:headEnd/>
                <a:tailEnd/>
              </a:ln>
            </p:spPr>
            <p:txBody>
              <a:bodyPr/>
              <a:lstStyle/>
              <a:p>
                <a:endParaRPr lang="en-US"/>
              </a:p>
            </p:txBody>
          </p:sp>
          <p:sp>
            <p:nvSpPr>
              <p:cNvPr id="55985" name="Line 2026"/>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86" name="Line 2027"/>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87" name="Line 2028"/>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88" name="Line 2029"/>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89" name="Line 2030"/>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0" name="Line 2031"/>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1" name="Line 2032"/>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2" name="Line 2033"/>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3" name="Line 2034"/>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4" name="Line 2035"/>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5" name="Line 2036"/>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6" name="Line 2037"/>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7" name="Line 2038"/>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8" name="Line 2039"/>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5999" name="Line 2040"/>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0" name="Line 2041"/>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1" name="Line 2042"/>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2" name="Line 2043"/>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3" name="Line 2044"/>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4" name="Line 2045"/>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5" name="Line 2046"/>
              <p:cNvSpPr>
                <a:spLocks noChangeShapeType="1"/>
              </p:cNvSpPr>
              <p:nvPr/>
            </p:nvSpPr>
            <p:spPr bwMode="auto">
              <a:xfrm flipH="1" flipV="1">
                <a:off x="5398" y="2299"/>
                <a:ext cx="74" cy="43"/>
              </a:xfrm>
              <a:prstGeom prst="line">
                <a:avLst/>
              </a:prstGeom>
              <a:noFill/>
              <a:ln w="7938">
                <a:solidFill>
                  <a:srgbClr val="000000"/>
                </a:solidFill>
                <a:round/>
                <a:headEnd/>
                <a:tailEnd/>
              </a:ln>
            </p:spPr>
            <p:txBody>
              <a:bodyPr/>
              <a:lstStyle/>
              <a:p>
                <a:endParaRPr lang="en-US"/>
              </a:p>
            </p:txBody>
          </p:sp>
          <p:sp>
            <p:nvSpPr>
              <p:cNvPr id="56006" name="Freeform 2047"/>
              <p:cNvSpPr>
                <a:spLocks/>
              </p:cNvSpPr>
              <p:nvPr/>
            </p:nvSpPr>
            <p:spPr bwMode="auto">
              <a:xfrm>
                <a:off x="5296" y="2292"/>
                <a:ext cx="115" cy="32"/>
              </a:xfrm>
              <a:custGeom>
                <a:avLst/>
                <a:gdLst>
                  <a:gd name="T0" fmla="*/ 3 w 688"/>
                  <a:gd name="T1" fmla="*/ 1 h 194"/>
                  <a:gd name="T2" fmla="*/ 3 w 688"/>
                  <a:gd name="T3" fmla="*/ 1 h 194"/>
                  <a:gd name="T4" fmla="*/ 3 w 688"/>
                  <a:gd name="T5" fmla="*/ 1 h 194"/>
                  <a:gd name="T6" fmla="*/ 3 w 688"/>
                  <a:gd name="T7" fmla="*/ 1 h 194"/>
                  <a:gd name="T8" fmla="*/ 3 w 688"/>
                  <a:gd name="T9" fmla="*/ 1 h 194"/>
                  <a:gd name="T10" fmla="*/ 3 w 688"/>
                  <a:gd name="T11" fmla="*/ 1 h 194"/>
                  <a:gd name="T12" fmla="*/ 3 w 688"/>
                  <a:gd name="T13" fmla="*/ 1 h 194"/>
                  <a:gd name="T14" fmla="*/ 3 w 688"/>
                  <a:gd name="T15" fmla="*/ 0 h 194"/>
                  <a:gd name="T16" fmla="*/ 3 w 688"/>
                  <a:gd name="T17" fmla="*/ 0 h 194"/>
                  <a:gd name="T18" fmla="*/ 3 w 688"/>
                  <a:gd name="T19" fmla="*/ 0 h 194"/>
                  <a:gd name="T20" fmla="*/ 3 w 688"/>
                  <a:gd name="T21" fmla="*/ 0 h 194"/>
                  <a:gd name="T22" fmla="*/ 3 w 688"/>
                  <a:gd name="T23" fmla="*/ 0 h 194"/>
                  <a:gd name="T24" fmla="*/ 3 w 688"/>
                  <a:gd name="T25" fmla="*/ 0 h 194"/>
                  <a:gd name="T26" fmla="*/ 3 w 688"/>
                  <a:gd name="T27" fmla="*/ 0 h 194"/>
                  <a:gd name="T28" fmla="*/ 3 w 688"/>
                  <a:gd name="T29" fmla="*/ 0 h 194"/>
                  <a:gd name="T30" fmla="*/ 3 w 688"/>
                  <a:gd name="T31" fmla="*/ 0 h 194"/>
                  <a:gd name="T32" fmla="*/ 3 w 688"/>
                  <a:gd name="T33" fmla="*/ 0 h 194"/>
                  <a:gd name="T34" fmla="*/ 2 w 688"/>
                  <a:gd name="T35" fmla="*/ 0 h 194"/>
                  <a:gd name="T36" fmla="*/ 2 w 688"/>
                  <a:gd name="T37" fmla="*/ 0 h 194"/>
                  <a:gd name="T38" fmla="*/ 2 w 688"/>
                  <a:gd name="T39" fmla="*/ 0 h 194"/>
                  <a:gd name="T40" fmla="*/ 2 w 688"/>
                  <a:gd name="T41" fmla="*/ 0 h 194"/>
                  <a:gd name="T42" fmla="*/ 2 w 688"/>
                  <a:gd name="T43" fmla="*/ 0 h 194"/>
                  <a:gd name="T44" fmla="*/ 2 w 688"/>
                  <a:gd name="T45" fmla="*/ 0 h 194"/>
                  <a:gd name="T46" fmla="*/ 2 w 688"/>
                  <a:gd name="T47" fmla="*/ 0 h 194"/>
                  <a:gd name="T48" fmla="*/ 1 w 688"/>
                  <a:gd name="T49" fmla="*/ 0 h 194"/>
                  <a:gd name="T50" fmla="*/ 1 w 688"/>
                  <a:gd name="T51" fmla="*/ 0 h 194"/>
                  <a:gd name="T52" fmla="*/ 1 w 688"/>
                  <a:gd name="T53" fmla="*/ 0 h 194"/>
                  <a:gd name="T54" fmla="*/ 1 w 688"/>
                  <a:gd name="T55" fmla="*/ 0 h 194"/>
                  <a:gd name="T56" fmla="*/ 1 w 688"/>
                  <a:gd name="T57" fmla="*/ 0 h 194"/>
                  <a:gd name="T58" fmla="*/ 1 w 688"/>
                  <a:gd name="T59" fmla="*/ 0 h 194"/>
                  <a:gd name="T60" fmla="*/ 1 w 688"/>
                  <a:gd name="T61" fmla="*/ 0 h 194"/>
                  <a:gd name="T62" fmla="*/ 0 w 688"/>
                  <a:gd name="T63" fmla="*/ 0 h 194"/>
                  <a:gd name="T64" fmla="*/ 0 w 688"/>
                  <a:gd name="T65" fmla="*/ 0 h 194"/>
                  <a:gd name="T66" fmla="*/ 0 w 688"/>
                  <a:gd name="T67" fmla="*/ 0 h 194"/>
                  <a:gd name="T68" fmla="*/ 0 w 688"/>
                  <a:gd name="T69" fmla="*/ 0 h 194"/>
                  <a:gd name="T70" fmla="*/ 0 w 688"/>
                  <a:gd name="T71" fmla="*/ 0 h 194"/>
                  <a:gd name="T72" fmla="*/ 0 w 688"/>
                  <a:gd name="T73" fmla="*/ 0 h 194"/>
                  <a:gd name="T74" fmla="*/ 0 w 688"/>
                  <a:gd name="T75" fmla="*/ 0 h 194"/>
                  <a:gd name="T76" fmla="*/ 0 w 688"/>
                  <a:gd name="T77" fmla="*/ 1 h 194"/>
                  <a:gd name="T78" fmla="*/ 0 w 688"/>
                  <a:gd name="T79" fmla="*/ 1 h 194"/>
                  <a:gd name="T80" fmla="*/ 0 w 688"/>
                  <a:gd name="T81" fmla="*/ 1 h 194"/>
                  <a:gd name="T82" fmla="*/ 0 w 688"/>
                  <a:gd name="T83" fmla="*/ 1 h 194"/>
                  <a:gd name="T84" fmla="*/ 0 w 688"/>
                  <a:gd name="T85" fmla="*/ 1 h 194"/>
                  <a:gd name="T86" fmla="*/ 0 w 688"/>
                  <a:gd name="T87" fmla="*/ 1 h 194"/>
                  <a:gd name="T88" fmla="*/ 0 w 688"/>
                  <a:gd name="T89" fmla="*/ 1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8"/>
                  <a:gd name="T136" fmla="*/ 0 h 194"/>
                  <a:gd name="T137" fmla="*/ 688 w 688"/>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8" h="194">
                    <a:moveTo>
                      <a:pt x="688" y="194"/>
                    </a:moveTo>
                    <a:lnTo>
                      <a:pt x="688" y="183"/>
                    </a:lnTo>
                    <a:lnTo>
                      <a:pt x="685" y="173"/>
                    </a:lnTo>
                    <a:lnTo>
                      <a:pt x="683" y="164"/>
                    </a:lnTo>
                    <a:lnTo>
                      <a:pt x="680" y="154"/>
                    </a:lnTo>
                    <a:lnTo>
                      <a:pt x="675" y="145"/>
                    </a:lnTo>
                    <a:lnTo>
                      <a:pt x="671" y="136"/>
                    </a:lnTo>
                    <a:lnTo>
                      <a:pt x="665" y="127"/>
                    </a:lnTo>
                    <a:lnTo>
                      <a:pt x="658" y="118"/>
                    </a:lnTo>
                    <a:lnTo>
                      <a:pt x="651" y="110"/>
                    </a:lnTo>
                    <a:lnTo>
                      <a:pt x="643" y="101"/>
                    </a:lnTo>
                    <a:lnTo>
                      <a:pt x="636" y="93"/>
                    </a:lnTo>
                    <a:lnTo>
                      <a:pt x="626" y="85"/>
                    </a:lnTo>
                    <a:lnTo>
                      <a:pt x="606" y="70"/>
                    </a:lnTo>
                    <a:lnTo>
                      <a:pt x="584" y="56"/>
                    </a:lnTo>
                    <a:lnTo>
                      <a:pt x="559" y="44"/>
                    </a:lnTo>
                    <a:lnTo>
                      <a:pt x="533" y="32"/>
                    </a:lnTo>
                    <a:lnTo>
                      <a:pt x="505" y="23"/>
                    </a:lnTo>
                    <a:lnTo>
                      <a:pt x="475" y="14"/>
                    </a:lnTo>
                    <a:lnTo>
                      <a:pt x="445" y="9"/>
                    </a:lnTo>
                    <a:lnTo>
                      <a:pt x="412" y="4"/>
                    </a:lnTo>
                    <a:lnTo>
                      <a:pt x="378" y="1"/>
                    </a:lnTo>
                    <a:lnTo>
                      <a:pt x="344" y="0"/>
                    </a:lnTo>
                    <a:lnTo>
                      <a:pt x="308" y="1"/>
                    </a:lnTo>
                    <a:lnTo>
                      <a:pt x="276" y="4"/>
                    </a:lnTo>
                    <a:lnTo>
                      <a:pt x="243" y="9"/>
                    </a:lnTo>
                    <a:lnTo>
                      <a:pt x="212" y="14"/>
                    </a:lnTo>
                    <a:lnTo>
                      <a:pt x="181" y="23"/>
                    </a:lnTo>
                    <a:lnTo>
                      <a:pt x="154" y="32"/>
                    </a:lnTo>
                    <a:lnTo>
                      <a:pt x="127" y="44"/>
                    </a:lnTo>
                    <a:lnTo>
                      <a:pt x="103" y="56"/>
                    </a:lnTo>
                    <a:lnTo>
                      <a:pt x="80" y="70"/>
                    </a:lnTo>
                    <a:lnTo>
                      <a:pt x="61" y="85"/>
                    </a:lnTo>
                    <a:lnTo>
                      <a:pt x="52" y="93"/>
                    </a:lnTo>
                    <a:lnTo>
                      <a:pt x="44" y="101"/>
                    </a:lnTo>
                    <a:lnTo>
                      <a:pt x="36" y="110"/>
                    </a:lnTo>
                    <a:lnTo>
                      <a:pt x="28" y="118"/>
                    </a:lnTo>
                    <a:lnTo>
                      <a:pt x="22" y="127"/>
                    </a:lnTo>
                    <a:lnTo>
                      <a:pt x="17" y="136"/>
                    </a:lnTo>
                    <a:lnTo>
                      <a:pt x="12" y="145"/>
                    </a:lnTo>
                    <a:lnTo>
                      <a:pt x="8" y="154"/>
                    </a:lnTo>
                    <a:lnTo>
                      <a:pt x="4" y="164"/>
                    </a:lnTo>
                    <a:lnTo>
                      <a:pt x="2" y="173"/>
                    </a:lnTo>
                    <a:lnTo>
                      <a:pt x="0" y="183"/>
                    </a:lnTo>
                    <a:lnTo>
                      <a:pt x="0" y="194"/>
                    </a:lnTo>
                  </a:path>
                </a:pathLst>
              </a:custGeom>
              <a:noFill/>
              <a:ln w="7938">
                <a:solidFill>
                  <a:srgbClr val="000000"/>
                </a:solidFill>
                <a:prstDash val="solid"/>
                <a:round/>
                <a:headEnd/>
                <a:tailEnd/>
              </a:ln>
            </p:spPr>
            <p:txBody>
              <a:bodyPr/>
              <a:lstStyle/>
              <a:p>
                <a:endParaRPr lang="en-US"/>
              </a:p>
            </p:txBody>
          </p:sp>
          <p:sp>
            <p:nvSpPr>
              <p:cNvPr id="56007" name="Freeform 2048"/>
              <p:cNvSpPr>
                <a:spLocks/>
              </p:cNvSpPr>
              <p:nvPr/>
            </p:nvSpPr>
            <p:spPr bwMode="auto">
              <a:xfrm>
                <a:off x="5411" y="2324"/>
                <a:ext cx="18" cy="10"/>
              </a:xfrm>
              <a:custGeom>
                <a:avLst/>
                <a:gdLst>
                  <a:gd name="T0" fmla="*/ 0 w 106"/>
                  <a:gd name="T1" fmla="*/ 0 h 61"/>
                  <a:gd name="T2" fmla="*/ 0 w 106"/>
                  <a:gd name="T3" fmla="*/ 0 h 61"/>
                  <a:gd name="T4" fmla="*/ 0 w 106"/>
                  <a:gd name="T5" fmla="*/ 0 h 61"/>
                  <a:gd name="T6" fmla="*/ 0 w 106"/>
                  <a:gd name="T7" fmla="*/ 0 h 61"/>
                  <a:gd name="T8" fmla="*/ 0 w 106"/>
                  <a:gd name="T9" fmla="*/ 0 h 61"/>
                  <a:gd name="T10" fmla="*/ 0 w 106"/>
                  <a:gd name="T11" fmla="*/ 0 h 61"/>
                  <a:gd name="T12" fmla="*/ 0 w 106"/>
                  <a:gd name="T13" fmla="*/ 0 h 61"/>
                  <a:gd name="T14" fmla="*/ 0 w 106"/>
                  <a:gd name="T15" fmla="*/ 0 h 61"/>
                  <a:gd name="T16" fmla="*/ 0 w 106"/>
                  <a:gd name="T17" fmla="*/ 0 h 61"/>
                  <a:gd name="T18" fmla="*/ 0 w 106"/>
                  <a:gd name="T19" fmla="*/ 0 h 61"/>
                  <a:gd name="T20" fmla="*/ 0 w 106"/>
                  <a:gd name="T21" fmla="*/ 0 h 61"/>
                  <a:gd name="T22" fmla="*/ 0 w 106"/>
                  <a:gd name="T23" fmla="*/ 0 h 61"/>
                  <a:gd name="T24" fmla="*/ 0 w 106"/>
                  <a:gd name="T25" fmla="*/ 0 h 61"/>
                  <a:gd name="T26" fmla="*/ 0 w 106"/>
                  <a:gd name="T27" fmla="*/ 0 h 61"/>
                  <a:gd name="T28" fmla="*/ 1 w 106"/>
                  <a:gd name="T29" fmla="*/ 0 h 61"/>
                  <a:gd name="T30" fmla="*/ 1 w 106"/>
                  <a:gd name="T31" fmla="*/ 0 h 61"/>
                  <a:gd name="T32" fmla="*/ 1 w 106"/>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61"/>
                  <a:gd name="T53" fmla="*/ 106 w 106"/>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61">
                    <a:moveTo>
                      <a:pt x="0" y="0"/>
                    </a:moveTo>
                    <a:lnTo>
                      <a:pt x="1" y="6"/>
                    </a:lnTo>
                    <a:lnTo>
                      <a:pt x="3" y="12"/>
                    </a:lnTo>
                    <a:lnTo>
                      <a:pt x="5" y="18"/>
                    </a:lnTo>
                    <a:lnTo>
                      <a:pt x="9" y="24"/>
                    </a:lnTo>
                    <a:lnTo>
                      <a:pt x="13" y="29"/>
                    </a:lnTo>
                    <a:lnTo>
                      <a:pt x="19" y="34"/>
                    </a:lnTo>
                    <a:lnTo>
                      <a:pt x="25" y="38"/>
                    </a:lnTo>
                    <a:lnTo>
                      <a:pt x="33" y="43"/>
                    </a:lnTo>
                    <a:lnTo>
                      <a:pt x="39" y="47"/>
                    </a:lnTo>
                    <a:lnTo>
                      <a:pt x="47" y="51"/>
                    </a:lnTo>
                    <a:lnTo>
                      <a:pt x="57" y="53"/>
                    </a:lnTo>
                    <a:lnTo>
                      <a:pt x="66" y="56"/>
                    </a:lnTo>
                    <a:lnTo>
                      <a:pt x="76" y="59"/>
                    </a:lnTo>
                    <a:lnTo>
                      <a:pt x="86" y="60"/>
                    </a:lnTo>
                    <a:lnTo>
                      <a:pt x="96" y="61"/>
                    </a:lnTo>
                    <a:lnTo>
                      <a:pt x="106" y="61"/>
                    </a:lnTo>
                  </a:path>
                </a:pathLst>
              </a:custGeom>
              <a:noFill/>
              <a:ln w="7938">
                <a:solidFill>
                  <a:srgbClr val="000000"/>
                </a:solidFill>
                <a:prstDash val="solid"/>
                <a:round/>
                <a:headEnd/>
                <a:tailEnd/>
              </a:ln>
            </p:spPr>
            <p:txBody>
              <a:bodyPr/>
              <a:lstStyle/>
              <a:p>
                <a:endParaRPr lang="en-US"/>
              </a:p>
            </p:txBody>
          </p:sp>
          <p:sp>
            <p:nvSpPr>
              <p:cNvPr id="56008" name="Freeform 2049"/>
              <p:cNvSpPr>
                <a:spLocks/>
              </p:cNvSpPr>
              <p:nvPr/>
            </p:nvSpPr>
            <p:spPr bwMode="auto">
              <a:xfrm>
                <a:off x="5429" y="2334"/>
                <a:ext cx="56" cy="67"/>
              </a:xfrm>
              <a:custGeom>
                <a:avLst/>
                <a:gdLst>
                  <a:gd name="T0" fmla="*/ 0 w 337"/>
                  <a:gd name="T1" fmla="*/ 2 h 398"/>
                  <a:gd name="T2" fmla="*/ 0 w 337"/>
                  <a:gd name="T3" fmla="*/ 2 h 398"/>
                  <a:gd name="T4" fmla="*/ 0 w 337"/>
                  <a:gd name="T5" fmla="*/ 2 h 398"/>
                  <a:gd name="T6" fmla="*/ 0 w 337"/>
                  <a:gd name="T7" fmla="*/ 2 h 398"/>
                  <a:gd name="T8" fmla="*/ 1 w 337"/>
                  <a:gd name="T9" fmla="*/ 2 h 398"/>
                  <a:gd name="T10" fmla="*/ 1 w 337"/>
                  <a:gd name="T11" fmla="*/ 2 h 398"/>
                  <a:gd name="T12" fmla="*/ 1 w 337"/>
                  <a:gd name="T13" fmla="*/ 2 h 398"/>
                  <a:gd name="T14" fmla="*/ 1 w 337"/>
                  <a:gd name="T15" fmla="*/ 2 h 398"/>
                  <a:gd name="T16" fmla="*/ 1 w 337"/>
                  <a:gd name="T17" fmla="*/ 2 h 398"/>
                  <a:gd name="T18" fmla="*/ 1 w 337"/>
                  <a:gd name="T19" fmla="*/ 2 h 398"/>
                  <a:gd name="T20" fmla="*/ 1 w 337"/>
                  <a:gd name="T21" fmla="*/ 2 h 398"/>
                  <a:gd name="T22" fmla="*/ 1 w 337"/>
                  <a:gd name="T23" fmla="*/ 2 h 398"/>
                  <a:gd name="T24" fmla="*/ 1 w 337"/>
                  <a:gd name="T25" fmla="*/ 2 h 398"/>
                  <a:gd name="T26" fmla="*/ 1 w 337"/>
                  <a:gd name="T27" fmla="*/ 2 h 398"/>
                  <a:gd name="T28" fmla="*/ 1 w 337"/>
                  <a:gd name="T29" fmla="*/ 1 h 398"/>
                  <a:gd name="T30" fmla="*/ 1 w 337"/>
                  <a:gd name="T31" fmla="*/ 1 h 398"/>
                  <a:gd name="T32" fmla="*/ 1 w 337"/>
                  <a:gd name="T33" fmla="*/ 1 h 398"/>
                  <a:gd name="T34" fmla="*/ 1 w 337"/>
                  <a:gd name="T35" fmla="*/ 1 h 398"/>
                  <a:gd name="T36" fmla="*/ 1 w 337"/>
                  <a:gd name="T37" fmla="*/ 1 h 398"/>
                  <a:gd name="T38" fmla="*/ 1 w 337"/>
                  <a:gd name="T39" fmla="*/ 1 h 398"/>
                  <a:gd name="T40" fmla="*/ 1 w 337"/>
                  <a:gd name="T41" fmla="*/ 1 h 398"/>
                  <a:gd name="T42" fmla="*/ 1 w 337"/>
                  <a:gd name="T43" fmla="*/ 1 h 398"/>
                  <a:gd name="T44" fmla="*/ 1 w 337"/>
                  <a:gd name="T45" fmla="*/ 1 h 398"/>
                  <a:gd name="T46" fmla="*/ 1 w 337"/>
                  <a:gd name="T47" fmla="*/ 1 h 398"/>
                  <a:gd name="T48" fmla="*/ 1 w 337"/>
                  <a:gd name="T49" fmla="*/ 1 h 398"/>
                  <a:gd name="T50" fmla="*/ 1 w 337"/>
                  <a:gd name="T51" fmla="*/ 1 h 398"/>
                  <a:gd name="T52" fmla="*/ 1 w 337"/>
                  <a:gd name="T53" fmla="*/ 1 h 398"/>
                  <a:gd name="T54" fmla="*/ 1 w 337"/>
                  <a:gd name="T55" fmla="*/ 1 h 398"/>
                  <a:gd name="T56" fmla="*/ 1 w 337"/>
                  <a:gd name="T57" fmla="*/ 1 h 398"/>
                  <a:gd name="T58" fmla="*/ 1 w 337"/>
                  <a:gd name="T59" fmla="*/ 1 h 398"/>
                  <a:gd name="T60" fmla="*/ 1 w 337"/>
                  <a:gd name="T61" fmla="*/ 1 h 398"/>
                  <a:gd name="T62" fmla="*/ 1 w 337"/>
                  <a:gd name="T63" fmla="*/ 1 h 398"/>
                  <a:gd name="T64" fmla="*/ 1 w 337"/>
                  <a:gd name="T65" fmla="*/ 1 h 398"/>
                  <a:gd name="T66" fmla="*/ 1 w 337"/>
                  <a:gd name="T67" fmla="*/ 1 h 398"/>
                  <a:gd name="T68" fmla="*/ 1 w 337"/>
                  <a:gd name="T69" fmla="*/ 1 h 398"/>
                  <a:gd name="T70" fmla="*/ 1 w 337"/>
                  <a:gd name="T71" fmla="*/ 1 h 398"/>
                  <a:gd name="T72" fmla="*/ 1 w 337"/>
                  <a:gd name="T73" fmla="*/ 1 h 398"/>
                  <a:gd name="T74" fmla="*/ 1 w 337"/>
                  <a:gd name="T75" fmla="*/ 0 h 398"/>
                  <a:gd name="T76" fmla="*/ 1 w 337"/>
                  <a:gd name="T77" fmla="*/ 0 h 398"/>
                  <a:gd name="T78" fmla="*/ 1 w 337"/>
                  <a:gd name="T79" fmla="*/ 0 h 398"/>
                  <a:gd name="T80" fmla="*/ 1 w 337"/>
                  <a:gd name="T81" fmla="*/ 0 h 398"/>
                  <a:gd name="T82" fmla="*/ 1 w 337"/>
                  <a:gd name="T83" fmla="*/ 0 h 398"/>
                  <a:gd name="T84" fmla="*/ 1 w 337"/>
                  <a:gd name="T85" fmla="*/ 0 h 398"/>
                  <a:gd name="T86" fmla="*/ 0 w 337"/>
                  <a:gd name="T87" fmla="*/ 0 h 398"/>
                  <a:gd name="T88" fmla="*/ 0 w 337"/>
                  <a:gd name="T89" fmla="*/ 0 h 398"/>
                  <a:gd name="T90" fmla="*/ 0 w 337"/>
                  <a:gd name="T91" fmla="*/ 0 h 398"/>
                  <a:gd name="T92" fmla="*/ 0 w 337"/>
                  <a:gd name="T93" fmla="*/ 0 h 3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7"/>
                  <a:gd name="T142" fmla="*/ 0 h 398"/>
                  <a:gd name="T143" fmla="*/ 337 w 337"/>
                  <a:gd name="T144" fmla="*/ 398 h 3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7" h="398">
                    <a:moveTo>
                      <a:pt x="0" y="398"/>
                    </a:moveTo>
                    <a:lnTo>
                      <a:pt x="36" y="396"/>
                    </a:lnTo>
                    <a:lnTo>
                      <a:pt x="69" y="393"/>
                    </a:lnTo>
                    <a:lnTo>
                      <a:pt x="102" y="388"/>
                    </a:lnTo>
                    <a:lnTo>
                      <a:pt x="132" y="381"/>
                    </a:lnTo>
                    <a:lnTo>
                      <a:pt x="162" y="372"/>
                    </a:lnTo>
                    <a:lnTo>
                      <a:pt x="189" y="362"/>
                    </a:lnTo>
                    <a:lnTo>
                      <a:pt x="215" y="351"/>
                    </a:lnTo>
                    <a:lnTo>
                      <a:pt x="239" y="338"/>
                    </a:lnTo>
                    <a:lnTo>
                      <a:pt x="250" y="331"/>
                    </a:lnTo>
                    <a:lnTo>
                      <a:pt x="261" y="325"/>
                    </a:lnTo>
                    <a:lnTo>
                      <a:pt x="271" y="317"/>
                    </a:lnTo>
                    <a:lnTo>
                      <a:pt x="280" y="309"/>
                    </a:lnTo>
                    <a:lnTo>
                      <a:pt x="289" y="301"/>
                    </a:lnTo>
                    <a:lnTo>
                      <a:pt x="297" y="293"/>
                    </a:lnTo>
                    <a:lnTo>
                      <a:pt x="304" y="284"/>
                    </a:lnTo>
                    <a:lnTo>
                      <a:pt x="310" y="276"/>
                    </a:lnTo>
                    <a:lnTo>
                      <a:pt x="317" y="267"/>
                    </a:lnTo>
                    <a:lnTo>
                      <a:pt x="322" y="258"/>
                    </a:lnTo>
                    <a:lnTo>
                      <a:pt x="326" y="249"/>
                    </a:lnTo>
                    <a:lnTo>
                      <a:pt x="330" y="238"/>
                    </a:lnTo>
                    <a:lnTo>
                      <a:pt x="333" y="229"/>
                    </a:lnTo>
                    <a:lnTo>
                      <a:pt x="335" y="219"/>
                    </a:lnTo>
                    <a:lnTo>
                      <a:pt x="337" y="209"/>
                    </a:lnTo>
                    <a:lnTo>
                      <a:pt x="337" y="199"/>
                    </a:lnTo>
                    <a:lnTo>
                      <a:pt x="337" y="190"/>
                    </a:lnTo>
                    <a:lnTo>
                      <a:pt x="335" y="179"/>
                    </a:lnTo>
                    <a:lnTo>
                      <a:pt x="333" y="169"/>
                    </a:lnTo>
                    <a:lnTo>
                      <a:pt x="330" y="160"/>
                    </a:lnTo>
                    <a:lnTo>
                      <a:pt x="326" y="150"/>
                    </a:lnTo>
                    <a:lnTo>
                      <a:pt x="322" y="141"/>
                    </a:lnTo>
                    <a:lnTo>
                      <a:pt x="317" y="132"/>
                    </a:lnTo>
                    <a:lnTo>
                      <a:pt x="310" y="123"/>
                    </a:lnTo>
                    <a:lnTo>
                      <a:pt x="304" y="115"/>
                    </a:lnTo>
                    <a:lnTo>
                      <a:pt x="297" y="106"/>
                    </a:lnTo>
                    <a:lnTo>
                      <a:pt x="289" y="98"/>
                    </a:lnTo>
                    <a:lnTo>
                      <a:pt x="280" y="90"/>
                    </a:lnTo>
                    <a:lnTo>
                      <a:pt x="261" y="75"/>
                    </a:lnTo>
                    <a:lnTo>
                      <a:pt x="239" y="60"/>
                    </a:lnTo>
                    <a:lnTo>
                      <a:pt x="215" y="48"/>
                    </a:lnTo>
                    <a:lnTo>
                      <a:pt x="189" y="36"/>
                    </a:lnTo>
                    <a:lnTo>
                      <a:pt x="162" y="26"/>
                    </a:lnTo>
                    <a:lnTo>
                      <a:pt x="132" y="17"/>
                    </a:lnTo>
                    <a:lnTo>
                      <a:pt x="102" y="10"/>
                    </a:lnTo>
                    <a:lnTo>
                      <a:pt x="69" y="6"/>
                    </a:lnTo>
                    <a:lnTo>
                      <a:pt x="36" y="2"/>
                    </a:lnTo>
                    <a:lnTo>
                      <a:pt x="0" y="0"/>
                    </a:lnTo>
                  </a:path>
                </a:pathLst>
              </a:custGeom>
              <a:noFill/>
              <a:ln w="7938">
                <a:solidFill>
                  <a:srgbClr val="000000"/>
                </a:solidFill>
                <a:prstDash val="solid"/>
                <a:round/>
                <a:headEnd/>
                <a:tailEnd/>
              </a:ln>
            </p:spPr>
            <p:txBody>
              <a:bodyPr/>
              <a:lstStyle/>
              <a:p>
                <a:endParaRPr lang="en-US"/>
              </a:p>
            </p:txBody>
          </p:sp>
          <p:sp>
            <p:nvSpPr>
              <p:cNvPr id="56009" name="Freeform 2050"/>
              <p:cNvSpPr>
                <a:spLocks/>
              </p:cNvSpPr>
              <p:nvPr/>
            </p:nvSpPr>
            <p:spPr bwMode="auto">
              <a:xfrm>
                <a:off x="5411" y="2401"/>
                <a:ext cx="18" cy="10"/>
              </a:xfrm>
              <a:custGeom>
                <a:avLst/>
                <a:gdLst>
                  <a:gd name="T0" fmla="*/ 1 w 106"/>
                  <a:gd name="T1" fmla="*/ 0 h 62"/>
                  <a:gd name="T2" fmla="*/ 1 w 106"/>
                  <a:gd name="T3" fmla="*/ 0 h 62"/>
                  <a:gd name="T4" fmla="*/ 1 w 106"/>
                  <a:gd name="T5" fmla="*/ 0 h 62"/>
                  <a:gd name="T6" fmla="*/ 0 w 106"/>
                  <a:gd name="T7" fmla="*/ 0 h 62"/>
                  <a:gd name="T8" fmla="*/ 0 w 106"/>
                  <a:gd name="T9" fmla="*/ 0 h 62"/>
                  <a:gd name="T10" fmla="*/ 0 w 106"/>
                  <a:gd name="T11" fmla="*/ 0 h 62"/>
                  <a:gd name="T12" fmla="*/ 0 w 106"/>
                  <a:gd name="T13" fmla="*/ 0 h 62"/>
                  <a:gd name="T14" fmla="*/ 0 w 106"/>
                  <a:gd name="T15" fmla="*/ 0 h 62"/>
                  <a:gd name="T16" fmla="*/ 0 w 106"/>
                  <a:gd name="T17" fmla="*/ 0 h 62"/>
                  <a:gd name="T18" fmla="*/ 0 w 106"/>
                  <a:gd name="T19" fmla="*/ 0 h 62"/>
                  <a:gd name="T20" fmla="*/ 0 w 106"/>
                  <a:gd name="T21" fmla="*/ 0 h 62"/>
                  <a:gd name="T22" fmla="*/ 0 w 106"/>
                  <a:gd name="T23" fmla="*/ 0 h 62"/>
                  <a:gd name="T24" fmla="*/ 0 w 106"/>
                  <a:gd name="T25" fmla="*/ 0 h 62"/>
                  <a:gd name="T26" fmla="*/ 0 w 106"/>
                  <a:gd name="T27" fmla="*/ 0 h 62"/>
                  <a:gd name="T28" fmla="*/ 0 w 106"/>
                  <a:gd name="T29" fmla="*/ 0 h 62"/>
                  <a:gd name="T30" fmla="*/ 0 w 106"/>
                  <a:gd name="T31" fmla="*/ 0 h 62"/>
                  <a:gd name="T32" fmla="*/ 0 w 10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62"/>
                  <a:gd name="T53" fmla="*/ 106 w 10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62">
                    <a:moveTo>
                      <a:pt x="106" y="0"/>
                    </a:moveTo>
                    <a:lnTo>
                      <a:pt x="96" y="0"/>
                    </a:lnTo>
                    <a:lnTo>
                      <a:pt x="86" y="1"/>
                    </a:lnTo>
                    <a:lnTo>
                      <a:pt x="76" y="3"/>
                    </a:lnTo>
                    <a:lnTo>
                      <a:pt x="66" y="5"/>
                    </a:lnTo>
                    <a:lnTo>
                      <a:pt x="57" y="8"/>
                    </a:lnTo>
                    <a:lnTo>
                      <a:pt x="47" y="11"/>
                    </a:lnTo>
                    <a:lnTo>
                      <a:pt x="39" y="14"/>
                    </a:lnTo>
                    <a:lnTo>
                      <a:pt x="33" y="19"/>
                    </a:lnTo>
                    <a:lnTo>
                      <a:pt x="25" y="23"/>
                    </a:lnTo>
                    <a:lnTo>
                      <a:pt x="19" y="28"/>
                    </a:lnTo>
                    <a:lnTo>
                      <a:pt x="13" y="32"/>
                    </a:lnTo>
                    <a:lnTo>
                      <a:pt x="9" y="38"/>
                    </a:lnTo>
                    <a:lnTo>
                      <a:pt x="5" y="43"/>
                    </a:lnTo>
                    <a:lnTo>
                      <a:pt x="3" y="49"/>
                    </a:lnTo>
                    <a:lnTo>
                      <a:pt x="1" y="55"/>
                    </a:lnTo>
                    <a:lnTo>
                      <a:pt x="0" y="62"/>
                    </a:lnTo>
                  </a:path>
                </a:pathLst>
              </a:custGeom>
              <a:noFill/>
              <a:ln w="7938">
                <a:solidFill>
                  <a:srgbClr val="000000"/>
                </a:solidFill>
                <a:prstDash val="solid"/>
                <a:round/>
                <a:headEnd/>
                <a:tailEnd/>
              </a:ln>
            </p:spPr>
            <p:txBody>
              <a:bodyPr/>
              <a:lstStyle/>
              <a:p>
                <a:endParaRPr lang="en-US"/>
              </a:p>
            </p:txBody>
          </p:sp>
          <p:sp>
            <p:nvSpPr>
              <p:cNvPr id="56010" name="Freeform 2051"/>
              <p:cNvSpPr>
                <a:spLocks/>
              </p:cNvSpPr>
              <p:nvPr/>
            </p:nvSpPr>
            <p:spPr bwMode="auto">
              <a:xfrm>
                <a:off x="5367" y="2411"/>
                <a:ext cx="44" cy="31"/>
              </a:xfrm>
              <a:custGeom>
                <a:avLst/>
                <a:gdLst>
                  <a:gd name="T0" fmla="*/ 0 w 265"/>
                  <a:gd name="T1" fmla="*/ 1 h 188"/>
                  <a:gd name="T2" fmla="*/ 0 w 265"/>
                  <a:gd name="T3" fmla="*/ 1 h 188"/>
                  <a:gd name="T4" fmla="*/ 0 w 265"/>
                  <a:gd name="T5" fmla="*/ 1 h 188"/>
                  <a:gd name="T6" fmla="*/ 0 w 265"/>
                  <a:gd name="T7" fmla="*/ 1 h 188"/>
                  <a:gd name="T8" fmla="*/ 0 w 265"/>
                  <a:gd name="T9" fmla="*/ 1 h 188"/>
                  <a:gd name="T10" fmla="*/ 0 w 265"/>
                  <a:gd name="T11" fmla="*/ 1 h 188"/>
                  <a:gd name="T12" fmla="*/ 1 w 265"/>
                  <a:gd name="T13" fmla="*/ 1 h 188"/>
                  <a:gd name="T14" fmla="*/ 1 w 265"/>
                  <a:gd name="T15" fmla="*/ 1 h 188"/>
                  <a:gd name="T16" fmla="*/ 1 w 265"/>
                  <a:gd name="T17" fmla="*/ 0 h 188"/>
                  <a:gd name="T18" fmla="*/ 1 w 265"/>
                  <a:gd name="T19" fmla="*/ 0 h 188"/>
                  <a:gd name="T20" fmla="*/ 1 w 265"/>
                  <a:gd name="T21" fmla="*/ 0 h 188"/>
                  <a:gd name="T22" fmla="*/ 1 w 265"/>
                  <a:gd name="T23" fmla="*/ 0 h 188"/>
                  <a:gd name="T24" fmla="*/ 1 w 265"/>
                  <a:gd name="T25" fmla="*/ 0 h 188"/>
                  <a:gd name="T26" fmla="*/ 1 w 265"/>
                  <a:gd name="T27" fmla="*/ 0 h 188"/>
                  <a:gd name="T28" fmla="*/ 1 w 265"/>
                  <a:gd name="T29" fmla="*/ 0 h 188"/>
                  <a:gd name="T30" fmla="*/ 1 w 265"/>
                  <a:gd name="T31" fmla="*/ 0 h 188"/>
                  <a:gd name="T32" fmla="*/ 1 w 265"/>
                  <a:gd name="T33" fmla="*/ 0 h 188"/>
                  <a:gd name="T34" fmla="*/ 1 w 265"/>
                  <a:gd name="T35" fmla="*/ 0 h 188"/>
                  <a:gd name="T36" fmla="*/ 1 w 265"/>
                  <a:gd name="T37" fmla="*/ 0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5"/>
                  <a:gd name="T58" fmla="*/ 0 h 188"/>
                  <a:gd name="T59" fmla="*/ 265 w 265"/>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5" h="188">
                    <a:moveTo>
                      <a:pt x="0" y="188"/>
                    </a:moveTo>
                    <a:lnTo>
                      <a:pt x="29" y="184"/>
                    </a:lnTo>
                    <a:lnTo>
                      <a:pt x="55" y="178"/>
                    </a:lnTo>
                    <a:lnTo>
                      <a:pt x="81" y="171"/>
                    </a:lnTo>
                    <a:lnTo>
                      <a:pt x="106" y="163"/>
                    </a:lnTo>
                    <a:lnTo>
                      <a:pt x="128" y="154"/>
                    </a:lnTo>
                    <a:lnTo>
                      <a:pt x="150" y="144"/>
                    </a:lnTo>
                    <a:lnTo>
                      <a:pt x="171" y="132"/>
                    </a:lnTo>
                    <a:lnTo>
                      <a:pt x="189" y="120"/>
                    </a:lnTo>
                    <a:lnTo>
                      <a:pt x="205" y="107"/>
                    </a:lnTo>
                    <a:lnTo>
                      <a:pt x="219" y="94"/>
                    </a:lnTo>
                    <a:lnTo>
                      <a:pt x="233" y="79"/>
                    </a:lnTo>
                    <a:lnTo>
                      <a:pt x="243" y="64"/>
                    </a:lnTo>
                    <a:lnTo>
                      <a:pt x="252" y="48"/>
                    </a:lnTo>
                    <a:lnTo>
                      <a:pt x="259" y="33"/>
                    </a:lnTo>
                    <a:lnTo>
                      <a:pt x="261" y="25"/>
                    </a:lnTo>
                    <a:lnTo>
                      <a:pt x="264" y="17"/>
                    </a:lnTo>
                    <a:lnTo>
                      <a:pt x="265" y="8"/>
                    </a:lnTo>
                    <a:lnTo>
                      <a:pt x="265" y="0"/>
                    </a:lnTo>
                  </a:path>
                </a:pathLst>
              </a:custGeom>
              <a:noFill/>
              <a:ln w="7938">
                <a:solidFill>
                  <a:srgbClr val="000000"/>
                </a:solidFill>
                <a:prstDash val="solid"/>
                <a:round/>
                <a:headEnd/>
                <a:tailEnd/>
              </a:ln>
            </p:spPr>
            <p:txBody>
              <a:bodyPr/>
              <a:lstStyle/>
              <a:p>
                <a:endParaRPr lang="en-US"/>
              </a:p>
            </p:txBody>
          </p:sp>
          <p:sp>
            <p:nvSpPr>
              <p:cNvPr id="56011" name="Freeform 2052"/>
              <p:cNvSpPr>
                <a:spLocks/>
              </p:cNvSpPr>
              <p:nvPr/>
            </p:nvSpPr>
            <p:spPr bwMode="auto">
              <a:xfrm>
                <a:off x="5353" y="2442"/>
                <a:ext cx="14" cy="14"/>
              </a:xfrm>
              <a:custGeom>
                <a:avLst/>
                <a:gdLst>
                  <a:gd name="T0" fmla="*/ 0 w 84"/>
                  <a:gd name="T1" fmla="*/ 0 h 84"/>
                  <a:gd name="T2" fmla="*/ 0 w 84"/>
                  <a:gd name="T3" fmla="*/ 0 h 84"/>
                  <a:gd name="T4" fmla="*/ 0 w 84"/>
                  <a:gd name="T5" fmla="*/ 0 h 84"/>
                  <a:gd name="T6" fmla="*/ 0 w 84"/>
                  <a:gd name="T7" fmla="*/ 0 h 84"/>
                  <a:gd name="T8" fmla="*/ 0 w 84"/>
                  <a:gd name="T9" fmla="*/ 0 h 84"/>
                  <a:gd name="T10" fmla="*/ 0 w 84"/>
                  <a:gd name="T11" fmla="*/ 0 h 84"/>
                  <a:gd name="T12" fmla="*/ 0 w 84"/>
                  <a:gd name="T13" fmla="*/ 0 h 84"/>
                  <a:gd name="T14" fmla="*/ 0 w 84"/>
                  <a:gd name="T15" fmla="*/ 0 h 84"/>
                  <a:gd name="T16" fmla="*/ 0 w 84"/>
                  <a:gd name="T17" fmla="*/ 0 h 84"/>
                  <a:gd name="T18" fmla="*/ 0 w 84"/>
                  <a:gd name="T19" fmla="*/ 0 h 84"/>
                  <a:gd name="T20" fmla="*/ 0 w 84"/>
                  <a:gd name="T21" fmla="*/ 0 h 84"/>
                  <a:gd name="T22" fmla="*/ 0 w 84"/>
                  <a:gd name="T23" fmla="*/ 0 h 84"/>
                  <a:gd name="T24" fmla="*/ 0 w 84"/>
                  <a:gd name="T25" fmla="*/ 0 h 84"/>
                  <a:gd name="T26" fmla="*/ 0 w 84"/>
                  <a:gd name="T27" fmla="*/ 0 h 84"/>
                  <a:gd name="T28" fmla="*/ 0 w 84"/>
                  <a:gd name="T29" fmla="*/ 0 h 84"/>
                  <a:gd name="T30" fmla="*/ 0 w 84"/>
                  <a:gd name="T31" fmla="*/ 0 h 84"/>
                  <a:gd name="T32" fmla="*/ 0 w 84"/>
                  <a:gd name="T33" fmla="*/ 0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84"/>
                  <a:gd name="T53" fmla="*/ 84 w 84"/>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84">
                    <a:moveTo>
                      <a:pt x="84" y="0"/>
                    </a:moveTo>
                    <a:lnTo>
                      <a:pt x="73" y="2"/>
                    </a:lnTo>
                    <a:lnTo>
                      <a:pt x="63" y="5"/>
                    </a:lnTo>
                    <a:lnTo>
                      <a:pt x="52" y="8"/>
                    </a:lnTo>
                    <a:lnTo>
                      <a:pt x="42" y="11"/>
                    </a:lnTo>
                    <a:lnTo>
                      <a:pt x="34" y="16"/>
                    </a:lnTo>
                    <a:lnTo>
                      <a:pt x="26" y="20"/>
                    </a:lnTo>
                    <a:lnTo>
                      <a:pt x="18" y="26"/>
                    </a:lnTo>
                    <a:lnTo>
                      <a:pt x="13" y="32"/>
                    </a:lnTo>
                    <a:lnTo>
                      <a:pt x="8" y="39"/>
                    </a:lnTo>
                    <a:lnTo>
                      <a:pt x="4" y="44"/>
                    </a:lnTo>
                    <a:lnTo>
                      <a:pt x="1" y="51"/>
                    </a:lnTo>
                    <a:lnTo>
                      <a:pt x="0" y="58"/>
                    </a:lnTo>
                    <a:lnTo>
                      <a:pt x="0" y="65"/>
                    </a:lnTo>
                    <a:lnTo>
                      <a:pt x="1" y="72"/>
                    </a:lnTo>
                    <a:lnTo>
                      <a:pt x="4" y="78"/>
                    </a:lnTo>
                    <a:lnTo>
                      <a:pt x="7" y="84"/>
                    </a:lnTo>
                  </a:path>
                </a:pathLst>
              </a:custGeom>
              <a:noFill/>
              <a:ln w="7938">
                <a:solidFill>
                  <a:srgbClr val="000000"/>
                </a:solidFill>
                <a:prstDash val="solid"/>
                <a:round/>
                <a:headEnd/>
                <a:tailEnd/>
              </a:ln>
            </p:spPr>
            <p:txBody>
              <a:bodyPr/>
              <a:lstStyle/>
              <a:p>
                <a:endParaRPr lang="en-US"/>
              </a:p>
            </p:txBody>
          </p:sp>
          <p:sp>
            <p:nvSpPr>
              <p:cNvPr id="56012" name="Freeform 2053"/>
              <p:cNvSpPr>
                <a:spLocks/>
              </p:cNvSpPr>
              <p:nvPr/>
            </p:nvSpPr>
            <p:spPr bwMode="auto">
              <a:xfrm>
                <a:off x="5203" y="2456"/>
                <a:ext cx="156" cy="61"/>
              </a:xfrm>
              <a:custGeom>
                <a:avLst/>
                <a:gdLst>
                  <a:gd name="T0" fmla="*/ 0 w 939"/>
                  <a:gd name="T1" fmla="*/ 0 h 368"/>
                  <a:gd name="T2" fmla="*/ 0 w 939"/>
                  <a:gd name="T3" fmla="*/ 0 h 368"/>
                  <a:gd name="T4" fmla="*/ 0 w 939"/>
                  <a:gd name="T5" fmla="*/ 0 h 368"/>
                  <a:gd name="T6" fmla="*/ 0 w 939"/>
                  <a:gd name="T7" fmla="*/ 1 h 368"/>
                  <a:gd name="T8" fmla="*/ 0 w 939"/>
                  <a:gd name="T9" fmla="*/ 1 h 368"/>
                  <a:gd name="T10" fmla="*/ 0 w 939"/>
                  <a:gd name="T11" fmla="*/ 1 h 368"/>
                  <a:gd name="T12" fmla="*/ 0 w 939"/>
                  <a:gd name="T13" fmla="*/ 1 h 368"/>
                  <a:gd name="T14" fmla="*/ 0 w 939"/>
                  <a:gd name="T15" fmla="*/ 1 h 368"/>
                  <a:gd name="T16" fmla="*/ 0 w 939"/>
                  <a:gd name="T17" fmla="*/ 1 h 368"/>
                  <a:gd name="T18" fmla="*/ 0 w 939"/>
                  <a:gd name="T19" fmla="*/ 1 h 368"/>
                  <a:gd name="T20" fmla="*/ 1 w 939"/>
                  <a:gd name="T21" fmla="*/ 1 h 368"/>
                  <a:gd name="T22" fmla="*/ 1 w 939"/>
                  <a:gd name="T23" fmla="*/ 1 h 368"/>
                  <a:gd name="T24" fmla="*/ 1 w 939"/>
                  <a:gd name="T25" fmla="*/ 1 h 368"/>
                  <a:gd name="T26" fmla="*/ 1 w 939"/>
                  <a:gd name="T27" fmla="*/ 2 h 368"/>
                  <a:gd name="T28" fmla="*/ 2 w 939"/>
                  <a:gd name="T29" fmla="*/ 2 h 368"/>
                  <a:gd name="T30" fmla="*/ 2 w 939"/>
                  <a:gd name="T31" fmla="*/ 2 h 368"/>
                  <a:gd name="T32" fmla="*/ 2 w 939"/>
                  <a:gd name="T33" fmla="*/ 2 h 368"/>
                  <a:gd name="T34" fmla="*/ 3 w 939"/>
                  <a:gd name="T35" fmla="*/ 2 h 368"/>
                  <a:gd name="T36" fmla="*/ 3 w 939"/>
                  <a:gd name="T37" fmla="*/ 1 h 368"/>
                  <a:gd name="T38" fmla="*/ 3 w 939"/>
                  <a:gd name="T39" fmla="*/ 1 h 368"/>
                  <a:gd name="T40" fmla="*/ 4 w 939"/>
                  <a:gd name="T41" fmla="*/ 1 h 368"/>
                  <a:gd name="T42" fmla="*/ 4 w 939"/>
                  <a:gd name="T43" fmla="*/ 1 h 368"/>
                  <a:gd name="T44" fmla="*/ 4 w 939"/>
                  <a:gd name="T45" fmla="*/ 1 h 368"/>
                  <a:gd name="T46" fmla="*/ 4 w 939"/>
                  <a:gd name="T47" fmla="*/ 1 h 368"/>
                  <a:gd name="T48" fmla="*/ 4 w 939"/>
                  <a:gd name="T49" fmla="*/ 1 h 368"/>
                  <a:gd name="T50" fmla="*/ 4 w 939"/>
                  <a:gd name="T51" fmla="*/ 1 h 368"/>
                  <a:gd name="T52" fmla="*/ 4 w 939"/>
                  <a:gd name="T53" fmla="*/ 1 h 368"/>
                  <a:gd name="T54" fmla="*/ 4 w 939"/>
                  <a:gd name="T55" fmla="*/ 0 h 368"/>
                  <a:gd name="T56" fmla="*/ 4 w 939"/>
                  <a:gd name="T57" fmla="*/ 0 h 368"/>
                  <a:gd name="T58" fmla="*/ 4 w 939"/>
                  <a:gd name="T59" fmla="*/ 0 h 368"/>
                  <a:gd name="T60" fmla="*/ 4 w 939"/>
                  <a:gd name="T61" fmla="*/ 0 h 368"/>
                  <a:gd name="T62" fmla="*/ 4 w 939"/>
                  <a:gd name="T63" fmla="*/ 0 h 368"/>
                  <a:gd name="T64" fmla="*/ 4 w 939"/>
                  <a:gd name="T65" fmla="*/ 0 h 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9"/>
                  <a:gd name="T100" fmla="*/ 0 h 368"/>
                  <a:gd name="T101" fmla="*/ 939 w 939"/>
                  <a:gd name="T102" fmla="*/ 368 h 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9" h="368">
                    <a:moveTo>
                      <a:pt x="4" y="59"/>
                    </a:moveTo>
                    <a:lnTo>
                      <a:pt x="2" y="69"/>
                    </a:lnTo>
                    <a:lnTo>
                      <a:pt x="1" y="80"/>
                    </a:lnTo>
                    <a:lnTo>
                      <a:pt x="0" y="91"/>
                    </a:lnTo>
                    <a:lnTo>
                      <a:pt x="0" y="101"/>
                    </a:lnTo>
                    <a:lnTo>
                      <a:pt x="0" y="111"/>
                    </a:lnTo>
                    <a:lnTo>
                      <a:pt x="2" y="122"/>
                    </a:lnTo>
                    <a:lnTo>
                      <a:pt x="3" y="132"/>
                    </a:lnTo>
                    <a:lnTo>
                      <a:pt x="6" y="142"/>
                    </a:lnTo>
                    <a:lnTo>
                      <a:pt x="9" y="152"/>
                    </a:lnTo>
                    <a:lnTo>
                      <a:pt x="13" y="162"/>
                    </a:lnTo>
                    <a:lnTo>
                      <a:pt x="18" y="171"/>
                    </a:lnTo>
                    <a:lnTo>
                      <a:pt x="22" y="182"/>
                    </a:lnTo>
                    <a:lnTo>
                      <a:pt x="29" y="191"/>
                    </a:lnTo>
                    <a:lnTo>
                      <a:pt x="35" y="201"/>
                    </a:lnTo>
                    <a:lnTo>
                      <a:pt x="42" y="210"/>
                    </a:lnTo>
                    <a:lnTo>
                      <a:pt x="50" y="219"/>
                    </a:lnTo>
                    <a:lnTo>
                      <a:pt x="67" y="237"/>
                    </a:lnTo>
                    <a:lnTo>
                      <a:pt x="86" y="254"/>
                    </a:lnTo>
                    <a:lnTo>
                      <a:pt x="107" y="270"/>
                    </a:lnTo>
                    <a:lnTo>
                      <a:pt x="131" y="285"/>
                    </a:lnTo>
                    <a:lnTo>
                      <a:pt x="156" y="300"/>
                    </a:lnTo>
                    <a:lnTo>
                      <a:pt x="185" y="313"/>
                    </a:lnTo>
                    <a:lnTo>
                      <a:pt x="214" y="325"/>
                    </a:lnTo>
                    <a:lnTo>
                      <a:pt x="246" y="336"/>
                    </a:lnTo>
                    <a:lnTo>
                      <a:pt x="279" y="345"/>
                    </a:lnTo>
                    <a:lnTo>
                      <a:pt x="312" y="353"/>
                    </a:lnTo>
                    <a:lnTo>
                      <a:pt x="346" y="359"/>
                    </a:lnTo>
                    <a:lnTo>
                      <a:pt x="381" y="363"/>
                    </a:lnTo>
                    <a:lnTo>
                      <a:pt x="416" y="367"/>
                    </a:lnTo>
                    <a:lnTo>
                      <a:pt x="451" y="368"/>
                    </a:lnTo>
                    <a:lnTo>
                      <a:pt x="487" y="368"/>
                    </a:lnTo>
                    <a:lnTo>
                      <a:pt x="522" y="367"/>
                    </a:lnTo>
                    <a:lnTo>
                      <a:pt x="557" y="363"/>
                    </a:lnTo>
                    <a:lnTo>
                      <a:pt x="591" y="359"/>
                    </a:lnTo>
                    <a:lnTo>
                      <a:pt x="625" y="353"/>
                    </a:lnTo>
                    <a:lnTo>
                      <a:pt x="658" y="345"/>
                    </a:lnTo>
                    <a:lnTo>
                      <a:pt x="690" y="337"/>
                    </a:lnTo>
                    <a:lnTo>
                      <a:pt x="721" y="326"/>
                    </a:lnTo>
                    <a:lnTo>
                      <a:pt x="751" y="314"/>
                    </a:lnTo>
                    <a:lnTo>
                      <a:pt x="780" y="301"/>
                    </a:lnTo>
                    <a:lnTo>
                      <a:pt x="806" y="286"/>
                    </a:lnTo>
                    <a:lnTo>
                      <a:pt x="830" y="271"/>
                    </a:lnTo>
                    <a:lnTo>
                      <a:pt x="852" y="254"/>
                    </a:lnTo>
                    <a:lnTo>
                      <a:pt x="872" y="237"/>
                    </a:lnTo>
                    <a:lnTo>
                      <a:pt x="889" y="219"/>
                    </a:lnTo>
                    <a:lnTo>
                      <a:pt x="903" y="201"/>
                    </a:lnTo>
                    <a:lnTo>
                      <a:pt x="910" y="192"/>
                    </a:lnTo>
                    <a:lnTo>
                      <a:pt x="916" y="182"/>
                    </a:lnTo>
                    <a:lnTo>
                      <a:pt x="920" y="173"/>
                    </a:lnTo>
                    <a:lnTo>
                      <a:pt x="925" y="162"/>
                    </a:lnTo>
                    <a:lnTo>
                      <a:pt x="930" y="152"/>
                    </a:lnTo>
                    <a:lnTo>
                      <a:pt x="933" y="142"/>
                    </a:lnTo>
                    <a:lnTo>
                      <a:pt x="935" y="133"/>
                    </a:lnTo>
                    <a:lnTo>
                      <a:pt x="937" y="123"/>
                    </a:lnTo>
                    <a:lnTo>
                      <a:pt x="939" y="112"/>
                    </a:lnTo>
                    <a:lnTo>
                      <a:pt x="939" y="102"/>
                    </a:lnTo>
                    <a:lnTo>
                      <a:pt x="939" y="92"/>
                    </a:lnTo>
                    <a:lnTo>
                      <a:pt x="939" y="82"/>
                    </a:lnTo>
                    <a:lnTo>
                      <a:pt x="937" y="72"/>
                    </a:lnTo>
                    <a:lnTo>
                      <a:pt x="935" y="61"/>
                    </a:lnTo>
                    <a:lnTo>
                      <a:pt x="932" y="51"/>
                    </a:lnTo>
                    <a:lnTo>
                      <a:pt x="928" y="41"/>
                    </a:lnTo>
                    <a:lnTo>
                      <a:pt x="925" y="31"/>
                    </a:lnTo>
                    <a:lnTo>
                      <a:pt x="920" y="20"/>
                    </a:lnTo>
                    <a:lnTo>
                      <a:pt x="915" y="10"/>
                    </a:lnTo>
                    <a:lnTo>
                      <a:pt x="908" y="0"/>
                    </a:lnTo>
                  </a:path>
                </a:pathLst>
              </a:custGeom>
              <a:noFill/>
              <a:ln w="7938">
                <a:solidFill>
                  <a:srgbClr val="000000"/>
                </a:solidFill>
                <a:prstDash val="solid"/>
                <a:round/>
                <a:headEnd/>
                <a:tailEnd/>
              </a:ln>
            </p:spPr>
            <p:txBody>
              <a:bodyPr/>
              <a:lstStyle/>
              <a:p>
                <a:endParaRPr lang="en-US"/>
              </a:p>
            </p:txBody>
          </p:sp>
          <p:sp>
            <p:nvSpPr>
              <p:cNvPr id="56013" name="Freeform 2054"/>
              <p:cNvSpPr>
                <a:spLocks/>
              </p:cNvSpPr>
              <p:nvPr/>
            </p:nvSpPr>
            <p:spPr bwMode="auto">
              <a:xfrm>
                <a:off x="5183" y="2454"/>
                <a:ext cx="21" cy="12"/>
              </a:xfrm>
              <a:custGeom>
                <a:avLst/>
                <a:gdLst>
                  <a:gd name="T0" fmla="*/ 1 w 125"/>
                  <a:gd name="T1" fmla="*/ 0 h 73"/>
                  <a:gd name="T2" fmla="*/ 1 w 125"/>
                  <a:gd name="T3" fmla="*/ 0 h 73"/>
                  <a:gd name="T4" fmla="*/ 1 w 125"/>
                  <a:gd name="T5" fmla="*/ 0 h 73"/>
                  <a:gd name="T6" fmla="*/ 1 w 125"/>
                  <a:gd name="T7" fmla="*/ 0 h 73"/>
                  <a:gd name="T8" fmla="*/ 1 w 125"/>
                  <a:gd name="T9" fmla="*/ 0 h 73"/>
                  <a:gd name="T10" fmla="*/ 1 w 125"/>
                  <a:gd name="T11" fmla="*/ 0 h 73"/>
                  <a:gd name="T12" fmla="*/ 1 w 125"/>
                  <a:gd name="T13" fmla="*/ 0 h 73"/>
                  <a:gd name="T14" fmla="*/ 1 w 125"/>
                  <a:gd name="T15" fmla="*/ 0 h 73"/>
                  <a:gd name="T16" fmla="*/ 1 w 125"/>
                  <a:gd name="T17" fmla="*/ 0 h 73"/>
                  <a:gd name="T18" fmla="*/ 0 w 125"/>
                  <a:gd name="T19" fmla="*/ 0 h 73"/>
                  <a:gd name="T20" fmla="*/ 0 w 125"/>
                  <a:gd name="T21" fmla="*/ 0 h 73"/>
                  <a:gd name="T22" fmla="*/ 0 w 125"/>
                  <a:gd name="T23" fmla="*/ 0 h 73"/>
                  <a:gd name="T24" fmla="*/ 0 w 125"/>
                  <a:gd name="T25" fmla="*/ 0 h 73"/>
                  <a:gd name="T26" fmla="*/ 0 w 125"/>
                  <a:gd name="T27" fmla="*/ 0 h 73"/>
                  <a:gd name="T28" fmla="*/ 0 w 125"/>
                  <a:gd name="T29" fmla="*/ 0 h 73"/>
                  <a:gd name="T30" fmla="*/ 0 w 125"/>
                  <a:gd name="T31" fmla="*/ 0 h 73"/>
                  <a:gd name="T32" fmla="*/ 0 w 125"/>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5"/>
                  <a:gd name="T52" fmla="*/ 0 h 73"/>
                  <a:gd name="T53" fmla="*/ 125 w 125"/>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5" h="73">
                    <a:moveTo>
                      <a:pt x="124" y="73"/>
                    </a:moveTo>
                    <a:lnTo>
                      <a:pt x="125" y="65"/>
                    </a:lnTo>
                    <a:lnTo>
                      <a:pt x="125" y="58"/>
                    </a:lnTo>
                    <a:lnTo>
                      <a:pt x="123" y="52"/>
                    </a:lnTo>
                    <a:lnTo>
                      <a:pt x="120" y="44"/>
                    </a:lnTo>
                    <a:lnTo>
                      <a:pt x="115" y="37"/>
                    </a:lnTo>
                    <a:lnTo>
                      <a:pt x="109" y="31"/>
                    </a:lnTo>
                    <a:lnTo>
                      <a:pt x="101" y="24"/>
                    </a:lnTo>
                    <a:lnTo>
                      <a:pt x="93" y="20"/>
                    </a:lnTo>
                    <a:lnTo>
                      <a:pt x="83" y="14"/>
                    </a:lnTo>
                    <a:lnTo>
                      <a:pt x="73" y="11"/>
                    </a:lnTo>
                    <a:lnTo>
                      <a:pt x="62" y="6"/>
                    </a:lnTo>
                    <a:lnTo>
                      <a:pt x="50" y="4"/>
                    </a:lnTo>
                    <a:lnTo>
                      <a:pt x="38" y="2"/>
                    </a:lnTo>
                    <a:lnTo>
                      <a:pt x="26" y="0"/>
                    </a:lnTo>
                    <a:lnTo>
                      <a:pt x="13" y="0"/>
                    </a:lnTo>
                    <a:lnTo>
                      <a:pt x="0" y="2"/>
                    </a:lnTo>
                  </a:path>
                </a:pathLst>
              </a:custGeom>
              <a:noFill/>
              <a:ln w="7938">
                <a:solidFill>
                  <a:srgbClr val="000000"/>
                </a:solidFill>
                <a:prstDash val="solid"/>
                <a:round/>
                <a:headEnd/>
                <a:tailEnd/>
              </a:ln>
            </p:spPr>
            <p:txBody>
              <a:bodyPr/>
              <a:lstStyle/>
              <a:p>
                <a:endParaRPr lang="en-US"/>
              </a:p>
            </p:txBody>
          </p:sp>
          <p:sp>
            <p:nvSpPr>
              <p:cNvPr id="56014" name="Freeform 2055"/>
              <p:cNvSpPr>
                <a:spLocks/>
              </p:cNvSpPr>
              <p:nvPr/>
            </p:nvSpPr>
            <p:spPr bwMode="auto">
              <a:xfrm>
                <a:off x="5182" y="2364"/>
                <a:ext cx="18" cy="3"/>
              </a:xfrm>
              <a:custGeom>
                <a:avLst/>
                <a:gdLst>
                  <a:gd name="T0" fmla="*/ 1 w 107"/>
                  <a:gd name="T1" fmla="*/ 0 h 15"/>
                  <a:gd name="T2" fmla="*/ 0 w 107"/>
                  <a:gd name="T3" fmla="*/ 0 h 15"/>
                  <a:gd name="T4" fmla="*/ 0 w 107"/>
                  <a:gd name="T5" fmla="*/ 0 h 15"/>
                  <a:gd name="T6" fmla="*/ 0 w 107"/>
                  <a:gd name="T7" fmla="*/ 0 h 15"/>
                  <a:gd name="T8" fmla="*/ 0 w 107"/>
                  <a:gd name="T9" fmla="*/ 0 h 15"/>
                  <a:gd name="T10" fmla="*/ 0 60000 65536"/>
                  <a:gd name="T11" fmla="*/ 0 60000 65536"/>
                  <a:gd name="T12" fmla="*/ 0 60000 65536"/>
                  <a:gd name="T13" fmla="*/ 0 60000 65536"/>
                  <a:gd name="T14" fmla="*/ 0 60000 65536"/>
                  <a:gd name="T15" fmla="*/ 0 w 107"/>
                  <a:gd name="T16" fmla="*/ 0 h 15"/>
                  <a:gd name="T17" fmla="*/ 107 w 107"/>
                  <a:gd name="T18" fmla="*/ 15 h 15"/>
                </a:gdLst>
                <a:ahLst/>
                <a:cxnLst>
                  <a:cxn ang="T10">
                    <a:pos x="T0" y="T1"/>
                  </a:cxn>
                  <a:cxn ang="T11">
                    <a:pos x="T2" y="T3"/>
                  </a:cxn>
                  <a:cxn ang="T12">
                    <a:pos x="T4" y="T5"/>
                  </a:cxn>
                  <a:cxn ang="T13">
                    <a:pos x="T6" y="T7"/>
                  </a:cxn>
                  <a:cxn ang="T14">
                    <a:pos x="T8" y="T9"/>
                  </a:cxn>
                </a:cxnLst>
                <a:rect l="T15" t="T16" r="T17" b="T18"/>
                <a:pathLst>
                  <a:path w="107" h="15">
                    <a:moveTo>
                      <a:pt x="107" y="15"/>
                    </a:moveTo>
                    <a:lnTo>
                      <a:pt x="81" y="10"/>
                    </a:lnTo>
                    <a:lnTo>
                      <a:pt x="54" y="6"/>
                    </a:lnTo>
                    <a:lnTo>
                      <a:pt x="28" y="3"/>
                    </a:lnTo>
                    <a:lnTo>
                      <a:pt x="0" y="0"/>
                    </a:lnTo>
                  </a:path>
                </a:pathLst>
              </a:custGeom>
              <a:noFill/>
              <a:ln w="7938">
                <a:solidFill>
                  <a:srgbClr val="000000"/>
                </a:solidFill>
                <a:prstDash val="solid"/>
                <a:round/>
                <a:headEnd/>
                <a:tailEnd/>
              </a:ln>
            </p:spPr>
            <p:txBody>
              <a:bodyPr/>
              <a:lstStyle/>
              <a:p>
                <a:endParaRPr lang="en-US"/>
              </a:p>
            </p:txBody>
          </p:sp>
          <p:sp>
            <p:nvSpPr>
              <p:cNvPr id="56015" name="Freeform 2056"/>
              <p:cNvSpPr>
                <a:spLocks/>
              </p:cNvSpPr>
              <p:nvPr/>
            </p:nvSpPr>
            <p:spPr bwMode="auto">
              <a:xfrm>
                <a:off x="5200" y="2360"/>
                <a:ext cx="24" cy="8"/>
              </a:xfrm>
              <a:custGeom>
                <a:avLst/>
                <a:gdLst>
                  <a:gd name="T0" fmla="*/ 0 w 147"/>
                  <a:gd name="T1" fmla="*/ 0 h 49"/>
                  <a:gd name="T2" fmla="*/ 0 w 147"/>
                  <a:gd name="T3" fmla="*/ 0 h 49"/>
                  <a:gd name="T4" fmla="*/ 0 w 147"/>
                  <a:gd name="T5" fmla="*/ 0 h 49"/>
                  <a:gd name="T6" fmla="*/ 0 w 147"/>
                  <a:gd name="T7" fmla="*/ 0 h 49"/>
                  <a:gd name="T8" fmla="*/ 0 w 147"/>
                  <a:gd name="T9" fmla="*/ 0 h 49"/>
                  <a:gd name="T10" fmla="*/ 0 w 147"/>
                  <a:gd name="T11" fmla="*/ 0 h 49"/>
                  <a:gd name="T12" fmla="*/ 0 w 147"/>
                  <a:gd name="T13" fmla="*/ 0 h 49"/>
                  <a:gd name="T14" fmla="*/ 0 w 147"/>
                  <a:gd name="T15" fmla="*/ 0 h 49"/>
                  <a:gd name="T16" fmla="*/ 0 w 147"/>
                  <a:gd name="T17" fmla="*/ 0 h 49"/>
                  <a:gd name="T18" fmla="*/ 0 w 147"/>
                  <a:gd name="T19" fmla="*/ 0 h 49"/>
                  <a:gd name="T20" fmla="*/ 0 w 147"/>
                  <a:gd name="T21" fmla="*/ 0 h 49"/>
                  <a:gd name="T22" fmla="*/ 0 w 147"/>
                  <a:gd name="T23" fmla="*/ 0 h 49"/>
                  <a:gd name="T24" fmla="*/ 0 w 147"/>
                  <a:gd name="T25" fmla="*/ 0 h 49"/>
                  <a:gd name="T26" fmla="*/ 1 w 147"/>
                  <a:gd name="T27" fmla="*/ 0 h 49"/>
                  <a:gd name="T28" fmla="*/ 1 w 147"/>
                  <a:gd name="T29" fmla="*/ 0 h 49"/>
                  <a:gd name="T30" fmla="*/ 1 w 147"/>
                  <a:gd name="T31" fmla="*/ 0 h 49"/>
                  <a:gd name="T32" fmla="*/ 1 w 14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7"/>
                  <a:gd name="T52" fmla="*/ 0 h 49"/>
                  <a:gd name="T53" fmla="*/ 147 w 14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7" h="49">
                    <a:moveTo>
                      <a:pt x="0" y="44"/>
                    </a:moveTo>
                    <a:lnTo>
                      <a:pt x="12" y="47"/>
                    </a:lnTo>
                    <a:lnTo>
                      <a:pt x="23" y="48"/>
                    </a:lnTo>
                    <a:lnTo>
                      <a:pt x="34" y="49"/>
                    </a:lnTo>
                    <a:lnTo>
                      <a:pt x="47" y="49"/>
                    </a:lnTo>
                    <a:lnTo>
                      <a:pt x="58" y="48"/>
                    </a:lnTo>
                    <a:lnTo>
                      <a:pt x="70" y="47"/>
                    </a:lnTo>
                    <a:lnTo>
                      <a:pt x="80" y="44"/>
                    </a:lnTo>
                    <a:lnTo>
                      <a:pt x="91" y="41"/>
                    </a:lnTo>
                    <a:lnTo>
                      <a:pt x="101" y="38"/>
                    </a:lnTo>
                    <a:lnTo>
                      <a:pt x="111" y="34"/>
                    </a:lnTo>
                    <a:lnTo>
                      <a:pt x="118" y="30"/>
                    </a:lnTo>
                    <a:lnTo>
                      <a:pt x="126" y="24"/>
                    </a:lnTo>
                    <a:lnTo>
                      <a:pt x="133" y="18"/>
                    </a:lnTo>
                    <a:lnTo>
                      <a:pt x="139" y="13"/>
                    </a:lnTo>
                    <a:lnTo>
                      <a:pt x="143" y="7"/>
                    </a:lnTo>
                    <a:lnTo>
                      <a:pt x="147" y="0"/>
                    </a:lnTo>
                  </a:path>
                </a:pathLst>
              </a:custGeom>
              <a:noFill/>
              <a:ln w="7938">
                <a:solidFill>
                  <a:srgbClr val="000000"/>
                </a:solidFill>
                <a:prstDash val="solid"/>
                <a:round/>
                <a:headEnd/>
                <a:tailEnd/>
              </a:ln>
            </p:spPr>
            <p:txBody>
              <a:bodyPr/>
              <a:lstStyle/>
              <a:p>
                <a:endParaRPr lang="en-US"/>
              </a:p>
            </p:txBody>
          </p:sp>
          <p:sp>
            <p:nvSpPr>
              <p:cNvPr id="56016" name="Freeform 2057"/>
              <p:cNvSpPr>
                <a:spLocks/>
              </p:cNvSpPr>
              <p:nvPr/>
            </p:nvSpPr>
            <p:spPr bwMode="auto">
              <a:xfrm>
                <a:off x="5245" y="2334"/>
                <a:ext cx="33" cy="7"/>
              </a:xfrm>
              <a:custGeom>
                <a:avLst/>
                <a:gdLst>
                  <a:gd name="T0" fmla="*/ 1 w 203"/>
                  <a:gd name="T1" fmla="*/ 0 h 42"/>
                  <a:gd name="T2" fmla="*/ 1 w 203"/>
                  <a:gd name="T3" fmla="*/ 0 h 42"/>
                  <a:gd name="T4" fmla="*/ 1 w 203"/>
                  <a:gd name="T5" fmla="*/ 0 h 42"/>
                  <a:gd name="T6" fmla="*/ 0 w 203"/>
                  <a:gd name="T7" fmla="*/ 0 h 42"/>
                  <a:gd name="T8" fmla="*/ 0 w 203"/>
                  <a:gd name="T9" fmla="*/ 0 h 42"/>
                  <a:gd name="T10" fmla="*/ 0 w 203"/>
                  <a:gd name="T11" fmla="*/ 0 h 42"/>
                  <a:gd name="T12" fmla="*/ 0 w 203"/>
                  <a:gd name="T13" fmla="*/ 0 h 42"/>
                  <a:gd name="T14" fmla="*/ 0 w 203"/>
                  <a:gd name="T15" fmla="*/ 0 h 42"/>
                  <a:gd name="T16" fmla="*/ 0 w 203"/>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3"/>
                  <a:gd name="T28" fmla="*/ 0 h 42"/>
                  <a:gd name="T29" fmla="*/ 203 w 203"/>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3" h="42">
                    <a:moveTo>
                      <a:pt x="203" y="0"/>
                    </a:moveTo>
                    <a:lnTo>
                      <a:pt x="175" y="1"/>
                    </a:lnTo>
                    <a:lnTo>
                      <a:pt x="146" y="3"/>
                    </a:lnTo>
                    <a:lnTo>
                      <a:pt x="120" y="8"/>
                    </a:lnTo>
                    <a:lnTo>
                      <a:pt x="94" y="12"/>
                    </a:lnTo>
                    <a:lnTo>
                      <a:pt x="69" y="18"/>
                    </a:lnTo>
                    <a:lnTo>
                      <a:pt x="44" y="25"/>
                    </a:lnTo>
                    <a:lnTo>
                      <a:pt x="21" y="33"/>
                    </a:lnTo>
                    <a:lnTo>
                      <a:pt x="0" y="42"/>
                    </a:lnTo>
                  </a:path>
                </a:pathLst>
              </a:custGeom>
              <a:noFill/>
              <a:ln w="7938">
                <a:solidFill>
                  <a:srgbClr val="000000"/>
                </a:solidFill>
                <a:prstDash val="solid"/>
                <a:round/>
                <a:headEnd/>
                <a:tailEnd/>
              </a:ln>
            </p:spPr>
            <p:txBody>
              <a:bodyPr/>
              <a:lstStyle/>
              <a:p>
                <a:endParaRPr lang="en-US"/>
              </a:p>
            </p:txBody>
          </p:sp>
          <p:sp>
            <p:nvSpPr>
              <p:cNvPr id="56017" name="Freeform 2058"/>
              <p:cNvSpPr>
                <a:spLocks/>
              </p:cNvSpPr>
              <p:nvPr/>
            </p:nvSpPr>
            <p:spPr bwMode="auto">
              <a:xfrm>
                <a:off x="5224" y="2353"/>
                <a:ext cx="4" cy="7"/>
              </a:xfrm>
              <a:custGeom>
                <a:avLst/>
                <a:gdLst>
                  <a:gd name="T0" fmla="*/ 0 w 25"/>
                  <a:gd name="T1" fmla="*/ 0 h 41"/>
                  <a:gd name="T2" fmla="*/ 0 w 25"/>
                  <a:gd name="T3" fmla="*/ 0 h 41"/>
                  <a:gd name="T4" fmla="*/ 0 w 25"/>
                  <a:gd name="T5" fmla="*/ 0 h 41"/>
                  <a:gd name="T6" fmla="*/ 0 w 25"/>
                  <a:gd name="T7" fmla="*/ 0 h 41"/>
                  <a:gd name="T8" fmla="*/ 0 w 25"/>
                  <a:gd name="T9" fmla="*/ 0 h 41"/>
                  <a:gd name="T10" fmla="*/ 0 60000 65536"/>
                  <a:gd name="T11" fmla="*/ 0 60000 65536"/>
                  <a:gd name="T12" fmla="*/ 0 60000 65536"/>
                  <a:gd name="T13" fmla="*/ 0 60000 65536"/>
                  <a:gd name="T14" fmla="*/ 0 60000 65536"/>
                  <a:gd name="T15" fmla="*/ 0 w 25"/>
                  <a:gd name="T16" fmla="*/ 0 h 41"/>
                  <a:gd name="T17" fmla="*/ 25 w 25"/>
                  <a:gd name="T18" fmla="*/ 41 h 41"/>
                </a:gdLst>
                <a:ahLst/>
                <a:cxnLst>
                  <a:cxn ang="T10">
                    <a:pos x="T0" y="T1"/>
                  </a:cxn>
                  <a:cxn ang="T11">
                    <a:pos x="T2" y="T3"/>
                  </a:cxn>
                  <a:cxn ang="T12">
                    <a:pos x="T4" y="T5"/>
                  </a:cxn>
                  <a:cxn ang="T13">
                    <a:pos x="T6" y="T7"/>
                  </a:cxn>
                  <a:cxn ang="T14">
                    <a:pos x="T8" y="T9"/>
                  </a:cxn>
                </a:cxnLst>
                <a:rect l="T15" t="T16" r="T17" b="T18"/>
                <a:pathLst>
                  <a:path w="25" h="41">
                    <a:moveTo>
                      <a:pt x="25" y="0"/>
                    </a:moveTo>
                    <a:lnTo>
                      <a:pt x="17" y="11"/>
                    </a:lnTo>
                    <a:lnTo>
                      <a:pt x="10" y="21"/>
                    </a:lnTo>
                    <a:lnTo>
                      <a:pt x="4" y="31"/>
                    </a:lnTo>
                    <a:lnTo>
                      <a:pt x="0" y="41"/>
                    </a:lnTo>
                  </a:path>
                </a:pathLst>
              </a:custGeom>
              <a:noFill/>
              <a:ln w="7938">
                <a:solidFill>
                  <a:srgbClr val="000000"/>
                </a:solidFill>
                <a:prstDash val="solid"/>
                <a:round/>
                <a:headEnd/>
                <a:tailEnd/>
              </a:ln>
            </p:spPr>
            <p:txBody>
              <a:bodyPr/>
              <a:lstStyle/>
              <a:p>
                <a:endParaRPr lang="en-US"/>
              </a:p>
            </p:txBody>
          </p:sp>
          <p:sp>
            <p:nvSpPr>
              <p:cNvPr id="56018" name="Freeform 2059"/>
              <p:cNvSpPr>
                <a:spLocks/>
              </p:cNvSpPr>
              <p:nvPr/>
            </p:nvSpPr>
            <p:spPr bwMode="auto">
              <a:xfrm>
                <a:off x="5278" y="2324"/>
                <a:ext cx="18" cy="10"/>
              </a:xfrm>
              <a:custGeom>
                <a:avLst/>
                <a:gdLst>
                  <a:gd name="T0" fmla="*/ 0 w 107"/>
                  <a:gd name="T1" fmla="*/ 0 h 61"/>
                  <a:gd name="T2" fmla="*/ 0 w 107"/>
                  <a:gd name="T3" fmla="*/ 0 h 61"/>
                  <a:gd name="T4" fmla="*/ 0 w 107"/>
                  <a:gd name="T5" fmla="*/ 0 h 61"/>
                  <a:gd name="T6" fmla="*/ 0 w 107"/>
                  <a:gd name="T7" fmla="*/ 0 h 61"/>
                  <a:gd name="T8" fmla="*/ 0 w 107"/>
                  <a:gd name="T9" fmla="*/ 0 h 61"/>
                  <a:gd name="T10" fmla="*/ 0 w 107"/>
                  <a:gd name="T11" fmla="*/ 0 h 61"/>
                  <a:gd name="T12" fmla="*/ 0 w 107"/>
                  <a:gd name="T13" fmla="*/ 0 h 61"/>
                  <a:gd name="T14" fmla="*/ 0 w 107"/>
                  <a:gd name="T15" fmla="*/ 0 h 61"/>
                  <a:gd name="T16" fmla="*/ 0 w 107"/>
                  <a:gd name="T17" fmla="*/ 0 h 61"/>
                  <a:gd name="T18" fmla="*/ 0 w 107"/>
                  <a:gd name="T19" fmla="*/ 0 h 61"/>
                  <a:gd name="T20" fmla="*/ 1 w 107"/>
                  <a:gd name="T21" fmla="*/ 0 h 61"/>
                  <a:gd name="T22" fmla="*/ 1 w 107"/>
                  <a:gd name="T23" fmla="*/ 0 h 61"/>
                  <a:gd name="T24" fmla="*/ 1 w 107"/>
                  <a:gd name="T25" fmla="*/ 0 h 61"/>
                  <a:gd name="T26" fmla="*/ 1 w 107"/>
                  <a:gd name="T27" fmla="*/ 0 h 61"/>
                  <a:gd name="T28" fmla="*/ 1 w 107"/>
                  <a:gd name="T29" fmla="*/ 0 h 61"/>
                  <a:gd name="T30" fmla="*/ 1 w 107"/>
                  <a:gd name="T31" fmla="*/ 0 h 61"/>
                  <a:gd name="T32" fmla="*/ 1 w 107"/>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61"/>
                  <a:gd name="T53" fmla="*/ 107 w 107"/>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61">
                    <a:moveTo>
                      <a:pt x="0" y="61"/>
                    </a:moveTo>
                    <a:lnTo>
                      <a:pt x="10" y="61"/>
                    </a:lnTo>
                    <a:lnTo>
                      <a:pt x="20" y="60"/>
                    </a:lnTo>
                    <a:lnTo>
                      <a:pt x="31" y="59"/>
                    </a:lnTo>
                    <a:lnTo>
                      <a:pt x="41" y="56"/>
                    </a:lnTo>
                    <a:lnTo>
                      <a:pt x="50" y="53"/>
                    </a:lnTo>
                    <a:lnTo>
                      <a:pt x="59" y="51"/>
                    </a:lnTo>
                    <a:lnTo>
                      <a:pt x="67" y="47"/>
                    </a:lnTo>
                    <a:lnTo>
                      <a:pt x="74" y="43"/>
                    </a:lnTo>
                    <a:lnTo>
                      <a:pt x="81" y="38"/>
                    </a:lnTo>
                    <a:lnTo>
                      <a:pt x="87" y="34"/>
                    </a:lnTo>
                    <a:lnTo>
                      <a:pt x="93" y="29"/>
                    </a:lnTo>
                    <a:lnTo>
                      <a:pt x="98" y="24"/>
                    </a:lnTo>
                    <a:lnTo>
                      <a:pt x="101" y="18"/>
                    </a:lnTo>
                    <a:lnTo>
                      <a:pt x="103" y="12"/>
                    </a:lnTo>
                    <a:lnTo>
                      <a:pt x="106" y="6"/>
                    </a:lnTo>
                    <a:lnTo>
                      <a:pt x="107" y="0"/>
                    </a:lnTo>
                  </a:path>
                </a:pathLst>
              </a:custGeom>
              <a:noFill/>
              <a:ln w="7938">
                <a:solidFill>
                  <a:srgbClr val="000000"/>
                </a:solidFill>
                <a:prstDash val="solid"/>
                <a:round/>
                <a:headEnd/>
                <a:tailEnd/>
              </a:ln>
            </p:spPr>
            <p:txBody>
              <a:bodyPr/>
              <a:lstStyle/>
              <a:p>
                <a:endParaRPr lang="en-US"/>
              </a:p>
            </p:txBody>
          </p:sp>
          <p:sp>
            <p:nvSpPr>
              <p:cNvPr id="56019" name="Freeform 2060"/>
              <p:cNvSpPr>
                <a:spLocks/>
              </p:cNvSpPr>
              <p:nvPr/>
            </p:nvSpPr>
            <p:spPr bwMode="auto">
              <a:xfrm>
                <a:off x="5201" y="2523"/>
                <a:ext cx="134" cy="25"/>
              </a:xfrm>
              <a:custGeom>
                <a:avLst/>
                <a:gdLst>
                  <a:gd name="T0" fmla="*/ 4 w 798"/>
                  <a:gd name="T1" fmla="*/ 0 h 150"/>
                  <a:gd name="T2" fmla="*/ 4 w 798"/>
                  <a:gd name="T3" fmla="*/ 0 h 150"/>
                  <a:gd name="T4" fmla="*/ 4 w 798"/>
                  <a:gd name="T5" fmla="*/ 0 h 150"/>
                  <a:gd name="T6" fmla="*/ 3 w 798"/>
                  <a:gd name="T7" fmla="*/ 1 h 150"/>
                  <a:gd name="T8" fmla="*/ 3 w 798"/>
                  <a:gd name="T9" fmla="*/ 1 h 150"/>
                  <a:gd name="T10" fmla="*/ 3 w 798"/>
                  <a:gd name="T11" fmla="*/ 1 h 150"/>
                  <a:gd name="T12" fmla="*/ 3 w 798"/>
                  <a:gd name="T13" fmla="*/ 1 h 150"/>
                  <a:gd name="T14" fmla="*/ 3 w 798"/>
                  <a:gd name="T15" fmla="*/ 1 h 150"/>
                  <a:gd name="T16" fmla="*/ 3 w 798"/>
                  <a:gd name="T17" fmla="*/ 1 h 150"/>
                  <a:gd name="T18" fmla="*/ 3 w 798"/>
                  <a:gd name="T19" fmla="*/ 1 h 150"/>
                  <a:gd name="T20" fmla="*/ 3 w 798"/>
                  <a:gd name="T21" fmla="*/ 1 h 150"/>
                  <a:gd name="T22" fmla="*/ 3 w 798"/>
                  <a:gd name="T23" fmla="*/ 1 h 150"/>
                  <a:gd name="T24" fmla="*/ 2 w 798"/>
                  <a:gd name="T25" fmla="*/ 1 h 150"/>
                  <a:gd name="T26" fmla="*/ 2 w 798"/>
                  <a:gd name="T27" fmla="*/ 1 h 150"/>
                  <a:gd name="T28" fmla="*/ 2 w 798"/>
                  <a:gd name="T29" fmla="*/ 1 h 150"/>
                  <a:gd name="T30" fmla="*/ 2 w 798"/>
                  <a:gd name="T31" fmla="*/ 1 h 150"/>
                  <a:gd name="T32" fmla="*/ 2 w 798"/>
                  <a:gd name="T33" fmla="*/ 1 h 150"/>
                  <a:gd name="T34" fmla="*/ 2 w 798"/>
                  <a:gd name="T35" fmla="*/ 1 h 150"/>
                  <a:gd name="T36" fmla="*/ 2 w 798"/>
                  <a:gd name="T37" fmla="*/ 1 h 150"/>
                  <a:gd name="T38" fmla="*/ 2 w 798"/>
                  <a:gd name="T39" fmla="*/ 0 h 150"/>
                  <a:gd name="T40" fmla="*/ 1 w 798"/>
                  <a:gd name="T41" fmla="*/ 0 h 150"/>
                  <a:gd name="T42" fmla="*/ 1 w 798"/>
                  <a:gd name="T43" fmla="*/ 0 h 150"/>
                  <a:gd name="T44" fmla="*/ 1 w 798"/>
                  <a:gd name="T45" fmla="*/ 0 h 150"/>
                  <a:gd name="T46" fmla="*/ 1 w 798"/>
                  <a:gd name="T47" fmla="*/ 0 h 150"/>
                  <a:gd name="T48" fmla="*/ 1 w 798"/>
                  <a:gd name="T49" fmla="*/ 0 h 150"/>
                  <a:gd name="T50" fmla="*/ 1 w 798"/>
                  <a:gd name="T51" fmla="*/ 0 h 150"/>
                  <a:gd name="T52" fmla="*/ 1 w 798"/>
                  <a:gd name="T53" fmla="*/ 0 h 150"/>
                  <a:gd name="T54" fmla="*/ 1 w 798"/>
                  <a:gd name="T55" fmla="*/ 0 h 150"/>
                  <a:gd name="T56" fmla="*/ 1 w 798"/>
                  <a:gd name="T57" fmla="*/ 0 h 150"/>
                  <a:gd name="T58" fmla="*/ 0 w 798"/>
                  <a:gd name="T59" fmla="*/ 0 h 150"/>
                  <a:gd name="T60" fmla="*/ 0 w 798"/>
                  <a:gd name="T61" fmla="*/ 0 h 150"/>
                  <a:gd name="T62" fmla="*/ 0 w 798"/>
                  <a:gd name="T63" fmla="*/ 0 h 150"/>
                  <a:gd name="T64" fmla="*/ 0 w 798"/>
                  <a:gd name="T65" fmla="*/ 0 h 1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
                  <a:gd name="T100" fmla="*/ 0 h 150"/>
                  <a:gd name="T101" fmla="*/ 798 w 798"/>
                  <a:gd name="T102" fmla="*/ 150 h 1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 h="150">
                    <a:moveTo>
                      <a:pt x="798" y="111"/>
                    </a:moveTo>
                    <a:lnTo>
                      <a:pt x="773" y="118"/>
                    </a:lnTo>
                    <a:lnTo>
                      <a:pt x="748" y="125"/>
                    </a:lnTo>
                    <a:lnTo>
                      <a:pt x="723" y="131"/>
                    </a:lnTo>
                    <a:lnTo>
                      <a:pt x="698" y="135"/>
                    </a:lnTo>
                    <a:lnTo>
                      <a:pt x="673" y="140"/>
                    </a:lnTo>
                    <a:lnTo>
                      <a:pt x="647" y="143"/>
                    </a:lnTo>
                    <a:lnTo>
                      <a:pt x="621" y="145"/>
                    </a:lnTo>
                    <a:lnTo>
                      <a:pt x="595" y="148"/>
                    </a:lnTo>
                    <a:lnTo>
                      <a:pt x="569" y="149"/>
                    </a:lnTo>
                    <a:lnTo>
                      <a:pt x="543" y="150"/>
                    </a:lnTo>
                    <a:lnTo>
                      <a:pt x="516" y="150"/>
                    </a:lnTo>
                    <a:lnTo>
                      <a:pt x="490" y="150"/>
                    </a:lnTo>
                    <a:lnTo>
                      <a:pt x="464" y="149"/>
                    </a:lnTo>
                    <a:lnTo>
                      <a:pt x="437" y="146"/>
                    </a:lnTo>
                    <a:lnTo>
                      <a:pt x="411" y="144"/>
                    </a:lnTo>
                    <a:lnTo>
                      <a:pt x="385" y="141"/>
                    </a:lnTo>
                    <a:lnTo>
                      <a:pt x="359" y="137"/>
                    </a:lnTo>
                    <a:lnTo>
                      <a:pt x="332" y="133"/>
                    </a:lnTo>
                    <a:lnTo>
                      <a:pt x="307" y="128"/>
                    </a:lnTo>
                    <a:lnTo>
                      <a:pt x="281" y="121"/>
                    </a:lnTo>
                    <a:lnTo>
                      <a:pt x="256" y="116"/>
                    </a:lnTo>
                    <a:lnTo>
                      <a:pt x="231" y="108"/>
                    </a:lnTo>
                    <a:lnTo>
                      <a:pt x="206" y="101"/>
                    </a:lnTo>
                    <a:lnTo>
                      <a:pt x="181" y="92"/>
                    </a:lnTo>
                    <a:lnTo>
                      <a:pt x="158" y="83"/>
                    </a:lnTo>
                    <a:lnTo>
                      <a:pt x="134" y="73"/>
                    </a:lnTo>
                    <a:lnTo>
                      <a:pt x="111" y="62"/>
                    </a:lnTo>
                    <a:lnTo>
                      <a:pt x="87" y="51"/>
                    </a:lnTo>
                    <a:lnTo>
                      <a:pt x="64" y="40"/>
                    </a:lnTo>
                    <a:lnTo>
                      <a:pt x="43" y="27"/>
                    </a:lnTo>
                    <a:lnTo>
                      <a:pt x="21" y="14"/>
                    </a:lnTo>
                    <a:lnTo>
                      <a:pt x="0" y="0"/>
                    </a:lnTo>
                  </a:path>
                </a:pathLst>
              </a:custGeom>
              <a:noFill/>
              <a:ln w="7938">
                <a:solidFill>
                  <a:srgbClr val="000000"/>
                </a:solidFill>
                <a:prstDash val="solid"/>
                <a:round/>
                <a:headEnd/>
                <a:tailEnd/>
              </a:ln>
            </p:spPr>
            <p:txBody>
              <a:bodyPr/>
              <a:lstStyle/>
              <a:p>
                <a:endParaRPr lang="en-US"/>
              </a:p>
            </p:txBody>
          </p:sp>
          <p:sp>
            <p:nvSpPr>
              <p:cNvPr id="56020" name="Freeform 2061"/>
              <p:cNvSpPr>
                <a:spLocks/>
              </p:cNvSpPr>
              <p:nvPr/>
            </p:nvSpPr>
            <p:spPr bwMode="auto">
              <a:xfrm>
                <a:off x="5366" y="2442"/>
                <a:ext cx="1" cy="0"/>
              </a:xfrm>
              <a:custGeom>
                <a:avLst/>
                <a:gdLst>
                  <a:gd name="T0" fmla="*/ 1 w 2"/>
                  <a:gd name="T1" fmla="*/ 0 h 2"/>
                  <a:gd name="T2" fmla="*/ 1 w 2"/>
                  <a:gd name="T3" fmla="*/ 0 h 2"/>
                  <a:gd name="T4" fmla="*/ 0 w 2"/>
                  <a:gd name="T5" fmla="*/ 0 h 2"/>
                  <a:gd name="T6" fmla="*/ 0 60000 65536"/>
                  <a:gd name="T7" fmla="*/ 0 60000 65536"/>
                  <a:gd name="T8" fmla="*/ 0 60000 65536"/>
                  <a:gd name="T9" fmla="*/ 0 w 2"/>
                  <a:gd name="T10" fmla="*/ 0 h 2"/>
                  <a:gd name="T11" fmla="*/ 2 w 2"/>
                  <a:gd name="T12" fmla="*/ 0 h 2"/>
                </a:gdLst>
                <a:ahLst/>
                <a:cxnLst>
                  <a:cxn ang="T6">
                    <a:pos x="T0" y="T1"/>
                  </a:cxn>
                  <a:cxn ang="T7">
                    <a:pos x="T2" y="T3"/>
                  </a:cxn>
                  <a:cxn ang="T8">
                    <a:pos x="T4" y="T5"/>
                  </a:cxn>
                </a:cxnLst>
                <a:rect l="T9" t="T10" r="T11" b="T12"/>
                <a:pathLst>
                  <a:path w="2" h="2">
                    <a:moveTo>
                      <a:pt x="2" y="2"/>
                    </a:moveTo>
                    <a:lnTo>
                      <a:pt x="1" y="0"/>
                    </a:lnTo>
                    <a:lnTo>
                      <a:pt x="0" y="0"/>
                    </a:lnTo>
                  </a:path>
                </a:pathLst>
              </a:custGeom>
              <a:noFill/>
              <a:ln w="7938">
                <a:solidFill>
                  <a:srgbClr val="000000"/>
                </a:solidFill>
                <a:prstDash val="solid"/>
                <a:round/>
                <a:headEnd/>
                <a:tailEnd/>
              </a:ln>
            </p:spPr>
            <p:txBody>
              <a:bodyPr/>
              <a:lstStyle/>
              <a:p>
                <a:endParaRPr lang="en-US"/>
              </a:p>
            </p:txBody>
          </p:sp>
          <p:sp>
            <p:nvSpPr>
              <p:cNvPr id="56021" name="Line 2062"/>
              <p:cNvSpPr>
                <a:spLocks noChangeShapeType="1"/>
              </p:cNvSpPr>
              <p:nvPr/>
            </p:nvSpPr>
            <p:spPr bwMode="auto">
              <a:xfrm>
                <a:off x="4831" y="2663"/>
                <a:ext cx="0" cy="0"/>
              </a:xfrm>
              <a:prstGeom prst="line">
                <a:avLst/>
              </a:prstGeom>
              <a:noFill/>
              <a:ln w="7938">
                <a:solidFill>
                  <a:srgbClr val="000000"/>
                </a:solidFill>
                <a:round/>
                <a:headEnd/>
                <a:tailEnd/>
              </a:ln>
            </p:spPr>
            <p:txBody>
              <a:bodyPr/>
              <a:lstStyle/>
              <a:p>
                <a:endParaRPr lang="en-US"/>
              </a:p>
            </p:txBody>
          </p:sp>
          <p:sp>
            <p:nvSpPr>
              <p:cNvPr id="56022" name="Line 2063"/>
              <p:cNvSpPr>
                <a:spLocks noChangeShapeType="1"/>
              </p:cNvSpPr>
              <p:nvPr/>
            </p:nvSpPr>
            <p:spPr bwMode="auto">
              <a:xfrm>
                <a:off x="4809" y="2676"/>
                <a:ext cx="0" cy="0"/>
              </a:xfrm>
              <a:prstGeom prst="line">
                <a:avLst/>
              </a:prstGeom>
              <a:noFill/>
              <a:ln w="7938">
                <a:solidFill>
                  <a:srgbClr val="000000"/>
                </a:solidFill>
                <a:round/>
                <a:headEnd/>
                <a:tailEnd/>
              </a:ln>
            </p:spPr>
            <p:txBody>
              <a:bodyPr/>
              <a:lstStyle/>
              <a:p>
                <a:endParaRPr lang="en-US"/>
              </a:p>
            </p:txBody>
          </p:sp>
          <p:sp>
            <p:nvSpPr>
              <p:cNvPr id="56023" name="Line 2064"/>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4" name="Line 2065"/>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5" name="Line 2066"/>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6" name="Line 2067"/>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7" name="Line 2068"/>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8" name="Line 2069"/>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29" name="Line 2070"/>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0" name="Line 2071"/>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1" name="Line 2072"/>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2" name="Line 2073"/>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3" name="Line 2074"/>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4" name="Line 2075"/>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5" name="Line 2076"/>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6" name="Line 2077"/>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7" name="Line 2078"/>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8" name="Line 2079"/>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39" name="Line 2080"/>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40" name="Line 2081"/>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41" name="Line 2082"/>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42" name="Line 2083"/>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43" name="Line 2084"/>
              <p:cNvSpPr>
                <a:spLocks noChangeShapeType="1"/>
              </p:cNvSpPr>
              <p:nvPr/>
            </p:nvSpPr>
            <p:spPr bwMode="auto">
              <a:xfrm flipH="1">
                <a:off x="4809" y="2663"/>
                <a:ext cx="22" cy="13"/>
              </a:xfrm>
              <a:prstGeom prst="line">
                <a:avLst/>
              </a:prstGeom>
              <a:noFill/>
              <a:ln w="7938">
                <a:solidFill>
                  <a:srgbClr val="000000"/>
                </a:solidFill>
                <a:round/>
                <a:headEnd/>
                <a:tailEnd/>
              </a:ln>
            </p:spPr>
            <p:txBody>
              <a:bodyPr/>
              <a:lstStyle/>
              <a:p>
                <a:endParaRPr lang="en-US"/>
              </a:p>
            </p:txBody>
          </p:sp>
          <p:sp>
            <p:nvSpPr>
              <p:cNvPr id="56044" name="Freeform 2085"/>
              <p:cNvSpPr>
                <a:spLocks/>
              </p:cNvSpPr>
              <p:nvPr/>
            </p:nvSpPr>
            <p:spPr bwMode="auto">
              <a:xfrm>
                <a:off x="4790" y="2671"/>
                <a:ext cx="1" cy="0"/>
              </a:xfrm>
              <a:custGeom>
                <a:avLst/>
                <a:gdLst>
                  <a:gd name="T0" fmla="*/ 0 w 4"/>
                  <a:gd name="T1" fmla="*/ 0 h 1"/>
                  <a:gd name="T2" fmla="*/ 0 w 4"/>
                  <a:gd name="T3" fmla="*/ 0 h 1"/>
                  <a:gd name="T4" fmla="*/ 0 w 4"/>
                  <a:gd name="T5" fmla="*/ 0 h 1"/>
                  <a:gd name="T6" fmla="*/ 0 60000 65536"/>
                  <a:gd name="T7" fmla="*/ 0 60000 65536"/>
                  <a:gd name="T8" fmla="*/ 0 60000 65536"/>
                  <a:gd name="T9" fmla="*/ 0 w 4"/>
                  <a:gd name="T10" fmla="*/ 0 h 1"/>
                  <a:gd name="T11" fmla="*/ 4 w 4"/>
                  <a:gd name="T12" fmla="*/ 0 h 1"/>
                </a:gdLst>
                <a:ahLst/>
                <a:cxnLst>
                  <a:cxn ang="T6">
                    <a:pos x="T0" y="T1"/>
                  </a:cxn>
                  <a:cxn ang="T7">
                    <a:pos x="T2" y="T3"/>
                  </a:cxn>
                  <a:cxn ang="T8">
                    <a:pos x="T4" y="T5"/>
                  </a:cxn>
                </a:cxnLst>
                <a:rect l="T9" t="T10" r="T11" b="T12"/>
                <a:pathLst>
                  <a:path w="4" h="1">
                    <a:moveTo>
                      <a:pt x="4" y="0"/>
                    </a:moveTo>
                    <a:lnTo>
                      <a:pt x="3" y="0"/>
                    </a:lnTo>
                    <a:lnTo>
                      <a:pt x="0" y="1"/>
                    </a:lnTo>
                  </a:path>
                </a:pathLst>
              </a:custGeom>
              <a:noFill/>
              <a:ln w="7938">
                <a:solidFill>
                  <a:srgbClr val="000000"/>
                </a:solidFill>
                <a:prstDash val="solid"/>
                <a:round/>
                <a:headEnd/>
                <a:tailEnd/>
              </a:ln>
            </p:spPr>
            <p:txBody>
              <a:bodyPr/>
              <a:lstStyle/>
              <a:p>
                <a:endParaRPr lang="en-US"/>
              </a:p>
            </p:txBody>
          </p:sp>
          <p:sp>
            <p:nvSpPr>
              <p:cNvPr id="56045" name="Line 2086"/>
              <p:cNvSpPr>
                <a:spLocks noChangeShapeType="1"/>
              </p:cNvSpPr>
              <p:nvPr/>
            </p:nvSpPr>
            <p:spPr bwMode="auto">
              <a:xfrm flipH="1">
                <a:off x="4796" y="2085"/>
                <a:ext cx="17" cy="10"/>
              </a:xfrm>
              <a:prstGeom prst="line">
                <a:avLst/>
              </a:prstGeom>
              <a:noFill/>
              <a:ln w="7938">
                <a:solidFill>
                  <a:srgbClr val="1F1A17"/>
                </a:solidFill>
                <a:round/>
                <a:headEnd/>
                <a:tailEnd/>
              </a:ln>
            </p:spPr>
            <p:txBody>
              <a:bodyPr/>
              <a:lstStyle/>
              <a:p>
                <a:endParaRPr lang="en-US"/>
              </a:p>
            </p:txBody>
          </p:sp>
          <p:sp>
            <p:nvSpPr>
              <p:cNvPr id="56046" name="Line 2087"/>
              <p:cNvSpPr>
                <a:spLocks noChangeShapeType="1"/>
              </p:cNvSpPr>
              <p:nvPr/>
            </p:nvSpPr>
            <p:spPr bwMode="auto">
              <a:xfrm flipH="1">
                <a:off x="4868" y="2043"/>
                <a:ext cx="18" cy="11"/>
              </a:xfrm>
              <a:prstGeom prst="line">
                <a:avLst/>
              </a:prstGeom>
              <a:noFill/>
              <a:ln w="7938">
                <a:solidFill>
                  <a:srgbClr val="1F1A17"/>
                </a:solidFill>
                <a:round/>
                <a:headEnd/>
                <a:tailEnd/>
              </a:ln>
            </p:spPr>
            <p:txBody>
              <a:bodyPr/>
              <a:lstStyle/>
              <a:p>
                <a:endParaRPr lang="en-US"/>
              </a:p>
            </p:txBody>
          </p:sp>
          <p:sp>
            <p:nvSpPr>
              <p:cNvPr id="56047" name="Line 2088"/>
              <p:cNvSpPr>
                <a:spLocks noChangeShapeType="1"/>
              </p:cNvSpPr>
              <p:nvPr/>
            </p:nvSpPr>
            <p:spPr bwMode="auto">
              <a:xfrm flipH="1" flipV="1">
                <a:off x="4784" y="2054"/>
                <a:ext cx="22" cy="6"/>
              </a:xfrm>
              <a:prstGeom prst="line">
                <a:avLst/>
              </a:prstGeom>
              <a:noFill/>
              <a:ln w="7938">
                <a:solidFill>
                  <a:srgbClr val="1F1A17"/>
                </a:solidFill>
                <a:round/>
                <a:headEnd/>
                <a:tailEnd/>
              </a:ln>
            </p:spPr>
            <p:txBody>
              <a:bodyPr/>
              <a:lstStyle/>
              <a:p>
                <a:endParaRPr lang="en-US"/>
              </a:p>
            </p:txBody>
          </p:sp>
          <p:sp>
            <p:nvSpPr>
              <p:cNvPr id="56048" name="Line 2089"/>
              <p:cNvSpPr>
                <a:spLocks noChangeShapeType="1"/>
              </p:cNvSpPr>
              <p:nvPr/>
            </p:nvSpPr>
            <p:spPr bwMode="auto">
              <a:xfrm flipH="1" flipV="1">
                <a:off x="4784" y="2086"/>
                <a:ext cx="18" cy="5"/>
              </a:xfrm>
              <a:prstGeom prst="line">
                <a:avLst/>
              </a:prstGeom>
              <a:noFill/>
              <a:ln w="7938">
                <a:solidFill>
                  <a:srgbClr val="1F1A17"/>
                </a:solidFill>
                <a:round/>
                <a:headEnd/>
                <a:tailEnd/>
              </a:ln>
            </p:spPr>
            <p:txBody>
              <a:bodyPr/>
              <a:lstStyle/>
              <a:p>
                <a:endParaRPr lang="en-US"/>
              </a:p>
            </p:txBody>
          </p:sp>
          <p:sp>
            <p:nvSpPr>
              <p:cNvPr id="56049" name="Line 2090"/>
              <p:cNvSpPr>
                <a:spLocks noChangeShapeType="1"/>
              </p:cNvSpPr>
              <p:nvPr/>
            </p:nvSpPr>
            <p:spPr bwMode="auto">
              <a:xfrm flipH="1" flipV="1">
                <a:off x="4875" y="2080"/>
                <a:ext cx="23" cy="6"/>
              </a:xfrm>
              <a:prstGeom prst="line">
                <a:avLst/>
              </a:prstGeom>
              <a:noFill/>
              <a:ln w="7938">
                <a:solidFill>
                  <a:srgbClr val="1F1A17"/>
                </a:solidFill>
                <a:round/>
                <a:headEnd/>
                <a:tailEnd/>
              </a:ln>
            </p:spPr>
            <p:txBody>
              <a:bodyPr/>
              <a:lstStyle/>
              <a:p>
                <a:endParaRPr lang="en-US"/>
              </a:p>
            </p:txBody>
          </p:sp>
          <p:sp>
            <p:nvSpPr>
              <p:cNvPr id="56050" name="Line 2091"/>
              <p:cNvSpPr>
                <a:spLocks noChangeShapeType="1"/>
              </p:cNvSpPr>
              <p:nvPr/>
            </p:nvSpPr>
            <p:spPr bwMode="auto">
              <a:xfrm flipH="1" flipV="1">
                <a:off x="4875" y="2112"/>
                <a:ext cx="23" cy="6"/>
              </a:xfrm>
              <a:prstGeom prst="line">
                <a:avLst/>
              </a:prstGeom>
              <a:noFill/>
              <a:ln w="7938">
                <a:solidFill>
                  <a:srgbClr val="1F1A17"/>
                </a:solidFill>
                <a:round/>
                <a:headEnd/>
                <a:tailEnd/>
              </a:ln>
            </p:spPr>
            <p:txBody>
              <a:bodyPr/>
              <a:lstStyle/>
              <a:p>
                <a:endParaRPr lang="en-US"/>
              </a:p>
            </p:txBody>
          </p:sp>
          <p:sp>
            <p:nvSpPr>
              <p:cNvPr id="56051" name="Line 2092"/>
              <p:cNvSpPr>
                <a:spLocks noChangeShapeType="1"/>
              </p:cNvSpPr>
              <p:nvPr/>
            </p:nvSpPr>
            <p:spPr bwMode="auto">
              <a:xfrm flipH="1" flipV="1">
                <a:off x="4831" y="2033"/>
                <a:ext cx="4" cy="15"/>
              </a:xfrm>
              <a:prstGeom prst="line">
                <a:avLst/>
              </a:prstGeom>
              <a:noFill/>
              <a:ln w="7938">
                <a:solidFill>
                  <a:srgbClr val="1F1A17"/>
                </a:solidFill>
                <a:round/>
                <a:headEnd/>
                <a:tailEnd/>
              </a:ln>
            </p:spPr>
            <p:txBody>
              <a:bodyPr/>
              <a:lstStyle/>
              <a:p>
                <a:endParaRPr lang="en-US"/>
              </a:p>
            </p:txBody>
          </p:sp>
          <p:sp>
            <p:nvSpPr>
              <p:cNvPr id="56052" name="Line 2093"/>
              <p:cNvSpPr>
                <a:spLocks noChangeShapeType="1"/>
              </p:cNvSpPr>
              <p:nvPr/>
            </p:nvSpPr>
            <p:spPr bwMode="auto">
              <a:xfrm flipH="1" flipV="1">
                <a:off x="4847" y="2091"/>
                <a:ext cx="3" cy="14"/>
              </a:xfrm>
              <a:prstGeom prst="line">
                <a:avLst/>
              </a:prstGeom>
              <a:noFill/>
              <a:ln w="7938">
                <a:solidFill>
                  <a:srgbClr val="1F1A17"/>
                </a:solidFill>
                <a:round/>
                <a:headEnd/>
                <a:tailEnd/>
              </a:ln>
            </p:spPr>
            <p:txBody>
              <a:bodyPr/>
              <a:lstStyle/>
              <a:p>
                <a:endParaRPr lang="en-US"/>
              </a:p>
            </p:txBody>
          </p:sp>
          <p:sp>
            <p:nvSpPr>
              <p:cNvPr id="56053" name="Line 2094"/>
              <p:cNvSpPr>
                <a:spLocks noChangeShapeType="1"/>
              </p:cNvSpPr>
              <p:nvPr/>
            </p:nvSpPr>
            <p:spPr bwMode="auto">
              <a:xfrm>
                <a:off x="4796" y="2095"/>
                <a:ext cx="0" cy="64"/>
              </a:xfrm>
              <a:prstGeom prst="line">
                <a:avLst/>
              </a:prstGeom>
              <a:noFill/>
              <a:ln w="7938">
                <a:solidFill>
                  <a:srgbClr val="1F1A17"/>
                </a:solidFill>
                <a:round/>
                <a:headEnd/>
                <a:tailEnd/>
              </a:ln>
            </p:spPr>
            <p:txBody>
              <a:bodyPr/>
              <a:lstStyle/>
              <a:p>
                <a:endParaRPr lang="en-US"/>
              </a:p>
            </p:txBody>
          </p:sp>
          <p:sp>
            <p:nvSpPr>
              <p:cNvPr id="56054" name="Line 2095"/>
              <p:cNvSpPr>
                <a:spLocks noChangeShapeType="1"/>
              </p:cNvSpPr>
              <p:nvPr/>
            </p:nvSpPr>
            <p:spPr bwMode="auto">
              <a:xfrm>
                <a:off x="4778" y="2102"/>
                <a:ext cx="0" cy="491"/>
              </a:xfrm>
              <a:prstGeom prst="line">
                <a:avLst/>
              </a:prstGeom>
              <a:noFill/>
              <a:ln w="7938">
                <a:solidFill>
                  <a:srgbClr val="1F1A17"/>
                </a:solidFill>
                <a:round/>
                <a:headEnd/>
                <a:tailEnd/>
              </a:ln>
            </p:spPr>
            <p:txBody>
              <a:bodyPr/>
              <a:lstStyle/>
              <a:p>
                <a:endParaRPr lang="en-US"/>
              </a:p>
            </p:txBody>
          </p:sp>
          <p:sp>
            <p:nvSpPr>
              <p:cNvPr id="56055" name="Line 2096"/>
              <p:cNvSpPr>
                <a:spLocks noChangeShapeType="1"/>
              </p:cNvSpPr>
              <p:nvPr/>
            </p:nvSpPr>
            <p:spPr bwMode="auto">
              <a:xfrm>
                <a:off x="4806" y="2060"/>
                <a:ext cx="0" cy="30"/>
              </a:xfrm>
              <a:prstGeom prst="line">
                <a:avLst/>
              </a:prstGeom>
              <a:noFill/>
              <a:ln w="7938">
                <a:solidFill>
                  <a:srgbClr val="1F1A17"/>
                </a:solidFill>
                <a:round/>
                <a:headEnd/>
                <a:tailEnd/>
              </a:ln>
            </p:spPr>
            <p:txBody>
              <a:bodyPr/>
              <a:lstStyle/>
              <a:p>
                <a:endParaRPr lang="en-US"/>
              </a:p>
            </p:txBody>
          </p:sp>
          <p:sp>
            <p:nvSpPr>
              <p:cNvPr id="56056" name="Line 2097"/>
              <p:cNvSpPr>
                <a:spLocks noChangeShapeType="1"/>
              </p:cNvSpPr>
              <p:nvPr/>
            </p:nvSpPr>
            <p:spPr bwMode="auto">
              <a:xfrm>
                <a:off x="4784" y="2054"/>
                <a:ext cx="0" cy="32"/>
              </a:xfrm>
              <a:prstGeom prst="line">
                <a:avLst/>
              </a:prstGeom>
              <a:noFill/>
              <a:ln w="7938">
                <a:solidFill>
                  <a:srgbClr val="1F1A17"/>
                </a:solidFill>
                <a:round/>
                <a:headEnd/>
                <a:tailEnd/>
              </a:ln>
            </p:spPr>
            <p:txBody>
              <a:bodyPr/>
              <a:lstStyle/>
              <a:p>
                <a:endParaRPr lang="en-US"/>
              </a:p>
            </p:txBody>
          </p:sp>
          <p:sp>
            <p:nvSpPr>
              <p:cNvPr id="56057" name="Line 2098"/>
              <p:cNvSpPr>
                <a:spLocks noChangeShapeType="1"/>
              </p:cNvSpPr>
              <p:nvPr/>
            </p:nvSpPr>
            <p:spPr bwMode="auto">
              <a:xfrm flipV="1">
                <a:off x="4835" y="2048"/>
                <a:ext cx="0" cy="32"/>
              </a:xfrm>
              <a:prstGeom prst="line">
                <a:avLst/>
              </a:prstGeom>
              <a:noFill/>
              <a:ln w="7938">
                <a:solidFill>
                  <a:srgbClr val="1F1A17"/>
                </a:solidFill>
                <a:round/>
                <a:headEnd/>
                <a:tailEnd/>
              </a:ln>
            </p:spPr>
            <p:txBody>
              <a:bodyPr/>
              <a:lstStyle/>
              <a:p>
                <a:endParaRPr lang="en-US"/>
              </a:p>
            </p:txBody>
          </p:sp>
          <p:sp>
            <p:nvSpPr>
              <p:cNvPr id="56058" name="Line 2099"/>
              <p:cNvSpPr>
                <a:spLocks noChangeShapeType="1"/>
              </p:cNvSpPr>
              <p:nvPr/>
            </p:nvSpPr>
            <p:spPr bwMode="auto">
              <a:xfrm>
                <a:off x="4868" y="2054"/>
                <a:ext cx="0" cy="63"/>
              </a:xfrm>
              <a:prstGeom prst="line">
                <a:avLst/>
              </a:prstGeom>
              <a:noFill/>
              <a:ln w="7938">
                <a:solidFill>
                  <a:srgbClr val="1F1A17"/>
                </a:solidFill>
                <a:round/>
                <a:headEnd/>
                <a:tailEnd/>
              </a:ln>
            </p:spPr>
            <p:txBody>
              <a:bodyPr/>
              <a:lstStyle/>
              <a:p>
                <a:endParaRPr lang="en-US"/>
              </a:p>
            </p:txBody>
          </p:sp>
          <p:sp>
            <p:nvSpPr>
              <p:cNvPr id="56059" name="Line 2100"/>
              <p:cNvSpPr>
                <a:spLocks noChangeShapeType="1"/>
              </p:cNvSpPr>
              <p:nvPr/>
            </p:nvSpPr>
            <p:spPr bwMode="auto">
              <a:xfrm>
                <a:off x="4865" y="2084"/>
                <a:ext cx="0" cy="36"/>
              </a:xfrm>
              <a:prstGeom prst="line">
                <a:avLst/>
              </a:prstGeom>
              <a:noFill/>
              <a:ln w="7938">
                <a:solidFill>
                  <a:srgbClr val="1F1A17"/>
                </a:solidFill>
                <a:round/>
                <a:headEnd/>
                <a:tailEnd/>
              </a:ln>
            </p:spPr>
            <p:txBody>
              <a:bodyPr/>
              <a:lstStyle/>
              <a:p>
                <a:endParaRPr lang="en-US"/>
              </a:p>
            </p:txBody>
          </p:sp>
          <p:sp>
            <p:nvSpPr>
              <p:cNvPr id="56060" name="Line 2101"/>
              <p:cNvSpPr>
                <a:spLocks noChangeShapeType="1"/>
              </p:cNvSpPr>
              <p:nvPr/>
            </p:nvSpPr>
            <p:spPr bwMode="auto">
              <a:xfrm>
                <a:off x="4897" y="2085"/>
                <a:ext cx="0" cy="33"/>
              </a:xfrm>
              <a:prstGeom prst="line">
                <a:avLst/>
              </a:prstGeom>
              <a:noFill/>
              <a:ln w="7938">
                <a:solidFill>
                  <a:srgbClr val="1F1A17"/>
                </a:solidFill>
                <a:round/>
                <a:headEnd/>
                <a:tailEnd/>
              </a:ln>
            </p:spPr>
            <p:txBody>
              <a:bodyPr/>
              <a:lstStyle/>
              <a:p>
                <a:endParaRPr lang="en-US"/>
              </a:p>
            </p:txBody>
          </p:sp>
          <p:sp>
            <p:nvSpPr>
              <p:cNvPr id="56061" name="Line 2102"/>
              <p:cNvSpPr>
                <a:spLocks noChangeShapeType="1"/>
              </p:cNvSpPr>
              <p:nvPr/>
            </p:nvSpPr>
            <p:spPr bwMode="auto">
              <a:xfrm>
                <a:off x="4875" y="2080"/>
                <a:ext cx="0" cy="33"/>
              </a:xfrm>
              <a:prstGeom prst="line">
                <a:avLst/>
              </a:prstGeom>
              <a:noFill/>
              <a:ln w="7938">
                <a:solidFill>
                  <a:srgbClr val="1F1A17"/>
                </a:solidFill>
                <a:round/>
                <a:headEnd/>
                <a:tailEnd/>
              </a:ln>
            </p:spPr>
            <p:txBody>
              <a:bodyPr/>
              <a:lstStyle/>
              <a:p>
                <a:endParaRPr lang="en-US"/>
              </a:p>
            </p:txBody>
          </p:sp>
          <p:sp>
            <p:nvSpPr>
              <p:cNvPr id="56062" name="Freeform 2103"/>
              <p:cNvSpPr>
                <a:spLocks/>
              </p:cNvSpPr>
              <p:nvPr/>
            </p:nvSpPr>
            <p:spPr bwMode="auto">
              <a:xfrm>
                <a:off x="4850" y="2105"/>
                <a:ext cx="0" cy="33"/>
              </a:xfrm>
              <a:custGeom>
                <a:avLst/>
                <a:gdLst>
                  <a:gd name="T0" fmla="*/ 0 h 193"/>
                  <a:gd name="T1" fmla="*/ 1 h 193"/>
                  <a:gd name="T2" fmla="*/ 1 h 193"/>
                  <a:gd name="T3" fmla="*/ 0 60000 65536"/>
                  <a:gd name="T4" fmla="*/ 0 60000 65536"/>
                  <a:gd name="T5" fmla="*/ 0 60000 65536"/>
                  <a:gd name="T6" fmla="*/ 0 h 193"/>
                  <a:gd name="T7" fmla="*/ 193 h 193"/>
                </a:gdLst>
                <a:ahLst/>
                <a:cxnLst>
                  <a:cxn ang="T3">
                    <a:pos x="0" y="T0"/>
                  </a:cxn>
                  <a:cxn ang="T4">
                    <a:pos x="0" y="T1"/>
                  </a:cxn>
                  <a:cxn ang="T5">
                    <a:pos x="0" y="T2"/>
                  </a:cxn>
                </a:cxnLst>
                <a:rect l="0" t="T6" r="0" b="T7"/>
                <a:pathLst>
                  <a:path h="193">
                    <a:moveTo>
                      <a:pt x="0" y="0"/>
                    </a:moveTo>
                    <a:lnTo>
                      <a:pt x="0" y="105"/>
                    </a:lnTo>
                    <a:lnTo>
                      <a:pt x="0" y="193"/>
                    </a:lnTo>
                  </a:path>
                </a:pathLst>
              </a:custGeom>
              <a:noFill/>
              <a:ln w="7938">
                <a:solidFill>
                  <a:srgbClr val="1F1A17"/>
                </a:solidFill>
                <a:prstDash val="solid"/>
                <a:round/>
                <a:headEnd/>
                <a:tailEnd/>
              </a:ln>
            </p:spPr>
            <p:txBody>
              <a:bodyPr/>
              <a:lstStyle/>
              <a:p>
                <a:endParaRPr lang="en-US"/>
              </a:p>
            </p:txBody>
          </p:sp>
          <p:sp>
            <p:nvSpPr>
              <p:cNvPr id="56063" name="Line 2104"/>
              <p:cNvSpPr>
                <a:spLocks noChangeShapeType="1"/>
              </p:cNvSpPr>
              <p:nvPr/>
            </p:nvSpPr>
            <p:spPr bwMode="auto">
              <a:xfrm>
                <a:off x="4796" y="2128"/>
                <a:ext cx="0" cy="30"/>
              </a:xfrm>
              <a:prstGeom prst="line">
                <a:avLst/>
              </a:prstGeom>
              <a:noFill/>
              <a:ln w="7938">
                <a:solidFill>
                  <a:srgbClr val="1F1A17"/>
                </a:solidFill>
                <a:round/>
                <a:headEnd/>
                <a:tailEnd/>
              </a:ln>
            </p:spPr>
            <p:txBody>
              <a:bodyPr/>
              <a:lstStyle/>
              <a:p>
                <a:endParaRPr lang="en-US"/>
              </a:p>
            </p:txBody>
          </p:sp>
          <p:sp>
            <p:nvSpPr>
              <p:cNvPr id="56064" name="Line 2105"/>
              <p:cNvSpPr>
                <a:spLocks noChangeShapeType="1"/>
              </p:cNvSpPr>
              <p:nvPr/>
            </p:nvSpPr>
            <p:spPr bwMode="auto">
              <a:xfrm>
                <a:off x="4796" y="2579"/>
                <a:ext cx="0" cy="38"/>
              </a:xfrm>
              <a:prstGeom prst="line">
                <a:avLst/>
              </a:prstGeom>
              <a:noFill/>
              <a:ln w="7938">
                <a:solidFill>
                  <a:srgbClr val="1F1A17"/>
                </a:solidFill>
                <a:round/>
                <a:headEnd/>
                <a:tailEnd/>
              </a:ln>
            </p:spPr>
            <p:txBody>
              <a:bodyPr/>
              <a:lstStyle/>
              <a:p>
                <a:endParaRPr lang="en-US"/>
              </a:p>
            </p:txBody>
          </p:sp>
          <p:sp>
            <p:nvSpPr>
              <p:cNvPr id="56065" name="Line 2106"/>
              <p:cNvSpPr>
                <a:spLocks noChangeShapeType="1"/>
              </p:cNvSpPr>
              <p:nvPr/>
            </p:nvSpPr>
            <p:spPr bwMode="auto">
              <a:xfrm>
                <a:off x="4904" y="2071"/>
                <a:ext cx="0" cy="263"/>
              </a:xfrm>
              <a:prstGeom prst="line">
                <a:avLst/>
              </a:prstGeom>
              <a:noFill/>
              <a:ln w="7938">
                <a:solidFill>
                  <a:srgbClr val="1F1A17"/>
                </a:solidFill>
                <a:round/>
                <a:headEnd/>
                <a:tailEnd/>
              </a:ln>
            </p:spPr>
            <p:txBody>
              <a:bodyPr/>
              <a:lstStyle/>
              <a:p>
                <a:endParaRPr lang="en-US"/>
              </a:p>
            </p:txBody>
          </p:sp>
          <p:sp>
            <p:nvSpPr>
              <p:cNvPr id="56066" name="Line 2107"/>
              <p:cNvSpPr>
                <a:spLocks noChangeShapeType="1"/>
              </p:cNvSpPr>
              <p:nvPr/>
            </p:nvSpPr>
            <p:spPr bwMode="auto">
              <a:xfrm>
                <a:off x="4903" y="2340"/>
                <a:ext cx="0" cy="220"/>
              </a:xfrm>
              <a:prstGeom prst="line">
                <a:avLst/>
              </a:prstGeom>
              <a:noFill/>
              <a:ln w="7938">
                <a:solidFill>
                  <a:srgbClr val="1F1A17"/>
                </a:solidFill>
                <a:round/>
                <a:headEnd/>
                <a:tailEnd/>
              </a:ln>
            </p:spPr>
            <p:txBody>
              <a:bodyPr/>
              <a:lstStyle/>
              <a:p>
                <a:endParaRPr lang="en-US"/>
              </a:p>
            </p:txBody>
          </p:sp>
          <p:sp>
            <p:nvSpPr>
              <p:cNvPr id="56067" name="Line 2108"/>
              <p:cNvSpPr>
                <a:spLocks noChangeShapeType="1"/>
              </p:cNvSpPr>
              <p:nvPr/>
            </p:nvSpPr>
            <p:spPr bwMode="auto">
              <a:xfrm>
                <a:off x="4788" y="2159"/>
                <a:ext cx="0" cy="416"/>
              </a:xfrm>
              <a:prstGeom prst="line">
                <a:avLst/>
              </a:prstGeom>
              <a:noFill/>
              <a:ln w="7938">
                <a:solidFill>
                  <a:srgbClr val="1F1A17"/>
                </a:solidFill>
                <a:round/>
                <a:headEnd/>
                <a:tailEnd/>
              </a:ln>
            </p:spPr>
            <p:txBody>
              <a:bodyPr/>
              <a:lstStyle/>
              <a:p>
                <a:endParaRPr lang="en-US"/>
              </a:p>
            </p:txBody>
          </p:sp>
          <p:sp>
            <p:nvSpPr>
              <p:cNvPr id="56068" name="Line 2109"/>
              <p:cNvSpPr>
                <a:spLocks noChangeShapeType="1"/>
              </p:cNvSpPr>
              <p:nvPr/>
            </p:nvSpPr>
            <p:spPr bwMode="auto">
              <a:xfrm>
                <a:off x="4802" y="2161"/>
                <a:ext cx="0" cy="416"/>
              </a:xfrm>
              <a:prstGeom prst="line">
                <a:avLst/>
              </a:prstGeom>
              <a:noFill/>
              <a:ln w="7938">
                <a:solidFill>
                  <a:srgbClr val="1F1A17"/>
                </a:solidFill>
                <a:round/>
                <a:headEnd/>
                <a:tailEnd/>
              </a:ln>
            </p:spPr>
            <p:txBody>
              <a:bodyPr/>
              <a:lstStyle/>
              <a:p>
                <a:endParaRPr lang="en-US"/>
              </a:p>
            </p:txBody>
          </p:sp>
          <p:sp>
            <p:nvSpPr>
              <p:cNvPr id="56069" name="Line 2110"/>
              <p:cNvSpPr>
                <a:spLocks noChangeShapeType="1"/>
              </p:cNvSpPr>
              <p:nvPr/>
            </p:nvSpPr>
            <p:spPr bwMode="auto">
              <a:xfrm>
                <a:off x="5177" y="2242"/>
                <a:ext cx="0" cy="293"/>
              </a:xfrm>
              <a:prstGeom prst="line">
                <a:avLst/>
              </a:prstGeom>
              <a:noFill/>
              <a:ln w="7938">
                <a:solidFill>
                  <a:srgbClr val="1F1A17"/>
                </a:solidFill>
                <a:round/>
                <a:headEnd/>
                <a:tailEnd/>
              </a:ln>
            </p:spPr>
            <p:txBody>
              <a:bodyPr/>
              <a:lstStyle/>
              <a:p>
                <a:endParaRPr lang="en-US"/>
              </a:p>
            </p:txBody>
          </p:sp>
          <p:sp>
            <p:nvSpPr>
              <p:cNvPr id="56070" name="Line 2111"/>
              <p:cNvSpPr>
                <a:spLocks noChangeShapeType="1"/>
              </p:cNvSpPr>
              <p:nvPr/>
            </p:nvSpPr>
            <p:spPr bwMode="auto">
              <a:xfrm>
                <a:off x="4929" y="2566"/>
                <a:ext cx="0" cy="38"/>
              </a:xfrm>
              <a:prstGeom prst="line">
                <a:avLst/>
              </a:prstGeom>
              <a:noFill/>
              <a:ln w="7938">
                <a:solidFill>
                  <a:srgbClr val="1F1A17"/>
                </a:solidFill>
                <a:round/>
                <a:headEnd/>
                <a:tailEnd/>
              </a:ln>
            </p:spPr>
            <p:txBody>
              <a:bodyPr/>
              <a:lstStyle/>
              <a:p>
                <a:endParaRPr lang="en-US"/>
              </a:p>
            </p:txBody>
          </p:sp>
          <p:sp>
            <p:nvSpPr>
              <p:cNvPr id="56071" name="Line 2112"/>
              <p:cNvSpPr>
                <a:spLocks noChangeShapeType="1"/>
              </p:cNvSpPr>
              <p:nvPr/>
            </p:nvSpPr>
            <p:spPr bwMode="auto">
              <a:xfrm>
                <a:off x="5242" y="2216"/>
                <a:ext cx="0" cy="130"/>
              </a:xfrm>
              <a:prstGeom prst="line">
                <a:avLst/>
              </a:prstGeom>
              <a:noFill/>
              <a:ln w="7938">
                <a:solidFill>
                  <a:srgbClr val="1F1A17"/>
                </a:solidFill>
                <a:round/>
                <a:headEnd/>
                <a:tailEnd/>
              </a:ln>
            </p:spPr>
            <p:txBody>
              <a:bodyPr/>
              <a:lstStyle/>
              <a:p>
                <a:endParaRPr lang="en-US"/>
              </a:p>
            </p:txBody>
          </p:sp>
          <p:sp>
            <p:nvSpPr>
              <p:cNvPr id="56072" name="Freeform 2113"/>
              <p:cNvSpPr>
                <a:spLocks/>
              </p:cNvSpPr>
              <p:nvPr/>
            </p:nvSpPr>
            <p:spPr bwMode="auto">
              <a:xfrm>
                <a:off x="4788" y="2155"/>
                <a:ext cx="14" cy="8"/>
              </a:xfrm>
              <a:custGeom>
                <a:avLst/>
                <a:gdLst>
                  <a:gd name="T0" fmla="*/ 0 w 82"/>
                  <a:gd name="T1" fmla="*/ 0 h 48"/>
                  <a:gd name="T2" fmla="*/ 0 w 82"/>
                  <a:gd name="T3" fmla="*/ 0 h 48"/>
                  <a:gd name="T4" fmla="*/ 0 w 82"/>
                  <a:gd name="T5" fmla="*/ 0 h 48"/>
                  <a:gd name="T6" fmla="*/ 0 w 82"/>
                  <a:gd name="T7" fmla="*/ 0 h 48"/>
                  <a:gd name="T8" fmla="*/ 0 w 82"/>
                  <a:gd name="T9" fmla="*/ 0 h 48"/>
                  <a:gd name="T10" fmla="*/ 0 w 82"/>
                  <a:gd name="T11" fmla="*/ 0 h 48"/>
                  <a:gd name="T12" fmla="*/ 0 w 82"/>
                  <a:gd name="T13" fmla="*/ 0 h 48"/>
                  <a:gd name="T14" fmla="*/ 0 w 82"/>
                  <a:gd name="T15" fmla="*/ 0 h 48"/>
                  <a:gd name="T16" fmla="*/ 0 w 82"/>
                  <a:gd name="T17" fmla="*/ 0 h 48"/>
                  <a:gd name="T18" fmla="*/ 0 w 82"/>
                  <a:gd name="T19" fmla="*/ 0 h 48"/>
                  <a:gd name="T20" fmla="*/ 0 w 82"/>
                  <a:gd name="T21" fmla="*/ 0 h 48"/>
                  <a:gd name="T22" fmla="*/ 0 w 82"/>
                  <a:gd name="T23" fmla="*/ 0 h 48"/>
                  <a:gd name="T24" fmla="*/ 0 w 82"/>
                  <a:gd name="T25" fmla="*/ 0 h 48"/>
                  <a:gd name="T26" fmla="*/ 0 w 82"/>
                  <a:gd name="T27" fmla="*/ 0 h 48"/>
                  <a:gd name="T28" fmla="*/ 0 w 82"/>
                  <a:gd name="T29" fmla="*/ 0 h 48"/>
                  <a:gd name="T30" fmla="*/ 0 w 82"/>
                  <a:gd name="T31" fmla="*/ 0 h 48"/>
                  <a:gd name="T32" fmla="*/ 0 w 82"/>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48"/>
                  <a:gd name="T53" fmla="*/ 82 w 82"/>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48">
                    <a:moveTo>
                      <a:pt x="82" y="39"/>
                    </a:moveTo>
                    <a:lnTo>
                      <a:pt x="75" y="42"/>
                    </a:lnTo>
                    <a:lnTo>
                      <a:pt x="66" y="45"/>
                    </a:lnTo>
                    <a:lnTo>
                      <a:pt x="57" y="48"/>
                    </a:lnTo>
                    <a:lnTo>
                      <a:pt x="47" y="48"/>
                    </a:lnTo>
                    <a:lnTo>
                      <a:pt x="36" y="48"/>
                    </a:lnTo>
                    <a:lnTo>
                      <a:pt x="28" y="47"/>
                    </a:lnTo>
                    <a:lnTo>
                      <a:pt x="20" y="43"/>
                    </a:lnTo>
                    <a:lnTo>
                      <a:pt x="14" y="40"/>
                    </a:lnTo>
                    <a:lnTo>
                      <a:pt x="8" y="36"/>
                    </a:lnTo>
                    <a:lnTo>
                      <a:pt x="3" y="32"/>
                    </a:lnTo>
                    <a:lnTo>
                      <a:pt x="0" y="26"/>
                    </a:lnTo>
                    <a:lnTo>
                      <a:pt x="0" y="22"/>
                    </a:lnTo>
                    <a:lnTo>
                      <a:pt x="1" y="15"/>
                    </a:lnTo>
                    <a:lnTo>
                      <a:pt x="4" y="9"/>
                    </a:lnTo>
                    <a:lnTo>
                      <a:pt x="9" y="5"/>
                    </a:lnTo>
                    <a:lnTo>
                      <a:pt x="17" y="0"/>
                    </a:lnTo>
                  </a:path>
                </a:pathLst>
              </a:custGeom>
              <a:noFill/>
              <a:ln w="7938">
                <a:solidFill>
                  <a:srgbClr val="1F1A17"/>
                </a:solidFill>
                <a:prstDash val="solid"/>
                <a:round/>
                <a:headEnd/>
                <a:tailEnd/>
              </a:ln>
            </p:spPr>
            <p:txBody>
              <a:bodyPr/>
              <a:lstStyle/>
              <a:p>
                <a:endParaRPr lang="en-US"/>
              </a:p>
            </p:txBody>
          </p:sp>
          <p:sp>
            <p:nvSpPr>
              <p:cNvPr id="56073" name="Freeform 2114"/>
              <p:cNvSpPr>
                <a:spLocks/>
              </p:cNvSpPr>
              <p:nvPr/>
            </p:nvSpPr>
            <p:spPr bwMode="auto">
              <a:xfrm>
                <a:off x="4788" y="2574"/>
                <a:ext cx="14" cy="5"/>
              </a:xfrm>
              <a:custGeom>
                <a:avLst/>
                <a:gdLst>
                  <a:gd name="T0" fmla="*/ 0 w 82"/>
                  <a:gd name="T1" fmla="*/ 0 h 27"/>
                  <a:gd name="T2" fmla="*/ 0 w 82"/>
                  <a:gd name="T3" fmla="*/ 0 h 27"/>
                  <a:gd name="T4" fmla="*/ 0 w 82"/>
                  <a:gd name="T5" fmla="*/ 0 h 27"/>
                  <a:gd name="T6" fmla="*/ 0 w 82"/>
                  <a:gd name="T7" fmla="*/ 0 h 27"/>
                  <a:gd name="T8" fmla="*/ 0 w 82"/>
                  <a:gd name="T9" fmla="*/ 0 h 27"/>
                  <a:gd name="T10" fmla="*/ 0 w 82"/>
                  <a:gd name="T11" fmla="*/ 0 h 27"/>
                  <a:gd name="T12" fmla="*/ 0 w 82"/>
                  <a:gd name="T13" fmla="*/ 0 h 27"/>
                  <a:gd name="T14" fmla="*/ 0 w 82"/>
                  <a:gd name="T15" fmla="*/ 0 h 27"/>
                  <a:gd name="T16" fmla="*/ 0 w 82"/>
                  <a:gd name="T17" fmla="*/ 0 h 27"/>
                  <a:gd name="T18" fmla="*/ 0 w 82"/>
                  <a:gd name="T19" fmla="*/ 0 h 27"/>
                  <a:gd name="T20" fmla="*/ 0 w 82"/>
                  <a:gd name="T21" fmla="*/ 0 h 27"/>
                  <a:gd name="T22" fmla="*/ 0 w 82"/>
                  <a:gd name="T23" fmla="*/ 0 h 27"/>
                  <a:gd name="T24" fmla="*/ 0 w 82"/>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2"/>
                  <a:gd name="T40" fmla="*/ 0 h 27"/>
                  <a:gd name="T41" fmla="*/ 82 w 82"/>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2" h="27">
                    <a:moveTo>
                      <a:pt x="82" y="17"/>
                    </a:moveTo>
                    <a:lnTo>
                      <a:pt x="75" y="21"/>
                    </a:lnTo>
                    <a:lnTo>
                      <a:pt x="66" y="24"/>
                    </a:lnTo>
                    <a:lnTo>
                      <a:pt x="57" y="26"/>
                    </a:lnTo>
                    <a:lnTo>
                      <a:pt x="47" y="27"/>
                    </a:lnTo>
                    <a:lnTo>
                      <a:pt x="36" y="26"/>
                    </a:lnTo>
                    <a:lnTo>
                      <a:pt x="28" y="25"/>
                    </a:lnTo>
                    <a:lnTo>
                      <a:pt x="20" y="22"/>
                    </a:lnTo>
                    <a:lnTo>
                      <a:pt x="14" y="19"/>
                    </a:lnTo>
                    <a:lnTo>
                      <a:pt x="8" y="15"/>
                    </a:lnTo>
                    <a:lnTo>
                      <a:pt x="3" y="10"/>
                    </a:lnTo>
                    <a:lnTo>
                      <a:pt x="0" y="6"/>
                    </a:lnTo>
                    <a:lnTo>
                      <a:pt x="0" y="0"/>
                    </a:lnTo>
                  </a:path>
                </a:pathLst>
              </a:custGeom>
              <a:noFill/>
              <a:ln w="7938">
                <a:solidFill>
                  <a:srgbClr val="1F1A17"/>
                </a:solidFill>
                <a:prstDash val="solid"/>
                <a:round/>
                <a:headEnd/>
                <a:tailEnd/>
              </a:ln>
            </p:spPr>
            <p:txBody>
              <a:bodyPr/>
              <a:lstStyle/>
              <a:p>
                <a:endParaRPr lang="en-US"/>
              </a:p>
            </p:txBody>
          </p:sp>
          <p:sp>
            <p:nvSpPr>
              <p:cNvPr id="56074" name="Freeform 2115"/>
              <p:cNvSpPr>
                <a:spLocks/>
              </p:cNvSpPr>
              <p:nvPr/>
            </p:nvSpPr>
            <p:spPr bwMode="auto">
              <a:xfrm>
                <a:off x="4902" y="2168"/>
                <a:ext cx="274" cy="184"/>
              </a:xfrm>
              <a:custGeom>
                <a:avLst/>
                <a:gdLst>
                  <a:gd name="T0" fmla="*/ 6 w 1644"/>
                  <a:gd name="T1" fmla="*/ 0 h 1106"/>
                  <a:gd name="T2" fmla="*/ 7 w 1644"/>
                  <a:gd name="T3" fmla="*/ 0 h 1106"/>
                  <a:gd name="T4" fmla="*/ 7 w 1644"/>
                  <a:gd name="T5" fmla="*/ 0 h 1106"/>
                  <a:gd name="T6" fmla="*/ 7 w 1644"/>
                  <a:gd name="T7" fmla="*/ 1 h 1106"/>
                  <a:gd name="T8" fmla="*/ 7 w 1644"/>
                  <a:gd name="T9" fmla="*/ 1 h 1106"/>
                  <a:gd name="T10" fmla="*/ 8 w 1644"/>
                  <a:gd name="T11" fmla="*/ 1 h 1106"/>
                  <a:gd name="T12" fmla="*/ 8 w 1644"/>
                  <a:gd name="T13" fmla="*/ 1 h 1106"/>
                  <a:gd name="T14" fmla="*/ 8 w 1644"/>
                  <a:gd name="T15" fmla="*/ 1 h 1106"/>
                  <a:gd name="T16" fmla="*/ 8 w 1644"/>
                  <a:gd name="T17" fmla="*/ 2 h 1106"/>
                  <a:gd name="T18" fmla="*/ 8 w 1644"/>
                  <a:gd name="T19" fmla="*/ 2 h 1106"/>
                  <a:gd name="T20" fmla="*/ 8 w 1644"/>
                  <a:gd name="T21" fmla="*/ 2 h 1106"/>
                  <a:gd name="T22" fmla="*/ 8 w 1644"/>
                  <a:gd name="T23" fmla="*/ 2 h 1106"/>
                  <a:gd name="T24" fmla="*/ 8 w 1644"/>
                  <a:gd name="T25" fmla="*/ 2 h 1106"/>
                  <a:gd name="T26" fmla="*/ 8 w 1644"/>
                  <a:gd name="T27" fmla="*/ 3 h 1106"/>
                  <a:gd name="T28" fmla="*/ 7 w 1644"/>
                  <a:gd name="T29" fmla="*/ 3 h 1106"/>
                  <a:gd name="T30" fmla="*/ 7 w 1644"/>
                  <a:gd name="T31" fmla="*/ 3 h 1106"/>
                  <a:gd name="T32" fmla="*/ 7 w 1644"/>
                  <a:gd name="T33" fmla="*/ 4 h 1106"/>
                  <a:gd name="T34" fmla="*/ 7 w 1644"/>
                  <a:gd name="T35" fmla="*/ 4 h 1106"/>
                  <a:gd name="T36" fmla="*/ 6 w 1644"/>
                  <a:gd name="T37" fmla="*/ 4 h 1106"/>
                  <a:gd name="T38" fmla="*/ 6 w 1644"/>
                  <a:gd name="T39" fmla="*/ 4 h 1106"/>
                  <a:gd name="T40" fmla="*/ 6 w 1644"/>
                  <a:gd name="T41" fmla="*/ 4 h 1106"/>
                  <a:gd name="T42" fmla="*/ 5 w 1644"/>
                  <a:gd name="T43" fmla="*/ 5 h 1106"/>
                  <a:gd name="T44" fmla="*/ 5 w 1644"/>
                  <a:gd name="T45" fmla="*/ 5 h 1106"/>
                  <a:gd name="T46" fmla="*/ 4 w 1644"/>
                  <a:gd name="T47" fmla="*/ 5 h 1106"/>
                  <a:gd name="T48" fmla="*/ 4 w 1644"/>
                  <a:gd name="T49" fmla="*/ 5 h 1106"/>
                  <a:gd name="T50" fmla="*/ 3 w 1644"/>
                  <a:gd name="T51" fmla="*/ 5 h 1106"/>
                  <a:gd name="T52" fmla="*/ 3 w 1644"/>
                  <a:gd name="T53" fmla="*/ 5 h 1106"/>
                  <a:gd name="T54" fmla="*/ 2 w 1644"/>
                  <a:gd name="T55" fmla="*/ 5 h 1106"/>
                  <a:gd name="T56" fmla="*/ 2 w 1644"/>
                  <a:gd name="T57" fmla="*/ 5 h 1106"/>
                  <a:gd name="T58" fmla="*/ 2 w 1644"/>
                  <a:gd name="T59" fmla="*/ 5 h 1106"/>
                  <a:gd name="T60" fmla="*/ 1 w 1644"/>
                  <a:gd name="T61" fmla="*/ 5 h 1106"/>
                  <a:gd name="T62" fmla="*/ 1 w 1644"/>
                  <a:gd name="T63" fmla="*/ 5 h 1106"/>
                  <a:gd name="T64" fmla="*/ 0 w 1644"/>
                  <a:gd name="T65" fmla="*/ 5 h 1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44"/>
                  <a:gd name="T100" fmla="*/ 0 h 1106"/>
                  <a:gd name="T101" fmla="*/ 1644 w 1644"/>
                  <a:gd name="T102" fmla="*/ 1106 h 1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44" h="1106">
                    <a:moveTo>
                      <a:pt x="1342" y="0"/>
                    </a:moveTo>
                    <a:lnTo>
                      <a:pt x="1376" y="23"/>
                    </a:lnTo>
                    <a:lnTo>
                      <a:pt x="1409" y="46"/>
                    </a:lnTo>
                    <a:lnTo>
                      <a:pt x="1439" y="70"/>
                    </a:lnTo>
                    <a:lnTo>
                      <a:pt x="1468" y="95"/>
                    </a:lnTo>
                    <a:lnTo>
                      <a:pt x="1495" y="122"/>
                    </a:lnTo>
                    <a:lnTo>
                      <a:pt x="1520" y="148"/>
                    </a:lnTo>
                    <a:lnTo>
                      <a:pt x="1543" y="175"/>
                    </a:lnTo>
                    <a:lnTo>
                      <a:pt x="1563" y="203"/>
                    </a:lnTo>
                    <a:lnTo>
                      <a:pt x="1581" y="232"/>
                    </a:lnTo>
                    <a:lnTo>
                      <a:pt x="1598" y="261"/>
                    </a:lnTo>
                    <a:lnTo>
                      <a:pt x="1605" y="276"/>
                    </a:lnTo>
                    <a:lnTo>
                      <a:pt x="1612" y="291"/>
                    </a:lnTo>
                    <a:lnTo>
                      <a:pt x="1618" y="305"/>
                    </a:lnTo>
                    <a:lnTo>
                      <a:pt x="1623" y="321"/>
                    </a:lnTo>
                    <a:lnTo>
                      <a:pt x="1628" y="336"/>
                    </a:lnTo>
                    <a:lnTo>
                      <a:pt x="1633" y="352"/>
                    </a:lnTo>
                    <a:lnTo>
                      <a:pt x="1636" y="368"/>
                    </a:lnTo>
                    <a:lnTo>
                      <a:pt x="1639" y="384"/>
                    </a:lnTo>
                    <a:lnTo>
                      <a:pt x="1642" y="400"/>
                    </a:lnTo>
                    <a:lnTo>
                      <a:pt x="1643" y="416"/>
                    </a:lnTo>
                    <a:lnTo>
                      <a:pt x="1644" y="431"/>
                    </a:lnTo>
                    <a:lnTo>
                      <a:pt x="1644" y="447"/>
                    </a:lnTo>
                    <a:lnTo>
                      <a:pt x="1643" y="481"/>
                    </a:lnTo>
                    <a:lnTo>
                      <a:pt x="1638" y="514"/>
                    </a:lnTo>
                    <a:lnTo>
                      <a:pt x="1631" y="547"/>
                    </a:lnTo>
                    <a:lnTo>
                      <a:pt x="1621" y="580"/>
                    </a:lnTo>
                    <a:lnTo>
                      <a:pt x="1609" y="612"/>
                    </a:lnTo>
                    <a:lnTo>
                      <a:pt x="1593" y="643"/>
                    </a:lnTo>
                    <a:lnTo>
                      <a:pt x="1576" y="673"/>
                    </a:lnTo>
                    <a:lnTo>
                      <a:pt x="1555" y="704"/>
                    </a:lnTo>
                    <a:lnTo>
                      <a:pt x="1533" y="732"/>
                    </a:lnTo>
                    <a:lnTo>
                      <a:pt x="1506" y="761"/>
                    </a:lnTo>
                    <a:lnTo>
                      <a:pt x="1479" y="789"/>
                    </a:lnTo>
                    <a:lnTo>
                      <a:pt x="1450" y="815"/>
                    </a:lnTo>
                    <a:lnTo>
                      <a:pt x="1418" y="841"/>
                    </a:lnTo>
                    <a:lnTo>
                      <a:pt x="1385" y="866"/>
                    </a:lnTo>
                    <a:lnTo>
                      <a:pt x="1349" y="890"/>
                    </a:lnTo>
                    <a:lnTo>
                      <a:pt x="1311" y="913"/>
                    </a:lnTo>
                    <a:lnTo>
                      <a:pt x="1273" y="934"/>
                    </a:lnTo>
                    <a:lnTo>
                      <a:pt x="1231" y="956"/>
                    </a:lnTo>
                    <a:lnTo>
                      <a:pt x="1187" y="975"/>
                    </a:lnTo>
                    <a:lnTo>
                      <a:pt x="1143" y="993"/>
                    </a:lnTo>
                    <a:lnTo>
                      <a:pt x="1098" y="1010"/>
                    </a:lnTo>
                    <a:lnTo>
                      <a:pt x="1050" y="1026"/>
                    </a:lnTo>
                    <a:lnTo>
                      <a:pt x="1001" y="1041"/>
                    </a:lnTo>
                    <a:lnTo>
                      <a:pt x="950" y="1053"/>
                    </a:lnTo>
                    <a:lnTo>
                      <a:pt x="899" y="1066"/>
                    </a:lnTo>
                    <a:lnTo>
                      <a:pt x="846" y="1076"/>
                    </a:lnTo>
                    <a:lnTo>
                      <a:pt x="792" y="1085"/>
                    </a:lnTo>
                    <a:lnTo>
                      <a:pt x="738" y="1092"/>
                    </a:lnTo>
                    <a:lnTo>
                      <a:pt x="681" y="1098"/>
                    </a:lnTo>
                    <a:lnTo>
                      <a:pt x="624" y="1102"/>
                    </a:lnTo>
                    <a:lnTo>
                      <a:pt x="567" y="1105"/>
                    </a:lnTo>
                    <a:lnTo>
                      <a:pt x="508" y="1106"/>
                    </a:lnTo>
                    <a:lnTo>
                      <a:pt x="474" y="1106"/>
                    </a:lnTo>
                    <a:lnTo>
                      <a:pt x="440" y="1105"/>
                    </a:lnTo>
                    <a:lnTo>
                      <a:pt x="407" y="1103"/>
                    </a:lnTo>
                    <a:lnTo>
                      <a:pt x="373" y="1101"/>
                    </a:lnTo>
                    <a:lnTo>
                      <a:pt x="340" y="1099"/>
                    </a:lnTo>
                    <a:lnTo>
                      <a:pt x="307" y="1095"/>
                    </a:lnTo>
                    <a:lnTo>
                      <a:pt x="276" y="1092"/>
                    </a:lnTo>
                    <a:lnTo>
                      <a:pt x="243" y="1087"/>
                    </a:lnTo>
                    <a:lnTo>
                      <a:pt x="180" y="1077"/>
                    </a:lnTo>
                    <a:lnTo>
                      <a:pt x="119" y="1066"/>
                    </a:lnTo>
                    <a:lnTo>
                      <a:pt x="59" y="1052"/>
                    </a:lnTo>
                    <a:lnTo>
                      <a:pt x="0" y="1036"/>
                    </a:lnTo>
                  </a:path>
                </a:pathLst>
              </a:custGeom>
              <a:noFill/>
              <a:ln w="7938">
                <a:solidFill>
                  <a:srgbClr val="1F1A17"/>
                </a:solidFill>
                <a:prstDash val="solid"/>
                <a:round/>
                <a:headEnd/>
                <a:tailEnd/>
              </a:ln>
            </p:spPr>
            <p:txBody>
              <a:bodyPr/>
              <a:lstStyle/>
              <a:p>
                <a:endParaRPr lang="en-US"/>
              </a:p>
            </p:txBody>
          </p:sp>
          <p:sp>
            <p:nvSpPr>
              <p:cNvPr id="56075" name="Freeform 2116"/>
              <p:cNvSpPr>
                <a:spLocks/>
              </p:cNvSpPr>
              <p:nvPr/>
            </p:nvSpPr>
            <p:spPr bwMode="auto">
              <a:xfrm>
                <a:off x="4904" y="2133"/>
                <a:ext cx="219" cy="33"/>
              </a:xfrm>
              <a:custGeom>
                <a:avLst/>
                <a:gdLst>
                  <a:gd name="T0" fmla="*/ 0 w 1311"/>
                  <a:gd name="T1" fmla="*/ 0 h 199"/>
                  <a:gd name="T2" fmla="*/ 0 w 1311"/>
                  <a:gd name="T3" fmla="*/ 0 h 199"/>
                  <a:gd name="T4" fmla="*/ 1 w 1311"/>
                  <a:gd name="T5" fmla="*/ 0 h 199"/>
                  <a:gd name="T6" fmla="*/ 1 w 1311"/>
                  <a:gd name="T7" fmla="*/ 0 h 199"/>
                  <a:gd name="T8" fmla="*/ 1 w 1311"/>
                  <a:gd name="T9" fmla="*/ 0 h 199"/>
                  <a:gd name="T10" fmla="*/ 1 w 1311"/>
                  <a:gd name="T11" fmla="*/ 0 h 199"/>
                  <a:gd name="T12" fmla="*/ 2 w 1311"/>
                  <a:gd name="T13" fmla="*/ 0 h 199"/>
                  <a:gd name="T14" fmla="*/ 2 w 1311"/>
                  <a:gd name="T15" fmla="*/ 0 h 199"/>
                  <a:gd name="T16" fmla="*/ 2 w 1311"/>
                  <a:gd name="T17" fmla="*/ 0 h 199"/>
                  <a:gd name="T18" fmla="*/ 3 w 1311"/>
                  <a:gd name="T19" fmla="*/ 0 h 199"/>
                  <a:gd name="T20" fmla="*/ 3 w 1311"/>
                  <a:gd name="T21" fmla="*/ 0 h 199"/>
                  <a:gd name="T22" fmla="*/ 3 w 1311"/>
                  <a:gd name="T23" fmla="*/ 0 h 199"/>
                  <a:gd name="T24" fmla="*/ 3 w 1311"/>
                  <a:gd name="T25" fmla="*/ 0 h 199"/>
                  <a:gd name="T26" fmla="*/ 4 w 1311"/>
                  <a:gd name="T27" fmla="*/ 0 h 199"/>
                  <a:gd name="T28" fmla="*/ 4 w 1311"/>
                  <a:gd name="T29" fmla="*/ 0 h 199"/>
                  <a:gd name="T30" fmla="*/ 4 w 1311"/>
                  <a:gd name="T31" fmla="*/ 0 h 199"/>
                  <a:gd name="T32" fmla="*/ 4 w 1311"/>
                  <a:gd name="T33" fmla="*/ 0 h 199"/>
                  <a:gd name="T34" fmla="*/ 5 w 1311"/>
                  <a:gd name="T35" fmla="*/ 0 h 199"/>
                  <a:gd name="T36" fmla="*/ 5 w 1311"/>
                  <a:gd name="T37" fmla="*/ 0 h 199"/>
                  <a:gd name="T38" fmla="*/ 5 w 1311"/>
                  <a:gd name="T39" fmla="*/ 0 h 199"/>
                  <a:gd name="T40" fmla="*/ 5 w 1311"/>
                  <a:gd name="T41" fmla="*/ 0 h 199"/>
                  <a:gd name="T42" fmla="*/ 6 w 1311"/>
                  <a:gd name="T43" fmla="*/ 1 h 199"/>
                  <a:gd name="T44" fmla="*/ 6 w 1311"/>
                  <a:gd name="T45" fmla="*/ 1 h 199"/>
                  <a:gd name="T46" fmla="*/ 6 w 1311"/>
                  <a:gd name="T47" fmla="*/ 1 h 199"/>
                  <a:gd name="T48" fmla="*/ 6 w 1311"/>
                  <a:gd name="T49" fmla="*/ 1 h 1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11"/>
                  <a:gd name="T76" fmla="*/ 0 h 199"/>
                  <a:gd name="T77" fmla="*/ 1311 w 1311"/>
                  <a:gd name="T78" fmla="*/ 199 h 1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11" h="199">
                    <a:moveTo>
                      <a:pt x="0" y="67"/>
                    </a:moveTo>
                    <a:lnTo>
                      <a:pt x="57" y="51"/>
                    </a:lnTo>
                    <a:lnTo>
                      <a:pt x="116" y="39"/>
                    </a:lnTo>
                    <a:lnTo>
                      <a:pt x="177" y="27"/>
                    </a:lnTo>
                    <a:lnTo>
                      <a:pt x="238" y="17"/>
                    </a:lnTo>
                    <a:lnTo>
                      <a:pt x="302" y="10"/>
                    </a:lnTo>
                    <a:lnTo>
                      <a:pt x="367" y="5"/>
                    </a:lnTo>
                    <a:lnTo>
                      <a:pt x="431" y="1"/>
                    </a:lnTo>
                    <a:lnTo>
                      <a:pt x="498" y="0"/>
                    </a:lnTo>
                    <a:lnTo>
                      <a:pt x="557" y="1"/>
                    </a:lnTo>
                    <a:lnTo>
                      <a:pt x="616" y="3"/>
                    </a:lnTo>
                    <a:lnTo>
                      <a:pt x="674" y="8"/>
                    </a:lnTo>
                    <a:lnTo>
                      <a:pt x="731" y="14"/>
                    </a:lnTo>
                    <a:lnTo>
                      <a:pt x="787" y="22"/>
                    </a:lnTo>
                    <a:lnTo>
                      <a:pt x="841" y="31"/>
                    </a:lnTo>
                    <a:lnTo>
                      <a:pt x="895" y="41"/>
                    </a:lnTo>
                    <a:lnTo>
                      <a:pt x="947" y="53"/>
                    </a:lnTo>
                    <a:lnTo>
                      <a:pt x="998" y="67"/>
                    </a:lnTo>
                    <a:lnTo>
                      <a:pt x="1048" y="82"/>
                    </a:lnTo>
                    <a:lnTo>
                      <a:pt x="1096" y="99"/>
                    </a:lnTo>
                    <a:lnTo>
                      <a:pt x="1142" y="116"/>
                    </a:lnTo>
                    <a:lnTo>
                      <a:pt x="1188" y="135"/>
                    </a:lnTo>
                    <a:lnTo>
                      <a:pt x="1231" y="156"/>
                    </a:lnTo>
                    <a:lnTo>
                      <a:pt x="1272" y="176"/>
                    </a:lnTo>
                    <a:lnTo>
                      <a:pt x="1311" y="199"/>
                    </a:lnTo>
                  </a:path>
                </a:pathLst>
              </a:custGeom>
              <a:noFill/>
              <a:ln w="7938">
                <a:solidFill>
                  <a:srgbClr val="1F1A17"/>
                </a:solidFill>
                <a:prstDash val="solid"/>
                <a:round/>
                <a:headEnd/>
                <a:tailEnd/>
              </a:ln>
            </p:spPr>
            <p:txBody>
              <a:bodyPr/>
              <a:lstStyle/>
              <a:p>
                <a:endParaRPr lang="en-US"/>
              </a:p>
            </p:txBody>
          </p:sp>
          <p:sp>
            <p:nvSpPr>
              <p:cNvPr id="56076" name="Freeform 2117"/>
              <p:cNvSpPr>
                <a:spLocks/>
              </p:cNvSpPr>
              <p:nvPr/>
            </p:nvSpPr>
            <p:spPr bwMode="auto">
              <a:xfrm>
                <a:off x="4890" y="2532"/>
                <a:ext cx="286" cy="110"/>
              </a:xfrm>
              <a:custGeom>
                <a:avLst/>
                <a:gdLst>
                  <a:gd name="T0" fmla="*/ 8 w 1718"/>
                  <a:gd name="T1" fmla="*/ 0 h 659"/>
                  <a:gd name="T2" fmla="*/ 8 w 1718"/>
                  <a:gd name="T3" fmla="*/ 0 h 659"/>
                  <a:gd name="T4" fmla="*/ 8 w 1718"/>
                  <a:gd name="T5" fmla="*/ 0 h 659"/>
                  <a:gd name="T6" fmla="*/ 8 w 1718"/>
                  <a:gd name="T7" fmla="*/ 1 h 659"/>
                  <a:gd name="T8" fmla="*/ 8 w 1718"/>
                  <a:gd name="T9" fmla="*/ 1 h 659"/>
                  <a:gd name="T10" fmla="*/ 8 w 1718"/>
                  <a:gd name="T11" fmla="*/ 1 h 659"/>
                  <a:gd name="T12" fmla="*/ 8 w 1718"/>
                  <a:gd name="T13" fmla="*/ 1 h 659"/>
                  <a:gd name="T14" fmla="*/ 8 w 1718"/>
                  <a:gd name="T15" fmla="*/ 1 h 659"/>
                  <a:gd name="T16" fmla="*/ 7 w 1718"/>
                  <a:gd name="T17" fmla="*/ 1 h 659"/>
                  <a:gd name="T18" fmla="*/ 7 w 1718"/>
                  <a:gd name="T19" fmla="*/ 1 h 659"/>
                  <a:gd name="T20" fmla="*/ 7 w 1718"/>
                  <a:gd name="T21" fmla="*/ 2 h 659"/>
                  <a:gd name="T22" fmla="*/ 7 w 1718"/>
                  <a:gd name="T23" fmla="*/ 2 h 659"/>
                  <a:gd name="T24" fmla="*/ 7 w 1718"/>
                  <a:gd name="T25" fmla="*/ 2 h 659"/>
                  <a:gd name="T26" fmla="*/ 7 w 1718"/>
                  <a:gd name="T27" fmla="*/ 2 h 659"/>
                  <a:gd name="T28" fmla="*/ 7 w 1718"/>
                  <a:gd name="T29" fmla="*/ 2 h 659"/>
                  <a:gd name="T30" fmla="*/ 6 w 1718"/>
                  <a:gd name="T31" fmla="*/ 2 h 659"/>
                  <a:gd name="T32" fmla="*/ 6 w 1718"/>
                  <a:gd name="T33" fmla="*/ 2 h 659"/>
                  <a:gd name="T34" fmla="*/ 6 w 1718"/>
                  <a:gd name="T35" fmla="*/ 2 h 659"/>
                  <a:gd name="T36" fmla="*/ 6 w 1718"/>
                  <a:gd name="T37" fmla="*/ 2 h 659"/>
                  <a:gd name="T38" fmla="*/ 6 w 1718"/>
                  <a:gd name="T39" fmla="*/ 3 h 659"/>
                  <a:gd name="T40" fmla="*/ 6 w 1718"/>
                  <a:gd name="T41" fmla="*/ 3 h 659"/>
                  <a:gd name="T42" fmla="*/ 5 w 1718"/>
                  <a:gd name="T43" fmla="*/ 3 h 659"/>
                  <a:gd name="T44" fmla="*/ 5 w 1718"/>
                  <a:gd name="T45" fmla="*/ 3 h 659"/>
                  <a:gd name="T46" fmla="*/ 5 w 1718"/>
                  <a:gd name="T47" fmla="*/ 3 h 659"/>
                  <a:gd name="T48" fmla="*/ 5 w 1718"/>
                  <a:gd name="T49" fmla="*/ 3 h 659"/>
                  <a:gd name="T50" fmla="*/ 4 w 1718"/>
                  <a:gd name="T51" fmla="*/ 3 h 659"/>
                  <a:gd name="T52" fmla="*/ 4 w 1718"/>
                  <a:gd name="T53" fmla="*/ 3 h 659"/>
                  <a:gd name="T54" fmla="*/ 4 w 1718"/>
                  <a:gd name="T55" fmla="*/ 3 h 659"/>
                  <a:gd name="T56" fmla="*/ 4 w 1718"/>
                  <a:gd name="T57" fmla="*/ 3 h 659"/>
                  <a:gd name="T58" fmla="*/ 3 w 1718"/>
                  <a:gd name="T59" fmla="*/ 3 h 659"/>
                  <a:gd name="T60" fmla="*/ 3 w 1718"/>
                  <a:gd name="T61" fmla="*/ 3 h 659"/>
                  <a:gd name="T62" fmla="*/ 3 w 1718"/>
                  <a:gd name="T63" fmla="*/ 3 h 659"/>
                  <a:gd name="T64" fmla="*/ 3 w 1718"/>
                  <a:gd name="T65" fmla="*/ 3 h 659"/>
                  <a:gd name="T66" fmla="*/ 2 w 1718"/>
                  <a:gd name="T67" fmla="*/ 3 h 659"/>
                  <a:gd name="T68" fmla="*/ 2 w 1718"/>
                  <a:gd name="T69" fmla="*/ 3 h 659"/>
                  <a:gd name="T70" fmla="*/ 2 w 1718"/>
                  <a:gd name="T71" fmla="*/ 3 h 659"/>
                  <a:gd name="T72" fmla="*/ 2 w 1718"/>
                  <a:gd name="T73" fmla="*/ 3 h 659"/>
                  <a:gd name="T74" fmla="*/ 2 w 1718"/>
                  <a:gd name="T75" fmla="*/ 3 h 659"/>
                  <a:gd name="T76" fmla="*/ 2 w 1718"/>
                  <a:gd name="T77" fmla="*/ 3 h 659"/>
                  <a:gd name="T78" fmla="*/ 1 w 1718"/>
                  <a:gd name="T79" fmla="*/ 3 h 659"/>
                  <a:gd name="T80" fmla="*/ 1 w 1718"/>
                  <a:gd name="T81" fmla="*/ 3 h 659"/>
                  <a:gd name="T82" fmla="*/ 1 w 1718"/>
                  <a:gd name="T83" fmla="*/ 3 h 659"/>
                  <a:gd name="T84" fmla="*/ 1 w 1718"/>
                  <a:gd name="T85" fmla="*/ 3 h 659"/>
                  <a:gd name="T86" fmla="*/ 1 w 1718"/>
                  <a:gd name="T87" fmla="*/ 3 h 659"/>
                  <a:gd name="T88" fmla="*/ 1 w 1718"/>
                  <a:gd name="T89" fmla="*/ 3 h 659"/>
                  <a:gd name="T90" fmla="*/ 0 w 1718"/>
                  <a:gd name="T91" fmla="*/ 3 h 659"/>
                  <a:gd name="T92" fmla="*/ 0 w 1718"/>
                  <a:gd name="T93" fmla="*/ 3 h 659"/>
                  <a:gd name="T94" fmla="*/ 0 w 1718"/>
                  <a:gd name="T95" fmla="*/ 3 h 659"/>
                  <a:gd name="T96" fmla="*/ 0 w 1718"/>
                  <a:gd name="T97" fmla="*/ 3 h 6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18"/>
                  <a:gd name="T148" fmla="*/ 0 h 659"/>
                  <a:gd name="T149" fmla="*/ 1718 w 1718"/>
                  <a:gd name="T150" fmla="*/ 659 h 6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18" h="659">
                    <a:moveTo>
                      <a:pt x="1718" y="0"/>
                    </a:moveTo>
                    <a:lnTo>
                      <a:pt x="1717" y="34"/>
                    </a:lnTo>
                    <a:lnTo>
                      <a:pt x="1712" y="67"/>
                    </a:lnTo>
                    <a:lnTo>
                      <a:pt x="1705" y="100"/>
                    </a:lnTo>
                    <a:lnTo>
                      <a:pt x="1695" y="133"/>
                    </a:lnTo>
                    <a:lnTo>
                      <a:pt x="1683" y="165"/>
                    </a:lnTo>
                    <a:lnTo>
                      <a:pt x="1667" y="196"/>
                    </a:lnTo>
                    <a:lnTo>
                      <a:pt x="1650" y="226"/>
                    </a:lnTo>
                    <a:lnTo>
                      <a:pt x="1629" y="257"/>
                    </a:lnTo>
                    <a:lnTo>
                      <a:pt x="1607" y="285"/>
                    </a:lnTo>
                    <a:lnTo>
                      <a:pt x="1580" y="314"/>
                    </a:lnTo>
                    <a:lnTo>
                      <a:pt x="1553" y="342"/>
                    </a:lnTo>
                    <a:lnTo>
                      <a:pt x="1524" y="368"/>
                    </a:lnTo>
                    <a:lnTo>
                      <a:pt x="1492" y="394"/>
                    </a:lnTo>
                    <a:lnTo>
                      <a:pt x="1459" y="419"/>
                    </a:lnTo>
                    <a:lnTo>
                      <a:pt x="1423" y="443"/>
                    </a:lnTo>
                    <a:lnTo>
                      <a:pt x="1385" y="466"/>
                    </a:lnTo>
                    <a:lnTo>
                      <a:pt x="1347" y="487"/>
                    </a:lnTo>
                    <a:lnTo>
                      <a:pt x="1305" y="508"/>
                    </a:lnTo>
                    <a:lnTo>
                      <a:pt x="1261" y="528"/>
                    </a:lnTo>
                    <a:lnTo>
                      <a:pt x="1217" y="546"/>
                    </a:lnTo>
                    <a:lnTo>
                      <a:pt x="1172" y="563"/>
                    </a:lnTo>
                    <a:lnTo>
                      <a:pt x="1124" y="579"/>
                    </a:lnTo>
                    <a:lnTo>
                      <a:pt x="1075" y="594"/>
                    </a:lnTo>
                    <a:lnTo>
                      <a:pt x="1024" y="606"/>
                    </a:lnTo>
                    <a:lnTo>
                      <a:pt x="973" y="619"/>
                    </a:lnTo>
                    <a:lnTo>
                      <a:pt x="920" y="629"/>
                    </a:lnTo>
                    <a:lnTo>
                      <a:pt x="866" y="638"/>
                    </a:lnTo>
                    <a:lnTo>
                      <a:pt x="812" y="645"/>
                    </a:lnTo>
                    <a:lnTo>
                      <a:pt x="755" y="651"/>
                    </a:lnTo>
                    <a:lnTo>
                      <a:pt x="698" y="655"/>
                    </a:lnTo>
                    <a:lnTo>
                      <a:pt x="641" y="658"/>
                    </a:lnTo>
                    <a:lnTo>
                      <a:pt x="582" y="659"/>
                    </a:lnTo>
                    <a:lnTo>
                      <a:pt x="543" y="658"/>
                    </a:lnTo>
                    <a:lnTo>
                      <a:pt x="503" y="656"/>
                    </a:lnTo>
                    <a:lnTo>
                      <a:pt x="464" y="655"/>
                    </a:lnTo>
                    <a:lnTo>
                      <a:pt x="426" y="652"/>
                    </a:lnTo>
                    <a:lnTo>
                      <a:pt x="387" y="648"/>
                    </a:lnTo>
                    <a:lnTo>
                      <a:pt x="350" y="645"/>
                    </a:lnTo>
                    <a:lnTo>
                      <a:pt x="312" y="639"/>
                    </a:lnTo>
                    <a:lnTo>
                      <a:pt x="275" y="634"/>
                    </a:lnTo>
                    <a:lnTo>
                      <a:pt x="238" y="628"/>
                    </a:lnTo>
                    <a:lnTo>
                      <a:pt x="202" y="621"/>
                    </a:lnTo>
                    <a:lnTo>
                      <a:pt x="167" y="613"/>
                    </a:lnTo>
                    <a:lnTo>
                      <a:pt x="133" y="605"/>
                    </a:lnTo>
                    <a:lnTo>
                      <a:pt x="99" y="596"/>
                    </a:lnTo>
                    <a:lnTo>
                      <a:pt x="65" y="586"/>
                    </a:lnTo>
                    <a:lnTo>
                      <a:pt x="32" y="576"/>
                    </a:lnTo>
                    <a:lnTo>
                      <a:pt x="0" y="566"/>
                    </a:lnTo>
                  </a:path>
                </a:pathLst>
              </a:custGeom>
              <a:noFill/>
              <a:ln w="7938">
                <a:solidFill>
                  <a:srgbClr val="1F1A17"/>
                </a:solidFill>
                <a:prstDash val="solid"/>
                <a:round/>
                <a:headEnd/>
                <a:tailEnd/>
              </a:ln>
            </p:spPr>
            <p:txBody>
              <a:bodyPr/>
              <a:lstStyle/>
              <a:p>
                <a:endParaRPr lang="en-US"/>
              </a:p>
            </p:txBody>
          </p:sp>
          <p:sp>
            <p:nvSpPr>
              <p:cNvPr id="56077" name="Freeform 2118"/>
              <p:cNvSpPr>
                <a:spLocks/>
              </p:cNvSpPr>
              <p:nvPr/>
            </p:nvSpPr>
            <p:spPr bwMode="auto">
              <a:xfrm>
                <a:off x="4903" y="2560"/>
                <a:ext cx="27" cy="6"/>
              </a:xfrm>
              <a:custGeom>
                <a:avLst/>
                <a:gdLst>
                  <a:gd name="T0" fmla="*/ 1 w 160"/>
                  <a:gd name="T1" fmla="*/ 0 h 38"/>
                  <a:gd name="T2" fmla="*/ 1 w 160"/>
                  <a:gd name="T3" fmla="*/ 0 h 38"/>
                  <a:gd name="T4" fmla="*/ 0 w 160"/>
                  <a:gd name="T5" fmla="*/ 0 h 38"/>
                  <a:gd name="T6" fmla="*/ 0 w 160"/>
                  <a:gd name="T7" fmla="*/ 0 h 38"/>
                  <a:gd name="T8" fmla="*/ 0 w 160"/>
                  <a:gd name="T9" fmla="*/ 0 h 38"/>
                  <a:gd name="T10" fmla="*/ 0 60000 65536"/>
                  <a:gd name="T11" fmla="*/ 0 60000 65536"/>
                  <a:gd name="T12" fmla="*/ 0 60000 65536"/>
                  <a:gd name="T13" fmla="*/ 0 60000 65536"/>
                  <a:gd name="T14" fmla="*/ 0 60000 65536"/>
                  <a:gd name="T15" fmla="*/ 0 w 160"/>
                  <a:gd name="T16" fmla="*/ 0 h 38"/>
                  <a:gd name="T17" fmla="*/ 160 w 160"/>
                  <a:gd name="T18" fmla="*/ 38 h 38"/>
                </a:gdLst>
                <a:ahLst/>
                <a:cxnLst>
                  <a:cxn ang="T10">
                    <a:pos x="T0" y="T1"/>
                  </a:cxn>
                  <a:cxn ang="T11">
                    <a:pos x="T2" y="T3"/>
                  </a:cxn>
                  <a:cxn ang="T12">
                    <a:pos x="T4" y="T5"/>
                  </a:cxn>
                  <a:cxn ang="T13">
                    <a:pos x="T6" y="T7"/>
                  </a:cxn>
                  <a:cxn ang="T14">
                    <a:pos x="T8" y="T9"/>
                  </a:cxn>
                </a:cxnLst>
                <a:rect l="T15" t="T16" r="T17" b="T18"/>
                <a:pathLst>
                  <a:path w="160" h="38">
                    <a:moveTo>
                      <a:pt x="160" y="38"/>
                    </a:moveTo>
                    <a:lnTo>
                      <a:pt x="118" y="30"/>
                    </a:lnTo>
                    <a:lnTo>
                      <a:pt x="78" y="20"/>
                    </a:lnTo>
                    <a:lnTo>
                      <a:pt x="39" y="10"/>
                    </a:lnTo>
                    <a:lnTo>
                      <a:pt x="0" y="0"/>
                    </a:lnTo>
                  </a:path>
                </a:pathLst>
              </a:custGeom>
              <a:noFill/>
              <a:ln w="7938">
                <a:solidFill>
                  <a:srgbClr val="1F1A17"/>
                </a:solidFill>
                <a:prstDash val="solid"/>
                <a:round/>
                <a:headEnd/>
                <a:tailEnd/>
              </a:ln>
            </p:spPr>
            <p:txBody>
              <a:bodyPr/>
              <a:lstStyle/>
              <a:p>
                <a:endParaRPr lang="en-US"/>
              </a:p>
            </p:txBody>
          </p:sp>
          <p:sp>
            <p:nvSpPr>
              <p:cNvPr id="56078" name="Line 2119"/>
              <p:cNvSpPr>
                <a:spLocks noChangeShapeType="1"/>
              </p:cNvSpPr>
              <p:nvPr/>
            </p:nvSpPr>
            <p:spPr bwMode="auto">
              <a:xfrm flipV="1">
                <a:off x="4905" y="2168"/>
                <a:ext cx="221" cy="128"/>
              </a:xfrm>
              <a:prstGeom prst="line">
                <a:avLst/>
              </a:prstGeom>
              <a:noFill/>
              <a:ln w="7938">
                <a:solidFill>
                  <a:srgbClr val="1F1A17"/>
                </a:solidFill>
                <a:round/>
                <a:headEnd/>
                <a:tailEnd/>
              </a:ln>
            </p:spPr>
            <p:txBody>
              <a:bodyPr/>
              <a:lstStyle/>
              <a:p>
                <a:endParaRPr lang="en-US"/>
              </a:p>
            </p:txBody>
          </p:sp>
          <p:sp>
            <p:nvSpPr>
              <p:cNvPr id="56079" name="Freeform 2120"/>
              <p:cNvSpPr>
                <a:spLocks/>
              </p:cNvSpPr>
              <p:nvPr/>
            </p:nvSpPr>
            <p:spPr bwMode="auto">
              <a:xfrm>
                <a:off x="4905" y="2166"/>
                <a:ext cx="218" cy="126"/>
              </a:xfrm>
              <a:custGeom>
                <a:avLst/>
                <a:gdLst>
                  <a:gd name="T0" fmla="*/ 0 w 1310"/>
                  <a:gd name="T1" fmla="*/ 4 h 755"/>
                  <a:gd name="T2" fmla="*/ 6 w 1310"/>
                  <a:gd name="T3" fmla="*/ 0 h 755"/>
                  <a:gd name="T4" fmla="*/ 6 w 1310"/>
                  <a:gd name="T5" fmla="*/ 0 h 755"/>
                  <a:gd name="T6" fmla="*/ 0 60000 65536"/>
                  <a:gd name="T7" fmla="*/ 0 60000 65536"/>
                  <a:gd name="T8" fmla="*/ 0 60000 65536"/>
                  <a:gd name="T9" fmla="*/ 0 w 1310"/>
                  <a:gd name="T10" fmla="*/ 0 h 755"/>
                  <a:gd name="T11" fmla="*/ 1310 w 1310"/>
                  <a:gd name="T12" fmla="*/ 755 h 755"/>
                </a:gdLst>
                <a:ahLst/>
                <a:cxnLst>
                  <a:cxn ang="T6">
                    <a:pos x="T0" y="T1"/>
                  </a:cxn>
                  <a:cxn ang="T7">
                    <a:pos x="T2" y="T3"/>
                  </a:cxn>
                  <a:cxn ang="T8">
                    <a:pos x="T4" y="T5"/>
                  </a:cxn>
                </a:cxnLst>
                <a:rect l="T9" t="T10" r="T11" b="T12"/>
                <a:pathLst>
                  <a:path w="1310" h="755">
                    <a:moveTo>
                      <a:pt x="0" y="755"/>
                    </a:moveTo>
                    <a:lnTo>
                      <a:pt x="1307" y="0"/>
                    </a:lnTo>
                    <a:lnTo>
                      <a:pt x="1310" y="22"/>
                    </a:lnTo>
                  </a:path>
                </a:pathLst>
              </a:custGeom>
              <a:noFill/>
              <a:ln w="7938">
                <a:solidFill>
                  <a:srgbClr val="1F1A17"/>
                </a:solidFill>
                <a:prstDash val="solid"/>
                <a:round/>
                <a:headEnd/>
                <a:tailEnd/>
              </a:ln>
            </p:spPr>
            <p:txBody>
              <a:bodyPr/>
              <a:lstStyle/>
              <a:p>
                <a:endParaRPr lang="en-US"/>
              </a:p>
            </p:txBody>
          </p:sp>
          <p:sp>
            <p:nvSpPr>
              <p:cNvPr id="56080" name="Freeform 2121"/>
              <p:cNvSpPr>
                <a:spLocks/>
              </p:cNvSpPr>
              <p:nvPr/>
            </p:nvSpPr>
            <p:spPr bwMode="auto">
              <a:xfrm>
                <a:off x="4886" y="2044"/>
                <a:ext cx="18" cy="42"/>
              </a:xfrm>
              <a:custGeom>
                <a:avLst/>
                <a:gdLst>
                  <a:gd name="T0" fmla="*/ 0 w 111"/>
                  <a:gd name="T1" fmla="*/ 0 h 252"/>
                  <a:gd name="T2" fmla="*/ 0 w 111"/>
                  <a:gd name="T3" fmla="*/ 0 h 252"/>
                  <a:gd name="T4" fmla="*/ 0 w 111"/>
                  <a:gd name="T5" fmla="*/ 0 h 252"/>
                  <a:gd name="T6" fmla="*/ 0 w 111"/>
                  <a:gd name="T7" fmla="*/ 0 h 252"/>
                  <a:gd name="T8" fmla="*/ 0 w 111"/>
                  <a:gd name="T9" fmla="*/ 0 h 252"/>
                  <a:gd name="T10" fmla="*/ 0 w 111"/>
                  <a:gd name="T11" fmla="*/ 0 h 252"/>
                  <a:gd name="T12" fmla="*/ 0 w 111"/>
                  <a:gd name="T13" fmla="*/ 0 h 252"/>
                  <a:gd name="T14" fmla="*/ 0 w 111"/>
                  <a:gd name="T15" fmla="*/ 0 h 252"/>
                  <a:gd name="T16" fmla="*/ 0 w 111"/>
                  <a:gd name="T17" fmla="*/ 0 h 252"/>
                  <a:gd name="T18" fmla="*/ 0 w 111"/>
                  <a:gd name="T19" fmla="*/ 0 h 252"/>
                  <a:gd name="T20" fmla="*/ 0 w 111"/>
                  <a:gd name="T21" fmla="*/ 1 h 252"/>
                  <a:gd name="T22" fmla="*/ 0 w 111"/>
                  <a:gd name="T23" fmla="*/ 1 h 252"/>
                  <a:gd name="T24" fmla="*/ 0 w 111"/>
                  <a:gd name="T25" fmla="*/ 1 h 252"/>
                  <a:gd name="T26" fmla="*/ 0 w 111"/>
                  <a:gd name="T27" fmla="*/ 1 h 252"/>
                  <a:gd name="T28" fmla="*/ 0 w 111"/>
                  <a:gd name="T29" fmla="*/ 1 h 252"/>
                  <a:gd name="T30" fmla="*/ 0 w 111"/>
                  <a:gd name="T31" fmla="*/ 1 h 252"/>
                  <a:gd name="T32" fmla="*/ 0 w 111"/>
                  <a:gd name="T33" fmla="*/ 1 h 252"/>
                  <a:gd name="T34" fmla="*/ 0 w 111"/>
                  <a:gd name="T35" fmla="*/ 1 h 252"/>
                  <a:gd name="T36" fmla="*/ 0 w 111"/>
                  <a:gd name="T37" fmla="*/ 1 h 252"/>
                  <a:gd name="T38" fmla="*/ 0 w 111"/>
                  <a:gd name="T39" fmla="*/ 1 h 252"/>
                  <a:gd name="T40" fmla="*/ 0 w 111"/>
                  <a:gd name="T41" fmla="*/ 1 h 252"/>
                  <a:gd name="T42" fmla="*/ 0 w 111"/>
                  <a:gd name="T43" fmla="*/ 1 h 252"/>
                  <a:gd name="T44" fmla="*/ 0 w 111"/>
                  <a:gd name="T45" fmla="*/ 1 h 252"/>
                  <a:gd name="T46" fmla="*/ 0 w 111"/>
                  <a:gd name="T47" fmla="*/ 1 h 252"/>
                  <a:gd name="T48" fmla="*/ 0 w 111"/>
                  <a:gd name="T49" fmla="*/ 1 h 2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252"/>
                  <a:gd name="T77" fmla="*/ 111 w 111"/>
                  <a:gd name="T78" fmla="*/ 252 h 2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252">
                    <a:moveTo>
                      <a:pt x="0" y="0"/>
                    </a:moveTo>
                    <a:lnTo>
                      <a:pt x="12" y="7"/>
                    </a:lnTo>
                    <a:lnTo>
                      <a:pt x="25" y="15"/>
                    </a:lnTo>
                    <a:lnTo>
                      <a:pt x="36" y="23"/>
                    </a:lnTo>
                    <a:lnTo>
                      <a:pt x="46" y="32"/>
                    </a:lnTo>
                    <a:lnTo>
                      <a:pt x="57" y="42"/>
                    </a:lnTo>
                    <a:lnTo>
                      <a:pt x="66" y="51"/>
                    </a:lnTo>
                    <a:lnTo>
                      <a:pt x="74" y="60"/>
                    </a:lnTo>
                    <a:lnTo>
                      <a:pt x="81" y="70"/>
                    </a:lnTo>
                    <a:lnTo>
                      <a:pt x="88" y="79"/>
                    </a:lnTo>
                    <a:lnTo>
                      <a:pt x="94" y="89"/>
                    </a:lnTo>
                    <a:lnTo>
                      <a:pt x="100" y="101"/>
                    </a:lnTo>
                    <a:lnTo>
                      <a:pt x="103" y="111"/>
                    </a:lnTo>
                    <a:lnTo>
                      <a:pt x="106" y="122"/>
                    </a:lnTo>
                    <a:lnTo>
                      <a:pt x="109" y="132"/>
                    </a:lnTo>
                    <a:lnTo>
                      <a:pt x="111" y="144"/>
                    </a:lnTo>
                    <a:lnTo>
                      <a:pt x="111" y="155"/>
                    </a:lnTo>
                    <a:lnTo>
                      <a:pt x="111" y="168"/>
                    </a:lnTo>
                    <a:lnTo>
                      <a:pt x="109" y="181"/>
                    </a:lnTo>
                    <a:lnTo>
                      <a:pt x="105" y="192"/>
                    </a:lnTo>
                    <a:lnTo>
                      <a:pt x="101" y="205"/>
                    </a:lnTo>
                    <a:lnTo>
                      <a:pt x="96" y="217"/>
                    </a:lnTo>
                    <a:lnTo>
                      <a:pt x="89" y="229"/>
                    </a:lnTo>
                    <a:lnTo>
                      <a:pt x="81" y="240"/>
                    </a:lnTo>
                    <a:lnTo>
                      <a:pt x="74" y="252"/>
                    </a:lnTo>
                  </a:path>
                </a:pathLst>
              </a:custGeom>
              <a:noFill/>
              <a:ln w="7938">
                <a:solidFill>
                  <a:srgbClr val="1F1A17"/>
                </a:solidFill>
                <a:prstDash val="solid"/>
                <a:round/>
                <a:headEnd/>
                <a:tailEnd/>
              </a:ln>
            </p:spPr>
            <p:txBody>
              <a:bodyPr/>
              <a:lstStyle/>
              <a:p>
                <a:endParaRPr lang="en-US"/>
              </a:p>
            </p:txBody>
          </p:sp>
          <p:sp>
            <p:nvSpPr>
              <p:cNvPr id="56081" name="Freeform 2122"/>
              <p:cNvSpPr>
                <a:spLocks/>
              </p:cNvSpPr>
              <p:nvPr/>
            </p:nvSpPr>
            <p:spPr bwMode="auto">
              <a:xfrm>
                <a:off x="4784" y="2033"/>
                <a:ext cx="47" cy="21"/>
              </a:xfrm>
              <a:custGeom>
                <a:avLst/>
                <a:gdLst>
                  <a:gd name="T0" fmla="*/ 0 w 287"/>
                  <a:gd name="T1" fmla="*/ 1 h 126"/>
                  <a:gd name="T2" fmla="*/ 0 w 287"/>
                  <a:gd name="T3" fmla="*/ 1 h 126"/>
                  <a:gd name="T4" fmla="*/ 0 w 287"/>
                  <a:gd name="T5" fmla="*/ 1 h 126"/>
                  <a:gd name="T6" fmla="*/ 0 w 287"/>
                  <a:gd name="T7" fmla="*/ 1 h 126"/>
                  <a:gd name="T8" fmla="*/ 0 w 287"/>
                  <a:gd name="T9" fmla="*/ 0 h 126"/>
                  <a:gd name="T10" fmla="*/ 0 w 287"/>
                  <a:gd name="T11" fmla="*/ 0 h 126"/>
                  <a:gd name="T12" fmla="*/ 0 w 287"/>
                  <a:gd name="T13" fmla="*/ 0 h 126"/>
                  <a:gd name="T14" fmla="*/ 0 w 287"/>
                  <a:gd name="T15" fmla="*/ 0 h 126"/>
                  <a:gd name="T16" fmla="*/ 0 w 287"/>
                  <a:gd name="T17" fmla="*/ 0 h 126"/>
                  <a:gd name="T18" fmla="*/ 1 w 287"/>
                  <a:gd name="T19" fmla="*/ 0 h 126"/>
                  <a:gd name="T20" fmla="*/ 1 w 287"/>
                  <a:gd name="T21" fmla="*/ 0 h 126"/>
                  <a:gd name="T22" fmla="*/ 1 w 287"/>
                  <a:gd name="T23" fmla="*/ 0 h 126"/>
                  <a:gd name="T24" fmla="*/ 1 w 287"/>
                  <a:gd name="T25" fmla="*/ 0 h 126"/>
                  <a:gd name="T26" fmla="*/ 1 w 287"/>
                  <a:gd name="T27" fmla="*/ 0 h 126"/>
                  <a:gd name="T28" fmla="*/ 1 w 287"/>
                  <a:gd name="T29" fmla="*/ 0 h 126"/>
                  <a:gd name="T30" fmla="*/ 1 w 287"/>
                  <a:gd name="T31" fmla="*/ 0 h 126"/>
                  <a:gd name="T32" fmla="*/ 1 w 287"/>
                  <a:gd name="T33" fmla="*/ 0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7"/>
                  <a:gd name="T52" fmla="*/ 0 h 126"/>
                  <a:gd name="T53" fmla="*/ 287 w 287"/>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7" h="126">
                    <a:moveTo>
                      <a:pt x="0" y="126"/>
                    </a:moveTo>
                    <a:lnTo>
                      <a:pt x="10" y="115"/>
                    </a:lnTo>
                    <a:lnTo>
                      <a:pt x="21" y="102"/>
                    </a:lnTo>
                    <a:lnTo>
                      <a:pt x="34" y="91"/>
                    </a:lnTo>
                    <a:lnTo>
                      <a:pt x="48" y="81"/>
                    </a:lnTo>
                    <a:lnTo>
                      <a:pt x="63" y="70"/>
                    </a:lnTo>
                    <a:lnTo>
                      <a:pt x="79" y="60"/>
                    </a:lnTo>
                    <a:lnTo>
                      <a:pt x="96" y="51"/>
                    </a:lnTo>
                    <a:lnTo>
                      <a:pt x="114" y="43"/>
                    </a:lnTo>
                    <a:lnTo>
                      <a:pt x="134" y="35"/>
                    </a:lnTo>
                    <a:lnTo>
                      <a:pt x="153" y="28"/>
                    </a:lnTo>
                    <a:lnTo>
                      <a:pt x="173" y="22"/>
                    </a:lnTo>
                    <a:lnTo>
                      <a:pt x="195" y="16"/>
                    </a:lnTo>
                    <a:lnTo>
                      <a:pt x="216" y="10"/>
                    </a:lnTo>
                    <a:lnTo>
                      <a:pt x="239" y="7"/>
                    </a:lnTo>
                    <a:lnTo>
                      <a:pt x="263" y="4"/>
                    </a:lnTo>
                    <a:lnTo>
                      <a:pt x="287" y="0"/>
                    </a:lnTo>
                  </a:path>
                </a:pathLst>
              </a:custGeom>
              <a:noFill/>
              <a:ln w="7938">
                <a:solidFill>
                  <a:srgbClr val="1F1A17"/>
                </a:solidFill>
                <a:prstDash val="solid"/>
                <a:round/>
                <a:headEnd/>
                <a:tailEnd/>
              </a:ln>
            </p:spPr>
            <p:txBody>
              <a:bodyPr/>
              <a:lstStyle/>
              <a:p>
                <a:endParaRPr lang="en-US"/>
              </a:p>
            </p:txBody>
          </p:sp>
          <p:sp>
            <p:nvSpPr>
              <p:cNvPr id="56082" name="Freeform 2123"/>
              <p:cNvSpPr>
                <a:spLocks/>
              </p:cNvSpPr>
              <p:nvPr/>
            </p:nvSpPr>
            <p:spPr bwMode="auto">
              <a:xfrm>
                <a:off x="4796" y="2095"/>
                <a:ext cx="55" cy="11"/>
              </a:xfrm>
              <a:custGeom>
                <a:avLst/>
                <a:gdLst>
                  <a:gd name="T0" fmla="*/ 2 w 327"/>
                  <a:gd name="T1" fmla="*/ 0 h 64"/>
                  <a:gd name="T2" fmla="*/ 2 w 327"/>
                  <a:gd name="T3" fmla="*/ 0 h 64"/>
                  <a:gd name="T4" fmla="*/ 1 w 327"/>
                  <a:gd name="T5" fmla="*/ 0 h 64"/>
                  <a:gd name="T6" fmla="*/ 1 w 327"/>
                  <a:gd name="T7" fmla="*/ 0 h 64"/>
                  <a:gd name="T8" fmla="*/ 1 w 327"/>
                  <a:gd name="T9" fmla="*/ 0 h 64"/>
                  <a:gd name="T10" fmla="*/ 1 w 327"/>
                  <a:gd name="T11" fmla="*/ 0 h 64"/>
                  <a:gd name="T12" fmla="*/ 1 w 327"/>
                  <a:gd name="T13" fmla="*/ 0 h 64"/>
                  <a:gd name="T14" fmla="*/ 1 w 327"/>
                  <a:gd name="T15" fmla="*/ 0 h 64"/>
                  <a:gd name="T16" fmla="*/ 1 w 327"/>
                  <a:gd name="T17" fmla="*/ 0 h 64"/>
                  <a:gd name="T18" fmla="*/ 1 w 327"/>
                  <a:gd name="T19" fmla="*/ 0 h 64"/>
                  <a:gd name="T20" fmla="*/ 1 w 327"/>
                  <a:gd name="T21" fmla="*/ 0 h 64"/>
                  <a:gd name="T22" fmla="*/ 1 w 327"/>
                  <a:gd name="T23" fmla="*/ 0 h 64"/>
                  <a:gd name="T24" fmla="*/ 0 w 327"/>
                  <a:gd name="T25" fmla="*/ 0 h 64"/>
                  <a:gd name="T26" fmla="*/ 0 w 327"/>
                  <a:gd name="T27" fmla="*/ 0 h 64"/>
                  <a:gd name="T28" fmla="*/ 0 w 327"/>
                  <a:gd name="T29" fmla="*/ 0 h 64"/>
                  <a:gd name="T30" fmla="*/ 0 w 327"/>
                  <a:gd name="T31" fmla="*/ 0 h 64"/>
                  <a:gd name="T32" fmla="*/ 0 w 327"/>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7"/>
                  <a:gd name="T52" fmla="*/ 0 h 64"/>
                  <a:gd name="T53" fmla="*/ 327 w 327"/>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7" h="64">
                    <a:moveTo>
                      <a:pt x="327" y="62"/>
                    </a:moveTo>
                    <a:lnTo>
                      <a:pt x="312" y="63"/>
                    </a:lnTo>
                    <a:lnTo>
                      <a:pt x="297" y="63"/>
                    </a:lnTo>
                    <a:lnTo>
                      <a:pt x="284" y="64"/>
                    </a:lnTo>
                    <a:lnTo>
                      <a:pt x="269" y="64"/>
                    </a:lnTo>
                    <a:lnTo>
                      <a:pt x="249" y="64"/>
                    </a:lnTo>
                    <a:lnTo>
                      <a:pt x="230" y="63"/>
                    </a:lnTo>
                    <a:lnTo>
                      <a:pt x="211" y="62"/>
                    </a:lnTo>
                    <a:lnTo>
                      <a:pt x="192" y="60"/>
                    </a:lnTo>
                    <a:lnTo>
                      <a:pt x="155" y="54"/>
                    </a:lnTo>
                    <a:lnTo>
                      <a:pt x="121" y="47"/>
                    </a:lnTo>
                    <a:lnTo>
                      <a:pt x="87" y="38"/>
                    </a:lnTo>
                    <a:lnTo>
                      <a:pt x="56" y="27"/>
                    </a:lnTo>
                    <a:lnTo>
                      <a:pt x="42" y="20"/>
                    </a:lnTo>
                    <a:lnTo>
                      <a:pt x="27" y="14"/>
                    </a:lnTo>
                    <a:lnTo>
                      <a:pt x="13" y="7"/>
                    </a:lnTo>
                    <a:lnTo>
                      <a:pt x="0" y="0"/>
                    </a:lnTo>
                  </a:path>
                </a:pathLst>
              </a:custGeom>
              <a:noFill/>
              <a:ln w="7938">
                <a:solidFill>
                  <a:srgbClr val="1F1A17"/>
                </a:solidFill>
                <a:prstDash val="solid"/>
                <a:round/>
                <a:headEnd/>
                <a:tailEnd/>
              </a:ln>
            </p:spPr>
            <p:txBody>
              <a:bodyPr/>
              <a:lstStyle/>
              <a:p>
                <a:endParaRPr lang="en-US"/>
              </a:p>
            </p:txBody>
          </p:sp>
          <p:sp>
            <p:nvSpPr>
              <p:cNvPr id="56083" name="Freeform 2124"/>
              <p:cNvSpPr>
                <a:spLocks/>
              </p:cNvSpPr>
              <p:nvPr/>
            </p:nvSpPr>
            <p:spPr bwMode="auto">
              <a:xfrm>
                <a:off x="4902" y="2332"/>
                <a:ext cx="2" cy="9"/>
              </a:xfrm>
              <a:custGeom>
                <a:avLst/>
                <a:gdLst>
                  <a:gd name="T0" fmla="*/ 0 w 11"/>
                  <a:gd name="T1" fmla="*/ 0 h 55"/>
                  <a:gd name="T2" fmla="*/ 0 w 11"/>
                  <a:gd name="T3" fmla="*/ 0 h 55"/>
                  <a:gd name="T4" fmla="*/ 0 w 11"/>
                  <a:gd name="T5" fmla="*/ 0 h 55"/>
                  <a:gd name="T6" fmla="*/ 0 w 11"/>
                  <a:gd name="T7" fmla="*/ 0 h 55"/>
                  <a:gd name="T8" fmla="*/ 0 w 11"/>
                  <a:gd name="T9" fmla="*/ 0 h 55"/>
                  <a:gd name="T10" fmla="*/ 0 60000 65536"/>
                  <a:gd name="T11" fmla="*/ 0 60000 65536"/>
                  <a:gd name="T12" fmla="*/ 0 60000 65536"/>
                  <a:gd name="T13" fmla="*/ 0 60000 65536"/>
                  <a:gd name="T14" fmla="*/ 0 60000 65536"/>
                  <a:gd name="T15" fmla="*/ 0 w 11"/>
                  <a:gd name="T16" fmla="*/ 0 h 55"/>
                  <a:gd name="T17" fmla="*/ 11 w 11"/>
                  <a:gd name="T18" fmla="*/ 55 h 55"/>
                </a:gdLst>
                <a:ahLst/>
                <a:cxnLst>
                  <a:cxn ang="T10">
                    <a:pos x="T0" y="T1"/>
                  </a:cxn>
                  <a:cxn ang="T11">
                    <a:pos x="T2" y="T3"/>
                  </a:cxn>
                  <a:cxn ang="T12">
                    <a:pos x="T4" y="T5"/>
                  </a:cxn>
                  <a:cxn ang="T13">
                    <a:pos x="T6" y="T7"/>
                  </a:cxn>
                  <a:cxn ang="T14">
                    <a:pos x="T8" y="T9"/>
                  </a:cxn>
                </a:cxnLst>
                <a:rect l="T15" t="T16" r="T17" b="T18"/>
                <a:pathLst>
                  <a:path w="11" h="55">
                    <a:moveTo>
                      <a:pt x="11" y="0"/>
                    </a:moveTo>
                    <a:lnTo>
                      <a:pt x="10" y="14"/>
                    </a:lnTo>
                    <a:lnTo>
                      <a:pt x="8" y="28"/>
                    </a:lnTo>
                    <a:lnTo>
                      <a:pt x="4" y="42"/>
                    </a:lnTo>
                    <a:lnTo>
                      <a:pt x="0" y="55"/>
                    </a:lnTo>
                  </a:path>
                </a:pathLst>
              </a:custGeom>
              <a:noFill/>
              <a:ln w="7938">
                <a:solidFill>
                  <a:srgbClr val="1F1A17"/>
                </a:solidFill>
                <a:prstDash val="solid"/>
                <a:round/>
                <a:headEnd/>
                <a:tailEnd/>
              </a:ln>
            </p:spPr>
            <p:txBody>
              <a:bodyPr/>
              <a:lstStyle/>
              <a:p>
                <a:endParaRPr lang="en-US"/>
              </a:p>
            </p:txBody>
          </p:sp>
          <p:sp>
            <p:nvSpPr>
              <p:cNvPr id="56084" name="Freeform 2125"/>
              <p:cNvSpPr>
                <a:spLocks/>
              </p:cNvSpPr>
              <p:nvPr/>
            </p:nvSpPr>
            <p:spPr bwMode="auto">
              <a:xfrm>
                <a:off x="4778" y="2591"/>
                <a:ext cx="41" cy="35"/>
              </a:xfrm>
              <a:custGeom>
                <a:avLst/>
                <a:gdLst>
                  <a:gd name="T0" fmla="*/ 1 w 250"/>
                  <a:gd name="T1" fmla="*/ 1 h 207"/>
                  <a:gd name="T2" fmla="*/ 1 w 250"/>
                  <a:gd name="T3" fmla="*/ 1 h 207"/>
                  <a:gd name="T4" fmla="*/ 1 w 250"/>
                  <a:gd name="T5" fmla="*/ 1 h 207"/>
                  <a:gd name="T6" fmla="*/ 1 w 250"/>
                  <a:gd name="T7" fmla="*/ 1 h 207"/>
                  <a:gd name="T8" fmla="*/ 1 w 250"/>
                  <a:gd name="T9" fmla="*/ 1 h 207"/>
                  <a:gd name="T10" fmla="*/ 0 w 250"/>
                  <a:gd name="T11" fmla="*/ 1 h 207"/>
                  <a:gd name="T12" fmla="*/ 0 w 250"/>
                  <a:gd name="T13" fmla="*/ 1 h 207"/>
                  <a:gd name="T14" fmla="*/ 0 w 250"/>
                  <a:gd name="T15" fmla="*/ 1 h 207"/>
                  <a:gd name="T16" fmla="*/ 0 w 250"/>
                  <a:gd name="T17" fmla="*/ 1 h 207"/>
                  <a:gd name="T18" fmla="*/ 0 w 250"/>
                  <a:gd name="T19" fmla="*/ 1 h 207"/>
                  <a:gd name="T20" fmla="*/ 0 w 250"/>
                  <a:gd name="T21" fmla="*/ 1 h 207"/>
                  <a:gd name="T22" fmla="*/ 0 w 250"/>
                  <a:gd name="T23" fmla="*/ 0 h 207"/>
                  <a:gd name="T24" fmla="*/ 0 w 250"/>
                  <a:gd name="T25" fmla="*/ 0 h 207"/>
                  <a:gd name="T26" fmla="*/ 0 w 250"/>
                  <a:gd name="T27" fmla="*/ 0 h 207"/>
                  <a:gd name="T28" fmla="*/ 0 w 250"/>
                  <a:gd name="T29" fmla="*/ 0 h 207"/>
                  <a:gd name="T30" fmla="*/ 0 w 250"/>
                  <a:gd name="T31" fmla="*/ 0 h 207"/>
                  <a:gd name="T32" fmla="*/ 0 w 250"/>
                  <a:gd name="T33" fmla="*/ 0 h 207"/>
                  <a:gd name="T34" fmla="*/ 0 w 250"/>
                  <a:gd name="T35" fmla="*/ 0 h 207"/>
                  <a:gd name="T36" fmla="*/ 0 w 250"/>
                  <a:gd name="T37" fmla="*/ 0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0"/>
                  <a:gd name="T58" fmla="*/ 0 h 207"/>
                  <a:gd name="T59" fmla="*/ 250 w 250"/>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0" h="207">
                    <a:moveTo>
                      <a:pt x="250" y="207"/>
                    </a:moveTo>
                    <a:lnTo>
                      <a:pt x="223" y="201"/>
                    </a:lnTo>
                    <a:lnTo>
                      <a:pt x="198" y="193"/>
                    </a:lnTo>
                    <a:lnTo>
                      <a:pt x="173" y="185"/>
                    </a:lnTo>
                    <a:lnTo>
                      <a:pt x="149" y="175"/>
                    </a:lnTo>
                    <a:lnTo>
                      <a:pt x="128" y="165"/>
                    </a:lnTo>
                    <a:lnTo>
                      <a:pt x="107" y="154"/>
                    </a:lnTo>
                    <a:lnTo>
                      <a:pt x="88" y="141"/>
                    </a:lnTo>
                    <a:lnTo>
                      <a:pt x="71" y="128"/>
                    </a:lnTo>
                    <a:lnTo>
                      <a:pt x="55" y="114"/>
                    </a:lnTo>
                    <a:lnTo>
                      <a:pt x="41" y="99"/>
                    </a:lnTo>
                    <a:lnTo>
                      <a:pt x="29" y="84"/>
                    </a:lnTo>
                    <a:lnTo>
                      <a:pt x="20" y="69"/>
                    </a:lnTo>
                    <a:lnTo>
                      <a:pt x="12" y="53"/>
                    </a:lnTo>
                    <a:lnTo>
                      <a:pt x="6" y="36"/>
                    </a:lnTo>
                    <a:lnTo>
                      <a:pt x="4" y="27"/>
                    </a:lnTo>
                    <a:lnTo>
                      <a:pt x="2" y="19"/>
                    </a:lnTo>
                    <a:lnTo>
                      <a:pt x="2" y="10"/>
                    </a:lnTo>
                    <a:lnTo>
                      <a:pt x="0" y="0"/>
                    </a:lnTo>
                  </a:path>
                </a:pathLst>
              </a:custGeom>
              <a:noFill/>
              <a:ln w="7938">
                <a:solidFill>
                  <a:srgbClr val="1F1A17"/>
                </a:solidFill>
                <a:prstDash val="solid"/>
                <a:round/>
                <a:headEnd/>
                <a:tailEnd/>
              </a:ln>
            </p:spPr>
            <p:txBody>
              <a:bodyPr/>
              <a:lstStyle/>
              <a:p>
                <a:endParaRPr lang="en-US"/>
              </a:p>
            </p:txBody>
          </p:sp>
          <p:sp>
            <p:nvSpPr>
              <p:cNvPr id="56085" name="Freeform 2126"/>
              <p:cNvSpPr>
                <a:spLocks/>
              </p:cNvSpPr>
              <p:nvPr/>
            </p:nvSpPr>
            <p:spPr bwMode="auto">
              <a:xfrm>
                <a:off x="4806" y="2559"/>
                <a:ext cx="97" cy="30"/>
              </a:xfrm>
              <a:custGeom>
                <a:avLst/>
                <a:gdLst>
                  <a:gd name="T0" fmla="*/ 3 w 584"/>
                  <a:gd name="T1" fmla="*/ 0 h 176"/>
                  <a:gd name="T2" fmla="*/ 3 w 584"/>
                  <a:gd name="T3" fmla="*/ 0 h 176"/>
                  <a:gd name="T4" fmla="*/ 3 w 584"/>
                  <a:gd name="T5" fmla="*/ 0 h 176"/>
                  <a:gd name="T6" fmla="*/ 3 w 584"/>
                  <a:gd name="T7" fmla="*/ 0 h 176"/>
                  <a:gd name="T8" fmla="*/ 3 w 584"/>
                  <a:gd name="T9" fmla="*/ 0 h 176"/>
                  <a:gd name="T10" fmla="*/ 2 w 584"/>
                  <a:gd name="T11" fmla="*/ 0 h 176"/>
                  <a:gd name="T12" fmla="*/ 2 w 584"/>
                  <a:gd name="T13" fmla="*/ 0 h 176"/>
                  <a:gd name="T14" fmla="*/ 2 w 584"/>
                  <a:gd name="T15" fmla="*/ 0 h 176"/>
                  <a:gd name="T16" fmla="*/ 2 w 584"/>
                  <a:gd name="T17" fmla="*/ 0 h 176"/>
                  <a:gd name="T18" fmla="*/ 2 w 584"/>
                  <a:gd name="T19" fmla="*/ 0 h 176"/>
                  <a:gd name="T20" fmla="*/ 2 w 584"/>
                  <a:gd name="T21" fmla="*/ 1 h 176"/>
                  <a:gd name="T22" fmla="*/ 2 w 584"/>
                  <a:gd name="T23" fmla="*/ 1 h 176"/>
                  <a:gd name="T24" fmla="*/ 2 w 584"/>
                  <a:gd name="T25" fmla="*/ 1 h 176"/>
                  <a:gd name="T26" fmla="*/ 2 w 584"/>
                  <a:gd name="T27" fmla="*/ 1 h 176"/>
                  <a:gd name="T28" fmla="*/ 2 w 584"/>
                  <a:gd name="T29" fmla="*/ 1 h 176"/>
                  <a:gd name="T30" fmla="*/ 2 w 584"/>
                  <a:gd name="T31" fmla="*/ 1 h 176"/>
                  <a:gd name="T32" fmla="*/ 1 w 584"/>
                  <a:gd name="T33" fmla="*/ 1 h 176"/>
                  <a:gd name="T34" fmla="*/ 1 w 584"/>
                  <a:gd name="T35" fmla="*/ 1 h 176"/>
                  <a:gd name="T36" fmla="*/ 1 w 584"/>
                  <a:gd name="T37" fmla="*/ 1 h 176"/>
                  <a:gd name="T38" fmla="*/ 1 w 584"/>
                  <a:gd name="T39" fmla="*/ 1 h 176"/>
                  <a:gd name="T40" fmla="*/ 1 w 584"/>
                  <a:gd name="T41" fmla="*/ 1 h 176"/>
                  <a:gd name="T42" fmla="*/ 1 w 584"/>
                  <a:gd name="T43" fmla="*/ 1 h 176"/>
                  <a:gd name="T44" fmla="*/ 1 w 584"/>
                  <a:gd name="T45" fmla="*/ 1 h 176"/>
                  <a:gd name="T46" fmla="*/ 0 w 584"/>
                  <a:gd name="T47" fmla="*/ 1 h 176"/>
                  <a:gd name="T48" fmla="*/ 0 w 584"/>
                  <a:gd name="T49" fmla="*/ 1 h 176"/>
                  <a:gd name="T50" fmla="*/ 0 w 584"/>
                  <a:gd name="T51" fmla="*/ 1 h 176"/>
                  <a:gd name="T52" fmla="*/ 0 w 584"/>
                  <a:gd name="T53" fmla="*/ 1 h 176"/>
                  <a:gd name="T54" fmla="*/ 0 w 584"/>
                  <a:gd name="T55" fmla="*/ 1 h 176"/>
                  <a:gd name="T56" fmla="*/ 0 w 584"/>
                  <a:gd name="T57" fmla="*/ 1 h 1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84"/>
                  <a:gd name="T88" fmla="*/ 0 h 176"/>
                  <a:gd name="T89" fmla="*/ 584 w 584"/>
                  <a:gd name="T90" fmla="*/ 176 h 1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84" h="176">
                    <a:moveTo>
                      <a:pt x="584" y="0"/>
                    </a:moveTo>
                    <a:lnTo>
                      <a:pt x="581" y="9"/>
                    </a:lnTo>
                    <a:lnTo>
                      <a:pt x="576" y="18"/>
                    </a:lnTo>
                    <a:lnTo>
                      <a:pt x="572" y="27"/>
                    </a:lnTo>
                    <a:lnTo>
                      <a:pt x="566" y="36"/>
                    </a:lnTo>
                    <a:lnTo>
                      <a:pt x="559" y="45"/>
                    </a:lnTo>
                    <a:lnTo>
                      <a:pt x="552" y="53"/>
                    </a:lnTo>
                    <a:lnTo>
                      <a:pt x="545" y="61"/>
                    </a:lnTo>
                    <a:lnTo>
                      <a:pt x="538" y="69"/>
                    </a:lnTo>
                    <a:lnTo>
                      <a:pt x="519" y="85"/>
                    </a:lnTo>
                    <a:lnTo>
                      <a:pt x="500" y="100"/>
                    </a:lnTo>
                    <a:lnTo>
                      <a:pt x="477" y="113"/>
                    </a:lnTo>
                    <a:lnTo>
                      <a:pt x="453" y="126"/>
                    </a:lnTo>
                    <a:lnTo>
                      <a:pt x="429" y="136"/>
                    </a:lnTo>
                    <a:lnTo>
                      <a:pt x="401" y="146"/>
                    </a:lnTo>
                    <a:lnTo>
                      <a:pt x="373" y="155"/>
                    </a:lnTo>
                    <a:lnTo>
                      <a:pt x="343" y="162"/>
                    </a:lnTo>
                    <a:lnTo>
                      <a:pt x="312" y="168"/>
                    </a:lnTo>
                    <a:lnTo>
                      <a:pt x="280" y="172"/>
                    </a:lnTo>
                    <a:lnTo>
                      <a:pt x="247" y="175"/>
                    </a:lnTo>
                    <a:lnTo>
                      <a:pt x="213" y="176"/>
                    </a:lnTo>
                    <a:lnTo>
                      <a:pt x="183" y="175"/>
                    </a:lnTo>
                    <a:lnTo>
                      <a:pt x="155" y="173"/>
                    </a:lnTo>
                    <a:lnTo>
                      <a:pt x="126" y="170"/>
                    </a:lnTo>
                    <a:lnTo>
                      <a:pt x="99" y="166"/>
                    </a:lnTo>
                    <a:lnTo>
                      <a:pt x="73" y="160"/>
                    </a:lnTo>
                    <a:lnTo>
                      <a:pt x="48" y="154"/>
                    </a:lnTo>
                    <a:lnTo>
                      <a:pt x="23" y="146"/>
                    </a:lnTo>
                    <a:lnTo>
                      <a:pt x="0" y="138"/>
                    </a:lnTo>
                  </a:path>
                </a:pathLst>
              </a:custGeom>
              <a:noFill/>
              <a:ln w="7938">
                <a:solidFill>
                  <a:srgbClr val="1F1A17"/>
                </a:solidFill>
                <a:prstDash val="solid"/>
                <a:round/>
                <a:headEnd/>
                <a:tailEnd/>
              </a:ln>
            </p:spPr>
            <p:txBody>
              <a:bodyPr/>
              <a:lstStyle/>
              <a:p>
                <a:endParaRPr lang="en-US"/>
              </a:p>
            </p:txBody>
          </p:sp>
          <p:sp>
            <p:nvSpPr>
              <p:cNvPr id="56086" name="Freeform 2127"/>
              <p:cNvSpPr>
                <a:spLocks/>
              </p:cNvSpPr>
              <p:nvPr/>
            </p:nvSpPr>
            <p:spPr bwMode="auto">
              <a:xfrm>
                <a:off x="4778" y="2087"/>
                <a:ext cx="18" cy="41"/>
              </a:xfrm>
              <a:custGeom>
                <a:avLst/>
                <a:gdLst>
                  <a:gd name="T0" fmla="*/ 0 w 109"/>
                  <a:gd name="T1" fmla="*/ 1 h 246"/>
                  <a:gd name="T2" fmla="*/ 0 w 109"/>
                  <a:gd name="T3" fmla="*/ 1 h 246"/>
                  <a:gd name="T4" fmla="*/ 0 w 109"/>
                  <a:gd name="T5" fmla="*/ 1 h 246"/>
                  <a:gd name="T6" fmla="*/ 0 w 109"/>
                  <a:gd name="T7" fmla="*/ 1 h 246"/>
                  <a:gd name="T8" fmla="*/ 0 w 109"/>
                  <a:gd name="T9" fmla="*/ 1 h 246"/>
                  <a:gd name="T10" fmla="*/ 0 w 109"/>
                  <a:gd name="T11" fmla="*/ 1 h 246"/>
                  <a:gd name="T12" fmla="*/ 0 w 109"/>
                  <a:gd name="T13" fmla="*/ 1 h 246"/>
                  <a:gd name="T14" fmla="*/ 0 w 109"/>
                  <a:gd name="T15" fmla="*/ 1 h 246"/>
                  <a:gd name="T16" fmla="*/ 0 w 109"/>
                  <a:gd name="T17" fmla="*/ 1 h 246"/>
                  <a:gd name="T18" fmla="*/ 0 w 109"/>
                  <a:gd name="T19" fmla="*/ 1 h 246"/>
                  <a:gd name="T20" fmla="*/ 0 w 109"/>
                  <a:gd name="T21" fmla="*/ 1 h 246"/>
                  <a:gd name="T22" fmla="*/ 0 w 109"/>
                  <a:gd name="T23" fmla="*/ 1 h 246"/>
                  <a:gd name="T24" fmla="*/ 0 w 109"/>
                  <a:gd name="T25" fmla="*/ 1 h 246"/>
                  <a:gd name="T26" fmla="*/ 0 w 109"/>
                  <a:gd name="T27" fmla="*/ 1 h 246"/>
                  <a:gd name="T28" fmla="*/ 0 w 109"/>
                  <a:gd name="T29" fmla="*/ 1 h 246"/>
                  <a:gd name="T30" fmla="*/ 0 w 109"/>
                  <a:gd name="T31" fmla="*/ 1 h 246"/>
                  <a:gd name="T32" fmla="*/ 0 w 109"/>
                  <a:gd name="T33" fmla="*/ 1 h 246"/>
                  <a:gd name="T34" fmla="*/ 0 w 109"/>
                  <a:gd name="T35" fmla="*/ 0 h 246"/>
                  <a:gd name="T36" fmla="*/ 0 w 109"/>
                  <a:gd name="T37" fmla="*/ 0 h 246"/>
                  <a:gd name="T38" fmla="*/ 0 w 109"/>
                  <a:gd name="T39" fmla="*/ 0 h 246"/>
                  <a:gd name="T40" fmla="*/ 0 w 109"/>
                  <a:gd name="T41" fmla="*/ 0 h 246"/>
                  <a:gd name="T42" fmla="*/ 0 w 109"/>
                  <a:gd name="T43" fmla="*/ 0 h 246"/>
                  <a:gd name="T44" fmla="*/ 0 w 109"/>
                  <a:gd name="T45" fmla="*/ 0 h 246"/>
                  <a:gd name="T46" fmla="*/ 0 w 109"/>
                  <a:gd name="T47" fmla="*/ 0 h 246"/>
                  <a:gd name="T48" fmla="*/ 0 w 109"/>
                  <a:gd name="T49" fmla="*/ 0 h 2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9"/>
                  <a:gd name="T76" fmla="*/ 0 h 246"/>
                  <a:gd name="T77" fmla="*/ 109 w 109"/>
                  <a:gd name="T78" fmla="*/ 246 h 24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9" h="246">
                    <a:moveTo>
                      <a:pt x="109" y="246"/>
                    </a:moveTo>
                    <a:lnTo>
                      <a:pt x="97" y="239"/>
                    </a:lnTo>
                    <a:lnTo>
                      <a:pt x="86" y="231"/>
                    </a:lnTo>
                    <a:lnTo>
                      <a:pt x="74" y="223"/>
                    </a:lnTo>
                    <a:lnTo>
                      <a:pt x="64" y="215"/>
                    </a:lnTo>
                    <a:lnTo>
                      <a:pt x="54" y="206"/>
                    </a:lnTo>
                    <a:lnTo>
                      <a:pt x="46" y="197"/>
                    </a:lnTo>
                    <a:lnTo>
                      <a:pt x="37" y="187"/>
                    </a:lnTo>
                    <a:lnTo>
                      <a:pt x="30" y="177"/>
                    </a:lnTo>
                    <a:lnTo>
                      <a:pt x="23" y="167"/>
                    </a:lnTo>
                    <a:lnTo>
                      <a:pt x="17" y="158"/>
                    </a:lnTo>
                    <a:lnTo>
                      <a:pt x="13" y="147"/>
                    </a:lnTo>
                    <a:lnTo>
                      <a:pt x="8" y="136"/>
                    </a:lnTo>
                    <a:lnTo>
                      <a:pt x="5" y="126"/>
                    </a:lnTo>
                    <a:lnTo>
                      <a:pt x="3" y="115"/>
                    </a:lnTo>
                    <a:lnTo>
                      <a:pt x="2" y="105"/>
                    </a:lnTo>
                    <a:lnTo>
                      <a:pt x="0" y="93"/>
                    </a:lnTo>
                    <a:lnTo>
                      <a:pt x="2" y="81"/>
                    </a:lnTo>
                    <a:lnTo>
                      <a:pt x="3" y="68"/>
                    </a:lnTo>
                    <a:lnTo>
                      <a:pt x="6" y="57"/>
                    </a:lnTo>
                    <a:lnTo>
                      <a:pt x="9" y="44"/>
                    </a:lnTo>
                    <a:lnTo>
                      <a:pt x="15" y="33"/>
                    </a:lnTo>
                    <a:lnTo>
                      <a:pt x="21" y="22"/>
                    </a:lnTo>
                    <a:lnTo>
                      <a:pt x="28" y="10"/>
                    </a:lnTo>
                    <a:lnTo>
                      <a:pt x="37" y="0"/>
                    </a:lnTo>
                  </a:path>
                </a:pathLst>
              </a:custGeom>
              <a:noFill/>
              <a:ln w="7938">
                <a:solidFill>
                  <a:srgbClr val="1F1A17"/>
                </a:solidFill>
                <a:prstDash val="solid"/>
                <a:round/>
                <a:headEnd/>
                <a:tailEnd/>
              </a:ln>
            </p:spPr>
            <p:txBody>
              <a:bodyPr/>
              <a:lstStyle/>
              <a:p>
                <a:endParaRPr lang="en-US"/>
              </a:p>
            </p:txBody>
          </p:sp>
          <p:sp>
            <p:nvSpPr>
              <p:cNvPr id="56087" name="Freeform 2128"/>
              <p:cNvSpPr>
                <a:spLocks/>
              </p:cNvSpPr>
              <p:nvPr/>
            </p:nvSpPr>
            <p:spPr bwMode="auto">
              <a:xfrm>
                <a:off x="4850" y="2118"/>
                <a:ext cx="48" cy="20"/>
              </a:xfrm>
              <a:custGeom>
                <a:avLst/>
                <a:gdLst>
                  <a:gd name="T0" fmla="*/ 1 w 287"/>
                  <a:gd name="T1" fmla="*/ 0 h 121"/>
                  <a:gd name="T2" fmla="*/ 1 w 287"/>
                  <a:gd name="T3" fmla="*/ 0 h 121"/>
                  <a:gd name="T4" fmla="*/ 1 w 287"/>
                  <a:gd name="T5" fmla="*/ 0 h 121"/>
                  <a:gd name="T6" fmla="*/ 1 w 287"/>
                  <a:gd name="T7" fmla="*/ 0 h 121"/>
                  <a:gd name="T8" fmla="*/ 1 w 287"/>
                  <a:gd name="T9" fmla="*/ 0 h 121"/>
                  <a:gd name="T10" fmla="*/ 1 w 287"/>
                  <a:gd name="T11" fmla="*/ 0 h 121"/>
                  <a:gd name="T12" fmla="*/ 1 w 287"/>
                  <a:gd name="T13" fmla="*/ 0 h 121"/>
                  <a:gd name="T14" fmla="*/ 1 w 287"/>
                  <a:gd name="T15" fmla="*/ 0 h 121"/>
                  <a:gd name="T16" fmla="*/ 1 w 287"/>
                  <a:gd name="T17" fmla="*/ 0 h 121"/>
                  <a:gd name="T18" fmla="*/ 1 w 287"/>
                  <a:gd name="T19" fmla="*/ 0 h 121"/>
                  <a:gd name="T20" fmla="*/ 1 w 287"/>
                  <a:gd name="T21" fmla="*/ 0 h 121"/>
                  <a:gd name="T22" fmla="*/ 1 w 287"/>
                  <a:gd name="T23" fmla="*/ 0 h 121"/>
                  <a:gd name="T24" fmla="*/ 1 w 287"/>
                  <a:gd name="T25" fmla="*/ 0 h 121"/>
                  <a:gd name="T26" fmla="*/ 0 w 287"/>
                  <a:gd name="T27" fmla="*/ 0 h 121"/>
                  <a:gd name="T28" fmla="*/ 0 w 287"/>
                  <a:gd name="T29" fmla="*/ 0 h 121"/>
                  <a:gd name="T30" fmla="*/ 0 w 287"/>
                  <a:gd name="T31" fmla="*/ 0 h 121"/>
                  <a:gd name="T32" fmla="*/ 0 w 287"/>
                  <a:gd name="T33" fmla="*/ 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7"/>
                  <a:gd name="T52" fmla="*/ 0 h 121"/>
                  <a:gd name="T53" fmla="*/ 287 w 287"/>
                  <a:gd name="T54" fmla="*/ 121 h 1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7" h="121">
                    <a:moveTo>
                      <a:pt x="287" y="0"/>
                    </a:moveTo>
                    <a:lnTo>
                      <a:pt x="275" y="11"/>
                    </a:lnTo>
                    <a:lnTo>
                      <a:pt x="264" y="22"/>
                    </a:lnTo>
                    <a:lnTo>
                      <a:pt x="250" y="34"/>
                    </a:lnTo>
                    <a:lnTo>
                      <a:pt x="237" y="44"/>
                    </a:lnTo>
                    <a:lnTo>
                      <a:pt x="222" y="53"/>
                    </a:lnTo>
                    <a:lnTo>
                      <a:pt x="205" y="63"/>
                    </a:lnTo>
                    <a:lnTo>
                      <a:pt x="188" y="71"/>
                    </a:lnTo>
                    <a:lnTo>
                      <a:pt x="171" y="80"/>
                    </a:lnTo>
                    <a:lnTo>
                      <a:pt x="151" y="87"/>
                    </a:lnTo>
                    <a:lnTo>
                      <a:pt x="132" y="94"/>
                    </a:lnTo>
                    <a:lnTo>
                      <a:pt x="112" y="101"/>
                    </a:lnTo>
                    <a:lnTo>
                      <a:pt x="90" y="106"/>
                    </a:lnTo>
                    <a:lnTo>
                      <a:pt x="69" y="111"/>
                    </a:lnTo>
                    <a:lnTo>
                      <a:pt x="47" y="116"/>
                    </a:lnTo>
                    <a:lnTo>
                      <a:pt x="24" y="118"/>
                    </a:lnTo>
                    <a:lnTo>
                      <a:pt x="0" y="121"/>
                    </a:lnTo>
                  </a:path>
                </a:pathLst>
              </a:custGeom>
              <a:noFill/>
              <a:ln w="7938">
                <a:solidFill>
                  <a:srgbClr val="1F1A17"/>
                </a:solidFill>
                <a:prstDash val="solid"/>
                <a:round/>
                <a:headEnd/>
                <a:tailEnd/>
              </a:ln>
            </p:spPr>
            <p:txBody>
              <a:bodyPr/>
              <a:lstStyle/>
              <a:p>
                <a:endParaRPr lang="en-US"/>
              </a:p>
            </p:txBody>
          </p:sp>
          <p:sp>
            <p:nvSpPr>
              <p:cNvPr id="56088" name="Freeform 2129"/>
              <p:cNvSpPr>
                <a:spLocks/>
              </p:cNvSpPr>
              <p:nvPr/>
            </p:nvSpPr>
            <p:spPr bwMode="auto">
              <a:xfrm>
                <a:off x="4835" y="2065"/>
                <a:ext cx="34" cy="4"/>
              </a:xfrm>
              <a:custGeom>
                <a:avLst/>
                <a:gdLst>
                  <a:gd name="T0" fmla="*/ 0 w 198"/>
                  <a:gd name="T1" fmla="*/ 0 h 22"/>
                  <a:gd name="T2" fmla="*/ 0 w 198"/>
                  <a:gd name="T3" fmla="*/ 0 h 22"/>
                  <a:gd name="T4" fmla="*/ 0 w 198"/>
                  <a:gd name="T5" fmla="*/ 0 h 22"/>
                  <a:gd name="T6" fmla="*/ 0 w 198"/>
                  <a:gd name="T7" fmla="*/ 0 h 22"/>
                  <a:gd name="T8" fmla="*/ 0 w 198"/>
                  <a:gd name="T9" fmla="*/ 0 h 22"/>
                  <a:gd name="T10" fmla="*/ 1 w 198"/>
                  <a:gd name="T11" fmla="*/ 0 h 22"/>
                  <a:gd name="T12" fmla="*/ 1 w 198"/>
                  <a:gd name="T13" fmla="*/ 0 h 22"/>
                  <a:gd name="T14" fmla="*/ 1 w 198"/>
                  <a:gd name="T15" fmla="*/ 0 h 22"/>
                  <a:gd name="T16" fmla="*/ 1 w 198"/>
                  <a:gd name="T17" fmla="*/ 0 h 22"/>
                  <a:gd name="T18" fmla="*/ 1 w 198"/>
                  <a:gd name="T19" fmla="*/ 0 h 22"/>
                  <a:gd name="T20" fmla="*/ 1 w 198"/>
                  <a:gd name="T21" fmla="*/ 0 h 22"/>
                  <a:gd name="T22" fmla="*/ 1 w 198"/>
                  <a:gd name="T23" fmla="*/ 0 h 22"/>
                  <a:gd name="T24" fmla="*/ 1 w 198"/>
                  <a:gd name="T25" fmla="*/ 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22"/>
                  <a:gd name="T41" fmla="*/ 198 w 19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22">
                    <a:moveTo>
                      <a:pt x="0" y="1"/>
                    </a:moveTo>
                    <a:lnTo>
                      <a:pt x="17" y="0"/>
                    </a:lnTo>
                    <a:lnTo>
                      <a:pt x="34" y="0"/>
                    </a:lnTo>
                    <a:lnTo>
                      <a:pt x="54" y="0"/>
                    </a:lnTo>
                    <a:lnTo>
                      <a:pt x="76" y="1"/>
                    </a:lnTo>
                    <a:lnTo>
                      <a:pt x="96" y="2"/>
                    </a:lnTo>
                    <a:lnTo>
                      <a:pt x="117" y="5"/>
                    </a:lnTo>
                    <a:lnTo>
                      <a:pt x="136" y="8"/>
                    </a:lnTo>
                    <a:lnTo>
                      <a:pt x="156" y="11"/>
                    </a:lnTo>
                    <a:lnTo>
                      <a:pt x="175" y="16"/>
                    </a:lnTo>
                    <a:lnTo>
                      <a:pt x="194" y="20"/>
                    </a:lnTo>
                    <a:lnTo>
                      <a:pt x="196" y="20"/>
                    </a:lnTo>
                    <a:lnTo>
                      <a:pt x="198" y="22"/>
                    </a:lnTo>
                  </a:path>
                </a:pathLst>
              </a:custGeom>
              <a:noFill/>
              <a:ln w="7938">
                <a:solidFill>
                  <a:srgbClr val="1F1A17"/>
                </a:solidFill>
                <a:prstDash val="solid"/>
                <a:round/>
                <a:headEnd/>
                <a:tailEnd/>
              </a:ln>
            </p:spPr>
            <p:txBody>
              <a:bodyPr/>
              <a:lstStyle/>
              <a:p>
                <a:endParaRPr lang="en-US"/>
              </a:p>
            </p:txBody>
          </p:sp>
          <p:sp>
            <p:nvSpPr>
              <p:cNvPr id="56089" name="Freeform 2130"/>
              <p:cNvSpPr>
                <a:spLocks/>
              </p:cNvSpPr>
              <p:nvPr/>
            </p:nvSpPr>
            <p:spPr bwMode="auto">
              <a:xfrm>
                <a:off x="4791" y="2155"/>
                <a:ext cx="11" cy="7"/>
              </a:xfrm>
              <a:custGeom>
                <a:avLst/>
                <a:gdLst>
                  <a:gd name="T0" fmla="*/ 0 w 69"/>
                  <a:gd name="T1" fmla="*/ 0 h 41"/>
                  <a:gd name="T2" fmla="*/ 0 w 69"/>
                  <a:gd name="T3" fmla="*/ 0 h 41"/>
                  <a:gd name="T4" fmla="*/ 0 w 69"/>
                  <a:gd name="T5" fmla="*/ 0 h 41"/>
                  <a:gd name="T6" fmla="*/ 0 w 69"/>
                  <a:gd name="T7" fmla="*/ 0 h 41"/>
                  <a:gd name="T8" fmla="*/ 0 w 69"/>
                  <a:gd name="T9" fmla="*/ 0 h 41"/>
                  <a:gd name="T10" fmla="*/ 0 w 69"/>
                  <a:gd name="T11" fmla="*/ 0 h 41"/>
                  <a:gd name="T12" fmla="*/ 0 w 69"/>
                  <a:gd name="T13" fmla="*/ 0 h 41"/>
                  <a:gd name="T14" fmla="*/ 0 60000 65536"/>
                  <a:gd name="T15" fmla="*/ 0 60000 65536"/>
                  <a:gd name="T16" fmla="*/ 0 60000 65536"/>
                  <a:gd name="T17" fmla="*/ 0 60000 65536"/>
                  <a:gd name="T18" fmla="*/ 0 60000 65536"/>
                  <a:gd name="T19" fmla="*/ 0 60000 65536"/>
                  <a:gd name="T20" fmla="*/ 0 60000 65536"/>
                  <a:gd name="T21" fmla="*/ 0 w 69"/>
                  <a:gd name="T22" fmla="*/ 0 h 41"/>
                  <a:gd name="T23" fmla="*/ 69 w 69"/>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41">
                    <a:moveTo>
                      <a:pt x="69" y="41"/>
                    </a:moveTo>
                    <a:lnTo>
                      <a:pt x="61" y="38"/>
                    </a:lnTo>
                    <a:lnTo>
                      <a:pt x="52" y="34"/>
                    </a:lnTo>
                    <a:lnTo>
                      <a:pt x="42" y="28"/>
                    </a:lnTo>
                    <a:lnTo>
                      <a:pt x="31" y="22"/>
                    </a:lnTo>
                    <a:lnTo>
                      <a:pt x="12" y="9"/>
                    </a:lnTo>
                    <a:lnTo>
                      <a:pt x="0" y="0"/>
                    </a:lnTo>
                  </a:path>
                </a:pathLst>
              </a:custGeom>
              <a:noFill/>
              <a:ln w="7938">
                <a:solidFill>
                  <a:srgbClr val="1F1A17"/>
                </a:solidFill>
                <a:prstDash val="solid"/>
                <a:round/>
                <a:headEnd/>
                <a:tailEnd/>
              </a:ln>
            </p:spPr>
            <p:txBody>
              <a:bodyPr/>
              <a:lstStyle/>
              <a:p>
                <a:endParaRPr lang="en-US"/>
              </a:p>
            </p:txBody>
          </p:sp>
          <p:sp>
            <p:nvSpPr>
              <p:cNvPr id="56090" name="Freeform 2131"/>
              <p:cNvSpPr>
                <a:spLocks/>
              </p:cNvSpPr>
              <p:nvPr/>
            </p:nvSpPr>
            <p:spPr bwMode="auto">
              <a:xfrm>
                <a:off x="4814" y="2085"/>
                <a:ext cx="32" cy="7"/>
              </a:xfrm>
              <a:custGeom>
                <a:avLst/>
                <a:gdLst>
                  <a:gd name="T0" fmla="*/ 1 w 197"/>
                  <a:gd name="T1" fmla="*/ 0 h 39"/>
                  <a:gd name="T2" fmla="*/ 1 w 197"/>
                  <a:gd name="T3" fmla="*/ 0 h 39"/>
                  <a:gd name="T4" fmla="*/ 1 w 197"/>
                  <a:gd name="T5" fmla="*/ 0 h 39"/>
                  <a:gd name="T6" fmla="*/ 1 w 197"/>
                  <a:gd name="T7" fmla="*/ 0 h 39"/>
                  <a:gd name="T8" fmla="*/ 0 w 197"/>
                  <a:gd name="T9" fmla="*/ 0 h 39"/>
                  <a:gd name="T10" fmla="*/ 0 w 197"/>
                  <a:gd name="T11" fmla="*/ 0 h 39"/>
                  <a:gd name="T12" fmla="*/ 0 w 197"/>
                  <a:gd name="T13" fmla="*/ 0 h 39"/>
                  <a:gd name="T14" fmla="*/ 0 w 197"/>
                  <a:gd name="T15" fmla="*/ 0 h 39"/>
                  <a:gd name="T16" fmla="*/ 0 w 197"/>
                  <a:gd name="T17" fmla="*/ 0 h 39"/>
                  <a:gd name="T18" fmla="*/ 0 w 197"/>
                  <a:gd name="T19" fmla="*/ 0 h 39"/>
                  <a:gd name="T20" fmla="*/ 0 w 197"/>
                  <a:gd name="T21" fmla="*/ 0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7"/>
                  <a:gd name="T34" fmla="*/ 0 h 39"/>
                  <a:gd name="T35" fmla="*/ 197 w 197"/>
                  <a:gd name="T36" fmla="*/ 39 h 3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7" h="39">
                    <a:moveTo>
                      <a:pt x="197" y="38"/>
                    </a:moveTo>
                    <a:lnTo>
                      <a:pt x="181" y="39"/>
                    </a:lnTo>
                    <a:lnTo>
                      <a:pt x="165" y="39"/>
                    </a:lnTo>
                    <a:lnTo>
                      <a:pt x="141" y="39"/>
                    </a:lnTo>
                    <a:lnTo>
                      <a:pt x="118" y="37"/>
                    </a:lnTo>
                    <a:lnTo>
                      <a:pt x="97" y="33"/>
                    </a:lnTo>
                    <a:lnTo>
                      <a:pt x="75" y="29"/>
                    </a:lnTo>
                    <a:lnTo>
                      <a:pt x="53" y="23"/>
                    </a:lnTo>
                    <a:lnTo>
                      <a:pt x="34" y="16"/>
                    </a:lnTo>
                    <a:lnTo>
                      <a:pt x="16" y="9"/>
                    </a:lnTo>
                    <a:lnTo>
                      <a:pt x="0" y="0"/>
                    </a:lnTo>
                  </a:path>
                </a:pathLst>
              </a:custGeom>
              <a:noFill/>
              <a:ln w="7938">
                <a:solidFill>
                  <a:srgbClr val="1F1A17"/>
                </a:solidFill>
                <a:prstDash val="solid"/>
                <a:round/>
                <a:headEnd/>
                <a:tailEnd/>
              </a:ln>
            </p:spPr>
            <p:txBody>
              <a:bodyPr/>
              <a:lstStyle/>
              <a:p>
                <a:endParaRPr lang="en-US"/>
              </a:p>
            </p:txBody>
          </p:sp>
          <p:sp>
            <p:nvSpPr>
              <p:cNvPr id="56091" name="Freeform 2132"/>
              <p:cNvSpPr>
                <a:spLocks/>
              </p:cNvSpPr>
              <p:nvPr/>
            </p:nvSpPr>
            <p:spPr bwMode="auto">
              <a:xfrm>
                <a:off x="4868" y="2053"/>
                <a:ext cx="12" cy="27"/>
              </a:xfrm>
              <a:custGeom>
                <a:avLst/>
                <a:gdLst>
                  <a:gd name="T0" fmla="*/ 0 w 71"/>
                  <a:gd name="T1" fmla="*/ 0 h 163"/>
                  <a:gd name="T2" fmla="*/ 0 w 71"/>
                  <a:gd name="T3" fmla="*/ 0 h 163"/>
                  <a:gd name="T4" fmla="*/ 0 w 71"/>
                  <a:gd name="T5" fmla="*/ 0 h 163"/>
                  <a:gd name="T6" fmla="*/ 0 w 71"/>
                  <a:gd name="T7" fmla="*/ 0 h 163"/>
                  <a:gd name="T8" fmla="*/ 0 w 71"/>
                  <a:gd name="T9" fmla="*/ 0 h 163"/>
                  <a:gd name="T10" fmla="*/ 0 w 71"/>
                  <a:gd name="T11" fmla="*/ 0 h 163"/>
                  <a:gd name="T12" fmla="*/ 0 w 71"/>
                  <a:gd name="T13" fmla="*/ 0 h 163"/>
                  <a:gd name="T14" fmla="*/ 0 w 71"/>
                  <a:gd name="T15" fmla="*/ 0 h 163"/>
                  <a:gd name="T16" fmla="*/ 0 w 71"/>
                  <a:gd name="T17" fmla="*/ 0 h 163"/>
                  <a:gd name="T18" fmla="*/ 0 w 71"/>
                  <a:gd name="T19" fmla="*/ 0 h 163"/>
                  <a:gd name="T20" fmla="*/ 0 w 71"/>
                  <a:gd name="T21" fmla="*/ 0 h 163"/>
                  <a:gd name="T22" fmla="*/ 0 w 71"/>
                  <a:gd name="T23" fmla="*/ 0 h 163"/>
                  <a:gd name="T24" fmla="*/ 0 w 71"/>
                  <a:gd name="T25" fmla="*/ 0 h 163"/>
                  <a:gd name="T26" fmla="*/ 0 w 71"/>
                  <a:gd name="T27" fmla="*/ 0 h 163"/>
                  <a:gd name="T28" fmla="*/ 0 w 71"/>
                  <a:gd name="T29" fmla="*/ 1 h 163"/>
                  <a:gd name="T30" fmla="*/ 0 w 71"/>
                  <a:gd name="T31" fmla="*/ 1 h 163"/>
                  <a:gd name="T32" fmla="*/ 0 w 71"/>
                  <a:gd name="T33" fmla="*/ 1 h 163"/>
                  <a:gd name="T34" fmla="*/ 0 w 71"/>
                  <a:gd name="T35" fmla="*/ 1 h 163"/>
                  <a:gd name="T36" fmla="*/ 0 w 71"/>
                  <a:gd name="T37" fmla="*/ 1 h 1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163"/>
                  <a:gd name="T59" fmla="*/ 71 w 71"/>
                  <a:gd name="T60" fmla="*/ 163 h 1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163">
                    <a:moveTo>
                      <a:pt x="0" y="0"/>
                    </a:moveTo>
                    <a:lnTo>
                      <a:pt x="15" y="11"/>
                    </a:lnTo>
                    <a:lnTo>
                      <a:pt x="29" y="21"/>
                    </a:lnTo>
                    <a:lnTo>
                      <a:pt x="42" y="32"/>
                    </a:lnTo>
                    <a:lnTo>
                      <a:pt x="52" y="45"/>
                    </a:lnTo>
                    <a:lnTo>
                      <a:pt x="60" y="57"/>
                    </a:lnTo>
                    <a:lnTo>
                      <a:pt x="66" y="71"/>
                    </a:lnTo>
                    <a:lnTo>
                      <a:pt x="68" y="78"/>
                    </a:lnTo>
                    <a:lnTo>
                      <a:pt x="70" y="84"/>
                    </a:lnTo>
                    <a:lnTo>
                      <a:pt x="71" y="91"/>
                    </a:lnTo>
                    <a:lnTo>
                      <a:pt x="71" y="98"/>
                    </a:lnTo>
                    <a:lnTo>
                      <a:pt x="70" y="107"/>
                    </a:lnTo>
                    <a:lnTo>
                      <a:pt x="69" y="115"/>
                    </a:lnTo>
                    <a:lnTo>
                      <a:pt x="67" y="124"/>
                    </a:lnTo>
                    <a:lnTo>
                      <a:pt x="63" y="132"/>
                    </a:lnTo>
                    <a:lnTo>
                      <a:pt x="60" y="140"/>
                    </a:lnTo>
                    <a:lnTo>
                      <a:pt x="56" y="148"/>
                    </a:lnTo>
                    <a:lnTo>
                      <a:pt x="50" y="155"/>
                    </a:lnTo>
                    <a:lnTo>
                      <a:pt x="43" y="163"/>
                    </a:lnTo>
                  </a:path>
                </a:pathLst>
              </a:custGeom>
              <a:noFill/>
              <a:ln w="7938">
                <a:solidFill>
                  <a:srgbClr val="1F1A17"/>
                </a:solidFill>
                <a:prstDash val="solid"/>
                <a:round/>
                <a:headEnd/>
                <a:tailEnd/>
              </a:ln>
            </p:spPr>
            <p:txBody>
              <a:bodyPr/>
              <a:lstStyle/>
              <a:p>
                <a:endParaRPr lang="en-US"/>
              </a:p>
            </p:txBody>
          </p:sp>
          <p:sp>
            <p:nvSpPr>
              <p:cNvPr id="56092" name="Freeform 2133"/>
              <p:cNvSpPr>
                <a:spLocks/>
              </p:cNvSpPr>
              <p:nvPr/>
            </p:nvSpPr>
            <p:spPr bwMode="auto">
              <a:xfrm>
                <a:off x="4806" y="2047"/>
                <a:ext cx="29" cy="13"/>
              </a:xfrm>
              <a:custGeom>
                <a:avLst/>
                <a:gdLst>
                  <a:gd name="T0" fmla="*/ 0 w 176"/>
                  <a:gd name="T1" fmla="*/ 0 h 77"/>
                  <a:gd name="T2" fmla="*/ 0 w 176"/>
                  <a:gd name="T3" fmla="*/ 0 h 77"/>
                  <a:gd name="T4" fmla="*/ 0 w 176"/>
                  <a:gd name="T5" fmla="*/ 0 h 77"/>
                  <a:gd name="T6" fmla="*/ 0 w 176"/>
                  <a:gd name="T7" fmla="*/ 0 h 77"/>
                  <a:gd name="T8" fmla="*/ 0 w 176"/>
                  <a:gd name="T9" fmla="*/ 0 h 77"/>
                  <a:gd name="T10" fmla="*/ 0 w 176"/>
                  <a:gd name="T11" fmla="*/ 0 h 77"/>
                  <a:gd name="T12" fmla="*/ 0 w 176"/>
                  <a:gd name="T13" fmla="*/ 0 h 77"/>
                  <a:gd name="T14" fmla="*/ 0 w 176"/>
                  <a:gd name="T15" fmla="*/ 0 h 77"/>
                  <a:gd name="T16" fmla="*/ 0 w 176"/>
                  <a:gd name="T17" fmla="*/ 0 h 77"/>
                  <a:gd name="T18" fmla="*/ 0 w 176"/>
                  <a:gd name="T19" fmla="*/ 0 h 77"/>
                  <a:gd name="T20" fmla="*/ 0 w 176"/>
                  <a:gd name="T21" fmla="*/ 0 h 77"/>
                  <a:gd name="T22" fmla="*/ 1 w 176"/>
                  <a:gd name="T23" fmla="*/ 0 h 77"/>
                  <a:gd name="T24" fmla="*/ 1 w 176"/>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6"/>
                  <a:gd name="T40" fmla="*/ 0 h 77"/>
                  <a:gd name="T41" fmla="*/ 176 w 176"/>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6" h="77">
                    <a:moveTo>
                      <a:pt x="0" y="77"/>
                    </a:moveTo>
                    <a:lnTo>
                      <a:pt x="5" y="71"/>
                    </a:lnTo>
                    <a:lnTo>
                      <a:pt x="13" y="63"/>
                    </a:lnTo>
                    <a:lnTo>
                      <a:pt x="20" y="56"/>
                    </a:lnTo>
                    <a:lnTo>
                      <a:pt x="29" y="49"/>
                    </a:lnTo>
                    <a:lnTo>
                      <a:pt x="38" y="43"/>
                    </a:lnTo>
                    <a:lnTo>
                      <a:pt x="48" y="38"/>
                    </a:lnTo>
                    <a:lnTo>
                      <a:pt x="59" y="32"/>
                    </a:lnTo>
                    <a:lnTo>
                      <a:pt x="70" y="26"/>
                    </a:lnTo>
                    <a:lnTo>
                      <a:pt x="94" y="17"/>
                    </a:lnTo>
                    <a:lnTo>
                      <a:pt x="120" y="9"/>
                    </a:lnTo>
                    <a:lnTo>
                      <a:pt x="147" y="4"/>
                    </a:lnTo>
                    <a:lnTo>
                      <a:pt x="176" y="0"/>
                    </a:lnTo>
                  </a:path>
                </a:pathLst>
              </a:custGeom>
              <a:noFill/>
              <a:ln w="7938">
                <a:solidFill>
                  <a:srgbClr val="1F1A17"/>
                </a:solidFill>
                <a:prstDash val="solid"/>
                <a:round/>
                <a:headEnd/>
                <a:tailEnd/>
              </a:ln>
            </p:spPr>
            <p:txBody>
              <a:bodyPr/>
              <a:lstStyle/>
              <a:p>
                <a:endParaRPr lang="en-US"/>
              </a:p>
            </p:txBody>
          </p:sp>
          <p:sp>
            <p:nvSpPr>
              <p:cNvPr id="56093" name="Freeform 2134"/>
              <p:cNvSpPr>
                <a:spLocks/>
              </p:cNvSpPr>
              <p:nvPr/>
            </p:nvSpPr>
            <p:spPr bwMode="auto">
              <a:xfrm>
                <a:off x="4851" y="2112"/>
                <a:ext cx="25" cy="12"/>
              </a:xfrm>
              <a:custGeom>
                <a:avLst/>
                <a:gdLst>
                  <a:gd name="T0" fmla="*/ 1 w 151"/>
                  <a:gd name="T1" fmla="*/ 0 h 72"/>
                  <a:gd name="T2" fmla="*/ 1 w 151"/>
                  <a:gd name="T3" fmla="*/ 0 h 72"/>
                  <a:gd name="T4" fmla="*/ 0 w 151"/>
                  <a:gd name="T5" fmla="*/ 0 h 72"/>
                  <a:gd name="T6" fmla="*/ 0 w 151"/>
                  <a:gd name="T7" fmla="*/ 0 h 72"/>
                  <a:gd name="T8" fmla="*/ 0 w 151"/>
                  <a:gd name="T9" fmla="*/ 0 h 72"/>
                  <a:gd name="T10" fmla="*/ 0 w 151"/>
                  <a:gd name="T11" fmla="*/ 0 h 72"/>
                  <a:gd name="T12" fmla="*/ 0 w 151"/>
                  <a:gd name="T13" fmla="*/ 0 h 72"/>
                  <a:gd name="T14" fmla="*/ 0 w 151"/>
                  <a:gd name="T15" fmla="*/ 0 h 72"/>
                  <a:gd name="T16" fmla="*/ 0 w 151"/>
                  <a:gd name="T17" fmla="*/ 0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1"/>
                  <a:gd name="T28" fmla="*/ 0 h 72"/>
                  <a:gd name="T29" fmla="*/ 151 w 151"/>
                  <a:gd name="T30" fmla="*/ 72 h 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1" h="72">
                    <a:moveTo>
                      <a:pt x="151" y="0"/>
                    </a:moveTo>
                    <a:lnTo>
                      <a:pt x="138" y="13"/>
                    </a:lnTo>
                    <a:lnTo>
                      <a:pt x="123" y="25"/>
                    </a:lnTo>
                    <a:lnTo>
                      <a:pt x="108" y="35"/>
                    </a:lnTo>
                    <a:lnTo>
                      <a:pt x="89" y="46"/>
                    </a:lnTo>
                    <a:lnTo>
                      <a:pt x="69" y="55"/>
                    </a:lnTo>
                    <a:lnTo>
                      <a:pt x="47" y="61"/>
                    </a:lnTo>
                    <a:lnTo>
                      <a:pt x="24" y="67"/>
                    </a:lnTo>
                    <a:lnTo>
                      <a:pt x="0" y="72"/>
                    </a:lnTo>
                  </a:path>
                </a:pathLst>
              </a:custGeom>
              <a:noFill/>
              <a:ln w="7938">
                <a:solidFill>
                  <a:srgbClr val="1F1A17"/>
                </a:solidFill>
                <a:prstDash val="solid"/>
                <a:round/>
                <a:headEnd/>
                <a:tailEnd/>
              </a:ln>
            </p:spPr>
            <p:txBody>
              <a:bodyPr/>
              <a:lstStyle/>
              <a:p>
                <a:endParaRPr lang="en-US"/>
              </a:p>
            </p:txBody>
          </p:sp>
          <p:sp>
            <p:nvSpPr>
              <p:cNvPr id="56094" name="Freeform 2135"/>
              <p:cNvSpPr>
                <a:spLocks/>
              </p:cNvSpPr>
              <p:nvPr/>
            </p:nvSpPr>
            <p:spPr bwMode="auto">
              <a:xfrm>
                <a:off x="4835" y="2080"/>
                <a:ext cx="33" cy="6"/>
              </a:xfrm>
              <a:custGeom>
                <a:avLst/>
                <a:gdLst>
                  <a:gd name="T0" fmla="*/ 0 w 195"/>
                  <a:gd name="T1" fmla="*/ 0 h 38"/>
                  <a:gd name="T2" fmla="*/ 0 w 195"/>
                  <a:gd name="T3" fmla="*/ 0 h 38"/>
                  <a:gd name="T4" fmla="*/ 0 w 195"/>
                  <a:gd name="T5" fmla="*/ 0 h 38"/>
                  <a:gd name="T6" fmla="*/ 0 w 195"/>
                  <a:gd name="T7" fmla="*/ 0 h 38"/>
                  <a:gd name="T8" fmla="*/ 0 w 195"/>
                  <a:gd name="T9" fmla="*/ 0 h 38"/>
                  <a:gd name="T10" fmla="*/ 0 w 195"/>
                  <a:gd name="T11" fmla="*/ 0 h 38"/>
                  <a:gd name="T12" fmla="*/ 0 w 195"/>
                  <a:gd name="T13" fmla="*/ 0 h 38"/>
                  <a:gd name="T14" fmla="*/ 1 w 195"/>
                  <a:gd name="T15" fmla="*/ 0 h 38"/>
                  <a:gd name="T16" fmla="*/ 1 w 195"/>
                  <a:gd name="T17" fmla="*/ 0 h 38"/>
                  <a:gd name="T18" fmla="*/ 1 w 195"/>
                  <a:gd name="T19" fmla="*/ 0 h 38"/>
                  <a:gd name="T20" fmla="*/ 1 w 195"/>
                  <a:gd name="T21" fmla="*/ 0 h 38"/>
                  <a:gd name="T22" fmla="*/ 1 w 195"/>
                  <a:gd name="T23" fmla="*/ 0 h 38"/>
                  <a:gd name="T24" fmla="*/ 1 w 195"/>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5"/>
                  <a:gd name="T40" fmla="*/ 0 h 38"/>
                  <a:gd name="T41" fmla="*/ 195 w 195"/>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5" h="38">
                    <a:moveTo>
                      <a:pt x="0" y="2"/>
                    </a:moveTo>
                    <a:lnTo>
                      <a:pt x="8" y="1"/>
                    </a:lnTo>
                    <a:lnTo>
                      <a:pt x="17" y="1"/>
                    </a:lnTo>
                    <a:lnTo>
                      <a:pt x="26" y="0"/>
                    </a:lnTo>
                    <a:lnTo>
                      <a:pt x="35" y="0"/>
                    </a:lnTo>
                    <a:lnTo>
                      <a:pt x="57" y="1"/>
                    </a:lnTo>
                    <a:lnTo>
                      <a:pt x="80" y="4"/>
                    </a:lnTo>
                    <a:lnTo>
                      <a:pt x="102" y="6"/>
                    </a:lnTo>
                    <a:lnTo>
                      <a:pt x="122" y="10"/>
                    </a:lnTo>
                    <a:lnTo>
                      <a:pt x="141" y="16"/>
                    </a:lnTo>
                    <a:lnTo>
                      <a:pt x="161" y="22"/>
                    </a:lnTo>
                    <a:lnTo>
                      <a:pt x="178" y="30"/>
                    </a:lnTo>
                    <a:lnTo>
                      <a:pt x="195" y="38"/>
                    </a:lnTo>
                  </a:path>
                </a:pathLst>
              </a:custGeom>
              <a:noFill/>
              <a:ln w="7938">
                <a:solidFill>
                  <a:srgbClr val="1F1A17"/>
                </a:solidFill>
                <a:prstDash val="solid"/>
                <a:round/>
                <a:headEnd/>
                <a:tailEnd/>
              </a:ln>
            </p:spPr>
            <p:txBody>
              <a:bodyPr/>
              <a:lstStyle/>
              <a:p>
                <a:endParaRPr lang="en-US"/>
              </a:p>
            </p:txBody>
          </p:sp>
          <p:sp>
            <p:nvSpPr>
              <p:cNvPr id="56095" name="Freeform 2136"/>
              <p:cNvSpPr>
                <a:spLocks/>
              </p:cNvSpPr>
              <p:nvPr/>
            </p:nvSpPr>
            <p:spPr bwMode="auto">
              <a:xfrm>
                <a:off x="4818" y="2603"/>
                <a:ext cx="112" cy="28"/>
              </a:xfrm>
              <a:custGeom>
                <a:avLst/>
                <a:gdLst>
                  <a:gd name="T0" fmla="*/ 3 w 671"/>
                  <a:gd name="T1" fmla="*/ 0 h 166"/>
                  <a:gd name="T2" fmla="*/ 3 w 671"/>
                  <a:gd name="T3" fmla="*/ 0 h 166"/>
                  <a:gd name="T4" fmla="*/ 3 w 671"/>
                  <a:gd name="T5" fmla="*/ 0 h 166"/>
                  <a:gd name="T6" fmla="*/ 3 w 671"/>
                  <a:gd name="T7" fmla="*/ 0 h 166"/>
                  <a:gd name="T8" fmla="*/ 3 w 671"/>
                  <a:gd name="T9" fmla="*/ 0 h 166"/>
                  <a:gd name="T10" fmla="*/ 3 w 671"/>
                  <a:gd name="T11" fmla="*/ 0 h 166"/>
                  <a:gd name="T12" fmla="*/ 3 w 671"/>
                  <a:gd name="T13" fmla="*/ 1 h 166"/>
                  <a:gd name="T14" fmla="*/ 3 w 671"/>
                  <a:gd name="T15" fmla="*/ 1 h 166"/>
                  <a:gd name="T16" fmla="*/ 2 w 671"/>
                  <a:gd name="T17" fmla="*/ 1 h 166"/>
                  <a:gd name="T18" fmla="*/ 2 w 671"/>
                  <a:gd name="T19" fmla="*/ 1 h 166"/>
                  <a:gd name="T20" fmla="*/ 2 w 671"/>
                  <a:gd name="T21" fmla="*/ 1 h 166"/>
                  <a:gd name="T22" fmla="*/ 2 w 671"/>
                  <a:gd name="T23" fmla="*/ 1 h 166"/>
                  <a:gd name="T24" fmla="*/ 2 w 671"/>
                  <a:gd name="T25" fmla="*/ 1 h 166"/>
                  <a:gd name="T26" fmla="*/ 2 w 671"/>
                  <a:gd name="T27" fmla="*/ 1 h 166"/>
                  <a:gd name="T28" fmla="*/ 1 w 671"/>
                  <a:gd name="T29" fmla="*/ 1 h 166"/>
                  <a:gd name="T30" fmla="*/ 1 w 671"/>
                  <a:gd name="T31" fmla="*/ 1 h 166"/>
                  <a:gd name="T32" fmla="*/ 1 w 671"/>
                  <a:gd name="T33" fmla="*/ 1 h 166"/>
                  <a:gd name="T34" fmla="*/ 1 w 671"/>
                  <a:gd name="T35" fmla="*/ 1 h 166"/>
                  <a:gd name="T36" fmla="*/ 1 w 671"/>
                  <a:gd name="T37" fmla="*/ 1 h 166"/>
                  <a:gd name="T38" fmla="*/ 1 w 671"/>
                  <a:gd name="T39" fmla="*/ 1 h 166"/>
                  <a:gd name="T40" fmla="*/ 1 w 671"/>
                  <a:gd name="T41" fmla="*/ 1 h 166"/>
                  <a:gd name="T42" fmla="*/ 0 w 671"/>
                  <a:gd name="T43" fmla="*/ 1 h 166"/>
                  <a:gd name="T44" fmla="*/ 0 w 671"/>
                  <a:gd name="T45" fmla="*/ 1 h 166"/>
                  <a:gd name="T46" fmla="*/ 0 w 671"/>
                  <a:gd name="T47" fmla="*/ 1 h 166"/>
                  <a:gd name="T48" fmla="*/ 0 w 671"/>
                  <a:gd name="T49" fmla="*/ 1 h 1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1"/>
                  <a:gd name="T76" fmla="*/ 0 h 166"/>
                  <a:gd name="T77" fmla="*/ 671 w 671"/>
                  <a:gd name="T78" fmla="*/ 166 h 1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1" h="166">
                    <a:moveTo>
                      <a:pt x="671" y="0"/>
                    </a:moveTo>
                    <a:lnTo>
                      <a:pt x="655" y="18"/>
                    </a:lnTo>
                    <a:lnTo>
                      <a:pt x="638" y="35"/>
                    </a:lnTo>
                    <a:lnTo>
                      <a:pt x="619" y="51"/>
                    </a:lnTo>
                    <a:lnTo>
                      <a:pt x="597" y="67"/>
                    </a:lnTo>
                    <a:lnTo>
                      <a:pt x="574" y="82"/>
                    </a:lnTo>
                    <a:lnTo>
                      <a:pt x="549" y="95"/>
                    </a:lnTo>
                    <a:lnTo>
                      <a:pt x="522" y="108"/>
                    </a:lnTo>
                    <a:lnTo>
                      <a:pt x="494" y="119"/>
                    </a:lnTo>
                    <a:lnTo>
                      <a:pt x="465" y="129"/>
                    </a:lnTo>
                    <a:lnTo>
                      <a:pt x="434" y="140"/>
                    </a:lnTo>
                    <a:lnTo>
                      <a:pt x="402" y="148"/>
                    </a:lnTo>
                    <a:lnTo>
                      <a:pt x="369" y="153"/>
                    </a:lnTo>
                    <a:lnTo>
                      <a:pt x="335" y="159"/>
                    </a:lnTo>
                    <a:lnTo>
                      <a:pt x="300" y="162"/>
                    </a:lnTo>
                    <a:lnTo>
                      <a:pt x="264" y="165"/>
                    </a:lnTo>
                    <a:lnTo>
                      <a:pt x="227" y="166"/>
                    </a:lnTo>
                    <a:lnTo>
                      <a:pt x="197" y="166"/>
                    </a:lnTo>
                    <a:lnTo>
                      <a:pt x="166" y="163"/>
                    </a:lnTo>
                    <a:lnTo>
                      <a:pt x="136" y="161"/>
                    </a:lnTo>
                    <a:lnTo>
                      <a:pt x="108" y="158"/>
                    </a:lnTo>
                    <a:lnTo>
                      <a:pt x="80" y="153"/>
                    </a:lnTo>
                    <a:lnTo>
                      <a:pt x="52" y="148"/>
                    </a:lnTo>
                    <a:lnTo>
                      <a:pt x="26" y="141"/>
                    </a:lnTo>
                    <a:lnTo>
                      <a:pt x="0" y="134"/>
                    </a:lnTo>
                  </a:path>
                </a:pathLst>
              </a:custGeom>
              <a:noFill/>
              <a:ln w="7938">
                <a:solidFill>
                  <a:srgbClr val="1F1A17"/>
                </a:solidFill>
                <a:prstDash val="solid"/>
                <a:round/>
                <a:headEnd/>
                <a:tailEnd/>
              </a:ln>
            </p:spPr>
            <p:txBody>
              <a:bodyPr/>
              <a:lstStyle/>
              <a:p>
                <a:endParaRPr lang="en-US"/>
              </a:p>
            </p:txBody>
          </p:sp>
          <p:sp>
            <p:nvSpPr>
              <p:cNvPr id="56096" name="Freeform 2137"/>
              <p:cNvSpPr>
                <a:spLocks/>
              </p:cNvSpPr>
              <p:nvPr/>
            </p:nvSpPr>
            <p:spPr bwMode="auto">
              <a:xfrm>
                <a:off x="4803" y="2566"/>
                <a:ext cx="126" cy="27"/>
              </a:xfrm>
              <a:custGeom>
                <a:avLst/>
                <a:gdLst>
                  <a:gd name="T0" fmla="*/ 3 w 757"/>
                  <a:gd name="T1" fmla="*/ 0 h 160"/>
                  <a:gd name="T2" fmla="*/ 3 w 757"/>
                  <a:gd name="T3" fmla="*/ 0 h 160"/>
                  <a:gd name="T4" fmla="*/ 3 w 757"/>
                  <a:gd name="T5" fmla="*/ 0 h 160"/>
                  <a:gd name="T6" fmla="*/ 3 w 757"/>
                  <a:gd name="T7" fmla="*/ 0 h 160"/>
                  <a:gd name="T8" fmla="*/ 3 w 757"/>
                  <a:gd name="T9" fmla="*/ 0 h 160"/>
                  <a:gd name="T10" fmla="*/ 3 w 757"/>
                  <a:gd name="T11" fmla="*/ 0 h 160"/>
                  <a:gd name="T12" fmla="*/ 3 w 757"/>
                  <a:gd name="T13" fmla="*/ 1 h 160"/>
                  <a:gd name="T14" fmla="*/ 3 w 757"/>
                  <a:gd name="T15" fmla="*/ 1 h 160"/>
                  <a:gd name="T16" fmla="*/ 3 w 757"/>
                  <a:gd name="T17" fmla="*/ 1 h 160"/>
                  <a:gd name="T18" fmla="*/ 2 w 757"/>
                  <a:gd name="T19" fmla="*/ 1 h 160"/>
                  <a:gd name="T20" fmla="*/ 2 w 757"/>
                  <a:gd name="T21" fmla="*/ 1 h 160"/>
                  <a:gd name="T22" fmla="*/ 2 w 757"/>
                  <a:gd name="T23" fmla="*/ 1 h 160"/>
                  <a:gd name="T24" fmla="*/ 2 w 757"/>
                  <a:gd name="T25" fmla="*/ 1 h 160"/>
                  <a:gd name="T26" fmla="*/ 2 w 757"/>
                  <a:gd name="T27" fmla="*/ 1 h 160"/>
                  <a:gd name="T28" fmla="*/ 2 w 757"/>
                  <a:gd name="T29" fmla="*/ 1 h 160"/>
                  <a:gd name="T30" fmla="*/ 2 w 757"/>
                  <a:gd name="T31" fmla="*/ 1 h 160"/>
                  <a:gd name="T32" fmla="*/ 1 w 757"/>
                  <a:gd name="T33" fmla="*/ 1 h 160"/>
                  <a:gd name="T34" fmla="*/ 1 w 757"/>
                  <a:gd name="T35" fmla="*/ 1 h 160"/>
                  <a:gd name="T36" fmla="*/ 1 w 757"/>
                  <a:gd name="T37" fmla="*/ 1 h 160"/>
                  <a:gd name="T38" fmla="*/ 1 w 757"/>
                  <a:gd name="T39" fmla="*/ 1 h 160"/>
                  <a:gd name="T40" fmla="*/ 1 w 757"/>
                  <a:gd name="T41" fmla="*/ 1 h 160"/>
                  <a:gd name="T42" fmla="*/ 1 w 757"/>
                  <a:gd name="T43" fmla="*/ 1 h 160"/>
                  <a:gd name="T44" fmla="*/ 1 w 757"/>
                  <a:gd name="T45" fmla="*/ 1 h 160"/>
                  <a:gd name="T46" fmla="*/ 1 w 757"/>
                  <a:gd name="T47" fmla="*/ 1 h 160"/>
                  <a:gd name="T48" fmla="*/ 1 w 757"/>
                  <a:gd name="T49" fmla="*/ 1 h 160"/>
                  <a:gd name="T50" fmla="*/ 0 w 757"/>
                  <a:gd name="T51" fmla="*/ 1 h 160"/>
                  <a:gd name="T52" fmla="*/ 0 w 757"/>
                  <a:gd name="T53" fmla="*/ 1 h 160"/>
                  <a:gd name="T54" fmla="*/ 0 w 757"/>
                  <a:gd name="T55" fmla="*/ 1 h 160"/>
                  <a:gd name="T56" fmla="*/ 0 w 757"/>
                  <a:gd name="T57" fmla="*/ 1 h 160"/>
                  <a:gd name="T58" fmla="*/ 0 w 757"/>
                  <a:gd name="T59" fmla="*/ 1 h 160"/>
                  <a:gd name="T60" fmla="*/ 0 w 757"/>
                  <a:gd name="T61" fmla="*/ 1 h 160"/>
                  <a:gd name="T62" fmla="*/ 0 w 757"/>
                  <a:gd name="T63" fmla="*/ 1 h 160"/>
                  <a:gd name="T64" fmla="*/ 0 w 757"/>
                  <a:gd name="T65" fmla="*/ 1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7"/>
                  <a:gd name="T100" fmla="*/ 0 h 160"/>
                  <a:gd name="T101" fmla="*/ 757 w 757"/>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7" h="160">
                    <a:moveTo>
                      <a:pt x="757" y="0"/>
                    </a:moveTo>
                    <a:lnTo>
                      <a:pt x="743" y="17"/>
                    </a:lnTo>
                    <a:lnTo>
                      <a:pt x="725" y="34"/>
                    </a:lnTo>
                    <a:lnTo>
                      <a:pt x="705" y="49"/>
                    </a:lnTo>
                    <a:lnTo>
                      <a:pt x="684" y="64"/>
                    </a:lnTo>
                    <a:lnTo>
                      <a:pt x="660" y="79"/>
                    </a:lnTo>
                    <a:lnTo>
                      <a:pt x="636" y="91"/>
                    </a:lnTo>
                    <a:lnTo>
                      <a:pt x="609" y="104"/>
                    </a:lnTo>
                    <a:lnTo>
                      <a:pt x="581" y="115"/>
                    </a:lnTo>
                    <a:lnTo>
                      <a:pt x="552" y="126"/>
                    </a:lnTo>
                    <a:lnTo>
                      <a:pt x="522" y="133"/>
                    </a:lnTo>
                    <a:lnTo>
                      <a:pt x="491" y="141"/>
                    </a:lnTo>
                    <a:lnTo>
                      <a:pt x="458" y="148"/>
                    </a:lnTo>
                    <a:lnTo>
                      <a:pt x="425" y="153"/>
                    </a:lnTo>
                    <a:lnTo>
                      <a:pt x="390" y="156"/>
                    </a:lnTo>
                    <a:lnTo>
                      <a:pt x="354" y="158"/>
                    </a:lnTo>
                    <a:lnTo>
                      <a:pt x="319" y="160"/>
                    </a:lnTo>
                    <a:lnTo>
                      <a:pt x="296" y="160"/>
                    </a:lnTo>
                    <a:lnTo>
                      <a:pt x="274" y="158"/>
                    </a:lnTo>
                    <a:lnTo>
                      <a:pt x="251" y="157"/>
                    </a:lnTo>
                    <a:lnTo>
                      <a:pt x="229" y="155"/>
                    </a:lnTo>
                    <a:lnTo>
                      <a:pt x="208" y="152"/>
                    </a:lnTo>
                    <a:lnTo>
                      <a:pt x="186" y="149"/>
                    </a:lnTo>
                    <a:lnTo>
                      <a:pt x="166" y="145"/>
                    </a:lnTo>
                    <a:lnTo>
                      <a:pt x="145" y="141"/>
                    </a:lnTo>
                    <a:lnTo>
                      <a:pt x="126" y="137"/>
                    </a:lnTo>
                    <a:lnTo>
                      <a:pt x="106" y="131"/>
                    </a:lnTo>
                    <a:lnTo>
                      <a:pt x="88" y="126"/>
                    </a:lnTo>
                    <a:lnTo>
                      <a:pt x="68" y="120"/>
                    </a:lnTo>
                    <a:lnTo>
                      <a:pt x="51" y="113"/>
                    </a:lnTo>
                    <a:lnTo>
                      <a:pt x="33" y="106"/>
                    </a:lnTo>
                    <a:lnTo>
                      <a:pt x="16" y="98"/>
                    </a:lnTo>
                    <a:lnTo>
                      <a:pt x="0" y="90"/>
                    </a:lnTo>
                  </a:path>
                </a:pathLst>
              </a:custGeom>
              <a:noFill/>
              <a:ln w="7938">
                <a:solidFill>
                  <a:srgbClr val="1F1A17"/>
                </a:solidFill>
                <a:prstDash val="solid"/>
                <a:round/>
                <a:headEnd/>
                <a:tailEnd/>
              </a:ln>
            </p:spPr>
            <p:txBody>
              <a:bodyPr/>
              <a:lstStyle/>
              <a:p>
                <a:endParaRPr lang="en-US"/>
              </a:p>
            </p:txBody>
          </p:sp>
          <p:sp>
            <p:nvSpPr>
              <p:cNvPr id="56097" name="Freeform 2138"/>
              <p:cNvSpPr>
                <a:spLocks/>
              </p:cNvSpPr>
              <p:nvPr/>
            </p:nvSpPr>
            <p:spPr bwMode="auto">
              <a:xfrm>
                <a:off x="5173" y="2216"/>
                <a:ext cx="69" cy="12"/>
              </a:xfrm>
              <a:custGeom>
                <a:avLst/>
                <a:gdLst>
                  <a:gd name="T0" fmla="*/ 0 w 416"/>
                  <a:gd name="T1" fmla="*/ 0 h 73"/>
                  <a:gd name="T2" fmla="*/ 0 w 416"/>
                  <a:gd name="T3" fmla="*/ 0 h 73"/>
                  <a:gd name="T4" fmla="*/ 0 w 416"/>
                  <a:gd name="T5" fmla="*/ 0 h 73"/>
                  <a:gd name="T6" fmla="*/ 0 w 416"/>
                  <a:gd name="T7" fmla="*/ 0 h 73"/>
                  <a:gd name="T8" fmla="*/ 0 w 416"/>
                  <a:gd name="T9" fmla="*/ 0 h 73"/>
                  <a:gd name="T10" fmla="*/ 0 w 416"/>
                  <a:gd name="T11" fmla="*/ 0 h 73"/>
                  <a:gd name="T12" fmla="*/ 1 w 416"/>
                  <a:gd name="T13" fmla="*/ 0 h 73"/>
                  <a:gd name="T14" fmla="*/ 1 w 416"/>
                  <a:gd name="T15" fmla="*/ 0 h 73"/>
                  <a:gd name="T16" fmla="*/ 1 w 416"/>
                  <a:gd name="T17" fmla="*/ 0 h 73"/>
                  <a:gd name="T18" fmla="*/ 1 w 416"/>
                  <a:gd name="T19" fmla="*/ 0 h 73"/>
                  <a:gd name="T20" fmla="*/ 1 w 416"/>
                  <a:gd name="T21" fmla="*/ 0 h 73"/>
                  <a:gd name="T22" fmla="*/ 1 w 416"/>
                  <a:gd name="T23" fmla="*/ 0 h 73"/>
                  <a:gd name="T24" fmla="*/ 1 w 416"/>
                  <a:gd name="T25" fmla="*/ 0 h 73"/>
                  <a:gd name="T26" fmla="*/ 1 w 416"/>
                  <a:gd name="T27" fmla="*/ 0 h 73"/>
                  <a:gd name="T28" fmla="*/ 2 w 416"/>
                  <a:gd name="T29" fmla="*/ 0 h 73"/>
                  <a:gd name="T30" fmla="*/ 2 w 416"/>
                  <a:gd name="T31" fmla="*/ 0 h 73"/>
                  <a:gd name="T32" fmla="*/ 2 w 41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6"/>
                  <a:gd name="T52" fmla="*/ 0 h 73"/>
                  <a:gd name="T53" fmla="*/ 416 w 41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6" h="73">
                    <a:moveTo>
                      <a:pt x="0" y="37"/>
                    </a:moveTo>
                    <a:lnTo>
                      <a:pt x="23" y="46"/>
                    </a:lnTo>
                    <a:lnTo>
                      <a:pt x="46" y="53"/>
                    </a:lnTo>
                    <a:lnTo>
                      <a:pt x="69" y="59"/>
                    </a:lnTo>
                    <a:lnTo>
                      <a:pt x="92" y="65"/>
                    </a:lnTo>
                    <a:lnTo>
                      <a:pt x="117" y="69"/>
                    </a:lnTo>
                    <a:lnTo>
                      <a:pt x="141" y="72"/>
                    </a:lnTo>
                    <a:lnTo>
                      <a:pt x="167" y="73"/>
                    </a:lnTo>
                    <a:lnTo>
                      <a:pt x="192" y="72"/>
                    </a:lnTo>
                    <a:lnTo>
                      <a:pt x="220" y="71"/>
                    </a:lnTo>
                    <a:lnTo>
                      <a:pt x="246" y="66"/>
                    </a:lnTo>
                    <a:lnTo>
                      <a:pt x="273" y="61"/>
                    </a:lnTo>
                    <a:lnTo>
                      <a:pt x="301" y="53"/>
                    </a:lnTo>
                    <a:lnTo>
                      <a:pt x="329" y="42"/>
                    </a:lnTo>
                    <a:lnTo>
                      <a:pt x="357" y="31"/>
                    </a:lnTo>
                    <a:lnTo>
                      <a:pt x="386" y="16"/>
                    </a:lnTo>
                    <a:lnTo>
                      <a:pt x="416" y="0"/>
                    </a:lnTo>
                  </a:path>
                </a:pathLst>
              </a:custGeom>
              <a:noFill/>
              <a:ln w="7938">
                <a:solidFill>
                  <a:srgbClr val="1F1A17"/>
                </a:solidFill>
                <a:prstDash val="solid"/>
                <a:round/>
                <a:headEnd/>
                <a:tailEnd/>
              </a:ln>
            </p:spPr>
            <p:txBody>
              <a:bodyPr/>
              <a:lstStyle/>
              <a:p>
                <a:endParaRPr lang="en-US"/>
              </a:p>
            </p:txBody>
          </p:sp>
          <p:sp>
            <p:nvSpPr>
              <p:cNvPr id="56098" name="Freeform 2139"/>
              <p:cNvSpPr>
                <a:spLocks/>
              </p:cNvSpPr>
              <p:nvPr/>
            </p:nvSpPr>
            <p:spPr bwMode="auto">
              <a:xfrm>
                <a:off x="5177" y="2346"/>
                <a:ext cx="64" cy="12"/>
              </a:xfrm>
              <a:custGeom>
                <a:avLst/>
                <a:gdLst>
                  <a:gd name="T0" fmla="*/ 0 w 386"/>
                  <a:gd name="T1" fmla="*/ 0 h 73"/>
                  <a:gd name="T2" fmla="*/ 0 w 386"/>
                  <a:gd name="T3" fmla="*/ 0 h 73"/>
                  <a:gd name="T4" fmla="*/ 0 w 386"/>
                  <a:gd name="T5" fmla="*/ 0 h 73"/>
                  <a:gd name="T6" fmla="*/ 0 w 386"/>
                  <a:gd name="T7" fmla="*/ 0 h 73"/>
                  <a:gd name="T8" fmla="*/ 0 w 386"/>
                  <a:gd name="T9" fmla="*/ 0 h 73"/>
                  <a:gd name="T10" fmla="*/ 0 w 386"/>
                  <a:gd name="T11" fmla="*/ 0 h 73"/>
                  <a:gd name="T12" fmla="*/ 1 w 386"/>
                  <a:gd name="T13" fmla="*/ 0 h 73"/>
                  <a:gd name="T14" fmla="*/ 1 w 386"/>
                  <a:gd name="T15" fmla="*/ 0 h 73"/>
                  <a:gd name="T16" fmla="*/ 1 w 386"/>
                  <a:gd name="T17" fmla="*/ 0 h 73"/>
                  <a:gd name="T18" fmla="*/ 1 w 386"/>
                  <a:gd name="T19" fmla="*/ 0 h 73"/>
                  <a:gd name="T20" fmla="*/ 1 w 386"/>
                  <a:gd name="T21" fmla="*/ 0 h 73"/>
                  <a:gd name="T22" fmla="*/ 1 w 386"/>
                  <a:gd name="T23" fmla="*/ 0 h 73"/>
                  <a:gd name="T24" fmla="*/ 1 w 386"/>
                  <a:gd name="T25" fmla="*/ 0 h 73"/>
                  <a:gd name="T26" fmla="*/ 1 w 386"/>
                  <a:gd name="T27" fmla="*/ 0 h 73"/>
                  <a:gd name="T28" fmla="*/ 1 w 386"/>
                  <a:gd name="T29" fmla="*/ 0 h 73"/>
                  <a:gd name="T30" fmla="*/ 2 w 386"/>
                  <a:gd name="T31" fmla="*/ 0 h 73"/>
                  <a:gd name="T32" fmla="*/ 2 w 386"/>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6"/>
                  <a:gd name="T52" fmla="*/ 0 h 73"/>
                  <a:gd name="T53" fmla="*/ 386 w 38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6" h="73">
                    <a:moveTo>
                      <a:pt x="0" y="49"/>
                    </a:moveTo>
                    <a:lnTo>
                      <a:pt x="21" y="56"/>
                    </a:lnTo>
                    <a:lnTo>
                      <a:pt x="42" y="62"/>
                    </a:lnTo>
                    <a:lnTo>
                      <a:pt x="64" y="66"/>
                    </a:lnTo>
                    <a:lnTo>
                      <a:pt x="87" y="70"/>
                    </a:lnTo>
                    <a:lnTo>
                      <a:pt x="109" y="72"/>
                    </a:lnTo>
                    <a:lnTo>
                      <a:pt x="133" y="73"/>
                    </a:lnTo>
                    <a:lnTo>
                      <a:pt x="157" y="73"/>
                    </a:lnTo>
                    <a:lnTo>
                      <a:pt x="181" y="72"/>
                    </a:lnTo>
                    <a:lnTo>
                      <a:pt x="205" y="70"/>
                    </a:lnTo>
                    <a:lnTo>
                      <a:pt x="230" y="65"/>
                    </a:lnTo>
                    <a:lnTo>
                      <a:pt x="255" y="58"/>
                    </a:lnTo>
                    <a:lnTo>
                      <a:pt x="281" y="50"/>
                    </a:lnTo>
                    <a:lnTo>
                      <a:pt x="307" y="41"/>
                    </a:lnTo>
                    <a:lnTo>
                      <a:pt x="333" y="30"/>
                    </a:lnTo>
                    <a:lnTo>
                      <a:pt x="359" y="16"/>
                    </a:lnTo>
                    <a:lnTo>
                      <a:pt x="386" y="0"/>
                    </a:lnTo>
                  </a:path>
                </a:pathLst>
              </a:custGeom>
              <a:noFill/>
              <a:ln w="7938">
                <a:solidFill>
                  <a:srgbClr val="1F1A17"/>
                </a:solidFill>
                <a:prstDash val="solid"/>
                <a:round/>
                <a:headEnd/>
                <a:tailEnd/>
              </a:ln>
            </p:spPr>
            <p:txBody>
              <a:bodyPr/>
              <a:lstStyle/>
              <a:p>
                <a:endParaRPr lang="en-US"/>
              </a:p>
            </p:txBody>
          </p:sp>
          <p:sp>
            <p:nvSpPr>
              <p:cNvPr id="56099" name="Freeform 2140"/>
              <p:cNvSpPr>
                <a:spLocks/>
              </p:cNvSpPr>
              <p:nvPr/>
            </p:nvSpPr>
            <p:spPr bwMode="auto">
              <a:xfrm>
                <a:off x="5165" y="2203"/>
                <a:ext cx="63" cy="12"/>
              </a:xfrm>
              <a:custGeom>
                <a:avLst/>
                <a:gdLst>
                  <a:gd name="T0" fmla="*/ 0 w 378"/>
                  <a:gd name="T1" fmla="*/ 0 h 68"/>
                  <a:gd name="T2" fmla="*/ 0 w 378"/>
                  <a:gd name="T3" fmla="*/ 0 h 68"/>
                  <a:gd name="T4" fmla="*/ 0 w 378"/>
                  <a:gd name="T5" fmla="*/ 0 h 68"/>
                  <a:gd name="T6" fmla="*/ 0 w 378"/>
                  <a:gd name="T7" fmla="*/ 0 h 68"/>
                  <a:gd name="T8" fmla="*/ 0 w 378"/>
                  <a:gd name="T9" fmla="*/ 0 h 68"/>
                  <a:gd name="T10" fmla="*/ 0 w 378"/>
                  <a:gd name="T11" fmla="*/ 0 h 68"/>
                  <a:gd name="T12" fmla="*/ 0 w 378"/>
                  <a:gd name="T13" fmla="*/ 0 h 68"/>
                  <a:gd name="T14" fmla="*/ 1 w 378"/>
                  <a:gd name="T15" fmla="*/ 0 h 68"/>
                  <a:gd name="T16" fmla="*/ 1 w 378"/>
                  <a:gd name="T17" fmla="*/ 0 h 68"/>
                  <a:gd name="T18" fmla="*/ 1 w 378"/>
                  <a:gd name="T19" fmla="*/ 0 h 68"/>
                  <a:gd name="T20" fmla="*/ 1 w 378"/>
                  <a:gd name="T21" fmla="*/ 0 h 68"/>
                  <a:gd name="T22" fmla="*/ 1 w 378"/>
                  <a:gd name="T23" fmla="*/ 0 h 68"/>
                  <a:gd name="T24" fmla="*/ 1 w 378"/>
                  <a:gd name="T25" fmla="*/ 0 h 68"/>
                  <a:gd name="T26" fmla="*/ 1 w 378"/>
                  <a:gd name="T27" fmla="*/ 0 h 68"/>
                  <a:gd name="T28" fmla="*/ 2 w 378"/>
                  <a:gd name="T29" fmla="*/ 0 h 68"/>
                  <a:gd name="T30" fmla="*/ 2 w 378"/>
                  <a:gd name="T31" fmla="*/ 0 h 68"/>
                  <a:gd name="T32" fmla="*/ 2 w 37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8"/>
                  <a:gd name="T52" fmla="*/ 0 h 68"/>
                  <a:gd name="T53" fmla="*/ 378 w 378"/>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8" h="68">
                    <a:moveTo>
                      <a:pt x="0" y="0"/>
                    </a:moveTo>
                    <a:lnTo>
                      <a:pt x="18" y="11"/>
                    </a:lnTo>
                    <a:lnTo>
                      <a:pt x="37" y="22"/>
                    </a:lnTo>
                    <a:lnTo>
                      <a:pt x="57" y="33"/>
                    </a:lnTo>
                    <a:lnTo>
                      <a:pt x="76" y="42"/>
                    </a:lnTo>
                    <a:lnTo>
                      <a:pt x="98" y="50"/>
                    </a:lnTo>
                    <a:lnTo>
                      <a:pt x="120" y="56"/>
                    </a:lnTo>
                    <a:lnTo>
                      <a:pt x="141" y="62"/>
                    </a:lnTo>
                    <a:lnTo>
                      <a:pt x="164" y="65"/>
                    </a:lnTo>
                    <a:lnTo>
                      <a:pt x="188" y="68"/>
                    </a:lnTo>
                    <a:lnTo>
                      <a:pt x="213" y="68"/>
                    </a:lnTo>
                    <a:lnTo>
                      <a:pt x="238" y="67"/>
                    </a:lnTo>
                    <a:lnTo>
                      <a:pt x="264" y="63"/>
                    </a:lnTo>
                    <a:lnTo>
                      <a:pt x="291" y="58"/>
                    </a:lnTo>
                    <a:lnTo>
                      <a:pt x="319" y="50"/>
                    </a:lnTo>
                    <a:lnTo>
                      <a:pt x="349" y="38"/>
                    </a:lnTo>
                    <a:lnTo>
                      <a:pt x="378" y="26"/>
                    </a:lnTo>
                  </a:path>
                </a:pathLst>
              </a:custGeom>
              <a:noFill/>
              <a:ln w="7938">
                <a:solidFill>
                  <a:srgbClr val="1F1A17"/>
                </a:solidFill>
                <a:prstDash val="solid"/>
                <a:round/>
                <a:headEnd/>
                <a:tailEnd/>
              </a:ln>
            </p:spPr>
            <p:txBody>
              <a:bodyPr/>
              <a:lstStyle/>
              <a:p>
                <a:endParaRPr lang="en-US"/>
              </a:p>
            </p:txBody>
          </p:sp>
          <p:sp>
            <p:nvSpPr>
              <p:cNvPr id="56100" name="Line 2141"/>
              <p:cNvSpPr>
                <a:spLocks noChangeShapeType="1"/>
              </p:cNvSpPr>
              <p:nvPr/>
            </p:nvSpPr>
            <p:spPr bwMode="auto">
              <a:xfrm>
                <a:off x="5227" y="2208"/>
                <a:ext cx="15" cy="8"/>
              </a:xfrm>
              <a:prstGeom prst="line">
                <a:avLst/>
              </a:prstGeom>
              <a:noFill/>
              <a:ln w="7938">
                <a:solidFill>
                  <a:srgbClr val="1F1A17"/>
                </a:solidFill>
                <a:round/>
                <a:headEnd/>
                <a:tailEnd/>
              </a:ln>
            </p:spPr>
            <p:txBody>
              <a:bodyPr/>
              <a:lstStyle/>
              <a:p>
                <a:endParaRPr lang="en-US"/>
              </a:p>
            </p:txBody>
          </p:sp>
          <p:sp>
            <p:nvSpPr>
              <p:cNvPr id="56101" name="Freeform 2142"/>
              <p:cNvSpPr>
                <a:spLocks/>
              </p:cNvSpPr>
              <p:nvPr/>
            </p:nvSpPr>
            <p:spPr bwMode="auto">
              <a:xfrm>
                <a:off x="5176" y="2367"/>
                <a:ext cx="17" cy="28"/>
              </a:xfrm>
              <a:custGeom>
                <a:avLst/>
                <a:gdLst>
                  <a:gd name="T0" fmla="*/ 0 w 98"/>
                  <a:gd name="T1" fmla="*/ 0 h 171"/>
                  <a:gd name="T2" fmla="*/ 0 w 98"/>
                  <a:gd name="T3" fmla="*/ 0 h 171"/>
                  <a:gd name="T4" fmla="*/ 0 w 98"/>
                  <a:gd name="T5" fmla="*/ 0 h 171"/>
                  <a:gd name="T6" fmla="*/ 0 w 98"/>
                  <a:gd name="T7" fmla="*/ 0 h 171"/>
                  <a:gd name="T8" fmla="*/ 0 w 98"/>
                  <a:gd name="T9" fmla="*/ 0 h 171"/>
                  <a:gd name="T10" fmla="*/ 0 w 98"/>
                  <a:gd name="T11" fmla="*/ 0 h 171"/>
                  <a:gd name="T12" fmla="*/ 0 w 98"/>
                  <a:gd name="T13" fmla="*/ 0 h 171"/>
                  <a:gd name="T14" fmla="*/ 1 w 98"/>
                  <a:gd name="T15" fmla="*/ 1 h 171"/>
                  <a:gd name="T16" fmla="*/ 1 w 98"/>
                  <a:gd name="T17" fmla="*/ 1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171"/>
                  <a:gd name="T29" fmla="*/ 98 w 98"/>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171">
                    <a:moveTo>
                      <a:pt x="0" y="0"/>
                    </a:moveTo>
                    <a:lnTo>
                      <a:pt x="16" y="21"/>
                    </a:lnTo>
                    <a:lnTo>
                      <a:pt x="31" y="41"/>
                    </a:lnTo>
                    <a:lnTo>
                      <a:pt x="45" y="62"/>
                    </a:lnTo>
                    <a:lnTo>
                      <a:pt x="58" y="83"/>
                    </a:lnTo>
                    <a:lnTo>
                      <a:pt x="69" y="105"/>
                    </a:lnTo>
                    <a:lnTo>
                      <a:pt x="79" y="126"/>
                    </a:lnTo>
                    <a:lnTo>
                      <a:pt x="90" y="148"/>
                    </a:lnTo>
                    <a:lnTo>
                      <a:pt x="98" y="171"/>
                    </a:lnTo>
                  </a:path>
                </a:pathLst>
              </a:custGeom>
              <a:noFill/>
              <a:ln w="7938">
                <a:solidFill>
                  <a:srgbClr val="1F1A17"/>
                </a:solidFill>
                <a:prstDash val="solid"/>
                <a:round/>
                <a:headEnd/>
                <a:tailEnd/>
              </a:ln>
            </p:spPr>
            <p:txBody>
              <a:bodyPr/>
              <a:lstStyle/>
              <a:p>
                <a:endParaRPr lang="en-US"/>
              </a:p>
            </p:txBody>
          </p:sp>
          <p:sp>
            <p:nvSpPr>
              <p:cNvPr id="56102" name="Freeform 2143"/>
              <p:cNvSpPr>
                <a:spLocks/>
              </p:cNvSpPr>
              <p:nvPr/>
            </p:nvSpPr>
            <p:spPr bwMode="auto">
              <a:xfrm>
                <a:off x="5176" y="2394"/>
                <a:ext cx="17" cy="62"/>
              </a:xfrm>
              <a:custGeom>
                <a:avLst/>
                <a:gdLst>
                  <a:gd name="T0" fmla="*/ 0 w 100"/>
                  <a:gd name="T1" fmla="*/ 0 h 375"/>
                  <a:gd name="T2" fmla="*/ 0 w 100"/>
                  <a:gd name="T3" fmla="*/ 0 h 375"/>
                  <a:gd name="T4" fmla="*/ 0 w 100"/>
                  <a:gd name="T5" fmla="*/ 0 h 375"/>
                  <a:gd name="T6" fmla="*/ 1 w 100"/>
                  <a:gd name="T7" fmla="*/ 0 h 375"/>
                  <a:gd name="T8" fmla="*/ 1 w 100"/>
                  <a:gd name="T9" fmla="*/ 0 h 375"/>
                  <a:gd name="T10" fmla="*/ 1 w 100"/>
                  <a:gd name="T11" fmla="*/ 0 h 375"/>
                  <a:gd name="T12" fmla="*/ 1 w 100"/>
                  <a:gd name="T13" fmla="*/ 0 h 375"/>
                  <a:gd name="T14" fmla="*/ 1 w 100"/>
                  <a:gd name="T15" fmla="*/ 0 h 375"/>
                  <a:gd name="T16" fmla="*/ 1 w 100"/>
                  <a:gd name="T17" fmla="*/ 0 h 375"/>
                  <a:gd name="T18" fmla="*/ 1 w 100"/>
                  <a:gd name="T19" fmla="*/ 0 h 375"/>
                  <a:gd name="T20" fmla="*/ 1 w 100"/>
                  <a:gd name="T21" fmla="*/ 1 h 375"/>
                  <a:gd name="T22" fmla="*/ 1 w 100"/>
                  <a:gd name="T23" fmla="*/ 1 h 375"/>
                  <a:gd name="T24" fmla="*/ 1 w 100"/>
                  <a:gd name="T25" fmla="*/ 1 h 375"/>
                  <a:gd name="T26" fmla="*/ 1 w 100"/>
                  <a:gd name="T27" fmla="*/ 1 h 375"/>
                  <a:gd name="T28" fmla="*/ 1 w 100"/>
                  <a:gd name="T29" fmla="*/ 1 h 375"/>
                  <a:gd name="T30" fmla="*/ 0 w 100"/>
                  <a:gd name="T31" fmla="*/ 1 h 375"/>
                  <a:gd name="T32" fmla="*/ 0 w 100"/>
                  <a:gd name="T33" fmla="*/ 1 h 375"/>
                  <a:gd name="T34" fmla="*/ 0 w 100"/>
                  <a:gd name="T35" fmla="*/ 2 h 3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375"/>
                  <a:gd name="T56" fmla="*/ 100 w 100"/>
                  <a:gd name="T57" fmla="*/ 375 h 3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375">
                    <a:moveTo>
                      <a:pt x="0" y="32"/>
                    </a:moveTo>
                    <a:lnTo>
                      <a:pt x="78" y="3"/>
                    </a:lnTo>
                    <a:lnTo>
                      <a:pt x="84" y="0"/>
                    </a:lnTo>
                    <a:lnTo>
                      <a:pt x="88" y="0"/>
                    </a:lnTo>
                    <a:lnTo>
                      <a:pt x="93" y="3"/>
                    </a:lnTo>
                    <a:lnTo>
                      <a:pt x="95" y="5"/>
                    </a:lnTo>
                    <a:lnTo>
                      <a:pt x="97" y="10"/>
                    </a:lnTo>
                    <a:lnTo>
                      <a:pt x="98" y="14"/>
                    </a:lnTo>
                    <a:lnTo>
                      <a:pt x="100" y="19"/>
                    </a:lnTo>
                    <a:lnTo>
                      <a:pt x="100" y="23"/>
                    </a:lnTo>
                    <a:lnTo>
                      <a:pt x="100" y="294"/>
                    </a:lnTo>
                    <a:lnTo>
                      <a:pt x="98" y="306"/>
                    </a:lnTo>
                    <a:lnTo>
                      <a:pt x="94" y="318"/>
                    </a:lnTo>
                    <a:lnTo>
                      <a:pt x="92" y="325"/>
                    </a:lnTo>
                    <a:lnTo>
                      <a:pt x="88" y="330"/>
                    </a:lnTo>
                    <a:lnTo>
                      <a:pt x="84" y="334"/>
                    </a:lnTo>
                    <a:lnTo>
                      <a:pt x="79" y="336"/>
                    </a:lnTo>
                    <a:lnTo>
                      <a:pt x="5" y="375"/>
                    </a:lnTo>
                  </a:path>
                </a:pathLst>
              </a:custGeom>
              <a:noFill/>
              <a:ln w="7938">
                <a:solidFill>
                  <a:srgbClr val="1F1A17"/>
                </a:solidFill>
                <a:prstDash val="solid"/>
                <a:round/>
                <a:headEnd/>
                <a:tailEnd/>
              </a:ln>
            </p:spPr>
            <p:txBody>
              <a:bodyPr/>
              <a:lstStyle/>
              <a:p>
                <a:endParaRPr lang="en-US"/>
              </a:p>
            </p:txBody>
          </p:sp>
          <p:sp>
            <p:nvSpPr>
              <p:cNvPr id="56103" name="Freeform 2144"/>
              <p:cNvSpPr>
                <a:spLocks/>
              </p:cNvSpPr>
              <p:nvPr/>
            </p:nvSpPr>
            <p:spPr bwMode="auto">
              <a:xfrm>
                <a:off x="5176" y="2401"/>
                <a:ext cx="12" cy="48"/>
              </a:xfrm>
              <a:custGeom>
                <a:avLst/>
                <a:gdLst>
                  <a:gd name="T0" fmla="*/ 0 w 71"/>
                  <a:gd name="T1" fmla="*/ 0 h 289"/>
                  <a:gd name="T2" fmla="*/ 0 w 71"/>
                  <a:gd name="T3" fmla="*/ 0 h 289"/>
                  <a:gd name="T4" fmla="*/ 0 w 71"/>
                  <a:gd name="T5" fmla="*/ 0 h 289"/>
                  <a:gd name="T6" fmla="*/ 0 w 71"/>
                  <a:gd name="T7" fmla="*/ 0 h 289"/>
                  <a:gd name="T8" fmla="*/ 0 w 71"/>
                  <a:gd name="T9" fmla="*/ 0 h 289"/>
                  <a:gd name="T10" fmla="*/ 0 w 71"/>
                  <a:gd name="T11" fmla="*/ 0 h 289"/>
                  <a:gd name="T12" fmla="*/ 0 w 71"/>
                  <a:gd name="T13" fmla="*/ 0 h 289"/>
                  <a:gd name="T14" fmla="*/ 0 w 71"/>
                  <a:gd name="T15" fmla="*/ 0 h 289"/>
                  <a:gd name="T16" fmla="*/ 0 w 71"/>
                  <a:gd name="T17" fmla="*/ 0 h 289"/>
                  <a:gd name="T18" fmla="*/ 0 w 71"/>
                  <a:gd name="T19" fmla="*/ 0 h 289"/>
                  <a:gd name="T20" fmla="*/ 0 w 71"/>
                  <a:gd name="T21" fmla="*/ 1 h 289"/>
                  <a:gd name="T22" fmla="*/ 0 w 71"/>
                  <a:gd name="T23" fmla="*/ 1 h 289"/>
                  <a:gd name="T24" fmla="*/ 0 w 71"/>
                  <a:gd name="T25" fmla="*/ 1 h 289"/>
                  <a:gd name="T26" fmla="*/ 0 w 71"/>
                  <a:gd name="T27" fmla="*/ 1 h 289"/>
                  <a:gd name="T28" fmla="*/ 0 w 71"/>
                  <a:gd name="T29" fmla="*/ 1 h 289"/>
                  <a:gd name="T30" fmla="*/ 0 w 71"/>
                  <a:gd name="T31" fmla="*/ 1 h 289"/>
                  <a:gd name="T32" fmla="*/ 0 w 71"/>
                  <a:gd name="T33" fmla="*/ 1 h 289"/>
                  <a:gd name="T34" fmla="*/ 0 w 71"/>
                  <a:gd name="T35" fmla="*/ 1 h 2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1"/>
                  <a:gd name="T55" fmla="*/ 0 h 289"/>
                  <a:gd name="T56" fmla="*/ 71 w 71"/>
                  <a:gd name="T57" fmla="*/ 289 h 28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1" h="289">
                    <a:moveTo>
                      <a:pt x="1" y="21"/>
                    </a:moveTo>
                    <a:lnTo>
                      <a:pt x="54" y="1"/>
                    </a:lnTo>
                    <a:lnTo>
                      <a:pt x="59" y="0"/>
                    </a:lnTo>
                    <a:lnTo>
                      <a:pt x="63" y="0"/>
                    </a:lnTo>
                    <a:lnTo>
                      <a:pt x="66" y="1"/>
                    </a:lnTo>
                    <a:lnTo>
                      <a:pt x="68" y="3"/>
                    </a:lnTo>
                    <a:lnTo>
                      <a:pt x="70" y="7"/>
                    </a:lnTo>
                    <a:lnTo>
                      <a:pt x="71" y="10"/>
                    </a:lnTo>
                    <a:lnTo>
                      <a:pt x="71" y="13"/>
                    </a:lnTo>
                    <a:lnTo>
                      <a:pt x="71" y="17"/>
                    </a:lnTo>
                    <a:lnTo>
                      <a:pt x="71" y="229"/>
                    </a:lnTo>
                    <a:lnTo>
                      <a:pt x="70" y="238"/>
                    </a:lnTo>
                    <a:lnTo>
                      <a:pt x="67" y="247"/>
                    </a:lnTo>
                    <a:lnTo>
                      <a:pt x="66" y="252"/>
                    </a:lnTo>
                    <a:lnTo>
                      <a:pt x="62" y="256"/>
                    </a:lnTo>
                    <a:lnTo>
                      <a:pt x="59" y="260"/>
                    </a:lnTo>
                    <a:lnTo>
                      <a:pt x="55" y="262"/>
                    </a:lnTo>
                    <a:lnTo>
                      <a:pt x="0" y="289"/>
                    </a:lnTo>
                  </a:path>
                </a:pathLst>
              </a:custGeom>
              <a:noFill/>
              <a:ln w="7938">
                <a:solidFill>
                  <a:srgbClr val="1F1A17"/>
                </a:solidFill>
                <a:prstDash val="solid"/>
                <a:round/>
                <a:headEnd/>
                <a:tailEnd/>
              </a:ln>
            </p:spPr>
            <p:txBody>
              <a:bodyPr/>
              <a:lstStyle/>
              <a:p>
                <a:endParaRPr lang="en-US"/>
              </a:p>
            </p:txBody>
          </p:sp>
          <p:sp>
            <p:nvSpPr>
              <p:cNvPr id="56104" name="Freeform 2145"/>
              <p:cNvSpPr>
                <a:spLocks/>
              </p:cNvSpPr>
              <p:nvPr/>
            </p:nvSpPr>
            <p:spPr bwMode="auto">
              <a:xfrm>
                <a:off x="4795" y="2158"/>
                <a:ext cx="2" cy="1"/>
              </a:xfrm>
              <a:custGeom>
                <a:avLst/>
                <a:gdLst>
                  <a:gd name="T0" fmla="*/ 0 w 14"/>
                  <a:gd name="T1" fmla="*/ 0 h 7"/>
                  <a:gd name="T2" fmla="*/ 0 w 14"/>
                  <a:gd name="T3" fmla="*/ 0 h 7"/>
                  <a:gd name="T4" fmla="*/ 0 w 14"/>
                  <a:gd name="T5" fmla="*/ 0 h 7"/>
                  <a:gd name="T6" fmla="*/ 0 w 14"/>
                  <a:gd name="T7" fmla="*/ 0 h 7"/>
                  <a:gd name="T8" fmla="*/ 0 w 14"/>
                  <a:gd name="T9" fmla="*/ 0 h 7"/>
                  <a:gd name="T10" fmla="*/ 0 w 14"/>
                  <a:gd name="T11" fmla="*/ 0 h 7"/>
                  <a:gd name="T12" fmla="*/ 0 w 14"/>
                  <a:gd name="T13" fmla="*/ 0 h 7"/>
                  <a:gd name="T14" fmla="*/ 0 w 14"/>
                  <a:gd name="T15" fmla="*/ 0 h 7"/>
                  <a:gd name="T16" fmla="*/ 0 w 14"/>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7"/>
                  <a:gd name="T29" fmla="*/ 14 w 14"/>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7">
                    <a:moveTo>
                      <a:pt x="14" y="6"/>
                    </a:moveTo>
                    <a:lnTo>
                      <a:pt x="12" y="7"/>
                    </a:lnTo>
                    <a:lnTo>
                      <a:pt x="8" y="7"/>
                    </a:lnTo>
                    <a:lnTo>
                      <a:pt x="5" y="7"/>
                    </a:lnTo>
                    <a:lnTo>
                      <a:pt x="3" y="6"/>
                    </a:lnTo>
                    <a:lnTo>
                      <a:pt x="2" y="5"/>
                    </a:lnTo>
                    <a:lnTo>
                      <a:pt x="0" y="3"/>
                    </a:lnTo>
                    <a:lnTo>
                      <a:pt x="2" y="2"/>
                    </a:lnTo>
                    <a:lnTo>
                      <a:pt x="3" y="0"/>
                    </a:lnTo>
                  </a:path>
                </a:pathLst>
              </a:custGeom>
              <a:noFill/>
              <a:ln w="7938">
                <a:solidFill>
                  <a:srgbClr val="1F1A17"/>
                </a:solidFill>
                <a:prstDash val="solid"/>
                <a:round/>
                <a:headEnd/>
                <a:tailEnd/>
              </a:ln>
            </p:spPr>
            <p:txBody>
              <a:bodyPr/>
              <a:lstStyle/>
              <a:p>
                <a:endParaRPr lang="en-US"/>
              </a:p>
            </p:txBody>
          </p:sp>
          <p:sp>
            <p:nvSpPr>
              <p:cNvPr id="56105" name="Line 2146"/>
              <p:cNvSpPr>
                <a:spLocks noChangeShapeType="1"/>
              </p:cNvSpPr>
              <p:nvPr/>
            </p:nvSpPr>
            <p:spPr bwMode="auto">
              <a:xfrm flipV="1">
                <a:off x="4786" y="1975"/>
                <a:ext cx="15" cy="11"/>
              </a:xfrm>
              <a:prstGeom prst="line">
                <a:avLst/>
              </a:prstGeom>
              <a:noFill/>
              <a:ln w="7938">
                <a:solidFill>
                  <a:srgbClr val="1F1A17"/>
                </a:solidFill>
                <a:round/>
                <a:headEnd/>
                <a:tailEnd/>
              </a:ln>
            </p:spPr>
            <p:txBody>
              <a:bodyPr/>
              <a:lstStyle/>
              <a:p>
                <a:endParaRPr lang="en-US"/>
              </a:p>
            </p:txBody>
          </p:sp>
          <p:sp>
            <p:nvSpPr>
              <p:cNvPr id="56106" name="Line 2147"/>
              <p:cNvSpPr>
                <a:spLocks noChangeShapeType="1"/>
              </p:cNvSpPr>
              <p:nvPr/>
            </p:nvSpPr>
            <p:spPr bwMode="auto">
              <a:xfrm flipH="1">
                <a:off x="4786" y="1919"/>
                <a:ext cx="3" cy="67"/>
              </a:xfrm>
              <a:prstGeom prst="line">
                <a:avLst/>
              </a:prstGeom>
              <a:noFill/>
              <a:ln w="7938">
                <a:solidFill>
                  <a:srgbClr val="1F1A17"/>
                </a:solidFill>
                <a:round/>
                <a:headEnd/>
                <a:tailEnd/>
              </a:ln>
            </p:spPr>
            <p:txBody>
              <a:bodyPr/>
              <a:lstStyle/>
              <a:p>
                <a:endParaRPr lang="en-US"/>
              </a:p>
            </p:txBody>
          </p:sp>
          <p:sp>
            <p:nvSpPr>
              <p:cNvPr id="56107" name="Line 2148"/>
              <p:cNvSpPr>
                <a:spLocks noChangeShapeType="1"/>
              </p:cNvSpPr>
              <p:nvPr/>
            </p:nvSpPr>
            <p:spPr bwMode="auto">
              <a:xfrm flipH="1">
                <a:off x="4801" y="1925"/>
                <a:ext cx="2" cy="50"/>
              </a:xfrm>
              <a:prstGeom prst="line">
                <a:avLst/>
              </a:prstGeom>
              <a:noFill/>
              <a:ln w="7938">
                <a:solidFill>
                  <a:srgbClr val="1F1A17"/>
                </a:solidFill>
                <a:round/>
                <a:headEnd/>
                <a:tailEnd/>
              </a:ln>
            </p:spPr>
            <p:txBody>
              <a:bodyPr/>
              <a:lstStyle/>
              <a:p>
                <a:endParaRPr lang="en-US"/>
              </a:p>
            </p:txBody>
          </p:sp>
          <p:sp>
            <p:nvSpPr>
              <p:cNvPr id="56108" name="Line 2149"/>
              <p:cNvSpPr>
                <a:spLocks noChangeShapeType="1"/>
              </p:cNvSpPr>
              <p:nvPr/>
            </p:nvSpPr>
            <p:spPr bwMode="auto">
              <a:xfrm flipH="1">
                <a:off x="4805" y="1925"/>
                <a:ext cx="2" cy="68"/>
              </a:xfrm>
              <a:prstGeom prst="line">
                <a:avLst/>
              </a:prstGeom>
              <a:noFill/>
              <a:ln w="7938">
                <a:solidFill>
                  <a:srgbClr val="1F1A17"/>
                </a:solidFill>
                <a:round/>
                <a:headEnd/>
                <a:tailEnd/>
              </a:ln>
            </p:spPr>
            <p:txBody>
              <a:bodyPr/>
              <a:lstStyle/>
              <a:p>
                <a:endParaRPr lang="en-US"/>
              </a:p>
            </p:txBody>
          </p:sp>
          <p:sp>
            <p:nvSpPr>
              <p:cNvPr id="56109" name="Freeform 2150"/>
              <p:cNvSpPr>
                <a:spLocks/>
              </p:cNvSpPr>
              <p:nvPr/>
            </p:nvSpPr>
            <p:spPr bwMode="auto">
              <a:xfrm>
                <a:off x="4778" y="1387"/>
                <a:ext cx="127" cy="74"/>
              </a:xfrm>
              <a:custGeom>
                <a:avLst/>
                <a:gdLst>
                  <a:gd name="T0" fmla="*/ 2 w 765"/>
                  <a:gd name="T1" fmla="*/ 0 h 443"/>
                  <a:gd name="T2" fmla="*/ 2 w 765"/>
                  <a:gd name="T3" fmla="*/ 0 h 443"/>
                  <a:gd name="T4" fmla="*/ 3 w 765"/>
                  <a:gd name="T5" fmla="*/ 0 h 443"/>
                  <a:gd name="T6" fmla="*/ 3 w 765"/>
                  <a:gd name="T7" fmla="*/ 0 h 443"/>
                  <a:gd name="T8" fmla="*/ 3 w 765"/>
                  <a:gd name="T9" fmla="*/ 0 h 443"/>
                  <a:gd name="T10" fmla="*/ 3 w 765"/>
                  <a:gd name="T11" fmla="*/ 0 h 443"/>
                  <a:gd name="T12" fmla="*/ 3 w 765"/>
                  <a:gd name="T13" fmla="*/ 1 h 443"/>
                  <a:gd name="T14" fmla="*/ 3 w 765"/>
                  <a:gd name="T15" fmla="*/ 1 h 443"/>
                  <a:gd name="T16" fmla="*/ 3 w 765"/>
                  <a:gd name="T17" fmla="*/ 1 h 443"/>
                  <a:gd name="T18" fmla="*/ 3 w 765"/>
                  <a:gd name="T19" fmla="*/ 1 h 443"/>
                  <a:gd name="T20" fmla="*/ 3 w 765"/>
                  <a:gd name="T21" fmla="*/ 1 h 443"/>
                  <a:gd name="T22" fmla="*/ 3 w 765"/>
                  <a:gd name="T23" fmla="*/ 1 h 443"/>
                  <a:gd name="T24" fmla="*/ 3 w 765"/>
                  <a:gd name="T25" fmla="*/ 1 h 443"/>
                  <a:gd name="T26" fmla="*/ 3 w 765"/>
                  <a:gd name="T27" fmla="*/ 1 h 443"/>
                  <a:gd name="T28" fmla="*/ 3 w 765"/>
                  <a:gd name="T29" fmla="*/ 1 h 443"/>
                  <a:gd name="T30" fmla="*/ 3 w 765"/>
                  <a:gd name="T31" fmla="*/ 1 h 443"/>
                  <a:gd name="T32" fmla="*/ 3 w 765"/>
                  <a:gd name="T33" fmla="*/ 1 h 443"/>
                  <a:gd name="T34" fmla="*/ 3 w 765"/>
                  <a:gd name="T35" fmla="*/ 2 h 443"/>
                  <a:gd name="T36" fmla="*/ 3 w 765"/>
                  <a:gd name="T37" fmla="*/ 2 h 443"/>
                  <a:gd name="T38" fmla="*/ 3 w 765"/>
                  <a:gd name="T39" fmla="*/ 2 h 443"/>
                  <a:gd name="T40" fmla="*/ 3 w 765"/>
                  <a:gd name="T41" fmla="*/ 2 h 443"/>
                  <a:gd name="T42" fmla="*/ 3 w 765"/>
                  <a:gd name="T43" fmla="*/ 2 h 443"/>
                  <a:gd name="T44" fmla="*/ 3 w 765"/>
                  <a:gd name="T45" fmla="*/ 2 h 443"/>
                  <a:gd name="T46" fmla="*/ 3 w 765"/>
                  <a:gd name="T47" fmla="*/ 2 h 443"/>
                  <a:gd name="T48" fmla="*/ 2 w 765"/>
                  <a:gd name="T49" fmla="*/ 2 h 443"/>
                  <a:gd name="T50" fmla="*/ 2 w 765"/>
                  <a:gd name="T51" fmla="*/ 2 h 443"/>
                  <a:gd name="T52" fmla="*/ 2 w 765"/>
                  <a:gd name="T53" fmla="*/ 2 h 443"/>
                  <a:gd name="T54" fmla="*/ 2 w 765"/>
                  <a:gd name="T55" fmla="*/ 2 h 443"/>
                  <a:gd name="T56" fmla="*/ 1 w 765"/>
                  <a:gd name="T57" fmla="*/ 2 h 443"/>
                  <a:gd name="T58" fmla="*/ 1 w 765"/>
                  <a:gd name="T59" fmla="*/ 2 h 443"/>
                  <a:gd name="T60" fmla="*/ 1 w 765"/>
                  <a:gd name="T61" fmla="*/ 2 h 443"/>
                  <a:gd name="T62" fmla="*/ 1 w 765"/>
                  <a:gd name="T63" fmla="*/ 2 h 443"/>
                  <a:gd name="T64" fmla="*/ 0 w 765"/>
                  <a:gd name="T65" fmla="*/ 2 h 443"/>
                  <a:gd name="T66" fmla="*/ 0 w 765"/>
                  <a:gd name="T67" fmla="*/ 2 h 443"/>
                  <a:gd name="T68" fmla="*/ 0 w 765"/>
                  <a:gd name="T69" fmla="*/ 2 h 443"/>
                  <a:gd name="T70" fmla="*/ 0 w 765"/>
                  <a:gd name="T71" fmla="*/ 2 h 443"/>
                  <a:gd name="T72" fmla="*/ 0 w 765"/>
                  <a:gd name="T73" fmla="*/ 2 h 443"/>
                  <a:gd name="T74" fmla="*/ 0 w 765"/>
                  <a:gd name="T75" fmla="*/ 1 h 443"/>
                  <a:gd name="T76" fmla="*/ 0 w 765"/>
                  <a:gd name="T77" fmla="*/ 1 h 443"/>
                  <a:gd name="T78" fmla="*/ 0 w 765"/>
                  <a:gd name="T79" fmla="*/ 1 h 443"/>
                  <a:gd name="T80" fmla="*/ 0 w 765"/>
                  <a:gd name="T81" fmla="*/ 1 h 443"/>
                  <a:gd name="T82" fmla="*/ 0 w 765"/>
                  <a:gd name="T83" fmla="*/ 1 h 443"/>
                  <a:gd name="T84" fmla="*/ 0 w 765"/>
                  <a:gd name="T85" fmla="*/ 1 h 443"/>
                  <a:gd name="T86" fmla="*/ 0 w 765"/>
                  <a:gd name="T87" fmla="*/ 1 h 443"/>
                  <a:gd name="T88" fmla="*/ 0 w 765"/>
                  <a:gd name="T89" fmla="*/ 1 h 443"/>
                  <a:gd name="T90" fmla="*/ 0 w 765"/>
                  <a:gd name="T91" fmla="*/ 1 h 443"/>
                  <a:gd name="T92" fmla="*/ 0 w 765"/>
                  <a:gd name="T93" fmla="*/ 1 h 443"/>
                  <a:gd name="T94" fmla="*/ 0 w 765"/>
                  <a:gd name="T95" fmla="*/ 1 h 443"/>
                  <a:gd name="T96" fmla="*/ 0 w 765"/>
                  <a:gd name="T97" fmla="*/ 0 h 443"/>
                  <a:gd name="T98" fmla="*/ 0 w 765"/>
                  <a:gd name="T99" fmla="*/ 0 h 443"/>
                  <a:gd name="T100" fmla="*/ 1 w 765"/>
                  <a:gd name="T101" fmla="*/ 0 h 443"/>
                  <a:gd name="T102" fmla="*/ 1 w 765"/>
                  <a:gd name="T103" fmla="*/ 0 h 443"/>
                  <a:gd name="T104" fmla="*/ 1 w 765"/>
                  <a:gd name="T105" fmla="*/ 0 h 443"/>
                  <a:gd name="T106" fmla="*/ 1 w 765"/>
                  <a:gd name="T107" fmla="*/ 0 h 44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65"/>
                  <a:gd name="T163" fmla="*/ 0 h 443"/>
                  <a:gd name="T164" fmla="*/ 765 w 765"/>
                  <a:gd name="T165" fmla="*/ 443 h 44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65" h="443">
                    <a:moveTo>
                      <a:pt x="382" y="0"/>
                    </a:moveTo>
                    <a:lnTo>
                      <a:pt x="422" y="1"/>
                    </a:lnTo>
                    <a:lnTo>
                      <a:pt x="459" y="5"/>
                    </a:lnTo>
                    <a:lnTo>
                      <a:pt x="495" y="10"/>
                    </a:lnTo>
                    <a:lnTo>
                      <a:pt x="531" y="17"/>
                    </a:lnTo>
                    <a:lnTo>
                      <a:pt x="565" y="27"/>
                    </a:lnTo>
                    <a:lnTo>
                      <a:pt x="597" y="38"/>
                    </a:lnTo>
                    <a:lnTo>
                      <a:pt x="611" y="44"/>
                    </a:lnTo>
                    <a:lnTo>
                      <a:pt x="625" y="51"/>
                    </a:lnTo>
                    <a:lnTo>
                      <a:pt x="640" y="58"/>
                    </a:lnTo>
                    <a:lnTo>
                      <a:pt x="652" y="65"/>
                    </a:lnTo>
                    <a:lnTo>
                      <a:pt x="665" y="73"/>
                    </a:lnTo>
                    <a:lnTo>
                      <a:pt x="677" y="81"/>
                    </a:lnTo>
                    <a:lnTo>
                      <a:pt x="688" y="90"/>
                    </a:lnTo>
                    <a:lnTo>
                      <a:pt x="699" y="98"/>
                    </a:lnTo>
                    <a:lnTo>
                      <a:pt x="709" y="107"/>
                    </a:lnTo>
                    <a:lnTo>
                      <a:pt x="718" y="116"/>
                    </a:lnTo>
                    <a:lnTo>
                      <a:pt x="727" y="126"/>
                    </a:lnTo>
                    <a:lnTo>
                      <a:pt x="735" y="135"/>
                    </a:lnTo>
                    <a:lnTo>
                      <a:pt x="742" y="145"/>
                    </a:lnTo>
                    <a:lnTo>
                      <a:pt x="748" y="156"/>
                    </a:lnTo>
                    <a:lnTo>
                      <a:pt x="752" y="167"/>
                    </a:lnTo>
                    <a:lnTo>
                      <a:pt x="757" y="177"/>
                    </a:lnTo>
                    <a:lnTo>
                      <a:pt x="760" y="188"/>
                    </a:lnTo>
                    <a:lnTo>
                      <a:pt x="762" y="199"/>
                    </a:lnTo>
                    <a:lnTo>
                      <a:pt x="765" y="210"/>
                    </a:lnTo>
                    <a:lnTo>
                      <a:pt x="765" y="221"/>
                    </a:lnTo>
                    <a:lnTo>
                      <a:pt x="765" y="233"/>
                    </a:lnTo>
                    <a:lnTo>
                      <a:pt x="762" y="244"/>
                    </a:lnTo>
                    <a:lnTo>
                      <a:pt x="760" y="255"/>
                    </a:lnTo>
                    <a:lnTo>
                      <a:pt x="757" y="267"/>
                    </a:lnTo>
                    <a:lnTo>
                      <a:pt x="752" y="277"/>
                    </a:lnTo>
                    <a:lnTo>
                      <a:pt x="748" y="287"/>
                    </a:lnTo>
                    <a:lnTo>
                      <a:pt x="742" y="297"/>
                    </a:lnTo>
                    <a:lnTo>
                      <a:pt x="735" y="308"/>
                    </a:lnTo>
                    <a:lnTo>
                      <a:pt x="727" y="318"/>
                    </a:lnTo>
                    <a:lnTo>
                      <a:pt x="718" y="327"/>
                    </a:lnTo>
                    <a:lnTo>
                      <a:pt x="709" y="337"/>
                    </a:lnTo>
                    <a:lnTo>
                      <a:pt x="699" y="345"/>
                    </a:lnTo>
                    <a:lnTo>
                      <a:pt x="688" y="354"/>
                    </a:lnTo>
                    <a:lnTo>
                      <a:pt x="677" y="362"/>
                    </a:lnTo>
                    <a:lnTo>
                      <a:pt x="665" y="371"/>
                    </a:lnTo>
                    <a:lnTo>
                      <a:pt x="652" y="378"/>
                    </a:lnTo>
                    <a:lnTo>
                      <a:pt x="640" y="386"/>
                    </a:lnTo>
                    <a:lnTo>
                      <a:pt x="625" y="393"/>
                    </a:lnTo>
                    <a:lnTo>
                      <a:pt x="611" y="400"/>
                    </a:lnTo>
                    <a:lnTo>
                      <a:pt x="597" y="405"/>
                    </a:lnTo>
                    <a:lnTo>
                      <a:pt x="565" y="417"/>
                    </a:lnTo>
                    <a:lnTo>
                      <a:pt x="531" y="426"/>
                    </a:lnTo>
                    <a:lnTo>
                      <a:pt x="495" y="434"/>
                    </a:lnTo>
                    <a:lnTo>
                      <a:pt x="459" y="439"/>
                    </a:lnTo>
                    <a:lnTo>
                      <a:pt x="441" y="440"/>
                    </a:lnTo>
                    <a:lnTo>
                      <a:pt x="422" y="442"/>
                    </a:lnTo>
                    <a:lnTo>
                      <a:pt x="402" y="443"/>
                    </a:lnTo>
                    <a:lnTo>
                      <a:pt x="382" y="443"/>
                    </a:lnTo>
                    <a:lnTo>
                      <a:pt x="363" y="443"/>
                    </a:lnTo>
                    <a:lnTo>
                      <a:pt x="343" y="442"/>
                    </a:lnTo>
                    <a:lnTo>
                      <a:pt x="324" y="440"/>
                    </a:lnTo>
                    <a:lnTo>
                      <a:pt x="306" y="439"/>
                    </a:lnTo>
                    <a:lnTo>
                      <a:pt x="268" y="434"/>
                    </a:lnTo>
                    <a:lnTo>
                      <a:pt x="233" y="426"/>
                    </a:lnTo>
                    <a:lnTo>
                      <a:pt x="200" y="417"/>
                    </a:lnTo>
                    <a:lnTo>
                      <a:pt x="168" y="405"/>
                    </a:lnTo>
                    <a:lnTo>
                      <a:pt x="154" y="400"/>
                    </a:lnTo>
                    <a:lnTo>
                      <a:pt x="139" y="393"/>
                    </a:lnTo>
                    <a:lnTo>
                      <a:pt x="125" y="386"/>
                    </a:lnTo>
                    <a:lnTo>
                      <a:pt x="112" y="378"/>
                    </a:lnTo>
                    <a:lnTo>
                      <a:pt x="99" y="371"/>
                    </a:lnTo>
                    <a:lnTo>
                      <a:pt x="88" y="362"/>
                    </a:lnTo>
                    <a:lnTo>
                      <a:pt x="76" y="354"/>
                    </a:lnTo>
                    <a:lnTo>
                      <a:pt x="65" y="345"/>
                    </a:lnTo>
                    <a:lnTo>
                      <a:pt x="56" y="337"/>
                    </a:lnTo>
                    <a:lnTo>
                      <a:pt x="46" y="327"/>
                    </a:lnTo>
                    <a:lnTo>
                      <a:pt x="38" y="318"/>
                    </a:lnTo>
                    <a:lnTo>
                      <a:pt x="30" y="308"/>
                    </a:lnTo>
                    <a:lnTo>
                      <a:pt x="23" y="297"/>
                    </a:lnTo>
                    <a:lnTo>
                      <a:pt x="17" y="287"/>
                    </a:lnTo>
                    <a:lnTo>
                      <a:pt x="12" y="277"/>
                    </a:lnTo>
                    <a:lnTo>
                      <a:pt x="8" y="267"/>
                    </a:lnTo>
                    <a:lnTo>
                      <a:pt x="5" y="255"/>
                    </a:lnTo>
                    <a:lnTo>
                      <a:pt x="3" y="244"/>
                    </a:lnTo>
                    <a:lnTo>
                      <a:pt x="0" y="233"/>
                    </a:lnTo>
                    <a:lnTo>
                      <a:pt x="0" y="221"/>
                    </a:lnTo>
                    <a:lnTo>
                      <a:pt x="0" y="210"/>
                    </a:lnTo>
                    <a:lnTo>
                      <a:pt x="3" y="199"/>
                    </a:lnTo>
                    <a:lnTo>
                      <a:pt x="5" y="188"/>
                    </a:lnTo>
                    <a:lnTo>
                      <a:pt x="8" y="177"/>
                    </a:lnTo>
                    <a:lnTo>
                      <a:pt x="12" y="167"/>
                    </a:lnTo>
                    <a:lnTo>
                      <a:pt x="17" y="156"/>
                    </a:lnTo>
                    <a:lnTo>
                      <a:pt x="23" y="145"/>
                    </a:lnTo>
                    <a:lnTo>
                      <a:pt x="30" y="135"/>
                    </a:lnTo>
                    <a:lnTo>
                      <a:pt x="38" y="126"/>
                    </a:lnTo>
                    <a:lnTo>
                      <a:pt x="46" y="116"/>
                    </a:lnTo>
                    <a:lnTo>
                      <a:pt x="56" y="107"/>
                    </a:lnTo>
                    <a:lnTo>
                      <a:pt x="65" y="98"/>
                    </a:lnTo>
                    <a:lnTo>
                      <a:pt x="76" y="90"/>
                    </a:lnTo>
                    <a:lnTo>
                      <a:pt x="88" y="81"/>
                    </a:lnTo>
                    <a:lnTo>
                      <a:pt x="99" y="73"/>
                    </a:lnTo>
                    <a:lnTo>
                      <a:pt x="112" y="65"/>
                    </a:lnTo>
                    <a:lnTo>
                      <a:pt x="125" y="58"/>
                    </a:lnTo>
                    <a:lnTo>
                      <a:pt x="139" y="51"/>
                    </a:lnTo>
                    <a:lnTo>
                      <a:pt x="154" y="44"/>
                    </a:lnTo>
                    <a:lnTo>
                      <a:pt x="168" y="38"/>
                    </a:lnTo>
                    <a:lnTo>
                      <a:pt x="200" y="27"/>
                    </a:lnTo>
                    <a:lnTo>
                      <a:pt x="233" y="17"/>
                    </a:lnTo>
                    <a:lnTo>
                      <a:pt x="268" y="10"/>
                    </a:lnTo>
                    <a:lnTo>
                      <a:pt x="306" y="5"/>
                    </a:lnTo>
                    <a:lnTo>
                      <a:pt x="343" y="1"/>
                    </a:lnTo>
                    <a:lnTo>
                      <a:pt x="382" y="0"/>
                    </a:lnTo>
                  </a:path>
                </a:pathLst>
              </a:custGeom>
              <a:noFill/>
              <a:ln w="7938">
                <a:solidFill>
                  <a:srgbClr val="1F1A17"/>
                </a:solidFill>
                <a:prstDash val="solid"/>
                <a:round/>
                <a:headEnd/>
                <a:tailEnd/>
              </a:ln>
            </p:spPr>
            <p:txBody>
              <a:bodyPr/>
              <a:lstStyle/>
              <a:p>
                <a:endParaRPr lang="en-US"/>
              </a:p>
            </p:txBody>
          </p:sp>
          <p:sp>
            <p:nvSpPr>
              <p:cNvPr id="56110" name="Freeform 2151"/>
              <p:cNvSpPr>
                <a:spLocks/>
              </p:cNvSpPr>
              <p:nvPr/>
            </p:nvSpPr>
            <p:spPr bwMode="auto">
              <a:xfrm>
                <a:off x="4753" y="1946"/>
                <a:ext cx="32" cy="40"/>
              </a:xfrm>
              <a:custGeom>
                <a:avLst/>
                <a:gdLst>
                  <a:gd name="T0" fmla="*/ 1 w 193"/>
                  <a:gd name="T1" fmla="*/ 1 h 237"/>
                  <a:gd name="T2" fmla="*/ 1 w 193"/>
                  <a:gd name="T3" fmla="*/ 1 h 237"/>
                  <a:gd name="T4" fmla="*/ 1 w 193"/>
                  <a:gd name="T5" fmla="*/ 1 h 237"/>
                  <a:gd name="T6" fmla="*/ 1 w 193"/>
                  <a:gd name="T7" fmla="*/ 1 h 237"/>
                  <a:gd name="T8" fmla="*/ 0 w 193"/>
                  <a:gd name="T9" fmla="*/ 1 h 237"/>
                  <a:gd name="T10" fmla="*/ 0 w 193"/>
                  <a:gd name="T11" fmla="*/ 1 h 237"/>
                  <a:gd name="T12" fmla="*/ 0 w 193"/>
                  <a:gd name="T13" fmla="*/ 1 h 237"/>
                  <a:gd name="T14" fmla="*/ 0 w 193"/>
                  <a:gd name="T15" fmla="*/ 1 h 237"/>
                  <a:gd name="T16" fmla="*/ 0 w 193"/>
                  <a:gd name="T17" fmla="*/ 1 h 237"/>
                  <a:gd name="T18" fmla="*/ 0 w 193"/>
                  <a:gd name="T19" fmla="*/ 1 h 237"/>
                  <a:gd name="T20" fmla="*/ 0 w 193"/>
                  <a:gd name="T21" fmla="*/ 1 h 237"/>
                  <a:gd name="T22" fmla="*/ 0 w 193"/>
                  <a:gd name="T23" fmla="*/ 1 h 237"/>
                  <a:gd name="T24" fmla="*/ 0 w 193"/>
                  <a:gd name="T25" fmla="*/ 0 h 237"/>
                  <a:gd name="T26" fmla="*/ 0 w 193"/>
                  <a:gd name="T27" fmla="*/ 0 h 237"/>
                  <a:gd name="T28" fmla="*/ 0 w 193"/>
                  <a:gd name="T29" fmla="*/ 0 h 237"/>
                  <a:gd name="T30" fmla="*/ 0 w 193"/>
                  <a:gd name="T31" fmla="*/ 0 h 237"/>
                  <a:gd name="T32" fmla="*/ 0 w 193"/>
                  <a:gd name="T33" fmla="*/ 0 h 2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3"/>
                  <a:gd name="T52" fmla="*/ 0 h 237"/>
                  <a:gd name="T53" fmla="*/ 193 w 193"/>
                  <a:gd name="T54" fmla="*/ 237 h 2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3" h="237">
                    <a:moveTo>
                      <a:pt x="193" y="237"/>
                    </a:moveTo>
                    <a:lnTo>
                      <a:pt x="171" y="227"/>
                    </a:lnTo>
                    <a:lnTo>
                      <a:pt x="151" y="215"/>
                    </a:lnTo>
                    <a:lnTo>
                      <a:pt x="131" y="203"/>
                    </a:lnTo>
                    <a:lnTo>
                      <a:pt x="113" y="190"/>
                    </a:lnTo>
                    <a:lnTo>
                      <a:pt x="95" y="177"/>
                    </a:lnTo>
                    <a:lnTo>
                      <a:pt x="79" y="164"/>
                    </a:lnTo>
                    <a:lnTo>
                      <a:pt x="66" y="149"/>
                    </a:lnTo>
                    <a:lnTo>
                      <a:pt x="52" y="134"/>
                    </a:lnTo>
                    <a:lnTo>
                      <a:pt x="41" y="118"/>
                    </a:lnTo>
                    <a:lnTo>
                      <a:pt x="29" y="102"/>
                    </a:lnTo>
                    <a:lnTo>
                      <a:pt x="20" y="86"/>
                    </a:lnTo>
                    <a:lnTo>
                      <a:pt x="13" y="70"/>
                    </a:lnTo>
                    <a:lnTo>
                      <a:pt x="8" y="53"/>
                    </a:lnTo>
                    <a:lnTo>
                      <a:pt x="3" y="36"/>
                    </a:lnTo>
                    <a:lnTo>
                      <a:pt x="1" y="18"/>
                    </a:lnTo>
                    <a:lnTo>
                      <a:pt x="0" y="0"/>
                    </a:lnTo>
                  </a:path>
                </a:pathLst>
              </a:custGeom>
              <a:noFill/>
              <a:ln w="7938">
                <a:solidFill>
                  <a:srgbClr val="1F1A17"/>
                </a:solidFill>
                <a:prstDash val="solid"/>
                <a:round/>
                <a:headEnd/>
                <a:tailEnd/>
              </a:ln>
            </p:spPr>
            <p:txBody>
              <a:bodyPr/>
              <a:lstStyle/>
              <a:p>
                <a:endParaRPr lang="en-US"/>
              </a:p>
            </p:txBody>
          </p:sp>
          <p:sp>
            <p:nvSpPr>
              <p:cNvPr id="56111" name="Freeform 2152"/>
              <p:cNvSpPr>
                <a:spLocks/>
              </p:cNvSpPr>
              <p:nvPr/>
            </p:nvSpPr>
            <p:spPr bwMode="auto">
              <a:xfrm>
                <a:off x="4805" y="1946"/>
                <a:ext cx="125" cy="52"/>
              </a:xfrm>
              <a:custGeom>
                <a:avLst/>
                <a:gdLst>
                  <a:gd name="T0" fmla="*/ 4 w 748"/>
                  <a:gd name="T1" fmla="*/ 0 h 308"/>
                  <a:gd name="T2" fmla="*/ 4 w 748"/>
                  <a:gd name="T3" fmla="*/ 0 h 308"/>
                  <a:gd name="T4" fmla="*/ 4 w 748"/>
                  <a:gd name="T5" fmla="*/ 0 h 308"/>
                  <a:gd name="T6" fmla="*/ 4 w 748"/>
                  <a:gd name="T7" fmla="*/ 0 h 308"/>
                  <a:gd name="T8" fmla="*/ 4 w 748"/>
                  <a:gd name="T9" fmla="*/ 0 h 308"/>
                  <a:gd name="T10" fmla="*/ 3 w 748"/>
                  <a:gd name="T11" fmla="*/ 0 h 308"/>
                  <a:gd name="T12" fmla="*/ 3 w 748"/>
                  <a:gd name="T13" fmla="*/ 1 h 308"/>
                  <a:gd name="T14" fmla="*/ 3 w 748"/>
                  <a:gd name="T15" fmla="*/ 1 h 308"/>
                  <a:gd name="T16" fmla="*/ 3 w 748"/>
                  <a:gd name="T17" fmla="*/ 1 h 308"/>
                  <a:gd name="T18" fmla="*/ 3 w 748"/>
                  <a:gd name="T19" fmla="*/ 1 h 308"/>
                  <a:gd name="T20" fmla="*/ 3 w 748"/>
                  <a:gd name="T21" fmla="*/ 1 h 308"/>
                  <a:gd name="T22" fmla="*/ 3 w 748"/>
                  <a:gd name="T23" fmla="*/ 1 h 308"/>
                  <a:gd name="T24" fmla="*/ 3 w 748"/>
                  <a:gd name="T25" fmla="*/ 1 h 308"/>
                  <a:gd name="T26" fmla="*/ 3 w 748"/>
                  <a:gd name="T27" fmla="*/ 1 h 308"/>
                  <a:gd name="T28" fmla="*/ 3 w 748"/>
                  <a:gd name="T29" fmla="*/ 1 h 308"/>
                  <a:gd name="T30" fmla="*/ 3 w 748"/>
                  <a:gd name="T31" fmla="*/ 1 h 308"/>
                  <a:gd name="T32" fmla="*/ 3 w 748"/>
                  <a:gd name="T33" fmla="*/ 1 h 308"/>
                  <a:gd name="T34" fmla="*/ 3 w 748"/>
                  <a:gd name="T35" fmla="*/ 1 h 308"/>
                  <a:gd name="T36" fmla="*/ 3 w 748"/>
                  <a:gd name="T37" fmla="*/ 1 h 308"/>
                  <a:gd name="T38" fmla="*/ 3 w 748"/>
                  <a:gd name="T39" fmla="*/ 1 h 308"/>
                  <a:gd name="T40" fmla="*/ 2 w 748"/>
                  <a:gd name="T41" fmla="*/ 1 h 308"/>
                  <a:gd name="T42" fmla="*/ 2 w 748"/>
                  <a:gd name="T43" fmla="*/ 1 h 308"/>
                  <a:gd name="T44" fmla="*/ 2 w 748"/>
                  <a:gd name="T45" fmla="*/ 1 h 308"/>
                  <a:gd name="T46" fmla="*/ 2 w 748"/>
                  <a:gd name="T47" fmla="*/ 1 h 308"/>
                  <a:gd name="T48" fmla="*/ 2 w 748"/>
                  <a:gd name="T49" fmla="*/ 1 h 308"/>
                  <a:gd name="T50" fmla="*/ 2 w 748"/>
                  <a:gd name="T51" fmla="*/ 1 h 308"/>
                  <a:gd name="T52" fmla="*/ 2 w 748"/>
                  <a:gd name="T53" fmla="*/ 1 h 308"/>
                  <a:gd name="T54" fmla="*/ 2 w 748"/>
                  <a:gd name="T55" fmla="*/ 1 h 308"/>
                  <a:gd name="T56" fmla="*/ 2 w 748"/>
                  <a:gd name="T57" fmla="*/ 2 h 308"/>
                  <a:gd name="T58" fmla="*/ 1 w 748"/>
                  <a:gd name="T59" fmla="*/ 2 h 308"/>
                  <a:gd name="T60" fmla="*/ 1 w 748"/>
                  <a:gd name="T61" fmla="*/ 2 h 308"/>
                  <a:gd name="T62" fmla="*/ 1 w 748"/>
                  <a:gd name="T63" fmla="*/ 2 h 308"/>
                  <a:gd name="T64" fmla="*/ 1 w 748"/>
                  <a:gd name="T65" fmla="*/ 2 h 308"/>
                  <a:gd name="T66" fmla="*/ 1 w 748"/>
                  <a:gd name="T67" fmla="*/ 2 h 308"/>
                  <a:gd name="T68" fmla="*/ 1 w 748"/>
                  <a:gd name="T69" fmla="*/ 2 h 308"/>
                  <a:gd name="T70" fmla="*/ 1 w 748"/>
                  <a:gd name="T71" fmla="*/ 2 h 308"/>
                  <a:gd name="T72" fmla="*/ 1 w 748"/>
                  <a:gd name="T73" fmla="*/ 2 h 308"/>
                  <a:gd name="T74" fmla="*/ 0 w 748"/>
                  <a:gd name="T75" fmla="*/ 1 h 308"/>
                  <a:gd name="T76" fmla="*/ 0 w 748"/>
                  <a:gd name="T77" fmla="*/ 1 h 308"/>
                  <a:gd name="T78" fmla="*/ 0 w 748"/>
                  <a:gd name="T79" fmla="*/ 1 h 308"/>
                  <a:gd name="T80" fmla="*/ 0 w 748"/>
                  <a:gd name="T81" fmla="*/ 1 h 3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48"/>
                  <a:gd name="T124" fmla="*/ 0 h 308"/>
                  <a:gd name="T125" fmla="*/ 748 w 748"/>
                  <a:gd name="T126" fmla="*/ 308 h 30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48" h="308">
                    <a:moveTo>
                      <a:pt x="748" y="0"/>
                    </a:moveTo>
                    <a:lnTo>
                      <a:pt x="747" y="16"/>
                    </a:lnTo>
                    <a:lnTo>
                      <a:pt x="745" y="32"/>
                    </a:lnTo>
                    <a:lnTo>
                      <a:pt x="741" y="48"/>
                    </a:lnTo>
                    <a:lnTo>
                      <a:pt x="737" y="63"/>
                    </a:lnTo>
                    <a:lnTo>
                      <a:pt x="731" y="77"/>
                    </a:lnTo>
                    <a:lnTo>
                      <a:pt x="724" y="92"/>
                    </a:lnTo>
                    <a:lnTo>
                      <a:pt x="716" y="106"/>
                    </a:lnTo>
                    <a:lnTo>
                      <a:pt x="706" y="120"/>
                    </a:lnTo>
                    <a:lnTo>
                      <a:pt x="696" y="134"/>
                    </a:lnTo>
                    <a:lnTo>
                      <a:pt x="685" y="147"/>
                    </a:lnTo>
                    <a:lnTo>
                      <a:pt x="671" y="160"/>
                    </a:lnTo>
                    <a:lnTo>
                      <a:pt x="657" y="173"/>
                    </a:lnTo>
                    <a:lnTo>
                      <a:pt x="643" y="184"/>
                    </a:lnTo>
                    <a:lnTo>
                      <a:pt x="627" y="196"/>
                    </a:lnTo>
                    <a:lnTo>
                      <a:pt x="611" y="207"/>
                    </a:lnTo>
                    <a:lnTo>
                      <a:pt x="593" y="218"/>
                    </a:lnTo>
                    <a:lnTo>
                      <a:pt x="574" y="228"/>
                    </a:lnTo>
                    <a:lnTo>
                      <a:pt x="555" y="237"/>
                    </a:lnTo>
                    <a:lnTo>
                      <a:pt x="535" y="246"/>
                    </a:lnTo>
                    <a:lnTo>
                      <a:pt x="514" y="256"/>
                    </a:lnTo>
                    <a:lnTo>
                      <a:pt x="493" y="263"/>
                    </a:lnTo>
                    <a:lnTo>
                      <a:pt x="471" y="270"/>
                    </a:lnTo>
                    <a:lnTo>
                      <a:pt x="448" y="277"/>
                    </a:lnTo>
                    <a:lnTo>
                      <a:pt x="425" y="284"/>
                    </a:lnTo>
                    <a:lnTo>
                      <a:pt x="401" y="290"/>
                    </a:lnTo>
                    <a:lnTo>
                      <a:pt x="376" y="294"/>
                    </a:lnTo>
                    <a:lnTo>
                      <a:pt x="351" y="298"/>
                    </a:lnTo>
                    <a:lnTo>
                      <a:pt x="325" y="301"/>
                    </a:lnTo>
                    <a:lnTo>
                      <a:pt x="299" y="304"/>
                    </a:lnTo>
                    <a:lnTo>
                      <a:pt x="272" y="307"/>
                    </a:lnTo>
                    <a:lnTo>
                      <a:pt x="245" y="308"/>
                    </a:lnTo>
                    <a:lnTo>
                      <a:pt x="218" y="308"/>
                    </a:lnTo>
                    <a:lnTo>
                      <a:pt x="190" y="308"/>
                    </a:lnTo>
                    <a:lnTo>
                      <a:pt x="161" y="305"/>
                    </a:lnTo>
                    <a:lnTo>
                      <a:pt x="133" y="303"/>
                    </a:lnTo>
                    <a:lnTo>
                      <a:pt x="104" y="301"/>
                    </a:lnTo>
                    <a:lnTo>
                      <a:pt x="77" y="296"/>
                    </a:lnTo>
                    <a:lnTo>
                      <a:pt x="51" y="292"/>
                    </a:lnTo>
                    <a:lnTo>
                      <a:pt x="25" y="286"/>
                    </a:lnTo>
                    <a:lnTo>
                      <a:pt x="0" y="280"/>
                    </a:lnTo>
                  </a:path>
                </a:pathLst>
              </a:custGeom>
              <a:noFill/>
              <a:ln w="7938">
                <a:solidFill>
                  <a:srgbClr val="1F1A17"/>
                </a:solidFill>
                <a:prstDash val="solid"/>
                <a:round/>
                <a:headEnd/>
                <a:tailEnd/>
              </a:ln>
            </p:spPr>
            <p:txBody>
              <a:bodyPr/>
              <a:lstStyle/>
              <a:p>
                <a:endParaRPr lang="en-US"/>
              </a:p>
            </p:txBody>
          </p:sp>
          <p:sp>
            <p:nvSpPr>
              <p:cNvPr id="56112" name="Freeform 2153"/>
              <p:cNvSpPr>
                <a:spLocks/>
              </p:cNvSpPr>
              <p:nvPr/>
            </p:nvSpPr>
            <p:spPr bwMode="auto">
              <a:xfrm>
                <a:off x="4759" y="1794"/>
                <a:ext cx="21" cy="56"/>
              </a:xfrm>
              <a:custGeom>
                <a:avLst/>
                <a:gdLst>
                  <a:gd name="T0" fmla="*/ 0 w 128"/>
                  <a:gd name="T1" fmla="*/ 1 h 341"/>
                  <a:gd name="T2" fmla="*/ 0 w 128"/>
                  <a:gd name="T3" fmla="*/ 1 h 341"/>
                  <a:gd name="T4" fmla="*/ 0 w 128"/>
                  <a:gd name="T5" fmla="*/ 1 h 341"/>
                  <a:gd name="T6" fmla="*/ 0 w 128"/>
                  <a:gd name="T7" fmla="*/ 1 h 341"/>
                  <a:gd name="T8" fmla="*/ 0 w 128"/>
                  <a:gd name="T9" fmla="*/ 1 h 341"/>
                  <a:gd name="T10" fmla="*/ 0 w 128"/>
                  <a:gd name="T11" fmla="*/ 1 h 341"/>
                  <a:gd name="T12" fmla="*/ 0 w 128"/>
                  <a:gd name="T13" fmla="*/ 1 h 341"/>
                  <a:gd name="T14" fmla="*/ 0 w 128"/>
                  <a:gd name="T15" fmla="*/ 1 h 341"/>
                  <a:gd name="T16" fmla="*/ 0 w 128"/>
                  <a:gd name="T17" fmla="*/ 1 h 341"/>
                  <a:gd name="T18" fmla="*/ 0 w 128"/>
                  <a:gd name="T19" fmla="*/ 1 h 341"/>
                  <a:gd name="T20" fmla="*/ 0 w 128"/>
                  <a:gd name="T21" fmla="*/ 1 h 341"/>
                  <a:gd name="T22" fmla="*/ 0 w 128"/>
                  <a:gd name="T23" fmla="*/ 1 h 341"/>
                  <a:gd name="T24" fmla="*/ 0 w 128"/>
                  <a:gd name="T25" fmla="*/ 1 h 341"/>
                  <a:gd name="T26" fmla="*/ 0 w 128"/>
                  <a:gd name="T27" fmla="*/ 1 h 341"/>
                  <a:gd name="T28" fmla="*/ 0 w 128"/>
                  <a:gd name="T29" fmla="*/ 1 h 341"/>
                  <a:gd name="T30" fmla="*/ 0 w 128"/>
                  <a:gd name="T31" fmla="*/ 1 h 341"/>
                  <a:gd name="T32" fmla="*/ 0 w 128"/>
                  <a:gd name="T33" fmla="*/ 1 h 341"/>
                  <a:gd name="T34" fmla="*/ 0 w 128"/>
                  <a:gd name="T35" fmla="*/ 1 h 341"/>
                  <a:gd name="T36" fmla="*/ 0 w 128"/>
                  <a:gd name="T37" fmla="*/ 1 h 341"/>
                  <a:gd name="T38" fmla="*/ 0 w 128"/>
                  <a:gd name="T39" fmla="*/ 1 h 341"/>
                  <a:gd name="T40" fmla="*/ 0 w 128"/>
                  <a:gd name="T41" fmla="*/ 1 h 341"/>
                  <a:gd name="T42" fmla="*/ 0 w 128"/>
                  <a:gd name="T43" fmla="*/ 0 h 341"/>
                  <a:gd name="T44" fmla="*/ 0 w 128"/>
                  <a:gd name="T45" fmla="*/ 0 h 341"/>
                  <a:gd name="T46" fmla="*/ 0 w 128"/>
                  <a:gd name="T47" fmla="*/ 0 h 341"/>
                  <a:gd name="T48" fmla="*/ 0 w 128"/>
                  <a:gd name="T49" fmla="*/ 0 h 341"/>
                  <a:gd name="T50" fmla="*/ 0 w 128"/>
                  <a:gd name="T51" fmla="*/ 0 h 341"/>
                  <a:gd name="T52" fmla="*/ 0 w 128"/>
                  <a:gd name="T53" fmla="*/ 0 h 341"/>
                  <a:gd name="T54" fmla="*/ 0 w 128"/>
                  <a:gd name="T55" fmla="*/ 0 h 341"/>
                  <a:gd name="T56" fmla="*/ 0 w 128"/>
                  <a:gd name="T57" fmla="*/ 0 h 341"/>
                  <a:gd name="T58" fmla="*/ 0 w 128"/>
                  <a:gd name="T59" fmla="*/ 0 h 341"/>
                  <a:gd name="T60" fmla="*/ 0 w 128"/>
                  <a:gd name="T61" fmla="*/ 0 h 341"/>
                  <a:gd name="T62" fmla="*/ 0 w 128"/>
                  <a:gd name="T63" fmla="*/ 0 h 341"/>
                  <a:gd name="T64" fmla="*/ 0 w 128"/>
                  <a:gd name="T65" fmla="*/ 0 h 3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8"/>
                  <a:gd name="T100" fmla="*/ 0 h 341"/>
                  <a:gd name="T101" fmla="*/ 128 w 128"/>
                  <a:gd name="T102" fmla="*/ 341 h 3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8" h="341">
                    <a:moveTo>
                      <a:pt x="128" y="341"/>
                    </a:moveTo>
                    <a:lnTo>
                      <a:pt x="116" y="333"/>
                    </a:lnTo>
                    <a:lnTo>
                      <a:pt x="104" y="325"/>
                    </a:lnTo>
                    <a:lnTo>
                      <a:pt x="94" y="316"/>
                    </a:lnTo>
                    <a:lnTo>
                      <a:pt x="83" y="308"/>
                    </a:lnTo>
                    <a:lnTo>
                      <a:pt x="72" y="298"/>
                    </a:lnTo>
                    <a:lnTo>
                      <a:pt x="63" y="288"/>
                    </a:lnTo>
                    <a:lnTo>
                      <a:pt x="54" y="279"/>
                    </a:lnTo>
                    <a:lnTo>
                      <a:pt x="46" y="269"/>
                    </a:lnTo>
                    <a:lnTo>
                      <a:pt x="38" y="259"/>
                    </a:lnTo>
                    <a:lnTo>
                      <a:pt x="32" y="249"/>
                    </a:lnTo>
                    <a:lnTo>
                      <a:pt x="26" y="238"/>
                    </a:lnTo>
                    <a:lnTo>
                      <a:pt x="20" y="227"/>
                    </a:lnTo>
                    <a:lnTo>
                      <a:pt x="15" y="216"/>
                    </a:lnTo>
                    <a:lnTo>
                      <a:pt x="10" y="206"/>
                    </a:lnTo>
                    <a:lnTo>
                      <a:pt x="7" y="194"/>
                    </a:lnTo>
                    <a:lnTo>
                      <a:pt x="4" y="183"/>
                    </a:lnTo>
                    <a:lnTo>
                      <a:pt x="2" y="172"/>
                    </a:lnTo>
                    <a:lnTo>
                      <a:pt x="0" y="160"/>
                    </a:lnTo>
                    <a:lnTo>
                      <a:pt x="0" y="149"/>
                    </a:lnTo>
                    <a:lnTo>
                      <a:pt x="0" y="137"/>
                    </a:lnTo>
                    <a:lnTo>
                      <a:pt x="1" y="125"/>
                    </a:lnTo>
                    <a:lnTo>
                      <a:pt x="2" y="114"/>
                    </a:lnTo>
                    <a:lnTo>
                      <a:pt x="4" y="102"/>
                    </a:lnTo>
                    <a:lnTo>
                      <a:pt x="8" y="91"/>
                    </a:lnTo>
                    <a:lnTo>
                      <a:pt x="12" y="80"/>
                    </a:lnTo>
                    <a:lnTo>
                      <a:pt x="18" y="67"/>
                    </a:lnTo>
                    <a:lnTo>
                      <a:pt x="24" y="56"/>
                    </a:lnTo>
                    <a:lnTo>
                      <a:pt x="30" y="44"/>
                    </a:lnTo>
                    <a:lnTo>
                      <a:pt x="38" y="34"/>
                    </a:lnTo>
                    <a:lnTo>
                      <a:pt x="48" y="23"/>
                    </a:lnTo>
                    <a:lnTo>
                      <a:pt x="57" y="11"/>
                    </a:lnTo>
                    <a:lnTo>
                      <a:pt x="68" y="0"/>
                    </a:lnTo>
                  </a:path>
                </a:pathLst>
              </a:custGeom>
              <a:noFill/>
              <a:ln w="7938">
                <a:solidFill>
                  <a:srgbClr val="1F1A17"/>
                </a:solidFill>
                <a:prstDash val="solid"/>
                <a:round/>
                <a:headEnd/>
                <a:tailEnd/>
              </a:ln>
            </p:spPr>
            <p:txBody>
              <a:bodyPr/>
              <a:lstStyle/>
              <a:p>
                <a:endParaRPr lang="en-US"/>
              </a:p>
            </p:txBody>
          </p:sp>
          <p:sp>
            <p:nvSpPr>
              <p:cNvPr id="56113" name="Freeform 2154"/>
              <p:cNvSpPr>
                <a:spLocks/>
              </p:cNvSpPr>
              <p:nvPr/>
            </p:nvSpPr>
            <p:spPr bwMode="auto">
              <a:xfrm>
                <a:off x="4800" y="1858"/>
                <a:ext cx="86" cy="8"/>
              </a:xfrm>
              <a:custGeom>
                <a:avLst/>
                <a:gdLst>
                  <a:gd name="T0" fmla="*/ 2 w 517"/>
                  <a:gd name="T1" fmla="*/ 0 h 48"/>
                  <a:gd name="T2" fmla="*/ 2 w 517"/>
                  <a:gd name="T3" fmla="*/ 0 h 48"/>
                  <a:gd name="T4" fmla="*/ 2 w 517"/>
                  <a:gd name="T5" fmla="*/ 0 h 48"/>
                  <a:gd name="T6" fmla="*/ 2 w 517"/>
                  <a:gd name="T7" fmla="*/ 0 h 48"/>
                  <a:gd name="T8" fmla="*/ 2 w 517"/>
                  <a:gd name="T9" fmla="*/ 0 h 48"/>
                  <a:gd name="T10" fmla="*/ 2 w 517"/>
                  <a:gd name="T11" fmla="*/ 0 h 48"/>
                  <a:gd name="T12" fmla="*/ 1 w 517"/>
                  <a:gd name="T13" fmla="*/ 0 h 48"/>
                  <a:gd name="T14" fmla="*/ 1 w 517"/>
                  <a:gd name="T15" fmla="*/ 0 h 48"/>
                  <a:gd name="T16" fmla="*/ 1 w 517"/>
                  <a:gd name="T17" fmla="*/ 0 h 48"/>
                  <a:gd name="T18" fmla="*/ 1 w 517"/>
                  <a:gd name="T19" fmla="*/ 0 h 48"/>
                  <a:gd name="T20" fmla="*/ 1 w 517"/>
                  <a:gd name="T21" fmla="*/ 0 h 48"/>
                  <a:gd name="T22" fmla="*/ 1 w 517"/>
                  <a:gd name="T23" fmla="*/ 0 h 48"/>
                  <a:gd name="T24" fmla="*/ 0 w 517"/>
                  <a:gd name="T25" fmla="*/ 0 h 48"/>
                  <a:gd name="T26" fmla="*/ 0 w 517"/>
                  <a:gd name="T27" fmla="*/ 0 h 48"/>
                  <a:gd name="T28" fmla="*/ 0 w 517"/>
                  <a:gd name="T29" fmla="*/ 0 h 48"/>
                  <a:gd name="T30" fmla="*/ 0 w 517"/>
                  <a:gd name="T31" fmla="*/ 0 h 48"/>
                  <a:gd name="T32" fmla="*/ 0 w 517"/>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7"/>
                  <a:gd name="T52" fmla="*/ 0 h 48"/>
                  <a:gd name="T53" fmla="*/ 517 w 517"/>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7" h="48">
                    <a:moveTo>
                      <a:pt x="517" y="0"/>
                    </a:moveTo>
                    <a:lnTo>
                      <a:pt x="488" y="11"/>
                    </a:lnTo>
                    <a:lnTo>
                      <a:pt x="456" y="21"/>
                    </a:lnTo>
                    <a:lnTo>
                      <a:pt x="424" y="29"/>
                    </a:lnTo>
                    <a:lnTo>
                      <a:pt x="392" y="34"/>
                    </a:lnTo>
                    <a:lnTo>
                      <a:pt x="359" y="40"/>
                    </a:lnTo>
                    <a:lnTo>
                      <a:pt x="326" y="43"/>
                    </a:lnTo>
                    <a:lnTo>
                      <a:pt x="293" y="47"/>
                    </a:lnTo>
                    <a:lnTo>
                      <a:pt x="261" y="48"/>
                    </a:lnTo>
                    <a:lnTo>
                      <a:pt x="226" y="47"/>
                    </a:lnTo>
                    <a:lnTo>
                      <a:pt x="194" y="46"/>
                    </a:lnTo>
                    <a:lnTo>
                      <a:pt x="161" y="43"/>
                    </a:lnTo>
                    <a:lnTo>
                      <a:pt x="128" y="39"/>
                    </a:lnTo>
                    <a:lnTo>
                      <a:pt x="95" y="33"/>
                    </a:lnTo>
                    <a:lnTo>
                      <a:pt x="63" y="26"/>
                    </a:lnTo>
                    <a:lnTo>
                      <a:pt x="32" y="18"/>
                    </a:lnTo>
                    <a:lnTo>
                      <a:pt x="0" y="8"/>
                    </a:lnTo>
                  </a:path>
                </a:pathLst>
              </a:custGeom>
              <a:noFill/>
              <a:ln w="7938">
                <a:solidFill>
                  <a:srgbClr val="1F1A17"/>
                </a:solidFill>
                <a:prstDash val="solid"/>
                <a:round/>
                <a:headEnd/>
                <a:tailEnd/>
              </a:ln>
            </p:spPr>
            <p:txBody>
              <a:bodyPr/>
              <a:lstStyle/>
              <a:p>
                <a:endParaRPr lang="en-US"/>
              </a:p>
            </p:txBody>
          </p:sp>
          <p:sp>
            <p:nvSpPr>
              <p:cNvPr id="56114" name="Freeform 2155"/>
              <p:cNvSpPr>
                <a:spLocks/>
              </p:cNvSpPr>
              <p:nvPr/>
            </p:nvSpPr>
            <p:spPr bwMode="auto">
              <a:xfrm>
                <a:off x="4905" y="1793"/>
                <a:ext cx="19" cy="56"/>
              </a:xfrm>
              <a:custGeom>
                <a:avLst/>
                <a:gdLst>
                  <a:gd name="T0" fmla="*/ 0 w 116"/>
                  <a:gd name="T1" fmla="*/ 0 h 335"/>
                  <a:gd name="T2" fmla="*/ 0 w 116"/>
                  <a:gd name="T3" fmla="*/ 0 h 335"/>
                  <a:gd name="T4" fmla="*/ 0 w 116"/>
                  <a:gd name="T5" fmla="*/ 0 h 335"/>
                  <a:gd name="T6" fmla="*/ 0 w 116"/>
                  <a:gd name="T7" fmla="*/ 0 h 335"/>
                  <a:gd name="T8" fmla="*/ 0 w 116"/>
                  <a:gd name="T9" fmla="*/ 0 h 335"/>
                  <a:gd name="T10" fmla="*/ 0 w 116"/>
                  <a:gd name="T11" fmla="*/ 0 h 335"/>
                  <a:gd name="T12" fmla="*/ 0 w 116"/>
                  <a:gd name="T13" fmla="*/ 0 h 335"/>
                  <a:gd name="T14" fmla="*/ 0 w 116"/>
                  <a:gd name="T15" fmla="*/ 0 h 335"/>
                  <a:gd name="T16" fmla="*/ 0 w 116"/>
                  <a:gd name="T17" fmla="*/ 0 h 335"/>
                  <a:gd name="T18" fmla="*/ 0 w 116"/>
                  <a:gd name="T19" fmla="*/ 1 h 335"/>
                  <a:gd name="T20" fmla="*/ 0 w 116"/>
                  <a:gd name="T21" fmla="*/ 1 h 335"/>
                  <a:gd name="T22" fmla="*/ 0 w 116"/>
                  <a:gd name="T23" fmla="*/ 1 h 335"/>
                  <a:gd name="T24" fmla="*/ 0 w 116"/>
                  <a:gd name="T25" fmla="*/ 1 h 335"/>
                  <a:gd name="T26" fmla="*/ 0 w 116"/>
                  <a:gd name="T27" fmla="*/ 1 h 335"/>
                  <a:gd name="T28" fmla="*/ 0 w 116"/>
                  <a:gd name="T29" fmla="*/ 1 h 335"/>
                  <a:gd name="T30" fmla="*/ 0 w 116"/>
                  <a:gd name="T31" fmla="*/ 1 h 335"/>
                  <a:gd name="T32" fmla="*/ 0 w 116"/>
                  <a:gd name="T33" fmla="*/ 1 h 335"/>
                  <a:gd name="T34" fmla="*/ 0 w 116"/>
                  <a:gd name="T35" fmla="*/ 1 h 335"/>
                  <a:gd name="T36" fmla="*/ 0 w 116"/>
                  <a:gd name="T37" fmla="*/ 1 h 335"/>
                  <a:gd name="T38" fmla="*/ 0 w 116"/>
                  <a:gd name="T39" fmla="*/ 1 h 335"/>
                  <a:gd name="T40" fmla="*/ 0 w 116"/>
                  <a:gd name="T41" fmla="*/ 1 h 335"/>
                  <a:gd name="T42" fmla="*/ 0 w 116"/>
                  <a:gd name="T43" fmla="*/ 1 h 335"/>
                  <a:gd name="T44" fmla="*/ 0 w 116"/>
                  <a:gd name="T45" fmla="*/ 1 h 335"/>
                  <a:gd name="T46" fmla="*/ 0 w 116"/>
                  <a:gd name="T47" fmla="*/ 1 h 335"/>
                  <a:gd name="T48" fmla="*/ 0 w 116"/>
                  <a:gd name="T49" fmla="*/ 1 h 335"/>
                  <a:gd name="T50" fmla="*/ 0 w 116"/>
                  <a:gd name="T51" fmla="*/ 1 h 335"/>
                  <a:gd name="T52" fmla="*/ 0 w 116"/>
                  <a:gd name="T53" fmla="*/ 1 h 335"/>
                  <a:gd name="T54" fmla="*/ 0 w 116"/>
                  <a:gd name="T55" fmla="*/ 1 h 335"/>
                  <a:gd name="T56" fmla="*/ 0 w 116"/>
                  <a:gd name="T57" fmla="*/ 1 h 335"/>
                  <a:gd name="T58" fmla="*/ 0 w 116"/>
                  <a:gd name="T59" fmla="*/ 2 h 335"/>
                  <a:gd name="T60" fmla="*/ 0 w 116"/>
                  <a:gd name="T61" fmla="*/ 2 h 3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6"/>
                  <a:gd name="T94" fmla="*/ 0 h 335"/>
                  <a:gd name="T95" fmla="*/ 116 w 116"/>
                  <a:gd name="T96" fmla="*/ 335 h 33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6" h="335">
                    <a:moveTo>
                      <a:pt x="45" y="0"/>
                    </a:moveTo>
                    <a:lnTo>
                      <a:pt x="56" y="10"/>
                    </a:lnTo>
                    <a:lnTo>
                      <a:pt x="65" y="20"/>
                    </a:lnTo>
                    <a:lnTo>
                      <a:pt x="74" y="32"/>
                    </a:lnTo>
                    <a:lnTo>
                      <a:pt x="82" y="42"/>
                    </a:lnTo>
                    <a:lnTo>
                      <a:pt x="89" y="53"/>
                    </a:lnTo>
                    <a:lnTo>
                      <a:pt x="96" y="63"/>
                    </a:lnTo>
                    <a:lnTo>
                      <a:pt x="100" y="75"/>
                    </a:lnTo>
                    <a:lnTo>
                      <a:pt x="105" y="86"/>
                    </a:lnTo>
                    <a:lnTo>
                      <a:pt x="109" y="97"/>
                    </a:lnTo>
                    <a:lnTo>
                      <a:pt x="112" y="109"/>
                    </a:lnTo>
                    <a:lnTo>
                      <a:pt x="114" y="120"/>
                    </a:lnTo>
                    <a:lnTo>
                      <a:pt x="116" y="132"/>
                    </a:lnTo>
                    <a:lnTo>
                      <a:pt x="116" y="143"/>
                    </a:lnTo>
                    <a:lnTo>
                      <a:pt x="116" y="153"/>
                    </a:lnTo>
                    <a:lnTo>
                      <a:pt x="115" y="164"/>
                    </a:lnTo>
                    <a:lnTo>
                      <a:pt x="114" y="176"/>
                    </a:lnTo>
                    <a:lnTo>
                      <a:pt x="112" y="187"/>
                    </a:lnTo>
                    <a:lnTo>
                      <a:pt x="108" y="199"/>
                    </a:lnTo>
                    <a:lnTo>
                      <a:pt x="105" y="209"/>
                    </a:lnTo>
                    <a:lnTo>
                      <a:pt x="100" y="220"/>
                    </a:lnTo>
                    <a:lnTo>
                      <a:pt x="96" y="230"/>
                    </a:lnTo>
                    <a:lnTo>
                      <a:pt x="90" y="240"/>
                    </a:lnTo>
                    <a:lnTo>
                      <a:pt x="83" y="251"/>
                    </a:lnTo>
                    <a:lnTo>
                      <a:pt x="76" y="261"/>
                    </a:lnTo>
                    <a:lnTo>
                      <a:pt x="70" y="271"/>
                    </a:lnTo>
                    <a:lnTo>
                      <a:pt x="60" y="281"/>
                    </a:lnTo>
                    <a:lnTo>
                      <a:pt x="53" y="290"/>
                    </a:lnTo>
                    <a:lnTo>
                      <a:pt x="43" y="300"/>
                    </a:lnTo>
                    <a:lnTo>
                      <a:pt x="23" y="318"/>
                    </a:lnTo>
                    <a:lnTo>
                      <a:pt x="0" y="335"/>
                    </a:lnTo>
                  </a:path>
                </a:pathLst>
              </a:custGeom>
              <a:noFill/>
              <a:ln w="7938">
                <a:solidFill>
                  <a:srgbClr val="1F1A17"/>
                </a:solidFill>
                <a:prstDash val="solid"/>
                <a:round/>
                <a:headEnd/>
                <a:tailEnd/>
              </a:ln>
            </p:spPr>
            <p:txBody>
              <a:bodyPr/>
              <a:lstStyle/>
              <a:p>
                <a:endParaRPr lang="en-US"/>
              </a:p>
            </p:txBody>
          </p:sp>
          <p:sp>
            <p:nvSpPr>
              <p:cNvPr id="56115" name="Freeform 2156"/>
              <p:cNvSpPr>
                <a:spLocks/>
              </p:cNvSpPr>
              <p:nvPr/>
            </p:nvSpPr>
            <p:spPr bwMode="auto">
              <a:xfrm>
                <a:off x="4789" y="1919"/>
                <a:ext cx="18" cy="6"/>
              </a:xfrm>
              <a:custGeom>
                <a:avLst/>
                <a:gdLst>
                  <a:gd name="T0" fmla="*/ 0 w 109"/>
                  <a:gd name="T1" fmla="*/ 0 h 36"/>
                  <a:gd name="T2" fmla="*/ 0 w 109"/>
                  <a:gd name="T3" fmla="*/ 0 h 36"/>
                  <a:gd name="T4" fmla="*/ 0 w 109"/>
                  <a:gd name="T5" fmla="*/ 0 h 36"/>
                  <a:gd name="T6" fmla="*/ 0 w 109"/>
                  <a:gd name="T7" fmla="*/ 0 h 36"/>
                  <a:gd name="T8" fmla="*/ 0 w 109"/>
                  <a:gd name="T9" fmla="*/ 0 h 36"/>
                  <a:gd name="T10" fmla="*/ 0 60000 65536"/>
                  <a:gd name="T11" fmla="*/ 0 60000 65536"/>
                  <a:gd name="T12" fmla="*/ 0 60000 65536"/>
                  <a:gd name="T13" fmla="*/ 0 60000 65536"/>
                  <a:gd name="T14" fmla="*/ 0 60000 65536"/>
                  <a:gd name="T15" fmla="*/ 0 w 109"/>
                  <a:gd name="T16" fmla="*/ 0 h 36"/>
                  <a:gd name="T17" fmla="*/ 109 w 109"/>
                  <a:gd name="T18" fmla="*/ 36 h 36"/>
                </a:gdLst>
                <a:ahLst/>
                <a:cxnLst>
                  <a:cxn ang="T10">
                    <a:pos x="T0" y="T1"/>
                  </a:cxn>
                  <a:cxn ang="T11">
                    <a:pos x="T2" y="T3"/>
                  </a:cxn>
                  <a:cxn ang="T12">
                    <a:pos x="T4" y="T5"/>
                  </a:cxn>
                  <a:cxn ang="T13">
                    <a:pos x="T6" y="T7"/>
                  </a:cxn>
                  <a:cxn ang="T14">
                    <a:pos x="T8" y="T9"/>
                  </a:cxn>
                </a:cxnLst>
                <a:rect l="T15" t="T16" r="T17" b="T18"/>
                <a:pathLst>
                  <a:path w="109" h="36">
                    <a:moveTo>
                      <a:pt x="109" y="36"/>
                    </a:moveTo>
                    <a:lnTo>
                      <a:pt x="80" y="28"/>
                    </a:lnTo>
                    <a:lnTo>
                      <a:pt x="53" y="20"/>
                    </a:lnTo>
                    <a:lnTo>
                      <a:pt x="26" y="11"/>
                    </a:lnTo>
                    <a:lnTo>
                      <a:pt x="0" y="0"/>
                    </a:lnTo>
                  </a:path>
                </a:pathLst>
              </a:custGeom>
              <a:noFill/>
              <a:ln w="7938">
                <a:solidFill>
                  <a:srgbClr val="1F1A17"/>
                </a:solidFill>
                <a:prstDash val="solid"/>
                <a:round/>
                <a:headEnd/>
                <a:tailEnd/>
              </a:ln>
            </p:spPr>
            <p:txBody>
              <a:bodyPr/>
              <a:lstStyle/>
              <a:p>
                <a:endParaRPr lang="en-US"/>
              </a:p>
            </p:txBody>
          </p:sp>
          <p:sp>
            <p:nvSpPr>
              <p:cNvPr id="56116" name="Freeform 2157"/>
              <p:cNvSpPr>
                <a:spLocks/>
              </p:cNvSpPr>
              <p:nvPr/>
            </p:nvSpPr>
            <p:spPr bwMode="auto">
              <a:xfrm>
                <a:off x="4802" y="1402"/>
                <a:ext cx="79" cy="45"/>
              </a:xfrm>
              <a:custGeom>
                <a:avLst/>
                <a:gdLst>
                  <a:gd name="T0" fmla="*/ 1 w 473"/>
                  <a:gd name="T1" fmla="*/ 0 h 274"/>
                  <a:gd name="T2" fmla="*/ 2 w 473"/>
                  <a:gd name="T3" fmla="*/ 0 h 274"/>
                  <a:gd name="T4" fmla="*/ 2 w 473"/>
                  <a:gd name="T5" fmla="*/ 0 h 274"/>
                  <a:gd name="T6" fmla="*/ 2 w 473"/>
                  <a:gd name="T7" fmla="*/ 0 h 274"/>
                  <a:gd name="T8" fmla="*/ 2 w 473"/>
                  <a:gd name="T9" fmla="*/ 0 h 274"/>
                  <a:gd name="T10" fmla="*/ 2 w 473"/>
                  <a:gd name="T11" fmla="*/ 0 h 274"/>
                  <a:gd name="T12" fmla="*/ 2 w 473"/>
                  <a:gd name="T13" fmla="*/ 0 h 274"/>
                  <a:gd name="T14" fmla="*/ 2 w 473"/>
                  <a:gd name="T15" fmla="*/ 0 h 274"/>
                  <a:gd name="T16" fmla="*/ 2 w 473"/>
                  <a:gd name="T17" fmla="*/ 0 h 274"/>
                  <a:gd name="T18" fmla="*/ 2 w 473"/>
                  <a:gd name="T19" fmla="*/ 1 h 274"/>
                  <a:gd name="T20" fmla="*/ 2 w 473"/>
                  <a:gd name="T21" fmla="*/ 1 h 274"/>
                  <a:gd name="T22" fmla="*/ 2 w 473"/>
                  <a:gd name="T23" fmla="*/ 1 h 274"/>
                  <a:gd name="T24" fmla="*/ 2 w 473"/>
                  <a:gd name="T25" fmla="*/ 1 h 274"/>
                  <a:gd name="T26" fmla="*/ 2 w 473"/>
                  <a:gd name="T27" fmla="*/ 1 h 274"/>
                  <a:gd name="T28" fmla="*/ 2 w 473"/>
                  <a:gd name="T29" fmla="*/ 1 h 274"/>
                  <a:gd name="T30" fmla="*/ 2 w 473"/>
                  <a:gd name="T31" fmla="*/ 1 h 274"/>
                  <a:gd name="T32" fmla="*/ 2 w 473"/>
                  <a:gd name="T33" fmla="*/ 1 h 274"/>
                  <a:gd name="T34" fmla="*/ 1 w 473"/>
                  <a:gd name="T35" fmla="*/ 1 h 274"/>
                  <a:gd name="T36" fmla="*/ 1 w 473"/>
                  <a:gd name="T37" fmla="*/ 1 h 274"/>
                  <a:gd name="T38" fmla="*/ 1 w 473"/>
                  <a:gd name="T39" fmla="*/ 1 h 274"/>
                  <a:gd name="T40" fmla="*/ 1 w 473"/>
                  <a:gd name="T41" fmla="*/ 1 h 274"/>
                  <a:gd name="T42" fmla="*/ 0 w 473"/>
                  <a:gd name="T43" fmla="*/ 1 h 274"/>
                  <a:gd name="T44" fmla="*/ 0 w 473"/>
                  <a:gd name="T45" fmla="*/ 1 h 274"/>
                  <a:gd name="T46" fmla="*/ 0 w 473"/>
                  <a:gd name="T47" fmla="*/ 1 h 274"/>
                  <a:gd name="T48" fmla="*/ 0 w 473"/>
                  <a:gd name="T49" fmla="*/ 1 h 274"/>
                  <a:gd name="T50" fmla="*/ 0 w 473"/>
                  <a:gd name="T51" fmla="*/ 1 h 274"/>
                  <a:gd name="T52" fmla="*/ 0 w 473"/>
                  <a:gd name="T53" fmla="*/ 1 h 274"/>
                  <a:gd name="T54" fmla="*/ 0 w 473"/>
                  <a:gd name="T55" fmla="*/ 0 h 274"/>
                  <a:gd name="T56" fmla="*/ 0 w 473"/>
                  <a:gd name="T57" fmla="*/ 0 h 274"/>
                  <a:gd name="T58" fmla="*/ 0 w 473"/>
                  <a:gd name="T59" fmla="*/ 0 h 274"/>
                  <a:gd name="T60" fmla="*/ 0 w 473"/>
                  <a:gd name="T61" fmla="*/ 0 h 274"/>
                  <a:gd name="T62" fmla="*/ 0 w 473"/>
                  <a:gd name="T63" fmla="*/ 0 h 274"/>
                  <a:gd name="T64" fmla="*/ 0 w 473"/>
                  <a:gd name="T65" fmla="*/ 0 h 274"/>
                  <a:gd name="T66" fmla="*/ 1 w 473"/>
                  <a:gd name="T67" fmla="*/ 0 h 274"/>
                  <a:gd name="T68" fmla="*/ 1 w 473"/>
                  <a:gd name="T69" fmla="*/ 0 h 274"/>
                  <a:gd name="T70" fmla="*/ 1 w 473"/>
                  <a:gd name="T71" fmla="*/ 0 h 2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3"/>
                  <a:gd name="T109" fmla="*/ 0 h 274"/>
                  <a:gd name="T110" fmla="*/ 473 w 473"/>
                  <a:gd name="T111" fmla="*/ 274 h 2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3" h="274">
                    <a:moveTo>
                      <a:pt x="236" y="0"/>
                    </a:moveTo>
                    <a:lnTo>
                      <a:pt x="261" y="0"/>
                    </a:lnTo>
                    <a:lnTo>
                      <a:pt x="284" y="2"/>
                    </a:lnTo>
                    <a:lnTo>
                      <a:pt x="306" y="6"/>
                    </a:lnTo>
                    <a:lnTo>
                      <a:pt x="328" y="10"/>
                    </a:lnTo>
                    <a:lnTo>
                      <a:pt x="349" y="16"/>
                    </a:lnTo>
                    <a:lnTo>
                      <a:pt x="369" y="23"/>
                    </a:lnTo>
                    <a:lnTo>
                      <a:pt x="387" y="31"/>
                    </a:lnTo>
                    <a:lnTo>
                      <a:pt x="404" y="40"/>
                    </a:lnTo>
                    <a:lnTo>
                      <a:pt x="419" y="50"/>
                    </a:lnTo>
                    <a:lnTo>
                      <a:pt x="432" y="60"/>
                    </a:lnTo>
                    <a:lnTo>
                      <a:pt x="444" y="72"/>
                    </a:lnTo>
                    <a:lnTo>
                      <a:pt x="454" y="83"/>
                    </a:lnTo>
                    <a:lnTo>
                      <a:pt x="462" y="96"/>
                    </a:lnTo>
                    <a:lnTo>
                      <a:pt x="468" y="109"/>
                    </a:lnTo>
                    <a:lnTo>
                      <a:pt x="470" y="116"/>
                    </a:lnTo>
                    <a:lnTo>
                      <a:pt x="472" y="123"/>
                    </a:lnTo>
                    <a:lnTo>
                      <a:pt x="472" y="130"/>
                    </a:lnTo>
                    <a:lnTo>
                      <a:pt x="473" y="136"/>
                    </a:lnTo>
                    <a:lnTo>
                      <a:pt x="472" y="144"/>
                    </a:lnTo>
                    <a:lnTo>
                      <a:pt x="472" y="151"/>
                    </a:lnTo>
                    <a:lnTo>
                      <a:pt x="470" y="158"/>
                    </a:lnTo>
                    <a:lnTo>
                      <a:pt x="468" y="165"/>
                    </a:lnTo>
                    <a:lnTo>
                      <a:pt x="462" y="177"/>
                    </a:lnTo>
                    <a:lnTo>
                      <a:pt x="454" y="190"/>
                    </a:lnTo>
                    <a:lnTo>
                      <a:pt x="444" y="202"/>
                    </a:lnTo>
                    <a:lnTo>
                      <a:pt x="432" y="214"/>
                    </a:lnTo>
                    <a:lnTo>
                      <a:pt x="419" y="224"/>
                    </a:lnTo>
                    <a:lnTo>
                      <a:pt x="404" y="234"/>
                    </a:lnTo>
                    <a:lnTo>
                      <a:pt x="387" y="243"/>
                    </a:lnTo>
                    <a:lnTo>
                      <a:pt x="369" y="250"/>
                    </a:lnTo>
                    <a:lnTo>
                      <a:pt x="349" y="258"/>
                    </a:lnTo>
                    <a:lnTo>
                      <a:pt x="328" y="264"/>
                    </a:lnTo>
                    <a:lnTo>
                      <a:pt x="306" y="268"/>
                    </a:lnTo>
                    <a:lnTo>
                      <a:pt x="284" y="271"/>
                    </a:lnTo>
                    <a:lnTo>
                      <a:pt x="261" y="273"/>
                    </a:lnTo>
                    <a:lnTo>
                      <a:pt x="236" y="274"/>
                    </a:lnTo>
                    <a:lnTo>
                      <a:pt x="212" y="273"/>
                    </a:lnTo>
                    <a:lnTo>
                      <a:pt x="188" y="271"/>
                    </a:lnTo>
                    <a:lnTo>
                      <a:pt x="165" y="268"/>
                    </a:lnTo>
                    <a:lnTo>
                      <a:pt x="144" y="264"/>
                    </a:lnTo>
                    <a:lnTo>
                      <a:pt x="123" y="258"/>
                    </a:lnTo>
                    <a:lnTo>
                      <a:pt x="104" y="250"/>
                    </a:lnTo>
                    <a:lnTo>
                      <a:pt x="86" y="243"/>
                    </a:lnTo>
                    <a:lnTo>
                      <a:pt x="69" y="234"/>
                    </a:lnTo>
                    <a:lnTo>
                      <a:pt x="54" y="224"/>
                    </a:lnTo>
                    <a:lnTo>
                      <a:pt x="41" y="214"/>
                    </a:lnTo>
                    <a:lnTo>
                      <a:pt x="28" y="202"/>
                    </a:lnTo>
                    <a:lnTo>
                      <a:pt x="19" y="190"/>
                    </a:lnTo>
                    <a:lnTo>
                      <a:pt x="11" y="177"/>
                    </a:lnTo>
                    <a:lnTo>
                      <a:pt x="4" y="165"/>
                    </a:lnTo>
                    <a:lnTo>
                      <a:pt x="3" y="158"/>
                    </a:lnTo>
                    <a:lnTo>
                      <a:pt x="1" y="151"/>
                    </a:lnTo>
                    <a:lnTo>
                      <a:pt x="0" y="144"/>
                    </a:lnTo>
                    <a:lnTo>
                      <a:pt x="0" y="136"/>
                    </a:lnTo>
                    <a:lnTo>
                      <a:pt x="0" y="130"/>
                    </a:lnTo>
                    <a:lnTo>
                      <a:pt x="1" y="123"/>
                    </a:lnTo>
                    <a:lnTo>
                      <a:pt x="3" y="116"/>
                    </a:lnTo>
                    <a:lnTo>
                      <a:pt x="4" y="109"/>
                    </a:lnTo>
                    <a:lnTo>
                      <a:pt x="11" y="96"/>
                    </a:lnTo>
                    <a:lnTo>
                      <a:pt x="19" y="83"/>
                    </a:lnTo>
                    <a:lnTo>
                      <a:pt x="28" y="72"/>
                    </a:lnTo>
                    <a:lnTo>
                      <a:pt x="41" y="60"/>
                    </a:lnTo>
                    <a:lnTo>
                      <a:pt x="54" y="50"/>
                    </a:lnTo>
                    <a:lnTo>
                      <a:pt x="69" y="40"/>
                    </a:lnTo>
                    <a:lnTo>
                      <a:pt x="86" y="31"/>
                    </a:lnTo>
                    <a:lnTo>
                      <a:pt x="104" y="23"/>
                    </a:lnTo>
                    <a:lnTo>
                      <a:pt x="123" y="16"/>
                    </a:lnTo>
                    <a:lnTo>
                      <a:pt x="144" y="10"/>
                    </a:lnTo>
                    <a:lnTo>
                      <a:pt x="165" y="6"/>
                    </a:lnTo>
                    <a:lnTo>
                      <a:pt x="188" y="2"/>
                    </a:lnTo>
                    <a:lnTo>
                      <a:pt x="212" y="0"/>
                    </a:lnTo>
                    <a:lnTo>
                      <a:pt x="236" y="0"/>
                    </a:lnTo>
                  </a:path>
                </a:pathLst>
              </a:custGeom>
              <a:noFill/>
              <a:ln w="7938">
                <a:solidFill>
                  <a:srgbClr val="1F1A17"/>
                </a:solidFill>
                <a:prstDash val="solid"/>
                <a:round/>
                <a:headEnd/>
                <a:tailEnd/>
              </a:ln>
            </p:spPr>
            <p:txBody>
              <a:bodyPr/>
              <a:lstStyle/>
              <a:p>
                <a:endParaRPr lang="en-US"/>
              </a:p>
            </p:txBody>
          </p:sp>
          <p:sp>
            <p:nvSpPr>
              <p:cNvPr id="56117" name="Line 2158"/>
              <p:cNvSpPr>
                <a:spLocks noChangeShapeType="1"/>
              </p:cNvSpPr>
              <p:nvPr/>
            </p:nvSpPr>
            <p:spPr bwMode="auto">
              <a:xfrm>
                <a:off x="4924" y="1820"/>
                <a:ext cx="6" cy="127"/>
              </a:xfrm>
              <a:prstGeom prst="line">
                <a:avLst/>
              </a:prstGeom>
              <a:noFill/>
              <a:ln w="7938">
                <a:solidFill>
                  <a:srgbClr val="1F1A17"/>
                </a:solidFill>
                <a:round/>
                <a:headEnd/>
                <a:tailEnd/>
              </a:ln>
            </p:spPr>
            <p:txBody>
              <a:bodyPr/>
              <a:lstStyle/>
              <a:p>
                <a:endParaRPr lang="en-US"/>
              </a:p>
            </p:txBody>
          </p:sp>
          <p:sp>
            <p:nvSpPr>
              <p:cNvPr id="56118" name="Line 2159"/>
              <p:cNvSpPr>
                <a:spLocks noChangeShapeType="1"/>
              </p:cNvSpPr>
              <p:nvPr/>
            </p:nvSpPr>
            <p:spPr bwMode="auto">
              <a:xfrm flipH="1">
                <a:off x="4753" y="1816"/>
                <a:ext cx="6" cy="131"/>
              </a:xfrm>
              <a:prstGeom prst="line">
                <a:avLst/>
              </a:prstGeom>
              <a:noFill/>
              <a:ln w="7938">
                <a:solidFill>
                  <a:srgbClr val="1F1A17"/>
                </a:solidFill>
                <a:round/>
                <a:headEnd/>
                <a:tailEnd/>
              </a:ln>
            </p:spPr>
            <p:txBody>
              <a:bodyPr/>
              <a:lstStyle/>
              <a:p>
                <a:endParaRPr lang="en-US"/>
              </a:p>
            </p:txBody>
          </p:sp>
          <p:sp>
            <p:nvSpPr>
              <p:cNvPr id="56119" name="Freeform 2160"/>
              <p:cNvSpPr>
                <a:spLocks/>
              </p:cNvSpPr>
              <p:nvPr/>
            </p:nvSpPr>
            <p:spPr bwMode="auto">
              <a:xfrm>
                <a:off x="4770" y="1811"/>
                <a:ext cx="143" cy="42"/>
              </a:xfrm>
              <a:custGeom>
                <a:avLst/>
                <a:gdLst>
                  <a:gd name="T0" fmla="*/ 4 w 855"/>
                  <a:gd name="T1" fmla="*/ 0 h 247"/>
                  <a:gd name="T2" fmla="*/ 4 w 855"/>
                  <a:gd name="T3" fmla="*/ 0 h 247"/>
                  <a:gd name="T4" fmla="*/ 4 w 855"/>
                  <a:gd name="T5" fmla="*/ 0 h 247"/>
                  <a:gd name="T6" fmla="*/ 4 w 855"/>
                  <a:gd name="T7" fmla="*/ 0 h 247"/>
                  <a:gd name="T8" fmla="*/ 4 w 855"/>
                  <a:gd name="T9" fmla="*/ 1 h 247"/>
                  <a:gd name="T10" fmla="*/ 4 w 855"/>
                  <a:gd name="T11" fmla="*/ 1 h 247"/>
                  <a:gd name="T12" fmla="*/ 4 w 855"/>
                  <a:gd name="T13" fmla="*/ 1 h 247"/>
                  <a:gd name="T14" fmla="*/ 4 w 855"/>
                  <a:gd name="T15" fmla="*/ 1 h 247"/>
                  <a:gd name="T16" fmla="*/ 3 w 855"/>
                  <a:gd name="T17" fmla="*/ 1 h 247"/>
                  <a:gd name="T18" fmla="*/ 3 w 855"/>
                  <a:gd name="T19" fmla="*/ 1 h 247"/>
                  <a:gd name="T20" fmla="*/ 3 w 855"/>
                  <a:gd name="T21" fmla="*/ 1 h 247"/>
                  <a:gd name="T22" fmla="*/ 3 w 855"/>
                  <a:gd name="T23" fmla="*/ 1 h 247"/>
                  <a:gd name="T24" fmla="*/ 3 w 855"/>
                  <a:gd name="T25" fmla="*/ 1 h 247"/>
                  <a:gd name="T26" fmla="*/ 3 w 855"/>
                  <a:gd name="T27" fmla="*/ 1 h 247"/>
                  <a:gd name="T28" fmla="*/ 2 w 855"/>
                  <a:gd name="T29" fmla="*/ 1 h 247"/>
                  <a:gd name="T30" fmla="*/ 2 w 855"/>
                  <a:gd name="T31" fmla="*/ 1 h 247"/>
                  <a:gd name="T32" fmla="*/ 2 w 855"/>
                  <a:gd name="T33" fmla="*/ 1 h 247"/>
                  <a:gd name="T34" fmla="*/ 2 w 855"/>
                  <a:gd name="T35" fmla="*/ 1 h 247"/>
                  <a:gd name="T36" fmla="*/ 2 w 855"/>
                  <a:gd name="T37" fmla="*/ 1 h 247"/>
                  <a:gd name="T38" fmla="*/ 1 w 855"/>
                  <a:gd name="T39" fmla="*/ 1 h 247"/>
                  <a:gd name="T40" fmla="*/ 1 w 855"/>
                  <a:gd name="T41" fmla="*/ 1 h 247"/>
                  <a:gd name="T42" fmla="*/ 1 w 855"/>
                  <a:gd name="T43" fmla="*/ 1 h 247"/>
                  <a:gd name="T44" fmla="*/ 1 w 855"/>
                  <a:gd name="T45" fmla="*/ 1 h 247"/>
                  <a:gd name="T46" fmla="*/ 1 w 855"/>
                  <a:gd name="T47" fmla="*/ 1 h 247"/>
                  <a:gd name="T48" fmla="*/ 1 w 855"/>
                  <a:gd name="T49" fmla="*/ 1 h 247"/>
                  <a:gd name="T50" fmla="*/ 0 w 855"/>
                  <a:gd name="T51" fmla="*/ 1 h 247"/>
                  <a:gd name="T52" fmla="*/ 0 w 855"/>
                  <a:gd name="T53" fmla="*/ 1 h 247"/>
                  <a:gd name="T54" fmla="*/ 0 w 855"/>
                  <a:gd name="T55" fmla="*/ 1 h 247"/>
                  <a:gd name="T56" fmla="*/ 0 w 855"/>
                  <a:gd name="T57" fmla="*/ 0 h 247"/>
                  <a:gd name="T58" fmla="*/ 0 w 855"/>
                  <a:gd name="T59" fmla="*/ 0 h 247"/>
                  <a:gd name="T60" fmla="*/ 0 w 855"/>
                  <a:gd name="T61" fmla="*/ 0 h 247"/>
                  <a:gd name="T62" fmla="*/ 0 w 855"/>
                  <a:gd name="T63" fmla="*/ 0 h 2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55"/>
                  <a:gd name="T97" fmla="*/ 0 h 247"/>
                  <a:gd name="T98" fmla="*/ 855 w 855"/>
                  <a:gd name="T99" fmla="*/ 247 h 2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55" h="247">
                    <a:moveTo>
                      <a:pt x="855" y="0"/>
                    </a:moveTo>
                    <a:lnTo>
                      <a:pt x="854" y="12"/>
                    </a:lnTo>
                    <a:lnTo>
                      <a:pt x="853" y="25"/>
                    </a:lnTo>
                    <a:lnTo>
                      <a:pt x="849" y="37"/>
                    </a:lnTo>
                    <a:lnTo>
                      <a:pt x="846" y="50"/>
                    </a:lnTo>
                    <a:lnTo>
                      <a:pt x="841" y="61"/>
                    </a:lnTo>
                    <a:lnTo>
                      <a:pt x="836" y="74"/>
                    </a:lnTo>
                    <a:lnTo>
                      <a:pt x="829" y="85"/>
                    </a:lnTo>
                    <a:lnTo>
                      <a:pt x="821" y="96"/>
                    </a:lnTo>
                    <a:lnTo>
                      <a:pt x="813" y="108"/>
                    </a:lnTo>
                    <a:lnTo>
                      <a:pt x="803" y="118"/>
                    </a:lnTo>
                    <a:lnTo>
                      <a:pt x="793" y="128"/>
                    </a:lnTo>
                    <a:lnTo>
                      <a:pt x="781" y="138"/>
                    </a:lnTo>
                    <a:lnTo>
                      <a:pt x="770" y="149"/>
                    </a:lnTo>
                    <a:lnTo>
                      <a:pt x="757" y="158"/>
                    </a:lnTo>
                    <a:lnTo>
                      <a:pt x="744" y="167"/>
                    </a:lnTo>
                    <a:lnTo>
                      <a:pt x="730" y="175"/>
                    </a:lnTo>
                    <a:lnTo>
                      <a:pt x="714" y="183"/>
                    </a:lnTo>
                    <a:lnTo>
                      <a:pt x="699" y="191"/>
                    </a:lnTo>
                    <a:lnTo>
                      <a:pt x="684" y="198"/>
                    </a:lnTo>
                    <a:lnTo>
                      <a:pt x="666" y="205"/>
                    </a:lnTo>
                    <a:lnTo>
                      <a:pt x="649" y="212"/>
                    </a:lnTo>
                    <a:lnTo>
                      <a:pt x="631" y="218"/>
                    </a:lnTo>
                    <a:lnTo>
                      <a:pt x="613" y="223"/>
                    </a:lnTo>
                    <a:lnTo>
                      <a:pt x="594" y="228"/>
                    </a:lnTo>
                    <a:lnTo>
                      <a:pt x="575" y="233"/>
                    </a:lnTo>
                    <a:lnTo>
                      <a:pt x="554" y="236"/>
                    </a:lnTo>
                    <a:lnTo>
                      <a:pt x="534" y="239"/>
                    </a:lnTo>
                    <a:lnTo>
                      <a:pt x="513" y="243"/>
                    </a:lnTo>
                    <a:lnTo>
                      <a:pt x="493" y="245"/>
                    </a:lnTo>
                    <a:lnTo>
                      <a:pt x="471" y="246"/>
                    </a:lnTo>
                    <a:lnTo>
                      <a:pt x="450" y="247"/>
                    </a:lnTo>
                    <a:lnTo>
                      <a:pt x="427" y="247"/>
                    </a:lnTo>
                    <a:lnTo>
                      <a:pt x="405" y="247"/>
                    </a:lnTo>
                    <a:lnTo>
                      <a:pt x="384" y="246"/>
                    </a:lnTo>
                    <a:lnTo>
                      <a:pt x="362" y="245"/>
                    </a:lnTo>
                    <a:lnTo>
                      <a:pt x="342" y="243"/>
                    </a:lnTo>
                    <a:lnTo>
                      <a:pt x="320" y="239"/>
                    </a:lnTo>
                    <a:lnTo>
                      <a:pt x="301" y="236"/>
                    </a:lnTo>
                    <a:lnTo>
                      <a:pt x="280" y="233"/>
                    </a:lnTo>
                    <a:lnTo>
                      <a:pt x="261" y="228"/>
                    </a:lnTo>
                    <a:lnTo>
                      <a:pt x="242" y="223"/>
                    </a:lnTo>
                    <a:lnTo>
                      <a:pt x="224" y="218"/>
                    </a:lnTo>
                    <a:lnTo>
                      <a:pt x="205" y="212"/>
                    </a:lnTo>
                    <a:lnTo>
                      <a:pt x="188" y="205"/>
                    </a:lnTo>
                    <a:lnTo>
                      <a:pt x="171" y="198"/>
                    </a:lnTo>
                    <a:lnTo>
                      <a:pt x="156" y="191"/>
                    </a:lnTo>
                    <a:lnTo>
                      <a:pt x="140" y="183"/>
                    </a:lnTo>
                    <a:lnTo>
                      <a:pt x="125" y="175"/>
                    </a:lnTo>
                    <a:lnTo>
                      <a:pt x="111" y="167"/>
                    </a:lnTo>
                    <a:lnTo>
                      <a:pt x="98" y="158"/>
                    </a:lnTo>
                    <a:lnTo>
                      <a:pt x="85" y="149"/>
                    </a:lnTo>
                    <a:lnTo>
                      <a:pt x="73" y="138"/>
                    </a:lnTo>
                    <a:lnTo>
                      <a:pt x="62" y="128"/>
                    </a:lnTo>
                    <a:lnTo>
                      <a:pt x="51" y="118"/>
                    </a:lnTo>
                    <a:lnTo>
                      <a:pt x="42" y="108"/>
                    </a:lnTo>
                    <a:lnTo>
                      <a:pt x="34" y="96"/>
                    </a:lnTo>
                    <a:lnTo>
                      <a:pt x="26" y="85"/>
                    </a:lnTo>
                    <a:lnTo>
                      <a:pt x="19" y="74"/>
                    </a:lnTo>
                    <a:lnTo>
                      <a:pt x="14" y="61"/>
                    </a:lnTo>
                    <a:lnTo>
                      <a:pt x="9" y="50"/>
                    </a:lnTo>
                    <a:lnTo>
                      <a:pt x="4" y="37"/>
                    </a:lnTo>
                    <a:lnTo>
                      <a:pt x="2" y="25"/>
                    </a:lnTo>
                    <a:lnTo>
                      <a:pt x="1" y="12"/>
                    </a:lnTo>
                    <a:lnTo>
                      <a:pt x="0" y="0"/>
                    </a:lnTo>
                  </a:path>
                </a:pathLst>
              </a:custGeom>
              <a:noFill/>
              <a:ln w="7938">
                <a:solidFill>
                  <a:srgbClr val="1F1A17"/>
                </a:solidFill>
                <a:prstDash val="solid"/>
                <a:round/>
                <a:headEnd/>
                <a:tailEnd/>
              </a:ln>
            </p:spPr>
            <p:txBody>
              <a:bodyPr/>
              <a:lstStyle/>
              <a:p>
                <a:endParaRPr lang="en-US"/>
              </a:p>
            </p:txBody>
          </p:sp>
          <p:sp>
            <p:nvSpPr>
              <p:cNvPr id="56120" name="Line 2161"/>
              <p:cNvSpPr>
                <a:spLocks noChangeShapeType="1"/>
              </p:cNvSpPr>
              <p:nvPr/>
            </p:nvSpPr>
            <p:spPr bwMode="auto">
              <a:xfrm flipV="1">
                <a:off x="4770" y="1426"/>
                <a:ext cx="8" cy="386"/>
              </a:xfrm>
              <a:prstGeom prst="line">
                <a:avLst/>
              </a:prstGeom>
              <a:noFill/>
              <a:ln w="7938">
                <a:solidFill>
                  <a:srgbClr val="1F1A17"/>
                </a:solidFill>
                <a:round/>
                <a:headEnd/>
                <a:tailEnd/>
              </a:ln>
            </p:spPr>
            <p:txBody>
              <a:bodyPr/>
              <a:lstStyle/>
              <a:p>
                <a:endParaRPr lang="en-US"/>
              </a:p>
            </p:txBody>
          </p:sp>
          <p:sp>
            <p:nvSpPr>
              <p:cNvPr id="56121" name="Line 2162"/>
              <p:cNvSpPr>
                <a:spLocks noChangeShapeType="1"/>
              </p:cNvSpPr>
              <p:nvPr/>
            </p:nvSpPr>
            <p:spPr bwMode="auto">
              <a:xfrm flipH="1" flipV="1">
                <a:off x="4905" y="1424"/>
                <a:ext cx="8" cy="387"/>
              </a:xfrm>
              <a:prstGeom prst="line">
                <a:avLst/>
              </a:prstGeom>
              <a:noFill/>
              <a:ln w="7938">
                <a:solidFill>
                  <a:srgbClr val="1F1A17"/>
                </a:solidFill>
                <a:round/>
                <a:headEnd/>
                <a:tailEnd/>
              </a:ln>
            </p:spPr>
            <p:txBody>
              <a:bodyPr/>
              <a:lstStyle/>
              <a:p>
                <a:endParaRPr lang="en-US"/>
              </a:p>
            </p:txBody>
          </p:sp>
          <p:sp>
            <p:nvSpPr>
              <p:cNvPr id="56122" name="Freeform 2163"/>
              <p:cNvSpPr>
                <a:spLocks/>
              </p:cNvSpPr>
              <p:nvPr/>
            </p:nvSpPr>
            <p:spPr bwMode="auto">
              <a:xfrm>
                <a:off x="3726" y="1668"/>
                <a:ext cx="264" cy="178"/>
              </a:xfrm>
              <a:custGeom>
                <a:avLst/>
                <a:gdLst>
                  <a:gd name="T0" fmla="*/ 1 w 1584"/>
                  <a:gd name="T1" fmla="*/ 5 h 1068"/>
                  <a:gd name="T2" fmla="*/ 1 w 1584"/>
                  <a:gd name="T3" fmla="*/ 5 h 1068"/>
                  <a:gd name="T4" fmla="*/ 1 w 1584"/>
                  <a:gd name="T5" fmla="*/ 5 h 1068"/>
                  <a:gd name="T6" fmla="*/ 1 w 1584"/>
                  <a:gd name="T7" fmla="*/ 5 h 1068"/>
                  <a:gd name="T8" fmla="*/ 1 w 1584"/>
                  <a:gd name="T9" fmla="*/ 4 h 1068"/>
                  <a:gd name="T10" fmla="*/ 1 w 1584"/>
                  <a:gd name="T11" fmla="*/ 4 h 1068"/>
                  <a:gd name="T12" fmla="*/ 1 w 1584"/>
                  <a:gd name="T13" fmla="*/ 4 h 1068"/>
                  <a:gd name="T14" fmla="*/ 0 w 1584"/>
                  <a:gd name="T15" fmla="*/ 4 h 1068"/>
                  <a:gd name="T16" fmla="*/ 0 w 1584"/>
                  <a:gd name="T17" fmla="*/ 4 h 1068"/>
                  <a:gd name="T18" fmla="*/ 0 w 1584"/>
                  <a:gd name="T19" fmla="*/ 4 h 1068"/>
                  <a:gd name="T20" fmla="*/ 0 w 1584"/>
                  <a:gd name="T21" fmla="*/ 4 h 1068"/>
                  <a:gd name="T22" fmla="*/ 0 w 1584"/>
                  <a:gd name="T23" fmla="*/ 4 h 1068"/>
                  <a:gd name="T24" fmla="*/ 0 w 1584"/>
                  <a:gd name="T25" fmla="*/ 3 h 1068"/>
                  <a:gd name="T26" fmla="*/ 0 w 1584"/>
                  <a:gd name="T27" fmla="*/ 3 h 1068"/>
                  <a:gd name="T28" fmla="*/ 0 w 1584"/>
                  <a:gd name="T29" fmla="*/ 3 h 1068"/>
                  <a:gd name="T30" fmla="*/ 0 w 1584"/>
                  <a:gd name="T31" fmla="*/ 3 h 1068"/>
                  <a:gd name="T32" fmla="*/ 0 w 1584"/>
                  <a:gd name="T33" fmla="*/ 3 h 1068"/>
                  <a:gd name="T34" fmla="*/ 0 w 1584"/>
                  <a:gd name="T35" fmla="*/ 3 h 1068"/>
                  <a:gd name="T36" fmla="*/ 0 w 1584"/>
                  <a:gd name="T37" fmla="*/ 3 h 1068"/>
                  <a:gd name="T38" fmla="*/ 0 w 1584"/>
                  <a:gd name="T39" fmla="*/ 3 h 1068"/>
                  <a:gd name="T40" fmla="*/ 0 w 1584"/>
                  <a:gd name="T41" fmla="*/ 3 h 1068"/>
                  <a:gd name="T42" fmla="*/ 0 w 1584"/>
                  <a:gd name="T43" fmla="*/ 2 h 1068"/>
                  <a:gd name="T44" fmla="*/ 0 w 1584"/>
                  <a:gd name="T45" fmla="*/ 2 h 1068"/>
                  <a:gd name="T46" fmla="*/ 0 w 1584"/>
                  <a:gd name="T47" fmla="*/ 2 h 1068"/>
                  <a:gd name="T48" fmla="*/ 0 w 1584"/>
                  <a:gd name="T49" fmla="*/ 2 h 1068"/>
                  <a:gd name="T50" fmla="*/ 0 w 1584"/>
                  <a:gd name="T51" fmla="*/ 2 h 1068"/>
                  <a:gd name="T52" fmla="*/ 0 w 1584"/>
                  <a:gd name="T53" fmla="*/ 2 h 1068"/>
                  <a:gd name="T54" fmla="*/ 1 w 1584"/>
                  <a:gd name="T55" fmla="*/ 2 h 1068"/>
                  <a:gd name="T56" fmla="*/ 1 w 1584"/>
                  <a:gd name="T57" fmla="*/ 1 h 1068"/>
                  <a:gd name="T58" fmla="*/ 1 w 1584"/>
                  <a:gd name="T59" fmla="*/ 1 h 1068"/>
                  <a:gd name="T60" fmla="*/ 1 w 1584"/>
                  <a:gd name="T61" fmla="*/ 1 h 1068"/>
                  <a:gd name="T62" fmla="*/ 1 w 1584"/>
                  <a:gd name="T63" fmla="*/ 1 h 1068"/>
                  <a:gd name="T64" fmla="*/ 1 w 1584"/>
                  <a:gd name="T65" fmla="*/ 1 h 1068"/>
                  <a:gd name="T66" fmla="*/ 1 w 1584"/>
                  <a:gd name="T67" fmla="*/ 1 h 1068"/>
                  <a:gd name="T68" fmla="*/ 2 w 1584"/>
                  <a:gd name="T69" fmla="*/ 1 h 1068"/>
                  <a:gd name="T70" fmla="*/ 2 w 1584"/>
                  <a:gd name="T71" fmla="*/ 1 h 1068"/>
                  <a:gd name="T72" fmla="*/ 2 w 1584"/>
                  <a:gd name="T73" fmla="*/ 1 h 1068"/>
                  <a:gd name="T74" fmla="*/ 2 w 1584"/>
                  <a:gd name="T75" fmla="*/ 1 h 1068"/>
                  <a:gd name="T76" fmla="*/ 2 w 1584"/>
                  <a:gd name="T77" fmla="*/ 0 h 1068"/>
                  <a:gd name="T78" fmla="*/ 2 w 1584"/>
                  <a:gd name="T79" fmla="*/ 0 h 1068"/>
                  <a:gd name="T80" fmla="*/ 3 w 1584"/>
                  <a:gd name="T81" fmla="*/ 0 h 1068"/>
                  <a:gd name="T82" fmla="*/ 3 w 1584"/>
                  <a:gd name="T83" fmla="*/ 0 h 1068"/>
                  <a:gd name="T84" fmla="*/ 3 w 1584"/>
                  <a:gd name="T85" fmla="*/ 0 h 1068"/>
                  <a:gd name="T86" fmla="*/ 4 w 1584"/>
                  <a:gd name="T87" fmla="*/ 0 h 1068"/>
                  <a:gd name="T88" fmla="*/ 4 w 1584"/>
                  <a:gd name="T89" fmla="*/ 0 h 1068"/>
                  <a:gd name="T90" fmla="*/ 4 w 1584"/>
                  <a:gd name="T91" fmla="*/ 0 h 1068"/>
                  <a:gd name="T92" fmla="*/ 4 w 1584"/>
                  <a:gd name="T93" fmla="*/ 0 h 1068"/>
                  <a:gd name="T94" fmla="*/ 4 w 1584"/>
                  <a:gd name="T95" fmla="*/ 0 h 1068"/>
                  <a:gd name="T96" fmla="*/ 5 w 1584"/>
                  <a:gd name="T97" fmla="*/ 0 h 1068"/>
                  <a:gd name="T98" fmla="*/ 5 w 1584"/>
                  <a:gd name="T99" fmla="*/ 0 h 1068"/>
                  <a:gd name="T100" fmla="*/ 5 w 1584"/>
                  <a:gd name="T101" fmla="*/ 0 h 1068"/>
                  <a:gd name="T102" fmla="*/ 6 w 1584"/>
                  <a:gd name="T103" fmla="*/ 0 h 1068"/>
                  <a:gd name="T104" fmla="*/ 6 w 1584"/>
                  <a:gd name="T105" fmla="*/ 0 h 1068"/>
                  <a:gd name="T106" fmla="*/ 6 w 1584"/>
                  <a:gd name="T107" fmla="*/ 0 h 1068"/>
                  <a:gd name="T108" fmla="*/ 6 w 1584"/>
                  <a:gd name="T109" fmla="*/ 0 h 1068"/>
                  <a:gd name="T110" fmla="*/ 7 w 1584"/>
                  <a:gd name="T111" fmla="*/ 0 h 1068"/>
                  <a:gd name="T112" fmla="*/ 7 w 1584"/>
                  <a:gd name="T113" fmla="*/ 0 h 1068"/>
                  <a:gd name="T114" fmla="*/ 7 w 1584"/>
                  <a:gd name="T115" fmla="*/ 0 h 1068"/>
                  <a:gd name="T116" fmla="*/ 7 w 1584"/>
                  <a:gd name="T117" fmla="*/ 0 h 10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84"/>
                  <a:gd name="T178" fmla="*/ 0 h 1068"/>
                  <a:gd name="T179" fmla="*/ 1584 w 1584"/>
                  <a:gd name="T180" fmla="*/ 1068 h 106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84" h="1068">
                    <a:moveTo>
                      <a:pt x="256" y="1068"/>
                    </a:moveTo>
                    <a:lnTo>
                      <a:pt x="226" y="1046"/>
                    </a:lnTo>
                    <a:lnTo>
                      <a:pt x="198" y="1024"/>
                    </a:lnTo>
                    <a:lnTo>
                      <a:pt x="172" y="1001"/>
                    </a:lnTo>
                    <a:lnTo>
                      <a:pt x="147" y="977"/>
                    </a:lnTo>
                    <a:lnTo>
                      <a:pt x="124" y="953"/>
                    </a:lnTo>
                    <a:lnTo>
                      <a:pt x="102" y="928"/>
                    </a:lnTo>
                    <a:lnTo>
                      <a:pt x="83" y="902"/>
                    </a:lnTo>
                    <a:lnTo>
                      <a:pt x="66" y="876"/>
                    </a:lnTo>
                    <a:lnTo>
                      <a:pt x="50" y="850"/>
                    </a:lnTo>
                    <a:lnTo>
                      <a:pt x="38" y="823"/>
                    </a:lnTo>
                    <a:lnTo>
                      <a:pt x="25" y="795"/>
                    </a:lnTo>
                    <a:lnTo>
                      <a:pt x="16" y="767"/>
                    </a:lnTo>
                    <a:lnTo>
                      <a:pt x="9" y="739"/>
                    </a:lnTo>
                    <a:lnTo>
                      <a:pt x="4" y="710"/>
                    </a:lnTo>
                    <a:lnTo>
                      <a:pt x="3" y="696"/>
                    </a:lnTo>
                    <a:lnTo>
                      <a:pt x="1" y="681"/>
                    </a:lnTo>
                    <a:lnTo>
                      <a:pt x="0" y="666"/>
                    </a:lnTo>
                    <a:lnTo>
                      <a:pt x="0" y="651"/>
                    </a:lnTo>
                    <a:lnTo>
                      <a:pt x="3" y="618"/>
                    </a:lnTo>
                    <a:lnTo>
                      <a:pt x="7" y="585"/>
                    </a:lnTo>
                    <a:lnTo>
                      <a:pt x="14" y="553"/>
                    </a:lnTo>
                    <a:lnTo>
                      <a:pt x="24" y="521"/>
                    </a:lnTo>
                    <a:lnTo>
                      <a:pt x="38" y="489"/>
                    </a:lnTo>
                    <a:lnTo>
                      <a:pt x="52" y="458"/>
                    </a:lnTo>
                    <a:lnTo>
                      <a:pt x="71" y="428"/>
                    </a:lnTo>
                    <a:lnTo>
                      <a:pt x="91" y="398"/>
                    </a:lnTo>
                    <a:lnTo>
                      <a:pt x="114" y="369"/>
                    </a:lnTo>
                    <a:lnTo>
                      <a:pt x="139" y="341"/>
                    </a:lnTo>
                    <a:lnTo>
                      <a:pt x="166" y="314"/>
                    </a:lnTo>
                    <a:lnTo>
                      <a:pt x="194" y="287"/>
                    </a:lnTo>
                    <a:lnTo>
                      <a:pt x="226" y="262"/>
                    </a:lnTo>
                    <a:lnTo>
                      <a:pt x="259" y="237"/>
                    </a:lnTo>
                    <a:lnTo>
                      <a:pt x="295" y="213"/>
                    </a:lnTo>
                    <a:lnTo>
                      <a:pt x="332" y="190"/>
                    </a:lnTo>
                    <a:lnTo>
                      <a:pt x="372" y="169"/>
                    </a:lnTo>
                    <a:lnTo>
                      <a:pt x="412" y="148"/>
                    </a:lnTo>
                    <a:lnTo>
                      <a:pt x="454" y="129"/>
                    </a:lnTo>
                    <a:lnTo>
                      <a:pt x="499" y="111"/>
                    </a:lnTo>
                    <a:lnTo>
                      <a:pt x="544" y="94"/>
                    </a:lnTo>
                    <a:lnTo>
                      <a:pt x="591" y="79"/>
                    </a:lnTo>
                    <a:lnTo>
                      <a:pt x="640" y="64"/>
                    </a:lnTo>
                    <a:lnTo>
                      <a:pt x="690" y="51"/>
                    </a:lnTo>
                    <a:lnTo>
                      <a:pt x="741" y="39"/>
                    </a:lnTo>
                    <a:lnTo>
                      <a:pt x="792" y="29"/>
                    </a:lnTo>
                    <a:lnTo>
                      <a:pt x="845" y="20"/>
                    </a:lnTo>
                    <a:lnTo>
                      <a:pt x="900" y="13"/>
                    </a:lnTo>
                    <a:lnTo>
                      <a:pt x="955" y="8"/>
                    </a:lnTo>
                    <a:lnTo>
                      <a:pt x="1012" y="3"/>
                    </a:lnTo>
                    <a:lnTo>
                      <a:pt x="1069" y="1"/>
                    </a:lnTo>
                    <a:lnTo>
                      <a:pt x="1127" y="0"/>
                    </a:lnTo>
                    <a:lnTo>
                      <a:pt x="1188" y="1"/>
                    </a:lnTo>
                    <a:lnTo>
                      <a:pt x="1247" y="3"/>
                    </a:lnTo>
                    <a:lnTo>
                      <a:pt x="1306" y="8"/>
                    </a:lnTo>
                    <a:lnTo>
                      <a:pt x="1364" y="14"/>
                    </a:lnTo>
                    <a:lnTo>
                      <a:pt x="1421" y="22"/>
                    </a:lnTo>
                    <a:lnTo>
                      <a:pt x="1476" y="32"/>
                    </a:lnTo>
                    <a:lnTo>
                      <a:pt x="1531" y="43"/>
                    </a:lnTo>
                    <a:lnTo>
                      <a:pt x="1584" y="55"/>
                    </a:lnTo>
                  </a:path>
                </a:pathLst>
              </a:custGeom>
              <a:noFill/>
              <a:ln w="7938">
                <a:solidFill>
                  <a:srgbClr val="1F1A17"/>
                </a:solidFill>
                <a:prstDash val="solid"/>
                <a:round/>
                <a:headEnd/>
                <a:tailEnd/>
              </a:ln>
            </p:spPr>
            <p:txBody>
              <a:bodyPr/>
              <a:lstStyle/>
              <a:p>
                <a:endParaRPr lang="en-US"/>
              </a:p>
            </p:txBody>
          </p:sp>
          <p:sp>
            <p:nvSpPr>
              <p:cNvPr id="56123" name="Freeform 2164"/>
              <p:cNvSpPr>
                <a:spLocks/>
              </p:cNvSpPr>
              <p:nvPr/>
            </p:nvSpPr>
            <p:spPr bwMode="auto">
              <a:xfrm>
                <a:off x="3726" y="2063"/>
                <a:ext cx="42" cy="70"/>
              </a:xfrm>
              <a:custGeom>
                <a:avLst/>
                <a:gdLst>
                  <a:gd name="T0" fmla="*/ 1 w 256"/>
                  <a:gd name="T1" fmla="*/ 2 h 417"/>
                  <a:gd name="T2" fmla="*/ 1 w 256"/>
                  <a:gd name="T3" fmla="*/ 2 h 417"/>
                  <a:gd name="T4" fmla="*/ 1 w 256"/>
                  <a:gd name="T5" fmla="*/ 2 h 417"/>
                  <a:gd name="T6" fmla="*/ 1 w 256"/>
                  <a:gd name="T7" fmla="*/ 2 h 417"/>
                  <a:gd name="T8" fmla="*/ 1 w 256"/>
                  <a:gd name="T9" fmla="*/ 2 h 417"/>
                  <a:gd name="T10" fmla="*/ 0 w 256"/>
                  <a:gd name="T11" fmla="*/ 2 h 417"/>
                  <a:gd name="T12" fmla="*/ 0 w 256"/>
                  <a:gd name="T13" fmla="*/ 1 h 417"/>
                  <a:gd name="T14" fmla="*/ 0 w 256"/>
                  <a:gd name="T15" fmla="*/ 1 h 417"/>
                  <a:gd name="T16" fmla="*/ 0 w 256"/>
                  <a:gd name="T17" fmla="*/ 1 h 417"/>
                  <a:gd name="T18" fmla="*/ 0 w 256"/>
                  <a:gd name="T19" fmla="*/ 1 h 417"/>
                  <a:gd name="T20" fmla="*/ 0 w 256"/>
                  <a:gd name="T21" fmla="*/ 1 h 417"/>
                  <a:gd name="T22" fmla="*/ 0 w 256"/>
                  <a:gd name="T23" fmla="*/ 1 h 417"/>
                  <a:gd name="T24" fmla="*/ 0 w 256"/>
                  <a:gd name="T25" fmla="*/ 1 h 417"/>
                  <a:gd name="T26" fmla="*/ 0 w 256"/>
                  <a:gd name="T27" fmla="*/ 1 h 417"/>
                  <a:gd name="T28" fmla="*/ 0 w 256"/>
                  <a:gd name="T29" fmla="*/ 0 h 417"/>
                  <a:gd name="T30" fmla="*/ 0 w 256"/>
                  <a:gd name="T31" fmla="*/ 0 h 417"/>
                  <a:gd name="T32" fmla="*/ 0 w 256"/>
                  <a:gd name="T33" fmla="*/ 0 h 417"/>
                  <a:gd name="T34" fmla="*/ 0 w 256"/>
                  <a:gd name="T35" fmla="*/ 0 h 417"/>
                  <a:gd name="T36" fmla="*/ 0 w 256"/>
                  <a:gd name="T37" fmla="*/ 0 h 4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6"/>
                  <a:gd name="T58" fmla="*/ 0 h 417"/>
                  <a:gd name="T59" fmla="*/ 256 w 256"/>
                  <a:gd name="T60" fmla="*/ 417 h 4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6" h="417">
                    <a:moveTo>
                      <a:pt x="256" y="417"/>
                    </a:moveTo>
                    <a:lnTo>
                      <a:pt x="226" y="395"/>
                    </a:lnTo>
                    <a:lnTo>
                      <a:pt x="198" y="373"/>
                    </a:lnTo>
                    <a:lnTo>
                      <a:pt x="172" y="350"/>
                    </a:lnTo>
                    <a:lnTo>
                      <a:pt x="147" y="326"/>
                    </a:lnTo>
                    <a:lnTo>
                      <a:pt x="124" y="302"/>
                    </a:lnTo>
                    <a:lnTo>
                      <a:pt x="102" y="277"/>
                    </a:lnTo>
                    <a:lnTo>
                      <a:pt x="83" y="251"/>
                    </a:lnTo>
                    <a:lnTo>
                      <a:pt x="66" y="226"/>
                    </a:lnTo>
                    <a:lnTo>
                      <a:pt x="50" y="199"/>
                    </a:lnTo>
                    <a:lnTo>
                      <a:pt x="38" y="172"/>
                    </a:lnTo>
                    <a:lnTo>
                      <a:pt x="25" y="145"/>
                    </a:lnTo>
                    <a:lnTo>
                      <a:pt x="16" y="116"/>
                    </a:lnTo>
                    <a:lnTo>
                      <a:pt x="9" y="88"/>
                    </a:lnTo>
                    <a:lnTo>
                      <a:pt x="4" y="59"/>
                    </a:lnTo>
                    <a:lnTo>
                      <a:pt x="3" y="45"/>
                    </a:lnTo>
                    <a:lnTo>
                      <a:pt x="1" y="30"/>
                    </a:lnTo>
                    <a:lnTo>
                      <a:pt x="0" y="16"/>
                    </a:lnTo>
                    <a:lnTo>
                      <a:pt x="0" y="0"/>
                    </a:lnTo>
                  </a:path>
                </a:pathLst>
              </a:custGeom>
              <a:noFill/>
              <a:ln w="7938">
                <a:solidFill>
                  <a:srgbClr val="1F1A17"/>
                </a:solidFill>
                <a:prstDash val="solid"/>
                <a:round/>
                <a:headEnd/>
                <a:tailEnd/>
              </a:ln>
            </p:spPr>
            <p:txBody>
              <a:bodyPr/>
              <a:lstStyle/>
              <a:p>
                <a:endParaRPr lang="en-US"/>
              </a:p>
            </p:txBody>
          </p:sp>
          <p:sp>
            <p:nvSpPr>
              <p:cNvPr id="56124" name="Freeform 2165"/>
              <p:cNvSpPr>
                <a:spLocks/>
              </p:cNvSpPr>
              <p:nvPr/>
            </p:nvSpPr>
            <p:spPr bwMode="auto">
              <a:xfrm>
                <a:off x="3779" y="1732"/>
                <a:ext cx="322" cy="154"/>
              </a:xfrm>
              <a:custGeom>
                <a:avLst/>
                <a:gdLst>
                  <a:gd name="T0" fmla="*/ 9 w 1931"/>
                  <a:gd name="T1" fmla="*/ 0 h 921"/>
                  <a:gd name="T2" fmla="*/ 9 w 1931"/>
                  <a:gd name="T3" fmla="*/ 0 h 921"/>
                  <a:gd name="T4" fmla="*/ 9 w 1931"/>
                  <a:gd name="T5" fmla="*/ 0 h 921"/>
                  <a:gd name="T6" fmla="*/ 9 w 1931"/>
                  <a:gd name="T7" fmla="*/ 1 h 921"/>
                  <a:gd name="T8" fmla="*/ 9 w 1931"/>
                  <a:gd name="T9" fmla="*/ 1 h 921"/>
                  <a:gd name="T10" fmla="*/ 9 w 1931"/>
                  <a:gd name="T11" fmla="*/ 1 h 921"/>
                  <a:gd name="T12" fmla="*/ 9 w 1931"/>
                  <a:gd name="T13" fmla="*/ 1 h 921"/>
                  <a:gd name="T14" fmla="*/ 9 w 1931"/>
                  <a:gd name="T15" fmla="*/ 1 h 921"/>
                  <a:gd name="T16" fmla="*/ 9 w 1931"/>
                  <a:gd name="T17" fmla="*/ 1 h 921"/>
                  <a:gd name="T18" fmla="*/ 9 w 1931"/>
                  <a:gd name="T19" fmla="*/ 2 h 921"/>
                  <a:gd name="T20" fmla="*/ 9 w 1931"/>
                  <a:gd name="T21" fmla="*/ 2 h 921"/>
                  <a:gd name="T22" fmla="*/ 9 w 1931"/>
                  <a:gd name="T23" fmla="*/ 2 h 921"/>
                  <a:gd name="T24" fmla="*/ 9 w 1931"/>
                  <a:gd name="T25" fmla="*/ 3 h 921"/>
                  <a:gd name="T26" fmla="*/ 8 w 1931"/>
                  <a:gd name="T27" fmla="*/ 3 h 921"/>
                  <a:gd name="T28" fmla="*/ 8 w 1931"/>
                  <a:gd name="T29" fmla="*/ 3 h 921"/>
                  <a:gd name="T30" fmla="*/ 8 w 1931"/>
                  <a:gd name="T31" fmla="*/ 3 h 921"/>
                  <a:gd name="T32" fmla="*/ 7 w 1931"/>
                  <a:gd name="T33" fmla="*/ 4 h 921"/>
                  <a:gd name="T34" fmla="*/ 7 w 1931"/>
                  <a:gd name="T35" fmla="*/ 4 h 921"/>
                  <a:gd name="T36" fmla="*/ 7 w 1931"/>
                  <a:gd name="T37" fmla="*/ 4 h 921"/>
                  <a:gd name="T38" fmla="*/ 6 w 1931"/>
                  <a:gd name="T39" fmla="*/ 4 h 921"/>
                  <a:gd name="T40" fmla="*/ 6 w 1931"/>
                  <a:gd name="T41" fmla="*/ 4 h 921"/>
                  <a:gd name="T42" fmla="*/ 5 w 1931"/>
                  <a:gd name="T43" fmla="*/ 4 h 921"/>
                  <a:gd name="T44" fmla="*/ 5 w 1931"/>
                  <a:gd name="T45" fmla="*/ 4 h 921"/>
                  <a:gd name="T46" fmla="*/ 4 w 1931"/>
                  <a:gd name="T47" fmla="*/ 4 h 921"/>
                  <a:gd name="T48" fmla="*/ 4 w 1931"/>
                  <a:gd name="T49" fmla="*/ 4 h 921"/>
                  <a:gd name="T50" fmla="*/ 3 w 1931"/>
                  <a:gd name="T51" fmla="*/ 4 h 921"/>
                  <a:gd name="T52" fmla="*/ 3 w 1931"/>
                  <a:gd name="T53" fmla="*/ 4 h 921"/>
                  <a:gd name="T54" fmla="*/ 2 w 1931"/>
                  <a:gd name="T55" fmla="*/ 4 h 921"/>
                  <a:gd name="T56" fmla="*/ 2 w 1931"/>
                  <a:gd name="T57" fmla="*/ 4 h 921"/>
                  <a:gd name="T58" fmla="*/ 1 w 1931"/>
                  <a:gd name="T59" fmla="*/ 4 h 921"/>
                  <a:gd name="T60" fmla="*/ 1 w 1931"/>
                  <a:gd name="T61" fmla="*/ 4 h 921"/>
                  <a:gd name="T62" fmla="*/ 0 w 1931"/>
                  <a:gd name="T63" fmla="*/ 4 h 9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1"/>
                  <a:gd name="T97" fmla="*/ 0 h 921"/>
                  <a:gd name="T98" fmla="*/ 1931 w 1931"/>
                  <a:gd name="T99" fmla="*/ 921 h 9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1" h="921">
                    <a:moveTo>
                      <a:pt x="1832" y="0"/>
                    </a:moveTo>
                    <a:lnTo>
                      <a:pt x="1844" y="16"/>
                    </a:lnTo>
                    <a:lnTo>
                      <a:pt x="1855" y="32"/>
                    </a:lnTo>
                    <a:lnTo>
                      <a:pt x="1865" y="47"/>
                    </a:lnTo>
                    <a:lnTo>
                      <a:pt x="1874" y="64"/>
                    </a:lnTo>
                    <a:lnTo>
                      <a:pt x="1883" y="80"/>
                    </a:lnTo>
                    <a:lnTo>
                      <a:pt x="1891" y="96"/>
                    </a:lnTo>
                    <a:lnTo>
                      <a:pt x="1899" y="113"/>
                    </a:lnTo>
                    <a:lnTo>
                      <a:pt x="1906" y="130"/>
                    </a:lnTo>
                    <a:lnTo>
                      <a:pt x="1912" y="147"/>
                    </a:lnTo>
                    <a:lnTo>
                      <a:pt x="1916" y="164"/>
                    </a:lnTo>
                    <a:lnTo>
                      <a:pt x="1921" y="181"/>
                    </a:lnTo>
                    <a:lnTo>
                      <a:pt x="1925" y="198"/>
                    </a:lnTo>
                    <a:lnTo>
                      <a:pt x="1928" y="216"/>
                    </a:lnTo>
                    <a:lnTo>
                      <a:pt x="1930" y="233"/>
                    </a:lnTo>
                    <a:lnTo>
                      <a:pt x="1931" y="251"/>
                    </a:lnTo>
                    <a:lnTo>
                      <a:pt x="1931" y="268"/>
                    </a:lnTo>
                    <a:lnTo>
                      <a:pt x="1930" y="302"/>
                    </a:lnTo>
                    <a:lnTo>
                      <a:pt x="1925" y="335"/>
                    </a:lnTo>
                    <a:lnTo>
                      <a:pt x="1919" y="368"/>
                    </a:lnTo>
                    <a:lnTo>
                      <a:pt x="1908" y="400"/>
                    </a:lnTo>
                    <a:lnTo>
                      <a:pt x="1896" y="432"/>
                    </a:lnTo>
                    <a:lnTo>
                      <a:pt x="1881" y="462"/>
                    </a:lnTo>
                    <a:lnTo>
                      <a:pt x="1864" y="493"/>
                    </a:lnTo>
                    <a:lnTo>
                      <a:pt x="1844" y="523"/>
                    </a:lnTo>
                    <a:lnTo>
                      <a:pt x="1821" y="551"/>
                    </a:lnTo>
                    <a:lnTo>
                      <a:pt x="1796" y="579"/>
                    </a:lnTo>
                    <a:lnTo>
                      <a:pt x="1770" y="606"/>
                    </a:lnTo>
                    <a:lnTo>
                      <a:pt x="1740" y="633"/>
                    </a:lnTo>
                    <a:lnTo>
                      <a:pt x="1709" y="659"/>
                    </a:lnTo>
                    <a:lnTo>
                      <a:pt x="1676" y="684"/>
                    </a:lnTo>
                    <a:lnTo>
                      <a:pt x="1640" y="708"/>
                    </a:lnTo>
                    <a:lnTo>
                      <a:pt x="1603" y="729"/>
                    </a:lnTo>
                    <a:lnTo>
                      <a:pt x="1564" y="751"/>
                    </a:lnTo>
                    <a:lnTo>
                      <a:pt x="1523" y="772"/>
                    </a:lnTo>
                    <a:lnTo>
                      <a:pt x="1481" y="792"/>
                    </a:lnTo>
                    <a:lnTo>
                      <a:pt x="1437" y="810"/>
                    </a:lnTo>
                    <a:lnTo>
                      <a:pt x="1392" y="827"/>
                    </a:lnTo>
                    <a:lnTo>
                      <a:pt x="1344" y="841"/>
                    </a:lnTo>
                    <a:lnTo>
                      <a:pt x="1295" y="856"/>
                    </a:lnTo>
                    <a:lnTo>
                      <a:pt x="1245" y="870"/>
                    </a:lnTo>
                    <a:lnTo>
                      <a:pt x="1194" y="881"/>
                    </a:lnTo>
                    <a:lnTo>
                      <a:pt x="1142" y="891"/>
                    </a:lnTo>
                    <a:lnTo>
                      <a:pt x="1089" y="900"/>
                    </a:lnTo>
                    <a:lnTo>
                      <a:pt x="1033" y="907"/>
                    </a:lnTo>
                    <a:lnTo>
                      <a:pt x="977" y="913"/>
                    </a:lnTo>
                    <a:lnTo>
                      <a:pt x="920" y="918"/>
                    </a:lnTo>
                    <a:lnTo>
                      <a:pt x="864" y="920"/>
                    </a:lnTo>
                    <a:lnTo>
                      <a:pt x="805" y="921"/>
                    </a:lnTo>
                    <a:lnTo>
                      <a:pt x="746" y="920"/>
                    </a:lnTo>
                    <a:lnTo>
                      <a:pt x="688" y="918"/>
                    </a:lnTo>
                    <a:lnTo>
                      <a:pt x="631" y="913"/>
                    </a:lnTo>
                    <a:lnTo>
                      <a:pt x="574" y="907"/>
                    </a:lnTo>
                    <a:lnTo>
                      <a:pt x="520" y="899"/>
                    </a:lnTo>
                    <a:lnTo>
                      <a:pt x="465" y="890"/>
                    </a:lnTo>
                    <a:lnTo>
                      <a:pt x="412" y="880"/>
                    </a:lnTo>
                    <a:lnTo>
                      <a:pt x="361" y="869"/>
                    </a:lnTo>
                    <a:lnTo>
                      <a:pt x="310" y="855"/>
                    </a:lnTo>
                    <a:lnTo>
                      <a:pt x="261" y="840"/>
                    </a:lnTo>
                    <a:lnTo>
                      <a:pt x="213" y="824"/>
                    </a:lnTo>
                    <a:lnTo>
                      <a:pt x="168" y="807"/>
                    </a:lnTo>
                    <a:lnTo>
                      <a:pt x="123" y="789"/>
                    </a:lnTo>
                    <a:lnTo>
                      <a:pt x="80" y="770"/>
                    </a:lnTo>
                    <a:lnTo>
                      <a:pt x="39" y="748"/>
                    </a:lnTo>
                    <a:lnTo>
                      <a:pt x="0" y="727"/>
                    </a:lnTo>
                  </a:path>
                </a:pathLst>
              </a:custGeom>
              <a:noFill/>
              <a:ln w="7938">
                <a:solidFill>
                  <a:srgbClr val="1F1A17"/>
                </a:solidFill>
                <a:prstDash val="solid"/>
                <a:round/>
                <a:headEnd/>
                <a:tailEnd/>
              </a:ln>
            </p:spPr>
            <p:txBody>
              <a:bodyPr/>
              <a:lstStyle/>
              <a:p>
                <a:endParaRPr lang="en-US"/>
              </a:p>
            </p:txBody>
          </p:sp>
          <p:sp>
            <p:nvSpPr>
              <p:cNvPr id="56125" name="Freeform 2166"/>
              <p:cNvSpPr>
                <a:spLocks/>
              </p:cNvSpPr>
              <p:nvPr/>
            </p:nvSpPr>
            <p:spPr bwMode="auto">
              <a:xfrm>
                <a:off x="3784" y="1874"/>
                <a:ext cx="110" cy="29"/>
              </a:xfrm>
              <a:custGeom>
                <a:avLst/>
                <a:gdLst>
                  <a:gd name="T0" fmla="*/ 3 w 664"/>
                  <a:gd name="T1" fmla="*/ 1 h 174"/>
                  <a:gd name="T2" fmla="*/ 3 w 664"/>
                  <a:gd name="T3" fmla="*/ 1 h 174"/>
                  <a:gd name="T4" fmla="*/ 3 w 664"/>
                  <a:gd name="T5" fmla="*/ 1 h 174"/>
                  <a:gd name="T6" fmla="*/ 2 w 664"/>
                  <a:gd name="T7" fmla="*/ 1 h 174"/>
                  <a:gd name="T8" fmla="*/ 2 w 664"/>
                  <a:gd name="T9" fmla="*/ 1 h 174"/>
                  <a:gd name="T10" fmla="*/ 2 w 664"/>
                  <a:gd name="T11" fmla="*/ 1 h 174"/>
                  <a:gd name="T12" fmla="*/ 2 w 664"/>
                  <a:gd name="T13" fmla="*/ 1 h 174"/>
                  <a:gd name="T14" fmla="*/ 1 w 664"/>
                  <a:gd name="T15" fmla="*/ 1 h 174"/>
                  <a:gd name="T16" fmla="*/ 1 w 664"/>
                  <a:gd name="T17" fmla="*/ 0 h 174"/>
                  <a:gd name="T18" fmla="*/ 1 w 664"/>
                  <a:gd name="T19" fmla="*/ 0 h 174"/>
                  <a:gd name="T20" fmla="*/ 1 w 664"/>
                  <a:gd name="T21" fmla="*/ 0 h 174"/>
                  <a:gd name="T22" fmla="*/ 1 w 664"/>
                  <a:gd name="T23" fmla="*/ 0 h 174"/>
                  <a:gd name="T24" fmla="*/ 1 w 664"/>
                  <a:gd name="T25" fmla="*/ 0 h 174"/>
                  <a:gd name="T26" fmla="*/ 0 w 664"/>
                  <a:gd name="T27" fmla="*/ 0 h 174"/>
                  <a:gd name="T28" fmla="*/ 0 w 664"/>
                  <a:gd name="T29" fmla="*/ 0 h 174"/>
                  <a:gd name="T30" fmla="*/ 0 w 664"/>
                  <a:gd name="T31" fmla="*/ 0 h 174"/>
                  <a:gd name="T32" fmla="*/ 0 w 664"/>
                  <a:gd name="T33" fmla="*/ 0 h 1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4"/>
                  <a:gd name="T52" fmla="*/ 0 h 174"/>
                  <a:gd name="T53" fmla="*/ 664 w 664"/>
                  <a:gd name="T54" fmla="*/ 174 h 1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4" h="174">
                    <a:moveTo>
                      <a:pt x="664" y="174"/>
                    </a:moveTo>
                    <a:lnTo>
                      <a:pt x="616" y="172"/>
                    </a:lnTo>
                    <a:lnTo>
                      <a:pt x="570" y="168"/>
                    </a:lnTo>
                    <a:lnTo>
                      <a:pt x="523" y="162"/>
                    </a:lnTo>
                    <a:lnTo>
                      <a:pt x="478" y="155"/>
                    </a:lnTo>
                    <a:lnTo>
                      <a:pt x="433" y="147"/>
                    </a:lnTo>
                    <a:lnTo>
                      <a:pt x="389" y="138"/>
                    </a:lnTo>
                    <a:lnTo>
                      <a:pt x="345" y="128"/>
                    </a:lnTo>
                    <a:lnTo>
                      <a:pt x="303" y="118"/>
                    </a:lnTo>
                    <a:lnTo>
                      <a:pt x="261" y="106"/>
                    </a:lnTo>
                    <a:lnTo>
                      <a:pt x="220" y="94"/>
                    </a:lnTo>
                    <a:lnTo>
                      <a:pt x="180" y="80"/>
                    </a:lnTo>
                    <a:lnTo>
                      <a:pt x="143" y="65"/>
                    </a:lnTo>
                    <a:lnTo>
                      <a:pt x="105" y="51"/>
                    </a:lnTo>
                    <a:lnTo>
                      <a:pt x="69" y="35"/>
                    </a:lnTo>
                    <a:lnTo>
                      <a:pt x="34" y="18"/>
                    </a:lnTo>
                    <a:lnTo>
                      <a:pt x="0" y="0"/>
                    </a:lnTo>
                  </a:path>
                </a:pathLst>
              </a:custGeom>
              <a:noFill/>
              <a:ln w="7938">
                <a:solidFill>
                  <a:srgbClr val="1F1A17"/>
                </a:solidFill>
                <a:prstDash val="solid"/>
                <a:round/>
                <a:headEnd/>
                <a:tailEnd/>
              </a:ln>
            </p:spPr>
            <p:txBody>
              <a:bodyPr/>
              <a:lstStyle/>
              <a:p>
                <a:endParaRPr lang="en-US"/>
              </a:p>
            </p:txBody>
          </p:sp>
          <p:sp>
            <p:nvSpPr>
              <p:cNvPr id="56126" name="Freeform 2167"/>
              <p:cNvSpPr>
                <a:spLocks/>
              </p:cNvSpPr>
              <p:nvPr/>
            </p:nvSpPr>
            <p:spPr bwMode="auto">
              <a:xfrm>
                <a:off x="3784" y="1976"/>
                <a:ext cx="111" cy="29"/>
              </a:xfrm>
              <a:custGeom>
                <a:avLst/>
                <a:gdLst>
                  <a:gd name="T0" fmla="*/ 3 w 662"/>
                  <a:gd name="T1" fmla="*/ 1 h 175"/>
                  <a:gd name="T2" fmla="*/ 3 w 662"/>
                  <a:gd name="T3" fmla="*/ 1 h 175"/>
                  <a:gd name="T4" fmla="*/ 3 w 662"/>
                  <a:gd name="T5" fmla="*/ 1 h 175"/>
                  <a:gd name="T6" fmla="*/ 3 w 662"/>
                  <a:gd name="T7" fmla="*/ 1 h 175"/>
                  <a:gd name="T8" fmla="*/ 2 w 662"/>
                  <a:gd name="T9" fmla="*/ 1 h 175"/>
                  <a:gd name="T10" fmla="*/ 2 w 662"/>
                  <a:gd name="T11" fmla="*/ 1 h 175"/>
                  <a:gd name="T12" fmla="*/ 2 w 662"/>
                  <a:gd name="T13" fmla="*/ 1 h 175"/>
                  <a:gd name="T14" fmla="*/ 2 w 662"/>
                  <a:gd name="T15" fmla="*/ 1 h 175"/>
                  <a:gd name="T16" fmla="*/ 2 w 662"/>
                  <a:gd name="T17" fmla="*/ 0 h 175"/>
                  <a:gd name="T18" fmla="*/ 1 w 662"/>
                  <a:gd name="T19" fmla="*/ 0 h 175"/>
                  <a:gd name="T20" fmla="*/ 1 w 662"/>
                  <a:gd name="T21" fmla="*/ 0 h 175"/>
                  <a:gd name="T22" fmla="*/ 1 w 662"/>
                  <a:gd name="T23" fmla="*/ 0 h 175"/>
                  <a:gd name="T24" fmla="*/ 1 w 662"/>
                  <a:gd name="T25" fmla="*/ 0 h 175"/>
                  <a:gd name="T26" fmla="*/ 1 w 662"/>
                  <a:gd name="T27" fmla="*/ 0 h 175"/>
                  <a:gd name="T28" fmla="*/ 0 w 662"/>
                  <a:gd name="T29" fmla="*/ 0 h 175"/>
                  <a:gd name="T30" fmla="*/ 0 w 662"/>
                  <a:gd name="T31" fmla="*/ 0 h 175"/>
                  <a:gd name="T32" fmla="*/ 0 w 662"/>
                  <a:gd name="T33" fmla="*/ 0 h 1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2"/>
                  <a:gd name="T52" fmla="*/ 0 h 175"/>
                  <a:gd name="T53" fmla="*/ 662 w 662"/>
                  <a:gd name="T54" fmla="*/ 175 h 1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2" h="175">
                    <a:moveTo>
                      <a:pt x="662" y="175"/>
                    </a:moveTo>
                    <a:lnTo>
                      <a:pt x="616" y="173"/>
                    </a:lnTo>
                    <a:lnTo>
                      <a:pt x="568" y="168"/>
                    </a:lnTo>
                    <a:lnTo>
                      <a:pt x="521" y="163"/>
                    </a:lnTo>
                    <a:lnTo>
                      <a:pt x="476" y="156"/>
                    </a:lnTo>
                    <a:lnTo>
                      <a:pt x="432" y="148"/>
                    </a:lnTo>
                    <a:lnTo>
                      <a:pt x="387" y="139"/>
                    </a:lnTo>
                    <a:lnTo>
                      <a:pt x="344" y="130"/>
                    </a:lnTo>
                    <a:lnTo>
                      <a:pt x="302" y="118"/>
                    </a:lnTo>
                    <a:lnTo>
                      <a:pt x="260" y="107"/>
                    </a:lnTo>
                    <a:lnTo>
                      <a:pt x="220" y="95"/>
                    </a:lnTo>
                    <a:lnTo>
                      <a:pt x="181" y="81"/>
                    </a:lnTo>
                    <a:lnTo>
                      <a:pt x="142" y="66"/>
                    </a:lnTo>
                    <a:lnTo>
                      <a:pt x="105" y="50"/>
                    </a:lnTo>
                    <a:lnTo>
                      <a:pt x="68" y="34"/>
                    </a:lnTo>
                    <a:lnTo>
                      <a:pt x="34" y="17"/>
                    </a:lnTo>
                    <a:lnTo>
                      <a:pt x="0" y="0"/>
                    </a:lnTo>
                  </a:path>
                </a:pathLst>
              </a:custGeom>
              <a:noFill/>
              <a:ln w="7938">
                <a:solidFill>
                  <a:srgbClr val="1F1A17"/>
                </a:solidFill>
                <a:prstDash val="solid"/>
                <a:round/>
                <a:headEnd/>
                <a:tailEnd/>
              </a:ln>
            </p:spPr>
            <p:txBody>
              <a:bodyPr/>
              <a:lstStyle/>
              <a:p>
                <a:endParaRPr lang="en-US"/>
              </a:p>
            </p:txBody>
          </p:sp>
          <p:sp>
            <p:nvSpPr>
              <p:cNvPr id="56127" name="Freeform 2168"/>
              <p:cNvSpPr>
                <a:spLocks/>
              </p:cNvSpPr>
              <p:nvPr/>
            </p:nvSpPr>
            <p:spPr bwMode="auto">
              <a:xfrm>
                <a:off x="3778" y="2065"/>
                <a:ext cx="323" cy="108"/>
              </a:xfrm>
              <a:custGeom>
                <a:avLst/>
                <a:gdLst>
                  <a:gd name="T0" fmla="*/ 9 w 1942"/>
                  <a:gd name="T1" fmla="*/ 0 h 651"/>
                  <a:gd name="T2" fmla="*/ 9 w 1942"/>
                  <a:gd name="T3" fmla="*/ 0 h 651"/>
                  <a:gd name="T4" fmla="*/ 9 w 1942"/>
                  <a:gd name="T5" fmla="*/ 0 h 651"/>
                  <a:gd name="T6" fmla="*/ 9 w 1942"/>
                  <a:gd name="T7" fmla="*/ 0 h 651"/>
                  <a:gd name="T8" fmla="*/ 9 w 1942"/>
                  <a:gd name="T9" fmla="*/ 1 h 651"/>
                  <a:gd name="T10" fmla="*/ 9 w 1942"/>
                  <a:gd name="T11" fmla="*/ 1 h 651"/>
                  <a:gd name="T12" fmla="*/ 9 w 1942"/>
                  <a:gd name="T13" fmla="*/ 1 h 651"/>
                  <a:gd name="T14" fmla="*/ 9 w 1942"/>
                  <a:gd name="T15" fmla="*/ 1 h 651"/>
                  <a:gd name="T16" fmla="*/ 8 w 1942"/>
                  <a:gd name="T17" fmla="*/ 1 h 651"/>
                  <a:gd name="T18" fmla="*/ 8 w 1942"/>
                  <a:gd name="T19" fmla="*/ 1 h 651"/>
                  <a:gd name="T20" fmla="*/ 8 w 1942"/>
                  <a:gd name="T21" fmla="*/ 1 h 651"/>
                  <a:gd name="T22" fmla="*/ 8 w 1942"/>
                  <a:gd name="T23" fmla="*/ 1 h 651"/>
                  <a:gd name="T24" fmla="*/ 8 w 1942"/>
                  <a:gd name="T25" fmla="*/ 2 h 651"/>
                  <a:gd name="T26" fmla="*/ 8 w 1942"/>
                  <a:gd name="T27" fmla="*/ 2 h 651"/>
                  <a:gd name="T28" fmla="*/ 8 w 1942"/>
                  <a:gd name="T29" fmla="*/ 2 h 651"/>
                  <a:gd name="T30" fmla="*/ 8 w 1942"/>
                  <a:gd name="T31" fmla="*/ 2 h 651"/>
                  <a:gd name="T32" fmla="*/ 7 w 1942"/>
                  <a:gd name="T33" fmla="*/ 2 h 651"/>
                  <a:gd name="T34" fmla="*/ 7 w 1942"/>
                  <a:gd name="T35" fmla="*/ 2 h 651"/>
                  <a:gd name="T36" fmla="*/ 7 w 1942"/>
                  <a:gd name="T37" fmla="*/ 2 h 651"/>
                  <a:gd name="T38" fmla="*/ 7 w 1942"/>
                  <a:gd name="T39" fmla="*/ 2 h 651"/>
                  <a:gd name="T40" fmla="*/ 7 w 1942"/>
                  <a:gd name="T41" fmla="*/ 2 h 651"/>
                  <a:gd name="T42" fmla="*/ 6 w 1942"/>
                  <a:gd name="T43" fmla="*/ 2 h 651"/>
                  <a:gd name="T44" fmla="*/ 6 w 1942"/>
                  <a:gd name="T45" fmla="*/ 3 h 651"/>
                  <a:gd name="T46" fmla="*/ 6 w 1942"/>
                  <a:gd name="T47" fmla="*/ 3 h 651"/>
                  <a:gd name="T48" fmla="*/ 6 w 1942"/>
                  <a:gd name="T49" fmla="*/ 3 h 651"/>
                  <a:gd name="T50" fmla="*/ 5 w 1942"/>
                  <a:gd name="T51" fmla="*/ 3 h 651"/>
                  <a:gd name="T52" fmla="*/ 5 w 1942"/>
                  <a:gd name="T53" fmla="*/ 3 h 651"/>
                  <a:gd name="T54" fmla="*/ 5 w 1942"/>
                  <a:gd name="T55" fmla="*/ 3 h 651"/>
                  <a:gd name="T56" fmla="*/ 5 w 1942"/>
                  <a:gd name="T57" fmla="*/ 3 h 651"/>
                  <a:gd name="T58" fmla="*/ 4 w 1942"/>
                  <a:gd name="T59" fmla="*/ 3 h 651"/>
                  <a:gd name="T60" fmla="*/ 4 w 1942"/>
                  <a:gd name="T61" fmla="*/ 3 h 651"/>
                  <a:gd name="T62" fmla="*/ 4 w 1942"/>
                  <a:gd name="T63" fmla="*/ 3 h 651"/>
                  <a:gd name="T64" fmla="*/ 4 w 1942"/>
                  <a:gd name="T65" fmla="*/ 3 h 651"/>
                  <a:gd name="T66" fmla="*/ 3 w 1942"/>
                  <a:gd name="T67" fmla="*/ 3 h 651"/>
                  <a:gd name="T68" fmla="*/ 3 w 1942"/>
                  <a:gd name="T69" fmla="*/ 3 h 651"/>
                  <a:gd name="T70" fmla="*/ 3 w 1942"/>
                  <a:gd name="T71" fmla="*/ 3 h 651"/>
                  <a:gd name="T72" fmla="*/ 3 w 1942"/>
                  <a:gd name="T73" fmla="*/ 3 h 651"/>
                  <a:gd name="T74" fmla="*/ 2 w 1942"/>
                  <a:gd name="T75" fmla="*/ 3 h 651"/>
                  <a:gd name="T76" fmla="*/ 2 w 1942"/>
                  <a:gd name="T77" fmla="*/ 3 h 651"/>
                  <a:gd name="T78" fmla="*/ 2 w 1942"/>
                  <a:gd name="T79" fmla="*/ 3 h 651"/>
                  <a:gd name="T80" fmla="*/ 2 w 1942"/>
                  <a:gd name="T81" fmla="*/ 3 h 651"/>
                  <a:gd name="T82" fmla="*/ 1 w 1942"/>
                  <a:gd name="T83" fmla="*/ 3 h 651"/>
                  <a:gd name="T84" fmla="*/ 1 w 1942"/>
                  <a:gd name="T85" fmla="*/ 3 h 651"/>
                  <a:gd name="T86" fmla="*/ 1 w 1942"/>
                  <a:gd name="T87" fmla="*/ 2 h 651"/>
                  <a:gd name="T88" fmla="*/ 1 w 1942"/>
                  <a:gd name="T89" fmla="*/ 2 h 651"/>
                  <a:gd name="T90" fmla="*/ 0 w 1942"/>
                  <a:gd name="T91" fmla="*/ 2 h 651"/>
                  <a:gd name="T92" fmla="*/ 0 w 1942"/>
                  <a:gd name="T93" fmla="*/ 2 h 651"/>
                  <a:gd name="T94" fmla="*/ 0 w 1942"/>
                  <a:gd name="T95" fmla="*/ 2 h 651"/>
                  <a:gd name="T96" fmla="*/ 0 w 1942"/>
                  <a:gd name="T97" fmla="*/ 2 h 6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42"/>
                  <a:gd name="T148" fmla="*/ 0 h 651"/>
                  <a:gd name="T149" fmla="*/ 1942 w 1942"/>
                  <a:gd name="T150" fmla="*/ 651 h 6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42" h="651">
                    <a:moveTo>
                      <a:pt x="1942" y="0"/>
                    </a:moveTo>
                    <a:lnTo>
                      <a:pt x="1941" y="34"/>
                    </a:lnTo>
                    <a:lnTo>
                      <a:pt x="1936" y="67"/>
                    </a:lnTo>
                    <a:lnTo>
                      <a:pt x="1930" y="100"/>
                    </a:lnTo>
                    <a:lnTo>
                      <a:pt x="1919" y="131"/>
                    </a:lnTo>
                    <a:lnTo>
                      <a:pt x="1907" y="163"/>
                    </a:lnTo>
                    <a:lnTo>
                      <a:pt x="1892" y="194"/>
                    </a:lnTo>
                    <a:lnTo>
                      <a:pt x="1874" y="224"/>
                    </a:lnTo>
                    <a:lnTo>
                      <a:pt x="1854" y="254"/>
                    </a:lnTo>
                    <a:lnTo>
                      <a:pt x="1831" y="282"/>
                    </a:lnTo>
                    <a:lnTo>
                      <a:pt x="1807" y="311"/>
                    </a:lnTo>
                    <a:lnTo>
                      <a:pt x="1780" y="338"/>
                    </a:lnTo>
                    <a:lnTo>
                      <a:pt x="1750" y="364"/>
                    </a:lnTo>
                    <a:lnTo>
                      <a:pt x="1718" y="390"/>
                    </a:lnTo>
                    <a:lnTo>
                      <a:pt x="1685" y="414"/>
                    </a:lnTo>
                    <a:lnTo>
                      <a:pt x="1650" y="438"/>
                    </a:lnTo>
                    <a:lnTo>
                      <a:pt x="1613" y="460"/>
                    </a:lnTo>
                    <a:lnTo>
                      <a:pt x="1573" y="482"/>
                    </a:lnTo>
                    <a:lnTo>
                      <a:pt x="1532" y="502"/>
                    </a:lnTo>
                    <a:lnTo>
                      <a:pt x="1490" y="522"/>
                    </a:lnTo>
                    <a:lnTo>
                      <a:pt x="1446" y="540"/>
                    </a:lnTo>
                    <a:lnTo>
                      <a:pt x="1400" y="557"/>
                    </a:lnTo>
                    <a:lnTo>
                      <a:pt x="1353" y="573"/>
                    </a:lnTo>
                    <a:lnTo>
                      <a:pt x="1304" y="588"/>
                    </a:lnTo>
                    <a:lnTo>
                      <a:pt x="1254" y="600"/>
                    </a:lnTo>
                    <a:lnTo>
                      <a:pt x="1203" y="613"/>
                    </a:lnTo>
                    <a:lnTo>
                      <a:pt x="1151" y="623"/>
                    </a:lnTo>
                    <a:lnTo>
                      <a:pt x="1097" y="631"/>
                    </a:lnTo>
                    <a:lnTo>
                      <a:pt x="1043" y="639"/>
                    </a:lnTo>
                    <a:lnTo>
                      <a:pt x="987" y="644"/>
                    </a:lnTo>
                    <a:lnTo>
                      <a:pt x="931" y="648"/>
                    </a:lnTo>
                    <a:lnTo>
                      <a:pt x="874" y="651"/>
                    </a:lnTo>
                    <a:lnTo>
                      <a:pt x="816" y="651"/>
                    </a:lnTo>
                    <a:lnTo>
                      <a:pt x="755" y="651"/>
                    </a:lnTo>
                    <a:lnTo>
                      <a:pt x="698" y="648"/>
                    </a:lnTo>
                    <a:lnTo>
                      <a:pt x="639" y="643"/>
                    </a:lnTo>
                    <a:lnTo>
                      <a:pt x="582" y="638"/>
                    </a:lnTo>
                    <a:lnTo>
                      <a:pt x="526" y="630"/>
                    </a:lnTo>
                    <a:lnTo>
                      <a:pt x="470" y="621"/>
                    </a:lnTo>
                    <a:lnTo>
                      <a:pt x="417" y="609"/>
                    </a:lnTo>
                    <a:lnTo>
                      <a:pt x="365" y="598"/>
                    </a:lnTo>
                    <a:lnTo>
                      <a:pt x="314" y="583"/>
                    </a:lnTo>
                    <a:lnTo>
                      <a:pt x="264" y="568"/>
                    </a:lnTo>
                    <a:lnTo>
                      <a:pt x="216" y="551"/>
                    </a:lnTo>
                    <a:lnTo>
                      <a:pt x="170" y="533"/>
                    </a:lnTo>
                    <a:lnTo>
                      <a:pt x="124" y="515"/>
                    </a:lnTo>
                    <a:lnTo>
                      <a:pt x="81" y="495"/>
                    </a:lnTo>
                    <a:lnTo>
                      <a:pt x="40" y="472"/>
                    </a:lnTo>
                    <a:lnTo>
                      <a:pt x="0" y="449"/>
                    </a:lnTo>
                  </a:path>
                </a:pathLst>
              </a:custGeom>
              <a:noFill/>
              <a:ln w="7938">
                <a:solidFill>
                  <a:srgbClr val="1F1A17"/>
                </a:solidFill>
                <a:prstDash val="solid"/>
                <a:round/>
                <a:headEnd/>
                <a:tailEnd/>
              </a:ln>
            </p:spPr>
            <p:txBody>
              <a:bodyPr/>
              <a:lstStyle/>
              <a:p>
                <a:endParaRPr lang="en-US"/>
              </a:p>
            </p:txBody>
          </p:sp>
          <p:sp>
            <p:nvSpPr>
              <p:cNvPr id="56128" name="Freeform 2169"/>
              <p:cNvSpPr>
                <a:spLocks/>
              </p:cNvSpPr>
              <p:nvPr/>
            </p:nvSpPr>
            <p:spPr bwMode="auto">
              <a:xfrm>
                <a:off x="3722" y="2056"/>
                <a:ext cx="33" cy="31"/>
              </a:xfrm>
              <a:custGeom>
                <a:avLst/>
                <a:gdLst>
                  <a:gd name="T0" fmla="*/ 1 w 196"/>
                  <a:gd name="T1" fmla="*/ 1 h 185"/>
                  <a:gd name="T2" fmla="*/ 1 w 196"/>
                  <a:gd name="T3" fmla="*/ 1 h 185"/>
                  <a:gd name="T4" fmla="*/ 1 w 196"/>
                  <a:gd name="T5" fmla="*/ 1 h 185"/>
                  <a:gd name="T6" fmla="*/ 1 w 196"/>
                  <a:gd name="T7" fmla="*/ 1 h 185"/>
                  <a:gd name="T8" fmla="*/ 1 w 196"/>
                  <a:gd name="T9" fmla="*/ 1 h 185"/>
                  <a:gd name="T10" fmla="*/ 0 w 196"/>
                  <a:gd name="T11" fmla="*/ 0 h 185"/>
                  <a:gd name="T12" fmla="*/ 0 w 196"/>
                  <a:gd name="T13" fmla="*/ 0 h 185"/>
                  <a:gd name="T14" fmla="*/ 0 w 196"/>
                  <a:gd name="T15" fmla="*/ 0 h 185"/>
                  <a:gd name="T16" fmla="*/ 0 w 196"/>
                  <a:gd name="T17" fmla="*/ 0 h 1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6"/>
                  <a:gd name="T28" fmla="*/ 0 h 185"/>
                  <a:gd name="T29" fmla="*/ 196 w 196"/>
                  <a:gd name="T30" fmla="*/ 185 h 1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6" h="185">
                    <a:moveTo>
                      <a:pt x="196" y="185"/>
                    </a:moveTo>
                    <a:lnTo>
                      <a:pt x="166" y="164"/>
                    </a:lnTo>
                    <a:lnTo>
                      <a:pt x="139" y="142"/>
                    </a:lnTo>
                    <a:lnTo>
                      <a:pt x="112" y="119"/>
                    </a:lnTo>
                    <a:lnTo>
                      <a:pt x="87" y="97"/>
                    </a:lnTo>
                    <a:lnTo>
                      <a:pt x="63" y="74"/>
                    </a:lnTo>
                    <a:lnTo>
                      <a:pt x="40" y="49"/>
                    </a:lnTo>
                    <a:lnTo>
                      <a:pt x="19" y="25"/>
                    </a:lnTo>
                    <a:lnTo>
                      <a:pt x="0" y="0"/>
                    </a:lnTo>
                  </a:path>
                </a:pathLst>
              </a:custGeom>
              <a:noFill/>
              <a:ln w="7938">
                <a:solidFill>
                  <a:srgbClr val="1F1A17"/>
                </a:solidFill>
                <a:prstDash val="solid"/>
                <a:round/>
                <a:headEnd/>
                <a:tailEnd/>
              </a:ln>
            </p:spPr>
            <p:txBody>
              <a:bodyPr/>
              <a:lstStyle/>
              <a:p>
                <a:endParaRPr lang="en-US"/>
              </a:p>
            </p:txBody>
          </p:sp>
          <p:sp>
            <p:nvSpPr>
              <p:cNvPr id="56129" name="Freeform 2170"/>
              <p:cNvSpPr>
                <a:spLocks/>
              </p:cNvSpPr>
              <p:nvPr/>
            </p:nvSpPr>
            <p:spPr bwMode="auto">
              <a:xfrm>
                <a:off x="3729" y="2018"/>
                <a:ext cx="18" cy="17"/>
              </a:xfrm>
              <a:custGeom>
                <a:avLst/>
                <a:gdLst>
                  <a:gd name="T0" fmla="*/ 1 w 106"/>
                  <a:gd name="T1" fmla="*/ 1 h 99"/>
                  <a:gd name="T2" fmla="*/ 0 w 106"/>
                  <a:gd name="T3" fmla="*/ 0 h 99"/>
                  <a:gd name="T4" fmla="*/ 0 w 106"/>
                  <a:gd name="T5" fmla="*/ 0 h 99"/>
                  <a:gd name="T6" fmla="*/ 0 w 106"/>
                  <a:gd name="T7" fmla="*/ 0 h 99"/>
                  <a:gd name="T8" fmla="*/ 0 w 106"/>
                  <a:gd name="T9" fmla="*/ 0 h 99"/>
                  <a:gd name="T10" fmla="*/ 0 60000 65536"/>
                  <a:gd name="T11" fmla="*/ 0 60000 65536"/>
                  <a:gd name="T12" fmla="*/ 0 60000 65536"/>
                  <a:gd name="T13" fmla="*/ 0 60000 65536"/>
                  <a:gd name="T14" fmla="*/ 0 60000 65536"/>
                  <a:gd name="T15" fmla="*/ 0 w 106"/>
                  <a:gd name="T16" fmla="*/ 0 h 99"/>
                  <a:gd name="T17" fmla="*/ 106 w 106"/>
                  <a:gd name="T18" fmla="*/ 99 h 99"/>
                </a:gdLst>
                <a:ahLst/>
                <a:cxnLst>
                  <a:cxn ang="T10">
                    <a:pos x="T0" y="T1"/>
                  </a:cxn>
                  <a:cxn ang="T11">
                    <a:pos x="T2" y="T3"/>
                  </a:cxn>
                  <a:cxn ang="T12">
                    <a:pos x="T4" y="T5"/>
                  </a:cxn>
                  <a:cxn ang="T13">
                    <a:pos x="T6" y="T7"/>
                  </a:cxn>
                  <a:cxn ang="T14">
                    <a:pos x="T8" y="T9"/>
                  </a:cxn>
                </a:cxnLst>
                <a:rect l="T15" t="T16" r="T17" b="T18"/>
                <a:pathLst>
                  <a:path w="106" h="99">
                    <a:moveTo>
                      <a:pt x="106" y="99"/>
                    </a:moveTo>
                    <a:lnTo>
                      <a:pt x="77" y="75"/>
                    </a:lnTo>
                    <a:lnTo>
                      <a:pt x="50" y="52"/>
                    </a:lnTo>
                    <a:lnTo>
                      <a:pt x="23" y="27"/>
                    </a:lnTo>
                    <a:lnTo>
                      <a:pt x="0" y="0"/>
                    </a:lnTo>
                  </a:path>
                </a:pathLst>
              </a:custGeom>
              <a:noFill/>
              <a:ln w="7938">
                <a:solidFill>
                  <a:srgbClr val="1F1A17"/>
                </a:solidFill>
                <a:prstDash val="solid"/>
                <a:round/>
                <a:headEnd/>
                <a:tailEnd/>
              </a:ln>
            </p:spPr>
            <p:txBody>
              <a:bodyPr/>
              <a:lstStyle/>
              <a:p>
                <a:endParaRPr lang="en-US"/>
              </a:p>
            </p:txBody>
          </p:sp>
          <p:sp>
            <p:nvSpPr>
              <p:cNvPr id="56130" name="Freeform 2171"/>
              <p:cNvSpPr>
                <a:spLocks/>
              </p:cNvSpPr>
              <p:nvPr/>
            </p:nvSpPr>
            <p:spPr bwMode="auto">
              <a:xfrm>
                <a:off x="3990" y="1697"/>
                <a:ext cx="18" cy="25"/>
              </a:xfrm>
              <a:custGeom>
                <a:avLst/>
                <a:gdLst>
                  <a:gd name="T0" fmla="*/ 0 w 109"/>
                  <a:gd name="T1" fmla="*/ 1 h 153"/>
                  <a:gd name="T2" fmla="*/ 0 w 109"/>
                  <a:gd name="T3" fmla="*/ 1 h 153"/>
                  <a:gd name="T4" fmla="*/ 0 w 109"/>
                  <a:gd name="T5" fmla="*/ 1 h 153"/>
                  <a:gd name="T6" fmla="*/ 0 w 109"/>
                  <a:gd name="T7" fmla="*/ 0 h 153"/>
                  <a:gd name="T8" fmla="*/ 0 w 109"/>
                  <a:gd name="T9" fmla="*/ 0 h 153"/>
                  <a:gd name="T10" fmla="*/ 0 w 109"/>
                  <a:gd name="T11" fmla="*/ 0 h 153"/>
                  <a:gd name="T12" fmla="*/ 0 w 109"/>
                  <a:gd name="T13" fmla="*/ 0 h 153"/>
                  <a:gd name="T14" fmla="*/ 0 w 109"/>
                  <a:gd name="T15" fmla="*/ 0 h 153"/>
                  <a:gd name="T16" fmla="*/ 0 w 109"/>
                  <a:gd name="T17" fmla="*/ 0 h 153"/>
                  <a:gd name="T18" fmla="*/ 0 w 109"/>
                  <a:gd name="T19" fmla="*/ 0 h 153"/>
                  <a:gd name="T20" fmla="*/ 0 w 109"/>
                  <a:gd name="T21" fmla="*/ 0 h 153"/>
                  <a:gd name="T22" fmla="*/ 0 w 109"/>
                  <a:gd name="T23" fmla="*/ 0 h 153"/>
                  <a:gd name="T24" fmla="*/ 0 w 109"/>
                  <a:gd name="T25" fmla="*/ 0 h 153"/>
                  <a:gd name="T26" fmla="*/ 0 w 109"/>
                  <a:gd name="T27" fmla="*/ 0 h 153"/>
                  <a:gd name="T28" fmla="*/ 0 w 109"/>
                  <a:gd name="T29" fmla="*/ 0 h 153"/>
                  <a:gd name="T30" fmla="*/ 0 w 109"/>
                  <a:gd name="T31" fmla="*/ 0 h 153"/>
                  <a:gd name="T32" fmla="*/ 0 w 109"/>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153"/>
                  <a:gd name="T53" fmla="*/ 109 w 109"/>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153">
                    <a:moveTo>
                      <a:pt x="109" y="153"/>
                    </a:moveTo>
                    <a:lnTo>
                      <a:pt x="97" y="145"/>
                    </a:lnTo>
                    <a:lnTo>
                      <a:pt x="86" y="137"/>
                    </a:lnTo>
                    <a:lnTo>
                      <a:pt x="74" y="129"/>
                    </a:lnTo>
                    <a:lnTo>
                      <a:pt x="64" y="121"/>
                    </a:lnTo>
                    <a:lnTo>
                      <a:pt x="54" y="112"/>
                    </a:lnTo>
                    <a:lnTo>
                      <a:pt x="45" y="103"/>
                    </a:lnTo>
                    <a:lnTo>
                      <a:pt x="37" y="94"/>
                    </a:lnTo>
                    <a:lnTo>
                      <a:pt x="30" y="84"/>
                    </a:lnTo>
                    <a:lnTo>
                      <a:pt x="23" y="75"/>
                    </a:lnTo>
                    <a:lnTo>
                      <a:pt x="16" y="65"/>
                    </a:lnTo>
                    <a:lnTo>
                      <a:pt x="12" y="54"/>
                    </a:lnTo>
                    <a:lnTo>
                      <a:pt x="7" y="43"/>
                    </a:lnTo>
                    <a:lnTo>
                      <a:pt x="4" y="33"/>
                    </a:lnTo>
                    <a:lnTo>
                      <a:pt x="2" y="23"/>
                    </a:lnTo>
                    <a:lnTo>
                      <a:pt x="0" y="11"/>
                    </a:lnTo>
                    <a:lnTo>
                      <a:pt x="0" y="0"/>
                    </a:lnTo>
                  </a:path>
                </a:pathLst>
              </a:custGeom>
              <a:noFill/>
              <a:ln w="7938">
                <a:solidFill>
                  <a:srgbClr val="1F1A17"/>
                </a:solidFill>
                <a:prstDash val="solid"/>
                <a:round/>
                <a:headEnd/>
                <a:tailEnd/>
              </a:ln>
            </p:spPr>
            <p:txBody>
              <a:bodyPr/>
              <a:lstStyle/>
              <a:p>
                <a:endParaRPr lang="en-US"/>
              </a:p>
            </p:txBody>
          </p:sp>
          <p:sp>
            <p:nvSpPr>
              <p:cNvPr id="56131" name="Freeform 2172"/>
              <p:cNvSpPr>
                <a:spLocks/>
              </p:cNvSpPr>
              <p:nvPr/>
            </p:nvSpPr>
            <p:spPr bwMode="auto">
              <a:xfrm>
                <a:off x="4014" y="1726"/>
                <a:ext cx="70" cy="10"/>
              </a:xfrm>
              <a:custGeom>
                <a:avLst/>
                <a:gdLst>
                  <a:gd name="T0" fmla="*/ 2 w 422"/>
                  <a:gd name="T1" fmla="*/ 0 h 59"/>
                  <a:gd name="T2" fmla="*/ 2 w 422"/>
                  <a:gd name="T3" fmla="*/ 0 h 59"/>
                  <a:gd name="T4" fmla="*/ 2 w 422"/>
                  <a:gd name="T5" fmla="*/ 0 h 59"/>
                  <a:gd name="T6" fmla="*/ 2 w 422"/>
                  <a:gd name="T7" fmla="*/ 0 h 59"/>
                  <a:gd name="T8" fmla="*/ 1 w 422"/>
                  <a:gd name="T9" fmla="*/ 0 h 59"/>
                  <a:gd name="T10" fmla="*/ 1 w 422"/>
                  <a:gd name="T11" fmla="*/ 0 h 59"/>
                  <a:gd name="T12" fmla="*/ 1 w 422"/>
                  <a:gd name="T13" fmla="*/ 0 h 59"/>
                  <a:gd name="T14" fmla="*/ 1 w 422"/>
                  <a:gd name="T15" fmla="*/ 0 h 59"/>
                  <a:gd name="T16" fmla="*/ 1 w 422"/>
                  <a:gd name="T17" fmla="*/ 0 h 59"/>
                  <a:gd name="T18" fmla="*/ 1 w 422"/>
                  <a:gd name="T19" fmla="*/ 0 h 59"/>
                  <a:gd name="T20" fmla="*/ 1 w 422"/>
                  <a:gd name="T21" fmla="*/ 0 h 59"/>
                  <a:gd name="T22" fmla="*/ 1 w 422"/>
                  <a:gd name="T23" fmla="*/ 0 h 59"/>
                  <a:gd name="T24" fmla="*/ 0 w 422"/>
                  <a:gd name="T25" fmla="*/ 0 h 59"/>
                  <a:gd name="T26" fmla="*/ 0 w 422"/>
                  <a:gd name="T27" fmla="*/ 0 h 59"/>
                  <a:gd name="T28" fmla="*/ 0 w 422"/>
                  <a:gd name="T29" fmla="*/ 0 h 59"/>
                  <a:gd name="T30" fmla="*/ 0 w 422"/>
                  <a:gd name="T31" fmla="*/ 0 h 59"/>
                  <a:gd name="T32" fmla="*/ 0 w 422"/>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2"/>
                  <a:gd name="T52" fmla="*/ 0 h 59"/>
                  <a:gd name="T53" fmla="*/ 422 w 422"/>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2" h="59">
                    <a:moveTo>
                      <a:pt x="422" y="38"/>
                    </a:moveTo>
                    <a:lnTo>
                      <a:pt x="404" y="43"/>
                    </a:lnTo>
                    <a:lnTo>
                      <a:pt x="384" y="47"/>
                    </a:lnTo>
                    <a:lnTo>
                      <a:pt x="364" y="51"/>
                    </a:lnTo>
                    <a:lnTo>
                      <a:pt x="345" y="53"/>
                    </a:lnTo>
                    <a:lnTo>
                      <a:pt x="323" y="57"/>
                    </a:lnTo>
                    <a:lnTo>
                      <a:pt x="303" y="58"/>
                    </a:lnTo>
                    <a:lnTo>
                      <a:pt x="281" y="59"/>
                    </a:lnTo>
                    <a:lnTo>
                      <a:pt x="259" y="59"/>
                    </a:lnTo>
                    <a:lnTo>
                      <a:pt x="222" y="58"/>
                    </a:lnTo>
                    <a:lnTo>
                      <a:pt x="187" y="56"/>
                    </a:lnTo>
                    <a:lnTo>
                      <a:pt x="152" y="50"/>
                    </a:lnTo>
                    <a:lnTo>
                      <a:pt x="117" y="43"/>
                    </a:lnTo>
                    <a:lnTo>
                      <a:pt x="86" y="35"/>
                    </a:lnTo>
                    <a:lnTo>
                      <a:pt x="55" y="25"/>
                    </a:lnTo>
                    <a:lnTo>
                      <a:pt x="27" y="13"/>
                    </a:lnTo>
                    <a:lnTo>
                      <a:pt x="0" y="0"/>
                    </a:lnTo>
                  </a:path>
                </a:pathLst>
              </a:custGeom>
              <a:noFill/>
              <a:ln w="7938">
                <a:solidFill>
                  <a:srgbClr val="1F1A17"/>
                </a:solidFill>
                <a:prstDash val="solid"/>
                <a:round/>
                <a:headEnd/>
                <a:tailEnd/>
              </a:ln>
            </p:spPr>
            <p:txBody>
              <a:bodyPr/>
              <a:lstStyle/>
              <a:p>
                <a:endParaRPr lang="en-US"/>
              </a:p>
            </p:txBody>
          </p:sp>
          <p:sp>
            <p:nvSpPr>
              <p:cNvPr id="56132" name="Freeform 2173"/>
              <p:cNvSpPr>
                <a:spLocks/>
              </p:cNvSpPr>
              <p:nvPr/>
            </p:nvSpPr>
            <p:spPr bwMode="auto">
              <a:xfrm>
                <a:off x="4113" y="1456"/>
                <a:ext cx="7" cy="32"/>
              </a:xfrm>
              <a:custGeom>
                <a:avLst/>
                <a:gdLst>
                  <a:gd name="T0" fmla="*/ 0 w 37"/>
                  <a:gd name="T1" fmla="*/ 0 h 189"/>
                  <a:gd name="T2" fmla="*/ 0 w 37"/>
                  <a:gd name="T3" fmla="*/ 0 h 189"/>
                  <a:gd name="T4" fmla="*/ 0 w 37"/>
                  <a:gd name="T5" fmla="*/ 0 h 189"/>
                  <a:gd name="T6" fmla="*/ 0 w 37"/>
                  <a:gd name="T7" fmla="*/ 0 h 189"/>
                  <a:gd name="T8" fmla="*/ 0 w 37"/>
                  <a:gd name="T9" fmla="*/ 0 h 189"/>
                  <a:gd name="T10" fmla="*/ 0 w 37"/>
                  <a:gd name="T11" fmla="*/ 0 h 189"/>
                  <a:gd name="T12" fmla="*/ 0 w 37"/>
                  <a:gd name="T13" fmla="*/ 0 h 189"/>
                  <a:gd name="T14" fmla="*/ 0 w 37"/>
                  <a:gd name="T15" fmla="*/ 0 h 189"/>
                  <a:gd name="T16" fmla="*/ 0 w 37"/>
                  <a:gd name="T17" fmla="*/ 1 h 189"/>
                  <a:gd name="T18" fmla="*/ 0 w 37"/>
                  <a:gd name="T19" fmla="*/ 1 h 189"/>
                  <a:gd name="T20" fmla="*/ 0 w 37"/>
                  <a:gd name="T21" fmla="*/ 1 h 189"/>
                  <a:gd name="T22" fmla="*/ 0 w 37"/>
                  <a:gd name="T23" fmla="*/ 1 h 189"/>
                  <a:gd name="T24" fmla="*/ 0 w 37"/>
                  <a:gd name="T25" fmla="*/ 1 h 189"/>
                  <a:gd name="T26" fmla="*/ 0 w 37"/>
                  <a:gd name="T27" fmla="*/ 1 h 189"/>
                  <a:gd name="T28" fmla="*/ 0 w 37"/>
                  <a:gd name="T29" fmla="*/ 1 h 189"/>
                  <a:gd name="T30" fmla="*/ 0 w 37"/>
                  <a:gd name="T31" fmla="*/ 1 h 189"/>
                  <a:gd name="T32" fmla="*/ 0 w 37"/>
                  <a:gd name="T33" fmla="*/ 1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89"/>
                  <a:gd name="T53" fmla="*/ 37 w 37"/>
                  <a:gd name="T54" fmla="*/ 189 h 1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89">
                    <a:moveTo>
                      <a:pt x="1" y="0"/>
                    </a:moveTo>
                    <a:lnTo>
                      <a:pt x="9" y="12"/>
                    </a:lnTo>
                    <a:lnTo>
                      <a:pt x="17" y="22"/>
                    </a:lnTo>
                    <a:lnTo>
                      <a:pt x="22" y="33"/>
                    </a:lnTo>
                    <a:lnTo>
                      <a:pt x="28" y="46"/>
                    </a:lnTo>
                    <a:lnTo>
                      <a:pt x="31" y="57"/>
                    </a:lnTo>
                    <a:lnTo>
                      <a:pt x="35" y="69"/>
                    </a:lnTo>
                    <a:lnTo>
                      <a:pt x="37" y="82"/>
                    </a:lnTo>
                    <a:lnTo>
                      <a:pt x="37" y="94"/>
                    </a:lnTo>
                    <a:lnTo>
                      <a:pt x="37" y="107"/>
                    </a:lnTo>
                    <a:lnTo>
                      <a:pt x="35" y="119"/>
                    </a:lnTo>
                    <a:lnTo>
                      <a:pt x="31" y="132"/>
                    </a:lnTo>
                    <a:lnTo>
                      <a:pt x="28" y="143"/>
                    </a:lnTo>
                    <a:lnTo>
                      <a:pt x="22" y="155"/>
                    </a:lnTo>
                    <a:lnTo>
                      <a:pt x="16" y="167"/>
                    </a:lnTo>
                    <a:lnTo>
                      <a:pt x="9" y="177"/>
                    </a:lnTo>
                    <a:lnTo>
                      <a:pt x="0" y="189"/>
                    </a:lnTo>
                  </a:path>
                </a:pathLst>
              </a:custGeom>
              <a:noFill/>
              <a:ln w="7938">
                <a:solidFill>
                  <a:srgbClr val="1F1A17"/>
                </a:solidFill>
                <a:prstDash val="solid"/>
                <a:round/>
                <a:headEnd/>
                <a:tailEnd/>
              </a:ln>
            </p:spPr>
            <p:txBody>
              <a:bodyPr/>
              <a:lstStyle/>
              <a:p>
                <a:endParaRPr lang="en-US"/>
              </a:p>
            </p:txBody>
          </p:sp>
          <p:sp>
            <p:nvSpPr>
              <p:cNvPr id="56133" name="Freeform 2174"/>
              <p:cNvSpPr>
                <a:spLocks/>
              </p:cNvSpPr>
              <p:nvPr/>
            </p:nvSpPr>
            <p:spPr bwMode="auto">
              <a:xfrm>
                <a:off x="4102" y="1446"/>
                <a:ext cx="10" cy="9"/>
              </a:xfrm>
              <a:custGeom>
                <a:avLst/>
                <a:gdLst>
                  <a:gd name="T0" fmla="*/ 0 w 64"/>
                  <a:gd name="T1" fmla="*/ 0 h 50"/>
                  <a:gd name="T2" fmla="*/ 0 w 64"/>
                  <a:gd name="T3" fmla="*/ 0 h 50"/>
                  <a:gd name="T4" fmla="*/ 0 w 64"/>
                  <a:gd name="T5" fmla="*/ 0 h 50"/>
                  <a:gd name="T6" fmla="*/ 0 w 64"/>
                  <a:gd name="T7" fmla="*/ 0 h 50"/>
                  <a:gd name="T8" fmla="*/ 0 w 64"/>
                  <a:gd name="T9" fmla="*/ 0 h 50"/>
                  <a:gd name="T10" fmla="*/ 0 60000 65536"/>
                  <a:gd name="T11" fmla="*/ 0 60000 65536"/>
                  <a:gd name="T12" fmla="*/ 0 60000 65536"/>
                  <a:gd name="T13" fmla="*/ 0 60000 65536"/>
                  <a:gd name="T14" fmla="*/ 0 60000 65536"/>
                  <a:gd name="T15" fmla="*/ 0 w 64"/>
                  <a:gd name="T16" fmla="*/ 0 h 50"/>
                  <a:gd name="T17" fmla="*/ 64 w 64"/>
                  <a:gd name="T18" fmla="*/ 50 h 50"/>
                </a:gdLst>
                <a:ahLst/>
                <a:cxnLst>
                  <a:cxn ang="T10">
                    <a:pos x="T0" y="T1"/>
                  </a:cxn>
                  <a:cxn ang="T11">
                    <a:pos x="T2" y="T3"/>
                  </a:cxn>
                  <a:cxn ang="T12">
                    <a:pos x="T4" y="T5"/>
                  </a:cxn>
                  <a:cxn ang="T13">
                    <a:pos x="T6" y="T7"/>
                  </a:cxn>
                  <a:cxn ang="T14">
                    <a:pos x="T8" y="T9"/>
                  </a:cxn>
                </a:cxnLst>
                <a:rect l="T15" t="T16" r="T17" b="T18"/>
                <a:pathLst>
                  <a:path w="64" h="50">
                    <a:moveTo>
                      <a:pt x="0" y="0"/>
                    </a:moveTo>
                    <a:lnTo>
                      <a:pt x="18" y="13"/>
                    </a:lnTo>
                    <a:lnTo>
                      <a:pt x="35" y="24"/>
                    </a:lnTo>
                    <a:lnTo>
                      <a:pt x="50" y="37"/>
                    </a:lnTo>
                    <a:lnTo>
                      <a:pt x="64" y="50"/>
                    </a:lnTo>
                  </a:path>
                </a:pathLst>
              </a:custGeom>
              <a:noFill/>
              <a:ln w="7938">
                <a:solidFill>
                  <a:srgbClr val="1F1A17"/>
                </a:solidFill>
                <a:prstDash val="solid"/>
                <a:round/>
                <a:headEnd/>
                <a:tailEnd/>
              </a:ln>
            </p:spPr>
            <p:txBody>
              <a:bodyPr/>
              <a:lstStyle/>
              <a:p>
                <a:endParaRPr lang="en-US"/>
              </a:p>
            </p:txBody>
          </p:sp>
          <p:sp>
            <p:nvSpPr>
              <p:cNvPr id="56134" name="Freeform 2175"/>
              <p:cNvSpPr>
                <a:spLocks/>
              </p:cNvSpPr>
              <p:nvPr/>
            </p:nvSpPr>
            <p:spPr bwMode="auto">
              <a:xfrm>
                <a:off x="4018" y="1432"/>
                <a:ext cx="26" cy="6"/>
              </a:xfrm>
              <a:custGeom>
                <a:avLst/>
                <a:gdLst>
                  <a:gd name="T0" fmla="*/ 0 w 158"/>
                  <a:gd name="T1" fmla="*/ 0 h 35"/>
                  <a:gd name="T2" fmla="*/ 0 w 158"/>
                  <a:gd name="T3" fmla="*/ 0 h 35"/>
                  <a:gd name="T4" fmla="*/ 0 w 158"/>
                  <a:gd name="T5" fmla="*/ 0 h 35"/>
                  <a:gd name="T6" fmla="*/ 0 w 158"/>
                  <a:gd name="T7" fmla="*/ 0 h 35"/>
                  <a:gd name="T8" fmla="*/ 0 w 158"/>
                  <a:gd name="T9" fmla="*/ 0 h 35"/>
                  <a:gd name="T10" fmla="*/ 0 w 158"/>
                  <a:gd name="T11" fmla="*/ 0 h 35"/>
                  <a:gd name="T12" fmla="*/ 0 w 158"/>
                  <a:gd name="T13" fmla="*/ 0 h 35"/>
                  <a:gd name="T14" fmla="*/ 1 w 158"/>
                  <a:gd name="T15" fmla="*/ 0 h 35"/>
                  <a:gd name="T16" fmla="*/ 1 w 158"/>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35"/>
                  <a:gd name="T29" fmla="*/ 158 w 158"/>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35">
                    <a:moveTo>
                      <a:pt x="0" y="35"/>
                    </a:moveTo>
                    <a:lnTo>
                      <a:pt x="17" y="29"/>
                    </a:lnTo>
                    <a:lnTo>
                      <a:pt x="36" y="24"/>
                    </a:lnTo>
                    <a:lnTo>
                      <a:pt x="55" y="18"/>
                    </a:lnTo>
                    <a:lnTo>
                      <a:pt x="75" y="14"/>
                    </a:lnTo>
                    <a:lnTo>
                      <a:pt x="96" y="9"/>
                    </a:lnTo>
                    <a:lnTo>
                      <a:pt x="116" y="6"/>
                    </a:lnTo>
                    <a:lnTo>
                      <a:pt x="138" y="2"/>
                    </a:lnTo>
                    <a:lnTo>
                      <a:pt x="158" y="0"/>
                    </a:lnTo>
                  </a:path>
                </a:pathLst>
              </a:custGeom>
              <a:noFill/>
              <a:ln w="7938">
                <a:solidFill>
                  <a:srgbClr val="1F1A17"/>
                </a:solidFill>
                <a:prstDash val="solid"/>
                <a:round/>
                <a:headEnd/>
                <a:tailEnd/>
              </a:ln>
            </p:spPr>
            <p:txBody>
              <a:bodyPr/>
              <a:lstStyle/>
              <a:p>
                <a:endParaRPr lang="en-US"/>
              </a:p>
            </p:txBody>
          </p:sp>
          <p:sp>
            <p:nvSpPr>
              <p:cNvPr id="56135" name="Freeform 2176"/>
              <p:cNvSpPr>
                <a:spLocks/>
              </p:cNvSpPr>
              <p:nvPr/>
            </p:nvSpPr>
            <p:spPr bwMode="auto">
              <a:xfrm>
                <a:off x="4014" y="1498"/>
                <a:ext cx="53" cy="10"/>
              </a:xfrm>
              <a:custGeom>
                <a:avLst/>
                <a:gdLst>
                  <a:gd name="T0" fmla="*/ 2 w 316"/>
                  <a:gd name="T1" fmla="*/ 0 h 60"/>
                  <a:gd name="T2" fmla="*/ 2 w 316"/>
                  <a:gd name="T3" fmla="*/ 0 h 60"/>
                  <a:gd name="T4" fmla="*/ 1 w 316"/>
                  <a:gd name="T5" fmla="*/ 0 h 60"/>
                  <a:gd name="T6" fmla="*/ 1 w 316"/>
                  <a:gd name="T7" fmla="*/ 0 h 60"/>
                  <a:gd name="T8" fmla="*/ 1 w 316"/>
                  <a:gd name="T9" fmla="*/ 0 h 60"/>
                  <a:gd name="T10" fmla="*/ 1 w 316"/>
                  <a:gd name="T11" fmla="*/ 0 h 60"/>
                  <a:gd name="T12" fmla="*/ 1 w 316"/>
                  <a:gd name="T13" fmla="*/ 0 h 60"/>
                  <a:gd name="T14" fmla="*/ 1 w 316"/>
                  <a:gd name="T15" fmla="*/ 0 h 60"/>
                  <a:gd name="T16" fmla="*/ 1 w 316"/>
                  <a:gd name="T17" fmla="*/ 0 h 60"/>
                  <a:gd name="T18" fmla="*/ 0 w 316"/>
                  <a:gd name="T19" fmla="*/ 0 h 60"/>
                  <a:gd name="T20" fmla="*/ 0 w 316"/>
                  <a:gd name="T21" fmla="*/ 0 h 60"/>
                  <a:gd name="T22" fmla="*/ 0 w 316"/>
                  <a:gd name="T23" fmla="*/ 0 h 60"/>
                  <a:gd name="T24" fmla="*/ 0 w 31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6"/>
                  <a:gd name="T40" fmla="*/ 0 h 60"/>
                  <a:gd name="T41" fmla="*/ 316 w 316"/>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6" h="60">
                    <a:moveTo>
                      <a:pt x="316" y="57"/>
                    </a:moveTo>
                    <a:lnTo>
                      <a:pt x="303" y="58"/>
                    </a:lnTo>
                    <a:lnTo>
                      <a:pt x="288" y="59"/>
                    </a:lnTo>
                    <a:lnTo>
                      <a:pt x="274" y="60"/>
                    </a:lnTo>
                    <a:lnTo>
                      <a:pt x="259" y="60"/>
                    </a:lnTo>
                    <a:lnTo>
                      <a:pt x="222" y="59"/>
                    </a:lnTo>
                    <a:lnTo>
                      <a:pt x="187" y="56"/>
                    </a:lnTo>
                    <a:lnTo>
                      <a:pt x="152" y="51"/>
                    </a:lnTo>
                    <a:lnTo>
                      <a:pt x="117" y="44"/>
                    </a:lnTo>
                    <a:lnTo>
                      <a:pt x="86" y="35"/>
                    </a:lnTo>
                    <a:lnTo>
                      <a:pt x="55" y="25"/>
                    </a:lnTo>
                    <a:lnTo>
                      <a:pt x="27" y="14"/>
                    </a:lnTo>
                    <a:lnTo>
                      <a:pt x="0" y="0"/>
                    </a:lnTo>
                  </a:path>
                </a:pathLst>
              </a:custGeom>
              <a:noFill/>
              <a:ln w="7938">
                <a:solidFill>
                  <a:srgbClr val="1F1A17"/>
                </a:solidFill>
                <a:prstDash val="solid"/>
                <a:round/>
                <a:headEnd/>
                <a:tailEnd/>
              </a:ln>
            </p:spPr>
            <p:txBody>
              <a:bodyPr/>
              <a:lstStyle/>
              <a:p>
                <a:endParaRPr lang="en-US"/>
              </a:p>
            </p:txBody>
          </p:sp>
          <p:sp>
            <p:nvSpPr>
              <p:cNvPr id="56136" name="Freeform 2177"/>
              <p:cNvSpPr>
                <a:spLocks/>
              </p:cNvSpPr>
              <p:nvPr/>
            </p:nvSpPr>
            <p:spPr bwMode="auto">
              <a:xfrm>
                <a:off x="4101" y="1958"/>
                <a:ext cx="19" cy="26"/>
              </a:xfrm>
              <a:custGeom>
                <a:avLst/>
                <a:gdLst>
                  <a:gd name="T0" fmla="*/ 1 w 110"/>
                  <a:gd name="T1" fmla="*/ 0 h 153"/>
                  <a:gd name="T2" fmla="*/ 1 w 110"/>
                  <a:gd name="T3" fmla="*/ 0 h 153"/>
                  <a:gd name="T4" fmla="*/ 1 w 110"/>
                  <a:gd name="T5" fmla="*/ 0 h 153"/>
                  <a:gd name="T6" fmla="*/ 1 w 110"/>
                  <a:gd name="T7" fmla="*/ 0 h 153"/>
                  <a:gd name="T8" fmla="*/ 1 w 110"/>
                  <a:gd name="T9" fmla="*/ 0 h 153"/>
                  <a:gd name="T10" fmla="*/ 1 w 110"/>
                  <a:gd name="T11" fmla="*/ 0 h 153"/>
                  <a:gd name="T12" fmla="*/ 1 w 110"/>
                  <a:gd name="T13" fmla="*/ 0 h 153"/>
                  <a:gd name="T14" fmla="*/ 1 w 110"/>
                  <a:gd name="T15" fmla="*/ 0 h 153"/>
                  <a:gd name="T16" fmla="*/ 0 w 110"/>
                  <a:gd name="T17" fmla="*/ 0 h 153"/>
                  <a:gd name="T18" fmla="*/ 0 w 110"/>
                  <a:gd name="T19" fmla="*/ 1 h 153"/>
                  <a:gd name="T20" fmla="*/ 0 w 110"/>
                  <a:gd name="T21" fmla="*/ 1 h 153"/>
                  <a:gd name="T22" fmla="*/ 0 w 110"/>
                  <a:gd name="T23" fmla="*/ 1 h 153"/>
                  <a:gd name="T24" fmla="*/ 0 w 110"/>
                  <a:gd name="T25" fmla="*/ 1 h 153"/>
                  <a:gd name="T26" fmla="*/ 0 w 110"/>
                  <a:gd name="T27" fmla="*/ 1 h 153"/>
                  <a:gd name="T28" fmla="*/ 0 w 110"/>
                  <a:gd name="T29" fmla="*/ 1 h 153"/>
                  <a:gd name="T30" fmla="*/ 0 w 110"/>
                  <a:gd name="T31" fmla="*/ 1 h 153"/>
                  <a:gd name="T32" fmla="*/ 0 w 110"/>
                  <a:gd name="T33" fmla="*/ 1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0"/>
                  <a:gd name="T52" fmla="*/ 0 h 153"/>
                  <a:gd name="T53" fmla="*/ 110 w 110"/>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0" h="153">
                    <a:moveTo>
                      <a:pt x="110" y="0"/>
                    </a:moveTo>
                    <a:lnTo>
                      <a:pt x="110" y="11"/>
                    </a:lnTo>
                    <a:lnTo>
                      <a:pt x="108" y="22"/>
                    </a:lnTo>
                    <a:lnTo>
                      <a:pt x="106" y="34"/>
                    </a:lnTo>
                    <a:lnTo>
                      <a:pt x="102" y="44"/>
                    </a:lnTo>
                    <a:lnTo>
                      <a:pt x="99" y="54"/>
                    </a:lnTo>
                    <a:lnTo>
                      <a:pt x="93" y="64"/>
                    </a:lnTo>
                    <a:lnTo>
                      <a:pt x="87" y="75"/>
                    </a:lnTo>
                    <a:lnTo>
                      <a:pt x="81" y="85"/>
                    </a:lnTo>
                    <a:lnTo>
                      <a:pt x="74" y="94"/>
                    </a:lnTo>
                    <a:lnTo>
                      <a:pt x="65" y="103"/>
                    </a:lnTo>
                    <a:lnTo>
                      <a:pt x="56" y="112"/>
                    </a:lnTo>
                    <a:lnTo>
                      <a:pt x="47" y="121"/>
                    </a:lnTo>
                    <a:lnTo>
                      <a:pt x="36" y="130"/>
                    </a:lnTo>
                    <a:lnTo>
                      <a:pt x="25" y="138"/>
                    </a:lnTo>
                    <a:lnTo>
                      <a:pt x="12" y="146"/>
                    </a:lnTo>
                    <a:lnTo>
                      <a:pt x="0" y="153"/>
                    </a:lnTo>
                  </a:path>
                </a:pathLst>
              </a:custGeom>
              <a:noFill/>
              <a:ln w="7938">
                <a:solidFill>
                  <a:srgbClr val="1F1A17"/>
                </a:solidFill>
                <a:prstDash val="solid"/>
                <a:round/>
                <a:headEnd/>
                <a:tailEnd/>
              </a:ln>
            </p:spPr>
            <p:txBody>
              <a:bodyPr/>
              <a:lstStyle/>
              <a:p>
                <a:endParaRPr lang="en-US"/>
              </a:p>
            </p:txBody>
          </p:sp>
          <p:sp>
            <p:nvSpPr>
              <p:cNvPr id="56137" name="Freeform 2178"/>
              <p:cNvSpPr>
                <a:spLocks/>
              </p:cNvSpPr>
              <p:nvPr/>
            </p:nvSpPr>
            <p:spPr bwMode="auto">
              <a:xfrm>
                <a:off x="3990" y="1421"/>
                <a:ext cx="18" cy="41"/>
              </a:xfrm>
              <a:custGeom>
                <a:avLst/>
                <a:gdLst>
                  <a:gd name="T0" fmla="*/ 1 w 108"/>
                  <a:gd name="T1" fmla="*/ 1 h 245"/>
                  <a:gd name="T2" fmla="*/ 1 w 108"/>
                  <a:gd name="T3" fmla="*/ 1 h 245"/>
                  <a:gd name="T4" fmla="*/ 0 w 108"/>
                  <a:gd name="T5" fmla="*/ 1 h 245"/>
                  <a:gd name="T6" fmla="*/ 0 w 108"/>
                  <a:gd name="T7" fmla="*/ 1 h 245"/>
                  <a:gd name="T8" fmla="*/ 0 w 108"/>
                  <a:gd name="T9" fmla="*/ 1 h 245"/>
                  <a:gd name="T10" fmla="*/ 0 w 108"/>
                  <a:gd name="T11" fmla="*/ 1 h 245"/>
                  <a:gd name="T12" fmla="*/ 0 w 108"/>
                  <a:gd name="T13" fmla="*/ 1 h 245"/>
                  <a:gd name="T14" fmla="*/ 0 w 108"/>
                  <a:gd name="T15" fmla="*/ 1 h 245"/>
                  <a:gd name="T16" fmla="*/ 0 w 108"/>
                  <a:gd name="T17" fmla="*/ 1 h 245"/>
                  <a:gd name="T18" fmla="*/ 0 w 108"/>
                  <a:gd name="T19" fmla="*/ 1 h 245"/>
                  <a:gd name="T20" fmla="*/ 0 w 108"/>
                  <a:gd name="T21" fmla="*/ 1 h 245"/>
                  <a:gd name="T22" fmla="*/ 0 w 108"/>
                  <a:gd name="T23" fmla="*/ 1 h 245"/>
                  <a:gd name="T24" fmla="*/ 0 w 108"/>
                  <a:gd name="T25" fmla="*/ 1 h 245"/>
                  <a:gd name="T26" fmla="*/ 0 w 108"/>
                  <a:gd name="T27" fmla="*/ 1 h 245"/>
                  <a:gd name="T28" fmla="*/ 0 w 108"/>
                  <a:gd name="T29" fmla="*/ 1 h 245"/>
                  <a:gd name="T30" fmla="*/ 0 w 108"/>
                  <a:gd name="T31" fmla="*/ 1 h 245"/>
                  <a:gd name="T32" fmla="*/ 0 w 108"/>
                  <a:gd name="T33" fmla="*/ 1 h 245"/>
                  <a:gd name="T34" fmla="*/ 0 w 108"/>
                  <a:gd name="T35" fmla="*/ 0 h 245"/>
                  <a:gd name="T36" fmla="*/ 0 w 108"/>
                  <a:gd name="T37" fmla="*/ 0 h 245"/>
                  <a:gd name="T38" fmla="*/ 0 w 108"/>
                  <a:gd name="T39" fmla="*/ 0 h 245"/>
                  <a:gd name="T40" fmla="*/ 0 w 108"/>
                  <a:gd name="T41" fmla="*/ 0 h 245"/>
                  <a:gd name="T42" fmla="*/ 0 w 108"/>
                  <a:gd name="T43" fmla="*/ 0 h 245"/>
                  <a:gd name="T44" fmla="*/ 0 w 108"/>
                  <a:gd name="T45" fmla="*/ 0 h 245"/>
                  <a:gd name="T46" fmla="*/ 0 w 108"/>
                  <a:gd name="T47" fmla="*/ 0 h 245"/>
                  <a:gd name="T48" fmla="*/ 0 w 108"/>
                  <a:gd name="T49" fmla="*/ 0 h 2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245"/>
                  <a:gd name="T77" fmla="*/ 108 w 108"/>
                  <a:gd name="T78" fmla="*/ 245 h 24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245">
                    <a:moveTo>
                      <a:pt x="108" y="245"/>
                    </a:moveTo>
                    <a:lnTo>
                      <a:pt x="96" y="237"/>
                    </a:lnTo>
                    <a:lnTo>
                      <a:pt x="84" y="229"/>
                    </a:lnTo>
                    <a:lnTo>
                      <a:pt x="73" y="221"/>
                    </a:lnTo>
                    <a:lnTo>
                      <a:pt x="63" y="212"/>
                    </a:lnTo>
                    <a:lnTo>
                      <a:pt x="54" y="204"/>
                    </a:lnTo>
                    <a:lnTo>
                      <a:pt x="45" y="195"/>
                    </a:lnTo>
                    <a:lnTo>
                      <a:pt x="36" y="186"/>
                    </a:lnTo>
                    <a:lnTo>
                      <a:pt x="29" y="176"/>
                    </a:lnTo>
                    <a:lnTo>
                      <a:pt x="22" y="166"/>
                    </a:lnTo>
                    <a:lnTo>
                      <a:pt x="16" y="156"/>
                    </a:lnTo>
                    <a:lnTo>
                      <a:pt x="12" y="145"/>
                    </a:lnTo>
                    <a:lnTo>
                      <a:pt x="7" y="135"/>
                    </a:lnTo>
                    <a:lnTo>
                      <a:pt x="4" y="125"/>
                    </a:lnTo>
                    <a:lnTo>
                      <a:pt x="2" y="114"/>
                    </a:lnTo>
                    <a:lnTo>
                      <a:pt x="0" y="103"/>
                    </a:lnTo>
                    <a:lnTo>
                      <a:pt x="0" y="92"/>
                    </a:lnTo>
                    <a:lnTo>
                      <a:pt x="0" y="80"/>
                    </a:lnTo>
                    <a:lnTo>
                      <a:pt x="3" y="67"/>
                    </a:lnTo>
                    <a:lnTo>
                      <a:pt x="6" y="56"/>
                    </a:lnTo>
                    <a:lnTo>
                      <a:pt x="9" y="44"/>
                    </a:lnTo>
                    <a:lnTo>
                      <a:pt x="15" y="33"/>
                    </a:lnTo>
                    <a:lnTo>
                      <a:pt x="21" y="22"/>
                    </a:lnTo>
                    <a:lnTo>
                      <a:pt x="28" y="10"/>
                    </a:lnTo>
                    <a:lnTo>
                      <a:pt x="36" y="0"/>
                    </a:lnTo>
                  </a:path>
                </a:pathLst>
              </a:custGeom>
              <a:noFill/>
              <a:ln w="7938">
                <a:solidFill>
                  <a:srgbClr val="1F1A17"/>
                </a:solidFill>
                <a:prstDash val="solid"/>
                <a:round/>
                <a:headEnd/>
                <a:tailEnd/>
              </a:ln>
            </p:spPr>
            <p:txBody>
              <a:bodyPr/>
              <a:lstStyle/>
              <a:p>
                <a:endParaRPr lang="en-US"/>
              </a:p>
            </p:txBody>
          </p:sp>
          <p:sp>
            <p:nvSpPr>
              <p:cNvPr id="56138" name="Freeform 2179"/>
              <p:cNvSpPr>
                <a:spLocks/>
              </p:cNvSpPr>
              <p:nvPr/>
            </p:nvSpPr>
            <p:spPr bwMode="auto">
              <a:xfrm>
                <a:off x="4067" y="1456"/>
                <a:ext cx="46" cy="20"/>
              </a:xfrm>
              <a:custGeom>
                <a:avLst/>
                <a:gdLst>
                  <a:gd name="T0" fmla="*/ 1 w 281"/>
                  <a:gd name="T1" fmla="*/ 0 h 120"/>
                  <a:gd name="T2" fmla="*/ 1 w 281"/>
                  <a:gd name="T3" fmla="*/ 0 h 120"/>
                  <a:gd name="T4" fmla="*/ 1 w 281"/>
                  <a:gd name="T5" fmla="*/ 0 h 120"/>
                  <a:gd name="T6" fmla="*/ 1 w 281"/>
                  <a:gd name="T7" fmla="*/ 0 h 120"/>
                  <a:gd name="T8" fmla="*/ 1 w 281"/>
                  <a:gd name="T9" fmla="*/ 0 h 120"/>
                  <a:gd name="T10" fmla="*/ 1 w 281"/>
                  <a:gd name="T11" fmla="*/ 0 h 120"/>
                  <a:gd name="T12" fmla="*/ 1 w 281"/>
                  <a:gd name="T13" fmla="*/ 0 h 120"/>
                  <a:gd name="T14" fmla="*/ 1 w 281"/>
                  <a:gd name="T15" fmla="*/ 0 h 120"/>
                  <a:gd name="T16" fmla="*/ 1 w 281"/>
                  <a:gd name="T17" fmla="*/ 0 h 120"/>
                  <a:gd name="T18" fmla="*/ 1 w 281"/>
                  <a:gd name="T19" fmla="*/ 0 h 120"/>
                  <a:gd name="T20" fmla="*/ 1 w 281"/>
                  <a:gd name="T21" fmla="*/ 0 h 120"/>
                  <a:gd name="T22" fmla="*/ 1 w 281"/>
                  <a:gd name="T23" fmla="*/ 1 h 120"/>
                  <a:gd name="T24" fmla="*/ 0 w 281"/>
                  <a:gd name="T25" fmla="*/ 1 h 120"/>
                  <a:gd name="T26" fmla="*/ 0 w 281"/>
                  <a:gd name="T27" fmla="*/ 1 h 120"/>
                  <a:gd name="T28" fmla="*/ 0 w 281"/>
                  <a:gd name="T29" fmla="*/ 1 h 120"/>
                  <a:gd name="T30" fmla="*/ 0 w 281"/>
                  <a:gd name="T31" fmla="*/ 1 h 120"/>
                  <a:gd name="T32" fmla="*/ 0 w 281"/>
                  <a:gd name="T33" fmla="*/ 1 h 120"/>
                  <a:gd name="T34" fmla="*/ 0 w 281"/>
                  <a:gd name="T35" fmla="*/ 1 h 120"/>
                  <a:gd name="T36" fmla="*/ 0 w 281"/>
                  <a:gd name="T37" fmla="*/ 1 h 120"/>
                  <a:gd name="T38" fmla="*/ 0 w 281"/>
                  <a:gd name="T39" fmla="*/ 1 h 120"/>
                  <a:gd name="T40" fmla="*/ 0 w 281"/>
                  <a:gd name="T41" fmla="*/ 1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1"/>
                  <a:gd name="T64" fmla="*/ 0 h 120"/>
                  <a:gd name="T65" fmla="*/ 281 w 281"/>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1" h="120">
                    <a:moveTo>
                      <a:pt x="281" y="0"/>
                    </a:moveTo>
                    <a:lnTo>
                      <a:pt x="272" y="9"/>
                    </a:lnTo>
                    <a:lnTo>
                      <a:pt x="263" y="19"/>
                    </a:lnTo>
                    <a:lnTo>
                      <a:pt x="252" y="28"/>
                    </a:lnTo>
                    <a:lnTo>
                      <a:pt x="241" y="36"/>
                    </a:lnTo>
                    <a:lnTo>
                      <a:pt x="230" y="45"/>
                    </a:lnTo>
                    <a:lnTo>
                      <a:pt x="217" y="53"/>
                    </a:lnTo>
                    <a:lnTo>
                      <a:pt x="205" y="61"/>
                    </a:lnTo>
                    <a:lnTo>
                      <a:pt x="191" y="68"/>
                    </a:lnTo>
                    <a:lnTo>
                      <a:pt x="176" y="75"/>
                    </a:lnTo>
                    <a:lnTo>
                      <a:pt x="162" y="82"/>
                    </a:lnTo>
                    <a:lnTo>
                      <a:pt x="147" y="87"/>
                    </a:lnTo>
                    <a:lnTo>
                      <a:pt x="131" y="93"/>
                    </a:lnTo>
                    <a:lnTo>
                      <a:pt x="114" y="99"/>
                    </a:lnTo>
                    <a:lnTo>
                      <a:pt x="97" y="103"/>
                    </a:lnTo>
                    <a:lnTo>
                      <a:pt x="80" y="108"/>
                    </a:lnTo>
                    <a:lnTo>
                      <a:pt x="62" y="111"/>
                    </a:lnTo>
                    <a:lnTo>
                      <a:pt x="47" y="115"/>
                    </a:lnTo>
                    <a:lnTo>
                      <a:pt x="32" y="117"/>
                    </a:lnTo>
                    <a:lnTo>
                      <a:pt x="16" y="118"/>
                    </a:lnTo>
                    <a:lnTo>
                      <a:pt x="0" y="120"/>
                    </a:lnTo>
                  </a:path>
                </a:pathLst>
              </a:custGeom>
              <a:noFill/>
              <a:ln w="7938">
                <a:solidFill>
                  <a:srgbClr val="1F1A17"/>
                </a:solidFill>
                <a:prstDash val="solid"/>
                <a:round/>
                <a:headEnd/>
                <a:tailEnd/>
              </a:ln>
            </p:spPr>
            <p:txBody>
              <a:bodyPr/>
              <a:lstStyle/>
              <a:p>
                <a:endParaRPr lang="en-US"/>
              </a:p>
            </p:txBody>
          </p:sp>
          <p:sp>
            <p:nvSpPr>
              <p:cNvPr id="56139" name="Freeform 2180"/>
              <p:cNvSpPr>
                <a:spLocks/>
              </p:cNvSpPr>
              <p:nvPr/>
            </p:nvSpPr>
            <p:spPr bwMode="auto">
              <a:xfrm>
                <a:off x="4045" y="1400"/>
                <a:ext cx="55" cy="13"/>
              </a:xfrm>
              <a:custGeom>
                <a:avLst/>
                <a:gdLst>
                  <a:gd name="T0" fmla="*/ 0 w 332"/>
                  <a:gd name="T1" fmla="*/ 0 h 79"/>
                  <a:gd name="T2" fmla="*/ 0 w 332"/>
                  <a:gd name="T3" fmla="*/ 0 h 79"/>
                  <a:gd name="T4" fmla="*/ 0 w 332"/>
                  <a:gd name="T5" fmla="*/ 0 h 79"/>
                  <a:gd name="T6" fmla="*/ 0 w 332"/>
                  <a:gd name="T7" fmla="*/ 0 h 79"/>
                  <a:gd name="T8" fmla="*/ 0 w 332"/>
                  <a:gd name="T9" fmla="*/ 0 h 79"/>
                  <a:gd name="T10" fmla="*/ 0 w 332"/>
                  <a:gd name="T11" fmla="*/ 0 h 79"/>
                  <a:gd name="T12" fmla="*/ 0 w 332"/>
                  <a:gd name="T13" fmla="*/ 0 h 79"/>
                  <a:gd name="T14" fmla="*/ 0 w 332"/>
                  <a:gd name="T15" fmla="*/ 0 h 79"/>
                  <a:gd name="T16" fmla="*/ 1 w 332"/>
                  <a:gd name="T17" fmla="*/ 0 h 79"/>
                  <a:gd name="T18" fmla="*/ 1 w 332"/>
                  <a:gd name="T19" fmla="*/ 0 h 79"/>
                  <a:gd name="T20" fmla="*/ 1 w 332"/>
                  <a:gd name="T21" fmla="*/ 0 h 79"/>
                  <a:gd name="T22" fmla="*/ 1 w 332"/>
                  <a:gd name="T23" fmla="*/ 0 h 79"/>
                  <a:gd name="T24" fmla="*/ 1 w 332"/>
                  <a:gd name="T25" fmla="*/ 0 h 79"/>
                  <a:gd name="T26" fmla="*/ 1 w 332"/>
                  <a:gd name="T27" fmla="*/ 0 h 79"/>
                  <a:gd name="T28" fmla="*/ 1 w 332"/>
                  <a:gd name="T29" fmla="*/ 0 h 79"/>
                  <a:gd name="T30" fmla="*/ 1 w 332"/>
                  <a:gd name="T31" fmla="*/ 0 h 79"/>
                  <a:gd name="T32" fmla="*/ 1 w 332"/>
                  <a:gd name="T33" fmla="*/ 0 h 79"/>
                  <a:gd name="T34" fmla="*/ 1 w 332"/>
                  <a:gd name="T35" fmla="*/ 0 h 79"/>
                  <a:gd name="T36" fmla="*/ 1 w 332"/>
                  <a:gd name="T37" fmla="*/ 0 h 79"/>
                  <a:gd name="T38" fmla="*/ 1 w 332"/>
                  <a:gd name="T39" fmla="*/ 0 h 79"/>
                  <a:gd name="T40" fmla="*/ 1 w 332"/>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2"/>
                  <a:gd name="T64" fmla="*/ 0 h 79"/>
                  <a:gd name="T65" fmla="*/ 332 w 332"/>
                  <a:gd name="T66" fmla="*/ 79 h 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2" h="79">
                    <a:moveTo>
                      <a:pt x="0" y="3"/>
                    </a:moveTo>
                    <a:lnTo>
                      <a:pt x="14" y="1"/>
                    </a:lnTo>
                    <a:lnTo>
                      <a:pt x="28" y="0"/>
                    </a:lnTo>
                    <a:lnTo>
                      <a:pt x="43" y="0"/>
                    </a:lnTo>
                    <a:lnTo>
                      <a:pt x="58" y="0"/>
                    </a:lnTo>
                    <a:lnTo>
                      <a:pt x="77" y="0"/>
                    </a:lnTo>
                    <a:lnTo>
                      <a:pt x="96" y="1"/>
                    </a:lnTo>
                    <a:lnTo>
                      <a:pt x="117" y="3"/>
                    </a:lnTo>
                    <a:lnTo>
                      <a:pt x="136" y="6"/>
                    </a:lnTo>
                    <a:lnTo>
                      <a:pt x="154" y="8"/>
                    </a:lnTo>
                    <a:lnTo>
                      <a:pt x="173" y="13"/>
                    </a:lnTo>
                    <a:lnTo>
                      <a:pt x="192" y="16"/>
                    </a:lnTo>
                    <a:lnTo>
                      <a:pt x="210" y="22"/>
                    </a:lnTo>
                    <a:lnTo>
                      <a:pt x="228" y="26"/>
                    </a:lnTo>
                    <a:lnTo>
                      <a:pt x="245" y="33"/>
                    </a:lnTo>
                    <a:lnTo>
                      <a:pt x="261" y="39"/>
                    </a:lnTo>
                    <a:lnTo>
                      <a:pt x="277" y="46"/>
                    </a:lnTo>
                    <a:lnTo>
                      <a:pt x="292" y="54"/>
                    </a:lnTo>
                    <a:lnTo>
                      <a:pt x="306" y="62"/>
                    </a:lnTo>
                    <a:lnTo>
                      <a:pt x="320" y="69"/>
                    </a:lnTo>
                    <a:lnTo>
                      <a:pt x="332" y="79"/>
                    </a:lnTo>
                  </a:path>
                </a:pathLst>
              </a:custGeom>
              <a:noFill/>
              <a:ln w="7938">
                <a:solidFill>
                  <a:srgbClr val="1F1A17"/>
                </a:solidFill>
                <a:prstDash val="solid"/>
                <a:round/>
                <a:headEnd/>
                <a:tailEnd/>
              </a:ln>
            </p:spPr>
            <p:txBody>
              <a:bodyPr/>
              <a:lstStyle/>
              <a:p>
                <a:endParaRPr lang="en-US"/>
              </a:p>
            </p:txBody>
          </p:sp>
          <p:sp>
            <p:nvSpPr>
              <p:cNvPr id="56140" name="Freeform 2181"/>
              <p:cNvSpPr>
                <a:spLocks/>
              </p:cNvSpPr>
              <p:nvPr/>
            </p:nvSpPr>
            <p:spPr bwMode="auto">
              <a:xfrm>
                <a:off x="4048" y="1414"/>
                <a:ext cx="33" cy="7"/>
              </a:xfrm>
              <a:custGeom>
                <a:avLst/>
                <a:gdLst>
                  <a:gd name="T0" fmla="*/ 0 w 199"/>
                  <a:gd name="T1" fmla="*/ 0 h 42"/>
                  <a:gd name="T2" fmla="*/ 0 w 199"/>
                  <a:gd name="T3" fmla="*/ 0 h 42"/>
                  <a:gd name="T4" fmla="*/ 0 w 199"/>
                  <a:gd name="T5" fmla="*/ 0 h 42"/>
                  <a:gd name="T6" fmla="*/ 0 w 199"/>
                  <a:gd name="T7" fmla="*/ 0 h 42"/>
                  <a:gd name="T8" fmla="*/ 0 w 199"/>
                  <a:gd name="T9" fmla="*/ 0 h 42"/>
                  <a:gd name="T10" fmla="*/ 0 w 199"/>
                  <a:gd name="T11" fmla="*/ 0 h 42"/>
                  <a:gd name="T12" fmla="*/ 0 w 199"/>
                  <a:gd name="T13" fmla="*/ 0 h 42"/>
                  <a:gd name="T14" fmla="*/ 1 w 199"/>
                  <a:gd name="T15" fmla="*/ 0 h 42"/>
                  <a:gd name="T16" fmla="*/ 1 w 199"/>
                  <a:gd name="T17" fmla="*/ 0 h 42"/>
                  <a:gd name="T18" fmla="*/ 1 w 199"/>
                  <a:gd name="T19" fmla="*/ 0 h 42"/>
                  <a:gd name="T20" fmla="*/ 1 w 199"/>
                  <a:gd name="T21" fmla="*/ 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42"/>
                  <a:gd name="T35" fmla="*/ 199 w 199"/>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42">
                    <a:moveTo>
                      <a:pt x="0" y="2"/>
                    </a:moveTo>
                    <a:lnTo>
                      <a:pt x="17" y="0"/>
                    </a:lnTo>
                    <a:lnTo>
                      <a:pt x="34" y="0"/>
                    </a:lnTo>
                    <a:lnTo>
                      <a:pt x="58" y="0"/>
                    </a:lnTo>
                    <a:lnTo>
                      <a:pt x="81" y="4"/>
                    </a:lnTo>
                    <a:lnTo>
                      <a:pt x="103" y="7"/>
                    </a:lnTo>
                    <a:lnTo>
                      <a:pt x="125" y="13"/>
                    </a:lnTo>
                    <a:lnTo>
                      <a:pt x="145" y="19"/>
                    </a:lnTo>
                    <a:lnTo>
                      <a:pt x="165" y="26"/>
                    </a:lnTo>
                    <a:lnTo>
                      <a:pt x="183" y="34"/>
                    </a:lnTo>
                    <a:lnTo>
                      <a:pt x="199" y="42"/>
                    </a:lnTo>
                  </a:path>
                </a:pathLst>
              </a:custGeom>
              <a:noFill/>
              <a:ln w="7938">
                <a:solidFill>
                  <a:srgbClr val="1F1A17"/>
                </a:solidFill>
                <a:prstDash val="solid"/>
                <a:round/>
                <a:headEnd/>
                <a:tailEnd/>
              </a:ln>
            </p:spPr>
            <p:txBody>
              <a:bodyPr/>
              <a:lstStyle/>
              <a:p>
                <a:endParaRPr lang="en-US"/>
              </a:p>
            </p:txBody>
          </p:sp>
          <p:sp>
            <p:nvSpPr>
              <p:cNvPr id="56141" name="Freeform 2182"/>
              <p:cNvSpPr>
                <a:spLocks/>
              </p:cNvSpPr>
              <p:nvPr/>
            </p:nvSpPr>
            <p:spPr bwMode="auto">
              <a:xfrm>
                <a:off x="4014" y="1427"/>
                <a:ext cx="11" cy="25"/>
              </a:xfrm>
              <a:custGeom>
                <a:avLst/>
                <a:gdLst>
                  <a:gd name="T0" fmla="*/ 0 w 66"/>
                  <a:gd name="T1" fmla="*/ 1 h 147"/>
                  <a:gd name="T2" fmla="*/ 0 w 66"/>
                  <a:gd name="T3" fmla="*/ 1 h 147"/>
                  <a:gd name="T4" fmla="*/ 0 w 66"/>
                  <a:gd name="T5" fmla="*/ 1 h 147"/>
                  <a:gd name="T6" fmla="*/ 0 w 66"/>
                  <a:gd name="T7" fmla="*/ 1 h 147"/>
                  <a:gd name="T8" fmla="*/ 0 w 66"/>
                  <a:gd name="T9" fmla="*/ 1 h 147"/>
                  <a:gd name="T10" fmla="*/ 0 w 66"/>
                  <a:gd name="T11" fmla="*/ 1 h 147"/>
                  <a:gd name="T12" fmla="*/ 0 w 66"/>
                  <a:gd name="T13" fmla="*/ 0 h 147"/>
                  <a:gd name="T14" fmla="*/ 0 w 66"/>
                  <a:gd name="T15" fmla="*/ 0 h 147"/>
                  <a:gd name="T16" fmla="*/ 0 w 66"/>
                  <a:gd name="T17" fmla="*/ 0 h 147"/>
                  <a:gd name="T18" fmla="*/ 0 w 66"/>
                  <a:gd name="T19" fmla="*/ 0 h 147"/>
                  <a:gd name="T20" fmla="*/ 0 w 66"/>
                  <a:gd name="T21" fmla="*/ 0 h 147"/>
                  <a:gd name="T22" fmla="*/ 0 w 66"/>
                  <a:gd name="T23" fmla="*/ 0 h 147"/>
                  <a:gd name="T24" fmla="*/ 0 w 66"/>
                  <a:gd name="T25" fmla="*/ 0 h 147"/>
                  <a:gd name="T26" fmla="*/ 0 w 66"/>
                  <a:gd name="T27" fmla="*/ 0 h 147"/>
                  <a:gd name="T28" fmla="*/ 0 w 66"/>
                  <a:gd name="T29" fmla="*/ 0 h 147"/>
                  <a:gd name="T30" fmla="*/ 0 w 66"/>
                  <a:gd name="T31" fmla="*/ 0 h 147"/>
                  <a:gd name="T32" fmla="*/ 0 w 66"/>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7"/>
                  <a:gd name="T53" fmla="*/ 66 w 66"/>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7">
                    <a:moveTo>
                      <a:pt x="66" y="147"/>
                    </a:moveTo>
                    <a:lnTo>
                      <a:pt x="51" y="138"/>
                    </a:lnTo>
                    <a:lnTo>
                      <a:pt x="39" y="128"/>
                    </a:lnTo>
                    <a:lnTo>
                      <a:pt x="27" y="116"/>
                    </a:lnTo>
                    <a:lnTo>
                      <a:pt x="18" y="105"/>
                    </a:lnTo>
                    <a:lnTo>
                      <a:pt x="10" y="93"/>
                    </a:lnTo>
                    <a:lnTo>
                      <a:pt x="4" y="80"/>
                    </a:lnTo>
                    <a:lnTo>
                      <a:pt x="2" y="73"/>
                    </a:lnTo>
                    <a:lnTo>
                      <a:pt x="1" y="68"/>
                    </a:lnTo>
                    <a:lnTo>
                      <a:pt x="0" y="61"/>
                    </a:lnTo>
                    <a:lnTo>
                      <a:pt x="0" y="54"/>
                    </a:lnTo>
                    <a:lnTo>
                      <a:pt x="1" y="46"/>
                    </a:lnTo>
                    <a:lnTo>
                      <a:pt x="2" y="39"/>
                    </a:lnTo>
                    <a:lnTo>
                      <a:pt x="3" y="32"/>
                    </a:lnTo>
                    <a:lnTo>
                      <a:pt x="6" y="26"/>
                    </a:lnTo>
                    <a:lnTo>
                      <a:pt x="12" y="12"/>
                    </a:lnTo>
                    <a:lnTo>
                      <a:pt x="20" y="0"/>
                    </a:lnTo>
                  </a:path>
                </a:pathLst>
              </a:custGeom>
              <a:noFill/>
              <a:ln w="7938">
                <a:solidFill>
                  <a:srgbClr val="1F1A17"/>
                </a:solidFill>
                <a:prstDash val="solid"/>
                <a:round/>
                <a:headEnd/>
                <a:tailEnd/>
              </a:ln>
            </p:spPr>
            <p:txBody>
              <a:bodyPr/>
              <a:lstStyle/>
              <a:p>
                <a:endParaRPr lang="en-US"/>
              </a:p>
            </p:txBody>
          </p:sp>
          <p:sp>
            <p:nvSpPr>
              <p:cNvPr id="56142" name="Freeform 2183"/>
              <p:cNvSpPr>
                <a:spLocks/>
              </p:cNvSpPr>
              <p:nvPr/>
            </p:nvSpPr>
            <p:spPr bwMode="auto">
              <a:xfrm>
                <a:off x="4063" y="1449"/>
                <a:ext cx="29" cy="13"/>
              </a:xfrm>
              <a:custGeom>
                <a:avLst/>
                <a:gdLst>
                  <a:gd name="T0" fmla="*/ 1 w 171"/>
                  <a:gd name="T1" fmla="*/ 0 h 76"/>
                  <a:gd name="T2" fmla="*/ 1 w 171"/>
                  <a:gd name="T3" fmla="*/ 0 h 76"/>
                  <a:gd name="T4" fmla="*/ 1 w 171"/>
                  <a:gd name="T5" fmla="*/ 0 h 76"/>
                  <a:gd name="T6" fmla="*/ 1 w 171"/>
                  <a:gd name="T7" fmla="*/ 0 h 76"/>
                  <a:gd name="T8" fmla="*/ 1 w 171"/>
                  <a:gd name="T9" fmla="*/ 0 h 76"/>
                  <a:gd name="T10" fmla="*/ 1 w 171"/>
                  <a:gd name="T11" fmla="*/ 0 h 76"/>
                  <a:gd name="T12" fmla="*/ 1 w 171"/>
                  <a:gd name="T13" fmla="*/ 0 h 76"/>
                  <a:gd name="T14" fmla="*/ 1 w 171"/>
                  <a:gd name="T15" fmla="*/ 0 h 76"/>
                  <a:gd name="T16" fmla="*/ 1 w 171"/>
                  <a:gd name="T17" fmla="*/ 0 h 76"/>
                  <a:gd name="T18" fmla="*/ 0 w 171"/>
                  <a:gd name="T19" fmla="*/ 0 h 76"/>
                  <a:gd name="T20" fmla="*/ 0 w 171"/>
                  <a:gd name="T21" fmla="*/ 0 h 76"/>
                  <a:gd name="T22" fmla="*/ 0 w 171"/>
                  <a:gd name="T23" fmla="*/ 0 h 76"/>
                  <a:gd name="T24" fmla="*/ 0 w 171"/>
                  <a:gd name="T25" fmla="*/ 0 h 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76"/>
                  <a:gd name="T41" fmla="*/ 171 w 171"/>
                  <a:gd name="T42" fmla="*/ 76 h 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76">
                    <a:moveTo>
                      <a:pt x="171" y="0"/>
                    </a:moveTo>
                    <a:lnTo>
                      <a:pt x="165" y="8"/>
                    </a:lnTo>
                    <a:lnTo>
                      <a:pt x="159" y="15"/>
                    </a:lnTo>
                    <a:lnTo>
                      <a:pt x="151" y="22"/>
                    </a:lnTo>
                    <a:lnTo>
                      <a:pt x="143" y="29"/>
                    </a:lnTo>
                    <a:lnTo>
                      <a:pt x="134" y="34"/>
                    </a:lnTo>
                    <a:lnTo>
                      <a:pt x="123" y="40"/>
                    </a:lnTo>
                    <a:lnTo>
                      <a:pt x="113" y="46"/>
                    </a:lnTo>
                    <a:lnTo>
                      <a:pt x="102" y="50"/>
                    </a:lnTo>
                    <a:lnTo>
                      <a:pt x="79" y="59"/>
                    </a:lnTo>
                    <a:lnTo>
                      <a:pt x="54" y="67"/>
                    </a:lnTo>
                    <a:lnTo>
                      <a:pt x="27" y="73"/>
                    </a:lnTo>
                    <a:lnTo>
                      <a:pt x="0" y="76"/>
                    </a:lnTo>
                  </a:path>
                </a:pathLst>
              </a:custGeom>
              <a:noFill/>
              <a:ln w="7938">
                <a:solidFill>
                  <a:srgbClr val="1F1A17"/>
                </a:solidFill>
                <a:prstDash val="solid"/>
                <a:round/>
                <a:headEnd/>
                <a:tailEnd/>
              </a:ln>
            </p:spPr>
            <p:txBody>
              <a:bodyPr/>
              <a:lstStyle/>
              <a:p>
                <a:endParaRPr lang="en-US"/>
              </a:p>
            </p:txBody>
          </p:sp>
          <p:sp>
            <p:nvSpPr>
              <p:cNvPr id="56143" name="Freeform 2184"/>
              <p:cNvSpPr>
                <a:spLocks/>
              </p:cNvSpPr>
              <p:nvPr/>
            </p:nvSpPr>
            <p:spPr bwMode="auto">
              <a:xfrm>
                <a:off x="4032" y="1488"/>
                <a:ext cx="31" cy="6"/>
              </a:xfrm>
              <a:custGeom>
                <a:avLst/>
                <a:gdLst>
                  <a:gd name="T0" fmla="*/ 1 w 189"/>
                  <a:gd name="T1" fmla="*/ 0 h 34"/>
                  <a:gd name="T2" fmla="*/ 1 w 189"/>
                  <a:gd name="T3" fmla="*/ 0 h 34"/>
                  <a:gd name="T4" fmla="*/ 1 w 189"/>
                  <a:gd name="T5" fmla="*/ 0 h 34"/>
                  <a:gd name="T6" fmla="*/ 1 w 189"/>
                  <a:gd name="T7" fmla="*/ 0 h 34"/>
                  <a:gd name="T8" fmla="*/ 1 w 189"/>
                  <a:gd name="T9" fmla="*/ 0 h 34"/>
                  <a:gd name="T10" fmla="*/ 1 w 189"/>
                  <a:gd name="T11" fmla="*/ 0 h 34"/>
                  <a:gd name="T12" fmla="*/ 0 w 189"/>
                  <a:gd name="T13" fmla="*/ 0 h 34"/>
                  <a:gd name="T14" fmla="*/ 0 w 189"/>
                  <a:gd name="T15" fmla="*/ 0 h 34"/>
                  <a:gd name="T16" fmla="*/ 0 w 189"/>
                  <a:gd name="T17" fmla="*/ 0 h 34"/>
                  <a:gd name="T18" fmla="*/ 0 w 189"/>
                  <a:gd name="T19" fmla="*/ 0 h 34"/>
                  <a:gd name="T20" fmla="*/ 0 w 189"/>
                  <a:gd name="T21" fmla="*/ 0 h 34"/>
                  <a:gd name="T22" fmla="*/ 0 w 189"/>
                  <a:gd name="T23" fmla="*/ 0 h 34"/>
                  <a:gd name="T24" fmla="*/ 0 w 189"/>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9"/>
                  <a:gd name="T40" fmla="*/ 0 h 34"/>
                  <a:gd name="T41" fmla="*/ 189 w 189"/>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9" h="34">
                    <a:moveTo>
                      <a:pt x="189" y="32"/>
                    </a:moveTo>
                    <a:lnTo>
                      <a:pt x="179" y="33"/>
                    </a:lnTo>
                    <a:lnTo>
                      <a:pt x="170" y="33"/>
                    </a:lnTo>
                    <a:lnTo>
                      <a:pt x="162" y="34"/>
                    </a:lnTo>
                    <a:lnTo>
                      <a:pt x="153" y="34"/>
                    </a:lnTo>
                    <a:lnTo>
                      <a:pt x="132" y="33"/>
                    </a:lnTo>
                    <a:lnTo>
                      <a:pt x="110" y="32"/>
                    </a:lnTo>
                    <a:lnTo>
                      <a:pt x="90" y="28"/>
                    </a:lnTo>
                    <a:lnTo>
                      <a:pt x="70" y="25"/>
                    </a:lnTo>
                    <a:lnTo>
                      <a:pt x="51" y="19"/>
                    </a:lnTo>
                    <a:lnTo>
                      <a:pt x="33" y="14"/>
                    </a:lnTo>
                    <a:lnTo>
                      <a:pt x="16" y="7"/>
                    </a:lnTo>
                    <a:lnTo>
                      <a:pt x="0" y="0"/>
                    </a:lnTo>
                  </a:path>
                </a:pathLst>
              </a:custGeom>
              <a:noFill/>
              <a:ln w="7938">
                <a:solidFill>
                  <a:srgbClr val="1F1A17"/>
                </a:solidFill>
                <a:prstDash val="solid"/>
                <a:round/>
                <a:headEnd/>
                <a:tailEnd/>
              </a:ln>
            </p:spPr>
            <p:txBody>
              <a:bodyPr/>
              <a:lstStyle/>
              <a:p>
                <a:endParaRPr lang="en-US"/>
              </a:p>
            </p:txBody>
          </p:sp>
          <p:sp>
            <p:nvSpPr>
              <p:cNvPr id="56144" name="Freeform 2185"/>
              <p:cNvSpPr>
                <a:spLocks/>
              </p:cNvSpPr>
              <p:nvPr/>
            </p:nvSpPr>
            <p:spPr bwMode="auto">
              <a:xfrm>
                <a:off x="4026" y="1446"/>
                <a:ext cx="22" cy="6"/>
              </a:xfrm>
              <a:custGeom>
                <a:avLst/>
                <a:gdLst>
                  <a:gd name="T0" fmla="*/ 0 w 134"/>
                  <a:gd name="T1" fmla="*/ 0 h 38"/>
                  <a:gd name="T2" fmla="*/ 0 w 134"/>
                  <a:gd name="T3" fmla="*/ 0 h 38"/>
                  <a:gd name="T4" fmla="*/ 0 w 134"/>
                  <a:gd name="T5" fmla="*/ 0 h 38"/>
                  <a:gd name="T6" fmla="*/ 0 w 134"/>
                  <a:gd name="T7" fmla="*/ 0 h 38"/>
                  <a:gd name="T8" fmla="*/ 0 w 134"/>
                  <a:gd name="T9" fmla="*/ 0 h 38"/>
                  <a:gd name="T10" fmla="*/ 0 w 134"/>
                  <a:gd name="T11" fmla="*/ 0 h 38"/>
                  <a:gd name="T12" fmla="*/ 0 w 134"/>
                  <a:gd name="T13" fmla="*/ 0 h 38"/>
                  <a:gd name="T14" fmla="*/ 0 w 134"/>
                  <a:gd name="T15" fmla="*/ 0 h 38"/>
                  <a:gd name="T16" fmla="*/ 1 w 134"/>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4"/>
                  <a:gd name="T28" fmla="*/ 0 h 38"/>
                  <a:gd name="T29" fmla="*/ 134 w 134"/>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4" h="38">
                    <a:moveTo>
                      <a:pt x="0" y="38"/>
                    </a:moveTo>
                    <a:lnTo>
                      <a:pt x="14" y="32"/>
                    </a:lnTo>
                    <a:lnTo>
                      <a:pt x="28" y="25"/>
                    </a:lnTo>
                    <a:lnTo>
                      <a:pt x="44" y="19"/>
                    </a:lnTo>
                    <a:lnTo>
                      <a:pt x="61" y="13"/>
                    </a:lnTo>
                    <a:lnTo>
                      <a:pt x="80" y="9"/>
                    </a:lnTo>
                    <a:lnTo>
                      <a:pt x="98" y="5"/>
                    </a:lnTo>
                    <a:lnTo>
                      <a:pt x="116" y="2"/>
                    </a:lnTo>
                    <a:lnTo>
                      <a:pt x="134" y="0"/>
                    </a:lnTo>
                  </a:path>
                </a:pathLst>
              </a:custGeom>
              <a:noFill/>
              <a:ln w="7938">
                <a:solidFill>
                  <a:srgbClr val="1F1A17"/>
                </a:solidFill>
                <a:prstDash val="solid"/>
                <a:round/>
                <a:headEnd/>
                <a:tailEnd/>
              </a:ln>
            </p:spPr>
            <p:txBody>
              <a:bodyPr/>
              <a:lstStyle/>
              <a:p>
                <a:endParaRPr lang="en-US"/>
              </a:p>
            </p:txBody>
          </p:sp>
          <p:sp>
            <p:nvSpPr>
              <p:cNvPr id="56145" name="Freeform 2186"/>
              <p:cNvSpPr>
                <a:spLocks/>
              </p:cNvSpPr>
              <p:nvPr/>
            </p:nvSpPr>
            <p:spPr bwMode="auto">
              <a:xfrm>
                <a:off x="3647" y="1863"/>
                <a:ext cx="137" cy="17"/>
              </a:xfrm>
              <a:custGeom>
                <a:avLst/>
                <a:gdLst>
                  <a:gd name="T0" fmla="*/ 0 w 822"/>
                  <a:gd name="T1" fmla="*/ 0 h 101"/>
                  <a:gd name="T2" fmla="*/ 0 w 822"/>
                  <a:gd name="T3" fmla="*/ 0 h 101"/>
                  <a:gd name="T4" fmla="*/ 0 w 822"/>
                  <a:gd name="T5" fmla="*/ 0 h 101"/>
                  <a:gd name="T6" fmla="*/ 0 w 822"/>
                  <a:gd name="T7" fmla="*/ 0 h 101"/>
                  <a:gd name="T8" fmla="*/ 0 w 822"/>
                  <a:gd name="T9" fmla="*/ 0 h 101"/>
                  <a:gd name="T10" fmla="*/ 1 w 822"/>
                  <a:gd name="T11" fmla="*/ 0 h 101"/>
                  <a:gd name="T12" fmla="*/ 1 w 822"/>
                  <a:gd name="T13" fmla="*/ 0 h 101"/>
                  <a:gd name="T14" fmla="*/ 1 w 822"/>
                  <a:gd name="T15" fmla="*/ 0 h 101"/>
                  <a:gd name="T16" fmla="*/ 1 w 822"/>
                  <a:gd name="T17" fmla="*/ 0 h 101"/>
                  <a:gd name="T18" fmla="*/ 1 w 822"/>
                  <a:gd name="T19" fmla="*/ 0 h 101"/>
                  <a:gd name="T20" fmla="*/ 1 w 822"/>
                  <a:gd name="T21" fmla="*/ 0 h 101"/>
                  <a:gd name="T22" fmla="*/ 1 w 822"/>
                  <a:gd name="T23" fmla="*/ 0 h 101"/>
                  <a:gd name="T24" fmla="*/ 1 w 822"/>
                  <a:gd name="T25" fmla="*/ 0 h 101"/>
                  <a:gd name="T26" fmla="*/ 2 w 822"/>
                  <a:gd name="T27" fmla="*/ 0 h 101"/>
                  <a:gd name="T28" fmla="*/ 2 w 822"/>
                  <a:gd name="T29" fmla="*/ 0 h 101"/>
                  <a:gd name="T30" fmla="*/ 2 w 822"/>
                  <a:gd name="T31" fmla="*/ 0 h 101"/>
                  <a:gd name="T32" fmla="*/ 2 w 822"/>
                  <a:gd name="T33" fmla="*/ 0 h 101"/>
                  <a:gd name="T34" fmla="*/ 2 w 822"/>
                  <a:gd name="T35" fmla="*/ 0 h 101"/>
                  <a:gd name="T36" fmla="*/ 2 w 822"/>
                  <a:gd name="T37" fmla="*/ 0 h 101"/>
                  <a:gd name="T38" fmla="*/ 2 w 822"/>
                  <a:gd name="T39" fmla="*/ 0 h 101"/>
                  <a:gd name="T40" fmla="*/ 2 w 822"/>
                  <a:gd name="T41" fmla="*/ 0 h 101"/>
                  <a:gd name="T42" fmla="*/ 2 w 822"/>
                  <a:gd name="T43" fmla="*/ 0 h 101"/>
                  <a:gd name="T44" fmla="*/ 2 w 822"/>
                  <a:gd name="T45" fmla="*/ 0 h 101"/>
                  <a:gd name="T46" fmla="*/ 2 w 822"/>
                  <a:gd name="T47" fmla="*/ 0 h 101"/>
                  <a:gd name="T48" fmla="*/ 3 w 822"/>
                  <a:gd name="T49" fmla="*/ 0 h 101"/>
                  <a:gd name="T50" fmla="*/ 3 w 822"/>
                  <a:gd name="T51" fmla="*/ 0 h 101"/>
                  <a:gd name="T52" fmla="*/ 3 w 822"/>
                  <a:gd name="T53" fmla="*/ 0 h 101"/>
                  <a:gd name="T54" fmla="*/ 3 w 822"/>
                  <a:gd name="T55" fmla="*/ 0 h 101"/>
                  <a:gd name="T56" fmla="*/ 4 w 822"/>
                  <a:gd name="T57" fmla="*/ 1 h 101"/>
                  <a:gd name="T58" fmla="*/ 4 w 822"/>
                  <a:gd name="T59" fmla="*/ 0 h 1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22"/>
                  <a:gd name="T91" fmla="*/ 0 h 101"/>
                  <a:gd name="T92" fmla="*/ 822 w 822"/>
                  <a:gd name="T93" fmla="*/ 101 h 10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22" h="101">
                    <a:moveTo>
                      <a:pt x="0" y="70"/>
                    </a:moveTo>
                    <a:lnTo>
                      <a:pt x="22" y="61"/>
                    </a:lnTo>
                    <a:lnTo>
                      <a:pt x="45" y="51"/>
                    </a:lnTo>
                    <a:lnTo>
                      <a:pt x="69" y="43"/>
                    </a:lnTo>
                    <a:lnTo>
                      <a:pt x="92" y="35"/>
                    </a:lnTo>
                    <a:lnTo>
                      <a:pt x="116" y="28"/>
                    </a:lnTo>
                    <a:lnTo>
                      <a:pt x="139" y="22"/>
                    </a:lnTo>
                    <a:lnTo>
                      <a:pt x="163" y="17"/>
                    </a:lnTo>
                    <a:lnTo>
                      <a:pt x="187" y="12"/>
                    </a:lnTo>
                    <a:lnTo>
                      <a:pt x="211" y="9"/>
                    </a:lnTo>
                    <a:lnTo>
                      <a:pt x="235" y="5"/>
                    </a:lnTo>
                    <a:lnTo>
                      <a:pt x="260" y="3"/>
                    </a:lnTo>
                    <a:lnTo>
                      <a:pt x="284" y="1"/>
                    </a:lnTo>
                    <a:lnTo>
                      <a:pt x="307" y="0"/>
                    </a:lnTo>
                    <a:lnTo>
                      <a:pt x="332" y="0"/>
                    </a:lnTo>
                    <a:lnTo>
                      <a:pt x="356" y="0"/>
                    </a:lnTo>
                    <a:lnTo>
                      <a:pt x="381" y="1"/>
                    </a:lnTo>
                    <a:lnTo>
                      <a:pt x="405" y="3"/>
                    </a:lnTo>
                    <a:lnTo>
                      <a:pt x="430" y="5"/>
                    </a:lnTo>
                    <a:lnTo>
                      <a:pt x="454" y="9"/>
                    </a:lnTo>
                    <a:lnTo>
                      <a:pt x="478" y="12"/>
                    </a:lnTo>
                    <a:lnTo>
                      <a:pt x="503" y="17"/>
                    </a:lnTo>
                    <a:lnTo>
                      <a:pt x="527" y="21"/>
                    </a:lnTo>
                    <a:lnTo>
                      <a:pt x="550" y="27"/>
                    </a:lnTo>
                    <a:lnTo>
                      <a:pt x="574" y="32"/>
                    </a:lnTo>
                    <a:lnTo>
                      <a:pt x="622" y="46"/>
                    </a:lnTo>
                    <a:lnTo>
                      <a:pt x="670" y="62"/>
                    </a:lnTo>
                    <a:lnTo>
                      <a:pt x="715" y="80"/>
                    </a:lnTo>
                    <a:lnTo>
                      <a:pt x="762" y="101"/>
                    </a:lnTo>
                    <a:lnTo>
                      <a:pt x="822" y="67"/>
                    </a:lnTo>
                  </a:path>
                </a:pathLst>
              </a:custGeom>
              <a:noFill/>
              <a:ln w="7938">
                <a:solidFill>
                  <a:srgbClr val="1F1A17"/>
                </a:solidFill>
                <a:prstDash val="solid"/>
                <a:round/>
                <a:headEnd/>
                <a:tailEnd/>
              </a:ln>
            </p:spPr>
            <p:txBody>
              <a:bodyPr/>
              <a:lstStyle/>
              <a:p>
                <a:endParaRPr lang="en-US"/>
              </a:p>
            </p:txBody>
          </p:sp>
          <p:sp>
            <p:nvSpPr>
              <p:cNvPr id="56146" name="Freeform 2187"/>
              <p:cNvSpPr>
                <a:spLocks/>
              </p:cNvSpPr>
              <p:nvPr/>
            </p:nvSpPr>
            <p:spPr bwMode="auto">
              <a:xfrm>
                <a:off x="3647" y="1875"/>
                <a:ext cx="248" cy="40"/>
              </a:xfrm>
              <a:custGeom>
                <a:avLst/>
                <a:gdLst>
                  <a:gd name="T0" fmla="*/ 7 w 1486"/>
                  <a:gd name="T1" fmla="*/ 1 h 239"/>
                  <a:gd name="T2" fmla="*/ 7 w 1486"/>
                  <a:gd name="T3" fmla="*/ 1 h 239"/>
                  <a:gd name="T4" fmla="*/ 7 w 1486"/>
                  <a:gd name="T5" fmla="*/ 1 h 239"/>
                  <a:gd name="T6" fmla="*/ 7 w 1486"/>
                  <a:gd name="T7" fmla="*/ 1 h 239"/>
                  <a:gd name="T8" fmla="*/ 6 w 1486"/>
                  <a:gd name="T9" fmla="*/ 1 h 239"/>
                  <a:gd name="T10" fmla="*/ 6 w 1486"/>
                  <a:gd name="T11" fmla="*/ 1 h 239"/>
                  <a:gd name="T12" fmla="*/ 6 w 1486"/>
                  <a:gd name="T13" fmla="*/ 1 h 239"/>
                  <a:gd name="T14" fmla="*/ 6 w 1486"/>
                  <a:gd name="T15" fmla="*/ 1 h 239"/>
                  <a:gd name="T16" fmla="*/ 6 w 1486"/>
                  <a:gd name="T17" fmla="*/ 1 h 239"/>
                  <a:gd name="T18" fmla="*/ 6 w 1486"/>
                  <a:gd name="T19" fmla="*/ 1 h 239"/>
                  <a:gd name="T20" fmla="*/ 6 w 1486"/>
                  <a:gd name="T21" fmla="*/ 1 h 239"/>
                  <a:gd name="T22" fmla="*/ 5 w 1486"/>
                  <a:gd name="T23" fmla="*/ 1 h 239"/>
                  <a:gd name="T24" fmla="*/ 5 w 1486"/>
                  <a:gd name="T25" fmla="*/ 1 h 239"/>
                  <a:gd name="T26" fmla="*/ 5 w 1486"/>
                  <a:gd name="T27" fmla="*/ 1 h 239"/>
                  <a:gd name="T28" fmla="*/ 5 w 1486"/>
                  <a:gd name="T29" fmla="*/ 1 h 239"/>
                  <a:gd name="T30" fmla="*/ 5 w 1486"/>
                  <a:gd name="T31" fmla="*/ 1 h 239"/>
                  <a:gd name="T32" fmla="*/ 5 w 1486"/>
                  <a:gd name="T33" fmla="*/ 1 h 239"/>
                  <a:gd name="T34" fmla="*/ 5 w 1486"/>
                  <a:gd name="T35" fmla="*/ 1 h 239"/>
                  <a:gd name="T36" fmla="*/ 5 w 1486"/>
                  <a:gd name="T37" fmla="*/ 1 h 239"/>
                  <a:gd name="T38" fmla="*/ 5 w 1486"/>
                  <a:gd name="T39" fmla="*/ 1 h 239"/>
                  <a:gd name="T40" fmla="*/ 4 w 1486"/>
                  <a:gd name="T41" fmla="*/ 1 h 239"/>
                  <a:gd name="T42" fmla="*/ 4 w 1486"/>
                  <a:gd name="T43" fmla="*/ 1 h 239"/>
                  <a:gd name="T44" fmla="*/ 4 w 1486"/>
                  <a:gd name="T45" fmla="*/ 1 h 239"/>
                  <a:gd name="T46" fmla="*/ 4 w 1486"/>
                  <a:gd name="T47" fmla="*/ 1 h 239"/>
                  <a:gd name="T48" fmla="*/ 4 w 1486"/>
                  <a:gd name="T49" fmla="*/ 1 h 239"/>
                  <a:gd name="T50" fmla="*/ 3 w 1486"/>
                  <a:gd name="T51" fmla="*/ 1 h 239"/>
                  <a:gd name="T52" fmla="*/ 3 w 1486"/>
                  <a:gd name="T53" fmla="*/ 0 h 239"/>
                  <a:gd name="T54" fmla="*/ 3 w 1486"/>
                  <a:gd name="T55" fmla="*/ 0 h 239"/>
                  <a:gd name="T56" fmla="*/ 3 w 1486"/>
                  <a:gd name="T57" fmla="*/ 0 h 239"/>
                  <a:gd name="T58" fmla="*/ 3 w 1486"/>
                  <a:gd name="T59" fmla="*/ 0 h 239"/>
                  <a:gd name="T60" fmla="*/ 2 w 1486"/>
                  <a:gd name="T61" fmla="*/ 0 h 239"/>
                  <a:gd name="T62" fmla="*/ 2 w 1486"/>
                  <a:gd name="T63" fmla="*/ 0 h 239"/>
                  <a:gd name="T64" fmla="*/ 2 w 1486"/>
                  <a:gd name="T65" fmla="*/ 0 h 239"/>
                  <a:gd name="T66" fmla="*/ 2 w 1486"/>
                  <a:gd name="T67" fmla="*/ 0 h 239"/>
                  <a:gd name="T68" fmla="*/ 2 w 1486"/>
                  <a:gd name="T69" fmla="*/ 0 h 239"/>
                  <a:gd name="T70" fmla="*/ 2 w 1486"/>
                  <a:gd name="T71" fmla="*/ 0 h 239"/>
                  <a:gd name="T72" fmla="*/ 1 w 1486"/>
                  <a:gd name="T73" fmla="*/ 0 h 239"/>
                  <a:gd name="T74" fmla="*/ 1 w 1486"/>
                  <a:gd name="T75" fmla="*/ 0 h 239"/>
                  <a:gd name="T76" fmla="*/ 1 w 1486"/>
                  <a:gd name="T77" fmla="*/ 0 h 239"/>
                  <a:gd name="T78" fmla="*/ 1 w 1486"/>
                  <a:gd name="T79" fmla="*/ 0 h 239"/>
                  <a:gd name="T80" fmla="*/ 1 w 1486"/>
                  <a:gd name="T81" fmla="*/ 0 h 239"/>
                  <a:gd name="T82" fmla="*/ 1 w 1486"/>
                  <a:gd name="T83" fmla="*/ 0 h 239"/>
                  <a:gd name="T84" fmla="*/ 1 w 1486"/>
                  <a:gd name="T85" fmla="*/ 0 h 239"/>
                  <a:gd name="T86" fmla="*/ 0 w 1486"/>
                  <a:gd name="T87" fmla="*/ 0 h 2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6"/>
                  <a:gd name="T133" fmla="*/ 0 h 239"/>
                  <a:gd name="T134" fmla="*/ 1486 w 1486"/>
                  <a:gd name="T135" fmla="*/ 239 h 2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6" h="239">
                    <a:moveTo>
                      <a:pt x="1486" y="176"/>
                    </a:moveTo>
                    <a:lnTo>
                      <a:pt x="1451" y="187"/>
                    </a:lnTo>
                    <a:lnTo>
                      <a:pt x="1417" y="197"/>
                    </a:lnTo>
                    <a:lnTo>
                      <a:pt x="1385" y="207"/>
                    </a:lnTo>
                    <a:lnTo>
                      <a:pt x="1353" y="214"/>
                    </a:lnTo>
                    <a:lnTo>
                      <a:pt x="1323" y="221"/>
                    </a:lnTo>
                    <a:lnTo>
                      <a:pt x="1294" y="227"/>
                    </a:lnTo>
                    <a:lnTo>
                      <a:pt x="1266" y="231"/>
                    </a:lnTo>
                    <a:lnTo>
                      <a:pt x="1239" y="235"/>
                    </a:lnTo>
                    <a:lnTo>
                      <a:pt x="1211" y="237"/>
                    </a:lnTo>
                    <a:lnTo>
                      <a:pt x="1185" y="238"/>
                    </a:lnTo>
                    <a:lnTo>
                      <a:pt x="1160" y="239"/>
                    </a:lnTo>
                    <a:lnTo>
                      <a:pt x="1135" y="238"/>
                    </a:lnTo>
                    <a:lnTo>
                      <a:pt x="1111" y="237"/>
                    </a:lnTo>
                    <a:lnTo>
                      <a:pt x="1086" y="235"/>
                    </a:lnTo>
                    <a:lnTo>
                      <a:pt x="1064" y="231"/>
                    </a:lnTo>
                    <a:lnTo>
                      <a:pt x="1040" y="227"/>
                    </a:lnTo>
                    <a:lnTo>
                      <a:pt x="1016" y="222"/>
                    </a:lnTo>
                    <a:lnTo>
                      <a:pt x="993" y="217"/>
                    </a:lnTo>
                    <a:lnTo>
                      <a:pt x="969" y="210"/>
                    </a:lnTo>
                    <a:lnTo>
                      <a:pt x="946" y="203"/>
                    </a:lnTo>
                    <a:lnTo>
                      <a:pt x="899" y="186"/>
                    </a:lnTo>
                    <a:lnTo>
                      <a:pt x="850" y="167"/>
                    </a:lnTo>
                    <a:lnTo>
                      <a:pt x="799" y="145"/>
                    </a:lnTo>
                    <a:lnTo>
                      <a:pt x="746" y="121"/>
                    </a:lnTo>
                    <a:lnTo>
                      <a:pt x="689" y="95"/>
                    </a:lnTo>
                    <a:lnTo>
                      <a:pt x="629" y="67"/>
                    </a:lnTo>
                    <a:lnTo>
                      <a:pt x="596" y="53"/>
                    </a:lnTo>
                    <a:lnTo>
                      <a:pt x="563" y="41"/>
                    </a:lnTo>
                    <a:lnTo>
                      <a:pt x="530" y="31"/>
                    </a:lnTo>
                    <a:lnTo>
                      <a:pt x="497" y="22"/>
                    </a:lnTo>
                    <a:lnTo>
                      <a:pt x="463" y="15"/>
                    </a:lnTo>
                    <a:lnTo>
                      <a:pt x="430" y="10"/>
                    </a:lnTo>
                    <a:lnTo>
                      <a:pt x="397" y="7"/>
                    </a:lnTo>
                    <a:lnTo>
                      <a:pt x="363" y="4"/>
                    </a:lnTo>
                    <a:lnTo>
                      <a:pt x="330" y="4"/>
                    </a:lnTo>
                    <a:lnTo>
                      <a:pt x="296" y="6"/>
                    </a:lnTo>
                    <a:lnTo>
                      <a:pt x="263" y="8"/>
                    </a:lnTo>
                    <a:lnTo>
                      <a:pt x="230" y="11"/>
                    </a:lnTo>
                    <a:lnTo>
                      <a:pt x="197" y="17"/>
                    </a:lnTo>
                    <a:lnTo>
                      <a:pt x="166" y="24"/>
                    </a:lnTo>
                    <a:lnTo>
                      <a:pt x="134" y="32"/>
                    </a:lnTo>
                    <a:lnTo>
                      <a:pt x="102" y="41"/>
                    </a:lnTo>
                    <a:lnTo>
                      <a:pt x="0" y="0"/>
                    </a:lnTo>
                  </a:path>
                </a:pathLst>
              </a:custGeom>
              <a:noFill/>
              <a:ln w="7938">
                <a:solidFill>
                  <a:srgbClr val="1F1A17"/>
                </a:solidFill>
                <a:prstDash val="solid"/>
                <a:round/>
                <a:headEnd/>
                <a:tailEnd/>
              </a:ln>
            </p:spPr>
            <p:txBody>
              <a:bodyPr/>
              <a:lstStyle/>
              <a:p>
                <a:endParaRPr lang="en-US"/>
              </a:p>
            </p:txBody>
          </p:sp>
          <p:sp>
            <p:nvSpPr>
              <p:cNvPr id="56147" name="Freeform 2188"/>
              <p:cNvSpPr>
                <a:spLocks/>
              </p:cNvSpPr>
              <p:nvPr/>
            </p:nvSpPr>
            <p:spPr bwMode="auto">
              <a:xfrm>
                <a:off x="3733" y="1906"/>
                <a:ext cx="162" cy="35"/>
              </a:xfrm>
              <a:custGeom>
                <a:avLst/>
                <a:gdLst>
                  <a:gd name="T0" fmla="*/ 5 w 972"/>
                  <a:gd name="T1" fmla="*/ 1 h 213"/>
                  <a:gd name="T2" fmla="*/ 4 w 972"/>
                  <a:gd name="T3" fmla="*/ 1 h 213"/>
                  <a:gd name="T4" fmla="*/ 4 w 972"/>
                  <a:gd name="T5" fmla="*/ 1 h 213"/>
                  <a:gd name="T6" fmla="*/ 4 w 972"/>
                  <a:gd name="T7" fmla="*/ 1 h 213"/>
                  <a:gd name="T8" fmla="*/ 4 w 972"/>
                  <a:gd name="T9" fmla="*/ 1 h 213"/>
                  <a:gd name="T10" fmla="*/ 4 w 972"/>
                  <a:gd name="T11" fmla="*/ 1 h 213"/>
                  <a:gd name="T12" fmla="*/ 4 w 972"/>
                  <a:gd name="T13" fmla="*/ 1 h 213"/>
                  <a:gd name="T14" fmla="*/ 4 w 972"/>
                  <a:gd name="T15" fmla="*/ 1 h 213"/>
                  <a:gd name="T16" fmla="*/ 3 w 972"/>
                  <a:gd name="T17" fmla="*/ 1 h 213"/>
                  <a:gd name="T18" fmla="*/ 3 w 972"/>
                  <a:gd name="T19" fmla="*/ 1 h 213"/>
                  <a:gd name="T20" fmla="*/ 3 w 972"/>
                  <a:gd name="T21" fmla="*/ 1 h 213"/>
                  <a:gd name="T22" fmla="*/ 3 w 972"/>
                  <a:gd name="T23" fmla="*/ 1 h 213"/>
                  <a:gd name="T24" fmla="*/ 3 w 972"/>
                  <a:gd name="T25" fmla="*/ 1 h 213"/>
                  <a:gd name="T26" fmla="*/ 3 w 972"/>
                  <a:gd name="T27" fmla="*/ 1 h 213"/>
                  <a:gd name="T28" fmla="*/ 3 w 972"/>
                  <a:gd name="T29" fmla="*/ 1 h 213"/>
                  <a:gd name="T30" fmla="*/ 3 w 972"/>
                  <a:gd name="T31" fmla="*/ 1 h 213"/>
                  <a:gd name="T32" fmla="*/ 3 w 972"/>
                  <a:gd name="T33" fmla="*/ 1 h 213"/>
                  <a:gd name="T34" fmla="*/ 2 w 972"/>
                  <a:gd name="T35" fmla="*/ 1 h 213"/>
                  <a:gd name="T36" fmla="*/ 2 w 972"/>
                  <a:gd name="T37" fmla="*/ 1 h 213"/>
                  <a:gd name="T38" fmla="*/ 2 w 972"/>
                  <a:gd name="T39" fmla="*/ 1 h 213"/>
                  <a:gd name="T40" fmla="*/ 2 w 972"/>
                  <a:gd name="T41" fmla="*/ 1 h 213"/>
                  <a:gd name="T42" fmla="*/ 2 w 972"/>
                  <a:gd name="T43" fmla="*/ 1 h 213"/>
                  <a:gd name="T44" fmla="*/ 2 w 972"/>
                  <a:gd name="T45" fmla="*/ 1 h 213"/>
                  <a:gd name="T46" fmla="*/ 1 w 972"/>
                  <a:gd name="T47" fmla="*/ 0 h 213"/>
                  <a:gd name="T48" fmla="*/ 1 w 972"/>
                  <a:gd name="T49" fmla="*/ 0 h 213"/>
                  <a:gd name="T50" fmla="*/ 1 w 972"/>
                  <a:gd name="T51" fmla="*/ 0 h 213"/>
                  <a:gd name="T52" fmla="*/ 1 w 972"/>
                  <a:gd name="T53" fmla="*/ 0 h 213"/>
                  <a:gd name="T54" fmla="*/ 0 w 972"/>
                  <a:gd name="T55" fmla="*/ 0 h 213"/>
                  <a:gd name="T56" fmla="*/ 0 w 972"/>
                  <a:gd name="T57" fmla="*/ 0 h 213"/>
                  <a:gd name="T58" fmla="*/ 0 w 972"/>
                  <a:gd name="T59" fmla="*/ 0 h 213"/>
                  <a:gd name="T60" fmla="*/ 0 w 972"/>
                  <a:gd name="T61" fmla="*/ 0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2"/>
                  <a:gd name="T94" fmla="*/ 0 h 213"/>
                  <a:gd name="T95" fmla="*/ 972 w 972"/>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2" h="213">
                    <a:moveTo>
                      <a:pt x="972" y="149"/>
                    </a:moveTo>
                    <a:lnTo>
                      <a:pt x="937" y="162"/>
                    </a:lnTo>
                    <a:lnTo>
                      <a:pt x="903" y="172"/>
                    </a:lnTo>
                    <a:lnTo>
                      <a:pt x="871" y="181"/>
                    </a:lnTo>
                    <a:lnTo>
                      <a:pt x="839" y="188"/>
                    </a:lnTo>
                    <a:lnTo>
                      <a:pt x="809" y="194"/>
                    </a:lnTo>
                    <a:lnTo>
                      <a:pt x="780" y="200"/>
                    </a:lnTo>
                    <a:lnTo>
                      <a:pt x="752" y="205"/>
                    </a:lnTo>
                    <a:lnTo>
                      <a:pt x="725" y="208"/>
                    </a:lnTo>
                    <a:lnTo>
                      <a:pt x="697" y="211"/>
                    </a:lnTo>
                    <a:lnTo>
                      <a:pt x="671" y="213"/>
                    </a:lnTo>
                    <a:lnTo>
                      <a:pt x="646" y="213"/>
                    </a:lnTo>
                    <a:lnTo>
                      <a:pt x="621" y="213"/>
                    </a:lnTo>
                    <a:lnTo>
                      <a:pt x="597" y="211"/>
                    </a:lnTo>
                    <a:lnTo>
                      <a:pt x="572" y="209"/>
                    </a:lnTo>
                    <a:lnTo>
                      <a:pt x="550" y="206"/>
                    </a:lnTo>
                    <a:lnTo>
                      <a:pt x="526" y="201"/>
                    </a:lnTo>
                    <a:lnTo>
                      <a:pt x="502" y="197"/>
                    </a:lnTo>
                    <a:lnTo>
                      <a:pt x="479" y="191"/>
                    </a:lnTo>
                    <a:lnTo>
                      <a:pt x="455" y="184"/>
                    </a:lnTo>
                    <a:lnTo>
                      <a:pt x="432" y="177"/>
                    </a:lnTo>
                    <a:lnTo>
                      <a:pt x="385" y="160"/>
                    </a:lnTo>
                    <a:lnTo>
                      <a:pt x="336" y="141"/>
                    </a:lnTo>
                    <a:lnTo>
                      <a:pt x="285" y="120"/>
                    </a:lnTo>
                    <a:lnTo>
                      <a:pt x="232" y="95"/>
                    </a:lnTo>
                    <a:lnTo>
                      <a:pt x="175" y="68"/>
                    </a:lnTo>
                    <a:lnTo>
                      <a:pt x="115" y="41"/>
                    </a:lnTo>
                    <a:lnTo>
                      <a:pt x="86" y="29"/>
                    </a:lnTo>
                    <a:lnTo>
                      <a:pt x="57" y="17"/>
                    </a:lnTo>
                    <a:lnTo>
                      <a:pt x="29" y="8"/>
                    </a:lnTo>
                    <a:lnTo>
                      <a:pt x="0" y="0"/>
                    </a:lnTo>
                  </a:path>
                </a:pathLst>
              </a:custGeom>
              <a:noFill/>
              <a:ln w="7938">
                <a:solidFill>
                  <a:srgbClr val="1F1A17"/>
                </a:solidFill>
                <a:prstDash val="solid"/>
                <a:round/>
                <a:headEnd/>
                <a:tailEnd/>
              </a:ln>
            </p:spPr>
            <p:txBody>
              <a:bodyPr/>
              <a:lstStyle/>
              <a:p>
                <a:endParaRPr lang="en-US"/>
              </a:p>
            </p:txBody>
          </p:sp>
          <p:sp>
            <p:nvSpPr>
              <p:cNvPr id="56148" name="Freeform 2189"/>
              <p:cNvSpPr>
                <a:spLocks/>
              </p:cNvSpPr>
              <p:nvPr/>
            </p:nvSpPr>
            <p:spPr bwMode="auto">
              <a:xfrm>
                <a:off x="3733" y="1981"/>
                <a:ext cx="162" cy="36"/>
              </a:xfrm>
              <a:custGeom>
                <a:avLst/>
                <a:gdLst>
                  <a:gd name="T0" fmla="*/ 5 w 968"/>
                  <a:gd name="T1" fmla="*/ 1 h 212"/>
                  <a:gd name="T2" fmla="*/ 4 w 968"/>
                  <a:gd name="T3" fmla="*/ 1 h 212"/>
                  <a:gd name="T4" fmla="*/ 4 w 968"/>
                  <a:gd name="T5" fmla="*/ 1 h 212"/>
                  <a:gd name="T6" fmla="*/ 4 w 968"/>
                  <a:gd name="T7" fmla="*/ 1 h 212"/>
                  <a:gd name="T8" fmla="*/ 4 w 968"/>
                  <a:gd name="T9" fmla="*/ 1 h 212"/>
                  <a:gd name="T10" fmla="*/ 4 w 968"/>
                  <a:gd name="T11" fmla="*/ 1 h 212"/>
                  <a:gd name="T12" fmla="*/ 4 w 968"/>
                  <a:gd name="T13" fmla="*/ 1 h 212"/>
                  <a:gd name="T14" fmla="*/ 4 w 968"/>
                  <a:gd name="T15" fmla="*/ 1 h 212"/>
                  <a:gd name="T16" fmla="*/ 3 w 968"/>
                  <a:gd name="T17" fmla="*/ 1 h 212"/>
                  <a:gd name="T18" fmla="*/ 3 w 968"/>
                  <a:gd name="T19" fmla="*/ 1 h 212"/>
                  <a:gd name="T20" fmla="*/ 3 w 968"/>
                  <a:gd name="T21" fmla="*/ 1 h 212"/>
                  <a:gd name="T22" fmla="*/ 3 w 968"/>
                  <a:gd name="T23" fmla="*/ 1 h 212"/>
                  <a:gd name="T24" fmla="*/ 3 w 968"/>
                  <a:gd name="T25" fmla="*/ 1 h 212"/>
                  <a:gd name="T26" fmla="*/ 3 w 968"/>
                  <a:gd name="T27" fmla="*/ 1 h 212"/>
                  <a:gd name="T28" fmla="*/ 3 w 968"/>
                  <a:gd name="T29" fmla="*/ 1 h 212"/>
                  <a:gd name="T30" fmla="*/ 3 w 968"/>
                  <a:gd name="T31" fmla="*/ 1 h 212"/>
                  <a:gd name="T32" fmla="*/ 3 w 968"/>
                  <a:gd name="T33" fmla="*/ 1 h 212"/>
                  <a:gd name="T34" fmla="*/ 2 w 968"/>
                  <a:gd name="T35" fmla="*/ 1 h 212"/>
                  <a:gd name="T36" fmla="*/ 2 w 968"/>
                  <a:gd name="T37" fmla="*/ 1 h 212"/>
                  <a:gd name="T38" fmla="*/ 2 w 968"/>
                  <a:gd name="T39" fmla="*/ 1 h 212"/>
                  <a:gd name="T40" fmla="*/ 2 w 968"/>
                  <a:gd name="T41" fmla="*/ 1 h 212"/>
                  <a:gd name="T42" fmla="*/ 2 w 968"/>
                  <a:gd name="T43" fmla="*/ 1 h 212"/>
                  <a:gd name="T44" fmla="*/ 2 w 968"/>
                  <a:gd name="T45" fmla="*/ 1 h 212"/>
                  <a:gd name="T46" fmla="*/ 1 w 968"/>
                  <a:gd name="T47" fmla="*/ 1 h 212"/>
                  <a:gd name="T48" fmla="*/ 1 w 968"/>
                  <a:gd name="T49" fmla="*/ 1 h 212"/>
                  <a:gd name="T50" fmla="*/ 1 w 968"/>
                  <a:gd name="T51" fmla="*/ 0 h 212"/>
                  <a:gd name="T52" fmla="*/ 1 w 968"/>
                  <a:gd name="T53" fmla="*/ 0 h 212"/>
                  <a:gd name="T54" fmla="*/ 0 w 968"/>
                  <a:gd name="T55" fmla="*/ 0 h 212"/>
                  <a:gd name="T56" fmla="*/ 0 w 968"/>
                  <a:gd name="T57" fmla="*/ 0 h 212"/>
                  <a:gd name="T58" fmla="*/ 0 w 968"/>
                  <a:gd name="T59" fmla="*/ 0 h 212"/>
                  <a:gd name="T60" fmla="*/ 0 w 968"/>
                  <a:gd name="T61" fmla="*/ 0 h 2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68"/>
                  <a:gd name="T94" fmla="*/ 0 h 212"/>
                  <a:gd name="T95" fmla="*/ 968 w 968"/>
                  <a:gd name="T96" fmla="*/ 212 h 2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68" h="212">
                    <a:moveTo>
                      <a:pt x="968" y="149"/>
                    </a:moveTo>
                    <a:lnTo>
                      <a:pt x="933" y="160"/>
                    </a:lnTo>
                    <a:lnTo>
                      <a:pt x="899" y="170"/>
                    </a:lnTo>
                    <a:lnTo>
                      <a:pt x="867" y="179"/>
                    </a:lnTo>
                    <a:lnTo>
                      <a:pt x="835" y="187"/>
                    </a:lnTo>
                    <a:lnTo>
                      <a:pt x="805" y="194"/>
                    </a:lnTo>
                    <a:lnTo>
                      <a:pt x="776" y="200"/>
                    </a:lnTo>
                    <a:lnTo>
                      <a:pt x="748" y="204"/>
                    </a:lnTo>
                    <a:lnTo>
                      <a:pt x="721" y="208"/>
                    </a:lnTo>
                    <a:lnTo>
                      <a:pt x="693" y="210"/>
                    </a:lnTo>
                    <a:lnTo>
                      <a:pt x="667" y="211"/>
                    </a:lnTo>
                    <a:lnTo>
                      <a:pt x="642" y="212"/>
                    </a:lnTo>
                    <a:lnTo>
                      <a:pt x="617" y="211"/>
                    </a:lnTo>
                    <a:lnTo>
                      <a:pt x="593" y="210"/>
                    </a:lnTo>
                    <a:lnTo>
                      <a:pt x="568" y="208"/>
                    </a:lnTo>
                    <a:lnTo>
                      <a:pt x="546" y="204"/>
                    </a:lnTo>
                    <a:lnTo>
                      <a:pt x="522" y="200"/>
                    </a:lnTo>
                    <a:lnTo>
                      <a:pt x="498" y="195"/>
                    </a:lnTo>
                    <a:lnTo>
                      <a:pt x="475" y="190"/>
                    </a:lnTo>
                    <a:lnTo>
                      <a:pt x="451" y="183"/>
                    </a:lnTo>
                    <a:lnTo>
                      <a:pt x="428" y="176"/>
                    </a:lnTo>
                    <a:lnTo>
                      <a:pt x="381" y="159"/>
                    </a:lnTo>
                    <a:lnTo>
                      <a:pt x="332" y="140"/>
                    </a:lnTo>
                    <a:lnTo>
                      <a:pt x="281" y="118"/>
                    </a:lnTo>
                    <a:lnTo>
                      <a:pt x="228" y="94"/>
                    </a:lnTo>
                    <a:lnTo>
                      <a:pt x="171" y="68"/>
                    </a:lnTo>
                    <a:lnTo>
                      <a:pt x="111" y="40"/>
                    </a:lnTo>
                    <a:lnTo>
                      <a:pt x="82" y="28"/>
                    </a:lnTo>
                    <a:lnTo>
                      <a:pt x="55" y="17"/>
                    </a:lnTo>
                    <a:lnTo>
                      <a:pt x="28" y="8"/>
                    </a:lnTo>
                    <a:lnTo>
                      <a:pt x="0" y="0"/>
                    </a:lnTo>
                  </a:path>
                </a:pathLst>
              </a:custGeom>
              <a:noFill/>
              <a:ln w="7938">
                <a:solidFill>
                  <a:srgbClr val="1F1A17"/>
                </a:solidFill>
                <a:prstDash val="solid"/>
                <a:round/>
                <a:headEnd/>
                <a:tailEnd/>
              </a:ln>
            </p:spPr>
            <p:txBody>
              <a:bodyPr/>
              <a:lstStyle/>
              <a:p>
                <a:endParaRPr lang="en-US"/>
              </a:p>
            </p:txBody>
          </p:sp>
          <p:sp>
            <p:nvSpPr>
              <p:cNvPr id="56149" name="Freeform 2190"/>
              <p:cNvSpPr>
                <a:spLocks/>
              </p:cNvSpPr>
              <p:nvPr/>
            </p:nvSpPr>
            <p:spPr bwMode="auto">
              <a:xfrm>
                <a:off x="3757" y="1975"/>
                <a:ext cx="27" cy="7"/>
              </a:xfrm>
              <a:custGeom>
                <a:avLst/>
                <a:gdLst>
                  <a:gd name="T0" fmla="*/ 0 w 165"/>
                  <a:gd name="T1" fmla="*/ 0 h 41"/>
                  <a:gd name="T2" fmla="*/ 0 w 165"/>
                  <a:gd name="T3" fmla="*/ 0 h 41"/>
                  <a:gd name="T4" fmla="*/ 0 w 165"/>
                  <a:gd name="T5" fmla="*/ 0 h 41"/>
                  <a:gd name="T6" fmla="*/ 0 w 165"/>
                  <a:gd name="T7" fmla="*/ 0 h 41"/>
                  <a:gd name="T8" fmla="*/ 0 w 165"/>
                  <a:gd name="T9" fmla="*/ 0 h 41"/>
                  <a:gd name="T10" fmla="*/ 0 w 165"/>
                  <a:gd name="T11" fmla="*/ 0 h 41"/>
                  <a:gd name="T12" fmla="*/ 0 w 165"/>
                  <a:gd name="T13" fmla="*/ 0 h 41"/>
                  <a:gd name="T14" fmla="*/ 0 w 165"/>
                  <a:gd name="T15" fmla="*/ 0 h 41"/>
                  <a:gd name="T16" fmla="*/ 0 w 165"/>
                  <a:gd name="T17" fmla="*/ 0 h 41"/>
                  <a:gd name="T18" fmla="*/ 1 w 165"/>
                  <a:gd name="T19" fmla="*/ 0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5"/>
                  <a:gd name="T31" fmla="*/ 0 h 41"/>
                  <a:gd name="T32" fmla="*/ 165 w 165"/>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5" h="41">
                    <a:moveTo>
                      <a:pt x="0" y="0"/>
                    </a:moveTo>
                    <a:lnTo>
                      <a:pt x="23" y="8"/>
                    </a:lnTo>
                    <a:lnTo>
                      <a:pt x="47" y="17"/>
                    </a:lnTo>
                    <a:lnTo>
                      <a:pt x="69" y="28"/>
                    </a:lnTo>
                    <a:lnTo>
                      <a:pt x="91" y="37"/>
                    </a:lnTo>
                    <a:lnTo>
                      <a:pt x="99" y="40"/>
                    </a:lnTo>
                    <a:lnTo>
                      <a:pt x="104" y="41"/>
                    </a:lnTo>
                    <a:lnTo>
                      <a:pt x="108" y="41"/>
                    </a:lnTo>
                    <a:lnTo>
                      <a:pt x="115" y="37"/>
                    </a:lnTo>
                    <a:lnTo>
                      <a:pt x="165" y="8"/>
                    </a:lnTo>
                  </a:path>
                </a:pathLst>
              </a:custGeom>
              <a:noFill/>
              <a:ln w="7938">
                <a:solidFill>
                  <a:srgbClr val="1F1A17"/>
                </a:solidFill>
                <a:prstDash val="solid"/>
                <a:round/>
                <a:headEnd/>
                <a:tailEnd/>
              </a:ln>
            </p:spPr>
            <p:txBody>
              <a:bodyPr/>
              <a:lstStyle/>
              <a:p>
                <a:endParaRPr lang="en-US"/>
              </a:p>
            </p:txBody>
          </p:sp>
          <p:sp>
            <p:nvSpPr>
              <p:cNvPr id="56150" name="Freeform 2191"/>
              <p:cNvSpPr>
                <a:spLocks/>
              </p:cNvSpPr>
              <p:nvPr/>
            </p:nvSpPr>
            <p:spPr bwMode="auto">
              <a:xfrm>
                <a:off x="3647" y="2003"/>
                <a:ext cx="248" cy="40"/>
              </a:xfrm>
              <a:custGeom>
                <a:avLst/>
                <a:gdLst>
                  <a:gd name="T0" fmla="*/ 7 w 1486"/>
                  <a:gd name="T1" fmla="*/ 1 h 238"/>
                  <a:gd name="T2" fmla="*/ 7 w 1486"/>
                  <a:gd name="T3" fmla="*/ 1 h 238"/>
                  <a:gd name="T4" fmla="*/ 7 w 1486"/>
                  <a:gd name="T5" fmla="*/ 1 h 238"/>
                  <a:gd name="T6" fmla="*/ 7 w 1486"/>
                  <a:gd name="T7" fmla="*/ 1 h 238"/>
                  <a:gd name="T8" fmla="*/ 6 w 1486"/>
                  <a:gd name="T9" fmla="*/ 1 h 238"/>
                  <a:gd name="T10" fmla="*/ 6 w 1486"/>
                  <a:gd name="T11" fmla="*/ 1 h 238"/>
                  <a:gd name="T12" fmla="*/ 6 w 1486"/>
                  <a:gd name="T13" fmla="*/ 1 h 238"/>
                  <a:gd name="T14" fmla="*/ 6 w 1486"/>
                  <a:gd name="T15" fmla="*/ 1 h 238"/>
                  <a:gd name="T16" fmla="*/ 6 w 1486"/>
                  <a:gd name="T17" fmla="*/ 1 h 238"/>
                  <a:gd name="T18" fmla="*/ 6 w 1486"/>
                  <a:gd name="T19" fmla="*/ 1 h 238"/>
                  <a:gd name="T20" fmla="*/ 6 w 1486"/>
                  <a:gd name="T21" fmla="*/ 1 h 238"/>
                  <a:gd name="T22" fmla="*/ 5 w 1486"/>
                  <a:gd name="T23" fmla="*/ 1 h 238"/>
                  <a:gd name="T24" fmla="*/ 5 w 1486"/>
                  <a:gd name="T25" fmla="*/ 1 h 238"/>
                  <a:gd name="T26" fmla="*/ 5 w 1486"/>
                  <a:gd name="T27" fmla="*/ 1 h 238"/>
                  <a:gd name="T28" fmla="*/ 5 w 1486"/>
                  <a:gd name="T29" fmla="*/ 1 h 238"/>
                  <a:gd name="T30" fmla="*/ 5 w 1486"/>
                  <a:gd name="T31" fmla="*/ 1 h 238"/>
                  <a:gd name="T32" fmla="*/ 5 w 1486"/>
                  <a:gd name="T33" fmla="*/ 1 h 238"/>
                  <a:gd name="T34" fmla="*/ 5 w 1486"/>
                  <a:gd name="T35" fmla="*/ 1 h 238"/>
                  <a:gd name="T36" fmla="*/ 5 w 1486"/>
                  <a:gd name="T37" fmla="*/ 1 h 238"/>
                  <a:gd name="T38" fmla="*/ 5 w 1486"/>
                  <a:gd name="T39" fmla="*/ 1 h 238"/>
                  <a:gd name="T40" fmla="*/ 4 w 1486"/>
                  <a:gd name="T41" fmla="*/ 1 h 238"/>
                  <a:gd name="T42" fmla="*/ 4 w 1486"/>
                  <a:gd name="T43" fmla="*/ 1 h 238"/>
                  <a:gd name="T44" fmla="*/ 4 w 1486"/>
                  <a:gd name="T45" fmla="*/ 1 h 238"/>
                  <a:gd name="T46" fmla="*/ 4 w 1486"/>
                  <a:gd name="T47" fmla="*/ 1 h 238"/>
                  <a:gd name="T48" fmla="*/ 4 w 1486"/>
                  <a:gd name="T49" fmla="*/ 1 h 238"/>
                  <a:gd name="T50" fmla="*/ 3 w 1486"/>
                  <a:gd name="T51" fmla="*/ 1 h 238"/>
                  <a:gd name="T52" fmla="*/ 3 w 1486"/>
                  <a:gd name="T53" fmla="*/ 0 h 238"/>
                  <a:gd name="T54" fmla="*/ 3 w 1486"/>
                  <a:gd name="T55" fmla="*/ 0 h 238"/>
                  <a:gd name="T56" fmla="*/ 3 w 1486"/>
                  <a:gd name="T57" fmla="*/ 0 h 238"/>
                  <a:gd name="T58" fmla="*/ 3 w 1486"/>
                  <a:gd name="T59" fmla="*/ 0 h 238"/>
                  <a:gd name="T60" fmla="*/ 2 w 1486"/>
                  <a:gd name="T61" fmla="*/ 0 h 238"/>
                  <a:gd name="T62" fmla="*/ 2 w 1486"/>
                  <a:gd name="T63" fmla="*/ 0 h 238"/>
                  <a:gd name="T64" fmla="*/ 2 w 1486"/>
                  <a:gd name="T65" fmla="*/ 0 h 238"/>
                  <a:gd name="T66" fmla="*/ 2 w 1486"/>
                  <a:gd name="T67" fmla="*/ 0 h 238"/>
                  <a:gd name="T68" fmla="*/ 2 w 1486"/>
                  <a:gd name="T69" fmla="*/ 0 h 238"/>
                  <a:gd name="T70" fmla="*/ 2 w 1486"/>
                  <a:gd name="T71" fmla="*/ 0 h 238"/>
                  <a:gd name="T72" fmla="*/ 1 w 1486"/>
                  <a:gd name="T73" fmla="*/ 0 h 238"/>
                  <a:gd name="T74" fmla="*/ 1 w 1486"/>
                  <a:gd name="T75" fmla="*/ 0 h 238"/>
                  <a:gd name="T76" fmla="*/ 1 w 1486"/>
                  <a:gd name="T77" fmla="*/ 0 h 238"/>
                  <a:gd name="T78" fmla="*/ 1 w 1486"/>
                  <a:gd name="T79" fmla="*/ 0 h 238"/>
                  <a:gd name="T80" fmla="*/ 1 w 1486"/>
                  <a:gd name="T81" fmla="*/ 0 h 238"/>
                  <a:gd name="T82" fmla="*/ 1 w 1486"/>
                  <a:gd name="T83" fmla="*/ 0 h 238"/>
                  <a:gd name="T84" fmla="*/ 1 w 1486"/>
                  <a:gd name="T85" fmla="*/ 0 h 238"/>
                  <a:gd name="T86" fmla="*/ 0 w 1486"/>
                  <a:gd name="T87" fmla="*/ 0 h 2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6"/>
                  <a:gd name="T133" fmla="*/ 0 h 238"/>
                  <a:gd name="T134" fmla="*/ 1486 w 1486"/>
                  <a:gd name="T135" fmla="*/ 238 h 2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6" h="238">
                    <a:moveTo>
                      <a:pt x="1486" y="175"/>
                    </a:moveTo>
                    <a:lnTo>
                      <a:pt x="1451" y="186"/>
                    </a:lnTo>
                    <a:lnTo>
                      <a:pt x="1417" y="196"/>
                    </a:lnTo>
                    <a:lnTo>
                      <a:pt x="1385" y="205"/>
                    </a:lnTo>
                    <a:lnTo>
                      <a:pt x="1353" y="213"/>
                    </a:lnTo>
                    <a:lnTo>
                      <a:pt x="1323" y="220"/>
                    </a:lnTo>
                    <a:lnTo>
                      <a:pt x="1294" y="226"/>
                    </a:lnTo>
                    <a:lnTo>
                      <a:pt x="1266" y="230"/>
                    </a:lnTo>
                    <a:lnTo>
                      <a:pt x="1239" y="234"/>
                    </a:lnTo>
                    <a:lnTo>
                      <a:pt x="1211" y="236"/>
                    </a:lnTo>
                    <a:lnTo>
                      <a:pt x="1185" y="237"/>
                    </a:lnTo>
                    <a:lnTo>
                      <a:pt x="1160" y="238"/>
                    </a:lnTo>
                    <a:lnTo>
                      <a:pt x="1135" y="237"/>
                    </a:lnTo>
                    <a:lnTo>
                      <a:pt x="1111" y="236"/>
                    </a:lnTo>
                    <a:lnTo>
                      <a:pt x="1086" y="234"/>
                    </a:lnTo>
                    <a:lnTo>
                      <a:pt x="1064" y="230"/>
                    </a:lnTo>
                    <a:lnTo>
                      <a:pt x="1040" y="226"/>
                    </a:lnTo>
                    <a:lnTo>
                      <a:pt x="1016" y="221"/>
                    </a:lnTo>
                    <a:lnTo>
                      <a:pt x="993" y="216"/>
                    </a:lnTo>
                    <a:lnTo>
                      <a:pt x="969" y="209"/>
                    </a:lnTo>
                    <a:lnTo>
                      <a:pt x="946" y="202"/>
                    </a:lnTo>
                    <a:lnTo>
                      <a:pt x="899" y="185"/>
                    </a:lnTo>
                    <a:lnTo>
                      <a:pt x="850" y="166"/>
                    </a:lnTo>
                    <a:lnTo>
                      <a:pt x="799" y="144"/>
                    </a:lnTo>
                    <a:lnTo>
                      <a:pt x="746" y="120"/>
                    </a:lnTo>
                    <a:lnTo>
                      <a:pt x="689" y="94"/>
                    </a:lnTo>
                    <a:lnTo>
                      <a:pt x="629" y="66"/>
                    </a:lnTo>
                    <a:lnTo>
                      <a:pt x="596" y="52"/>
                    </a:lnTo>
                    <a:lnTo>
                      <a:pt x="563" y="40"/>
                    </a:lnTo>
                    <a:lnTo>
                      <a:pt x="530" y="29"/>
                    </a:lnTo>
                    <a:lnTo>
                      <a:pt x="497" y="20"/>
                    </a:lnTo>
                    <a:lnTo>
                      <a:pt x="463" y="14"/>
                    </a:lnTo>
                    <a:lnTo>
                      <a:pt x="430" y="9"/>
                    </a:lnTo>
                    <a:lnTo>
                      <a:pt x="397" y="6"/>
                    </a:lnTo>
                    <a:lnTo>
                      <a:pt x="363" y="3"/>
                    </a:lnTo>
                    <a:lnTo>
                      <a:pt x="330" y="3"/>
                    </a:lnTo>
                    <a:lnTo>
                      <a:pt x="296" y="4"/>
                    </a:lnTo>
                    <a:lnTo>
                      <a:pt x="263" y="7"/>
                    </a:lnTo>
                    <a:lnTo>
                      <a:pt x="230" y="11"/>
                    </a:lnTo>
                    <a:lnTo>
                      <a:pt x="197" y="16"/>
                    </a:lnTo>
                    <a:lnTo>
                      <a:pt x="166" y="23"/>
                    </a:lnTo>
                    <a:lnTo>
                      <a:pt x="134" y="31"/>
                    </a:lnTo>
                    <a:lnTo>
                      <a:pt x="102" y="41"/>
                    </a:lnTo>
                    <a:lnTo>
                      <a:pt x="0" y="0"/>
                    </a:lnTo>
                  </a:path>
                </a:pathLst>
              </a:custGeom>
              <a:noFill/>
              <a:ln w="7938">
                <a:solidFill>
                  <a:srgbClr val="1F1A17"/>
                </a:solidFill>
                <a:prstDash val="solid"/>
                <a:round/>
                <a:headEnd/>
                <a:tailEnd/>
              </a:ln>
            </p:spPr>
            <p:txBody>
              <a:bodyPr/>
              <a:lstStyle/>
              <a:p>
                <a:endParaRPr lang="en-US"/>
              </a:p>
            </p:txBody>
          </p:sp>
          <p:sp>
            <p:nvSpPr>
              <p:cNvPr id="56151" name="Line 2192"/>
              <p:cNvSpPr>
                <a:spLocks noChangeShapeType="1"/>
              </p:cNvSpPr>
              <p:nvPr/>
            </p:nvSpPr>
            <p:spPr bwMode="auto">
              <a:xfrm>
                <a:off x="3778" y="2116"/>
                <a:ext cx="0" cy="24"/>
              </a:xfrm>
              <a:prstGeom prst="line">
                <a:avLst/>
              </a:prstGeom>
              <a:noFill/>
              <a:ln w="7938">
                <a:solidFill>
                  <a:srgbClr val="1F1A17"/>
                </a:solidFill>
                <a:round/>
                <a:headEnd/>
                <a:tailEnd/>
              </a:ln>
            </p:spPr>
            <p:txBody>
              <a:bodyPr/>
              <a:lstStyle/>
              <a:p>
                <a:endParaRPr lang="en-US"/>
              </a:p>
            </p:txBody>
          </p:sp>
          <p:sp>
            <p:nvSpPr>
              <p:cNvPr id="56152" name="Line 2193"/>
              <p:cNvSpPr>
                <a:spLocks noChangeShapeType="1"/>
              </p:cNvSpPr>
              <p:nvPr/>
            </p:nvSpPr>
            <p:spPr bwMode="auto">
              <a:xfrm>
                <a:off x="3778" y="2026"/>
                <a:ext cx="0" cy="6"/>
              </a:xfrm>
              <a:prstGeom prst="line">
                <a:avLst/>
              </a:prstGeom>
              <a:noFill/>
              <a:ln w="7938">
                <a:solidFill>
                  <a:srgbClr val="1F1A17"/>
                </a:solidFill>
                <a:round/>
                <a:headEnd/>
                <a:tailEnd/>
              </a:ln>
            </p:spPr>
            <p:txBody>
              <a:bodyPr/>
              <a:lstStyle/>
              <a:p>
                <a:endParaRPr lang="en-US"/>
              </a:p>
            </p:txBody>
          </p:sp>
          <p:sp>
            <p:nvSpPr>
              <p:cNvPr id="56153" name="Line 2194"/>
              <p:cNvSpPr>
                <a:spLocks noChangeShapeType="1"/>
              </p:cNvSpPr>
              <p:nvPr/>
            </p:nvSpPr>
            <p:spPr bwMode="auto">
              <a:xfrm>
                <a:off x="3778" y="1925"/>
                <a:ext cx="0" cy="54"/>
              </a:xfrm>
              <a:prstGeom prst="line">
                <a:avLst/>
              </a:prstGeom>
              <a:noFill/>
              <a:ln w="7938">
                <a:solidFill>
                  <a:srgbClr val="1F1A17"/>
                </a:solidFill>
                <a:round/>
                <a:headEnd/>
                <a:tailEnd/>
              </a:ln>
            </p:spPr>
            <p:txBody>
              <a:bodyPr/>
              <a:lstStyle/>
              <a:p>
                <a:endParaRPr lang="en-US"/>
              </a:p>
            </p:txBody>
          </p:sp>
          <p:sp>
            <p:nvSpPr>
              <p:cNvPr id="56154" name="Freeform 2195"/>
              <p:cNvSpPr>
                <a:spLocks/>
              </p:cNvSpPr>
              <p:nvPr/>
            </p:nvSpPr>
            <p:spPr bwMode="auto">
              <a:xfrm>
                <a:off x="3778" y="1726"/>
                <a:ext cx="236" cy="151"/>
              </a:xfrm>
              <a:custGeom>
                <a:avLst/>
                <a:gdLst>
                  <a:gd name="T0" fmla="*/ 6 w 1418"/>
                  <a:gd name="T1" fmla="*/ 0 h 906"/>
                  <a:gd name="T2" fmla="*/ 0 w 1418"/>
                  <a:gd name="T3" fmla="*/ 4 h 906"/>
                  <a:gd name="T4" fmla="*/ 0 w 1418"/>
                  <a:gd name="T5" fmla="*/ 4 h 906"/>
                  <a:gd name="T6" fmla="*/ 0 60000 65536"/>
                  <a:gd name="T7" fmla="*/ 0 60000 65536"/>
                  <a:gd name="T8" fmla="*/ 0 60000 65536"/>
                  <a:gd name="T9" fmla="*/ 0 w 1418"/>
                  <a:gd name="T10" fmla="*/ 0 h 906"/>
                  <a:gd name="T11" fmla="*/ 1418 w 1418"/>
                  <a:gd name="T12" fmla="*/ 906 h 906"/>
                </a:gdLst>
                <a:ahLst/>
                <a:cxnLst>
                  <a:cxn ang="T6">
                    <a:pos x="T0" y="T1"/>
                  </a:cxn>
                  <a:cxn ang="T7">
                    <a:pos x="T2" y="T3"/>
                  </a:cxn>
                  <a:cxn ang="T8">
                    <a:pos x="T4" y="T5"/>
                  </a:cxn>
                </a:cxnLst>
                <a:rect l="T9" t="T10" r="T11" b="T12"/>
                <a:pathLst>
                  <a:path w="1418" h="906">
                    <a:moveTo>
                      <a:pt x="1418" y="0"/>
                    </a:moveTo>
                    <a:lnTo>
                      <a:pt x="0" y="759"/>
                    </a:lnTo>
                    <a:lnTo>
                      <a:pt x="0" y="906"/>
                    </a:lnTo>
                  </a:path>
                </a:pathLst>
              </a:custGeom>
              <a:noFill/>
              <a:ln w="7938">
                <a:solidFill>
                  <a:srgbClr val="1F1A17"/>
                </a:solidFill>
                <a:prstDash val="solid"/>
                <a:round/>
                <a:headEnd/>
                <a:tailEnd/>
              </a:ln>
            </p:spPr>
            <p:txBody>
              <a:bodyPr/>
              <a:lstStyle/>
              <a:p>
                <a:endParaRPr lang="en-US"/>
              </a:p>
            </p:txBody>
          </p:sp>
          <p:sp>
            <p:nvSpPr>
              <p:cNvPr id="56155" name="Line 2196"/>
              <p:cNvSpPr>
                <a:spLocks noChangeShapeType="1"/>
              </p:cNvSpPr>
              <p:nvPr/>
            </p:nvSpPr>
            <p:spPr bwMode="auto">
              <a:xfrm flipH="1">
                <a:off x="4008" y="1452"/>
                <a:ext cx="17" cy="10"/>
              </a:xfrm>
              <a:prstGeom prst="line">
                <a:avLst/>
              </a:prstGeom>
              <a:noFill/>
              <a:ln w="7938">
                <a:solidFill>
                  <a:srgbClr val="1F1A17"/>
                </a:solidFill>
                <a:round/>
                <a:headEnd/>
                <a:tailEnd/>
              </a:ln>
            </p:spPr>
            <p:txBody>
              <a:bodyPr/>
              <a:lstStyle/>
              <a:p>
                <a:endParaRPr lang="en-US"/>
              </a:p>
            </p:txBody>
          </p:sp>
          <p:sp>
            <p:nvSpPr>
              <p:cNvPr id="56156" name="Line 2197"/>
              <p:cNvSpPr>
                <a:spLocks noChangeShapeType="1"/>
              </p:cNvSpPr>
              <p:nvPr/>
            </p:nvSpPr>
            <p:spPr bwMode="auto">
              <a:xfrm flipH="1">
                <a:off x="4081" y="1414"/>
                <a:ext cx="19" cy="7"/>
              </a:xfrm>
              <a:prstGeom prst="line">
                <a:avLst/>
              </a:prstGeom>
              <a:noFill/>
              <a:ln w="7938">
                <a:solidFill>
                  <a:srgbClr val="1F1A17"/>
                </a:solidFill>
                <a:round/>
                <a:headEnd/>
                <a:tailEnd/>
              </a:ln>
            </p:spPr>
            <p:txBody>
              <a:bodyPr/>
              <a:lstStyle/>
              <a:p>
                <a:endParaRPr lang="en-US"/>
              </a:p>
            </p:txBody>
          </p:sp>
          <p:sp>
            <p:nvSpPr>
              <p:cNvPr id="56157" name="Line 2198"/>
              <p:cNvSpPr>
                <a:spLocks noChangeShapeType="1"/>
              </p:cNvSpPr>
              <p:nvPr/>
            </p:nvSpPr>
            <p:spPr bwMode="auto">
              <a:xfrm flipH="1" flipV="1">
                <a:off x="3996" y="1421"/>
                <a:ext cx="22" cy="6"/>
              </a:xfrm>
              <a:prstGeom prst="line">
                <a:avLst/>
              </a:prstGeom>
              <a:noFill/>
              <a:ln w="7938">
                <a:solidFill>
                  <a:srgbClr val="1F1A17"/>
                </a:solidFill>
                <a:round/>
                <a:headEnd/>
                <a:tailEnd/>
              </a:ln>
            </p:spPr>
            <p:txBody>
              <a:bodyPr/>
              <a:lstStyle/>
              <a:p>
                <a:endParaRPr lang="en-US"/>
              </a:p>
            </p:txBody>
          </p:sp>
          <p:sp>
            <p:nvSpPr>
              <p:cNvPr id="56158" name="Line 2199"/>
              <p:cNvSpPr>
                <a:spLocks noChangeShapeType="1"/>
              </p:cNvSpPr>
              <p:nvPr/>
            </p:nvSpPr>
            <p:spPr bwMode="auto">
              <a:xfrm flipH="1" flipV="1">
                <a:off x="4092" y="1449"/>
                <a:ext cx="22" cy="6"/>
              </a:xfrm>
              <a:prstGeom prst="line">
                <a:avLst/>
              </a:prstGeom>
              <a:noFill/>
              <a:ln w="7938">
                <a:solidFill>
                  <a:srgbClr val="1F1A17"/>
                </a:solidFill>
                <a:round/>
                <a:headEnd/>
                <a:tailEnd/>
              </a:ln>
            </p:spPr>
            <p:txBody>
              <a:bodyPr/>
              <a:lstStyle/>
              <a:p>
                <a:endParaRPr lang="en-US"/>
              </a:p>
            </p:txBody>
          </p:sp>
          <p:sp>
            <p:nvSpPr>
              <p:cNvPr id="56159" name="Line 2200"/>
              <p:cNvSpPr>
                <a:spLocks noChangeShapeType="1"/>
              </p:cNvSpPr>
              <p:nvPr/>
            </p:nvSpPr>
            <p:spPr bwMode="auto">
              <a:xfrm flipH="1" flipV="1">
                <a:off x="4045" y="1400"/>
                <a:ext cx="4" cy="15"/>
              </a:xfrm>
              <a:prstGeom prst="line">
                <a:avLst/>
              </a:prstGeom>
              <a:noFill/>
              <a:ln w="7938">
                <a:solidFill>
                  <a:srgbClr val="1F1A17"/>
                </a:solidFill>
                <a:round/>
                <a:headEnd/>
                <a:tailEnd/>
              </a:ln>
            </p:spPr>
            <p:txBody>
              <a:bodyPr/>
              <a:lstStyle/>
              <a:p>
                <a:endParaRPr lang="en-US"/>
              </a:p>
            </p:txBody>
          </p:sp>
          <p:sp>
            <p:nvSpPr>
              <p:cNvPr id="56160" name="Line 2201"/>
              <p:cNvSpPr>
                <a:spLocks noChangeShapeType="1"/>
              </p:cNvSpPr>
              <p:nvPr/>
            </p:nvSpPr>
            <p:spPr bwMode="auto">
              <a:xfrm flipH="1" flipV="1">
                <a:off x="4063" y="1462"/>
                <a:ext cx="4" cy="14"/>
              </a:xfrm>
              <a:prstGeom prst="line">
                <a:avLst/>
              </a:prstGeom>
              <a:noFill/>
              <a:ln w="7938">
                <a:solidFill>
                  <a:srgbClr val="1F1A17"/>
                </a:solidFill>
                <a:round/>
                <a:headEnd/>
                <a:tailEnd/>
              </a:ln>
            </p:spPr>
            <p:txBody>
              <a:bodyPr/>
              <a:lstStyle/>
              <a:p>
                <a:endParaRPr lang="en-US"/>
              </a:p>
            </p:txBody>
          </p:sp>
          <p:sp>
            <p:nvSpPr>
              <p:cNvPr id="56161" name="Line 2202"/>
              <p:cNvSpPr>
                <a:spLocks noChangeShapeType="1"/>
              </p:cNvSpPr>
              <p:nvPr/>
            </p:nvSpPr>
            <p:spPr bwMode="auto">
              <a:xfrm flipV="1">
                <a:off x="4025" y="1452"/>
                <a:ext cx="1" cy="39"/>
              </a:xfrm>
              <a:prstGeom prst="line">
                <a:avLst/>
              </a:prstGeom>
              <a:noFill/>
              <a:ln w="7938">
                <a:solidFill>
                  <a:srgbClr val="1F1A17"/>
                </a:solidFill>
                <a:round/>
                <a:headEnd/>
                <a:tailEnd/>
              </a:ln>
            </p:spPr>
            <p:txBody>
              <a:bodyPr/>
              <a:lstStyle/>
              <a:p>
                <a:endParaRPr lang="en-US"/>
              </a:p>
            </p:txBody>
          </p:sp>
          <p:sp>
            <p:nvSpPr>
              <p:cNvPr id="56162" name="Line 2203"/>
              <p:cNvSpPr>
                <a:spLocks noChangeShapeType="1"/>
              </p:cNvSpPr>
              <p:nvPr/>
            </p:nvSpPr>
            <p:spPr bwMode="auto">
              <a:xfrm flipH="1">
                <a:off x="4018" y="1427"/>
                <a:ext cx="0" cy="18"/>
              </a:xfrm>
              <a:prstGeom prst="line">
                <a:avLst/>
              </a:prstGeom>
              <a:noFill/>
              <a:ln w="7938">
                <a:solidFill>
                  <a:srgbClr val="1F1A17"/>
                </a:solidFill>
                <a:round/>
                <a:headEnd/>
                <a:tailEnd/>
              </a:ln>
            </p:spPr>
            <p:txBody>
              <a:bodyPr/>
              <a:lstStyle/>
              <a:p>
                <a:endParaRPr lang="en-US"/>
              </a:p>
            </p:txBody>
          </p:sp>
          <p:sp>
            <p:nvSpPr>
              <p:cNvPr id="56163" name="Line 2204"/>
              <p:cNvSpPr>
                <a:spLocks noChangeShapeType="1"/>
              </p:cNvSpPr>
              <p:nvPr/>
            </p:nvSpPr>
            <p:spPr bwMode="auto">
              <a:xfrm flipV="1">
                <a:off x="4048" y="1415"/>
                <a:ext cx="0" cy="31"/>
              </a:xfrm>
              <a:prstGeom prst="line">
                <a:avLst/>
              </a:prstGeom>
              <a:noFill/>
              <a:ln w="7938">
                <a:solidFill>
                  <a:srgbClr val="1F1A17"/>
                </a:solidFill>
                <a:round/>
                <a:headEnd/>
                <a:tailEnd/>
              </a:ln>
            </p:spPr>
            <p:txBody>
              <a:bodyPr/>
              <a:lstStyle/>
              <a:p>
                <a:endParaRPr lang="en-US"/>
              </a:p>
            </p:txBody>
          </p:sp>
          <p:sp>
            <p:nvSpPr>
              <p:cNvPr id="56164" name="Freeform 2205"/>
              <p:cNvSpPr>
                <a:spLocks/>
              </p:cNvSpPr>
              <p:nvPr/>
            </p:nvSpPr>
            <p:spPr bwMode="auto">
              <a:xfrm>
                <a:off x="4044" y="1401"/>
                <a:ext cx="4" cy="45"/>
              </a:xfrm>
              <a:custGeom>
                <a:avLst/>
                <a:gdLst>
                  <a:gd name="T0" fmla="*/ 0 w 22"/>
                  <a:gd name="T1" fmla="*/ 0 h 274"/>
                  <a:gd name="T2" fmla="*/ 0 w 22"/>
                  <a:gd name="T3" fmla="*/ 1 h 274"/>
                  <a:gd name="T4" fmla="*/ 0 w 22"/>
                  <a:gd name="T5" fmla="*/ 1 h 274"/>
                  <a:gd name="T6" fmla="*/ 0 60000 65536"/>
                  <a:gd name="T7" fmla="*/ 0 60000 65536"/>
                  <a:gd name="T8" fmla="*/ 0 60000 65536"/>
                  <a:gd name="T9" fmla="*/ 0 w 22"/>
                  <a:gd name="T10" fmla="*/ 0 h 274"/>
                  <a:gd name="T11" fmla="*/ 22 w 22"/>
                  <a:gd name="T12" fmla="*/ 274 h 274"/>
                </a:gdLst>
                <a:ahLst/>
                <a:cxnLst>
                  <a:cxn ang="T6">
                    <a:pos x="T0" y="T1"/>
                  </a:cxn>
                  <a:cxn ang="T7">
                    <a:pos x="T2" y="T3"/>
                  </a:cxn>
                  <a:cxn ang="T8">
                    <a:pos x="T4" y="T5"/>
                  </a:cxn>
                </a:cxnLst>
                <a:rect l="T9" t="T10" r="T11" b="T12"/>
                <a:pathLst>
                  <a:path w="22" h="274">
                    <a:moveTo>
                      <a:pt x="1" y="0"/>
                    </a:moveTo>
                    <a:lnTo>
                      <a:pt x="0" y="189"/>
                    </a:lnTo>
                    <a:lnTo>
                      <a:pt x="22" y="274"/>
                    </a:lnTo>
                  </a:path>
                </a:pathLst>
              </a:custGeom>
              <a:noFill/>
              <a:ln w="7938">
                <a:solidFill>
                  <a:srgbClr val="1F1A17"/>
                </a:solidFill>
                <a:prstDash val="solid"/>
                <a:round/>
                <a:headEnd/>
                <a:tailEnd/>
              </a:ln>
            </p:spPr>
            <p:txBody>
              <a:bodyPr/>
              <a:lstStyle/>
              <a:p>
                <a:endParaRPr lang="en-US"/>
              </a:p>
            </p:txBody>
          </p:sp>
          <p:sp>
            <p:nvSpPr>
              <p:cNvPr id="56165" name="Line 2206"/>
              <p:cNvSpPr>
                <a:spLocks noChangeShapeType="1"/>
              </p:cNvSpPr>
              <p:nvPr/>
            </p:nvSpPr>
            <p:spPr bwMode="auto">
              <a:xfrm flipH="1">
                <a:off x="4081" y="1422"/>
                <a:ext cx="0" cy="35"/>
              </a:xfrm>
              <a:prstGeom prst="line">
                <a:avLst/>
              </a:prstGeom>
              <a:noFill/>
              <a:ln w="7938">
                <a:solidFill>
                  <a:srgbClr val="1F1A17"/>
                </a:solidFill>
                <a:round/>
                <a:headEnd/>
                <a:tailEnd/>
              </a:ln>
            </p:spPr>
            <p:txBody>
              <a:bodyPr/>
              <a:lstStyle/>
              <a:p>
                <a:endParaRPr lang="en-US"/>
              </a:p>
            </p:txBody>
          </p:sp>
          <p:sp>
            <p:nvSpPr>
              <p:cNvPr id="56166" name="Line 2207"/>
              <p:cNvSpPr>
                <a:spLocks noChangeShapeType="1"/>
              </p:cNvSpPr>
              <p:nvPr/>
            </p:nvSpPr>
            <p:spPr bwMode="auto">
              <a:xfrm flipH="1">
                <a:off x="4100" y="1414"/>
                <a:ext cx="1" cy="33"/>
              </a:xfrm>
              <a:prstGeom prst="line">
                <a:avLst/>
              </a:prstGeom>
              <a:noFill/>
              <a:ln w="7938">
                <a:solidFill>
                  <a:srgbClr val="1F1A17"/>
                </a:solidFill>
                <a:round/>
                <a:headEnd/>
                <a:tailEnd/>
              </a:ln>
            </p:spPr>
            <p:txBody>
              <a:bodyPr/>
              <a:lstStyle/>
              <a:p>
                <a:endParaRPr lang="en-US"/>
              </a:p>
            </p:txBody>
          </p:sp>
          <p:sp>
            <p:nvSpPr>
              <p:cNvPr id="56167" name="Line 2208"/>
              <p:cNvSpPr>
                <a:spLocks noChangeShapeType="1"/>
              </p:cNvSpPr>
              <p:nvPr/>
            </p:nvSpPr>
            <p:spPr bwMode="auto">
              <a:xfrm>
                <a:off x="4113" y="1455"/>
                <a:ext cx="0" cy="33"/>
              </a:xfrm>
              <a:prstGeom prst="line">
                <a:avLst/>
              </a:prstGeom>
              <a:noFill/>
              <a:ln w="7938">
                <a:solidFill>
                  <a:srgbClr val="1F1A17"/>
                </a:solidFill>
                <a:round/>
                <a:headEnd/>
                <a:tailEnd/>
              </a:ln>
            </p:spPr>
            <p:txBody>
              <a:bodyPr/>
              <a:lstStyle/>
              <a:p>
                <a:endParaRPr lang="en-US"/>
              </a:p>
            </p:txBody>
          </p:sp>
          <p:sp>
            <p:nvSpPr>
              <p:cNvPr id="56168" name="Freeform 2209"/>
              <p:cNvSpPr>
                <a:spLocks/>
              </p:cNvSpPr>
              <p:nvPr/>
            </p:nvSpPr>
            <p:spPr bwMode="auto">
              <a:xfrm>
                <a:off x="4063" y="1462"/>
                <a:ext cx="4" cy="46"/>
              </a:xfrm>
              <a:custGeom>
                <a:avLst/>
                <a:gdLst>
                  <a:gd name="T0" fmla="*/ 0 w 22"/>
                  <a:gd name="T1" fmla="*/ 1 h 273"/>
                  <a:gd name="T2" fmla="*/ 0 w 22"/>
                  <a:gd name="T3" fmla="*/ 1 h 273"/>
                  <a:gd name="T4" fmla="*/ 0 w 22"/>
                  <a:gd name="T5" fmla="*/ 0 h 273"/>
                  <a:gd name="T6" fmla="*/ 0 60000 65536"/>
                  <a:gd name="T7" fmla="*/ 0 60000 65536"/>
                  <a:gd name="T8" fmla="*/ 0 60000 65536"/>
                  <a:gd name="T9" fmla="*/ 0 w 22"/>
                  <a:gd name="T10" fmla="*/ 0 h 273"/>
                  <a:gd name="T11" fmla="*/ 22 w 22"/>
                  <a:gd name="T12" fmla="*/ 273 h 273"/>
                </a:gdLst>
                <a:ahLst/>
                <a:cxnLst>
                  <a:cxn ang="T6">
                    <a:pos x="T0" y="T1"/>
                  </a:cxn>
                  <a:cxn ang="T7">
                    <a:pos x="T2" y="T3"/>
                  </a:cxn>
                  <a:cxn ang="T8">
                    <a:pos x="T4" y="T5"/>
                  </a:cxn>
                </a:cxnLst>
                <a:rect l="T9" t="T10" r="T11" b="T12"/>
                <a:pathLst>
                  <a:path w="22" h="273">
                    <a:moveTo>
                      <a:pt x="22" y="273"/>
                    </a:moveTo>
                    <a:lnTo>
                      <a:pt x="0" y="187"/>
                    </a:lnTo>
                    <a:lnTo>
                      <a:pt x="0" y="0"/>
                    </a:lnTo>
                  </a:path>
                </a:pathLst>
              </a:custGeom>
              <a:noFill/>
              <a:ln w="7938">
                <a:solidFill>
                  <a:srgbClr val="1F1A17"/>
                </a:solidFill>
                <a:prstDash val="solid"/>
                <a:round/>
                <a:headEnd/>
                <a:tailEnd/>
              </a:ln>
            </p:spPr>
            <p:txBody>
              <a:bodyPr/>
              <a:lstStyle/>
              <a:p>
                <a:endParaRPr lang="en-US"/>
              </a:p>
            </p:txBody>
          </p:sp>
          <p:sp>
            <p:nvSpPr>
              <p:cNvPr id="56169" name="Line 2210"/>
              <p:cNvSpPr>
                <a:spLocks noChangeShapeType="1"/>
              </p:cNvSpPr>
              <p:nvPr/>
            </p:nvSpPr>
            <p:spPr bwMode="auto">
              <a:xfrm>
                <a:off x="4067" y="1476"/>
                <a:ext cx="0" cy="32"/>
              </a:xfrm>
              <a:prstGeom prst="line">
                <a:avLst/>
              </a:prstGeom>
              <a:noFill/>
              <a:ln w="7938">
                <a:solidFill>
                  <a:srgbClr val="1F1A17"/>
                </a:solidFill>
                <a:round/>
                <a:headEnd/>
                <a:tailEnd/>
              </a:ln>
            </p:spPr>
            <p:txBody>
              <a:bodyPr/>
              <a:lstStyle/>
              <a:p>
                <a:endParaRPr lang="en-US"/>
              </a:p>
            </p:txBody>
          </p:sp>
          <p:sp>
            <p:nvSpPr>
              <p:cNvPr id="56170" name="Line 2211"/>
              <p:cNvSpPr>
                <a:spLocks noChangeShapeType="1"/>
              </p:cNvSpPr>
              <p:nvPr/>
            </p:nvSpPr>
            <p:spPr bwMode="auto">
              <a:xfrm>
                <a:off x="4014" y="1498"/>
                <a:ext cx="0" cy="228"/>
              </a:xfrm>
              <a:prstGeom prst="line">
                <a:avLst/>
              </a:prstGeom>
              <a:noFill/>
              <a:ln w="7938">
                <a:solidFill>
                  <a:srgbClr val="1F1A17"/>
                </a:solidFill>
                <a:round/>
                <a:headEnd/>
                <a:tailEnd/>
              </a:ln>
            </p:spPr>
            <p:txBody>
              <a:bodyPr/>
              <a:lstStyle/>
              <a:p>
                <a:endParaRPr lang="en-US"/>
              </a:p>
            </p:txBody>
          </p:sp>
          <p:sp>
            <p:nvSpPr>
              <p:cNvPr id="56171" name="Line 2212"/>
              <p:cNvSpPr>
                <a:spLocks noChangeShapeType="1"/>
              </p:cNvSpPr>
              <p:nvPr/>
            </p:nvSpPr>
            <p:spPr bwMode="auto">
              <a:xfrm>
                <a:off x="4008" y="1462"/>
                <a:ext cx="0" cy="260"/>
              </a:xfrm>
              <a:prstGeom prst="line">
                <a:avLst/>
              </a:prstGeom>
              <a:noFill/>
              <a:ln w="7938">
                <a:solidFill>
                  <a:srgbClr val="1F1A17"/>
                </a:solidFill>
                <a:round/>
                <a:headEnd/>
                <a:tailEnd/>
              </a:ln>
            </p:spPr>
            <p:txBody>
              <a:bodyPr/>
              <a:lstStyle/>
              <a:p>
                <a:endParaRPr lang="en-US"/>
              </a:p>
            </p:txBody>
          </p:sp>
          <p:sp>
            <p:nvSpPr>
              <p:cNvPr id="56172" name="Line 2213"/>
              <p:cNvSpPr>
                <a:spLocks noChangeShapeType="1"/>
              </p:cNvSpPr>
              <p:nvPr/>
            </p:nvSpPr>
            <p:spPr bwMode="auto">
              <a:xfrm>
                <a:off x="3990" y="1437"/>
                <a:ext cx="0" cy="260"/>
              </a:xfrm>
              <a:prstGeom prst="line">
                <a:avLst/>
              </a:prstGeom>
              <a:noFill/>
              <a:ln w="7938">
                <a:solidFill>
                  <a:srgbClr val="1F1A17"/>
                </a:solidFill>
                <a:round/>
                <a:headEnd/>
                <a:tailEnd/>
              </a:ln>
            </p:spPr>
            <p:txBody>
              <a:bodyPr/>
              <a:lstStyle/>
              <a:p>
                <a:endParaRPr lang="en-US"/>
              </a:p>
            </p:txBody>
          </p:sp>
          <p:sp>
            <p:nvSpPr>
              <p:cNvPr id="56173" name="Line 2214"/>
              <p:cNvSpPr>
                <a:spLocks noChangeShapeType="1"/>
              </p:cNvSpPr>
              <p:nvPr/>
            </p:nvSpPr>
            <p:spPr bwMode="auto">
              <a:xfrm>
                <a:off x="4120" y="1472"/>
                <a:ext cx="0" cy="487"/>
              </a:xfrm>
              <a:prstGeom prst="line">
                <a:avLst/>
              </a:prstGeom>
              <a:noFill/>
              <a:ln w="7938">
                <a:solidFill>
                  <a:srgbClr val="1F1A17"/>
                </a:solidFill>
                <a:round/>
                <a:headEnd/>
                <a:tailEnd/>
              </a:ln>
            </p:spPr>
            <p:txBody>
              <a:bodyPr/>
              <a:lstStyle/>
              <a:p>
                <a:endParaRPr lang="en-US"/>
              </a:p>
            </p:txBody>
          </p:sp>
          <p:sp>
            <p:nvSpPr>
              <p:cNvPr id="56174" name="Line 2215"/>
              <p:cNvSpPr>
                <a:spLocks noChangeShapeType="1"/>
              </p:cNvSpPr>
              <p:nvPr/>
            </p:nvSpPr>
            <p:spPr bwMode="auto">
              <a:xfrm>
                <a:off x="4102" y="1778"/>
                <a:ext cx="0" cy="291"/>
              </a:xfrm>
              <a:prstGeom prst="line">
                <a:avLst/>
              </a:prstGeom>
              <a:noFill/>
              <a:ln w="7938">
                <a:solidFill>
                  <a:srgbClr val="1F1A17"/>
                </a:solidFill>
                <a:round/>
                <a:headEnd/>
                <a:tailEnd/>
              </a:ln>
            </p:spPr>
            <p:txBody>
              <a:bodyPr/>
              <a:lstStyle/>
              <a:p>
                <a:endParaRPr lang="en-US"/>
              </a:p>
            </p:txBody>
          </p:sp>
          <p:sp>
            <p:nvSpPr>
              <p:cNvPr id="56175" name="Line 2216"/>
              <p:cNvSpPr>
                <a:spLocks noChangeShapeType="1"/>
              </p:cNvSpPr>
              <p:nvPr/>
            </p:nvSpPr>
            <p:spPr bwMode="auto">
              <a:xfrm>
                <a:off x="3726" y="1776"/>
                <a:ext cx="0" cy="89"/>
              </a:xfrm>
              <a:prstGeom prst="line">
                <a:avLst/>
              </a:prstGeom>
              <a:noFill/>
              <a:ln w="7938">
                <a:solidFill>
                  <a:srgbClr val="1F1A17"/>
                </a:solidFill>
                <a:round/>
                <a:headEnd/>
                <a:tailEnd/>
              </a:ln>
            </p:spPr>
            <p:txBody>
              <a:bodyPr/>
              <a:lstStyle/>
              <a:p>
                <a:endParaRPr lang="en-US"/>
              </a:p>
            </p:txBody>
          </p:sp>
          <p:sp>
            <p:nvSpPr>
              <p:cNvPr id="56176" name="Line 2217"/>
              <p:cNvSpPr>
                <a:spLocks noChangeShapeType="1"/>
              </p:cNvSpPr>
              <p:nvPr/>
            </p:nvSpPr>
            <p:spPr bwMode="auto">
              <a:xfrm>
                <a:off x="3664" y="1882"/>
                <a:ext cx="0" cy="128"/>
              </a:xfrm>
              <a:prstGeom prst="line">
                <a:avLst/>
              </a:prstGeom>
              <a:noFill/>
              <a:ln w="7938">
                <a:solidFill>
                  <a:srgbClr val="1F1A17"/>
                </a:solidFill>
                <a:round/>
                <a:headEnd/>
                <a:tailEnd/>
              </a:ln>
            </p:spPr>
            <p:txBody>
              <a:bodyPr/>
              <a:lstStyle/>
              <a:p>
                <a:endParaRPr lang="en-US"/>
              </a:p>
            </p:txBody>
          </p:sp>
          <p:sp>
            <p:nvSpPr>
              <p:cNvPr id="56177" name="Line 2218"/>
              <p:cNvSpPr>
                <a:spLocks noChangeShapeType="1"/>
              </p:cNvSpPr>
              <p:nvPr/>
            </p:nvSpPr>
            <p:spPr bwMode="auto">
              <a:xfrm>
                <a:off x="3647" y="1875"/>
                <a:ext cx="0" cy="128"/>
              </a:xfrm>
              <a:prstGeom prst="line">
                <a:avLst/>
              </a:prstGeom>
              <a:noFill/>
              <a:ln w="7938">
                <a:solidFill>
                  <a:srgbClr val="1F1A17"/>
                </a:solidFill>
                <a:round/>
                <a:headEnd/>
                <a:tailEnd/>
              </a:ln>
            </p:spPr>
            <p:txBody>
              <a:bodyPr/>
              <a:lstStyle/>
              <a:p>
                <a:endParaRPr lang="en-US"/>
              </a:p>
            </p:txBody>
          </p:sp>
          <p:sp>
            <p:nvSpPr>
              <p:cNvPr id="56178" name="Line 2219"/>
              <p:cNvSpPr>
                <a:spLocks noChangeShapeType="1"/>
              </p:cNvSpPr>
              <p:nvPr/>
            </p:nvSpPr>
            <p:spPr bwMode="auto">
              <a:xfrm>
                <a:off x="3894" y="1904"/>
                <a:ext cx="0" cy="27"/>
              </a:xfrm>
              <a:prstGeom prst="line">
                <a:avLst/>
              </a:prstGeom>
              <a:noFill/>
              <a:ln w="7938">
                <a:solidFill>
                  <a:srgbClr val="1F1A17"/>
                </a:solidFill>
                <a:round/>
                <a:headEnd/>
                <a:tailEnd/>
              </a:ln>
            </p:spPr>
            <p:txBody>
              <a:bodyPr/>
              <a:lstStyle/>
              <a:p>
                <a:endParaRPr lang="en-US"/>
              </a:p>
            </p:txBody>
          </p:sp>
          <p:sp>
            <p:nvSpPr>
              <p:cNvPr id="56179" name="Line 2220"/>
              <p:cNvSpPr>
                <a:spLocks noChangeShapeType="1"/>
              </p:cNvSpPr>
              <p:nvPr/>
            </p:nvSpPr>
            <p:spPr bwMode="auto">
              <a:xfrm>
                <a:off x="3894" y="2006"/>
                <a:ext cx="0" cy="27"/>
              </a:xfrm>
              <a:prstGeom prst="line">
                <a:avLst/>
              </a:prstGeom>
              <a:noFill/>
              <a:ln w="7938">
                <a:solidFill>
                  <a:srgbClr val="1F1A17"/>
                </a:solidFill>
                <a:round/>
                <a:headEnd/>
                <a:tailEnd/>
              </a:ln>
            </p:spPr>
            <p:txBody>
              <a:bodyPr/>
              <a:lstStyle/>
              <a:p>
                <a:endParaRPr lang="en-US"/>
              </a:p>
            </p:txBody>
          </p:sp>
          <p:sp>
            <p:nvSpPr>
              <p:cNvPr id="56180" name="Freeform 2221"/>
              <p:cNvSpPr>
                <a:spLocks/>
              </p:cNvSpPr>
              <p:nvPr/>
            </p:nvSpPr>
            <p:spPr bwMode="auto">
              <a:xfrm>
                <a:off x="3733" y="1906"/>
                <a:ext cx="24" cy="75"/>
              </a:xfrm>
              <a:custGeom>
                <a:avLst/>
                <a:gdLst>
                  <a:gd name="T0" fmla="*/ 0 w 143"/>
                  <a:gd name="T1" fmla="*/ 0 h 454"/>
                  <a:gd name="T2" fmla="*/ 0 w 143"/>
                  <a:gd name="T3" fmla="*/ 2 h 454"/>
                  <a:gd name="T4" fmla="*/ 1 w 143"/>
                  <a:gd name="T5" fmla="*/ 2 h 454"/>
                  <a:gd name="T6" fmla="*/ 1 w 143"/>
                  <a:gd name="T7" fmla="*/ 0 h 454"/>
                  <a:gd name="T8" fmla="*/ 0 60000 65536"/>
                  <a:gd name="T9" fmla="*/ 0 60000 65536"/>
                  <a:gd name="T10" fmla="*/ 0 60000 65536"/>
                  <a:gd name="T11" fmla="*/ 0 60000 65536"/>
                  <a:gd name="T12" fmla="*/ 0 w 143"/>
                  <a:gd name="T13" fmla="*/ 0 h 454"/>
                  <a:gd name="T14" fmla="*/ 143 w 143"/>
                  <a:gd name="T15" fmla="*/ 454 h 454"/>
                </a:gdLst>
                <a:ahLst/>
                <a:cxnLst>
                  <a:cxn ang="T8">
                    <a:pos x="T0" y="T1"/>
                  </a:cxn>
                  <a:cxn ang="T9">
                    <a:pos x="T2" y="T3"/>
                  </a:cxn>
                  <a:cxn ang="T10">
                    <a:pos x="T4" y="T5"/>
                  </a:cxn>
                  <a:cxn ang="T11">
                    <a:pos x="T6" y="T7"/>
                  </a:cxn>
                </a:cxnLst>
                <a:rect l="T12" t="T13" r="T14" b="T15"/>
                <a:pathLst>
                  <a:path w="143" h="454">
                    <a:moveTo>
                      <a:pt x="0" y="0"/>
                    </a:moveTo>
                    <a:lnTo>
                      <a:pt x="0" y="454"/>
                    </a:lnTo>
                    <a:lnTo>
                      <a:pt x="143" y="417"/>
                    </a:lnTo>
                    <a:lnTo>
                      <a:pt x="143" y="59"/>
                    </a:lnTo>
                  </a:path>
                </a:pathLst>
              </a:custGeom>
              <a:noFill/>
              <a:ln w="7938">
                <a:solidFill>
                  <a:srgbClr val="1F1A17"/>
                </a:solidFill>
                <a:prstDash val="solid"/>
                <a:round/>
                <a:headEnd/>
                <a:tailEnd/>
              </a:ln>
            </p:spPr>
            <p:txBody>
              <a:bodyPr/>
              <a:lstStyle/>
              <a:p>
                <a:endParaRPr lang="en-US"/>
              </a:p>
            </p:txBody>
          </p:sp>
        </p:grpSp>
        <p:grpSp>
          <p:nvGrpSpPr>
            <p:cNvPr id="52242" name="Group 2423"/>
            <p:cNvGrpSpPr>
              <a:grpSpLocks/>
            </p:cNvGrpSpPr>
            <p:nvPr/>
          </p:nvGrpSpPr>
          <p:grpSpPr bwMode="auto">
            <a:xfrm>
              <a:off x="3310" y="1446"/>
              <a:ext cx="922" cy="1518"/>
              <a:chOff x="3310" y="1446"/>
              <a:chExt cx="922" cy="1518"/>
            </a:xfrm>
          </p:grpSpPr>
          <p:sp>
            <p:nvSpPr>
              <p:cNvPr id="55781" name="Freeform 2223"/>
              <p:cNvSpPr>
                <a:spLocks/>
              </p:cNvSpPr>
              <p:nvPr/>
            </p:nvSpPr>
            <p:spPr bwMode="auto">
              <a:xfrm>
                <a:off x="3762" y="2041"/>
                <a:ext cx="138" cy="105"/>
              </a:xfrm>
              <a:custGeom>
                <a:avLst/>
                <a:gdLst>
                  <a:gd name="T0" fmla="*/ 2 w 830"/>
                  <a:gd name="T1" fmla="*/ 1 h 631"/>
                  <a:gd name="T2" fmla="*/ 2 w 830"/>
                  <a:gd name="T3" fmla="*/ 1 h 631"/>
                  <a:gd name="T4" fmla="*/ 2 w 830"/>
                  <a:gd name="T5" fmla="*/ 2 h 631"/>
                  <a:gd name="T6" fmla="*/ 2 w 830"/>
                  <a:gd name="T7" fmla="*/ 2 h 631"/>
                  <a:gd name="T8" fmla="*/ 2 w 830"/>
                  <a:gd name="T9" fmla="*/ 2 h 631"/>
                  <a:gd name="T10" fmla="*/ 2 w 830"/>
                  <a:gd name="T11" fmla="*/ 2 h 631"/>
                  <a:gd name="T12" fmla="*/ 2 w 830"/>
                  <a:gd name="T13" fmla="*/ 2 h 631"/>
                  <a:gd name="T14" fmla="*/ 3 w 830"/>
                  <a:gd name="T15" fmla="*/ 2 h 631"/>
                  <a:gd name="T16" fmla="*/ 3 w 830"/>
                  <a:gd name="T17" fmla="*/ 2 h 631"/>
                  <a:gd name="T18" fmla="*/ 3 w 830"/>
                  <a:gd name="T19" fmla="*/ 2 h 631"/>
                  <a:gd name="T20" fmla="*/ 3 w 830"/>
                  <a:gd name="T21" fmla="*/ 2 h 631"/>
                  <a:gd name="T22" fmla="*/ 3 w 830"/>
                  <a:gd name="T23" fmla="*/ 2 h 631"/>
                  <a:gd name="T24" fmla="*/ 3 w 830"/>
                  <a:gd name="T25" fmla="*/ 2 h 631"/>
                  <a:gd name="T26" fmla="*/ 3 w 830"/>
                  <a:gd name="T27" fmla="*/ 2 h 631"/>
                  <a:gd name="T28" fmla="*/ 3 w 830"/>
                  <a:gd name="T29" fmla="*/ 2 h 631"/>
                  <a:gd name="T30" fmla="*/ 3 w 830"/>
                  <a:gd name="T31" fmla="*/ 2 h 631"/>
                  <a:gd name="T32" fmla="*/ 3 w 830"/>
                  <a:gd name="T33" fmla="*/ 2 h 631"/>
                  <a:gd name="T34" fmla="*/ 4 w 830"/>
                  <a:gd name="T35" fmla="*/ 2 h 631"/>
                  <a:gd name="T36" fmla="*/ 4 w 830"/>
                  <a:gd name="T37" fmla="*/ 2 h 631"/>
                  <a:gd name="T38" fmla="*/ 4 w 830"/>
                  <a:gd name="T39" fmla="*/ 2 h 631"/>
                  <a:gd name="T40" fmla="*/ 4 w 830"/>
                  <a:gd name="T41" fmla="*/ 2 h 631"/>
                  <a:gd name="T42" fmla="*/ 4 w 830"/>
                  <a:gd name="T43" fmla="*/ 3 h 631"/>
                  <a:gd name="T44" fmla="*/ 3 w 830"/>
                  <a:gd name="T45" fmla="*/ 3 h 631"/>
                  <a:gd name="T46" fmla="*/ 3 w 830"/>
                  <a:gd name="T47" fmla="*/ 3 h 631"/>
                  <a:gd name="T48" fmla="*/ 3 w 830"/>
                  <a:gd name="T49" fmla="*/ 3 h 631"/>
                  <a:gd name="T50" fmla="*/ 3 w 830"/>
                  <a:gd name="T51" fmla="*/ 3 h 631"/>
                  <a:gd name="T52" fmla="*/ 2 w 830"/>
                  <a:gd name="T53" fmla="*/ 3 h 631"/>
                  <a:gd name="T54" fmla="*/ 2 w 830"/>
                  <a:gd name="T55" fmla="*/ 3 h 631"/>
                  <a:gd name="T56" fmla="*/ 2 w 830"/>
                  <a:gd name="T57" fmla="*/ 3 h 631"/>
                  <a:gd name="T58" fmla="*/ 2 w 830"/>
                  <a:gd name="T59" fmla="*/ 3 h 631"/>
                  <a:gd name="T60" fmla="*/ 2 w 830"/>
                  <a:gd name="T61" fmla="*/ 3 h 631"/>
                  <a:gd name="T62" fmla="*/ 2 w 830"/>
                  <a:gd name="T63" fmla="*/ 3 h 631"/>
                  <a:gd name="T64" fmla="*/ 2 w 830"/>
                  <a:gd name="T65" fmla="*/ 3 h 631"/>
                  <a:gd name="T66" fmla="*/ 1 w 830"/>
                  <a:gd name="T67" fmla="*/ 3 h 631"/>
                  <a:gd name="T68" fmla="*/ 1 w 830"/>
                  <a:gd name="T69" fmla="*/ 2 h 631"/>
                  <a:gd name="T70" fmla="*/ 1 w 830"/>
                  <a:gd name="T71" fmla="*/ 2 h 631"/>
                  <a:gd name="T72" fmla="*/ 1 w 830"/>
                  <a:gd name="T73" fmla="*/ 2 h 631"/>
                  <a:gd name="T74" fmla="*/ 1 w 830"/>
                  <a:gd name="T75" fmla="*/ 2 h 631"/>
                  <a:gd name="T76" fmla="*/ 1 w 830"/>
                  <a:gd name="T77" fmla="*/ 2 h 631"/>
                  <a:gd name="T78" fmla="*/ 1 w 830"/>
                  <a:gd name="T79" fmla="*/ 2 h 631"/>
                  <a:gd name="T80" fmla="*/ 1 w 830"/>
                  <a:gd name="T81" fmla="*/ 2 h 631"/>
                  <a:gd name="T82" fmla="*/ 1 w 830"/>
                  <a:gd name="T83" fmla="*/ 2 h 631"/>
                  <a:gd name="T84" fmla="*/ 0 w 830"/>
                  <a:gd name="T85" fmla="*/ 2 h 631"/>
                  <a:gd name="T86" fmla="*/ 0 w 830"/>
                  <a:gd name="T87" fmla="*/ 2 h 631"/>
                  <a:gd name="T88" fmla="*/ 0 w 830"/>
                  <a:gd name="T89" fmla="*/ 2 h 631"/>
                  <a:gd name="T90" fmla="*/ 0 w 830"/>
                  <a:gd name="T91" fmla="*/ 2 h 631"/>
                  <a:gd name="T92" fmla="*/ 0 w 830"/>
                  <a:gd name="T93" fmla="*/ 2 h 631"/>
                  <a:gd name="T94" fmla="*/ 0 w 830"/>
                  <a:gd name="T95" fmla="*/ 2 h 631"/>
                  <a:gd name="T96" fmla="*/ 0 w 830"/>
                  <a:gd name="T97" fmla="*/ 0 h 631"/>
                  <a:gd name="T98" fmla="*/ 0 w 830"/>
                  <a:gd name="T99" fmla="*/ 0 h 631"/>
                  <a:gd name="T100" fmla="*/ 0 w 830"/>
                  <a:gd name="T101" fmla="*/ 0 h 631"/>
                  <a:gd name="T102" fmla="*/ 0 w 830"/>
                  <a:gd name="T103" fmla="*/ 0 h 631"/>
                  <a:gd name="T104" fmla="*/ 0 w 830"/>
                  <a:gd name="T105" fmla="*/ 0 h 631"/>
                  <a:gd name="T106" fmla="*/ 0 w 830"/>
                  <a:gd name="T107" fmla="*/ 0 h 631"/>
                  <a:gd name="T108" fmla="*/ 0 w 830"/>
                  <a:gd name="T109" fmla="*/ 0 h 631"/>
                  <a:gd name="T110" fmla="*/ 0 w 830"/>
                  <a:gd name="T111" fmla="*/ 0 h 631"/>
                  <a:gd name="T112" fmla="*/ 0 w 830"/>
                  <a:gd name="T113" fmla="*/ 0 h 631"/>
                  <a:gd name="T114" fmla="*/ 0 w 830"/>
                  <a:gd name="T115" fmla="*/ 0 h 631"/>
                  <a:gd name="T116" fmla="*/ 1 w 830"/>
                  <a:gd name="T117" fmla="*/ 0 h 631"/>
                  <a:gd name="T118" fmla="*/ 1 w 830"/>
                  <a:gd name="T119" fmla="*/ 0 h 631"/>
                  <a:gd name="T120" fmla="*/ 1 w 830"/>
                  <a:gd name="T121" fmla="*/ 1 h 631"/>
                  <a:gd name="T122" fmla="*/ 1 w 830"/>
                  <a:gd name="T123" fmla="*/ 1 h 631"/>
                  <a:gd name="T124" fmla="*/ 1 w 830"/>
                  <a:gd name="T125" fmla="*/ 1 h 6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30"/>
                  <a:gd name="T190" fmla="*/ 0 h 631"/>
                  <a:gd name="T191" fmla="*/ 830 w 830"/>
                  <a:gd name="T192" fmla="*/ 631 h 6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30" h="631">
                    <a:moveTo>
                      <a:pt x="418" y="322"/>
                    </a:moveTo>
                    <a:lnTo>
                      <a:pt x="440" y="344"/>
                    </a:lnTo>
                    <a:lnTo>
                      <a:pt x="464" y="364"/>
                    </a:lnTo>
                    <a:lnTo>
                      <a:pt x="488" y="385"/>
                    </a:lnTo>
                    <a:lnTo>
                      <a:pt x="512" y="404"/>
                    </a:lnTo>
                    <a:lnTo>
                      <a:pt x="536" y="423"/>
                    </a:lnTo>
                    <a:lnTo>
                      <a:pt x="561" y="440"/>
                    </a:lnTo>
                    <a:lnTo>
                      <a:pt x="586" y="457"/>
                    </a:lnTo>
                    <a:lnTo>
                      <a:pt x="611" y="472"/>
                    </a:lnTo>
                    <a:lnTo>
                      <a:pt x="637" y="486"/>
                    </a:lnTo>
                    <a:lnTo>
                      <a:pt x="663" y="498"/>
                    </a:lnTo>
                    <a:lnTo>
                      <a:pt x="689" y="507"/>
                    </a:lnTo>
                    <a:lnTo>
                      <a:pt x="716" y="515"/>
                    </a:lnTo>
                    <a:lnTo>
                      <a:pt x="730" y="519"/>
                    </a:lnTo>
                    <a:lnTo>
                      <a:pt x="744" y="521"/>
                    </a:lnTo>
                    <a:lnTo>
                      <a:pt x="757" y="523"/>
                    </a:lnTo>
                    <a:lnTo>
                      <a:pt x="772" y="524"/>
                    </a:lnTo>
                    <a:lnTo>
                      <a:pt x="786" y="524"/>
                    </a:lnTo>
                    <a:lnTo>
                      <a:pt x="800" y="524"/>
                    </a:lnTo>
                    <a:lnTo>
                      <a:pt x="815" y="523"/>
                    </a:lnTo>
                    <a:lnTo>
                      <a:pt x="830" y="522"/>
                    </a:lnTo>
                    <a:lnTo>
                      <a:pt x="830" y="630"/>
                    </a:lnTo>
                    <a:lnTo>
                      <a:pt x="769" y="631"/>
                    </a:lnTo>
                    <a:lnTo>
                      <a:pt x="710" y="629"/>
                    </a:lnTo>
                    <a:lnTo>
                      <a:pt x="653" y="626"/>
                    </a:lnTo>
                    <a:lnTo>
                      <a:pt x="596" y="622"/>
                    </a:lnTo>
                    <a:lnTo>
                      <a:pt x="542" y="615"/>
                    </a:lnTo>
                    <a:lnTo>
                      <a:pt x="487" y="606"/>
                    </a:lnTo>
                    <a:lnTo>
                      <a:pt x="461" y="601"/>
                    </a:lnTo>
                    <a:lnTo>
                      <a:pt x="435" y="596"/>
                    </a:lnTo>
                    <a:lnTo>
                      <a:pt x="409" y="589"/>
                    </a:lnTo>
                    <a:lnTo>
                      <a:pt x="384" y="582"/>
                    </a:lnTo>
                    <a:lnTo>
                      <a:pt x="358" y="575"/>
                    </a:lnTo>
                    <a:lnTo>
                      <a:pt x="333" y="567"/>
                    </a:lnTo>
                    <a:lnTo>
                      <a:pt x="308" y="558"/>
                    </a:lnTo>
                    <a:lnTo>
                      <a:pt x="284" y="549"/>
                    </a:lnTo>
                    <a:lnTo>
                      <a:pt x="259" y="539"/>
                    </a:lnTo>
                    <a:lnTo>
                      <a:pt x="235" y="529"/>
                    </a:lnTo>
                    <a:lnTo>
                      <a:pt x="211" y="516"/>
                    </a:lnTo>
                    <a:lnTo>
                      <a:pt x="187" y="505"/>
                    </a:lnTo>
                    <a:lnTo>
                      <a:pt x="165" y="491"/>
                    </a:lnTo>
                    <a:lnTo>
                      <a:pt x="141" y="478"/>
                    </a:lnTo>
                    <a:lnTo>
                      <a:pt x="118" y="464"/>
                    </a:lnTo>
                    <a:lnTo>
                      <a:pt x="95" y="448"/>
                    </a:lnTo>
                    <a:lnTo>
                      <a:pt x="71" y="432"/>
                    </a:lnTo>
                    <a:lnTo>
                      <a:pt x="50" y="415"/>
                    </a:lnTo>
                    <a:lnTo>
                      <a:pt x="27" y="397"/>
                    </a:lnTo>
                    <a:lnTo>
                      <a:pt x="4" y="379"/>
                    </a:lnTo>
                    <a:lnTo>
                      <a:pt x="0" y="12"/>
                    </a:lnTo>
                    <a:lnTo>
                      <a:pt x="0" y="7"/>
                    </a:lnTo>
                    <a:lnTo>
                      <a:pt x="1" y="2"/>
                    </a:lnTo>
                    <a:lnTo>
                      <a:pt x="2" y="0"/>
                    </a:lnTo>
                    <a:lnTo>
                      <a:pt x="4" y="0"/>
                    </a:lnTo>
                    <a:lnTo>
                      <a:pt x="9" y="1"/>
                    </a:lnTo>
                    <a:lnTo>
                      <a:pt x="13" y="3"/>
                    </a:lnTo>
                    <a:lnTo>
                      <a:pt x="49" y="24"/>
                    </a:lnTo>
                    <a:lnTo>
                      <a:pt x="83" y="45"/>
                    </a:lnTo>
                    <a:lnTo>
                      <a:pt x="117" y="68"/>
                    </a:lnTo>
                    <a:lnTo>
                      <a:pt x="150" y="92"/>
                    </a:lnTo>
                    <a:lnTo>
                      <a:pt x="183" y="116"/>
                    </a:lnTo>
                    <a:lnTo>
                      <a:pt x="214" y="141"/>
                    </a:lnTo>
                    <a:lnTo>
                      <a:pt x="245" y="166"/>
                    </a:lnTo>
                    <a:lnTo>
                      <a:pt x="277" y="192"/>
                    </a:lnTo>
                  </a:path>
                </a:pathLst>
              </a:custGeom>
              <a:noFill/>
              <a:ln w="7938">
                <a:solidFill>
                  <a:srgbClr val="1F1A17"/>
                </a:solidFill>
                <a:prstDash val="solid"/>
                <a:round/>
                <a:headEnd/>
                <a:tailEnd/>
              </a:ln>
            </p:spPr>
            <p:txBody>
              <a:bodyPr/>
              <a:lstStyle/>
              <a:p>
                <a:endParaRPr lang="en-US"/>
              </a:p>
            </p:txBody>
          </p:sp>
          <p:sp>
            <p:nvSpPr>
              <p:cNvPr id="55782" name="Freeform 2224"/>
              <p:cNvSpPr>
                <a:spLocks/>
              </p:cNvSpPr>
              <p:nvPr/>
            </p:nvSpPr>
            <p:spPr bwMode="auto">
              <a:xfrm>
                <a:off x="3778" y="2032"/>
                <a:ext cx="127" cy="104"/>
              </a:xfrm>
              <a:custGeom>
                <a:avLst/>
                <a:gdLst>
                  <a:gd name="T0" fmla="*/ 0 w 762"/>
                  <a:gd name="T1" fmla="*/ 0 h 628"/>
                  <a:gd name="T2" fmla="*/ 0 w 762"/>
                  <a:gd name="T3" fmla="*/ 0 h 628"/>
                  <a:gd name="T4" fmla="*/ 0 w 762"/>
                  <a:gd name="T5" fmla="*/ 0 h 628"/>
                  <a:gd name="T6" fmla="*/ 0 w 762"/>
                  <a:gd name="T7" fmla="*/ 0 h 628"/>
                  <a:gd name="T8" fmla="*/ 0 w 762"/>
                  <a:gd name="T9" fmla="*/ 0 h 628"/>
                  <a:gd name="T10" fmla="*/ 0 w 762"/>
                  <a:gd name="T11" fmla="*/ 0 h 628"/>
                  <a:gd name="T12" fmla="*/ 1 w 762"/>
                  <a:gd name="T13" fmla="*/ 0 h 628"/>
                  <a:gd name="T14" fmla="*/ 1 w 762"/>
                  <a:gd name="T15" fmla="*/ 0 h 628"/>
                  <a:gd name="T16" fmla="*/ 1 w 762"/>
                  <a:gd name="T17" fmla="*/ 1 h 628"/>
                  <a:gd name="T18" fmla="*/ 1 w 762"/>
                  <a:gd name="T19" fmla="*/ 1 h 628"/>
                  <a:gd name="T20" fmla="*/ 1 w 762"/>
                  <a:gd name="T21" fmla="*/ 1 h 628"/>
                  <a:gd name="T22" fmla="*/ 2 w 762"/>
                  <a:gd name="T23" fmla="*/ 1 h 628"/>
                  <a:gd name="T24" fmla="*/ 2 w 762"/>
                  <a:gd name="T25" fmla="*/ 1 h 628"/>
                  <a:gd name="T26" fmla="*/ 2 w 762"/>
                  <a:gd name="T27" fmla="*/ 1 h 628"/>
                  <a:gd name="T28" fmla="*/ 2 w 762"/>
                  <a:gd name="T29" fmla="*/ 2 h 628"/>
                  <a:gd name="T30" fmla="*/ 2 w 762"/>
                  <a:gd name="T31" fmla="*/ 2 h 628"/>
                  <a:gd name="T32" fmla="*/ 2 w 762"/>
                  <a:gd name="T33" fmla="*/ 2 h 628"/>
                  <a:gd name="T34" fmla="*/ 2 w 762"/>
                  <a:gd name="T35" fmla="*/ 2 h 628"/>
                  <a:gd name="T36" fmla="*/ 2 w 762"/>
                  <a:gd name="T37" fmla="*/ 2 h 628"/>
                  <a:gd name="T38" fmla="*/ 2 w 762"/>
                  <a:gd name="T39" fmla="*/ 2 h 628"/>
                  <a:gd name="T40" fmla="*/ 2 w 762"/>
                  <a:gd name="T41" fmla="*/ 2 h 628"/>
                  <a:gd name="T42" fmla="*/ 3 w 762"/>
                  <a:gd name="T43" fmla="*/ 2 h 628"/>
                  <a:gd name="T44" fmla="*/ 3 w 762"/>
                  <a:gd name="T45" fmla="*/ 2 h 628"/>
                  <a:gd name="T46" fmla="*/ 3 w 762"/>
                  <a:gd name="T47" fmla="*/ 2 h 628"/>
                  <a:gd name="T48" fmla="*/ 3 w 762"/>
                  <a:gd name="T49" fmla="*/ 2 h 628"/>
                  <a:gd name="T50" fmla="*/ 3 w 762"/>
                  <a:gd name="T51" fmla="*/ 2 h 628"/>
                  <a:gd name="T52" fmla="*/ 3 w 762"/>
                  <a:gd name="T53" fmla="*/ 2 h 628"/>
                  <a:gd name="T54" fmla="*/ 3 w 762"/>
                  <a:gd name="T55" fmla="*/ 2 h 628"/>
                  <a:gd name="T56" fmla="*/ 3 w 762"/>
                  <a:gd name="T57" fmla="*/ 2 h 628"/>
                  <a:gd name="T58" fmla="*/ 3 w 762"/>
                  <a:gd name="T59" fmla="*/ 2 h 628"/>
                  <a:gd name="T60" fmla="*/ 3 w 762"/>
                  <a:gd name="T61" fmla="*/ 2 h 628"/>
                  <a:gd name="T62" fmla="*/ 4 w 762"/>
                  <a:gd name="T63" fmla="*/ 2 h 628"/>
                  <a:gd name="T64" fmla="*/ 4 w 762"/>
                  <a:gd name="T65" fmla="*/ 2 h 628"/>
                  <a:gd name="T66" fmla="*/ 4 w 762"/>
                  <a:gd name="T67" fmla="*/ 3 h 6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2"/>
                  <a:gd name="T103" fmla="*/ 0 h 628"/>
                  <a:gd name="T104" fmla="*/ 762 w 762"/>
                  <a:gd name="T105" fmla="*/ 628 h 6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2" h="628">
                    <a:moveTo>
                      <a:pt x="0" y="0"/>
                    </a:moveTo>
                    <a:lnTo>
                      <a:pt x="6" y="1"/>
                    </a:lnTo>
                    <a:lnTo>
                      <a:pt x="14" y="4"/>
                    </a:lnTo>
                    <a:lnTo>
                      <a:pt x="46" y="24"/>
                    </a:lnTo>
                    <a:lnTo>
                      <a:pt x="77" y="46"/>
                    </a:lnTo>
                    <a:lnTo>
                      <a:pt x="108" y="67"/>
                    </a:lnTo>
                    <a:lnTo>
                      <a:pt x="137" y="91"/>
                    </a:lnTo>
                    <a:lnTo>
                      <a:pt x="167" y="114"/>
                    </a:lnTo>
                    <a:lnTo>
                      <a:pt x="195" y="139"/>
                    </a:lnTo>
                    <a:lnTo>
                      <a:pt x="223" y="164"/>
                    </a:lnTo>
                    <a:lnTo>
                      <a:pt x="252" y="190"/>
                    </a:lnTo>
                    <a:lnTo>
                      <a:pt x="309" y="245"/>
                    </a:lnTo>
                    <a:lnTo>
                      <a:pt x="368" y="304"/>
                    </a:lnTo>
                    <a:lnTo>
                      <a:pt x="397" y="335"/>
                    </a:lnTo>
                    <a:lnTo>
                      <a:pt x="427" y="363"/>
                    </a:lnTo>
                    <a:lnTo>
                      <a:pt x="457" y="392"/>
                    </a:lnTo>
                    <a:lnTo>
                      <a:pt x="488" y="418"/>
                    </a:lnTo>
                    <a:lnTo>
                      <a:pt x="504" y="430"/>
                    </a:lnTo>
                    <a:lnTo>
                      <a:pt x="520" y="443"/>
                    </a:lnTo>
                    <a:lnTo>
                      <a:pt x="536" y="454"/>
                    </a:lnTo>
                    <a:lnTo>
                      <a:pt x="552" y="464"/>
                    </a:lnTo>
                    <a:lnTo>
                      <a:pt x="569" y="475"/>
                    </a:lnTo>
                    <a:lnTo>
                      <a:pt x="584" y="484"/>
                    </a:lnTo>
                    <a:lnTo>
                      <a:pt x="601" y="492"/>
                    </a:lnTo>
                    <a:lnTo>
                      <a:pt x="619" y="500"/>
                    </a:lnTo>
                    <a:lnTo>
                      <a:pt x="636" y="506"/>
                    </a:lnTo>
                    <a:lnTo>
                      <a:pt x="653" y="511"/>
                    </a:lnTo>
                    <a:lnTo>
                      <a:pt x="671" y="515"/>
                    </a:lnTo>
                    <a:lnTo>
                      <a:pt x="689" y="519"/>
                    </a:lnTo>
                    <a:lnTo>
                      <a:pt x="706" y="521"/>
                    </a:lnTo>
                    <a:lnTo>
                      <a:pt x="725" y="522"/>
                    </a:lnTo>
                    <a:lnTo>
                      <a:pt x="743" y="521"/>
                    </a:lnTo>
                    <a:lnTo>
                      <a:pt x="762" y="519"/>
                    </a:lnTo>
                    <a:lnTo>
                      <a:pt x="762" y="628"/>
                    </a:lnTo>
                  </a:path>
                </a:pathLst>
              </a:custGeom>
              <a:noFill/>
              <a:ln w="7938">
                <a:solidFill>
                  <a:srgbClr val="1F1A17"/>
                </a:solidFill>
                <a:prstDash val="solid"/>
                <a:round/>
                <a:headEnd/>
                <a:tailEnd/>
              </a:ln>
            </p:spPr>
            <p:txBody>
              <a:bodyPr/>
              <a:lstStyle/>
              <a:p>
                <a:endParaRPr lang="en-US"/>
              </a:p>
            </p:txBody>
          </p:sp>
          <p:sp>
            <p:nvSpPr>
              <p:cNvPr id="55783" name="Freeform 2225"/>
              <p:cNvSpPr>
                <a:spLocks/>
              </p:cNvSpPr>
              <p:nvPr/>
            </p:nvSpPr>
            <p:spPr bwMode="auto">
              <a:xfrm>
                <a:off x="3762" y="2032"/>
                <a:ext cx="16" cy="9"/>
              </a:xfrm>
              <a:custGeom>
                <a:avLst/>
                <a:gdLst>
                  <a:gd name="T0" fmla="*/ 0 w 99"/>
                  <a:gd name="T1" fmla="*/ 0 h 58"/>
                  <a:gd name="T2" fmla="*/ 0 w 99"/>
                  <a:gd name="T3" fmla="*/ 0 h 58"/>
                  <a:gd name="T4" fmla="*/ 0 w 99"/>
                  <a:gd name="T5" fmla="*/ 0 h 58"/>
                  <a:gd name="T6" fmla="*/ 0 60000 65536"/>
                  <a:gd name="T7" fmla="*/ 0 60000 65536"/>
                  <a:gd name="T8" fmla="*/ 0 60000 65536"/>
                  <a:gd name="T9" fmla="*/ 0 w 99"/>
                  <a:gd name="T10" fmla="*/ 0 h 58"/>
                  <a:gd name="T11" fmla="*/ 99 w 99"/>
                  <a:gd name="T12" fmla="*/ 58 h 58"/>
                </a:gdLst>
                <a:ahLst/>
                <a:cxnLst>
                  <a:cxn ang="T6">
                    <a:pos x="T0" y="T1"/>
                  </a:cxn>
                  <a:cxn ang="T7">
                    <a:pos x="T2" y="T3"/>
                  </a:cxn>
                  <a:cxn ang="T8">
                    <a:pos x="T4" y="T5"/>
                  </a:cxn>
                </a:cxnLst>
                <a:rect l="T9" t="T10" r="T11" b="T12"/>
                <a:pathLst>
                  <a:path w="99" h="58">
                    <a:moveTo>
                      <a:pt x="0" y="58"/>
                    </a:moveTo>
                    <a:lnTo>
                      <a:pt x="99" y="0"/>
                    </a:lnTo>
                    <a:lnTo>
                      <a:pt x="93" y="1"/>
                    </a:lnTo>
                  </a:path>
                </a:pathLst>
              </a:custGeom>
              <a:noFill/>
              <a:ln w="7938">
                <a:solidFill>
                  <a:srgbClr val="1F1A17"/>
                </a:solidFill>
                <a:prstDash val="solid"/>
                <a:round/>
                <a:headEnd/>
                <a:tailEnd/>
              </a:ln>
            </p:spPr>
            <p:txBody>
              <a:bodyPr/>
              <a:lstStyle/>
              <a:p>
                <a:endParaRPr lang="en-US"/>
              </a:p>
            </p:txBody>
          </p:sp>
          <p:sp>
            <p:nvSpPr>
              <p:cNvPr id="55784" name="Line 2226"/>
              <p:cNvSpPr>
                <a:spLocks noChangeShapeType="1"/>
              </p:cNvSpPr>
              <p:nvPr/>
            </p:nvSpPr>
            <p:spPr bwMode="auto">
              <a:xfrm flipV="1">
                <a:off x="3900" y="2118"/>
                <a:ext cx="5" cy="11"/>
              </a:xfrm>
              <a:prstGeom prst="line">
                <a:avLst/>
              </a:prstGeom>
              <a:noFill/>
              <a:ln w="7938">
                <a:solidFill>
                  <a:srgbClr val="1F1A17"/>
                </a:solidFill>
                <a:round/>
                <a:headEnd/>
                <a:tailEnd/>
              </a:ln>
            </p:spPr>
            <p:txBody>
              <a:bodyPr/>
              <a:lstStyle/>
              <a:p>
                <a:endParaRPr lang="en-US"/>
              </a:p>
            </p:txBody>
          </p:sp>
          <p:sp>
            <p:nvSpPr>
              <p:cNvPr id="55785" name="Line 2227"/>
              <p:cNvSpPr>
                <a:spLocks noChangeShapeType="1"/>
              </p:cNvSpPr>
              <p:nvPr/>
            </p:nvSpPr>
            <p:spPr bwMode="auto">
              <a:xfrm flipV="1">
                <a:off x="3900" y="2136"/>
                <a:ext cx="5" cy="11"/>
              </a:xfrm>
              <a:prstGeom prst="line">
                <a:avLst/>
              </a:prstGeom>
              <a:noFill/>
              <a:ln w="7938">
                <a:solidFill>
                  <a:srgbClr val="1F1A17"/>
                </a:solidFill>
                <a:round/>
                <a:headEnd/>
                <a:tailEnd/>
              </a:ln>
            </p:spPr>
            <p:txBody>
              <a:bodyPr/>
              <a:lstStyle/>
              <a:p>
                <a:endParaRPr lang="en-US"/>
              </a:p>
            </p:txBody>
          </p:sp>
          <p:sp>
            <p:nvSpPr>
              <p:cNvPr id="55786" name="Freeform 2228"/>
              <p:cNvSpPr>
                <a:spLocks/>
              </p:cNvSpPr>
              <p:nvPr/>
            </p:nvSpPr>
            <p:spPr bwMode="auto">
              <a:xfrm>
                <a:off x="3755" y="2033"/>
                <a:ext cx="14" cy="55"/>
              </a:xfrm>
              <a:custGeom>
                <a:avLst/>
                <a:gdLst>
                  <a:gd name="T0" fmla="*/ 0 w 83"/>
                  <a:gd name="T1" fmla="*/ 2 h 328"/>
                  <a:gd name="T2" fmla="*/ 0 w 83"/>
                  <a:gd name="T3" fmla="*/ 2 h 328"/>
                  <a:gd name="T4" fmla="*/ 0 w 83"/>
                  <a:gd name="T5" fmla="*/ 2 h 328"/>
                  <a:gd name="T6" fmla="*/ 0 w 83"/>
                  <a:gd name="T7" fmla="*/ 2 h 328"/>
                  <a:gd name="T8" fmla="*/ 0 w 83"/>
                  <a:gd name="T9" fmla="*/ 2 h 328"/>
                  <a:gd name="T10" fmla="*/ 0 w 83"/>
                  <a:gd name="T11" fmla="*/ 2 h 328"/>
                  <a:gd name="T12" fmla="*/ 0 w 83"/>
                  <a:gd name="T13" fmla="*/ 2 h 328"/>
                  <a:gd name="T14" fmla="*/ 0 w 83"/>
                  <a:gd name="T15" fmla="*/ 2 h 328"/>
                  <a:gd name="T16" fmla="*/ 0 w 83"/>
                  <a:gd name="T17" fmla="*/ 2 h 328"/>
                  <a:gd name="T18" fmla="*/ 0 w 83"/>
                  <a:gd name="T19" fmla="*/ 2 h 328"/>
                  <a:gd name="T20" fmla="*/ 0 w 83"/>
                  <a:gd name="T21" fmla="*/ 0 h 328"/>
                  <a:gd name="T22" fmla="*/ 0 w 83"/>
                  <a:gd name="T23" fmla="*/ 0 h 328"/>
                  <a:gd name="T24" fmla="*/ 0 w 83"/>
                  <a:gd name="T25" fmla="*/ 0 h 328"/>
                  <a:gd name="T26" fmla="*/ 0 w 83"/>
                  <a:gd name="T27" fmla="*/ 0 h 328"/>
                  <a:gd name="T28" fmla="*/ 0 w 83"/>
                  <a:gd name="T29" fmla="*/ 0 h 328"/>
                  <a:gd name="T30" fmla="*/ 0 w 83"/>
                  <a:gd name="T31" fmla="*/ 0 h 328"/>
                  <a:gd name="T32" fmla="*/ 0 w 83"/>
                  <a:gd name="T33" fmla="*/ 0 h 328"/>
                  <a:gd name="T34" fmla="*/ 0 w 83"/>
                  <a:gd name="T35" fmla="*/ 0 h 3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328"/>
                  <a:gd name="T56" fmla="*/ 83 w 83"/>
                  <a:gd name="T57" fmla="*/ 328 h 3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328">
                    <a:moveTo>
                      <a:pt x="44" y="309"/>
                    </a:moveTo>
                    <a:lnTo>
                      <a:pt x="12" y="327"/>
                    </a:lnTo>
                    <a:lnTo>
                      <a:pt x="10" y="328"/>
                    </a:lnTo>
                    <a:lnTo>
                      <a:pt x="8" y="327"/>
                    </a:lnTo>
                    <a:lnTo>
                      <a:pt x="6" y="326"/>
                    </a:lnTo>
                    <a:lnTo>
                      <a:pt x="3" y="325"/>
                    </a:lnTo>
                    <a:lnTo>
                      <a:pt x="2" y="323"/>
                    </a:lnTo>
                    <a:lnTo>
                      <a:pt x="0" y="320"/>
                    </a:lnTo>
                    <a:lnTo>
                      <a:pt x="0" y="317"/>
                    </a:lnTo>
                    <a:lnTo>
                      <a:pt x="0" y="314"/>
                    </a:lnTo>
                    <a:lnTo>
                      <a:pt x="0" y="63"/>
                    </a:lnTo>
                    <a:lnTo>
                      <a:pt x="0" y="56"/>
                    </a:lnTo>
                    <a:lnTo>
                      <a:pt x="2" y="49"/>
                    </a:lnTo>
                    <a:lnTo>
                      <a:pt x="5" y="46"/>
                    </a:lnTo>
                    <a:lnTo>
                      <a:pt x="7" y="42"/>
                    </a:lnTo>
                    <a:lnTo>
                      <a:pt x="10" y="41"/>
                    </a:lnTo>
                    <a:lnTo>
                      <a:pt x="14" y="39"/>
                    </a:lnTo>
                    <a:lnTo>
                      <a:pt x="83" y="0"/>
                    </a:lnTo>
                  </a:path>
                </a:pathLst>
              </a:custGeom>
              <a:noFill/>
              <a:ln w="7938">
                <a:solidFill>
                  <a:srgbClr val="1F1A17"/>
                </a:solidFill>
                <a:prstDash val="solid"/>
                <a:round/>
                <a:headEnd/>
                <a:tailEnd/>
              </a:ln>
            </p:spPr>
            <p:txBody>
              <a:bodyPr/>
              <a:lstStyle/>
              <a:p>
                <a:endParaRPr lang="en-US"/>
              </a:p>
            </p:txBody>
          </p:sp>
          <p:sp>
            <p:nvSpPr>
              <p:cNvPr id="55787" name="Freeform 2229"/>
              <p:cNvSpPr>
                <a:spLocks/>
              </p:cNvSpPr>
              <p:nvPr/>
            </p:nvSpPr>
            <p:spPr bwMode="auto">
              <a:xfrm>
                <a:off x="3722" y="2008"/>
                <a:ext cx="11" cy="48"/>
              </a:xfrm>
              <a:custGeom>
                <a:avLst/>
                <a:gdLst>
                  <a:gd name="T0" fmla="*/ 0 w 62"/>
                  <a:gd name="T1" fmla="*/ 1 h 289"/>
                  <a:gd name="T2" fmla="*/ 0 w 62"/>
                  <a:gd name="T3" fmla="*/ 0 h 289"/>
                  <a:gd name="T4" fmla="*/ 0 w 62"/>
                  <a:gd name="T5" fmla="*/ 0 h 289"/>
                  <a:gd name="T6" fmla="*/ 0 w 62"/>
                  <a:gd name="T7" fmla="*/ 0 h 289"/>
                  <a:gd name="T8" fmla="*/ 0 w 62"/>
                  <a:gd name="T9" fmla="*/ 0 h 289"/>
                  <a:gd name="T10" fmla="*/ 0 w 62"/>
                  <a:gd name="T11" fmla="*/ 0 h 289"/>
                  <a:gd name="T12" fmla="*/ 0 w 62"/>
                  <a:gd name="T13" fmla="*/ 0 h 289"/>
                  <a:gd name="T14" fmla="*/ 0 60000 65536"/>
                  <a:gd name="T15" fmla="*/ 0 60000 65536"/>
                  <a:gd name="T16" fmla="*/ 0 60000 65536"/>
                  <a:gd name="T17" fmla="*/ 0 60000 65536"/>
                  <a:gd name="T18" fmla="*/ 0 60000 65536"/>
                  <a:gd name="T19" fmla="*/ 0 60000 65536"/>
                  <a:gd name="T20" fmla="*/ 0 60000 65536"/>
                  <a:gd name="T21" fmla="*/ 0 w 62"/>
                  <a:gd name="T22" fmla="*/ 0 h 289"/>
                  <a:gd name="T23" fmla="*/ 62 w 62"/>
                  <a:gd name="T24" fmla="*/ 289 h 2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 h="289">
                    <a:moveTo>
                      <a:pt x="0" y="289"/>
                    </a:moveTo>
                    <a:lnTo>
                      <a:pt x="0" y="32"/>
                    </a:lnTo>
                    <a:lnTo>
                      <a:pt x="2" y="25"/>
                    </a:lnTo>
                    <a:lnTo>
                      <a:pt x="5" y="18"/>
                    </a:lnTo>
                    <a:lnTo>
                      <a:pt x="11" y="13"/>
                    </a:lnTo>
                    <a:lnTo>
                      <a:pt x="17" y="11"/>
                    </a:lnTo>
                    <a:lnTo>
                      <a:pt x="62" y="0"/>
                    </a:lnTo>
                  </a:path>
                </a:pathLst>
              </a:custGeom>
              <a:noFill/>
              <a:ln w="7938">
                <a:solidFill>
                  <a:srgbClr val="1F1A17"/>
                </a:solidFill>
                <a:prstDash val="solid"/>
                <a:round/>
                <a:headEnd/>
                <a:tailEnd/>
              </a:ln>
            </p:spPr>
            <p:txBody>
              <a:bodyPr/>
              <a:lstStyle/>
              <a:p>
                <a:endParaRPr lang="en-US"/>
              </a:p>
            </p:txBody>
          </p:sp>
          <p:sp>
            <p:nvSpPr>
              <p:cNvPr id="55788" name="Freeform 2230"/>
              <p:cNvSpPr>
                <a:spLocks/>
              </p:cNvSpPr>
              <p:nvPr/>
            </p:nvSpPr>
            <p:spPr bwMode="auto">
              <a:xfrm>
                <a:off x="3759" y="2043"/>
                <a:ext cx="3" cy="38"/>
              </a:xfrm>
              <a:custGeom>
                <a:avLst/>
                <a:gdLst>
                  <a:gd name="T0" fmla="*/ 0 w 21"/>
                  <a:gd name="T1" fmla="*/ 1 h 225"/>
                  <a:gd name="T2" fmla="*/ 0 w 21"/>
                  <a:gd name="T3" fmla="*/ 1 h 225"/>
                  <a:gd name="T4" fmla="*/ 0 w 21"/>
                  <a:gd name="T5" fmla="*/ 1 h 225"/>
                  <a:gd name="T6" fmla="*/ 0 w 21"/>
                  <a:gd name="T7" fmla="*/ 1 h 225"/>
                  <a:gd name="T8" fmla="*/ 0 w 21"/>
                  <a:gd name="T9" fmla="*/ 1 h 225"/>
                  <a:gd name="T10" fmla="*/ 0 w 21"/>
                  <a:gd name="T11" fmla="*/ 1 h 225"/>
                  <a:gd name="T12" fmla="*/ 0 w 21"/>
                  <a:gd name="T13" fmla="*/ 0 h 225"/>
                  <a:gd name="T14" fmla="*/ 0 w 21"/>
                  <a:gd name="T15" fmla="*/ 0 h 225"/>
                  <a:gd name="T16" fmla="*/ 0 w 21"/>
                  <a:gd name="T17" fmla="*/ 0 h 225"/>
                  <a:gd name="T18" fmla="*/ 0 w 21"/>
                  <a:gd name="T19" fmla="*/ 0 h 225"/>
                  <a:gd name="T20" fmla="*/ 0 w 21"/>
                  <a:gd name="T21" fmla="*/ 0 h 225"/>
                  <a:gd name="T22" fmla="*/ 0 w 21"/>
                  <a:gd name="T23" fmla="*/ 0 h 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25"/>
                  <a:gd name="T38" fmla="*/ 21 w 21"/>
                  <a:gd name="T39" fmla="*/ 225 h 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25">
                    <a:moveTo>
                      <a:pt x="21" y="217"/>
                    </a:moveTo>
                    <a:lnTo>
                      <a:pt x="10" y="223"/>
                    </a:lnTo>
                    <a:lnTo>
                      <a:pt x="7" y="225"/>
                    </a:lnTo>
                    <a:lnTo>
                      <a:pt x="3" y="224"/>
                    </a:lnTo>
                    <a:lnTo>
                      <a:pt x="1" y="222"/>
                    </a:lnTo>
                    <a:lnTo>
                      <a:pt x="0" y="217"/>
                    </a:lnTo>
                    <a:lnTo>
                      <a:pt x="0" y="21"/>
                    </a:lnTo>
                    <a:lnTo>
                      <a:pt x="0" y="16"/>
                    </a:lnTo>
                    <a:lnTo>
                      <a:pt x="2" y="11"/>
                    </a:lnTo>
                    <a:lnTo>
                      <a:pt x="5" y="7"/>
                    </a:lnTo>
                    <a:lnTo>
                      <a:pt x="11" y="5"/>
                    </a:lnTo>
                    <a:lnTo>
                      <a:pt x="18" y="0"/>
                    </a:lnTo>
                  </a:path>
                </a:pathLst>
              </a:custGeom>
              <a:noFill/>
              <a:ln w="7938">
                <a:solidFill>
                  <a:srgbClr val="1F1A17"/>
                </a:solidFill>
                <a:prstDash val="solid"/>
                <a:round/>
                <a:headEnd/>
                <a:tailEnd/>
              </a:ln>
            </p:spPr>
            <p:txBody>
              <a:bodyPr/>
              <a:lstStyle/>
              <a:p>
                <a:endParaRPr lang="en-US"/>
              </a:p>
            </p:txBody>
          </p:sp>
          <p:sp>
            <p:nvSpPr>
              <p:cNvPr id="55789" name="Freeform 2231"/>
              <p:cNvSpPr>
                <a:spLocks/>
              </p:cNvSpPr>
              <p:nvPr/>
            </p:nvSpPr>
            <p:spPr bwMode="auto">
              <a:xfrm>
                <a:off x="3768" y="2109"/>
                <a:ext cx="10" cy="23"/>
              </a:xfrm>
              <a:custGeom>
                <a:avLst/>
                <a:gdLst>
                  <a:gd name="T0" fmla="*/ 0 w 55"/>
                  <a:gd name="T1" fmla="*/ 0 h 135"/>
                  <a:gd name="T2" fmla="*/ 0 w 55"/>
                  <a:gd name="T3" fmla="*/ 1 h 135"/>
                  <a:gd name="T4" fmla="*/ 0 w 55"/>
                  <a:gd name="T5" fmla="*/ 1 h 135"/>
                  <a:gd name="T6" fmla="*/ 0 60000 65536"/>
                  <a:gd name="T7" fmla="*/ 0 60000 65536"/>
                  <a:gd name="T8" fmla="*/ 0 60000 65536"/>
                  <a:gd name="T9" fmla="*/ 0 w 55"/>
                  <a:gd name="T10" fmla="*/ 0 h 135"/>
                  <a:gd name="T11" fmla="*/ 55 w 55"/>
                  <a:gd name="T12" fmla="*/ 135 h 135"/>
                </a:gdLst>
                <a:ahLst/>
                <a:cxnLst>
                  <a:cxn ang="T6">
                    <a:pos x="T0" y="T1"/>
                  </a:cxn>
                  <a:cxn ang="T7">
                    <a:pos x="T2" y="T3"/>
                  </a:cxn>
                  <a:cxn ang="T8">
                    <a:pos x="T4" y="T5"/>
                  </a:cxn>
                </a:cxnLst>
                <a:rect l="T9" t="T10" r="T11" b="T12"/>
                <a:pathLst>
                  <a:path w="55" h="135">
                    <a:moveTo>
                      <a:pt x="0" y="0"/>
                    </a:moveTo>
                    <a:lnTo>
                      <a:pt x="0" y="135"/>
                    </a:lnTo>
                    <a:lnTo>
                      <a:pt x="55" y="119"/>
                    </a:lnTo>
                  </a:path>
                </a:pathLst>
              </a:custGeom>
              <a:noFill/>
              <a:ln w="7938">
                <a:solidFill>
                  <a:srgbClr val="1F1A17"/>
                </a:solidFill>
                <a:prstDash val="solid"/>
                <a:round/>
                <a:headEnd/>
                <a:tailEnd/>
              </a:ln>
            </p:spPr>
            <p:txBody>
              <a:bodyPr/>
              <a:lstStyle/>
              <a:p>
                <a:endParaRPr lang="en-US"/>
              </a:p>
            </p:txBody>
          </p:sp>
          <p:sp>
            <p:nvSpPr>
              <p:cNvPr id="55790" name="Line 2232"/>
              <p:cNvSpPr>
                <a:spLocks noChangeShapeType="1"/>
              </p:cNvSpPr>
              <p:nvPr/>
            </p:nvSpPr>
            <p:spPr bwMode="auto">
              <a:xfrm>
                <a:off x="3768" y="2022"/>
                <a:ext cx="0" cy="11"/>
              </a:xfrm>
              <a:prstGeom prst="line">
                <a:avLst/>
              </a:prstGeom>
              <a:noFill/>
              <a:ln w="7938">
                <a:solidFill>
                  <a:srgbClr val="1F1A17"/>
                </a:solidFill>
                <a:round/>
                <a:headEnd/>
                <a:tailEnd/>
              </a:ln>
            </p:spPr>
            <p:txBody>
              <a:bodyPr/>
              <a:lstStyle/>
              <a:p>
                <a:endParaRPr lang="en-US"/>
              </a:p>
            </p:txBody>
          </p:sp>
          <p:sp>
            <p:nvSpPr>
              <p:cNvPr id="55791" name="Line 2233"/>
              <p:cNvSpPr>
                <a:spLocks noChangeShapeType="1"/>
              </p:cNvSpPr>
              <p:nvPr/>
            </p:nvSpPr>
            <p:spPr bwMode="auto">
              <a:xfrm>
                <a:off x="3759" y="1917"/>
                <a:ext cx="0" cy="58"/>
              </a:xfrm>
              <a:prstGeom prst="line">
                <a:avLst/>
              </a:prstGeom>
              <a:noFill/>
              <a:ln w="7938">
                <a:solidFill>
                  <a:srgbClr val="1F1A17"/>
                </a:solidFill>
                <a:round/>
                <a:headEnd/>
                <a:tailEnd/>
              </a:ln>
            </p:spPr>
            <p:txBody>
              <a:bodyPr/>
              <a:lstStyle/>
              <a:p>
                <a:endParaRPr lang="en-US"/>
              </a:p>
            </p:txBody>
          </p:sp>
          <p:sp>
            <p:nvSpPr>
              <p:cNvPr id="55792" name="Freeform 2234"/>
              <p:cNvSpPr>
                <a:spLocks/>
              </p:cNvSpPr>
              <p:nvPr/>
            </p:nvSpPr>
            <p:spPr bwMode="auto">
              <a:xfrm>
                <a:off x="3768" y="1722"/>
                <a:ext cx="240" cy="155"/>
              </a:xfrm>
              <a:custGeom>
                <a:avLst/>
                <a:gdLst>
                  <a:gd name="T0" fmla="*/ 7 w 1440"/>
                  <a:gd name="T1" fmla="*/ 0 h 929"/>
                  <a:gd name="T2" fmla="*/ 0 w 1440"/>
                  <a:gd name="T3" fmla="*/ 4 h 929"/>
                  <a:gd name="T4" fmla="*/ 0 w 1440"/>
                  <a:gd name="T5" fmla="*/ 4 h 929"/>
                  <a:gd name="T6" fmla="*/ 0 60000 65536"/>
                  <a:gd name="T7" fmla="*/ 0 60000 65536"/>
                  <a:gd name="T8" fmla="*/ 0 60000 65536"/>
                  <a:gd name="T9" fmla="*/ 0 w 1440"/>
                  <a:gd name="T10" fmla="*/ 0 h 929"/>
                  <a:gd name="T11" fmla="*/ 1440 w 1440"/>
                  <a:gd name="T12" fmla="*/ 929 h 929"/>
                </a:gdLst>
                <a:ahLst/>
                <a:cxnLst>
                  <a:cxn ang="T6">
                    <a:pos x="T0" y="T1"/>
                  </a:cxn>
                  <a:cxn ang="T7">
                    <a:pos x="T2" y="T3"/>
                  </a:cxn>
                  <a:cxn ang="T8">
                    <a:pos x="T4" y="T5"/>
                  </a:cxn>
                </a:cxnLst>
                <a:rect l="T9" t="T10" r="T11" b="T12"/>
                <a:pathLst>
                  <a:path w="1440" h="929">
                    <a:moveTo>
                      <a:pt x="1440" y="0"/>
                    </a:moveTo>
                    <a:lnTo>
                      <a:pt x="0" y="745"/>
                    </a:lnTo>
                    <a:lnTo>
                      <a:pt x="0" y="929"/>
                    </a:lnTo>
                  </a:path>
                </a:pathLst>
              </a:custGeom>
              <a:noFill/>
              <a:ln w="7938">
                <a:solidFill>
                  <a:srgbClr val="1F1A17"/>
                </a:solidFill>
                <a:prstDash val="solid"/>
                <a:round/>
                <a:headEnd/>
                <a:tailEnd/>
              </a:ln>
            </p:spPr>
            <p:txBody>
              <a:bodyPr/>
              <a:lstStyle/>
              <a:p>
                <a:endParaRPr lang="en-US"/>
              </a:p>
            </p:txBody>
          </p:sp>
          <p:sp>
            <p:nvSpPr>
              <p:cNvPr id="55793" name="Line 2235"/>
              <p:cNvSpPr>
                <a:spLocks noChangeShapeType="1"/>
              </p:cNvSpPr>
              <p:nvPr/>
            </p:nvSpPr>
            <p:spPr bwMode="auto">
              <a:xfrm flipH="1">
                <a:off x="4095" y="1446"/>
                <a:ext cx="7" cy="4"/>
              </a:xfrm>
              <a:prstGeom prst="line">
                <a:avLst/>
              </a:prstGeom>
              <a:noFill/>
              <a:ln w="7938">
                <a:solidFill>
                  <a:srgbClr val="1F1A17"/>
                </a:solidFill>
                <a:round/>
                <a:headEnd/>
                <a:tailEnd/>
              </a:ln>
            </p:spPr>
            <p:txBody>
              <a:bodyPr/>
              <a:lstStyle/>
              <a:p>
                <a:endParaRPr lang="en-US"/>
              </a:p>
            </p:txBody>
          </p:sp>
          <p:sp>
            <p:nvSpPr>
              <p:cNvPr id="55794" name="Line 2236"/>
              <p:cNvSpPr>
                <a:spLocks noChangeShapeType="1"/>
              </p:cNvSpPr>
              <p:nvPr/>
            </p:nvSpPr>
            <p:spPr bwMode="auto">
              <a:xfrm flipH="1">
                <a:off x="4014" y="1488"/>
                <a:ext cx="18" cy="10"/>
              </a:xfrm>
              <a:prstGeom prst="line">
                <a:avLst/>
              </a:prstGeom>
              <a:noFill/>
              <a:ln w="7938">
                <a:solidFill>
                  <a:srgbClr val="1F1A17"/>
                </a:solidFill>
                <a:round/>
                <a:headEnd/>
                <a:tailEnd/>
              </a:ln>
            </p:spPr>
            <p:txBody>
              <a:bodyPr/>
              <a:lstStyle/>
              <a:p>
                <a:endParaRPr lang="en-US"/>
              </a:p>
            </p:txBody>
          </p:sp>
          <p:sp>
            <p:nvSpPr>
              <p:cNvPr id="55795" name="Line 2237"/>
              <p:cNvSpPr>
                <a:spLocks noChangeShapeType="1"/>
              </p:cNvSpPr>
              <p:nvPr/>
            </p:nvSpPr>
            <p:spPr bwMode="auto">
              <a:xfrm flipV="1">
                <a:off x="3726" y="2006"/>
                <a:ext cx="0" cy="3"/>
              </a:xfrm>
              <a:prstGeom prst="line">
                <a:avLst/>
              </a:prstGeom>
              <a:noFill/>
              <a:ln w="7938">
                <a:solidFill>
                  <a:srgbClr val="1F1A17"/>
                </a:solidFill>
                <a:round/>
                <a:headEnd/>
                <a:tailEnd/>
              </a:ln>
            </p:spPr>
            <p:txBody>
              <a:bodyPr/>
              <a:lstStyle/>
              <a:p>
                <a:endParaRPr lang="en-US"/>
              </a:p>
            </p:txBody>
          </p:sp>
          <p:sp>
            <p:nvSpPr>
              <p:cNvPr id="55796" name="Line 2238"/>
              <p:cNvSpPr>
                <a:spLocks noChangeShapeType="1"/>
              </p:cNvSpPr>
              <p:nvPr/>
            </p:nvSpPr>
            <p:spPr bwMode="auto">
              <a:xfrm flipV="1">
                <a:off x="3726" y="2061"/>
                <a:ext cx="0" cy="3"/>
              </a:xfrm>
              <a:prstGeom prst="line">
                <a:avLst/>
              </a:prstGeom>
              <a:noFill/>
              <a:ln w="7938">
                <a:solidFill>
                  <a:srgbClr val="1F1A17"/>
                </a:solidFill>
                <a:round/>
                <a:headEnd/>
                <a:tailEnd/>
              </a:ln>
            </p:spPr>
            <p:txBody>
              <a:bodyPr/>
              <a:lstStyle/>
              <a:p>
                <a:endParaRPr lang="en-US"/>
              </a:p>
            </p:txBody>
          </p:sp>
          <p:sp>
            <p:nvSpPr>
              <p:cNvPr id="55797" name="Freeform 2239"/>
              <p:cNvSpPr>
                <a:spLocks/>
              </p:cNvSpPr>
              <p:nvPr/>
            </p:nvSpPr>
            <p:spPr bwMode="auto">
              <a:xfrm>
                <a:off x="3900" y="2945"/>
                <a:ext cx="23" cy="19"/>
              </a:xfrm>
              <a:custGeom>
                <a:avLst/>
                <a:gdLst>
                  <a:gd name="T0" fmla="*/ 0 w 139"/>
                  <a:gd name="T1" fmla="*/ 0 h 110"/>
                  <a:gd name="T2" fmla="*/ 1 w 139"/>
                  <a:gd name="T3" fmla="*/ 0 h 110"/>
                  <a:gd name="T4" fmla="*/ 1 w 139"/>
                  <a:gd name="T5" fmla="*/ 1 h 110"/>
                  <a:gd name="T6" fmla="*/ 0 60000 65536"/>
                  <a:gd name="T7" fmla="*/ 0 60000 65536"/>
                  <a:gd name="T8" fmla="*/ 0 60000 65536"/>
                  <a:gd name="T9" fmla="*/ 0 w 139"/>
                  <a:gd name="T10" fmla="*/ 0 h 110"/>
                  <a:gd name="T11" fmla="*/ 139 w 139"/>
                  <a:gd name="T12" fmla="*/ 110 h 110"/>
                </a:gdLst>
                <a:ahLst/>
                <a:cxnLst>
                  <a:cxn ang="T6">
                    <a:pos x="T0" y="T1"/>
                  </a:cxn>
                  <a:cxn ang="T7">
                    <a:pos x="T2" y="T3"/>
                  </a:cxn>
                  <a:cxn ang="T8">
                    <a:pos x="T4" y="T5"/>
                  </a:cxn>
                </a:cxnLst>
                <a:rect l="T9" t="T10" r="T11" b="T12"/>
                <a:pathLst>
                  <a:path w="139" h="110">
                    <a:moveTo>
                      <a:pt x="0" y="81"/>
                    </a:moveTo>
                    <a:lnTo>
                      <a:pt x="139" y="0"/>
                    </a:lnTo>
                    <a:lnTo>
                      <a:pt x="139" y="110"/>
                    </a:lnTo>
                  </a:path>
                </a:pathLst>
              </a:custGeom>
              <a:noFill/>
              <a:ln w="7938">
                <a:solidFill>
                  <a:srgbClr val="1F1A17"/>
                </a:solidFill>
                <a:prstDash val="solid"/>
                <a:round/>
                <a:headEnd/>
                <a:tailEnd/>
              </a:ln>
            </p:spPr>
            <p:txBody>
              <a:bodyPr/>
              <a:lstStyle/>
              <a:p>
                <a:endParaRPr lang="en-US"/>
              </a:p>
            </p:txBody>
          </p:sp>
          <p:sp>
            <p:nvSpPr>
              <p:cNvPr id="55798" name="Freeform 2240"/>
              <p:cNvSpPr>
                <a:spLocks/>
              </p:cNvSpPr>
              <p:nvPr/>
            </p:nvSpPr>
            <p:spPr bwMode="auto">
              <a:xfrm>
                <a:off x="3942" y="2921"/>
                <a:ext cx="23" cy="40"/>
              </a:xfrm>
              <a:custGeom>
                <a:avLst/>
                <a:gdLst>
                  <a:gd name="T0" fmla="*/ 0 w 140"/>
                  <a:gd name="T1" fmla="*/ 1 h 239"/>
                  <a:gd name="T2" fmla="*/ 0 w 140"/>
                  <a:gd name="T3" fmla="*/ 0 h 239"/>
                  <a:gd name="T4" fmla="*/ 1 w 140"/>
                  <a:gd name="T5" fmla="*/ 0 h 239"/>
                  <a:gd name="T6" fmla="*/ 1 w 140"/>
                  <a:gd name="T7" fmla="*/ 1 h 239"/>
                  <a:gd name="T8" fmla="*/ 0 60000 65536"/>
                  <a:gd name="T9" fmla="*/ 0 60000 65536"/>
                  <a:gd name="T10" fmla="*/ 0 60000 65536"/>
                  <a:gd name="T11" fmla="*/ 0 60000 65536"/>
                  <a:gd name="T12" fmla="*/ 0 w 140"/>
                  <a:gd name="T13" fmla="*/ 0 h 239"/>
                  <a:gd name="T14" fmla="*/ 140 w 140"/>
                  <a:gd name="T15" fmla="*/ 239 h 239"/>
                </a:gdLst>
                <a:ahLst/>
                <a:cxnLst>
                  <a:cxn ang="T8">
                    <a:pos x="T0" y="T1"/>
                  </a:cxn>
                  <a:cxn ang="T9">
                    <a:pos x="T2" y="T3"/>
                  </a:cxn>
                  <a:cxn ang="T10">
                    <a:pos x="T4" y="T5"/>
                  </a:cxn>
                  <a:cxn ang="T11">
                    <a:pos x="T6" y="T7"/>
                  </a:cxn>
                </a:cxnLst>
                <a:rect l="T12" t="T13" r="T14" b="T15"/>
                <a:pathLst>
                  <a:path w="140" h="239">
                    <a:moveTo>
                      <a:pt x="0" y="234"/>
                    </a:moveTo>
                    <a:lnTo>
                      <a:pt x="0" y="80"/>
                    </a:lnTo>
                    <a:lnTo>
                      <a:pt x="140" y="0"/>
                    </a:lnTo>
                    <a:lnTo>
                      <a:pt x="140" y="239"/>
                    </a:lnTo>
                  </a:path>
                </a:pathLst>
              </a:custGeom>
              <a:noFill/>
              <a:ln w="7938">
                <a:solidFill>
                  <a:srgbClr val="1F1A17"/>
                </a:solidFill>
                <a:prstDash val="solid"/>
                <a:round/>
                <a:headEnd/>
                <a:tailEnd/>
              </a:ln>
            </p:spPr>
            <p:txBody>
              <a:bodyPr/>
              <a:lstStyle/>
              <a:p>
                <a:endParaRPr lang="en-US"/>
              </a:p>
            </p:txBody>
          </p:sp>
          <p:sp>
            <p:nvSpPr>
              <p:cNvPr id="55799" name="Freeform 2241"/>
              <p:cNvSpPr>
                <a:spLocks/>
              </p:cNvSpPr>
              <p:nvPr/>
            </p:nvSpPr>
            <p:spPr bwMode="auto">
              <a:xfrm>
                <a:off x="3985" y="2896"/>
                <a:ext cx="23" cy="54"/>
              </a:xfrm>
              <a:custGeom>
                <a:avLst/>
                <a:gdLst>
                  <a:gd name="T0" fmla="*/ 0 w 140"/>
                  <a:gd name="T1" fmla="*/ 0 h 322"/>
                  <a:gd name="T2" fmla="*/ 1 w 140"/>
                  <a:gd name="T3" fmla="*/ 0 h 322"/>
                  <a:gd name="T4" fmla="*/ 1 w 140"/>
                  <a:gd name="T5" fmla="*/ 1 h 322"/>
                  <a:gd name="T6" fmla="*/ 0 w 140"/>
                  <a:gd name="T7" fmla="*/ 2 h 322"/>
                  <a:gd name="T8" fmla="*/ 0 w 140"/>
                  <a:gd name="T9" fmla="*/ 0 h 322"/>
                  <a:gd name="T10" fmla="*/ 0 60000 65536"/>
                  <a:gd name="T11" fmla="*/ 0 60000 65536"/>
                  <a:gd name="T12" fmla="*/ 0 60000 65536"/>
                  <a:gd name="T13" fmla="*/ 0 60000 65536"/>
                  <a:gd name="T14" fmla="*/ 0 60000 65536"/>
                  <a:gd name="T15" fmla="*/ 0 w 140"/>
                  <a:gd name="T16" fmla="*/ 0 h 322"/>
                  <a:gd name="T17" fmla="*/ 140 w 140"/>
                  <a:gd name="T18" fmla="*/ 322 h 322"/>
                </a:gdLst>
                <a:ahLst/>
                <a:cxnLst>
                  <a:cxn ang="T10">
                    <a:pos x="T0" y="T1"/>
                  </a:cxn>
                  <a:cxn ang="T11">
                    <a:pos x="T2" y="T3"/>
                  </a:cxn>
                  <a:cxn ang="T12">
                    <a:pos x="T4" y="T5"/>
                  </a:cxn>
                  <a:cxn ang="T13">
                    <a:pos x="T6" y="T7"/>
                  </a:cxn>
                  <a:cxn ang="T14">
                    <a:pos x="T8" y="T9"/>
                  </a:cxn>
                </a:cxnLst>
                <a:rect l="T15" t="T16" r="T17" b="T18"/>
                <a:pathLst>
                  <a:path w="140" h="322">
                    <a:moveTo>
                      <a:pt x="0" y="81"/>
                    </a:moveTo>
                    <a:lnTo>
                      <a:pt x="140" y="0"/>
                    </a:lnTo>
                    <a:lnTo>
                      <a:pt x="140" y="241"/>
                    </a:lnTo>
                    <a:lnTo>
                      <a:pt x="0" y="322"/>
                    </a:lnTo>
                    <a:lnTo>
                      <a:pt x="0" y="81"/>
                    </a:lnTo>
                    <a:close/>
                  </a:path>
                </a:pathLst>
              </a:custGeom>
              <a:solidFill>
                <a:srgbClr val="FFFFFF"/>
              </a:solidFill>
              <a:ln w="9525">
                <a:noFill/>
                <a:round/>
                <a:headEnd/>
                <a:tailEnd/>
              </a:ln>
            </p:spPr>
            <p:txBody>
              <a:bodyPr/>
              <a:lstStyle/>
              <a:p>
                <a:endParaRPr lang="en-US"/>
              </a:p>
            </p:txBody>
          </p:sp>
          <p:sp>
            <p:nvSpPr>
              <p:cNvPr id="55800" name="Freeform 2242"/>
              <p:cNvSpPr>
                <a:spLocks/>
              </p:cNvSpPr>
              <p:nvPr/>
            </p:nvSpPr>
            <p:spPr bwMode="auto">
              <a:xfrm>
                <a:off x="3985" y="2896"/>
                <a:ext cx="23" cy="54"/>
              </a:xfrm>
              <a:custGeom>
                <a:avLst/>
                <a:gdLst>
                  <a:gd name="T0" fmla="*/ 0 w 140"/>
                  <a:gd name="T1" fmla="*/ 0 h 322"/>
                  <a:gd name="T2" fmla="*/ 1 w 140"/>
                  <a:gd name="T3" fmla="*/ 0 h 322"/>
                  <a:gd name="T4" fmla="*/ 1 w 140"/>
                  <a:gd name="T5" fmla="*/ 1 h 322"/>
                  <a:gd name="T6" fmla="*/ 0 w 140"/>
                  <a:gd name="T7" fmla="*/ 2 h 322"/>
                  <a:gd name="T8" fmla="*/ 0 w 140"/>
                  <a:gd name="T9" fmla="*/ 0 h 322"/>
                  <a:gd name="T10" fmla="*/ 0 60000 65536"/>
                  <a:gd name="T11" fmla="*/ 0 60000 65536"/>
                  <a:gd name="T12" fmla="*/ 0 60000 65536"/>
                  <a:gd name="T13" fmla="*/ 0 60000 65536"/>
                  <a:gd name="T14" fmla="*/ 0 60000 65536"/>
                  <a:gd name="T15" fmla="*/ 0 w 140"/>
                  <a:gd name="T16" fmla="*/ 0 h 322"/>
                  <a:gd name="T17" fmla="*/ 140 w 140"/>
                  <a:gd name="T18" fmla="*/ 322 h 322"/>
                </a:gdLst>
                <a:ahLst/>
                <a:cxnLst>
                  <a:cxn ang="T10">
                    <a:pos x="T0" y="T1"/>
                  </a:cxn>
                  <a:cxn ang="T11">
                    <a:pos x="T2" y="T3"/>
                  </a:cxn>
                  <a:cxn ang="T12">
                    <a:pos x="T4" y="T5"/>
                  </a:cxn>
                  <a:cxn ang="T13">
                    <a:pos x="T6" y="T7"/>
                  </a:cxn>
                  <a:cxn ang="T14">
                    <a:pos x="T8" y="T9"/>
                  </a:cxn>
                </a:cxnLst>
                <a:rect l="T15" t="T16" r="T17" b="T18"/>
                <a:pathLst>
                  <a:path w="140" h="322">
                    <a:moveTo>
                      <a:pt x="0" y="81"/>
                    </a:moveTo>
                    <a:lnTo>
                      <a:pt x="140" y="0"/>
                    </a:lnTo>
                    <a:lnTo>
                      <a:pt x="140" y="241"/>
                    </a:lnTo>
                    <a:lnTo>
                      <a:pt x="0" y="322"/>
                    </a:lnTo>
                    <a:lnTo>
                      <a:pt x="0" y="81"/>
                    </a:lnTo>
                    <a:close/>
                  </a:path>
                </a:pathLst>
              </a:custGeom>
              <a:noFill/>
              <a:ln w="7938">
                <a:solidFill>
                  <a:srgbClr val="1F1A17"/>
                </a:solidFill>
                <a:prstDash val="solid"/>
                <a:round/>
                <a:headEnd/>
                <a:tailEnd/>
              </a:ln>
            </p:spPr>
            <p:txBody>
              <a:bodyPr/>
              <a:lstStyle/>
              <a:p>
                <a:endParaRPr lang="en-US"/>
              </a:p>
            </p:txBody>
          </p:sp>
          <p:sp>
            <p:nvSpPr>
              <p:cNvPr id="55801" name="Freeform 2243"/>
              <p:cNvSpPr>
                <a:spLocks/>
              </p:cNvSpPr>
              <p:nvPr/>
            </p:nvSpPr>
            <p:spPr bwMode="auto">
              <a:xfrm>
                <a:off x="4027" y="2872"/>
                <a:ext cx="23" cy="53"/>
              </a:xfrm>
              <a:custGeom>
                <a:avLst/>
                <a:gdLst>
                  <a:gd name="T0" fmla="*/ 0 w 140"/>
                  <a:gd name="T1" fmla="*/ 0 h 320"/>
                  <a:gd name="T2" fmla="*/ 1 w 140"/>
                  <a:gd name="T3" fmla="*/ 0 h 320"/>
                  <a:gd name="T4" fmla="*/ 1 w 140"/>
                  <a:gd name="T5" fmla="*/ 1 h 320"/>
                  <a:gd name="T6" fmla="*/ 0 w 140"/>
                  <a:gd name="T7" fmla="*/ 1 h 320"/>
                  <a:gd name="T8" fmla="*/ 0 w 140"/>
                  <a:gd name="T9" fmla="*/ 0 h 320"/>
                  <a:gd name="T10" fmla="*/ 0 60000 65536"/>
                  <a:gd name="T11" fmla="*/ 0 60000 65536"/>
                  <a:gd name="T12" fmla="*/ 0 60000 65536"/>
                  <a:gd name="T13" fmla="*/ 0 60000 65536"/>
                  <a:gd name="T14" fmla="*/ 0 60000 65536"/>
                  <a:gd name="T15" fmla="*/ 0 w 140"/>
                  <a:gd name="T16" fmla="*/ 0 h 320"/>
                  <a:gd name="T17" fmla="*/ 140 w 140"/>
                  <a:gd name="T18" fmla="*/ 320 h 320"/>
                </a:gdLst>
                <a:ahLst/>
                <a:cxnLst>
                  <a:cxn ang="T10">
                    <a:pos x="T0" y="T1"/>
                  </a:cxn>
                  <a:cxn ang="T11">
                    <a:pos x="T2" y="T3"/>
                  </a:cxn>
                  <a:cxn ang="T12">
                    <a:pos x="T4" y="T5"/>
                  </a:cxn>
                  <a:cxn ang="T13">
                    <a:pos x="T6" y="T7"/>
                  </a:cxn>
                  <a:cxn ang="T14">
                    <a:pos x="T8" y="T9"/>
                  </a:cxn>
                </a:cxnLst>
                <a:rect l="T15" t="T16" r="T17" b="T18"/>
                <a:pathLst>
                  <a:path w="140" h="320">
                    <a:moveTo>
                      <a:pt x="0" y="80"/>
                    </a:moveTo>
                    <a:lnTo>
                      <a:pt x="140" y="0"/>
                    </a:lnTo>
                    <a:lnTo>
                      <a:pt x="140" y="239"/>
                    </a:lnTo>
                    <a:lnTo>
                      <a:pt x="0" y="320"/>
                    </a:lnTo>
                    <a:lnTo>
                      <a:pt x="0" y="80"/>
                    </a:lnTo>
                    <a:close/>
                  </a:path>
                </a:pathLst>
              </a:custGeom>
              <a:solidFill>
                <a:srgbClr val="FFFFFF"/>
              </a:solidFill>
              <a:ln w="9525">
                <a:noFill/>
                <a:round/>
                <a:headEnd/>
                <a:tailEnd/>
              </a:ln>
            </p:spPr>
            <p:txBody>
              <a:bodyPr/>
              <a:lstStyle/>
              <a:p>
                <a:endParaRPr lang="en-US"/>
              </a:p>
            </p:txBody>
          </p:sp>
          <p:sp>
            <p:nvSpPr>
              <p:cNvPr id="55802" name="Freeform 2244"/>
              <p:cNvSpPr>
                <a:spLocks/>
              </p:cNvSpPr>
              <p:nvPr/>
            </p:nvSpPr>
            <p:spPr bwMode="auto">
              <a:xfrm>
                <a:off x="4027" y="2872"/>
                <a:ext cx="23" cy="53"/>
              </a:xfrm>
              <a:custGeom>
                <a:avLst/>
                <a:gdLst>
                  <a:gd name="T0" fmla="*/ 0 w 140"/>
                  <a:gd name="T1" fmla="*/ 0 h 320"/>
                  <a:gd name="T2" fmla="*/ 1 w 140"/>
                  <a:gd name="T3" fmla="*/ 0 h 320"/>
                  <a:gd name="T4" fmla="*/ 1 w 140"/>
                  <a:gd name="T5" fmla="*/ 1 h 320"/>
                  <a:gd name="T6" fmla="*/ 0 w 140"/>
                  <a:gd name="T7" fmla="*/ 1 h 320"/>
                  <a:gd name="T8" fmla="*/ 0 w 140"/>
                  <a:gd name="T9" fmla="*/ 0 h 320"/>
                  <a:gd name="T10" fmla="*/ 0 60000 65536"/>
                  <a:gd name="T11" fmla="*/ 0 60000 65536"/>
                  <a:gd name="T12" fmla="*/ 0 60000 65536"/>
                  <a:gd name="T13" fmla="*/ 0 60000 65536"/>
                  <a:gd name="T14" fmla="*/ 0 60000 65536"/>
                  <a:gd name="T15" fmla="*/ 0 w 140"/>
                  <a:gd name="T16" fmla="*/ 0 h 320"/>
                  <a:gd name="T17" fmla="*/ 140 w 140"/>
                  <a:gd name="T18" fmla="*/ 320 h 320"/>
                </a:gdLst>
                <a:ahLst/>
                <a:cxnLst>
                  <a:cxn ang="T10">
                    <a:pos x="T0" y="T1"/>
                  </a:cxn>
                  <a:cxn ang="T11">
                    <a:pos x="T2" y="T3"/>
                  </a:cxn>
                  <a:cxn ang="T12">
                    <a:pos x="T4" y="T5"/>
                  </a:cxn>
                  <a:cxn ang="T13">
                    <a:pos x="T6" y="T7"/>
                  </a:cxn>
                  <a:cxn ang="T14">
                    <a:pos x="T8" y="T9"/>
                  </a:cxn>
                </a:cxnLst>
                <a:rect l="T15" t="T16" r="T17" b="T18"/>
                <a:pathLst>
                  <a:path w="140" h="320">
                    <a:moveTo>
                      <a:pt x="0" y="80"/>
                    </a:moveTo>
                    <a:lnTo>
                      <a:pt x="140" y="0"/>
                    </a:lnTo>
                    <a:lnTo>
                      <a:pt x="140" y="239"/>
                    </a:lnTo>
                    <a:lnTo>
                      <a:pt x="0" y="320"/>
                    </a:lnTo>
                    <a:lnTo>
                      <a:pt x="0" y="80"/>
                    </a:lnTo>
                    <a:close/>
                  </a:path>
                </a:pathLst>
              </a:custGeom>
              <a:noFill/>
              <a:ln w="7938">
                <a:solidFill>
                  <a:srgbClr val="1F1A17"/>
                </a:solidFill>
                <a:prstDash val="solid"/>
                <a:round/>
                <a:headEnd/>
                <a:tailEnd/>
              </a:ln>
            </p:spPr>
            <p:txBody>
              <a:bodyPr/>
              <a:lstStyle/>
              <a:p>
                <a:endParaRPr lang="en-US"/>
              </a:p>
            </p:txBody>
          </p:sp>
          <p:sp>
            <p:nvSpPr>
              <p:cNvPr id="55803" name="Freeform 2245"/>
              <p:cNvSpPr>
                <a:spLocks/>
              </p:cNvSpPr>
              <p:nvPr/>
            </p:nvSpPr>
            <p:spPr bwMode="auto">
              <a:xfrm>
                <a:off x="4070" y="2848"/>
                <a:ext cx="23" cy="53"/>
              </a:xfrm>
              <a:custGeom>
                <a:avLst/>
                <a:gdLst>
                  <a:gd name="T0" fmla="*/ 0 w 139"/>
                  <a:gd name="T1" fmla="*/ 0 h 321"/>
                  <a:gd name="T2" fmla="*/ 1 w 139"/>
                  <a:gd name="T3" fmla="*/ 0 h 321"/>
                  <a:gd name="T4" fmla="*/ 1 w 139"/>
                  <a:gd name="T5" fmla="*/ 1 h 321"/>
                  <a:gd name="T6" fmla="*/ 0 w 139"/>
                  <a:gd name="T7" fmla="*/ 1 h 321"/>
                  <a:gd name="T8" fmla="*/ 0 w 139"/>
                  <a:gd name="T9" fmla="*/ 0 h 321"/>
                  <a:gd name="T10" fmla="*/ 0 60000 65536"/>
                  <a:gd name="T11" fmla="*/ 0 60000 65536"/>
                  <a:gd name="T12" fmla="*/ 0 60000 65536"/>
                  <a:gd name="T13" fmla="*/ 0 60000 65536"/>
                  <a:gd name="T14" fmla="*/ 0 60000 65536"/>
                  <a:gd name="T15" fmla="*/ 0 w 139"/>
                  <a:gd name="T16" fmla="*/ 0 h 321"/>
                  <a:gd name="T17" fmla="*/ 139 w 139"/>
                  <a:gd name="T18" fmla="*/ 321 h 321"/>
                </a:gdLst>
                <a:ahLst/>
                <a:cxnLst>
                  <a:cxn ang="T10">
                    <a:pos x="T0" y="T1"/>
                  </a:cxn>
                  <a:cxn ang="T11">
                    <a:pos x="T2" y="T3"/>
                  </a:cxn>
                  <a:cxn ang="T12">
                    <a:pos x="T4" y="T5"/>
                  </a:cxn>
                  <a:cxn ang="T13">
                    <a:pos x="T6" y="T7"/>
                  </a:cxn>
                  <a:cxn ang="T14">
                    <a:pos x="T8" y="T9"/>
                  </a:cxn>
                </a:cxnLst>
                <a:rect l="T15" t="T16" r="T17" b="T18"/>
                <a:pathLst>
                  <a:path w="139" h="321">
                    <a:moveTo>
                      <a:pt x="0" y="80"/>
                    </a:moveTo>
                    <a:lnTo>
                      <a:pt x="139" y="0"/>
                    </a:lnTo>
                    <a:lnTo>
                      <a:pt x="139" y="240"/>
                    </a:lnTo>
                    <a:lnTo>
                      <a:pt x="0" y="321"/>
                    </a:lnTo>
                    <a:lnTo>
                      <a:pt x="0" y="80"/>
                    </a:lnTo>
                    <a:close/>
                  </a:path>
                </a:pathLst>
              </a:custGeom>
              <a:solidFill>
                <a:srgbClr val="FFFFFF"/>
              </a:solidFill>
              <a:ln w="9525">
                <a:noFill/>
                <a:round/>
                <a:headEnd/>
                <a:tailEnd/>
              </a:ln>
            </p:spPr>
            <p:txBody>
              <a:bodyPr/>
              <a:lstStyle/>
              <a:p>
                <a:endParaRPr lang="en-US"/>
              </a:p>
            </p:txBody>
          </p:sp>
          <p:sp>
            <p:nvSpPr>
              <p:cNvPr id="55804" name="Freeform 2246"/>
              <p:cNvSpPr>
                <a:spLocks/>
              </p:cNvSpPr>
              <p:nvPr/>
            </p:nvSpPr>
            <p:spPr bwMode="auto">
              <a:xfrm>
                <a:off x="4070" y="2848"/>
                <a:ext cx="23" cy="53"/>
              </a:xfrm>
              <a:custGeom>
                <a:avLst/>
                <a:gdLst>
                  <a:gd name="T0" fmla="*/ 0 w 139"/>
                  <a:gd name="T1" fmla="*/ 0 h 321"/>
                  <a:gd name="T2" fmla="*/ 1 w 139"/>
                  <a:gd name="T3" fmla="*/ 0 h 321"/>
                  <a:gd name="T4" fmla="*/ 1 w 139"/>
                  <a:gd name="T5" fmla="*/ 1 h 321"/>
                  <a:gd name="T6" fmla="*/ 0 w 139"/>
                  <a:gd name="T7" fmla="*/ 1 h 321"/>
                  <a:gd name="T8" fmla="*/ 0 w 139"/>
                  <a:gd name="T9" fmla="*/ 0 h 321"/>
                  <a:gd name="T10" fmla="*/ 0 60000 65536"/>
                  <a:gd name="T11" fmla="*/ 0 60000 65536"/>
                  <a:gd name="T12" fmla="*/ 0 60000 65536"/>
                  <a:gd name="T13" fmla="*/ 0 60000 65536"/>
                  <a:gd name="T14" fmla="*/ 0 60000 65536"/>
                  <a:gd name="T15" fmla="*/ 0 w 139"/>
                  <a:gd name="T16" fmla="*/ 0 h 321"/>
                  <a:gd name="T17" fmla="*/ 139 w 139"/>
                  <a:gd name="T18" fmla="*/ 321 h 321"/>
                </a:gdLst>
                <a:ahLst/>
                <a:cxnLst>
                  <a:cxn ang="T10">
                    <a:pos x="T0" y="T1"/>
                  </a:cxn>
                  <a:cxn ang="T11">
                    <a:pos x="T2" y="T3"/>
                  </a:cxn>
                  <a:cxn ang="T12">
                    <a:pos x="T4" y="T5"/>
                  </a:cxn>
                  <a:cxn ang="T13">
                    <a:pos x="T6" y="T7"/>
                  </a:cxn>
                  <a:cxn ang="T14">
                    <a:pos x="T8" y="T9"/>
                  </a:cxn>
                </a:cxnLst>
                <a:rect l="T15" t="T16" r="T17" b="T18"/>
                <a:pathLst>
                  <a:path w="139" h="321">
                    <a:moveTo>
                      <a:pt x="0" y="80"/>
                    </a:moveTo>
                    <a:lnTo>
                      <a:pt x="139" y="0"/>
                    </a:lnTo>
                    <a:lnTo>
                      <a:pt x="139" y="240"/>
                    </a:lnTo>
                    <a:lnTo>
                      <a:pt x="0" y="321"/>
                    </a:lnTo>
                    <a:lnTo>
                      <a:pt x="0" y="80"/>
                    </a:lnTo>
                    <a:close/>
                  </a:path>
                </a:pathLst>
              </a:custGeom>
              <a:noFill/>
              <a:ln w="7938">
                <a:solidFill>
                  <a:srgbClr val="1F1A17"/>
                </a:solidFill>
                <a:prstDash val="solid"/>
                <a:round/>
                <a:headEnd/>
                <a:tailEnd/>
              </a:ln>
            </p:spPr>
            <p:txBody>
              <a:bodyPr/>
              <a:lstStyle/>
              <a:p>
                <a:endParaRPr lang="en-US"/>
              </a:p>
            </p:txBody>
          </p:sp>
          <p:sp>
            <p:nvSpPr>
              <p:cNvPr id="55805" name="Freeform 2247"/>
              <p:cNvSpPr>
                <a:spLocks/>
              </p:cNvSpPr>
              <p:nvPr/>
            </p:nvSpPr>
            <p:spPr bwMode="auto">
              <a:xfrm>
                <a:off x="4108" y="2794"/>
                <a:ext cx="42" cy="52"/>
              </a:xfrm>
              <a:custGeom>
                <a:avLst/>
                <a:gdLst>
                  <a:gd name="T0" fmla="*/ 0 w 252"/>
                  <a:gd name="T1" fmla="*/ 0 h 311"/>
                  <a:gd name="T2" fmla="*/ 1 w 252"/>
                  <a:gd name="T3" fmla="*/ 0 h 311"/>
                  <a:gd name="T4" fmla="*/ 1 w 252"/>
                  <a:gd name="T5" fmla="*/ 0 h 311"/>
                  <a:gd name="T6" fmla="*/ 1 w 252"/>
                  <a:gd name="T7" fmla="*/ 0 h 311"/>
                  <a:gd name="T8" fmla="*/ 1 w 252"/>
                  <a:gd name="T9" fmla="*/ 0 h 311"/>
                  <a:gd name="T10" fmla="*/ 1 w 252"/>
                  <a:gd name="T11" fmla="*/ 0 h 311"/>
                  <a:gd name="T12" fmla="*/ 1 w 252"/>
                  <a:gd name="T13" fmla="*/ 0 h 311"/>
                  <a:gd name="T14" fmla="*/ 1 w 252"/>
                  <a:gd name="T15" fmla="*/ 0 h 311"/>
                  <a:gd name="T16" fmla="*/ 1 w 252"/>
                  <a:gd name="T17" fmla="*/ 0 h 311"/>
                  <a:gd name="T18" fmla="*/ 1 w 252"/>
                  <a:gd name="T19" fmla="*/ 0 h 311"/>
                  <a:gd name="T20" fmla="*/ 1 w 252"/>
                  <a:gd name="T21" fmla="*/ 0 h 311"/>
                  <a:gd name="T22" fmla="*/ 1 w 252"/>
                  <a:gd name="T23" fmla="*/ 0 h 311"/>
                  <a:gd name="T24" fmla="*/ 1 w 252"/>
                  <a:gd name="T25" fmla="*/ 0 h 311"/>
                  <a:gd name="T26" fmla="*/ 1 w 252"/>
                  <a:gd name="T27" fmla="*/ 0 h 311"/>
                  <a:gd name="T28" fmla="*/ 1 w 252"/>
                  <a:gd name="T29" fmla="*/ 0 h 311"/>
                  <a:gd name="T30" fmla="*/ 1 w 252"/>
                  <a:gd name="T31" fmla="*/ 0 h 311"/>
                  <a:gd name="T32" fmla="*/ 1 w 252"/>
                  <a:gd name="T33" fmla="*/ 0 h 311"/>
                  <a:gd name="T34" fmla="*/ 1 w 252"/>
                  <a:gd name="T35" fmla="*/ 0 h 311"/>
                  <a:gd name="T36" fmla="*/ 1 w 252"/>
                  <a:gd name="T37" fmla="*/ 1 h 311"/>
                  <a:gd name="T38" fmla="*/ 1 w 252"/>
                  <a:gd name="T39" fmla="*/ 1 h 311"/>
                  <a:gd name="T40" fmla="*/ 1 w 252"/>
                  <a:gd name="T41" fmla="*/ 1 h 311"/>
                  <a:gd name="T42" fmla="*/ 1 w 252"/>
                  <a:gd name="T43" fmla="*/ 1 h 311"/>
                  <a:gd name="T44" fmla="*/ 1 w 252"/>
                  <a:gd name="T45" fmla="*/ 1 h 311"/>
                  <a:gd name="T46" fmla="*/ 1 w 252"/>
                  <a:gd name="T47" fmla="*/ 1 h 311"/>
                  <a:gd name="T48" fmla="*/ 1 w 252"/>
                  <a:gd name="T49" fmla="*/ 1 h 311"/>
                  <a:gd name="T50" fmla="*/ 1 w 252"/>
                  <a:gd name="T51" fmla="*/ 1 h 311"/>
                  <a:gd name="T52" fmla="*/ 1 w 252"/>
                  <a:gd name="T53" fmla="*/ 1 h 311"/>
                  <a:gd name="T54" fmla="*/ 1 w 252"/>
                  <a:gd name="T55" fmla="*/ 1 h 311"/>
                  <a:gd name="T56" fmla="*/ 1 w 252"/>
                  <a:gd name="T57" fmla="*/ 1 h 311"/>
                  <a:gd name="T58" fmla="*/ 1 w 252"/>
                  <a:gd name="T59" fmla="*/ 1 h 311"/>
                  <a:gd name="T60" fmla="*/ 1 w 252"/>
                  <a:gd name="T61" fmla="*/ 1 h 311"/>
                  <a:gd name="T62" fmla="*/ 0 w 252"/>
                  <a:gd name="T63" fmla="*/ 1 h 311"/>
                  <a:gd name="T64" fmla="*/ 0 w 252"/>
                  <a:gd name="T65" fmla="*/ 2 h 311"/>
                  <a:gd name="T66" fmla="*/ 0 w 252"/>
                  <a:gd name="T67" fmla="*/ 2 h 311"/>
                  <a:gd name="T68" fmla="*/ 0 w 252"/>
                  <a:gd name="T69" fmla="*/ 2 h 311"/>
                  <a:gd name="T70" fmla="*/ 0 w 252"/>
                  <a:gd name="T71" fmla="*/ 2 h 311"/>
                  <a:gd name="T72" fmla="*/ 0 w 252"/>
                  <a:gd name="T73" fmla="*/ 2 h 311"/>
                  <a:gd name="T74" fmla="*/ 0 w 252"/>
                  <a:gd name="T75" fmla="*/ 2 h 311"/>
                  <a:gd name="T76" fmla="*/ 0 w 252"/>
                  <a:gd name="T77" fmla="*/ 2 h 311"/>
                  <a:gd name="T78" fmla="*/ 0 w 252"/>
                  <a:gd name="T79" fmla="*/ 2 h 311"/>
                  <a:gd name="T80" fmla="*/ 0 w 252"/>
                  <a:gd name="T81" fmla="*/ 2 h 311"/>
                  <a:gd name="T82" fmla="*/ 0 w 252"/>
                  <a:gd name="T83" fmla="*/ 1 h 311"/>
                  <a:gd name="T84" fmla="*/ 0 w 252"/>
                  <a:gd name="T85" fmla="*/ 1 h 311"/>
                  <a:gd name="T86" fmla="*/ 0 w 252"/>
                  <a:gd name="T87" fmla="*/ 1 h 311"/>
                  <a:gd name="T88" fmla="*/ 0 w 252"/>
                  <a:gd name="T89" fmla="*/ 1 h 311"/>
                  <a:gd name="T90" fmla="*/ 0 w 252"/>
                  <a:gd name="T91" fmla="*/ 1 h 311"/>
                  <a:gd name="T92" fmla="*/ 0 w 252"/>
                  <a:gd name="T93" fmla="*/ 1 h 311"/>
                  <a:gd name="T94" fmla="*/ 0 w 252"/>
                  <a:gd name="T95" fmla="*/ 1 h 311"/>
                  <a:gd name="T96" fmla="*/ 0 w 252"/>
                  <a:gd name="T97" fmla="*/ 1 h 311"/>
                  <a:gd name="T98" fmla="*/ 0 w 252"/>
                  <a:gd name="T99" fmla="*/ 1 h 311"/>
                  <a:gd name="T100" fmla="*/ 0 w 252"/>
                  <a:gd name="T101" fmla="*/ 1 h 311"/>
                  <a:gd name="T102" fmla="*/ 0 w 252"/>
                  <a:gd name="T103" fmla="*/ 1 h 311"/>
                  <a:gd name="T104" fmla="*/ 0 w 252"/>
                  <a:gd name="T105" fmla="*/ 1 h 311"/>
                  <a:gd name="T106" fmla="*/ 0 w 252"/>
                  <a:gd name="T107" fmla="*/ 1 h 311"/>
                  <a:gd name="T108" fmla="*/ 0 w 252"/>
                  <a:gd name="T109" fmla="*/ 1 h 311"/>
                  <a:gd name="T110" fmla="*/ 0 w 252"/>
                  <a:gd name="T111" fmla="*/ 1 h 311"/>
                  <a:gd name="T112" fmla="*/ 0 w 252"/>
                  <a:gd name="T113" fmla="*/ 1 h 311"/>
                  <a:gd name="T114" fmla="*/ 0 w 252"/>
                  <a:gd name="T115" fmla="*/ 1 h 311"/>
                  <a:gd name="T116" fmla="*/ 0 w 252"/>
                  <a:gd name="T117" fmla="*/ 0 h 311"/>
                  <a:gd name="T118" fmla="*/ 0 w 252"/>
                  <a:gd name="T119" fmla="*/ 0 h 311"/>
                  <a:gd name="T120" fmla="*/ 0 w 252"/>
                  <a:gd name="T121" fmla="*/ 0 h 3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2"/>
                  <a:gd name="T184" fmla="*/ 0 h 311"/>
                  <a:gd name="T185" fmla="*/ 252 w 252"/>
                  <a:gd name="T186" fmla="*/ 311 h 3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2" h="311">
                    <a:moveTo>
                      <a:pt x="69" y="74"/>
                    </a:moveTo>
                    <a:lnTo>
                      <a:pt x="183" y="9"/>
                    </a:lnTo>
                    <a:lnTo>
                      <a:pt x="190" y="5"/>
                    </a:lnTo>
                    <a:lnTo>
                      <a:pt x="196" y="3"/>
                    </a:lnTo>
                    <a:lnTo>
                      <a:pt x="203" y="1"/>
                    </a:lnTo>
                    <a:lnTo>
                      <a:pt x="210" y="0"/>
                    </a:lnTo>
                    <a:lnTo>
                      <a:pt x="216" y="0"/>
                    </a:lnTo>
                    <a:lnTo>
                      <a:pt x="221" y="1"/>
                    </a:lnTo>
                    <a:lnTo>
                      <a:pt x="227" y="2"/>
                    </a:lnTo>
                    <a:lnTo>
                      <a:pt x="232" y="4"/>
                    </a:lnTo>
                    <a:lnTo>
                      <a:pt x="236" y="7"/>
                    </a:lnTo>
                    <a:lnTo>
                      <a:pt x="241" y="11"/>
                    </a:lnTo>
                    <a:lnTo>
                      <a:pt x="244" y="15"/>
                    </a:lnTo>
                    <a:lnTo>
                      <a:pt x="246" y="21"/>
                    </a:lnTo>
                    <a:lnTo>
                      <a:pt x="249" y="27"/>
                    </a:lnTo>
                    <a:lnTo>
                      <a:pt x="251" y="34"/>
                    </a:lnTo>
                    <a:lnTo>
                      <a:pt x="252" y="40"/>
                    </a:lnTo>
                    <a:lnTo>
                      <a:pt x="252" y="48"/>
                    </a:lnTo>
                    <a:lnTo>
                      <a:pt x="252" y="116"/>
                    </a:lnTo>
                    <a:lnTo>
                      <a:pt x="252" y="126"/>
                    </a:lnTo>
                    <a:lnTo>
                      <a:pt x="251" y="133"/>
                    </a:lnTo>
                    <a:lnTo>
                      <a:pt x="249" y="143"/>
                    </a:lnTo>
                    <a:lnTo>
                      <a:pt x="246" y="150"/>
                    </a:lnTo>
                    <a:lnTo>
                      <a:pt x="241" y="168"/>
                    </a:lnTo>
                    <a:lnTo>
                      <a:pt x="232" y="185"/>
                    </a:lnTo>
                    <a:lnTo>
                      <a:pt x="221" y="200"/>
                    </a:lnTo>
                    <a:lnTo>
                      <a:pt x="210" y="214"/>
                    </a:lnTo>
                    <a:lnTo>
                      <a:pt x="203" y="220"/>
                    </a:lnTo>
                    <a:lnTo>
                      <a:pt x="196" y="227"/>
                    </a:lnTo>
                    <a:lnTo>
                      <a:pt x="190" y="231"/>
                    </a:lnTo>
                    <a:lnTo>
                      <a:pt x="183" y="236"/>
                    </a:lnTo>
                    <a:lnTo>
                      <a:pt x="69" y="301"/>
                    </a:lnTo>
                    <a:lnTo>
                      <a:pt x="62" y="305"/>
                    </a:lnTo>
                    <a:lnTo>
                      <a:pt x="56" y="308"/>
                    </a:lnTo>
                    <a:lnTo>
                      <a:pt x="49" y="309"/>
                    </a:lnTo>
                    <a:lnTo>
                      <a:pt x="42" y="311"/>
                    </a:lnTo>
                    <a:lnTo>
                      <a:pt x="36" y="311"/>
                    </a:lnTo>
                    <a:lnTo>
                      <a:pt x="31" y="311"/>
                    </a:lnTo>
                    <a:lnTo>
                      <a:pt x="25" y="308"/>
                    </a:lnTo>
                    <a:lnTo>
                      <a:pt x="20" y="306"/>
                    </a:lnTo>
                    <a:lnTo>
                      <a:pt x="16" y="304"/>
                    </a:lnTo>
                    <a:lnTo>
                      <a:pt x="12" y="299"/>
                    </a:lnTo>
                    <a:lnTo>
                      <a:pt x="9" y="295"/>
                    </a:lnTo>
                    <a:lnTo>
                      <a:pt x="6" y="290"/>
                    </a:lnTo>
                    <a:lnTo>
                      <a:pt x="3" y="283"/>
                    </a:lnTo>
                    <a:lnTo>
                      <a:pt x="2" y="278"/>
                    </a:lnTo>
                    <a:lnTo>
                      <a:pt x="1" y="270"/>
                    </a:lnTo>
                    <a:lnTo>
                      <a:pt x="0" y="262"/>
                    </a:lnTo>
                    <a:lnTo>
                      <a:pt x="0" y="194"/>
                    </a:lnTo>
                    <a:lnTo>
                      <a:pt x="1" y="186"/>
                    </a:lnTo>
                    <a:lnTo>
                      <a:pt x="2" y="177"/>
                    </a:lnTo>
                    <a:lnTo>
                      <a:pt x="3" y="169"/>
                    </a:lnTo>
                    <a:lnTo>
                      <a:pt x="6" y="160"/>
                    </a:lnTo>
                    <a:lnTo>
                      <a:pt x="12" y="143"/>
                    </a:lnTo>
                    <a:lnTo>
                      <a:pt x="20" y="126"/>
                    </a:lnTo>
                    <a:lnTo>
                      <a:pt x="31" y="111"/>
                    </a:lnTo>
                    <a:lnTo>
                      <a:pt x="42" y="96"/>
                    </a:lnTo>
                    <a:lnTo>
                      <a:pt x="49" y="90"/>
                    </a:lnTo>
                    <a:lnTo>
                      <a:pt x="56" y="85"/>
                    </a:lnTo>
                    <a:lnTo>
                      <a:pt x="62" y="79"/>
                    </a:lnTo>
                    <a:lnTo>
                      <a:pt x="69" y="74"/>
                    </a:lnTo>
                    <a:close/>
                  </a:path>
                </a:pathLst>
              </a:custGeom>
              <a:solidFill>
                <a:srgbClr val="FFFFFF"/>
              </a:solidFill>
              <a:ln w="9525">
                <a:noFill/>
                <a:round/>
                <a:headEnd/>
                <a:tailEnd/>
              </a:ln>
            </p:spPr>
            <p:txBody>
              <a:bodyPr/>
              <a:lstStyle/>
              <a:p>
                <a:endParaRPr lang="en-US"/>
              </a:p>
            </p:txBody>
          </p:sp>
          <p:sp>
            <p:nvSpPr>
              <p:cNvPr id="55806" name="Freeform 2248"/>
              <p:cNvSpPr>
                <a:spLocks/>
              </p:cNvSpPr>
              <p:nvPr/>
            </p:nvSpPr>
            <p:spPr bwMode="auto">
              <a:xfrm>
                <a:off x="4108" y="2794"/>
                <a:ext cx="42" cy="52"/>
              </a:xfrm>
              <a:custGeom>
                <a:avLst/>
                <a:gdLst>
                  <a:gd name="T0" fmla="*/ 0 w 252"/>
                  <a:gd name="T1" fmla="*/ 0 h 311"/>
                  <a:gd name="T2" fmla="*/ 1 w 252"/>
                  <a:gd name="T3" fmla="*/ 0 h 311"/>
                  <a:gd name="T4" fmla="*/ 1 w 252"/>
                  <a:gd name="T5" fmla="*/ 0 h 311"/>
                  <a:gd name="T6" fmla="*/ 1 w 252"/>
                  <a:gd name="T7" fmla="*/ 0 h 311"/>
                  <a:gd name="T8" fmla="*/ 1 w 252"/>
                  <a:gd name="T9" fmla="*/ 0 h 311"/>
                  <a:gd name="T10" fmla="*/ 1 w 252"/>
                  <a:gd name="T11" fmla="*/ 0 h 311"/>
                  <a:gd name="T12" fmla="*/ 1 w 252"/>
                  <a:gd name="T13" fmla="*/ 0 h 311"/>
                  <a:gd name="T14" fmla="*/ 1 w 252"/>
                  <a:gd name="T15" fmla="*/ 0 h 311"/>
                  <a:gd name="T16" fmla="*/ 1 w 252"/>
                  <a:gd name="T17" fmla="*/ 0 h 311"/>
                  <a:gd name="T18" fmla="*/ 1 w 252"/>
                  <a:gd name="T19" fmla="*/ 0 h 311"/>
                  <a:gd name="T20" fmla="*/ 1 w 252"/>
                  <a:gd name="T21" fmla="*/ 0 h 311"/>
                  <a:gd name="T22" fmla="*/ 1 w 252"/>
                  <a:gd name="T23" fmla="*/ 0 h 311"/>
                  <a:gd name="T24" fmla="*/ 1 w 252"/>
                  <a:gd name="T25" fmla="*/ 0 h 311"/>
                  <a:gd name="T26" fmla="*/ 1 w 252"/>
                  <a:gd name="T27" fmla="*/ 0 h 311"/>
                  <a:gd name="T28" fmla="*/ 1 w 252"/>
                  <a:gd name="T29" fmla="*/ 0 h 311"/>
                  <a:gd name="T30" fmla="*/ 1 w 252"/>
                  <a:gd name="T31" fmla="*/ 0 h 311"/>
                  <a:gd name="T32" fmla="*/ 1 w 252"/>
                  <a:gd name="T33" fmla="*/ 0 h 311"/>
                  <a:gd name="T34" fmla="*/ 1 w 252"/>
                  <a:gd name="T35" fmla="*/ 0 h 311"/>
                  <a:gd name="T36" fmla="*/ 1 w 252"/>
                  <a:gd name="T37" fmla="*/ 1 h 311"/>
                  <a:gd name="T38" fmla="*/ 1 w 252"/>
                  <a:gd name="T39" fmla="*/ 1 h 311"/>
                  <a:gd name="T40" fmla="*/ 1 w 252"/>
                  <a:gd name="T41" fmla="*/ 1 h 311"/>
                  <a:gd name="T42" fmla="*/ 1 w 252"/>
                  <a:gd name="T43" fmla="*/ 1 h 311"/>
                  <a:gd name="T44" fmla="*/ 1 w 252"/>
                  <a:gd name="T45" fmla="*/ 1 h 311"/>
                  <a:gd name="T46" fmla="*/ 1 w 252"/>
                  <a:gd name="T47" fmla="*/ 1 h 311"/>
                  <a:gd name="T48" fmla="*/ 1 w 252"/>
                  <a:gd name="T49" fmla="*/ 1 h 311"/>
                  <a:gd name="T50" fmla="*/ 1 w 252"/>
                  <a:gd name="T51" fmla="*/ 1 h 311"/>
                  <a:gd name="T52" fmla="*/ 1 w 252"/>
                  <a:gd name="T53" fmla="*/ 1 h 311"/>
                  <a:gd name="T54" fmla="*/ 1 w 252"/>
                  <a:gd name="T55" fmla="*/ 1 h 311"/>
                  <a:gd name="T56" fmla="*/ 1 w 252"/>
                  <a:gd name="T57" fmla="*/ 1 h 311"/>
                  <a:gd name="T58" fmla="*/ 1 w 252"/>
                  <a:gd name="T59" fmla="*/ 1 h 311"/>
                  <a:gd name="T60" fmla="*/ 1 w 252"/>
                  <a:gd name="T61" fmla="*/ 1 h 311"/>
                  <a:gd name="T62" fmla="*/ 0 w 252"/>
                  <a:gd name="T63" fmla="*/ 1 h 311"/>
                  <a:gd name="T64" fmla="*/ 0 w 252"/>
                  <a:gd name="T65" fmla="*/ 2 h 311"/>
                  <a:gd name="T66" fmla="*/ 0 w 252"/>
                  <a:gd name="T67" fmla="*/ 2 h 311"/>
                  <a:gd name="T68" fmla="*/ 0 w 252"/>
                  <a:gd name="T69" fmla="*/ 2 h 311"/>
                  <a:gd name="T70" fmla="*/ 0 w 252"/>
                  <a:gd name="T71" fmla="*/ 2 h 311"/>
                  <a:gd name="T72" fmla="*/ 0 w 252"/>
                  <a:gd name="T73" fmla="*/ 2 h 311"/>
                  <a:gd name="T74" fmla="*/ 0 w 252"/>
                  <a:gd name="T75" fmla="*/ 2 h 311"/>
                  <a:gd name="T76" fmla="*/ 0 w 252"/>
                  <a:gd name="T77" fmla="*/ 2 h 311"/>
                  <a:gd name="T78" fmla="*/ 0 w 252"/>
                  <a:gd name="T79" fmla="*/ 2 h 311"/>
                  <a:gd name="T80" fmla="*/ 0 w 252"/>
                  <a:gd name="T81" fmla="*/ 2 h 311"/>
                  <a:gd name="T82" fmla="*/ 0 w 252"/>
                  <a:gd name="T83" fmla="*/ 1 h 311"/>
                  <a:gd name="T84" fmla="*/ 0 w 252"/>
                  <a:gd name="T85" fmla="*/ 1 h 311"/>
                  <a:gd name="T86" fmla="*/ 0 w 252"/>
                  <a:gd name="T87" fmla="*/ 1 h 311"/>
                  <a:gd name="T88" fmla="*/ 0 w 252"/>
                  <a:gd name="T89" fmla="*/ 1 h 311"/>
                  <a:gd name="T90" fmla="*/ 0 w 252"/>
                  <a:gd name="T91" fmla="*/ 1 h 311"/>
                  <a:gd name="T92" fmla="*/ 0 w 252"/>
                  <a:gd name="T93" fmla="*/ 1 h 311"/>
                  <a:gd name="T94" fmla="*/ 0 w 252"/>
                  <a:gd name="T95" fmla="*/ 1 h 311"/>
                  <a:gd name="T96" fmla="*/ 0 w 252"/>
                  <a:gd name="T97" fmla="*/ 1 h 311"/>
                  <a:gd name="T98" fmla="*/ 0 w 252"/>
                  <a:gd name="T99" fmla="*/ 1 h 311"/>
                  <a:gd name="T100" fmla="*/ 0 w 252"/>
                  <a:gd name="T101" fmla="*/ 1 h 311"/>
                  <a:gd name="T102" fmla="*/ 0 w 252"/>
                  <a:gd name="T103" fmla="*/ 1 h 311"/>
                  <a:gd name="T104" fmla="*/ 0 w 252"/>
                  <a:gd name="T105" fmla="*/ 1 h 311"/>
                  <a:gd name="T106" fmla="*/ 0 w 252"/>
                  <a:gd name="T107" fmla="*/ 1 h 311"/>
                  <a:gd name="T108" fmla="*/ 0 w 252"/>
                  <a:gd name="T109" fmla="*/ 1 h 311"/>
                  <a:gd name="T110" fmla="*/ 0 w 252"/>
                  <a:gd name="T111" fmla="*/ 1 h 311"/>
                  <a:gd name="T112" fmla="*/ 0 w 252"/>
                  <a:gd name="T113" fmla="*/ 1 h 311"/>
                  <a:gd name="T114" fmla="*/ 0 w 252"/>
                  <a:gd name="T115" fmla="*/ 1 h 311"/>
                  <a:gd name="T116" fmla="*/ 0 w 252"/>
                  <a:gd name="T117" fmla="*/ 0 h 311"/>
                  <a:gd name="T118" fmla="*/ 0 w 252"/>
                  <a:gd name="T119" fmla="*/ 0 h 311"/>
                  <a:gd name="T120" fmla="*/ 0 w 252"/>
                  <a:gd name="T121" fmla="*/ 0 h 3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2"/>
                  <a:gd name="T184" fmla="*/ 0 h 311"/>
                  <a:gd name="T185" fmla="*/ 252 w 252"/>
                  <a:gd name="T186" fmla="*/ 311 h 3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2" h="311">
                    <a:moveTo>
                      <a:pt x="69" y="74"/>
                    </a:moveTo>
                    <a:lnTo>
                      <a:pt x="183" y="9"/>
                    </a:lnTo>
                    <a:lnTo>
                      <a:pt x="190" y="5"/>
                    </a:lnTo>
                    <a:lnTo>
                      <a:pt x="196" y="3"/>
                    </a:lnTo>
                    <a:lnTo>
                      <a:pt x="203" y="1"/>
                    </a:lnTo>
                    <a:lnTo>
                      <a:pt x="210" y="0"/>
                    </a:lnTo>
                    <a:lnTo>
                      <a:pt x="216" y="0"/>
                    </a:lnTo>
                    <a:lnTo>
                      <a:pt x="221" y="1"/>
                    </a:lnTo>
                    <a:lnTo>
                      <a:pt x="227" y="2"/>
                    </a:lnTo>
                    <a:lnTo>
                      <a:pt x="232" y="4"/>
                    </a:lnTo>
                    <a:lnTo>
                      <a:pt x="236" y="7"/>
                    </a:lnTo>
                    <a:lnTo>
                      <a:pt x="241" y="11"/>
                    </a:lnTo>
                    <a:lnTo>
                      <a:pt x="244" y="15"/>
                    </a:lnTo>
                    <a:lnTo>
                      <a:pt x="246" y="21"/>
                    </a:lnTo>
                    <a:lnTo>
                      <a:pt x="249" y="27"/>
                    </a:lnTo>
                    <a:lnTo>
                      <a:pt x="251" y="34"/>
                    </a:lnTo>
                    <a:lnTo>
                      <a:pt x="252" y="40"/>
                    </a:lnTo>
                    <a:lnTo>
                      <a:pt x="252" y="48"/>
                    </a:lnTo>
                    <a:lnTo>
                      <a:pt x="252" y="116"/>
                    </a:lnTo>
                    <a:lnTo>
                      <a:pt x="252" y="126"/>
                    </a:lnTo>
                    <a:lnTo>
                      <a:pt x="251" y="133"/>
                    </a:lnTo>
                    <a:lnTo>
                      <a:pt x="249" y="143"/>
                    </a:lnTo>
                    <a:lnTo>
                      <a:pt x="246" y="150"/>
                    </a:lnTo>
                    <a:lnTo>
                      <a:pt x="241" y="168"/>
                    </a:lnTo>
                    <a:lnTo>
                      <a:pt x="232" y="185"/>
                    </a:lnTo>
                    <a:lnTo>
                      <a:pt x="221" y="200"/>
                    </a:lnTo>
                    <a:lnTo>
                      <a:pt x="210" y="214"/>
                    </a:lnTo>
                    <a:lnTo>
                      <a:pt x="203" y="220"/>
                    </a:lnTo>
                    <a:lnTo>
                      <a:pt x="196" y="227"/>
                    </a:lnTo>
                    <a:lnTo>
                      <a:pt x="190" y="231"/>
                    </a:lnTo>
                    <a:lnTo>
                      <a:pt x="183" y="236"/>
                    </a:lnTo>
                    <a:lnTo>
                      <a:pt x="69" y="301"/>
                    </a:lnTo>
                    <a:lnTo>
                      <a:pt x="62" y="305"/>
                    </a:lnTo>
                    <a:lnTo>
                      <a:pt x="56" y="308"/>
                    </a:lnTo>
                    <a:lnTo>
                      <a:pt x="49" y="309"/>
                    </a:lnTo>
                    <a:lnTo>
                      <a:pt x="42" y="311"/>
                    </a:lnTo>
                    <a:lnTo>
                      <a:pt x="36" y="311"/>
                    </a:lnTo>
                    <a:lnTo>
                      <a:pt x="31" y="311"/>
                    </a:lnTo>
                    <a:lnTo>
                      <a:pt x="25" y="308"/>
                    </a:lnTo>
                    <a:lnTo>
                      <a:pt x="20" y="306"/>
                    </a:lnTo>
                    <a:lnTo>
                      <a:pt x="16" y="304"/>
                    </a:lnTo>
                    <a:lnTo>
                      <a:pt x="12" y="299"/>
                    </a:lnTo>
                    <a:lnTo>
                      <a:pt x="9" y="295"/>
                    </a:lnTo>
                    <a:lnTo>
                      <a:pt x="6" y="290"/>
                    </a:lnTo>
                    <a:lnTo>
                      <a:pt x="3" y="283"/>
                    </a:lnTo>
                    <a:lnTo>
                      <a:pt x="2" y="278"/>
                    </a:lnTo>
                    <a:lnTo>
                      <a:pt x="1" y="270"/>
                    </a:lnTo>
                    <a:lnTo>
                      <a:pt x="0" y="262"/>
                    </a:lnTo>
                    <a:lnTo>
                      <a:pt x="0" y="194"/>
                    </a:lnTo>
                    <a:lnTo>
                      <a:pt x="1" y="186"/>
                    </a:lnTo>
                    <a:lnTo>
                      <a:pt x="2" y="177"/>
                    </a:lnTo>
                    <a:lnTo>
                      <a:pt x="3" y="169"/>
                    </a:lnTo>
                    <a:lnTo>
                      <a:pt x="6" y="160"/>
                    </a:lnTo>
                    <a:lnTo>
                      <a:pt x="12" y="143"/>
                    </a:lnTo>
                    <a:lnTo>
                      <a:pt x="20" y="126"/>
                    </a:lnTo>
                    <a:lnTo>
                      <a:pt x="31" y="111"/>
                    </a:lnTo>
                    <a:lnTo>
                      <a:pt x="42" y="96"/>
                    </a:lnTo>
                    <a:lnTo>
                      <a:pt x="49" y="90"/>
                    </a:lnTo>
                    <a:lnTo>
                      <a:pt x="56" y="85"/>
                    </a:lnTo>
                    <a:lnTo>
                      <a:pt x="62" y="79"/>
                    </a:lnTo>
                    <a:lnTo>
                      <a:pt x="69" y="74"/>
                    </a:lnTo>
                    <a:close/>
                  </a:path>
                </a:pathLst>
              </a:custGeom>
              <a:noFill/>
              <a:ln w="7938">
                <a:solidFill>
                  <a:srgbClr val="1F1A17"/>
                </a:solidFill>
                <a:prstDash val="solid"/>
                <a:round/>
                <a:headEnd/>
                <a:tailEnd/>
              </a:ln>
            </p:spPr>
            <p:txBody>
              <a:bodyPr/>
              <a:lstStyle/>
              <a:p>
                <a:endParaRPr lang="en-US"/>
              </a:p>
            </p:txBody>
          </p:sp>
          <p:sp>
            <p:nvSpPr>
              <p:cNvPr id="55807" name="Freeform 2249"/>
              <p:cNvSpPr>
                <a:spLocks/>
              </p:cNvSpPr>
              <p:nvPr/>
            </p:nvSpPr>
            <p:spPr bwMode="auto">
              <a:xfrm>
                <a:off x="4108" y="2849"/>
                <a:ext cx="42" cy="52"/>
              </a:xfrm>
              <a:custGeom>
                <a:avLst/>
                <a:gdLst>
                  <a:gd name="T0" fmla="*/ 0 w 252"/>
                  <a:gd name="T1" fmla="*/ 0 h 311"/>
                  <a:gd name="T2" fmla="*/ 1 w 252"/>
                  <a:gd name="T3" fmla="*/ 0 h 311"/>
                  <a:gd name="T4" fmla="*/ 1 w 252"/>
                  <a:gd name="T5" fmla="*/ 0 h 311"/>
                  <a:gd name="T6" fmla="*/ 1 w 252"/>
                  <a:gd name="T7" fmla="*/ 0 h 311"/>
                  <a:gd name="T8" fmla="*/ 1 w 252"/>
                  <a:gd name="T9" fmla="*/ 0 h 311"/>
                  <a:gd name="T10" fmla="*/ 1 w 252"/>
                  <a:gd name="T11" fmla="*/ 0 h 311"/>
                  <a:gd name="T12" fmla="*/ 1 w 252"/>
                  <a:gd name="T13" fmla="*/ 0 h 311"/>
                  <a:gd name="T14" fmla="*/ 1 w 252"/>
                  <a:gd name="T15" fmla="*/ 0 h 311"/>
                  <a:gd name="T16" fmla="*/ 1 w 252"/>
                  <a:gd name="T17" fmla="*/ 0 h 311"/>
                  <a:gd name="T18" fmla="*/ 1 w 252"/>
                  <a:gd name="T19" fmla="*/ 0 h 311"/>
                  <a:gd name="T20" fmla="*/ 1 w 252"/>
                  <a:gd name="T21" fmla="*/ 0 h 311"/>
                  <a:gd name="T22" fmla="*/ 1 w 252"/>
                  <a:gd name="T23" fmla="*/ 0 h 311"/>
                  <a:gd name="T24" fmla="*/ 1 w 252"/>
                  <a:gd name="T25" fmla="*/ 0 h 311"/>
                  <a:gd name="T26" fmla="*/ 1 w 252"/>
                  <a:gd name="T27" fmla="*/ 0 h 311"/>
                  <a:gd name="T28" fmla="*/ 1 w 252"/>
                  <a:gd name="T29" fmla="*/ 0 h 311"/>
                  <a:gd name="T30" fmla="*/ 1 w 252"/>
                  <a:gd name="T31" fmla="*/ 0 h 311"/>
                  <a:gd name="T32" fmla="*/ 1 w 252"/>
                  <a:gd name="T33" fmla="*/ 0 h 311"/>
                  <a:gd name="T34" fmla="*/ 1 w 252"/>
                  <a:gd name="T35" fmla="*/ 0 h 311"/>
                  <a:gd name="T36" fmla="*/ 1 w 252"/>
                  <a:gd name="T37" fmla="*/ 1 h 311"/>
                  <a:gd name="T38" fmla="*/ 1 w 252"/>
                  <a:gd name="T39" fmla="*/ 1 h 311"/>
                  <a:gd name="T40" fmla="*/ 1 w 252"/>
                  <a:gd name="T41" fmla="*/ 1 h 311"/>
                  <a:gd name="T42" fmla="*/ 1 w 252"/>
                  <a:gd name="T43" fmla="*/ 1 h 311"/>
                  <a:gd name="T44" fmla="*/ 1 w 252"/>
                  <a:gd name="T45" fmla="*/ 1 h 311"/>
                  <a:gd name="T46" fmla="*/ 1 w 252"/>
                  <a:gd name="T47" fmla="*/ 1 h 311"/>
                  <a:gd name="T48" fmla="*/ 1 w 252"/>
                  <a:gd name="T49" fmla="*/ 1 h 311"/>
                  <a:gd name="T50" fmla="*/ 1 w 252"/>
                  <a:gd name="T51" fmla="*/ 1 h 311"/>
                  <a:gd name="T52" fmla="*/ 1 w 252"/>
                  <a:gd name="T53" fmla="*/ 1 h 311"/>
                  <a:gd name="T54" fmla="*/ 1 w 252"/>
                  <a:gd name="T55" fmla="*/ 1 h 311"/>
                  <a:gd name="T56" fmla="*/ 1 w 252"/>
                  <a:gd name="T57" fmla="*/ 1 h 311"/>
                  <a:gd name="T58" fmla="*/ 1 w 252"/>
                  <a:gd name="T59" fmla="*/ 1 h 311"/>
                  <a:gd name="T60" fmla="*/ 1 w 252"/>
                  <a:gd name="T61" fmla="*/ 1 h 311"/>
                  <a:gd name="T62" fmla="*/ 0 w 252"/>
                  <a:gd name="T63" fmla="*/ 1 h 311"/>
                  <a:gd name="T64" fmla="*/ 0 w 252"/>
                  <a:gd name="T65" fmla="*/ 2 h 311"/>
                  <a:gd name="T66" fmla="*/ 0 w 252"/>
                  <a:gd name="T67" fmla="*/ 2 h 311"/>
                  <a:gd name="T68" fmla="*/ 0 w 252"/>
                  <a:gd name="T69" fmla="*/ 2 h 311"/>
                  <a:gd name="T70" fmla="*/ 0 w 252"/>
                  <a:gd name="T71" fmla="*/ 2 h 311"/>
                  <a:gd name="T72" fmla="*/ 0 w 252"/>
                  <a:gd name="T73" fmla="*/ 2 h 311"/>
                  <a:gd name="T74" fmla="*/ 0 w 252"/>
                  <a:gd name="T75" fmla="*/ 2 h 311"/>
                  <a:gd name="T76" fmla="*/ 0 w 252"/>
                  <a:gd name="T77" fmla="*/ 2 h 311"/>
                  <a:gd name="T78" fmla="*/ 0 w 252"/>
                  <a:gd name="T79" fmla="*/ 2 h 311"/>
                  <a:gd name="T80" fmla="*/ 0 w 252"/>
                  <a:gd name="T81" fmla="*/ 2 h 311"/>
                  <a:gd name="T82" fmla="*/ 0 w 252"/>
                  <a:gd name="T83" fmla="*/ 1 h 311"/>
                  <a:gd name="T84" fmla="*/ 0 w 252"/>
                  <a:gd name="T85" fmla="*/ 1 h 311"/>
                  <a:gd name="T86" fmla="*/ 0 w 252"/>
                  <a:gd name="T87" fmla="*/ 1 h 311"/>
                  <a:gd name="T88" fmla="*/ 0 w 252"/>
                  <a:gd name="T89" fmla="*/ 1 h 311"/>
                  <a:gd name="T90" fmla="*/ 0 w 252"/>
                  <a:gd name="T91" fmla="*/ 1 h 311"/>
                  <a:gd name="T92" fmla="*/ 0 w 252"/>
                  <a:gd name="T93" fmla="*/ 1 h 311"/>
                  <a:gd name="T94" fmla="*/ 0 w 252"/>
                  <a:gd name="T95" fmla="*/ 1 h 311"/>
                  <a:gd name="T96" fmla="*/ 0 w 252"/>
                  <a:gd name="T97" fmla="*/ 1 h 311"/>
                  <a:gd name="T98" fmla="*/ 0 w 252"/>
                  <a:gd name="T99" fmla="*/ 1 h 311"/>
                  <a:gd name="T100" fmla="*/ 0 w 252"/>
                  <a:gd name="T101" fmla="*/ 1 h 311"/>
                  <a:gd name="T102" fmla="*/ 0 w 252"/>
                  <a:gd name="T103" fmla="*/ 1 h 311"/>
                  <a:gd name="T104" fmla="*/ 0 w 252"/>
                  <a:gd name="T105" fmla="*/ 1 h 311"/>
                  <a:gd name="T106" fmla="*/ 0 w 252"/>
                  <a:gd name="T107" fmla="*/ 1 h 311"/>
                  <a:gd name="T108" fmla="*/ 0 w 252"/>
                  <a:gd name="T109" fmla="*/ 1 h 311"/>
                  <a:gd name="T110" fmla="*/ 0 w 252"/>
                  <a:gd name="T111" fmla="*/ 1 h 311"/>
                  <a:gd name="T112" fmla="*/ 0 w 252"/>
                  <a:gd name="T113" fmla="*/ 1 h 311"/>
                  <a:gd name="T114" fmla="*/ 0 w 252"/>
                  <a:gd name="T115" fmla="*/ 1 h 311"/>
                  <a:gd name="T116" fmla="*/ 0 w 252"/>
                  <a:gd name="T117" fmla="*/ 0 h 311"/>
                  <a:gd name="T118" fmla="*/ 0 w 252"/>
                  <a:gd name="T119" fmla="*/ 0 h 311"/>
                  <a:gd name="T120" fmla="*/ 0 w 252"/>
                  <a:gd name="T121" fmla="*/ 0 h 3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2"/>
                  <a:gd name="T184" fmla="*/ 0 h 311"/>
                  <a:gd name="T185" fmla="*/ 252 w 252"/>
                  <a:gd name="T186" fmla="*/ 311 h 3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2" h="311">
                    <a:moveTo>
                      <a:pt x="69" y="75"/>
                    </a:moveTo>
                    <a:lnTo>
                      <a:pt x="183" y="9"/>
                    </a:lnTo>
                    <a:lnTo>
                      <a:pt x="190" y="5"/>
                    </a:lnTo>
                    <a:lnTo>
                      <a:pt x="196" y="2"/>
                    </a:lnTo>
                    <a:lnTo>
                      <a:pt x="203" y="1"/>
                    </a:lnTo>
                    <a:lnTo>
                      <a:pt x="210" y="0"/>
                    </a:lnTo>
                    <a:lnTo>
                      <a:pt x="216" y="0"/>
                    </a:lnTo>
                    <a:lnTo>
                      <a:pt x="221" y="0"/>
                    </a:lnTo>
                    <a:lnTo>
                      <a:pt x="227" y="1"/>
                    </a:lnTo>
                    <a:lnTo>
                      <a:pt x="232" y="3"/>
                    </a:lnTo>
                    <a:lnTo>
                      <a:pt x="236" y="7"/>
                    </a:lnTo>
                    <a:lnTo>
                      <a:pt x="241" y="11"/>
                    </a:lnTo>
                    <a:lnTo>
                      <a:pt x="244" y="16"/>
                    </a:lnTo>
                    <a:lnTo>
                      <a:pt x="246" y="20"/>
                    </a:lnTo>
                    <a:lnTo>
                      <a:pt x="249" y="26"/>
                    </a:lnTo>
                    <a:lnTo>
                      <a:pt x="251" y="33"/>
                    </a:lnTo>
                    <a:lnTo>
                      <a:pt x="252" y="40"/>
                    </a:lnTo>
                    <a:lnTo>
                      <a:pt x="252" y="47"/>
                    </a:lnTo>
                    <a:lnTo>
                      <a:pt x="252" y="117"/>
                    </a:lnTo>
                    <a:lnTo>
                      <a:pt x="252" y="125"/>
                    </a:lnTo>
                    <a:lnTo>
                      <a:pt x="251" y="134"/>
                    </a:lnTo>
                    <a:lnTo>
                      <a:pt x="249" y="142"/>
                    </a:lnTo>
                    <a:lnTo>
                      <a:pt x="246" y="151"/>
                    </a:lnTo>
                    <a:lnTo>
                      <a:pt x="241" y="168"/>
                    </a:lnTo>
                    <a:lnTo>
                      <a:pt x="232" y="184"/>
                    </a:lnTo>
                    <a:lnTo>
                      <a:pt x="221" y="200"/>
                    </a:lnTo>
                    <a:lnTo>
                      <a:pt x="210" y="213"/>
                    </a:lnTo>
                    <a:lnTo>
                      <a:pt x="203" y="220"/>
                    </a:lnTo>
                    <a:lnTo>
                      <a:pt x="196" y="226"/>
                    </a:lnTo>
                    <a:lnTo>
                      <a:pt x="190" y="231"/>
                    </a:lnTo>
                    <a:lnTo>
                      <a:pt x="183" y="235"/>
                    </a:lnTo>
                    <a:lnTo>
                      <a:pt x="69" y="301"/>
                    </a:lnTo>
                    <a:lnTo>
                      <a:pt x="62" y="305"/>
                    </a:lnTo>
                    <a:lnTo>
                      <a:pt x="56" y="307"/>
                    </a:lnTo>
                    <a:lnTo>
                      <a:pt x="49" y="310"/>
                    </a:lnTo>
                    <a:lnTo>
                      <a:pt x="42" y="310"/>
                    </a:lnTo>
                    <a:lnTo>
                      <a:pt x="36" y="311"/>
                    </a:lnTo>
                    <a:lnTo>
                      <a:pt x="31" y="310"/>
                    </a:lnTo>
                    <a:lnTo>
                      <a:pt x="25" y="309"/>
                    </a:lnTo>
                    <a:lnTo>
                      <a:pt x="20" y="306"/>
                    </a:lnTo>
                    <a:lnTo>
                      <a:pt x="16" y="303"/>
                    </a:lnTo>
                    <a:lnTo>
                      <a:pt x="12" y="299"/>
                    </a:lnTo>
                    <a:lnTo>
                      <a:pt x="9" y="295"/>
                    </a:lnTo>
                    <a:lnTo>
                      <a:pt x="6" y="289"/>
                    </a:lnTo>
                    <a:lnTo>
                      <a:pt x="3" y="284"/>
                    </a:lnTo>
                    <a:lnTo>
                      <a:pt x="2" y="277"/>
                    </a:lnTo>
                    <a:lnTo>
                      <a:pt x="1" y="270"/>
                    </a:lnTo>
                    <a:lnTo>
                      <a:pt x="0" y="262"/>
                    </a:lnTo>
                    <a:lnTo>
                      <a:pt x="0" y="193"/>
                    </a:lnTo>
                    <a:lnTo>
                      <a:pt x="1" y="185"/>
                    </a:lnTo>
                    <a:lnTo>
                      <a:pt x="2" y="177"/>
                    </a:lnTo>
                    <a:lnTo>
                      <a:pt x="3" y="168"/>
                    </a:lnTo>
                    <a:lnTo>
                      <a:pt x="6" y="160"/>
                    </a:lnTo>
                    <a:lnTo>
                      <a:pt x="12" y="142"/>
                    </a:lnTo>
                    <a:lnTo>
                      <a:pt x="20" y="126"/>
                    </a:lnTo>
                    <a:lnTo>
                      <a:pt x="31" y="110"/>
                    </a:lnTo>
                    <a:lnTo>
                      <a:pt x="42" y="96"/>
                    </a:lnTo>
                    <a:lnTo>
                      <a:pt x="49" y="89"/>
                    </a:lnTo>
                    <a:lnTo>
                      <a:pt x="56" y="84"/>
                    </a:lnTo>
                    <a:lnTo>
                      <a:pt x="62" y="79"/>
                    </a:lnTo>
                    <a:lnTo>
                      <a:pt x="69" y="75"/>
                    </a:lnTo>
                    <a:close/>
                  </a:path>
                </a:pathLst>
              </a:custGeom>
              <a:solidFill>
                <a:srgbClr val="FFFFFF"/>
              </a:solidFill>
              <a:ln w="9525">
                <a:noFill/>
                <a:round/>
                <a:headEnd/>
                <a:tailEnd/>
              </a:ln>
            </p:spPr>
            <p:txBody>
              <a:bodyPr/>
              <a:lstStyle/>
              <a:p>
                <a:endParaRPr lang="en-US"/>
              </a:p>
            </p:txBody>
          </p:sp>
          <p:sp>
            <p:nvSpPr>
              <p:cNvPr id="55808" name="Freeform 2250"/>
              <p:cNvSpPr>
                <a:spLocks/>
              </p:cNvSpPr>
              <p:nvPr/>
            </p:nvSpPr>
            <p:spPr bwMode="auto">
              <a:xfrm>
                <a:off x="4108" y="2849"/>
                <a:ext cx="42" cy="52"/>
              </a:xfrm>
              <a:custGeom>
                <a:avLst/>
                <a:gdLst>
                  <a:gd name="T0" fmla="*/ 0 w 252"/>
                  <a:gd name="T1" fmla="*/ 0 h 311"/>
                  <a:gd name="T2" fmla="*/ 1 w 252"/>
                  <a:gd name="T3" fmla="*/ 0 h 311"/>
                  <a:gd name="T4" fmla="*/ 1 w 252"/>
                  <a:gd name="T5" fmla="*/ 0 h 311"/>
                  <a:gd name="T6" fmla="*/ 1 w 252"/>
                  <a:gd name="T7" fmla="*/ 0 h 311"/>
                  <a:gd name="T8" fmla="*/ 1 w 252"/>
                  <a:gd name="T9" fmla="*/ 0 h 311"/>
                  <a:gd name="T10" fmla="*/ 1 w 252"/>
                  <a:gd name="T11" fmla="*/ 0 h 311"/>
                  <a:gd name="T12" fmla="*/ 1 w 252"/>
                  <a:gd name="T13" fmla="*/ 0 h 311"/>
                  <a:gd name="T14" fmla="*/ 1 w 252"/>
                  <a:gd name="T15" fmla="*/ 0 h 311"/>
                  <a:gd name="T16" fmla="*/ 1 w 252"/>
                  <a:gd name="T17" fmla="*/ 0 h 311"/>
                  <a:gd name="T18" fmla="*/ 1 w 252"/>
                  <a:gd name="T19" fmla="*/ 0 h 311"/>
                  <a:gd name="T20" fmla="*/ 1 w 252"/>
                  <a:gd name="T21" fmla="*/ 0 h 311"/>
                  <a:gd name="T22" fmla="*/ 1 w 252"/>
                  <a:gd name="T23" fmla="*/ 0 h 311"/>
                  <a:gd name="T24" fmla="*/ 1 w 252"/>
                  <a:gd name="T25" fmla="*/ 0 h 311"/>
                  <a:gd name="T26" fmla="*/ 1 w 252"/>
                  <a:gd name="T27" fmla="*/ 0 h 311"/>
                  <a:gd name="T28" fmla="*/ 1 w 252"/>
                  <a:gd name="T29" fmla="*/ 0 h 311"/>
                  <a:gd name="T30" fmla="*/ 1 w 252"/>
                  <a:gd name="T31" fmla="*/ 0 h 311"/>
                  <a:gd name="T32" fmla="*/ 1 w 252"/>
                  <a:gd name="T33" fmla="*/ 0 h 311"/>
                  <a:gd name="T34" fmla="*/ 1 w 252"/>
                  <a:gd name="T35" fmla="*/ 0 h 311"/>
                  <a:gd name="T36" fmla="*/ 1 w 252"/>
                  <a:gd name="T37" fmla="*/ 1 h 311"/>
                  <a:gd name="T38" fmla="*/ 1 w 252"/>
                  <a:gd name="T39" fmla="*/ 1 h 311"/>
                  <a:gd name="T40" fmla="*/ 1 w 252"/>
                  <a:gd name="T41" fmla="*/ 1 h 311"/>
                  <a:gd name="T42" fmla="*/ 1 w 252"/>
                  <a:gd name="T43" fmla="*/ 1 h 311"/>
                  <a:gd name="T44" fmla="*/ 1 w 252"/>
                  <a:gd name="T45" fmla="*/ 1 h 311"/>
                  <a:gd name="T46" fmla="*/ 1 w 252"/>
                  <a:gd name="T47" fmla="*/ 1 h 311"/>
                  <a:gd name="T48" fmla="*/ 1 w 252"/>
                  <a:gd name="T49" fmla="*/ 1 h 311"/>
                  <a:gd name="T50" fmla="*/ 1 w 252"/>
                  <a:gd name="T51" fmla="*/ 1 h 311"/>
                  <a:gd name="T52" fmla="*/ 1 w 252"/>
                  <a:gd name="T53" fmla="*/ 1 h 311"/>
                  <a:gd name="T54" fmla="*/ 1 w 252"/>
                  <a:gd name="T55" fmla="*/ 1 h 311"/>
                  <a:gd name="T56" fmla="*/ 1 w 252"/>
                  <a:gd name="T57" fmla="*/ 1 h 311"/>
                  <a:gd name="T58" fmla="*/ 1 w 252"/>
                  <a:gd name="T59" fmla="*/ 1 h 311"/>
                  <a:gd name="T60" fmla="*/ 1 w 252"/>
                  <a:gd name="T61" fmla="*/ 1 h 311"/>
                  <a:gd name="T62" fmla="*/ 0 w 252"/>
                  <a:gd name="T63" fmla="*/ 1 h 311"/>
                  <a:gd name="T64" fmla="*/ 0 w 252"/>
                  <a:gd name="T65" fmla="*/ 2 h 311"/>
                  <a:gd name="T66" fmla="*/ 0 w 252"/>
                  <a:gd name="T67" fmla="*/ 2 h 311"/>
                  <a:gd name="T68" fmla="*/ 0 w 252"/>
                  <a:gd name="T69" fmla="*/ 2 h 311"/>
                  <a:gd name="T70" fmla="*/ 0 w 252"/>
                  <a:gd name="T71" fmla="*/ 2 h 311"/>
                  <a:gd name="T72" fmla="*/ 0 w 252"/>
                  <a:gd name="T73" fmla="*/ 2 h 311"/>
                  <a:gd name="T74" fmla="*/ 0 w 252"/>
                  <a:gd name="T75" fmla="*/ 2 h 311"/>
                  <a:gd name="T76" fmla="*/ 0 w 252"/>
                  <a:gd name="T77" fmla="*/ 2 h 311"/>
                  <a:gd name="T78" fmla="*/ 0 w 252"/>
                  <a:gd name="T79" fmla="*/ 2 h 311"/>
                  <a:gd name="T80" fmla="*/ 0 w 252"/>
                  <a:gd name="T81" fmla="*/ 2 h 311"/>
                  <a:gd name="T82" fmla="*/ 0 w 252"/>
                  <a:gd name="T83" fmla="*/ 1 h 311"/>
                  <a:gd name="T84" fmla="*/ 0 w 252"/>
                  <a:gd name="T85" fmla="*/ 1 h 311"/>
                  <a:gd name="T86" fmla="*/ 0 w 252"/>
                  <a:gd name="T87" fmla="*/ 1 h 311"/>
                  <a:gd name="T88" fmla="*/ 0 w 252"/>
                  <a:gd name="T89" fmla="*/ 1 h 311"/>
                  <a:gd name="T90" fmla="*/ 0 w 252"/>
                  <a:gd name="T91" fmla="*/ 1 h 311"/>
                  <a:gd name="T92" fmla="*/ 0 w 252"/>
                  <a:gd name="T93" fmla="*/ 1 h 311"/>
                  <a:gd name="T94" fmla="*/ 0 w 252"/>
                  <a:gd name="T95" fmla="*/ 1 h 311"/>
                  <a:gd name="T96" fmla="*/ 0 w 252"/>
                  <a:gd name="T97" fmla="*/ 1 h 311"/>
                  <a:gd name="T98" fmla="*/ 0 w 252"/>
                  <a:gd name="T99" fmla="*/ 1 h 311"/>
                  <a:gd name="T100" fmla="*/ 0 w 252"/>
                  <a:gd name="T101" fmla="*/ 1 h 311"/>
                  <a:gd name="T102" fmla="*/ 0 w 252"/>
                  <a:gd name="T103" fmla="*/ 1 h 311"/>
                  <a:gd name="T104" fmla="*/ 0 w 252"/>
                  <a:gd name="T105" fmla="*/ 1 h 311"/>
                  <a:gd name="T106" fmla="*/ 0 w 252"/>
                  <a:gd name="T107" fmla="*/ 1 h 311"/>
                  <a:gd name="T108" fmla="*/ 0 w 252"/>
                  <a:gd name="T109" fmla="*/ 1 h 311"/>
                  <a:gd name="T110" fmla="*/ 0 w 252"/>
                  <a:gd name="T111" fmla="*/ 1 h 311"/>
                  <a:gd name="T112" fmla="*/ 0 w 252"/>
                  <a:gd name="T113" fmla="*/ 1 h 311"/>
                  <a:gd name="T114" fmla="*/ 0 w 252"/>
                  <a:gd name="T115" fmla="*/ 1 h 311"/>
                  <a:gd name="T116" fmla="*/ 0 w 252"/>
                  <a:gd name="T117" fmla="*/ 0 h 311"/>
                  <a:gd name="T118" fmla="*/ 0 w 252"/>
                  <a:gd name="T119" fmla="*/ 0 h 311"/>
                  <a:gd name="T120" fmla="*/ 0 w 252"/>
                  <a:gd name="T121" fmla="*/ 0 h 3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2"/>
                  <a:gd name="T184" fmla="*/ 0 h 311"/>
                  <a:gd name="T185" fmla="*/ 252 w 252"/>
                  <a:gd name="T186" fmla="*/ 311 h 3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2" h="311">
                    <a:moveTo>
                      <a:pt x="69" y="75"/>
                    </a:moveTo>
                    <a:lnTo>
                      <a:pt x="183" y="9"/>
                    </a:lnTo>
                    <a:lnTo>
                      <a:pt x="190" y="5"/>
                    </a:lnTo>
                    <a:lnTo>
                      <a:pt x="196" y="2"/>
                    </a:lnTo>
                    <a:lnTo>
                      <a:pt x="203" y="1"/>
                    </a:lnTo>
                    <a:lnTo>
                      <a:pt x="210" y="0"/>
                    </a:lnTo>
                    <a:lnTo>
                      <a:pt x="216" y="0"/>
                    </a:lnTo>
                    <a:lnTo>
                      <a:pt x="221" y="0"/>
                    </a:lnTo>
                    <a:lnTo>
                      <a:pt x="227" y="1"/>
                    </a:lnTo>
                    <a:lnTo>
                      <a:pt x="232" y="3"/>
                    </a:lnTo>
                    <a:lnTo>
                      <a:pt x="236" y="7"/>
                    </a:lnTo>
                    <a:lnTo>
                      <a:pt x="241" y="11"/>
                    </a:lnTo>
                    <a:lnTo>
                      <a:pt x="244" y="16"/>
                    </a:lnTo>
                    <a:lnTo>
                      <a:pt x="246" y="20"/>
                    </a:lnTo>
                    <a:lnTo>
                      <a:pt x="249" y="26"/>
                    </a:lnTo>
                    <a:lnTo>
                      <a:pt x="251" y="33"/>
                    </a:lnTo>
                    <a:lnTo>
                      <a:pt x="252" y="40"/>
                    </a:lnTo>
                    <a:lnTo>
                      <a:pt x="252" y="47"/>
                    </a:lnTo>
                    <a:lnTo>
                      <a:pt x="252" y="117"/>
                    </a:lnTo>
                    <a:lnTo>
                      <a:pt x="252" y="125"/>
                    </a:lnTo>
                    <a:lnTo>
                      <a:pt x="251" y="134"/>
                    </a:lnTo>
                    <a:lnTo>
                      <a:pt x="249" y="142"/>
                    </a:lnTo>
                    <a:lnTo>
                      <a:pt x="246" y="151"/>
                    </a:lnTo>
                    <a:lnTo>
                      <a:pt x="241" y="168"/>
                    </a:lnTo>
                    <a:lnTo>
                      <a:pt x="232" y="184"/>
                    </a:lnTo>
                    <a:lnTo>
                      <a:pt x="221" y="200"/>
                    </a:lnTo>
                    <a:lnTo>
                      <a:pt x="210" y="213"/>
                    </a:lnTo>
                    <a:lnTo>
                      <a:pt x="203" y="220"/>
                    </a:lnTo>
                    <a:lnTo>
                      <a:pt x="196" y="226"/>
                    </a:lnTo>
                    <a:lnTo>
                      <a:pt x="190" y="231"/>
                    </a:lnTo>
                    <a:lnTo>
                      <a:pt x="183" y="235"/>
                    </a:lnTo>
                    <a:lnTo>
                      <a:pt x="69" y="301"/>
                    </a:lnTo>
                    <a:lnTo>
                      <a:pt x="62" y="305"/>
                    </a:lnTo>
                    <a:lnTo>
                      <a:pt x="56" y="307"/>
                    </a:lnTo>
                    <a:lnTo>
                      <a:pt x="49" y="310"/>
                    </a:lnTo>
                    <a:lnTo>
                      <a:pt x="42" y="310"/>
                    </a:lnTo>
                    <a:lnTo>
                      <a:pt x="36" y="311"/>
                    </a:lnTo>
                    <a:lnTo>
                      <a:pt x="31" y="310"/>
                    </a:lnTo>
                    <a:lnTo>
                      <a:pt x="25" y="309"/>
                    </a:lnTo>
                    <a:lnTo>
                      <a:pt x="20" y="306"/>
                    </a:lnTo>
                    <a:lnTo>
                      <a:pt x="16" y="303"/>
                    </a:lnTo>
                    <a:lnTo>
                      <a:pt x="12" y="299"/>
                    </a:lnTo>
                    <a:lnTo>
                      <a:pt x="9" y="295"/>
                    </a:lnTo>
                    <a:lnTo>
                      <a:pt x="6" y="289"/>
                    </a:lnTo>
                    <a:lnTo>
                      <a:pt x="3" y="284"/>
                    </a:lnTo>
                    <a:lnTo>
                      <a:pt x="2" y="277"/>
                    </a:lnTo>
                    <a:lnTo>
                      <a:pt x="1" y="270"/>
                    </a:lnTo>
                    <a:lnTo>
                      <a:pt x="0" y="262"/>
                    </a:lnTo>
                    <a:lnTo>
                      <a:pt x="0" y="193"/>
                    </a:lnTo>
                    <a:lnTo>
                      <a:pt x="1" y="185"/>
                    </a:lnTo>
                    <a:lnTo>
                      <a:pt x="2" y="177"/>
                    </a:lnTo>
                    <a:lnTo>
                      <a:pt x="3" y="168"/>
                    </a:lnTo>
                    <a:lnTo>
                      <a:pt x="6" y="160"/>
                    </a:lnTo>
                    <a:lnTo>
                      <a:pt x="12" y="142"/>
                    </a:lnTo>
                    <a:lnTo>
                      <a:pt x="20" y="126"/>
                    </a:lnTo>
                    <a:lnTo>
                      <a:pt x="31" y="110"/>
                    </a:lnTo>
                    <a:lnTo>
                      <a:pt x="42" y="96"/>
                    </a:lnTo>
                    <a:lnTo>
                      <a:pt x="49" y="89"/>
                    </a:lnTo>
                    <a:lnTo>
                      <a:pt x="56" y="84"/>
                    </a:lnTo>
                    <a:lnTo>
                      <a:pt x="62" y="79"/>
                    </a:lnTo>
                    <a:lnTo>
                      <a:pt x="69" y="75"/>
                    </a:lnTo>
                    <a:close/>
                  </a:path>
                </a:pathLst>
              </a:custGeom>
              <a:noFill/>
              <a:ln w="7938">
                <a:solidFill>
                  <a:srgbClr val="1F1A17"/>
                </a:solidFill>
                <a:prstDash val="solid"/>
                <a:round/>
                <a:headEnd/>
                <a:tailEnd/>
              </a:ln>
            </p:spPr>
            <p:txBody>
              <a:bodyPr/>
              <a:lstStyle/>
              <a:p>
                <a:endParaRPr lang="en-US"/>
              </a:p>
            </p:txBody>
          </p:sp>
          <p:sp>
            <p:nvSpPr>
              <p:cNvPr id="55809" name="Freeform 2251"/>
              <p:cNvSpPr>
                <a:spLocks noEditPoints="1"/>
              </p:cNvSpPr>
              <p:nvPr/>
            </p:nvSpPr>
            <p:spPr bwMode="auto">
              <a:xfrm>
                <a:off x="4122" y="2809"/>
                <a:ext cx="16" cy="22"/>
              </a:xfrm>
              <a:custGeom>
                <a:avLst/>
                <a:gdLst>
                  <a:gd name="T0" fmla="*/ 0 w 97"/>
                  <a:gd name="T1" fmla="*/ 0 h 133"/>
                  <a:gd name="T2" fmla="*/ 0 w 97"/>
                  <a:gd name="T3" fmla="*/ 0 h 133"/>
                  <a:gd name="T4" fmla="*/ 0 w 97"/>
                  <a:gd name="T5" fmla="*/ 0 h 133"/>
                  <a:gd name="T6" fmla="*/ 0 w 97"/>
                  <a:gd name="T7" fmla="*/ 0 h 133"/>
                  <a:gd name="T8" fmla="*/ 0 w 97"/>
                  <a:gd name="T9" fmla="*/ 0 h 133"/>
                  <a:gd name="T10" fmla="*/ 0 w 97"/>
                  <a:gd name="T11" fmla="*/ 0 h 133"/>
                  <a:gd name="T12" fmla="*/ 0 w 97"/>
                  <a:gd name="T13" fmla="*/ 0 h 133"/>
                  <a:gd name="T14" fmla="*/ 0 w 97"/>
                  <a:gd name="T15" fmla="*/ 0 h 133"/>
                  <a:gd name="T16" fmla="*/ 0 w 97"/>
                  <a:gd name="T17" fmla="*/ 0 h 133"/>
                  <a:gd name="T18" fmla="*/ 0 w 97"/>
                  <a:gd name="T19" fmla="*/ 0 h 133"/>
                  <a:gd name="T20" fmla="*/ 0 w 97"/>
                  <a:gd name="T21" fmla="*/ 0 h 133"/>
                  <a:gd name="T22" fmla="*/ 0 w 97"/>
                  <a:gd name="T23" fmla="*/ 1 h 133"/>
                  <a:gd name="T24" fmla="*/ 0 w 97"/>
                  <a:gd name="T25" fmla="*/ 0 h 133"/>
                  <a:gd name="T26" fmla="*/ 0 w 97"/>
                  <a:gd name="T27" fmla="*/ 0 h 133"/>
                  <a:gd name="T28" fmla="*/ 0 w 97"/>
                  <a:gd name="T29" fmla="*/ 0 h 133"/>
                  <a:gd name="T30" fmla="*/ 0 w 97"/>
                  <a:gd name="T31" fmla="*/ 0 h 133"/>
                  <a:gd name="T32" fmla="*/ 0 w 97"/>
                  <a:gd name="T33" fmla="*/ 0 h 133"/>
                  <a:gd name="T34" fmla="*/ 0 w 97"/>
                  <a:gd name="T35" fmla="*/ 0 h 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7"/>
                  <a:gd name="T55" fmla="*/ 0 h 133"/>
                  <a:gd name="T56" fmla="*/ 97 w 97"/>
                  <a:gd name="T57" fmla="*/ 133 h 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7" h="133">
                    <a:moveTo>
                      <a:pt x="0" y="56"/>
                    </a:moveTo>
                    <a:lnTo>
                      <a:pt x="20" y="44"/>
                    </a:lnTo>
                    <a:lnTo>
                      <a:pt x="20" y="72"/>
                    </a:lnTo>
                    <a:lnTo>
                      <a:pt x="42" y="59"/>
                    </a:lnTo>
                    <a:lnTo>
                      <a:pt x="42" y="32"/>
                    </a:lnTo>
                    <a:lnTo>
                      <a:pt x="62" y="21"/>
                    </a:lnTo>
                    <a:lnTo>
                      <a:pt x="62" y="97"/>
                    </a:lnTo>
                    <a:lnTo>
                      <a:pt x="42" y="108"/>
                    </a:lnTo>
                    <a:lnTo>
                      <a:pt x="42" y="77"/>
                    </a:lnTo>
                    <a:lnTo>
                      <a:pt x="20" y="90"/>
                    </a:lnTo>
                    <a:lnTo>
                      <a:pt x="20" y="120"/>
                    </a:lnTo>
                    <a:lnTo>
                      <a:pt x="0" y="133"/>
                    </a:lnTo>
                    <a:lnTo>
                      <a:pt x="0" y="56"/>
                    </a:lnTo>
                    <a:close/>
                    <a:moveTo>
                      <a:pt x="77" y="13"/>
                    </a:moveTo>
                    <a:lnTo>
                      <a:pt x="97" y="0"/>
                    </a:lnTo>
                    <a:lnTo>
                      <a:pt x="97" y="76"/>
                    </a:lnTo>
                    <a:lnTo>
                      <a:pt x="77" y="89"/>
                    </a:lnTo>
                    <a:lnTo>
                      <a:pt x="77" y="13"/>
                    </a:lnTo>
                    <a:close/>
                  </a:path>
                </a:pathLst>
              </a:custGeom>
              <a:solidFill>
                <a:srgbClr val="1F1A17"/>
              </a:solidFill>
              <a:ln w="9525">
                <a:noFill/>
                <a:round/>
                <a:headEnd/>
                <a:tailEnd/>
              </a:ln>
            </p:spPr>
            <p:txBody>
              <a:bodyPr/>
              <a:lstStyle/>
              <a:p>
                <a:endParaRPr lang="en-US"/>
              </a:p>
            </p:txBody>
          </p:sp>
          <p:sp>
            <p:nvSpPr>
              <p:cNvPr id="55810" name="Freeform 2252"/>
              <p:cNvSpPr>
                <a:spLocks noEditPoints="1"/>
              </p:cNvSpPr>
              <p:nvPr/>
            </p:nvSpPr>
            <p:spPr bwMode="auto">
              <a:xfrm>
                <a:off x="4113" y="2861"/>
                <a:ext cx="35" cy="31"/>
              </a:xfrm>
              <a:custGeom>
                <a:avLst/>
                <a:gdLst>
                  <a:gd name="T0" fmla="*/ 0 w 212"/>
                  <a:gd name="T1" fmla="*/ 0 h 187"/>
                  <a:gd name="T2" fmla="*/ 0 w 212"/>
                  <a:gd name="T3" fmla="*/ 0 h 187"/>
                  <a:gd name="T4" fmla="*/ 0 w 212"/>
                  <a:gd name="T5" fmla="*/ 1 h 187"/>
                  <a:gd name="T6" fmla="*/ 0 w 212"/>
                  <a:gd name="T7" fmla="*/ 0 h 187"/>
                  <a:gd name="T8" fmla="*/ 0 w 212"/>
                  <a:gd name="T9" fmla="*/ 1 h 187"/>
                  <a:gd name="T10" fmla="*/ 0 w 212"/>
                  <a:gd name="T11" fmla="*/ 1 h 187"/>
                  <a:gd name="T12" fmla="*/ 0 w 212"/>
                  <a:gd name="T13" fmla="*/ 0 h 187"/>
                  <a:gd name="T14" fmla="*/ 1 w 212"/>
                  <a:gd name="T15" fmla="*/ 0 h 187"/>
                  <a:gd name="T16" fmla="*/ 0 w 212"/>
                  <a:gd name="T17" fmla="*/ 0 h 187"/>
                  <a:gd name="T18" fmla="*/ 1 w 212"/>
                  <a:gd name="T19" fmla="*/ 0 h 187"/>
                  <a:gd name="T20" fmla="*/ 0 w 212"/>
                  <a:gd name="T21" fmla="*/ 0 h 187"/>
                  <a:gd name="T22" fmla="*/ 1 w 212"/>
                  <a:gd name="T23" fmla="*/ 0 h 187"/>
                  <a:gd name="T24" fmla="*/ 0 w 212"/>
                  <a:gd name="T25" fmla="*/ 1 h 187"/>
                  <a:gd name="T26" fmla="*/ 1 w 212"/>
                  <a:gd name="T27" fmla="*/ 0 h 187"/>
                  <a:gd name="T28" fmla="*/ 1 w 212"/>
                  <a:gd name="T29" fmla="*/ 0 h 187"/>
                  <a:gd name="T30" fmla="*/ 1 w 212"/>
                  <a:gd name="T31" fmla="*/ 0 h 187"/>
                  <a:gd name="T32" fmla="*/ 1 w 212"/>
                  <a:gd name="T33" fmla="*/ 0 h 187"/>
                  <a:gd name="T34" fmla="*/ 1 w 212"/>
                  <a:gd name="T35" fmla="*/ 0 h 187"/>
                  <a:gd name="T36" fmla="*/ 1 w 212"/>
                  <a:gd name="T37" fmla="*/ 0 h 187"/>
                  <a:gd name="T38" fmla="*/ 1 w 212"/>
                  <a:gd name="T39" fmla="*/ 0 h 187"/>
                  <a:gd name="T40" fmla="*/ 1 w 212"/>
                  <a:gd name="T41" fmla="*/ 0 h 187"/>
                  <a:gd name="T42" fmla="*/ 1 w 212"/>
                  <a:gd name="T43" fmla="*/ 0 h 187"/>
                  <a:gd name="T44" fmla="*/ 1 w 212"/>
                  <a:gd name="T45" fmla="*/ 0 h 187"/>
                  <a:gd name="T46" fmla="*/ 1 w 212"/>
                  <a:gd name="T47" fmla="*/ 0 h 187"/>
                  <a:gd name="T48" fmla="*/ 1 w 212"/>
                  <a:gd name="T49" fmla="*/ 0 h 187"/>
                  <a:gd name="T50" fmla="*/ 1 w 212"/>
                  <a:gd name="T51" fmla="*/ 0 h 187"/>
                  <a:gd name="T52" fmla="*/ 1 w 212"/>
                  <a:gd name="T53" fmla="*/ 0 h 187"/>
                  <a:gd name="T54" fmla="*/ 1 w 212"/>
                  <a:gd name="T55" fmla="*/ 0 h 187"/>
                  <a:gd name="T56" fmla="*/ 1 w 212"/>
                  <a:gd name="T57" fmla="*/ 0 h 187"/>
                  <a:gd name="T58" fmla="*/ 1 w 212"/>
                  <a:gd name="T59" fmla="*/ 0 h 187"/>
                  <a:gd name="T60" fmla="*/ 1 w 212"/>
                  <a:gd name="T61" fmla="*/ 0 h 187"/>
                  <a:gd name="T62" fmla="*/ 1 w 212"/>
                  <a:gd name="T63" fmla="*/ 0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2"/>
                  <a:gd name="T97" fmla="*/ 0 h 187"/>
                  <a:gd name="T98" fmla="*/ 212 w 212"/>
                  <a:gd name="T99" fmla="*/ 187 h 18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2" h="187">
                    <a:moveTo>
                      <a:pt x="0" y="110"/>
                    </a:moveTo>
                    <a:lnTo>
                      <a:pt x="26" y="95"/>
                    </a:lnTo>
                    <a:lnTo>
                      <a:pt x="36" y="136"/>
                    </a:lnTo>
                    <a:lnTo>
                      <a:pt x="47" y="84"/>
                    </a:lnTo>
                    <a:lnTo>
                      <a:pt x="74" y="68"/>
                    </a:lnTo>
                    <a:lnTo>
                      <a:pt x="74" y="144"/>
                    </a:lnTo>
                    <a:lnTo>
                      <a:pt x="57" y="154"/>
                    </a:lnTo>
                    <a:lnTo>
                      <a:pt x="57" y="95"/>
                    </a:lnTo>
                    <a:lnTo>
                      <a:pt x="44" y="161"/>
                    </a:lnTo>
                    <a:lnTo>
                      <a:pt x="30" y="170"/>
                    </a:lnTo>
                    <a:lnTo>
                      <a:pt x="17" y="119"/>
                    </a:lnTo>
                    <a:lnTo>
                      <a:pt x="17" y="177"/>
                    </a:lnTo>
                    <a:lnTo>
                      <a:pt x="0" y="187"/>
                    </a:lnTo>
                    <a:lnTo>
                      <a:pt x="0" y="110"/>
                    </a:lnTo>
                    <a:close/>
                    <a:moveTo>
                      <a:pt x="86" y="61"/>
                    </a:moveTo>
                    <a:lnTo>
                      <a:pt x="140" y="29"/>
                    </a:lnTo>
                    <a:lnTo>
                      <a:pt x="140" y="45"/>
                    </a:lnTo>
                    <a:lnTo>
                      <a:pt x="107" y="66"/>
                    </a:lnTo>
                    <a:lnTo>
                      <a:pt x="107" y="77"/>
                    </a:lnTo>
                    <a:lnTo>
                      <a:pt x="137" y="59"/>
                    </a:lnTo>
                    <a:lnTo>
                      <a:pt x="137" y="75"/>
                    </a:lnTo>
                    <a:lnTo>
                      <a:pt x="107" y="93"/>
                    </a:lnTo>
                    <a:lnTo>
                      <a:pt x="107" y="108"/>
                    </a:lnTo>
                    <a:lnTo>
                      <a:pt x="141" y="88"/>
                    </a:lnTo>
                    <a:lnTo>
                      <a:pt x="141" y="105"/>
                    </a:lnTo>
                    <a:lnTo>
                      <a:pt x="86" y="137"/>
                    </a:lnTo>
                    <a:lnTo>
                      <a:pt x="86" y="61"/>
                    </a:lnTo>
                    <a:close/>
                    <a:moveTo>
                      <a:pt x="152" y="23"/>
                    </a:moveTo>
                    <a:lnTo>
                      <a:pt x="183" y="6"/>
                    </a:lnTo>
                    <a:lnTo>
                      <a:pt x="191" y="1"/>
                    </a:lnTo>
                    <a:lnTo>
                      <a:pt x="197" y="0"/>
                    </a:lnTo>
                    <a:lnTo>
                      <a:pt x="202" y="0"/>
                    </a:lnTo>
                    <a:lnTo>
                      <a:pt x="206" y="2"/>
                    </a:lnTo>
                    <a:lnTo>
                      <a:pt x="209" y="7"/>
                    </a:lnTo>
                    <a:lnTo>
                      <a:pt x="211" y="12"/>
                    </a:lnTo>
                    <a:lnTo>
                      <a:pt x="212" y="18"/>
                    </a:lnTo>
                    <a:lnTo>
                      <a:pt x="212" y="26"/>
                    </a:lnTo>
                    <a:lnTo>
                      <a:pt x="211" y="37"/>
                    </a:lnTo>
                    <a:lnTo>
                      <a:pt x="210" y="46"/>
                    </a:lnTo>
                    <a:lnTo>
                      <a:pt x="207" y="54"/>
                    </a:lnTo>
                    <a:lnTo>
                      <a:pt x="203" y="61"/>
                    </a:lnTo>
                    <a:lnTo>
                      <a:pt x="199" y="68"/>
                    </a:lnTo>
                    <a:lnTo>
                      <a:pt x="194" y="73"/>
                    </a:lnTo>
                    <a:lnTo>
                      <a:pt x="189" y="78"/>
                    </a:lnTo>
                    <a:lnTo>
                      <a:pt x="183" y="82"/>
                    </a:lnTo>
                    <a:lnTo>
                      <a:pt x="152" y="99"/>
                    </a:lnTo>
                    <a:lnTo>
                      <a:pt x="152" y="23"/>
                    </a:lnTo>
                    <a:close/>
                    <a:moveTo>
                      <a:pt x="173" y="28"/>
                    </a:moveTo>
                    <a:lnTo>
                      <a:pt x="173" y="70"/>
                    </a:lnTo>
                    <a:lnTo>
                      <a:pt x="177" y="67"/>
                    </a:lnTo>
                    <a:lnTo>
                      <a:pt x="183" y="63"/>
                    </a:lnTo>
                    <a:lnTo>
                      <a:pt x="186" y="60"/>
                    </a:lnTo>
                    <a:lnTo>
                      <a:pt x="189" y="57"/>
                    </a:lnTo>
                    <a:lnTo>
                      <a:pt x="191" y="52"/>
                    </a:lnTo>
                    <a:lnTo>
                      <a:pt x="192" y="46"/>
                    </a:lnTo>
                    <a:lnTo>
                      <a:pt x="192" y="39"/>
                    </a:lnTo>
                    <a:lnTo>
                      <a:pt x="192" y="33"/>
                    </a:lnTo>
                    <a:lnTo>
                      <a:pt x="191" y="28"/>
                    </a:lnTo>
                    <a:lnTo>
                      <a:pt x="190" y="25"/>
                    </a:lnTo>
                    <a:lnTo>
                      <a:pt x="189" y="24"/>
                    </a:lnTo>
                    <a:lnTo>
                      <a:pt x="186" y="23"/>
                    </a:lnTo>
                    <a:lnTo>
                      <a:pt x="184" y="23"/>
                    </a:lnTo>
                    <a:lnTo>
                      <a:pt x="182" y="24"/>
                    </a:lnTo>
                    <a:lnTo>
                      <a:pt x="177" y="25"/>
                    </a:lnTo>
                    <a:lnTo>
                      <a:pt x="173" y="28"/>
                    </a:lnTo>
                    <a:close/>
                  </a:path>
                </a:pathLst>
              </a:custGeom>
              <a:solidFill>
                <a:srgbClr val="1F1A17"/>
              </a:solidFill>
              <a:ln w="9525">
                <a:noFill/>
                <a:round/>
                <a:headEnd/>
                <a:tailEnd/>
              </a:ln>
            </p:spPr>
            <p:txBody>
              <a:bodyPr/>
              <a:lstStyle/>
              <a:p>
                <a:endParaRPr lang="en-US"/>
              </a:p>
            </p:txBody>
          </p:sp>
          <p:sp>
            <p:nvSpPr>
              <p:cNvPr id="55811" name="Freeform 2253"/>
              <p:cNvSpPr>
                <a:spLocks/>
              </p:cNvSpPr>
              <p:nvPr/>
            </p:nvSpPr>
            <p:spPr bwMode="auto">
              <a:xfrm>
                <a:off x="3672" y="2553"/>
                <a:ext cx="126" cy="69"/>
              </a:xfrm>
              <a:custGeom>
                <a:avLst/>
                <a:gdLst>
                  <a:gd name="T0" fmla="*/ 3 w 757"/>
                  <a:gd name="T1" fmla="*/ 2 h 417"/>
                  <a:gd name="T2" fmla="*/ 3 w 757"/>
                  <a:gd name="T3" fmla="*/ 2 h 417"/>
                  <a:gd name="T4" fmla="*/ 2 w 757"/>
                  <a:gd name="T5" fmla="*/ 2 h 417"/>
                  <a:gd name="T6" fmla="*/ 2 w 757"/>
                  <a:gd name="T7" fmla="*/ 2 h 417"/>
                  <a:gd name="T8" fmla="*/ 2 w 757"/>
                  <a:gd name="T9" fmla="*/ 2 h 417"/>
                  <a:gd name="T10" fmla="*/ 2 w 757"/>
                  <a:gd name="T11" fmla="*/ 2 h 417"/>
                  <a:gd name="T12" fmla="*/ 1 w 757"/>
                  <a:gd name="T13" fmla="*/ 2 h 417"/>
                  <a:gd name="T14" fmla="*/ 1 w 757"/>
                  <a:gd name="T15" fmla="*/ 2 h 417"/>
                  <a:gd name="T16" fmla="*/ 1 w 757"/>
                  <a:gd name="T17" fmla="*/ 2 h 417"/>
                  <a:gd name="T18" fmla="*/ 0 w 757"/>
                  <a:gd name="T19" fmla="*/ 2 h 417"/>
                  <a:gd name="T20" fmla="*/ 0 w 757"/>
                  <a:gd name="T21" fmla="*/ 2 h 417"/>
                  <a:gd name="T22" fmla="*/ 0 w 757"/>
                  <a:gd name="T23" fmla="*/ 1 h 417"/>
                  <a:gd name="T24" fmla="*/ 0 w 757"/>
                  <a:gd name="T25" fmla="*/ 1 h 417"/>
                  <a:gd name="T26" fmla="*/ 0 w 757"/>
                  <a:gd name="T27" fmla="*/ 1 h 417"/>
                  <a:gd name="T28" fmla="*/ 0 w 757"/>
                  <a:gd name="T29" fmla="*/ 1 h 417"/>
                  <a:gd name="T30" fmla="*/ 0 w 757"/>
                  <a:gd name="T31" fmla="*/ 1 h 417"/>
                  <a:gd name="T32" fmla="*/ 0 w 757"/>
                  <a:gd name="T33" fmla="*/ 1 h 417"/>
                  <a:gd name="T34" fmla="*/ 0 w 757"/>
                  <a:gd name="T35" fmla="*/ 1 h 417"/>
                  <a:gd name="T36" fmla="*/ 0 w 757"/>
                  <a:gd name="T37" fmla="*/ 1 h 417"/>
                  <a:gd name="T38" fmla="*/ 0 w 757"/>
                  <a:gd name="T39" fmla="*/ 1 h 417"/>
                  <a:gd name="T40" fmla="*/ 0 w 757"/>
                  <a:gd name="T41" fmla="*/ 1 h 417"/>
                  <a:gd name="T42" fmla="*/ 0 w 757"/>
                  <a:gd name="T43" fmla="*/ 1 h 417"/>
                  <a:gd name="T44" fmla="*/ 0 w 757"/>
                  <a:gd name="T45" fmla="*/ 0 h 417"/>
                  <a:gd name="T46" fmla="*/ 0 w 757"/>
                  <a:gd name="T47" fmla="*/ 0 h 417"/>
                  <a:gd name="T48" fmla="*/ 0 w 757"/>
                  <a:gd name="T49" fmla="*/ 0 h 417"/>
                  <a:gd name="T50" fmla="*/ 0 w 757"/>
                  <a:gd name="T51" fmla="*/ 0 h 417"/>
                  <a:gd name="T52" fmla="*/ 0 w 757"/>
                  <a:gd name="T53" fmla="*/ 0 h 417"/>
                  <a:gd name="T54" fmla="*/ 1 w 757"/>
                  <a:gd name="T55" fmla="*/ 0 h 417"/>
                  <a:gd name="T56" fmla="*/ 1 w 757"/>
                  <a:gd name="T57" fmla="*/ 0 h 417"/>
                  <a:gd name="T58" fmla="*/ 1 w 757"/>
                  <a:gd name="T59" fmla="*/ 0 h 417"/>
                  <a:gd name="T60" fmla="*/ 1 w 757"/>
                  <a:gd name="T61" fmla="*/ 0 h 417"/>
                  <a:gd name="T62" fmla="*/ 2 w 757"/>
                  <a:gd name="T63" fmla="*/ 0 h 417"/>
                  <a:gd name="T64" fmla="*/ 2 w 757"/>
                  <a:gd name="T65" fmla="*/ 0 h 417"/>
                  <a:gd name="T66" fmla="*/ 2 w 757"/>
                  <a:gd name="T67" fmla="*/ 0 h 417"/>
                  <a:gd name="T68" fmla="*/ 3 w 757"/>
                  <a:gd name="T69" fmla="*/ 0 h 417"/>
                  <a:gd name="T70" fmla="*/ 3 w 757"/>
                  <a:gd name="T71" fmla="*/ 0 h 417"/>
                  <a:gd name="T72" fmla="*/ 3 w 757"/>
                  <a:gd name="T73" fmla="*/ 0 h 417"/>
                  <a:gd name="T74" fmla="*/ 3 w 757"/>
                  <a:gd name="T75" fmla="*/ 0 h 417"/>
                  <a:gd name="T76" fmla="*/ 3 w 757"/>
                  <a:gd name="T77" fmla="*/ 0 h 417"/>
                  <a:gd name="T78" fmla="*/ 3 w 757"/>
                  <a:gd name="T79" fmla="*/ 0 h 417"/>
                  <a:gd name="T80" fmla="*/ 3 w 757"/>
                  <a:gd name="T81" fmla="*/ 1 h 417"/>
                  <a:gd name="T82" fmla="*/ 3 w 757"/>
                  <a:gd name="T83" fmla="*/ 1 h 417"/>
                  <a:gd name="T84" fmla="*/ 3 w 757"/>
                  <a:gd name="T85" fmla="*/ 1 h 417"/>
                  <a:gd name="T86" fmla="*/ 3 w 757"/>
                  <a:gd name="T87" fmla="*/ 1 h 417"/>
                  <a:gd name="T88" fmla="*/ 3 w 757"/>
                  <a:gd name="T89" fmla="*/ 1 h 417"/>
                  <a:gd name="T90" fmla="*/ 3 w 757"/>
                  <a:gd name="T91" fmla="*/ 1 h 417"/>
                  <a:gd name="T92" fmla="*/ 3 w 757"/>
                  <a:gd name="T93" fmla="*/ 1 h 417"/>
                  <a:gd name="T94" fmla="*/ 3 w 757"/>
                  <a:gd name="T95" fmla="*/ 1 h 417"/>
                  <a:gd name="T96" fmla="*/ 3 w 757"/>
                  <a:gd name="T97" fmla="*/ 1 h 417"/>
                  <a:gd name="T98" fmla="*/ 3 w 757"/>
                  <a:gd name="T99" fmla="*/ 1 h 417"/>
                  <a:gd name="T100" fmla="*/ 3 w 757"/>
                  <a:gd name="T101" fmla="*/ 1 h 417"/>
                  <a:gd name="T102" fmla="*/ 3 w 757"/>
                  <a:gd name="T103" fmla="*/ 1 h 4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57"/>
                  <a:gd name="T157" fmla="*/ 0 h 417"/>
                  <a:gd name="T158" fmla="*/ 757 w 757"/>
                  <a:gd name="T159" fmla="*/ 417 h 4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57" h="417">
                    <a:moveTo>
                      <a:pt x="652" y="354"/>
                    </a:moveTo>
                    <a:lnTo>
                      <a:pt x="637" y="362"/>
                    </a:lnTo>
                    <a:lnTo>
                      <a:pt x="623" y="369"/>
                    </a:lnTo>
                    <a:lnTo>
                      <a:pt x="607" y="375"/>
                    </a:lnTo>
                    <a:lnTo>
                      <a:pt x="593" y="382"/>
                    </a:lnTo>
                    <a:lnTo>
                      <a:pt x="561" y="392"/>
                    </a:lnTo>
                    <a:lnTo>
                      <a:pt x="527" y="401"/>
                    </a:lnTo>
                    <a:lnTo>
                      <a:pt x="493" y="408"/>
                    </a:lnTo>
                    <a:lnTo>
                      <a:pt x="457" y="412"/>
                    </a:lnTo>
                    <a:lnTo>
                      <a:pt x="421" y="416"/>
                    </a:lnTo>
                    <a:lnTo>
                      <a:pt x="385" y="417"/>
                    </a:lnTo>
                    <a:lnTo>
                      <a:pt x="348" y="416"/>
                    </a:lnTo>
                    <a:lnTo>
                      <a:pt x="312" y="413"/>
                    </a:lnTo>
                    <a:lnTo>
                      <a:pt x="277" y="409"/>
                    </a:lnTo>
                    <a:lnTo>
                      <a:pt x="242" y="402"/>
                    </a:lnTo>
                    <a:lnTo>
                      <a:pt x="209" y="393"/>
                    </a:lnTo>
                    <a:lnTo>
                      <a:pt x="176" y="383"/>
                    </a:lnTo>
                    <a:lnTo>
                      <a:pt x="160" y="377"/>
                    </a:lnTo>
                    <a:lnTo>
                      <a:pt x="144" y="370"/>
                    </a:lnTo>
                    <a:lnTo>
                      <a:pt x="129" y="363"/>
                    </a:lnTo>
                    <a:lnTo>
                      <a:pt x="116" y="357"/>
                    </a:lnTo>
                    <a:lnTo>
                      <a:pt x="102" y="349"/>
                    </a:lnTo>
                    <a:lnTo>
                      <a:pt x="88" y="341"/>
                    </a:lnTo>
                    <a:lnTo>
                      <a:pt x="77" y="333"/>
                    </a:lnTo>
                    <a:lnTo>
                      <a:pt x="66" y="324"/>
                    </a:lnTo>
                    <a:lnTo>
                      <a:pt x="55" y="316"/>
                    </a:lnTo>
                    <a:lnTo>
                      <a:pt x="46" y="307"/>
                    </a:lnTo>
                    <a:lnTo>
                      <a:pt x="37" y="298"/>
                    </a:lnTo>
                    <a:lnTo>
                      <a:pt x="30" y="289"/>
                    </a:lnTo>
                    <a:lnTo>
                      <a:pt x="24" y="278"/>
                    </a:lnTo>
                    <a:lnTo>
                      <a:pt x="17" y="269"/>
                    </a:lnTo>
                    <a:lnTo>
                      <a:pt x="12" y="259"/>
                    </a:lnTo>
                    <a:lnTo>
                      <a:pt x="8" y="250"/>
                    </a:lnTo>
                    <a:lnTo>
                      <a:pt x="4" y="240"/>
                    </a:lnTo>
                    <a:lnTo>
                      <a:pt x="2" y="229"/>
                    </a:lnTo>
                    <a:lnTo>
                      <a:pt x="1" y="220"/>
                    </a:lnTo>
                    <a:lnTo>
                      <a:pt x="0" y="210"/>
                    </a:lnTo>
                    <a:lnTo>
                      <a:pt x="0" y="200"/>
                    </a:lnTo>
                    <a:lnTo>
                      <a:pt x="1" y="190"/>
                    </a:lnTo>
                    <a:lnTo>
                      <a:pt x="3" y="180"/>
                    </a:lnTo>
                    <a:lnTo>
                      <a:pt x="5" y="170"/>
                    </a:lnTo>
                    <a:lnTo>
                      <a:pt x="9" y="160"/>
                    </a:lnTo>
                    <a:lnTo>
                      <a:pt x="13" y="151"/>
                    </a:lnTo>
                    <a:lnTo>
                      <a:pt x="19" y="141"/>
                    </a:lnTo>
                    <a:lnTo>
                      <a:pt x="25" y="132"/>
                    </a:lnTo>
                    <a:lnTo>
                      <a:pt x="32" y="122"/>
                    </a:lnTo>
                    <a:lnTo>
                      <a:pt x="40" y="113"/>
                    </a:lnTo>
                    <a:lnTo>
                      <a:pt x="49" y="103"/>
                    </a:lnTo>
                    <a:lnTo>
                      <a:pt x="59" y="96"/>
                    </a:lnTo>
                    <a:lnTo>
                      <a:pt x="69" y="86"/>
                    </a:lnTo>
                    <a:lnTo>
                      <a:pt x="80" y="79"/>
                    </a:lnTo>
                    <a:lnTo>
                      <a:pt x="93" y="71"/>
                    </a:lnTo>
                    <a:lnTo>
                      <a:pt x="107" y="63"/>
                    </a:lnTo>
                    <a:lnTo>
                      <a:pt x="120" y="55"/>
                    </a:lnTo>
                    <a:lnTo>
                      <a:pt x="135" y="48"/>
                    </a:lnTo>
                    <a:lnTo>
                      <a:pt x="150" y="41"/>
                    </a:lnTo>
                    <a:lnTo>
                      <a:pt x="164" y="35"/>
                    </a:lnTo>
                    <a:lnTo>
                      <a:pt x="196" y="25"/>
                    </a:lnTo>
                    <a:lnTo>
                      <a:pt x="230" y="16"/>
                    </a:lnTo>
                    <a:lnTo>
                      <a:pt x="264" y="9"/>
                    </a:lnTo>
                    <a:lnTo>
                      <a:pt x="300" y="5"/>
                    </a:lnTo>
                    <a:lnTo>
                      <a:pt x="336" y="1"/>
                    </a:lnTo>
                    <a:lnTo>
                      <a:pt x="372" y="0"/>
                    </a:lnTo>
                    <a:lnTo>
                      <a:pt x="409" y="1"/>
                    </a:lnTo>
                    <a:lnTo>
                      <a:pt x="445" y="4"/>
                    </a:lnTo>
                    <a:lnTo>
                      <a:pt x="480" y="8"/>
                    </a:lnTo>
                    <a:lnTo>
                      <a:pt x="515" y="15"/>
                    </a:lnTo>
                    <a:lnTo>
                      <a:pt x="549" y="23"/>
                    </a:lnTo>
                    <a:lnTo>
                      <a:pt x="581" y="33"/>
                    </a:lnTo>
                    <a:lnTo>
                      <a:pt x="597" y="40"/>
                    </a:lnTo>
                    <a:lnTo>
                      <a:pt x="613" y="46"/>
                    </a:lnTo>
                    <a:lnTo>
                      <a:pt x="628" y="52"/>
                    </a:lnTo>
                    <a:lnTo>
                      <a:pt x="641" y="60"/>
                    </a:lnTo>
                    <a:lnTo>
                      <a:pt x="655" y="68"/>
                    </a:lnTo>
                    <a:lnTo>
                      <a:pt x="669" y="76"/>
                    </a:lnTo>
                    <a:lnTo>
                      <a:pt x="680" y="84"/>
                    </a:lnTo>
                    <a:lnTo>
                      <a:pt x="691" y="92"/>
                    </a:lnTo>
                    <a:lnTo>
                      <a:pt x="702" y="101"/>
                    </a:lnTo>
                    <a:lnTo>
                      <a:pt x="711" y="110"/>
                    </a:lnTo>
                    <a:lnTo>
                      <a:pt x="720" y="119"/>
                    </a:lnTo>
                    <a:lnTo>
                      <a:pt x="728" y="128"/>
                    </a:lnTo>
                    <a:lnTo>
                      <a:pt x="734" y="138"/>
                    </a:lnTo>
                    <a:lnTo>
                      <a:pt x="740" y="148"/>
                    </a:lnTo>
                    <a:lnTo>
                      <a:pt x="745" y="157"/>
                    </a:lnTo>
                    <a:lnTo>
                      <a:pt x="749" y="167"/>
                    </a:lnTo>
                    <a:lnTo>
                      <a:pt x="753" y="177"/>
                    </a:lnTo>
                    <a:lnTo>
                      <a:pt x="755" y="186"/>
                    </a:lnTo>
                    <a:lnTo>
                      <a:pt x="756" y="197"/>
                    </a:lnTo>
                    <a:lnTo>
                      <a:pt x="757" y="207"/>
                    </a:lnTo>
                    <a:lnTo>
                      <a:pt x="757" y="217"/>
                    </a:lnTo>
                    <a:lnTo>
                      <a:pt x="756" y="227"/>
                    </a:lnTo>
                    <a:lnTo>
                      <a:pt x="755" y="236"/>
                    </a:lnTo>
                    <a:lnTo>
                      <a:pt x="751" y="247"/>
                    </a:lnTo>
                    <a:lnTo>
                      <a:pt x="748" y="257"/>
                    </a:lnTo>
                    <a:lnTo>
                      <a:pt x="744" y="266"/>
                    </a:lnTo>
                    <a:lnTo>
                      <a:pt x="738" y="276"/>
                    </a:lnTo>
                    <a:lnTo>
                      <a:pt x="732" y="285"/>
                    </a:lnTo>
                    <a:lnTo>
                      <a:pt x="725" y="294"/>
                    </a:lnTo>
                    <a:lnTo>
                      <a:pt x="717" y="303"/>
                    </a:lnTo>
                    <a:lnTo>
                      <a:pt x="708" y="312"/>
                    </a:lnTo>
                    <a:lnTo>
                      <a:pt x="698" y="321"/>
                    </a:lnTo>
                    <a:lnTo>
                      <a:pt x="688" y="330"/>
                    </a:lnTo>
                    <a:lnTo>
                      <a:pt x="677" y="338"/>
                    </a:lnTo>
                    <a:lnTo>
                      <a:pt x="664" y="346"/>
                    </a:lnTo>
                    <a:lnTo>
                      <a:pt x="652" y="354"/>
                    </a:lnTo>
                    <a:close/>
                  </a:path>
                </a:pathLst>
              </a:custGeom>
              <a:solidFill>
                <a:srgbClr val="FFFFFF"/>
              </a:solidFill>
              <a:ln w="9525">
                <a:noFill/>
                <a:round/>
                <a:headEnd/>
                <a:tailEnd/>
              </a:ln>
            </p:spPr>
            <p:txBody>
              <a:bodyPr/>
              <a:lstStyle/>
              <a:p>
                <a:endParaRPr lang="en-US"/>
              </a:p>
            </p:txBody>
          </p:sp>
          <p:sp>
            <p:nvSpPr>
              <p:cNvPr id="55812" name="Freeform 2254"/>
              <p:cNvSpPr>
                <a:spLocks/>
              </p:cNvSpPr>
              <p:nvPr/>
            </p:nvSpPr>
            <p:spPr bwMode="auto">
              <a:xfrm>
                <a:off x="3672" y="2553"/>
                <a:ext cx="126" cy="69"/>
              </a:xfrm>
              <a:custGeom>
                <a:avLst/>
                <a:gdLst>
                  <a:gd name="T0" fmla="*/ 3 w 757"/>
                  <a:gd name="T1" fmla="*/ 2 h 417"/>
                  <a:gd name="T2" fmla="*/ 3 w 757"/>
                  <a:gd name="T3" fmla="*/ 2 h 417"/>
                  <a:gd name="T4" fmla="*/ 2 w 757"/>
                  <a:gd name="T5" fmla="*/ 2 h 417"/>
                  <a:gd name="T6" fmla="*/ 2 w 757"/>
                  <a:gd name="T7" fmla="*/ 2 h 417"/>
                  <a:gd name="T8" fmla="*/ 2 w 757"/>
                  <a:gd name="T9" fmla="*/ 2 h 417"/>
                  <a:gd name="T10" fmla="*/ 2 w 757"/>
                  <a:gd name="T11" fmla="*/ 2 h 417"/>
                  <a:gd name="T12" fmla="*/ 1 w 757"/>
                  <a:gd name="T13" fmla="*/ 2 h 417"/>
                  <a:gd name="T14" fmla="*/ 1 w 757"/>
                  <a:gd name="T15" fmla="*/ 2 h 417"/>
                  <a:gd name="T16" fmla="*/ 1 w 757"/>
                  <a:gd name="T17" fmla="*/ 2 h 417"/>
                  <a:gd name="T18" fmla="*/ 0 w 757"/>
                  <a:gd name="T19" fmla="*/ 2 h 417"/>
                  <a:gd name="T20" fmla="*/ 0 w 757"/>
                  <a:gd name="T21" fmla="*/ 2 h 417"/>
                  <a:gd name="T22" fmla="*/ 0 w 757"/>
                  <a:gd name="T23" fmla="*/ 1 h 417"/>
                  <a:gd name="T24" fmla="*/ 0 w 757"/>
                  <a:gd name="T25" fmla="*/ 1 h 417"/>
                  <a:gd name="T26" fmla="*/ 0 w 757"/>
                  <a:gd name="T27" fmla="*/ 1 h 417"/>
                  <a:gd name="T28" fmla="*/ 0 w 757"/>
                  <a:gd name="T29" fmla="*/ 1 h 417"/>
                  <a:gd name="T30" fmla="*/ 0 w 757"/>
                  <a:gd name="T31" fmla="*/ 1 h 417"/>
                  <a:gd name="T32" fmla="*/ 0 w 757"/>
                  <a:gd name="T33" fmla="*/ 1 h 417"/>
                  <a:gd name="T34" fmla="*/ 0 w 757"/>
                  <a:gd name="T35" fmla="*/ 1 h 417"/>
                  <a:gd name="T36" fmla="*/ 0 w 757"/>
                  <a:gd name="T37" fmla="*/ 1 h 417"/>
                  <a:gd name="T38" fmla="*/ 0 w 757"/>
                  <a:gd name="T39" fmla="*/ 1 h 417"/>
                  <a:gd name="T40" fmla="*/ 0 w 757"/>
                  <a:gd name="T41" fmla="*/ 1 h 417"/>
                  <a:gd name="T42" fmla="*/ 0 w 757"/>
                  <a:gd name="T43" fmla="*/ 1 h 417"/>
                  <a:gd name="T44" fmla="*/ 0 w 757"/>
                  <a:gd name="T45" fmla="*/ 0 h 417"/>
                  <a:gd name="T46" fmla="*/ 0 w 757"/>
                  <a:gd name="T47" fmla="*/ 0 h 417"/>
                  <a:gd name="T48" fmla="*/ 0 w 757"/>
                  <a:gd name="T49" fmla="*/ 0 h 417"/>
                  <a:gd name="T50" fmla="*/ 0 w 757"/>
                  <a:gd name="T51" fmla="*/ 0 h 417"/>
                  <a:gd name="T52" fmla="*/ 0 w 757"/>
                  <a:gd name="T53" fmla="*/ 0 h 417"/>
                  <a:gd name="T54" fmla="*/ 1 w 757"/>
                  <a:gd name="T55" fmla="*/ 0 h 417"/>
                  <a:gd name="T56" fmla="*/ 1 w 757"/>
                  <a:gd name="T57" fmla="*/ 0 h 417"/>
                  <a:gd name="T58" fmla="*/ 1 w 757"/>
                  <a:gd name="T59" fmla="*/ 0 h 417"/>
                  <a:gd name="T60" fmla="*/ 1 w 757"/>
                  <a:gd name="T61" fmla="*/ 0 h 417"/>
                  <a:gd name="T62" fmla="*/ 2 w 757"/>
                  <a:gd name="T63" fmla="*/ 0 h 417"/>
                  <a:gd name="T64" fmla="*/ 2 w 757"/>
                  <a:gd name="T65" fmla="*/ 0 h 417"/>
                  <a:gd name="T66" fmla="*/ 2 w 757"/>
                  <a:gd name="T67" fmla="*/ 0 h 417"/>
                  <a:gd name="T68" fmla="*/ 3 w 757"/>
                  <a:gd name="T69" fmla="*/ 0 h 417"/>
                  <a:gd name="T70" fmla="*/ 3 w 757"/>
                  <a:gd name="T71" fmla="*/ 0 h 417"/>
                  <a:gd name="T72" fmla="*/ 3 w 757"/>
                  <a:gd name="T73" fmla="*/ 0 h 417"/>
                  <a:gd name="T74" fmla="*/ 3 w 757"/>
                  <a:gd name="T75" fmla="*/ 0 h 417"/>
                  <a:gd name="T76" fmla="*/ 3 w 757"/>
                  <a:gd name="T77" fmla="*/ 0 h 417"/>
                  <a:gd name="T78" fmla="*/ 3 w 757"/>
                  <a:gd name="T79" fmla="*/ 0 h 417"/>
                  <a:gd name="T80" fmla="*/ 3 w 757"/>
                  <a:gd name="T81" fmla="*/ 1 h 417"/>
                  <a:gd name="T82" fmla="*/ 3 w 757"/>
                  <a:gd name="T83" fmla="*/ 1 h 417"/>
                  <a:gd name="T84" fmla="*/ 3 w 757"/>
                  <a:gd name="T85" fmla="*/ 1 h 417"/>
                  <a:gd name="T86" fmla="*/ 3 w 757"/>
                  <a:gd name="T87" fmla="*/ 1 h 417"/>
                  <a:gd name="T88" fmla="*/ 3 w 757"/>
                  <a:gd name="T89" fmla="*/ 1 h 417"/>
                  <a:gd name="T90" fmla="*/ 3 w 757"/>
                  <a:gd name="T91" fmla="*/ 1 h 417"/>
                  <a:gd name="T92" fmla="*/ 3 w 757"/>
                  <a:gd name="T93" fmla="*/ 1 h 417"/>
                  <a:gd name="T94" fmla="*/ 3 w 757"/>
                  <a:gd name="T95" fmla="*/ 1 h 417"/>
                  <a:gd name="T96" fmla="*/ 3 w 757"/>
                  <a:gd name="T97" fmla="*/ 1 h 417"/>
                  <a:gd name="T98" fmla="*/ 3 w 757"/>
                  <a:gd name="T99" fmla="*/ 1 h 417"/>
                  <a:gd name="T100" fmla="*/ 3 w 757"/>
                  <a:gd name="T101" fmla="*/ 1 h 417"/>
                  <a:gd name="T102" fmla="*/ 3 w 757"/>
                  <a:gd name="T103" fmla="*/ 1 h 4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57"/>
                  <a:gd name="T157" fmla="*/ 0 h 417"/>
                  <a:gd name="T158" fmla="*/ 757 w 757"/>
                  <a:gd name="T159" fmla="*/ 417 h 4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57" h="417">
                    <a:moveTo>
                      <a:pt x="652" y="354"/>
                    </a:moveTo>
                    <a:lnTo>
                      <a:pt x="637" y="362"/>
                    </a:lnTo>
                    <a:lnTo>
                      <a:pt x="623" y="369"/>
                    </a:lnTo>
                    <a:lnTo>
                      <a:pt x="607" y="375"/>
                    </a:lnTo>
                    <a:lnTo>
                      <a:pt x="593" y="382"/>
                    </a:lnTo>
                    <a:lnTo>
                      <a:pt x="561" y="392"/>
                    </a:lnTo>
                    <a:lnTo>
                      <a:pt x="527" y="401"/>
                    </a:lnTo>
                    <a:lnTo>
                      <a:pt x="493" y="408"/>
                    </a:lnTo>
                    <a:lnTo>
                      <a:pt x="457" y="412"/>
                    </a:lnTo>
                    <a:lnTo>
                      <a:pt x="421" y="416"/>
                    </a:lnTo>
                    <a:lnTo>
                      <a:pt x="385" y="417"/>
                    </a:lnTo>
                    <a:lnTo>
                      <a:pt x="348" y="416"/>
                    </a:lnTo>
                    <a:lnTo>
                      <a:pt x="312" y="413"/>
                    </a:lnTo>
                    <a:lnTo>
                      <a:pt x="277" y="409"/>
                    </a:lnTo>
                    <a:lnTo>
                      <a:pt x="242" y="402"/>
                    </a:lnTo>
                    <a:lnTo>
                      <a:pt x="209" y="393"/>
                    </a:lnTo>
                    <a:lnTo>
                      <a:pt x="176" y="383"/>
                    </a:lnTo>
                    <a:lnTo>
                      <a:pt x="160" y="377"/>
                    </a:lnTo>
                    <a:lnTo>
                      <a:pt x="144" y="370"/>
                    </a:lnTo>
                    <a:lnTo>
                      <a:pt x="129" y="363"/>
                    </a:lnTo>
                    <a:lnTo>
                      <a:pt x="116" y="357"/>
                    </a:lnTo>
                    <a:lnTo>
                      <a:pt x="102" y="349"/>
                    </a:lnTo>
                    <a:lnTo>
                      <a:pt x="88" y="341"/>
                    </a:lnTo>
                    <a:lnTo>
                      <a:pt x="77" y="333"/>
                    </a:lnTo>
                    <a:lnTo>
                      <a:pt x="66" y="324"/>
                    </a:lnTo>
                    <a:lnTo>
                      <a:pt x="55" y="316"/>
                    </a:lnTo>
                    <a:lnTo>
                      <a:pt x="46" y="307"/>
                    </a:lnTo>
                    <a:lnTo>
                      <a:pt x="37" y="298"/>
                    </a:lnTo>
                    <a:lnTo>
                      <a:pt x="30" y="289"/>
                    </a:lnTo>
                    <a:lnTo>
                      <a:pt x="24" y="278"/>
                    </a:lnTo>
                    <a:lnTo>
                      <a:pt x="17" y="269"/>
                    </a:lnTo>
                    <a:lnTo>
                      <a:pt x="12" y="259"/>
                    </a:lnTo>
                    <a:lnTo>
                      <a:pt x="8" y="250"/>
                    </a:lnTo>
                    <a:lnTo>
                      <a:pt x="4" y="240"/>
                    </a:lnTo>
                    <a:lnTo>
                      <a:pt x="2" y="229"/>
                    </a:lnTo>
                    <a:lnTo>
                      <a:pt x="1" y="220"/>
                    </a:lnTo>
                    <a:lnTo>
                      <a:pt x="0" y="210"/>
                    </a:lnTo>
                    <a:lnTo>
                      <a:pt x="0" y="200"/>
                    </a:lnTo>
                    <a:lnTo>
                      <a:pt x="1" y="190"/>
                    </a:lnTo>
                    <a:lnTo>
                      <a:pt x="3" y="180"/>
                    </a:lnTo>
                    <a:lnTo>
                      <a:pt x="5" y="170"/>
                    </a:lnTo>
                    <a:lnTo>
                      <a:pt x="9" y="160"/>
                    </a:lnTo>
                    <a:lnTo>
                      <a:pt x="13" y="151"/>
                    </a:lnTo>
                    <a:lnTo>
                      <a:pt x="19" y="141"/>
                    </a:lnTo>
                    <a:lnTo>
                      <a:pt x="25" y="132"/>
                    </a:lnTo>
                    <a:lnTo>
                      <a:pt x="32" y="122"/>
                    </a:lnTo>
                    <a:lnTo>
                      <a:pt x="40" y="113"/>
                    </a:lnTo>
                    <a:lnTo>
                      <a:pt x="49" y="103"/>
                    </a:lnTo>
                    <a:lnTo>
                      <a:pt x="59" y="96"/>
                    </a:lnTo>
                    <a:lnTo>
                      <a:pt x="69" y="86"/>
                    </a:lnTo>
                    <a:lnTo>
                      <a:pt x="80" y="79"/>
                    </a:lnTo>
                    <a:lnTo>
                      <a:pt x="93" y="71"/>
                    </a:lnTo>
                    <a:lnTo>
                      <a:pt x="107" y="63"/>
                    </a:lnTo>
                    <a:lnTo>
                      <a:pt x="120" y="55"/>
                    </a:lnTo>
                    <a:lnTo>
                      <a:pt x="135" y="48"/>
                    </a:lnTo>
                    <a:lnTo>
                      <a:pt x="150" y="41"/>
                    </a:lnTo>
                    <a:lnTo>
                      <a:pt x="164" y="35"/>
                    </a:lnTo>
                    <a:lnTo>
                      <a:pt x="196" y="25"/>
                    </a:lnTo>
                    <a:lnTo>
                      <a:pt x="230" y="16"/>
                    </a:lnTo>
                    <a:lnTo>
                      <a:pt x="264" y="9"/>
                    </a:lnTo>
                    <a:lnTo>
                      <a:pt x="300" y="5"/>
                    </a:lnTo>
                    <a:lnTo>
                      <a:pt x="336" y="1"/>
                    </a:lnTo>
                    <a:lnTo>
                      <a:pt x="372" y="0"/>
                    </a:lnTo>
                    <a:lnTo>
                      <a:pt x="409" y="1"/>
                    </a:lnTo>
                    <a:lnTo>
                      <a:pt x="445" y="4"/>
                    </a:lnTo>
                    <a:lnTo>
                      <a:pt x="480" y="8"/>
                    </a:lnTo>
                    <a:lnTo>
                      <a:pt x="515" y="15"/>
                    </a:lnTo>
                    <a:lnTo>
                      <a:pt x="549" y="23"/>
                    </a:lnTo>
                    <a:lnTo>
                      <a:pt x="581" y="33"/>
                    </a:lnTo>
                    <a:lnTo>
                      <a:pt x="597" y="40"/>
                    </a:lnTo>
                    <a:lnTo>
                      <a:pt x="613" y="46"/>
                    </a:lnTo>
                    <a:lnTo>
                      <a:pt x="628" y="52"/>
                    </a:lnTo>
                    <a:lnTo>
                      <a:pt x="641" y="60"/>
                    </a:lnTo>
                    <a:lnTo>
                      <a:pt x="655" y="68"/>
                    </a:lnTo>
                    <a:lnTo>
                      <a:pt x="669" y="76"/>
                    </a:lnTo>
                    <a:lnTo>
                      <a:pt x="680" y="84"/>
                    </a:lnTo>
                    <a:lnTo>
                      <a:pt x="691" y="92"/>
                    </a:lnTo>
                    <a:lnTo>
                      <a:pt x="702" y="101"/>
                    </a:lnTo>
                    <a:lnTo>
                      <a:pt x="711" y="110"/>
                    </a:lnTo>
                    <a:lnTo>
                      <a:pt x="720" y="119"/>
                    </a:lnTo>
                    <a:lnTo>
                      <a:pt x="728" y="128"/>
                    </a:lnTo>
                    <a:lnTo>
                      <a:pt x="734" y="138"/>
                    </a:lnTo>
                    <a:lnTo>
                      <a:pt x="740" y="148"/>
                    </a:lnTo>
                    <a:lnTo>
                      <a:pt x="745" y="157"/>
                    </a:lnTo>
                    <a:lnTo>
                      <a:pt x="749" y="167"/>
                    </a:lnTo>
                    <a:lnTo>
                      <a:pt x="753" y="177"/>
                    </a:lnTo>
                    <a:lnTo>
                      <a:pt x="755" y="186"/>
                    </a:lnTo>
                    <a:lnTo>
                      <a:pt x="756" y="197"/>
                    </a:lnTo>
                    <a:lnTo>
                      <a:pt x="757" y="207"/>
                    </a:lnTo>
                    <a:lnTo>
                      <a:pt x="757" y="217"/>
                    </a:lnTo>
                    <a:lnTo>
                      <a:pt x="756" y="227"/>
                    </a:lnTo>
                    <a:lnTo>
                      <a:pt x="755" y="236"/>
                    </a:lnTo>
                    <a:lnTo>
                      <a:pt x="751" y="247"/>
                    </a:lnTo>
                    <a:lnTo>
                      <a:pt x="748" y="257"/>
                    </a:lnTo>
                    <a:lnTo>
                      <a:pt x="744" y="266"/>
                    </a:lnTo>
                    <a:lnTo>
                      <a:pt x="738" y="276"/>
                    </a:lnTo>
                    <a:lnTo>
                      <a:pt x="732" y="285"/>
                    </a:lnTo>
                    <a:lnTo>
                      <a:pt x="725" y="294"/>
                    </a:lnTo>
                    <a:lnTo>
                      <a:pt x="717" y="303"/>
                    </a:lnTo>
                    <a:lnTo>
                      <a:pt x="708" y="312"/>
                    </a:lnTo>
                    <a:lnTo>
                      <a:pt x="698" y="321"/>
                    </a:lnTo>
                    <a:lnTo>
                      <a:pt x="688" y="330"/>
                    </a:lnTo>
                    <a:lnTo>
                      <a:pt x="677" y="338"/>
                    </a:lnTo>
                    <a:lnTo>
                      <a:pt x="664" y="346"/>
                    </a:lnTo>
                    <a:lnTo>
                      <a:pt x="652" y="354"/>
                    </a:lnTo>
                  </a:path>
                </a:pathLst>
              </a:custGeom>
              <a:noFill/>
              <a:ln w="7938">
                <a:solidFill>
                  <a:srgbClr val="1F1A17"/>
                </a:solidFill>
                <a:prstDash val="solid"/>
                <a:round/>
                <a:headEnd/>
                <a:tailEnd/>
              </a:ln>
            </p:spPr>
            <p:txBody>
              <a:bodyPr/>
              <a:lstStyle/>
              <a:p>
                <a:endParaRPr lang="en-US"/>
              </a:p>
            </p:txBody>
          </p:sp>
          <p:sp>
            <p:nvSpPr>
              <p:cNvPr id="55813" name="Freeform 2255"/>
              <p:cNvSpPr>
                <a:spLocks/>
              </p:cNvSpPr>
              <p:nvPr/>
            </p:nvSpPr>
            <p:spPr bwMode="auto">
              <a:xfrm>
                <a:off x="3440" y="2607"/>
                <a:ext cx="81" cy="44"/>
              </a:xfrm>
              <a:custGeom>
                <a:avLst/>
                <a:gdLst>
                  <a:gd name="T0" fmla="*/ 2 w 487"/>
                  <a:gd name="T1" fmla="*/ 1 h 268"/>
                  <a:gd name="T2" fmla="*/ 2 w 487"/>
                  <a:gd name="T3" fmla="*/ 1 h 268"/>
                  <a:gd name="T4" fmla="*/ 1 w 487"/>
                  <a:gd name="T5" fmla="*/ 1 h 268"/>
                  <a:gd name="T6" fmla="*/ 1 w 487"/>
                  <a:gd name="T7" fmla="*/ 1 h 268"/>
                  <a:gd name="T8" fmla="*/ 1 w 487"/>
                  <a:gd name="T9" fmla="*/ 1 h 268"/>
                  <a:gd name="T10" fmla="*/ 1 w 487"/>
                  <a:gd name="T11" fmla="*/ 1 h 268"/>
                  <a:gd name="T12" fmla="*/ 1 w 487"/>
                  <a:gd name="T13" fmla="*/ 1 h 268"/>
                  <a:gd name="T14" fmla="*/ 0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0 w 487"/>
                  <a:gd name="T33" fmla="*/ 0 h 268"/>
                  <a:gd name="T34" fmla="*/ 0 w 487"/>
                  <a:gd name="T35" fmla="*/ 0 h 268"/>
                  <a:gd name="T36" fmla="*/ 1 w 487"/>
                  <a:gd name="T37" fmla="*/ 0 h 268"/>
                  <a:gd name="T38" fmla="*/ 1 w 487"/>
                  <a:gd name="T39" fmla="*/ 0 h 268"/>
                  <a:gd name="T40" fmla="*/ 1 w 487"/>
                  <a:gd name="T41" fmla="*/ 0 h 268"/>
                  <a:gd name="T42" fmla="*/ 1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9"/>
                    </a:moveTo>
                    <a:lnTo>
                      <a:pt x="401" y="238"/>
                    </a:lnTo>
                    <a:lnTo>
                      <a:pt x="381" y="246"/>
                    </a:lnTo>
                    <a:lnTo>
                      <a:pt x="360" y="252"/>
                    </a:lnTo>
                    <a:lnTo>
                      <a:pt x="339" y="258"/>
                    </a:lnTo>
                    <a:lnTo>
                      <a:pt x="317" y="263"/>
                    </a:lnTo>
                    <a:lnTo>
                      <a:pt x="294" y="266"/>
                    </a:lnTo>
                    <a:lnTo>
                      <a:pt x="272" y="267"/>
                    </a:lnTo>
                    <a:lnTo>
                      <a:pt x="248" y="268"/>
                    </a:lnTo>
                    <a:lnTo>
                      <a:pt x="224" y="267"/>
                    </a:lnTo>
                    <a:lnTo>
                      <a:pt x="201" y="266"/>
                    </a:lnTo>
                    <a:lnTo>
                      <a:pt x="179" y="263"/>
                    </a:lnTo>
                    <a:lnTo>
                      <a:pt x="156" y="259"/>
                    </a:lnTo>
                    <a:lnTo>
                      <a:pt x="134" y="254"/>
                    </a:lnTo>
                    <a:lnTo>
                      <a:pt x="113" y="247"/>
                    </a:lnTo>
                    <a:lnTo>
                      <a:pt x="93" y="239"/>
                    </a:lnTo>
                    <a:lnTo>
                      <a:pt x="74" y="230"/>
                    </a:lnTo>
                    <a:lnTo>
                      <a:pt x="57" y="219"/>
                    </a:lnTo>
                    <a:lnTo>
                      <a:pt x="42" y="209"/>
                    </a:lnTo>
                    <a:lnTo>
                      <a:pt x="30" y="198"/>
                    </a:lnTo>
                    <a:lnTo>
                      <a:pt x="20" y="185"/>
                    </a:lnTo>
                    <a:lnTo>
                      <a:pt x="12" y="173"/>
                    </a:lnTo>
                    <a:lnTo>
                      <a:pt x="5" y="160"/>
                    </a:lnTo>
                    <a:lnTo>
                      <a:pt x="1" y="148"/>
                    </a:lnTo>
                    <a:lnTo>
                      <a:pt x="0" y="135"/>
                    </a:lnTo>
                    <a:lnTo>
                      <a:pt x="0" y="123"/>
                    </a:lnTo>
                    <a:lnTo>
                      <a:pt x="4" y="109"/>
                    </a:lnTo>
                    <a:lnTo>
                      <a:pt x="9" y="97"/>
                    </a:lnTo>
                    <a:lnTo>
                      <a:pt x="16" y="84"/>
                    </a:lnTo>
                    <a:lnTo>
                      <a:pt x="26" y="73"/>
                    </a:lnTo>
                    <a:lnTo>
                      <a:pt x="38" y="62"/>
                    </a:lnTo>
                    <a:lnTo>
                      <a:pt x="52" y="50"/>
                    </a:lnTo>
                    <a:lnTo>
                      <a:pt x="68" y="40"/>
                    </a:lnTo>
                    <a:lnTo>
                      <a:pt x="87" y="31"/>
                    </a:lnTo>
                    <a:lnTo>
                      <a:pt x="106" y="23"/>
                    </a:lnTo>
                    <a:lnTo>
                      <a:pt x="126" y="16"/>
                    </a:lnTo>
                    <a:lnTo>
                      <a:pt x="148" y="11"/>
                    </a:lnTo>
                    <a:lnTo>
                      <a:pt x="171" y="6"/>
                    </a:lnTo>
                    <a:lnTo>
                      <a:pt x="193" y="3"/>
                    </a:lnTo>
                    <a:lnTo>
                      <a:pt x="216" y="2"/>
                    </a:lnTo>
                    <a:lnTo>
                      <a:pt x="240" y="0"/>
                    </a:lnTo>
                    <a:lnTo>
                      <a:pt x="263" y="2"/>
                    </a:lnTo>
                    <a:lnTo>
                      <a:pt x="286" y="3"/>
                    </a:lnTo>
                    <a:lnTo>
                      <a:pt x="309" y="6"/>
                    </a:lnTo>
                    <a:lnTo>
                      <a:pt x="332" y="9"/>
                    </a:lnTo>
                    <a:lnTo>
                      <a:pt x="353" y="15"/>
                    </a:lnTo>
                    <a:lnTo>
                      <a:pt x="374" y="22"/>
                    </a:lnTo>
                    <a:lnTo>
                      <a:pt x="394" y="30"/>
                    </a:lnTo>
                    <a:lnTo>
                      <a:pt x="412" y="39"/>
                    </a:lnTo>
                    <a:lnTo>
                      <a:pt x="429" y="49"/>
                    </a:lnTo>
                    <a:lnTo>
                      <a:pt x="444" y="59"/>
                    </a:lnTo>
                    <a:lnTo>
                      <a:pt x="458" y="71"/>
                    </a:lnTo>
                    <a:lnTo>
                      <a:pt x="468" y="83"/>
                    </a:lnTo>
                    <a:lnTo>
                      <a:pt x="476" y="96"/>
                    </a:lnTo>
                    <a:lnTo>
                      <a:pt x="482" y="108"/>
                    </a:lnTo>
                    <a:lnTo>
                      <a:pt x="485" y="121"/>
                    </a:lnTo>
                    <a:lnTo>
                      <a:pt x="487" y="133"/>
                    </a:lnTo>
                    <a:lnTo>
                      <a:pt x="486" y="146"/>
                    </a:lnTo>
                    <a:lnTo>
                      <a:pt x="484" y="159"/>
                    </a:lnTo>
                    <a:lnTo>
                      <a:pt x="478" y="172"/>
                    </a:lnTo>
                    <a:lnTo>
                      <a:pt x="470" y="184"/>
                    </a:lnTo>
                    <a:lnTo>
                      <a:pt x="461" y="196"/>
                    </a:lnTo>
                    <a:lnTo>
                      <a:pt x="450" y="207"/>
                    </a:lnTo>
                    <a:lnTo>
                      <a:pt x="435" y="218"/>
                    </a:lnTo>
                    <a:lnTo>
                      <a:pt x="419" y="229"/>
                    </a:lnTo>
                    <a:close/>
                  </a:path>
                </a:pathLst>
              </a:custGeom>
              <a:solidFill>
                <a:srgbClr val="FFFFFF"/>
              </a:solidFill>
              <a:ln w="9525">
                <a:noFill/>
                <a:round/>
                <a:headEnd/>
                <a:tailEnd/>
              </a:ln>
            </p:spPr>
            <p:txBody>
              <a:bodyPr/>
              <a:lstStyle/>
              <a:p>
                <a:endParaRPr lang="en-US"/>
              </a:p>
            </p:txBody>
          </p:sp>
          <p:sp>
            <p:nvSpPr>
              <p:cNvPr id="55814" name="Freeform 2256"/>
              <p:cNvSpPr>
                <a:spLocks/>
              </p:cNvSpPr>
              <p:nvPr/>
            </p:nvSpPr>
            <p:spPr bwMode="auto">
              <a:xfrm>
                <a:off x="3440" y="2607"/>
                <a:ext cx="81" cy="44"/>
              </a:xfrm>
              <a:custGeom>
                <a:avLst/>
                <a:gdLst>
                  <a:gd name="T0" fmla="*/ 2 w 487"/>
                  <a:gd name="T1" fmla="*/ 1 h 268"/>
                  <a:gd name="T2" fmla="*/ 2 w 487"/>
                  <a:gd name="T3" fmla="*/ 1 h 268"/>
                  <a:gd name="T4" fmla="*/ 1 w 487"/>
                  <a:gd name="T5" fmla="*/ 1 h 268"/>
                  <a:gd name="T6" fmla="*/ 1 w 487"/>
                  <a:gd name="T7" fmla="*/ 1 h 268"/>
                  <a:gd name="T8" fmla="*/ 1 w 487"/>
                  <a:gd name="T9" fmla="*/ 1 h 268"/>
                  <a:gd name="T10" fmla="*/ 1 w 487"/>
                  <a:gd name="T11" fmla="*/ 1 h 268"/>
                  <a:gd name="T12" fmla="*/ 1 w 487"/>
                  <a:gd name="T13" fmla="*/ 1 h 268"/>
                  <a:gd name="T14" fmla="*/ 0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0 w 487"/>
                  <a:gd name="T33" fmla="*/ 0 h 268"/>
                  <a:gd name="T34" fmla="*/ 0 w 487"/>
                  <a:gd name="T35" fmla="*/ 0 h 268"/>
                  <a:gd name="T36" fmla="*/ 1 w 487"/>
                  <a:gd name="T37" fmla="*/ 0 h 268"/>
                  <a:gd name="T38" fmla="*/ 1 w 487"/>
                  <a:gd name="T39" fmla="*/ 0 h 268"/>
                  <a:gd name="T40" fmla="*/ 1 w 487"/>
                  <a:gd name="T41" fmla="*/ 0 h 268"/>
                  <a:gd name="T42" fmla="*/ 1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9"/>
                    </a:moveTo>
                    <a:lnTo>
                      <a:pt x="401" y="238"/>
                    </a:lnTo>
                    <a:lnTo>
                      <a:pt x="381" y="246"/>
                    </a:lnTo>
                    <a:lnTo>
                      <a:pt x="360" y="252"/>
                    </a:lnTo>
                    <a:lnTo>
                      <a:pt x="339" y="258"/>
                    </a:lnTo>
                    <a:lnTo>
                      <a:pt x="317" y="263"/>
                    </a:lnTo>
                    <a:lnTo>
                      <a:pt x="294" y="266"/>
                    </a:lnTo>
                    <a:lnTo>
                      <a:pt x="272" y="267"/>
                    </a:lnTo>
                    <a:lnTo>
                      <a:pt x="248" y="268"/>
                    </a:lnTo>
                    <a:lnTo>
                      <a:pt x="224" y="267"/>
                    </a:lnTo>
                    <a:lnTo>
                      <a:pt x="201" y="266"/>
                    </a:lnTo>
                    <a:lnTo>
                      <a:pt x="179" y="263"/>
                    </a:lnTo>
                    <a:lnTo>
                      <a:pt x="156" y="259"/>
                    </a:lnTo>
                    <a:lnTo>
                      <a:pt x="134" y="254"/>
                    </a:lnTo>
                    <a:lnTo>
                      <a:pt x="113" y="247"/>
                    </a:lnTo>
                    <a:lnTo>
                      <a:pt x="93" y="239"/>
                    </a:lnTo>
                    <a:lnTo>
                      <a:pt x="74" y="230"/>
                    </a:lnTo>
                    <a:lnTo>
                      <a:pt x="57" y="219"/>
                    </a:lnTo>
                    <a:lnTo>
                      <a:pt x="42" y="209"/>
                    </a:lnTo>
                    <a:lnTo>
                      <a:pt x="30" y="198"/>
                    </a:lnTo>
                    <a:lnTo>
                      <a:pt x="20" y="185"/>
                    </a:lnTo>
                    <a:lnTo>
                      <a:pt x="12" y="173"/>
                    </a:lnTo>
                    <a:lnTo>
                      <a:pt x="5" y="160"/>
                    </a:lnTo>
                    <a:lnTo>
                      <a:pt x="1" y="148"/>
                    </a:lnTo>
                    <a:lnTo>
                      <a:pt x="0" y="135"/>
                    </a:lnTo>
                    <a:lnTo>
                      <a:pt x="0" y="123"/>
                    </a:lnTo>
                    <a:lnTo>
                      <a:pt x="4" y="109"/>
                    </a:lnTo>
                    <a:lnTo>
                      <a:pt x="9" y="97"/>
                    </a:lnTo>
                    <a:lnTo>
                      <a:pt x="16" y="84"/>
                    </a:lnTo>
                    <a:lnTo>
                      <a:pt x="26" y="73"/>
                    </a:lnTo>
                    <a:lnTo>
                      <a:pt x="38" y="62"/>
                    </a:lnTo>
                    <a:lnTo>
                      <a:pt x="52" y="50"/>
                    </a:lnTo>
                    <a:lnTo>
                      <a:pt x="68" y="40"/>
                    </a:lnTo>
                    <a:lnTo>
                      <a:pt x="87" y="31"/>
                    </a:lnTo>
                    <a:lnTo>
                      <a:pt x="106" y="23"/>
                    </a:lnTo>
                    <a:lnTo>
                      <a:pt x="126" y="16"/>
                    </a:lnTo>
                    <a:lnTo>
                      <a:pt x="148" y="11"/>
                    </a:lnTo>
                    <a:lnTo>
                      <a:pt x="171" y="6"/>
                    </a:lnTo>
                    <a:lnTo>
                      <a:pt x="193" y="3"/>
                    </a:lnTo>
                    <a:lnTo>
                      <a:pt x="216" y="2"/>
                    </a:lnTo>
                    <a:lnTo>
                      <a:pt x="240" y="0"/>
                    </a:lnTo>
                    <a:lnTo>
                      <a:pt x="263" y="2"/>
                    </a:lnTo>
                    <a:lnTo>
                      <a:pt x="286" y="3"/>
                    </a:lnTo>
                    <a:lnTo>
                      <a:pt x="309" y="6"/>
                    </a:lnTo>
                    <a:lnTo>
                      <a:pt x="332" y="9"/>
                    </a:lnTo>
                    <a:lnTo>
                      <a:pt x="353" y="15"/>
                    </a:lnTo>
                    <a:lnTo>
                      <a:pt x="374" y="22"/>
                    </a:lnTo>
                    <a:lnTo>
                      <a:pt x="394" y="30"/>
                    </a:lnTo>
                    <a:lnTo>
                      <a:pt x="412" y="39"/>
                    </a:lnTo>
                    <a:lnTo>
                      <a:pt x="429" y="49"/>
                    </a:lnTo>
                    <a:lnTo>
                      <a:pt x="444" y="59"/>
                    </a:lnTo>
                    <a:lnTo>
                      <a:pt x="458" y="71"/>
                    </a:lnTo>
                    <a:lnTo>
                      <a:pt x="468" y="83"/>
                    </a:lnTo>
                    <a:lnTo>
                      <a:pt x="476" y="96"/>
                    </a:lnTo>
                    <a:lnTo>
                      <a:pt x="482" y="108"/>
                    </a:lnTo>
                    <a:lnTo>
                      <a:pt x="485" y="121"/>
                    </a:lnTo>
                    <a:lnTo>
                      <a:pt x="487" y="133"/>
                    </a:lnTo>
                    <a:lnTo>
                      <a:pt x="486" y="146"/>
                    </a:lnTo>
                    <a:lnTo>
                      <a:pt x="484" y="159"/>
                    </a:lnTo>
                    <a:lnTo>
                      <a:pt x="478" y="172"/>
                    </a:lnTo>
                    <a:lnTo>
                      <a:pt x="470" y="184"/>
                    </a:lnTo>
                    <a:lnTo>
                      <a:pt x="461" y="196"/>
                    </a:lnTo>
                    <a:lnTo>
                      <a:pt x="450" y="207"/>
                    </a:lnTo>
                    <a:lnTo>
                      <a:pt x="435" y="218"/>
                    </a:lnTo>
                    <a:lnTo>
                      <a:pt x="419" y="229"/>
                    </a:lnTo>
                  </a:path>
                </a:pathLst>
              </a:custGeom>
              <a:noFill/>
              <a:ln w="7938">
                <a:solidFill>
                  <a:srgbClr val="1F1A17"/>
                </a:solidFill>
                <a:prstDash val="solid"/>
                <a:round/>
                <a:headEnd/>
                <a:tailEnd/>
              </a:ln>
            </p:spPr>
            <p:txBody>
              <a:bodyPr/>
              <a:lstStyle/>
              <a:p>
                <a:endParaRPr lang="en-US"/>
              </a:p>
            </p:txBody>
          </p:sp>
          <p:sp>
            <p:nvSpPr>
              <p:cNvPr id="55815" name="Freeform 2257"/>
              <p:cNvSpPr>
                <a:spLocks/>
              </p:cNvSpPr>
              <p:nvPr/>
            </p:nvSpPr>
            <p:spPr bwMode="auto">
              <a:xfrm>
                <a:off x="3516" y="2648"/>
                <a:ext cx="82" cy="44"/>
              </a:xfrm>
              <a:custGeom>
                <a:avLst/>
                <a:gdLst>
                  <a:gd name="T0" fmla="*/ 2 w 487"/>
                  <a:gd name="T1" fmla="*/ 1 h 268"/>
                  <a:gd name="T2" fmla="*/ 2 w 487"/>
                  <a:gd name="T3" fmla="*/ 1 h 268"/>
                  <a:gd name="T4" fmla="*/ 2 w 487"/>
                  <a:gd name="T5" fmla="*/ 1 h 268"/>
                  <a:gd name="T6" fmla="*/ 1 w 487"/>
                  <a:gd name="T7" fmla="*/ 1 h 268"/>
                  <a:gd name="T8" fmla="*/ 1 w 487"/>
                  <a:gd name="T9" fmla="*/ 1 h 268"/>
                  <a:gd name="T10" fmla="*/ 1 w 487"/>
                  <a:gd name="T11" fmla="*/ 1 h 268"/>
                  <a:gd name="T12" fmla="*/ 1 w 487"/>
                  <a:gd name="T13" fmla="*/ 1 h 268"/>
                  <a:gd name="T14" fmla="*/ 1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1 w 487"/>
                  <a:gd name="T33" fmla="*/ 0 h 268"/>
                  <a:gd name="T34" fmla="*/ 1 w 487"/>
                  <a:gd name="T35" fmla="*/ 0 h 268"/>
                  <a:gd name="T36" fmla="*/ 1 w 487"/>
                  <a:gd name="T37" fmla="*/ 0 h 268"/>
                  <a:gd name="T38" fmla="*/ 1 w 487"/>
                  <a:gd name="T39" fmla="*/ 0 h 268"/>
                  <a:gd name="T40" fmla="*/ 1 w 487"/>
                  <a:gd name="T41" fmla="*/ 0 h 268"/>
                  <a:gd name="T42" fmla="*/ 2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7"/>
                    </a:moveTo>
                    <a:lnTo>
                      <a:pt x="401" y="237"/>
                    </a:lnTo>
                    <a:lnTo>
                      <a:pt x="382" y="245"/>
                    </a:lnTo>
                    <a:lnTo>
                      <a:pt x="360" y="252"/>
                    </a:lnTo>
                    <a:lnTo>
                      <a:pt x="340" y="258"/>
                    </a:lnTo>
                    <a:lnTo>
                      <a:pt x="317" y="262"/>
                    </a:lnTo>
                    <a:lnTo>
                      <a:pt x="294" y="264"/>
                    </a:lnTo>
                    <a:lnTo>
                      <a:pt x="272" y="267"/>
                    </a:lnTo>
                    <a:lnTo>
                      <a:pt x="248" y="268"/>
                    </a:lnTo>
                    <a:lnTo>
                      <a:pt x="225" y="267"/>
                    </a:lnTo>
                    <a:lnTo>
                      <a:pt x="201" y="265"/>
                    </a:lnTo>
                    <a:lnTo>
                      <a:pt x="179" y="262"/>
                    </a:lnTo>
                    <a:lnTo>
                      <a:pt x="156" y="258"/>
                    </a:lnTo>
                    <a:lnTo>
                      <a:pt x="134" y="253"/>
                    </a:lnTo>
                    <a:lnTo>
                      <a:pt x="113" y="246"/>
                    </a:lnTo>
                    <a:lnTo>
                      <a:pt x="93" y="238"/>
                    </a:lnTo>
                    <a:lnTo>
                      <a:pt x="74" y="229"/>
                    </a:lnTo>
                    <a:lnTo>
                      <a:pt x="57" y="219"/>
                    </a:lnTo>
                    <a:lnTo>
                      <a:pt x="42" y="208"/>
                    </a:lnTo>
                    <a:lnTo>
                      <a:pt x="30" y="196"/>
                    </a:lnTo>
                    <a:lnTo>
                      <a:pt x="20" y="185"/>
                    </a:lnTo>
                    <a:lnTo>
                      <a:pt x="12" y="172"/>
                    </a:lnTo>
                    <a:lnTo>
                      <a:pt x="6" y="160"/>
                    </a:lnTo>
                    <a:lnTo>
                      <a:pt x="1" y="147"/>
                    </a:lnTo>
                    <a:lnTo>
                      <a:pt x="0" y="135"/>
                    </a:lnTo>
                    <a:lnTo>
                      <a:pt x="1" y="121"/>
                    </a:lnTo>
                    <a:lnTo>
                      <a:pt x="4" y="109"/>
                    </a:lnTo>
                    <a:lnTo>
                      <a:pt x="9" y="96"/>
                    </a:lnTo>
                    <a:lnTo>
                      <a:pt x="16" y="84"/>
                    </a:lnTo>
                    <a:lnTo>
                      <a:pt x="26" y="73"/>
                    </a:lnTo>
                    <a:lnTo>
                      <a:pt x="38" y="61"/>
                    </a:lnTo>
                    <a:lnTo>
                      <a:pt x="52" y="50"/>
                    </a:lnTo>
                    <a:lnTo>
                      <a:pt x="68" y="40"/>
                    </a:lnTo>
                    <a:lnTo>
                      <a:pt x="87" y="31"/>
                    </a:lnTo>
                    <a:lnTo>
                      <a:pt x="106" y="23"/>
                    </a:lnTo>
                    <a:lnTo>
                      <a:pt x="126" y="16"/>
                    </a:lnTo>
                    <a:lnTo>
                      <a:pt x="148" y="10"/>
                    </a:lnTo>
                    <a:lnTo>
                      <a:pt x="171" y="6"/>
                    </a:lnTo>
                    <a:lnTo>
                      <a:pt x="193" y="2"/>
                    </a:lnTo>
                    <a:lnTo>
                      <a:pt x="216" y="0"/>
                    </a:lnTo>
                    <a:lnTo>
                      <a:pt x="240" y="0"/>
                    </a:lnTo>
                    <a:lnTo>
                      <a:pt x="263" y="0"/>
                    </a:lnTo>
                    <a:lnTo>
                      <a:pt x="286" y="2"/>
                    </a:lnTo>
                    <a:lnTo>
                      <a:pt x="309" y="4"/>
                    </a:lnTo>
                    <a:lnTo>
                      <a:pt x="332" y="9"/>
                    </a:lnTo>
                    <a:lnTo>
                      <a:pt x="353" y="15"/>
                    </a:lnTo>
                    <a:lnTo>
                      <a:pt x="374" y="21"/>
                    </a:lnTo>
                    <a:lnTo>
                      <a:pt x="394" y="29"/>
                    </a:lnTo>
                    <a:lnTo>
                      <a:pt x="414" y="38"/>
                    </a:lnTo>
                    <a:lnTo>
                      <a:pt x="429" y="49"/>
                    </a:lnTo>
                    <a:lnTo>
                      <a:pt x="445" y="59"/>
                    </a:lnTo>
                    <a:lnTo>
                      <a:pt x="458" y="70"/>
                    </a:lnTo>
                    <a:lnTo>
                      <a:pt x="468" y="83"/>
                    </a:lnTo>
                    <a:lnTo>
                      <a:pt x="476" y="94"/>
                    </a:lnTo>
                    <a:lnTo>
                      <a:pt x="482" y="107"/>
                    </a:lnTo>
                    <a:lnTo>
                      <a:pt x="486" y="120"/>
                    </a:lnTo>
                    <a:lnTo>
                      <a:pt x="487" y="133"/>
                    </a:lnTo>
                    <a:lnTo>
                      <a:pt x="486" y="145"/>
                    </a:lnTo>
                    <a:lnTo>
                      <a:pt x="484" y="158"/>
                    </a:lnTo>
                    <a:lnTo>
                      <a:pt x="478" y="170"/>
                    </a:lnTo>
                    <a:lnTo>
                      <a:pt x="471" y="183"/>
                    </a:lnTo>
                    <a:lnTo>
                      <a:pt x="461" y="195"/>
                    </a:lnTo>
                    <a:lnTo>
                      <a:pt x="450" y="206"/>
                    </a:lnTo>
                    <a:lnTo>
                      <a:pt x="435" y="217"/>
                    </a:lnTo>
                    <a:lnTo>
                      <a:pt x="419" y="227"/>
                    </a:lnTo>
                    <a:close/>
                  </a:path>
                </a:pathLst>
              </a:custGeom>
              <a:solidFill>
                <a:srgbClr val="FFFFFF"/>
              </a:solidFill>
              <a:ln w="9525">
                <a:noFill/>
                <a:round/>
                <a:headEnd/>
                <a:tailEnd/>
              </a:ln>
            </p:spPr>
            <p:txBody>
              <a:bodyPr/>
              <a:lstStyle/>
              <a:p>
                <a:endParaRPr lang="en-US"/>
              </a:p>
            </p:txBody>
          </p:sp>
          <p:sp>
            <p:nvSpPr>
              <p:cNvPr id="55816" name="Freeform 2258"/>
              <p:cNvSpPr>
                <a:spLocks/>
              </p:cNvSpPr>
              <p:nvPr/>
            </p:nvSpPr>
            <p:spPr bwMode="auto">
              <a:xfrm>
                <a:off x="3516" y="2648"/>
                <a:ext cx="82" cy="44"/>
              </a:xfrm>
              <a:custGeom>
                <a:avLst/>
                <a:gdLst>
                  <a:gd name="T0" fmla="*/ 2 w 487"/>
                  <a:gd name="T1" fmla="*/ 1 h 268"/>
                  <a:gd name="T2" fmla="*/ 2 w 487"/>
                  <a:gd name="T3" fmla="*/ 1 h 268"/>
                  <a:gd name="T4" fmla="*/ 2 w 487"/>
                  <a:gd name="T5" fmla="*/ 1 h 268"/>
                  <a:gd name="T6" fmla="*/ 1 w 487"/>
                  <a:gd name="T7" fmla="*/ 1 h 268"/>
                  <a:gd name="T8" fmla="*/ 1 w 487"/>
                  <a:gd name="T9" fmla="*/ 1 h 268"/>
                  <a:gd name="T10" fmla="*/ 1 w 487"/>
                  <a:gd name="T11" fmla="*/ 1 h 268"/>
                  <a:gd name="T12" fmla="*/ 1 w 487"/>
                  <a:gd name="T13" fmla="*/ 1 h 268"/>
                  <a:gd name="T14" fmla="*/ 1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1 w 487"/>
                  <a:gd name="T33" fmla="*/ 0 h 268"/>
                  <a:gd name="T34" fmla="*/ 1 w 487"/>
                  <a:gd name="T35" fmla="*/ 0 h 268"/>
                  <a:gd name="T36" fmla="*/ 1 w 487"/>
                  <a:gd name="T37" fmla="*/ 0 h 268"/>
                  <a:gd name="T38" fmla="*/ 1 w 487"/>
                  <a:gd name="T39" fmla="*/ 0 h 268"/>
                  <a:gd name="T40" fmla="*/ 1 w 487"/>
                  <a:gd name="T41" fmla="*/ 0 h 268"/>
                  <a:gd name="T42" fmla="*/ 2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7"/>
                    </a:moveTo>
                    <a:lnTo>
                      <a:pt x="401" y="237"/>
                    </a:lnTo>
                    <a:lnTo>
                      <a:pt x="382" y="245"/>
                    </a:lnTo>
                    <a:lnTo>
                      <a:pt x="360" y="252"/>
                    </a:lnTo>
                    <a:lnTo>
                      <a:pt x="340" y="258"/>
                    </a:lnTo>
                    <a:lnTo>
                      <a:pt x="317" y="262"/>
                    </a:lnTo>
                    <a:lnTo>
                      <a:pt x="294" y="264"/>
                    </a:lnTo>
                    <a:lnTo>
                      <a:pt x="272" y="267"/>
                    </a:lnTo>
                    <a:lnTo>
                      <a:pt x="248" y="268"/>
                    </a:lnTo>
                    <a:lnTo>
                      <a:pt x="225" y="267"/>
                    </a:lnTo>
                    <a:lnTo>
                      <a:pt x="201" y="265"/>
                    </a:lnTo>
                    <a:lnTo>
                      <a:pt x="179" y="262"/>
                    </a:lnTo>
                    <a:lnTo>
                      <a:pt x="156" y="258"/>
                    </a:lnTo>
                    <a:lnTo>
                      <a:pt x="134" y="253"/>
                    </a:lnTo>
                    <a:lnTo>
                      <a:pt x="113" y="246"/>
                    </a:lnTo>
                    <a:lnTo>
                      <a:pt x="93" y="238"/>
                    </a:lnTo>
                    <a:lnTo>
                      <a:pt x="74" y="229"/>
                    </a:lnTo>
                    <a:lnTo>
                      <a:pt x="57" y="219"/>
                    </a:lnTo>
                    <a:lnTo>
                      <a:pt x="42" y="208"/>
                    </a:lnTo>
                    <a:lnTo>
                      <a:pt x="30" y="196"/>
                    </a:lnTo>
                    <a:lnTo>
                      <a:pt x="20" y="185"/>
                    </a:lnTo>
                    <a:lnTo>
                      <a:pt x="12" y="172"/>
                    </a:lnTo>
                    <a:lnTo>
                      <a:pt x="6" y="160"/>
                    </a:lnTo>
                    <a:lnTo>
                      <a:pt x="1" y="147"/>
                    </a:lnTo>
                    <a:lnTo>
                      <a:pt x="0" y="135"/>
                    </a:lnTo>
                    <a:lnTo>
                      <a:pt x="1" y="121"/>
                    </a:lnTo>
                    <a:lnTo>
                      <a:pt x="4" y="109"/>
                    </a:lnTo>
                    <a:lnTo>
                      <a:pt x="9" y="96"/>
                    </a:lnTo>
                    <a:lnTo>
                      <a:pt x="16" y="84"/>
                    </a:lnTo>
                    <a:lnTo>
                      <a:pt x="26" y="73"/>
                    </a:lnTo>
                    <a:lnTo>
                      <a:pt x="38" y="61"/>
                    </a:lnTo>
                    <a:lnTo>
                      <a:pt x="52" y="50"/>
                    </a:lnTo>
                    <a:lnTo>
                      <a:pt x="68" y="40"/>
                    </a:lnTo>
                    <a:lnTo>
                      <a:pt x="87" y="31"/>
                    </a:lnTo>
                    <a:lnTo>
                      <a:pt x="106" y="23"/>
                    </a:lnTo>
                    <a:lnTo>
                      <a:pt x="126" y="16"/>
                    </a:lnTo>
                    <a:lnTo>
                      <a:pt x="148" y="10"/>
                    </a:lnTo>
                    <a:lnTo>
                      <a:pt x="171" y="6"/>
                    </a:lnTo>
                    <a:lnTo>
                      <a:pt x="193" y="2"/>
                    </a:lnTo>
                    <a:lnTo>
                      <a:pt x="216" y="0"/>
                    </a:lnTo>
                    <a:lnTo>
                      <a:pt x="240" y="0"/>
                    </a:lnTo>
                    <a:lnTo>
                      <a:pt x="263" y="0"/>
                    </a:lnTo>
                    <a:lnTo>
                      <a:pt x="286" y="2"/>
                    </a:lnTo>
                    <a:lnTo>
                      <a:pt x="309" y="4"/>
                    </a:lnTo>
                    <a:lnTo>
                      <a:pt x="332" y="9"/>
                    </a:lnTo>
                    <a:lnTo>
                      <a:pt x="353" y="15"/>
                    </a:lnTo>
                    <a:lnTo>
                      <a:pt x="374" y="21"/>
                    </a:lnTo>
                    <a:lnTo>
                      <a:pt x="394" y="29"/>
                    </a:lnTo>
                    <a:lnTo>
                      <a:pt x="414" y="38"/>
                    </a:lnTo>
                    <a:lnTo>
                      <a:pt x="429" y="49"/>
                    </a:lnTo>
                    <a:lnTo>
                      <a:pt x="445" y="59"/>
                    </a:lnTo>
                    <a:lnTo>
                      <a:pt x="458" y="70"/>
                    </a:lnTo>
                    <a:lnTo>
                      <a:pt x="468" y="83"/>
                    </a:lnTo>
                    <a:lnTo>
                      <a:pt x="476" y="94"/>
                    </a:lnTo>
                    <a:lnTo>
                      <a:pt x="482" y="107"/>
                    </a:lnTo>
                    <a:lnTo>
                      <a:pt x="486" y="120"/>
                    </a:lnTo>
                    <a:lnTo>
                      <a:pt x="487" y="133"/>
                    </a:lnTo>
                    <a:lnTo>
                      <a:pt x="486" y="145"/>
                    </a:lnTo>
                    <a:lnTo>
                      <a:pt x="484" y="158"/>
                    </a:lnTo>
                    <a:lnTo>
                      <a:pt x="478" y="170"/>
                    </a:lnTo>
                    <a:lnTo>
                      <a:pt x="471" y="183"/>
                    </a:lnTo>
                    <a:lnTo>
                      <a:pt x="461" y="195"/>
                    </a:lnTo>
                    <a:lnTo>
                      <a:pt x="450" y="206"/>
                    </a:lnTo>
                    <a:lnTo>
                      <a:pt x="435" y="217"/>
                    </a:lnTo>
                    <a:lnTo>
                      <a:pt x="419" y="227"/>
                    </a:lnTo>
                  </a:path>
                </a:pathLst>
              </a:custGeom>
              <a:noFill/>
              <a:ln w="7938">
                <a:solidFill>
                  <a:srgbClr val="1F1A17"/>
                </a:solidFill>
                <a:prstDash val="solid"/>
                <a:round/>
                <a:headEnd/>
                <a:tailEnd/>
              </a:ln>
            </p:spPr>
            <p:txBody>
              <a:bodyPr/>
              <a:lstStyle/>
              <a:p>
                <a:endParaRPr lang="en-US"/>
              </a:p>
            </p:txBody>
          </p:sp>
          <p:sp>
            <p:nvSpPr>
              <p:cNvPr id="55817" name="Freeform 2259"/>
              <p:cNvSpPr>
                <a:spLocks/>
              </p:cNvSpPr>
              <p:nvPr/>
            </p:nvSpPr>
            <p:spPr bwMode="auto">
              <a:xfrm>
                <a:off x="3510" y="2567"/>
                <a:ext cx="82" cy="44"/>
              </a:xfrm>
              <a:custGeom>
                <a:avLst/>
                <a:gdLst>
                  <a:gd name="T0" fmla="*/ 2 w 487"/>
                  <a:gd name="T1" fmla="*/ 1 h 268"/>
                  <a:gd name="T2" fmla="*/ 2 w 487"/>
                  <a:gd name="T3" fmla="*/ 1 h 268"/>
                  <a:gd name="T4" fmla="*/ 2 w 487"/>
                  <a:gd name="T5" fmla="*/ 1 h 268"/>
                  <a:gd name="T6" fmla="*/ 1 w 487"/>
                  <a:gd name="T7" fmla="*/ 1 h 268"/>
                  <a:gd name="T8" fmla="*/ 1 w 487"/>
                  <a:gd name="T9" fmla="*/ 1 h 268"/>
                  <a:gd name="T10" fmla="*/ 1 w 487"/>
                  <a:gd name="T11" fmla="*/ 1 h 268"/>
                  <a:gd name="T12" fmla="*/ 1 w 487"/>
                  <a:gd name="T13" fmla="*/ 1 h 268"/>
                  <a:gd name="T14" fmla="*/ 1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0 w 487"/>
                  <a:gd name="T33" fmla="*/ 0 h 268"/>
                  <a:gd name="T34" fmla="*/ 1 w 487"/>
                  <a:gd name="T35" fmla="*/ 0 h 268"/>
                  <a:gd name="T36" fmla="*/ 1 w 487"/>
                  <a:gd name="T37" fmla="*/ 0 h 268"/>
                  <a:gd name="T38" fmla="*/ 1 w 487"/>
                  <a:gd name="T39" fmla="*/ 0 h 268"/>
                  <a:gd name="T40" fmla="*/ 1 w 487"/>
                  <a:gd name="T41" fmla="*/ 0 h 268"/>
                  <a:gd name="T42" fmla="*/ 2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8"/>
                    </a:moveTo>
                    <a:lnTo>
                      <a:pt x="401" y="237"/>
                    </a:lnTo>
                    <a:lnTo>
                      <a:pt x="381" y="245"/>
                    </a:lnTo>
                    <a:lnTo>
                      <a:pt x="360" y="252"/>
                    </a:lnTo>
                    <a:lnTo>
                      <a:pt x="339" y="258"/>
                    </a:lnTo>
                    <a:lnTo>
                      <a:pt x="317" y="262"/>
                    </a:lnTo>
                    <a:lnTo>
                      <a:pt x="294" y="266"/>
                    </a:lnTo>
                    <a:lnTo>
                      <a:pt x="271" y="268"/>
                    </a:lnTo>
                    <a:lnTo>
                      <a:pt x="247" y="268"/>
                    </a:lnTo>
                    <a:lnTo>
                      <a:pt x="225" y="268"/>
                    </a:lnTo>
                    <a:lnTo>
                      <a:pt x="201" y="266"/>
                    </a:lnTo>
                    <a:lnTo>
                      <a:pt x="178" y="263"/>
                    </a:lnTo>
                    <a:lnTo>
                      <a:pt x="155" y="259"/>
                    </a:lnTo>
                    <a:lnTo>
                      <a:pt x="134" y="253"/>
                    </a:lnTo>
                    <a:lnTo>
                      <a:pt x="112" y="246"/>
                    </a:lnTo>
                    <a:lnTo>
                      <a:pt x="93" y="238"/>
                    </a:lnTo>
                    <a:lnTo>
                      <a:pt x="74" y="229"/>
                    </a:lnTo>
                    <a:lnTo>
                      <a:pt x="57" y="219"/>
                    </a:lnTo>
                    <a:lnTo>
                      <a:pt x="42" y="209"/>
                    </a:lnTo>
                    <a:lnTo>
                      <a:pt x="29" y="197"/>
                    </a:lnTo>
                    <a:lnTo>
                      <a:pt x="19" y="185"/>
                    </a:lnTo>
                    <a:lnTo>
                      <a:pt x="11" y="174"/>
                    </a:lnTo>
                    <a:lnTo>
                      <a:pt x="6" y="161"/>
                    </a:lnTo>
                    <a:lnTo>
                      <a:pt x="1" y="147"/>
                    </a:lnTo>
                    <a:lnTo>
                      <a:pt x="0" y="135"/>
                    </a:lnTo>
                    <a:lnTo>
                      <a:pt x="1" y="123"/>
                    </a:lnTo>
                    <a:lnTo>
                      <a:pt x="3" y="110"/>
                    </a:lnTo>
                    <a:lnTo>
                      <a:pt x="9" y="98"/>
                    </a:lnTo>
                    <a:lnTo>
                      <a:pt x="16" y="85"/>
                    </a:lnTo>
                    <a:lnTo>
                      <a:pt x="26" y="73"/>
                    </a:lnTo>
                    <a:lnTo>
                      <a:pt x="37" y="61"/>
                    </a:lnTo>
                    <a:lnTo>
                      <a:pt x="52" y="51"/>
                    </a:lnTo>
                    <a:lnTo>
                      <a:pt x="68" y="41"/>
                    </a:lnTo>
                    <a:lnTo>
                      <a:pt x="86" y="31"/>
                    </a:lnTo>
                    <a:lnTo>
                      <a:pt x="106" y="23"/>
                    </a:lnTo>
                    <a:lnTo>
                      <a:pt x="126" y="16"/>
                    </a:lnTo>
                    <a:lnTo>
                      <a:pt x="148" y="10"/>
                    </a:lnTo>
                    <a:lnTo>
                      <a:pt x="170" y="6"/>
                    </a:lnTo>
                    <a:lnTo>
                      <a:pt x="193" y="3"/>
                    </a:lnTo>
                    <a:lnTo>
                      <a:pt x="216" y="1"/>
                    </a:lnTo>
                    <a:lnTo>
                      <a:pt x="240" y="0"/>
                    </a:lnTo>
                    <a:lnTo>
                      <a:pt x="262" y="1"/>
                    </a:lnTo>
                    <a:lnTo>
                      <a:pt x="286" y="2"/>
                    </a:lnTo>
                    <a:lnTo>
                      <a:pt x="309" y="6"/>
                    </a:lnTo>
                    <a:lnTo>
                      <a:pt x="331" y="10"/>
                    </a:lnTo>
                    <a:lnTo>
                      <a:pt x="353" y="15"/>
                    </a:lnTo>
                    <a:lnTo>
                      <a:pt x="374" y="21"/>
                    </a:lnTo>
                    <a:lnTo>
                      <a:pt x="394" y="29"/>
                    </a:lnTo>
                    <a:lnTo>
                      <a:pt x="412" y="39"/>
                    </a:lnTo>
                    <a:lnTo>
                      <a:pt x="429" y="49"/>
                    </a:lnTo>
                    <a:lnTo>
                      <a:pt x="445" y="60"/>
                    </a:lnTo>
                    <a:lnTo>
                      <a:pt x="458" y="71"/>
                    </a:lnTo>
                    <a:lnTo>
                      <a:pt x="468" y="83"/>
                    </a:lnTo>
                    <a:lnTo>
                      <a:pt x="476" y="95"/>
                    </a:lnTo>
                    <a:lnTo>
                      <a:pt x="481" y="108"/>
                    </a:lnTo>
                    <a:lnTo>
                      <a:pt x="486" y="120"/>
                    </a:lnTo>
                    <a:lnTo>
                      <a:pt x="487" y="133"/>
                    </a:lnTo>
                    <a:lnTo>
                      <a:pt x="486" y="146"/>
                    </a:lnTo>
                    <a:lnTo>
                      <a:pt x="484" y="159"/>
                    </a:lnTo>
                    <a:lnTo>
                      <a:pt x="478" y="171"/>
                    </a:lnTo>
                    <a:lnTo>
                      <a:pt x="471" y="184"/>
                    </a:lnTo>
                    <a:lnTo>
                      <a:pt x="461" y="195"/>
                    </a:lnTo>
                    <a:lnTo>
                      <a:pt x="450" y="207"/>
                    </a:lnTo>
                    <a:lnTo>
                      <a:pt x="435" y="218"/>
                    </a:lnTo>
                    <a:lnTo>
                      <a:pt x="419" y="228"/>
                    </a:lnTo>
                    <a:close/>
                  </a:path>
                </a:pathLst>
              </a:custGeom>
              <a:solidFill>
                <a:srgbClr val="FFFFFF"/>
              </a:solidFill>
              <a:ln w="9525">
                <a:noFill/>
                <a:round/>
                <a:headEnd/>
                <a:tailEnd/>
              </a:ln>
            </p:spPr>
            <p:txBody>
              <a:bodyPr/>
              <a:lstStyle/>
              <a:p>
                <a:endParaRPr lang="en-US"/>
              </a:p>
            </p:txBody>
          </p:sp>
          <p:sp>
            <p:nvSpPr>
              <p:cNvPr id="55818" name="Freeform 2260"/>
              <p:cNvSpPr>
                <a:spLocks/>
              </p:cNvSpPr>
              <p:nvPr/>
            </p:nvSpPr>
            <p:spPr bwMode="auto">
              <a:xfrm>
                <a:off x="3510" y="2567"/>
                <a:ext cx="82" cy="44"/>
              </a:xfrm>
              <a:custGeom>
                <a:avLst/>
                <a:gdLst>
                  <a:gd name="T0" fmla="*/ 2 w 487"/>
                  <a:gd name="T1" fmla="*/ 1 h 268"/>
                  <a:gd name="T2" fmla="*/ 2 w 487"/>
                  <a:gd name="T3" fmla="*/ 1 h 268"/>
                  <a:gd name="T4" fmla="*/ 2 w 487"/>
                  <a:gd name="T5" fmla="*/ 1 h 268"/>
                  <a:gd name="T6" fmla="*/ 1 w 487"/>
                  <a:gd name="T7" fmla="*/ 1 h 268"/>
                  <a:gd name="T8" fmla="*/ 1 w 487"/>
                  <a:gd name="T9" fmla="*/ 1 h 268"/>
                  <a:gd name="T10" fmla="*/ 1 w 487"/>
                  <a:gd name="T11" fmla="*/ 1 h 268"/>
                  <a:gd name="T12" fmla="*/ 1 w 487"/>
                  <a:gd name="T13" fmla="*/ 1 h 268"/>
                  <a:gd name="T14" fmla="*/ 1 w 487"/>
                  <a:gd name="T15" fmla="*/ 1 h 268"/>
                  <a:gd name="T16" fmla="*/ 0 w 487"/>
                  <a:gd name="T17" fmla="*/ 1 h 268"/>
                  <a:gd name="T18" fmla="*/ 0 w 487"/>
                  <a:gd name="T19" fmla="*/ 1 h 268"/>
                  <a:gd name="T20" fmla="*/ 0 w 487"/>
                  <a:gd name="T21" fmla="*/ 1 h 268"/>
                  <a:gd name="T22" fmla="*/ 0 w 487"/>
                  <a:gd name="T23" fmla="*/ 1 h 268"/>
                  <a:gd name="T24" fmla="*/ 0 w 487"/>
                  <a:gd name="T25" fmla="*/ 0 h 268"/>
                  <a:gd name="T26" fmla="*/ 0 w 487"/>
                  <a:gd name="T27" fmla="*/ 0 h 268"/>
                  <a:gd name="T28" fmla="*/ 0 w 487"/>
                  <a:gd name="T29" fmla="*/ 0 h 268"/>
                  <a:gd name="T30" fmla="*/ 0 w 487"/>
                  <a:gd name="T31" fmla="*/ 0 h 268"/>
                  <a:gd name="T32" fmla="*/ 0 w 487"/>
                  <a:gd name="T33" fmla="*/ 0 h 268"/>
                  <a:gd name="T34" fmla="*/ 1 w 487"/>
                  <a:gd name="T35" fmla="*/ 0 h 268"/>
                  <a:gd name="T36" fmla="*/ 1 w 487"/>
                  <a:gd name="T37" fmla="*/ 0 h 268"/>
                  <a:gd name="T38" fmla="*/ 1 w 487"/>
                  <a:gd name="T39" fmla="*/ 0 h 268"/>
                  <a:gd name="T40" fmla="*/ 1 w 487"/>
                  <a:gd name="T41" fmla="*/ 0 h 268"/>
                  <a:gd name="T42" fmla="*/ 2 w 487"/>
                  <a:gd name="T43" fmla="*/ 0 h 268"/>
                  <a:gd name="T44" fmla="*/ 2 w 487"/>
                  <a:gd name="T45" fmla="*/ 0 h 268"/>
                  <a:gd name="T46" fmla="*/ 2 w 487"/>
                  <a:gd name="T47" fmla="*/ 0 h 268"/>
                  <a:gd name="T48" fmla="*/ 2 w 487"/>
                  <a:gd name="T49" fmla="*/ 0 h 268"/>
                  <a:gd name="T50" fmla="*/ 2 w 487"/>
                  <a:gd name="T51" fmla="*/ 0 h 268"/>
                  <a:gd name="T52" fmla="*/ 2 w 487"/>
                  <a:gd name="T53" fmla="*/ 0 h 268"/>
                  <a:gd name="T54" fmla="*/ 2 w 487"/>
                  <a:gd name="T55" fmla="*/ 0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8"/>
                    </a:moveTo>
                    <a:lnTo>
                      <a:pt x="401" y="237"/>
                    </a:lnTo>
                    <a:lnTo>
                      <a:pt x="381" y="245"/>
                    </a:lnTo>
                    <a:lnTo>
                      <a:pt x="360" y="252"/>
                    </a:lnTo>
                    <a:lnTo>
                      <a:pt x="339" y="258"/>
                    </a:lnTo>
                    <a:lnTo>
                      <a:pt x="317" y="262"/>
                    </a:lnTo>
                    <a:lnTo>
                      <a:pt x="294" y="266"/>
                    </a:lnTo>
                    <a:lnTo>
                      <a:pt x="271" y="268"/>
                    </a:lnTo>
                    <a:lnTo>
                      <a:pt x="247" y="268"/>
                    </a:lnTo>
                    <a:lnTo>
                      <a:pt x="225" y="268"/>
                    </a:lnTo>
                    <a:lnTo>
                      <a:pt x="201" y="266"/>
                    </a:lnTo>
                    <a:lnTo>
                      <a:pt x="178" y="263"/>
                    </a:lnTo>
                    <a:lnTo>
                      <a:pt x="155" y="259"/>
                    </a:lnTo>
                    <a:lnTo>
                      <a:pt x="134" y="253"/>
                    </a:lnTo>
                    <a:lnTo>
                      <a:pt x="112" y="246"/>
                    </a:lnTo>
                    <a:lnTo>
                      <a:pt x="93" y="238"/>
                    </a:lnTo>
                    <a:lnTo>
                      <a:pt x="74" y="229"/>
                    </a:lnTo>
                    <a:lnTo>
                      <a:pt x="57" y="219"/>
                    </a:lnTo>
                    <a:lnTo>
                      <a:pt x="42" y="209"/>
                    </a:lnTo>
                    <a:lnTo>
                      <a:pt x="29" y="197"/>
                    </a:lnTo>
                    <a:lnTo>
                      <a:pt x="19" y="185"/>
                    </a:lnTo>
                    <a:lnTo>
                      <a:pt x="11" y="174"/>
                    </a:lnTo>
                    <a:lnTo>
                      <a:pt x="6" y="161"/>
                    </a:lnTo>
                    <a:lnTo>
                      <a:pt x="1" y="147"/>
                    </a:lnTo>
                    <a:lnTo>
                      <a:pt x="0" y="135"/>
                    </a:lnTo>
                    <a:lnTo>
                      <a:pt x="1" y="123"/>
                    </a:lnTo>
                    <a:lnTo>
                      <a:pt x="3" y="110"/>
                    </a:lnTo>
                    <a:lnTo>
                      <a:pt x="9" y="98"/>
                    </a:lnTo>
                    <a:lnTo>
                      <a:pt x="16" y="85"/>
                    </a:lnTo>
                    <a:lnTo>
                      <a:pt x="26" y="73"/>
                    </a:lnTo>
                    <a:lnTo>
                      <a:pt x="37" y="61"/>
                    </a:lnTo>
                    <a:lnTo>
                      <a:pt x="52" y="51"/>
                    </a:lnTo>
                    <a:lnTo>
                      <a:pt x="68" y="41"/>
                    </a:lnTo>
                    <a:lnTo>
                      <a:pt x="86" y="31"/>
                    </a:lnTo>
                    <a:lnTo>
                      <a:pt x="106" y="23"/>
                    </a:lnTo>
                    <a:lnTo>
                      <a:pt x="126" y="16"/>
                    </a:lnTo>
                    <a:lnTo>
                      <a:pt x="148" y="10"/>
                    </a:lnTo>
                    <a:lnTo>
                      <a:pt x="170" y="6"/>
                    </a:lnTo>
                    <a:lnTo>
                      <a:pt x="193" y="3"/>
                    </a:lnTo>
                    <a:lnTo>
                      <a:pt x="216" y="1"/>
                    </a:lnTo>
                    <a:lnTo>
                      <a:pt x="240" y="0"/>
                    </a:lnTo>
                    <a:lnTo>
                      <a:pt x="262" y="1"/>
                    </a:lnTo>
                    <a:lnTo>
                      <a:pt x="286" y="2"/>
                    </a:lnTo>
                    <a:lnTo>
                      <a:pt x="309" y="6"/>
                    </a:lnTo>
                    <a:lnTo>
                      <a:pt x="331" y="10"/>
                    </a:lnTo>
                    <a:lnTo>
                      <a:pt x="353" y="15"/>
                    </a:lnTo>
                    <a:lnTo>
                      <a:pt x="374" y="21"/>
                    </a:lnTo>
                    <a:lnTo>
                      <a:pt x="394" y="29"/>
                    </a:lnTo>
                    <a:lnTo>
                      <a:pt x="412" y="39"/>
                    </a:lnTo>
                    <a:lnTo>
                      <a:pt x="429" y="49"/>
                    </a:lnTo>
                    <a:lnTo>
                      <a:pt x="445" y="60"/>
                    </a:lnTo>
                    <a:lnTo>
                      <a:pt x="458" y="71"/>
                    </a:lnTo>
                    <a:lnTo>
                      <a:pt x="468" y="83"/>
                    </a:lnTo>
                    <a:lnTo>
                      <a:pt x="476" y="95"/>
                    </a:lnTo>
                    <a:lnTo>
                      <a:pt x="481" y="108"/>
                    </a:lnTo>
                    <a:lnTo>
                      <a:pt x="486" y="120"/>
                    </a:lnTo>
                    <a:lnTo>
                      <a:pt x="487" y="133"/>
                    </a:lnTo>
                    <a:lnTo>
                      <a:pt x="486" y="146"/>
                    </a:lnTo>
                    <a:lnTo>
                      <a:pt x="484" y="159"/>
                    </a:lnTo>
                    <a:lnTo>
                      <a:pt x="478" y="171"/>
                    </a:lnTo>
                    <a:lnTo>
                      <a:pt x="471" y="184"/>
                    </a:lnTo>
                    <a:lnTo>
                      <a:pt x="461" y="195"/>
                    </a:lnTo>
                    <a:lnTo>
                      <a:pt x="450" y="207"/>
                    </a:lnTo>
                    <a:lnTo>
                      <a:pt x="435" y="218"/>
                    </a:lnTo>
                    <a:lnTo>
                      <a:pt x="419" y="228"/>
                    </a:lnTo>
                  </a:path>
                </a:pathLst>
              </a:custGeom>
              <a:noFill/>
              <a:ln w="7938">
                <a:solidFill>
                  <a:srgbClr val="1F1A17"/>
                </a:solidFill>
                <a:prstDash val="solid"/>
                <a:round/>
                <a:headEnd/>
                <a:tailEnd/>
              </a:ln>
            </p:spPr>
            <p:txBody>
              <a:bodyPr/>
              <a:lstStyle/>
              <a:p>
                <a:endParaRPr lang="en-US"/>
              </a:p>
            </p:txBody>
          </p:sp>
          <p:sp>
            <p:nvSpPr>
              <p:cNvPr id="55819" name="Freeform 2261"/>
              <p:cNvSpPr>
                <a:spLocks/>
              </p:cNvSpPr>
              <p:nvPr/>
            </p:nvSpPr>
            <p:spPr bwMode="auto">
              <a:xfrm>
                <a:off x="3587" y="2608"/>
                <a:ext cx="81" cy="45"/>
              </a:xfrm>
              <a:custGeom>
                <a:avLst/>
                <a:gdLst>
                  <a:gd name="T0" fmla="*/ 2 w 487"/>
                  <a:gd name="T1" fmla="*/ 1 h 268"/>
                  <a:gd name="T2" fmla="*/ 2 w 487"/>
                  <a:gd name="T3" fmla="*/ 1 h 268"/>
                  <a:gd name="T4" fmla="*/ 1 w 487"/>
                  <a:gd name="T5" fmla="*/ 1 h 268"/>
                  <a:gd name="T6" fmla="*/ 1 w 487"/>
                  <a:gd name="T7" fmla="*/ 1 h 268"/>
                  <a:gd name="T8" fmla="*/ 1 w 487"/>
                  <a:gd name="T9" fmla="*/ 1 h 268"/>
                  <a:gd name="T10" fmla="*/ 1 w 487"/>
                  <a:gd name="T11" fmla="*/ 1 h 268"/>
                  <a:gd name="T12" fmla="*/ 1 w 487"/>
                  <a:gd name="T13" fmla="*/ 1 h 268"/>
                  <a:gd name="T14" fmla="*/ 0 w 487"/>
                  <a:gd name="T15" fmla="*/ 1 h 268"/>
                  <a:gd name="T16" fmla="*/ 0 w 487"/>
                  <a:gd name="T17" fmla="*/ 1 h 268"/>
                  <a:gd name="T18" fmla="*/ 0 w 487"/>
                  <a:gd name="T19" fmla="*/ 1 h 268"/>
                  <a:gd name="T20" fmla="*/ 0 w 487"/>
                  <a:gd name="T21" fmla="*/ 1 h 268"/>
                  <a:gd name="T22" fmla="*/ 0 w 487"/>
                  <a:gd name="T23" fmla="*/ 1 h 268"/>
                  <a:gd name="T24" fmla="*/ 0 w 487"/>
                  <a:gd name="T25" fmla="*/ 1 h 268"/>
                  <a:gd name="T26" fmla="*/ 0 w 487"/>
                  <a:gd name="T27" fmla="*/ 1 h 268"/>
                  <a:gd name="T28" fmla="*/ 0 w 487"/>
                  <a:gd name="T29" fmla="*/ 0 h 268"/>
                  <a:gd name="T30" fmla="*/ 0 w 487"/>
                  <a:gd name="T31" fmla="*/ 0 h 268"/>
                  <a:gd name="T32" fmla="*/ 0 w 487"/>
                  <a:gd name="T33" fmla="*/ 0 h 268"/>
                  <a:gd name="T34" fmla="*/ 0 w 487"/>
                  <a:gd name="T35" fmla="*/ 0 h 268"/>
                  <a:gd name="T36" fmla="*/ 1 w 487"/>
                  <a:gd name="T37" fmla="*/ 0 h 268"/>
                  <a:gd name="T38" fmla="*/ 1 w 487"/>
                  <a:gd name="T39" fmla="*/ 0 h 268"/>
                  <a:gd name="T40" fmla="*/ 1 w 487"/>
                  <a:gd name="T41" fmla="*/ 0 h 268"/>
                  <a:gd name="T42" fmla="*/ 1 w 487"/>
                  <a:gd name="T43" fmla="*/ 0 h 268"/>
                  <a:gd name="T44" fmla="*/ 2 w 487"/>
                  <a:gd name="T45" fmla="*/ 0 h 268"/>
                  <a:gd name="T46" fmla="*/ 2 w 487"/>
                  <a:gd name="T47" fmla="*/ 0 h 268"/>
                  <a:gd name="T48" fmla="*/ 2 w 487"/>
                  <a:gd name="T49" fmla="*/ 0 h 268"/>
                  <a:gd name="T50" fmla="*/ 2 w 487"/>
                  <a:gd name="T51" fmla="*/ 0 h 268"/>
                  <a:gd name="T52" fmla="*/ 2 w 487"/>
                  <a:gd name="T53" fmla="*/ 1 h 268"/>
                  <a:gd name="T54" fmla="*/ 2 w 487"/>
                  <a:gd name="T55" fmla="*/ 1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9"/>
                    </a:moveTo>
                    <a:lnTo>
                      <a:pt x="401" y="238"/>
                    </a:lnTo>
                    <a:lnTo>
                      <a:pt x="381" y="246"/>
                    </a:lnTo>
                    <a:lnTo>
                      <a:pt x="361" y="252"/>
                    </a:lnTo>
                    <a:lnTo>
                      <a:pt x="339" y="258"/>
                    </a:lnTo>
                    <a:lnTo>
                      <a:pt x="317" y="263"/>
                    </a:lnTo>
                    <a:lnTo>
                      <a:pt x="294" y="266"/>
                    </a:lnTo>
                    <a:lnTo>
                      <a:pt x="271" y="267"/>
                    </a:lnTo>
                    <a:lnTo>
                      <a:pt x="247" y="268"/>
                    </a:lnTo>
                    <a:lnTo>
                      <a:pt x="225" y="267"/>
                    </a:lnTo>
                    <a:lnTo>
                      <a:pt x="201" y="266"/>
                    </a:lnTo>
                    <a:lnTo>
                      <a:pt x="178" y="263"/>
                    </a:lnTo>
                    <a:lnTo>
                      <a:pt x="155" y="259"/>
                    </a:lnTo>
                    <a:lnTo>
                      <a:pt x="134" y="253"/>
                    </a:lnTo>
                    <a:lnTo>
                      <a:pt x="113" y="247"/>
                    </a:lnTo>
                    <a:lnTo>
                      <a:pt x="93" y="239"/>
                    </a:lnTo>
                    <a:lnTo>
                      <a:pt x="74" y="230"/>
                    </a:lnTo>
                    <a:lnTo>
                      <a:pt x="57" y="219"/>
                    </a:lnTo>
                    <a:lnTo>
                      <a:pt x="42" y="209"/>
                    </a:lnTo>
                    <a:lnTo>
                      <a:pt x="29" y="198"/>
                    </a:lnTo>
                    <a:lnTo>
                      <a:pt x="19" y="185"/>
                    </a:lnTo>
                    <a:lnTo>
                      <a:pt x="11" y="173"/>
                    </a:lnTo>
                    <a:lnTo>
                      <a:pt x="6" y="160"/>
                    </a:lnTo>
                    <a:lnTo>
                      <a:pt x="1" y="148"/>
                    </a:lnTo>
                    <a:lnTo>
                      <a:pt x="0" y="135"/>
                    </a:lnTo>
                    <a:lnTo>
                      <a:pt x="1" y="123"/>
                    </a:lnTo>
                    <a:lnTo>
                      <a:pt x="3" y="109"/>
                    </a:lnTo>
                    <a:lnTo>
                      <a:pt x="9" y="97"/>
                    </a:lnTo>
                    <a:lnTo>
                      <a:pt x="16" y="84"/>
                    </a:lnTo>
                    <a:lnTo>
                      <a:pt x="26" y="73"/>
                    </a:lnTo>
                    <a:lnTo>
                      <a:pt x="37" y="62"/>
                    </a:lnTo>
                    <a:lnTo>
                      <a:pt x="52" y="50"/>
                    </a:lnTo>
                    <a:lnTo>
                      <a:pt x="68" y="40"/>
                    </a:lnTo>
                    <a:lnTo>
                      <a:pt x="86" y="31"/>
                    </a:lnTo>
                    <a:lnTo>
                      <a:pt x="106" y="23"/>
                    </a:lnTo>
                    <a:lnTo>
                      <a:pt x="126" y="16"/>
                    </a:lnTo>
                    <a:lnTo>
                      <a:pt x="148" y="11"/>
                    </a:lnTo>
                    <a:lnTo>
                      <a:pt x="170" y="6"/>
                    </a:lnTo>
                    <a:lnTo>
                      <a:pt x="193" y="3"/>
                    </a:lnTo>
                    <a:lnTo>
                      <a:pt x="216" y="1"/>
                    </a:lnTo>
                    <a:lnTo>
                      <a:pt x="240" y="0"/>
                    </a:lnTo>
                    <a:lnTo>
                      <a:pt x="262" y="1"/>
                    </a:lnTo>
                    <a:lnTo>
                      <a:pt x="286" y="3"/>
                    </a:lnTo>
                    <a:lnTo>
                      <a:pt x="309" y="6"/>
                    </a:lnTo>
                    <a:lnTo>
                      <a:pt x="332" y="9"/>
                    </a:lnTo>
                    <a:lnTo>
                      <a:pt x="353" y="15"/>
                    </a:lnTo>
                    <a:lnTo>
                      <a:pt x="374" y="22"/>
                    </a:lnTo>
                    <a:lnTo>
                      <a:pt x="394" y="30"/>
                    </a:lnTo>
                    <a:lnTo>
                      <a:pt x="413" y="39"/>
                    </a:lnTo>
                    <a:lnTo>
                      <a:pt x="430" y="49"/>
                    </a:lnTo>
                    <a:lnTo>
                      <a:pt x="445" y="59"/>
                    </a:lnTo>
                    <a:lnTo>
                      <a:pt x="458" y="71"/>
                    </a:lnTo>
                    <a:lnTo>
                      <a:pt x="468" y="83"/>
                    </a:lnTo>
                    <a:lnTo>
                      <a:pt x="476" y="96"/>
                    </a:lnTo>
                    <a:lnTo>
                      <a:pt x="481" y="108"/>
                    </a:lnTo>
                    <a:lnTo>
                      <a:pt x="486" y="121"/>
                    </a:lnTo>
                    <a:lnTo>
                      <a:pt x="487" y="133"/>
                    </a:lnTo>
                    <a:lnTo>
                      <a:pt x="486" y="146"/>
                    </a:lnTo>
                    <a:lnTo>
                      <a:pt x="484" y="159"/>
                    </a:lnTo>
                    <a:lnTo>
                      <a:pt x="478" y="172"/>
                    </a:lnTo>
                    <a:lnTo>
                      <a:pt x="471" y="184"/>
                    </a:lnTo>
                    <a:lnTo>
                      <a:pt x="461" y="196"/>
                    </a:lnTo>
                    <a:lnTo>
                      <a:pt x="450" y="207"/>
                    </a:lnTo>
                    <a:lnTo>
                      <a:pt x="435" y="218"/>
                    </a:lnTo>
                    <a:lnTo>
                      <a:pt x="419" y="229"/>
                    </a:lnTo>
                    <a:close/>
                  </a:path>
                </a:pathLst>
              </a:custGeom>
              <a:solidFill>
                <a:srgbClr val="FFFFFF"/>
              </a:solidFill>
              <a:ln w="9525">
                <a:noFill/>
                <a:round/>
                <a:headEnd/>
                <a:tailEnd/>
              </a:ln>
            </p:spPr>
            <p:txBody>
              <a:bodyPr/>
              <a:lstStyle/>
              <a:p>
                <a:endParaRPr lang="en-US"/>
              </a:p>
            </p:txBody>
          </p:sp>
          <p:sp>
            <p:nvSpPr>
              <p:cNvPr id="55820" name="Freeform 2262"/>
              <p:cNvSpPr>
                <a:spLocks/>
              </p:cNvSpPr>
              <p:nvPr/>
            </p:nvSpPr>
            <p:spPr bwMode="auto">
              <a:xfrm>
                <a:off x="3587" y="2608"/>
                <a:ext cx="81" cy="45"/>
              </a:xfrm>
              <a:custGeom>
                <a:avLst/>
                <a:gdLst>
                  <a:gd name="T0" fmla="*/ 2 w 487"/>
                  <a:gd name="T1" fmla="*/ 1 h 268"/>
                  <a:gd name="T2" fmla="*/ 2 w 487"/>
                  <a:gd name="T3" fmla="*/ 1 h 268"/>
                  <a:gd name="T4" fmla="*/ 1 w 487"/>
                  <a:gd name="T5" fmla="*/ 1 h 268"/>
                  <a:gd name="T6" fmla="*/ 1 w 487"/>
                  <a:gd name="T7" fmla="*/ 1 h 268"/>
                  <a:gd name="T8" fmla="*/ 1 w 487"/>
                  <a:gd name="T9" fmla="*/ 1 h 268"/>
                  <a:gd name="T10" fmla="*/ 1 w 487"/>
                  <a:gd name="T11" fmla="*/ 1 h 268"/>
                  <a:gd name="T12" fmla="*/ 1 w 487"/>
                  <a:gd name="T13" fmla="*/ 1 h 268"/>
                  <a:gd name="T14" fmla="*/ 0 w 487"/>
                  <a:gd name="T15" fmla="*/ 1 h 268"/>
                  <a:gd name="T16" fmla="*/ 0 w 487"/>
                  <a:gd name="T17" fmla="*/ 1 h 268"/>
                  <a:gd name="T18" fmla="*/ 0 w 487"/>
                  <a:gd name="T19" fmla="*/ 1 h 268"/>
                  <a:gd name="T20" fmla="*/ 0 w 487"/>
                  <a:gd name="T21" fmla="*/ 1 h 268"/>
                  <a:gd name="T22" fmla="*/ 0 w 487"/>
                  <a:gd name="T23" fmla="*/ 1 h 268"/>
                  <a:gd name="T24" fmla="*/ 0 w 487"/>
                  <a:gd name="T25" fmla="*/ 1 h 268"/>
                  <a:gd name="T26" fmla="*/ 0 w 487"/>
                  <a:gd name="T27" fmla="*/ 1 h 268"/>
                  <a:gd name="T28" fmla="*/ 0 w 487"/>
                  <a:gd name="T29" fmla="*/ 0 h 268"/>
                  <a:gd name="T30" fmla="*/ 0 w 487"/>
                  <a:gd name="T31" fmla="*/ 0 h 268"/>
                  <a:gd name="T32" fmla="*/ 0 w 487"/>
                  <a:gd name="T33" fmla="*/ 0 h 268"/>
                  <a:gd name="T34" fmla="*/ 0 w 487"/>
                  <a:gd name="T35" fmla="*/ 0 h 268"/>
                  <a:gd name="T36" fmla="*/ 1 w 487"/>
                  <a:gd name="T37" fmla="*/ 0 h 268"/>
                  <a:gd name="T38" fmla="*/ 1 w 487"/>
                  <a:gd name="T39" fmla="*/ 0 h 268"/>
                  <a:gd name="T40" fmla="*/ 1 w 487"/>
                  <a:gd name="T41" fmla="*/ 0 h 268"/>
                  <a:gd name="T42" fmla="*/ 1 w 487"/>
                  <a:gd name="T43" fmla="*/ 0 h 268"/>
                  <a:gd name="T44" fmla="*/ 2 w 487"/>
                  <a:gd name="T45" fmla="*/ 0 h 268"/>
                  <a:gd name="T46" fmla="*/ 2 w 487"/>
                  <a:gd name="T47" fmla="*/ 0 h 268"/>
                  <a:gd name="T48" fmla="*/ 2 w 487"/>
                  <a:gd name="T49" fmla="*/ 0 h 268"/>
                  <a:gd name="T50" fmla="*/ 2 w 487"/>
                  <a:gd name="T51" fmla="*/ 0 h 268"/>
                  <a:gd name="T52" fmla="*/ 2 w 487"/>
                  <a:gd name="T53" fmla="*/ 1 h 268"/>
                  <a:gd name="T54" fmla="*/ 2 w 487"/>
                  <a:gd name="T55" fmla="*/ 1 h 268"/>
                  <a:gd name="T56" fmla="*/ 2 w 487"/>
                  <a:gd name="T57" fmla="*/ 1 h 268"/>
                  <a:gd name="T58" fmla="*/ 2 w 487"/>
                  <a:gd name="T59" fmla="*/ 1 h 268"/>
                  <a:gd name="T60" fmla="*/ 2 w 487"/>
                  <a:gd name="T61" fmla="*/ 1 h 268"/>
                  <a:gd name="T62" fmla="*/ 2 w 487"/>
                  <a:gd name="T63" fmla="*/ 1 h 2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7"/>
                  <a:gd name="T97" fmla="*/ 0 h 268"/>
                  <a:gd name="T98" fmla="*/ 487 w 487"/>
                  <a:gd name="T99" fmla="*/ 268 h 2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7" h="268">
                    <a:moveTo>
                      <a:pt x="419" y="229"/>
                    </a:moveTo>
                    <a:lnTo>
                      <a:pt x="401" y="238"/>
                    </a:lnTo>
                    <a:lnTo>
                      <a:pt x="381" y="246"/>
                    </a:lnTo>
                    <a:lnTo>
                      <a:pt x="361" y="252"/>
                    </a:lnTo>
                    <a:lnTo>
                      <a:pt x="339" y="258"/>
                    </a:lnTo>
                    <a:lnTo>
                      <a:pt x="317" y="263"/>
                    </a:lnTo>
                    <a:lnTo>
                      <a:pt x="294" y="266"/>
                    </a:lnTo>
                    <a:lnTo>
                      <a:pt x="271" y="267"/>
                    </a:lnTo>
                    <a:lnTo>
                      <a:pt x="247" y="268"/>
                    </a:lnTo>
                    <a:lnTo>
                      <a:pt x="225" y="267"/>
                    </a:lnTo>
                    <a:lnTo>
                      <a:pt x="201" y="266"/>
                    </a:lnTo>
                    <a:lnTo>
                      <a:pt x="178" y="263"/>
                    </a:lnTo>
                    <a:lnTo>
                      <a:pt x="155" y="259"/>
                    </a:lnTo>
                    <a:lnTo>
                      <a:pt x="134" y="253"/>
                    </a:lnTo>
                    <a:lnTo>
                      <a:pt x="113" y="247"/>
                    </a:lnTo>
                    <a:lnTo>
                      <a:pt x="93" y="239"/>
                    </a:lnTo>
                    <a:lnTo>
                      <a:pt x="74" y="230"/>
                    </a:lnTo>
                    <a:lnTo>
                      <a:pt x="57" y="219"/>
                    </a:lnTo>
                    <a:lnTo>
                      <a:pt x="42" y="209"/>
                    </a:lnTo>
                    <a:lnTo>
                      <a:pt x="29" y="198"/>
                    </a:lnTo>
                    <a:lnTo>
                      <a:pt x="19" y="185"/>
                    </a:lnTo>
                    <a:lnTo>
                      <a:pt x="11" y="173"/>
                    </a:lnTo>
                    <a:lnTo>
                      <a:pt x="6" y="160"/>
                    </a:lnTo>
                    <a:lnTo>
                      <a:pt x="1" y="148"/>
                    </a:lnTo>
                    <a:lnTo>
                      <a:pt x="0" y="135"/>
                    </a:lnTo>
                    <a:lnTo>
                      <a:pt x="1" y="123"/>
                    </a:lnTo>
                    <a:lnTo>
                      <a:pt x="3" y="109"/>
                    </a:lnTo>
                    <a:lnTo>
                      <a:pt x="9" y="97"/>
                    </a:lnTo>
                    <a:lnTo>
                      <a:pt x="16" y="84"/>
                    </a:lnTo>
                    <a:lnTo>
                      <a:pt x="26" y="73"/>
                    </a:lnTo>
                    <a:lnTo>
                      <a:pt x="37" y="62"/>
                    </a:lnTo>
                    <a:lnTo>
                      <a:pt x="52" y="50"/>
                    </a:lnTo>
                    <a:lnTo>
                      <a:pt x="68" y="40"/>
                    </a:lnTo>
                    <a:lnTo>
                      <a:pt x="86" y="31"/>
                    </a:lnTo>
                    <a:lnTo>
                      <a:pt x="106" y="23"/>
                    </a:lnTo>
                    <a:lnTo>
                      <a:pt x="126" y="16"/>
                    </a:lnTo>
                    <a:lnTo>
                      <a:pt x="148" y="11"/>
                    </a:lnTo>
                    <a:lnTo>
                      <a:pt x="170" y="6"/>
                    </a:lnTo>
                    <a:lnTo>
                      <a:pt x="193" y="3"/>
                    </a:lnTo>
                    <a:lnTo>
                      <a:pt x="216" y="1"/>
                    </a:lnTo>
                    <a:lnTo>
                      <a:pt x="240" y="0"/>
                    </a:lnTo>
                    <a:lnTo>
                      <a:pt x="262" y="1"/>
                    </a:lnTo>
                    <a:lnTo>
                      <a:pt x="286" y="3"/>
                    </a:lnTo>
                    <a:lnTo>
                      <a:pt x="309" y="6"/>
                    </a:lnTo>
                    <a:lnTo>
                      <a:pt x="332" y="9"/>
                    </a:lnTo>
                    <a:lnTo>
                      <a:pt x="353" y="15"/>
                    </a:lnTo>
                    <a:lnTo>
                      <a:pt x="374" y="22"/>
                    </a:lnTo>
                    <a:lnTo>
                      <a:pt x="394" y="30"/>
                    </a:lnTo>
                    <a:lnTo>
                      <a:pt x="413" y="39"/>
                    </a:lnTo>
                    <a:lnTo>
                      <a:pt x="430" y="49"/>
                    </a:lnTo>
                    <a:lnTo>
                      <a:pt x="445" y="59"/>
                    </a:lnTo>
                    <a:lnTo>
                      <a:pt x="458" y="71"/>
                    </a:lnTo>
                    <a:lnTo>
                      <a:pt x="468" y="83"/>
                    </a:lnTo>
                    <a:lnTo>
                      <a:pt x="476" y="96"/>
                    </a:lnTo>
                    <a:lnTo>
                      <a:pt x="481" y="108"/>
                    </a:lnTo>
                    <a:lnTo>
                      <a:pt x="486" y="121"/>
                    </a:lnTo>
                    <a:lnTo>
                      <a:pt x="487" y="133"/>
                    </a:lnTo>
                    <a:lnTo>
                      <a:pt x="486" y="146"/>
                    </a:lnTo>
                    <a:lnTo>
                      <a:pt x="484" y="159"/>
                    </a:lnTo>
                    <a:lnTo>
                      <a:pt x="478" y="172"/>
                    </a:lnTo>
                    <a:lnTo>
                      <a:pt x="471" y="184"/>
                    </a:lnTo>
                    <a:lnTo>
                      <a:pt x="461" y="196"/>
                    </a:lnTo>
                    <a:lnTo>
                      <a:pt x="450" y="207"/>
                    </a:lnTo>
                    <a:lnTo>
                      <a:pt x="435" y="218"/>
                    </a:lnTo>
                    <a:lnTo>
                      <a:pt x="419" y="229"/>
                    </a:lnTo>
                  </a:path>
                </a:pathLst>
              </a:custGeom>
              <a:noFill/>
              <a:ln w="7938">
                <a:solidFill>
                  <a:srgbClr val="1F1A17"/>
                </a:solidFill>
                <a:prstDash val="solid"/>
                <a:round/>
                <a:headEnd/>
                <a:tailEnd/>
              </a:ln>
            </p:spPr>
            <p:txBody>
              <a:bodyPr/>
              <a:lstStyle/>
              <a:p>
                <a:endParaRPr lang="en-US"/>
              </a:p>
            </p:txBody>
          </p:sp>
          <p:sp>
            <p:nvSpPr>
              <p:cNvPr id="55821" name="Freeform 2263"/>
              <p:cNvSpPr>
                <a:spLocks/>
              </p:cNvSpPr>
              <p:nvPr/>
            </p:nvSpPr>
            <p:spPr bwMode="auto">
              <a:xfrm>
                <a:off x="3561" y="2492"/>
                <a:ext cx="126" cy="70"/>
              </a:xfrm>
              <a:custGeom>
                <a:avLst/>
                <a:gdLst>
                  <a:gd name="T0" fmla="*/ 3 w 757"/>
                  <a:gd name="T1" fmla="*/ 2 h 416"/>
                  <a:gd name="T2" fmla="*/ 3 w 757"/>
                  <a:gd name="T3" fmla="*/ 2 h 416"/>
                  <a:gd name="T4" fmla="*/ 2 w 757"/>
                  <a:gd name="T5" fmla="*/ 2 h 416"/>
                  <a:gd name="T6" fmla="*/ 2 w 757"/>
                  <a:gd name="T7" fmla="*/ 2 h 416"/>
                  <a:gd name="T8" fmla="*/ 2 w 757"/>
                  <a:gd name="T9" fmla="*/ 2 h 416"/>
                  <a:gd name="T10" fmla="*/ 2 w 757"/>
                  <a:gd name="T11" fmla="*/ 2 h 416"/>
                  <a:gd name="T12" fmla="*/ 1 w 757"/>
                  <a:gd name="T13" fmla="*/ 2 h 416"/>
                  <a:gd name="T14" fmla="*/ 1 w 757"/>
                  <a:gd name="T15" fmla="*/ 2 h 416"/>
                  <a:gd name="T16" fmla="*/ 1 w 757"/>
                  <a:gd name="T17" fmla="*/ 2 h 416"/>
                  <a:gd name="T18" fmla="*/ 0 w 757"/>
                  <a:gd name="T19" fmla="*/ 2 h 416"/>
                  <a:gd name="T20" fmla="*/ 0 w 757"/>
                  <a:gd name="T21" fmla="*/ 2 h 416"/>
                  <a:gd name="T22" fmla="*/ 0 w 757"/>
                  <a:gd name="T23" fmla="*/ 2 h 416"/>
                  <a:gd name="T24" fmla="*/ 0 w 757"/>
                  <a:gd name="T25" fmla="*/ 2 h 416"/>
                  <a:gd name="T26" fmla="*/ 0 w 757"/>
                  <a:gd name="T27" fmla="*/ 1 h 416"/>
                  <a:gd name="T28" fmla="*/ 0 w 757"/>
                  <a:gd name="T29" fmla="*/ 1 h 416"/>
                  <a:gd name="T30" fmla="*/ 0 w 757"/>
                  <a:gd name="T31" fmla="*/ 1 h 416"/>
                  <a:gd name="T32" fmla="*/ 0 w 757"/>
                  <a:gd name="T33" fmla="*/ 1 h 416"/>
                  <a:gd name="T34" fmla="*/ 0 w 757"/>
                  <a:gd name="T35" fmla="*/ 1 h 416"/>
                  <a:gd name="T36" fmla="*/ 0 w 757"/>
                  <a:gd name="T37" fmla="*/ 1 h 416"/>
                  <a:gd name="T38" fmla="*/ 0 w 757"/>
                  <a:gd name="T39" fmla="*/ 1 h 416"/>
                  <a:gd name="T40" fmla="*/ 0 w 757"/>
                  <a:gd name="T41" fmla="*/ 1 h 416"/>
                  <a:gd name="T42" fmla="*/ 0 w 757"/>
                  <a:gd name="T43" fmla="*/ 1 h 416"/>
                  <a:gd name="T44" fmla="*/ 0 w 757"/>
                  <a:gd name="T45" fmla="*/ 1 h 416"/>
                  <a:gd name="T46" fmla="*/ 0 w 757"/>
                  <a:gd name="T47" fmla="*/ 1 h 416"/>
                  <a:gd name="T48" fmla="*/ 0 w 757"/>
                  <a:gd name="T49" fmla="*/ 0 h 416"/>
                  <a:gd name="T50" fmla="*/ 0 w 757"/>
                  <a:gd name="T51" fmla="*/ 0 h 416"/>
                  <a:gd name="T52" fmla="*/ 0 w 757"/>
                  <a:gd name="T53" fmla="*/ 0 h 416"/>
                  <a:gd name="T54" fmla="*/ 1 w 757"/>
                  <a:gd name="T55" fmla="*/ 0 h 416"/>
                  <a:gd name="T56" fmla="*/ 1 w 757"/>
                  <a:gd name="T57" fmla="*/ 0 h 416"/>
                  <a:gd name="T58" fmla="*/ 1 w 757"/>
                  <a:gd name="T59" fmla="*/ 0 h 416"/>
                  <a:gd name="T60" fmla="*/ 1 w 757"/>
                  <a:gd name="T61" fmla="*/ 0 h 416"/>
                  <a:gd name="T62" fmla="*/ 2 w 757"/>
                  <a:gd name="T63" fmla="*/ 0 h 416"/>
                  <a:gd name="T64" fmla="*/ 2 w 757"/>
                  <a:gd name="T65" fmla="*/ 0 h 416"/>
                  <a:gd name="T66" fmla="*/ 2 w 757"/>
                  <a:gd name="T67" fmla="*/ 0 h 416"/>
                  <a:gd name="T68" fmla="*/ 3 w 757"/>
                  <a:gd name="T69" fmla="*/ 0 h 416"/>
                  <a:gd name="T70" fmla="*/ 3 w 757"/>
                  <a:gd name="T71" fmla="*/ 0 h 416"/>
                  <a:gd name="T72" fmla="*/ 3 w 757"/>
                  <a:gd name="T73" fmla="*/ 0 h 416"/>
                  <a:gd name="T74" fmla="*/ 3 w 757"/>
                  <a:gd name="T75" fmla="*/ 0 h 416"/>
                  <a:gd name="T76" fmla="*/ 3 w 757"/>
                  <a:gd name="T77" fmla="*/ 1 h 416"/>
                  <a:gd name="T78" fmla="*/ 3 w 757"/>
                  <a:gd name="T79" fmla="*/ 1 h 416"/>
                  <a:gd name="T80" fmla="*/ 3 w 757"/>
                  <a:gd name="T81" fmla="*/ 1 h 416"/>
                  <a:gd name="T82" fmla="*/ 3 w 757"/>
                  <a:gd name="T83" fmla="*/ 1 h 416"/>
                  <a:gd name="T84" fmla="*/ 3 w 757"/>
                  <a:gd name="T85" fmla="*/ 1 h 416"/>
                  <a:gd name="T86" fmla="*/ 3 w 757"/>
                  <a:gd name="T87" fmla="*/ 1 h 416"/>
                  <a:gd name="T88" fmla="*/ 3 w 757"/>
                  <a:gd name="T89" fmla="*/ 1 h 416"/>
                  <a:gd name="T90" fmla="*/ 3 w 757"/>
                  <a:gd name="T91" fmla="*/ 1 h 416"/>
                  <a:gd name="T92" fmla="*/ 3 w 757"/>
                  <a:gd name="T93" fmla="*/ 1 h 416"/>
                  <a:gd name="T94" fmla="*/ 3 w 757"/>
                  <a:gd name="T95" fmla="*/ 1 h 416"/>
                  <a:gd name="T96" fmla="*/ 3 w 757"/>
                  <a:gd name="T97" fmla="*/ 1 h 416"/>
                  <a:gd name="T98" fmla="*/ 3 w 757"/>
                  <a:gd name="T99" fmla="*/ 2 h 416"/>
                  <a:gd name="T100" fmla="*/ 3 w 757"/>
                  <a:gd name="T101" fmla="*/ 2 h 416"/>
                  <a:gd name="T102" fmla="*/ 3 w 757"/>
                  <a:gd name="T103" fmla="*/ 2 h 4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57"/>
                  <a:gd name="T157" fmla="*/ 0 h 416"/>
                  <a:gd name="T158" fmla="*/ 757 w 757"/>
                  <a:gd name="T159" fmla="*/ 416 h 4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57" h="416">
                    <a:moveTo>
                      <a:pt x="651" y="354"/>
                    </a:moveTo>
                    <a:lnTo>
                      <a:pt x="637" y="362"/>
                    </a:lnTo>
                    <a:lnTo>
                      <a:pt x="622" y="369"/>
                    </a:lnTo>
                    <a:lnTo>
                      <a:pt x="607" y="375"/>
                    </a:lnTo>
                    <a:lnTo>
                      <a:pt x="593" y="381"/>
                    </a:lnTo>
                    <a:lnTo>
                      <a:pt x="560" y="391"/>
                    </a:lnTo>
                    <a:lnTo>
                      <a:pt x="527" y="400"/>
                    </a:lnTo>
                    <a:lnTo>
                      <a:pt x="493" y="407"/>
                    </a:lnTo>
                    <a:lnTo>
                      <a:pt x="458" y="412"/>
                    </a:lnTo>
                    <a:lnTo>
                      <a:pt x="421" y="415"/>
                    </a:lnTo>
                    <a:lnTo>
                      <a:pt x="385" y="416"/>
                    </a:lnTo>
                    <a:lnTo>
                      <a:pt x="349" y="415"/>
                    </a:lnTo>
                    <a:lnTo>
                      <a:pt x="312" y="413"/>
                    </a:lnTo>
                    <a:lnTo>
                      <a:pt x="277" y="408"/>
                    </a:lnTo>
                    <a:lnTo>
                      <a:pt x="242" y="402"/>
                    </a:lnTo>
                    <a:lnTo>
                      <a:pt x="208" y="392"/>
                    </a:lnTo>
                    <a:lnTo>
                      <a:pt x="176" y="382"/>
                    </a:lnTo>
                    <a:lnTo>
                      <a:pt x="160" y="377"/>
                    </a:lnTo>
                    <a:lnTo>
                      <a:pt x="144" y="371"/>
                    </a:lnTo>
                    <a:lnTo>
                      <a:pt x="129" y="364"/>
                    </a:lnTo>
                    <a:lnTo>
                      <a:pt x="115" y="356"/>
                    </a:lnTo>
                    <a:lnTo>
                      <a:pt x="101" y="348"/>
                    </a:lnTo>
                    <a:lnTo>
                      <a:pt x="89" y="340"/>
                    </a:lnTo>
                    <a:lnTo>
                      <a:pt x="77" y="332"/>
                    </a:lnTo>
                    <a:lnTo>
                      <a:pt x="66" y="324"/>
                    </a:lnTo>
                    <a:lnTo>
                      <a:pt x="56" y="315"/>
                    </a:lnTo>
                    <a:lnTo>
                      <a:pt x="45" y="306"/>
                    </a:lnTo>
                    <a:lnTo>
                      <a:pt x="37" y="297"/>
                    </a:lnTo>
                    <a:lnTo>
                      <a:pt x="29" y="288"/>
                    </a:lnTo>
                    <a:lnTo>
                      <a:pt x="23" y="278"/>
                    </a:lnTo>
                    <a:lnTo>
                      <a:pt x="17" y="269"/>
                    </a:lnTo>
                    <a:lnTo>
                      <a:pt x="12" y="259"/>
                    </a:lnTo>
                    <a:lnTo>
                      <a:pt x="8" y="249"/>
                    </a:lnTo>
                    <a:lnTo>
                      <a:pt x="5" y="239"/>
                    </a:lnTo>
                    <a:lnTo>
                      <a:pt x="2" y="229"/>
                    </a:lnTo>
                    <a:lnTo>
                      <a:pt x="0" y="220"/>
                    </a:lnTo>
                    <a:lnTo>
                      <a:pt x="0" y="210"/>
                    </a:lnTo>
                    <a:lnTo>
                      <a:pt x="0" y="199"/>
                    </a:lnTo>
                    <a:lnTo>
                      <a:pt x="1" y="189"/>
                    </a:lnTo>
                    <a:lnTo>
                      <a:pt x="2" y="180"/>
                    </a:lnTo>
                    <a:lnTo>
                      <a:pt x="6" y="170"/>
                    </a:lnTo>
                    <a:lnTo>
                      <a:pt x="9" y="160"/>
                    </a:lnTo>
                    <a:lnTo>
                      <a:pt x="14" y="151"/>
                    </a:lnTo>
                    <a:lnTo>
                      <a:pt x="18" y="140"/>
                    </a:lnTo>
                    <a:lnTo>
                      <a:pt x="25" y="131"/>
                    </a:lnTo>
                    <a:lnTo>
                      <a:pt x="32" y="122"/>
                    </a:lnTo>
                    <a:lnTo>
                      <a:pt x="40" y="112"/>
                    </a:lnTo>
                    <a:lnTo>
                      <a:pt x="49" y="104"/>
                    </a:lnTo>
                    <a:lnTo>
                      <a:pt x="58" y="95"/>
                    </a:lnTo>
                    <a:lnTo>
                      <a:pt x="69" y="86"/>
                    </a:lnTo>
                    <a:lnTo>
                      <a:pt x="81" y="78"/>
                    </a:lnTo>
                    <a:lnTo>
                      <a:pt x="93" y="70"/>
                    </a:lnTo>
                    <a:lnTo>
                      <a:pt x="106" y="62"/>
                    </a:lnTo>
                    <a:lnTo>
                      <a:pt x="120" y="54"/>
                    </a:lnTo>
                    <a:lnTo>
                      <a:pt x="134" y="47"/>
                    </a:lnTo>
                    <a:lnTo>
                      <a:pt x="149" y="41"/>
                    </a:lnTo>
                    <a:lnTo>
                      <a:pt x="165" y="35"/>
                    </a:lnTo>
                    <a:lnTo>
                      <a:pt x="196" y="25"/>
                    </a:lnTo>
                    <a:lnTo>
                      <a:pt x="229" y="16"/>
                    </a:lnTo>
                    <a:lnTo>
                      <a:pt x="265" y="9"/>
                    </a:lnTo>
                    <a:lnTo>
                      <a:pt x="300" y="4"/>
                    </a:lnTo>
                    <a:lnTo>
                      <a:pt x="336" y="1"/>
                    </a:lnTo>
                    <a:lnTo>
                      <a:pt x="372" y="0"/>
                    </a:lnTo>
                    <a:lnTo>
                      <a:pt x="409" y="1"/>
                    </a:lnTo>
                    <a:lnTo>
                      <a:pt x="444" y="3"/>
                    </a:lnTo>
                    <a:lnTo>
                      <a:pt x="480" y="8"/>
                    </a:lnTo>
                    <a:lnTo>
                      <a:pt x="514" y="14"/>
                    </a:lnTo>
                    <a:lnTo>
                      <a:pt x="548" y="24"/>
                    </a:lnTo>
                    <a:lnTo>
                      <a:pt x="581" y="34"/>
                    </a:lnTo>
                    <a:lnTo>
                      <a:pt x="597" y="39"/>
                    </a:lnTo>
                    <a:lnTo>
                      <a:pt x="612" y="45"/>
                    </a:lnTo>
                    <a:lnTo>
                      <a:pt x="627" y="52"/>
                    </a:lnTo>
                    <a:lnTo>
                      <a:pt x="642" y="60"/>
                    </a:lnTo>
                    <a:lnTo>
                      <a:pt x="655" y="68"/>
                    </a:lnTo>
                    <a:lnTo>
                      <a:pt x="668" y="76"/>
                    </a:lnTo>
                    <a:lnTo>
                      <a:pt x="680" y="84"/>
                    </a:lnTo>
                    <a:lnTo>
                      <a:pt x="691" y="92"/>
                    </a:lnTo>
                    <a:lnTo>
                      <a:pt x="702" y="101"/>
                    </a:lnTo>
                    <a:lnTo>
                      <a:pt x="711" y="110"/>
                    </a:lnTo>
                    <a:lnTo>
                      <a:pt x="720" y="119"/>
                    </a:lnTo>
                    <a:lnTo>
                      <a:pt x="727" y="128"/>
                    </a:lnTo>
                    <a:lnTo>
                      <a:pt x="733" y="138"/>
                    </a:lnTo>
                    <a:lnTo>
                      <a:pt x="739" y="147"/>
                    </a:lnTo>
                    <a:lnTo>
                      <a:pt x="745" y="157"/>
                    </a:lnTo>
                    <a:lnTo>
                      <a:pt x="749" y="167"/>
                    </a:lnTo>
                    <a:lnTo>
                      <a:pt x="753" y="177"/>
                    </a:lnTo>
                    <a:lnTo>
                      <a:pt x="755" y="187"/>
                    </a:lnTo>
                    <a:lnTo>
                      <a:pt x="756" y="196"/>
                    </a:lnTo>
                    <a:lnTo>
                      <a:pt x="757" y="206"/>
                    </a:lnTo>
                    <a:lnTo>
                      <a:pt x="757" y="217"/>
                    </a:lnTo>
                    <a:lnTo>
                      <a:pt x="756" y="227"/>
                    </a:lnTo>
                    <a:lnTo>
                      <a:pt x="754" y="236"/>
                    </a:lnTo>
                    <a:lnTo>
                      <a:pt x="752" y="246"/>
                    </a:lnTo>
                    <a:lnTo>
                      <a:pt x="748" y="256"/>
                    </a:lnTo>
                    <a:lnTo>
                      <a:pt x="744" y="265"/>
                    </a:lnTo>
                    <a:lnTo>
                      <a:pt x="738" y="276"/>
                    </a:lnTo>
                    <a:lnTo>
                      <a:pt x="732" y="285"/>
                    </a:lnTo>
                    <a:lnTo>
                      <a:pt x="724" y="294"/>
                    </a:lnTo>
                    <a:lnTo>
                      <a:pt x="716" y="304"/>
                    </a:lnTo>
                    <a:lnTo>
                      <a:pt x="709" y="312"/>
                    </a:lnTo>
                    <a:lnTo>
                      <a:pt x="698" y="321"/>
                    </a:lnTo>
                    <a:lnTo>
                      <a:pt x="688" y="330"/>
                    </a:lnTo>
                    <a:lnTo>
                      <a:pt x="677" y="338"/>
                    </a:lnTo>
                    <a:lnTo>
                      <a:pt x="664" y="346"/>
                    </a:lnTo>
                    <a:lnTo>
                      <a:pt x="651" y="354"/>
                    </a:lnTo>
                    <a:close/>
                  </a:path>
                </a:pathLst>
              </a:custGeom>
              <a:solidFill>
                <a:srgbClr val="FFFFFF"/>
              </a:solidFill>
              <a:ln w="9525">
                <a:noFill/>
                <a:round/>
                <a:headEnd/>
                <a:tailEnd/>
              </a:ln>
            </p:spPr>
            <p:txBody>
              <a:bodyPr/>
              <a:lstStyle/>
              <a:p>
                <a:endParaRPr lang="en-US"/>
              </a:p>
            </p:txBody>
          </p:sp>
          <p:sp>
            <p:nvSpPr>
              <p:cNvPr id="55822" name="Freeform 2264"/>
              <p:cNvSpPr>
                <a:spLocks/>
              </p:cNvSpPr>
              <p:nvPr/>
            </p:nvSpPr>
            <p:spPr bwMode="auto">
              <a:xfrm>
                <a:off x="3561" y="2492"/>
                <a:ext cx="126" cy="70"/>
              </a:xfrm>
              <a:custGeom>
                <a:avLst/>
                <a:gdLst>
                  <a:gd name="T0" fmla="*/ 3 w 757"/>
                  <a:gd name="T1" fmla="*/ 2 h 416"/>
                  <a:gd name="T2" fmla="*/ 3 w 757"/>
                  <a:gd name="T3" fmla="*/ 2 h 416"/>
                  <a:gd name="T4" fmla="*/ 2 w 757"/>
                  <a:gd name="T5" fmla="*/ 2 h 416"/>
                  <a:gd name="T6" fmla="*/ 2 w 757"/>
                  <a:gd name="T7" fmla="*/ 2 h 416"/>
                  <a:gd name="T8" fmla="*/ 2 w 757"/>
                  <a:gd name="T9" fmla="*/ 2 h 416"/>
                  <a:gd name="T10" fmla="*/ 2 w 757"/>
                  <a:gd name="T11" fmla="*/ 2 h 416"/>
                  <a:gd name="T12" fmla="*/ 1 w 757"/>
                  <a:gd name="T13" fmla="*/ 2 h 416"/>
                  <a:gd name="T14" fmla="*/ 1 w 757"/>
                  <a:gd name="T15" fmla="*/ 2 h 416"/>
                  <a:gd name="T16" fmla="*/ 1 w 757"/>
                  <a:gd name="T17" fmla="*/ 2 h 416"/>
                  <a:gd name="T18" fmla="*/ 0 w 757"/>
                  <a:gd name="T19" fmla="*/ 2 h 416"/>
                  <a:gd name="T20" fmla="*/ 0 w 757"/>
                  <a:gd name="T21" fmla="*/ 2 h 416"/>
                  <a:gd name="T22" fmla="*/ 0 w 757"/>
                  <a:gd name="T23" fmla="*/ 2 h 416"/>
                  <a:gd name="T24" fmla="*/ 0 w 757"/>
                  <a:gd name="T25" fmla="*/ 2 h 416"/>
                  <a:gd name="T26" fmla="*/ 0 w 757"/>
                  <a:gd name="T27" fmla="*/ 1 h 416"/>
                  <a:gd name="T28" fmla="*/ 0 w 757"/>
                  <a:gd name="T29" fmla="*/ 1 h 416"/>
                  <a:gd name="T30" fmla="*/ 0 w 757"/>
                  <a:gd name="T31" fmla="*/ 1 h 416"/>
                  <a:gd name="T32" fmla="*/ 0 w 757"/>
                  <a:gd name="T33" fmla="*/ 1 h 416"/>
                  <a:gd name="T34" fmla="*/ 0 w 757"/>
                  <a:gd name="T35" fmla="*/ 1 h 416"/>
                  <a:gd name="T36" fmla="*/ 0 w 757"/>
                  <a:gd name="T37" fmla="*/ 1 h 416"/>
                  <a:gd name="T38" fmla="*/ 0 w 757"/>
                  <a:gd name="T39" fmla="*/ 1 h 416"/>
                  <a:gd name="T40" fmla="*/ 0 w 757"/>
                  <a:gd name="T41" fmla="*/ 1 h 416"/>
                  <a:gd name="T42" fmla="*/ 0 w 757"/>
                  <a:gd name="T43" fmla="*/ 1 h 416"/>
                  <a:gd name="T44" fmla="*/ 0 w 757"/>
                  <a:gd name="T45" fmla="*/ 1 h 416"/>
                  <a:gd name="T46" fmla="*/ 0 w 757"/>
                  <a:gd name="T47" fmla="*/ 1 h 416"/>
                  <a:gd name="T48" fmla="*/ 0 w 757"/>
                  <a:gd name="T49" fmla="*/ 0 h 416"/>
                  <a:gd name="T50" fmla="*/ 0 w 757"/>
                  <a:gd name="T51" fmla="*/ 0 h 416"/>
                  <a:gd name="T52" fmla="*/ 0 w 757"/>
                  <a:gd name="T53" fmla="*/ 0 h 416"/>
                  <a:gd name="T54" fmla="*/ 1 w 757"/>
                  <a:gd name="T55" fmla="*/ 0 h 416"/>
                  <a:gd name="T56" fmla="*/ 1 w 757"/>
                  <a:gd name="T57" fmla="*/ 0 h 416"/>
                  <a:gd name="T58" fmla="*/ 1 w 757"/>
                  <a:gd name="T59" fmla="*/ 0 h 416"/>
                  <a:gd name="T60" fmla="*/ 1 w 757"/>
                  <a:gd name="T61" fmla="*/ 0 h 416"/>
                  <a:gd name="T62" fmla="*/ 2 w 757"/>
                  <a:gd name="T63" fmla="*/ 0 h 416"/>
                  <a:gd name="T64" fmla="*/ 2 w 757"/>
                  <a:gd name="T65" fmla="*/ 0 h 416"/>
                  <a:gd name="T66" fmla="*/ 2 w 757"/>
                  <a:gd name="T67" fmla="*/ 0 h 416"/>
                  <a:gd name="T68" fmla="*/ 3 w 757"/>
                  <a:gd name="T69" fmla="*/ 0 h 416"/>
                  <a:gd name="T70" fmla="*/ 3 w 757"/>
                  <a:gd name="T71" fmla="*/ 0 h 416"/>
                  <a:gd name="T72" fmla="*/ 3 w 757"/>
                  <a:gd name="T73" fmla="*/ 0 h 416"/>
                  <a:gd name="T74" fmla="*/ 3 w 757"/>
                  <a:gd name="T75" fmla="*/ 0 h 416"/>
                  <a:gd name="T76" fmla="*/ 3 w 757"/>
                  <a:gd name="T77" fmla="*/ 1 h 416"/>
                  <a:gd name="T78" fmla="*/ 3 w 757"/>
                  <a:gd name="T79" fmla="*/ 1 h 416"/>
                  <a:gd name="T80" fmla="*/ 3 w 757"/>
                  <a:gd name="T81" fmla="*/ 1 h 416"/>
                  <a:gd name="T82" fmla="*/ 3 w 757"/>
                  <a:gd name="T83" fmla="*/ 1 h 416"/>
                  <a:gd name="T84" fmla="*/ 3 w 757"/>
                  <a:gd name="T85" fmla="*/ 1 h 416"/>
                  <a:gd name="T86" fmla="*/ 3 w 757"/>
                  <a:gd name="T87" fmla="*/ 1 h 416"/>
                  <a:gd name="T88" fmla="*/ 3 w 757"/>
                  <a:gd name="T89" fmla="*/ 1 h 416"/>
                  <a:gd name="T90" fmla="*/ 3 w 757"/>
                  <a:gd name="T91" fmla="*/ 1 h 416"/>
                  <a:gd name="T92" fmla="*/ 3 w 757"/>
                  <a:gd name="T93" fmla="*/ 1 h 416"/>
                  <a:gd name="T94" fmla="*/ 3 w 757"/>
                  <a:gd name="T95" fmla="*/ 1 h 416"/>
                  <a:gd name="T96" fmla="*/ 3 w 757"/>
                  <a:gd name="T97" fmla="*/ 1 h 416"/>
                  <a:gd name="T98" fmla="*/ 3 w 757"/>
                  <a:gd name="T99" fmla="*/ 2 h 416"/>
                  <a:gd name="T100" fmla="*/ 3 w 757"/>
                  <a:gd name="T101" fmla="*/ 2 h 416"/>
                  <a:gd name="T102" fmla="*/ 3 w 757"/>
                  <a:gd name="T103" fmla="*/ 2 h 4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57"/>
                  <a:gd name="T157" fmla="*/ 0 h 416"/>
                  <a:gd name="T158" fmla="*/ 757 w 757"/>
                  <a:gd name="T159" fmla="*/ 416 h 4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57" h="416">
                    <a:moveTo>
                      <a:pt x="651" y="354"/>
                    </a:moveTo>
                    <a:lnTo>
                      <a:pt x="637" y="362"/>
                    </a:lnTo>
                    <a:lnTo>
                      <a:pt x="622" y="369"/>
                    </a:lnTo>
                    <a:lnTo>
                      <a:pt x="607" y="375"/>
                    </a:lnTo>
                    <a:lnTo>
                      <a:pt x="593" y="381"/>
                    </a:lnTo>
                    <a:lnTo>
                      <a:pt x="560" y="391"/>
                    </a:lnTo>
                    <a:lnTo>
                      <a:pt x="527" y="400"/>
                    </a:lnTo>
                    <a:lnTo>
                      <a:pt x="493" y="407"/>
                    </a:lnTo>
                    <a:lnTo>
                      <a:pt x="458" y="412"/>
                    </a:lnTo>
                    <a:lnTo>
                      <a:pt x="421" y="415"/>
                    </a:lnTo>
                    <a:lnTo>
                      <a:pt x="385" y="416"/>
                    </a:lnTo>
                    <a:lnTo>
                      <a:pt x="349" y="415"/>
                    </a:lnTo>
                    <a:lnTo>
                      <a:pt x="312" y="413"/>
                    </a:lnTo>
                    <a:lnTo>
                      <a:pt x="277" y="408"/>
                    </a:lnTo>
                    <a:lnTo>
                      <a:pt x="242" y="402"/>
                    </a:lnTo>
                    <a:lnTo>
                      <a:pt x="208" y="392"/>
                    </a:lnTo>
                    <a:lnTo>
                      <a:pt x="176" y="382"/>
                    </a:lnTo>
                    <a:lnTo>
                      <a:pt x="160" y="377"/>
                    </a:lnTo>
                    <a:lnTo>
                      <a:pt x="144" y="371"/>
                    </a:lnTo>
                    <a:lnTo>
                      <a:pt x="129" y="364"/>
                    </a:lnTo>
                    <a:lnTo>
                      <a:pt x="115" y="356"/>
                    </a:lnTo>
                    <a:lnTo>
                      <a:pt x="101" y="348"/>
                    </a:lnTo>
                    <a:lnTo>
                      <a:pt x="89" y="340"/>
                    </a:lnTo>
                    <a:lnTo>
                      <a:pt x="77" y="332"/>
                    </a:lnTo>
                    <a:lnTo>
                      <a:pt x="66" y="324"/>
                    </a:lnTo>
                    <a:lnTo>
                      <a:pt x="56" y="315"/>
                    </a:lnTo>
                    <a:lnTo>
                      <a:pt x="45" y="306"/>
                    </a:lnTo>
                    <a:lnTo>
                      <a:pt x="37" y="297"/>
                    </a:lnTo>
                    <a:lnTo>
                      <a:pt x="29" y="288"/>
                    </a:lnTo>
                    <a:lnTo>
                      <a:pt x="23" y="278"/>
                    </a:lnTo>
                    <a:lnTo>
                      <a:pt x="17" y="269"/>
                    </a:lnTo>
                    <a:lnTo>
                      <a:pt x="12" y="259"/>
                    </a:lnTo>
                    <a:lnTo>
                      <a:pt x="8" y="249"/>
                    </a:lnTo>
                    <a:lnTo>
                      <a:pt x="5" y="239"/>
                    </a:lnTo>
                    <a:lnTo>
                      <a:pt x="2" y="229"/>
                    </a:lnTo>
                    <a:lnTo>
                      <a:pt x="0" y="220"/>
                    </a:lnTo>
                    <a:lnTo>
                      <a:pt x="0" y="210"/>
                    </a:lnTo>
                    <a:lnTo>
                      <a:pt x="0" y="199"/>
                    </a:lnTo>
                    <a:lnTo>
                      <a:pt x="1" y="189"/>
                    </a:lnTo>
                    <a:lnTo>
                      <a:pt x="2" y="180"/>
                    </a:lnTo>
                    <a:lnTo>
                      <a:pt x="6" y="170"/>
                    </a:lnTo>
                    <a:lnTo>
                      <a:pt x="9" y="160"/>
                    </a:lnTo>
                    <a:lnTo>
                      <a:pt x="14" y="151"/>
                    </a:lnTo>
                    <a:lnTo>
                      <a:pt x="18" y="140"/>
                    </a:lnTo>
                    <a:lnTo>
                      <a:pt x="25" y="131"/>
                    </a:lnTo>
                    <a:lnTo>
                      <a:pt x="32" y="122"/>
                    </a:lnTo>
                    <a:lnTo>
                      <a:pt x="40" y="112"/>
                    </a:lnTo>
                    <a:lnTo>
                      <a:pt x="49" y="104"/>
                    </a:lnTo>
                    <a:lnTo>
                      <a:pt x="58" y="95"/>
                    </a:lnTo>
                    <a:lnTo>
                      <a:pt x="69" y="86"/>
                    </a:lnTo>
                    <a:lnTo>
                      <a:pt x="81" y="78"/>
                    </a:lnTo>
                    <a:lnTo>
                      <a:pt x="93" y="70"/>
                    </a:lnTo>
                    <a:lnTo>
                      <a:pt x="106" y="62"/>
                    </a:lnTo>
                    <a:lnTo>
                      <a:pt x="120" y="54"/>
                    </a:lnTo>
                    <a:lnTo>
                      <a:pt x="134" y="47"/>
                    </a:lnTo>
                    <a:lnTo>
                      <a:pt x="149" y="41"/>
                    </a:lnTo>
                    <a:lnTo>
                      <a:pt x="165" y="35"/>
                    </a:lnTo>
                    <a:lnTo>
                      <a:pt x="196" y="25"/>
                    </a:lnTo>
                    <a:lnTo>
                      <a:pt x="229" y="16"/>
                    </a:lnTo>
                    <a:lnTo>
                      <a:pt x="265" y="9"/>
                    </a:lnTo>
                    <a:lnTo>
                      <a:pt x="300" y="4"/>
                    </a:lnTo>
                    <a:lnTo>
                      <a:pt x="336" y="1"/>
                    </a:lnTo>
                    <a:lnTo>
                      <a:pt x="372" y="0"/>
                    </a:lnTo>
                    <a:lnTo>
                      <a:pt x="409" y="1"/>
                    </a:lnTo>
                    <a:lnTo>
                      <a:pt x="444" y="3"/>
                    </a:lnTo>
                    <a:lnTo>
                      <a:pt x="480" y="8"/>
                    </a:lnTo>
                    <a:lnTo>
                      <a:pt x="514" y="14"/>
                    </a:lnTo>
                    <a:lnTo>
                      <a:pt x="548" y="24"/>
                    </a:lnTo>
                    <a:lnTo>
                      <a:pt x="581" y="34"/>
                    </a:lnTo>
                    <a:lnTo>
                      <a:pt x="597" y="39"/>
                    </a:lnTo>
                    <a:lnTo>
                      <a:pt x="612" y="45"/>
                    </a:lnTo>
                    <a:lnTo>
                      <a:pt x="627" y="52"/>
                    </a:lnTo>
                    <a:lnTo>
                      <a:pt x="642" y="60"/>
                    </a:lnTo>
                    <a:lnTo>
                      <a:pt x="655" y="68"/>
                    </a:lnTo>
                    <a:lnTo>
                      <a:pt x="668" y="76"/>
                    </a:lnTo>
                    <a:lnTo>
                      <a:pt x="680" y="84"/>
                    </a:lnTo>
                    <a:lnTo>
                      <a:pt x="691" y="92"/>
                    </a:lnTo>
                    <a:lnTo>
                      <a:pt x="702" y="101"/>
                    </a:lnTo>
                    <a:lnTo>
                      <a:pt x="711" y="110"/>
                    </a:lnTo>
                    <a:lnTo>
                      <a:pt x="720" y="119"/>
                    </a:lnTo>
                    <a:lnTo>
                      <a:pt x="727" y="128"/>
                    </a:lnTo>
                    <a:lnTo>
                      <a:pt x="733" y="138"/>
                    </a:lnTo>
                    <a:lnTo>
                      <a:pt x="739" y="147"/>
                    </a:lnTo>
                    <a:lnTo>
                      <a:pt x="745" y="157"/>
                    </a:lnTo>
                    <a:lnTo>
                      <a:pt x="749" y="167"/>
                    </a:lnTo>
                    <a:lnTo>
                      <a:pt x="753" y="177"/>
                    </a:lnTo>
                    <a:lnTo>
                      <a:pt x="755" y="187"/>
                    </a:lnTo>
                    <a:lnTo>
                      <a:pt x="756" y="196"/>
                    </a:lnTo>
                    <a:lnTo>
                      <a:pt x="757" y="206"/>
                    </a:lnTo>
                    <a:lnTo>
                      <a:pt x="757" y="217"/>
                    </a:lnTo>
                    <a:lnTo>
                      <a:pt x="756" y="227"/>
                    </a:lnTo>
                    <a:lnTo>
                      <a:pt x="754" y="236"/>
                    </a:lnTo>
                    <a:lnTo>
                      <a:pt x="752" y="246"/>
                    </a:lnTo>
                    <a:lnTo>
                      <a:pt x="748" y="256"/>
                    </a:lnTo>
                    <a:lnTo>
                      <a:pt x="744" y="265"/>
                    </a:lnTo>
                    <a:lnTo>
                      <a:pt x="738" y="276"/>
                    </a:lnTo>
                    <a:lnTo>
                      <a:pt x="732" y="285"/>
                    </a:lnTo>
                    <a:lnTo>
                      <a:pt x="724" y="294"/>
                    </a:lnTo>
                    <a:lnTo>
                      <a:pt x="716" y="304"/>
                    </a:lnTo>
                    <a:lnTo>
                      <a:pt x="709" y="312"/>
                    </a:lnTo>
                    <a:lnTo>
                      <a:pt x="698" y="321"/>
                    </a:lnTo>
                    <a:lnTo>
                      <a:pt x="688" y="330"/>
                    </a:lnTo>
                    <a:lnTo>
                      <a:pt x="677" y="338"/>
                    </a:lnTo>
                    <a:lnTo>
                      <a:pt x="664" y="346"/>
                    </a:lnTo>
                    <a:lnTo>
                      <a:pt x="651" y="354"/>
                    </a:lnTo>
                  </a:path>
                </a:pathLst>
              </a:custGeom>
              <a:noFill/>
              <a:ln w="7938">
                <a:solidFill>
                  <a:srgbClr val="1F1A17"/>
                </a:solidFill>
                <a:prstDash val="solid"/>
                <a:round/>
                <a:headEnd/>
                <a:tailEnd/>
              </a:ln>
            </p:spPr>
            <p:txBody>
              <a:bodyPr/>
              <a:lstStyle/>
              <a:p>
                <a:endParaRPr lang="en-US"/>
              </a:p>
            </p:txBody>
          </p:sp>
          <p:sp>
            <p:nvSpPr>
              <p:cNvPr id="55823" name="Freeform 2265"/>
              <p:cNvSpPr>
                <a:spLocks/>
              </p:cNvSpPr>
              <p:nvPr/>
            </p:nvSpPr>
            <p:spPr bwMode="auto">
              <a:xfrm>
                <a:off x="3693" y="2566"/>
                <a:ext cx="83" cy="44"/>
              </a:xfrm>
              <a:custGeom>
                <a:avLst/>
                <a:gdLst>
                  <a:gd name="T0" fmla="*/ 1 w 499"/>
                  <a:gd name="T1" fmla="*/ 1 h 262"/>
                  <a:gd name="T2" fmla="*/ 0 w 499"/>
                  <a:gd name="T3" fmla="*/ 1 h 262"/>
                  <a:gd name="T4" fmla="*/ 0 w 499"/>
                  <a:gd name="T5" fmla="*/ 1 h 262"/>
                  <a:gd name="T6" fmla="*/ 0 w 499"/>
                  <a:gd name="T7" fmla="*/ 1 h 262"/>
                  <a:gd name="T8" fmla="*/ 0 w 499"/>
                  <a:gd name="T9" fmla="*/ 1 h 262"/>
                  <a:gd name="T10" fmla="*/ 0 w 499"/>
                  <a:gd name="T11" fmla="*/ 0 h 262"/>
                  <a:gd name="T12" fmla="*/ 0 w 499"/>
                  <a:gd name="T13" fmla="*/ 0 h 262"/>
                  <a:gd name="T14" fmla="*/ 0 w 499"/>
                  <a:gd name="T15" fmla="*/ 0 h 262"/>
                  <a:gd name="T16" fmla="*/ 1 w 499"/>
                  <a:gd name="T17" fmla="*/ 0 h 262"/>
                  <a:gd name="T18" fmla="*/ 1 w 499"/>
                  <a:gd name="T19" fmla="*/ 0 h 262"/>
                  <a:gd name="T20" fmla="*/ 1 w 499"/>
                  <a:gd name="T21" fmla="*/ 0 h 262"/>
                  <a:gd name="T22" fmla="*/ 1 w 499"/>
                  <a:gd name="T23" fmla="*/ 0 h 262"/>
                  <a:gd name="T24" fmla="*/ 1 w 499"/>
                  <a:gd name="T25" fmla="*/ 0 h 262"/>
                  <a:gd name="T26" fmla="*/ 1 w 499"/>
                  <a:gd name="T27" fmla="*/ 0 h 262"/>
                  <a:gd name="T28" fmla="*/ 1 w 499"/>
                  <a:gd name="T29" fmla="*/ 0 h 262"/>
                  <a:gd name="T30" fmla="*/ 2 w 499"/>
                  <a:gd name="T31" fmla="*/ 0 h 262"/>
                  <a:gd name="T32" fmla="*/ 2 w 499"/>
                  <a:gd name="T33" fmla="*/ 0 h 262"/>
                  <a:gd name="T34" fmla="*/ 2 w 499"/>
                  <a:gd name="T35" fmla="*/ 0 h 262"/>
                  <a:gd name="T36" fmla="*/ 2 w 499"/>
                  <a:gd name="T37" fmla="*/ 0 h 262"/>
                  <a:gd name="T38" fmla="*/ 2 w 499"/>
                  <a:gd name="T39" fmla="*/ 1 h 262"/>
                  <a:gd name="T40" fmla="*/ 2 w 499"/>
                  <a:gd name="T41" fmla="*/ 1 h 262"/>
                  <a:gd name="T42" fmla="*/ 2 w 499"/>
                  <a:gd name="T43" fmla="*/ 1 h 262"/>
                  <a:gd name="T44" fmla="*/ 2 w 499"/>
                  <a:gd name="T45" fmla="*/ 1 h 262"/>
                  <a:gd name="T46" fmla="*/ 2 w 499"/>
                  <a:gd name="T47" fmla="*/ 1 h 262"/>
                  <a:gd name="T48" fmla="*/ 2 w 499"/>
                  <a:gd name="T49" fmla="*/ 1 h 262"/>
                  <a:gd name="T50" fmla="*/ 2 w 499"/>
                  <a:gd name="T51" fmla="*/ 1 h 262"/>
                  <a:gd name="T52" fmla="*/ 2 w 499"/>
                  <a:gd name="T53" fmla="*/ 1 h 262"/>
                  <a:gd name="T54" fmla="*/ 2 w 499"/>
                  <a:gd name="T55" fmla="*/ 1 h 262"/>
                  <a:gd name="T56" fmla="*/ 2 w 499"/>
                  <a:gd name="T57" fmla="*/ 1 h 262"/>
                  <a:gd name="T58" fmla="*/ 2 w 499"/>
                  <a:gd name="T59" fmla="*/ 1 h 262"/>
                  <a:gd name="T60" fmla="*/ 1 w 499"/>
                  <a:gd name="T61" fmla="*/ 1 h 262"/>
                  <a:gd name="T62" fmla="*/ 1 w 499"/>
                  <a:gd name="T63" fmla="*/ 1 h 262"/>
                  <a:gd name="T64" fmla="*/ 1 w 499"/>
                  <a:gd name="T65" fmla="*/ 1 h 262"/>
                  <a:gd name="T66" fmla="*/ 1 w 499"/>
                  <a:gd name="T67" fmla="*/ 1 h 262"/>
                  <a:gd name="T68" fmla="*/ 1 w 499"/>
                  <a:gd name="T69" fmla="*/ 1 h 262"/>
                  <a:gd name="T70" fmla="*/ 1 w 499"/>
                  <a:gd name="T71" fmla="*/ 1 h 262"/>
                  <a:gd name="T72" fmla="*/ 1 w 499"/>
                  <a:gd name="T73" fmla="*/ 1 h 262"/>
                  <a:gd name="T74" fmla="*/ 1 w 499"/>
                  <a:gd name="T75" fmla="*/ 1 h 262"/>
                  <a:gd name="T76" fmla="*/ 1 w 499"/>
                  <a:gd name="T77" fmla="*/ 1 h 262"/>
                  <a:gd name="T78" fmla="*/ 2 w 499"/>
                  <a:gd name="T79" fmla="*/ 1 h 262"/>
                  <a:gd name="T80" fmla="*/ 2 w 499"/>
                  <a:gd name="T81" fmla="*/ 1 h 262"/>
                  <a:gd name="T82" fmla="*/ 2 w 499"/>
                  <a:gd name="T83" fmla="*/ 1 h 262"/>
                  <a:gd name="T84" fmla="*/ 2 w 499"/>
                  <a:gd name="T85" fmla="*/ 1 h 262"/>
                  <a:gd name="T86" fmla="*/ 2 w 499"/>
                  <a:gd name="T87" fmla="*/ 1 h 262"/>
                  <a:gd name="T88" fmla="*/ 2 w 499"/>
                  <a:gd name="T89" fmla="*/ 1 h 262"/>
                  <a:gd name="T90" fmla="*/ 2 w 499"/>
                  <a:gd name="T91" fmla="*/ 1 h 262"/>
                  <a:gd name="T92" fmla="*/ 2 w 499"/>
                  <a:gd name="T93" fmla="*/ 1 h 262"/>
                  <a:gd name="T94" fmla="*/ 2 w 499"/>
                  <a:gd name="T95" fmla="*/ 1 h 262"/>
                  <a:gd name="T96" fmla="*/ 1 w 499"/>
                  <a:gd name="T97" fmla="*/ 0 h 262"/>
                  <a:gd name="T98" fmla="*/ 1 w 499"/>
                  <a:gd name="T99" fmla="*/ 0 h 262"/>
                  <a:gd name="T100" fmla="*/ 1 w 499"/>
                  <a:gd name="T101" fmla="*/ 0 h 262"/>
                  <a:gd name="T102" fmla="*/ 1 w 499"/>
                  <a:gd name="T103" fmla="*/ 0 h 262"/>
                  <a:gd name="T104" fmla="*/ 1 w 499"/>
                  <a:gd name="T105" fmla="*/ 0 h 262"/>
                  <a:gd name="T106" fmla="*/ 1 w 499"/>
                  <a:gd name="T107" fmla="*/ 0 h 262"/>
                  <a:gd name="T108" fmla="*/ 1 w 499"/>
                  <a:gd name="T109" fmla="*/ 0 h 262"/>
                  <a:gd name="T110" fmla="*/ 1 w 499"/>
                  <a:gd name="T111" fmla="*/ 0 h 262"/>
                  <a:gd name="T112" fmla="*/ 1 w 499"/>
                  <a:gd name="T113" fmla="*/ 0 h 262"/>
                  <a:gd name="T114" fmla="*/ 0 w 499"/>
                  <a:gd name="T115" fmla="*/ 1 h 262"/>
                  <a:gd name="T116" fmla="*/ 0 w 499"/>
                  <a:gd name="T117" fmla="*/ 1 h 262"/>
                  <a:gd name="T118" fmla="*/ 0 w 499"/>
                  <a:gd name="T119" fmla="*/ 1 h 262"/>
                  <a:gd name="T120" fmla="*/ 1 w 499"/>
                  <a:gd name="T121" fmla="*/ 1 h 2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
                  <a:gd name="T184" fmla="*/ 0 h 262"/>
                  <a:gd name="T185" fmla="*/ 499 w 499"/>
                  <a:gd name="T186" fmla="*/ 262 h 2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 h="262">
                    <a:moveTo>
                      <a:pt x="215" y="109"/>
                    </a:moveTo>
                    <a:lnTo>
                      <a:pt x="271" y="138"/>
                    </a:lnTo>
                    <a:lnTo>
                      <a:pt x="132" y="216"/>
                    </a:lnTo>
                    <a:lnTo>
                      <a:pt x="0" y="146"/>
                    </a:lnTo>
                    <a:lnTo>
                      <a:pt x="0" y="140"/>
                    </a:lnTo>
                    <a:lnTo>
                      <a:pt x="2" y="135"/>
                    </a:lnTo>
                    <a:lnTo>
                      <a:pt x="4" y="128"/>
                    </a:lnTo>
                    <a:lnTo>
                      <a:pt x="6" y="122"/>
                    </a:lnTo>
                    <a:lnTo>
                      <a:pt x="13" y="109"/>
                    </a:lnTo>
                    <a:lnTo>
                      <a:pt x="23" y="94"/>
                    </a:lnTo>
                    <a:lnTo>
                      <a:pt x="36" y="79"/>
                    </a:lnTo>
                    <a:lnTo>
                      <a:pt x="50" y="65"/>
                    </a:lnTo>
                    <a:lnTo>
                      <a:pt x="67" y="53"/>
                    </a:lnTo>
                    <a:lnTo>
                      <a:pt x="86" y="42"/>
                    </a:lnTo>
                    <a:lnTo>
                      <a:pt x="98" y="35"/>
                    </a:lnTo>
                    <a:lnTo>
                      <a:pt x="111" y="29"/>
                    </a:lnTo>
                    <a:lnTo>
                      <a:pt x="124" y="23"/>
                    </a:lnTo>
                    <a:lnTo>
                      <a:pt x="138" y="18"/>
                    </a:lnTo>
                    <a:lnTo>
                      <a:pt x="151" y="14"/>
                    </a:lnTo>
                    <a:lnTo>
                      <a:pt x="165" y="10"/>
                    </a:lnTo>
                    <a:lnTo>
                      <a:pt x="180" y="6"/>
                    </a:lnTo>
                    <a:lnTo>
                      <a:pt x="195" y="4"/>
                    </a:lnTo>
                    <a:lnTo>
                      <a:pt x="209" y="2"/>
                    </a:lnTo>
                    <a:lnTo>
                      <a:pt x="224" y="1"/>
                    </a:lnTo>
                    <a:lnTo>
                      <a:pt x="239" y="1"/>
                    </a:lnTo>
                    <a:lnTo>
                      <a:pt x="254" y="0"/>
                    </a:lnTo>
                    <a:lnTo>
                      <a:pt x="268" y="1"/>
                    </a:lnTo>
                    <a:lnTo>
                      <a:pt x="283" y="2"/>
                    </a:lnTo>
                    <a:lnTo>
                      <a:pt x="298" y="4"/>
                    </a:lnTo>
                    <a:lnTo>
                      <a:pt x="313" y="6"/>
                    </a:lnTo>
                    <a:lnTo>
                      <a:pt x="341" y="12"/>
                    </a:lnTo>
                    <a:lnTo>
                      <a:pt x="368" y="21"/>
                    </a:lnTo>
                    <a:lnTo>
                      <a:pt x="394" y="31"/>
                    </a:lnTo>
                    <a:lnTo>
                      <a:pt x="419" y="43"/>
                    </a:lnTo>
                    <a:lnTo>
                      <a:pt x="431" y="50"/>
                    </a:lnTo>
                    <a:lnTo>
                      <a:pt x="442" y="56"/>
                    </a:lnTo>
                    <a:lnTo>
                      <a:pt x="453" y="64"/>
                    </a:lnTo>
                    <a:lnTo>
                      <a:pt x="463" y="71"/>
                    </a:lnTo>
                    <a:lnTo>
                      <a:pt x="471" y="79"/>
                    </a:lnTo>
                    <a:lnTo>
                      <a:pt x="478" y="87"/>
                    </a:lnTo>
                    <a:lnTo>
                      <a:pt x="484" y="95"/>
                    </a:lnTo>
                    <a:lnTo>
                      <a:pt x="490" y="103"/>
                    </a:lnTo>
                    <a:lnTo>
                      <a:pt x="494" y="112"/>
                    </a:lnTo>
                    <a:lnTo>
                      <a:pt x="497" y="120"/>
                    </a:lnTo>
                    <a:lnTo>
                      <a:pt x="499" y="129"/>
                    </a:lnTo>
                    <a:lnTo>
                      <a:pt x="499" y="137"/>
                    </a:lnTo>
                    <a:lnTo>
                      <a:pt x="499" y="145"/>
                    </a:lnTo>
                    <a:lnTo>
                      <a:pt x="497" y="154"/>
                    </a:lnTo>
                    <a:lnTo>
                      <a:pt x="494" y="162"/>
                    </a:lnTo>
                    <a:lnTo>
                      <a:pt x="490" y="171"/>
                    </a:lnTo>
                    <a:lnTo>
                      <a:pt x="485" y="178"/>
                    </a:lnTo>
                    <a:lnTo>
                      <a:pt x="481" y="184"/>
                    </a:lnTo>
                    <a:lnTo>
                      <a:pt x="475" y="190"/>
                    </a:lnTo>
                    <a:lnTo>
                      <a:pt x="468" y="197"/>
                    </a:lnTo>
                    <a:lnTo>
                      <a:pt x="451" y="210"/>
                    </a:lnTo>
                    <a:lnTo>
                      <a:pt x="430" y="222"/>
                    </a:lnTo>
                    <a:lnTo>
                      <a:pt x="415" y="230"/>
                    </a:lnTo>
                    <a:lnTo>
                      <a:pt x="400" y="238"/>
                    </a:lnTo>
                    <a:lnTo>
                      <a:pt x="385" y="244"/>
                    </a:lnTo>
                    <a:lnTo>
                      <a:pt x="371" y="249"/>
                    </a:lnTo>
                    <a:lnTo>
                      <a:pt x="356" y="253"/>
                    </a:lnTo>
                    <a:lnTo>
                      <a:pt x="341" y="256"/>
                    </a:lnTo>
                    <a:lnTo>
                      <a:pt x="326" y="260"/>
                    </a:lnTo>
                    <a:lnTo>
                      <a:pt x="312" y="261"/>
                    </a:lnTo>
                    <a:lnTo>
                      <a:pt x="297" y="262"/>
                    </a:lnTo>
                    <a:lnTo>
                      <a:pt x="282" y="262"/>
                    </a:lnTo>
                    <a:lnTo>
                      <a:pt x="268" y="262"/>
                    </a:lnTo>
                    <a:lnTo>
                      <a:pt x="254" y="260"/>
                    </a:lnTo>
                    <a:lnTo>
                      <a:pt x="239" y="257"/>
                    </a:lnTo>
                    <a:lnTo>
                      <a:pt x="225" y="255"/>
                    </a:lnTo>
                    <a:lnTo>
                      <a:pt x="212" y="252"/>
                    </a:lnTo>
                    <a:lnTo>
                      <a:pt x="198" y="247"/>
                    </a:lnTo>
                    <a:lnTo>
                      <a:pt x="249" y="204"/>
                    </a:lnTo>
                    <a:lnTo>
                      <a:pt x="265" y="209"/>
                    </a:lnTo>
                    <a:lnTo>
                      <a:pt x="281" y="211"/>
                    </a:lnTo>
                    <a:lnTo>
                      <a:pt x="297" y="212"/>
                    </a:lnTo>
                    <a:lnTo>
                      <a:pt x="313" y="211"/>
                    </a:lnTo>
                    <a:lnTo>
                      <a:pt x="329" y="209"/>
                    </a:lnTo>
                    <a:lnTo>
                      <a:pt x="344" y="205"/>
                    </a:lnTo>
                    <a:lnTo>
                      <a:pt x="359" y="199"/>
                    </a:lnTo>
                    <a:lnTo>
                      <a:pt x="373" y="193"/>
                    </a:lnTo>
                    <a:lnTo>
                      <a:pt x="383" y="186"/>
                    </a:lnTo>
                    <a:lnTo>
                      <a:pt x="391" y="180"/>
                    </a:lnTo>
                    <a:lnTo>
                      <a:pt x="399" y="173"/>
                    </a:lnTo>
                    <a:lnTo>
                      <a:pt x="404" y="167"/>
                    </a:lnTo>
                    <a:lnTo>
                      <a:pt x="408" y="161"/>
                    </a:lnTo>
                    <a:lnTo>
                      <a:pt x="411" y="154"/>
                    </a:lnTo>
                    <a:lnTo>
                      <a:pt x="413" y="147"/>
                    </a:lnTo>
                    <a:lnTo>
                      <a:pt x="413" y="139"/>
                    </a:lnTo>
                    <a:lnTo>
                      <a:pt x="411" y="132"/>
                    </a:lnTo>
                    <a:lnTo>
                      <a:pt x="408" y="125"/>
                    </a:lnTo>
                    <a:lnTo>
                      <a:pt x="404" y="118"/>
                    </a:lnTo>
                    <a:lnTo>
                      <a:pt x="397" y="111"/>
                    </a:lnTo>
                    <a:lnTo>
                      <a:pt x="389" y="103"/>
                    </a:lnTo>
                    <a:lnTo>
                      <a:pt x="380" y="96"/>
                    </a:lnTo>
                    <a:lnTo>
                      <a:pt x="368" y="89"/>
                    </a:lnTo>
                    <a:lnTo>
                      <a:pt x="355" y="81"/>
                    </a:lnTo>
                    <a:lnTo>
                      <a:pt x="341" y="75"/>
                    </a:lnTo>
                    <a:lnTo>
                      <a:pt x="326" y="68"/>
                    </a:lnTo>
                    <a:lnTo>
                      <a:pt x="312" y="62"/>
                    </a:lnTo>
                    <a:lnTo>
                      <a:pt x="298" y="58"/>
                    </a:lnTo>
                    <a:lnTo>
                      <a:pt x="283" y="54"/>
                    </a:lnTo>
                    <a:lnTo>
                      <a:pt x="270" y="51"/>
                    </a:lnTo>
                    <a:lnTo>
                      <a:pt x="256" y="50"/>
                    </a:lnTo>
                    <a:lnTo>
                      <a:pt x="242" y="48"/>
                    </a:lnTo>
                    <a:lnTo>
                      <a:pt x="229" y="48"/>
                    </a:lnTo>
                    <a:lnTo>
                      <a:pt x="215" y="50"/>
                    </a:lnTo>
                    <a:lnTo>
                      <a:pt x="203" y="51"/>
                    </a:lnTo>
                    <a:lnTo>
                      <a:pt x="191" y="53"/>
                    </a:lnTo>
                    <a:lnTo>
                      <a:pt x="179" y="56"/>
                    </a:lnTo>
                    <a:lnTo>
                      <a:pt x="167" y="60"/>
                    </a:lnTo>
                    <a:lnTo>
                      <a:pt x="157" y="64"/>
                    </a:lnTo>
                    <a:lnTo>
                      <a:pt x="147" y="70"/>
                    </a:lnTo>
                    <a:lnTo>
                      <a:pt x="137" y="76"/>
                    </a:lnTo>
                    <a:lnTo>
                      <a:pt x="129" y="83"/>
                    </a:lnTo>
                    <a:lnTo>
                      <a:pt x="121" y="89"/>
                    </a:lnTo>
                    <a:lnTo>
                      <a:pt x="114" y="97"/>
                    </a:lnTo>
                    <a:lnTo>
                      <a:pt x="108" y="105"/>
                    </a:lnTo>
                    <a:lnTo>
                      <a:pt x="105" y="113"/>
                    </a:lnTo>
                    <a:lnTo>
                      <a:pt x="101" y="120"/>
                    </a:lnTo>
                    <a:lnTo>
                      <a:pt x="99" y="128"/>
                    </a:lnTo>
                    <a:lnTo>
                      <a:pt x="141" y="149"/>
                    </a:lnTo>
                    <a:lnTo>
                      <a:pt x="215" y="109"/>
                    </a:lnTo>
                    <a:close/>
                  </a:path>
                </a:pathLst>
              </a:custGeom>
              <a:solidFill>
                <a:srgbClr val="1F1A17"/>
              </a:solidFill>
              <a:ln w="9525">
                <a:noFill/>
                <a:round/>
                <a:headEnd/>
                <a:tailEnd/>
              </a:ln>
            </p:spPr>
            <p:txBody>
              <a:bodyPr/>
              <a:lstStyle/>
              <a:p>
                <a:endParaRPr lang="en-US"/>
              </a:p>
            </p:txBody>
          </p:sp>
          <p:sp>
            <p:nvSpPr>
              <p:cNvPr id="55824" name="Freeform 2266"/>
              <p:cNvSpPr>
                <a:spLocks/>
              </p:cNvSpPr>
              <p:nvPr/>
            </p:nvSpPr>
            <p:spPr bwMode="auto">
              <a:xfrm>
                <a:off x="3574" y="2500"/>
                <a:ext cx="98" cy="54"/>
              </a:xfrm>
              <a:custGeom>
                <a:avLst/>
                <a:gdLst>
                  <a:gd name="T0" fmla="*/ 1 w 585"/>
                  <a:gd name="T1" fmla="*/ 0 h 320"/>
                  <a:gd name="T2" fmla="*/ 3 w 585"/>
                  <a:gd name="T3" fmla="*/ 1 h 320"/>
                  <a:gd name="T4" fmla="*/ 3 w 585"/>
                  <a:gd name="T5" fmla="*/ 1 h 320"/>
                  <a:gd name="T6" fmla="*/ 2 w 585"/>
                  <a:gd name="T7" fmla="*/ 1 h 320"/>
                  <a:gd name="T8" fmla="*/ 1 w 585"/>
                  <a:gd name="T9" fmla="*/ 1 h 320"/>
                  <a:gd name="T10" fmla="*/ 2 w 585"/>
                  <a:gd name="T11" fmla="*/ 1 h 320"/>
                  <a:gd name="T12" fmla="*/ 2 w 585"/>
                  <a:gd name="T13" fmla="*/ 2 h 320"/>
                  <a:gd name="T14" fmla="*/ 0 w 585"/>
                  <a:gd name="T15" fmla="*/ 1 h 320"/>
                  <a:gd name="T16" fmla="*/ 0 w 585"/>
                  <a:gd name="T17" fmla="*/ 1 h 320"/>
                  <a:gd name="T18" fmla="*/ 1 w 585"/>
                  <a:gd name="T19" fmla="*/ 1 h 320"/>
                  <a:gd name="T20" fmla="*/ 2 w 585"/>
                  <a:gd name="T21" fmla="*/ 1 h 320"/>
                  <a:gd name="T22" fmla="*/ 1 w 585"/>
                  <a:gd name="T23" fmla="*/ 0 h 320"/>
                  <a:gd name="T24" fmla="*/ 1 w 585"/>
                  <a:gd name="T25" fmla="*/ 0 h 3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5"/>
                  <a:gd name="T40" fmla="*/ 0 h 320"/>
                  <a:gd name="T41" fmla="*/ 585 w 585"/>
                  <a:gd name="T42" fmla="*/ 320 h 3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5" h="320">
                    <a:moveTo>
                      <a:pt x="254" y="0"/>
                    </a:moveTo>
                    <a:lnTo>
                      <a:pt x="585" y="177"/>
                    </a:lnTo>
                    <a:lnTo>
                      <a:pt x="520" y="212"/>
                    </a:lnTo>
                    <a:lnTo>
                      <a:pt x="390" y="143"/>
                    </a:lnTo>
                    <a:lnTo>
                      <a:pt x="264" y="214"/>
                    </a:lnTo>
                    <a:lnTo>
                      <a:pt x="394" y="283"/>
                    </a:lnTo>
                    <a:lnTo>
                      <a:pt x="330" y="320"/>
                    </a:lnTo>
                    <a:lnTo>
                      <a:pt x="0" y="143"/>
                    </a:lnTo>
                    <a:lnTo>
                      <a:pt x="64" y="106"/>
                    </a:lnTo>
                    <a:lnTo>
                      <a:pt x="209" y="183"/>
                    </a:lnTo>
                    <a:lnTo>
                      <a:pt x="335" y="113"/>
                    </a:lnTo>
                    <a:lnTo>
                      <a:pt x="190" y="36"/>
                    </a:lnTo>
                    <a:lnTo>
                      <a:pt x="254" y="0"/>
                    </a:lnTo>
                    <a:close/>
                  </a:path>
                </a:pathLst>
              </a:custGeom>
              <a:solidFill>
                <a:srgbClr val="1F1A17"/>
              </a:solidFill>
              <a:ln w="9525">
                <a:noFill/>
                <a:round/>
                <a:headEnd/>
                <a:tailEnd/>
              </a:ln>
            </p:spPr>
            <p:txBody>
              <a:bodyPr/>
              <a:lstStyle/>
              <a:p>
                <a:endParaRPr lang="en-US"/>
              </a:p>
            </p:txBody>
          </p:sp>
          <p:sp>
            <p:nvSpPr>
              <p:cNvPr id="55825" name="Freeform 2267"/>
              <p:cNvSpPr>
                <a:spLocks/>
              </p:cNvSpPr>
              <p:nvPr/>
            </p:nvSpPr>
            <p:spPr bwMode="auto">
              <a:xfrm>
                <a:off x="3448" y="2611"/>
                <a:ext cx="64" cy="35"/>
              </a:xfrm>
              <a:custGeom>
                <a:avLst/>
                <a:gdLst>
                  <a:gd name="T0" fmla="*/ 2 w 380"/>
                  <a:gd name="T1" fmla="*/ 1 h 209"/>
                  <a:gd name="T2" fmla="*/ 1 w 380"/>
                  <a:gd name="T3" fmla="*/ 1 h 209"/>
                  <a:gd name="T4" fmla="*/ 1 w 380"/>
                  <a:gd name="T5" fmla="*/ 1 h 209"/>
                  <a:gd name="T6" fmla="*/ 1 w 380"/>
                  <a:gd name="T7" fmla="*/ 1 h 209"/>
                  <a:gd name="T8" fmla="*/ 1 w 380"/>
                  <a:gd name="T9" fmla="*/ 1 h 209"/>
                  <a:gd name="T10" fmla="*/ 1 w 380"/>
                  <a:gd name="T11" fmla="*/ 1 h 209"/>
                  <a:gd name="T12" fmla="*/ 1 w 380"/>
                  <a:gd name="T13" fmla="*/ 1 h 209"/>
                  <a:gd name="T14" fmla="*/ 0 w 380"/>
                  <a:gd name="T15" fmla="*/ 1 h 209"/>
                  <a:gd name="T16" fmla="*/ 0 w 380"/>
                  <a:gd name="T17" fmla="*/ 1 h 209"/>
                  <a:gd name="T18" fmla="*/ 0 w 380"/>
                  <a:gd name="T19" fmla="*/ 1 h 209"/>
                  <a:gd name="T20" fmla="*/ 1 w 380"/>
                  <a:gd name="T21" fmla="*/ 0 h 209"/>
                  <a:gd name="T22" fmla="*/ 1 w 380"/>
                  <a:gd name="T23" fmla="*/ 0 h 209"/>
                  <a:gd name="T24" fmla="*/ 1 w 380"/>
                  <a:gd name="T25" fmla="*/ 0 h 209"/>
                  <a:gd name="T26" fmla="*/ 1 w 380"/>
                  <a:gd name="T27" fmla="*/ 0 h 209"/>
                  <a:gd name="T28" fmla="*/ 1 w 380"/>
                  <a:gd name="T29" fmla="*/ 0 h 209"/>
                  <a:gd name="T30" fmla="*/ 1 w 380"/>
                  <a:gd name="T31" fmla="*/ 0 h 209"/>
                  <a:gd name="T32" fmla="*/ 2 w 380"/>
                  <a:gd name="T33" fmla="*/ 1 h 209"/>
                  <a:gd name="T34" fmla="*/ 2 w 380"/>
                  <a:gd name="T35" fmla="*/ 1 h 209"/>
                  <a:gd name="T36" fmla="*/ 2 w 380"/>
                  <a:gd name="T37" fmla="*/ 1 h 20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0"/>
                  <a:gd name="T58" fmla="*/ 0 h 209"/>
                  <a:gd name="T59" fmla="*/ 380 w 380"/>
                  <a:gd name="T60" fmla="*/ 209 h 20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0" h="209">
                    <a:moveTo>
                      <a:pt x="380" y="120"/>
                    </a:moveTo>
                    <a:lnTo>
                      <a:pt x="223" y="209"/>
                    </a:lnTo>
                    <a:lnTo>
                      <a:pt x="194" y="193"/>
                    </a:lnTo>
                    <a:lnTo>
                      <a:pt x="213" y="182"/>
                    </a:lnTo>
                    <a:lnTo>
                      <a:pt x="147" y="146"/>
                    </a:lnTo>
                    <a:lnTo>
                      <a:pt x="146" y="126"/>
                    </a:lnTo>
                    <a:lnTo>
                      <a:pt x="107" y="126"/>
                    </a:lnTo>
                    <a:lnTo>
                      <a:pt x="45" y="92"/>
                    </a:lnTo>
                    <a:lnTo>
                      <a:pt x="26" y="102"/>
                    </a:lnTo>
                    <a:lnTo>
                      <a:pt x="0" y="88"/>
                    </a:lnTo>
                    <a:lnTo>
                      <a:pt x="155" y="0"/>
                    </a:lnTo>
                    <a:lnTo>
                      <a:pt x="182" y="15"/>
                    </a:lnTo>
                    <a:lnTo>
                      <a:pt x="163" y="25"/>
                    </a:lnTo>
                    <a:lnTo>
                      <a:pt x="227" y="59"/>
                    </a:lnTo>
                    <a:lnTo>
                      <a:pt x="227" y="81"/>
                    </a:lnTo>
                    <a:lnTo>
                      <a:pt x="268" y="79"/>
                    </a:lnTo>
                    <a:lnTo>
                      <a:pt x="332" y="115"/>
                    </a:lnTo>
                    <a:lnTo>
                      <a:pt x="349" y="104"/>
                    </a:lnTo>
                    <a:lnTo>
                      <a:pt x="380" y="120"/>
                    </a:lnTo>
                    <a:close/>
                  </a:path>
                </a:pathLst>
              </a:custGeom>
              <a:noFill/>
              <a:ln w="7938">
                <a:solidFill>
                  <a:srgbClr val="1F1A17"/>
                </a:solidFill>
                <a:prstDash val="solid"/>
                <a:round/>
                <a:headEnd/>
                <a:tailEnd/>
              </a:ln>
            </p:spPr>
            <p:txBody>
              <a:bodyPr/>
              <a:lstStyle/>
              <a:p>
                <a:endParaRPr lang="en-US"/>
              </a:p>
            </p:txBody>
          </p:sp>
          <p:sp>
            <p:nvSpPr>
              <p:cNvPr id="55826" name="Freeform 2268"/>
              <p:cNvSpPr>
                <a:spLocks/>
              </p:cNvSpPr>
              <p:nvPr/>
            </p:nvSpPr>
            <p:spPr bwMode="auto">
              <a:xfrm>
                <a:off x="3459" y="2618"/>
                <a:ext cx="12" cy="7"/>
              </a:xfrm>
              <a:custGeom>
                <a:avLst/>
                <a:gdLst>
                  <a:gd name="T0" fmla="*/ 0 w 76"/>
                  <a:gd name="T1" fmla="*/ 0 h 42"/>
                  <a:gd name="T2" fmla="*/ 0 w 76"/>
                  <a:gd name="T3" fmla="*/ 0 h 42"/>
                  <a:gd name="T4" fmla="*/ 0 w 76"/>
                  <a:gd name="T5" fmla="*/ 0 h 42"/>
                  <a:gd name="T6" fmla="*/ 0 w 76"/>
                  <a:gd name="T7" fmla="*/ 0 h 42"/>
                  <a:gd name="T8" fmla="*/ 0 w 76"/>
                  <a:gd name="T9" fmla="*/ 0 h 42"/>
                  <a:gd name="T10" fmla="*/ 0 w 76"/>
                  <a:gd name="T11" fmla="*/ 0 h 42"/>
                  <a:gd name="T12" fmla="*/ 0 w 76"/>
                  <a:gd name="T13" fmla="*/ 0 h 42"/>
                  <a:gd name="T14" fmla="*/ 0 60000 65536"/>
                  <a:gd name="T15" fmla="*/ 0 60000 65536"/>
                  <a:gd name="T16" fmla="*/ 0 60000 65536"/>
                  <a:gd name="T17" fmla="*/ 0 60000 65536"/>
                  <a:gd name="T18" fmla="*/ 0 60000 65536"/>
                  <a:gd name="T19" fmla="*/ 0 60000 65536"/>
                  <a:gd name="T20" fmla="*/ 0 60000 65536"/>
                  <a:gd name="T21" fmla="*/ 0 w 76"/>
                  <a:gd name="T22" fmla="*/ 0 h 42"/>
                  <a:gd name="T23" fmla="*/ 76 w 76"/>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42">
                    <a:moveTo>
                      <a:pt x="76" y="42"/>
                    </a:moveTo>
                    <a:lnTo>
                      <a:pt x="39" y="42"/>
                    </a:lnTo>
                    <a:lnTo>
                      <a:pt x="0" y="42"/>
                    </a:lnTo>
                    <a:lnTo>
                      <a:pt x="37" y="22"/>
                    </a:lnTo>
                    <a:lnTo>
                      <a:pt x="76" y="0"/>
                    </a:lnTo>
                    <a:lnTo>
                      <a:pt x="76" y="21"/>
                    </a:lnTo>
                    <a:lnTo>
                      <a:pt x="76" y="42"/>
                    </a:lnTo>
                    <a:close/>
                  </a:path>
                </a:pathLst>
              </a:custGeom>
              <a:solidFill>
                <a:srgbClr val="1F1A17"/>
              </a:solidFill>
              <a:ln w="9525">
                <a:noFill/>
                <a:round/>
                <a:headEnd/>
                <a:tailEnd/>
              </a:ln>
            </p:spPr>
            <p:txBody>
              <a:bodyPr/>
              <a:lstStyle/>
              <a:p>
                <a:endParaRPr lang="en-US"/>
              </a:p>
            </p:txBody>
          </p:sp>
          <p:sp>
            <p:nvSpPr>
              <p:cNvPr id="55827" name="Freeform 2269"/>
              <p:cNvSpPr>
                <a:spLocks/>
              </p:cNvSpPr>
              <p:nvPr/>
            </p:nvSpPr>
            <p:spPr bwMode="auto">
              <a:xfrm>
                <a:off x="3480" y="2629"/>
                <a:ext cx="13" cy="7"/>
              </a:xfrm>
              <a:custGeom>
                <a:avLst/>
                <a:gdLst>
                  <a:gd name="T0" fmla="*/ 0 w 76"/>
                  <a:gd name="T1" fmla="*/ 0 h 43"/>
                  <a:gd name="T2" fmla="*/ 0 w 76"/>
                  <a:gd name="T3" fmla="*/ 0 h 43"/>
                  <a:gd name="T4" fmla="*/ 0 w 76"/>
                  <a:gd name="T5" fmla="*/ 0 h 43"/>
                  <a:gd name="T6" fmla="*/ 0 w 76"/>
                  <a:gd name="T7" fmla="*/ 0 h 43"/>
                  <a:gd name="T8" fmla="*/ 0 w 76"/>
                  <a:gd name="T9" fmla="*/ 0 h 43"/>
                  <a:gd name="T10" fmla="*/ 0 w 76"/>
                  <a:gd name="T11" fmla="*/ 0 h 43"/>
                  <a:gd name="T12" fmla="*/ 0 w 76"/>
                  <a:gd name="T13" fmla="*/ 0 h 43"/>
                  <a:gd name="T14" fmla="*/ 0 60000 65536"/>
                  <a:gd name="T15" fmla="*/ 0 60000 65536"/>
                  <a:gd name="T16" fmla="*/ 0 60000 65536"/>
                  <a:gd name="T17" fmla="*/ 0 60000 65536"/>
                  <a:gd name="T18" fmla="*/ 0 60000 65536"/>
                  <a:gd name="T19" fmla="*/ 0 60000 65536"/>
                  <a:gd name="T20" fmla="*/ 0 60000 65536"/>
                  <a:gd name="T21" fmla="*/ 0 w 76"/>
                  <a:gd name="T22" fmla="*/ 0 h 43"/>
                  <a:gd name="T23" fmla="*/ 76 w 76"/>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43">
                    <a:moveTo>
                      <a:pt x="0" y="1"/>
                    </a:moveTo>
                    <a:lnTo>
                      <a:pt x="0" y="22"/>
                    </a:lnTo>
                    <a:lnTo>
                      <a:pt x="1" y="43"/>
                    </a:lnTo>
                    <a:lnTo>
                      <a:pt x="39" y="22"/>
                    </a:lnTo>
                    <a:lnTo>
                      <a:pt x="76" y="0"/>
                    </a:lnTo>
                    <a:lnTo>
                      <a:pt x="39" y="1"/>
                    </a:lnTo>
                    <a:lnTo>
                      <a:pt x="0" y="1"/>
                    </a:lnTo>
                    <a:close/>
                  </a:path>
                </a:pathLst>
              </a:custGeom>
              <a:solidFill>
                <a:srgbClr val="1F1A17"/>
              </a:solidFill>
              <a:ln w="9525">
                <a:noFill/>
                <a:round/>
                <a:headEnd/>
                <a:tailEnd/>
              </a:ln>
            </p:spPr>
            <p:txBody>
              <a:bodyPr/>
              <a:lstStyle/>
              <a:p>
                <a:endParaRPr lang="en-US"/>
              </a:p>
            </p:txBody>
          </p:sp>
          <p:sp>
            <p:nvSpPr>
              <p:cNvPr id="55828" name="Freeform 2270"/>
              <p:cNvSpPr>
                <a:spLocks/>
              </p:cNvSpPr>
              <p:nvPr/>
            </p:nvSpPr>
            <p:spPr bwMode="auto">
              <a:xfrm>
                <a:off x="3475" y="2626"/>
                <a:ext cx="3" cy="2"/>
              </a:xfrm>
              <a:custGeom>
                <a:avLst/>
                <a:gdLst>
                  <a:gd name="T0" fmla="*/ 0 w 19"/>
                  <a:gd name="T1" fmla="*/ 0 h 11"/>
                  <a:gd name="T2" fmla="*/ 0 w 19"/>
                  <a:gd name="T3" fmla="*/ 0 h 11"/>
                  <a:gd name="T4" fmla="*/ 0 w 19"/>
                  <a:gd name="T5" fmla="*/ 0 h 11"/>
                  <a:gd name="T6" fmla="*/ 0 w 19"/>
                  <a:gd name="T7" fmla="*/ 0 h 11"/>
                  <a:gd name="T8" fmla="*/ 0 w 19"/>
                  <a:gd name="T9" fmla="*/ 0 h 11"/>
                  <a:gd name="T10" fmla="*/ 0 w 19"/>
                  <a:gd name="T11" fmla="*/ 0 h 11"/>
                  <a:gd name="T12" fmla="*/ 0 w 19"/>
                  <a:gd name="T13" fmla="*/ 0 h 11"/>
                  <a:gd name="T14" fmla="*/ 0 w 19"/>
                  <a:gd name="T15" fmla="*/ 0 h 11"/>
                  <a:gd name="T16" fmla="*/ 0 w 19"/>
                  <a:gd name="T17" fmla="*/ 0 h 11"/>
                  <a:gd name="T18" fmla="*/ 0 w 19"/>
                  <a:gd name="T19" fmla="*/ 0 h 11"/>
                  <a:gd name="T20" fmla="*/ 0 w 19"/>
                  <a:gd name="T21" fmla="*/ 0 h 11"/>
                  <a:gd name="T22" fmla="*/ 0 w 19"/>
                  <a:gd name="T23" fmla="*/ 0 h 11"/>
                  <a:gd name="T24" fmla="*/ 0 w 19"/>
                  <a:gd name="T25" fmla="*/ 0 h 11"/>
                  <a:gd name="T26" fmla="*/ 0 w 19"/>
                  <a:gd name="T27" fmla="*/ 0 h 11"/>
                  <a:gd name="T28" fmla="*/ 0 w 19"/>
                  <a:gd name="T29" fmla="*/ 0 h 11"/>
                  <a:gd name="T30" fmla="*/ 0 w 19"/>
                  <a:gd name="T31" fmla="*/ 0 h 11"/>
                  <a:gd name="T32" fmla="*/ 0 w 1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1"/>
                  <a:gd name="T53" fmla="*/ 19 w 1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1">
                    <a:moveTo>
                      <a:pt x="16" y="10"/>
                    </a:moveTo>
                    <a:lnTo>
                      <a:pt x="13" y="11"/>
                    </a:lnTo>
                    <a:lnTo>
                      <a:pt x="10" y="11"/>
                    </a:lnTo>
                    <a:lnTo>
                      <a:pt x="6" y="11"/>
                    </a:lnTo>
                    <a:lnTo>
                      <a:pt x="3" y="10"/>
                    </a:lnTo>
                    <a:lnTo>
                      <a:pt x="0" y="7"/>
                    </a:lnTo>
                    <a:lnTo>
                      <a:pt x="0" y="6"/>
                    </a:lnTo>
                    <a:lnTo>
                      <a:pt x="0" y="4"/>
                    </a:lnTo>
                    <a:lnTo>
                      <a:pt x="3" y="2"/>
                    </a:lnTo>
                    <a:lnTo>
                      <a:pt x="6" y="0"/>
                    </a:lnTo>
                    <a:lnTo>
                      <a:pt x="10" y="0"/>
                    </a:lnTo>
                    <a:lnTo>
                      <a:pt x="13" y="0"/>
                    </a:lnTo>
                    <a:lnTo>
                      <a:pt x="16" y="2"/>
                    </a:lnTo>
                    <a:lnTo>
                      <a:pt x="17" y="4"/>
                    </a:lnTo>
                    <a:lnTo>
                      <a:pt x="19" y="6"/>
                    </a:lnTo>
                    <a:lnTo>
                      <a:pt x="17" y="7"/>
                    </a:lnTo>
                    <a:lnTo>
                      <a:pt x="16" y="10"/>
                    </a:lnTo>
                    <a:close/>
                  </a:path>
                </a:pathLst>
              </a:custGeom>
              <a:solidFill>
                <a:srgbClr val="1F1A17"/>
              </a:solidFill>
              <a:ln w="9525">
                <a:noFill/>
                <a:round/>
                <a:headEnd/>
                <a:tailEnd/>
              </a:ln>
            </p:spPr>
            <p:txBody>
              <a:bodyPr/>
              <a:lstStyle/>
              <a:p>
                <a:endParaRPr lang="en-US"/>
              </a:p>
            </p:txBody>
          </p:sp>
          <p:sp>
            <p:nvSpPr>
              <p:cNvPr id="55829" name="Freeform 2271"/>
              <p:cNvSpPr>
                <a:spLocks/>
              </p:cNvSpPr>
              <p:nvPr/>
            </p:nvSpPr>
            <p:spPr bwMode="auto">
              <a:xfrm>
                <a:off x="3607" y="2619"/>
                <a:ext cx="42" cy="23"/>
              </a:xfrm>
              <a:custGeom>
                <a:avLst/>
                <a:gdLst>
                  <a:gd name="T0" fmla="*/ 1 w 251"/>
                  <a:gd name="T1" fmla="*/ 1 h 136"/>
                  <a:gd name="T2" fmla="*/ 0 w 251"/>
                  <a:gd name="T3" fmla="*/ 1 h 136"/>
                  <a:gd name="T4" fmla="*/ 0 w 251"/>
                  <a:gd name="T5" fmla="*/ 0 h 136"/>
                  <a:gd name="T6" fmla="*/ 1 w 251"/>
                  <a:gd name="T7" fmla="*/ 0 h 136"/>
                  <a:gd name="T8" fmla="*/ 1 w 251"/>
                  <a:gd name="T9" fmla="*/ 1 h 136"/>
                  <a:gd name="T10" fmla="*/ 0 60000 65536"/>
                  <a:gd name="T11" fmla="*/ 0 60000 65536"/>
                  <a:gd name="T12" fmla="*/ 0 60000 65536"/>
                  <a:gd name="T13" fmla="*/ 0 60000 65536"/>
                  <a:gd name="T14" fmla="*/ 0 60000 65536"/>
                  <a:gd name="T15" fmla="*/ 0 w 251"/>
                  <a:gd name="T16" fmla="*/ 0 h 136"/>
                  <a:gd name="T17" fmla="*/ 251 w 251"/>
                  <a:gd name="T18" fmla="*/ 136 h 136"/>
                </a:gdLst>
                <a:ahLst/>
                <a:cxnLst>
                  <a:cxn ang="T10">
                    <a:pos x="T0" y="T1"/>
                  </a:cxn>
                  <a:cxn ang="T11">
                    <a:pos x="T2" y="T3"/>
                  </a:cxn>
                  <a:cxn ang="T12">
                    <a:pos x="T4" y="T5"/>
                  </a:cxn>
                  <a:cxn ang="T13">
                    <a:pos x="T6" y="T7"/>
                  </a:cxn>
                  <a:cxn ang="T14">
                    <a:pos x="T8" y="T9"/>
                  </a:cxn>
                </a:cxnLst>
                <a:rect l="T15" t="T16" r="T17" b="T18"/>
                <a:pathLst>
                  <a:path w="251" h="136">
                    <a:moveTo>
                      <a:pt x="251" y="135"/>
                    </a:moveTo>
                    <a:lnTo>
                      <a:pt x="5" y="136"/>
                    </a:lnTo>
                    <a:lnTo>
                      <a:pt x="0" y="1"/>
                    </a:lnTo>
                    <a:lnTo>
                      <a:pt x="246" y="0"/>
                    </a:lnTo>
                    <a:lnTo>
                      <a:pt x="251" y="135"/>
                    </a:lnTo>
                    <a:close/>
                  </a:path>
                </a:pathLst>
              </a:custGeom>
              <a:noFill/>
              <a:ln w="7938">
                <a:solidFill>
                  <a:srgbClr val="1F1A17"/>
                </a:solidFill>
                <a:prstDash val="solid"/>
                <a:round/>
                <a:headEnd/>
                <a:tailEnd/>
              </a:ln>
            </p:spPr>
            <p:txBody>
              <a:bodyPr/>
              <a:lstStyle/>
              <a:p>
                <a:endParaRPr lang="en-US"/>
              </a:p>
            </p:txBody>
          </p:sp>
          <p:sp>
            <p:nvSpPr>
              <p:cNvPr id="55830" name="Line 2272"/>
              <p:cNvSpPr>
                <a:spLocks noChangeShapeType="1"/>
              </p:cNvSpPr>
              <p:nvPr/>
            </p:nvSpPr>
            <p:spPr bwMode="auto">
              <a:xfrm flipH="1" flipV="1">
                <a:off x="3635" y="2619"/>
                <a:ext cx="13" cy="7"/>
              </a:xfrm>
              <a:prstGeom prst="line">
                <a:avLst/>
              </a:prstGeom>
              <a:noFill/>
              <a:ln w="7938">
                <a:solidFill>
                  <a:srgbClr val="1F1A17"/>
                </a:solidFill>
                <a:round/>
                <a:headEnd/>
                <a:tailEnd/>
              </a:ln>
            </p:spPr>
            <p:txBody>
              <a:bodyPr/>
              <a:lstStyle/>
              <a:p>
                <a:endParaRPr lang="en-US"/>
              </a:p>
            </p:txBody>
          </p:sp>
          <p:sp>
            <p:nvSpPr>
              <p:cNvPr id="55831" name="Line 2273"/>
              <p:cNvSpPr>
                <a:spLocks noChangeShapeType="1"/>
              </p:cNvSpPr>
              <p:nvPr/>
            </p:nvSpPr>
            <p:spPr bwMode="auto">
              <a:xfrm flipH="1" flipV="1">
                <a:off x="3624" y="2619"/>
                <a:ext cx="24" cy="13"/>
              </a:xfrm>
              <a:prstGeom prst="line">
                <a:avLst/>
              </a:prstGeom>
              <a:noFill/>
              <a:ln w="7938">
                <a:solidFill>
                  <a:srgbClr val="1F1A17"/>
                </a:solidFill>
                <a:round/>
                <a:headEnd/>
                <a:tailEnd/>
              </a:ln>
            </p:spPr>
            <p:txBody>
              <a:bodyPr/>
              <a:lstStyle/>
              <a:p>
                <a:endParaRPr lang="en-US"/>
              </a:p>
            </p:txBody>
          </p:sp>
          <p:sp>
            <p:nvSpPr>
              <p:cNvPr id="55832" name="Line 2274"/>
              <p:cNvSpPr>
                <a:spLocks noChangeShapeType="1"/>
              </p:cNvSpPr>
              <p:nvPr/>
            </p:nvSpPr>
            <p:spPr bwMode="auto">
              <a:xfrm flipH="1" flipV="1">
                <a:off x="3613" y="2619"/>
                <a:ext cx="35" cy="19"/>
              </a:xfrm>
              <a:prstGeom prst="line">
                <a:avLst/>
              </a:prstGeom>
              <a:noFill/>
              <a:ln w="7938">
                <a:solidFill>
                  <a:srgbClr val="1F1A17"/>
                </a:solidFill>
                <a:round/>
                <a:headEnd/>
                <a:tailEnd/>
              </a:ln>
            </p:spPr>
            <p:txBody>
              <a:bodyPr/>
              <a:lstStyle/>
              <a:p>
                <a:endParaRPr lang="en-US"/>
              </a:p>
            </p:txBody>
          </p:sp>
          <p:sp>
            <p:nvSpPr>
              <p:cNvPr id="55833" name="Line 2275"/>
              <p:cNvSpPr>
                <a:spLocks noChangeShapeType="1"/>
              </p:cNvSpPr>
              <p:nvPr/>
            </p:nvSpPr>
            <p:spPr bwMode="auto">
              <a:xfrm flipH="1" flipV="1">
                <a:off x="3608" y="2622"/>
                <a:ext cx="34" cy="19"/>
              </a:xfrm>
              <a:prstGeom prst="line">
                <a:avLst/>
              </a:prstGeom>
              <a:noFill/>
              <a:ln w="7938">
                <a:solidFill>
                  <a:srgbClr val="1F1A17"/>
                </a:solidFill>
                <a:round/>
                <a:headEnd/>
                <a:tailEnd/>
              </a:ln>
            </p:spPr>
            <p:txBody>
              <a:bodyPr/>
              <a:lstStyle/>
              <a:p>
                <a:endParaRPr lang="en-US"/>
              </a:p>
            </p:txBody>
          </p:sp>
          <p:sp>
            <p:nvSpPr>
              <p:cNvPr id="55834" name="Line 2276"/>
              <p:cNvSpPr>
                <a:spLocks noChangeShapeType="1"/>
              </p:cNvSpPr>
              <p:nvPr/>
            </p:nvSpPr>
            <p:spPr bwMode="auto">
              <a:xfrm flipH="1" flipV="1">
                <a:off x="3608" y="2629"/>
                <a:ext cx="23" cy="12"/>
              </a:xfrm>
              <a:prstGeom prst="line">
                <a:avLst/>
              </a:prstGeom>
              <a:noFill/>
              <a:ln w="7938">
                <a:solidFill>
                  <a:srgbClr val="1F1A17"/>
                </a:solidFill>
                <a:round/>
                <a:headEnd/>
                <a:tailEnd/>
              </a:ln>
            </p:spPr>
            <p:txBody>
              <a:bodyPr/>
              <a:lstStyle/>
              <a:p>
                <a:endParaRPr lang="en-US"/>
              </a:p>
            </p:txBody>
          </p:sp>
          <p:sp>
            <p:nvSpPr>
              <p:cNvPr id="55835" name="Line 2277"/>
              <p:cNvSpPr>
                <a:spLocks noChangeShapeType="1"/>
              </p:cNvSpPr>
              <p:nvPr/>
            </p:nvSpPr>
            <p:spPr bwMode="auto">
              <a:xfrm flipH="1" flipV="1">
                <a:off x="3608" y="2635"/>
                <a:ext cx="12" cy="6"/>
              </a:xfrm>
              <a:prstGeom prst="line">
                <a:avLst/>
              </a:prstGeom>
              <a:noFill/>
              <a:ln w="7938">
                <a:solidFill>
                  <a:srgbClr val="1F1A17"/>
                </a:solidFill>
                <a:round/>
                <a:headEnd/>
                <a:tailEnd/>
              </a:ln>
            </p:spPr>
            <p:txBody>
              <a:bodyPr/>
              <a:lstStyle/>
              <a:p>
                <a:endParaRPr lang="en-US"/>
              </a:p>
            </p:txBody>
          </p:sp>
          <p:sp>
            <p:nvSpPr>
              <p:cNvPr id="55836" name="Freeform 2278"/>
              <p:cNvSpPr>
                <a:spLocks/>
              </p:cNvSpPr>
              <p:nvPr/>
            </p:nvSpPr>
            <p:spPr bwMode="auto">
              <a:xfrm>
                <a:off x="3520" y="2572"/>
                <a:ext cx="58" cy="32"/>
              </a:xfrm>
              <a:custGeom>
                <a:avLst/>
                <a:gdLst>
                  <a:gd name="T0" fmla="*/ 2 w 348"/>
                  <a:gd name="T1" fmla="*/ 0 h 193"/>
                  <a:gd name="T2" fmla="*/ 1 w 348"/>
                  <a:gd name="T3" fmla="*/ 1 h 193"/>
                  <a:gd name="T4" fmla="*/ 0 w 348"/>
                  <a:gd name="T5" fmla="*/ 0 h 193"/>
                  <a:gd name="T6" fmla="*/ 1 w 348"/>
                  <a:gd name="T7" fmla="*/ 0 h 193"/>
                  <a:gd name="T8" fmla="*/ 2 w 348"/>
                  <a:gd name="T9" fmla="*/ 0 h 193"/>
                  <a:gd name="T10" fmla="*/ 0 60000 65536"/>
                  <a:gd name="T11" fmla="*/ 0 60000 65536"/>
                  <a:gd name="T12" fmla="*/ 0 60000 65536"/>
                  <a:gd name="T13" fmla="*/ 0 60000 65536"/>
                  <a:gd name="T14" fmla="*/ 0 60000 65536"/>
                  <a:gd name="T15" fmla="*/ 0 w 348"/>
                  <a:gd name="T16" fmla="*/ 0 h 193"/>
                  <a:gd name="T17" fmla="*/ 348 w 348"/>
                  <a:gd name="T18" fmla="*/ 193 h 193"/>
                </a:gdLst>
                <a:ahLst/>
                <a:cxnLst>
                  <a:cxn ang="T10">
                    <a:pos x="T0" y="T1"/>
                  </a:cxn>
                  <a:cxn ang="T11">
                    <a:pos x="T2" y="T3"/>
                  </a:cxn>
                  <a:cxn ang="T12">
                    <a:pos x="T4" y="T5"/>
                  </a:cxn>
                  <a:cxn ang="T13">
                    <a:pos x="T6" y="T7"/>
                  </a:cxn>
                  <a:cxn ang="T14">
                    <a:pos x="T8" y="T9"/>
                  </a:cxn>
                </a:cxnLst>
                <a:rect l="T15" t="T16" r="T17" b="T18"/>
                <a:pathLst>
                  <a:path w="348" h="193">
                    <a:moveTo>
                      <a:pt x="348" y="74"/>
                    </a:moveTo>
                    <a:lnTo>
                      <a:pt x="136" y="193"/>
                    </a:lnTo>
                    <a:lnTo>
                      <a:pt x="0" y="119"/>
                    </a:lnTo>
                    <a:lnTo>
                      <a:pt x="211" y="0"/>
                    </a:lnTo>
                    <a:lnTo>
                      <a:pt x="348" y="74"/>
                    </a:lnTo>
                    <a:close/>
                  </a:path>
                </a:pathLst>
              </a:custGeom>
              <a:noFill/>
              <a:ln w="7938">
                <a:solidFill>
                  <a:srgbClr val="1F1A17"/>
                </a:solidFill>
                <a:prstDash val="solid"/>
                <a:round/>
                <a:headEnd/>
                <a:tailEnd/>
              </a:ln>
            </p:spPr>
            <p:txBody>
              <a:bodyPr/>
              <a:lstStyle/>
              <a:p>
                <a:endParaRPr lang="en-US"/>
              </a:p>
            </p:txBody>
          </p:sp>
          <p:sp>
            <p:nvSpPr>
              <p:cNvPr id="55837" name="Freeform 2279"/>
              <p:cNvSpPr>
                <a:spLocks/>
              </p:cNvSpPr>
              <p:nvPr/>
            </p:nvSpPr>
            <p:spPr bwMode="auto">
              <a:xfrm>
                <a:off x="3568" y="2586"/>
                <a:ext cx="11" cy="6"/>
              </a:xfrm>
              <a:custGeom>
                <a:avLst/>
                <a:gdLst>
                  <a:gd name="T0" fmla="*/ 0 w 67"/>
                  <a:gd name="T1" fmla="*/ 0 h 37"/>
                  <a:gd name="T2" fmla="*/ 0 w 67"/>
                  <a:gd name="T3" fmla="*/ 0 h 37"/>
                  <a:gd name="T4" fmla="*/ 0 w 67"/>
                  <a:gd name="T5" fmla="*/ 0 h 37"/>
                  <a:gd name="T6" fmla="*/ 0 w 67"/>
                  <a:gd name="T7" fmla="*/ 0 h 37"/>
                  <a:gd name="T8" fmla="*/ 0 w 67"/>
                  <a:gd name="T9" fmla="*/ 0 h 37"/>
                  <a:gd name="T10" fmla="*/ 0 60000 65536"/>
                  <a:gd name="T11" fmla="*/ 0 60000 65536"/>
                  <a:gd name="T12" fmla="*/ 0 60000 65536"/>
                  <a:gd name="T13" fmla="*/ 0 60000 65536"/>
                  <a:gd name="T14" fmla="*/ 0 60000 65536"/>
                  <a:gd name="T15" fmla="*/ 0 w 67"/>
                  <a:gd name="T16" fmla="*/ 0 h 37"/>
                  <a:gd name="T17" fmla="*/ 67 w 67"/>
                  <a:gd name="T18" fmla="*/ 37 h 37"/>
                </a:gdLst>
                <a:ahLst/>
                <a:cxnLst>
                  <a:cxn ang="T10">
                    <a:pos x="T0" y="T1"/>
                  </a:cxn>
                  <a:cxn ang="T11">
                    <a:pos x="T2" y="T3"/>
                  </a:cxn>
                  <a:cxn ang="T12">
                    <a:pos x="T4" y="T5"/>
                  </a:cxn>
                  <a:cxn ang="T13">
                    <a:pos x="T6" y="T7"/>
                  </a:cxn>
                  <a:cxn ang="T14">
                    <a:pos x="T8" y="T9"/>
                  </a:cxn>
                </a:cxnLst>
                <a:rect l="T15" t="T16" r="T17" b="T18"/>
                <a:pathLst>
                  <a:path w="67" h="37">
                    <a:moveTo>
                      <a:pt x="67" y="16"/>
                    </a:moveTo>
                    <a:lnTo>
                      <a:pt x="30" y="37"/>
                    </a:lnTo>
                    <a:lnTo>
                      <a:pt x="0" y="21"/>
                    </a:lnTo>
                    <a:lnTo>
                      <a:pt x="38" y="0"/>
                    </a:lnTo>
                    <a:lnTo>
                      <a:pt x="67" y="16"/>
                    </a:lnTo>
                    <a:close/>
                  </a:path>
                </a:pathLst>
              </a:custGeom>
              <a:solidFill>
                <a:srgbClr val="1F1A17"/>
              </a:solidFill>
              <a:ln w="9525">
                <a:noFill/>
                <a:round/>
                <a:headEnd/>
                <a:tailEnd/>
              </a:ln>
            </p:spPr>
            <p:txBody>
              <a:bodyPr/>
              <a:lstStyle/>
              <a:p>
                <a:endParaRPr lang="en-US"/>
              </a:p>
            </p:txBody>
          </p:sp>
          <p:sp>
            <p:nvSpPr>
              <p:cNvPr id="55838" name="Freeform 2280"/>
              <p:cNvSpPr>
                <a:spLocks/>
              </p:cNvSpPr>
              <p:nvPr/>
            </p:nvSpPr>
            <p:spPr bwMode="auto">
              <a:xfrm>
                <a:off x="3546" y="2599"/>
                <a:ext cx="11" cy="6"/>
              </a:xfrm>
              <a:custGeom>
                <a:avLst/>
                <a:gdLst>
                  <a:gd name="T0" fmla="*/ 0 w 67"/>
                  <a:gd name="T1" fmla="*/ 0 h 37"/>
                  <a:gd name="T2" fmla="*/ 0 w 67"/>
                  <a:gd name="T3" fmla="*/ 0 h 37"/>
                  <a:gd name="T4" fmla="*/ 0 w 67"/>
                  <a:gd name="T5" fmla="*/ 0 h 37"/>
                  <a:gd name="T6" fmla="*/ 0 w 67"/>
                  <a:gd name="T7" fmla="*/ 0 h 37"/>
                  <a:gd name="T8" fmla="*/ 0 w 67"/>
                  <a:gd name="T9" fmla="*/ 0 h 37"/>
                  <a:gd name="T10" fmla="*/ 0 60000 65536"/>
                  <a:gd name="T11" fmla="*/ 0 60000 65536"/>
                  <a:gd name="T12" fmla="*/ 0 60000 65536"/>
                  <a:gd name="T13" fmla="*/ 0 60000 65536"/>
                  <a:gd name="T14" fmla="*/ 0 60000 65536"/>
                  <a:gd name="T15" fmla="*/ 0 w 67"/>
                  <a:gd name="T16" fmla="*/ 0 h 37"/>
                  <a:gd name="T17" fmla="*/ 67 w 67"/>
                  <a:gd name="T18" fmla="*/ 37 h 37"/>
                </a:gdLst>
                <a:ahLst/>
                <a:cxnLst>
                  <a:cxn ang="T10">
                    <a:pos x="T0" y="T1"/>
                  </a:cxn>
                  <a:cxn ang="T11">
                    <a:pos x="T2" y="T3"/>
                  </a:cxn>
                  <a:cxn ang="T12">
                    <a:pos x="T4" y="T5"/>
                  </a:cxn>
                  <a:cxn ang="T13">
                    <a:pos x="T6" y="T7"/>
                  </a:cxn>
                  <a:cxn ang="T14">
                    <a:pos x="T8" y="T9"/>
                  </a:cxn>
                </a:cxnLst>
                <a:rect l="T15" t="T16" r="T17" b="T18"/>
                <a:pathLst>
                  <a:path w="67" h="37">
                    <a:moveTo>
                      <a:pt x="67" y="16"/>
                    </a:moveTo>
                    <a:lnTo>
                      <a:pt x="30" y="37"/>
                    </a:lnTo>
                    <a:lnTo>
                      <a:pt x="0" y="21"/>
                    </a:lnTo>
                    <a:lnTo>
                      <a:pt x="38" y="0"/>
                    </a:lnTo>
                    <a:lnTo>
                      <a:pt x="67" y="16"/>
                    </a:lnTo>
                    <a:close/>
                  </a:path>
                </a:pathLst>
              </a:custGeom>
              <a:solidFill>
                <a:srgbClr val="1F1A17"/>
              </a:solidFill>
              <a:ln w="9525">
                <a:noFill/>
                <a:round/>
                <a:headEnd/>
                <a:tailEnd/>
              </a:ln>
            </p:spPr>
            <p:txBody>
              <a:bodyPr/>
              <a:lstStyle/>
              <a:p>
                <a:endParaRPr lang="en-US"/>
              </a:p>
            </p:txBody>
          </p:sp>
          <p:sp>
            <p:nvSpPr>
              <p:cNvPr id="55839" name="Freeform 2281"/>
              <p:cNvSpPr>
                <a:spLocks/>
              </p:cNvSpPr>
              <p:nvPr/>
            </p:nvSpPr>
            <p:spPr bwMode="auto">
              <a:xfrm>
                <a:off x="3556" y="2580"/>
                <a:ext cx="9" cy="5"/>
              </a:xfrm>
              <a:custGeom>
                <a:avLst/>
                <a:gdLst>
                  <a:gd name="T0" fmla="*/ 0 w 54"/>
                  <a:gd name="T1" fmla="*/ 0 h 31"/>
                  <a:gd name="T2" fmla="*/ 0 w 54"/>
                  <a:gd name="T3" fmla="*/ 0 h 31"/>
                  <a:gd name="T4" fmla="*/ 0 w 54"/>
                  <a:gd name="T5" fmla="*/ 0 h 31"/>
                  <a:gd name="T6" fmla="*/ 0 w 54"/>
                  <a:gd name="T7" fmla="*/ 0 h 31"/>
                  <a:gd name="T8" fmla="*/ 0 w 54"/>
                  <a:gd name="T9" fmla="*/ 0 h 31"/>
                  <a:gd name="T10" fmla="*/ 0 60000 65536"/>
                  <a:gd name="T11" fmla="*/ 0 60000 65536"/>
                  <a:gd name="T12" fmla="*/ 0 60000 65536"/>
                  <a:gd name="T13" fmla="*/ 0 60000 65536"/>
                  <a:gd name="T14" fmla="*/ 0 60000 65536"/>
                  <a:gd name="T15" fmla="*/ 0 w 54"/>
                  <a:gd name="T16" fmla="*/ 0 h 31"/>
                  <a:gd name="T17" fmla="*/ 54 w 54"/>
                  <a:gd name="T18" fmla="*/ 31 h 31"/>
                </a:gdLst>
                <a:ahLst/>
                <a:cxnLst>
                  <a:cxn ang="T10">
                    <a:pos x="T0" y="T1"/>
                  </a:cxn>
                  <a:cxn ang="T11">
                    <a:pos x="T2" y="T3"/>
                  </a:cxn>
                  <a:cxn ang="T12">
                    <a:pos x="T4" y="T5"/>
                  </a:cxn>
                  <a:cxn ang="T13">
                    <a:pos x="T6" y="T7"/>
                  </a:cxn>
                  <a:cxn ang="T14">
                    <a:pos x="T8" y="T9"/>
                  </a:cxn>
                </a:cxnLst>
                <a:rect l="T15" t="T16" r="T17" b="T18"/>
                <a:pathLst>
                  <a:path w="54" h="31">
                    <a:moveTo>
                      <a:pt x="54" y="6"/>
                    </a:moveTo>
                    <a:lnTo>
                      <a:pt x="11" y="31"/>
                    </a:lnTo>
                    <a:lnTo>
                      <a:pt x="0" y="25"/>
                    </a:lnTo>
                    <a:lnTo>
                      <a:pt x="43" y="0"/>
                    </a:lnTo>
                    <a:lnTo>
                      <a:pt x="54" y="6"/>
                    </a:lnTo>
                    <a:close/>
                  </a:path>
                </a:pathLst>
              </a:custGeom>
              <a:solidFill>
                <a:srgbClr val="1F1A17"/>
              </a:solidFill>
              <a:ln w="9525">
                <a:noFill/>
                <a:round/>
                <a:headEnd/>
                <a:tailEnd/>
              </a:ln>
            </p:spPr>
            <p:txBody>
              <a:bodyPr/>
              <a:lstStyle/>
              <a:p>
                <a:endParaRPr lang="en-US"/>
              </a:p>
            </p:txBody>
          </p:sp>
          <p:sp>
            <p:nvSpPr>
              <p:cNvPr id="55840" name="Freeform 2282"/>
              <p:cNvSpPr>
                <a:spLocks/>
              </p:cNvSpPr>
              <p:nvPr/>
            </p:nvSpPr>
            <p:spPr bwMode="auto">
              <a:xfrm>
                <a:off x="3534" y="2592"/>
                <a:ext cx="9" cy="5"/>
              </a:xfrm>
              <a:custGeom>
                <a:avLst/>
                <a:gdLst>
                  <a:gd name="T0" fmla="*/ 0 w 54"/>
                  <a:gd name="T1" fmla="*/ 0 h 31"/>
                  <a:gd name="T2" fmla="*/ 0 w 54"/>
                  <a:gd name="T3" fmla="*/ 0 h 31"/>
                  <a:gd name="T4" fmla="*/ 0 w 54"/>
                  <a:gd name="T5" fmla="*/ 0 h 31"/>
                  <a:gd name="T6" fmla="*/ 0 w 54"/>
                  <a:gd name="T7" fmla="*/ 0 h 31"/>
                  <a:gd name="T8" fmla="*/ 0 w 54"/>
                  <a:gd name="T9" fmla="*/ 0 h 31"/>
                  <a:gd name="T10" fmla="*/ 0 60000 65536"/>
                  <a:gd name="T11" fmla="*/ 0 60000 65536"/>
                  <a:gd name="T12" fmla="*/ 0 60000 65536"/>
                  <a:gd name="T13" fmla="*/ 0 60000 65536"/>
                  <a:gd name="T14" fmla="*/ 0 60000 65536"/>
                  <a:gd name="T15" fmla="*/ 0 w 54"/>
                  <a:gd name="T16" fmla="*/ 0 h 31"/>
                  <a:gd name="T17" fmla="*/ 54 w 54"/>
                  <a:gd name="T18" fmla="*/ 31 h 31"/>
                </a:gdLst>
                <a:ahLst/>
                <a:cxnLst>
                  <a:cxn ang="T10">
                    <a:pos x="T0" y="T1"/>
                  </a:cxn>
                  <a:cxn ang="T11">
                    <a:pos x="T2" y="T3"/>
                  </a:cxn>
                  <a:cxn ang="T12">
                    <a:pos x="T4" y="T5"/>
                  </a:cxn>
                  <a:cxn ang="T13">
                    <a:pos x="T6" y="T7"/>
                  </a:cxn>
                  <a:cxn ang="T14">
                    <a:pos x="T8" y="T9"/>
                  </a:cxn>
                </a:cxnLst>
                <a:rect l="T15" t="T16" r="T17" b="T18"/>
                <a:pathLst>
                  <a:path w="54" h="31">
                    <a:moveTo>
                      <a:pt x="54" y="7"/>
                    </a:moveTo>
                    <a:lnTo>
                      <a:pt x="11" y="31"/>
                    </a:lnTo>
                    <a:lnTo>
                      <a:pt x="0" y="25"/>
                    </a:lnTo>
                    <a:lnTo>
                      <a:pt x="43" y="0"/>
                    </a:lnTo>
                    <a:lnTo>
                      <a:pt x="54" y="7"/>
                    </a:lnTo>
                    <a:close/>
                  </a:path>
                </a:pathLst>
              </a:custGeom>
              <a:solidFill>
                <a:srgbClr val="1F1A17"/>
              </a:solidFill>
              <a:ln w="9525">
                <a:noFill/>
                <a:round/>
                <a:headEnd/>
                <a:tailEnd/>
              </a:ln>
            </p:spPr>
            <p:txBody>
              <a:bodyPr/>
              <a:lstStyle/>
              <a:p>
                <a:endParaRPr lang="en-US"/>
              </a:p>
            </p:txBody>
          </p:sp>
          <p:sp>
            <p:nvSpPr>
              <p:cNvPr id="55841" name="Freeform 2283"/>
              <p:cNvSpPr>
                <a:spLocks/>
              </p:cNvSpPr>
              <p:nvPr/>
            </p:nvSpPr>
            <p:spPr bwMode="auto">
              <a:xfrm>
                <a:off x="3534" y="2592"/>
                <a:ext cx="9" cy="5"/>
              </a:xfrm>
              <a:custGeom>
                <a:avLst/>
                <a:gdLst>
                  <a:gd name="T0" fmla="*/ 0 w 56"/>
                  <a:gd name="T1" fmla="*/ 0 h 31"/>
                  <a:gd name="T2" fmla="*/ 0 w 56"/>
                  <a:gd name="T3" fmla="*/ 0 h 31"/>
                  <a:gd name="T4" fmla="*/ 0 w 56"/>
                  <a:gd name="T5" fmla="*/ 0 h 31"/>
                  <a:gd name="T6" fmla="*/ 0 w 56"/>
                  <a:gd name="T7" fmla="*/ 0 h 31"/>
                  <a:gd name="T8" fmla="*/ 0 w 56"/>
                  <a:gd name="T9" fmla="*/ 0 h 31"/>
                  <a:gd name="T10" fmla="*/ 0 60000 65536"/>
                  <a:gd name="T11" fmla="*/ 0 60000 65536"/>
                  <a:gd name="T12" fmla="*/ 0 60000 65536"/>
                  <a:gd name="T13" fmla="*/ 0 60000 65536"/>
                  <a:gd name="T14" fmla="*/ 0 60000 65536"/>
                  <a:gd name="T15" fmla="*/ 0 w 56"/>
                  <a:gd name="T16" fmla="*/ 0 h 31"/>
                  <a:gd name="T17" fmla="*/ 56 w 56"/>
                  <a:gd name="T18" fmla="*/ 31 h 31"/>
                </a:gdLst>
                <a:ahLst/>
                <a:cxnLst>
                  <a:cxn ang="T10">
                    <a:pos x="T0" y="T1"/>
                  </a:cxn>
                  <a:cxn ang="T11">
                    <a:pos x="T2" y="T3"/>
                  </a:cxn>
                  <a:cxn ang="T12">
                    <a:pos x="T4" y="T5"/>
                  </a:cxn>
                  <a:cxn ang="T13">
                    <a:pos x="T6" y="T7"/>
                  </a:cxn>
                  <a:cxn ang="T14">
                    <a:pos x="T8" y="T9"/>
                  </a:cxn>
                </a:cxnLst>
                <a:rect l="T15" t="T16" r="T17" b="T18"/>
                <a:pathLst>
                  <a:path w="56" h="31">
                    <a:moveTo>
                      <a:pt x="11" y="0"/>
                    </a:moveTo>
                    <a:lnTo>
                      <a:pt x="56" y="25"/>
                    </a:lnTo>
                    <a:lnTo>
                      <a:pt x="45" y="31"/>
                    </a:lnTo>
                    <a:lnTo>
                      <a:pt x="0" y="7"/>
                    </a:lnTo>
                    <a:lnTo>
                      <a:pt x="11" y="0"/>
                    </a:lnTo>
                    <a:close/>
                  </a:path>
                </a:pathLst>
              </a:custGeom>
              <a:solidFill>
                <a:srgbClr val="1F1A17"/>
              </a:solidFill>
              <a:ln w="9525">
                <a:noFill/>
                <a:round/>
                <a:headEnd/>
                <a:tailEnd/>
              </a:ln>
            </p:spPr>
            <p:txBody>
              <a:bodyPr/>
              <a:lstStyle/>
              <a:p>
                <a:endParaRPr lang="en-US"/>
              </a:p>
            </p:txBody>
          </p:sp>
          <p:sp>
            <p:nvSpPr>
              <p:cNvPr id="55842" name="Freeform 2284"/>
              <p:cNvSpPr>
                <a:spLocks/>
              </p:cNvSpPr>
              <p:nvPr/>
            </p:nvSpPr>
            <p:spPr bwMode="auto">
              <a:xfrm>
                <a:off x="3542" y="2657"/>
                <a:ext cx="24" cy="31"/>
              </a:xfrm>
              <a:custGeom>
                <a:avLst/>
                <a:gdLst>
                  <a:gd name="T0" fmla="*/ 0 w 146"/>
                  <a:gd name="T1" fmla="*/ 0 h 189"/>
                  <a:gd name="T2" fmla="*/ 0 w 146"/>
                  <a:gd name="T3" fmla="*/ 0 h 189"/>
                  <a:gd name="T4" fmla="*/ 1 w 146"/>
                  <a:gd name="T5" fmla="*/ 0 h 189"/>
                  <a:gd name="T6" fmla="*/ 1 w 146"/>
                  <a:gd name="T7" fmla="*/ 0 h 189"/>
                  <a:gd name="T8" fmla="*/ 1 w 146"/>
                  <a:gd name="T9" fmla="*/ 0 h 189"/>
                  <a:gd name="T10" fmla="*/ 1 w 146"/>
                  <a:gd name="T11" fmla="*/ 0 h 189"/>
                  <a:gd name="T12" fmla="*/ 1 w 146"/>
                  <a:gd name="T13" fmla="*/ 0 h 189"/>
                  <a:gd name="T14" fmla="*/ 1 w 146"/>
                  <a:gd name="T15" fmla="*/ 0 h 189"/>
                  <a:gd name="T16" fmla="*/ 1 w 146"/>
                  <a:gd name="T17" fmla="*/ 0 h 189"/>
                  <a:gd name="T18" fmla="*/ 1 w 146"/>
                  <a:gd name="T19" fmla="*/ 0 h 189"/>
                  <a:gd name="T20" fmla="*/ 1 w 146"/>
                  <a:gd name="T21" fmla="*/ 0 h 189"/>
                  <a:gd name="T22" fmla="*/ 1 w 146"/>
                  <a:gd name="T23" fmla="*/ 0 h 189"/>
                  <a:gd name="T24" fmla="*/ 0 w 146"/>
                  <a:gd name="T25" fmla="*/ 0 h 189"/>
                  <a:gd name="T26" fmla="*/ 0 w 146"/>
                  <a:gd name="T27" fmla="*/ 0 h 189"/>
                  <a:gd name="T28" fmla="*/ 0 w 146"/>
                  <a:gd name="T29" fmla="*/ 0 h 189"/>
                  <a:gd name="T30" fmla="*/ 0 w 146"/>
                  <a:gd name="T31" fmla="*/ 0 h 189"/>
                  <a:gd name="T32" fmla="*/ 0 w 146"/>
                  <a:gd name="T33" fmla="*/ 0 h 189"/>
                  <a:gd name="T34" fmla="*/ 0 w 146"/>
                  <a:gd name="T35" fmla="*/ 0 h 189"/>
                  <a:gd name="T36" fmla="*/ 0 w 146"/>
                  <a:gd name="T37" fmla="*/ 0 h 189"/>
                  <a:gd name="T38" fmla="*/ 0 w 146"/>
                  <a:gd name="T39" fmla="*/ 0 h 189"/>
                  <a:gd name="T40" fmla="*/ 0 w 146"/>
                  <a:gd name="T41" fmla="*/ 0 h 189"/>
                  <a:gd name="T42" fmla="*/ 0 w 146"/>
                  <a:gd name="T43" fmla="*/ 0 h 189"/>
                  <a:gd name="T44" fmla="*/ 0 w 146"/>
                  <a:gd name="T45" fmla="*/ 0 h 189"/>
                  <a:gd name="T46" fmla="*/ 0 w 146"/>
                  <a:gd name="T47" fmla="*/ 0 h 189"/>
                  <a:gd name="T48" fmla="*/ 0 w 146"/>
                  <a:gd name="T49" fmla="*/ 0 h 189"/>
                  <a:gd name="T50" fmla="*/ 0 w 146"/>
                  <a:gd name="T51" fmla="*/ 0 h 189"/>
                  <a:gd name="T52" fmla="*/ 0 w 146"/>
                  <a:gd name="T53" fmla="*/ 0 h 189"/>
                  <a:gd name="T54" fmla="*/ 0 w 146"/>
                  <a:gd name="T55" fmla="*/ 0 h 189"/>
                  <a:gd name="T56" fmla="*/ 0 w 146"/>
                  <a:gd name="T57" fmla="*/ 0 h 189"/>
                  <a:gd name="T58" fmla="*/ 0 w 146"/>
                  <a:gd name="T59" fmla="*/ 0 h 189"/>
                  <a:gd name="T60" fmla="*/ 0 w 146"/>
                  <a:gd name="T61" fmla="*/ 0 h 189"/>
                  <a:gd name="T62" fmla="*/ 0 w 146"/>
                  <a:gd name="T63" fmla="*/ 0 h 189"/>
                  <a:gd name="T64" fmla="*/ 0 w 146"/>
                  <a:gd name="T65" fmla="*/ 1 h 189"/>
                  <a:gd name="T66" fmla="*/ 0 w 146"/>
                  <a:gd name="T67" fmla="*/ 1 h 189"/>
                  <a:gd name="T68" fmla="*/ 0 w 146"/>
                  <a:gd name="T69" fmla="*/ 1 h 189"/>
                  <a:gd name="T70" fmla="*/ 0 w 146"/>
                  <a:gd name="T71" fmla="*/ 1 h 189"/>
                  <a:gd name="T72" fmla="*/ 0 w 146"/>
                  <a:gd name="T73" fmla="*/ 1 h 189"/>
                  <a:gd name="T74" fmla="*/ 0 w 146"/>
                  <a:gd name="T75" fmla="*/ 1 h 189"/>
                  <a:gd name="T76" fmla="*/ 0 w 146"/>
                  <a:gd name="T77" fmla="*/ 1 h 189"/>
                  <a:gd name="T78" fmla="*/ 0 w 146"/>
                  <a:gd name="T79" fmla="*/ 1 h 189"/>
                  <a:gd name="T80" fmla="*/ 0 w 146"/>
                  <a:gd name="T81" fmla="*/ 1 h 189"/>
                  <a:gd name="T82" fmla="*/ 0 w 146"/>
                  <a:gd name="T83" fmla="*/ 1 h 189"/>
                  <a:gd name="T84" fmla="*/ 0 w 146"/>
                  <a:gd name="T85" fmla="*/ 1 h 189"/>
                  <a:gd name="T86" fmla="*/ 0 w 146"/>
                  <a:gd name="T87" fmla="*/ 1 h 189"/>
                  <a:gd name="T88" fmla="*/ 0 w 146"/>
                  <a:gd name="T89" fmla="*/ 1 h 189"/>
                  <a:gd name="T90" fmla="*/ 0 w 146"/>
                  <a:gd name="T91" fmla="*/ 1 h 189"/>
                  <a:gd name="T92" fmla="*/ 0 w 146"/>
                  <a:gd name="T93" fmla="*/ 1 h 189"/>
                  <a:gd name="T94" fmla="*/ 0 w 146"/>
                  <a:gd name="T95" fmla="*/ 0 h 189"/>
                  <a:gd name="T96" fmla="*/ 0 w 146"/>
                  <a:gd name="T97" fmla="*/ 0 h 189"/>
                  <a:gd name="T98" fmla="*/ 0 w 146"/>
                  <a:gd name="T99" fmla="*/ 0 h 189"/>
                  <a:gd name="T100" fmla="*/ 0 w 146"/>
                  <a:gd name="T101" fmla="*/ 0 h 189"/>
                  <a:gd name="T102" fmla="*/ 0 w 146"/>
                  <a:gd name="T103" fmla="*/ 0 h 189"/>
                  <a:gd name="T104" fmla="*/ 0 w 146"/>
                  <a:gd name="T105" fmla="*/ 0 h 189"/>
                  <a:gd name="T106" fmla="*/ 0 w 146"/>
                  <a:gd name="T107" fmla="*/ 0 h 189"/>
                  <a:gd name="T108" fmla="*/ 0 w 146"/>
                  <a:gd name="T109" fmla="*/ 0 h 189"/>
                  <a:gd name="T110" fmla="*/ 0 w 146"/>
                  <a:gd name="T111" fmla="*/ 0 h 189"/>
                  <a:gd name="T112" fmla="*/ 0 w 146"/>
                  <a:gd name="T113" fmla="*/ 0 h 1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89"/>
                  <a:gd name="T173" fmla="*/ 146 w 146"/>
                  <a:gd name="T174" fmla="*/ 189 h 18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89">
                    <a:moveTo>
                      <a:pt x="120" y="41"/>
                    </a:moveTo>
                    <a:lnTo>
                      <a:pt x="130" y="38"/>
                    </a:lnTo>
                    <a:lnTo>
                      <a:pt x="137" y="33"/>
                    </a:lnTo>
                    <a:lnTo>
                      <a:pt x="142" y="28"/>
                    </a:lnTo>
                    <a:lnTo>
                      <a:pt x="145" y="22"/>
                    </a:lnTo>
                    <a:lnTo>
                      <a:pt x="146" y="20"/>
                    </a:lnTo>
                    <a:lnTo>
                      <a:pt x="145" y="17"/>
                    </a:lnTo>
                    <a:lnTo>
                      <a:pt x="145" y="14"/>
                    </a:lnTo>
                    <a:lnTo>
                      <a:pt x="142" y="12"/>
                    </a:lnTo>
                    <a:lnTo>
                      <a:pt x="140" y="9"/>
                    </a:lnTo>
                    <a:lnTo>
                      <a:pt x="137" y="8"/>
                    </a:lnTo>
                    <a:lnTo>
                      <a:pt x="133" y="6"/>
                    </a:lnTo>
                    <a:lnTo>
                      <a:pt x="129" y="5"/>
                    </a:lnTo>
                    <a:lnTo>
                      <a:pt x="105" y="5"/>
                    </a:lnTo>
                    <a:lnTo>
                      <a:pt x="87" y="4"/>
                    </a:lnTo>
                    <a:lnTo>
                      <a:pt x="69" y="3"/>
                    </a:lnTo>
                    <a:lnTo>
                      <a:pt x="47" y="0"/>
                    </a:lnTo>
                    <a:lnTo>
                      <a:pt x="38" y="0"/>
                    </a:lnTo>
                    <a:lnTo>
                      <a:pt x="29" y="3"/>
                    </a:lnTo>
                    <a:lnTo>
                      <a:pt x="20" y="5"/>
                    </a:lnTo>
                    <a:lnTo>
                      <a:pt x="13" y="9"/>
                    </a:lnTo>
                    <a:lnTo>
                      <a:pt x="6" y="14"/>
                    </a:lnTo>
                    <a:lnTo>
                      <a:pt x="3" y="19"/>
                    </a:lnTo>
                    <a:lnTo>
                      <a:pt x="2" y="21"/>
                    </a:lnTo>
                    <a:lnTo>
                      <a:pt x="0" y="23"/>
                    </a:lnTo>
                    <a:lnTo>
                      <a:pt x="2" y="25"/>
                    </a:lnTo>
                    <a:lnTo>
                      <a:pt x="3" y="26"/>
                    </a:lnTo>
                    <a:lnTo>
                      <a:pt x="15" y="45"/>
                    </a:lnTo>
                    <a:lnTo>
                      <a:pt x="27" y="62"/>
                    </a:lnTo>
                    <a:lnTo>
                      <a:pt x="37" y="79"/>
                    </a:lnTo>
                    <a:lnTo>
                      <a:pt x="46" y="97"/>
                    </a:lnTo>
                    <a:lnTo>
                      <a:pt x="53" y="116"/>
                    </a:lnTo>
                    <a:lnTo>
                      <a:pt x="58" y="137"/>
                    </a:lnTo>
                    <a:lnTo>
                      <a:pt x="62" y="158"/>
                    </a:lnTo>
                    <a:lnTo>
                      <a:pt x="63" y="181"/>
                    </a:lnTo>
                    <a:lnTo>
                      <a:pt x="67" y="185"/>
                    </a:lnTo>
                    <a:lnTo>
                      <a:pt x="73" y="188"/>
                    </a:lnTo>
                    <a:lnTo>
                      <a:pt x="80" y="189"/>
                    </a:lnTo>
                    <a:lnTo>
                      <a:pt x="86" y="186"/>
                    </a:lnTo>
                    <a:lnTo>
                      <a:pt x="101" y="176"/>
                    </a:lnTo>
                    <a:lnTo>
                      <a:pt x="111" y="168"/>
                    </a:lnTo>
                    <a:lnTo>
                      <a:pt x="115" y="163"/>
                    </a:lnTo>
                    <a:lnTo>
                      <a:pt x="117" y="159"/>
                    </a:lnTo>
                    <a:lnTo>
                      <a:pt x="119" y="155"/>
                    </a:lnTo>
                    <a:lnTo>
                      <a:pt x="119" y="150"/>
                    </a:lnTo>
                    <a:lnTo>
                      <a:pt x="119" y="144"/>
                    </a:lnTo>
                    <a:lnTo>
                      <a:pt x="117" y="138"/>
                    </a:lnTo>
                    <a:lnTo>
                      <a:pt x="114" y="124"/>
                    </a:lnTo>
                    <a:lnTo>
                      <a:pt x="108" y="108"/>
                    </a:lnTo>
                    <a:lnTo>
                      <a:pt x="101" y="92"/>
                    </a:lnTo>
                    <a:lnTo>
                      <a:pt x="94" y="75"/>
                    </a:lnTo>
                    <a:lnTo>
                      <a:pt x="83" y="57"/>
                    </a:lnTo>
                    <a:lnTo>
                      <a:pt x="72" y="41"/>
                    </a:lnTo>
                    <a:lnTo>
                      <a:pt x="84" y="41"/>
                    </a:lnTo>
                    <a:lnTo>
                      <a:pt x="95" y="42"/>
                    </a:lnTo>
                    <a:lnTo>
                      <a:pt x="105" y="42"/>
                    </a:lnTo>
                    <a:lnTo>
                      <a:pt x="120" y="41"/>
                    </a:lnTo>
                    <a:close/>
                  </a:path>
                </a:pathLst>
              </a:custGeom>
              <a:solidFill>
                <a:srgbClr val="1F1A17"/>
              </a:solidFill>
              <a:ln w="9525">
                <a:noFill/>
                <a:round/>
                <a:headEnd/>
                <a:tailEnd/>
              </a:ln>
            </p:spPr>
            <p:txBody>
              <a:bodyPr/>
              <a:lstStyle/>
              <a:p>
                <a:endParaRPr lang="en-US"/>
              </a:p>
            </p:txBody>
          </p:sp>
          <p:sp>
            <p:nvSpPr>
              <p:cNvPr id="55843" name="Freeform 2285"/>
              <p:cNvSpPr>
                <a:spLocks/>
              </p:cNvSpPr>
              <p:nvPr/>
            </p:nvSpPr>
            <p:spPr bwMode="auto">
              <a:xfrm>
                <a:off x="3532" y="2728"/>
                <a:ext cx="31" cy="18"/>
              </a:xfrm>
              <a:custGeom>
                <a:avLst/>
                <a:gdLst>
                  <a:gd name="T0" fmla="*/ 0 w 187"/>
                  <a:gd name="T1" fmla="*/ 0 h 107"/>
                  <a:gd name="T2" fmla="*/ 0 w 187"/>
                  <a:gd name="T3" fmla="*/ 0 h 107"/>
                  <a:gd name="T4" fmla="*/ 0 w 187"/>
                  <a:gd name="T5" fmla="*/ 0 h 107"/>
                  <a:gd name="T6" fmla="*/ 0 w 187"/>
                  <a:gd name="T7" fmla="*/ 0 h 107"/>
                  <a:gd name="T8" fmla="*/ 0 w 187"/>
                  <a:gd name="T9" fmla="*/ 0 h 107"/>
                  <a:gd name="T10" fmla="*/ 0 w 187"/>
                  <a:gd name="T11" fmla="*/ 0 h 107"/>
                  <a:gd name="T12" fmla="*/ 0 w 187"/>
                  <a:gd name="T13" fmla="*/ 0 h 107"/>
                  <a:gd name="T14" fmla="*/ 0 w 187"/>
                  <a:gd name="T15" fmla="*/ 1 h 107"/>
                  <a:gd name="T16" fmla="*/ 0 w 187"/>
                  <a:gd name="T17" fmla="*/ 1 h 107"/>
                  <a:gd name="T18" fmla="*/ 0 w 187"/>
                  <a:gd name="T19" fmla="*/ 1 h 107"/>
                  <a:gd name="T20" fmla="*/ 0 w 187"/>
                  <a:gd name="T21" fmla="*/ 1 h 107"/>
                  <a:gd name="T22" fmla="*/ 0 w 187"/>
                  <a:gd name="T23" fmla="*/ 1 h 107"/>
                  <a:gd name="T24" fmla="*/ 0 w 187"/>
                  <a:gd name="T25" fmla="*/ 1 h 107"/>
                  <a:gd name="T26" fmla="*/ 0 w 187"/>
                  <a:gd name="T27" fmla="*/ 1 h 107"/>
                  <a:gd name="T28" fmla="*/ 1 w 187"/>
                  <a:gd name="T29" fmla="*/ 1 h 107"/>
                  <a:gd name="T30" fmla="*/ 1 w 187"/>
                  <a:gd name="T31" fmla="*/ 1 h 107"/>
                  <a:gd name="T32" fmla="*/ 1 w 187"/>
                  <a:gd name="T33" fmla="*/ 1 h 107"/>
                  <a:gd name="T34" fmla="*/ 1 w 187"/>
                  <a:gd name="T35" fmla="*/ 1 h 107"/>
                  <a:gd name="T36" fmla="*/ 1 w 187"/>
                  <a:gd name="T37" fmla="*/ 0 h 107"/>
                  <a:gd name="T38" fmla="*/ 1 w 187"/>
                  <a:gd name="T39" fmla="*/ 0 h 107"/>
                  <a:gd name="T40" fmla="*/ 1 w 187"/>
                  <a:gd name="T41" fmla="*/ 0 h 107"/>
                  <a:gd name="T42" fmla="*/ 1 w 187"/>
                  <a:gd name="T43" fmla="*/ 0 h 107"/>
                  <a:gd name="T44" fmla="*/ 1 w 187"/>
                  <a:gd name="T45" fmla="*/ 0 h 107"/>
                  <a:gd name="T46" fmla="*/ 1 w 187"/>
                  <a:gd name="T47" fmla="*/ 0 h 107"/>
                  <a:gd name="T48" fmla="*/ 1 w 187"/>
                  <a:gd name="T49" fmla="*/ 0 h 107"/>
                  <a:gd name="T50" fmla="*/ 1 w 187"/>
                  <a:gd name="T51" fmla="*/ 0 h 107"/>
                  <a:gd name="T52" fmla="*/ 1 w 187"/>
                  <a:gd name="T53" fmla="*/ 0 h 107"/>
                  <a:gd name="T54" fmla="*/ 1 w 187"/>
                  <a:gd name="T55" fmla="*/ 0 h 107"/>
                  <a:gd name="T56" fmla="*/ 1 w 187"/>
                  <a:gd name="T57" fmla="*/ 0 h 107"/>
                  <a:gd name="T58" fmla="*/ 1 w 187"/>
                  <a:gd name="T59" fmla="*/ 0 h 107"/>
                  <a:gd name="T60" fmla="*/ 1 w 187"/>
                  <a:gd name="T61" fmla="*/ 0 h 107"/>
                  <a:gd name="T62" fmla="*/ 1 w 187"/>
                  <a:gd name="T63" fmla="*/ 0 h 107"/>
                  <a:gd name="T64" fmla="*/ 1 w 187"/>
                  <a:gd name="T65" fmla="*/ 0 h 107"/>
                  <a:gd name="T66" fmla="*/ 1 w 187"/>
                  <a:gd name="T67" fmla="*/ 0 h 107"/>
                  <a:gd name="T68" fmla="*/ 1 w 187"/>
                  <a:gd name="T69" fmla="*/ 0 h 107"/>
                  <a:gd name="T70" fmla="*/ 0 w 187"/>
                  <a:gd name="T71" fmla="*/ 0 h 107"/>
                  <a:gd name="T72" fmla="*/ 0 w 187"/>
                  <a:gd name="T73" fmla="*/ 0 h 107"/>
                  <a:gd name="T74" fmla="*/ 0 w 187"/>
                  <a:gd name="T75" fmla="*/ 0 h 107"/>
                  <a:gd name="T76" fmla="*/ 0 w 187"/>
                  <a:gd name="T77" fmla="*/ 0 h 107"/>
                  <a:gd name="T78" fmla="*/ 0 w 187"/>
                  <a:gd name="T79" fmla="*/ 0 h 107"/>
                  <a:gd name="T80" fmla="*/ 0 w 187"/>
                  <a:gd name="T81" fmla="*/ 0 h 107"/>
                  <a:gd name="T82" fmla="*/ 0 w 187"/>
                  <a:gd name="T83" fmla="*/ 0 h 107"/>
                  <a:gd name="T84" fmla="*/ 0 w 187"/>
                  <a:gd name="T85" fmla="*/ 0 h 107"/>
                  <a:gd name="T86" fmla="*/ 0 w 187"/>
                  <a:gd name="T87" fmla="*/ 0 h 107"/>
                  <a:gd name="T88" fmla="*/ 0 w 187"/>
                  <a:gd name="T89" fmla="*/ 0 h 107"/>
                  <a:gd name="T90" fmla="*/ 0 w 187"/>
                  <a:gd name="T91" fmla="*/ 0 h 107"/>
                  <a:gd name="T92" fmla="*/ 0 w 187"/>
                  <a:gd name="T93" fmla="*/ 0 h 107"/>
                  <a:gd name="T94" fmla="*/ 0 w 187"/>
                  <a:gd name="T95" fmla="*/ 0 h 107"/>
                  <a:gd name="T96" fmla="*/ 0 w 187"/>
                  <a:gd name="T97" fmla="*/ 0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7"/>
                  <a:gd name="T149" fmla="*/ 187 w 187"/>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7">
                    <a:moveTo>
                      <a:pt x="0" y="54"/>
                    </a:moveTo>
                    <a:lnTo>
                      <a:pt x="2" y="59"/>
                    </a:lnTo>
                    <a:lnTo>
                      <a:pt x="3" y="65"/>
                    </a:lnTo>
                    <a:lnTo>
                      <a:pt x="5" y="69"/>
                    </a:lnTo>
                    <a:lnTo>
                      <a:pt x="8" y="74"/>
                    </a:lnTo>
                    <a:lnTo>
                      <a:pt x="12" y="80"/>
                    </a:lnTo>
                    <a:lnTo>
                      <a:pt x="16" y="84"/>
                    </a:lnTo>
                    <a:lnTo>
                      <a:pt x="22" y="88"/>
                    </a:lnTo>
                    <a:lnTo>
                      <a:pt x="28" y="92"/>
                    </a:lnTo>
                    <a:lnTo>
                      <a:pt x="41" y="98"/>
                    </a:lnTo>
                    <a:lnTo>
                      <a:pt x="57" y="104"/>
                    </a:lnTo>
                    <a:lnTo>
                      <a:pt x="75" y="106"/>
                    </a:lnTo>
                    <a:lnTo>
                      <a:pt x="93" y="107"/>
                    </a:lnTo>
                    <a:lnTo>
                      <a:pt x="113" y="106"/>
                    </a:lnTo>
                    <a:lnTo>
                      <a:pt x="130" y="104"/>
                    </a:lnTo>
                    <a:lnTo>
                      <a:pt x="146" y="98"/>
                    </a:lnTo>
                    <a:lnTo>
                      <a:pt x="159" y="92"/>
                    </a:lnTo>
                    <a:lnTo>
                      <a:pt x="166" y="88"/>
                    </a:lnTo>
                    <a:lnTo>
                      <a:pt x="171" y="84"/>
                    </a:lnTo>
                    <a:lnTo>
                      <a:pt x="176" y="80"/>
                    </a:lnTo>
                    <a:lnTo>
                      <a:pt x="180" y="74"/>
                    </a:lnTo>
                    <a:lnTo>
                      <a:pt x="183" y="69"/>
                    </a:lnTo>
                    <a:lnTo>
                      <a:pt x="185" y="65"/>
                    </a:lnTo>
                    <a:lnTo>
                      <a:pt x="187" y="59"/>
                    </a:lnTo>
                    <a:lnTo>
                      <a:pt x="187" y="54"/>
                    </a:lnTo>
                    <a:lnTo>
                      <a:pt x="187" y="48"/>
                    </a:lnTo>
                    <a:lnTo>
                      <a:pt x="185" y="42"/>
                    </a:lnTo>
                    <a:lnTo>
                      <a:pt x="183" y="38"/>
                    </a:lnTo>
                    <a:lnTo>
                      <a:pt x="180" y="33"/>
                    </a:lnTo>
                    <a:lnTo>
                      <a:pt x="176" y="27"/>
                    </a:lnTo>
                    <a:lnTo>
                      <a:pt x="171" y="24"/>
                    </a:lnTo>
                    <a:lnTo>
                      <a:pt x="166" y="20"/>
                    </a:lnTo>
                    <a:lnTo>
                      <a:pt x="159" y="16"/>
                    </a:lnTo>
                    <a:lnTo>
                      <a:pt x="146" y="9"/>
                    </a:lnTo>
                    <a:lnTo>
                      <a:pt x="130" y="4"/>
                    </a:lnTo>
                    <a:lnTo>
                      <a:pt x="113" y="1"/>
                    </a:lnTo>
                    <a:lnTo>
                      <a:pt x="93" y="0"/>
                    </a:lnTo>
                    <a:lnTo>
                      <a:pt x="75" y="1"/>
                    </a:lnTo>
                    <a:lnTo>
                      <a:pt x="57" y="4"/>
                    </a:lnTo>
                    <a:lnTo>
                      <a:pt x="41" y="9"/>
                    </a:lnTo>
                    <a:lnTo>
                      <a:pt x="28" y="16"/>
                    </a:lnTo>
                    <a:lnTo>
                      <a:pt x="22" y="20"/>
                    </a:lnTo>
                    <a:lnTo>
                      <a:pt x="16" y="24"/>
                    </a:lnTo>
                    <a:lnTo>
                      <a:pt x="12" y="27"/>
                    </a:lnTo>
                    <a:lnTo>
                      <a:pt x="8" y="33"/>
                    </a:lnTo>
                    <a:lnTo>
                      <a:pt x="5" y="38"/>
                    </a:lnTo>
                    <a:lnTo>
                      <a:pt x="3" y="42"/>
                    </a:lnTo>
                    <a:lnTo>
                      <a:pt x="2" y="48"/>
                    </a:lnTo>
                    <a:lnTo>
                      <a:pt x="0" y="54"/>
                    </a:lnTo>
                    <a:close/>
                  </a:path>
                </a:pathLst>
              </a:custGeom>
              <a:noFill/>
              <a:ln w="7938">
                <a:solidFill>
                  <a:srgbClr val="000000"/>
                </a:solidFill>
                <a:prstDash val="solid"/>
                <a:round/>
                <a:headEnd/>
                <a:tailEnd/>
              </a:ln>
            </p:spPr>
            <p:txBody>
              <a:bodyPr/>
              <a:lstStyle/>
              <a:p>
                <a:endParaRPr lang="en-US"/>
              </a:p>
            </p:txBody>
          </p:sp>
          <p:sp>
            <p:nvSpPr>
              <p:cNvPr id="55844" name="Freeform 2286"/>
              <p:cNvSpPr>
                <a:spLocks/>
              </p:cNvSpPr>
              <p:nvPr/>
            </p:nvSpPr>
            <p:spPr bwMode="auto">
              <a:xfrm>
                <a:off x="3519" y="2734"/>
                <a:ext cx="57" cy="30"/>
              </a:xfrm>
              <a:custGeom>
                <a:avLst/>
                <a:gdLst>
                  <a:gd name="T0" fmla="*/ 0 w 342"/>
                  <a:gd name="T1" fmla="*/ 0 h 178"/>
                  <a:gd name="T2" fmla="*/ 0 w 342"/>
                  <a:gd name="T3" fmla="*/ 0 h 178"/>
                  <a:gd name="T4" fmla="*/ 0 w 342"/>
                  <a:gd name="T5" fmla="*/ 0 h 178"/>
                  <a:gd name="T6" fmla="*/ 0 w 342"/>
                  <a:gd name="T7" fmla="*/ 0 h 178"/>
                  <a:gd name="T8" fmla="*/ 0 w 342"/>
                  <a:gd name="T9" fmla="*/ 0 h 178"/>
                  <a:gd name="T10" fmla="*/ 0 w 342"/>
                  <a:gd name="T11" fmla="*/ 0 h 178"/>
                  <a:gd name="T12" fmla="*/ 0 w 342"/>
                  <a:gd name="T13" fmla="*/ 1 h 178"/>
                  <a:gd name="T14" fmla="*/ 0 w 342"/>
                  <a:gd name="T15" fmla="*/ 1 h 178"/>
                  <a:gd name="T16" fmla="*/ 0 w 342"/>
                  <a:gd name="T17" fmla="*/ 1 h 178"/>
                  <a:gd name="T18" fmla="*/ 0 w 342"/>
                  <a:gd name="T19" fmla="*/ 1 h 178"/>
                  <a:gd name="T20" fmla="*/ 0 w 342"/>
                  <a:gd name="T21" fmla="*/ 1 h 178"/>
                  <a:gd name="T22" fmla="*/ 0 w 342"/>
                  <a:gd name="T23" fmla="*/ 1 h 178"/>
                  <a:gd name="T24" fmla="*/ 0 w 342"/>
                  <a:gd name="T25" fmla="*/ 1 h 178"/>
                  <a:gd name="T26" fmla="*/ 0 w 342"/>
                  <a:gd name="T27" fmla="*/ 1 h 178"/>
                  <a:gd name="T28" fmla="*/ 1 w 342"/>
                  <a:gd name="T29" fmla="*/ 1 h 178"/>
                  <a:gd name="T30" fmla="*/ 1 w 342"/>
                  <a:gd name="T31" fmla="*/ 1 h 178"/>
                  <a:gd name="T32" fmla="*/ 1 w 342"/>
                  <a:gd name="T33" fmla="*/ 1 h 178"/>
                  <a:gd name="T34" fmla="*/ 1 w 342"/>
                  <a:gd name="T35" fmla="*/ 1 h 178"/>
                  <a:gd name="T36" fmla="*/ 1 w 342"/>
                  <a:gd name="T37" fmla="*/ 1 h 178"/>
                  <a:gd name="T38" fmla="*/ 1 w 342"/>
                  <a:gd name="T39" fmla="*/ 1 h 178"/>
                  <a:gd name="T40" fmla="*/ 1 w 342"/>
                  <a:gd name="T41" fmla="*/ 1 h 178"/>
                  <a:gd name="T42" fmla="*/ 1 w 342"/>
                  <a:gd name="T43" fmla="*/ 1 h 178"/>
                  <a:gd name="T44" fmla="*/ 2 w 342"/>
                  <a:gd name="T45" fmla="*/ 1 h 178"/>
                  <a:gd name="T46" fmla="*/ 2 w 342"/>
                  <a:gd name="T47" fmla="*/ 1 h 178"/>
                  <a:gd name="T48" fmla="*/ 2 w 342"/>
                  <a:gd name="T49" fmla="*/ 1 h 178"/>
                  <a:gd name="T50" fmla="*/ 2 w 342"/>
                  <a:gd name="T51" fmla="*/ 1 h 178"/>
                  <a:gd name="T52" fmla="*/ 2 w 342"/>
                  <a:gd name="T53" fmla="*/ 0 h 178"/>
                  <a:gd name="T54" fmla="*/ 2 w 342"/>
                  <a:gd name="T55" fmla="*/ 0 h 178"/>
                  <a:gd name="T56" fmla="*/ 2 w 342"/>
                  <a:gd name="T57" fmla="*/ 0 h 178"/>
                  <a:gd name="T58" fmla="*/ 2 w 342"/>
                  <a:gd name="T59" fmla="*/ 0 h 178"/>
                  <a:gd name="T60" fmla="*/ 1 w 342"/>
                  <a:gd name="T61" fmla="*/ 0 h 178"/>
                  <a:gd name="T62" fmla="*/ 1 w 342"/>
                  <a:gd name="T63" fmla="*/ 0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178"/>
                  <a:gd name="T98" fmla="*/ 342 w 342"/>
                  <a:gd name="T99" fmla="*/ 178 h 1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178">
                    <a:moveTo>
                      <a:pt x="68" y="0"/>
                    </a:moveTo>
                    <a:lnTo>
                      <a:pt x="57" y="6"/>
                    </a:lnTo>
                    <a:lnTo>
                      <a:pt x="48" y="12"/>
                    </a:lnTo>
                    <a:lnTo>
                      <a:pt x="39" y="17"/>
                    </a:lnTo>
                    <a:lnTo>
                      <a:pt x="31" y="23"/>
                    </a:lnTo>
                    <a:lnTo>
                      <a:pt x="24" y="30"/>
                    </a:lnTo>
                    <a:lnTo>
                      <a:pt x="17" y="37"/>
                    </a:lnTo>
                    <a:lnTo>
                      <a:pt x="12" y="44"/>
                    </a:lnTo>
                    <a:lnTo>
                      <a:pt x="8" y="50"/>
                    </a:lnTo>
                    <a:lnTo>
                      <a:pt x="5" y="57"/>
                    </a:lnTo>
                    <a:lnTo>
                      <a:pt x="2" y="65"/>
                    </a:lnTo>
                    <a:lnTo>
                      <a:pt x="0" y="73"/>
                    </a:lnTo>
                    <a:lnTo>
                      <a:pt x="0" y="80"/>
                    </a:lnTo>
                    <a:lnTo>
                      <a:pt x="0" y="88"/>
                    </a:lnTo>
                    <a:lnTo>
                      <a:pt x="2" y="96"/>
                    </a:lnTo>
                    <a:lnTo>
                      <a:pt x="5" y="104"/>
                    </a:lnTo>
                    <a:lnTo>
                      <a:pt x="9" y="111"/>
                    </a:lnTo>
                    <a:lnTo>
                      <a:pt x="14" y="118"/>
                    </a:lnTo>
                    <a:lnTo>
                      <a:pt x="19" y="125"/>
                    </a:lnTo>
                    <a:lnTo>
                      <a:pt x="26" y="132"/>
                    </a:lnTo>
                    <a:lnTo>
                      <a:pt x="34" y="138"/>
                    </a:lnTo>
                    <a:lnTo>
                      <a:pt x="42" y="145"/>
                    </a:lnTo>
                    <a:lnTo>
                      <a:pt x="51" y="150"/>
                    </a:lnTo>
                    <a:lnTo>
                      <a:pt x="60" y="155"/>
                    </a:lnTo>
                    <a:lnTo>
                      <a:pt x="72" y="159"/>
                    </a:lnTo>
                    <a:lnTo>
                      <a:pt x="82" y="164"/>
                    </a:lnTo>
                    <a:lnTo>
                      <a:pt x="93" y="167"/>
                    </a:lnTo>
                    <a:lnTo>
                      <a:pt x="106" y="171"/>
                    </a:lnTo>
                    <a:lnTo>
                      <a:pt x="118" y="173"/>
                    </a:lnTo>
                    <a:lnTo>
                      <a:pt x="131" y="175"/>
                    </a:lnTo>
                    <a:lnTo>
                      <a:pt x="144" y="176"/>
                    </a:lnTo>
                    <a:lnTo>
                      <a:pt x="157" y="178"/>
                    </a:lnTo>
                    <a:lnTo>
                      <a:pt x="170" y="178"/>
                    </a:lnTo>
                    <a:lnTo>
                      <a:pt x="184" y="178"/>
                    </a:lnTo>
                    <a:lnTo>
                      <a:pt x="198" y="176"/>
                    </a:lnTo>
                    <a:lnTo>
                      <a:pt x="211" y="175"/>
                    </a:lnTo>
                    <a:lnTo>
                      <a:pt x="224" y="173"/>
                    </a:lnTo>
                    <a:lnTo>
                      <a:pt x="236" y="171"/>
                    </a:lnTo>
                    <a:lnTo>
                      <a:pt x="248" y="167"/>
                    </a:lnTo>
                    <a:lnTo>
                      <a:pt x="260" y="164"/>
                    </a:lnTo>
                    <a:lnTo>
                      <a:pt x="270" y="159"/>
                    </a:lnTo>
                    <a:lnTo>
                      <a:pt x="281" y="155"/>
                    </a:lnTo>
                    <a:lnTo>
                      <a:pt x="291" y="150"/>
                    </a:lnTo>
                    <a:lnTo>
                      <a:pt x="300" y="145"/>
                    </a:lnTo>
                    <a:lnTo>
                      <a:pt x="308" y="138"/>
                    </a:lnTo>
                    <a:lnTo>
                      <a:pt x="316" y="132"/>
                    </a:lnTo>
                    <a:lnTo>
                      <a:pt x="323" y="125"/>
                    </a:lnTo>
                    <a:lnTo>
                      <a:pt x="328" y="118"/>
                    </a:lnTo>
                    <a:lnTo>
                      <a:pt x="333" y="111"/>
                    </a:lnTo>
                    <a:lnTo>
                      <a:pt x="336" y="104"/>
                    </a:lnTo>
                    <a:lnTo>
                      <a:pt x="340" y="96"/>
                    </a:lnTo>
                    <a:lnTo>
                      <a:pt x="341" y="88"/>
                    </a:lnTo>
                    <a:lnTo>
                      <a:pt x="342" y="80"/>
                    </a:lnTo>
                    <a:lnTo>
                      <a:pt x="341" y="73"/>
                    </a:lnTo>
                    <a:lnTo>
                      <a:pt x="340" y="65"/>
                    </a:lnTo>
                    <a:lnTo>
                      <a:pt x="337" y="57"/>
                    </a:lnTo>
                    <a:lnTo>
                      <a:pt x="334" y="50"/>
                    </a:lnTo>
                    <a:lnTo>
                      <a:pt x="329" y="44"/>
                    </a:lnTo>
                    <a:lnTo>
                      <a:pt x="325" y="37"/>
                    </a:lnTo>
                    <a:lnTo>
                      <a:pt x="318" y="30"/>
                    </a:lnTo>
                    <a:lnTo>
                      <a:pt x="311" y="23"/>
                    </a:lnTo>
                    <a:lnTo>
                      <a:pt x="303" y="17"/>
                    </a:lnTo>
                    <a:lnTo>
                      <a:pt x="294" y="12"/>
                    </a:lnTo>
                    <a:lnTo>
                      <a:pt x="284" y="6"/>
                    </a:lnTo>
                    <a:lnTo>
                      <a:pt x="274" y="0"/>
                    </a:lnTo>
                  </a:path>
                </a:pathLst>
              </a:custGeom>
              <a:noFill/>
              <a:ln w="7938">
                <a:solidFill>
                  <a:srgbClr val="000000"/>
                </a:solidFill>
                <a:prstDash val="solid"/>
                <a:round/>
                <a:headEnd/>
                <a:tailEnd/>
              </a:ln>
            </p:spPr>
            <p:txBody>
              <a:bodyPr/>
              <a:lstStyle/>
              <a:p>
                <a:endParaRPr lang="en-US"/>
              </a:p>
            </p:txBody>
          </p:sp>
          <p:sp>
            <p:nvSpPr>
              <p:cNvPr id="55845" name="Freeform 2287"/>
              <p:cNvSpPr>
                <a:spLocks/>
              </p:cNvSpPr>
              <p:nvPr/>
            </p:nvSpPr>
            <p:spPr bwMode="auto">
              <a:xfrm>
                <a:off x="3519" y="2753"/>
                <a:ext cx="57" cy="17"/>
              </a:xfrm>
              <a:custGeom>
                <a:avLst/>
                <a:gdLst>
                  <a:gd name="T0" fmla="*/ 0 w 342"/>
                  <a:gd name="T1" fmla="*/ 0 h 99"/>
                  <a:gd name="T2" fmla="*/ 0 w 342"/>
                  <a:gd name="T3" fmla="*/ 0 h 99"/>
                  <a:gd name="T4" fmla="*/ 0 w 342"/>
                  <a:gd name="T5" fmla="*/ 0 h 99"/>
                  <a:gd name="T6" fmla="*/ 0 w 342"/>
                  <a:gd name="T7" fmla="*/ 0 h 99"/>
                  <a:gd name="T8" fmla="*/ 0 w 342"/>
                  <a:gd name="T9" fmla="*/ 0 h 99"/>
                  <a:gd name="T10" fmla="*/ 0 w 342"/>
                  <a:gd name="T11" fmla="*/ 0 h 99"/>
                  <a:gd name="T12" fmla="*/ 0 w 342"/>
                  <a:gd name="T13" fmla="*/ 0 h 99"/>
                  <a:gd name="T14" fmla="*/ 0 w 342"/>
                  <a:gd name="T15" fmla="*/ 0 h 99"/>
                  <a:gd name="T16" fmla="*/ 0 w 342"/>
                  <a:gd name="T17" fmla="*/ 0 h 99"/>
                  <a:gd name="T18" fmla="*/ 0 w 342"/>
                  <a:gd name="T19" fmla="*/ 0 h 99"/>
                  <a:gd name="T20" fmla="*/ 0 w 342"/>
                  <a:gd name="T21" fmla="*/ 0 h 99"/>
                  <a:gd name="T22" fmla="*/ 0 w 342"/>
                  <a:gd name="T23" fmla="*/ 0 h 99"/>
                  <a:gd name="T24" fmla="*/ 0 w 342"/>
                  <a:gd name="T25" fmla="*/ 1 h 99"/>
                  <a:gd name="T26" fmla="*/ 0 w 342"/>
                  <a:gd name="T27" fmla="*/ 1 h 99"/>
                  <a:gd name="T28" fmla="*/ 1 w 342"/>
                  <a:gd name="T29" fmla="*/ 1 h 99"/>
                  <a:gd name="T30" fmla="*/ 1 w 342"/>
                  <a:gd name="T31" fmla="*/ 1 h 99"/>
                  <a:gd name="T32" fmla="*/ 1 w 342"/>
                  <a:gd name="T33" fmla="*/ 1 h 99"/>
                  <a:gd name="T34" fmla="*/ 1 w 342"/>
                  <a:gd name="T35" fmla="*/ 1 h 99"/>
                  <a:gd name="T36" fmla="*/ 1 w 342"/>
                  <a:gd name="T37" fmla="*/ 1 h 99"/>
                  <a:gd name="T38" fmla="*/ 1 w 342"/>
                  <a:gd name="T39" fmla="*/ 1 h 99"/>
                  <a:gd name="T40" fmla="*/ 1 w 342"/>
                  <a:gd name="T41" fmla="*/ 1 h 99"/>
                  <a:gd name="T42" fmla="*/ 1 w 342"/>
                  <a:gd name="T43" fmla="*/ 0 h 99"/>
                  <a:gd name="T44" fmla="*/ 1 w 342"/>
                  <a:gd name="T45" fmla="*/ 0 h 99"/>
                  <a:gd name="T46" fmla="*/ 1 w 342"/>
                  <a:gd name="T47" fmla="*/ 0 h 99"/>
                  <a:gd name="T48" fmla="*/ 2 w 342"/>
                  <a:gd name="T49" fmla="*/ 0 h 99"/>
                  <a:gd name="T50" fmla="*/ 2 w 342"/>
                  <a:gd name="T51" fmla="*/ 0 h 99"/>
                  <a:gd name="T52" fmla="*/ 2 w 342"/>
                  <a:gd name="T53" fmla="*/ 0 h 99"/>
                  <a:gd name="T54" fmla="*/ 2 w 342"/>
                  <a:gd name="T55" fmla="*/ 0 h 99"/>
                  <a:gd name="T56" fmla="*/ 2 w 342"/>
                  <a:gd name="T57" fmla="*/ 0 h 99"/>
                  <a:gd name="T58" fmla="*/ 2 w 342"/>
                  <a:gd name="T59" fmla="*/ 0 h 99"/>
                  <a:gd name="T60" fmla="*/ 2 w 342"/>
                  <a:gd name="T61" fmla="*/ 0 h 99"/>
                  <a:gd name="T62" fmla="*/ 2 w 342"/>
                  <a:gd name="T63" fmla="*/ 0 h 99"/>
                  <a:gd name="T64" fmla="*/ 2 w 342"/>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2"/>
                  <a:gd name="T100" fmla="*/ 0 h 99"/>
                  <a:gd name="T101" fmla="*/ 342 w 34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2" h="99">
                    <a:moveTo>
                      <a:pt x="0" y="0"/>
                    </a:moveTo>
                    <a:lnTo>
                      <a:pt x="0" y="7"/>
                    </a:lnTo>
                    <a:lnTo>
                      <a:pt x="1" y="13"/>
                    </a:lnTo>
                    <a:lnTo>
                      <a:pt x="4" y="19"/>
                    </a:lnTo>
                    <a:lnTo>
                      <a:pt x="6" y="26"/>
                    </a:lnTo>
                    <a:lnTo>
                      <a:pt x="9" y="32"/>
                    </a:lnTo>
                    <a:lnTo>
                      <a:pt x="13" y="38"/>
                    </a:lnTo>
                    <a:lnTo>
                      <a:pt x="17" y="43"/>
                    </a:lnTo>
                    <a:lnTo>
                      <a:pt x="23" y="49"/>
                    </a:lnTo>
                    <a:lnTo>
                      <a:pt x="35" y="60"/>
                    </a:lnTo>
                    <a:lnTo>
                      <a:pt x="50" y="69"/>
                    </a:lnTo>
                    <a:lnTo>
                      <a:pt x="67" y="78"/>
                    </a:lnTo>
                    <a:lnTo>
                      <a:pt x="85" y="85"/>
                    </a:lnTo>
                    <a:lnTo>
                      <a:pt x="106" y="91"/>
                    </a:lnTo>
                    <a:lnTo>
                      <a:pt x="127" y="95"/>
                    </a:lnTo>
                    <a:lnTo>
                      <a:pt x="149" y="98"/>
                    </a:lnTo>
                    <a:lnTo>
                      <a:pt x="170" y="99"/>
                    </a:lnTo>
                    <a:lnTo>
                      <a:pt x="193" y="98"/>
                    </a:lnTo>
                    <a:lnTo>
                      <a:pt x="215" y="95"/>
                    </a:lnTo>
                    <a:lnTo>
                      <a:pt x="236" y="91"/>
                    </a:lnTo>
                    <a:lnTo>
                      <a:pt x="257" y="85"/>
                    </a:lnTo>
                    <a:lnTo>
                      <a:pt x="275" y="78"/>
                    </a:lnTo>
                    <a:lnTo>
                      <a:pt x="292" y="69"/>
                    </a:lnTo>
                    <a:lnTo>
                      <a:pt x="307" y="60"/>
                    </a:lnTo>
                    <a:lnTo>
                      <a:pt x="319" y="49"/>
                    </a:lnTo>
                    <a:lnTo>
                      <a:pt x="324" y="43"/>
                    </a:lnTo>
                    <a:lnTo>
                      <a:pt x="328" y="38"/>
                    </a:lnTo>
                    <a:lnTo>
                      <a:pt x="333" y="32"/>
                    </a:lnTo>
                    <a:lnTo>
                      <a:pt x="336" y="26"/>
                    </a:lnTo>
                    <a:lnTo>
                      <a:pt x="339" y="19"/>
                    </a:lnTo>
                    <a:lnTo>
                      <a:pt x="340" y="13"/>
                    </a:lnTo>
                    <a:lnTo>
                      <a:pt x="341" y="7"/>
                    </a:lnTo>
                    <a:lnTo>
                      <a:pt x="342" y="0"/>
                    </a:lnTo>
                  </a:path>
                </a:pathLst>
              </a:custGeom>
              <a:noFill/>
              <a:ln w="7938">
                <a:solidFill>
                  <a:srgbClr val="000000"/>
                </a:solidFill>
                <a:prstDash val="solid"/>
                <a:round/>
                <a:headEnd/>
                <a:tailEnd/>
              </a:ln>
            </p:spPr>
            <p:txBody>
              <a:bodyPr/>
              <a:lstStyle/>
              <a:p>
                <a:endParaRPr lang="en-US"/>
              </a:p>
            </p:txBody>
          </p:sp>
          <p:sp>
            <p:nvSpPr>
              <p:cNvPr id="55846" name="Freeform 2288"/>
              <p:cNvSpPr>
                <a:spLocks/>
              </p:cNvSpPr>
              <p:nvPr/>
            </p:nvSpPr>
            <p:spPr bwMode="auto">
              <a:xfrm>
                <a:off x="3563" y="2743"/>
                <a:ext cx="10" cy="16"/>
              </a:xfrm>
              <a:custGeom>
                <a:avLst/>
                <a:gdLst>
                  <a:gd name="T0" fmla="*/ 0 w 61"/>
                  <a:gd name="T1" fmla="*/ 1 h 94"/>
                  <a:gd name="T2" fmla="*/ 0 w 61"/>
                  <a:gd name="T3" fmla="*/ 1 h 94"/>
                  <a:gd name="T4" fmla="*/ 0 w 61"/>
                  <a:gd name="T5" fmla="*/ 0 h 94"/>
                  <a:gd name="T6" fmla="*/ 0 w 61"/>
                  <a:gd name="T7" fmla="*/ 0 h 94"/>
                  <a:gd name="T8" fmla="*/ 0 w 61"/>
                  <a:gd name="T9" fmla="*/ 0 h 94"/>
                  <a:gd name="T10" fmla="*/ 0 w 61"/>
                  <a:gd name="T11" fmla="*/ 0 h 94"/>
                  <a:gd name="T12" fmla="*/ 0 w 61"/>
                  <a:gd name="T13" fmla="*/ 0 h 94"/>
                  <a:gd name="T14" fmla="*/ 0 w 61"/>
                  <a:gd name="T15" fmla="*/ 0 h 94"/>
                  <a:gd name="T16" fmla="*/ 0 w 61"/>
                  <a:gd name="T17" fmla="*/ 0 h 94"/>
                  <a:gd name="T18" fmla="*/ 0 w 61"/>
                  <a:gd name="T19" fmla="*/ 0 h 94"/>
                  <a:gd name="T20" fmla="*/ 0 w 61"/>
                  <a:gd name="T21" fmla="*/ 0 h 94"/>
                  <a:gd name="T22" fmla="*/ 0 w 61"/>
                  <a:gd name="T23" fmla="*/ 0 h 94"/>
                  <a:gd name="T24" fmla="*/ 0 w 61"/>
                  <a:gd name="T25" fmla="*/ 0 h 94"/>
                  <a:gd name="T26" fmla="*/ 0 w 61"/>
                  <a:gd name="T27" fmla="*/ 0 h 94"/>
                  <a:gd name="T28" fmla="*/ 0 w 61"/>
                  <a:gd name="T29" fmla="*/ 0 h 94"/>
                  <a:gd name="T30" fmla="*/ 0 w 61"/>
                  <a:gd name="T31" fmla="*/ 0 h 94"/>
                  <a:gd name="T32" fmla="*/ 0 w 61"/>
                  <a:gd name="T33" fmla="*/ 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94"/>
                  <a:gd name="T53" fmla="*/ 61 w 61"/>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94">
                    <a:moveTo>
                      <a:pt x="0" y="94"/>
                    </a:moveTo>
                    <a:lnTo>
                      <a:pt x="10" y="90"/>
                    </a:lnTo>
                    <a:lnTo>
                      <a:pt x="17" y="85"/>
                    </a:lnTo>
                    <a:lnTo>
                      <a:pt x="25" y="81"/>
                    </a:lnTo>
                    <a:lnTo>
                      <a:pt x="32" y="75"/>
                    </a:lnTo>
                    <a:lnTo>
                      <a:pt x="38" y="69"/>
                    </a:lnTo>
                    <a:lnTo>
                      <a:pt x="44" y="64"/>
                    </a:lnTo>
                    <a:lnTo>
                      <a:pt x="49" y="58"/>
                    </a:lnTo>
                    <a:lnTo>
                      <a:pt x="53" y="52"/>
                    </a:lnTo>
                    <a:lnTo>
                      <a:pt x="56" y="45"/>
                    </a:lnTo>
                    <a:lnTo>
                      <a:pt x="58" y="40"/>
                    </a:lnTo>
                    <a:lnTo>
                      <a:pt x="61" y="33"/>
                    </a:lnTo>
                    <a:lnTo>
                      <a:pt x="61" y="26"/>
                    </a:lnTo>
                    <a:lnTo>
                      <a:pt x="61" y="20"/>
                    </a:lnTo>
                    <a:lnTo>
                      <a:pt x="60" y="14"/>
                    </a:lnTo>
                    <a:lnTo>
                      <a:pt x="58" y="7"/>
                    </a:lnTo>
                    <a:lnTo>
                      <a:pt x="56" y="0"/>
                    </a:lnTo>
                  </a:path>
                </a:pathLst>
              </a:custGeom>
              <a:noFill/>
              <a:ln w="7938">
                <a:solidFill>
                  <a:srgbClr val="000000"/>
                </a:solidFill>
                <a:prstDash val="solid"/>
                <a:round/>
                <a:headEnd/>
                <a:tailEnd/>
              </a:ln>
            </p:spPr>
            <p:txBody>
              <a:bodyPr/>
              <a:lstStyle/>
              <a:p>
                <a:endParaRPr lang="en-US"/>
              </a:p>
            </p:txBody>
          </p:sp>
          <p:sp>
            <p:nvSpPr>
              <p:cNvPr id="55847" name="Freeform 2289"/>
              <p:cNvSpPr>
                <a:spLocks/>
              </p:cNvSpPr>
              <p:nvPr/>
            </p:nvSpPr>
            <p:spPr bwMode="auto">
              <a:xfrm>
                <a:off x="3522" y="2743"/>
                <a:ext cx="5" cy="13"/>
              </a:xfrm>
              <a:custGeom>
                <a:avLst/>
                <a:gdLst>
                  <a:gd name="T0" fmla="*/ 0 w 30"/>
                  <a:gd name="T1" fmla="*/ 0 h 75"/>
                  <a:gd name="T2" fmla="*/ 0 w 30"/>
                  <a:gd name="T3" fmla="*/ 0 h 75"/>
                  <a:gd name="T4" fmla="*/ 0 w 30"/>
                  <a:gd name="T5" fmla="*/ 0 h 75"/>
                  <a:gd name="T6" fmla="*/ 0 w 30"/>
                  <a:gd name="T7" fmla="*/ 0 h 75"/>
                  <a:gd name="T8" fmla="*/ 0 w 30"/>
                  <a:gd name="T9" fmla="*/ 0 h 75"/>
                  <a:gd name="T10" fmla="*/ 0 w 30"/>
                  <a:gd name="T11" fmla="*/ 0 h 75"/>
                  <a:gd name="T12" fmla="*/ 0 w 30"/>
                  <a:gd name="T13" fmla="*/ 0 h 75"/>
                  <a:gd name="T14" fmla="*/ 0 w 30"/>
                  <a:gd name="T15" fmla="*/ 0 h 75"/>
                  <a:gd name="T16" fmla="*/ 0 w 3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75"/>
                  <a:gd name="T29" fmla="*/ 30 w 30"/>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75">
                    <a:moveTo>
                      <a:pt x="6" y="0"/>
                    </a:moveTo>
                    <a:lnTo>
                      <a:pt x="3" y="10"/>
                    </a:lnTo>
                    <a:lnTo>
                      <a:pt x="0" y="19"/>
                    </a:lnTo>
                    <a:lnTo>
                      <a:pt x="1" y="30"/>
                    </a:lnTo>
                    <a:lnTo>
                      <a:pt x="4" y="40"/>
                    </a:lnTo>
                    <a:lnTo>
                      <a:pt x="7" y="49"/>
                    </a:lnTo>
                    <a:lnTo>
                      <a:pt x="13" y="58"/>
                    </a:lnTo>
                    <a:lnTo>
                      <a:pt x="21" y="67"/>
                    </a:lnTo>
                    <a:lnTo>
                      <a:pt x="30" y="75"/>
                    </a:lnTo>
                  </a:path>
                </a:pathLst>
              </a:custGeom>
              <a:noFill/>
              <a:ln w="7938">
                <a:solidFill>
                  <a:srgbClr val="000000"/>
                </a:solidFill>
                <a:prstDash val="solid"/>
                <a:round/>
                <a:headEnd/>
                <a:tailEnd/>
              </a:ln>
            </p:spPr>
            <p:txBody>
              <a:bodyPr/>
              <a:lstStyle/>
              <a:p>
                <a:endParaRPr lang="en-US"/>
              </a:p>
            </p:txBody>
          </p:sp>
          <p:sp>
            <p:nvSpPr>
              <p:cNvPr id="55848" name="Line 2290"/>
              <p:cNvSpPr>
                <a:spLocks noChangeShapeType="1"/>
              </p:cNvSpPr>
              <p:nvPr/>
            </p:nvSpPr>
            <p:spPr bwMode="auto">
              <a:xfrm>
                <a:off x="3576" y="2747"/>
                <a:ext cx="0" cy="0"/>
              </a:xfrm>
              <a:prstGeom prst="line">
                <a:avLst/>
              </a:prstGeom>
              <a:noFill/>
              <a:ln w="7938">
                <a:solidFill>
                  <a:srgbClr val="000000"/>
                </a:solidFill>
                <a:round/>
                <a:headEnd/>
                <a:tailEnd/>
              </a:ln>
            </p:spPr>
            <p:txBody>
              <a:bodyPr/>
              <a:lstStyle/>
              <a:p>
                <a:endParaRPr lang="en-US"/>
              </a:p>
            </p:txBody>
          </p:sp>
          <p:sp>
            <p:nvSpPr>
              <p:cNvPr id="55849" name="Line 2291"/>
              <p:cNvSpPr>
                <a:spLocks noChangeShapeType="1"/>
              </p:cNvSpPr>
              <p:nvPr/>
            </p:nvSpPr>
            <p:spPr bwMode="auto">
              <a:xfrm>
                <a:off x="3576" y="2753"/>
                <a:ext cx="0" cy="0"/>
              </a:xfrm>
              <a:prstGeom prst="line">
                <a:avLst/>
              </a:prstGeom>
              <a:noFill/>
              <a:ln w="7938">
                <a:solidFill>
                  <a:srgbClr val="000000"/>
                </a:solidFill>
                <a:round/>
                <a:headEnd/>
                <a:tailEnd/>
              </a:ln>
            </p:spPr>
            <p:txBody>
              <a:bodyPr/>
              <a:lstStyle/>
              <a:p>
                <a:endParaRPr lang="en-US"/>
              </a:p>
            </p:txBody>
          </p:sp>
          <p:sp>
            <p:nvSpPr>
              <p:cNvPr id="55850" name="Line 2292"/>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1" name="Line 2293"/>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2" name="Line 2294"/>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3" name="Line 2295"/>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4" name="Line 2296"/>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5" name="Line 2297"/>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6" name="Line 2298"/>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7" name="Line 2299"/>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8" name="Line 2300"/>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59" name="Line 2301"/>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0" name="Line 2302"/>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1" name="Line 2303"/>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2" name="Line 2304"/>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3" name="Line 2305"/>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4" name="Line 2306"/>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5" name="Line 2307"/>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6" name="Line 2308"/>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7" name="Line 2309"/>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8" name="Line 2310"/>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69" name="Line 2311"/>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70" name="Line 2312"/>
              <p:cNvSpPr>
                <a:spLocks noChangeShapeType="1"/>
              </p:cNvSpPr>
              <p:nvPr/>
            </p:nvSpPr>
            <p:spPr bwMode="auto">
              <a:xfrm>
                <a:off x="3576" y="2747"/>
                <a:ext cx="0" cy="6"/>
              </a:xfrm>
              <a:prstGeom prst="line">
                <a:avLst/>
              </a:prstGeom>
              <a:noFill/>
              <a:ln w="7938">
                <a:solidFill>
                  <a:srgbClr val="000000"/>
                </a:solidFill>
                <a:round/>
                <a:headEnd/>
                <a:tailEnd/>
              </a:ln>
            </p:spPr>
            <p:txBody>
              <a:bodyPr/>
              <a:lstStyle/>
              <a:p>
                <a:endParaRPr lang="en-US"/>
              </a:p>
            </p:txBody>
          </p:sp>
          <p:sp>
            <p:nvSpPr>
              <p:cNvPr id="55871" name="Line 2313"/>
              <p:cNvSpPr>
                <a:spLocks noChangeShapeType="1"/>
              </p:cNvSpPr>
              <p:nvPr/>
            </p:nvSpPr>
            <p:spPr bwMode="auto">
              <a:xfrm>
                <a:off x="3519" y="2747"/>
                <a:ext cx="0" cy="0"/>
              </a:xfrm>
              <a:prstGeom prst="line">
                <a:avLst/>
              </a:prstGeom>
              <a:noFill/>
              <a:ln w="7938">
                <a:solidFill>
                  <a:srgbClr val="000000"/>
                </a:solidFill>
                <a:round/>
                <a:headEnd/>
                <a:tailEnd/>
              </a:ln>
            </p:spPr>
            <p:txBody>
              <a:bodyPr/>
              <a:lstStyle/>
              <a:p>
                <a:endParaRPr lang="en-US"/>
              </a:p>
            </p:txBody>
          </p:sp>
          <p:sp>
            <p:nvSpPr>
              <p:cNvPr id="55872" name="Line 2314"/>
              <p:cNvSpPr>
                <a:spLocks noChangeShapeType="1"/>
              </p:cNvSpPr>
              <p:nvPr/>
            </p:nvSpPr>
            <p:spPr bwMode="auto">
              <a:xfrm>
                <a:off x="3519" y="2753"/>
                <a:ext cx="0" cy="0"/>
              </a:xfrm>
              <a:prstGeom prst="line">
                <a:avLst/>
              </a:prstGeom>
              <a:noFill/>
              <a:ln w="7938">
                <a:solidFill>
                  <a:srgbClr val="000000"/>
                </a:solidFill>
                <a:round/>
                <a:headEnd/>
                <a:tailEnd/>
              </a:ln>
            </p:spPr>
            <p:txBody>
              <a:bodyPr/>
              <a:lstStyle/>
              <a:p>
                <a:endParaRPr lang="en-US"/>
              </a:p>
            </p:txBody>
          </p:sp>
          <p:sp>
            <p:nvSpPr>
              <p:cNvPr id="55873" name="Line 2315"/>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4" name="Line 2316"/>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5" name="Line 2317"/>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6" name="Line 2318"/>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7" name="Line 2319"/>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8" name="Line 2320"/>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79" name="Line 2321"/>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0" name="Line 2322"/>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1" name="Line 2323"/>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2" name="Line 2324"/>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3" name="Line 2325"/>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4" name="Line 2326"/>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5" name="Line 2327"/>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6" name="Line 2328"/>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7" name="Line 2329"/>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8" name="Line 2330"/>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89" name="Line 2331"/>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90" name="Line 2332"/>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91" name="Line 2333"/>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92" name="Line 2334"/>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93" name="Line 2335"/>
              <p:cNvSpPr>
                <a:spLocks noChangeShapeType="1"/>
              </p:cNvSpPr>
              <p:nvPr/>
            </p:nvSpPr>
            <p:spPr bwMode="auto">
              <a:xfrm>
                <a:off x="3519" y="2747"/>
                <a:ext cx="0" cy="6"/>
              </a:xfrm>
              <a:prstGeom prst="line">
                <a:avLst/>
              </a:prstGeom>
              <a:noFill/>
              <a:ln w="7938">
                <a:solidFill>
                  <a:srgbClr val="000000"/>
                </a:solidFill>
                <a:round/>
                <a:headEnd/>
                <a:tailEnd/>
              </a:ln>
            </p:spPr>
            <p:txBody>
              <a:bodyPr/>
              <a:lstStyle/>
              <a:p>
                <a:endParaRPr lang="en-US"/>
              </a:p>
            </p:txBody>
          </p:sp>
          <p:sp>
            <p:nvSpPr>
              <p:cNvPr id="55894" name="Freeform 2336"/>
              <p:cNvSpPr>
                <a:spLocks/>
              </p:cNvSpPr>
              <p:nvPr/>
            </p:nvSpPr>
            <p:spPr bwMode="auto">
              <a:xfrm>
                <a:off x="3523" y="2728"/>
                <a:ext cx="49" cy="15"/>
              </a:xfrm>
              <a:custGeom>
                <a:avLst/>
                <a:gdLst>
                  <a:gd name="T0" fmla="*/ 1 w 294"/>
                  <a:gd name="T1" fmla="*/ 0 h 91"/>
                  <a:gd name="T2" fmla="*/ 1 w 294"/>
                  <a:gd name="T3" fmla="*/ 0 h 91"/>
                  <a:gd name="T4" fmla="*/ 1 w 294"/>
                  <a:gd name="T5" fmla="*/ 0 h 91"/>
                  <a:gd name="T6" fmla="*/ 1 w 294"/>
                  <a:gd name="T7" fmla="*/ 0 h 91"/>
                  <a:gd name="T8" fmla="*/ 1 w 294"/>
                  <a:gd name="T9" fmla="*/ 0 h 91"/>
                  <a:gd name="T10" fmla="*/ 1 w 294"/>
                  <a:gd name="T11" fmla="*/ 0 h 91"/>
                  <a:gd name="T12" fmla="*/ 1 w 294"/>
                  <a:gd name="T13" fmla="*/ 0 h 91"/>
                  <a:gd name="T14" fmla="*/ 1 w 294"/>
                  <a:gd name="T15" fmla="*/ 0 h 91"/>
                  <a:gd name="T16" fmla="*/ 1 w 294"/>
                  <a:gd name="T17" fmla="*/ 0 h 91"/>
                  <a:gd name="T18" fmla="*/ 1 w 294"/>
                  <a:gd name="T19" fmla="*/ 0 h 91"/>
                  <a:gd name="T20" fmla="*/ 1 w 294"/>
                  <a:gd name="T21" fmla="*/ 0 h 91"/>
                  <a:gd name="T22" fmla="*/ 1 w 294"/>
                  <a:gd name="T23" fmla="*/ 0 h 91"/>
                  <a:gd name="T24" fmla="*/ 1 w 294"/>
                  <a:gd name="T25" fmla="*/ 0 h 91"/>
                  <a:gd name="T26" fmla="*/ 0 w 294"/>
                  <a:gd name="T27" fmla="*/ 0 h 91"/>
                  <a:gd name="T28" fmla="*/ 0 w 294"/>
                  <a:gd name="T29" fmla="*/ 0 h 91"/>
                  <a:gd name="T30" fmla="*/ 0 w 294"/>
                  <a:gd name="T31" fmla="*/ 0 h 91"/>
                  <a:gd name="T32" fmla="*/ 0 w 294"/>
                  <a:gd name="T33" fmla="*/ 0 h 91"/>
                  <a:gd name="T34" fmla="*/ 0 w 294"/>
                  <a:gd name="T35" fmla="*/ 0 h 91"/>
                  <a:gd name="T36" fmla="*/ 0 w 294"/>
                  <a:gd name="T37" fmla="*/ 0 h 91"/>
                  <a:gd name="T38" fmla="*/ 0 w 294"/>
                  <a:gd name="T39" fmla="*/ 0 h 91"/>
                  <a:gd name="T40" fmla="*/ 0 w 294"/>
                  <a:gd name="T41" fmla="*/ 0 h 91"/>
                  <a:gd name="T42" fmla="*/ 0 w 294"/>
                  <a:gd name="T43" fmla="*/ 0 h 91"/>
                  <a:gd name="T44" fmla="*/ 0 w 294"/>
                  <a:gd name="T45" fmla="*/ 0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4"/>
                  <a:gd name="T70" fmla="*/ 0 h 91"/>
                  <a:gd name="T71" fmla="*/ 294 w 294"/>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4" h="91">
                    <a:moveTo>
                      <a:pt x="294" y="91"/>
                    </a:moveTo>
                    <a:lnTo>
                      <a:pt x="285" y="75"/>
                    </a:lnTo>
                    <a:lnTo>
                      <a:pt x="275" y="60"/>
                    </a:lnTo>
                    <a:lnTo>
                      <a:pt x="265" y="49"/>
                    </a:lnTo>
                    <a:lnTo>
                      <a:pt x="253" y="39"/>
                    </a:lnTo>
                    <a:lnTo>
                      <a:pt x="243" y="31"/>
                    </a:lnTo>
                    <a:lnTo>
                      <a:pt x="233" y="24"/>
                    </a:lnTo>
                    <a:lnTo>
                      <a:pt x="213" y="14"/>
                    </a:lnTo>
                    <a:lnTo>
                      <a:pt x="195" y="7"/>
                    </a:lnTo>
                    <a:lnTo>
                      <a:pt x="178" y="3"/>
                    </a:lnTo>
                    <a:lnTo>
                      <a:pt x="162" y="0"/>
                    </a:lnTo>
                    <a:lnTo>
                      <a:pt x="146" y="0"/>
                    </a:lnTo>
                    <a:lnTo>
                      <a:pt x="131" y="0"/>
                    </a:lnTo>
                    <a:lnTo>
                      <a:pt x="115" y="3"/>
                    </a:lnTo>
                    <a:lnTo>
                      <a:pt x="98" y="7"/>
                    </a:lnTo>
                    <a:lnTo>
                      <a:pt x="81" y="14"/>
                    </a:lnTo>
                    <a:lnTo>
                      <a:pt x="61" y="24"/>
                    </a:lnTo>
                    <a:lnTo>
                      <a:pt x="51" y="31"/>
                    </a:lnTo>
                    <a:lnTo>
                      <a:pt x="41" y="39"/>
                    </a:lnTo>
                    <a:lnTo>
                      <a:pt x="30" y="49"/>
                    </a:lnTo>
                    <a:lnTo>
                      <a:pt x="19" y="60"/>
                    </a:lnTo>
                    <a:lnTo>
                      <a:pt x="9" y="75"/>
                    </a:lnTo>
                    <a:lnTo>
                      <a:pt x="0" y="91"/>
                    </a:lnTo>
                  </a:path>
                </a:pathLst>
              </a:custGeom>
              <a:noFill/>
              <a:ln w="7938">
                <a:solidFill>
                  <a:srgbClr val="000000"/>
                </a:solidFill>
                <a:prstDash val="solid"/>
                <a:round/>
                <a:headEnd/>
                <a:tailEnd/>
              </a:ln>
            </p:spPr>
            <p:txBody>
              <a:bodyPr/>
              <a:lstStyle/>
              <a:p>
                <a:endParaRPr lang="en-US"/>
              </a:p>
            </p:txBody>
          </p:sp>
          <p:sp>
            <p:nvSpPr>
              <p:cNvPr id="55895" name="Freeform 2337"/>
              <p:cNvSpPr>
                <a:spLocks/>
              </p:cNvSpPr>
              <p:nvPr/>
            </p:nvSpPr>
            <p:spPr bwMode="auto">
              <a:xfrm>
                <a:off x="4188" y="2365"/>
                <a:ext cx="31" cy="18"/>
              </a:xfrm>
              <a:custGeom>
                <a:avLst/>
                <a:gdLst>
                  <a:gd name="T0" fmla="*/ 0 w 186"/>
                  <a:gd name="T1" fmla="*/ 0 h 107"/>
                  <a:gd name="T2" fmla="*/ 0 w 186"/>
                  <a:gd name="T3" fmla="*/ 0 h 107"/>
                  <a:gd name="T4" fmla="*/ 0 w 186"/>
                  <a:gd name="T5" fmla="*/ 0 h 107"/>
                  <a:gd name="T6" fmla="*/ 0 w 186"/>
                  <a:gd name="T7" fmla="*/ 0 h 107"/>
                  <a:gd name="T8" fmla="*/ 0 w 186"/>
                  <a:gd name="T9" fmla="*/ 0 h 107"/>
                  <a:gd name="T10" fmla="*/ 0 w 186"/>
                  <a:gd name="T11" fmla="*/ 0 h 107"/>
                  <a:gd name="T12" fmla="*/ 0 w 186"/>
                  <a:gd name="T13" fmla="*/ 0 h 107"/>
                  <a:gd name="T14" fmla="*/ 0 w 186"/>
                  <a:gd name="T15" fmla="*/ 1 h 107"/>
                  <a:gd name="T16" fmla="*/ 0 w 186"/>
                  <a:gd name="T17" fmla="*/ 1 h 107"/>
                  <a:gd name="T18" fmla="*/ 0 w 186"/>
                  <a:gd name="T19" fmla="*/ 1 h 107"/>
                  <a:gd name="T20" fmla="*/ 0 w 186"/>
                  <a:gd name="T21" fmla="*/ 1 h 107"/>
                  <a:gd name="T22" fmla="*/ 0 w 186"/>
                  <a:gd name="T23" fmla="*/ 1 h 107"/>
                  <a:gd name="T24" fmla="*/ 0 w 186"/>
                  <a:gd name="T25" fmla="*/ 1 h 107"/>
                  <a:gd name="T26" fmla="*/ 0 w 186"/>
                  <a:gd name="T27" fmla="*/ 1 h 107"/>
                  <a:gd name="T28" fmla="*/ 1 w 186"/>
                  <a:gd name="T29" fmla="*/ 1 h 107"/>
                  <a:gd name="T30" fmla="*/ 1 w 186"/>
                  <a:gd name="T31" fmla="*/ 1 h 107"/>
                  <a:gd name="T32" fmla="*/ 1 w 186"/>
                  <a:gd name="T33" fmla="*/ 1 h 107"/>
                  <a:gd name="T34" fmla="*/ 1 w 186"/>
                  <a:gd name="T35" fmla="*/ 1 h 107"/>
                  <a:gd name="T36" fmla="*/ 1 w 186"/>
                  <a:gd name="T37" fmla="*/ 0 h 107"/>
                  <a:gd name="T38" fmla="*/ 1 w 186"/>
                  <a:gd name="T39" fmla="*/ 0 h 107"/>
                  <a:gd name="T40" fmla="*/ 1 w 186"/>
                  <a:gd name="T41" fmla="*/ 0 h 107"/>
                  <a:gd name="T42" fmla="*/ 1 w 186"/>
                  <a:gd name="T43" fmla="*/ 0 h 107"/>
                  <a:gd name="T44" fmla="*/ 1 w 186"/>
                  <a:gd name="T45" fmla="*/ 0 h 107"/>
                  <a:gd name="T46" fmla="*/ 1 w 186"/>
                  <a:gd name="T47" fmla="*/ 0 h 107"/>
                  <a:gd name="T48" fmla="*/ 1 w 186"/>
                  <a:gd name="T49" fmla="*/ 0 h 107"/>
                  <a:gd name="T50" fmla="*/ 1 w 186"/>
                  <a:gd name="T51" fmla="*/ 0 h 107"/>
                  <a:gd name="T52" fmla="*/ 1 w 186"/>
                  <a:gd name="T53" fmla="*/ 0 h 107"/>
                  <a:gd name="T54" fmla="*/ 1 w 186"/>
                  <a:gd name="T55" fmla="*/ 0 h 107"/>
                  <a:gd name="T56" fmla="*/ 1 w 186"/>
                  <a:gd name="T57" fmla="*/ 0 h 107"/>
                  <a:gd name="T58" fmla="*/ 1 w 186"/>
                  <a:gd name="T59" fmla="*/ 0 h 107"/>
                  <a:gd name="T60" fmla="*/ 1 w 186"/>
                  <a:gd name="T61" fmla="*/ 0 h 107"/>
                  <a:gd name="T62" fmla="*/ 1 w 186"/>
                  <a:gd name="T63" fmla="*/ 0 h 107"/>
                  <a:gd name="T64" fmla="*/ 1 w 186"/>
                  <a:gd name="T65" fmla="*/ 0 h 107"/>
                  <a:gd name="T66" fmla="*/ 1 w 186"/>
                  <a:gd name="T67" fmla="*/ 0 h 107"/>
                  <a:gd name="T68" fmla="*/ 1 w 186"/>
                  <a:gd name="T69" fmla="*/ 0 h 107"/>
                  <a:gd name="T70" fmla="*/ 0 w 186"/>
                  <a:gd name="T71" fmla="*/ 0 h 107"/>
                  <a:gd name="T72" fmla="*/ 0 w 186"/>
                  <a:gd name="T73" fmla="*/ 0 h 107"/>
                  <a:gd name="T74" fmla="*/ 0 w 186"/>
                  <a:gd name="T75" fmla="*/ 0 h 107"/>
                  <a:gd name="T76" fmla="*/ 0 w 186"/>
                  <a:gd name="T77" fmla="*/ 0 h 107"/>
                  <a:gd name="T78" fmla="*/ 0 w 186"/>
                  <a:gd name="T79" fmla="*/ 0 h 107"/>
                  <a:gd name="T80" fmla="*/ 0 w 186"/>
                  <a:gd name="T81" fmla="*/ 0 h 107"/>
                  <a:gd name="T82" fmla="*/ 0 w 186"/>
                  <a:gd name="T83" fmla="*/ 0 h 107"/>
                  <a:gd name="T84" fmla="*/ 0 w 186"/>
                  <a:gd name="T85" fmla="*/ 0 h 107"/>
                  <a:gd name="T86" fmla="*/ 0 w 186"/>
                  <a:gd name="T87" fmla="*/ 0 h 107"/>
                  <a:gd name="T88" fmla="*/ 0 w 186"/>
                  <a:gd name="T89" fmla="*/ 0 h 107"/>
                  <a:gd name="T90" fmla="*/ 0 w 186"/>
                  <a:gd name="T91" fmla="*/ 0 h 107"/>
                  <a:gd name="T92" fmla="*/ 0 w 186"/>
                  <a:gd name="T93" fmla="*/ 0 h 107"/>
                  <a:gd name="T94" fmla="*/ 0 w 186"/>
                  <a:gd name="T95" fmla="*/ 0 h 107"/>
                  <a:gd name="T96" fmla="*/ 0 w 186"/>
                  <a:gd name="T97" fmla="*/ 0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6"/>
                  <a:gd name="T148" fmla="*/ 0 h 107"/>
                  <a:gd name="T149" fmla="*/ 186 w 186"/>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6" h="107">
                    <a:moveTo>
                      <a:pt x="0" y="53"/>
                    </a:moveTo>
                    <a:lnTo>
                      <a:pt x="1" y="59"/>
                    </a:lnTo>
                    <a:lnTo>
                      <a:pt x="2" y="65"/>
                    </a:lnTo>
                    <a:lnTo>
                      <a:pt x="5" y="69"/>
                    </a:lnTo>
                    <a:lnTo>
                      <a:pt x="8" y="74"/>
                    </a:lnTo>
                    <a:lnTo>
                      <a:pt x="12" y="80"/>
                    </a:lnTo>
                    <a:lnTo>
                      <a:pt x="16" y="83"/>
                    </a:lnTo>
                    <a:lnTo>
                      <a:pt x="22" y="88"/>
                    </a:lnTo>
                    <a:lnTo>
                      <a:pt x="27" y="91"/>
                    </a:lnTo>
                    <a:lnTo>
                      <a:pt x="41" y="98"/>
                    </a:lnTo>
                    <a:lnTo>
                      <a:pt x="57" y="103"/>
                    </a:lnTo>
                    <a:lnTo>
                      <a:pt x="75" y="106"/>
                    </a:lnTo>
                    <a:lnTo>
                      <a:pt x="93" y="107"/>
                    </a:lnTo>
                    <a:lnTo>
                      <a:pt x="113" y="106"/>
                    </a:lnTo>
                    <a:lnTo>
                      <a:pt x="130" y="103"/>
                    </a:lnTo>
                    <a:lnTo>
                      <a:pt x="145" y="98"/>
                    </a:lnTo>
                    <a:lnTo>
                      <a:pt x="159" y="91"/>
                    </a:lnTo>
                    <a:lnTo>
                      <a:pt x="165" y="88"/>
                    </a:lnTo>
                    <a:lnTo>
                      <a:pt x="170" y="83"/>
                    </a:lnTo>
                    <a:lnTo>
                      <a:pt x="175" y="80"/>
                    </a:lnTo>
                    <a:lnTo>
                      <a:pt x="180" y="74"/>
                    </a:lnTo>
                    <a:lnTo>
                      <a:pt x="183" y="69"/>
                    </a:lnTo>
                    <a:lnTo>
                      <a:pt x="185" y="65"/>
                    </a:lnTo>
                    <a:lnTo>
                      <a:pt x="186" y="59"/>
                    </a:lnTo>
                    <a:lnTo>
                      <a:pt x="186" y="53"/>
                    </a:lnTo>
                    <a:lnTo>
                      <a:pt x="186" y="48"/>
                    </a:lnTo>
                    <a:lnTo>
                      <a:pt x="185" y="42"/>
                    </a:lnTo>
                    <a:lnTo>
                      <a:pt x="183" y="38"/>
                    </a:lnTo>
                    <a:lnTo>
                      <a:pt x="180" y="33"/>
                    </a:lnTo>
                    <a:lnTo>
                      <a:pt x="175" y="27"/>
                    </a:lnTo>
                    <a:lnTo>
                      <a:pt x="170" y="23"/>
                    </a:lnTo>
                    <a:lnTo>
                      <a:pt x="165" y="19"/>
                    </a:lnTo>
                    <a:lnTo>
                      <a:pt x="159" y="15"/>
                    </a:lnTo>
                    <a:lnTo>
                      <a:pt x="145" y="9"/>
                    </a:lnTo>
                    <a:lnTo>
                      <a:pt x="130" y="4"/>
                    </a:lnTo>
                    <a:lnTo>
                      <a:pt x="113" y="1"/>
                    </a:lnTo>
                    <a:lnTo>
                      <a:pt x="93" y="0"/>
                    </a:lnTo>
                    <a:lnTo>
                      <a:pt x="75" y="1"/>
                    </a:lnTo>
                    <a:lnTo>
                      <a:pt x="57" y="4"/>
                    </a:lnTo>
                    <a:lnTo>
                      <a:pt x="41" y="9"/>
                    </a:lnTo>
                    <a:lnTo>
                      <a:pt x="27" y="15"/>
                    </a:lnTo>
                    <a:lnTo>
                      <a:pt x="22" y="19"/>
                    </a:lnTo>
                    <a:lnTo>
                      <a:pt x="16" y="23"/>
                    </a:lnTo>
                    <a:lnTo>
                      <a:pt x="12" y="27"/>
                    </a:lnTo>
                    <a:lnTo>
                      <a:pt x="8" y="33"/>
                    </a:lnTo>
                    <a:lnTo>
                      <a:pt x="5" y="38"/>
                    </a:lnTo>
                    <a:lnTo>
                      <a:pt x="2" y="42"/>
                    </a:lnTo>
                    <a:lnTo>
                      <a:pt x="1" y="48"/>
                    </a:lnTo>
                    <a:lnTo>
                      <a:pt x="0" y="53"/>
                    </a:lnTo>
                    <a:close/>
                  </a:path>
                </a:pathLst>
              </a:custGeom>
              <a:noFill/>
              <a:ln w="7938">
                <a:solidFill>
                  <a:srgbClr val="000000"/>
                </a:solidFill>
                <a:prstDash val="solid"/>
                <a:round/>
                <a:headEnd/>
                <a:tailEnd/>
              </a:ln>
            </p:spPr>
            <p:txBody>
              <a:bodyPr/>
              <a:lstStyle/>
              <a:p>
                <a:endParaRPr lang="en-US"/>
              </a:p>
            </p:txBody>
          </p:sp>
          <p:sp>
            <p:nvSpPr>
              <p:cNvPr id="55896" name="Freeform 2338"/>
              <p:cNvSpPr>
                <a:spLocks/>
              </p:cNvSpPr>
              <p:nvPr/>
            </p:nvSpPr>
            <p:spPr bwMode="auto">
              <a:xfrm>
                <a:off x="4175" y="2371"/>
                <a:ext cx="57" cy="30"/>
              </a:xfrm>
              <a:custGeom>
                <a:avLst/>
                <a:gdLst>
                  <a:gd name="T0" fmla="*/ 0 w 342"/>
                  <a:gd name="T1" fmla="*/ 0 h 177"/>
                  <a:gd name="T2" fmla="*/ 0 w 342"/>
                  <a:gd name="T3" fmla="*/ 0 h 177"/>
                  <a:gd name="T4" fmla="*/ 0 w 342"/>
                  <a:gd name="T5" fmla="*/ 0 h 177"/>
                  <a:gd name="T6" fmla="*/ 0 w 342"/>
                  <a:gd name="T7" fmla="*/ 0 h 177"/>
                  <a:gd name="T8" fmla="*/ 0 w 342"/>
                  <a:gd name="T9" fmla="*/ 0 h 177"/>
                  <a:gd name="T10" fmla="*/ 0 w 342"/>
                  <a:gd name="T11" fmla="*/ 0 h 177"/>
                  <a:gd name="T12" fmla="*/ 0 w 342"/>
                  <a:gd name="T13" fmla="*/ 1 h 177"/>
                  <a:gd name="T14" fmla="*/ 0 w 342"/>
                  <a:gd name="T15" fmla="*/ 1 h 177"/>
                  <a:gd name="T16" fmla="*/ 0 w 342"/>
                  <a:gd name="T17" fmla="*/ 1 h 177"/>
                  <a:gd name="T18" fmla="*/ 0 w 342"/>
                  <a:gd name="T19" fmla="*/ 1 h 177"/>
                  <a:gd name="T20" fmla="*/ 0 w 342"/>
                  <a:gd name="T21" fmla="*/ 1 h 177"/>
                  <a:gd name="T22" fmla="*/ 0 w 342"/>
                  <a:gd name="T23" fmla="*/ 1 h 177"/>
                  <a:gd name="T24" fmla="*/ 0 w 342"/>
                  <a:gd name="T25" fmla="*/ 1 h 177"/>
                  <a:gd name="T26" fmla="*/ 0 w 342"/>
                  <a:gd name="T27" fmla="*/ 1 h 177"/>
                  <a:gd name="T28" fmla="*/ 1 w 342"/>
                  <a:gd name="T29" fmla="*/ 1 h 177"/>
                  <a:gd name="T30" fmla="*/ 1 w 342"/>
                  <a:gd name="T31" fmla="*/ 1 h 177"/>
                  <a:gd name="T32" fmla="*/ 1 w 342"/>
                  <a:gd name="T33" fmla="*/ 1 h 177"/>
                  <a:gd name="T34" fmla="*/ 1 w 342"/>
                  <a:gd name="T35" fmla="*/ 1 h 177"/>
                  <a:gd name="T36" fmla="*/ 1 w 342"/>
                  <a:gd name="T37" fmla="*/ 1 h 177"/>
                  <a:gd name="T38" fmla="*/ 1 w 342"/>
                  <a:gd name="T39" fmla="*/ 1 h 177"/>
                  <a:gd name="T40" fmla="*/ 1 w 342"/>
                  <a:gd name="T41" fmla="*/ 1 h 177"/>
                  <a:gd name="T42" fmla="*/ 1 w 342"/>
                  <a:gd name="T43" fmla="*/ 1 h 177"/>
                  <a:gd name="T44" fmla="*/ 2 w 342"/>
                  <a:gd name="T45" fmla="*/ 1 h 177"/>
                  <a:gd name="T46" fmla="*/ 2 w 342"/>
                  <a:gd name="T47" fmla="*/ 1 h 177"/>
                  <a:gd name="T48" fmla="*/ 2 w 342"/>
                  <a:gd name="T49" fmla="*/ 1 h 177"/>
                  <a:gd name="T50" fmla="*/ 2 w 342"/>
                  <a:gd name="T51" fmla="*/ 1 h 177"/>
                  <a:gd name="T52" fmla="*/ 2 w 342"/>
                  <a:gd name="T53" fmla="*/ 0 h 177"/>
                  <a:gd name="T54" fmla="*/ 2 w 342"/>
                  <a:gd name="T55" fmla="*/ 0 h 177"/>
                  <a:gd name="T56" fmla="*/ 2 w 342"/>
                  <a:gd name="T57" fmla="*/ 0 h 177"/>
                  <a:gd name="T58" fmla="*/ 2 w 342"/>
                  <a:gd name="T59" fmla="*/ 0 h 177"/>
                  <a:gd name="T60" fmla="*/ 1 w 342"/>
                  <a:gd name="T61" fmla="*/ 0 h 177"/>
                  <a:gd name="T62" fmla="*/ 1 w 342"/>
                  <a:gd name="T63" fmla="*/ 0 h 1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177"/>
                  <a:gd name="T98" fmla="*/ 342 w 342"/>
                  <a:gd name="T99" fmla="*/ 177 h 17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177">
                    <a:moveTo>
                      <a:pt x="68" y="0"/>
                    </a:moveTo>
                    <a:lnTo>
                      <a:pt x="57" y="6"/>
                    </a:lnTo>
                    <a:lnTo>
                      <a:pt x="48" y="11"/>
                    </a:lnTo>
                    <a:lnTo>
                      <a:pt x="39" y="17"/>
                    </a:lnTo>
                    <a:lnTo>
                      <a:pt x="31" y="23"/>
                    </a:lnTo>
                    <a:lnTo>
                      <a:pt x="23" y="30"/>
                    </a:lnTo>
                    <a:lnTo>
                      <a:pt x="17" y="35"/>
                    </a:lnTo>
                    <a:lnTo>
                      <a:pt x="11" y="43"/>
                    </a:lnTo>
                    <a:lnTo>
                      <a:pt x="7" y="50"/>
                    </a:lnTo>
                    <a:lnTo>
                      <a:pt x="3" y="57"/>
                    </a:lnTo>
                    <a:lnTo>
                      <a:pt x="1" y="65"/>
                    </a:lnTo>
                    <a:lnTo>
                      <a:pt x="0" y="73"/>
                    </a:lnTo>
                    <a:lnTo>
                      <a:pt x="0" y="80"/>
                    </a:lnTo>
                    <a:lnTo>
                      <a:pt x="0" y="88"/>
                    </a:lnTo>
                    <a:lnTo>
                      <a:pt x="2" y="96"/>
                    </a:lnTo>
                    <a:lnTo>
                      <a:pt x="4" y="102"/>
                    </a:lnTo>
                    <a:lnTo>
                      <a:pt x="9" y="110"/>
                    </a:lnTo>
                    <a:lnTo>
                      <a:pt x="14" y="118"/>
                    </a:lnTo>
                    <a:lnTo>
                      <a:pt x="19" y="125"/>
                    </a:lnTo>
                    <a:lnTo>
                      <a:pt x="26" y="132"/>
                    </a:lnTo>
                    <a:lnTo>
                      <a:pt x="33" y="138"/>
                    </a:lnTo>
                    <a:lnTo>
                      <a:pt x="42" y="144"/>
                    </a:lnTo>
                    <a:lnTo>
                      <a:pt x="51" y="149"/>
                    </a:lnTo>
                    <a:lnTo>
                      <a:pt x="60" y="155"/>
                    </a:lnTo>
                    <a:lnTo>
                      <a:pt x="70" y="159"/>
                    </a:lnTo>
                    <a:lnTo>
                      <a:pt x="82" y="164"/>
                    </a:lnTo>
                    <a:lnTo>
                      <a:pt x="93" y="167"/>
                    </a:lnTo>
                    <a:lnTo>
                      <a:pt x="106" y="171"/>
                    </a:lnTo>
                    <a:lnTo>
                      <a:pt x="117" y="173"/>
                    </a:lnTo>
                    <a:lnTo>
                      <a:pt x="131" y="175"/>
                    </a:lnTo>
                    <a:lnTo>
                      <a:pt x="143" y="176"/>
                    </a:lnTo>
                    <a:lnTo>
                      <a:pt x="157" y="177"/>
                    </a:lnTo>
                    <a:lnTo>
                      <a:pt x="170" y="177"/>
                    </a:lnTo>
                    <a:lnTo>
                      <a:pt x="184" y="177"/>
                    </a:lnTo>
                    <a:lnTo>
                      <a:pt x="198" y="176"/>
                    </a:lnTo>
                    <a:lnTo>
                      <a:pt x="211" y="175"/>
                    </a:lnTo>
                    <a:lnTo>
                      <a:pt x="224" y="173"/>
                    </a:lnTo>
                    <a:lnTo>
                      <a:pt x="236" y="171"/>
                    </a:lnTo>
                    <a:lnTo>
                      <a:pt x="247" y="167"/>
                    </a:lnTo>
                    <a:lnTo>
                      <a:pt x="259" y="164"/>
                    </a:lnTo>
                    <a:lnTo>
                      <a:pt x="270" y="159"/>
                    </a:lnTo>
                    <a:lnTo>
                      <a:pt x="280" y="155"/>
                    </a:lnTo>
                    <a:lnTo>
                      <a:pt x="291" y="149"/>
                    </a:lnTo>
                    <a:lnTo>
                      <a:pt x="300" y="144"/>
                    </a:lnTo>
                    <a:lnTo>
                      <a:pt x="308" y="138"/>
                    </a:lnTo>
                    <a:lnTo>
                      <a:pt x="316" y="132"/>
                    </a:lnTo>
                    <a:lnTo>
                      <a:pt x="321" y="125"/>
                    </a:lnTo>
                    <a:lnTo>
                      <a:pt x="327" y="118"/>
                    </a:lnTo>
                    <a:lnTo>
                      <a:pt x="333" y="110"/>
                    </a:lnTo>
                    <a:lnTo>
                      <a:pt x="336" y="102"/>
                    </a:lnTo>
                    <a:lnTo>
                      <a:pt x="339" y="96"/>
                    </a:lnTo>
                    <a:lnTo>
                      <a:pt x="341" y="88"/>
                    </a:lnTo>
                    <a:lnTo>
                      <a:pt x="342" y="80"/>
                    </a:lnTo>
                    <a:lnTo>
                      <a:pt x="341" y="73"/>
                    </a:lnTo>
                    <a:lnTo>
                      <a:pt x="339" y="65"/>
                    </a:lnTo>
                    <a:lnTo>
                      <a:pt x="337" y="57"/>
                    </a:lnTo>
                    <a:lnTo>
                      <a:pt x="334" y="50"/>
                    </a:lnTo>
                    <a:lnTo>
                      <a:pt x="329" y="43"/>
                    </a:lnTo>
                    <a:lnTo>
                      <a:pt x="324" y="35"/>
                    </a:lnTo>
                    <a:lnTo>
                      <a:pt x="318" y="30"/>
                    </a:lnTo>
                    <a:lnTo>
                      <a:pt x="311" y="23"/>
                    </a:lnTo>
                    <a:lnTo>
                      <a:pt x="302" y="17"/>
                    </a:lnTo>
                    <a:lnTo>
                      <a:pt x="294" y="11"/>
                    </a:lnTo>
                    <a:lnTo>
                      <a:pt x="284" y="6"/>
                    </a:lnTo>
                    <a:lnTo>
                      <a:pt x="274" y="0"/>
                    </a:lnTo>
                  </a:path>
                </a:pathLst>
              </a:custGeom>
              <a:noFill/>
              <a:ln w="7938">
                <a:solidFill>
                  <a:srgbClr val="000000"/>
                </a:solidFill>
                <a:prstDash val="solid"/>
                <a:round/>
                <a:headEnd/>
                <a:tailEnd/>
              </a:ln>
            </p:spPr>
            <p:txBody>
              <a:bodyPr/>
              <a:lstStyle/>
              <a:p>
                <a:endParaRPr lang="en-US"/>
              </a:p>
            </p:txBody>
          </p:sp>
          <p:sp>
            <p:nvSpPr>
              <p:cNvPr id="55897" name="Freeform 2339"/>
              <p:cNvSpPr>
                <a:spLocks/>
              </p:cNvSpPr>
              <p:nvPr/>
            </p:nvSpPr>
            <p:spPr bwMode="auto">
              <a:xfrm>
                <a:off x="4175" y="2390"/>
                <a:ext cx="57" cy="17"/>
              </a:xfrm>
              <a:custGeom>
                <a:avLst/>
                <a:gdLst>
                  <a:gd name="T0" fmla="*/ 0 w 342"/>
                  <a:gd name="T1" fmla="*/ 0 h 99"/>
                  <a:gd name="T2" fmla="*/ 0 w 342"/>
                  <a:gd name="T3" fmla="*/ 0 h 99"/>
                  <a:gd name="T4" fmla="*/ 0 w 342"/>
                  <a:gd name="T5" fmla="*/ 0 h 99"/>
                  <a:gd name="T6" fmla="*/ 0 w 342"/>
                  <a:gd name="T7" fmla="*/ 0 h 99"/>
                  <a:gd name="T8" fmla="*/ 0 w 342"/>
                  <a:gd name="T9" fmla="*/ 0 h 99"/>
                  <a:gd name="T10" fmla="*/ 0 w 342"/>
                  <a:gd name="T11" fmla="*/ 0 h 99"/>
                  <a:gd name="T12" fmla="*/ 0 w 342"/>
                  <a:gd name="T13" fmla="*/ 0 h 99"/>
                  <a:gd name="T14" fmla="*/ 0 w 342"/>
                  <a:gd name="T15" fmla="*/ 0 h 99"/>
                  <a:gd name="T16" fmla="*/ 0 w 342"/>
                  <a:gd name="T17" fmla="*/ 0 h 99"/>
                  <a:gd name="T18" fmla="*/ 0 w 342"/>
                  <a:gd name="T19" fmla="*/ 0 h 99"/>
                  <a:gd name="T20" fmla="*/ 0 w 342"/>
                  <a:gd name="T21" fmla="*/ 0 h 99"/>
                  <a:gd name="T22" fmla="*/ 0 w 342"/>
                  <a:gd name="T23" fmla="*/ 0 h 99"/>
                  <a:gd name="T24" fmla="*/ 0 w 342"/>
                  <a:gd name="T25" fmla="*/ 1 h 99"/>
                  <a:gd name="T26" fmla="*/ 0 w 342"/>
                  <a:gd name="T27" fmla="*/ 1 h 99"/>
                  <a:gd name="T28" fmla="*/ 1 w 342"/>
                  <a:gd name="T29" fmla="*/ 1 h 99"/>
                  <a:gd name="T30" fmla="*/ 1 w 342"/>
                  <a:gd name="T31" fmla="*/ 1 h 99"/>
                  <a:gd name="T32" fmla="*/ 1 w 342"/>
                  <a:gd name="T33" fmla="*/ 1 h 99"/>
                  <a:gd name="T34" fmla="*/ 1 w 342"/>
                  <a:gd name="T35" fmla="*/ 1 h 99"/>
                  <a:gd name="T36" fmla="*/ 1 w 342"/>
                  <a:gd name="T37" fmla="*/ 1 h 99"/>
                  <a:gd name="T38" fmla="*/ 1 w 342"/>
                  <a:gd name="T39" fmla="*/ 1 h 99"/>
                  <a:gd name="T40" fmla="*/ 1 w 342"/>
                  <a:gd name="T41" fmla="*/ 1 h 99"/>
                  <a:gd name="T42" fmla="*/ 1 w 342"/>
                  <a:gd name="T43" fmla="*/ 0 h 99"/>
                  <a:gd name="T44" fmla="*/ 1 w 342"/>
                  <a:gd name="T45" fmla="*/ 0 h 99"/>
                  <a:gd name="T46" fmla="*/ 1 w 342"/>
                  <a:gd name="T47" fmla="*/ 0 h 99"/>
                  <a:gd name="T48" fmla="*/ 2 w 342"/>
                  <a:gd name="T49" fmla="*/ 0 h 99"/>
                  <a:gd name="T50" fmla="*/ 2 w 342"/>
                  <a:gd name="T51" fmla="*/ 0 h 99"/>
                  <a:gd name="T52" fmla="*/ 2 w 342"/>
                  <a:gd name="T53" fmla="*/ 0 h 99"/>
                  <a:gd name="T54" fmla="*/ 2 w 342"/>
                  <a:gd name="T55" fmla="*/ 0 h 99"/>
                  <a:gd name="T56" fmla="*/ 2 w 342"/>
                  <a:gd name="T57" fmla="*/ 0 h 99"/>
                  <a:gd name="T58" fmla="*/ 2 w 342"/>
                  <a:gd name="T59" fmla="*/ 0 h 99"/>
                  <a:gd name="T60" fmla="*/ 2 w 342"/>
                  <a:gd name="T61" fmla="*/ 0 h 99"/>
                  <a:gd name="T62" fmla="*/ 2 w 342"/>
                  <a:gd name="T63" fmla="*/ 0 h 99"/>
                  <a:gd name="T64" fmla="*/ 2 w 342"/>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2"/>
                  <a:gd name="T100" fmla="*/ 0 h 99"/>
                  <a:gd name="T101" fmla="*/ 342 w 34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2" h="99">
                    <a:moveTo>
                      <a:pt x="0" y="0"/>
                    </a:moveTo>
                    <a:lnTo>
                      <a:pt x="0" y="7"/>
                    </a:lnTo>
                    <a:lnTo>
                      <a:pt x="1" y="12"/>
                    </a:lnTo>
                    <a:lnTo>
                      <a:pt x="3" y="19"/>
                    </a:lnTo>
                    <a:lnTo>
                      <a:pt x="6" y="25"/>
                    </a:lnTo>
                    <a:lnTo>
                      <a:pt x="9" y="32"/>
                    </a:lnTo>
                    <a:lnTo>
                      <a:pt x="12" y="37"/>
                    </a:lnTo>
                    <a:lnTo>
                      <a:pt x="17" y="43"/>
                    </a:lnTo>
                    <a:lnTo>
                      <a:pt x="23" y="49"/>
                    </a:lnTo>
                    <a:lnTo>
                      <a:pt x="35" y="60"/>
                    </a:lnTo>
                    <a:lnTo>
                      <a:pt x="50" y="69"/>
                    </a:lnTo>
                    <a:lnTo>
                      <a:pt x="66" y="78"/>
                    </a:lnTo>
                    <a:lnTo>
                      <a:pt x="85" y="85"/>
                    </a:lnTo>
                    <a:lnTo>
                      <a:pt x="106" y="91"/>
                    </a:lnTo>
                    <a:lnTo>
                      <a:pt x="127" y="95"/>
                    </a:lnTo>
                    <a:lnTo>
                      <a:pt x="149" y="98"/>
                    </a:lnTo>
                    <a:lnTo>
                      <a:pt x="170" y="99"/>
                    </a:lnTo>
                    <a:lnTo>
                      <a:pt x="193" y="98"/>
                    </a:lnTo>
                    <a:lnTo>
                      <a:pt x="215" y="95"/>
                    </a:lnTo>
                    <a:lnTo>
                      <a:pt x="235" y="91"/>
                    </a:lnTo>
                    <a:lnTo>
                      <a:pt x="255" y="85"/>
                    </a:lnTo>
                    <a:lnTo>
                      <a:pt x="275" y="78"/>
                    </a:lnTo>
                    <a:lnTo>
                      <a:pt x="292" y="69"/>
                    </a:lnTo>
                    <a:lnTo>
                      <a:pt x="307" y="60"/>
                    </a:lnTo>
                    <a:lnTo>
                      <a:pt x="318" y="49"/>
                    </a:lnTo>
                    <a:lnTo>
                      <a:pt x="324" y="43"/>
                    </a:lnTo>
                    <a:lnTo>
                      <a:pt x="328" y="37"/>
                    </a:lnTo>
                    <a:lnTo>
                      <a:pt x="332" y="32"/>
                    </a:lnTo>
                    <a:lnTo>
                      <a:pt x="335" y="25"/>
                    </a:lnTo>
                    <a:lnTo>
                      <a:pt x="338" y="19"/>
                    </a:lnTo>
                    <a:lnTo>
                      <a:pt x="339" y="12"/>
                    </a:lnTo>
                    <a:lnTo>
                      <a:pt x="341" y="7"/>
                    </a:lnTo>
                    <a:lnTo>
                      <a:pt x="342" y="0"/>
                    </a:lnTo>
                  </a:path>
                </a:pathLst>
              </a:custGeom>
              <a:noFill/>
              <a:ln w="7938">
                <a:solidFill>
                  <a:srgbClr val="000000"/>
                </a:solidFill>
                <a:prstDash val="solid"/>
                <a:round/>
                <a:headEnd/>
                <a:tailEnd/>
              </a:ln>
            </p:spPr>
            <p:txBody>
              <a:bodyPr/>
              <a:lstStyle/>
              <a:p>
                <a:endParaRPr lang="en-US"/>
              </a:p>
            </p:txBody>
          </p:sp>
          <p:sp>
            <p:nvSpPr>
              <p:cNvPr id="55898" name="Freeform 2340"/>
              <p:cNvSpPr>
                <a:spLocks/>
              </p:cNvSpPr>
              <p:nvPr/>
            </p:nvSpPr>
            <p:spPr bwMode="auto">
              <a:xfrm>
                <a:off x="4222" y="2380"/>
                <a:ext cx="7" cy="15"/>
              </a:xfrm>
              <a:custGeom>
                <a:avLst/>
                <a:gdLst>
                  <a:gd name="T0" fmla="*/ 0 w 44"/>
                  <a:gd name="T1" fmla="*/ 1 h 86"/>
                  <a:gd name="T2" fmla="*/ 0 w 44"/>
                  <a:gd name="T3" fmla="*/ 0 h 86"/>
                  <a:gd name="T4" fmla="*/ 0 w 44"/>
                  <a:gd name="T5" fmla="*/ 0 h 86"/>
                  <a:gd name="T6" fmla="*/ 0 w 44"/>
                  <a:gd name="T7" fmla="*/ 0 h 86"/>
                  <a:gd name="T8" fmla="*/ 0 w 44"/>
                  <a:gd name="T9" fmla="*/ 0 h 86"/>
                  <a:gd name="T10" fmla="*/ 0 w 44"/>
                  <a:gd name="T11" fmla="*/ 0 h 86"/>
                  <a:gd name="T12" fmla="*/ 0 w 44"/>
                  <a:gd name="T13" fmla="*/ 0 h 86"/>
                  <a:gd name="T14" fmla="*/ 0 w 44"/>
                  <a:gd name="T15" fmla="*/ 0 h 86"/>
                  <a:gd name="T16" fmla="*/ 0 w 44"/>
                  <a:gd name="T17" fmla="*/ 0 h 86"/>
                  <a:gd name="T18" fmla="*/ 0 w 44"/>
                  <a:gd name="T19" fmla="*/ 0 h 86"/>
                  <a:gd name="T20" fmla="*/ 0 w 44"/>
                  <a:gd name="T21" fmla="*/ 0 h 86"/>
                  <a:gd name="T22" fmla="*/ 0 w 44"/>
                  <a:gd name="T23" fmla="*/ 0 h 86"/>
                  <a:gd name="T24" fmla="*/ 0 w 44"/>
                  <a:gd name="T25" fmla="*/ 0 h 86"/>
                  <a:gd name="T26" fmla="*/ 0 w 44"/>
                  <a:gd name="T27" fmla="*/ 0 h 86"/>
                  <a:gd name="T28" fmla="*/ 0 w 44"/>
                  <a:gd name="T29" fmla="*/ 0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86"/>
                  <a:gd name="T47" fmla="*/ 44 w 44"/>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86">
                    <a:moveTo>
                      <a:pt x="0" y="86"/>
                    </a:moveTo>
                    <a:lnTo>
                      <a:pt x="13" y="77"/>
                    </a:lnTo>
                    <a:lnTo>
                      <a:pt x="24" y="67"/>
                    </a:lnTo>
                    <a:lnTo>
                      <a:pt x="29" y="62"/>
                    </a:lnTo>
                    <a:lnTo>
                      <a:pt x="33" y="57"/>
                    </a:lnTo>
                    <a:lnTo>
                      <a:pt x="36" y="52"/>
                    </a:lnTo>
                    <a:lnTo>
                      <a:pt x="40" y="46"/>
                    </a:lnTo>
                    <a:lnTo>
                      <a:pt x="42" y="41"/>
                    </a:lnTo>
                    <a:lnTo>
                      <a:pt x="43" y="35"/>
                    </a:lnTo>
                    <a:lnTo>
                      <a:pt x="44" y="29"/>
                    </a:lnTo>
                    <a:lnTo>
                      <a:pt x="44" y="24"/>
                    </a:lnTo>
                    <a:lnTo>
                      <a:pt x="44" y="17"/>
                    </a:lnTo>
                    <a:lnTo>
                      <a:pt x="43" y="11"/>
                    </a:lnTo>
                    <a:lnTo>
                      <a:pt x="41" y="6"/>
                    </a:lnTo>
                    <a:lnTo>
                      <a:pt x="39" y="0"/>
                    </a:lnTo>
                  </a:path>
                </a:pathLst>
              </a:custGeom>
              <a:noFill/>
              <a:ln w="7938">
                <a:solidFill>
                  <a:srgbClr val="000000"/>
                </a:solidFill>
                <a:prstDash val="solid"/>
                <a:round/>
                <a:headEnd/>
                <a:tailEnd/>
              </a:ln>
            </p:spPr>
            <p:txBody>
              <a:bodyPr/>
              <a:lstStyle/>
              <a:p>
                <a:endParaRPr lang="en-US"/>
              </a:p>
            </p:txBody>
          </p:sp>
          <p:sp>
            <p:nvSpPr>
              <p:cNvPr id="55899" name="Freeform 2341"/>
              <p:cNvSpPr>
                <a:spLocks/>
              </p:cNvSpPr>
              <p:nvPr/>
            </p:nvSpPr>
            <p:spPr bwMode="auto">
              <a:xfrm>
                <a:off x="4178" y="2380"/>
                <a:ext cx="9" cy="15"/>
              </a:xfrm>
              <a:custGeom>
                <a:avLst/>
                <a:gdLst>
                  <a:gd name="T0" fmla="*/ 0 w 50"/>
                  <a:gd name="T1" fmla="*/ 0 h 88"/>
                  <a:gd name="T2" fmla="*/ 0 w 50"/>
                  <a:gd name="T3" fmla="*/ 0 h 88"/>
                  <a:gd name="T4" fmla="*/ 0 w 50"/>
                  <a:gd name="T5" fmla="*/ 0 h 88"/>
                  <a:gd name="T6" fmla="*/ 0 w 50"/>
                  <a:gd name="T7" fmla="*/ 0 h 88"/>
                  <a:gd name="T8" fmla="*/ 0 w 50"/>
                  <a:gd name="T9" fmla="*/ 0 h 88"/>
                  <a:gd name="T10" fmla="*/ 0 w 50"/>
                  <a:gd name="T11" fmla="*/ 0 h 88"/>
                  <a:gd name="T12" fmla="*/ 0 w 50"/>
                  <a:gd name="T13" fmla="*/ 0 h 88"/>
                  <a:gd name="T14" fmla="*/ 0 w 50"/>
                  <a:gd name="T15" fmla="*/ 0 h 88"/>
                  <a:gd name="T16" fmla="*/ 0 w 50"/>
                  <a:gd name="T17" fmla="*/ 0 h 88"/>
                  <a:gd name="T18" fmla="*/ 0 w 50"/>
                  <a:gd name="T19" fmla="*/ 0 h 88"/>
                  <a:gd name="T20" fmla="*/ 0 w 50"/>
                  <a:gd name="T21" fmla="*/ 0 h 88"/>
                  <a:gd name="T22" fmla="*/ 0 w 50"/>
                  <a:gd name="T23" fmla="*/ 0 h 88"/>
                  <a:gd name="T24" fmla="*/ 0 w 50"/>
                  <a:gd name="T25" fmla="*/ 0 h 88"/>
                  <a:gd name="T26" fmla="*/ 0 w 50"/>
                  <a:gd name="T27" fmla="*/ 0 h 88"/>
                  <a:gd name="T28" fmla="*/ 0 w 50"/>
                  <a:gd name="T29" fmla="*/ 1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88"/>
                  <a:gd name="T47" fmla="*/ 50 w 50"/>
                  <a:gd name="T48" fmla="*/ 88 h 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88">
                    <a:moveTo>
                      <a:pt x="6" y="0"/>
                    </a:moveTo>
                    <a:lnTo>
                      <a:pt x="4" y="6"/>
                    </a:lnTo>
                    <a:lnTo>
                      <a:pt x="1" y="12"/>
                    </a:lnTo>
                    <a:lnTo>
                      <a:pt x="0" y="18"/>
                    </a:lnTo>
                    <a:lnTo>
                      <a:pt x="0" y="25"/>
                    </a:lnTo>
                    <a:lnTo>
                      <a:pt x="1" y="31"/>
                    </a:lnTo>
                    <a:lnTo>
                      <a:pt x="2" y="36"/>
                    </a:lnTo>
                    <a:lnTo>
                      <a:pt x="4" y="42"/>
                    </a:lnTo>
                    <a:lnTo>
                      <a:pt x="7" y="48"/>
                    </a:lnTo>
                    <a:lnTo>
                      <a:pt x="9" y="53"/>
                    </a:lnTo>
                    <a:lnTo>
                      <a:pt x="14" y="59"/>
                    </a:lnTo>
                    <a:lnTo>
                      <a:pt x="18" y="65"/>
                    </a:lnTo>
                    <a:lnTo>
                      <a:pt x="24" y="70"/>
                    </a:lnTo>
                    <a:lnTo>
                      <a:pt x="35" y="79"/>
                    </a:lnTo>
                    <a:lnTo>
                      <a:pt x="50" y="88"/>
                    </a:lnTo>
                  </a:path>
                </a:pathLst>
              </a:custGeom>
              <a:noFill/>
              <a:ln w="7938">
                <a:solidFill>
                  <a:srgbClr val="000000"/>
                </a:solidFill>
                <a:prstDash val="solid"/>
                <a:round/>
                <a:headEnd/>
                <a:tailEnd/>
              </a:ln>
            </p:spPr>
            <p:txBody>
              <a:bodyPr/>
              <a:lstStyle/>
              <a:p>
                <a:endParaRPr lang="en-US"/>
              </a:p>
            </p:txBody>
          </p:sp>
          <p:sp>
            <p:nvSpPr>
              <p:cNvPr id="55900" name="Line 2342"/>
              <p:cNvSpPr>
                <a:spLocks noChangeShapeType="1"/>
              </p:cNvSpPr>
              <p:nvPr/>
            </p:nvSpPr>
            <p:spPr bwMode="auto">
              <a:xfrm>
                <a:off x="4232" y="2384"/>
                <a:ext cx="0" cy="0"/>
              </a:xfrm>
              <a:prstGeom prst="line">
                <a:avLst/>
              </a:prstGeom>
              <a:noFill/>
              <a:ln w="7938">
                <a:solidFill>
                  <a:srgbClr val="000000"/>
                </a:solidFill>
                <a:round/>
                <a:headEnd/>
                <a:tailEnd/>
              </a:ln>
            </p:spPr>
            <p:txBody>
              <a:bodyPr/>
              <a:lstStyle/>
              <a:p>
                <a:endParaRPr lang="en-US"/>
              </a:p>
            </p:txBody>
          </p:sp>
          <p:sp>
            <p:nvSpPr>
              <p:cNvPr id="55901" name="Line 2343"/>
              <p:cNvSpPr>
                <a:spLocks noChangeShapeType="1"/>
              </p:cNvSpPr>
              <p:nvPr/>
            </p:nvSpPr>
            <p:spPr bwMode="auto">
              <a:xfrm>
                <a:off x="4232" y="2390"/>
                <a:ext cx="0" cy="0"/>
              </a:xfrm>
              <a:prstGeom prst="line">
                <a:avLst/>
              </a:prstGeom>
              <a:noFill/>
              <a:ln w="7938">
                <a:solidFill>
                  <a:srgbClr val="000000"/>
                </a:solidFill>
                <a:round/>
                <a:headEnd/>
                <a:tailEnd/>
              </a:ln>
            </p:spPr>
            <p:txBody>
              <a:bodyPr/>
              <a:lstStyle/>
              <a:p>
                <a:endParaRPr lang="en-US"/>
              </a:p>
            </p:txBody>
          </p:sp>
          <p:sp>
            <p:nvSpPr>
              <p:cNvPr id="55902" name="Line 2344"/>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3" name="Line 2345"/>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4" name="Line 2346"/>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5" name="Line 2347"/>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6" name="Line 2348"/>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7" name="Line 2349"/>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8" name="Line 2350"/>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09" name="Line 2351"/>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0" name="Line 2352"/>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1" name="Line 2353"/>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2" name="Line 2354"/>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3" name="Line 2355"/>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4" name="Line 2356"/>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5" name="Line 2357"/>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6" name="Line 2358"/>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7" name="Line 2359"/>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8" name="Line 2360"/>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19" name="Line 2361"/>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20" name="Line 2362"/>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21" name="Line 2363"/>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22" name="Line 2364"/>
              <p:cNvSpPr>
                <a:spLocks noChangeShapeType="1"/>
              </p:cNvSpPr>
              <p:nvPr/>
            </p:nvSpPr>
            <p:spPr bwMode="auto">
              <a:xfrm>
                <a:off x="4232" y="2384"/>
                <a:ext cx="0" cy="6"/>
              </a:xfrm>
              <a:prstGeom prst="line">
                <a:avLst/>
              </a:prstGeom>
              <a:noFill/>
              <a:ln w="7938">
                <a:solidFill>
                  <a:srgbClr val="000000"/>
                </a:solidFill>
                <a:round/>
                <a:headEnd/>
                <a:tailEnd/>
              </a:ln>
            </p:spPr>
            <p:txBody>
              <a:bodyPr/>
              <a:lstStyle/>
              <a:p>
                <a:endParaRPr lang="en-US"/>
              </a:p>
            </p:txBody>
          </p:sp>
          <p:sp>
            <p:nvSpPr>
              <p:cNvPr id="55923" name="Line 2365"/>
              <p:cNvSpPr>
                <a:spLocks noChangeShapeType="1"/>
              </p:cNvSpPr>
              <p:nvPr/>
            </p:nvSpPr>
            <p:spPr bwMode="auto">
              <a:xfrm>
                <a:off x="4175" y="2384"/>
                <a:ext cx="0" cy="0"/>
              </a:xfrm>
              <a:prstGeom prst="line">
                <a:avLst/>
              </a:prstGeom>
              <a:noFill/>
              <a:ln w="7938">
                <a:solidFill>
                  <a:srgbClr val="000000"/>
                </a:solidFill>
                <a:round/>
                <a:headEnd/>
                <a:tailEnd/>
              </a:ln>
            </p:spPr>
            <p:txBody>
              <a:bodyPr/>
              <a:lstStyle/>
              <a:p>
                <a:endParaRPr lang="en-US"/>
              </a:p>
            </p:txBody>
          </p:sp>
          <p:sp>
            <p:nvSpPr>
              <p:cNvPr id="55924" name="Line 2366"/>
              <p:cNvSpPr>
                <a:spLocks noChangeShapeType="1"/>
              </p:cNvSpPr>
              <p:nvPr/>
            </p:nvSpPr>
            <p:spPr bwMode="auto">
              <a:xfrm>
                <a:off x="4175" y="2390"/>
                <a:ext cx="0" cy="0"/>
              </a:xfrm>
              <a:prstGeom prst="line">
                <a:avLst/>
              </a:prstGeom>
              <a:noFill/>
              <a:ln w="7938">
                <a:solidFill>
                  <a:srgbClr val="000000"/>
                </a:solidFill>
                <a:round/>
                <a:headEnd/>
                <a:tailEnd/>
              </a:ln>
            </p:spPr>
            <p:txBody>
              <a:bodyPr/>
              <a:lstStyle/>
              <a:p>
                <a:endParaRPr lang="en-US"/>
              </a:p>
            </p:txBody>
          </p:sp>
          <p:sp>
            <p:nvSpPr>
              <p:cNvPr id="55925" name="Line 2367"/>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26" name="Line 2368"/>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27" name="Line 2369"/>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28" name="Line 2370"/>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29" name="Line 2371"/>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0" name="Line 2372"/>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1" name="Line 2373"/>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2" name="Line 2374"/>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3" name="Line 2375"/>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4" name="Line 2376"/>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5" name="Line 2377"/>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6" name="Line 2378"/>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7" name="Line 2379"/>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8" name="Line 2380"/>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39" name="Line 2381"/>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0" name="Line 2382"/>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1" name="Line 2383"/>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2" name="Line 2384"/>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3" name="Line 2385"/>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4" name="Line 2386"/>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5" name="Line 2387"/>
              <p:cNvSpPr>
                <a:spLocks noChangeShapeType="1"/>
              </p:cNvSpPr>
              <p:nvPr/>
            </p:nvSpPr>
            <p:spPr bwMode="auto">
              <a:xfrm>
                <a:off x="4175" y="2384"/>
                <a:ext cx="0" cy="6"/>
              </a:xfrm>
              <a:prstGeom prst="line">
                <a:avLst/>
              </a:prstGeom>
              <a:noFill/>
              <a:ln w="7938">
                <a:solidFill>
                  <a:srgbClr val="000000"/>
                </a:solidFill>
                <a:round/>
                <a:headEnd/>
                <a:tailEnd/>
              </a:ln>
            </p:spPr>
            <p:txBody>
              <a:bodyPr/>
              <a:lstStyle/>
              <a:p>
                <a:endParaRPr lang="en-US"/>
              </a:p>
            </p:txBody>
          </p:sp>
          <p:sp>
            <p:nvSpPr>
              <p:cNvPr id="55946" name="Freeform 2388"/>
              <p:cNvSpPr>
                <a:spLocks/>
              </p:cNvSpPr>
              <p:nvPr/>
            </p:nvSpPr>
            <p:spPr bwMode="auto">
              <a:xfrm>
                <a:off x="4179" y="2365"/>
                <a:ext cx="49" cy="15"/>
              </a:xfrm>
              <a:custGeom>
                <a:avLst/>
                <a:gdLst>
                  <a:gd name="T0" fmla="*/ 1 w 293"/>
                  <a:gd name="T1" fmla="*/ 0 h 91"/>
                  <a:gd name="T2" fmla="*/ 1 w 293"/>
                  <a:gd name="T3" fmla="*/ 0 h 91"/>
                  <a:gd name="T4" fmla="*/ 1 w 293"/>
                  <a:gd name="T5" fmla="*/ 0 h 91"/>
                  <a:gd name="T6" fmla="*/ 1 w 293"/>
                  <a:gd name="T7" fmla="*/ 0 h 91"/>
                  <a:gd name="T8" fmla="*/ 1 w 293"/>
                  <a:gd name="T9" fmla="*/ 0 h 91"/>
                  <a:gd name="T10" fmla="*/ 1 w 293"/>
                  <a:gd name="T11" fmla="*/ 0 h 91"/>
                  <a:gd name="T12" fmla="*/ 1 w 293"/>
                  <a:gd name="T13" fmla="*/ 0 h 91"/>
                  <a:gd name="T14" fmla="*/ 1 w 293"/>
                  <a:gd name="T15" fmla="*/ 0 h 91"/>
                  <a:gd name="T16" fmla="*/ 1 w 293"/>
                  <a:gd name="T17" fmla="*/ 0 h 91"/>
                  <a:gd name="T18" fmla="*/ 1 w 293"/>
                  <a:gd name="T19" fmla="*/ 0 h 91"/>
                  <a:gd name="T20" fmla="*/ 1 w 293"/>
                  <a:gd name="T21" fmla="*/ 0 h 91"/>
                  <a:gd name="T22" fmla="*/ 1 w 293"/>
                  <a:gd name="T23" fmla="*/ 0 h 91"/>
                  <a:gd name="T24" fmla="*/ 1 w 293"/>
                  <a:gd name="T25" fmla="*/ 0 h 91"/>
                  <a:gd name="T26" fmla="*/ 1 w 293"/>
                  <a:gd name="T27" fmla="*/ 0 h 91"/>
                  <a:gd name="T28" fmla="*/ 1 w 293"/>
                  <a:gd name="T29" fmla="*/ 0 h 91"/>
                  <a:gd name="T30" fmla="*/ 0 w 293"/>
                  <a:gd name="T31" fmla="*/ 0 h 91"/>
                  <a:gd name="T32" fmla="*/ 0 w 293"/>
                  <a:gd name="T33" fmla="*/ 0 h 91"/>
                  <a:gd name="T34" fmla="*/ 0 w 293"/>
                  <a:gd name="T35" fmla="*/ 0 h 91"/>
                  <a:gd name="T36" fmla="*/ 0 w 293"/>
                  <a:gd name="T37" fmla="*/ 0 h 91"/>
                  <a:gd name="T38" fmla="*/ 0 w 293"/>
                  <a:gd name="T39" fmla="*/ 0 h 91"/>
                  <a:gd name="T40" fmla="*/ 0 w 293"/>
                  <a:gd name="T41" fmla="*/ 0 h 91"/>
                  <a:gd name="T42" fmla="*/ 0 w 293"/>
                  <a:gd name="T43" fmla="*/ 0 h 91"/>
                  <a:gd name="T44" fmla="*/ 0 w 293"/>
                  <a:gd name="T45" fmla="*/ 0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3"/>
                  <a:gd name="T70" fmla="*/ 0 h 91"/>
                  <a:gd name="T71" fmla="*/ 293 w 293"/>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3" h="91">
                    <a:moveTo>
                      <a:pt x="293" y="91"/>
                    </a:moveTo>
                    <a:lnTo>
                      <a:pt x="284" y="75"/>
                    </a:lnTo>
                    <a:lnTo>
                      <a:pt x="275" y="60"/>
                    </a:lnTo>
                    <a:lnTo>
                      <a:pt x="263" y="49"/>
                    </a:lnTo>
                    <a:lnTo>
                      <a:pt x="253" y="39"/>
                    </a:lnTo>
                    <a:lnTo>
                      <a:pt x="243" y="31"/>
                    </a:lnTo>
                    <a:lnTo>
                      <a:pt x="233" y="24"/>
                    </a:lnTo>
                    <a:lnTo>
                      <a:pt x="213" y="14"/>
                    </a:lnTo>
                    <a:lnTo>
                      <a:pt x="195" y="7"/>
                    </a:lnTo>
                    <a:lnTo>
                      <a:pt x="178" y="2"/>
                    </a:lnTo>
                    <a:lnTo>
                      <a:pt x="162" y="0"/>
                    </a:lnTo>
                    <a:lnTo>
                      <a:pt x="146" y="0"/>
                    </a:lnTo>
                    <a:lnTo>
                      <a:pt x="130" y="0"/>
                    </a:lnTo>
                    <a:lnTo>
                      <a:pt x="114" y="2"/>
                    </a:lnTo>
                    <a:lnTo>
                      <a:pt x="97" y="7"/>
                    </a:lnTo>
                    <a:lnTo>
                      <a:pt x="79" y="14"/>
                    </a:lnTo>
                    <a:lnTo>
                      <a:pt x="60" y="24"/>
                    </a:lnTo>
                    <a:lnTo>
                      <a:pt x="50" y="31"/>
                    </a:lnTo>
                    <a:lnTo>
                      <a:pt x="40" y="39"/>
                    </a:lnTo>
                    <a:lnTo>
                      <a:pt x="29" y="49"/>
                    </a:lnTo>
                    <a:lnTo>
                      <a:pt x="19" y="60"/>
                    </a:lnTo>
                    <a:lnTo>
                      <a:pt x="9" y="75"/>
                    </a:lnTo>
                    <a:lnTo>
                      <a:pt x="0" y="91"/>
                    </a:lnTo>
                  </a:path>
                </a:pathLst>
              </a:custGeom>
              <a:noFill/>
              <a:ln w="7938">
                <a:solidFill>
                  <a:srgbClr val="000000"/>
                </a:solidFill>
                <a:prstDash val="solid"/>
                <a:round/>
                <a:headEnd/>
                <a:tailEnd/>
              </a:ln>
            </p:spPr>
            <p:txBody>
              <a:bodyPr/>
              <a:lstStyle/>
              <a:p>
                <a:endParaRPr lang="en-US"/>
              </a:p>
            </p:txBody>
          </p:sp>
          <p:sp>
            <p:nvSpPr>
              <p:cNvPr id="55947" name="Freeform 2389"/>
              <p:cNvSpPr>
                <a:spLocks/>
              </p:cNvSpPr>
              <p:nvPr/>
            </p:nvSpPr>
            <p:spPr bwMode="auto">
              <a:xfrm>
                <a:off x="3322" y="2607"/>
                <a:ext cx="31" cy="18"/>
              </a:xfrm>
              <a:custGeom>
                <a:avLst/>
                <a:gdLst>
                  <a:gd name="T0" fmla="*/ 0 w 187"/>
                  <a:gd name="T1" fmla="*/ 0 h 108"/>
                  <a:gd name="T2" fmla="*/ 0 w 187"/>
                  <a:gd name="T3" fmla="*/ 0 h 108"/>
                  <a:gd name="T4" fmla="*/ 0 w 187"/>
                  <a:gd name="T5" fmla="*/ 0 h 108"/>
                  <a:gd name="T6" fmla="*/ 0 w 187"/>
                  <a:gd name="T7" fmla="*/ 0 h 108"/>
                  <a:gd name="T8" fmla="*/ 0 w 187"/>
                  <a:gd name="T9" fmla="*/ 0 h 108"/>
                  <a:gd name="T10" fmla="*/ 0 w 187"/>
                  <a:gd name="T11" fmla="*/ 0 h 108"/>
                  <a:gd name="T12" fmla="*/ 0 w 187"/>
                  <a:gd name="T13" fmla="*/ 0 h 108"/>
                  <a:gd name="T14" fmla="*/ 0 w 187"/>
                  <a:gd name="T15" fmla="*/ 0 h 108"/>
                  <a:gd name="T16" fmla="*/ 0 w 187"/>
                  <a:gd name="T17" fmla="*/ 0 h 108"/>
                  <a:gd name="T18" fmla="*/ 0 w 187"/>
                  <a:gd name="T19" fmla="*/ 1 h 108"/>
                  <a:gd name="T20" fmla="*/ 0 w 187"/>
                  <a:gd name="T21" fmla="*/ 1 h 108"/>
                  <a:gd name="T22" fmla="*/ 0 w 187"/>
                  <a:gd name="T23" fmla="*/ 1 h 108"/>
                  <a:gd name="T24" fmla="*/ 0 w 187"/>
                  <a:gd name="T25" fmla="*/ 1 h 108"/>
                  <a:gd name="T26" fmla="*/ 0 w 187"/>
                  <a:gd name="T27" fmla="*/ 1 h 108"/>
                  <a:gd name="T28" fmla="*/ 1 w 187"/>
                  <a:gd name="T29" fmla="*/ 1 h 108"/>
                  <a:gd name="T30" fmla="*/ 1 w 187"/>
                  <a:gd name="T31" fmla="*/ 1 h 108"/>
                  <a:gd name="T32" fmla="*/ 1 w 187"/>
                  <a:gd name="T33" fmla="*/ 0 h 108"/>
                  <a:gd name="T34" fmla="*/ 1 w 187"/>
                  <a:gd name="T35" fmla="*/ 0 h 108"/>
                  <a:gd name="T36" fmla="*/ 1 w 187"/>
                  <a:gd name="T37" fmla="*/ 0 h 108"/>
                  <a:gd name="T38" fmla="*/ 1 w 187"/>
                  <a:gd name="T39" fmla="*/ 0 h 108"/>
                  <a:gd name="T40" fmla="*/ 1 w 187"/>
                  <a:gd name="T41" fmla="*/ 0 h 108"/>
                  <a:gd name="T42" fmla="*/ 1 w 187"/>
                  <a:gd name="T43" fmla="*/ 0 h 108"/>
                  <a:gd name="T44" fmla="*/ 1 w 187"/>
                  <a:gd name="T45" fmla="*/ 0 h 108"/>
                  <a:gd name="T46" fmla="*/ 1 w 187"/>
                  <a:gd name="T47" fmla="*/ 0 h 108"/>
                  <a:gd name="T48" fmla="*/ 1 w 187"/>
                  <a:gd name="T49" fmla="*/ 0 h 108"/>
                  <a:gd name="T50" fmla="*/ 1 w 187"/>
                  <a:gd name="T51" fmla="*/ 0 h 108"/>
                  <a:gd name="T52" fmla="*/ 1 w 187"/>
                  <a:gd name="T53" fmla="*/ 0 h 108"/>
                  <a:gd name="T54" fmla="*/ 1 w 187"/>
                  <a:gd name="T55" fmla="*/ 0 h 108"/>
                  <a:gd name="T56" fmla="*/ 1 w 187"/>
                  <a:gd name="T57" fmla="*/ 0 h 108"/>
                  <a:gd name="T58" fmla="*/ 1 w 187"/>
                  <a:gd name="T59" fmla="*/ 0 h 108"/>
                  <a:gd name="T60" fmla="*/ 1 w 187"/>
                  <a:gd name="T61" fmla="*/ 0 h 108"/>
                  <a:gd name="T62" fmla="*/ 1 w 187"/>
                  <a:gd name="T63" fmla="*/ 0 h 108"/>
                  <a:gd name="T64" fmla="*/ 1 w 187"/>
                  <a:gd name="T65" fmla="*/ 0 h 108"/>
                  <a:gd name="T66" fmla="*/ 1 w 187"/>
                  <a:gd name="T67" fmla="*/ 0 h 108"/>
                  <a:gd name="T68" fmla="*/ 1 w 187"/>
                  <a:gd name="T69" fmla="*/ 0 h 108"/>
                  <a:gd name="T70" fmla="*/ 0 w 187"/>
                  <a:gd name="T71" fmla="*/ 0 h 108"/>
                  <a:gd name="T72" fmla="*/ 0 w 187"/>
                  <a:gd name="T73" fmla="*/ 0 h 108"/>
                  <a:gd name="T74" fmla="*/ 0 w 187"/>
                  <a:gd name="T75" fmla="*/ 0 h 108"/>
                  <a:gd name="T76" fmla="*/ 0 w 187"/>
                  <a:gd name="T77" fmla="*/ 0 h 108"/>
                  <a:gd name="T78" fmla="*/ 0 w 187"/>
                  <a:gd name="T79" fmla="*/ 0 h 108"/>
                  <a:gd name="T80" fmla="*/ 0 w 187"/>
                  <a:gd name="T81" fmla="*/ 0 h 108"/>
                  <a:gd name="T82" fmla="*/ 0 w 187"/>
                  <a:gd name="T83" fmla="*/ 0 h 108"/>
                  <a:gd name="T84" fmla="*/ 0 w 187"/>
                  <a:gd name="T85" fmla="*/ 0 h 108"/>
                  <a:gd name="T86" fmla="*/ 0 w 187"/>
                  <a:gd name="T87" fmla="*/ 0 h 108"/>
                  <a:gd name="T88" fmla="*/ 0 w 187"/>
                  <a:gd name="T89" fmla="*/ 0 h 108"/>
                  <a:gd name="T90" fmla="*/ 0 w 187"/>
                  <a:gd name="T91" fmla="*/ 0 h 108"/>
                  <a:gd name="T92" fmla="*/ 0 w 187"/>
                  <a:gd name="T93" fmla="*/ 0 h 108"/>
                  <a:gd name="T94" fmla="*/ 0 w 187"/>
                  <a:gd name="T95" fmla="*/ 0 h 108"/>
                  <a:gd name="T96" fmla="*/ 0 w 187"/>
                  <a:gd name="T97" fmla="*/ 0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
                  <a:gd name="T148" fmla="*/ 0 h 108"/>
                  <a:gd name="T149" fmla="*/ 187 w 187"/>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 h="108">
                    <a:moveTo>
                      <a:pt x="0" y="54"/>
                    </a:moveTo>
                    <a:lnTo>
                      <a:pt x="2" y="60"/>
                    </a:lnTo>
                    <a:lnTo>
                      <a:pt x="3" y="65"/>
                    </a:lnTo>
                    <a:lnTo>
                      <a:pt x="5" y="70"/>
                    </a:lnTo>
                    <a:lnTo>
                      <a:pt x="8" y="75"/>
                    </a:lnTo>
                    <a:lnTo>
                      <a:pt x="12" y="79"/>
                    </a:lnTo>
                    <a:lnTo>
                      <a:pt x="16" y="84"/>
                    </a:lnTo>
                    <a:lnTo>
                      <a:pt x="22" y="88"/>
                    </a:lnTo>
                    <a:lnTo>
                      <a:pt x="28" y="92"/>
                    </a:lnTo>
                    <a:lnTo>
                      <a:pt x="41" y="99"/>
                    </a:lnTo>
                    <a:lnTo>
                      <a:pt x="57" y="103"/>
                    </a:lnTo>
                    <a:lnTo>
                      <a:pt x="75" y="107"/>
                    </a:lnTo>
                    <a:lnTo>
                      <a:pt x="93" y="108"/>
                    </a:lnTo>
                    <a:lnTo>
                      <a:pt x="113" y="107"/>
                    </a:lnTo>
                    <a:lnTo>
                      <a:pt x="130" y="103"/>
                    </a:lnTo>
                    <a:lnTo>
                      <a:pt x="146" y="99"/>
                    </a:lnTo>
                    <a:lnTo>
                      <a:pt x="159" y="92"/>
                    </a:lnTo>
                    <a:lnTo>
                      <a:pt x="166" y="88"/>
                    </a:lnTo>
                    <a:lnTo>
                      <a:pt x="171" y="84"/>
                    </a:lnTo>
                    <a:lnTo>
                      <a:pt x="175" y="79"/>
                    </a:lnTo>
                    <a:lnTo>
                      <a:pt x="180" y="75"/>
                    </a:lnTo>
                    <a:lnTo>
                      <a:pt x="183" y="70"/>
                    </a:lnTo>
                    <a:lnTo>
                      <a:pt x="185" y="65"/>
                    </a:lnTo>
                    <a:lnTo>
                      <a:pt x="187" y="60"/>
                    </a:lnTo>
                    <a:lnTo>
                      <a:pt x="187" y="54"/>
                    </a:lnTo>
                    <a:lnTo>
                      <a:pt x="187" y="49"/>
                    </a:lnTo>
                    <a:lnTo>
                      <a:pt x="185" y="43"/>
                    </a:lnTo>
                    <a:lnTo>
                      <a:pt x="183" y="38"/>
                    </a:lnTo>
                    <a:lnTo>
                      <a:pt x="180" y="33"/>
                    </a:lnTo>
                    <a:lnTo>
                      <a:pt x="175" y="28"/>
                    </a:lnTo>
                    <a:lnTo>
                      <a:pt x="171" y="24"/>
                    </a:lnTo>
                    <a:lnTo>
                      <a:pt x="166" y="20"/>
                    </a:lnTo>
                    <a:lnTo>
                      <a:pt x="159" y="16"/>
                    </a:lnTo>
                    <a:lnTo>
                      <a:pt x="146" y="10"/>
                    </a:lnTo>
                    <a:lnTo>
                      <a:pt x="130" y="4"/>
                    </a:lnTo>
                    <a:lnTo>
                      <a:pt x="113" y="1"/>
                    </a:lnTo>
                    <a:lnTo>
                      <a:pt x="93" y="0"/>
                    </a:lnTo>
                    <a:lnTo>
                      <a:pt x="75" y="1"/>
                    </a:lnTo>
                    <a:lnTo>
                      <a:pt x="57" y="4"/>
                    </a:lnTo>
                    <a:lnTo>
                      <a:pt x="41" y="10"/>
                    </a:lnTo>
                    <a:lnTo>
                      <a:pt x="28" y="16"/>
                    </a:lnTo>
                    <a:lnTo>
                      <a:pt x="22" y="20"/>
                    </a:lnTo>
                    <a:lnTo>
                      <a:pt x="16" y="24"/>
                    </a:lnTo>
                    <a:lnTo>
                      <a:pt x="12" y="28"/>
                    </a:lnTo>
                    <a:lnTo>
                      <a:pt x="8" y="33"/>
                    </a:lnTo>
                    <a:lnTo>
                      <a:pt x="5" y="38"/>
                    </a:lnTo>
                    <a:lnTo>
                      <a:pt x="3" y="43"/>
                    </a:lnTo>
                    <a:lnTo>
                      <a:pt x="2" y="49"/>
                    </a:lnTo>
                    <a:lnTo>
                      <a:pt x="0" y="54"/>
                    </a:lnTo>
                    <a:close/>
                  </a:path>
                </a:pathLst>
              </a:custGeom>
              <a:noFill/>
              <a:ln w="7938">
                <a:solidFill>
                  <a:srgbClr val="000000"/>
                </a:solidFill>
                <a:prstDash val="solid"/>
                <a:round/>
                <a:headEnd/>
                <a:tailEnd/>
              </a:ln>
            </p:spPr>
            <p:txBody>
              <a:bodyPr/>
              <a:lstStyle/>
              <a:p>
                <a:endParaRPr lang="en-US"/>
              </a:p>
            </p:txBody>
          </p:sp>
          <p:sp>
            <p:nvSpPr>
              <p:cNvPr id="55948" name="Freeform 2390"/>
              <p:cNvSpPr>
                <a:spLocks/>
              </p:cNvSpPr>
              <p:nvPr/>
            </p:nvSpPr>
            <p:spPr bwMode="auto">
              <a:xfrm>
                <a:off x="3310" y="2613"/>
                <a:ext cx="56" cy="30"/>
              </a:xfrm>
              <a:custGeom>
                <a:avLst/>
                <a:gdLst>
                  <a:gd name="T0" fmla="*/ 0 w 342"/>
                  <a:gd name="T1" fmla="*/ 0 h 177"/>
                  <a:gd name="T2" fmla="*/ 0 w 342"/>
                  <a:gd name="T3" fmla="*/ 0 h 177"/>
                  <a:gd name="T4" fmla="*/ 0 w 342"/>
                  <a:gd name="T5" fmla="*/ 0 h 177"/>
                  <a:gd name="T6" fmla="*/ 0 w 342"/>
                  <a:gd name="T7" fmla="*/ 0 h 177"/>
                  <a:gd name="T8" fmla="*/ 0 w 342"/>
                  <a:gd name="T9" fmla="*/ 0 h 177"/>
                  <a:gd name="T10" fmla="*/ 0 w 342"/>
                  <a:gd name="T11" fmla="*/ 0 h 177"/>
                  <a:gd name="T12" fmla="*/ 0 w 342"/>
                  <a:gd name="T13" fmla="*/ 1 h 177"/>
                  <a:gd name="T14" fmla="*/ 0 w 342"/>
                  <a:gd name="T15" fmla="*/ 1 h 177"/>
                  <a:gd name="T16" fmla="*/ 0 w 342"/>
                  <a:gd name="T17" fmla="*/ 1 h 177"/>
                  <a:gd name="T18" fmla="*/ 0 w 342"/>
                  <a:gd name="T19" fmla="*/ 1 h 177"/>
                  <a:gd name="T20" fmla="*/ 0 w 342"/>
                  <a:gd name="T21" fmla="*/ 1 h 177"/>
                  <a:gd name="T22" fmla="*/ 0 w 342"/>
                  <a:gd name="T23" fmla="*/ 1 h 177"/>
                  <a:gd name="T24" fmla="*/ 0 w 342"/>
                  <a:gd name="T25" fmla="*/ 1 h 177"/>
                  <a:gd name="T26" fmla="*/ 0 w 342"/>
                  <a:gd name="T27" fmla="*/ 1 h 177"/>
                  <a:gd name="T28" fmla="*/ 0 w 342"/>
                  <a:gd name="T29" fmla="*/ 1 h 177"/>
                  <a:gd name="T30" fmla="*/ 1 w 342"/>
                  <a:gd name="T31" fmla="*/ 1 h 177"/>
                  <a:gd name="T32" fmla="*/ 1 w 342"/>
                  <a:gd name="T33" fmla="*/ 1 h 177"/>
                  <a:gd name="T34" fmla="*/ 1 w 342"/>
                  <a:gd name="T35" fmla="*/ 1 h 177"/>
                  <a:gd name="T36" fmla="*/ 1 w 342"/>
                  <a:gd name="T37" fmla="*/ 1 h 177"/>
                  <a:gd name="T38" fmla="*/ 1 w 342"/>
                  <a:gd name="T39" fmla="*/ 1 h 177"/>
                  <a:gd name="T40" fmla="*/ 1 w 342"/>
                  <a:gd name="T41" fmla="*/ 1 h 177"/>
                  <a:gd name="T42" fmla="*/ 1 w 342"/>
                  <a:gd name="T43" fmla="*/ 1 h 177"/>
                  <a:gd name="T44" fmla="*/ 1 w 342"/>
                  <a:gd name="T45" fmla="*/ 1 h 177"/>
                  <a:gd name="T46" fmla="*/ 1 w 342"/>
                  <a:gd name="T47" fmla="*/ 1 h 177"/>
                  <a:gd name="T48" fmla="*/ 1 w 342"/>
                  <a:gd name="T49" fmla="*/ 1 h 177"/>
                  <a:gd name="T50" fmla="*/ 1 w 342"/>
                  <a:gd name="T51" fmla="*/ 1 h 177"/>
                  <a:gd name="T52" fmla="*/ 1 w 342"/>
                  <a:gd name="T53" fmla="*/ 0 h 177"/>
                  <a:gd name="T54" fmla="*/ 1 w 342"/>
                  <a:gd name="T55" fmla="*/ 0 h 177"/>
                  <a:gd name="T56" fmla="*/ 1 w 342"/>
                  <a:gd name="T57" fmla="*/ 0 h 177"/>
                  <a:gd name="T58" fmla="*/ 1 w 342"/>
                  <a:gd name="T59" fmla="*/ 0 h 177"/>
                  <a:gd name="T60" fmla="*/ 1 w 342"/>
                  <a:gd name="T61" fmla="*/ 0 h 177"/>
                  <a:gd name="T62" fmla="*/ 1 w 342"/>
                  <a:gd name="T63" fmla="*/ 0 h 1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2"/>
                  <a:gd name="T97" fmla="*/ 0 h 177"/>
                  <a:gd name="T98" fmla="*/ 342 w 342"/>
                  <a:gd name="T99" fmla="*/ 177 h 17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2" h="177">
                    <a:moveTo>
                      <a:pt x="68" y="0"/>
                    </a:moveTo>
                    <a:lnTo>
                      <a:pt x="57" y="6"/>
                    </a:lnTo>
                    <a:lnTo>
                      <a:pt x="48" y="10"/>
                    </a:lnTo>
                    <a:lnTo>
                      <a:pt x="39" y="16"/>
                    </a:lnTo>
                    <a:lnTo>
                      <a:pt x="31" y="23"/>
                    </a:lnTo>
                    <a:lnTo>
                      <a:pt x="23" y="29"/>
                    </a:lnTo>
                    <a:lnTo>
                      <a:pt x="17" y="35"/>
                    </a:lnTo>
                    <a:lnTo>
                      <a:pt x="12" y="42"/>
                    </a:lnTo>
                    <a:lnTo>
                      <a:pt x="8" y="50"/>
                    </a:lnTo>
                    <a:lnTo>
                      <a:pt x="5" y="57"/>
                    </a:lnTo>
                    <a:lnTo>
                      <a:pt x="1" y="65"/>
                    </a:lnTo>
                    <a:lnTo>
                      <a:pt x="0" y="72"/>
                    </a:lnTo>
                    <a:lnTo>
                      <a:pt x="0" y="80"/>
                    </a:lnTo>
                    <a:lnTo>
                      <a:pt x="0" y="88"/>
                    </a:lnTo>
                    <a:lnTo>
                      <a:pt x="2" y="95"/>
                    </a:lnTo>
                    <a:lnTo>
                      <a:pt x="5" y="102"/>
                    </a:lnTo>
                    <a:lnTo>
                      <a:pt x="9" y="110"/>
                    </a:lnTo>
                    <a:lnTo>
                      <a:pt x="14" y="118"/>
                    </a:lnTo>
                    <a:lnTo>
                      <a:pt x="19" y="125"/>
                    </a:lnTo>
                    <a:lnTo>
                      <a:pt x="26" y="132"/>
                    </a:lnTo>
                    <a:lnTo>
                      <a:pt x="33" y="137"/>
                    </a:lnTo>
                    <a:lnTo>
                      <a:pt x="42" y="143"/>
                    </a:lnTo>
                    <a:lnTo>
                      <a:pt x="51" y="149"/>
                    </a:lnTo>
                    <a:lnTo>
                      <a:pt x="60" y="155"/>
                    </a:lnTo>
                    <a:lnTo>
                      <a:pt x="71" y="159"/>
                    </a:lnTo>
                    <a:lnTo>
                      <a:pt x="82" y="164"/>
                    </a:lnTo>
                    <a:lnTo>
                      <a:pt x="93" y="167"/>
                    </a:lnTo>
                    <a:lnTo>
                      <a:pt x="106" y="170"/>
                    </a:lnTo>
                    <a:lnTo>
                      <a:pt x="118" y="173"/>
                    </a:lnTo>
                    <a:lnTo>
                      <a:pt x="131" y="175"/>
                    </a:lnTo>
                    <a:lnTo>
                      <a:pt x="143" y="176"/>
                    </a:lnTo>
                    <a:lnTo>
                      <a:pt x="157" y="177"/>
                    </a:lnTo>
                    <a:lnTo>
                      <a:pt x="170" y="177"/>
                    </a:lnTo>
                    <a:lnTo>
                      <a:pt x="184" y="177"/>
                    </a:lnTo>
                    <a:lnTo>
                      <a:pt x="198" y="176"/>
                    </a:lnTo>
                    <a:lnTo>
                      <a:pt x="211" y="175"/>
                    </a:lnTo>
                    <a:lnTo>
                      <a:pt x="224" y="173"/>
                    </a:lnTo>
                    <a:lnTo>
                      <a:pt x="236" y="170"/>
                    </a:lnTo>
                    <a:lnTo>
                      <a:pt x="248" y="167"/>
                    </a:lnTo>
                    <a:lnTo>
                      <a:pt x="259" y="164"/>
                    </a:lnTo>
                    <a:lnTo>
                      <a:pt x="270" y="159"/>
                    </a:lnTo>
                    <a:lnTo>
                      <a:pt x="281" y="155"/>
                    </a:lnTo>
                    <a:lnTo>
                      <a:pt x="291" y="149"/>
                    </a:lnTo>
                    <a:lnTo>
                      <a:pt x="300" y="143"/>
                    </a:lnTo>
                    <a:lnTo>
                      <a:pt x="308" y="137"/>
                    </a:lnTo>
                    <a:lnTo>
                      <a:pt x="316" y="132"/>
                    </a:lnTo>
                    <a:lnTo>
                      <a:pt x="322" y="125"/>
                    </a:lnTo>
                    <a:lnTo>
                      <a:pt x="328" y="118"/>
                    </a:lnTo>
                    <a:lnTo>
                      <a:pt x="333" y="110"/>
                    </a:lnTo>
                    <a:lnTo>
                      <a:pt x="336" y="102"/>
                    </a:lnTo>
                    <a:lnTo>
                      <a:pt x="340" y="95"/>
                    </a:lnTo>
                    <a:lnTo>
                      <a:pt x="341" y="88"/>
                    </a:lnTo>
                    <a:lnTo>
                      <a:pt x="342" y="80"/>
                    </a:lnTo>
                    <a:lnTo>
                      <a:pt x="341" y="72"/>
                    </a:lnTo>
                    <a:lnTo>
                      <a:pt x="340" y="65"/>
                    </a:lnTo>
                    <a:lnTo>
                      <a:pt x="337" y="57"/>
                    </a:lnTo>
                    <a:lnTo>
                      <a:pt x="334" y="50"/>
                    </a:lnTo>
                    <a:lnTo>
                      <a:pt x="329" y="42"/>
                    </a:lnTo>
                    <a:lnTo>
                      <a:pt x="324" y="35"/>
                    </a:lnTo>
                    <a:lnTo>
                      <a:pt x="318" y="29"/>
                    </a:lnTo>
                    <a:lnTo>
                      <a:pt x="311" y="23"/>
                    </a:lnTo>
                    <a:lnTo>
                      <a:pt x="303" y="16"/>
                    </a:lnTo>
                    <a:lnTo>
                      <a:pt x="294" y="10"/>
                    </a:lnTo>
                    <a:lnTo>
                      <a:pt x="284" y="6"/>
                    </a:lnTo>
                    <a:lnTo>
                      <a:pt x="274" y="0"/>
                    </a:lnTo>
                  </a:path>
                </a:pathLst>
              </a:custGeom>
              <a:noFill/>
              <a:ln w="7938">
                <a:solidFill>
                  <a:srgbClr val="000000"/>
                </a:solidFill>
                <a:prstDash val="solid"/>
                <a:round/>
                <a:headEnd/>
                <a:tailEnd/>
              </a:ln>
            </p:spPr>
            <p:txBody>
              <a:bodyPr/>
              <a:lstStyle/>
              <a:p>
                <a:endParaRPr lang="en-US"/>
              </a:p>
            </p:txBody>
          </p:sp>
          <p:sp>
            <p:nvSpPr>
              <p:cNvPr id="55949" name="Freeform 2391"/>
              <p:cNvSpPr>
                <a:spLocks/>
              </p:cNvSpPr>
              <p:nvPr/>
            </p:nvSpPr>
            <p:spPr bwMode="auto">
              <a:xfrm>
                <a:off x="3310" y="2632"/>
                <a:ext cx="56" cy="17"/>
              </a:xfrm>
              <a:custGeom>
                <a:avLst/>
                <a:gdLst>
                  <a:gd name="T0" fmla="*/ 0 w 342"/>
                  <a:gd name="T1" fmla="*/ 0 h 99"/>
                  <a:gd name="T2" fmla="*/ 0 w 342"/>
                  <a:gd name="T3" fmla="*/ 0 h 99"/>
                  <a:gd name="T4" fmla="*/ 0 w 342"/>
                  <a:gd name="T5" fmla="*/ 0 h 99"/>
                  <a:gd name="T6" fmla="*/ 0 w 342"/>
                  <a:gd name="T7" fmla="*/ 0 h 99"/>
                  <a:gd name="T8" fmla="*/ 0 w 342"/>
                  <a:gd name="T9" fmla="*/ 0 h 99"/>
                  <a:gd name="T10" fmla="*/ 0 w 342"/>
                  <a:gd name="T11" fmla="*/ 0 h 99"/>
                  <a:gd name="T12" fmla="*/ 0 w 342"/>
                  <a:gd name="T13" fmla="*/ 0 h 99"/>
                  <a:gd name="T14" fmla="*/ 0 w 342"/>
                  <a:gd name="T15" fmla="*/ 0 h 99"/>
                  <a:gd name="T16" fmla="*/ 0 w 342"/>
                  <a:gd name="T17" fmla="*/ 0 h 99"/>
                  <a:gd name="T18" fmla="*/ 0 w 342"/>
                  <a:gd name="T19" fmla="*/ 0 h 99"/>
                  <a:gd name="T20" fmla="*/ 0 w 342"/>
                  <a:gd name="T21" fmla="*/ 0 h 99"/>
                  <a:gd name="T22" fmla="*/ 0 w 342"/>
                  <a:gd name="T23" fmla="*/ 0 h 99"/>
                  <a:gd name="T24" fmla="*/ 0 w 342"/>
                  <a:gd name="T25" fmla="*/ 1 h 99"/>
                  <a:gd name="T26" fmla="*/ 0 w 342"/>
                  <a:gd name="T27" fmla="*/ 1 h 99"/>
                  <a:gd name="T28" fmla="*/ 0 w 342"/>
                  <a:gd name="T29" fmla="*/ 1 h 99"/>
                  <a:gd name="T30" fmla="*/ 1 w 342"/>
                  <a:gd name="T31" fmla="*/ 1 h 99"/>
                  <a:gd name="T32" fmla="*/ 1 w 342"/>
                  <a:gd name="T33" fmla="*/ 1 h 99"/>
                  <a:gd name="T34" fmla="*/ 1 w 342"/>
                  <a:gd name="T35" fmla="*/ 1 h 99"/>
                  <a:gd name="T36" fmla="*/ 1 w 342"/>
                  <a:gd name="T37" fmla="*/ 1 h 99"/>
                  <a:gd name="T38" fmla="*/ 1 w 342"/>
                  <a:gd name="T39" fmla="*/ 1 h 99"/>
                  <a:gd name="T40" fmla="*/ 1 w 342"/>
                  <a:gd name="T41" fmla="*/ 1 h 99"/>
                  <a:gd name="T42" fmla="*/ 1 w 342"/>
                  <a:gd name="T43" fmla="*/ 0 h 99"/>
                  <a:gd name="T44" fmla="*/ 1 w 342"/>
                  <a:gd name="T45" fmla="*/ 0 h 99"/>
                  <a:gd name="T46" fmla="*/ 1 w 342"/>
                  <a:gd name="T47" fmla="*/ 0 h 99"/>
                  <a:gd name="T48" fmla="*/ 1 w 342"/>
                  <a:gd name="T49" fmla="*/ 0 h 99"/>
                  <a:gd name="T50" fmla="*/ 1 w 342"/>
                  <a:gd name="T51" fmla="*/ 0 h 99"/>
                  <a:gd name="T52" fmla="*/ 1 w 342"/>
                  <a:gd name="T53" fmla="*/ 0 h 99"/>
                  <a:gd name="T54" fmla="*/ 1 w 342"/>
                  <a:gd name="T55" fmla="*/ 0 h 99"/>
                  <a:gd name="T56" fmla="*/ 1 w 342"/>
                  <a:gd name="T57" fmla="*/ 0 h 99"/>
                  <a:gd name="T58" fmla="*/ 1 w 342"/>
                  <a:gd name="T59" fmla="*/ 0 h 99"/>
                  <a:gd name="T60" fmla="*/ 1 w 342"/>
                  <a:gd name="T61" fmla="*/ 0 h 99"/>
                  <a:gd name="T62" fmla="*/ 1 w 342"/>
                  <a:gd name="T63" fmla="*/ 0 h 99"/>
                  <a:gd name="T64" fmla="*/ 1 w 342"/>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2"/>
                  <a:gd name="T100" fmla="*/ 0 h 99"/>
                  <a:gd name="T101" fmla="*/ 342 w 342"/>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2" h="99">
                    <a:moveTo>
                      <a:pt x="0" y="0"/>
                    </a:moveTo>
                    <a:lnTo>
                      <a:pt x="0" y="5"/>
                    </a:lnTo>
                    <a:lnTo>
                      <a:pt x="1" y="12"/>
                    </a:lnTo>
                    <a:lnTo>
                      <a:pt x="4" y="19"/>
                    </a:lnTo>
                    <a:lnTo>
                      <a:pt x="6" y="25"/>
                    </a:lnTo>
                    <a:lnTo>
                      <a:pt x="9" y="32"/>
                    </a:lnTo>
                    <a:lnTo>
                      <a:pt x="13" y="37"/>
                    </a:lnTo>
                    <a:lnTo>
                      <a:pt x="17" y="43"/>
                    </a:lnTo>
                    <a:lnTo>
                      <a:pt x="23" y="49"/>
                    </a:lnTo>
                    <a:lnTo>
                      <a:pt x="35" y="59"/>
                    </a:lnTo>
                    <a:lnTo>
                      <a:pt x="50" y="69"/>
                    </a:lnTo>
                    <a:lnTo>
                      <a:pt x="66" y="77"/>
                    </a:lnTo>
                    <a:lnTo>
                      <a:pt x="85" y="85"/>
                    </a:lnTo>
                    <a:lnTo>
                      <a:pt x="106" y="91"/>
                    </a:lnTo>
                    <a:lnTo>
                      <a:pt x="127" y="95"/>
                    </a:lnTo>
                    <a:lnTo>
                      <a:pt x="149" y="97"/>
                    </a:lnTo>
                    <a:lnTo>
                      <a:pt x="170" y="99"/>
                    </a:lnTo>
                    <a:lnTo>
                      <a:pt x="193" y="97"/>
                    </a:lnTo>
                    <a:lnTo>
                      <a:pt x="215" y="95"/>
                    </a:lnTo>
                    <a:lnTo>
                      <a:pt x="236" y="91"/>
                    </a:lnTo>
                    <a:lnTo>
                      <a:pt x="256" y="85"/>
                    </a:lnTo>
                    <a:lnTo>
                      <a:pt x="275" y="77"/>
                    </a:lnTo>
                    <a:lnTo>
                      <a:pt x="292" y="69"/>
                    </a:lnTo>
                    <a:lnTo>
                      <a:pt x="307" y="59"/>
                    </a:lnTo>
                    <a:lnTo>
                      <a:pt x="319" y="49"/>
                    </a:lnTo>
                    <a:lnTo>
                      <a:pt x="324" y="43"/>
                    </a:lnTo>
                    <a:lnTo>
                      <a:pt x="328" y="37"/>
                    </a:lnTo>
                    <a:lnTo>
                      <a:pt x="333" y="32"/>
                    </a:lnTo>
                    <a:lnTo>
                      <a:pt x="335" y="25"/>
                    </a:lnTo>
                    <a:lnTo>
                      <a:pt x="339" y="19"/>
                    </a:lnTo>
                    <a:lnTo>
                      <a:pt x="340" y="12"/>
                    </a:lnTo>
                    <a:lnTo>
                      <a:pt x="341" y="5"/>
                    </a:lnTo>
                    <a:lnTo>
                      <a:pt x="342" y="0"/>
                    </a:lnTo>
                  </a:path>
                </a:pathLst>
              </a:custGeom>
              <a:noFill/>
              <a:ln w="7938">
                <a:solidFill>
                  <a:srgbClr val="000000"/>
                </a:solidFill>
                <a:prstDash val="solid"/>
                <a:round/>
                <a:headEnd/>
                <a:tailEnd/>
              </a:ln>
            </p:spPr>
            <p:txBody>
              <a:bodyPr/>
              <a:lstStyle/>
              <a:p>
                <a:endParaRPr lang="en-US"/>
              </a:p>
            </p:txBody>
          </p:sp>
          <p:sp>
            <p:nvSpPr>
              <p:cNvPr id="55950" name="Freeform 2392"/>
              <p:cNvSpPr>
                <a:spLocks/>
              </p:cNvSpPr>
              <p:nvPr/>
            </p:nvSpPr>
            <p:spPr bwMode="auto">
              <a:xfrm>
                <a:off x="3357" y="2622"/>
                <a:ext cx="6" cy="14"/>
              </a:xfrm>
              <a:custGeom>
                <a:avLst/>
                <a:gdLst>
                  <a:gd name="T0" fmla="*/ 0 w 37"/>
                  <a:gd name="T1" fmla="*/ 0 h 80"/>
                  <a:gd name="T2" fmla="*/ 0 w 37"/>
                  <a:gd name="T3" fmla="*/ 0 h 80"/>
                  <a:gd name="T4" fmla="*/ 0 w 37"/>
                  <a:gd name="T5" fmla="*/ 0 h 80"/>
                  <a:gd name="T6" fmla="*/ 0 w 37"/>
                  <a:gd name="T7" fmla="*/ 0 h 80"/>
                  <a:gd name="T8" fmla="*/ 0 w 37"/>
                  <a:gd name="T9" fmla="*/ 0 h 80"/>
                  <a:gd name="T10" fmla="*/ 0 w 37"/>
                  <a:gd name="T11" fmla="*/ 0 h 80"/>
                  <a:gd name="T12" fmla="*/ 0 w 37"/>
                  <a:gd name="T13" fmla="*/ 0 h 80"/>
                  <a:gd name="T14" fmla="*/ 0 w 37"/>
                  <a:gd name="T15" fmla="*/ 0 h 80"/>
                  <a:gd name="T16" fmla="*/ 0 w 37"/>
                  <a:gd name="T17" fmla="*/ 0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80"/>
                  <a:gd name="T29" fmla="*/ 37 w 37"/>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80">
                    <a:moveTo>
                      <a:pt x="0" y="80"/>
                    </a:moveTo>
                    <a:lnTo>
                      <a:pt x="12" y="71"/>
                    </a:lnTo>
                    <a:lnTo>
                      <a:pt x="21" y="62"/>
                    </a:lnTo>
                    <a:lnTo>
                      <a:pt x="28" y="53"/>
                    </a:lnTo>
                    <a:lnTo>
                      <a:pt x="33" y="43"/>
                    </a:lnTo>
                    <a:lnTo>
                      <a:pt x="37" y="32"/>
                    </a:lnTo>
                    <a:lnTo>
                      <a:pt x="37" y="21"/>
                    </a:lnTo>
                    <a:lnTo>
                      <a:pt x="36" y="10"/>
                    </a:lnTo>
                    <a:lnTo>
                      <a:pt x="31" y="0"/>
                    </a:lnTo>
                  </a:path>
                </a:pathLst>
              </a:custGeom>
              <a:noFill/>
              <a:ln w="7938">
                <a:solidFill>
                  <a:srgbClr val="000000"/>
                </a:solidFill>
                <a:prstDash val="solid"/>
                <a:round/>
                <a:headEnd/>
                <a:tailEnd/>
              </a:ln>
            </p:spPr>
            <p:txBody>
              <a:bodyPr/>
              <a:lstStyle/>
              <a:p>
                <a:endParaRPr lang="en-US"/>
              </a:p>
            </p:txBody>
          </p:sp>
          <p:sp>
            <p:nvSpPr>
              <p:cNvPr id="55951" name="Freeform 2393"/>
              <p:cNvSpPr>
                <a:spLocks/>
              </p:cNvSpPr>
              <p:nvPr/>
            </p:nvSpPr>
            <p:spPr bwMode="auto">
              <a:xfrm>
                <a:off x="3313" y="2622"/>
                <a:ext cx="4" cy="12"/>
              </a:xfrm>
              <a:custGeom>
                <a:avLst/>
                <a:gdLst>
                  <a:gd name="T0" fmla="*/ 0 w 25"/>
                  <a:gd name="T1" fmla="*/ 0 h 71"/>
                  <a:gd name="T2" fmla="*/ 0 w 25"/>
                  <a:gd name="T3" fmla="*/ 0 h 71"/>
                  <a:gd name="T4" fmla="*/ 0 w 25"/>
                  <a:gd name="T5" fmla="*/ 0 h 71"/>
                  <a:gd name="T6" fmla="*/ 0 w 25"/>
                  <a:gd name="T7" fmla="*/ 0 h 71"/>
                  <a:gd name="T8" fmla="*/ 0 w 25"/>
                  <a:gd name="T9" fmla="*/ 0 h 71"/>
                  <a:gd name="T10" fmla="*/ 0 w 25"/>
                  <a:gd name="T11" fmla="*/ 0 h 71"/>
                  <a:gd name="T12" fmla="*/ 0 w 25"/>
                  <a:gd name="T13" fmla="*/ 0 h 71"/>
                  <a:gd name="T14" fmla="*/ 0 w 25"/>
                  <a:gd name="T15" fmla="*/ 0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6" y="0"/>
                    </a:moveTo>
                    <a:lnTo>
                      <a:pt x="3" y="9"/>
                    </a:lnTo>
                    <a:lnTo>
                      <a:pt x="0" y="18"/>
                    </a:lnTo>
                    <a:lnTo>
                      <a:pt x="0" y="28"/>
                    </a:lnTo>
                    <a:lnTo>
                      <a:pt x="3" y="37"/>
                    </a:lnTo>
                    <a:lnTo>
                      <a:pt x="6" y="46"/>
                    </a:lnTo>
                    <a:lnTo>
                      <a:pt x="11" y="54"/>
                    </a:lnTo>
                    <a:lnTo>
                      <a:pt x="17" y="63"/>
                    </a:lnTo>
                    <a:lnTo>
                      <a:pt x="25" y="71"/>
                    </a:lnTo>
                  </a:path>
                </a:pathLst>
              </a:custGeom>
              <a:noFill/>
              <a:ln w="7938">
                <a:solidFill>
                  <a:srgbClr val="000000"/>
                </a:solidFill>
                <a:prstDash val="solid"/>
                <a:round/>
                <a:headEnd/>
                <a:tailEnd/>
              </a:ln>
            </p:spPr>
            <p:txBody>
              <a:bodyPr/>
              <a:lstStyle/>
              <a:p>
                <a:endParaRPr lang="en-US"/>
              </a:p>
            </p:txBody>
          </p:sp>
          <p:sp>
            <p:nvSpPr>
              <p:cNvPr id="55952" name="Line 2394"/>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3" name="Line 2395"/>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4" name="Line 2396"/>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5" name="Line 2397"/>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6" name="Line 2398"/>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7" name="Line 2399"/>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8" name="Line 2400"/>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59" name="Line 2401"/>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0" name="Line 2402"/>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1" name="Line 2403"/>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2" name="Line 2404"/>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3" name="Line 2405"/>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4" name="Line 2406"/>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5" name="Line 2407"/>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6" name="Line 2408"/>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7" name="Line 2409"/>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8" name="Line 2410"/>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69" name="Line 2411"/>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0" name="Line 2412"/>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1" name="Line 2413"/>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2" name="Line 2414"/>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3" name="Line 2415"/>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4" name="Line 2416"/>
              <p:cNvSpPr>
                <a:spLocks noChangeShapeType="1"/>
              </p:cNvSpPr>
              <p:nvPr/>
            </p:nvSpPr>
            <p:spPr bwMode="auto">
              <a:xfrm>
                <a:off x="3325" y="2656"/>
                <a:ext cx="0" cy="0"/>
              </a:xfrm>
              <a:prstGeom prst="line">
                <a:avLst/>
              </a:prstGeom>
              <a:noFill/>
              <a:ln w="7938">
                <a:solidFill>
                  <a:srgbClr val="000000"/>
                </a:solidFill>
                <a:round/>
                <a:headEnd/>
                <a:tailEnd/>
              </a:ln>
            </p:spPr>
            <p:txBody>
              <a:bodyPr/>
              <a:lstStyle/>
              <a:p>
                <a:endParaRPr lang="en-US"/>
              </a:p>
            </p:txBody>
          </p:sp>
          <p:sp>
            <p:nvSpPr>
              <p:cNvPr id="55975" name="Line 2417"/>
              <p:cNvSpPr>
                <a:spLocks noChangeShapeType="1"/>
              </p:cNvSpPr>
              <p:nvPr/>
            </p:nvSpPr>
            <p:spPr bwMode="auto">
              <a:xfrm>
                <a:off x="3366" y="2626"/>
                <a:ext cx="0" cy="0"/>
              </a:xfrm>
              <a:prstGeom prst="line">
                <a:avLst/>
              </a:prstGeom>
              <a:noFill/>
              <a:ln w="7938">
                <a:solidFill>
                  <a:srgbClr val="000000"/>
                </a:solidFill>
                <a:round/>
                <a:headEnd/>
                <a:tailEnd/>
              </a:ln>
            </p:spPr>
            <p:txBody>
              <a:bodyPr/>
              <a:lstStyle/>
              <a:p>
                <a:endParaRPr lang="en-US"/>
              </a:p>
            </p:txBody>
          </p:sp>
          <p:sp>
            <p:nvSpPr>
              <p:cNvPr id="55976" name="Line 2418"/>
              <p:cNvSpPr>
                <a:spLocks noChangeShapeType="1"/>
              </p:cNvSpPr>
              <p:nvPr/>
            </p:nvSpPr>
            <p:spPr bwMode="auto">
              <a:xfrm>
                <a:off x="3366" y="2632"/>
                <a:ext cx="0" cy="0"/>
              </a:xfrm>
              <a:prstGeom prst="line">
                <a:avLst/>
              </a:prstGeom>
              <a:noFill/>
              <a:ln w="7938">
                <a:solidFill>
                  <a:srgbClr val="000000"/>
                </a:solidFill>
                <a:round/>
                <a:headEnd/>
                <a:tailEnd/>
              </a:ln>
            </p:spPr>
            <p:txBody>
              <a:bodyPr/>
              <a:lstStyle/>
              <a:p>
                <a:endParaRPr lang="en-US"/>
              </a:p>
            </p:txBody>
          </p:sp>
          <p:sp>
            <p:nvSpPr>
              <p:cNvPr id="55977" name="Line 2419"/>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978" name="Line 2420"/>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979" name="Line 2421"/>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980" name="Line 2422"/>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grpSp>
        <p:grpSp>
          <p:nvGrpSpPr>
            <p:cNvPr id="52243" name="Group 2624"/>
            <p:cNvGrpSpPr>
              <a:grpSpLocks/>
            </p:cNvGrpSpPr>
            <p:nvPr/>
          </p:nvGrpSpPr>
          <p:grpSpPr bwMode="auto">
            <a:xfrm>
              <a:off x="3310" y="2240"/>
              <a:ext cx="814" cy="392"/>
              <a:chOff x="3310" y="2240"/>
              <a:chExt cx="814" cy="392"/>
            </a:xfrm>
          </p:grpSpPr>
          <p:sp>
            <p:nvSpPr>
              <p:cNvPr id="55581" name="Line 2424"/>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2" name="Line 2425"/>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3" name="Line 2426"/>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4" name="Line 2427"/>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5" name="Line 2428"/>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6" name="Line 2429"/>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7" name="Line 2430"/>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8" name="Line 2431"/>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89" name="Line 2432"/>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0" name="Line 2433"/>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1" name="Line 2434"/>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2" name="Line 2435"/>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3" name="Line 2436"/>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4" name="Line 2437"/>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5" name="Line 2438"/>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6" name="Line 2439"/>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7" name="Line 2440"/>
              <p:cNvSpPr>
                <a:spLocks noChangeShapeType="1"/>
              </p:cNvSpPr>
              <p:nvPr/>
            </p:nvSpPr>
            <p:spPr bwMode="auto">
              <a:xfrm>
                <a:off x="3366" y="2626"/>
                <a:ext cx="0" cy="6"/>
              </a:xfrm>
              <a:prstGeom prst="line">
                <a:avLst/>
              </a:prstGeom>
              <a:noFill/>
              <a:ln w="7938">
                <a:solidFill>
                  <a:srgbClr val="000000"/>
                </a:solidFill>
                <a:round/>
                <a:headEnd/>
                <a:tailEnd/>
              </a:ln>
            </p:spPr>
            <p:txBody>
              <a:bodyPr/>
              <a:lstStyle/>
              <a:p>
                <a:endParaRPr lang="en-US"/>
              </a:p>
            </p:txBody>
          </p:sp>
          <p:sp>
            <p:nvSpPr>
              <p:cNvPr id="55598" name="Line 2441"/>
              <p:cNvSpPr>
                <a:spLocks noChangeShapeType="1"/>
              </p:cNvSpPr>
              <p:nvPr/>
            </p:nvSpPr>
            <p:spPr bwMode="auto">
              <a:xfrm>
                <a:off x="3310" y="2626"/>
                <a:ext cx="0" cy="0"/>
              </a:xfrm>
              <a:prstGeom prst="line">
                <a:avLst/>
              </a:prstGeom>
              <a:noFill/>
              <a:ln w="7938">
                <a:solidFill>
                  <a:srgbClr val="000000"/>
                </a:solidFill>
                <a:round/>
                <a:headEnd/>
                <a:tailEnd/>
              </a:ln>
            </p:spPr>
            <p:txBody>
              <a:bodyPr/>
              <a:lstStyle/>
              <a:p>
                <a:endParaRPr lang="en-US"/>
              </a:p>
            </p:txBody>
          </p:sp>
          <p:sp>
            <p:nvSpPr>
              <p:cNvPr id="55599" name="Line 2442"/>
              <p:cNvSpPr>
                <a:spLocks noChangeShapeType="1"/>
              </p:cNvSpPr>
              <p:nvPr/>
            </p:nvSpPr>
            <p:spPr bwMode="auto">
              <a:xfrm>
                <a:off x="3310" y="2632"/>
                <a:ext cx="0" cy="0"/>
              </a:xfrm>
              <a:prstGeom prst="line">
                <a:avLst/>
              </a:prstGeom>
              <a:noFill/>
              <a:ln w="7938">
                <a:solidFill>
                  <a:srgbClr val="000000"/>
                </a:solidFill>
                <a:round/>
                <a:headEnd/>
                <a:tailEnd/>
              </a:ln>
            </p:spPr>
            <p:txBody>
              <a:bodyPr/>
              <a:lstStyle/>
              <a:p>
                <a:endParaRPr lang="en-US"/>
              </a:p>
            </p:txBody>
          </p:sp>
          <p:sp>
            <p:nvSpPr>
              <p:cNvPr id="55600" name="Line 2443"/>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1" name="Line 2444"/>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2" name="Line 2445"/>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3" name="Line 2446"/>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4" name="Line 2447"/>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5" name="Line 2448"/>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6" name="Line 2449"/>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7" name="Line 2450"/>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8" name="Line 2451"/>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09" name="Line 2452"/>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0" name="Line 2453"/>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1" name="Line 2454"/>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2" name="Line 2455"/>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3" name="Line 2456"/>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4" name="Line 2457"/>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5" name="Line 2458"/>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6" name="Line 2459"/>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7" name="Line 2460"/>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8" name="Line 2461"/>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19" name="Line 2462"/>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20" name="Line 2463"/>
              <p:cNvSpPr>
                <a:spLocks noChangeShapeType="1"/>
              </p:cNvSpPr>
              <p:nvPr/>
            </p:nvSpPr>
            <p:spPr bwMode="auto">
              <a:xfrm>
                <a:off x="3310" y="2626"/>
                <a:ext cx="0" cy="6"/>
              </a:xfrm>
              <a:prstGeom prst="line">
                <a:avLst/>
              </a:prstGeom>
              <a:noFill/>
              <a:ln w="7938">
                <a:solidFill>
                  <a:srgbClr val="000000"/>
                </a:solidFill>
                <a:round/>
                <a:headEnd/>
                <a:tailEnd/>
              </a:ln>
            </p:spPr>
            <p:txBody>
              <a:bodyPr/>
              <a:lstStyle/>
              <a:p>
                <a:endParaRPr lang="en-US"/>
              </a:p>
            </p:txBody>
          </p:sp>
          <p:sp>
            <p:nvSpPr>
              <p:cNvPr id="55621" name="Freeform 2464"/>
              <p:cNvSpPr>
                <a:spLocks/>
              </p:cNvSpPr>
              <p:nvPr/>
            </p:nvSpPr>
            <p:spPr bwMode="auto">
              <a:xfrm>
                <a:off x="3314" y="2607"/>
                <a:ext cx="48" cy="15"/>
              </a:xfrm>
              <a:custGeom>
                <a:avLst/>
                <a:gdLst>
                  <a:gd name="T0" fmla="*/ 1 w 293"/>
                  <a:gd name="T1" fmla="*/ 0 h 92"/>
                  <a:gd name="T2" fmla="*/ 1 w 293"/>
                  <a:gd name="T3" fmla="*/ 0 h 92"/>
                  <a:gd name="T4" fmla="*/ 1 w 293"/>
                  <a:gd name="T5" fmla="*/ 0 h 92"/>
                  <a:gd name="T6" fmla="*/ 1 w 293"/>
                  <a:gd name="T7" fmla="*/ 0 h 92"/>
                  <a:gd name="T8" fmla="*/ 1 w 293"/>
                  <a:gd name="T9" fmla="*/ 0 h 92"/>
                  <a:gd name="T10" fmla="*/ 1 w 293"/>
                  <a:gd name="T11" fmla="*/ 0 h 92"/>
                  <a:gd name="T12" fmla="*/ 1 w 293"/>
                  <a:gd name="T13" fmla="*/ 0 h 92"/>
                  <a:gd name="T14" fmla="*/ 1 w 293"/>
                  <a:gd name="T15" fmla="*/ 0 h 92"/>
                  <a:gd name="T16" fmla="*/ 1 w 293"/>
                  <a:gd name="T17" fmla="*/ 0 h 92"/>
                  <a:gd name="T18" fmla="*/ 1 w 293"/>
                  <a:gd name="T19" fmla="*/ 0 h 92"/>
                  <a:gd name="T20" fmla="*/ 1 w 293"/>
                  <a:gd name="T21" fmla="*/ 0 h 92"/>
                  <a:gd name="T22" fmla="*/ 1 w 293"/>
                  <a:gd name="T23" fmla="*/ 0 h 92"/>
                  <a:gd name="T24" fmla="*/ 0 w 293"/>
                  <a:gd name="T25" fmla="*/ 0 h 92"/>
                  <a:gd name="T26" fmla="*/ 0 w 293"/>
                  <a:gd name="T27" fmla="*/ 0 h 92"/>
                  <a:gd name="T28" fmla="*/ 0 w 293"/>
                  <a:gd name="T29" fmla="*/ 0 h 92"/>
                  <a:gd name="T30" fmla="*/ 0 w 293"/>
                  <a:gd name="T31" fmla="*/ 0 h 92"/>
                  <a:gd name="T32" fmla="*/ 0 w 293"/>
                  <a:gd name="T33" fmla="*/ 0 h 92"/>
                  <a:gd name="T34" fmla="*/ 0 w 293"/>
                  <a:gd name="T35" fmla="*/ 0 h 92"/>
                  <a:gd name="T36" fmla="*/ 0 w 293"/>
                  <a:gd name="T37" fmla="*/ 0 h 92"/>
                  <a:gd name="T38" fmla="*/ 0 w 293"/>
                  <a:gd name="T39" fmla="*/ 0 h 92"/>
                  <a:gd name="T40" fmla="*/ 0 w 293"/>
                  <a:gd name="T41" fmla="*/ 0 h 92"/>
                  <a:gd name="T42" fmla="*/ 0 w 293"/>
                  <a:gd name="T43" fmla="*/ 0 h 92"/>
                  <a:gd name="T44" fmla="*/ 0 w 293"/>
                  <a:gd name="T45" fmla="*/ 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3"/>
                  <a:gd name="T70" fmla="*/ 0 h 92"/>
                  <a:gd name="T71" fmla="*/ 293 w 293"/>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3" h="92">
                    <a:moveTo>
                      <a:pt x="293" y="92"/>
                    </a:moveTo>
                    <a:lnTo>
                      <a:pt x="284" y="75"/>
                    </a:lnTo>
                    <a:lnTo>
                      <a:pt x="275" y="61"/>
                    </a:lnTo>
                    <a:lnTo>
                      <a:pt x="263" y="49"/>
                    </a:lnTo>
                    <a:lnTo>
                      <a:pt x="253" y="40"/>
                    </a:lnTo>
                    <a:lnTo>
                      <a:pt x="243" y="30"/>
                    </a:lnTo>
                    <a:lnTo>
                      <a:pt x="233" y="25"/>
                    </a:lnTo>
                    <a:lnTo>
                      <a:pt x="213" y="15"/>
                    </a:lnTo>
                    <a:lnTo>
                      <a:pt x="195" y="8"/>
                    </a:lnTo>
                    <a:lnTo>
                      <a:pt x="178" y="3"/>
                    </a:lnTo>
                    <a:lnTo>
                      <a:pt x="162" y="1"/>
                    </a:lnTo>
                    <a:lnTo>
                      <a:pt x="146" y="0"/>
                    </a:lnTo>
                    <a:lnTo>
                      <a:pt x="131" y="1"/>
                    </a:lnTo>
                    <a:lnTo>
                      <a:pt x="115" y="3"/>
                    </a:lnTo>
                    <a:lnTo>
                      <a:pt x="98" y="8"/>
                    </a:lnTo>
                    <a:lnTo>
                      <a:pt x="79" y="15"/>
                    </a:lnTo>
                    <a:lnTo>
                      <a:pt x="60" y="24"/>
                    </a:lnTo>
                    <a:lnTo>
                      <a:pt x="51" y="30"/>
                    </a:lnTo>
                    <a:lnTo>
                      <a:pt x="40" y="40"/>
                    </a:lnTo>
                    <a:lnTo>
                      <a:pt x="30" y="49"/>
                    </a:lnTo>
                    <a:lnTo>
                      <a:pt x="19" y="61"/>
                    </a:lnTo>
                    <a:lnTo>
                      <a:pt x="9" y="75"/>
                    </a:lnTo>
                    <a:lnTo>
                      <a:pt x="0" y="92"/>
                    </a:lnTo>
                  </a:path>
                </a:pathLst>
              </a:custGeom>
              <a:noFill/>
              <a:ln w="7938">
                <a:solidFill>
                  <a:srgbClr val="000000"/>
                </a:solidFill>
                <a:prstDash val="solid"/>
                <a:round/>
                <a:headEnd/>
                <a:tailEnd/>
              </a:ln>
            </p:spPr>
            <p:txBody>
              <a:bodyPr/>
              <a:lstStyle/>
              <a:p>
                <a:endParaRPr lang="en-US"/>
              </a:p>
            </p:txBody>
          </p:sp>
          <p:sp>
            <p:nvSpPr>
              <p:cNvPr id="55622" name="Line 2465"/>
              <p:cNvSpPr>
                <a:spLocks noChangeShapeType="1"/>
              </p:cNvSpPr>
              <p:nvPr/>
            </p:nvSpPr>
            <p:spPr bwMode="auto">
              <a:xfrm>
                <a:off x="4068" y="2262"/>
                <a:ext cx="0" cy="0"/>
              </a:xfrm>
              <a:prstGeom prst="line">
                <a:avLst/>
              </a:prstGeom>
              <a:noFill/>
              <a:ln w="7938">
                <a:solidFill>
                  <a:srgbClr val="000000"/>
                </a:solidFill>
                <a:round/>
                <a:headEnd/>
                <a:tailEnd/>
              </a:ln>
            </p:spPr>
            <p:txBody>
              <a:bodyPr/>
              <a:lstStyle/>
              <a:p>
                <a:endParaRPr lang="en-US"/>
              </a:p>
            </p:txBody>
          </p:sp>
          <p:sp>
            <p:nvSpPr>
              <p:cNvPr id="55623" name="Line 2466"/>
              <p:cNvSpPr>
                <a:spLocks noChangeShapeType="1"/>
              </p:cNvSpPr>
              <p:nvPr/>
            </p:nvSpPr>
            <p:spPr bwMode="auto">
              <a:xfrm>
                <a:off x="4075" y="2259"/>
                <a:ext cx="0" cy="0"/>
              </a:xfrm>
              <a:prstGeom prst="line">
                <a:avLst/>
              </a:prstGeom>
              <a:noFill/>
              <a:ln w="7938">
                <a:solidFill>
                  <a:srgbClr val="000000"/>
                </a:solidFill>
                <a:round/>
                <a:headEnd/>
                <a:tailEnd/>
              </a:ln>
            </p:spPr>
            <p:txBody>
              <a:bodyPr/>
              <a:lstStyle/>
              <a:p>
                <a:endParaRPr lang="en-US"/>
              </a:p>
            </p:txBody>
          </p:sp>
          <p:sp>
            <p:nvSpPr>
              <p:cNvPr id="55624" name="Line 2467"/>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25" name="Line 2468"/>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26" name="Line 2469"/>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27" name="Line 2470"/>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28" name="Line 2471"/>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29" name="Line 2472"/>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0" name="Line 2473"/>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1" name="Line 2474"/>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2" name="Line 2475"/>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3" name="Line 2476"/>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4" name="Line 2477"/>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5" name="Line 2478"/>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6" name="Line 2479"/>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7" name="Line 2480"/>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8" name="Line 2481"/>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39" name="Line 2482"/>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0" name="Line 2483"/>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1" name="Line 2484"/>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2" name="Line 2485"/>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3" name="Line 2486"/>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4" name="Line 2487"/>
              <p:cNvSpPr>
                <a:spLocks noChangeShapeType="1"/>
              </p:cNvSpPr>
              <p:nvPr/>
            </p:nvSpPr>
            <p:spPr bwMode="auto">
              <a:xfrm flipV="1">
                <a:off x="4068" y="2259"/>
                <a:ext cx="7" cy="3"/>
              </a:xfrm>
              <a:prstGeom prst="line">
                <a:avLst/>
              </a:prstGeom>
              <a:noFill/>
              <a:ln w="7938">
                <a:solidFill>
                  <a:srgbClr val="000000"/>
                </a:solidFill>
                <a:round/>
                <a:headEnd/>
                <a:tailEnd/>
              </a:ln>
            </p:spPr>
            <p:txBody>
              <a:bodyPr/>
              <a:lstStyle/>
              <a:p>
                <a:endParaRPr lang="en-US"/>
              </a:p>
            </p:txBody>
          </p:sp>
          <p:sp>
            <p:nvSpPr>
              <p:cNvPr id="55645" name="Freeform 2488"/>
              <p:cNvSpPr>
                <a:spLocks/>
              </p:cNvSpPr>
              <p:nvPr/>
            </p:nvSpPr>
            <p:spPr bwMode="auto">
              <a:xfrm>
                <a:off x="4075" y="2253"/>
                <a:ext cx="6" cy="6"/>
              </a:xfrm>
              <a:custGeom>
                <a:avLst/>
                <a:gdLst>
                  <a:gd name="T0" fmla="*/ 0 w 33"/>
                  <a:gd name="T1" fmla="*/ 0 h 35"/>
                  <a:gd name="T2" fmla="*/ 0 w 33"/>
                  <a:gd name="T3" fmla="*/ 0 h 35"/>
                  <a:gd name="T4" fmla="*/ 0 w 33"/>
                  <a:gd name="T5" fmla="*/ 0 h 35"/>
                  <a:gd name="T6" fmla="*/ 0 w 33"/>
                  <a:gd name="T7" fmla="*/ 0 h 35"/>
                  <a:gd name="T8" fmla="*/ 0 w 33"/>
                  <a:gd name="T9" fmla="*/ 0 h 35"/>
                  <a:gd name="T10" fmla="*/ 0 w 33"/>
                  <a:gd name="T11" fmla="*/ 0 h 35"/>
                  <a:gd name="T12" fmla="*/ 0 w 33"/>
                  <a:gd name="T13" fmla="*/ 0 h 35"/>
                  <a:gd name="T14" fmla="*/ 0 w 33"/>
                  <a:gd name="T15" fmla="*/ 0 h 35"/>
                  <a:gd name="T16" fmla="*/ 0 w 33"/>
                  <a:gd name="T17" fmla="*/ 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5"/>
                  <a:gd name="T29" fmla="*/ 33 w 33"/>
                  <a:gd name="T30" fmla="*/ 35 h 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5">
                    <a:moveTo>
                      <a:pt x="0" y="35"/>
                    </a:moveTo>
                    <a:lnTo>
                      <a:pt x="7" y="33"/>
                    </a:lnTo>
                    <a:lnTo>
                      <a:pt x="14" y="28"/>
                    </a:lnTo>
                    <a:lnTo>
                      <a:pt x="20" y="25"/>
                    </a:lnTo>
                    <a:lnTo>
                      <a:pt x="24" y="20"/>
                    </a:lnTo>
                    <a:lnTo>
                      <a:pt x="29" y="16"/>
                    </a:lnTo>
                    <a:lnTo>
                      <a:pt x="31" y="10"/>
                    </a:lnTo>
                    <a:lnTo>
                      <a:pt x="32" y="6"/>
                    </a:lnTo>
                    <a:lnTo>
                      <a:pt x="33" y="0"/>
                    </a:lnTo>
                  </a:path>
                </a:pathLst>
              </a:custGeom>
              <a:noFill/>
              <a:ln w="7938">
                <a:solidFill>
                  <a:srgbClr val="000000"/>
                </a:solidFill>
                <a:prstDash val="solid"/>
                <a:round/>
                <a:headEnd/>
                <a:tailEnd/>
              </a:ln>
            </p:spPr>
            <p:txBody>
              <a:bodyPr/>
              <a:lstStyle/>
              <a:p>
                <a:endParaRPr lang="en-US"/>
              </a:p>
            </p:txBody>
          </p:sp>
          <p:sp>
            <p:nvSpPr>
              <p:cNvPr id="55646" name="Freeform 2489"/>
              <p:cNvSpPr>
                <a:spLocks/>
              </p:cNvSpPr>
              <p:nvPr/>
            </p:nvSpPr>
            <p:spPr bwMode="auto">
              <a:xfrm>
                <a:off x="4075" y="2243"/>
                <a:ext cx="6" cy="12"/>
              </a:xfrm>
              <a:custGeom>
                <a:avLst/>
                <a:gdLst>
                  <a:gd name="T0" fmla="*/ 0 w 33"/>
                  <a:gd name="T1" fmla="*/ 0 h 71"/>
                  <a:gd name="T2" fmla="*/ 0 w 33"/>
                  <a:gd name="T3" fmla="*/ 0 h 71"/>
                  <a:gd name="T4" fmla="*/ 0 w 33"/>
                  <a:gd name="T5" fmla="*/ 0 h 71"/>
                  <a:gd name="T6" fmla="*/ 0 w 33"/>
                  <a:gd name="T7" fmla="*/ 0 h 71"/>
                  <a:gd name="T8" fmla="*/ 0 w 33"/>
                  <a:gd name="T9" fmla="*/ 0 h 71"/>
                  <a:gd name="T10" fmla="*/ 0 w 33"/>
                  <a:gd name="T11" fmla="*/ 0 h 71"/>
                  <a:gd name="T12" fmla="*/ 0 w 33"/>
                  <a:gd name="T13" fmla="*/ 0 h 71"/>
                  <a:gd name="T14" fmla="*/ 0 w 33"/>
                  <a:gd name="T15" fmla="*/ 0 h 71"/>
                  <a:gd name="T16" fmla="*/ 0 w 33"/>
                  <a:gd name="T17" fmla="*/ 0 h 71"/>
                  <a:gd name="T18" fmla="*/ 0 w 33"/>
                  <a:gd name="T19" fmla="*/ 0 h 71"/>
                  <a:gd name="T20" fmla="*/ 0 w 33"/>
                  <a:gd name="T21" fmla="*/ 0 h 71"/>
                  <a:gd name="T22" fmla="*/ 0 w 33"/>
                  <a:gd name="T23" fmla="*/ 0 h 71"/>
                  <a:gd name="T24" fmla="*/ 0 w 33"/>
                  <a:gd name="T25" fmla="*/ 0 h 71"/>
                  <a:gd name="T26" fmla="*/ 0 w 33"/>
                  <a:gd name="T27" fmla="*/ 0 h 71"/>
                  <a:gd name="T28" fmla="*/ 0 w 33"/>
                  <a:gd name="T29" fmla="*/ 0 h 71"/>
                  <a:gd name="T30" fmla="*/ 0 w 33"/>
                  <a:gd name="T31" fmla="*/ 0 h 71"/>
                  <a:gd name="T32" fmla="*/ 0 w 33"/>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71"/>
                  <a:gd name="T53" fmla="*/ 33 w 33"/>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71">
                    <a:moveTo>
                      <a:pt x="0" y="71"/>
                    </a:moveTo>
                    <a:lnTo>
                      <a:pt x="7" y="68"/>
                    </a:lnTo>
                    <a:lnTo>
                      <a:pt x="14" y="64"/>
                    </a:lnTo>
                    <a:lnTo>
                      <a:pt x="20" y="60"/>
                    </a:lnTo>
                    <a:lnTo>
                      <a:pt x="24" y="56"/>
                    </a:lnTo>
                    <a:lnTo>
                      <a:pt x="29" y="51"/>
                    </a:lnTo>
                    <a:lnTo>
                      <a:pt x="31" y="46"/>
                    </a:lnTo>
                    <a:lnTo>
                      <a:pt x="32" y="42"/>
                    </a:lnTo>
                    <a:lnTo>
                      <a:pt x="33" y="36"/>
                    </a:lnTo>
                    <a:lnTo>
                      <a:pt x="32" y="30"/>
                    </a:lnTo>
                    <a:lnTo>
                      <a:pt x="31" y="26"/>
                    </a:lnTo>
                    <a:lnTo>
                      <a:pt x="29" y="20"/>
                    </a:lnTo>
                    <a:lnTo>
                      <a:pt x="24" y="15"/>
                    </a:lnTo>
                    <a:lnTo>
                      <a:pt x="20" y="11"/>
                    </a:lnTo>
                    <a:lnTo>
                      <a:pt x="14" y="8"/>
                    </a:lnTo>
                    <a:lnTo>
                      <a:pt x="8" y="3"/>
                    </a:lnTo>
                    <a:lnTo>
                      <a:pt x="0" y="0"/>
                    </a:lnTo>
                  </a:path>
                </a:pathLst>
              </a:custGeom>
              <a:noFill/>
              <a:ln w="7938">
                <a:solidFill>
                  <a:srgbClr val="000000"/>
                </a:solidFill>
                <a:prstDash val="solid"/>
                <a:round/>
                <a:headEnd/>
                <a:tailEnd/>
              </a:ln>
            </p:spPr>
            <p:txBody>
              <a:bodyPr/>
              <a:lstStyle/>
              <a:p>
                <a:endParaRPr lang="en-US"/>
              </a:p>
            </p:txBody>
          </p:sp>
          <p:sp>
            <p:nvSpPr>
              <p:cNvPr id="55647" name="Line 2490"/>
              <p:cNvSpPr>
                <a:spLocks noChangeShapeType="1"/>
              </p:cNvSpPr>
              <p:nvPr/>
            </p:nvSpPr>
            <p:spPr bwMode="auto">
              <a:xfrm>
                <a:off x="4075" y="2255"/>
                <a:ext cx="0" cy="0"/>
              </a:xfrm>
              <a:prstGeom prst="line">
                <a:avLst/>
              </a:prstGeom>
              <a:noFill/>
              <a:ln w="7938">
                <a:solidFill>
                  <a:srgbClr val="000000"/>
                </a:solidFill>
                <a:round/>
                <a:headEnd/>
                <a:tailEnd/>
              </a:ln>
            </p:spPr>
            <p:txBody>
              <a:bodyPr/>
              <a:lstStyle/>
              <a:p>
                <a:endParaRPr lang="en-US"/>
              </a:p>
            </p:txBody>
          </p:sp>
          <p:sp>
            <p:nvSpPr>
              <p:cNvPr id="55648" name="Line 2491"/>
              <p:cNvSpPr>
                <a:spLocks noChangeShapeType="1"/>
              </p:cNvSpPr>
              <p:nvPr/>
            </p:nvSpPr>
            <p:spPr bwMode="auto">
              <a:xfrm>
                <a:off x="4068" y="2258"/>
                <a:ext cx="0" cy="0"/>
              </a:xfrm>
              <a:prstGeom prst="line">
                <a:avLst/>
              </a:prstGeom>
              <a:noFill/>
              <a:ln w="7938">
                <a:solidFill>
                  <a:srgbClr val="000000"/>
                </a:solidFill>
                <a:round/>
                <a:headEnd/>
                <a:tailEnd/>
              </a:ln>
            </p:spPr>
            <p:txBody>
              <a:bodyPr/>
              <a:lstStyle/>
              <a:p>
                <a:endParaRPr lang="en-US"/>
              </a:p>
            </p:txBody>
          </p:sp>
          <p:sp>
            <p:nvSpPr>
              <p:cNvPr id="55649" name="Line 2492"/>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0" name="Line 2493"/>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1" name="Line 2494"/>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2" name="Line 2495"/>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3" name="Line 2496"/>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4" name="Line 2497"/>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5" name="Line 2498"/>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6" name="Line 2499"/>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7" name="Line 2500"/>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8" name="Line 2501"/>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59" name="Line 2502"/>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0" name="Line 2503"/>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1" name="Line 2504"/>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2" name="Line 2505"/>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3" name="Line 2506"/>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4" name="Line 2507"/>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5" name="Line 2508"/>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6" name="Line 2509"/>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7" name="Line 2510"/>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8" name="Line 2511"/>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69" name="Line 2512"/>
              <p:cNvSpPr>
                <a:spLocks noChangeShapeType="1"/>
              </p:cNvSpPr>
              <p:nvPr/>
            </p:nvSpPr>
            <p:spPr bwMode="auto">
              <a:xfrm flipH="1">
                <a:off x="4068" y="2255"/>
                <a:ext cx="7" cy="3"/>
              </a:xfrm>
              <a:prstGeom prst="line">
                <a:avLst/>
              </a:prstGeom>
              <a:noFill/>
              <a:ln w="7938">
                <a:solidFill>
                  <a:srgbClr val="000000"/>
                </a:solidFill>
                <a:round/>
                <a:headEnd/>
                <a:tailEnd/>
              </a:ln>
            </p:spPr>
            <p:txBody>
              <a:bodyPr/>
              <a:lstStyle/>
              <a:p>
                <a:endParaRPr lang="en-US"/>
              </a:p>
            </p:txBody>
          </p:sp>
          <p:sp>
            <p:nvSpPr>
              <p:cNvPr id="55670" name="Freeform 2513"/>
              <p:cNvSpPr>
                <a:spLocks/>
              </p:cNvSpPr>
              <p:nvPr/>
            </p:nvSpPr>
            <p:spPr bwMode="auto">
              <a:xfrm>
                <a:off x="4067" y="2247"/>
                <a:ext cx="7" cy="5"/>
              </a:xfrm>
              <a:custGeom>
                <a:avLst/>
                <a:gdLst>
                  <a:gd name="T0" fmla="*/ 0 w 46"/>
                  <a:gd name="T1" fmla="*/ 0 h 34"/>
                  <a:gd name="T2" fmla="*/ 0 w 46"/>
                  <a:gd name="T3" fmla="*/ 0 h 34"/>
                  <a:gd name="T4" fmla="*/ 0 w 46"/>
                  <a:gd name="T5" fmla="*/ 0 h 34"/>
                  <a:gd name="T6" fmla="*/ 0 w 46"/>
                  <a:gd name="T7" fmla="*/ 0 h 34"/>
                  <a:gd name="T8" fmla="*/ 0 w 46"/>
                  <a:gd name="T9" fmla="*/ 0 h 34"/>
                  <a:gd name="T10" fmla="*/ 0 w 46"/>
                  <a:gd name="T11" fmla="*/ 0 h 34"/>
                  <a:gd name="T12" fmla="*/ 0 w 46"/>
                  <a:gd name="T13" fmla="*/ 0 h 34"/>
                  <a:gd name="T14" fmla="*/ 0 w 46"/>
                  <a:gd name="T15" fmla="*/ 0 h 34"/>
                  <a:gd name="T16" fmla="*/ 0 w 46"/>
                  <a:gd name="T17" fmla="*/ 0 h 34"/>
                  <a:gd name="T18" fmla="*/ 0 w 46"/>
                  <a:gd name="T19" fmla="*/ 0 h 34"/>
                  <a:gd name="T20" fmla="*/ 0 w 46"/>
                  <a:gd name="T21" fmla="*/ 0 h 34"/>
                  <a:gd name="T22" fmla="*/ 0 w 46"/>
                  <a:gd name="T23" fmla="*/ 0 h 34"/>
                  <a:gd name="T24" fmla="*/ 0 w 46"/>
                  <a:gd name="T25" fmla="*/ 0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6"/>
                  <a:gd name="T40" fmla="*/ 0 h 34"/>
                  <a:gd name="T41" fmla="*/ 46 w 46"/>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6" h="34">
                    <a:moveTo>
                      <a:pt x="0" y="33"/>
                    </a:moveTo>
                    <a:lnTo>
                      <a:pt x="12" y="34"/>
                    </a:lnTo>
                    <a:lnTo>
                      <a:pt x="22" y="32"/>
                    </a:lnTo>
                    <a:lnTo>
                      <a:pt x="32" y="30"/>
                    </a:lnTo>
                    <a:lnTo>
                      <a:pt x="39" y="24"/>
                    </a:lnTo>
                    <a:lnTo>
                      <a:pt x="42" y="22"/>
                    </a:lnTo>
                    <a:lnTo>
                      <a:pt x="45" y="19"/>
                    </a:lnTo>
                    <a:lnTo>
                      <a:pt x="46" y="16"/>
                    </a:lnTo>
                    <a:lnTo>
                      <a:pt x="46" y="13"/>
                    </a:lnTo>
                    <a:lnTo>
                      <a:pt x="46" y="10"/>
                    </a:lnTo>
                    <a:lnTo>
                      <a:pt x="45" y="7"/>
                    </a:lnTo>
                    <a:lnTo>
                      <a:pt x="42" y="4"/>
                    </a:lnTo>
                    <a:lnTo>
                      <a:pt x="40" y="0"/>
                    </a:lnTo>
                  </a:path>
                </a:pathLst>
              </a:custGeom>
              <a:noFill/>
              <a:ln w="7938">
                <a:solidFill>
                  <a:srgbClr val="000000"/>
                </a:solidFill>
                <a:prstDash val="solid"/>
                <a:round/>
                <a:headEnd/>
                <a:tailEnd/>
              </a:ln>
            </p:spPr>
            <p:txBody>
              <a:bodyPr/>
              <a:lstStyle/>
              <a:p>
                <a:endParaRPr lang="en-US"/>
              </a:p>
            </p:txBody>
          </p:sp>
          <p:sp>
            <p:nvSpPr>
              <p:cNvPr id="55671" name="Line 2514"/>
              <p:cNvSpPr>
                <a:spLocks noChangeShapeType="1"/>
              </p:cNvSpPr>
              <p:nvPr/>
            </p:nvSpPr>
            <p:spPr bwMode="auto">
              <a:xfrm>
                <a:off x="4081" y="2249"/>
                <a:ext cx="0" cy="0"/>
              </a:xfrm>
              <a:prstGeom prst="line">
                <a:avLst/>
              </a:prstGeom>
              <a:noFill/>
              <a:ln w="7938">
                <a:solidFill>
                  <a:srgbClr val="000000"/>
                </a:solidFill>
                <a:round/>
                <a:headEnd/>
                <a:tailEnd/>
              </a:ln>
            </p:spPr>
            <p:txBody>
              <a:bodyPr/>
              <a:lstStyle/>
              <a:p>
                <a:endParaRPr lang="en-US"/>
              </a:p>
            </p:txBody>
          </p:sp>
          <p:sp>
            <p:nvSpPr>
              <p:cNvPr id="55672" name="Line 2515"/>
              <p:cNvSpPr>
                <a:spLocks noChangeShapeType="1"/>
              </p:cNvSpPr>
              <p:nvPr/>
            </p:nvSpPr>
            <p:spPr bwMode="auto">
              <a:xfrm>
                <a:off x="4081" y="2253"/>
                <a:ext cx="0" cy="0"/>
              </a:xfrm>
              <a:prstGeom prst="line">
                <a:avLst/>
              </a:prstGeom>
              <a:noFill/>
              <a:ln w="7938">
                <a:solidFill>
                  <a:srgbClr val="000000"/>
                </a:solidFill>
                <a:round/>
                <a:headEnd/>
                <a:tailEnd/>
              </a:ln>
            </p:spPr>
            <p:txBody>
              <a:bodyPr/>
              <a:lstStyle/>
              <a:p>
                <a:endParaRPr lang="en-US"/>
              </a:p>
            </p:txBody>
          </p:sp>
          <p:sp>
            <p:nvSpPr>
              <p:cNvPr id="55673" name="Line 2516"/>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4" name="Line 2517"/>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5" name="Line 2518"/>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6" name="Line 2519"/>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7" name="Line 2520"/>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8" name="Line 2521"/>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79" name="Line 2522"/>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0" name="Line 2523"/>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1" name="Line 2524"/>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2" name="Line 2525"/>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3" name="Line 2526"/>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4" name="Line 2527"/>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5" name="Line 2528"/>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6" name="Line 2529"/>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7" name="Line 2530"/>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8" name="Line 2531"/>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89" name="Line 2532"/>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90" name="Line 2533"/>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91" name="Line 2534"/>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92" name="Line 2535"/>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93" name="Line 2536"/>
              <p:cNvSpPr>
                <a:spLocks noChangeShapeType="1"/>
              </p:cNvSpPr>
              <p:nvPr/>
            </p:nvSpPr>
            <p:spPr bwMode="auto">
              <a:xfrm>
                <a:off x="4081" y="2249"/>
                <a:ext cx="0" cy="4"/>
              </a:xfrm>
              <a:prstGeom prst="line">
                <a:avLst/>
              </a:prstGeom>
              <a:noFill/>
              <a:ln w="7938">
                <a:solidFill>
                  <a:srgbClr val="000000"/>
                </a:solidFill>
                <a:round/>
                <a:headEnd/>
                <a:tailEnd/>
              </a:ln>
            </p:spPr>
            <p:txBody>
              <a:bodyPr/>
              <a:lstStyle/>
              <a:p>
                <a:endParaRPr lang="en-US"/>
              </a:p>
            </p:txBody>
          </p:sp>
          <p:sp>
            <p:nvSpPr>
              <p:cNvPr id="55694" name="Freeform 2537"/>
              <p:cNvSpPr>
                <a:spLocks/>
              </p:cNvSpPr>
              <p:nvPr/>
            </p:nvSpPr>
            <p:spPr bwMode="auto">
              <a:xfrm>
                <a:off x="4109" y="2270"/>
                <a:ext cx="6" cy="3"/>
              </a:xfrm>
              <a:custGeom>
                <a:avLst/>
                <a:gdLst>
                  <a:gd name="T0" fmla="*/ 0 w 40"/>
                  <a:gd name="T1" fmla="*/ 0 h 18"/>
                  <a:gd name="T2" fmla="*/ 0 w 40"/>
                  <a:gd name="T3" fmla="*/ 0 h 18"/>
                  <a:gd name="T4" fmla="*/ 0 w 40"/>
                  <a:gd name="T5" fmla="*/ 0 h 18"/>
                  <a:gd name="T6" fmla="*/ 0 w 40"/>
                  <a:gd name="T7" fmla="*/ 0 h 18"/>
                  <a:gd name="T8" fmla="*/ 0 w 40"/>
                  <a:gd name="T9" fmla="*/ 0 h 18"/>
                  <a:gd name="T10" fmla="*/ 0 w 40"/>
                  <a:gd name="T11" fmla="*/ 0 h 18"/>
                  <a:gd name="T12" fmla="*/ 0 w 40"/>
                  <a:gd name="T13" fmla="*/ 0 h 18"/>
                  <a:gd name="T14" fmla="*/ 0 w 40"/>
                  <a:gd name="T15" fmla="*/ 0 h 18"/>
                  <a:gd name="T16" fmla="*/ 0 w 40"/>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18"/>
                  <a:gd name="T29" fmla="*/ 40 w 40"/>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18">
                    <a:moveTo>
                      <a:pt x="0" y="16"/>
                    </a:moveTo>
                    <a:lnTo>
                      <a:pt x="5" y="18"/>
                    </a:lnTo>
                    <a:lnTo>
                      <a:pt x="10" y="18"/>
                    </a:lnTo>
                    <a:lnTo>
                      <a:pt x="15" y="18"/>
                    </a:lnTo>
                    <a:lnTo>
                      <a:pt x="21" y="17"/>
                    </a:lnTo>
                    <a:lnTo>
                      <a:pt x="26" y="14"/>
                    </a:lnTo>
                    <a:lnTo>
                      <a:pt x="31" y="10"/>
                    </a:lnTo>
                    <a:lnTo>
                      <a:pt x="35" y="6"/>
                    </a:lnTo>
                    <a:lnTo>
                      <a:pt x="40" y="0"/>
                    </a:lnTo>
                  </a:path>
                </a:pathLst>
              </a:custGeom>
              <a:noFill/>
              <a:ln w="7938">
                <a:solidFill>
                  <a:srgbClr val="000000"/>
                </a:solidFill>
                <a:prstDash val="solid"/>
                <a:round/>
                <a:headEnd/>
                <a:tailEnd/>
              </a:ln>
            </p:spPr>
            <p:txBody>
              <a:bodyPr/>
              <a:lstStyle/>
              <a:p>
                <a:endParaRPr lang="en-US"/>
              </a:p>
            </p:txBody>
          </p:sp>
          <p:sp>
            <p:nvSpPr>
              <p:cNvPr id="55695" name="Freeform 2538"/>
              <p:cNvSpPr>
                <a:spLocks/>
              </p:cNvSpPr>
              <p:nvPr/>
            </p:nvSpPr>
            <p:spPr bwMode="auto">
              <a:xfrm>
                <a:off x="4121" y="2252"/>
                <a:ext cx="2" cy="9"/>
              </a:xfrm>
              <a:custGeom>
                <a:avLst/>
                <a:gdLst>
                  <a:gd name="T0" fmla="*/ 0 w 13"/>
                  <a:gd name="T1" fmla="*/ 0 h 52"/>
                  <a:gd name="T2" fmla="*/ 0 w 13"/>
                  <a:gd name="T3" fmla="*/ 0 h 52"/>
                  <a:gd name="T4" fmla="*/ 0 w 13"/>
                  <a:gd name="T5" fmla="*/ 0 h 52"/>
                  <a:gd name="T6" fmla="*/ 0 w 13"/>
                  <a:gd name="T7" fmla="*/ 0 h 52"/>
                  <a:gd name="T8" fmla="*/ 0 w 13"/>
                  <a:gd name="T9" fmla="*/ 0 h 52"/>
                  <a:gd name="T10" fmla="*/ 0 w 13"/>
                  <a:gd name="T11" fmla="*/ 0 h 52"/>
                  <a:gd name="T12" fmla="*/ 0 w 13"/>
                  <a:gd name="T13" fmla="*/ 0 h 52"/>
                  <a:gd name="T14" fmla="*/ 0 w 13"/>
                  <a:gd name="T15" fmla="*/ 0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4" y="52"/>
                    </a:moveTo>
                    <a:lnTo>
                      <a:pt x="8" y="46"/>
                    </a:lnTo>
                    <a:lnTo>
                      <a:pt x="10" y="38"/>
                    </a:lnTo>
                    <a:lnTo>
                      <a:pt x="13" y="30"/>
                    </a:lnTo>
                    <a:lnTo>
                      <a:pt x="13" y="22"/>
                    </a:lnTo>
                    <a:lnTo>
                      <a:pt x="12" y="15"/>
                    </a:lnTo>
                    <a:lnTo>
                      <a:pt x="9" y="8"/>
                    </a:lnTo>
                    <a:lnTo>
                      <a:pt x="5" y="4"/>
                    </a:lnTo>
                    <a:lnTo>
                      <a:pt x="0" y="0"/>
                    </a:lnTo>
                  </a:path>
                </a:pathLst>
              </a:custGeom>
              <a:noFill/>
              <a:ln w="7938">
                <a:solidFill>
                  <a:srgbClr val="000000"/>
                </a:solidFill>
                <a:prstDash val="solid"/>
                <a:round/>
                <a:headEnd/>
                <a:tailEnd/>
              </a:ln>
            </p:spPr>
            <p:txBody>
              <a:bodyPr/>
              <a:lstStyle/>
              <a:p>
                <a:endParaRPr lang="en-US"/>
              </a:p>
            </p:txBody>
          </p:sp>
          <p:sp>
            <p:nvSpPr>
              <p:cNvPr id="55696" name="Line 2539"/>
              <p:cNvSpPr>
                <a:spLocks noChangeShapeType="1"/>
              </p:cNvSpPr>
              <p:nvPr/>
            </p:nvSpPr>
            <p:spPr bwMode="auto">
              <a:xfrm>
                <a:off x="4122" y="2261"/>
                <a:ext cx="0" cy="0"/>
              </a:xfrm>
              <a:prstGeom prst="line">
                <a:avLst/>
              </a:prstGeom>
              <a:noFill/>
              <a:ln w="7938">
                <a:solidFill>
                  <a:srgbClr val="000000"/>
                </a:solidFill>
                <a:round/>
                <a:headEnd/>
                <a:tailEnd/>
              </a:ln>
            </p:spPr>
            <p:txBody>
              <a:bodyPr/>
              <a:lstStyle/>
              <a:p>
                <a:endParaRPr lang="en-US"/>
              </a:p>
            </p:txBody>
          </p:sp>
          <p:sp>
            <p:nvSpPr>
              <p:cNvPr id="55697" name="Line 2540"/>
              <p:cNvSpPr>
                <a:spLocks noChangeShapeType="1"/>
              </p:cNvSpPr>
              <p:nvPr/>
            </p:nvSpPr>
            <p:spPr bwMode="auto">
              <a:xfrm>
                <a:off x="4115" y="2270"/>
                <a:ext cx="0" cy="0"/>
              </a:xfrm>
              <a:prstGeom prst="line">
                <a:avLst/>
              </a:prstGeom>
              <a:noFill/>
              <a:ln w="7938">
                <a:solidFill>
                  <a:srgbClr val="000000"/>
                </a:solidFill>
                <a:round/>
                <a:headEnd/>
                <a:tailEnd/>
              </a:ln>
            </p:spPr>
            <p:txBody>
              <a:bodyPr/>
              <a:lstStyle/>
              <a:p>
                <a:endParaRPr lang="en-US"/>
              </a:p>
            </p:txBody>
          </p:sp>
          <p:sp>
            <p:nvSpPr>
              <p:cNvPr id="55698" name="Line 2541"/>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699" name="Line 2542"/>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0" name="Line 2543"/>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1" name="Line 2544"/>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2" name="Line 2545"/>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3" name="Line 2546"/>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4" name="Line 2547"/>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5" name="Line 2548"/>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6" name="Line 2549"/>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7" name="Line 2550"/>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8" name="Line 2551"/>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09" name="Line 2552"/>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0" name="Line 2553"/>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1" name="Line 2554"/>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2" name="Line 2555"/>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3" name="Line 2556"/>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4" name="Line 2557"/>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5" name="Line 2558"/>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6" name="Line 2559"/>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7" name="Line 2560"/>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8" name="Line 2561"/>
              <p:cNvSpPr>
                <a:spLocks noChangeShapeType="1"/>
              </p:cNvSpPr>
              <p:nvPr/>
            </p:nvSpPr>
            <p:spPr bwMode="auto">
              <a:xfrm flipH="1">
                <a:off x="4115" y="2261"/>
                <a:ext cx="7" cy="9"/>
              </a:xfrm>
              <a:prstGeom prst="line">
                <a:avLst/>
              </a:prstGeom>
              <a:noFill/>
              <a:ln w="7938">
                <a:solidFill>
                  <a:srgbClr val="000000"/>
                </a:solidFill>
                <a:round/>
                <a:headEnd/>
                <a:tailEnd/>
              </a:ln>
            </p:spPr>
            <p:txBody>
              <a:bodyPr/>
              <a:lstStyle/>
              <a:p>
                <a:endParaRPr lang="en-US"/>
              </a:p>
            </p:txBody>
          </p:sp>
          <p:sp>
            <p:nvSpPr>
              <p:cNvPr id="55719" name="Freeform 2562"/>
              <p:cNvSpPr>
                <a:spLocks/>
              </p:cNvSpPr>
              <p:nvPr/>
            </p:nvSpPr>
            <p:spPr bwMode="auto">
              <a:xfrm>
                <a:off x="4085" y="2258"/>
                <a:ext cx="8" cy="3"/>
              </a:xfrm>
              <a:custGeom>
                <a:avLst/>
                <a:gdLst>
                  <a:gd name="T0" fmla="*/ 0 w 46"/>
                  <a:gd name="T1" fmla="*/ 0 h 18"/>
                  <a:gd name="T2" fmla="*/ 0 w 46"/>
                  <a:gd name="T3" fmla="*/ 0 h 18"/>
                  <a:gd name="T4" fmla="*/ 0 w 46"/>
                  <a:gd name="T5" fmla="*/ 0 h 18"/>
                  <a:gd name="T6" fmla="*/ 0 w 46"/>
                  <a:gd name="T7" fmla="*/ 0 h 18"/>
                  <a:gd name="T8" fmla="*/ 0 w 46"/>
                  <a:gd name="T9" fmla="*/ 0 h 18"/>
                  <a:gd name="T10" fmla="*/ 0 w 46"/>
                  <a:gd name="T11" fmla="*/ 0 h 18"/>
                  <a:gd name="T12" fmla="*/ 0 w 46"/>
                  <a:gd name="T13" fmla="*/ 0 h 18"/>
                  <a:gd name="T14" fmla="*/ 0 w 46"/>
                  <a:gd name="T15" fmla="*/ 0 h 18"/>
                  <a:gd name="T16" fmla="*/ 0 w 46"/>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8"/>
                  <a:gd name="T29" fmla="*/ 46 w 4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8">
                    <a:moveTo>
                      <a:pt x="0" y="10"/>
                    </a:moveTo>
                    <a:lnTo>
                      <a:pt x="4" y="15"/>
                    </a:lnTo>
                    <a:lnTo>
                      <a:pt x="10" y="17"/>
                    </a:lnTo>
                    <a:lnTo>
                      <a:pt x="16" y="18"/>
                    </a:lnTo>
                    <a:lnTo>
                      <a:pt x="22" y="17"/>
                    </a:lnTo>
                    <a:lnTo>
                      <a:pt x="29" y="15"/>
                    </a:lnTo>
                    <a:lnTo>
                      <a:pt x="35" y="11"/>
                    </a:lnTo>
                    <a:lnTo>
                      <a:pt x="41" y="5"/>
                    </a:lnTo>
                    <a:lnTo>
                      <a:pt x="46" y="0"/>
                    </a:lnTo>
                  </a:path>
                </a:pathLst>
              </a:custGeom>
              <a:noFill/>
              <a:ln w="7938">
                <a:solidFill>
                  <a:srgbClr val="000000"/>
                </a:solidFill>
                <a:prstDash val="solid"/>
                <a:round/>
                <a:headEnd/>
                <a:tailEnd/>
              </a:ln>
            </p:spPr>
            <p:txBody>
              <a:bodyPr/>
              <a:lstStyle/>
              <a:p>
                <a:endParaRPr lang="en-US"/>
              </a:p>
            </p:txBody>
          </p:sp>
          <p:sp>
            <p:nvSpPr>
              <p:cNvPr id="55720" name="Line 2563"/>
              <p:cNvSpPr>
                <a:spLocks noChangeShapeType="1"/>
              </p:cNvSpPr>
              <p:nvPr/>
            </p:nvSpPr>
            <p:spPr bwMode="auto">
              <a:xfrm>
                <a:off x="4100" y="2249"/>
                <a:ext cx="0" cy="0"/>
              </a:xfrm>
              <a:prstGeom prst="line">
                <a:avLst/>
              </a:prstGeom>
              <a:noFill/>
              <a:ln w="7938">
                <a:solidFill>
                  <a:srgbClr val="000000"/>
                </a:solidFill>
                <a:round/>
                <a:headEnd/>
                <a:tailEnd/>
              </a:ln>
            </p:spPr>
            <p:txBody>
              <a:bodyPr/>
              <a:lstStyle/>
              <a:p>
                <a:endParaRPr lang="en-US"/>
              </a:p>
            </p:txBody>
          </p:sp>
          <p:sp>
            <p:nvSpPr>
              <p:cNvPr id="55721" name="Line 2564"/>
              <p:cNvSpPr>
                <a:spLocks noChangeShapeType="1"/>
              </p:cNvSpPr>
              <p:nvPr/>
            </p:nvSpPr>
            <p:spPr bwMode="auto">
              <a:xfrm>
                <a:off x="4093" y="2258"/>
                <a:ext cx="0" cy="0"/>
              </a:xfrm>
              <a:prstGeom prst="line">
                <a:avLst/>
              </a:prstGeom>
              <a:noFill/>
              <a:ln w="7938">
                <a:solidFill>
                  <a:srgbClr val="000000"/>
                </a:solidFill>
                <a:round/>
                <a:headEnd/>
                <a:tailEnd/>
              </a:ln>
            </p:spPr>
            <p:txBody>
              <a:bodyPr/>
              <a:lstStyle/>
              <a:p>
                <a:endParaRPr lang="en-US"/>
              </a:p>
            </p:txBody>
          </p:sp>
          <p:sp>
            <p:nvSpPr>
              <p:cNvPr id="55722" name="Line 2565"/>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3" name="Line 2566"/>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4" name="Line 2567"/>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5" name="Line 2568"/>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6" name="Line 2569"/>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7" name="Line 2570"/>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8" name="Line 2571"/>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29" name="Line 2572"/>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0" name="Line 2573"/>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1" name="Line 2574"/>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2" name="Line 2575"/>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3" name="Line 2576"/>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4" name="Line 2577"/>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5" name="Line 2578"/>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6" name="Line 2579"/>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7" name="Line 2580"/>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8" name="Line 2581"/>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39" name="Line 2582"/>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40" name="Line 2583"/>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41" name="Line 2584"/>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42" name="Line 2585"/>
              <p:cNvSpPr>
                <a:spLocks noChangeShapeType="1"/>
              </p:cNvSpPr>
              <p:nvPr/>
            </p:nvSpPr>
            <p:spPr bwMode="auto">
              <a:xfrm flipH="1">
                <a:off x="4093" y="2249"/>
                <a:ext cx="7" cy="9"/>
              </a:xfrm>
              <a:prstGeom prst="line">
                <a:avLst/>
              </a:prstGeom>
              <a:noFill/>
              <a:ln w="7938">
                <a:solidFill>
                  <a:srgbClr val="000000"/>
                </a:solidFill>
                <a:round/>
                <a:headEnd/>
                <a:tailEnd/>
              </a:ln>
            </p:spPr>
            <p:txBody>
              <a:bodyPr/>
              <a:lstStyle/>
              <a:p>
                <a:endParaRPr lang="en-US"/>
              </a:p>
            </p:txBody>
          </p:sp>
          <p:sp>
            <p:nvSpPr>
              <p:cNvPr id="55743" name="Freeform 2586"/>
              <p:cNvSpPr>
                <a:spLocks/>
              </p:cNvSpPr>
              <p:nvPr/>
            </p:nvSpPr>
            <p:spPr bwMode="auto">
              <a:xfrm>
                <a:off x="4099" y="2240"/>
                <a:ext cx="2" cy="9"/>
              </a:xfrm>
              <a:custGeom>
                <a:avLst/>
                <a:gdLst>
                  <a:gd name="T0" fmla="*/ 0 w 16"/>
                  <a:gd name="T1" fmla="*/ 0 h 54"/>
                  <a:gd name="T2" fmla="*/ 0 w 16"/>
                  <a:gd name="T3" fmla="*/ 0 h 54"/>
                  <a:gd name="T4" fmla="*/ 0 w 16"/>
                  <a:gd name="T5" fmla="*/ 0 h 54"/>
                  <a:gd name="T6" fmla="*/ 0 w 16"/>
                  <a:gd name="T7" fmla="*/ 0 h 54"/>
                  <a:gd name="T8" fmla="*/ 0 w 16"/>
                  <a:gd name="T9" fmla="*/ 0 h 54"/>
                  <a:gd name="T10" fmla="*/ 0 w 16"/>
                  <a:gd name="T11" fmla="*/ 0 h 54"/>
                  <a:gd name="T12" fmla="*/ 0 w 16"/>
                  <a:gd name="T13" fmla="*/ 0 h 54"/>
                  <a:gd name="T14" fmla="*/ 0 w 16"/>
                  <a:gd name="T15" fmla="*/ 0 h 54"/>
                  <a:gd name="T16" fmla="*/ 0 w 16"/>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4"/>
                  <a:gd name="T29" fmla="*/ 16 w 16"/>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4">
                    <a:moveTo>
                      <a:pt x="7" y="54"/>
                    </a:moveTo>
                    <a:lnTo>
                      <a:pt x="11" y="46"/>
                    </a:lnTo>
                    <a:lnTo>
                      <a:pt x="15" y="38"/>
                    </a:lnTo>
                    <a:lnTo>
                      <a:pt x="16" y="29"/>
                    </a:lnTo>
                    <a:lnTo>
                      <a:pt x="16" y="21"/>
                    </a:lnTo>
                    <a:lnTo>
                      <a:pt x="14" y="13"/>
                    </a:lnTo>
                    <a:lnTo>
                      <a:pt x="10" y="8"/>
                    </a:lnTo>
                    <a:lnTo>
                      <a:pt x="6" y="3"/>
                    </a:lnTo>
                    <a:lnTo>
                      <a:pt x="0" y="0"/>
                    </a:lnTo>
                  </a:path>
                </a:pathLst>
              </a:custGeom>
              <a:noFill/>
              <a:ln w="7938">
                <a:solidFill>
                  <a:srgbClr val="000000"/>
                </a:solidFill>
                <a:prstDash val="solid"/>
                <a:round/>
                <a:headEnd/>
                <a:tailEnd/>
              </a:ln>
            </p:spPr>
            <p:txBody>
              <a:bodyPr/>
              <a:lstStyle/>
              <a:p>
                <a:endParaRPr lang="en-US"/>
              </a:p>
            </p:txBody>
          </p:sp>
          <p:sp>
            <p:nvSpPr>
              <p:cNvPr id="55744" name="Line 2587"/>
              <p:cNvSpPr>
                <a:spLocks noChangeShapeType="1"/>
              </p:cNvSpPr>
              <p:nvPr/>
            </p:nvSpPr>
            <p:spPr bwMode="auto">
              <a:xfrm>
                <a:off x="4088" y="2249"/>
                <a:ext cx="0" cy="0"/>
              </a:xfrm>
              <a:prstGeom prst="line">
                <a:avLst/>
              </a:prstGeom>
              <a:noFill/>
              <a:ln w="7938">
                <a:solidFill>
                  <a:srgbClr val="000000"/>
                </a:solidFill>
                <a:round/>
                <a:headEnd/>
                <a:tailEnd/>
              </a:ln>
            </p:spPr>
            <p:txBody>
              <a:bodyPr/>
              <a:lstStyle/>
              <a:p>
                <a:endParaRPr lang="en-US"/>
              </a:p>
            </p:txBody>
          </p:sp>
          <p:sp>
            <p:nvSpPr>
              <p:cNvPr id="55745" name="Line 2588"/>
              <p:cNvSpPr>
                <a:spLocks noChangeShapeType="1"/>
              </p:cNvSpPr>
              <p:nvPr/>
            </p:nvSpPr>
            <p:spPr bwMode="auto">
              <a:xfrm>
                <a:off x="4090" y="2247"/>
                <a:ext cx="0" cy="0"/>
              </a:xfrm>
              <a:prstGeom prst="line">
                <a:avLst/>
              </a:prstGeom>
              <a:noFill/>
              <a:ln w="7938">
                <a:solidFill>
                  <a:srgbClr val="000000"/>
                </a:solidFill>
                <a:round/>
                <a:headEnd/>
                <a:tailEnd/>
              </a:ln>
            </p:spPr>
            <p:txBody>
              <a:bodyPr/>
              <a:lstStyle/>
              <a:p>
                <a:endParaRPr lang="en-US"/>
              </a:p>
            </p:txBody>
          </p:sp>
          <p:sp>
            <p:nvSpPr>
              <p:cNvPr id="55746" name="Line 2589"/>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47" name="Line 2590"/>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48" name="Line 2591"/>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49" name="Line 2592"/>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0" name="Line 2593"/>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1" name="Line 2594"/>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2" name="Line 2595"/>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3" name="Line 2596"/>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4" name="Line 2597"/>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5" name="Line 2598"/>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6" name="Line 2599"/>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7" name="Line 2600"/>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8" name="Line 2601"/>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59" name="Line 2602"/>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0" name="Line 2603"/>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1" name="Line 2604"/>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2" name="Line 2605"/>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3" name="Line 2606"/>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4" name="Line 2607"/>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5" name="Line 2608"/>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6" name="Line 2609"/>
              <p:cNvSpPr>
                <a:spLocks noChangeShapeType="1"/>
              </p:cNvSpPr>
              <p:nvPr/>
            </p:nvSpPr>
            <p:spPr bwMode="auto">
              <a:xfrm flipV="1">
                <a:off x="4088" y="2247"/>
                <a:ext cx="2" cy="2"/>
              </a:xfrm>
              <a:prstGeom prst="line">
                <a:avLst/>
              </a:prstGeom>
              <a:noFill/>
              <a:ln w="7938">
                <a:solidFill>
                  <a:srgbClr val="000000"/>
                </a:solidFill>
                <a:round/>
                <a:headEnd/>
                <a:tailEnd/>
              </a:ln>
            </p:spPr>
            <p:txBody>
              <a:bodyPr/>
              <a:lstStyle/>
              <a:p>
                <a:endParaRPr lang="en-US"/>
              </a:p>
            </p:txBody>
          </p:sp>
          <p:sp>
            <p:nvSpPr>
              <p:cNvPr id="55767" name="Freeform 2610"/>
              <p:cNvSpPr>
                <a:spLocks/>
              </p:cNvSpPr>
              <p:nvPr/>
            </p:nvSpPr>
            <p:spPr bwMode="auto">
              <a:xfrm>
                <a:off x="4087" y="2251"/>
                <a:ext cx="7" cy="9"/>
              </a:xfrm>
              <a:custGeom>
                <a:avLst/>
                <a:gdLst>
                  <a:gd name="T0" fmla="*/ 0 w 39"/>
                  <a:gd name="T1" fmla="*/ 0 h 57"/>
                  <a:gd name="T2" fmla="*/ 0 w 39"/>
                  <a:gd name="T3" fmla="*/ 0 h 57"/>
                  <a:gd name="T4" fmla="*/ 0 w 39"/>
                  <a:gd name="T5" fmla="*/ 0 h 57"/>
                  <a:gd name="T6" fmla="*/ 0 w 39"/>
                  <a:gd name="T7" fmla="*/ 0 h 57"/>
                  <a:gd name="T8" fmla="*/ 0 w 39"/>
                  <a:gd name="T9" fmla="*/ 0 h 57"/>
                  <a:gd name="T10" fmla="*/ 0 w 39"/>
                  <a:gd name="T11" fmla="*/ 0 h 57"/>
                  <a:gd name="T12" fmla="*/ 0 w 39"/>
                  <a:gd name="T13" fmla="*/ 0 h 57"/>
                  <a:gd name="T14" fmla="*/ 0 w 39"/>
                  <a:gd name="T15" fmla="*/ 0 h 57"/>
                  <a:gd name="T16" fmla="*/ 0 w 39"/>
                  <a:gd name="T17" fmla="*/ 0 h 57"/>
                  <a:gd name="T18" fmla="*/ 0 w 39"/>
                  <a:gd name="T19" fmla="*/ 0 h 57"/>
                  <a:gd name="T20" fmla="*/ 0 w 39"/>
                  <a:gd name="T21" fmla="*/ 0 h 57"/>
                  <a:gd name="T22" fmla="*/ 0 w 39"/>
                  <a:gd name="T23" fmla="*/ 0 h 57"/>
                  <a:gd name="T24" fmla="*/ 0 w 39"/>
                  <a:gd name="T25" fmla="*/ 0 h 57"/>
                  <a:gd name="T26" fmla="*/ 0 w 39"/>
                  <a:gd name="T27" fmla="*/ 0 h 57"/>
                  <a:gd name="T28" fmla="*/ 0 w 39"/>
                  <a:gd name="T29" fmla="*/ 0 h 57"/>
                  <a:gd name="T30" fmla="*/ 0 w 39"/>
                  <a:gd name="T31" fmla="*/ 0 h 57"/>
                  <a:gd name="T32" fmla="*/ 0 w 39"/>
                  <a:gd name="T33" fmla="*/ 0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57"/>
                  <a:gd name="T53" fmla="*/ 39 w 39"/>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57">
                    <a:moveTo>
                      <a:pt x="0" y="56"/>
                    </a:moveTo>
                    <a:lnTo>
                      <a:pt x="4" y="57"/>
                    </a:lnTo>
                    <a:lnTo>
                      <a:pt x="9" y="57"/>
                    </a:lnTo>
                    <a:lnTo>
                      <a:pt x="14" y="57"/>
                    </a:lnTo>
                    <a:lnTo>
                      <a:pt x="18" y="55"/>
                    </a:lnTo>
                    <a:lnTo>
                      <a:pt x="23" y="52"/>
                    </a:lnTo>
                    <a:lnTo>
                      <a:pt x="27" y="49"/>
                    </a:lnTo>
                    <a:lnTo>
                      <a:pt x="31" y="45"/>
                    </a:lnTo>
                    <a:lnTo>
                      <a:pt x="34" y="39"/>
                    </a:lnTo>
                    <a:lnTo>
                      <a:pt x="37" y="33"/>
                    </a:lnTo>
                    <a:lnTo>
                      <a:pt x="39" y="28"/>
                    </a:lnTo>
                    <a:lnTo>
                      <a:pt x="39" y="22"/>
                    </a:lnTo>
                    <a:lnTo>
                      <a:pt x="39" y="16"/>
                    </a:lnTo>
                    <a:lnTo>
                      <a:pt x="37" y="12"/>
                    </a:lnTo>
                    <a:lnTo>
                      <a:pt x="35" y="7"/>
                    </a:lnTo>
                    <a:lnTo>
                      <a:pt x="33" y="4"/>
                    </a:lnTo>
                    <a:lnTo>
                      <a:pt x="29" y="0"/>
                    </a:lnTo>
                  </a:path>
                </a:pathLst>
              </a:custGeom>
              <a:noFill/>
              <a:ln w="7938">
                <a:solidFill>
                  <a:srgbClr val="000000"/>
                </a:solidFill>
                <a:prstDash val="solid"/>
                <a:round/>
                <a:headEnd/>
                <a:tailEnd/>
              </a:ln>
            </p:spPr>
            <p:txBody>
              <a:bodyPr/>
              <a:lstStyle/>
              <a:p>
                <a:endParaRPr lang="en-US"/>
              </a:p>
            </p:txBody>
          </p:sp>
          <p:sp>
            <p:nvSpPr>
              <p:cNvPr id="55768" name="Freeform 2611"/>
              <p:cNvSpPr>
                <a:spLocks/>
              </p:cNvSpPr>
              <p:nvPr/>
            </p:nvSpPr>
            <p:spPr bwMode="auto">
              <a:xfrm>
                <a:off x="4094" y="2241"/>
                <a:ext cx="6" cy="10"/>
              </a:xfrm>
              <a:custGeom>
                <a:avLst/>
                <a:gdLst>
                  <a:gd name="T0" fmla="*/ 0 w 38"/>
                  <a:gd name="T1" fmla="*/ 0 h 55"/>
                  <a:gd name="T2" fmla="*/ 0 w 38"/>
                  <a:gd name="T3" fmla="*/ 0 h 55"/>
                  <a:gd name="T4" fmla="*/ 0 w 38"/>
                  <a:gd name="T5" fmla="*/ 0 h 55"/>
                  <a:gd name="T6" fmla="*/ 0 w 38"/>
                  <a:gd name="T7" fmla="*/ 0 h 55"/>
                  <a:gd name="T8" fmla="*/ 0 w 38"/>
                  <a:gd name="T9" fmla="*/ 0 h 55"/>
                  <a:gd name="T10" fmla="*/ 0 w 38"/>
                  <a:gd name="T11" fmla="*/ 0 h 55"/>
                  <a:gd name="T12" fmla="*/ 0 w 38"/>
                  <a:gd name="T13" fmla="*/ 0 h 55"/>
                  <a:gd name="T14" fmla="*/ 0 w 38"/>
                  <a:gd name="T15" fmla="*/ 0 h 55"/>
                  <a:gd name="T16" fmla="*/ 0 w 38"/>
                  <a:gd name="T17" fmla="*/ 0 h 55"/>
                  <a:gd name="T18" fmla="*/ 0 w 38"/>
                  <a:gd name="T19" fmla="*/ 0 h 55"/>
                  <a:gd name="T20" fmla="*/ 0 w 38"/>
                  <a:gd name="T21" fmla="*/ 0 h 55"/>
                  <a:gd name="T22" fmla="*/ 0 w 38"/>
                  <a:gd name="T23" fmla="*/ 0 h 55"/>
                  <a:gd name="T24" fmla="*/ 0 w 38"/>
                  <a:gd name="T25" fmla="*/ 0 h 55"/>
                  <a:gd name="T26" fmla="*/ 0 w 38"/>
                  <a:gd name="T27" fmla="*/ 0 h 55"/>
                  <a:gd name="T28" fmla="*/ 0 w 38"/>
                  <a:gd name="T29" fmla="*/ 0 h 55"/>
                  <a:gd name="T30" fmla="*/ 0 w 38"/>
                  <a:gd name="T31" fmla="*/ 0 h 55"/>
                  <a:gd name="T32" fmla="*/ 0 w 38"/>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55"/>
                  <a:gd name="T53" fmla="*/ 38 w 38"/>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55">
                    <a:moveTo>
                      <a:pt x="0" y="54"/>
                    </a:moveTo>
                    <a:lnTo>
                      <a:pt x="4" y="55"/>
                    </a:lnTo>
                    <a:lnTo>
                      <a:pt x="9" y="55"/>
                    </a:lnTo>
                    <a:lnTo>
                      <a:pt x="13" y="55"/>
                    </a:lnTo>
                    <a:lnTo>
                      <a:pt x="18" y="53"/>
                    </a:lnTo>
                    <a:lnTo>
                      <a:pt x="22" y="51"/>
                    </a:lnTo>
                    <a:lnTo>
                      <a:pt x="27" y="47"/>
                    </a:lnTo>
                    <a:lnTo>
                      <a:pt x="30" y="43"/>
                    </a:lnTo>
                    <a:lnTo>
                      <a:pt x="34" y="37"/>
                    </a:lnTo>
                    <a:lnTo>
                      <a:pt x="36" y="32"/>
                    </a:lnTo>
                    <a:lnTo>
                      <a:pt x="38" y="26"/>
                    </a:lnTo>
                    <a:lnTo>
                      <a:pt x="38" y="20"/>
                    </a:lnTo>
                    <a:lnTo>
                      <a:pt x="38" y="15"/>
                    </a:lnTo>
                    <a:lnTo>
                      <a:pt x="37" y="10"/>
                    </a:lnTo>
                    <a:lnTo>
                      <a:pt x="36" y="5"/>
                    </a:lnTo>
                    <a:lnTo>
                      <a:pt x="32" y="2"/>
                    </a:lnTo>
                    <a:lnTo>
                      <a:pt x="29" y="0"/>
                    </a:lnTo>
                  </a:path>
                </a:pathLst>
              </a:custGeom>
              <a:noFill/>
              <a:ln w="7938">
                <a:solidFill>
                  <a:srgbClr val="000000"/>
                </a:solidFill>
                <a:prstDash val="solid"/>
                <a:round/>
                <a:headEnd/>
                <a:tailEnd/>
              </a:ln>
            </p:spPr>
            <p:txBody>
              <a:bodyPr/>
              <a:lstStyle/>
              <a:p>
                <a:endParaRPr lang="en-US"/>
              </a:p>
            </p:txBody>
          </p:sp>
          <p:sp>
            <p:nvSpPr>
              <p:cNvPr id="55769" name="Freeform 2612"/>
              <p:cNvSpPr>
                <a:spLocks/>
              </p:cNvSpPr>
              <p:nvPr/>
            </p:nvSpPr>
            <p:spPr bwMode="auto">
              <a:xfrm>
                <a:off x="4120" y="2254"/>
                <a:ext cx="4" cy="9"/>
              </a:xfrm>
              <a:custGeom>
                <a:avLst/>
                <a:gdLst>
                  <a:gd name="T0" fmla="*/ 0 w 25"/>
                  <a:gd name="T1" fmla="*/ 0 h 53"/>
                  <a:gd name="T2" fmla="*/ 0 w 25"/>
                  <a:gd name="T3" fmla="*/ 0 h 53"/>
                  <a:gd name="T4" fmla="*/ 0 w 25"/>
                  <a:gd name="T5" fmla="*/ 0 h 53"/>
                  <a:gd name="T6" fmla="*/ 0 w 25"/>
                  <a:gd name="T7" fmla="*/ 0 h 53"/>
                  <a:gd name="T8" fmla="*/ 0 w 25"/>
                  <a:gd name="T9" fmla="*/ 0 h 53"/>
                  <a:gd name="T10" fmla="*/ 0 w 25"/>
                  <a:gd name="T11" fmla="*/ 0 h 53"/>
                  <a:gd name="T12" fmla="*/ 0 w 25"/>
                  <a:gd name="T13" fmla="*/ 0 h 53"/>
                  <a:gd name="T14" fmla="*/ 0 w 25"/>
                  <a:gd name="T15" fmla="*/ 0 h 53"/>
                  <a:gd name="T16" fmla="*/ 0 w 25"/>
                  <a:gd name="T17" fmla="*/ 0 h 53"/>
                  <a:gd name="T18" fmla="*/ 0 w 25"/>
                  <a:gd name="T19" fmla="*/ 0 h 53"/>
                  <a:gd name="T20" fmla="*/ 0 w 25"/>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53"/>
                  <a:gd name="T35" fmla="*/ 25 w 25"/>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53">
                    <a:moveTo>
                      <a:pt x="0" y="53"/>
                    </a:moveTo>
                    <a:lnTo>
                      <a:pt x="8" y="50"/>
                    </a:lnTo>
                    <a:lnTo>
                      <a:pt x="14" y="45"/>
                    </a:lnTo>
                    <a:lnTo>
                      <a:pt x="20" y="39"/>
                    </a:lnTo>
                    <a:lnTo>
                      <a:pt x="23" y="31"/>
                    </a:lnTo>
                    <a:lnTo>
                      <a:pt x="25" y="22"/>
                    </a:lnTo>
                    <a:lnTo>
                      <a:pt x="25" y="14"/>
                    </a:lnTo>
                    <a:lnTo>
                      <a:pt x="25" y="10"/>
                    </a:lnTo>
                    <a:lnTo>
                      <a:pt x="23" y="7"/>
                    </a:lnTo>
                    <a:lnTo>
                      <a:pt x="22" y="3"/>
                    </a:lnTo>
                    <a:lnTo>
                      <a:pt x="20" y="0"/>
                    </a:lnTo>
                  </a:path>
                </a:pathLst>
              </a:custGeom>
              <a:noFill/>
              <a:ln w="7938">
                <a:solidFill>
                  <a:srgbClr val="000000"/>
                </a:solidFill>
                <a:prstDash val="solid"/>
                <a:round/>
                <a:headEnd/>
                <a:tailEnd/>
              </a:ln>
            </p:spPr>
            <p:txBody>
              <a:bodyPr/>
              <a:lstStyle/>
              <a:p>
                <a:endParaRPr lang="en-US"/>
              </a:p>
            </p:txBody>
          </p:sp>
          <p:sp>
            <p:nvSpPr>
              <p:cNvPr id="55770" name="Line 2613"/>
              <p:cNvSpPr>
                <a:spLocks noChangeShapeType="1"/>
              </p:cNvSpPr>
              <p:nvPr/>
            </p:nvSpPr>
            <p:spPr bwMode="auto">
              <a:xfrm>
                <a:off x="4119" y="2276"/>
                <a:ext cx="0" cy="0"/>
              </a:xfrm>
              <a:prstGeom prst="line">
                <a:avLst/>
              </a:prstGeom>
              <a:noFill/>
              <a:ln w="7938">
                <a:solidFill>
                  <a:srgbClr val="000000"/>
                </a:solidFill>
                <a:round/>
                <a:headEnd/>
                <a:tailEnd/>
              </a:ln>
            </p:spPr>
            <p:txBody>
              <a:bodyPr/>
              <a:lstStyle/>
              <a:p>
                <a:endParaRPr lang="en-US"/>
              </a:p>
            </p:txBody>
          </p:sp>
          <p:sp>
            <p:nvSpPr>
              <p:cNvPr id="55771" name="Line 2614"/>
              <p:cNvSpPr>
                <a:spLocks noChangeShapeType="1"/>
              </p:cNvSpPr>
              <p:nvPr/>
            </p:nvSpPr>
            <p:spPr bwMode="auto">
              <a:xfrm>
                <a:off x="4112" y="2273"/>
                <a:ext cx="0" cy="0"/>
              </a:xfrm>
              <a:prstGeom prst="line">
                <a:avLst/>
              </a:prstGeom>
              <a:noFill/>
              <a:ln w="7938">
                <a:solidFill>
                  <a:srgbClr val="000000"/>
                </a:solidFill>
                <a:round/>
                <a:headEnd/>
                <a:tailEnd/>
              </a:ln>
            </p:spPr>
            <p:txBody>
              <a:bodyPr/>
              <a:lstStyle/>
              <a:p>
                <a:endParaRPr lang="en-US"/>
              </a:p>
            </p:txBody>
          </p:sp>
          <p:sp>
            <p:nvSpPr>
              <p:cNvPr id="55772" name="Line 2615"/>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3" name="Line 2616"/>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4" name="Line 2617"/>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5" name="Line 2618"/>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6" name="Line 2619"/>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7" name="Line 2620"/>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8" name="Line 2621"/>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79" name="Line 2622"/>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780" name="Line 2623"/>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grpSp>
        <p:grpSp>
          <p:nvGrpSpPr>
            <p:cNvPr id="52244" name="Group 2825"/>
            <p:cNvGrpSpPr>
              <a:grpSpLocks/>
            </p:cNvGrpSpPr>
            <p:nvPr/>
          </p:nvGrpSpPr>
          <p:grpSpPr bwMode="auto">
            <a:xfrm>
              <a:off x="3286" y="2226"/>
              <a:ext cx="1040" cy="731"/>
              <a:chOff x="3286" y="2226"/>
              <a:chExt cx="1040" cy="731"/>
            </a:xfrm>
          </p:grpSpPr>
          <p:sp>
            <p:nvSpPr>
              <p:cNvPr id="55381" name="Line 2625"/>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2" name="Line 2626"/>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3" name="Line 2627"/>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4" name="Line 2628"/>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5" name="Line 2629"/>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6" name="Line 2630"/>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7" name="Line 2631"/>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8" name="Line 2632"/>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89" name="Line 2633"/>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90" name="Line 2634"/>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91" name="Line 2635"/>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92" name="Line 2636"/>
              <p:cNvSpPr>
                <a:spLocks noChangeShapeType="1"/>
              </p:cNvSpPr>
              <p:nvPr/>
            </p:nvSpPr>
            <p:spPr bwMode="auto">
              <a:xfrm flipH="1" flipV="1">
                <a:off x="4112" y="2273"/>
                <a:ext cx="7" cy="3"/>
              </a:xfrm>
              <a:prstGeom prst="line">
                <a:avLst/>
              </a:prstGeom>
              <a:noFill/>
              <a:ln w="7938">
                <a:solidFill>
                  <a:srgbClr val="000000"/>
                </a:solidFill>
                <a:round/>
                <a:headEnd/>
                <a:tailEnd/>
              </a:ln>
            </p:spPr>
            <p:txBody>
              <a:bodyPr/>
              <a:lstStyle/>
              <a:p>
                <a:endParaRPr lang="en-US"/>
              </a:p>
            </p:txBody>
          </p:sp>
          <p:sp>
            <p:nvSpPr>
              <p:cNvPr id="55393" name="Line 2637"/>
              <p:cNvSpPr>
                <a:spLocks noChangeShapeType="1"/>
              </p:cNvSpPr>
              <p:nvPr/>
            </p:nvSpPr>
            <p:spPr bwMode="auto">
              <a:xfrm>
                <a:off x="4123" y="2267"/>
                <a:ext cx="0" cy="0"/>
              </a:xfrm>
              <a:prstGeom prst="line">
                <a:avLst/>
              </a:prstGeom>
              <a:noFill/>
              <a:ln w="7938">
                <a:solidFill>
                  <a:srgbClr val="000000"/>
                </a:solidFill>
                <a:round/>
                <a:headEnd/>
                <a:tailEnd/>
              </a:ln>
            </p:spPr>
            <p:txBody>
              <a:bodyPr/>
              <a:lstStyle/>
              <a:p>
                <a:endParaRPr lang="en-US"/>
              </a:p>
            </p:txBody>
          </p:sp>
          <p:sp>
            <p:nvSpPr>
              <p:cNvPr id="55394" name="Line 2638"/>
              <p:cNvSpPr>
                <a:spLocks noChangeShapeType="1"/>
              </p:cNvSpPr>
              <p:nvPr/>
            </p:nvSpPr>
            <p:spPr bwMode="auto">
              <a:xfrm>
                <a:off x="4119" y="2265"/>
                <a:ext cx="0" cy="0"/>
              </a:xfrm>
              <a:prstGeom prst="line">
                <a:avLst/>
              </a:prstGeom>
              <a:noFill/>
              <a:ln w="7938">
                <a:solidFill>
                  <a:srgbClr val="000000"/>
                </a:solidFill>
                <a:round/>
                <a:headEnd/>
                <a:tailEnd/>
              </a:ln>
            </p:spPr>
            <p:txBody>
              <a:bodyPr/>
              <a:lstStyle/>
              <a:p>
                <a:endParaRPr lang="en-US"/>
              </a:p>
            </p:txBody>
          </p:sp>
          <p:sp>
            <p:nvSpPr>
              <p:cNvPr id="55395" name="Line 2639"/>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396" name="Line 2640"/>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397" name="Line 2641"/>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398" name="Line 2642"/>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399" name="Line 2643"/>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0" name="Line 2644"/>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1" name="Line 2645"/>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2" name="Line 2646"/>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3" name="Line 2647"/>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4" name="Line 2648"/>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5" name="Line 2649"/>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6" name="Line 2650"/>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7" name="Line 2651"/>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8" name="Line 2652"/>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09" name="Line 2653"/>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0" name="Line 2654"/>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1" name="Line 2655"/>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2" name="Line 2656"/>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3" name="Line 2657"/>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4" name="Line 2658"/>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5" name="Line 2659"/>
              <p:cNvSpPr>
                <a:spLocks noChangeShapeType="1"/>
              </p:cNvSpPr>
              <p:nvPr/>
            </p:nvSpPr>
            <p:spPr bwMode="auto">
              <a:xfrm flipH="1" flipV="1">
                <a:off x="4119" y="2265"/>
                <a:ext cx="4" cy="2"/>
              </a:xfrm>
              <a:prstGeom prst="line">
                <a:avLst/>
              </a:prstGeom>
              <a:noFill/>
              <a:ln w="7938">
                <a:solidFill>
                  <a:srgbClr val="000000"/>
                </a:solidFill>
                <a:round/>
                <a:headEnd/>
                <a:tailEnd/>
              </a:ln>
            </p:spPr>
            <p:txBody>
              <a:bodyPr/>
              <a:lstStyle/>
              <a:p>
                <a:endParaRPr lang="en-US"/>
              </a:p>
            </p:txBody>
          </p:sp>
          <p:sp>
            <p:nvSpPr>
              <p:cNvPr id="55416" name="Freeform 2660"/>
              <p:cNvSpPr>
                <a:spLocks/>
              </p:cNvSpPr>
              <p:nvPr/>
            </p:nvSpPr>
            <p:spPr bwMode="auto">
              <a:xfrm>
                <a:off x="4119" y="2276"/>
                <a:ext cx="4" cy="9"/>
              </a:xfrm>
              <a:custGeom>
                <a:avLst/>
                <a:gdLst>
                  <a:gd name="T0" fmla="*/ 0 w 25"/>
                  <a:gd name="T1" fmla="*/ 0 h 52"/>
                  <a:gd name="T2" fmla="*/ 0 w 25"/>
                  <a:gd name="T3" fmla="*/ 0 h 52"/>
                  <a:gd name="T4" fmla="*/ 0 w 25"/>
                  <a:gd name="T5" fmla="*/ 0 h 52"/>
                  <a:gd name="T6" fmla="*/ 0 w 25"/>
                  <a:gd name="T7" fmla="*/ 0 h 52"/>
                  <a:gd name="T8" fmla="*/ 0 w 25"/>
                  <a:gd name="T9" fmla="*/ 0 h 52"/>
                  <a:gd name="T10" fmla="*/ 0 w 25"/>
                  <a:gd name="T11" fmla="*/ 0 h 52"/>
                  <a:gd name="T12" fmla="*/ 0 w 25"/>
                  <a:gd name="T13" fmla="*/ 0 h 52"/>
                  <a:gd name="T14" fmla="*/ 0 60000 65536"/>
                  <a:gd name="T15" fmla="*/ 0 60000 65536"/>
                  <a:gd name="T16" fmla="*/ 0 60000 65536"/>
                  <a:gd name="T17" fmla="*/ 0 60000 65536"/>
                  <a:gd name="T18" fmla="*/ 0 60000 65536"/>
                  <a:gd name="T19" fmla="*/ 0 60000 65536"/>
                  <a:gd name="T20" fmla="*/ 0 60000 65536"/>
                  <a:gd name="T21" fmla="*/ 0 w 25"/>
                  <a:gd name="T22" fmla="*/ 0 h 52"/>
                  <a:gd name="T23" fmla="*/ 25 w 25"/>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52">
                    <a:moveTo>
                      <a:pt x="0" y="0"/>
                    </a:moveTo>
                    <a:lnTo>
                      <a:pt x="11" y="8"/>
                    </a:lnTo>
                    <a:lnTo>
                      <a:pt x="19" y="19"/>
                    </a:lnTo>
                    <a:lnTo>
                      <a:pt x="21" y="26"/>
                    </a:lnTo>
                    <a:lnTo>
                      <a:pt x="23" y="33"/>
                    </a:lnTo>
                    <a:lnTo>
                      <a:pt x="25" y="42"/>
                    </a:lnTo>
                    <a:lnTo>
                      <a:pt x="25" y="52"/>
                    </a:lnTo>
                  </a:path>
                </a:pathLst>
              </a:custGeom>
              <a:noFill/>
              <a:ln w="7938">
                <a:solidFill>
                  <a:srgbClr val="000000"/>
                </a:solidFill>
                <a:prstDash val="solid"/>
                <a:round/>
                <a:headEnd/>
                <a:tailEnd/>
              </a:ln>
            </p:spPr>
            <p:txBody>
              <a:bodyPr/>
              <a:lstStyle/>
              <a:p>
                <a:endParaRPr lang="en-US"/>
              </a:p>
            </p:txBody>
          </p:sp>
          <p:sp>
            <p:nvSpPr>
              <p:cNvPr id="55417" name="Freeform 2661"/>
              <p:cNvSpPr>
                <a:spLocks/>
              </p:cNvSpPr>
              <p:nvPr/>
            </p:nvSpPr>
            <p:spPr bwMode="auto">
              <a:xfrm>
                <a:off x="4123" y="2267"/>
                <a:ext cx="10" cy="18"/>
              </a:xfrm>
              <a:custGeom>
                <a:avLst/>
                <a:gdLst>
                  <a:gd name="T0" fmla="*/ 0 w 59"/>
                  <a:gd name="T1" fmla="*/ 0 h 107"/>
                  <a:gd name="T2" fmla="*/ 0 w 59"/>
                  <a:gd name="T3" fmla="*/ 0 h 107"/>
                  <a:gd name="T4" fmla="*/ 0 w 59"/>
                  <a:gd name="T5" fmla="*/ 0 h 107"/>
                  <a:gd name="T6" fmla="*/ 0 w 59"/>
                  <a:gd name="T7" fmla="*/ 0 h 107"/>
                  <a:gd name="T8" fmla="*/ 0 w 59"/>
                  <a:gd name="T9" fmla="*/ 0 h 107"/>
                  <a:gd name="T10" fmla="*/ 0 w 59"/>
                  <a:gd name="T11" fmla="*/ 0 h 107"/>
                  <a:gd name="T12" fmla="*/ 0 w 59"/>
                  <a:gd name="T13" fmla="*/ 0 h 107"/>
                  <a:gd name="T14" fmla="*/ 0 w 59"/>
                  <a:gd name="T15" fmla="*/ 1 h 107"/>
                  <a:gd name="T16" fmla="*/ 0 w 59"/>
                  <a:gd name="T17" fmla="*/ 1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107"/>
                  <a:gd name="T29" fmla="*/ 59 w 59"/>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107">
                    <a:moveTo>
                      <a:pt x="0" y="0"/>
                    </a:moveTo>
                    <a:lnTo>
                      <a:pt x="13" y="8"/>
                    </a:lnTo>
                    <a:lnTo>
                      <a:pt x="26" y="19"/>
                    </a:lnTo>
                    <a:lnTo>
                      <a:pt x="36" y="31"/>
                    </a:lnTo>
                    <a:lnTo>
                      <a:pt x="44" y="44"/>
                    </a:lnTo>
                    <a:lnTo>
                      <a:pt x="51" y="59"/>
                    </a:lnTo>
                    <a:lnTo>
                      <a:pt x="55" y="74"/>
                    </a:lnTo>
                    <a:lnTo>
                      <a:pt x="58" y="90"/>
                    </a:lnTo>
                    <a:lnTo>
                      <a:pt x="59" y="107"/>
                    </a:lnTo>
                  </a:path>
                </a:pathLst>
              </a:custGeom>
              <a:noFill/>
              <a:ln w="7938">
                <a:solidFill>
                  <a:srgbClr val="000000"/>
                </a:solidFill>
                <a:prstDash val="solid"/>
                <a:round/>
                <a:headEnd/>
                <a:tailEnd/>
              </a:ln>
            </p:spPr>
            <p:txBody>
              <a:bodyPr/>
              <a:lstStyle/>
              <a:p>
                <a:endParaRPr lang="en-US"/>
              </a:p>
            </p:txBody>
          </p:sp>
          <p:sp>
            <p:nvSpPr>
              <p:cNvPr id="55418" name="Freeform 2662"/>
              <p:cNvSpPr>
                <a:spLocks/>
              </p:cNvSpPr>
              <p:nvPr/>
            </p:nvSpPr>
            <p:spPr bwMode="auto">
              <a:xfrm>
                <a:off x="4123" y="2285"/>
                <a:ext cx="0" cy="1"/>
              </a:xfrm>
              <a:custGeom>
                <a:avLst/>
                <a:gdLst>
                  <a:gd name="T0" fmla="*/ 0 h 6"/>
                  <a:gd name="T1" fmla="*/ 0 h 6"/>
                  <a:gd name="T2" fmla="*/ 0 h 6"/>
                  <a:gd name="T3" fmla="*/ 0 60000 65536"/>
                  <a:gd name="T4" fmla="*/ 0 60000 65536"/>
                  <a:gd name="T5" fmla="*/ 0 60000 65536"/>
                  <a:gd name="T6" fmla="*/ 0 h 6"/>
                  <a:gd name="T7" fmla="*/ 6 h 6"/>
                </a:gdLst>
                <a:ahLst/>
                <a:cxnLst>
                  <a:cxn ang="T3">
                    <a:pos x="0" y="T0"/>
                  </a:cxn>
                  <a:cxn ang="T4">
                    <a:pos x="0" y="T1"/>
                  </a:cxn>
                  <a:cxn ang="T5">
                    <a:pos x="0" y="T2"/>
                  </a:cxn>
                </a:cxnLst>
                <a:rect l="0" t="T6" r="0" b="T7"/>
                <a:pathLst>
                  <a:path h="6">
                    <a:moveTo>
                      <a:pt x="0" y="0"/>
                    </a:moveTo>
                    <a:lnTo>
                      <a:pt x="0" y="3"/>
                    </a:lnTo>
                    <a:lnTo>
                      <a:pt x="0" y="6"/>
                    </a:lnTo>
                  </a:path>
                </a:pathLst>
              </a:custGeom>
              <a:noFill/>
              <a:ln w="7938">
                <a:solidFill>
                  <a:srgbClr val="000000"/>
                </a:solidFill>
                <a:prstDash val="solid"/>
                <a:round/>
                <a:headEnd/>
                <a:tailEnd/>
              </a:ln>
            </p:spPr>
            <p:txBody>
              <a:bodyPr/>
              <a:lstStyle/>
              <a:p>
                <a:endParaRPr lang="en-US"/>
              </a:p>
            </p:txBody>
          </p:sp>
          <p:sp>
            <p:nvSpPr>
              <p:cNvPr id="55419" name="Freeform 2663"/>
              <p:cNvSpPr>
                <a:spLocks/>
              </p:cNvSpPr>
              <p:nvPr/>
            </p:nvSpPr>
            <p:spPr bwMode="auto">
              <a:xfrm>
                <a:off x="4113" y="2282"/>
                <a:ext cx="20" cy="13"/>
              </a:xfrm>
              <a:custGeom>
                <a:avLst/>
                <a:gdLst>
                  <a:gd name="T0" fmla="*/ 0 w 123"/>
                  <a:gd name="T1" fmla="*/ 0 h 75"/>
                  <a:gd name="T2" fmla="*/ 0 w 123"/>
                  <a:gd name="T3" fmla="*/ 0 h 75"/>
                  <a:gd name="T4" fmla="*/ 0 w 123"/>
                  <a:gd name="T5" fmla="*/ 0 h 75"/>
                  <a:gd name="T6" fmla="*/ 0 w 123"/>
                  <a:gd name="T7" fmla="*/ 0 h 75"/>
                  <a:gd name="T8" fmla="*/ 0 w 123"/>
                  <a:gd name="T9" fmla="*/ 0 h 75"/>
                  <a:gd name="T10" fmla="*/ 0 w 123"/>
                  <a:gd name="T11" fmla="*/ 0 h 75"/>
                  <a:gd name="T12" fmla="*/ 0 w 123"/>
                  <a:gd name="T13" fmla="*/ 0 h 75"/>
                  <a:gd name="T14" fmla="*/ 0 w 123"/>
                  <a:gd name="T15" fmla="*/ 0 h 75"/>
                  <a:gd name="T16" fmla="*/ 0 w 123"/>
                  <a:gd name="T17" fmla="*/ 0 h 75"/>
                  <a:gd name="T18" fmla="*/ 0 w 123"/>
                  <a:gd name="T19" fmla="*/ 0 h 75"/>
                  <a:gd name="T20" fmla="*/ 0 w 123"/>
                  <a:gd name="T21" fmla="*/ 0 h 75"/>
                  <a:gd name="T22" fmla="*/ 0 w 123"/>
                  <a:gd name="T23" fmla="*/ 0 h 75"/>
                  <a:gd name="T24" fmla="*/ 0 w 123"/>
                  <a:gd name="T25" fmla="*/ 0 h 75"/>
                  <a:gd name="T26" fmla="*/ 0 w 123"/>
                  <a:gd name="T27" fmla="*/ 0 h 75"/>
                  <a:gd name="T28" fmla="*/ 0 w 123"/>
                  <a:gd name="T29" fmla="*/ 0 h 75"/>
                  <a:gd name="T30" fmla="*/ 0 w 123"/>
                  <a:gd name="T31" fmla="*/ 0 h 75"/>
                  <a:gd name="T32" fmla="*/ 0 w 123"/>
                  <a:gd name="T33" fmla="*/ 0 h 75"/>
                  <a:gd name="T34" fmla="*/ 0 w 123"/>
                  <a:gd name="T35" fmla="*/ 0 h 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3"/>
                  <a:gd name="T55" fmla="*/ 0 h 75"/>
                  <a:gd name="T56" fmla="*/ 123 w 123"/>
                  <a:gd name="T57" fmla="*/ 75 h 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3" h="75">
                    <a:moveTo>
                      <a:pt x="123" y="17"/>
                    </a:moveTo>
                    <a:lnTo>
                      <a:pt x="122" y="27"/>
                    </a:lnTo>
                    <a:lnTo>
                      <a:pt x="119" y="38"/>
                    </a:lnTo>
                    <a:lnTo>
                      <a:pt x="115" y="50"/>
                    </a:lnTo>
                    <a:lnTo>
                      <a:pt x="108" y="61"/>
                    </a:lnTo>
                    <a:lnTo>
                      <a:pt x="97" y="70"/>
                    </a:lnTo>
                    <a:lnTo>
                      <a:pt x="90" y="74"/>
                    </a:lnTo>
                    <a:lnTo>
                      <a:pt x="82" y="75"/>
                    </a:lnTo>
                    <a:lnTo>
                      <a:pt x="68" y="75"/>
                    </a:lnTo>
                    <a:lnTo>
                      <a:pt x="56" y="71"/>
                    </a:lnTo>
                    <a:lnTo>
                      <a:pt x="45" y="66"/>
                    </a:lnTo>
                    <a:lnTo>
                      <a:pt x="37" y="59"/>
                    </a:lnTo>
                    <a:lnTo>
                      <a:pt x="29" y="51"/>
                    </a:lnTo>
                    <a:lnTo>
                      <a:pt x="21" y="42"/>
                    </a:lnTo>
                    <a:lnTo>
                      <a:pt x="15" y="32"/>
                    </a:lnTo>
                    <a:lnTo>
                      <a:pt x="9" y="21"/>
                    </a:lnTo>
                    <a:lnTo>
                      <a:pt x="5" y="11"/>
                    </a:lnTo>
                    <a:lnTo>
                      <a:pt x="0" y="0"/>
                    </a:lnTo>
                  </a:path>
                </a:pathLst>
              </a:custGeom>
              <a:noFill/>
              <a:ln w="7938">
                <a:solidFill>
                  <a:srgbClr val="000000"/>
                </a:solidFill>
                <a:prstDash val="solid"/>
                <a:round/>
                <a:headEnd/>
                <a:tailEnd/>
              </a:ln>
            </p:spPr>
            <p:txBody>
              <a:bodyPr/>
              <a:lstStyle/>
              <a:p>
                <a:endParaRPr lang="en-US"/>
              </a:p>
            </p:txBody>
          </p:sp>
          <p:sp>
            <p:nvSpPr>
              <p:cNvPr id="55420" name="Freeform 2664"/>
              <p:cNvSpPr>
                <a:spLocks/>
              </p:cNvSpPr>
              <p:nvPr/>
            </p:nvSpPr>
            <p:spPr bwMode="auto">
              <a:xfrm>
                <a:off x="4151" y="2308"/>
                <a:ext cx="10" cy="17"/>
              </a:xfrm>
              <a:custGeom>
                <a:avLst/>
                <a:gdLst>
                  <a:gd name="T0" fmla="*/ 0 w 57"/>
                  <a:gd name="T1" fmla="*/ 0 h 106"/>
                  <a:gd name="T2" fmla="*/ 0 w 57"/>
                  <a:gd name="T3" fmla="*/ 0 h 106"/>
                  <a:gd name="T4" fmla="*/ 0 w 57"/>
                  <a:gd name="T5" fmla="*/ 0 h 106"/>
                  <a:gd name="T6" fmla="*/ 0 w 57"/>
                  <a:gd name="T7" fmla="*/ 0 h 106"/>
                  <a:gd name="T8" fmla="*/ 0 w 57"/>
                  <a:gd name="T9" fmla="*/ 0 h 106"/>
                  <a:gd name="T10" fmla="*/ 0 w 57"/>
                  <a:gd name="T11" fmla="*/ 0 h 106"/>
                  <a:gd name="T12" fmla="*/ 0 w 57"/>
                  <a:gd name="T13" fmla="*/ 0 h 106"/>
                  <a:gd name="T14" fmla="*/ 0 w 57"/>
                  <a:gd name="T15" fmla="*/ 0 h 106"/>
                  <a:gd name="T16" fmla="*/ 0 w 57"/>
                  <a:gd name="T17" fmla="*/ 0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106"/>
                  <a:gd name="T29" fmla="*/ 57 w 57"/>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106">
                    <a:moveTo>
                      <a:pt x="0" y="0"/>
                    </a:moveTo>
                    <a:lnTo>
                      <a:pt x="9" y="12"/>
                    </a:lnTo>
                    <a:lnTo>
                      <a:pt x="17" y="23"/>
                    </a:lnTo>
                    <a:lnTo>
                      <a:pt x="25" y="35"/>
                    </a:lnTo>
                    <a:lnTo>
                      <a:pt x="33" y="48"/>
                    </a:lnTo>
                    <a:lnTo>
                      <a:pt x="39" y="61"/>
                    </a:lnTo>
                    <a:lnTo>
                      <a:pt x="46" y="76"/>
                    </a:lnTo>
                    <a:lnTo>
                      <a:pt x="52" y="91"/>
                    </a:lnTo>
                    <a:lnTo>
                      <a:pt x="57" y="106"/>
                    </a:lnTo>
                  </a:path>
                </a:pathLst>
              </a:custGeom>
              <a:noFill/>
              <a:ln w="7938">
                <a:solidFill>
                  <a:srgbClr val="000000"/>
                </a:solidFill>
                <a:prstDash val="solid"/>
                <a:round/>
                <a:headEnd/>
                <a:tailEnd/>
              </a:ln>
            </p:spPr>
            <p:txBody>
              <a:bodyPr/>
              <a:lstStyle/>
              <a:p>
                <a:endParaRPr lang="en-US"/>
              </a:p>
            </p:txBody>
          </p:sp>
          <p:sp>
            <p:nvSpPr>
              <p:cNvPr id="55421" name="Freeform 2665"/>
              <p:cNvSpPr>
                <a:spLocks/>
              </p:cNvSpPr>
              <p:nvPr/>
            </p:nvSpPr>
            <p:spPr bwMode="auto">
              <a:xfrm>
                <a:off x="4085" y="2260"/>
                <a:ext cx="2" cy="0"/>
              </a:xfrm>
              <a:custGeom>
                <a:avLst/>
                <a:gdLst>
                  <a:gd name="T0" fmla="*/ 0 w 14"/>
                  <a:gd name="T1" fmla="*/ 0 h 3"/>
                  <a:gd name="T2" fmla="*/ 0 w 14"/>
                  <a:gd name="T3" fmla="*/ 0 h 3"/>
                  <a:gd name="T4" fmla="*/ 0 w 14"/>
                  <a:gd name="T5" fmla="*/ 0 h 3"/>
                  <a:gd name="T6" fmla="*/ 0 w 14"/>
                  <a:gd name="T7" fmla="*/ 0 h 3"/>
                  <a:gd name="T8" fmla="*/ 0 w 14"/>
                  <a:gd name="T9" fmla="*/ 0 h 3"/>
                  <a:gd name="T10" fmla="*/ 0 60000 65536"/>
                  <a:gd name="T11" fmla="*/ 0 60000 65536"/>
                  <a:gd name="T12" fmla="*/ 0 60000 65536"/>
                  <a:gd name="T13" fmla="*/ 0 60000 65536"/>
                  <a:gd name="T14" fmla="*/ 0 60000 65536"/>
                  <a:gd name="T15" fmla="*/ 0 w 14"/>
                  <a:gd name="T16" fmla="*/ 0 h 3"/>
                  <a:gd name="T17" fmla="*/ 14 w 14"/>
                  <a:gd name="T18" fmla="*/ 0 h 3"/>
                </a:gdLst>
                <a:ahLst/>
                <a:cxnLst>
                  <a:cxn ang="T10">
                    <a:pos x="T0" y="T1"/>
                  </a:cxn>
                  <a:cxn ang="T11">
                    <a:pos x="T2" y="T3"/>
                  </a:cxn>
                  <a:cxn ang="T12">
                    <a:pos x="T4" y="T5"/>
                  </a:cxn>
                  <a:cxn ang="T13">
                    <a:pos x="T6" y="T7"/>
                  </a:cxn>
                  <a:cxn ang="T14">
                    <a:pos x="T8" y="T9"/>
                  </a:cxn>
                </a:cxnLst>
                <a:rect l="T15" t="T16" r="T17" b="T18"/>
                <a:pathLst>
                  <a:path w="14" h="3">
                    <a:moveTo>
                      <a:pt x="0" y="3"/>
                    </a:moveTo>
                    <a:lnTo>
                      <a:pt x="6" y="1"/>
                    </a:lnTo>
                    <a:lnTo>
                      <a:pt x="11" y="0"/>
                    </a:lnTo>
                    <a:lnTo>
                      <a:pt x="13" y="0"/>
                    </a:lnTo>
                    <a:lnTo>
                      <a:pt x="14" y="0"/>
                    </a:lnTo>
                  </a:path>
                </a:pathLst>
              </a:custGeom>
              <a:noFill/>
              <a:ln w="7938">
                <a:solidFill>
                  <a:srgbClr val="000000"/>
                </a:solidFill>
                <a:prstDash val="solid"/>
                <a:round/>
                <a:headEnd/>
                <a:tailEnd/>
              </a:ln>
            </p:spPr>
            <p:txBody>
              <a:bodyPr/>
              <a:lstStyle/>
              <a:p>
                <a:endParaRPr lang="en-US"/>
              </a:p>
            </p:txBody>
          </p:sp>
          <p:sp>
            <p:nvSpPr>
              <p:cNvPr id="55422" name="Freeform 2666"/>
              <p:cNvSpPr>
                <a:spLocks/>
              </p:cNvSpPr>
              <p:nvPr/>
            </p:nvSpPr>
            <p:spPr bwMode="auto">
              <a:xfrm>
                <a:off x="4081" y="2249"/>
                <a:ext cx="11" cy="2"/>
              </a:xfrm>
              <a:custGeom>
                <a:avLst/>
                <a:gdLst>
                  <a:gd name="T0" fmla="*/ 0 w 68"/>
                  <a:gd name="T1" fmla="*/ 0 h 10"/>
                  <a:gd name="T2" fmla="*/ 0 w 68"/>
                  <a:gd name="T3" fmla="*/ 0 h 10"/>
                  <a:gd name="T4" fmla="*/ 0 w 68"/>
                  <a:gd name="T5" fmla="*/ 0 h 10"/>
                  <a:gd name="T6" fmla="*/ 0 w 68"/>
                  <a:gd name="T7" fmla="*/ 0 h 10"/>
                  <a:gd name="T8" fmla="*/ 0 w 68"/>
                  <a:gd name="T9" fmla="*/ 0 h 10"/>
                  <a:gd name="T10" fmla="*/ 0 w 68"/>
                  <a:gd name="T11" fmla="*/ 0 h 10"/>
                  <a:gd name="T12" fmla="*/ 0 60000 65536"/>
                  <a:gd name="T13" fmla="*/ 0 60000 65536"/>
                  <a:gd name="T14" fmla="*/ 0 60000 65536"/>
                  <a:gd name="T15" fmla="*/ 0 60000 65536"/>
                  <a:gd name="T16" fmla="*/ 0 60000 65536"/>
                  <a:gd name="T17" fmla="*/ 0 60000 65536"/>
                  <a:gd name="T18" fmla="*/ 0 w 68"/>
                  <a:gd name="T19" fmla="*/ 0 h 10"/>
                  <a:gd name="T20" fmla="*/ 68 w 6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8" h="10">
                    <a:moveTo>
                      <a:pt x="0" y="10"/>
                    </a:moveTo>
                    <a:lnTo>
                      <a:pt x="16" y="3"/>
                    </a:lnTo>
                    <a:lnTo>
                      <a:pt x="33" y="0"/>
                    </a:lnTo>
                    <a:lnTo>
                      <a:pt x="51" y="2"/>
                    </a:lnTo>
                    <a:lnTo>
                      <a:pt x="59" y="4"/>
                    </a:lnTo>
                    <a:lnTo>
                      <a:pt x="68" y="7"/>
                    </a:lnTo>
                  </a:path>
                </a:pathLst>
              </a:custGeom>
              <a:noFill/>
              <a:ln w="7938">
                <a:solidFill>
                  <a:srgbClr val="000000"/>
                </a:solidFill>
                <a:prstDash val="solid"/>
                <a:round/>
                <a:headEnd/>
                <a:tailEnd/>
              </a:ln>
            </p:spPr>
            <p:txBody>
              <a:bodyPr/>
              <a:lstStyle/>
              <a:p>
                <a:endParaRPr lang="en-US"/>
              </a:p>
            </p:txBody>
          </p:sp>
          <p:sp>
            <p:nvSpPr>
              <p:cNvPr id="55423" name="Freeform 2667"/>
              <p:cNvSpPr>
                <a:spLocks/>
              </p:cNvSpPr>
              <p:nvPr/>
            </p:nvSpPr>
            <p:spPr bwMode="auto">
              <a:xfrm>
                <a:off x="4067" y="2226"/>
                <a:ext cx="32" cy="15"/>
              </a:xfrm>
              <a:custGeom>
                <a:avLst/>
                <a:gdLst>
                  <a:gd name="T0" fmla="*/ 1 w 190"/>
                  <a:gd name="T1" fmla="*/ 0 h 90"/>
                  <a:gd name="T2" fmla="*/ 1 w 190"/>
                  <a:gd name="T3" fmla="*/ 0 h 90"/>
                  <a:gd name="T4" fmla="*/ 1 w 190"/>
                  <a:gd name="T5" fmla="*/ 0 h 90"/>
                  <a:gd name="T6" fmla="*/ 1 w 190"/>
                  <a:gd name="T7" fmla="*/ 0 h 90"/>
                  <a:gd name="T8" fmla="*/ 1 w 190"/>
                  <a:gd name="T9" fmla="*/ 0 h 90"/>
                  <a:gd name="T10" fmla="*/ 1 w 190"/>
                  <a:gd name="T11" fmla="*/ 0 h 90"/>
                  <a:gd name="T12" fmla="*/ 1 w 190"/>
                  <a:gd name="T13" fmla="*/ 0 h 90"/>
                  <a:gd name="T14" fmla="*/ 1 w 190"/>
                  <a:gd name="T15" fmla="*/ 0 h 90"/>
                  <a:gd name="T16" fmla="*/ 1 w 190"/>
                  <a:gd name="T17" fmla="*/ 0 h 90"/>
                  <a:gd name="T18" fmla="*/ 1 w 190"/>
                  <a:gd name="T19" fmla="*/ 0 h 90"/>
                  <a:gd name="T20" fmla="*/ 0 w 190"/>
                  <a:gd name="T21" fmla="*/ 0 h 90"/>
                  <a:gd name="T22" fmla="*/ 0 w 190"/>
                  <a:gd name="T23" fmla="*/ 0 h 90"/>
                  <a:gd name="T24" fmla="*/ 0 w 190"/>
                  <a:gd name="T25" fmla="*/ 0 h 90"/>
                  <a:gd name="T26" fmla="*/ 0 w 190"/>
                  <a:gd name="T27" fmla="*/ 0 h 90"/>
                  <a:gd name="T28" fmla="*/ 0 w 190"/>
                  <a:gd name="T29" fmla="*/ 0 h 90"/>
                  <a:gd name="T30" fmla="*/ 0 w 190"/>
                  <a:gd name="T31" fmla="*/ 0 h 90"/>
                  <a:gd name="T32" fmla="*/ 0 w 19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0"/>
                  <a:gd name="T52" fmla="*/ 0 h 90"/>
                  <a:gd name="T53" fmla="*/ 190 w 19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0" h="90">
                    <a:moveTo>
                      <a:pt x="190" y="90"/>
                    </a:moveTo>
                    <a:lnTo>
                      <a:pt x="190" y="73"/>
                    </a:lnTo>
                    <a:lnTo>
                      <a:pt x="187" y="57"/>
                    </a:lnTo>
                    <a:lnTo>
                      <a:pt x="181" y="42"/>
                    </a:lnTo>
                    <a:lnTo>
                      <a:pt x="172" y="28"/>
                    </a:lnTo>
                    <a:lnTo>
                      <a:pt x="161" y="16"/>
                    </a:lnTo>
                    <a:lnTo>
                      <a:pt x="146" y="7"/>
                    </a:lnTo>
                    <a:lnTo>
                      <a:pt x="130" y="3"/>
                    </a:lnTo>
                    <a:lnTo>
                      <a:pt x="114" y="0"/>
                    </a:lnTo>
                    <a:lnTo>
                      <a:pt x="98" y="2"/>
                    </a:lnTo>
                    <a:lnTo>
                      <a:pt x="81" y="5"/>
                    </a:lnTo>
                    <a:lnTo>
                      <a:pt x="66" y="11"/>
                    </a:lnTo>
                    <a:lnTo>
                      <a:pt x="50" y="19"/>
                    </a:lnTo>
                    <a:lnTo>
                      <a:pt x="37" y="28"/>
                    </a:lnTo>
                    <a:lnTo>
                      <a:pt x="23" y="39"/>
                    </a:lnTo>
                    <a:lnTo>
                      <a:pt x="12" y="52"/>
                    </a:lnTo>
                    <a:lnTo>
                      <a:pt x="0" y="66"/>
                    </a:lnTo>
                  </a:path>
                </a:pathLst>
              </a:custGeom>
              <a:noFill/>
              <a:ln w="7938">
                <a:solidFill>
                  <a:srgbClr val="000000"/>
                </a:solidFill>
                <a:prstDash val="solid"/>
                <a:round/>
                <a:headEnd/>
                <a:tailEnd/>
              </a:ln>
            </p:spPr>
            <p:txBody>
              <a:bodyPr/>
              <a:lstStyle/>
              <a:p>
                <a:endParaRPr lang="en-US"/>
              </a:p>
            </p:txBody>
          </p:sp>
          <p:sp>
            <p:nvSpPr>
              <p:cNvPr id="55424" name="Freeform 2668"/>
              <p:cNvSpPr>
                <a:spLocks/>
              </p:cNvSpPr>
              <p:nvPr/>
            </p:nvSpPr>
            <p:spPr bwMode="auto">
              <a:xfrm>
                <a:off x="4069" y="2260"/>
                <a:ext cx="16" cy="3"/>
              </a:xfrm>
              <a:custGeom>
                <a:avLst/>
                <a:gdLst>
                  <a:gd name="T0" fmla="*/ 0 w 93"/>
                  <a:gd name="T1" fmla="*/ 0 h 14"/>
                  <a:gd name="T2" fmla="*/ 0 w 93"/>
                  <a:gd name="T3" fmla="*/ 0 h 14"/>
                  <a:gd name="T4" fmla="*/ 0 w 93"/>
                  <a:gd name="T5" fmla="*/ 0 h 14"/>
                  <a:gd name="T6" fmla="*/ 0 w 93"/>
                  <a:gd name="T7" fmla="*/ 0 h 14"/>
                  <a:gd name="T8" fmla="*/ 0 w 93"/>
                  <a:gd name="T9" fmla="*/ 0 h 14"/>
                  <a:gd name="T10" fmla="*/ 0 w 93"/>
                  <a:gd name="T11" fmla="*/ 0 h 14"/>
                  <a:gd name="T12" fmla="*/ 0 w 93"/>
                  <a:gd name="T13" fmla="*/ 0 h 14"/>
                  <a:gd name="T14" fmla="*/ 0 w 93"/>
                  <a:gd name="T15" fmla="*/ 0 h 14"/>
                  <a:gd name="T16" fmla="*/ 1 w 93"/>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
                  <a:gd name="T28" fmla="*/ 0 h 14"/>
                  <a:gd name="T29" fmla="*/ 93 w 93"/>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 h="14">
                    <a:moveTo>
                      <a:pt x="0" y="5"/>
                    </a:moveTo>
                    <a:lnTo>
                      <a:pt x="12" y="9"/>
                    </a:lnTo>
                    <a:lnTo>
                      <a:pt x="23" y="13"/>
                    </a:lnTo>
                    <a:lnTo>
                      <a:pt x="35" y="14"/>
                    </a:lnTo>
                    <a:lnTo>
                      <a:pt x="47" y="14"/>
                    </a:lnTo>
                    <a:lnTo>
                      <a:pt x="59" y="13"/>
                    </a:lnTo>
                    <a:lnTo>
                      <a:pt x="71" y="9"/>
                    </a:lnTo>
                    <a:lnTo>
                      <a:pt x="82" y="5"/>
                    </a:lnTo>
                    <a:lnTo>
                      <a:pt x="93" y="0"/>
                    </a:lnTo>
                  </a:path>
                </a:pathLst>
              </a:custGeom>
              <a:noFill/>
              <a:ln w="7938">
                <a:solidFill>
                  <a:srgbClr val="000000"/>
                </a:solidFill>
                <a:prstDash val="solid"/>
                <a:round/>
                <a:headEnd/>
                <a:tailEnd/>
              </a:ln>
            </p:spPr>
            <p:txBody>
              <a:bodyPr/>
              <a:lstStyle/>
              <a:p>
                <a:endParaRPr lang="en-US"/>
              </a:p>
            </p:txBody>
          </p:sp>
          <p:sp>
            <p:nvSpPr>
              <p:cNvPr id="55425" name="Freeform 2669"/>
              <p:cNvSpPr>
                <a:spLocks/>
              </p:cNvSpPr>
              <p:nvPr/>
            </p:nvSpPr>
            <p:spPr bwMode="auto">
              <a:xfrm>
                <a:off x="4073" y="2236"/>
                <a:ext cx="15" cy="15"/>
              </a:xfrm>
              <a:custGeom>
                <a:avLst/>
                <a:gdLst>
                  <a:gd name="T0" fmla="*/ 0 w 90"/>
                  <a:gd name="T1" fmla="*/ 0 h 88"/>
                  <a:gd name="T2" fmla="*/ 0 w 90"/>
                  <a:gd name="T3" fmla="*/ 0 h 88"/>
                  <a:gd name="T4" fmla="*/ 0 w 90"/>
                  <a:gd name="T5" fmla="*/ 0 h 88"/>
                  <a:gd name="T6" fmla="*/ 0 w 90"/>
                  <a:gd name="T7" fmla="*/ 0 h 88"/>
                  <a:gd name="T8" fmla="*/ 0 w 90"/>
                  <a:gd name="T9" fmla="*/ 0 h 88"/>
                  <a:gd name="T10" fmla="*/ 0 w 90"/>
                  <a:gd name="T11" fmla="*/ 0 h 88"/>
                  <a:gd name="T12" fmla="*/ 0 w 90"/>
                  <a:gd name="T13" fmla="*/ 0 h 88"/>
                  <a:gd name="T14" fmla="*/ 0 w 90"/>
                  <a:gd name="T15" fmla="*/ 0 h 88"/>
                  <a:gd name="T16" fmla="*/ 0 w 90"/>
                  <a:gd name="T17" fmla="*/ 0 h 88"/>
                  <a:gd name="T18" fmla="*/ 0 w 90"/>
                  <a:gd name="T19" fmla="*/ 0 h 88"/>
                  <a:gd name="T20" fmla="*/ 0 w 90"/>
                  <a:gd name="T21" fmla="*/ 0 h 88"/>
                  <a:gd name="T22" fmla="*/ 0 w 90"/>
                  <a:gd name="T23" fmla="*/ 0 h 88"/>
                  <a:gd name="T24" fmla="*/ 0 w 90"/>
                  <a:gd name="T25" fmla="*/ 0 h 88"/>
                  <a:gd name="T26" fmla="*/ 0 w 90"/>
                  <a:gd name="T27" fmla="*/ 0 h 88"/>
                  <a:gd name="T28" fmla="*/ 0 w 90"/>
                  <a:gd name="T29" fmla="*/ 0 h 88"/>
                  <a:gd name="T30" fmla="*/ 0 w 90"/>
                  <a:gd name="T31" fmla="*/ 0 h 88"/>
                  <a:gd name="T32" fmla="*/ 0 w 90"/>
                  <a:gd name="T33" fmla="*/ 1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8"/>
                  <a:gd name="T53" fmla="*/ 90 w 90"/>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8">
                    <a:moveTo>
                      <a:pt x="90" y="23"/>
                    </a:moveTo>
                    <a:lnTo>
                      <a:pt x="90" y="13"/>
                    </a:lnTo>
                    <a:lnTo>
                      <a:pt x="87" y="8"/>
                    </a:lnTo>
                    <a:lnTo>
                      <a:pt x="85" y="3"/>
                    </a:lnTo>
                    <a:lnTo>
                      <a:pt x="83" y="1"/>
                    </a:lnTo>
                    <a:lnTo>
                      <a:pt x="78" y="0"/>
                    </a:lnTo>
                    <a:lnTo>
                      <a:pt x="71" y="0"/>
                    </a:lnTo>
                    <a:lnTo>
                      <a:pt x="62" y="1"/>
                    </a:lnTo>
                    <a:lnTo>
                      <a:pt x="51" y="6"/>
                    </a:lnTo>
                    <a:lnTo>
                      <a:pt x="40" y="12"/>
                    </a:lnTo>
                    <a:lnTo>
                      <a:pt x="28" y="21"/>
                    </a:lnTo>
                    <a:lnTo>
                      <a:pt x="18" y="33"/>
                    </a:lnTo>
                    <a:lnTo>
                      <a:pt x="10" y="45"/>
                    </a:lnTo>
                    <a:lnTo>
                      <a:pt x="3" y="59"/>
                    </a:lnTo>
                    <a:lnTo>
                      <a:pt x="1" y="70"/>
                    </a:lnTo>
                    <a:lnTo>
                      <a:pt x="0" y="80"/>
                    </a:lnTo>
                    <a:lnTo>
                      <a:pt x="1" y="88"/>
                    </a:lnTo>
                  </a:path>
                </a:pathLst>
              </a:custGeom>
              <a:noFill/>
              <a:ln w="7938">
                <a:solidFill>
                  <a:srgbClr val="000000"/>
                </a:solidFill>
                <a:prstDash val="solid"/>
                <a:round/>
                <a:headEnd/>
                <a:tailEnd/>
              </a:ln>
            </p:spPr>
            <p:txBody>
              <a:bodyPr/>
              <a:lstStyle/>
              <a:p>
                <a:endParaRPr lang="en-US"/>
              </a:p>
            </p:txBody>
          </p:sp>
          <p:sp>
            <p:nvSpPr>
              <p:cNvPr id="55426" name="Freeform 2670"/>
              <p:cNvSpPr>
                <a:spLocks/>
              </p:cNvSpPr>
              <p:nvPr/>
            </p:nvSpPr>
            <p:spPr bwMode="auto">
              <a:xfrm>
                <a:off x="4109" y="2272"/>
                <a:ext cx="4" cy="10"/>
              </a:xfrm>
              <a:custGeom>
                <a:avLst/>
                <a:gdLst>
                  <a:gd name="T0" fmla="*/ 0 w 25"/>
                  <a:gd name="T1" fmla="*/ 0 h 58"/>
                  <a:gd name="T2" fmla="*/ 0 w 25"/>
                  <a:gd name="T3" fmla="*/ 0 h 58"/>
                  <a:gd name="T4" fmla="*/ 0 w 25"/>
                  <a:gd name="T5" fmla="*/ 0 h 58"/>
                  <a:gd name="T6" fmla="*/ 0 w 25"/>
                  <a:gd name="T7" fmla="*/ 0 h 58"/>
                  <a:gd name="T8" fmla="*/ 0 w 25"/>
                  <a:gd name="T9" fmla="*/ 0 h 58"/>
                  <a:gd name="T10" fmla="*/ 0 60000 65536"/>
                  <a:gd name="T11" fmla="*/ 0 60000 65536"/>
                  <a:gd name="T12" fmla="*/ 0 60000 65536"/>
                  <a:gd name="T13" fmla="*/ 0 60000 65536"/>
                  <a:gd name="T14" fmla="*/ 0 60000 65536"/>
                  <a:gd name="T15" fmla="*/ 0 w 25"/>
                  <a:gd name="T16" fmla="*/ 0 h 58"/>
                  <a:gd name="T17" fmla="*/ 25 w 25"/>
                  <a:gd name="T18" fmla="*/ 58 h 58"/>
                </a:gdLst>
                <a:ahLst/>
                <a:cxnLst>
                  <a:cxn ang="T10">
                    <a:pos x="T0" y="T1"/>
                  </a:cxn>
                  <a:cxn ang="T11">
                    <a:pos x="T2" y="T3"/>
                  </a:cxn>
                  <a:cxn ang="T12">
                    <a:pos x="T4" y="T5"/>
                  </a:cxn>
                  <a:cxn ang="T13">
                    <a:pos x="T6" y="T7"/>
                  </a:cxn>
                  <a:cxn ang="T14">
                    <a:pos x="T8" y="T9"/>
                  </a:cxn>
                </a:cxnLst>
                <a:rect l="T15" t="T16" r="T17" b="T18"/>
                <a:pathLst>
                  <a:path w="25" h="58">
                    <a:moveTo>
                      <a:pt x="25" y="58"/>
                    </a:moveTo>
                    <a:lnTo>
                      <a:pt x="20" y="43"/>
                    </a:lnTo>
                    <a:lnTo>
                      <a:pt x="14" y="28"/>
                    </a:lnTo>
                    <a:lnTo>
                      <a:pt x="7" y="14"/>
                    </a:lnTo>
                    <a:lnTo>
                      <a:pt x="0" y="0"/>
                    </a:lnTo>
                  </a:path>
                </a:pathLst>
              </a:custGeom>
              <a:noFill/>
              <a:ln w="7938">
                <a:solidFill>
                  <a:srgbClr val="000000"/>
                </a:solidFill>
                <a:prstDash val="solid"/>
                <a:round/>
                <a:headEnd/>
                <a:tailEnd/>
              </a:ln>
            </p:spPr>
            <p:txBody>
              <a:bodyPr/>
              <a:lstStyle/>
              <a:p>
                <a:endParaRPr lang="en-US"/>
              </a:p>
            </p:txBody>
          </p:sp>
          <p:sp>
            <p:nvSpPr>
              <p:cNvPr id="55427" name="Freeform 2671"/>
              <p:cNvSpPr>
                <a:spLocks/>
              </p:cNvSpPr>
              <p:nvPr/>
            </p:nvSpPr>
            <p:spPr bwMode="auto">
              <a:xfrm>
                <a:off x="4085" y="2261"/>
                <a:ext cx="2" cy="15"/>
              </a:xfrm>
              <a:custGeom>
                <a:avLst/>
                <a:gdLst>
                  <a:gd name="T0" fmla="*/ 0 w 10"/>
                  <a:gd name="T1" fmla="*/ 0 h 88"/>
                  <a:gd name="T2" fmla="*/ 0 w 10"/>
                  <a:gd name="T3" fmla="*/ 0 h 88"/>
                  <a:gd name="T4" fmla="*/ 0 w 10"/>
                  <a:gd name="T5" fmla="*/ 0 h 88"/>
                  <a:gd name="T6" fmla="*/ 0 w 10"/>
                  <a:gd name="T7" fmla="*/ 0 h 88"/>
                  <a:gd name="T8" fmla="*/ 0 w 10"/>
                  <a:gd name="T9" fmla="*/ 1 h 88"/>
                  <a:gd name="T10" fmla="*/ 0 60000 65536"/>
                  <a:gd name="T11" fmla="*/ 0 60000 65536"/>
                  <a:gd name="T12" fmla="*/ 0 60000 65536"/>
                  <a:gd name="T13" fmla="*/ 0 60000 65536"/>
                  <a:gd name="T14" fmla="*/ 0 60000 65536"/>
                  <a:gd name="T15" fmla="*/ 0 w 10"/>
                  <a:gd name="T16" fmla="*/ 0 h 88"/>
                  <a:gd name="T17" fmla="*/ 10 w 10"/>
                  <a:gd name="T18" fmla="*/ 88 h 88"/>
                </a:gdLst>
                <a:ahLst/>
                <a:cxnLst>
                  <a:cxn ang="T10">
                    <a:pos x="T0" y="T1"/>
                  </a:cxn>
                  <a:cxn ang="T11">
                    <a:pos x="T2" y="T3"/>
                  </a:cxn>
                  <a:cxn ang="T12">
                    <a:pos x="T4" y="T5"/>
                  </a:cxn>
                  <a:cxn ang="T13">
                    <a:pos x="T6" y="T7"/>
                  </a:cxn>
                  <a:cxn ang="T14">
                    <a:pos x="T8" y="T9"/>
                  </a:cxn>
                </a:cxnLst>
                <a:rect l="T15" t="T16" r="T17" b="T18"/>
                <a:pathLst>
                  <a:path w="10" h="88">
                    <a:moveTo>
                      <a:pt x="10" y="0"/>
                    </a:moveTo>
                    <a:lnTo>
                      <a:pt x="4" y="20"/>
                    </a:lnTo>
                    <a:lnTo>
                      <a:pt x="1" y="42"/>
                    </a:lnTo>
                    <a:lnTo>
                      <a:pt x="0" y="65"/>
                    </a:lnTo>
                    <a:lnTo>
                      <a:pt x="1" y="88"/>
                    </a:lnTo>
                  </a:path>
                </a:pathLst>
              </a:custGeom>
              <a:noFill/>
              <a:ln w="7938">
                <a:solidFill>
                  <a:srgbClr val="000000"/>
                </a:solidFill>
                <a:prstDash val="solid"/>
                <a:round/>
                <a:headEnd/>
                <a:tailEnd/>
              </a:ln>
            </p:spPr>
            <p:txBody>
              <a:bodyPr/>
              <a:lstStyle/>
              <a:p>
                <a:endParaRPr lang="en-US"/>
              </a:p>
            </p:txBody>
          </p:sp>
          <p:sp>
            <p:nvSpPr>
              <p:cNvPr id="55428" name="Line 2672"/>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29" name="Line 2673"/>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0" name="Line 2674"/>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1" name="Line 2675"/>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2" name="Line 2676"/>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3" name="Line 2677"/>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4" name="Line 2678"/>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5" name="Line 2679"/>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6" name="Line 2680"/>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7" name="Line 2681"/>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8" name="Line 2682"/>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39" name="Line 2683"/>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0" name="Line 2684"/>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1" name="Line 2685"/>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2" name="Line 2686"/>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3" name="Line 2687"/>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4" name="Line 2688"/>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5" name="Line 2689"/>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6" name="Line 2690"/>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7" name="Line 2691"/>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8" name="Line 2692"/>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49" name="Line 2693"/>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50" name="Line 2694"/>
              <p:cNvSpPr>
                <a:spLocks noChangeShapeType="1"/>
              </p:cNvSpPr>
              <p:nvPr/>
            </p:nvSpPr>
            <p:spPr bwMode="auto">
              <a:xfrm>
                <a:off x="4089" y="2291"/>
                <a:ext cx="0" cy="0"/>
              </a:xfrm>
              <a:prstGeom prst="line">
                <a:avLst/>
              </a:prstGeom>
              <a:noFill/>
              <a:ln w="7938">
                <a:solidFill>
                  <a:srgbClr val="000000"/>
                </a:solidFill>
                <a:round/>
                <a:headEnd/>
                <a:tailEnd/>
              </a:ln>
            </p:spPr>
            <p:txBody>
              <a:bodyPr/>
              <a:lstStyle/>
              <a:p>
                <a:endParaRPr lang="en-US"/>
              </a:p>
            </p:txBody>
          </p:sp>
          <p:sp>
            <p:nvSpPr>
              <p:cNvPr id="55451" name="Freeform 2695"/>
              <p:cNvSpPr>
                <a:spLocks/>
              </p:cNvSpPr>
              <p:nvPr/>
            </p:nvSpPr>
            <p:spPr bwMode="auto">
              <a:xfrm>
                <a:off x="4096" y="2266"/>
                <a:ext cx="5" cy="26"/>
              </a:xfrm>
              <a:custGeom>
                <a:avLst/>
                <a:gdLst>
                  <a:gd name="T0" fmla="*/ 0 w 29"/>
                  <a:gd name="T1" fmla="*/ 0 h 154"/>
                  <a:gd name="T2" fmla="*/ 0 w 29"/>
                  <a:gd name="T3" fmla="*/ 0 h 154"/>
                  <a:gd name="T4" fmla="*/ 0 w 29"/>
                  <a:gd name="T5" fmla="*/ 0 h 154"/>
                  <a:gd name="T6" fmla="*/ 0 w 29"/>
                  <a:gd name="T7" fmla="*/ 0 h 154"/>
                  <a:gd name="T8" fmla="*/ 0 w 29"/>
                  <a:gd name="T9" fmla="*/ 0 h 154"/>
                  <a:gd name="T10" fmla="*/ 0 w 29"/>
                  <a:gd name="T11" fmla="*/ 1 h 154"/>
                  <a:gd name="T12" fmla="*/ 0 w 29"/>
                  <a:gd name="T13" fmla="*/ 1 h 154"/>
                  <a:gd name="T14" fmla="*/ 0 w 29"/>
                  <a:gd name="T15" fmla="*/ 1 h 154"/>
                  <a:gd name="T16" fmla="*/ 0 w 29"/>
                  <a:gd name="T17" fmla="*/ 1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154"/>
                  <a:gd name="T29" fmla="*/ 29 w 29"/>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154">
                    <a:moveTo>
                      <a:pt x="4" y="0"/>
                    </a:moveTo>
                    <a:lnTo>
                      <a:pt x="1" y="14"/>
                    </a:lnTo>
                    <a:lnTo>
                      <a:pt x="0" y="30"/>
                    </a:lnTo>
                    <a:lnTo>
                      <a:pt x="0" y="48"/>
                    </a:lnTo>
                    <a:lnTo>
                      <a:pt x="2" y="67"/>
                    </a:lnTo>
                    <a:lnTo>
                      <a:pt x="7" y="89"/>
                    </a:lnTo>
                    <a:lnTo>
                      <a:pt x="13" y="110"/>
                    </a:lnTo>
                    <a:lnTo>
                      <a:pt x="19" y="132"/>
                    </a:lnTo>
                    <a:lnTo>
                      <a:pt x="29" y="154"/>
                    </a:lnTo>
                  </a:path>
                </a:pathLst>
              </a:custGeom>
              <a:noFill/>
              <a:ln w="7938">
                <a:solidFill>
                  <a:srgbClr val="000000"/>
                </a:solidFill>
                <a:prstDash val="solid"/>
                <a:round/>
                <a:headEnd/>
                <a:tailEnd/>
              </a:ln>
            </p:spPr>
            <p:txBody>
              <a:bodyPr/>
              <a:lstStyle/>
              <a:p>
                <a:endParaRPr lang="en-US"/>
              </a:p>
            </p:txBody>
          </p:sp>
          <p:sp>
            <p:nvSpPr>
              <p:cNvPr id="55452" name="Freeform 2696"/>
              <p:cNvSpPr>
                <a:spLocks/>
              </p:cNvSpPr>
              <p:nvPr/>
            </p:nvSpPr>
            <p:spPr bwMode="auto">
              <a:xfrm>
                <a:off x="4122" y="2298"/>
                <a:ext cx="29" cy="10"/>
              </a:xfrm>
              <a:custGeom>
                <a:avLst/>
                <a:gdLst>
                  <a:gd name="T0" fmla="*/ 0 w 177"/>
                  <a:gd name="T1" fmla="*/ 0 h 61"/>
                  <a:gd name="T2" fmla="*/ 0 w 177"/>
                  <a:gd name="T3" fmla="*/ 0 h 61"/>
                  <a:gd name="T4" fmla="*/ 0 w 177"/>
                  <a:gd name="T5" fmla="*/ 0 h 61"/>
                  <a:gd name="T6" fmla="*/ 0 w 177"/>
                  <a:gd name="T7" fmla="*/ 0 h 61"/>
                  <a:gd name="T8" fmla="*/ 0 w 177"/>
                  <a:gd name="T9" fmla="*/ 0 h 61"/>
                  <a:gd name="T10" fmla="*/ 0 w 177"/>
                  <a:gd name="T11" fmla="*/ 0 h 61"/>
                  <a:gd name="T12" fmla="*/ 0 w 177"/>
                  <a:gd name="T13" fmla="*/ 0 h 61"/>
                  <a:gd name="T14" fmla="*/ 0 w 177"/>
                  <a:gd name="T15" fmla="*/ 0 h 61"/>
                  <a:gd name="T16" fmla="*/ 0 w 177"/>
                  <a:gd name="T17" fmla="*/ 0 h 61"/>
                  <a:gd name="T18" fmla="*/ 0 w 177"/>
                  <a:gd name="T19" fmla="*/ 0 h 61"/>
                  <a:gd name="T20" fmla="*/ 0 w 177"/>
                  <a:gd name="T21" fmla="*/ 0 h 61"/>
                  <a:gd name="T22" fmla="*/ 1 w 177"/>
                  <a:gd name="T23" fmla="*/ 0 h 61"/>
                  <a:gd name="T24" fmla="*/ 1 w 177"/>
                  <a:gd name="T25" fmla="*/ 0 h 61"/>
                  <a:gd name="T26" fmla="*/ 1 w 177"/>
                  <a:gd name="T27" fmla="*/ 0 h 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7"/>
                  <a:gd name="T43" fmla="*/ 0 h 61"/>
                  <a:gd name="T44" fmla="*/ 177 w 177"/>
                  <a:gd name="T45" fmla="*/ 61 h 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7" h="61">
                    <a:moveTo>
                      <a:pt x="0" y="29"/>
                    </a:moveTo>
                    <a:lnTo>
                      <a:pt x="8" y="20"/>
                    </a:lnTo>
                    <a:lnTo>
                      <a:pt x="18" y="14"/>
                    </a:lnTo>
                    <a:lnTo>
                      <a:pt x="28" y="8"/>
                    </a:lnTo>
                    <a:lnTo>
                      <a:pt x="39" y="3"/>
                    </a:lnTo>
                    <a:lnTo>
                      <a:pt x="52" y="1"/>
                    </a:lnTo>
                    <a:lnTo>
                      <a:pt x="64" y="0"/>
                    </a:lnTo>
                    <a:lnTo>
                      <a:pt x="76" y="1"/>
                    </a:lnTo>
                    <a:lnTo>
                      <a:pt x="88" y="3"/>
                    </a:lnTo>
                    <a:lnTo>
                      <a:pt x="100" y="7"/>
                    </a:lnTo>
                    <a:lnTo>
                      <a:pt x="111" y="11"/>
                    </a:lnTo>
                    <a:lnTo>
                      <a:pt x="134" y="25"/>
                    </a:lnTo>
                    <a:lnTo>
                      <a:pt x="155" y="41"/>
                    </a:lnTo>
                    <a:lnTo>
                      <a:pt x="177" y="61"/>
                    </a:lnTo>
                  </a:path>
                </a:pathLst>
              </a:custGeom>
              <a:noFill/>
              <a:ln w="7938">
                <a:solidFill>
                  <a:srgbClr val="000000"/>
                </a:solidFill>
                <a:prstDash val="solid"/>
                <a:round/>
                <a:headEnd/>
                <a:tailEnd/>
              </a:ln>
            </p:spPr>
            <p:txBody>
              <a:bodyPr/>
              <a:lstStyle/>
              <a:p>
                <a:endParaRPr lang="en-US"/>
              </a:p>
            </p:txBody>
          </p:sp>
          <p:sp>
            <p:nvSpPr>
              <p:cNvPr id="55453" name="Freeform 2697"/>
              <p:cNvSpPr>
                <a:spLocks/>
              </p:cNvSpPr>
              <p:nvPr/>
            </p:nvSpPr>
            <p:spPr bwMode="auto">
              <a:xfrm>
                <a:off x="4099" y="2241"/>
                <a:ext cx="0" cy="0"/>
              </a:xfrm>
              <a:custGeom>
                <a:avLst/>
                <a:gdLst>
                  <a:gd name="T0" fmla="*/ 0 h 6"/>
                  <a:gd name="T1" fmla="*/ 0 h 6"/>
                  <a:gd name="T2" fmla="*/ 0 h 6"/>
                  <a:gd name="T3" fmla="*/ 0 60000 65536"/>
                  <a:gd name="T4" fmla="*/ 0 60000 65536"/>
                  <a:gd name="T5" fmla="*/ 0 60000 65536"/>
                  <a:gd name="T6" fmla="*/ 0 h 6"/>
                  <a:gd name="T7" fmla="*/ 6 h 6"/>
                </a:gdLst>
                <a:ahLst/>
                <a:cxnLst>
                  <a:cxn ang="T3">
                    <a:pos x="0" y="T0"/>
                  </a:cxn>
                  <a:cxn ang="T4">
                    <a:pos x="0" y="T1"/>
                  </a:cxn>
                  <a:cxn ang="T5">
                    <a:pos x="0" y="T2"/>
                  </a:cxn>
                </a:cxnLst>
                <a:rect l="0" t="T6" r="0" b="T7"/>
                <a:pathLst>
                  <a:path h="6">
                    <a:moveTo>
                      <a:pt x="0" y="6"/>
                    </a:moveTo>
                    <a:lnTo>
                      <a:pt x="0" y="5"/>
                    </a:lnTo>
                    <a:lnTo>
                      <a:pt x="0" y="0"/>
                    </a:lnTo>
                  </a:path>
                </a:pathLst>
              </a:custGeom>
              <a:noFill/>
              <a:ln w="7938">
                <a:solidFill>
                  <a:srgbClr val="000000"/>
                </a:solidFill>
                <a:prstDash val="solid"/>
                <a:round/>
                <a:headEnd/>
                <a:tailEnd/>
              </a:ln>
            </p:spPr>
            <p:txBody>
              <a:bodyPr/>
              <a:lstStyle/>
              <a:p>
                <a:endParaRPr lang="en-US"/>
              </a:p>
            </p:txBody>
          </p:sp>
          <p:sp>
            <p:nvSpPr>
              <p:cNvPr id="55454" name="Freeform 2698"/>
              <p:cNvSpPr>
                <a:spLocks/>
              </p:cNvSpPr>
              <p:nvPr/>
            </p:nvSpPr>
            <p:spPr bwMode="auto">
              <a:xfrm>
                <a:off x="4088" y="2240"/>
                <a:ext cx="6" cy="11"/>
              </a:xfrm>
              <a:custGeom>
                <a:avLst/>
                <a:gdLst>
                  <a:gd name="T0" fmla="*/ 0 w 33"/>
                  <a:gd name="T1" fmla="*/ 0 h 64"/>
                  <a:gd name="T2" fmla="*/ 0 w 33"/>
                  <a:gd name="T3" fmla="*/ 0 h 64"/>
                  <a:gd name="T4" fmla="*/ 0 w 33"/>
                  <a:gd name="T5" fmla="*/ 0 h 64"/>
                  <a:gd name="T6" fmla="*/ 0 w 33"/>
                  <a:gd name="T7" fmla="*/ 0 h 64"/>
                  <a:gd name="T8" fmla="*/ 0 w 33"/>
                  <a:gd name="T9" fmla="*/ 0 h 64"/>
                  <a:gd name="T10" fmla="*/ 0 w 33"/>
                  <a:gd name="T11" fmla="*/ 0 h 64"/>
                  <a:gd name="T12" fmla="*/ 0 w 33"/>
                  <a:gd name="T13" fmla="*/ 0 h 64"/>
                  <a:gd name="T14" fmla="*/ 0 w 33"/>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64"/>
                  <a:gd name="T26" fmla="*/ 33 w 33"/>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64">
                    <a:moveTo>
                      <a:pt x="33" y="64"/>
                    </a:moveTo>
                    <a:lnTo>
                      <a:pt x="25" y="59"/>
                    </a:lnTo>
                    <a:lnTo>
                      <a:pt x="17" y="52"/>
                    </a:lnTo>
                    <a:lnTo>
                      <a:pt x="11" y="44"/>
                    </a:lnTo>
                    <a:lnTo>
                      <a:pt x="6" y="36"/>
                    </a:lnTo>
                    <a:lnTo>
                      <a:pt x="3" y="27"/>
                    </a:lnTo>
                    <a:lnTo>
                      <a:pt x="1" y="18"/>
                    </a:lnTo>
                    <a:lnTo>
                      <a:pt x="0" y="0"/>
                    </a:lnTo>
                  </a:path>
                </a:pathLst>
              </a:custGeom>
              <a:noFill/>
              <a:ln w="7938">
                <a:solidFill>
                  <a:srgbClr val="000000"/>
                </a:solidFill>
                <a:prstDash val="solid"/>
                <a:round/>
                <a:headEnd/>
                <a:tailEnd/>
              </a:ln>
            </p:spPr>
            <p:txBody>
              <a:bodyPr/>
              <a:lstStyle/>
              <a:p>
                <a:endParaRPr lang="en-US"/>
              </a:p>
            </p:txBody>
          </p:sp>
          <p:sp>
            <p:nvSpPr>
              <p:cNvPr id="55455" name="Line 2699"/>
              <p:cNvSpPr>
                <a:spLocks noChangeShapeType="1"/>
              </p:cNvSpPr>
              <p:nvPr/>
            </p:nvSpPr>
            <p:spPr bwMode="auto">
              <a:xfrm>
                <a:off x="4087" y="2261"/>
                <a:ext cx="0" cy="0"/>
              </a:xfrm>
              <a:prstGeom prst="line">
                <a:avLst/>
              </a:prstGeom>
              <a:noFill/>
              <a:ln w="7938">
                <a:solidFill>
                  <a:srgbClr val="000000"/>
                </a:solidFill>
                <a:round/>
                <a:headEnd/>
                <a:tailEnd/>
              </a:ln>
            </p:spPr>
            <p:txBody>
              <a:bodyPr/>
              <a:lstStyle/>
              <a:p>
                <a:endParaRPr lang="en-US"/>
              </a:p>
            </p:txBody>
          </p:sp>
          <p:sp>
            <p:nvSpPr>
              <p:cNvPr id="55456" name="Line 2700"/>
              <p:cNvSpPr>
                <a:spLocks noChangeShapeType="1"/>
              </p:cNvSpPr>
              <p:nvPr/>
            </p:nvSpPr>
            <p:spPr bwMode="auto">
              <a:xfrm>
                <a:off x="4109" y="2272"/>
                <a:ext cx="0" cy="0"/>
              </a:xfrm>
              <a:prstGeom prst="line">
                <a:avLst/>
              </a:prstGeom>
              <a:noFill/>
              <a:ln w="7938">
                <a:solidFill>
                  <a:srgbClr val="000000"/>
                </a:solidFill>
                <a:round/>
                <a:headEnd/>
                <a:tailEnd/>
              </a:ln>
            </p:spPr>
            <p:txBody>
              <a:bodyPr/>
              <a:lstStyle/>
              <a:p>
                <a:endParaRPr lang="en-US"/>
              </a:p>
            </p:txBody>
          </p:sp>
          <p:sp>
            <p:nvSpPr>
              <p:cNvPr id="55457" name="Line 2701"/>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58" name="Line 2702"/>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59" name="Line 2703"/>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0" name="Line 2704"/>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1" name="Line 2705"/>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2" name="Line 2706"/>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3" name="Line 2707"/>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4" name="Line 2708"/>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5" name="Line 2709"/>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6" name="Line 2710"/>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7" name="Line 2711"/>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8" name="Line 2712"/>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69" name="Line 2713"/>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0" name="Line 2714"/>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1" name="Line 2715"/>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2" name="Line 2716"/>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3" name="Line 2717"/>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4" name="Line 2718"/>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5" name="Line 2719"/>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6" name="Line 2720"/>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7" name="Line 2721"/>
              <p:cNvSpPr>
                <a:spLocks noChangeShapeType="1"/>
              </p:cNvSpPr>
              <p:nvPr/>
            </p:nvSpPr>
            <p:spPr bwMode="auto">
              <a:xfrm>
                <a:off x="4087" y="2261"/>
                <a:ext cx="22" cy="11"/>
              </a:xfrm>
              <a:prstGeom prst="line">
                <a:avLst/>
              </a:prstGeom>
              <a:noFill/>
              <a:ln w="7938">
                <a:solidFill>
                  <a:srgbClr val="000000"/>
                </a:solidFill>
                <a:round/>
                <a:headEnd/>
                <a:tailEnd/>
              </a:ln>
            </p:spPr>
            <p:txBody>
              <a:bodyPr/>
              <a:lstStyle/>
              <a:p>
                <a:endParaRPr lang="en-US"/>
              </a:p>
            </p:txBody>
          </p:sp>
          <p:sp>
            <p:nvSpPr>
              <p:cNvPr id="55478" name="Line 2722"/>
              <p:cNvSpPr>
                <a:spLocks noChangeShapeType="1"/>
              </p:cNvSpPr>
              <p:nvPr/>
            </p:nvSpPr>
            <p:spPr bwMode="auto">
              <a:xfrm>
                <a:off x="4099" y="2240"/>
                <a:ext cx="0" cy="0"/>
              </a:xfrm>
              <a:prstGeom prst="line">
                <a:avLst/>
              </a:prstGeom>
              <a:noFill/>
              <a:ln w="7938">
                <a:solidFill>
                  <a:srgbClr val="000000"/>
                </a:solidFill>
                <a:round/>
                <a:headEnd/>
                <a:tailEnd/>
              </a:ln>
            </p:spPr>
            <p:txBody>
              <a:bodyPr/>
              <a:lstStyle/>
              <a:p>
                <a:endParaRPr lang="en-US"/>
              </a:p>
            </p:txBody>
          </p:sp>
          <p:sp>
            <p:nvSpPr>
              <p:cNvPr id="55479" name="Line 2723"/>
              <p:cNvSpPr>
                <a:spLocks noChangeShapeType="1"/>
              </p:cNvSpPr>
              <p:nvPr/>
            </p:nvSpPr>
            <p:spPr bwMode="auto">
              <a:xfrm>
                <a:off x="4121" y="2252"/>
                <a:ext cx="0" cy="0"/>
              </a:xfrm>
              <a:prstGeom prst="line">
                <a:avLst/>
              </a:prstGeom>
              <a:noFill/>
              <a:ln w="7938">
                <a:solidFill>
                  <a:srgbClr val="000000"/>
                </a:solidFill>
                <a:round/>
                <a:headEnd/>
                <a:tailEnd/>
              </a:ln>
            </p:spPr>
            <p:txBody>
              <a:bodyPr/>
              <a:lstStyle/>
              <a:p>
                <a:endParaRPr lang="en-US"/>
              </a:p>
            </p:txBody>
          </p:sp>
          <p:sp>
            <p:nvSpPr>
              <p:cNvPr id="55480" name="Line 2724"/>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1" name="Line 2725"/>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2" name="Line 2726"/>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3" name="Line 2727"/>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4" name="Line 2728"/>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5" name="Line 2729"/>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6" name="Line 2730"/>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7" name="Line 2731"/>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8" name="Line 2732"/>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89" name="Line 2733"/>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0" name="Line 2734"/>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1" name="Line 2735"/>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2" name="Line 2736"/>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3" name="Line 2737"/>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4" name="Line 2738"/>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5" name="Line 2739"/>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6" name="Line 2740"/>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7" name="Line 2741"/>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8" name="Line 2742"/>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499" name="Line 2743"/>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500" name="Line 2744"/>
              <p:cNvSpPr>
                <a:spLocks noChangeShapeType="1"/>
              </p:cNvSpPr>
              <p:nvPr/>
            </p:nvSpPr>
            <p:spPr bwMode="auto">
              <a:xfrm>
                <a:off x="4099" y="2240"/>
                <a:ext cx="22" cy="12"/>
              </a:xfrm>
              <a:prstGeom prst="line">
                <a:avLst/>
              </a:prstGeom>
              <a:noFill/>
              <a:ln w="7938">
                <a:solidFill>
                  <a:srgbClr val="000000"/>
                </a:solidFill>
                <a:round/>
                <a:headEnd/>
                <a:tailEnd/>
              </a:ln>
            </p:spPr>
            <p:txBody>
              <a:bodyPr/>
              <a:lstStyle/>
              <a:p>
                <a:endParaRPr lang="en-US"/>
              </a:p>
            </p:txBody>
          </p:sp>
          <p:sp>
            <p:nvSpPr>
              <p:cNvPr id="55501" name="Freeform 2745"/>
              <p:cNvSpPr>
                <a:spLocks/>
              </p:cNvSpPr>
              <p:nvPr/>
            </p:nvSpPr>
            <p:spPr bwMode="auto">
              <a:xfrm>
                <a:off x="4259" y="2715"/>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5502" name="Freeform 2746"/>
              <p:cNvSpPr>
                <a:spLocks/>
              </p:cNvSpPr>
              <p:nvPr/>
            </p:nvSpPr>
            <p:spPr bwMode="auto">
              <a:xfrm>
                <a:off x="4254" y="2686"/>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5503" name="Freeform 2747"/>
              <p:cNvSpPr>
                <a:spLocks/>
              </p:cNvSpPr>
              <p:nvPr/>
            </p:nvSpPr>
            <p:spPr bwMode="auto">
              <a:xfrm>
                <a:off x="4255" y="2491"/>
                <a:ext cx="51" cy="236"/>
              </a:xfrm>
              <a:custGeom>
                <a:avLst/>
                <a:gdLst>
                  <a:gd name="T0" fmla="*/ 0 w 305"/>
                  <a:gd name="T1" fmla="*/ 6 h 1418"/>
                  <a:gd name="T2" fmla="*/ 0 w 305"/>
                  <a:gd name="T3" fmla="*/ 6 h 1418"/>
                  <a:gd name="T4" fmla="*/ 0 w 305"/>
                  <a:gd name="T5" fmla="*/ 6 h 1418"/>
                  <a:gd name="T6" fmla="*/ 1 w 305"/>
                  <a:gd name="T7" fmla="*/ 6 h 1418"/>
                  <a:gd name="T8" fmla="*/ 1 w 305"/>
                  <a:gd name="T9" fmla="*/ 6 h 1418"/>
                  <a:gd name="T10" fmla="*/ 1 w 305"/>
                  <a:gd name="T11" fmla="*/ 6 h 1418"/>
                  <a:gd name="T12" fmla="*/ 1 w 305"/>
                  <a:gd name="T13" fmla="*/ 6 h 1418"/>
                  <a:gd name="T14" fmla="*/ 1 w 305"/>
                  <a:gd name="T15" fmla="*/ 6 h 1418"/>
                  <a:gd name="T16" fmla="*/ 1 w 305"/>
                  <a:gd name="T17" fmla="*/ 6 h 1418"/>
                  <a:gd name="T18" fmla="*/ 1 w 305"/>
                  <a:gd name="T19" fmla="*/ 6 h 1418"/>
                  <a:gd name="T20" fmla="*/ 1 w 305"/>
                  <a:gd name="T21" fmla="*/ 6 h 1418"/>
                  <a:gd name="T22" fmla="*/ 1 w 305"/>
                  <a:gd name="T23" fmla="*/ 6 h 1418"/>
                  <a:gd name="T24" fmla="*/ 1 w 305"/>
                  <a:gd name="T25" fmla="*/ 6 h 1418"/>
                  <a:gd name="T26" fmla="*/ 1 w 305"/>
                  <a:gd name="T27" fmla="*/ 6 h 1418"/>
                  <a:gd name="T28" fmla="*/ 1 w 305"/>
                  <a:gd name="T29" fmla="*/ 6 h 1418"/>
                  <a:gd name="T30" fmla="*/ 1 w 305"/>
                  <a:gd name="T31" fmla="*/ 6 h 1418"/>
                  <a:gd name="T32" fmla="*/ 1 w 305"/>
                  <a:gd name="T33" fmla="*/ 5 h 1418"/>
                  <a:gd name="T34" fmla="*/ 1 w 305"/>
                  <a:gd name="T35" fmla="*/ 5 h 1418"/>
                  <a:gd name="T36" fmla="*/ 1 w 305"/>
                  <a:gd name="T37" fmla="*/ 5 h 1418"/>
                  <a:gd name="T38" fmla="*/ 1 w 305"/>
                  <a:gd name="T39" fmla="*/ 5 h 1418"/>
                  <a:gd name="T40" fmla="*/ 1 w 305"/>
                  <a:gd name="T41" fmla="*/ 5 h 1418"/>
                  <a:gd name="T42" fmla="*/ 1 w 305"/>
                  <a:gd name="T43" fmla="*/ 5 h 1418"/>
                  <a:gd name="T44" fmla="*/ 1 w 305"/>
                  <a:gd name="T45" fmla="*/ 5 h 1418"/>
                  <a:gd name="T46" fmla="*/ 1 w 305"/>
                  <a:gd name="T47" fmla="*/ 5 h 1418"/>
                  <a:gd name="T48" fmla="*/ 1 w 305"/>
                  <a:gd name="T49" fmla="*/ 5 h 1418"/>
                  <a:gd name="T50" fmla="*/ 1 w 305"/>
                  <a:gd name="T51" fmla="*/ 5 h 1418"/>
                  <a:gd name="T52" fmla="*/ 1 w 305"/>
                  <a:gd name="T53" fmla="*/ 5 h 1418"/>
                  <a:gd name="T54" fmla="*/ 1 w 305"/>
                  <a:gd name="T55" fmla="*/ 4 h 1418"/>
                  <a:gd name="T56" fmla="*/ 1 w 305"/>
                  <a:gd name="T57" fmla="*/ 4 h 1418"/>
                  <a:gd name="T58" fmla="*/ 2 w 305"/>
                  <a:gd name="T59" fmla="*/ 4 h 1418"/>
                  <a:gd name="T60" fmla="*/ 2 w 305"/>
                  <a:gd name="T61" fmla="*/ 4 h 1418"/>
                  <a:gd name="T62" fmla="*/ 2 w 305"/>
                  <a:gd name="T63" fmla="*/ 4 h 1418"/>
                  <a:gd name="T64" fmla="*/ 2 w 305"/>
                  <a:gd name="T65" fmla="*/ 4 h 1418"/>
                  <a:gd name="T66" fmla="*/ 1 w 305"/>
                  <a:gd name="T67" fmla="*/ 4 h 1418"/>
                  <a:gd name="T68" fmla="*/ 1 w 305"/>
                  <a:gd name="T69" fmla="*/ 3 h 1418"/>
                  <a:gd name="T70" fmla="*/ 1 w 305"/>
                  <a:gd name="T71" fmla="*/ 3 h 1418"/>
                  <a:gd name="T72" fmla="*/ 1 w 305"/>
                  <a:gd name="T73" fmla="*/ 3 h 1418"/>
                  <a:gd name="T74" fmla="*/ 1 w 305"/>
                  <a:gd name="T75" fmla="*/ 3 h 1418"/>
                  <a:gd name="T76" fmla="*/ 1 w 305"/>
                  <a:gd name="T77" fmla="*/ 2 h 1418"/>
                  <a:gd name="T78" fmla="*/ 1 w 305"/>
                  <a:gd name="T79" fmla="*/ 2 h 1418"/>
                  <a:gd name="T80" fmla="*/ 1 w 305"/>
                  <a:gd name="T81" fmla="*/ 2 h 1418"/>
                  <a:gd name="T82" fmla="*/ 1 w 305"/>
                  <a:gd name="T83" fmla="*/ 2 h 1418"/>
                  <a:gd name="T84" fmla="*/ 1 w 305"/>
                  <a:gd name="T85" fmla="*/ 1 h 1418"/>
                  <a:gd name="T86" fmla="*/ 1 w 305"/>
                  <a:gd name="T87" fmla="*/ 1 h 1418"/>
                  <a:gd name="T88" fmla="*/ 1 w 305"/>
                  <a:gd name="T89" fmla="*/ 1 h 1418"/>
                  <a:gd name="T90" fmla="*/ 1 w 305"/>
                  <a:gd name="T91" fmla="*/ 1 h 1418"/>
                  <a:gd name="T92" fmla="*/ 0 w 305"/>
                  <a:gd name="T93" fmla="*/ 0 h 1418"/>
                  <a:gd name="T94" fmla="*/ 0 w 305"/>
                  <a:gd name="T95" fmla="*/ 0 h 1418"/>
                  <a:gd name="T96" fmla="*/ 0 w 305"/>
                  <a:gd name="T97" fmla="*/ 0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5"/>
                  <a:gd name="T148" fmla="*/ 0 h 1418"/>
                  <a:gd name="T149" fmla="*/ 305 w 30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5" h="1418">
                    <a:moveTo>
                      <a:pt x="50" y="1418"/>
                    </a:moveTo>
                    <a:lnTo>
                      <a:pt x="66" y="1410"/>
                    </a:lnTo>
                    <a:lnTo>
                      <a:pt x="82" y="1401"/>
                    </a:lnTo>
                    <a:lnTo>
                      <a:pt x="97" y="1392"/>
                    </a:lnTo>
                    <a:lnTo>
                      <a:pt x="110" y="1381"/>
                    </a:lnTo>
                    <a:lnTo>
                      <a:pt x="124" y="1370"/>
                    </a:lnTo>
                    <a:lnTo>
                      <a:pt x="138" y="1359"/>
                    </a:lnTo>
                    <a:lnTo>
                      <a:pt x="151" y="1346"/>
                    </a:lnTo>
                    <a:lnTo>
                      <a:pt x="164" y="1334"/>
                    </a:lnTo>
                    <a:lnTo>
                      <a:pt x="175" y="1320"/>
                    </a:lnTo>
                    <a:lnTo>
                      <a:pt x="186" y="1305"/>
                    </a:lnTo>
                    <a:lnTo>
                      <a:pt x="198" y="1291"/>
                    </a:lnTo>
                    <a:lnTo>
                      <a:pt x="208" y="1276"/>
                    </a:lnTo>
                    <a:lnTo>
                      <a:pt x="218" y="1260"/>
                    </a:lnTo>
                    <a:lnTo>
                      <a:pt x="227" y="1243"/>
                    </a:lnTo>
                    <a:lnTo>
                      <a:pt x="236" y="1226"/>
                    </a:lnTo>
                    <a:lnTo>
                      <a:pt x="244" y="1208"/>
                    </a:lnTo>
                    <a:lnTo>
                      <a:pt x="252" y="1190"/>
                    </a:lnTo>
                    <a:lnTo>
                      <a:pt x="259" y="1171"/>
                    </a:lnTo>
                    <a:lnTo>
                      <a:pt x="266" y="1152"/>
                    </a:lnTo>
                    <a:lnTo>
                      <a:pt x="273" y="1132"/>
                    </a:lnTo>
                    <a:lnTo>
                      <a:pt x="278" y="1111"/>
                    </a:lnTo>
                    <a:lnTo>
                      <a:pt x="283" y="1091"/>
                    </a:lnTo>
                    <a:lnTo>
                      <a:pt x="288" y="1069"/>
                    </a:lnTo>
                    <a:lnTo>
                      <a:pt x="292" y="1048"/>
                    </a:lnTo>
                    <a:lnTo>
                      <a:pt x="295" y="1025"/>
                    </a:lnTo>
                    <a:lnTo>
                      <a:pt x="299" y="1002"/>
                    </a:lnTo>
                    <a:lnTo>
                      <a:pt x="301" y="978"/>
                    </a:lnTo>
                    <a:lnTo>
                      <a:pt x="302" y="956"/>
                    </a:lnTo>
                    <a:lnTo>
                      <a:pt x="303" y="931"/>
                    </a:lnTo>
                    <a:lnTo>
                      <a:pt x="305" y="907"/>
                    </a:lnTo>
                    <a:lnTo>
                      <a:pt x="305" y="882"/>
                    </a:lnTo>
                    <a:lnTo>
                      <a:pt x="303" y="856"/>
                    </a:lnTo>
                    <a:lnTo>
                      <a:pt x="301" y="805"/>
                    </a:lnTo>
                    <a:lnTo>
                      <a:pt x="295" y="753"/>
                    </a:lnTo>
                    <a:lnTo>
                      <a:pt x="288" y="699"/>
                    </a:lnTo>
                    <a:lnTo>
                      <a:pt x="278" y="645"/>
                    </a:lnTo>
                    <a:lnTo>
                      <a:pt x="266" y="591"/>
                    </a:lnTo>
                    <a:lnTo>
                      <a:pt x="251" y="537"/>
                    </a:lnTo>
                    <a:lnTo>
                      <a:pt x="235" y="482"/>
                    </a:lnTo>
                    <a:lnTo>
                      <a:pt x="217" y="427"/>
                    </a:lnTo>
                    <a:lnTo>
                      <a:pt x="197" y="372"/>
                    </a:lnTo>
                    <a:lnTo>
                      <a:pt x="174" y="318"/>
                    </a:lnTo>
                    <a:lnTo>
                      <a:pt x="150" y="263"/>
                    </a:lnTo>
                    <a:lnTo>
                      <a:pt x="124" y="209"/>
                    </a:lnTo>
                    <a:lnTo>
                      <a:pt x="96" y="156"/>
                    </a:lnTo>
                    <a:lnTo>
                      <a:pt x="66" y="103"/>
                    </a:lnTo>
                    <a:lnTo>
                      <a:pt x="34" y="51"/>
                    </a:lnTo>
                    <a:lnTo>
                      <a:pt x="0" y="0"/>
                    </a:lnTo>
                  </a:path>
                </a:pathLst>
              </a:custGeom>
              <a:noFill/>
              <a:ln w="7938">
                <a:solidFill>
                  <a:srgbClr val="000000"/>
                </a:solidFill>
                <a:prstDash val="solid"/>
                <a:round/>
                <a:headEnd/>
                <a:tailEnd/>
              </a:ln>
            </p:spPr>
            <p:txBody>
              <a:bodyPr/>
              <a:lstStyle/>
              <a:p>
                <a:endParaRPr lang="en-US"/>
              </a:p>
            </p:txBody>
          </p:sp>
          <p:sp>
            <p:nvSpPr>
              <p:cNvPr id="55504" name="Line 2748"/>
              <p:cNvSpPr>
                <a:spLocks noChangeShapeType="1"/>
              </p:cNvSpPr>
              <p:nvPr/>
            </p:nvSpPr>
            <p:spPr bwMode="auto">
              <a:xfrm>
                <a:off x="4286" y="2715"/>
                <a:ext cx="0" cy="0"/>
              </a:xfrm>
              <a:prstGeom prst="line">
                <a:avLst/>
              </a:prstGeom>
              <a:noFill/>
              <a:ln w="7938">
                <a:solidFill>
                  <a:srgbClr val="000000"/>
                </a:solidFill>
                <a:round/>
                <a:headEnd/>
                <a:tailEnd/>
              </a:ln>
            </p:spPr>
            <p:txBody>
              <a:bodyPr/>
              <a:lstStyle/>
              <a:p>
                <a:endParaRPr lang="en-US"/>
              </a:p>
            </p:txBody>
          </p:sp>
          <p:sp>
            <p:nvSpPr>
              <p:cNvPr id="55505" name="Line 2749"/>
              <p:cNvSpPr>
                <a:spLocks noChangeShapeType="1"/>
              </p:cNvSpPr>
              <p:nvPr/>
            </p:nvSpPr>
            <p:spPr bwMode="auto">
              <a:xfrm>
                <a:off x="4267" y="2726"/>
                <a:ext cx="0" cy="0"/>
              </a:xfrm>
              <a:prstGeom prst="line">
                <a:avLst/>
              </a:prstGeom>
              <a:noFill/>
              <a:ln w="7938">
                <a:solidFill>
                  <a:srgbClr val="000000"/>
                </a:solidFill>
                <a:round/>
                <a:headEnd/>
                <a:tailEnd/>
              </a:ln>
            </p:spPr>
            <p:txBody>
              <a:bodyPr/>
              <a:lstStyle/>
              <a:p>
                <a:endParaRPr lang="en-US"/>
              </a:p>
            </p:txBody>
          </p:sp>
          <p:sp>
            <p:nvSpPr>
              <p:cNvPr id="55506" name="Line 2750"/>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07" name="Line 2751"/>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08" name="Line 2752"/>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09" name="Line 2753"/>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0" name="Line 2754"/>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1" name="Line 2755"/>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2" name="Line 2756"/>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3" name="Line 2757"/>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4" name="Line 2758"/>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5" name="Line 2759"/>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6" name="Line 2760"/>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7" name="Line 2761"/>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8" name="Line 2762"/>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19" name="Line 2763"/>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0" name="Line 2764"/>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1" name="Line 2765"/>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2" name="Line 2766"/>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3" name="Line 2767"/>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4" name="Line 2768"/>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5" name="Line 2769"/>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6" name="Line 2770"/>
              <p:cNvSpPr>
                <a:spLocks noChangeShapeType="1"/>
              </p:cNvSpPr>
              <p:nvPr/>
            </p:nvSpPr>
            <p:spPr bwMode="auto">
              <a:xfrm flipH="1">
                <a:off x="4267" y="2715"/>
                <a:ext cx="19" cy="11"/>
              </a:xfrm>
              <a:prstGeom prst="line">
                <a:avLst/>
              </a:prstGeom>
              <a:noFill/>
              <a:ln w="7938">
                <a:solidFill>
                  <a:srgbClr val="000000"/>
                </a:solidFill>
                <a:round/>
                <a:headEnd/>
                <a:tailEnd/>
              </a:ln>
            </p:spPr>
            <p:txBody>
              <a:bodyPr/>
              <a:lstStyle/>
              <a:p>
                <a:endParaRPr lang="en-US"/>
              </a:p>
            </p:txBody>
          </p:sp>
          <p:sp>
            <p:nvSpPr>
              <p:cNvPr id="55527" name="Freeform 2771"/>
              <p:cNvSpPr>
                <a:spLocks/>
              </p:cNvSpPr>
              <p:nvPr/>
            </p:nvSpPr>
            <p:spPr bwMode="auto">
              <a:xfrm>
                <a:off x="4255" y="2453"/>
                <a:ext cx="71" cy="262"/>
              </a:xfrm>
              <a:custGeom>
                <a:avLst/>
                <a:gdLst>
                  <a:gd name="T0" fmla="*/ 0 w 422"/>
                  <a:gd name="T1" fmla="*/ 0 h 1572"/>
                  <a:gd name="T2" fmla="*/ 0 w 422"/>
                  <a:gd name="T3" fmla="*/ 0 h 1572"/>
                  <a:gd name="T4" fmla="*/ 0 w 422"/>
                  <a:gd name="T5" fmla="*/ 1 h 1572"/>
                  <a:gd name="T6" fmla="*/ 1 w 422"/>
                  <a:gd name="T7" fmla="*/ 1 h 1572"/>
                  <a:gd name="T8" fmla="*/ 1 w 422"/>
                  <a:gd name="T9" fmla="*/ 1 h 1572"/>
                  <a:gd name="T10" fmla="*/ 1 w 422"/>
                  <a:gd name="T11" fmla="*/ 1 h 1572"/>
                  <a:gd name="T12" fmla="*/ 1 w 422"/>
                  <a:gd name="T13" fmla="*/ 2 h 1572"/>
                  <a:gd name="T14" fmla="*/ 1 w 422"/>
                  <a:gd name="T15" fmla="*/ 2 h 1572"/>
                  <a:gd name="T16" fmla="*/ 1 w 422"/>
                  <a:gd name="T17" fmla="*/ 2 h 1572"/>
                  <a:gd name="T18" fmla="*/ 1 w 422"/>
                  <a:gd name="T19" fmla="*/ 2 h 1572"/>
                  <a:gd name="T20" fmla="*/ 2 w 422"/>
                  <a:gd name="T21" fmla="*/ 2 h 1572"/>
                  <a:gd name="T22" fmla="*/ 2 w 422"/>
                  <a:gd name="T23" fmla="*/ 3 h 1572"/>
                  <a:gd name="T24" fmla="*/ 2 w 422"/>
                  <a:gd name="T25" fmla="*/ 3 h 1572"/>
                  <a:gd name="T26" fmla="*/ 2 w 422"/>
                  <a:gd name="T27" fmla="*/ 3 h 1572"/>
                  <a:gd name="T28" fmla="*/ 2 w 422"/>
                  <a:gd name="T29" fmla="*/ 4 h 1572"/>
                  <a:gd name="T30" fmla="*/ 2 w 422"/>
                  <a:gd name="T31" fmla="*/ 4 h 1572"/>
                  <a:gd name="T32" fmla="*/ 2 w 422"/>
                  <a:gd name="T33" fmla="*/ 4 h 1572"/>
                  <a:gd name="T34" fmla="*/ 2 w 422"/>
                  <a:gd name="T35" fmla="*/ 4 h 1572"/>
                  <a:gd name="T36" fmla="*/ 2 w 422"/>
                  <a:gd name="T37" fmla="*/ 5 h 1572"/>
                  <a:gd name="T38" fmla="*/ 2 w 422"/>
                  <a:gd name="T39" fmla="*/ 5 h 1572"/>
                  <a:gd name="T40" fmla="*/ 2 w 422"/>
                  <a:gd name="T41" fmla="*/ 5 h 1572"/>
                  <a:gd name="T42" fmla="*/ 2 w 422"/>
                  <a:gd name="T43" fmla="*/ 6 h 1572"/>
                  <a:gd name="T44" fmla="*/ 2 w 422"/>
                  <a:gd name="T45" fmla="*/ 6 h 1572"/>
                  <a:gd name="T46" fmla="*/ 2 w 422"/>
                  <a:gd name="T47" fmla="*/ 6 h 1572"/>
                  <a:gd name="T48" fmla="*/ 2 w 422"/>
                  <a:gd name="T49" fmla="*/ 6 h 1572"/>
                  <a:gd name="T50" fmla="*/ 2 w 422"/>
                  <a:gd name="T51" fmla="*/ 6 h 1572"/>
                  <a:gd name="T52" fmla="*/ 2 w 422"/>
                  <a:gd name="T53" fmla="*/ 7 h 1572"/>
                  <a:gd name="T54" fmla="*/ 2 w 422"/>
                  <a:gd name="T55" fmla="*/ 7 h 1572"/>
                  <a:gd name="T56" fmla="*/ 2 w 422"/>
                  <a:gd name="T57" fmla="*/ 7 h 1572"/>
                  <a:gd name="T58" fmla="*/ 1 w 422"/>
                  <a:gd name="T59" fmla="*/ 7 h 1572"/>
                  <a:gd name="T60" fmla="*/ 1 w 422"/>
                  <a:gd name="T61" fmla="*/ 7 h 1572"/>
                  <a:gd name="T62" fmla="*/ 1 w 422"/>
                  <a:gd name="T63" fmla="*/ 7 h 1572"/>
                  <a:gd name="T64" fmla="*/ 1 w 422"/>
                  <a:gd name="T65" fmla="*/ 7 h 15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2"/>
                  <a:gd name="T100" fmla="*/ 0 h 1572"/>
                  <a:gd name="T101" fmla="*/ 422 w 422"/>
                  <a:gd name="T102" fmla="*/ 1572 h 15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2" h="1572">
                    <a:moveTo>
                      <a:pt x="0" y="0"/>
                    </a:moveTo>
                    <a:lnTo>
                      <a:pt x="40" y="49"/>
                    </a:lnTo>
                    <a:lnTo>
                      <a:pt x="79" y="100"/>
                    </a:lnTo>
                    <a:lnTo>
                      <a:pt x="116" y="152"/>
                    </a:lnTo>
                    <a:lnTo>
                      <a:pt x="151" y="206"/>
                    </a:lnTo>
                    <a:lnTo>
                      <a:pt x="185" y="262"/>
                    </a:lnTo>
                    <a:lnTo>
                      <a:pt x="217" y="318"/>
                    </a:lnTo>
                    <a:lnTo>
                      <a:pt x="247" y="375"/>
                    </a:lnTo>
                    <a:lnTo>
                      <a:pt x="275" y="433"/>
                    </a:lnTo>
                    <a:lnTo>
                      <a:pt x="300" y="492"/>
                    </a:lnTo>
                    <a:lnTo>
                      <a:pt x="324" y="551"/>
                    </a:lnTo>
                    <a:lnTo>
                      <a:pt x="346" y="610"/>
                    </a:lnTo>
                    <a:lnTo>
                      <a:pt x="364" y="669"/>
                    </a:lnTo>
                    <a:lnTo>
                      <a:pt x="380" y="728"/>
                    </a:lnTo>
                    <a:lnTo>
                      <a:pt x="393" y="787"/>
                    </a:lnTo>
                    <a:lnTo>
                      <a:pt x="405" y="845"/>
                    </a:lnTo>
                    <a:lnTo>
                      <a:pt x="413" y="902"/>
                    </a:lnTo>
                    <a:lnTo>
                      <a:pt x="418" y="959"/>
                    </a:lnTo>
                    <a:lnTo>
                      <a:pt x="422" y="1014"/>
                    </a:lnTo>
                    <a:lnTo>
                      <a:pt x="422" y="1068"/>
                    </a:lnTo>
                    <a:lnTo>
                      <a:pt x="419" y="1120"/>
                    </a:lnTo>
                    <a:lnTo>
                      <a:pt x="415" y="1171"/>
                    </a:lnTo>
                    <a:lnTo>
                      <a:pt x="407" y="1220"/>
                    </a:lnTo>
                    <a:lnTo>
                      <a:pt x="396" y="1266"/>
                    </a:lnTo>
                    <a:lnTo>
                      <a:pt x="383" y="1311"/>
                    </a:lnTo>
                    <a:lnTo>
                      <a:pt x="366" y="1354"/>
                    </a:lnTo>
                    <a:lnTo>
                      <a:pt x="348" y="1394"/>
                    </a:lnTo>
                    <a:lnTo>
                      <a:pt x="326" y="1431"/>
                    </a:lnTo>
                    <a:lnTo>
                      <a:pt x="302" y="1465"/>
                    </a:lnTo>
                    <a:lnTo>
                      <a:pt x="275" y="1497"/>
                    </a:lnTo>
                    <a:lnTo>
                      <a:pt x="247" y="1525"/>
                    </a:lnTo>
                    <a:lnTo>
                      <a:pt x="215" y="1550"/>
                    </a:lnTo>
                    <a:lnTo>
                      <a:pt x="182" y="1572"/>
                    </a:lnTo>
                  </a:path>
                </a:pathLst>
              </a:custGeom>
              <a:noFill/>
              <a:ln w="7938">
                <a:solidFill>
                  <a:srgbClr val="000000"/>
                </a:solidFill>
                <a:prstDash val="solid"/>
                <a:round/>
                <a:headEnd/>
                <a:tailEnd/>
              </a:ln>
            </p:spPr>
            <p:txBody>
              <a:bodyPr/>
              <a:lstStyle/>
              <a:p>
                <a:endParaRPr lang="en-US"/>
              </a:p>
            </p:txBody>
          </p:sp>
          <p:sp>
            <p:nvSpPr>
              <p:cNvPr id="55528" name="Freeform 2772"/>
              <p:cNvSpPr>
                <a:spLocks/>
              </p:cNvSpPr>
              <p:nvPr/>
            </p:nvSpPr>
            <p:spPr bwMode="auto">
              <a:xfrm>
                <a:off x="3384" y="2767"/>
                <a:ext cx="29" cy="17"/>
              </a:xfrm>
              <a:custGeom>
                <a:avLst/>
                <a:gdLst>
                  <a:gd name="T0" fmla="*/ 0 w 176"/>
                  <a:gd name="T1" fmla="*/ 0 h 101"/>
                  <a:gd name="T2" fmla="*/ 0 w 176"/>
                  <a:gd name="T3" fmla="*/ 0 h 101"/>
                  <a:gd name="T4" fmla="*/ 0 w 176"/>
                  <a:gd name="T5" fmla="*/ 0 h 101"/>
                  <a:gd name="T6" fmla="*/ 0 w 176"/>
                  <a:gd name="T7" fmla="*/ 0 h 101"/>
                  <a:gd name="T8" fmla="*/ 0 w 176"/>
                  <a:gd name="T9" fmla="*/ 0 h 101"/>
                  <a:gd name="T10" fmla="*/ 0 w 176"/>
                  <a:gd name="T11" fmla="*/ 0 h 101"/>
                  <a:gd name="T12" fmla="*/ 1 w 176"/>
                  <a:gd name="T13" fmla="*/ 0 h 101"/>
                  <a:gd name="T14" fmla="*/ 1 w 176"/>
                  <a:gd name="T15" fmla="*/ 1 h 101"/>
                  <a:gd name="T16" fmla="*/ 1 w 176"/>
                  <a:gd name="T17" fmla="*/ 1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6"/>
                  <a:gd name="T28" fmla="*/ 0 h 101"/>
                  <a:gd name="T29" fmla="*/ 176 w 176"/>
                  <a:gd name="T30" fmla="*/ 101 h 1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6" h="101">
                    <a:moveTo>
                      <a:pt x="0" y="0"/>
                    </a:moveTo>
                    <a:lnTo>
                      <a:pt x="22" y="12"/>
                    </a:lnTo>
                    <a:lnTo>
                      <a:pt x="43" y="25"/>
                    </a:lnTo>
                    <a:lnTo>
                      <a:pt x="65" y="37"/>
                    </a:lnTo>
                    <a:lnTo>
                      <a:pt x="87" y="51"/>
                    </a:lnTo>
                    <a:lnTo>
                      <a:pt x="109" y="63"/>
                    </a:lnTo>
                    <a:lnTo>
                      <a:pt x="131" y="76"/>
                    </a:lnTo>
                    <a:lnTo>
                      <a:pt x="154" y="88"/>
                    </a:lnTo>
                    <a:lnTo>
                      <a:pt x="176" y="101"/>
                    </a:lnTo>
                  </a:path>
                </a:pathLst>
              </a:custGeom>
              <a:noFill/>
              <a:ln w="7938">
                <a:solidFill>
                  <a:srgbClr val="000000"/>
                </a:solidFill>
                <a:prstDash val="solid"/>
                <a:round/>
                <a:headEnd/>
                <a:tailEnd/>
              </a:ln>
            </p:spPr>
            <p:txBody>
              <a:bodyPr/>
              <a:lstStyle/>
              <a:p>
                <a:endParaRPr lang="en-US"/>
              </a:p>
            </p:txBody>
          </p:sp>
          <p:sp>
            <p:nvSpPr>
              <p:cNvPr id="55529" name="Freeform 2773"/>
              <p:cNvSpPr>
                <a:spLocks/>
              </p:cNvSpPr>
              <p:nvPr/>
            </p:nvSpPr>
            <p:spPr bwMode="auto">
              <a:xfrm>
                <a:off x="4176" y="2455"/>
                <a:ext cx="65" cy="39"/>
              </a:xfrm>
              <a:custGeom>
                <a:avLst/>
                <a:gdLst>
                  <a:gd name="T0" fmla="*/ 0 w 387"/>
                  <a:gd name="T1" fmla="*/ 1 h 231"/>
                  <a:gd name="T2" fmla="*/ 0 w 387"/>
                  <a:gd name="T3" fmla="*/ 1 h 231"/>
                  <a:gd name="T4" fmla="*/ 1 w 387"/>
                  <a:gd name="T5" fmla="*/ 1 h 231"/>
                  <a:gd name="T6" fmla="*/ 1 w 387"/>
                  <a:gd name="T7" fmla="*/ 1 h 231"/>
                  <a:gd name="T8" fmla="*/ 1 w 387"/>
                  <a:gd name="T9" fmla="*/ 1 h 231"/>
                  <a:gd name="T10" fmla="*/ 1 w 387"/>
                  <a:gd name="T11" fmla="*/ 1 h 231"/>
                  <a:gd name="T12" fmla="*/ 1 w 387"/>
                  <a:gd name="T13" fmla="*/ 0 h 231"/>
                  <a:gd name="T14" fmla="*/ 2 w 387"/>
                  <a:gd name="T15" fmla="*/ 0 h 231"/>
                  <a:gd name="T16" fmla="*/ 2 w 387"/>
                  <a:gd name="T17" fmla="*/ 0 h 2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231"/>
                  <a:gd name="T29" fmla="*/ 387 w 387"/>
                  <a:gd name="T30" fmla="*/ 231 h 2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231">
                    <a:moveTo>
                      <a:pt x="0" y="231"/>
                    </a:moveTo>
                    <a:lnTo>
                      <a:pt x="47" y="202"/>
                    </a:lnTo>
                    <a:lnTo>
                      <a:pt x="96" y="174"/>
                    </a:lnTo>
                    <a:lnTo>
                      <a:pt x="145" y="145"/>
                    </a:lnTo>
                    <a:lnTo>
                      <a:pt x="194" y="116"/>
                    </a:lnTo>
                    <a:lnTo>
                      <a:pt x="242" y="87"/>
                    </a:lnTo>
                    <a:lnTo>
                      <a:pt x="290" y="58"/>
                    </a:lnTo>
                    <a:lnTo>
                      <a:pt x="338" y="29"/>
                    </a:lnTo>
                    <a:lnTo>
                      <a:pt x="387" y="0"/>
                    </a:lnTo>
                  </a:path>
                </a:pathLst>
              </a:custGeom>
              <a:noFill/>
              <a:ln w="7938">
                <a:solidFill>
                  <a:srgbClr val="000000"/>
                </a:solidFill>
                <a:prstDash val="solid"/>
                <a:round/>
                <a:headEnd/>
                <a:tailEnd/>
              </a:ln>
            </p:spPr>
            <p:txBody>
              <a:bodyPr/>
              <a:lstStyle/>
              <a:p>
                <a:endParaRPr lang="en-US"/>
              </a:p>
            </p:txBody>
          </p:sp>
          <p:sp>
            <p:nvSpPr>
              <p:cNvPr id="55530" name="Freeform 2774"/>
              <p:cNvSpPr>
                <a:spLocks/>
              </p:cNvSpPr>
              <p:nvPr/>
            </p:nvSpPr>
            <p:spPr bwMode="auto">
              <a:xfrm>
                <a:off x="3632" y="2650"/>
                <a:ext cx="276" cy="155"/>
              </a:xfrm>
              <a:custGeom>
                <a:avLst/>
                <a:gdLst>
                  <a:gd name="T0" fmla="*/ 0 w 1656"/>
                  <a:gd name="T1" fmla="*/ 4 h 930"/>
                  <a:gd name="T2" fmla="*/ 1 w 1656"/>
                  <a:gd name="T3" fmla="*/ 4 h 930"/>
                  <a:gd name="T4" fmla="*/ 1 w 1656"/>
                  <a:gd name="T5" fmla="*/ 4 h 930"/>
                  <a:gd name="T6" fmla="*/ 2 w 1656"/>
                  <a:gd name="T7" fmla="*/ 4 h 930"/>
                  <a:gd name="T8" fmla="*/ 2 w 1656"/>
                  <a:gd name="T9" fmla="*/ 3 h 930"/>
                  <a:gd name="T10" fmla="*/ 2 w 1656"/>
                  <a:gd name="T11" fmla="*/ 3 h 930"/>
                  <a:gd name="T12" fmla="*/ 3 w 1656"/>
                  <a:gd name="T13" fmla="*/ 3 h 930"/>
                  <a:gd name="T14" fmla="*/ 3 w 1656"/>
                  <a:gd name="T15" fmla="*/ 2 h 930"/>
                  <a:gd name="T16" fmla="*/ 4 w 1656"/>
                  <a:gd name="T17" fmla="*/ 2 h 930"/>
                  <a:gd name="T18" fmla="*/ 4 w 1656"/>
                  <a:gd name="T19" fmla="*/ 2 h 930"/>
                  <a:gd name="T20" fmla="*/ 5 w 1656"/>
                  <a:gd name="T21" fmla="*/ 2 h 930"/>
                  <a:gd name="T22" fmla="*/ 5 w 1656"/>
                  <a:gd name="T23" fmla="*/ 1 h 930"/>
                  <a:gd name="T24" fmla="*/ 6 w 1656"/>
                  <a:gd name="T25" fmla="*/ 1 h 930"/>
                  <a:gd name="T26" fmla="*/ 6 w 1656"/>
                  <a:gd name="T27" fmla="*/ 1 h 930"/>
                  <a:gd name="T28" fmla="*/ 7 w 1656"/>
                  <a:gd name="T29" fmla="*/ 1 h 930"/>
                  <a:gd name="T30" fmla="*/ 7 w 1656"/>
                  <a:gd name="T31" fmla="*/ 0 h 930"/>
                  <a:gd name="T32" fmla="*/ 8 w 1656"/>
                  <a:gd name="T33" fmla="*/ 0 h 9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56"/>
                  <a:gd name="T52" fmla="*/ 0 h 930"/>
                  <a:gd name="T53" fmla="*/ 1656 w 1656"/>
                  <a:gd name="T54" fmla="*/ 930 h 9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56" h="930">
                    <a:moveTo>
                      <a:pt x="0" y="930"/>
                    </a:moveTo>
                    <a:lnTo>
                      <a:pt x="105" y="873"/>
                    </a:lnTo>
                    <a:lnTo>
                      <a:pt x="209" y="815"/>
                    </a:lnTo>
                    <a:lnTo>
                      <a:pt x="312" y="757"/>
                    </a:lnTo>
                    <a:lnTo>
                      <a:pt x="417" y="700"/>
                    </a:lnTo>
                    <a:lnTo>
                      <a:pt x="520" y="642"/>
                    </a:lnTo>
                    <a:lnTo>
                      <a:pt x="625" y="584"/>
                    </a:lnTo>
                    <a:lnTo>
                      <a:pt x="728" y="526"/>
                    </a:lnTo>
                    <a:lnTo>
                      <a:pt x="831" y="468"/>
                    </a:lnTo>
                    <a:lnTo>
                      <a:pt x="935" y="410"/>
                    </a:lnTo>
                    <a:lnTo>
                      <a:pt x="1038" y="351"/>
                    </a:lnTo>
                    <a:lnTo>
                      <a:pt x="1141" y="293"/>
                    </a:lnTo>
                    <a:lnTo>
                      <a:pt x="1245" y="235"/>
                    </a:lnTo>
                    <a:lnTo>
                      <a:pt x="1348" y="176"/>
                    </a:lnTo>
                    <a:lnTo>
                      <a:pt x="1450" y="118"/>
                    </a:lnTo>
                    <a:lnTo>
                      <a:pt x="1554" y="59"/>
                    </a:lnTo>
                    <a:lnTo>
                      <a:pt x="1656" y="0"/>
                    </a:lnTo>
                  </a:path>
                </a:pathLst>
              </a:custGeom>
              <a:noFill/>
              <a:ln w="7938">
                <a:solidFill>
                  <a:srgbClr val="000000"/>
                </a:solidFill>
                <a:prstDash val="solid"/>
                <a:round/>
                <a:headEnd/>
                <a:tailEnd/>
              </a:ln>
            </p:spPr>
            <p:txBody>
              <a:bodyPr/>
              <a:lstStyle/>
              <a:p>
                <a:endParaRPr lang="en-US"/>
              </a:p>
            </p:txBody>
          </p:sp>
          <p:sp>
            <p:nvSpPr>
              <p:cNvPr id="55531" name="Freeform 2775"/>
              <p:cNvSpPr>
                <a:spLocks/>
              </p:cNvSpPr>
              <p:nvPr/>
            </p:nvSpPr>
            <p:spPr bwMode="auto">
              <a:xfrm>
                <a:off x="3413" y="2784"/>
                <a:ext cx="104" cy="50"/>
              </a:xfrm>
              <a:custGeom>
                <a:avLst/>
                <a:gdLst>
                  <a:gd name="T0" fmla="*/ 0 w 623"/>
                  <a:gd name="T1" fmla="*/ 0 h 303"/>
                  <a:gd name="T2" fmla="*/ 0 w 623"/>
                  <a:gd name="T3" fmla="*/ 0 h 303"/>
                  <a:gd name="T4" fmla="*/ 1 w 623"/>
                  <a:gd name="T5" fmla="*/ 0 h 303"/>
                  <a:gd name="T6" fmla="*/ 1 w 623"/>
                  <a:gd name="T7" fmla="*/ 0 h 303"/>
                  <a:gd name="T8" fmla="*/ 1 w 623"/>
                  <a:gd name="T9" fmla="*/ 1 h 303"/>
                  <a:gd name="T10" fmla="*/ 2 w 623"/>
                  <a:gd name="T11" fmla="*/ 1 h 303"/>
                  <a:gd name="T12" fmla="*/ 2 w 623"/>
                  <a:gd name="T13" fmla="*/ 1 h 303"/>
                  <a:gd name="T14" fmla="*/ 3 w 623"/>
                  <a:gd name="T15" fmla="*/ 1 h 303"/>
                  <a:gd name="T16" fmla="*/ 3 w 623"/>
                  <a:gd name="T17" fmla="*/ 1 h 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3"/>
                  <a:gd name="T28" fmla="*/ 0 h 303"/>
                  <a:gd name="T29" fmla="*/ 623 w 623"/>
                  <a:gd name="T30" fmla="*/ 303 h 3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3" h="303">
                    <a:moveTo>
                      <a:pt x="0" y="0"/>
                    </a:moveTo>
                    <a:lnTo>
                      <a:pt x="74" y="40"/>
                    </a:lnTo>
                    <a:lnTo>
                      <a:pt x="149" y="79"/>
                    </a:lnTo>
                    <a:lnTo>
                      <a:pt x="225" y="119"/>
                    </a:lnTo>
                    <a:lnTo>
                      <a:pt x="302" y="157"/>
                    </a:lnTo>
                    <a:lnTo>
                      <a:pt x="381" y="194"/>
                    </a:lnTo>
                    <a:lnTo>
                      <a:pt x="460" y="232"/>
                    </a:lnTo>
                    <a:lnTo>
                      <a:pt x="541" y="268"/>
                    </a:lnTo>
                    <a:lnTo>
                      <a:pt x="623" y="303"/>
                    </a:lnTo>
                  </a:path>
                </a:pathLst>
              </a:custGeom>
              <a:noFill/>
              <a:ln w="7938">
                <a:solidFill>
                  <a:srgbClr val="000000"/>
                </a:solidFill>
                <a:prstDash val="solid"/>
                <a:round/>
                <a:headEnd/>
                <a:tailEnd/>
              </a:ln>
            </p:spPr>
            <p:txBody>
              <a:bodyPr/>
              <a:lstStyle/>
              <a:p>
                <a:endParaRPr lang="en-US"/>
              </a:p>
            </p:txBody>
          </p:sp>
          <p:sp>
            <p:nvSpPr>
              <p:cNvPr id="55532" name="Freeform 2776"/>
              <p:cNvSpPr>
                <a:spLocks/>
              </p:cNvSpPr>
              <p:nvPr/>
            </p:nvSpPr>
            <p:spPr bwMode="auto">
              <a:xfrm>
                <a:off x="3517" y="2832"/>
                <a:ext cx="66" cy="8"/>
              </a:xfrm>
              <a:custGeom>
                <a:avLst/>
                <a:gdLst>
                  <a:gd name="T0" fmla="*/ 0 w 398"/>
                  <a:gd name="T1" fmla="*/ 0 h 49"/>
                  <a:gd name="T2" fmla="*/ 0 w 398"/>
                  <a:gd name="T3" fmla="*/ 0 h 49"/>
                  <a:gd name="T4" fmla="*/ 0 w 398"/>
                  <a:gd name="T5" fmla="*/ 0 h 49"/>
                  <a:gd name="T6" fmla="*/ 0 w 398"/>
                  <a:gd name="T7" fmla="*/ 0 h 49"/>
                  <a:gd name="T8" fmla="*/ 0 w 398"/>
                  <a:gd name="T9" fmla="*/ 0 h 49"/>
                  <a:gd name="T10" fmla="*/ 0 w 398"/>
                  <a:gd name="T11" fmla="*/ 0 h 49"/>
                  <a:gd name="T12" fmla="*/ 1 w 398"/>
                  <a:gd name="T13" fmla="*/ 0 h 49"/>
                  <a:gd name="T14" fmla="*/ 1 w 398"/>
                  <a:gd name="T15" fmla="*/ 0 h 49"/>
                  <a:gd name="T16" fmla="*/ 1 w 398"/>
                  <a:gd name="T17" fmla="*/ 0 h 49"/>
                  <a:gd name="T18" fmla="*/ 1 w 398"/>
                  <a:gd name="T19" fmla="*/ 0 h 49"/>
                  <a:gd name="T20" fmla="*/ 1 w 398"/>
                  <a:gd name="T21" fmla="*/ 0 h 49"/>
                  <a:gd name="T22" fmla="*/ 1 w 398"/>
                  <a:gd name="T23" fmla="*/ 0 h 49"/>
                  <a:gd name="T24" fmla="*/ 1 w 398"/>
                  <a:gd name="T25" fmla="*/ 0 h 49"/>
                  <a:gd name="T26" fmla="*/ 1 w 398"/>
                  <a:gd name="T27" fmla="*/ 0 h 49"/>
                  <a:gd name="T28" fmla="*/ 2 w 398"/>
                  <a:gd name="T29" fmla="*/ 0 h 49"/>
                  <a:gd name="T30" fmla="*/ 2 w 398"/>
                  <a:gd name="T31" fmla="*/ 0 h 49"/>
                  <a:gd name="T32" fmla="*/ 2 w 398"/>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8"/>
                  <a:gd name="T52" fmla="*/ 0 h 49"/>
                  <a:gd name="T53" fmla="*/ 398 w 39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8" h="49">
                    <a:moveTo>
                      <a:pt x="0" y="15"/>
                    </a:moveTo>
                    <a:lnTo>
                      <a:pt x="23" y="24"/>
                    </a:lnTo>
                    <a:lnTo>
                      <a:pt x="47" y="31"/>
                    </a:lnTo>
                    <a:lnTo>
                      <a:pt x="72" y="38"/>
                    </a:lnTo>
                    <a:lnTo>
                      <a:pt x="98" y="42"/>
                    </a:lnTo>
                    <a:lnTo>
                      <a:pt x="123" y="46"/>
                    </a:lnTo>
                    <a:lnTo>
                      <a:pt x="151" y="48"/>
                    </a:lnTo>
                    <a:lnTo>
                      <a:pt x="177" y="49"/>
                    </a:lnTo>
                    <a:lnTo>
                      <a:pt x="203" y="49"/>
                    </a:lnTo>
                    <a:lnTo>
                      <a:pt x="230" y="48"/>
                    </a:lnTo>
                    <a:lnTo>
                      <a:pt x="256" y="45"/>
                    </a:lnTo>
                    <a:lnTo>
                      <a:pt x="281" y="40"/>
                    </a:lnTo>
                    <a:lnTo>
                      <a:pt x="306" y="35"/>
                    </a:lnTo>
                    <a:lnTo>
                      <a:pt x="331" y="29"/>
                    </a:lnTo>
                    <a:lnTo>
                      <a:pt x="354" y="20"/>
                    </a:lnTo>
                    <a:lnTo>
                      <a:pt x="377" y="10"/>
                    </a:lnTo>
                    <a:lnTo>
                      <a:pt x="398" y="0"/>
                    </a:lnTo>
                  </a:path>
                </a:pathLst>
              </a:custGeom>
              <a:noFill/>
              <a:ln w="7938">
                <a:solidFill>
                  <a:srgbClr val="000000"/>
                </a:solidFill>
                <a:prstDash val="solid"/>
                <a:round/>
                <a:headEnd/>
                <a:tailEnd/>
              </a:ln>
            </p:spPr>
            <p:txBody>
              <a:bodyPr/>
              <a:lstStyle/>
              <a:p>
                <a:endParaRPr lang="en-US"/>
              </a:p>
            </p:txBody>
          </p:sp>
          <p:sp>
            <p:nvSpPr>
              <p:cNvPr id="55533" name="Freeform 2777"/>
              <p:cNvSpPr>
                <a:spLocks/>
              </p:cNvSpPr>
              <p:nvPr/>
            </p:nvSpPr>
            <p:spPr bwMode="auto">
              <a:xfrm>
                <a:off x="3583" y="2805"/>
                <a:ext cx="49" cy="27"/>
              </a:xfrm>
              <a:custGeom>
                <a:avLst/>
                <a:gdLst>
                  <a:gd name="T0" fmla="*/ 0 w 294"/>
                  <a:gd name="T1" fmla="*/ 1 h 162"/>
                  <a:gd name="T2" fmla="*/ 0 w 294"/>
                  <a:gd name="T3" fmla="*/ 1 h 162"/>
                  <a:gd name="T4" fmla="*/ 0 w 294"/>
                  <a:gd name="T5" fmla="*/ 0 h 162"/>
                  <a:gd name="T6" fmla="*/ 0 w 294"/>
                  <a:gd name="T7" fmla="*/ 0 h 162"/>
                  <a:gd name="T8" fmla="*/ 1 w 294"/>
                  <a:gd name="T9" fmla="*/ 0 h 162"/>
                  <a:gd name="T10" fmla="*/ 1 w 294"/>
                  <a:gd name="T11" fmla="*/ 0 h 162"/>
                  <a:gd name="T12" fmla="*/ 1 w 294"/>
                  <a:gd name="T13" fmla="*/ 0 h 162"/>
                  <a:gd name="T14" fmla="*/ 1 w 294"/>
                  <a:gd name="T15" fmla="*/ 0 h 162"/>
                  <a:gd name="T16" fmla="*/ 1 w 294"/>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4"/>
                  <a:gd name="T28" fmla="*/ 0 h 162"/>
                  <a:gd name="T29" fmla="*/ 294 w 29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4" h="162">
                    <a:moveTo>
                      <a:pt x="0" y="162"/>
                    </a:moveTo>
                    <a:lnTo>
                      <a:pt x="36" y="142"/>
                    </a:lnTo>
                    <a:lnTo>
                      <a:pt x="74" y="121"/>
                    </a:lnTo>
                    <a:lnTo>
                      <a:pt x="110" y="102"/>
                    </a:lnTo>
                    <a:lnTo>
                      <a:pt x="147" y="82"/>
                    </a:lnTo>
                    <a:lnTo>
                      <a:pt x="184" y="61"/>
                    </a:lnTo>
                    <a:lnTo>
                      <a:pt x="220" y="41"/>
                    </a:lnTo>
                    <a:lnTo>
                      <a:pt x="258" y="20"/>
                    </a:lnTo>
                    <a:lnTo>
                      <a:pt x="294" y="0"/>
                    </a:lnTo>
                  </a:path>
                </a:pathLst>
              </a:custGeom>
              <a:noFill/>
              <a:ln w="7938">
                <a:solidFill>
                  <a:srgbClr val="000000"/>
                </a:solidFill>
                <a:prstDash val="solid"/>
                <a:round/>
                <a:headEnd/>
                <a:tailEnd/>
              </a:ln>
            </p:spPr>
            <p:txBody>
              <a:bodyPr/>
              <a:lstStyle/>
              <a:p>
                <a:endParaRPr lang="en-US"/>
              </a:p>
            </p:txBody>
          </p:sp>
          <p:sp>
            <p:nvSpPr>
              <p:cNvPr id="55534" name="Freeform 2778"/>
              <p:cNvSpPr>
                <a:spLocks/>
              </p:cNvSpPr>
              <p:nvPr/>
            </p:nvSpPr>
            <p:spPr bwMode="auto">
              <a:xfrm>
                <a:off x="3908" y="2637"/>
                <a:ext cx="46" cy="13"/>
              </a:xfrm>
              <a:custGeom>
                <a:avLst/>
                <a:gdLst>
                  <a:gd name="T0" fmla="*/ 1 w 275"/>
                  <a:gd name="T1" fmla="*/ 0 h 79"/>
                  <a:gd name="T2" fmla="*/ 1 w 275"/>
                  <a:gd name="T3" fmla="*/ 0 h 79"/>
                  <a:gd name="T4" fmla="*/ 1 w 275"/>
                  <a:gd name="T5" fmla="*/ 0 h 79"/>
                  <a:gd name="T6" fmla="*/ 1 w 275"/>
                  <a:gd name="T7" fmla="*/ 0 h 79"/>
                  <a:gd name="T8" fmla="*/ 1 w 275"/>
                  <a:gd name="T9" fmla="*/ 0 h 79"/>
                  <a:gd name="T10" fmla="*/ 1 w 275"/>
                  <a:gd name="T11" fmla="*/ 0 h 79"/>
                  <a:gd name="T12" fmla="*/ 0 w 275"/>
                  <a:gd name="T13" fmla="*/ 0 h 79"/>
                  <a:gd name="T14" fmla="*/ 0 w 275"/>
                  <a:gd name="T15" fmla="*/ 0 h 79"/>
                  <a:gd name="T16" fmla="*/ 0 w 275"/>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79"/>
                  <a:gd name="T29" fmla="*/ 275 w 275"/>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79">
                    <a:moveTo>
                      <a:pt x="275" y="0"/>
                    </a:moveTo>
                    <a:lnTo>
                      <a:pt x="236" y="4"/>
                    </a:lnTo>
                    <a:lnTo>
                      <a:pt x="198" y="10"/>
                    </a:lnTo>
                    <a:lnTo>
                      <a:pt x="161" y="18"/>
                    </a:lnTo>
                    <a:lnTo>
                      <a:pt x="126" y="27"/>
                    </a:lnTo>
                    <a:lnTo>
                      <a:pt x="92" y="38"/>
                    </a:lnTo>
                    <a:lnTo>
                      <a:pt x="60" y="51"/>
                    </a:lnTo>
                    <a:lnTo>
                      <a:pt x="28" y="65"/>
                    </a:lnTo>
                    <a:lnTo>
                      <a:pt x="0" y="79"/>
                    </a:lnTo>
                  </a:path>
                </a:pathLst>
              </a:custGeom>
              <a:noFill/>
              <a:ln w="7938">
                <a:solidFill>
                  <a:srgbClr val="000000"/>
                </a:solidFill>
                <a:prstDash val="solid"/>
                <a:round/>
                <a:headEnd/>
                <a:tailEnd/>
              </a:ln>
            </p:spPr>
            <p:txBody>
              <a:bodyPr/>
              <a:lstStyle/>
              <a:p>
                <a:endParaRPr lang="en-US"/>
              </a:p>
            </p:txBody>
          </p:sp>
          <p:sp>
            <p:nvSpPr>
              <p:cNvPr id="55535" name="Freeform 2779"/>
              <p:cNvSpPr>
                <a:spLocks/>
              </p:cNvSpPr>
              <p:nvPr/>
            </p:nvSpPr>
            <p:spPr bwMode="auto">
              <a:xfrm>
                <a:off x="3954" y="2520"/>
                <a:ext cx="200" cy="117"/>
              </a:xfrm>
              <a:custGeom>
                <a:avLst/>
                <a:gdLst>
                  <a:gd name="T0" fmla="*/ 0 w 1197"/>
                  <a:gd name="T1" fmla="*/ 3 h 698"/>
                  <a:gd name="T2" fmla="*/ 0 w 1197"/>
                  <a:gd name="T3" fmla="*/ 3 h 698"/>
                  <a:gd name="T4" fmla="*/ 1 w 1197"/>
                  <a:gd name="T5" fmla="*/ 3 h 698"/>
                  <a:gd name="T6" fmla="*/ 1 w 1197"/>
                  <a:gd name="T7" fmla="*/ 3 h 698"/>
                  <a:gd name="T8" fmla="*/ 1 w 1197"/>
                  <a:gd name="T9" fmla="*/ 3 h 698"/>
                  <a:gd name="T10" fmla="*/ 1 w 1197"/>
                  <a:gd name="T11" fmla="*/ 3 h 698"/>
                  <a:gd name="T12" fmla="*/ 2 w 1197"/>
                  <a:gd name="T13" fmla="*/ 3 h 698"/>
                  <a:gd name="T14" fmla="*/ 2 w 1197"/>
                  <a:gd name="T15" fmla="*/ 3 h 698"/>
                  <a:gd name="T16" fmla="*/ 2 w 1197"/>
                  <a:gd name="T17" fmla="*/ 3 h 698"/>
                  <a:gd name="T18" fmla="*/ 2 w 1197"/>
                  <a:gd name="T19" fmla="*/ 3 h 698"/>
                  <a:gd name="T20" fmla="*/ 3 w 1197"/>
                  <a:gd name="T21" fmla="*/ 3 h 698"/>
                  <a:gd name="T22" fmla="*/ 3 w 1197"/>
                  <a:gd name="T23" fmla="*/ 3 h 698"/>
                  <a:gd name="T24" fmla="*/ 3 w 1197"/>
                  <a:gd name="T25" fmla="*/ 3 h 698"/>
                  <a:gd name="T26" fmla="*/ 3 w 1197"/>
                  <a:gd name="T27" fmla="*/ 3 h 698"/>
                  <a:gd name="T28" fmla="*/ 3 w 1197"/>
                  <a:gd name="T29" fmla="*/ 2 h 698"/>
                  <a:gd name="T30" fmla="*/ 4 w 1197"/>
                  <a:gd name="T31" fmla="*/ 2 h 698"/>
                  <a:gd name="T32" fmla="*/ 4 w 1197"/>
                  <a:gd name="T33" fmla="*/ 2 h 698"/>
                  <a:gd name="T34" fmla="*/ 4 w 1197"/>
                  <a:gd name="T35" fmla="*/ 2 h 698"/>
                  <a:gd name="T36" fmla="*/ 4 w 1197"/>
                  <a:gd name="T37" fmla="*/ 2 h 698"/>
                  <a:gd name="T38" fmla="*/ 4 w 1197"/>
                  <a:gd name="T39" fmla="*/ 2 h 698"/>
                  <a:gd name="T40" fmla="*/ 4 w 1197"/>
                  <a:gd name="T41" fmla="*/ 2 h 698"/>
                  <a:gd name="T42" fmla="*/ 5 w 1197"/>
                  <a:gd name="T43" fmla="*/ 2 h 698"/>
                  <a:gd name="T44" fmla="*/ 5 w 1197"/>
                  <a:gd name="T45" fmla="*/ 2 h 698"/>
                  <a:gd name="T46" fmla="*/ 5 w 1197"/>
                  <a:gd name="T47" fmla="*/ 1 h 698"/>
                  <a:gd name="T48" fmla="*/ 5 w 1197"/>
                  <a:gd name="T49" fmla="*/ 1 h 698"/>
                  <a:gd name="T50" fmla="*/ 5 w 1197"/>
                  <a:gd name="T51" fmla="*/ 1 h 698"/>
                  <a:gd name="T52" fmla="*/ 5 w 1197"/>
                  <a:gd name="T53" fmla="*/ 1 h 698"/>
                  <a:gd name="T54" fmla="*/ 5 w 1197"/>
                  <a:gd name="T55" fmla="*/ 1 h 698"/>
                  <a:gd name="T56" fmla="*/ 5 w 1197"/>
                  <a:gd name="T57" fmla="*/ 1 h 698"/>
                  <a:gd name="T58" fmla="*/ 5 w 1197"/>
                  <a:gd name="T59" fmla="*/ 1 h 698"/>
                  <a:gd name="T60" fmla="*/ 6 w 1197"/>
                  <a:gd name="T61" fmla="*/ 0 h 698"/>
                  <a:gd name="T62" fmla="*/ 6 w 1197"/>
                  <a:gd name="T63" fmla="*/ 0 h 698"/>
                  <a:gd name="T64" fmla="*/ 6 w 1197"/>
                  <a:gd name="T65" fmla="*/ 0 h 6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7"/>
                  <a:gd name="T100" fmla="*/ 0 h 698"/>
                  <a:gd name="T101" fmla="*/ 1197 w 1197"/>
                  <a:gd name="T102" fmla="*/ 698 h 6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7" h="698">
                    <a:moveTo>
                      <a:pt x="0" y="698"/>
                    </a:moveTo>
                    <a:lnTo>
                      <a:pt x="57" y="692"/>
                    </a:lnTo>
                    <a:lnTo>
                      <a:pt x="114" y="685"/>
                    </a:lnTo>
                    <a:lnTo>
                      <a:pt x="171" y="676"/>
                    </a:lnTo>
                    <a:lnTo>
                      <a:pt x="225" y="667"/>
                    </a:lnTo>
                    <a:lnTo>
                      <a:pt x="280" y="656"/>
                    </a:lnTo>
                    <a:lnTo>
                      <a:pt x="333" y="645"/>
                    </a:lnTo>
                    <a:lnTo>
                      <a:pt x="386" y="631"/>
                    </a:lnTo>
                    <a:lnTo>
                      <a:pt x="437" y="616"/>
                    </a:lnTo>
                    <a:lnTo>
                      <a:pt x="487" y="600"/>
                    </a:lnTo>
                    <a:lnTo>
                      <a:pt x="535" y="584"/>
                    </a:lnTo>
                    <a:lnTo>
                      <a:pt x="582" y="566"/>
                    </a:lnTo>
                    <a:lnTo>
                      <a:pt x="629" y="548"/>
                    </a:lnTo>
                    <a:lnTo>
                      <a:pt x="673" y="528"/>
                    </a:lnTo>
                    <a:lnTo>
                      <a:pt x="716" y="507"/>
                    </a:lnTo>
                    <a:lnTo>
                      <a:pt x="758" y="486"/>
                    </a:lnTo>
                    <a:lnTo>
                      <a:pt x="799" y="463"/>
                    </a:lnTo>
                    <a:lnTo>
                      <a:pt x="838" y="440"/>
                    </a:lnTo>
                    <a:lnTo>
                      <a:pt x="874" y="415"/>
                    </a:lnTo>
                    <a:lnTo>
                      <a:pt x="910" y="390"/>
                    </a:lnTo>
                    <a:lnTo>
                      <a:pt x="943" y="364"/>
                    </a:lnTo>
                    <a:lnTo>
                      <a:pt x="975" y="338"/>
                    </a:lnTo>
                    <a:lnTo>
                      <a:pt x="1006" y="310"/>
                    </a:lnTo>
                    <a:lnTo>
                      <a:pt x="1034" y="281"/>
                    </a:lnTo>
                    <a:lnTo>
                      <a:pt x="1060" y="253"/>
                    </a:lnTo>
                    <a:lnTo>
                      <a:pt x="1085" y="223"/>
                    </a:lnTo>
                    <a:lnTo>
                      <a:pt x="1108" y="193"/>
                    </a:lnTo>
                    <a:lnTo>
                      <a:pt x="1128" y="162"/>
                    </a:lnTo>
                    <a:lnTo>
                      <a:pt x="1146" y="130"/>
                    </a:lnTo>
                    <a:lnTo>
                      <a:pt x="1162" y="99"/>
                    </a:lnTo>
                    <a:lnTo>
                      <a:pt x="1176" y="66"/>
                    </a:lnTo>
                    <a:lnTo>
                      <a:pt x="1188" y="33"/>
                    </a:lnTo>
                    <a:lnTo>
                      <a:pt x="1197" y="0"/>
                    </a:lnTo>
                  </a:path>
                </a:pathLst>
              </a:custGeom>
              <a:noFill/>
              <a:ln w="7938">
                <a:solidFill>
                  <a:srgbClr val="000000"/>
                </a:solidFill>
                <a:prstDash val="solid"/>
                <a:round/>
                <a:headEnd/>
                <a:tailEnd/>
              </a:ln>
            </p:spPr>
            <p:txBody>
              <a:bodyPr/>
              <a:lstStyle/>
              <a:p>
                <a:endParaRPr lang="en-US"/>
              </a:p>
            </p:txBody>
          </p:sp>
          <p:sp>
            <p:nvSpPr>
              <p:cNvPr id="55536" name="Freeform 2780"/>
              <p:cNvSpPr>
                <a:spLocks/>
              </p:cNvSpPr>
              <p:nvPr/>
            </p:nvSpPr>
            <p:spPr bwMode="auto">
              <a:xfrm>
                <a:off x="4154" y="2494"/>
                <a:ext cx="22" cy="26"/>
              </a:xfrm>
              <a:custGeom>
                <a:avLst/>
                <a:gdLst>
                  <a:gd name="T0" fmla="*/ 1 w 137"/>
                  <a:gd name="T1" fmla="*/ 0 h 160"/>
                  <a:gd name="T2" fmla="*/ 0 w 137"/>
                  <a:gd name="T3" fmla="*/ 0 h 160"/>
                  <a:gd name="T4" fmla="*/ 0 w 137"/>
                  <a:gd name="T5" fmla="*/ 0 h 160"/>
                  <a:gd name="T6" fmla="*/ 0 w 137"/>
                  <a:gd name="T7" fmla="*/ 0 h 160"/>
                  <a:gd name="T8" fmla="*/ 0 w 137"/>
                  <a:gd name="T9" fmla="*/ 0 h 160"/>
                  <a:gd name="T10" fmla="*/ 0 w 137"/>
                  <a:gd name="T11" fmla="*/ 0 h 160"/>
                  <a:gd name="T12" fmla="*/ 0 w 137"/>
                  <a:gd name="T13" fmla="*/ 0 h 160"/>
                  <a:gd name="T14" fmla="*/ 0 w 137"/>
                  <a:gd name="T15" fmla="*/ 0 h 160"/>
                  <a:gd name="T16" fmla="*/ 0 w 137"/>
                  <a:gd name="T17" fmla="*/ 0 h 160"/>
                  <a:gd name="T18" fmla="*/ 0 w 137"/>
                  <a:gd name="T19" fmla="*/ 0 h 160"/>
                  <a:gd name="T20" fmla="*/ 0 w 137"/>
                  <a:gd name="T21" fmla="*/ 0 h 160"/>
                  <a:gd name="T22" fmla="*/ 0 w 137"/>
                  <a:gd name="T23" fmla="*/ 0 h 160"/>
                  <a:gd name="T24" fmla="*/ 0 w 137"/>
                  <a:gd name="T25" fmla="*/ 0 h 160"/>
                  <a:gd name="T26" fmla="*/ 0 w 137"/>
                  <a:gd name="T27" fmla="*/ 0 h 160"/>
                  <a:gd name="T28" fmla="*/ 0 w 137"/>
                  <a:gd name="T29" fmla="*/ 1 h 160"/>
                  <a:gd name="T30" fmla="*/ 0 w 137"/>
                  <a:gd name="T31" fmla="*/ 1 h 160"/>
                  <a:gd name="T32" fmla="*/ 0 w 137"/>
                  <a:gd name="T33" fmla="*/ 1 h 1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7"/>
                  <a:gd name="T52" fmla="*/ 0 h 160"/>
                  <a:gd name="T53" fmla="*/ 137 w 137"/>
                  <a:gd name="T54" fmla="*/ 160 h 1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7" h="160">
                    <a:moveTo>
                      <a:pt x="137" y="0"/>
                    </a:moveTo>
                    <a:lnTo>
                      <a:pt x="123" y="9"/>
                    </a:lnTo>
                    <a:lnTo>
                      <a:pt x="111" y="17"/>
                    </a:lnTo>
                    <a:lnTo>
                      <a:pt x="98" y="26"/>
                    </a:lnTo>
                    <a:lnTo>
                      <a:pt x="87" y="35"/>
                    </a:lnTo>
                    <a:lnTo>
                      <a:pt x="75" y="44"/>
                    </a:lnTo>
                    <a:lnTo>
                      <a:pt x="65" y="54"/>
                    </a:lnTo>
                    <a:lnTo>
                      <a:pt x="56" y="63"/>
                    </a:lnTo>
                    <a:lnTo>
                      <a:pt x="47" y="74"/>
                    </a:lnTo>
                    <a:lnTo>
                      <a:pt x="38" y="84"/>
                    </a:lnTo>
                    <a:lnTo>
                      <a:pt x="31" y="94"/>
                    </a:lnTo>
                    <a:lnTo>
                      <a:pt x="24" y="105"/>
                    </a:lnTo>
                    <a:lnTo>
                      <a:pt x="18" y="116"/>
                    </a:lnTo>
                    <a:lnTo>
                      <a:pt x="13" y="127"/>
                    </a:lnTo>
                    <a:lnTo>
                      <a:pt x="7" y="137"/>
                    </a:lnTo>
                    <a:lnTo>
                      <a:pt x="4" y="148"/>
                    </a:lnTo>
                    <a:lnTo>
                      <a:pt x="0" y="160"/>
                    </a:lnTo>
                  </a:path>
                </a:pathLst>
              </a:custGeom>
              <a:noFill/>
              <a:ln w="7938">
                <a:solidFill>
                  <a:srgbClr val="000000"/>
                </a:solidFill>
                <a:prstDash val="solid"/>
                <a:round/>
                <a:headEnd/>
                <a:tailEnd/>
              </a:ln>
            </p:spPr>
            <p:txBody>
              <a:bodyPr/>
              <a:lstStyle/>
              <a:p>
                <a:endParaRPr lang="en-US"/>
              </a:p>
            </p:txBody>
          </p:sp>
          <p:sp>
            <p:nvSpPr>
              <p:cNvPr id="55537" name="Freeform 2781"/>
              <p:cNvSpPr>
                <a:spLocks/>
              </p:cNvSpPr>
              <p:nvPr/>
            </p:nvSpPr>
            <p:spPr bwMode="auto">
              <a:xfrm>
                <a:off x="4241" y="2430"/>
                <a:ext cx="14" cy="25"/>
              </a:xfrm>
              <a:custGeom>
                <a:avLst/>
                <a:gdLst>
                  <a:gd name="T0" fmla="*/ 0 w 87"/>
                  <a:gd name="T1" fmla="*/ 1 h 149"/>
                  <a:gd name="T2" fmla="*/ 0 w 87"/>
                  <a:gd name="T3" fmla="*/ 1 h 149"/>
                  <a:gd name="T4" fmla="*/ 0 w 87"/>
                  <a:gd name="T5" fmla="*/ 1 h 149"/>
                  <a:gd name="T6" fmla="*/ 0 w 87"/>
                  <a:gd name="T7" fmla="*/ 1 h 149"/>
                  <a:gd name="T8" fmla="*/ 0 w 87"/>
                  <a:gd name="T9" fmla="*/ 1 h 149"/>
                  <a:gd name="T10" fmla="*/ 0 w 87"/>
                  <a:gd name="T11" fmla="*/ 1 h 149"/>
                  <a:gd name="T12" fmla="*/ 0 w 87"/>
                  <a:gd name="T13" fmla="*/ 1 h 149"/>
                  <a:gd name="T14" fmla="*/ 0 w 87"/>
                  <a:gd name="T15" fmla="*/ 1 h 149"/>
                  <a:gd name="T16" fmla="*/ 0 w 87"/>
                  <a:gd name="T17" fmla="*/ 0 h 149"/>
                  <a:gd name="T18" fmla="*/ 0 w 87"/>
                  <a:gd name="T19" fmla="*/ 0 h 149"/>
                  <a:gd name="T20" fmla="*/ 0 w 87"/>
                  <a:gd name="T21" fmla="*/ 0 h 149"/>
                  <a:gd name="T22" fmla="*/ 0 w 87"/>
                  <a:gd name="T23" fmla="*/ 0 h 149"/>
                  <a:gd name="T24" fmla="*/ 0 w 87"/>
                  <a:gd name="T25" fmla="*/ 0 h 149"/>
                  <a:gd name="T26" fmla="*/ 0 w 87"/>
                  <a:gd name="T27" fmla="*/ 0 h 149"/>
                  <a:gd name="T28" fmla="*/ 0 w 87"/>
                  <a:gd name="T29" fmla="*/ 0 h 149"/>
                  <a:gd name="T30" fmla="*/ 0 w 87"/>
                  <a:gd name="T31" fmla="*/ 0 h 149"/>
                  <a:gd name="T32" fmla="*/ 0 w 87"/>
                  <a:gd name="T33" fmla="*/ 0 h 1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49"/>
                  <a:gd name="T53" fmla="*/ 87 w 87"/>
                  <a:gd name="T54" fmla="*/ 149 h 1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49">
                    <a:moveTo>
                      <a:pt x="0" y="149"/>
                    </a:moveTo>
                    <a:lnTo>
                      <a:pt x="12" y="141"/>
                    </a:lnTo>
                    <a:lnTo>
                      <a:pt x="24" y="133"/>
                    </a:lnTo>
                    <a:lnTo>
                      <a:pt x="34" y="126"/>
                    </a:lnTo>
                    <a:lnTo>
                      <a:pt x="43" y="116"/>
                    </a:lnTo>
                    <a:lnTo>
                      <a:pt x="51" y="107"/>
                    </a:lnTo>
                    <a:lnTo>
                      <a:pt x="59" y="98"/>
                    </a:lnTo>
                    <a:lnTo>
                      <a:pt x="66" y="89"/>
                    </a:lnTo>
                    <a:lnTo>
                      <a:pt x="71" y="80"/>
                    </a:lnTo>
                    <a:lnTo>
                      <a:pt x="77" y="70"/>
                    </a:lnTo>
                    <a:lnTo>
                      <a:pt x="81" y="61"/>
                    </a:lnTo>
                    <a:lnTo>
                      <a:pt x="84" y="51"/>
                    </a:lnTo>
                    <a:lnTo>
                      <a:pt x="86" y="40"/>
                    </a:lnTo>
                    <a:lnTo>
                      <a:pt x="87" y="30"/>
                    </a:lnTo>
                    <a:lnTo>
                      <a:pt x="87" y="20"/>
                    </a:lnTo>
                    <a:lnTo>
                      <a:pt x="86" y="10"/>
                    </a:lnTo>
                    <a:lnTo>
                      <a:pt x="84" y="0"/>
                    </a:lnTo>
                  </a:path>
                </a:pathLst>
              </a:custGeom>
              <a:noFill/>
              <a:ln w="7938">
                <a:solidFill>
                  <a:srgbClr val="000000"/>
                </a:solidFill>
                <a:prstDash val="solid"/>
                <a:round/>
                <a:headEnd/>
                <a:tailEnd/>
              </a:ln>
            </p:spPr>
            <p:txBody>
              <a:bodyPr/>
              <a:lstStyle/>
              <a:p>
                <a:endParaRPr lang="en-US"/>
              </a:p>
            </p:txBody>
          </p:sp>
          <p:sp>
            <p:nvSpPr>
              <p:cNvPr id="55538" name="Freeform 2782"/>
              <p:cNvSpPr>
                <a:spLocks/>
              </p:cNvSpPr>
              <p:nvPr/>
            </p:nvSpPr>
            <p:spPr bwMode="auto">
              <a:xfrm>
                <a:off x="3286" y="2685"/>
                <a:ext cx="10" cy="22"/>
              </a:xfrm>
              <a:custGeom>
                <a:avLst/>
                <a:gdLst>
                  <a:gd name="T0" fmla="*/ 0 w 61"/>
                  <a:gd name="T1" fmla="*/ 0 h 132"/>
                  <a:gd name="T2" fmla="*/ 0 w 61"/>
                  <a:gd name="T3" fmla="*/ 0 h 132"/>
                  <a:gd name="T4" fmla="*/ 0 w 61"/>
                  <a:gd name="T5" fmla="*/ 0 h 132"/>
                  <a:gd name="T6" fmla="*/ 0 w 61"/>
                  <a:gd name="T7" fmla="*/ 0 h 132"/>
                  <a:gd name="T8" fmla="*/ 0 w 61"/>
                  <a:gd name="T9" fmla="*/ 0 h 132"/>
                  <a:gd name="T10" fmla="*/ 0 w 61"/>
                  <a:gd name="T11" fmla="*/ 0 h 132"/>
                  <a:gd name="T12" fmla="*/ 0 w 61"/>
                  <a:gd name="T13" fmla="*/ 0 h 132"/>
                  <a:gd name="T14" fmla="*/ 0 w 61"/>
                  <a:gd name="T15" fmla="*/ 0 h 132"/>
                  <a:gd name="T16" fmla="*/ 0 w 61"/>
                  <a:gd name="T17" fmla="*/ 0 h 132"/>
                  <a:gd name="T18" fmla="*/ 0 w 61"/>
                  <a:gd name="T19" fmla="*/ 0 h 132"/>
                  <a:gd name="T20" fmla="*/ 0 w 61"/>
                  <a:gd name="T21" fmla="*/ 0 h 132"/>
                  <a:gd name="T22" fmla="*/ 0 w 61"/>
                  <a:gd name="T23" fmla="*/ 0 h 132"/>
                  <a:gd name="T24" fmla="*/ 0 w 61"/>
                  <a:gd name="T25" fmla="*/ 0 h 132"/>
                  <a:gd name="T26" fmla="*/ 0 w 61"/>
                  <a:gd name="T27" fmla="*/ 0 h 132"/>
                  <a:gd name="T28" fmla="*/ 0 w 61"/>
                  <a:gd name="T29" fmla="*/ 0 h 132"/>
                  <a:gd name="T30" fmla="*/ 0 w 61"/>
                  <a:gd name="T31" fmla="*/ 0 h 132"/>
                  <a:gd name="T32" fmla="*/ 0 w 61"/>
                  <a:gd name="T33" fmla="*/ 1 h 1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132"/>
                  <a:gd name="T53" fmla="*/ 61 w 61"/>
                  <a:gd name="T54" fmla="*/ 132 h 1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132">
                    <a:moveTo>
                      <a:pt x="3" y="0"/>
                    </a:moveTo>
                    <a:lnTo>
                      <a:pt x="2" y="10"/>
                    </a:lnTo>
                    <a:lnTo>
                      <a:pt x="0" y="17"/>
                    </a:lnTo>
                    <a:lnTo>
                      <a:pt x="0" y="27"/>
                    </a:lnTo>
                    <a:lnTo>
                      <a:pt x="0" y="36"/>
                    </a:lnTo>
                    <a:lnTo>
                      <a:pt x="2" y="44"/>
                    </a:lnTo>
                    <a:lnTo>
                      <a:pt x="4" y="53"/>
                    </a:lnTo>
                    <a:lnTo>
                      <a:pt x="6" y="61"/>
                    </a:lnTo>
                    <a:lnTo>
                      <a:pt x="10" y="70"/>
                    </a:lnTo>
                    <a:lnTo>
                      <a:pt x="13" y="78"/>
                    </a:lnTo>
                    <a:lnTo>
                      <a:pt x="19" y="86"/>
                    </a:lnTo>
                    <a:lnTo>
                      <a:pt x="23" y="94"/>
                    </a:lnTo>
                    <a:lnTo>
                      <a:pt x="30" y="101"/>
                    </a:lnTo>
                    <a:lnTo>
                      <a:pt x="37" y="109"/>
                    </a:lnTo>
                    <a:lnTo>
                      <a:pt x="44" y="117"/>
                    </a:lnTo>
                    <a:lnTo>
                      <a:pt x="52" y="124"/>
                    </a:lnTo>
                    <a:lnTo>
                      <a:pt x="61" y="132"/>
                    </a:lnTo>
                  </a:path>
                </a:pathLst>
              </a:custGeom>
              <a:noFill/>
              <a:ln w="7938">
                <a:solidFill>
                  <a:srgbClr val="000000"/>
                </a:solidFill>
                <a:prstDash val="solid"/>
                <a:round/>
                <a:headEnd/>
                <a:tailEnd/>
              </a:ln>
            </p:spPr>
            <p:txBody>
              <a:bodyPr/>
              <a:lstStyle/>
              <a:p>
                <a:endParaRPr lang="en-US"/>
              </a:p>
            </p:txBody>
          </p:sp>
          <p:sp>
            <p:nvSpPr>
              <p:cNvPr id="55539" name="Freeform 2783"/>
              <p:cNvSpPr>
                <a:spLocks/>
              </p:cNvSpPr>
              <p:nvPr/>
            </p:nvSpPr>
            <p:spPr bwMode="auto">
              <a:xfrm>
                <a:off x="3296" y="2707"/>
                <a:ext cx="88" cy="60"/>
              </a:xfrm>
              <a:custGeom>
                <a:avLst/>
                <a:gdLst>
                  <a:gd name="T0" fmla="*/ 0 w 524"/>
                  <a:gd name="T1" fmla="*/ 0 h 360"/>
                  <a:gd name="T2" fmla="*/ 0 w 524"/>
                  <a:gd name="T3" fmla="*/ 0 h 360"/>
                  <a:gd name="T4" fmla="*/ 1 w 524"/>
                  <a:gd name="T5" fmla="*/ 0 h 360"/>
                  <a:gd name="T6" fmla="*/ 1 w 524"/>
                  <a:gd name="T7" fmla="*/ 1 h 360"/>
                  <a:gd name="T8" fmla="*/ 1 w 524"/>
                  <a:gd name="T9" fmla="*/ 1 h 360"/>
                  <a:gd name="T10" fmla="*/ 2 w 524"/>
                  <a:gd name="T11" fmla="*/ 1 h 360"/>
                  <a:gd name="T12" fmla="*/ 2 w 524"/>
                  <a:gd name="T13" fmla="*/ 1 h 360"/>
                  <a:gd name="T14" fmla="*/ 2 w 524"/>
                  <a:gd name="T15" fmla="*/ 2 h 360"/>
                  <a:gd name="T16" fmla="*/ 3 w 524"/>
                  <a:gd name="T17" fmla="*/ 2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4"/>
                  <a:gd name="T28" fmla="*/ 0 h 360"/>
                  <a:gd name="T29" fmla="*/ 524 w 524"/>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4" h="360">
                    <a:moveTo>
                      <a:pt x="0" y="0"/>
                    </a:moveTo>
                    <a:lnTo>
                      <a:pt x="61" y="47"/>
                    </a:lnTo>
                    <a:lnTo>
                      <a:pt x="123" y="93"/>
                    </a:lnTo>
                    <a:lnTo>
                      <a:pt x="187" y="140"/>
                    </a:lnTo>
                    <a:lnTo>
                      <a:pt x="252" y="185"/>
                    </a:lnTo>
                    <a:lnTo>
                      <a:pt x="318" y="229"/>
                    </a:lnTo>
                    <a:lnTo>
                      <a:pt x="386" y="274"/>
                    </a:lnTo>
                    <a:lnTo>
                      <a:pt x="454" y="317"/>
                    </a:lnTo>
                    <a:lnTo>
                      <a:pt x="524" y="360"/>
                    </a:lnTo>
                  </a:path>
                </a:pathLst>
              </a:custGeom>
              <a:noFill/>
              <a:ln w="7938">
                <a:solidFill>
                  <a:srgbClr val="000000"/>
                </a:solidFill>
                <a:prstDash val="solid"/>
                <a:round/>
                <a:headEnd/>
                <a:tailEnd/>
              </a:ln>
            </p:spPr>
            <p:txBody>
              <a:bodyPr/>
              <a:lstStyle/>
              <a:p>
                <a:endParaRPr lang="en-US"/>
              </a:p>
            </p:txBody>
          </p:sp>
          <p:sp>
            <p:nvSpPr>
              <p:cNvPr id="55540" name="Freeform 2784"/>
              <p:cNvSpPr>
                <a:spLocks/>
              </p:cNvSpPr>
              <p:nvPr/>
            </p:nvSpPr>
            <p:spPr bwMode="auto">
              <a:xfrm>
                <a:off x="4254" y="2707"/>
                <a:ext cx="0" cy="1"/>
              </a:xfrm>
              <a:custGeom>
                <a:avLst/>
                <a:gdLst>
                  <a:gd name="T0" fmla="*/ 0 h 6"/>
                  <a:gd name="T1" fmla="*/ 0 h 6"/>
                  <a:gd name="T2" fmla="*/ 0 h 6"/>
                  <a:gd name="T3" fmla="*/ 0 h 6"/>
                  <a:gd name="T4" fmla="*/ 0 h 6"/>
                  <a:gd name="T5" fmla="*/ 0 h 6"/>
                  <a:gd name="T6" fmla="*/ 0 h 6"/>
                  <a:gd name="T7" fmla="*/ 0 h 6"/>
                  <a:gd name="T8" fmla="*/ 0 h 6"/>
                  <a:gd name="T9" fmla="*/ 0 h 6"/>
                  <a:gd name="T10" fmla="*/ 0 h 6"/>
                  <a:gd name="T11" fmla="*/ 0 h 6"/>
                  <a:gd name="T12" fmla="*/ 0 h 6"/>
                  <a:gd name="T13" fmla="*/ 0 h 6"/>
                  <a:gd name="T14" fmla="*/ 0 h 6"/>
                  <a:gd name="T15" fmla="*/ 0 h 6"/>
                  <a:gd name="T16" fmla="*/ 0 h 6"/>
                  <a:gd name="T17" fmla="*/ 0 h 6"/>
                  <a:gd name="T18" fmla="*/ 0 h 6"/>
                  <a:gd name="T19" fmla="*/ 0 h 6"/>
                  <a:gd name="T20" fmla="*/ 0 h 6"/>
                  <a:gd name="T21" fmla="*/ 0 h 6"/>
                  <a:gd name="T22" fmla="*/ 0 h 6"/>
                  <a:gd name="T23" fmla="*/ 0 h 6"/>
                  <a:gd name="T24" fmla="*/ 0 h 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h 6"/>
                  <a:gd name="T51" fmla="*/ 6 h 6"/>
                </a:gdLst>
                <a:ahLst/>
                <a:cxnLst>
                  <a:cxn ang="T25">
                    <a:pos x="0" y="T0"/>
                  </a:cxn>
                  <a:cxn ang="T26">
                    <a:pos x="0" y="T1"/>
                  </a:cxn>
                  <a:cxn ang="T27">
                    <a:pos x="0" y="T2"/>
                  </a:cxn>
                  <a:cxn ang="T28">
                    <a:pos x="0" y="T3"/>
                  </a:cxn>
                  <a:cxn ang="T29">
                    <a:pos x="0" y="T4"/>
                  </a:cxn>
                  <a:cxn ang="T30">
                    <a:pos x="0" y="T5"/>
                  </a:cxn>
                  <a:cxn ang="T31">
                    <a:pos x="0" y="T6"/>
                  </a:cxn>
                  <a:cxn ang="T32">
                    <a:pos x="0" y="T7"/>
                  </a:cxn>
                  <a:cxn ang="T33">
                    <a:pos x="0" y="T8"/>
                  </a:cxn>
                  <a:cxn ang="T34">
                    <a:pos x="0" y="T9"/>
                  </a:cxn>
                  <a:cxn ang="T35">
                    <a:pos x="0" y="T10"/>
                  </a:cxn>
                  <a:cxn ang="T36">
                    <a:pos x="0" y="T11"/>
                  </a:cxn>
                  <a:cxn ang="T37">
                    <a:pos x="0" y="T12"/>
                  </a:cxn>
                  <a:cxn ang="T38">
                    <a:pos x="0" y="T13"/>
                  </a:cxn>
                  <a:cxn ang="T39">
                    <a:pos x="0" y="T14"/>
                  </a:cxn>
                  <a:cxn ang="T40">
                    <a:pos x="0" y="T15"/>
                  </a:cxn>
                  <a:cxn ang="T41">
                    <a:pos x="0" y="T16"/>
                  </a:cxn>
                  <a:cxn ang="T42">
                    <a:pos x="0" y="T17"/>
                  </a:cxn>
                  <a:cxn ang="T43">
                    <a:pos x="0" y="T18"/>
                  </a:cxn>
                  <a:cxn ang="T44">
                    <a:pos x="0" y="T19"/>
                  </a:cxn>
                  <a:cxn ang="T45">
                    <a:pos x="0" y="T20"/>
                  </a:cxn>
                  <a:cxn ang="T46">
                    <a:pos x="0" y="T21"/>
                  </a:cxn>
                  <a:cxn ang="T47">
                    <a:pos x="0" y="T22"/>
                  </a:cxn>
                  <a:cxn ang="T48">
                    <a:pos x="0" y="T23"/>
                  </a:cxn>
                  <a:cxn ang="T49">
                    <a:pos x="0" y="T24"/>
                  </a:cxn>
                </a:cxnLst>
                <a:rect l="0" t="T50" r="0" b="T51"/>
                <a:pathLst>
                  <a:path h="6">
                    <a:moveTo>
                      <a:pt x="0" y="6"/>
                    </a:moveTo>
                    <a:lnTo>
                      <a:pt x="0" y="6"/>
                    </a:lnTo>
                    <a:lnTo>
                      <a:pt x="0" y="5"/>
                    </a:lnTo>
                    <a:lnTo>
                      <a:pt x="0" y="4"/>
                    </a:lnTo>
                    <a:lnTo>
                      <a:pt x="0" y="2"/>
                    </a:lnTo>
                    <a:lnTo>
                      <a:pt x="0" y="1"/>
                    </a:lnTo>
                    <a:lnTo>
                      <a:pt x="0" y="0"/>
                    </a:lnTo>
                  </a:path>
                </a:pathLst>
              </a:custGeom>
              <a:noFill/>
              <a:ln w="7938">
                <a:solidFill>
                  <a:srgbClr val="000000"/>
                </a:solidFill>
                <a:prstDash val="solid"/>
                <a:round/>
                <a:headEnd/>
                <a:tailEnd/>
              </a:ln>
            </p:spPr>
            <p:txBody>
              <a:bodyPr/>
              <a:lstStyle/>
              <a:p>
                <a:endParaRPr lang="en-US"/>
              </a:p>
            </p:txBody>
          </p:sp>
          <p:sp>
            <p:nvSpPr>
              <p:cNvPr id="55541" name="Freeform 2785"/>
              <p:cNvSpPr>
                <a:spLocks/>
              </p:cNvSpPr>
              <p:nvPr/>
            </p:nvSpPr>
            <p:spPr bwMode="auto">
              <a:xfrm>
                <a:off x="4254" y="2636"/>
                <a:ext cx="0" cy="2"/>
              </a:xfrm>
              <a:custGeom>
                <a:avLst/>
                <a:gdLst>
                  <a:gd name="T0" fmla="*/ 0 h 10"/>
                  <a:gd name="T1" fmla="*/ 0 h 10"/>
                  <a:gd name="T2" fmla="*/ 0 h 10"/>
                  <a:gd name="T3" fmla="*/ 0 h 10"/>
                  <a:gd name="T4" fmla="*/ 0 h 10"/>
                  <a:gd name="T5" fmla="*/ 0 h 10"/>
                  <a:gd name="T6" fmla="*/ 0 h 10"/>
                  <a:gd name="T7" fmla="*/ 0 h 10"/>
                  <a:gd name="T8" fmla="*/ 0 h 10"/>
                  <a:gd name="T9" fmla="*/ 0 h 10"/>
                  <a:gd name="T10" fmla="*/ 0 h 10"/>
                  <a:gd name="T11" fmla="*/ 0 h 10"/>
                  <a:gd name="T12" fmla="*/ 0 h 10"/>
                  <a:gd name="T13" fmla="*/ 0 h 10"/>
                  <a:gd name="T14" fmla="*/ 0 h 10"/>
                  <a:gd name="T15" fmla="*/ 0 h 10"/>
                  <a:gd name="T16" fmla="*/ 0 h 10"/>
                  <a:gd name="T17" fmla="*/ 0 h 10"/>
                  <a:gd name="T18" fmla="*/ 0 h 10"/>
                  <a:gd name="T19" fmla="*/ 0 h 10"/>
                  <a:gd name="T20" fmla="*/ 0 h 10"/>
                  <a:gd name="T21" fmla="*/ 0 h 10"/>
                  <a:gd name="T22" fmla="*/ 0 h 10"/>
                  <a:gd name="T23" fmla="*/ 0 h 10"/>
                  <a:gd name="T24" fmla="*/ 0 h 10"/>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h 10"/>
                  <a:gd name="T51" fmla="*/ 10 h 10"/>
                </a:gdLst>
                <a:ahLst/>
                <a:cxnLst>
                  <a:cxn ang="T25">
                    <a:pos x="0" y="T0"/>
                  </a:cxn>
                  <a:cxn ang="T26">
                    <a:pos x="0" y="T1"/>
                  </a:cxn>
                  <a:cxn ang="T27">
                    <a:pos x="0" y="T2"/>
                  </a:cxn>
                  <a:cxn ang="T28">
                    <a:pos x="0" y="T3"/>
                  </a:cxn>
                  <a:cxn ang="T29">
                    <a:pos x="0" y="T4"/>
                  </a:cxn>
                  <a:cxn ang="T30">
                    <a:pos x="0" y="T5"/>
                  </a:cxn>
                  <a:cxn ang="T31">
                    <a:pos x="0" y="T6"/>
                  </a:cxn>
                  <a:cxn ang="T32">
                    <a:pos x="0" y="T7"/>
                  </a:cxn>
                  <a:cxn ang="T33">
                    <a:pos x="0" y="T8"/>
                  </a:cxn>
                  <a:cxn ang="T34">
                    <a:pos x="0" y="T9"/>
                  </a:cxn>
                  <a:cxn ang="T35">
                    <a:pos x="0" y="T10"/>
                  </a:cxn>
                  <a:cxn ang="T36">
                    <a:pos x="0" y="T11"/>
                  </a:cxn>
                  <a:cxn ang="T37">
                    <a:pos x="0" y="T12"/>
                  </a:cxn>
                  <a:cxn ang="T38">
                    <a:pos x="0" y="T13"/>
                  </a:cxn>
                  <a:cxn ang="T39">
                    <a:pos x="0" y="T14"/>
                  </a:cxn>
                  <a:cxn ang="T40">
                    <a:pos x="0" y="T15"/>
                  </a:cxn>
                  <a:cxn ang="T41">
                    <a:pos x="0" y="T16"/>
                  </a:cxn>
                  <a:cxn ang="T42">
                    <a:pos x="0" y="T17"/>
                  </a:cxn>
                  <a:cxn ang="T43">
                    <a:pos x="0" y="T18"/>
                  </a:cxn>
                  <a:cxn ang="T44">
                    <a:pos x="0" y="T19"/>
                  </a:cxn>
                  <a:cxn ang="T45">
                    <a:pos x="0" y="T20"/>
                  </a:cxn>
                  <a:cxn ang="T46">
                    <a:pos x="0" y="T21"/>
                  </a:cxn>
                  <a:cxn ang="T47">
                    <a:pos x="0" y="T22"/>
                  </a:cxn>
                  <a:cxn ang="T48">
                    <a:pos x="0" y="T23"/>
                  </a:cxn>
                  <a:cxn ang="T49">
                    <a:pos x="0" y="T24"/>
                  </a:cxn>
                </a:cxnLst>
                <a:rect l="0" t="T50" r="0" b="T51"/>
                <a:pathLst>
                  <a:path h="10">
                    <a:moveTo>
                      <a:pt x="0" y="10"/>
                    </a:moveTo>
                    <a:lnTo>
                      <a:pt x="0" y="10"/>
                    </a:lnTo>
                    <a:lnTo>
                      <a:pt x="0" y="8"/>
                    </a:lnTo>
                    <a:lnTo>
                      <a:pt x="0" y="7"/>
                    </a:lnTo>
                    <a:lnTo>
                      <a:pt x="0" y="6"/>
                    </a:lnTo>
                    <a:lnTo>
                      <a:pt x="0" y="5"/>
                    </a:lnTo>
                    <a:lnTo>
                      <a:pt x="0" y="4"/>
                    </a:lnTo>
                    <a:lnTo>
                      <a:pt x="0" y="3"/>
                    </a:lnTo>
                    <a:lnTo>
                      <a:pt x="0" y="2"/>
                    </a:lnTo>
                    <a:lnTo>
                      <a:pt x="0" y="0"/>
                    </a:lnTo>
                  </a:path>
                </a:pathLst>
              </a:custGeom>
              <a:noFill/>
              <a:ln w="7938">
                <a:solidFill>
                  <a:srgbClr val="000000"/>
                </a:solidFill>
                <a:prstDash val="solid"/>
                <a:round/>
                <a:headEnd/>
                <a:tailEnd/>
              </a:ln>
            </p:spPr>
            <p:txBody>
              <a:bodyPr/>
              <a:lstStyle/>
              <a:p>
                <a:endParaRPr lang="en-US"/>
              </a:p>
            </p:txBody>
          </p:sp>
          <p:sp>
            <p:nvSpPr>
              <p:cNvPr id="55542" name="Freeform 2786"/>
              <p:cNvSpPr>
                <a:spLocks/>
              </p:cNvSpPr>
              <p:nvPr/>
            </p:nvSpPr>
            <p:spPr bwMode="auto">
              <a:xfrm>
                <a:off x="3517" y="2849"/>
                <a:ext cx="15" cy="104"/>
              </a:xfrm>
              <a:custGeom>
                <a:avLst/>
                <a:gdLst>
                  <a:gd name="T0" fmla="*/ 1 w 88"/>
                  <a:gd name="T1" fmla="*/ 3 h 623"/>
                  <a:gd name="T2" fmla="*/ 0 w 88"/>
                  <a:gd name="T3" fmla="*/ 3 h 623"/>
                  <a:gd name="T4" fmla="*/ 0 w 88"/>
                  <a:gd name="T5" fmla="*/ 2 h 623"/>
                  <a:gd name="T6" fmla="*/ 0 w 88"/>
                  <a:gd name="T7" fmla="*/ 2 h 623"/>
                  <a:gd name="T8" fmla="*/ 0 w 88"/>
                  <a:gd name="T9" fmla="*/ 2 h 623"/>
                  <a:gd name="T10" fmla="*/ 0 w 88"/>
                  <a:gd name="T11" fmla="*/ 1 h 623"/>
                  <a:gd name="T12" fmla="*/ 0 w 88"/>
                  <a:gd name="T13" fmla="*/ 1 h 623"/>
                  <a:gd name="T14" fmla="*/ 0 w 88"/>
                  <a:gd name="T15" fmla="*/ 1 h 623"/>
                  <a:gd name="T16" fmla="*/ 0 w 88"/>
                  <a:gd name="T17" fmla="*/ 0 h 623"/>
                  <a:gd name="T18" fmla="*/ 0 w 88"/>
                  <a:gd name="T19" fmla="*/ 0 h 623"/>
                  <a:gd name="T20" fmla="*/ 0 w 88"/>
                  <a:gd name="T21" fmla="*/ 0 h 6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623"/>
                  <a:gd name="T35" fmla="*/ 88 w 88"/>
                  <a:gd name="T36" fmla="*/ 623 h 6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623">
                    <a:moveTo>
                      <a:pt x="88" y="623"/>
                    </a:moveTo>
                    <a:lnTo>
                      <a:pt x="77" y="546"/>
                    </a:lnTo>
                    <a:lnTo>
                      <a:pt x="63" y="469"/>
                    </a:lnTo>
                    <a:lnTo>
                      <a:pt x="50" y="391"/>
                    </a:lnTo>
                    <a:lnTo>
                      <a:pt x="36" y="314"/>
                    </a:lnTo>
                    <a:lnTo>
                      <a:pt x="24" y="237"/>
                    </a:lnTo>
                    <a:lnTo>
                      <a:pt x="13" y="159"/>
                    </a:lnTo>
                    <a:lnTo>
                      <a:pt x="9" y="119"/>
                    </a:lnTo>
                    <a:lnTo>
                      <a:pt x="4" y="79"/>
                    </a:lnTo>
                    <a:lnTo>
                      <a:pt x="2" y="40"/>
                    </a:lnTo>
                    <a:lnTo>
                      <a:pt x="0" y="0"/>
                    </a:lnTo>
                  </a:path>
                </a:pathLst>
              </a:custGeom>
              <a:noFill/>
              <a:ln w="7938">
                <a:solidFill>
                  <a:srgbClr val="000000"/>
                </a:solidFill>
                <a:prstDash val="solid"/>
                <a:round/>
                <a:headEnd/>
                <a:tailEnd/>
              </a:ln>
            </p:spPr>
            <p:txBody>
              <a:bodyPr/>
              <a:lstStyle/>
              <a:p>
                <a:endParaRPr lang="en-US"/>
              </a:p>
            </p:txBody>
          </p:sp>
          <p:sp>
            <p:nvSpPr>
              <p:cNvPr id="55543" name="Line 2787"/>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4" name="Line 2788"/>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5" name="Line 2789"/>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6" name="Line 2790"/>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7" name="Line 2791"/>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8" name="Line 2792"/>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49" name="Line 2793"/>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0" name="Line 2794"/>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1" name="Line 2795"/>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2" name="Line 2796"/>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3" name="Line 2797"/>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4" name="Line 2798"/>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5" name="Line 2799"/>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6" name="Line 2800"/>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7" name="Line 2801"/>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8" name="Line 2802"/>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59" name="Line 2803"/>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60" name="Line 2804"/>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61" name="Line 2805"/>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62" name="Line 2806"/>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63" name="Line 2807"/>
              <p:cNvSpPr>
                <a:spLocks noChangeShapeType="1"/>
              </p:cNvSpPr>
              <p:nvPr/>
            </p:nvSpPr>
            <p:spPr bwMode="auto">
              <a:xfrm flipV="1">
                <a:off x="4172" y="2779"/>
                <a:ext cx="0" cy="177"/>
              </a:xfrm>
              <a:prstGeom prst="line">
                <a:avLst/>
              </a:prstGeom>
              <a:noFill/>
              <a:ln w="7938">
                <a:solidFill>
                  <a:srgbClr val="000000"/>
                </a:solidFill>
                <a:round/>
                <a:headEnd/>
                <a:tailEnd/>
              </a:ln>
            </p:spPr>
            <p:txBody>
              <a:bodyPr/>
              <a:lstStyle/>
              <a:p>
                <a:endParaRPr lang="en-US"/>
              </a:p>
            </p:txBody>
          </p:sp>
          <p:sp>
            <p:nvSpPr>
              <p:cNvPr id="55564" name="Line 2808"/>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65" name="Line 2809"/>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66" name="Line 2810"/>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67" name="Line 2811"/>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68" name="Line 2812"/>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69" name="Line 2813"/>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0" name="Line 2814"/>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1" name="Line 2815"/>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2" name="Line 2816"/>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3" name="Line 2817"/>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4" name="Line 2818"/>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5" name="Line 2819"/>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6" name="Line 2820"/>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7" name="Line 2821"/>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8" name="Line 2822"/>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79" name="Line 2823"/>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580" name="Line 2824"/>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grpSp>
        <p:grpSp>
          <p:nvGrpSpPr>
            <p:cNvPr id="52245" name="Group 3026"/>
            <p:cNvGrpSpPr>
              <a:grpSpLocks/>
            </p:cNvGrpSpPr>
            <p:nvPr/>
          </p:nvGrpSpPr>
          <p:grpSpPr bwMode="auto">
            <a:xfrm>
              <a:off x="3286" y="2434"/>
              <a:ext cx="1014" cy="523"/>
              <a:chOff x="3286" y="2434"/>
              <a:chExt cx="1014" cy="523"/>
            </a:xfrm>
          </p:grpSpPr>
          <p:sp>
            <p:nvSpPr>
              <p:cNvPr id="55181" name="Line 2826"/>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182" name="Line 2827"/>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183" name="Line 2828"/>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184" name="Line 2829"/>
              <p:cNvSpPr>
                <a:spLocks noChangeShapeType="1"/>
              </p:cNvSpPr>
              <p:nvPr/>
            </p:nvSpPr>
            <p:spPr bwMode="auto">
              <a:xfrm flipV="1">
                <a:off x="4184" y="2772"/>
                <a:ext cx="0" cy="185"/>
              </a:xfrm>
              <a:prstGeom prst="line">
                <a:avLst/>
              </a:prstGeom>
              <a:noFill/>
              <a:ln w="7938">
                <a:solidFill>
                  <a:srgbClr val="000000"/>
                </a:solidFill>
                <a:round/>
                <a:headEnd/>
                <a:tailEnd/>
              </a:ln>
            </p:spPr>
            <p:txBody>
              <a:bodyPr/>
              <a:lstStyle/>
              <a:p>
                <a:endParaRPr lang="en-US"/>
              </a:p>
            </p:txBody>
          </p:sp>
          <p:sp>
            <p:nvSpPr>
              <p:cNvPr id="55185" name="Freeform 2830"/>
              <p:cNvSpPr>
                <a:spLocks/>
              </p:cNvSpPr>
              <p:nvPr/>
            </p:nvSpPr>
            <p:spPr bwMode="auto">
              <a:xfrm>
                <a:off x="4181" y="2763"/>
                <a:ext cx="3" cy="9"/>
              </a:xfrm>
              <a:custGeom>
                <a:avLst/>
                <a:gdLst>
                  <a:gd name="T0" fmla="*/ 0 w 14"/>
                  <a:gd name="T1" fmla="*/ 0 h 54"/>
                  <a:gd name="T2" fmla="*/ 0 w 14"/>
                  <a:gd name="T3" fmla="*/ 0 h 54"/>
                  <a:gd name="T4" fmla="*/ 0 w 14"/>
                  <a:gd name="T5" fmla="*/ 0 h 54"/>
                  <a:gd name="T6" fmla="*/ 0 w 14"/>
                  <a:gd name="T7" fmla="*/ 0 h 54"/>
                  <a:gd name="T8" fmla="*/ 0 w 14"/>
                  <a:gd name="T9" fmla="*/ 0 h 54"/>
                  <a:gd name="T10" fmla="*/ 0 60000 65536"/>
                  <a:gd name="T11" fmla="*/ 0 60000 65536"/>
                  <a:gd name="T12" fmla="*/ 0 60000 65536"/>
                  <a:gd name="T13" fmla="*/ 0 60000 65536"/>
                  <a:gd name="T14" fmla="*/ 0 60000 65536"/>
                  <a:gd name="T15" fmla="*/ 0 w 14"/>
                  <a:gd name="T16" fmla="*/ 0 h 54"/>
                  <a:gd name="T17" fmla="*/ 14 w 14"/>
                  <a:gd name="T18" fmla="*/ 54 h 54"/>
                </a:gdLst>
                <a:ahLst/>
                <a:cxnLst>
                  <a:cxn ang="T10">
                    <a:pos x="T0" y="T1"/>
                  </a:cxn>
                  <a:cxn ang="T11">
                    <a:pos x="T2" y="T3"/>
                  </a:cxn>
                  <a:cxn ang="T12">
                    <a:pos x="T4" y="T5"/>
                  </a:cxn>
                  <a:cxn ang="T13">
                    <a:pos x="T6" y="T7"/>
                  </a:cxn>
                  <a:cxn ang="T14">
                    <a:pos x="T8" y="T9"/>
                  </a:cxn>
                </a:cxnLst>
                <a:rect l="T15" t="T16" r="T17" b="T18"/>
                <a:pathLst>
                  <a:path w="14" h="54">
                    <a:moveTo>
                      <a:pt x="14" y="54"/>
                    </a:moveTo>
                    <a:lnTo>
                      <a:pt x="13" y="38"/>
                    </a:lnTo>
                    <a:lnTo>
                      <a:pt x="11" y="24"/>
                    </a:lnTo>
                    <a:lnTo>
                      <a:pt x="6" y="10"/>
                    </a:lnTo>
                    <a:lnTo>
                      <a:pt x="0" y="0"/>
                    </a:lnTo>
                  </a:path>
                </a:pathLst>
              </a:custGeom>
              <a:noFill/>
              <a:ln w="7938">
                <a:solidFill>
                  <a:srgbClr val="000000"/>
                </a:solidFill>
                <a:prstDash val="solid"/>
                <a:round/>
                <a:headEnd/>
                <a:tailEnd/>
              </a:ln>
            </p:spPr>
            <p:txBody>
              <a:bodyPr/>
              <a:lstStyle/>
              <a:p>
                <a:endParaRPr lang="en-US"/>
              </a:p>
            </p:txBody>
          </p:sp>
          <p:sp>
            <p:nvSpPr>
              <p:cNvPr id="55186" name="Line 2831"/>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87" name="Line 2832"/>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88" name="Line 2833"/>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89" name="Line 2834"/>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0" name="Line 2835"/>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1" name="Line 2836"/>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2" name="Line 2837"/>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3" name="Line 2838"/>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4" name="Line 2839"/>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5" name="Line 2840"/>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6" name="Line 2841"/>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7" name="Line 2842"/>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8" name="Line 2843"/>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199" name="Line 2844"/>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0" name="Line 2845"/>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1" name="Line 2846"/>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2" name="Line 2847"/>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3" name="Line 2848"/>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4" name="Line 2849"/>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5" name="Line 2850"/>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6" name="Line 2851"/>
              <p:cNvSpPr>
                <a:spLocks noChangeShapeType="1"/>
              </p:cNvSpPr>
              <p:nvPr/>
            </p:nvSpPr>
            <p:spPr bwMode="auto">
              <a:xfrm flipH="1">
                <a:off x="3850" y="2775"/>
                <a:ext cx="315" cy="181"/>
              </a:xfrm>
              <a:prstGeom prst="line">
                <a:avLst/>
              </a:prstGeom>
              <a:noFill/>
              <a:ln w="7938">
                <a:solidFill>
                  <a:srgbClr val="000000"/>
                </a:solidFill>
                <a:round/>
                <a:headEnd/>
                <a:tailEnd/>
              </a:ln>
            </p:spPr>
            <p:txBody>
              <a:bodyPr/>
              <a:lstStyle/>
              <a:p>
                <a:endParaRPr lang="en-US"/>
              </a:p>
            </p:txBody>
          </p:sp>
          <p:sp>
            <p:nvSpPr>
              <p:cNvPr id="55207" name="Freeform 2852"/>
              <p:cNvSpPr>
                <a:spLocks/>
              </p:cNvSpPr>
              <p:nvPr/>
            </p:nvSpPr>
            <p:spPr bwMode="auto">
              <a:xfrm>
                <a:off x="4165" y="2774"/>
                <a:ext cx="7" cy="5"/>
              </a:xfrm>
              <a:custGeom>
                <a:avLst/>
                <a:gdLst>
                  <a:gd name="T0" fmla="*/ 0 w 44"/>
                  <a:gd name="T1" fmla="*/ 0 h 32"/>
                  <a:gd name="T2" fmla="*/ 0 w 44"/>
                  <a:gd name="T3" fmla="*/ 0 h 32"/>
                  <a:gd name="T4" fmla="*/ 0 w 44"/>
                  <a:gd name="T5" fmla="*/ 0 h 32"/>
                  <a:gd name="T6" fmla="*/ 0 w 44"/>
                  <a:gd name="T7" fmla="*/ 0 h 32"/>
                  <a:gd name="T8" fmla="*/ 0 w 44"/>
                  <a:gd name="T9" fmla="*/ 0 h 32"/>
                  <a:gd name="T10" fmla="*/ 0 w 44"/>
                  <a:gd name="T11" fmla="*/ 0 h 32"/>
                  <a:gd name="T12" fmla="*/ 0 w 44"/>
                  <a:gd name="T13" fmla="*/ 0 h 32"/>
                  <a:gd name="T14" fmla="*/ 0 w 44"/>
                  <a:gd name="T15" fmla="*/ 0 h 32"/>
                  <a:gd name="T16" fmla="*/ 0 w 44"/>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32"/>
                  <a:gd name="T29" fmla="*/ 44 w 44"/>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32">
                    <a:moveTo>
                      <a:pt x="44" y="32"/>
                    </a:moveTo>
                    <a:lnTo>
                      <a:pt x="43" y="21"/>
                    </a:lnTo>
                    <a:lnTo>
                      <a:pt x="40" y="13"/>
                    </a:lnTo>
                    <a:lnTo>
                      <a:pt x="36" y="8"/>
                    </a:lnTo>
                    <a:lnTo>
                      <a:pt x="31" y="3"/>
                    </a:lnTo>
                    <a:lnTo>
                      <a:pt x="25" y="0"/>
                    </a:lnTo>
                    <a:lnTo>
                      <a:pt x="17" y="0"/>
                    </a:lnTo>
                    <a:lnTo>
                      <a:pt x="9" y="2"/>
                    </a:lnTo>
                    <a:lnTo>
                      <a:pt x="0" y="5"/>
                    </a:lnTo>
                  </a:path>
                </a:pathLst>
              </a:custGeom>
              <a:noFill/>
              <a:ln w="7938">
                <a:solidFill>
                  <a:srgbClr val="000000"/>
                </a:solidFill>
                <a:prstDash val="solid"/>
                <a:round/>
                <a:headEnd/>
                <a:tailEnd/>
              </a:ln>
            </p:spPr>
            <p:txBody>
              <a:bodyPr/>
              <a:lstStyle/>
              <a:p>
                <a:endParaRPr lang="en-US"/>
              </a:p>
            </p:txBody>
          </p:sp>
          <p:sp>
            <p:nvSpPr>
              <p:cNvPr id="55208" name="Freeform 2853"/>
              <p:cNvSpPr>
                <a:spLocks/>
              </p:cNvSpPr>
              <p:nvPr/>
            </p:nvSpPr>
            <p:spPr bwMode="auto">
              <a:xfrm>
                <a:off x="4176" y="2763"/>
                <a:ext cx="8" cy="2"/>
              </a:xfrm>
              <a:custGeom>
                <a:avLst/>
                <a:gdLst>
                  <a:gd name="T0" fmla="*/ 0 w 46"/>
                  <a:gd name="T1" fmla="*/ 0 h 13"/>
                  <a:gd name="T2" fmla="*/ 0 w 46"/>
                  <a:gd name="T3" fmla="*/ 0 h 13"/>
                  <a:gd name="T4" fmla="*/ 0 w 46"/>
                  <a:gd name="T5" fmla="*/ 0 h 13"/>
                  <a:gd name="T6" fmla="*/ 0 w 46"/>
                  <a:gd name="T7" fmla="*/ 0 h 13"/>
                  <a:gd name="T8" fmla="*/ 0 w 46"/>
                  <a:gd name="T9" fmla="*/ 0 h 13"/>
                  <a:gd name="T10" fmla="*/ 0 w 46"/>
                  <a:gd name="T11" fmla="*/ 0 h 13"/>
                  <a:gd name="T12" fmla="*/ 0 w 46"/>
                  <a:gd name="T13" fmla="*/ 0 h 13"/>
                  <a:gd name="T14" fmla="*/ 0 w 46"/>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13"/>
                  <a:gd name="T26" fmla="*/ 46 w 46"/>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13">
                    <a:moveTo>
                      <a:pt x="46" y="2"/>
                    </a:moveTo>
                    <a:lnTo>
                      <a:pt x="42" y="1"/>
                    </a:lnTo>
                    <a:lnTo>
                      <a:pt x="38" y="0"/>
                    </a:lnTo>
                    <a:lnTo>
                      <a:pt x="33" y="0"/>
                    </a:lnTo>
                    <a:lnTo>
                      <a:pt x="27" y="1"/>
                    </a:lnTo>
                    <a:lnTo>
                      <a:pt x="19" y="4"/>
                    </a:lnTo>
                    <a:lnTo>
                      <a:pt x="9" y="8"/>
                    </a:lnTo>
                    <a:lnTo>
                      <a:pt x="0" y="13"/>
                    </a:lnTo>
                  </a:path>
                </a:pathLst>
              </a:custGeom>
              <a:noFill/>
              <a:ln w="7938">
                <a:solidFill>
                  <a:srgbClr val="000000"/>
                </a:solidFill>
                <a:prstDash val="solid"/>
                <a:round/>
                <a:headEnd/>
                <a:tailEnd/>
              </a:ln>
            </p:spPr>
            <p:txBody>
              <a:bodyPr/>
              <a:lstStyle/>
              <a:p>
                <a:endParaRPr lang="en-US"/>
              </a:p>
            </p:txBody>
          </p:sp>
          <p:sp>
            <p:nvSpPr>
              <p:cNvPr id="55209" name="Freeform 2854"/>
              <p:cNvSpPr>
                <a:spLocks/>
              </p:cNvSpPr>
              <p:nvPr/>
            </p:nvSpPr>
            <p:spPr bwMode="auto">
              <a:xfrm>
                <a:off x="4249" y="2708"/>
                <a:ext cx="5" cy="249"/>
              </a:xfrm>
              <a:custGeom>
                <a:avLst/>
                <a:gdLst>
                  <a:gd name="T0" fmla="*/ 0 w 27"/>
                  <a:gd name="T1" fmla="*/ 0 h 1495"/>
                  <a:gd name="T2" fmla="*/ 0 w 27"/>
                  <a:gd name="T3" fmla="*/ 0 h 1495"/>
                  <a:gd name="T4" fmla="*/ 0 w 27"/>
                  <a:gd name="T5" fmla="*/ 1 h 1495"/>
                  <a:gd name="T6" fmla="*/ 0 w 27"/>
                  <a:gd name="T7" fmla="*/ 1 h 1495"/>
                  <a:gd name="T8" fmla="*/ 0 w 27"/>
                  <a:gd name="T9" fmla="*/ 2 h 1495"/>
                  <a:gd name="T10" fmla="*/ 0 w 27"/>
                  <a:gd name="T11" fmla="*/ 2 h 1495"/>
                  <a:gd name="T12" fmla="*/ 0 w 27"/>
                  <a:gd name="T13" fmla="*/ 2 h 1495"/>
                  <a:gd name="T14" fmla="*/ 0 w 27"/>
                  <a:gd name="T15" fmla="*/ 3 h 1495"/>
                  <a:gd name="T16" fmla="*/ 0 w 27"/>
                  <a:gd name="T17" fmla="*/ 3 h 1495"/>
                  <a:gd name="T18" fmla="*/ 0 w 27"/>
                  <a:gd name="T19" fmla="*/ 4 h 1495"/>
                  <a:gd name="T20" fmla="*/ 0 w 27"/>
                  <a:gd name="T21" fmla="*/ 4 h 1495"/>
                  <a:gd name="T22" fmla="*/ 0 w 27"/>
                  <a:gd name="T23" fmla="*/ 5 h 1495"/>
                  <a:gd name="T24" fmla="*/ 0 w 27"/>
                  <a:gd name="T25" fmla="*/ 5 h 1495"/>
                  <a:gd name="T26" fmla="*/ 0 w 27"/>
                  <a:gd name="T27" fmla="*/ 6 h 1495"/>
                  <a:gd name="T28" fmla="*/ 0 w 27"/>
                  <a:gd name="T29" fmla="*/ 6 h 1495"/>
                  <a:gd name="T30" fmla="*/ 0 w 27"/>
                  <a:gd name="T31" fmla="*/ 6 h 1495"/>
                  <a:gd name="T32" fmla="*/ 0 w 27"/>
                  <a:gd name="T33" fmla="*/ 7 h 14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495"/>
                  <a:gd name="T53" fmla="*/ 27 w 27"/>
                  <a:gd name="T54" fmla="*/ 1495 h 14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495">
                    <a:moveTo>
                      <a:pt x="27" y="0"/>
                    </a:moveTo>
                    <a:lnTo>
                      <a:pt x="26" y="93"/>
                    </a:lnTo>
                    <a:lnTo>
                      <a:pt x="25" y="187"/>
                    </a:lnTo>
                    <a:lnTo>
                      <a:pt x="24" y="280"/>
                    </a:lnTo>
                    <a:lnTo>
                      <a:pt x="21" y="373"/>
                    </a:lnTo>
                    <a:lnTo>
                      <a:pt x="20" y="467"/>
                    </a:lnTo>
                    <a:lnTo>
                      <a:pt x="18" y="561"/>
                    </a:lnTo>
                    <a:lnTo>
                      <a:pt x="17" y="654"/>
                    </a:lnTo>
                    <a:lnTo>
                      <a:pt x="15" y="747"/>
                    </a:lnTo>
                    <a:lnTo>
                      <a:pt x="13" y="841"/>
                    </a:lnTo>
                    <a:lnTo>
                      <a:pt x="11" y="934"/>
                    </a:lnTo>
                    <a:lnTo>
                      <a:pt x="10" y="1027"/>
                    </a:lnTo>
                    <a:lnTo>
                      <a:pt x="8" y="1120"/>
                    </a:lnTo>
                    <a:lnTo>
                      <a:pt x="5" y="1214"/>
                    </a:lnTo>
                    <a:lnTo>
                      <a:pt x="3" y="1307"/>
                    </a:lnTo>
                    <a:lnTo>
                      <a:pt x="1" y="1400"/>
                    </a:lnTo>
                    <a:lnTo>
                      <a:pt x="0" y="1495"/>
                    </a:lnTo>
                  </a:path>
                </a:pathLst>
              </a:custGeom>
              <a:noFill/>
              <a:ln w="7938">
                <a:solidFill>
                  <a:srgbClr val="000000"/>
                </a:solidFill>
                <a:prstDash val="solid"/>
                <a:round/>
                <a:headEnd/>
                <a:tailEnd/>
              </a:ln>
            </p:spPr>
            <p:txBody>
              <a:bodyPr/>
              <a:lstStyle/>
              <a:p>
                <a:endParaRPr lang="en-US"/>
              </a:p>
            </p:txBody>
          </p:sp>
          <p:sp>
            <p:nvSpPr>
              <p:cNvPr id="55210" name="Freeform 2855"/>
              <p:cNvSpPr>
                <a:spLocks/>
              </p:cNvSpPr>
              <p:nvPr/>
            </p:nvSpPr>
            <p:spPr bwMode="auto">
              <a:xfrm>
                <a:off x="4254" y="2434"/>
                <a:ext cx="1" cy="202"/>
              </a:xfrm>
              <a:custGeom>
                <a:avLst/>
                <a:gdLst>
                  <a:gd name="T0" fmla="*/ 0 w 5"/>
                  <a:gd name="T1" fmla="*/ 0 h 1209"/>
                  <a:gd name="T2" fmla="*/ 0 w 5"/>
                  <a:gd name="T3" fmla="*/ 3 h 1209"/>
                  <a:gd name="T4" fmla="*/ 0 w 5"/>
                  <a:gd name="T5" fmla="*/ 6 h 1209"/>
                  <a:gd name="T6" fmla="*/ 0 60000 65536"/>
                  <a:gd name="T7" fmla="*/ 0 60000 65536"/>
                  <a:gd name="T8" fmla="*/ 0 60000 65536"/>
                  <a:gd name="T9" fmla="*/ 0 w 5"/>
                  <a:gd name="T10" fmla="*/ 0 h 1209"/>
                  <a:gd name="T11" fmla="*/ 5 w 5"/>
                  <a:gd name="T12" fmla="*/ 1209 h 1209"/>
                </a:gdLst>
                <a:ahLst/>
                <a:cxnLst>
                  <a:cxn ang="T6">
                    <a:pos x="T0" y="T1"/>
                  </a:cxn>
                  <a:cxn ang="T7">
                    <a:pos x="T2" y="T3"/>
                  </a:cxn>
                  <a:cxn ang="T8">
                    <a:pos x="T4" y="T5"/>
                  </a:cxn>
                </a:cxnLst>
                <a:rect l="T9" t="T10" r="T11" b="T12"/>
                <a:pathLst>
                  <a:path w="5" h="1209">
                    <a:moveTo>
                      <a:pt x="5" y="0"/>
                    </a:moveTo>
                    <a:lnTo>
                      <a:pt x="3" y="605"/>
                    </a:lnTo>
                    <a:lnTo>
                      <a:pt x="0" y="1209"/>
                    </a:lnTo>
                  </a:path>
                </a:pathLst>
              </a:custGeom>
              <a:noFill/>
              <a:ln w="7938">
                <a:solidFill>
                  <a:srgbClr val="000000"/>
                </a:solidFill>
                <a:prstDash val="solid"/>
                <a:round/>
                <a:headEnd/>
                <a:tailEnd/>
              </a:ln>
            </p:spPr>
            <p:txBody>
              <a:bodyPr/>
              <a:lstStyle/>
              <a:p>
                <a:endParaRPr lang="en-US"/>
              </a:p>
            </p:txBody>
          </p:sp>
          <p:sp>
            <p:nvSpPr>
              <p:cNvPr id="55211" name="Freeform 2856"/>
              <p:cNvSpPr>
                <a:spLocks/>
              </p:cNvSpPr>
              <p:nvPr/>
            </p:nvSpPr>
            <p:spPr bwMode="auto">
              <a:xfrm>
                <a:off x="3286" y="2689"/>
                <a:ext cx="26" cy="268"/>
              </a:xfrm>
              <a:custGeom>
                <a:avLst/>
                <a:gdLst>
                  <a:gd name="T0" fmla="*/ 1 w 157"/>
                  <a:gd name="T1" fmla="*/ 7 h 1610"/>
                  <a:gd name="T2" fmla="*/ 1 w 157"/>
                  <a:gd name="T3" fmla="*/ 7 h 1610"/>
                  <a:gd name="T4" fmla="*/ 1 w 157"/>
                  <a:gd name="T5" fmla="*/ 7 h 1610"/>
                  <a:gd name="T6" fmla="*/ 1 w 157"/>
                  <a:gd name="T7" fmla="*/ 6 h 1610"/>
                  <a:gd name="T8" fmla="*/ 1 w 157"/>
                  <a:gd name="T9" fmla="*/ 6 h 1610"/>
                  <a:gd name="T10" fmla="*/ 1 w 157"/>
                  <a:gd name="T11" fmla="*/ 6 h 1610"/>
                  <a:gd name="T12" fmla="*/ 1 w 157"/>
                  <a:gd name="T13" fmla="*/ 6 h 1610"/>
                  <a:gd name="T14" fmla="*/ 1 w 157"/>
                  <a:gd name="T15" fmla="*/ 5 h 1610"/>
                  <a:gd name="T16" fmla="*/ 1 w 157"/>
                  <a:gd name="T17" fmla="*/ 5 h 1610"/>
                  <a:gd name="T18" fmla="*/ 1 w 157"/>
                  <a:gd name="T19" fmla="*/ 5 h 1610"/>
                  <a:gd name="T20" fmla="*/ 1 w 157"/>
                  <a:gd name="T21" fmla="*/ 4 h 1610"/>
                  <a:gd name="T22" fmla="*/ 1 w 157"/>
                  <a:gd name="T23" fmla="*/ 4 h 1610"/>
                  <a:gd name="T24" fmla="*/ 0 w 157"/>
                  <a:gd name="T25" fmla="*/ 4 h 1610"/>
                  <a:gd name="T26" fmla="*/ 0 w 157"/>
                  <a:gd name="T27" fmla="*/ 3 h 1610"/>
                  <a:gd name="T28" fmla="*/ 0 w 157"/>
                  <a:gd name="T29" fmla="*/ 3 h 1610"/>
                  <a:gd name="T30" fmla="*/ 0 w 157"/>
                  <a:gd name="T31" fmla="*/ 3 h 1610"/>
                  <a:gd name="T32" fmla="*/ 0 w 157"/>
                  <a:gd name="T33" fmla="*/ 3 h 1610"/>
                  <a:gd name="T34" fmla="*/ 0 w 157"/>
                  <a:gd name="T35" fmla="*/ 3 h 1610"/>
                  <a:gd name="T36" fmla="*/ 0 w 157"/>
                  <a:gd name="T37" fmla="*/ 3 h 1610"/>
                  <a:gd name="T38" fmla="*/ 0 w 157"/>
                  <a:gd name="T39" fmla="*/ 2 h 1610"/>
                  <a:gd name="T40" fmla="*/ 0 w 157"/>
                  <a:gd name="T41" fmla="*/ 2 h 1610"/>
                  <a:gd name="T42" fmla="*/ 0 w 157"/>
                  <a:gd name="T43" fmla="*/ 2 h 1610"/>
                  <a:gd name="T44" fmla="*/ 0 w 157"/>
                  <a:gd name="T45" fmla="*/ 2 h 1610"/>
                  <a:gd name="T46" fmla="*/ 0 w 157"/>
                  <a:gd name="T47" fmla="*/ 2 h 1610"/>
                  <a:gd name="T48" fmla="*/ 0 w 157"/>
                  <a:gd name="T49" fmla="*/ 2 h 1610"/>
                  <a:gd name="T50" fmla="*/ 0 w 157"/>
                  <a:gd name="T51" fmla="*/ 1 h 1610"/>
                  <a:gd name="T52" fmla="*/ 0 w 157"/>
                  <a:gd name="T53" fmla="*/ 1 h 1610"/>
                  <a:gd name="T54" fmla="*/ 0 w 157"/>
                  <a:gd name="T55" fmla="*/ 1 h 1610"/>
                  <a:gd name="T56" fmla="*/ 0 w 157"/>
                  <a:gd name="T57" fmla="*/ 1 h 1610"/>
                  <a:gd name="T58" fmla="*/ 0 w 157"/>
                  <a:gd name="T59" fmla="*/ 0 h 1610"/>
                  <a:gd name="T60" fmla="*/ 0 w 157"/>
                  <a:gd name="T61" fmla="*/ 0 h 16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57"/>
                  <a:gd name="T94" fmla="*/ 0 h 1610"/>
                  <a:gd name="T95" fmla="*/ 157 w 157"/>
                  <a:gd name="T96" fmla="*/ 1610 h 16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57" h="1610">
                    <a:moveTo>
                      <a:pt x="157" y="1610"/>
                    </a:moveTo>
                    <a:lnTo>
                      <a:pt x="155" y="1544"/>
                    </a:lnTo>
                    <a:lnTo>
                      <a:pt x="154" y="1478"/>
                    </a:lnTo>
                    <a:lnTo>
                      <a:pt x="153" y="1412"/>
                    </a:lnTo>
                    <a:lnTo>
                      <a:pt x="153" y="1348"/>
                    </a:lnTo>
                    <a:lnTo>
                      <a:pt x="152" y="1282"/>
                    </a:lnTo>
                    <a:lnTo>
                      <a:pt x="149" y="1216"/>
                    </a:lnTo>
                    <a:lnTo>
                      <a:pt x="148" y="1150"/>
                    </a:lnTo>
                    <a:lnTo>
                      <a:pt x="146" y="1084"/>
                    </a:lnTo>
                    <a:lnTo>
                      <a:pt x="141" y="1019"/>
                    </a:lnTo>
                    <a:lnTo>
                      <a:pt x="137" y="953"/>
                    </a:lnTo>
                    <a:lnTo>
                      <a:pt x="131" y="888"/>
                    </a:lnTo>
                    <a:lnTo>
                      <a:pt x="123" y="822"/>
                    </a:lnTo>
                    <a:lnTo>
                      <a:pt x="114" y="758"/>
                    </a:lnTo>
                    <a:lnTo>
                      <a:pt x="103" y="693"/>
                    </a:lnTo>
                    <a:lnTo>
                      <a:pt x="96" y="661"/>
                    </a:lnTo>
                    <a:lnTo>
                      <a:pt x="89" y="629"/>
                    </a:lnTo>
                    <a:lnTo>
                      <a:pt x="82" y="597"/>
                    </a:lnTo>
                    <a:lnTo>
                      <a:pt x="73" y="565"/>
                    </a:lnTo>
                    <a:lnTo>
                      <a:pt x="65" y="530"/>
                    </a:lnTo>
                    <a:lnTo>
                      <a:pt x="56" y="495"/>
                    </a:lnTo>
                    <a:lnTo>
                      <a:pt x="49" y="460"/>
                    </a:lnTo>
                    <a:lnTo>
                      <a:pt x="41" y="426"/>
                    </a:lnTo>
                    <a:lnTo>
                      <a:pt x="36" y="391"/>
                    </a:lnTo>
                    <a:lnTo>
                      <a:pt x="29" y="356"/>
                    </a:lnTo>
                    <a:lnTo>
                      <a:pt x="24" y="321"/>
                    </a:lnTo>
                    <a:lnTo>
                      <a:pt x="20" y="285"/>
                    </a:lnTo>
                    <a:lnTo>
                      <a:pt x="12" y="215"/>
                    </a:lnTo>
                    <a:lnTo>
                      <a:pt x="6" y="143"/>
                    </a:lnTo>
                    <a:lnTo>
                      <a:pt x="2" y="72"/>
                    </a:lnTo>
                    <a:lnTo>
                      <a:pt x="0" y="0"/>
                    </a:lnTo>
                  </a:path>
                </a:pathLst>
              </a:custGeom>
              <a:noFill/>
              <a:ln w="7938">
                <a:solidFill>
                  <a:srgbClr val="000000"/>
                </a:solidFill>
                <a:prstDash val="solid"/>
                <a:round/>
                <a:headEnd/>
                <a:tailEnd/>
              </a:ln>
            </p:spPr>
            <p:txBody>
              <a:bodyPr/>
              <a:lstStyle/>
              <a:p>
                <a:endParaRPr lang="en-US"/>
              </a:p>
            </p:txBody>
          </p:sp>
          <p:sp>
            <p:nvSpPr>
              <p:cNvPr id="55212" name="Line 2857"/>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3" name="Line 2858"/>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4" name="Line 2859"/>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5" name="Line 2860"/>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6" name="Line 2861"/>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7" name="Line 2862"/>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8" name="Line 2863"/>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19" name="Line 2864"/>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0" name="Line 2865"/>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1" name="Line 2866"/>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2" name="Line 2867"/>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3" name="Line 2868"/>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4" name="Line 2869"/>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5" name="Line 2870"/>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6" name="Line 2871"/>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7" name="Line 2872"/>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8" name="Line 2873"/>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29" name="Line 2874"/>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30" name="Line 2875"/>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31" name="Line 2876"/>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32" name="Line 2877"/>
              <p:cNvSpPr>
                <a:spLocks noChangeShapeType="1"/>
              </p:cNvSpPr>
              <p:nvPr/>
            </p:nvSpPr>
            <p:spPr bwMode="auto">
              <a:xfrm flipV="1">
                <a:off x="3849" y="2765"/>
                <a:ext cx="327" cy="189"/>
              </a:xfrm>
              <a:prstGeom prst="line">
                <a:avLst/>
              </a:prstGeom>
              <a:noFill/>
              <a:ln w="7938">
                <a:solidFill>
                  <a:srgbClr val="000000"/>
                </a:solidFill>
                <a:round/>
                <a:headEnd/>
                <a:tailEnd/>
              </a:ln>
            </p:spPr>
            <p:txBody>
              <a:bodyPr/>
              <a:lstStyle/>
              <a:p>
                <a:endParaRPr lang="en-US"/>
              </a:p>
            </p:txBody>
          </p:sp>
          <p:sp>
            <p:nvSpPr>
              <p:cNvPr id="55233" name="Freeform 2878"/>
              <p:cNvSpPr>
                <a:spLocks/>
              </p:cNvSpPr>
              <p:nvPr/>
            </p:nvSpPr>
            <p:spPr bwMode="auto">
              <a:xfrm>
                <a:off x="4251" y="2841"/>
                <a:ext cx="20" cy="108"/>
              </a:xfrm>
              <a:custGeom>
                <a:avLst/>
                <a:gdLst>
                  <a:gd name="T0" fmla="*/ 0 w 115"/>
                  <a:gd name="T1" fmla="*/ 0 h 651"/>
                  <a:gd name="T2" fmla="*/ 0 w 115"/>
                  <a:gd name="T3" fmla="*/ 0 h 651"/>
                  <a:gd name="T4" fmla="*/ 0 w 115"/>
                  <a:gd name="T5" fmla="*/ 0 h 651"/>
                  <a:gd name="T6" fmla="*/ 0 w 115"/>
                  <a:gd name="T7" fmla="*/ 1 h 651"/>
                  <a:gd name="T8" fmla="*/ 0 w 115"/>
                  <a:gd name="T9" fmla="*/ 1 h 651"/>
                  <a:gd name="T10" fmla="*/ 0 w 115"/>
                  <a:gd name="T11" fmla="*/ 1 h 651"/>
                  <a:gd name="T12" fmla="*/ 1 w 115"/>
                  <a:gd name="T13" fmla="*/ 1 h 651"/>
                  <a:gd name="T14" fmla="*/ 1 w 115"/>
                  <a:gd name="T15" fmla="*/ 1 h 651"/>
                  <a:gd name="T16" fmla="*/ 1 w 115"/>
                  <a:gd name="T17" fmla="*/ 2 h 651"/>
                  <a:gd name="T18" fmla="*/ 1 w 115"/>
                  <a:gd name="T19" fmla="*/ 2 h 651"/>
                  <a:gd name="T20" fmla="*/ 1 w 115"/>
                  <a:gd name="T21" fmla="*/ 2 h 651"/>
                  <a:gd name="T22" fmla="*/ 1 w 115"/>
                  <a:gd name="T23" fmla="*/ 2 h 651"/>
                  <a:gd name="T24" fmla="*/ 1 w 115"/>
                  <a:gd name="T25" fmla="*/ 2 h 651"/>
                  <a:gd name="T26" fmla="*/ 1 w 115"/>
                  <a:gd name="T27" fmla="*/ 2 h 651"/>
                  <a:gd name="T28" fmla="*/ 1 w 115"/>
                  <a:gd name="T29" fmla="*/ 3 h 651"/>
                  <a:gd name="T30" fmla="*/ 1 w 115"/>
                  <a:gd name="T31" fmla="*/ 3 h 651"/>
                  <a:gd name="T32" fmla="*/ 1 w 115"/>
                  <a:gd name="T33" fmla="*/ 3 h 6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651"/>
                  <a:gd name="T53" fmla="*/ 115 w 115"/>
                  <a:gd name="T54" fmla="*/ 651 h 6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651">
                    <a:moveTo>
                      <a:pt x="0" y="0"/>
                    </a:moveTo>
                    <a:lnTo>
                      <a:pt x="19" y="43"/>
                    </a:lnTo>
                    <a:lnTo>
                      <a:pt x="37" y="87"/>
                    </a:lnTo>
                    <a:lnTo>
                      <a:pt x="53" y="130"/>
                    </a:lnTo>
                    <a:lnTo>
                      <a:pt x="67" y="174"/>
                    </a:lnTo>
                    <a:lnTo>
                      <a:pt x="79" y="218"/>
                    </a:lnTo>
                    <a:lnTo>
                      <a:pt x="90" y="262"/>
                    </a:lnTo>
                    <a:lnTo>
                      <a:pt x="98" y="305"/>
                    </a:lnTo>
                    <a:lnTo>
                      <a:pt x="105" y="347"/>
                    </a:lnTo>
                    <a:lnTo>
                      <a:pt x="111" y="389"/>
                    </a:lnTo>
                    <a:lnTo>
                      <a:pt x="114" y="430"/>
                    </a:lnTo>
                    <a:lnTo>
                      <a:pt x="115" y="470"/>
                    </a:lnTo>
                    <a:lnTo>
                      <a:pt x="114" y="508"/>
                    </a:lnTo>
                    <a:lnTo>
                      <a:pt x="112" y="547"/>
                    </a:lnTo>
                    <a:lnTo>
                      <a:pt x="107" y="583"/>
                    </a:lnTo>
                    <a:lnTo>
                      <a:pt x="101" y="618"/>
                    </a:lnTo>
                    <a:lnTo>
                      <a:pt x="93" y="651"/>
                    </a:lnTo>
                  </a:path>
                </a:pathLst>
              </a:custGeom>
              <a:noFill/>
              <a:ln w="7938">
                <a:solidFill>
                  <a:srgbClr val="000000"/>
                </a:solidFill>
                <a:prstDash val="solid"/>
                <a:round/>
                <a:headEnd/>
                <a:tailEnd/>
              </a:ln>
            </p:spPr>
            <p:txBody>
              <a:bodyPr/>
              <a:lstStyle/>
              <a:p>
                <a:endParaRPr lang="en-US"/>
              </a:p>
            </p:txBody>
          </p:sp>
          <p:sp>
            <p:nvSpPr>
              <p:cNvPr id="55234" name="Line 2879"/>
              <p:cNvSpPr>
                <a:spLocks noChangeShapeType="1"/>
              </p:cNvSpPr>
              <p:nvPr/>
            </p:nvSpPr>
            <p:spPr bwMode="auto">
              <a:xfrm>
                <a:off x="4260" y="2730"/>
                <a:ext cx="0" cy="0"/>
              </a:xfrm>
              <a:prstGeom prst="line">
                <a:avLst/>
              </a:prstGeom>
              <a:noFill/>
              <a:ln w="7938">
                <a:solidFill>
                  <a:srgbClr val="000000"/>
                </a:solidFill>
                <a:round/>
                <a:headEnd/>
                <a:tailEnd/>
              </a:ln>
            </p:spPr>
            <p:txBody>
              <a:bodyPr/>
              <a:lstStyle/>
              <a:p>
                <a:endParaRPr lang="en-US"/>
              </a:p>
            </p:txBody>
          </p:sp>
          <p:sp>
            <p:nvSpPr>
              <p:cNvPr id="55235" name="Line 2880"/>
              <p:cNvSpPr>
                <a:spLocks noChangeShapeType="1"/>
              </p:cNvSpPr>
              <p:nvPr/>
            </p:nvSpPr>
            <p:spPr bwMode="auto">
              <a:xfrm>
                <a:off x="4253" y="2734"/>
                <a:ext cx="0" cy="0"/>
              </a:xfrm>
              <a:prstGeom prst="line">
                <a:avLst/>
              </a:prstGeom>
              <a:noFill/>
              <a:ln w="7938">
                <a:solidFill>
                  <a:srgbClr val="000000"/>
                </a:solidFill>
                <a:round/>
                <a:headEnd/>
                <a:tailEnd/>
              </a:ln>
            </p:spPr>
            <p:txBody>
              <a:bodyPr/>
              <a:lstStyle/>
              <a:p>
                <a:endParaRPr lang="en-US"/>
              </a:p>
            </p:txBody>
          </p:sp>
          <p:sp>
            <p:nvSpPr>
              <p:cNvPr id="55236" name="Line 2881"/>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37" name="Line 2882"/>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38" name="Line 2883"/>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39" name="Line 2884"/>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0" name="Line 2885"/>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1" name="Line 2886"/>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2" name="Line 2887"/>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3" name="Line 2888"/>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4" name="Line 2889"/>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5" name="Line 2890"/>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6" name="Line 2891"/>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7" name="Line 2892"/>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8" name="Line 2893"/>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49" name="Line 2894"/>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0" name="Line 2895"/>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1" name="Line 2896"/>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2" name="Line 2897"/>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3" name="Line 2898"/>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4" name="Line 2899"/>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5" name="Line 2900"/>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6" name="Line 2901"/>
              <p:cNvSpPr>
                <a:spLocks noChangeShapeType="1"/>
              </p:cNvSpPr>
              <p:nvPr/>
            </p:nvSpPr>
            <p:spPr bwMode="auto">
              <a:xfrm flipH="1">
                <a:off x="4253" y="2730"/>
                <a:ext cx="7" cy="4"/>
              </a:xfrm>
              <a:prstGeom prst="line">
                <a:avLst/>
              </a:prstGeom>
              <a:noFill/>
              <a:ln w="7938">
                <a:solidFill>
                  <a:srgbClr val="000000"/>
                </a:solidFill>
                <a:round/>
                <a:headEnd/>
                <a:tailEnd/>
              </a:ln>
            </p:spPr>
            <p:txBody>
              <a:bodyPr/>
              <a:lstStyle/>
              <a:p>
                <a:endParaRPr lang="en-US"/>
              </a:p>
            </p:txBody>
          </p:sp>
          <p:sp>
            <p:nvSpPr>
              <p:cNvPr id="55257" name="Freeform 2902"/>
              <p:cNvSpPr>
                <a:spLocks/>
              </p:cNvSpPr>
              <p:nvPr/>
            </p:nvSpPr>
            <p:spPr bwMode="auto">
              <a:xfrm>
                <a:off x="4273" y="2946"/>
                <a:ext cx="2" cy="1"/>
              </a:xfrm>
              <a:custGeom>
                <a:avLst/>
                <a:gdLst>
                  <a:gd name="T0" fmla="*/ 0 w 9"/>
                  <a:gd name="T1" fmla="*/ 0 h 4"/>
                  <a:gd name="T2" fmla="*/ 0 w 9"/>
                  <a:gd name="T3" fmla="*/ 0 h 4"/>
                  <a:gd name="T4" fmla="*/ 0 w 9"/>
                  <a:gd name="T5" fmla="*/ 0 h 4"/>
                  <a:gd name="T6" fmla="*/ 0 w 9"/>
                  <a:gd name="T7" fmla="*/ 0 h 4"/>
                  <a:gd name="T8" fmla="*/ 0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9" y="1"/>
                    </a:moveTo>
                    <a:lnTo>
                      <a:pt x="7" y="0"/>
                    </a:lnTo>
                    <a:lnTo>
                      <a:pt x="4" y="0"/>
                    </a:lnTo>
                    <a:lnTo>
                      <a:pt x="1" y="2"/>
                    </a:lnTo>
                    <a:lnTo>
                      <a:pt x="0" y="4"/>
                    </a:lnTo>
                  </a:path>
                </a:pathLst>
              </a:custGeom>
              <a:noFill/>
              <a:ln w="7938">
                <a:solidFill>
                  <a:srgbClr val="000000"/>
                </a:solidFill>
                <a:prstDash val="solid"/>
                <a:round/>
                <a:headEnd/>
                <a:tailEnd/>
              </a:ln>
            </p:spPr>
            <p:txBody>
              <a:bodyPr/>
              <a:lstStyle/>
              <a:p>
                <a:endParaRPr lang="en-US"/>
              </a:p>
            </p:txBody>
          </p:sp>
          <p:sp>
            <p:nvSpPr>
              <p:cNvPr id="55258" name="Freeform 2903"/>
              <p:cNvSpPr>
                <a:spLocks/>
              </p:cNvSpPr>
              <p:nvPr/>
            </p:nvSpPr>
            <p:spPr bwMode="auto">
              <a:xfrm>
                <a:off x="4275" y="2939"/>
                <a:ext cx="3" cy="7"/>
              </a:xfrm>
              <a:custGeom>
                <a:avLst/>
                <a:gdLst>
                  <a:gd name="T0" fmla="*/ 0 w 20"/>
                  <a:gd name="T1" fmla="*/ 0 h 44"/>
                  <a:gd name="T2" fmla="*/ 0 w 20"/>
                  <a:gd name="T3" fmla="*/ 0 h 44"/>
                  <a:gd name="T4" fmla="*/ 0 w 20"/>
                  <a:gd name="T5" fmla="*/ 0 h 44"/>
                  <a:gd name="T6" fmla="*/ 0 w 20"/>
                  <a:gd name="T7" fmla="*/ 0 h 44"/>
                  <a:gd name="T8" fmla="*/ 0 w 20"/>
                  <a:gd name="T9" fmla="*/ 0 h 44"/>
                  <a:gd name="T10" fmla="*/ 0 w 20"/>
                  <a:gd name="T11" fmla="*/ 0 h 44"/>
                  <a:gd name="T12" fmla="*/ 0 w 20"/>
                  <a:gd name="T13" fmla="*/ 0 h 44"/>
                  <a:gd name="T14" fmla="*/ 0 w 20"/>
                  <a:gd name="T15" fmla="*/ 0 h 44"/>
                  <a:gd name="T16" fmla="*/ 0 w 20"/>
                  <a:gd name="T17" fmla="*/ 0 h 44"/>
                  <a:gd name="T18" fmla="*/ 0 w 20"/>
                  <a:gd name="T19" fmla="*/ 0 h 44"/>
                  <a:gd name="T20" fmla="*/ 0 w 20"/>
                  <a:gd name="T21" fmla="*/ 0 h 44"/>
                  <a:gd name="T22" fmla="*/ 0 w 20"/>
                  <a:gd name="T23" fmla="*/ 0 h 44"/>
                  <a:gd name="T24" fmla="*/ 0 w 20"/>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44"/>
                  <a:gd name="T41" fmla="*/ 20 w 20"/>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44">
                    <a:moveTo>
                      <a:pt x="0" y="43"/>
                    </a:moveTo>
                    <a:lnTo>
                      <a:pt x="4" y="44"/>
                    </a:lnTo>
                    <a:lnTo>
                      <a:pt x="7" y="44"/>
                    </a:lnTo>
                    <a:lnTo>
                      <a:pt x="11" y="44"/>
                    </a:lnTo>
                    <a:lnTo>
                      <a:pt x="13" y="43"/>
                    </a:lnTo>
                    <a:lnTo>
                      <a:pt x="15" y="42"/>
                    </a:lnTo>
                    <a:lnTo>
                      <a:pt x="17" y="39"/>
                    </a:lnTo>
                    <a:lnTo>
                      <a:pt x="19" y="37"/>
                    </a:lnTo>
                    <a:lnTo>
                      <a:pt x="20" y="34"/>
                    </a:lnTo>
                    <a:lnTo>
                      <a:pt x="20" y="26"/>
                    </a:lnTo>
                    <a:lnTo>
                      <a:pt x="19" y="17"/>
                    </a:lnTo>
                    <a:lnTo>
                      <a:pt x="15" y="9"/>
                    </a:lnTo>
                    <a:lnTo>
                      <a:pt x="9" y="0"/>
                    </a:lnTo>
                  </a:path>
                </a:pathLst>
              </a:custGeom>
              <a:noFill/>
              <a:ln w="7938">
                <a:solidFill>
                  <a:srgbClr val="000000"/>
                </a:solidFill>
                <a:prstDash val="solid"/>
                <a:round/>
                <a:headEnd/>
                <a:tailEnd/>
              </a:ln>
            </p:spPr>
            <p:txBody>
              <a:bodyPr/>
              <a:lstStyle/>
              <a:p>
                <a:endParaRPr lang="en-US"/>
              </a:p>
            </p:txBody>
          </p:sp>
          <p:sp>
            <p:nvSpPr>
              <p:cNvPr id="55259" name="Freeform 2904"/>
              <p:cNvSpPr>
                <a:spLocks/>
              </p:cNvSpPr>
              <p:nvPr/>
            </p:nvSpPr>
            <p:spPr bwMode="auto">
              <a:xfrm>
                <a:off x="4275" y="2936"/>
                <a:ext cx="1" cy="3"/>
              </a:xfrm>
              <a:custGeom>
                <a:avLst/>
                <a:gdLst>
                  <a:gd name="T0" fmla="*/ 0 w 5"/>
                  <a:gd name="T1" fmla="*/ 0 h 16"/>
                  <a:gd name="T2" fmla="*/ 0 w 5"/>
                  <a:gd name="T3" fmla="*/ 0 h 16"/>
                  <a:gd name="T4" fmla="*/ 0 w 5"/>
                  <a:gd name="T5" fmla="*/ 0 h 16"/>
                  <a:gd name="T6" fmla="*/ 0 w 5"/>
                  <a:gd name="T7" fmla="*/ 0 h 16"/>
                  <a:gd name="T8" fmla="*/ 0 w 5"/>
                  <a:gd name="T9" fmla="*/ 0 h 16"/>
                  <a:gd name="T10" fmla="*/ 0 60000 65536"/>
                  <a:gd name="T11" fmla="*/ 0 60000 65536"/>
                  <a:gd name="T12" fmla="*/ 0 60000 65536"/>
                  <a:gd name="T13" fmla="*/ 0 60000 65536"/>
                  <a:gd name="T14" fmla="*/ 0 60000 65536"/>
                  <a:gd name="T15" fmla="*/ 0 w 5"/>
                  <a:gd name="T16" fmla="*/ 0 h 16"/>
                  <a:gd name="T17" fmla="*/ 5 w 5"/>
                  <a:gd name="T18" fmla="*/ 16 h 16"/>
                </a:gdLst>
                <a:ahLst/>
                <a:cxnLst>
                  <a:cxn ang="T10">
                    <a:pos x="T0" y="T1"/>
                  </a:cxn>
                  <a:cxn ang="T11">
                    <a:pos x="T2" y="T3"/>
                  </a:cxn>
                  <a:cxn ang="T12">
                    <a:pos x="T4" y="T5"/>
                  </a:cxn>
                  <a:cxn ang="T13">
                    <a:pos x="T6" y="T7"/>
                  </a:cxn>
                  <a:cxn ang="T14">
                    <a:pos x="T8" y="T9"/>
                  </a:cxn>
                </a:cxnLst>
                <a:rect l="T15" t="T16" r="T17" b="T18"/>
                <a:pathLst>
                  <a:path w="5" h="16">
                    <a:moveTo>
                      <a:pt x="0" y="0"/>
                    </a:moveTo>
                    <a:lnTo>
                      <a:pt x="0" y="4"/>
                    </a:lnTo>
                    <a:lnTo>
                      <a:pt x="1" y="8"/>
                    </a:lnTo>
                    <a:lnTo>
                      <a:pt x="2" y="12"/>
                    </a:lnTo>
                    <a:lnTo>
                      <a:pt x="5" y="16"/>
                    </a:lnTo>
                  </a:path>
                </a:pathLst>
              </a:custGeom>
              <a:noFill/>
              <a:ln w="7938">
                <a:solidFill>
                  <a:srgbClr val="000000"/>
                </a:solidFill>
                <a:prstDash val="solid"/>
                <a:round/>
                <a:headEnd/>
                <a:tailEnd/>
              </a:ln>
            </p:spPr>
            <p:txBody>
              <a:bodyPr/>
              <a:lstStyle/>
              <a:p>
                <a:endParaRPr lang="en-US"/>
              </a:p>
            </p:txBody>
          </p:sp>
          <p:sp>
            <p:nvSpPr>
              <p:cNvPr id="55260" name="Freeform 2905"/>
              <p:cNvSpPr>
                <a:spLocks/>
              </p:cNvSpPr>
              <p:nvPr/>
            </p:nvSpPr>
            <p:spPr bwMode="auto">
              <a:xfrm>
                <a:off x="4275" y="2925"/>
                <a:ext cx="1" cy="11"/>
              </a:xfrm>
              <a:custGeom>
                <a:avLst/>
                <a:gdLst>
                  <a:gd name="T0" fmla="*/ 0 w 5"/>
                  <a:gd name="T1" fmla="*/ 0 h 67"/>
                  <a:gd name="T2" fmla="*/ 0 w 5"/>
                  <a:gd name="T3" fmla="*/ 0 h 67"/>
                  <a:gd name="T4" fmla="*/ 0 w 5"/>
                  <a:gd name="T5" fmla="*/ 0 h 67"/>
                  <a:gd name="T6" fmla="*/ 0 w 5"/>
                  <a:gd name="T7" fmla="*/ 0 h 67"/>
                  <a:gd name="T8" fmla="*/ 0 w 5"/>
                  <a:gd name="T9" fmla="*/ 0 h 67"/>
                  <a:gd name="T10" fmla="*/ 0 60000 65536"/>
                  <a:gd name="T11" fmla="*/ 0 60000 65536"/>
                  <a:gd name="T12" fmla="*/ 0 60000 65536"/>
                  <a:gd name="T13" fmla="*/ 0 60000 65536"/>
                  <a:gd name="T14" fmla="*/ 0 60000 65536"/>
                  <a:gd name="T15" fmla="*/ 0 w 5"/>
                  <a:gd name="T16" fmla="*/ 0 h 67"/>
                  <a:gd name="T17" fmla="*/ 5 w 5"/>
                  <a:gd name="T18" fmla="*/ 67 h 67"/>
                </a:gdLst>
                <a:ahLst/>
                <a:cxnLst>
                  <a:cxn ang="T10">
                    <a:pos x="T0" y="T1"/>
                  </a:cxn>
                  <a:cxn ang="T11">
                    <a:pos x="T2" y="T3"/>
                  </a:cxn>
                  <a:cxn ang="T12">
                    <a:pos x="T4" y="T5"/>
                  </a:cxn>
                  <a:cxn ang="T13">
                    <a:pos x="T6" y="T7"/>
                  </a:cxn>
                  <a:cxn ang="T14">
                    <a:pos x="T8" y="T9"/>
                  </a:cxn>
                </a:cxnLst>
                <a:rect l="T15" t="T16" r="T17" b="T18"/>
                <a:pathLst>
                  <a:path w="5" h="67">
                    <a:moveTo>
                      <a:pt x="0" y="67"/>
                    </a:moveTo>
                    <a:lnTo>
                      <a:pt x="2" y="51"/>
                    </a:lnTo>
                    <a:lnTo>
                      <a:pt x="3" y="34"/>
                    </a:lnTo>
                    <a:lnTo>
                      <a:pt x="5" y="17"/>
                    </a:lnTo>
                    <a:lnTo>
                      <a:pt x="5" y="0"/>
                    </a:lnTo>
                  </a:path>
                </a:pathLst>
              </a:custGeom>
              <a:noFill/>
              <a:ln w="7938">
                <a:solidFill>
                  <a:srgbClr val="000000"/>
                </a:solidFill>
                <a:prstDash val="solid"/>
                <a:round/>
                <a:headEnd/>
                <a:tailEnd/>
              </a:ln>
            </p:spPr>
            <p:txBody>
              <a:bodyPr/>
              <a:lstStyle/>
              <a:p>
                <a:endParaRPr lang="en-US"/>
              </a:p>
            </p:txBody>
          </p:sp>
          <p:sp>
            <p:nvSpPr>
              <p:cNvPr id="55261" name="Freeform 2906"/>
              <p:cNvSpPr>
                <a:spLocks/>
              </p:cNvSpPr>
              <p:nvPr/>
            </p:nvSpPr>
            <p:spPr bwMode="auto">
              <a:xfrm>
                <a:off x="4276" y="2924"/>
                <a:ext cx="2" cy="1"/>
              </a:xfrm>
              <a:custGeom>
                <a:avLst/>
                <a:gdLst>
                  <a:gd name="T0" fmla="*/ 0 w 8"/>
                  <a:gd name="T1" fmla="*/ 0 h 7"/>
                  <a:gd name="T2" fmla="*/ 0 w 8"/>
                  <a:gd name="T3" fmla="*/ 0 h 7"/>
                  <a:gd name="T4" fmla="*/ 0 w 8"/>
                  <a:gd name="T5" fmla="*/ 0 h 7"/>
                  <a:gd name="T6" fmla="*/ 0 w 8"/>
                  <a:gd name="T7" fmla="*/ 0 h 7"/>
                  <a:gd name="T8" fmla="*/ 0 w 8"/>
                  <a:gd name="T9" fmla="*/ 0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8" y="0"/>
                    </a:moveTo>
                    <a:lnTo>
                      <a:pt x="5" y="0"/>
                    </a:lnTo>
                    <a:lnTo>
                      <a:pt x="3" y="1"/>
                    </a:lnTo>
                    <a:lnTo>
                      <a:pt x="2" y="3"/>
                    </a:lnTo>
                    <a:lnTo>
                      <a:pt x="0" y="7"/>
                    </a:lnTo>
                  </a:path>
                </a:pathLst>
              </a:custGeom>
              <a:noFill/>
              <a:ln w="7938">
                <a:solidFill>
                  <a:srgbClr val="000000"/>
                </a:solidFill>
                <a:prstDash val="solid"/>
                <a:round/>
                <a:headEnd/>
                <a:tailEnd/>
              </a:ln>
            </p:spPr>
            <p:txBody>
              <a:bodyPr/>
              <a:lstStyle/>
              <a:p>
                <a:endParaRPr lang="en-US"/>
              </a:p>
            </p:txBody>
          </p:sp>
          <p:sp>
            <p:nvSpPr>
              <p:cNvPr id="55262" name="Freeform 2907"/>
              <p:cNvSpPr>
                <a:spLocks/>
              </p:cNvSpPr>
              <p:nvPr/>
            </p:nvSpPr>
            <p:spPr bwMode="auto">
              <a:xfrm>
                <a:off x="4278" y="2916"/>
                <a:ext cx="2" cy="8"/>
              </a:xfrm>
              <a:custGeom>
                <a:avLst/>
                <a:gdLst>
                  <a:gd name="T0" fmla="*/ 0 w 15"/>
                  <a:gd name="T1" fmla="*/ 0 h 49"/>
                  <a:gd name="T2" fmla="*/ 0 w 15"/>
                  <a:gd name="T3" fmla="*/ 0 h 49"/>
                  <a:gd name="T4" fmla="*/ 0 w 15"/>
                  <a:gd name="T5" fmla="*/ 0 h 49"/>
                  <a:gd name="T6" fmla="*/ 0 w 15"/>
                  <a:gd name="T7" fmla="*/ 0 h 49"/>
                  <a:gd name="T8" fmla="*/ 0 w 15"/>
                  <a:gd name="T9" fmla="*/ 0 h 49"/>
                  <a:gd name="T10" fmla="*/ 0 w 15"/>
                  <a:gd name="T11" fmla="*/ 0 h 49"/>
                  <a:gd name="T12" fmla="*/ 0 w 15"/>
                  <a:gd name="T13" fmla="*/ 0 h 49"/>
                  <a:gd name="T14" fmla="*/ 0 w 15"/>
                  <a:gd name="T15" fmla="*/ 0 h 49"/>
                  <a:gd name="T16" fmla="*/ 0 w 15"/>
                  <a:gd name="T17" fmla="*/ 0 h 49"/>
                  <a:gd name="T18" fmla="*/ 0 w 15"/>
                  <a:gd name="T19" fmla="*/ 0 h 49"/>
                  <a:gd name="T20" fmla="*/ 0 w 15"/>
                  <a:gd name="T21" fmla="*/ 0 h 49"/>
                  <a:gd name="T22" fmla="*/ 0 w 15"/>
                  <a:gd name="T23" fmla="*/ 0 h 49"/>
                  <a:gd name="T24" fmla="*/ 0 w 15"/>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9"/>
                  <a:gd name="T41" fmla="*/ 15 w 15"/>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9">
                    <a:moveTo>
                      <a:pt x="0" y="49"/>
                    </a:moveTo>
                    <a:lnTo>
                      <a:pt x="4" y="49"/>
                    </a:lnTo>
                    <a:lnTo>
                      <a:pt x="7" y="49"/>
                    </a:lnTo>
                    <a:lnTo>
                      <a:pt x="9" y="48"/>
                    </a:lnTo>
                    <a:lnTo>
                      <a:pt x="12" y="45"/>
                    </a:lnTo>
                    <a:lnTo>
                      <a:pt x="13" y="43"/>
                    </a:lnTo>
                    <a:lnTo>
                      <a:pt x="14" y="41"/>
                    </a:lnTo>
                    <a:lnTo>
                      <a:pt x="15" y="38"/>
                    </a:lnTo>
                    <a:lnTo>
                      <a:pt x="15" y="33"/>
                    </a:lnTo>
                    <a:lnTo>
                      <a:pt x="14" y="25"/>
                    </a:lnTo>
                    <a:lnTo>
                      <a:pt x="12" y="16"/>
                    </a:lnTo>
                    <a:lnTo>
                      <a:pt x="7" y="8"/>
                    </a:lnTo>
                    <a:lnTo>
                      <a:pt x="0" y="0"/>
                    </a:lnTo>
                  </a:path>
                </a:pathLst>
              </a:custGeom>
              <a:noFill/>
              <a:ln w="7938">
                <a:solidFill>
                  <a:srgbClr val="000000"/>
                </a:solidFill>
                <a:prstDash val="solid"/>
                <a:round/>
                <a:headEnd/>
                <a:tailEnd/>
              </a:ln>
            </p:spPr>
            <p:txBody>
              <a:bodyPr/>
              <a:lstStyle/>
              <a:p>
                <a:endParaRPr lang="en-US"/>
              </a:p>
            </p:txBody>
          </p:sp>
          <p:sp>
            <p:nvSpPr>
              <p:cNvPr id="55263" name="Freeform 2908"/>
              <p:cNvSpPr>
                <a:spLocks/>
              </p:cNvSpPr>
              <p:nvPr/>
            </p:nvSpPr>
            <p:spPr bwMode="auto">
              <a:xfrm>
                <a:off x="4276" y="2913"/>
                <a:ext cx="2" cy="3"/>
              </a:xfrm>
              <a:custGeom>
                <a:avLst/>
                <a:gdLst>
                  <a:gd name="T0" fmla="*/ 0 w 8"/>
                  <a:gd name="T1" fmla="*/ 0 h 16"/>
                  <a:gd name="T2" fmla="*/ 0 w 8"/>
                  <a:gd name="T3" fmla="*/ 0 h 16"/>
                  <a:gd name="T4" fmla="*/ 0 w 8"/>
                  <a:gd name="T5" fmla="*/ 0 h 16"/>
                  <a:gd name="T6" fmla="*/ 0 w 8"/>
                  <a:gd name="T7" fmla="*/ 0 h 16"/>
                  <a:gd name="T8" fmla="*/ 0 w 8"/>
                  <a:gd name="T9" fmla="*/ 0 h 16"/>
                  <a:gd name="T10" fmla="*/ 0 60000 65536"/>
                  <a:gd name="T11" fmla="*/ 0 60000 65536"/>
                  <a:gd name="T12" fmla="*/ 0 60000 65536"/>
                  <a:gd name="T13" fmla="*/ 0 60000 65536"/>
                  <a:gd name="T14" fmla="*/ 0 60000 65536"/>
                  <a:gd name="T15" fmla="*/ 0 w 8"/>
                  <a:gd name="T16" fmla="*/ 0 h 16"/>
                  <a:gd name="T17" fmla="*/ 8 w 8"/>
                  <a:gd name="T18" fmla="*/ 16 h 16"/>
                </a:gdLst>
                <a:ahLst/>
                <a:cxnLst>
                  <a:cxn ang="T10">
                    <a:pos x="T0" y="T1"/>
                  </a:cxn>
                  <a:cxn ang="T11">
                    <a:pos x="T2" y="T3"/>
                  </a:cxn>
                  <a:cxn ang="T12">
                    <a:pos x="T4" y="T5"/>
                  </a:cxn>
                  <a:cxn ang="T13">
                    <a:pos x="T6" y="T7"/>
                  </a:cxn>
                  <a:cxn ang="T14">
                    <a:pos x="T8" y="T9"/>
                  </a:cxn>
                </a:cxnLst>
                <a:rect l="T15" t="T16" r="T17" b="T18"/>
                <a:pathLst>
                  <a:path w="8" h="16">
                    <a:moveTo>
                      <a:pt x="0" y="0"/>
                    </a:moveTo>
                    <a:lnTo>
                      <a:pt x="2" y="5"/>
                    </a:lnTo>
                    <a:lnTo>
                      <a:pt x="3" y="9"/>
                    </a:lnTo>
                    <a:lnTo>
                      <a:pt x="5" y="13"/>
                    </a:lnTo>
                    <a:lnTo>
                      <a:pt x="8" y="16"/>
                    </a:lnTo>
                  </a:path>
                </a:pathLst>
              </a:custGeom>
              <a:noFill/>
              <a:ln w="7938">
                <a:solidFill>
                  <a:srgbClr val="000000"/>
                </a:solidFill>
                <a:prstDash val="solid"/>
                <a:round/>
                <a:headEnd/>
                <a:tailEnd/>
              </a:ln>
            </p:spPr>
            <p:txBody>
              <a:bodyPr/>
              <a:lstStyle/>
              <a:p>
                <a:endParaRPr lang="en-US"/>
              </a:p>
            </p:txBody>
          </p:sp>
          <p:sp>
            <p:nvSpPr>
              <p:cNvPr id="55264" name="Freeform 2909"/>
              <p:cNvSpPr>
                <a:spLocks/>
              </p:cNvSpPr>
              <p:nvPr/>
            </p:nvSpPr>
            <p:spPr bwMode="auto">
              <a:xfrm>
                <a:off x="4275" y="2901"/>
                <a:ext cx="1" cy="12"/>
              </a:xfrm>
              <a:custGeom>
                <a:avLst/>
                <a:gdLst>
                  <a:gd name="T0" fmla="*/ 0 w 5"/>
                  <a:gd name="T1" fmla="*/ 0 h 74"/>
                  <a:gd name="T2" fmla="*/ 0 w 5"/>
                  <a:gd name="T3" fmla="*/ 0 h 74"/>
                  <a:gd name="T4" fmla="*/ 0 w 5"/>
                  <a:gd name="T5" fmla="*/ 0 h 74"/>
                  <a:gd name="T6" fmla="*/ 0 w 5"/>
                  <a:gd name="T7" fmla="*/ 0 h 74"/>
                  <a:gd name="T8" fmla="*/ 0 w 5"/>
                  <a:gd name="T9" fmla="*/ 0 h 74"/>
                  <a:gd name="T10" fmla="*/ 0 60000 65536"/>
                  <a:gd name="T11" fmla="*/ 0 60000 65536"/>
                  <a:gd name="T12" fmla="*/ 0 60000 65536"/>
                  <a:gd name="T13" fmla="*/ 0 60000 65536"/>
                  <a:gd name="T14" fmla="*/ 0 60000 65536"/>
                  <a:gd name="T15" fmla="*/ 0 w 5"/>
                  <a:gd name="T16" fmla="*/ 0 h 74"/>
                  <a:gd name="T17" fmla="*/ 5 w 5"/>
                  <a:gd name="T18" fmla="*/ 74 h 74"/>
                </a:gdLst>
                <a:ahLst/>
                <a:cxnLst>
                  <a:cxn ang="T10">
                    <a:pos x="T0" y="T1"/>
                  </a:cxn>
                  <a:cxn ang="T11">
                    <a:pos x="T2" y="T3"/>
                  </a:cxn>
                  <a:cxn ang="T12">
                    <a:pos x="T4" y="T5"/>
                  </a:cxn>
                  <a:cxn ang="T13">
                    <a:pos x="T6" y="T7"/>
                  </a:cxn>
                  <a:cxn ang="T14">
                    <a:pos x="T8" y="T9"/>
                  </a:cxn>
                </a:cxnLst>
                <a:rect l="T15" t="T16" r="T17" b="T18"/>
                <a:pathLst>
                  <a:path w="5" h="74">
                    <a:moveTo>
                      <a:pt x="5" y="74"/>
                    </a:moveTo>
                    <a:lnTo>
                      <a:pt x="5" y="56"/>
                    </a:lnTo>
                    <a:lnTo>
                      <a:pt x="3" y="38"/>
                    </a:lnTo>
                    <a:lnTo>
                      <a:pt x="2" y="19"/>
                    </a:lnTo>
                    <a:lnTo>
                      <a:pt x="0" y="0"/>
                    </a:lnTo>
                  </a:path>
                </a:pathLst>
              </a:custGeom>
              <a:noFill/>
              <a:ln w="7938">
                <a:solidFill>
                  <a:srgbClr val="000000"/>
                </a:solidFill>
                <a:prstDash val="solid"/>
                <a:round/>
                <a:headEnd/>
                <a:tailEnd/>
              </a:ln>
            </p:spPr>
            <p:txBody>
              <a:bodyPr/>
              <a:lstStyle/>
              <a:p>
                <a:endParaRPr lang="en-US"/>
              </a:p>
            </p:txBody>
          </p:sp>
          <p:sp>
            <p:nvSpPr>
              <p:cNvPr id="55265" name="Freeform 2910"/>
              <p:cNvSpPr>
                <a:spLocks/>
              </p:cNvSpPr>
              <p:nvPr/>
            </p:nvSpPr>
            <p:spPr bwMode="auto">
              <a:xfrm>
                <a:off x="4275" y="2899"/>
                <a:ext cx="1" cy="2"/>
              </a:xfrm>
              <a:custGeom>
                <a:avLst/>
                <a:gdLst>
                  <a:gd name="T0" fmla="*/ 0 w 5"/>
                  <a:gd name="T1" fmla="*/ 0 h 10"/>
                  <a:gd name="T2" fmla="*/ 0 w 5"/>
                  <a:gd name="T3" fmla="*/ 0 h 10"/>
                  <a:gd name="T4" fmla="*/ 0 w 5"/>
                  <a:gd name="T5" fmla="*/ 0 h 10"/>
                  <a:gd name="T6" fmla="*/ 0 w 5"/>
                  <a:gd name="T7" fmla="*/ 0 h 10"/>
                  <a:gd name="T8" fmla="*/ 0 w 5"/>
                  <a:gd name="T9" fmla="*/ 0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5" y="0"/>
                    </a:moveTo>
                    <a:lnTo>
                      <a:pt x="2" y="1"/>
                    </a:lnTo>
                    <a:lnTo>
                      <a:pt x="1" y="4"/>
                    </a:lnTo>
                    <a:lnTo>
                      <a:pt x="0" y="6"/>
                    </a:lnTo>
                    <a:lnTo>
                      <a:pt x="0" y="10"/>
                    </a:lnTo>
                  </a:path>
                </a:pathLst>
              </a:custGeom>
              <a:noFill/>
              <a:ln w="7938">
                <a:solidFill>
                  <a:srgbClr val="000000"/>
                </a:solidFill>
                <a:prstDash val="solid"/>
                <a:round/>
                <a:headEnd/>
                <a:tailEnd/>
              </a:ln>
            </p:spPr>
            <p:txBody>
              <a:bodyPr/>
              <a:lstStyle/>
              <a:p>
                <a:endParaRPr lang="en-US"/>
              </a:p>
            </p:txBody>
          </p:sp>
          <p:sp>
            <p:nvSpPr>
              <p:cNvPr id="55266" name="Freeform 2911"/>
              <p:cNvSpPr>
                <a:spLocks/>
              </p:cNvSpPr>
              <p:nvPr/>
            </p:nvSpPr>
            <p:spPr bwMode="auto">
              <a:xfrm>
                <a:off x="4275" y="2890"/>
                <a:ext cx="3" cy="9"/>
              </a:xfrm>
              <a:custGeom>
                <a:avLst/>
                <a:gdLst>
                  <a:gd name="T0" fmla="*/ 0 w 20"/>
                  <a:gd name="T1" fmla="*/ 0 h 52"/>
                  <a:gd name="T2" fmla="*/ 0 w 20"/>
                  <a:gd name="T3" fmla="*/ 0 h 52"/>
                  <a:gd name="T4" fmla="*/ 0 w 20"/>
                  <a:gd name="T5" fmla="*/ 0 h 52"/>
                  <a:gd name="T6" fmla="*/ 0 w 20"/>
                  <a:gd name="T7" fmla="*/ 0 h 52"/>
                  <a:gd name="T8" fmla="*/ 0 w 20"/>
                  <a:gd name="T9" fmla="*/ 0 h 52"/>
                  <a:gd name="T10" fmla="*/ 0 w 20"/>
                  <a:gd name="T11" fmla="*/ 0 h 52"/>
                  <a:gd name="T12" fmla="*/ 0 w 20"/>
                  <a:gd name="T13" fmla="*/ 0 h 52"/>
                  <a:gd name="T14" fmla="*/ 0 w 20"/>
                  <a:gd name="T15" fmla="*/ 0 h 52"/>
                  <a:gd name="T16" fmla="*/ 0 w 20"/>
                  <a:gd name="T17" fmla="*/ 0 h 52"/>
                  <a:gd name="T18" fmla="*/ 0 w 20"/>
                  <a:gd name="T19" fmla="*/ 0 h 52"/>
                  <a:gd name="T20" fmla="*/ 0 w 20"/>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52"/>
                  <a:gd name="T35" fmla="*/ 20 w 20"/>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52">
                    <a:moveTo>
                      <a:pt x="9" y="52"/>
                    </a:moveTo>
                    <a:lnTo>
                      <a:pt x="12" y="51"/>
                    </a:lnTo>
                    <a:lnTo>
                      <a:pt x="15" y="50"/>
                    </a:lnTo>
                    <a:lnTo>
                      <a:pt x="16" y="49"/>
                    </a:lnTo>
                    <a:lnTo>
                      <a:pt x="19" y="45"/>
                    </a:lnTo>
                    <a:lnTo>
                      <a:pt x="20" y="40"/>
                    </a:lnTo>
                    <a:lnTo>
                      <a:pt x="20" y="32"/>
                    </a:lnTo>
                    <a:lnTo>
                      <a:pt x="17" y="23"/>
                    </a:lnTo>
                    <a:lnTo>
                      <a:pt x="13" y="14"/>
                    </a:lnTo>
                    <a:lnTo>
                      <a:pt x="7" y="6"/>
                    </a:lnTo>
                    <a:lnTo>
                      <a:pt x="0" y="0"/>
                    </a:lnTo>
                  </a:path>
                </a:pathLst>
              </a:custGeom>
              <a:noFill/>
              <a:ln w="7938">
                <a:solidFill>
                  <a:srgbClr val="000000"/>
                </a:solidFill>
                <a:prstDash val="solid"/>
                <a:round/>
                <a:headEnd/>
                <a:tailEnd/>
              </a:ln>
            </p:spPr>
            <p:txBody>
              <a:bodyPr/>
              <a:lstStyle/>
              <a:p>
                <a:endParaRPr lang="en-US"/>
              </a:p>
            </p:txBody>
          </p:sp>
          <p:sp>
            <p:nvSpPr>
              <p:cNvPr id="55267" name="Freeform 2912"/>
              <p:cNvSpPr>
                <a:spLocks/>
              </p:cNvSpPr>
              <p:nvPr/>
            </p:nvSpPr>
            <p:spPr bwMode="auto">
              <a:xfrm>
                <a:off x="4273" y="2888"/>
                <a:ext cx="2" cy="2"/>
              </a:xfrm>
              <a:custGeom>
                <a:avLst/>
                <a:gdLst>
                  <a:gd name="T0" fmla="*/ 0 w 9"/>
                  <a:gd name="T1" fmla="*/ 0 h 15"/>
                  <a:gd name="T2" fmla="*/ 0 w 9"/>
                  <a:gd name="T3" fmla="*/ 0 h 15"/>
                  <a:gd name="T4" fmla="*/ 0 w 9"/>
                  <a:gd name="T5" fmla="*/ 0 h 15"/>
                  <a:gd name="T6" fmla="*/ 0 w 9"/>
                  <a:gd name="T7" fmla="*/ 0 h 15"/>
                  <a:gd name="T8" fmla="*/ 0 w 9"/>
                  <a:gd name="T9" fmla="*/ 0 h 15"/>
                  <a:gd name="T10" fmla="*/ 0 60000 65536"/>
                  <a:gd name="T11" fmla="*/ 0 60000 65536"/>
                  <a:gd name="T12" fmla="*/ 0 60000 65536"/>
                  <a:gd name="T13" fmla="*/ 0 60000 65536"/>
                  <a:gd name="T14" fmla="*/ 0 60000 65536"/>
                  <a:gd name="T15" fmla="*/ 0 w 9"/>
                  <a:gd name="T16" fmla="*/ 0 h 15"/>
                  <a:gd name="T17" fmla="*/ 9 w 9"/>
                  <a:gd name="T18" fmla="*/ 15 h 15"/>
                </a:gdLst>
                <a:ahLst/>
                <a:cxnLst>
                  <a:cxn ang="T10">
                    <a:pos x="T0" y="T1"/>
                  </a:cxn>
                  <a:cxn ang="T11">
                    <a:pos x="T2" y="T3"/>
                  </a:cxn>
                  <a:cxn ang="T12">
                    <a:pos x="T4" y="T5"/>
                  </a:cxn>
                  <a:cxn ang="T13">
                    <a:pos x="T6" y="T7"/>
                  </a:cxn>
                  <a:cxn ang="T14">
                    <a:pos x="T8" y="T9"/>
                  </a:cxn>
                </a:cxnLst>
                <a:rect l="T15" t="T16" r="T17" b="T18"/>
                <a:pathLst>
                  <a:path w="9" h="15">
                    <a:moveTo>
                      <a:pt x="0" y="0"/>
                    </a:moveTo>
                    <a:lnTo>
                      <a:pt x="1" y="5"/>
                    </a:lnTo>
                    <a:lnTo>
                      <a:pt x="4" y="8"/>
                    </a:lnTo>
                    <a:lnTo>
                      <a:pt x="7" y="13"/>
                    </a:lnTo>
                    <a:lnTo>
                      <a:pt x="9" y="15"/>
                    </a:lnTo>
                  </a:path>
                </a:pathLst>
              </a:custGeom>
              <a:noFill/>
              <a:ln w="7938">
                <a:solidFill>
                  <a:srgbClr val="000000"/>
                </a:solidFill>
                <a:prstDash val="solid"/>
                <a:round/>
                <a:headEnd/>
                <a:tailEnd/>
              </a:ln>
            </p:spPr>
            <p:txBody>
              <a:bodyPr/>
              <a:lstStyle/>
              <a:p>
                <a:endParaRPr lang="en-US"/>
              </a:p>
            </p:txBody>
          </p:sp>
          <p:sp>
            <p:nvSpPr>
              <p:cNvPr id="55268" name="Freeform 2913"/>
              <p:cNvSpPr>
                <a:spLocks/>
              </p:cNvSpPr>
              <p:nvPr/>
            </p:nvSpPr>
            <p:spPr bwMode="auto">
              <a:xfrm>
                <a:off x="4270" y="2875"/>
                <a:ext cx="3" cy="13"/>
              </a:xfrm>
              <a:custGeom>
                <a:avLst/>
                <a:gdLst>
                  <a:gd name="T0" fmla="*/ 0 w 18"/>
                  <a:gd name="T1" fmla="*/ 0 h 78"/>
                  <a:gd name="T2" fmla="*/ 0 w 18"/>
                  <a:gd name="T3" fmla="*/ 0 h 78"/>
                  <a:gd name="T4" fmla="*/ 0 w 18"/>
                  <a:gd name="T5" fmla="*/ 0 h 78"/>
                  <a:gd name="T6" fmla="*/ 0 w 18"/>
                  <a:gd name="T7" fmla="*/ 0 h 78"/>
                  <a:gd name="T8" fmla="*/ 0 w 18"/>
                  <a:gd name="T9" fmla="*/ 0 h 78"/>
                  <a:gd name="T10" fmla="*/ 0 60000 65536"/>
                  <a:gd name="T11" fmla="*/ 0 60000 65536"/>
                  <a:gd name="T12" fmla="*/ 0 60000 65536"/>
                  <a:gd name="T13" fmla="*/ 0 60000 65536"/>
                  <a:gd name="T14" fmla="*/ 0 60000 65536"/>
                  <a:gd name="T15" fmla="*/ 0 w 18"/>
                  <a:gd name="T16" fmla="*/ 0 h 78"/>
                  <a:gd name="T17" fmla="*/ 18 w 18"/>
                  <a:gd name="T18" fmla="*/ 78 h 78"/>
                </a:gdLst>
                <a:ahLst/>
                <a:cxnLst>
                  <a:cxn ang="T10">
                    <a:pos x="T0" y="T1"/>
                  </a:cxn>
                  <a:cxn ang="T11">
                    <a:pos x="T2" y="T3"/>
                  </a:cxn>
                  <a:cxn ang="T12">
                    <a:pos x="T4" y="T5"/>
                  </a:cxn>
                  <a:cxn ang="T13">
                    <a:pos x="T6" y="T7"/>
                  </a:cxn>
                  <a:cxn ang="T14">
                    <a:pos x="T8" y="T9"/>
                  </a:cxn>
                </a:cxnLst>
                <a:rect l="T15" t="T16" r="T17" b="T18"/>
                <a:pathLst>
                  <a:path w="18" h="78">
                    <a:moveTo>
                      <a:pt x="18" y="78"/>
                    </a:moveTo>
                    <a:lnTo>
                      <a:pt x="15" y="59"/>
                    </a:lnTo>
                    <a:lnTo>
                      <a:pt x="10" y="39"/>
                    </a:lnTo>
                    <a:lnTo>
                      <a:pt x="6" y="19"/>
                    </a:lnTo>
                    <a:lnTo>
                      <a:pt x="0" y="0"/>
                    </a:lnTo>
                  </a:path>
                </a:pathLst>
              </a:custGeom>
              <a:noFill/>
              <a:ln w="7938">
                <a:solidFill>
                  <a:srgbClr val="000000"/>
                </a:solidFill>
                <a:prstDash val="solid"/>
                <a:round/>
                <a:headEnd/>
                <a:tailEnd/>
              </a:ln>
            </p:spPr>
            <p:txBody>
              <a:bodyPr/>
              <a:lstStyle/>
              <a:p>
                <a:endParaRPr lang="en-US"/>
              </a:p>
            </p:txBody>
          </p:sp>
          <p:sp>
            <p:nvSpPr>
              <p:cNvPr id="55269" name="Freeform 2914"/>
              <p:cNvSpPr>
                <a:spLocks/>
              </p:cNvSpPr>
              <p:nvPr/>
            </p:nvSpPr>
            <p:spPr bwMode="auto">
              <a:xfrm>
                <a:off x="4270" y="2873"/>
                <a:ext cx="1" cy="2"/>
              </a:xfrm>
              <a:custGeom>
                <a:avLst/>
                <a:gdLst>
                  <a:gd name="T0" fmla="*/ 0 w 4"/>
                  <a:gd name="T1" fmla="*/ 0 h 13"/>
                  <a:gd name="T2" fmla="*/ 0 w 4"/>
                  <a:gd name="T3" fmla="*/ 0 h 13"/>
                  <a:gd name="T4" fmla="*/ 0 w 4"/>
                  <a:gd name="T5" fmla="*/ 0 h 13"/>
                  <a:gd name="T6" fmla="*/ 0 w 4"/>
                  <a:gd name="T7" fmla="*/ 0 h 13"/>
                  <a:gd name="T8" fmla="*/ 0 w 4"/>
                  <a:gd name="T9" fmla="*/ 0 h 13"/>
                  <a:gd name="T10" fmla="*/ 0 60000 65536"/>
                  <a:gd name="T11" fmla="*/ 0 60000 65536"/>
                  <a:gd name="T12" fmla="*/ 0 60000 65536"/>
                  <a:gd name="T13" fmla="*/ 0 60000 65536"/>
                  <a:gd name="T14" fmla="*/ 0 60000 65536"/>
                  <a:gd name="T15" fmla="*/ 0 w 4"/>
                  <a:gd name="T16" fmla="*/ 0 h 13"/>
                  <a:gd name="T17" fmla="*/ 4 w 4"/>
                  <a:gd name="T18" fmla="*/ 13 h 13"/>
                </a:gdLst>
                <a:ahLst/>
                <a:cxnLst>
                  <a:cxn ang="T10">
                    <a:pos x="T0" y="T1"/>
                  </a:cxn>
                  <a:cxn ang="T11">
                    <a:pos x="T2" y="T3"/>
                  </a:cxn>
                  <a:cxn ang="T12">
                    <a:pos x="T4" y="T5"/>
                  </a:cxn>
                  <a:cxn ang="T13">
                    <a:pos x="T6" y="T7"/>
                  </a:cxn>
                  <a:cxn ang="T14">
                    <a:pos x="T8" y="T9"/>
                  </a:cxn>
                </a:cxnLst>
                <a:rect l="T15" t="T16" r="T17" b="T18"/>
                <a:pathLst>
                  <a:path w="4" h="13">
                    <a:moveTo>
                      <a:pt x="4" y="0"/>
                    </a:moveTo>
                    <a:lnTo>
                      <a:pt x="2" y="2"/>
                    </a:lnTo>
                    <a:lnTo>
                      <a:pt x="1" y="5"/>
                    </a:lnTo>
                    <a:lnTo>
                      <a:pt x="0" y="8"/>
                    </a:lnTo>
                    <a:lnTo>
                      <a:pt x="1" y="13"/>
                    </a:lnTo>
                  </a:path>
                </a:pathLst>
              </a:custGeom>
              <a:noFill/>
              <a:ln w="7938">
                <a:solidFill>
                  <a:srgbClr val="000000"/>
                </a:solidFill>
                <a:prstDash val="solid"/>
                <a:round/>
                <a:headEnd/>
                <a:tailEnd/>
              </a:ln>
            </p:spPr>
            <p:txBody>
              <a:bodyPr/>
              <a:lstStyle/>
              <a:p>
                <a:endParaRPr lang="en-US"/>
              </a:p>
            </p:txBody>
          </p:sp>
          <p:sp>
            <p:nvSpPr>
              <p:cNvPr id="55270" name="Freeform 2915"/>
              <p:cNvSpPr>
                <a:spLocks/>
              </p:cNvSpPr>
              <p:nvPr/>
            </p:nvSpPr>
            <p:spPr bwMode="auto">
              <a:xfrm>
                <a:off x="4268" y="2864"/>
                <a:ext cx="4" cy="9"/>
              </a:xfrm>
              <a:custGeom>
                <a:avLst/>
                <a:gdLst>
                  <a:gd name="T0" fmla="*/ 0 w 24"/>
                  <a:gd name="T1" fmla="*/ 0 h 53"/>
                  <a:gd name="T2" fmla="*/ 0 w 24"/>
                  <a:gd name="T3" fmla="*/ 0 h 53"/>
                  <a:gd name="T4" fmla="*/ 0 w 24"/>
                  <a:gd name="T5" fmla="*/ 0 h 53"/>
                  <a:gd name="T6" fmla="*/ 0 w 24"/>
                  <a:gd name="T7" fmla="*/ 0 h 53"/>
                  <a:gd name="T8" fmla="*/ 0 w 24"/>
                  <a:gd name="T9" fmla="*/ 0 h 53"/>
                  <a:gd name="T10" fmla="*/ 0 w 24"/>
                  <a:gd name="T11" fmla="*/ 0 h 53"/>
                  <a:gd name="T12" fmla="*/ 0 w 24"/>
                  <a:gd name="T13" fmla="*/ 0 h 53"/>
                  <a:gd name="T14" fmla="*/ 0 w 24"/>
                  <a:gd name="T15" fmla="*/ 0 h 53"/>
                  <a:gd name="T16" fmla="*/ 0 w 24"/>
                  <a:gd name="T17" fmla="*/ 0 h 53"/>
                  <a:gd name="T18" fmla="*/ 0 w 24"/>
                  <a:gd name="T19" fmla="*/ 0 h 53"/>
                  <a:gd name="T20" fmla="*/ 0 w 24"/>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53"/>
                  <a:gd name="T35" fmla="*/ 24 w 24"/>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53">
                    <a:moveTo>
                      <a:pt x="17" y="53"/>
                    </a:moveTo>
                    <a:lnTo>
                      <a:pt x="20" y="52"/>
                    </a:lnTo>
                    <a:lnTo>
                      <a:pt x="22" y="50"/>
                    </a:lnTo>
                    <a:lnTo>
                      <a:pt x="23" y="47"/>
                    </a:lnTo>
                    <a:lnTo>
                      <a:pt x="24" y="44"/>
                    </a:lnTo>
                    <a:lnTo>
                      <a:pt x="24" y="36"/>
                    </a:lnTo>
                    <a:lnTo>
                      <a:pt x="23" y="27"/>
                    </a:lnTo>
                    <a:lnTo>
                      <a:pt x="20" y="19"/>
                    </a:lnTo>
                    <a:lnTo>
                      <a:pt x="14" y="10"/>
                    </a:lnTo>
                    <a:lnTo>
                      <a:pt x="7" y="5"/>
                    </a:lnTo>
                    <a:lnTo>
                      <a:pt x="0" y="0"/>
                    </a:lnTo>
                  </a:path>
                </a:pathLst>
              </a:custGeom>
              <a:noFill/>
              <a:ln w="7938">
                <a:solidFill>
                  <a:srgbClr val="000000"/>
                </a:solidFill>
                <a:prstDash val="solid"/>
                <a:round/>
                <a:headEnd/>
                <a:tailEnd/>
              </a:ln>
            </p:spPr>
            <p:txBody>
              <a:bodyPr/>
              <a:lstStyle/>
              <a:p>
                <a:endParaRPr lang="en-US"/>
              </a:p>
            </p:txBody>
          </p:sp>
          <p:sp>
            <p:nvSpPr>
              <p:cNvPr id="55271" name="Freeform 2916"/>
              <p:cNvSpPr>
                <a:spLocks/>
              </p:cNvSpPr>
              <p:nvPr/>
            </p:nvSpPr>
            <p:spPr bwMode="auto">
              <a:xfrm>
                <a:off x="4266" y="2862"/>
                <a:ext cx="2" cy="2"/>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60000 65536"/>
                  <a:gd name="T11" fmla="*/ 0 60000 65536"/>
                  <a:gd name="T12" fmla="*/ 0 60000 65536"/>
                  <a:gd name="T13" fmla="*/ 0 60000 65536"/>
                  <a:gd name="T14" fmla="*/ 0 60000 65536"/>
                  <a:gd name="T15" fmla="*/ 0 w 10"/>
                  <a:gd name="T16" fmla="*/ 0 h 14"/>
                  <a:gd name="T17" fmla="*/ 10 w 10"/>
                  <a:gd name="T18" fmla="*/ 14 h 14"/>
                </a:gdLst>
                <a:ahLst/>
                <a:cxnLst>
                  <a:cxn ang="T10">
                    <a:pos x="T0" y="T1"/>
                  </a:cxn>
                  <a:cxn ang="T11">
                    <a:pos x="T2" y="T3"/>
                  </a:cxn>
                  <a:cxn ang="T12">
                    <a:pos x="T4" y="T5"/>
                  </a:cxn>
                  <a:cxn ang="T13">
                    <a:pos x="T6" y="T7"/>
                  </a:cxn>
                  <a:cxn ang="T14">
                    <a:pos x="T8" y="T9"/>
                  </a:cxn>
                </a:cxnLst>
                <a:rect l="T15" t="T16" r="T17" b="T18"/>
                <a:pathLst>
                  <a:path w="10" h="14">
                    <a:moveTo>
                      <a:pt x="0" y="0"/>
                    </a:moveTo>
                    <a:lnTo>
                      <a:pt x="3" y="5"/>
                    </a:lnTo>
                    <a:lnTo>
                      <a:pt x="5" y="8"/>
                    </a:lnTo>
                    <a:lnTo>
                      <a:pt x="7" y="12"/>
                    </a:lnTo>
                    <a:lnTo>
                      <a:pt x="10" y="14"/>
                    </a:lnTo>
                  </a:path>
                </a:pathLst>
              </a:custGeom>
              <a:noFill/>
              <a:ln w="7938">
                <a:solidFill>
                  <a:srgbClr val="000000"/>
                </a:solidFill>
                <a:prstDash val="solid"/>
                <a:round/>
                <a:headEnd/>
                <a:tailEnd/>
              </a:ln>
            </p:spPr>
            <p:txBody>
              <a:bodyPr/>
              <a:lstStyle/>
              <a:p>
                <a:endParaRPr lang="en-US"/>
              </a:p>
            </p:txBody>
          </p:sp>
          <p:sp>
            <p:nvSpPr>
              <p:cNvPr id="55272" name="Freeform 2917"/>
              <p:cNvSpPr>
                <a:spLocks/>
              </p:cNvSpPr>
              <p:nvPr/>
            </p:nvSpPr>
            <p:spPr bwMode="auto">
              <a:xfrm>
                <a:off x="4261" y="2848"/>
                <a:ext cx="5" cy="14"/>
              </a:xfrm>
              <a:custGeom>
                <a:avLst/>
                <a:gdLst>
                  <a:gd name="T0" fmla="*/ 0 w 29"/>
                  <a:gd name="T1" fmla="*/ 0 h 79"/>
                  <a:gd name="T2" fmla="*/ 0 w 29"/>
                  <a:gd name="T3" fmla="*/ 0 h 79"/>
                  <a:gd name="T4" fmla="*/ 0 w 29"/>
                  <a:gd name="T5" fmla="*/ 0 h 79"/>
                  <a:gd name="T6" fmla="*/ 0 w 29"/>
                  <a:gd name="T7" fmla="*/ 0 h 79"/>
                  <a:gd name="T8" fmla="*/ 0 w 29"/>
                  <a:gd name="T9" fmla="*/ 0 h 79"/>
                  <a:gd name="T10" fmla="*/ 0 60000 65536"/>
                  <a:gd name="T11" fmla="*/ 0 60000 65536"/>
                  <a:gd name="T12" fmla="*/ 0 60000 65536"/>
                  <a:gd name="T13" fmla="*/ 0 60000 65536"/>
                  <a:gd name="T14" fmla="*/ 0 60000 65536"/>
                  <a:gd name="T15" fmla="*/ 0 w 29"/>
                  <a:gd name="T16" fmla="*/ 0 h 79"/>
                  <a:gd name="T17" fmla="*/ 29 w 29"/>
                  <a:gd name="T18" fmla="*/ 79 h 79"/>
                </a:gdLst>
                <a:ahLst/>
                <a:cxnLst>
                  <a:cxn ang="T10">
                    <a:pos x="T0" y="T1"/>
                  </a:cxn>
                  <a:cxn ang="T11">
                    <a:pos x="T2" y="T3"/>
                  </a:cxn>
                  <a:cxn ang="T12">
                    <a:pos x="T4" y="T5"/>
                  </a:cxn>
                  <a:cxn ang="T13">
                    <a:pos x="T6" y="T7"/>
                  </a:cxn>
                  <a:cxn ang="T14">
                    <a:pos x="T8" y="T9"/>
                  </a:cxn>
                </a:cxnLst>
                <a:rect l="T15" t="T16" r="T17" b="T18"/>
                <a:pathLst>
                  <a:path w="29" h="79">
                    <a:moveTo>
                      <a:pt x="29" y="79"/>
                    </a:moveTo>
                    <a:lnTo>
                      <a:pt x="22" y="59"/>
                    </a:lnTo>
                    <a:lnTo>
                      <a:pt x="14" y="40"/>
                    </a:lnTo>
                    <a:lnTo>
                      <a:pt x="8" y="19"/>
                    </a:lnTo>
                    <a:lnTo>
                      <a:pt x="0" y="0"/>
                    </a:lnTo>
                  </a:path>
                </a:pathLst>
              </a:custGeom>
              <a:noFill/>
              <a:ln w="7938">
                <a:solidFill>
                  <a:srgbClr val="000000"/>
                </a:solidFill>
                <a:prstDash val="solid"/>
                <a:round/>
                <a:headEnd/>
                <a:tailEnd/>
              </a:ln>
            </p:spPr>
            <p:txBody>
              <a:bodyPr/>
              <a:lstStyle/>
              <a:p>
                <a:endParaRPr lang="en-US"/>
              </a:p>
            </p:txBody>
          </p:sp>
          <p:sp>
            <p:nvSpPr>
              <p:cNvPr id="55273" name="Freeform 2918"/>
              <p:cNvSpPr>
                <a:spLocks/>
              </p:cNvSpPr>
              <p:nvPr/>
            </p:nvSpPr>
            <p:spPr bwMode="auto">
              <a:xfrm>
                <a:off x="4261" y="2846"/>
                <a:ext cx="0" cy="2"/>
              </a:xfrm>
              <a:custGeom>
                <a:avLst/>
                <a:gdLst>
                  <a:gd name="T0" fmla="*/ 0 w 3"/>
                  <a:gd name="T1" fmla="*/ 0 h 15"/>
                  <a:gd name="T2" fmla="*/ 0 w 3"/>
                  <a:gd name="T3" fmla="*/ 0 h 15"/>
                  <a:gd name="T4" fmla="*/ 0 w 3"/>
                  <a:gd name="T5" fmla="*/ 0 h 15"/>
                  <a:gd name="T6" fmla="*/ 0 w 3"/>
                  <a:gd name="T7" fmla="*/ 0 h 15"/>
                  <a:gd name="T8" fmla="*/ 0 w 3"/>
                  <a:gd name="T9" fmla="*/ 0 h 15"/>
                  <a:gd name="T10" fmla="*/ 0 60000 65536"/>
                  <a:gd name="T11" fmla="*/ 0 60000 65536"/>
                  <a:gd name="T12" fmla="*/ 0 60000 65536"/>
                  <a:gd name="T13" fmla="*/ 0 60000 65536"/>
                  <a:gd name="T14" fmla="*/ 0 60000 65536"/>
                  <a:gd name="T15" fmla="*/ 0 w 3"/>
                  <a:gd name="T16" fmla="*/ 0 h 15"/>
                  <a:gd name="T17" fmla="*/ 0 w 3"/>
                  <a:gd name="T18" fmla="*/ 15 h 15"/>
                </a:gdLst>
                <a:ahLst/>
                <a:cxnLst>
                  <a:cxn ang="T10">
                    <a:pos x="T0" y="T1"/>
                  </a:cxn>
                  <a:cxn ang="T11">
                    <a:pos x="T2" y="T3"/>
                  </a:cxn>
                  <a:cxn ang="T12">
                    <a:pos x="T4" y="T5"/>
                  </a:cxn>
                  <a:cxn ang="T13">
                    <a:pos x="T6" y="T7"/>
                  </a:cxn>
                  <a:cxn ang="T14">
                    <a:pos x="T8" y="T9"/>
                  </a:cxn>
                </a:cxnLst>
                <a:rect l="T15" t="T16" r="T17" b="T18"/>
                <a:pathLst>
                  <a:path w="3" h="15">
                    <a:moveTo>
                      <a:pt x="3" y="0"/>
                    </a:moveTo>
                    <a:lnTo>
                      <a:pt x="2" y="3"/>
                    </a:lnTo>
                    <a:lnTo>
                      <a:pt x="0" y="6"/>
                    </a:lnTo>
                    <a:lnTo>
                      <a:pt x="2" y="10"/>
                    </a:lnTo>
                    <a:lnTo>
                      <a:pt x="3" y="15"/>
                    </a:lnTo>
                  </a:path>
                </a:pathLst>
              </a:custGeom>
              <a:noFill/>
              <a:ln w="7938">
                <a:solidFill>
                  <a:srgbClr val="000000"/>
                </a:solidFill>
                <a:prstDash val="solid"/>
                <a:round/>
                <a:headEnd/>
                <a:tailEnd/>
              </a:ln>
            </p:spPr>
            <p:txBody>
              <a:bodyPr/>
              <a:lstStyle/>
              <a:p>
                <a:endParaRPr lang="en-US"/>
              </a:p>
            </p:txBody>
          </p:sp>
          <p:sp>
            <p:nvSpPr>
              <p:cNvPr id="55274" name="Freeform 2919"/>
              <p:cNvSpPr>
                <a:spLocks/>
              </p:cNvSpPr>
              <p:nvPr/>
            </p:nvSpPr>
            <p:spPr bwMode="auto">
              <a:xfrm>
                <a:off x="4257" y="2837"/>
                <a:ext cx="5" cy="9"/>
              </a:xfrm>
              <a:custGeom>
                <a:avLst/>
                <a:gdLst>
                  <a:gd name="T0" fmla="*/ 0 w 28"/>
                  <a:gd name="T1" fmla="*/ 0 h 53"/>
                  <a:gd name="T2" fmla="*/ 0 w 28"/>
                  <a:gd name="T3" fmla="*/ 0 h 53"/>
                  <a:gd name="T4" fmla="*/ 0 w 28"/>
                  <a:gd name="T5" fmla="*/ 0 h 53"/>
                  <a:gd name="T6" fmla="*/ 0 w 28"/>
                  <a:gd name="T7" fmla="*/ 0 h 53"/>
                  <a:gd name="T8" fmla="*/ 0 w 28"/>
                  <a:gd name="T9" fmla="*/ 0 h 53"/>
                  <a:gd name="T10" fmla="*/ 0 w 28"/>
                  <a:gd name="T11" fmla="*/ 0 h 53"/>
                  <a:gd name="T12" fmla="*/ 0 w 28"/>
                  <a:gd name="T13" fmla="*/ 0 h 53"/>
                  <a:gd name="T14" fmla="*/ 0 w 28"/>
                  <a:gd name="T15" fmla="*/ 0 h 53"/>
                  <a:gd name="T16" fmla="*/ 0 w 28"/>
                  <a:gd name="T17" fmla="*/ 0 h 53"/>
                  <a:gd name="T18" fmla="*/ 0 w 28"/>
                  <a:gd name="T19" fmla="*/ 0 h 53"/>
                  <a:gd name="T20" fmla="*/ 0 w 28"/>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53"/>
                  <a:gd name="T35" fmla="*/ 28 w 28"/>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53">
                    <a:moveTo>
                      <a:pt x="24" y="53"/>
                    </a:moveTo>
                    <a:lnTo>
                      <a:pt x="26" y="51"/>
                    </a:lnTo>
                    <a:lnTo>
                      <a:pt x="27" y="49"/>
                    </a:lnTo>
                    <a:lnTo>
                      <a:pt x="28" y="45"/>
                    </a:lnTo>
                    <a:lnTo>
                      <a:pt x="28" y="42"/>
                    </a:lnTo>
                    <a:lnTo>
                      <a:pt x="27" y="33"/>
                    </a:lnTo>
                    <a:lnTo>
                      <a:pt x="25" y="24"/>
                    </a:lnTo>
                    <a:lnTo>
                      <a:pt x="20" y="16"/>
                    </a:lnTo>
                    <a:lnTo>
                      <a:pt x="14" y="9"/>
                    </a:lnTo>
                    <a:lnTo>
                      <a:pt x="7" y="3"/>
                    </a:lnTo>
                    <a:lnTo>
                      <a:pt x="0" y="0"/>
                    </a:lnTo>
                  </a:path>
                </a:pathLst>
              </a:custGeom>
              <a:noFill/>
              <a:ln w="7938">
                <a:solidFill>
                  <a:srgbClr val="000000"/>
                </a:solidFill>
                <a:prstDash val="solid"/>
                <a:round/>
                <a:headEnd/>
                <a:tailEnd/>
              </a:ln>
            </p:spPr>
            <p:txBody>
              <a:bodyPr/>
              <a:lstStyle/>
              <a:p>
                <a:endParaRPr lang="en-US"/>
              </a:p>
            </p:txBody>
          </p:sp>
          <p:sp>
            <p:nvSpPr>
              <p:cNvPr id="55275" name="Freeform 2920"/>
              <p:cNvSpPr>
                <a:spLocks/>
              </p:cNvSpPr>
              <p:nvPr/>
            </p:nvSpPr>
            <p:spPr bwMode="auto">
              <a:xfrm>
                <a:off x="4256" y="2835"/>
                <a:ext cx="1" cy="2"/>
              </a:xfrm>
              <a:custGeom>
                <a:avLst/>
                <a:gdLst>
                  <a:gd name="T0" fmla="*/ 0 w 11"/>
                  <a:gd name="T1" fmla="*/ 0 h 11"/>
                  <a:gd name="T2" fmla="*/ 0 w 11"/>
                  <a:gd name="T3" fmla="*/ 0 h 11"/>
                  <a:gd name="T4" fmla="*/ 0 w 11"/>
                  <a:gd name="T5" fmla="*/ 0 h 11"/>
                  <a:gd name="T6" fmla="*/ 0 w 11"/>
                  <a:gd name="T7" fmla="*/ 0 h 11"/>
                  <a:gd name="T8" fmla="*/ 0 w 11"/>
                  <a:gd name="T9" fmla="*/ 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0" y="0"/>
                    </a:moveTo>
                    <a:lnTo>
                      <a:pt x="2" y="4"/>
                    </a:lnTo>
                    <a:lnTo>
                      <a:pt x="5" y="7"/>
                    </a:lnTo>
                    <a:lnTo>
                      <a:pt x="7" y="10"/>
                    </a:lnTo>
                    <a:lnTo>
                      <a:pt x="11" y="11"/>
                    </a:lnTo>
                  </a:path>
                </a:pathLst>
              </a:custGeom>
              <a:noFill/>
              <a:ln w="7938">
                <a:solidFill>
                  <a:srgbClr val="000000"/>
                </a:solidFill>
                <a:prstDash val="solid"/>
                <a:round/>
                <a:headEnd/>
                <a:tailEnd/>
              </a:ln>
            </p:spPr>
            <p:txBody>
              <a:bodyPr/>
              <a:lstStyle/>
              <a:p>
                <a:endParaRPr lang="en-US"/>
              </a:p>
            </p:txBody>
          </p:sp>
          <p:sp>
            <p:nvSpPr>
              <p:cNvPr id="55276" name="Freeform 2921"/>
              <p:cNvSpPr>
                <a:spLocks/>
              </p:cNvSpPr>
              <p:nvPr/>
            </p:nvSpPr>
            <p:spPr bwMode="auto">
              <a:xfrm>
                <a:off x="4252" y="2827"/>
                <a:ext cx="4" cy="8"/>
              </a:xfrm>
              <a:custGeom>
                <a:avLst/>
                <a:gdLst>
                  <a:gd name="T0" fmla="*/ 0 w 24"/>
                  <a:gd name="T1" fmla="*/ 0 h 47"/>
                  <a:gd name="T2" fmla="*/ 0 w 24"/>
                  <a:gd name="T3" fmla="*/ 0 h 47"/>
                  <a:gd name="T4" fmla="*/ 0 w 24"/>
                  <a:gd name="T5" fmla="*/ 0 h 47"/>
                  <a:gd name="T6" fmla="*/ 0 w 24"/>
                  <a:gd name="T7" fmla="*/ 0 h 47"/>
                  <a:gd name="T8" fmla="*/ 0 w 24"/>
                  <a:gd name="T9" fmla="*/ 0 h 47"/>
                  <a:gd name="T10" fmla="*/ 0 60000 65536"/>
                  <a:gd name="T11" fmla="*/ 0 60000 65536"/>
                  <a:gd name="T12" fmla="*/ 0 60000 65536"/>
                  <a:gd name="T13" fmla="*/ 0 60000 65536"/>
                  <a:gd name="T14" fmla="*/ 0 60000 65536"/>
                  <a:gd name="T15" fmla="*/ 0 w 24"/>
                  <a:gd name="T16" fmla="*/ 0 h 47"/>
                  <a:gd name="T17" fmla="*/ 24 w 24"/>
                  <a:gd name="T18" fmla="*/ 47 h 47"/>
                </a:gdLst>
                <a:ahLst/>
                <a:cxnLst>
                  <a:cxn ang="T10">
                    <a:pos x="T0" y="T1"/>
                  </a:cxn>
                  <a:cxn ang="T11">
                    <a:pos x="T2" y="T3"/>
                  </a:cxn>
                  <a:cxn ang="T12">
                    <a:pos x="T4" y="T5"/>
                  </a:cxn>
                  <a:cxn ang="T13">
                    <a:pos x="T6" y="T7"/>
                  </a:cxn>
                  <a:cxn ang="T14">
                    <a:pos x="T8" y="T9"/>
                  </a:cxn>
                </a:cxnLst>
                <a:rect l="T15" t="T16" r="T17" b="T18"/>
                <a:pathLst>
                  <a:path w="24" h="47">
                    <a:moveTo>
                      <a:pt x="24" y="47"/>
                    </a:moveTo>
                    <a:lnTo>
                      <a:pt x="18" y="35"/>
                    </a:lnTo>
                    <a:lnTo>
                      <a:pt x="12" y="24"/>
                    </a:lnTo>
                    <a:lnTo>
                      <a:pt x="6" y="12"/>
                    </a:lnTo>
                    <a:lnTo>
                      <a:pt x="0" y="0"/>
                    </a:lnTo>
                  </a:path>
                </a:pathLst>
              </a:custGeom>
              <a:noFill/>
              <a:ln w="7938">
                <a:solidFill>
                  <a:srgbClr val="000000"/>
                </a:solidFill>
                <a:prstDash val="solid"/>
                <a:round/>
                <a:headEnd/>
                <a:tailEnd/>
              </a:ln>
            </p:spPr>
            <p:txBody>
              <a:bodyPr/>
              <a:lstStyle/>
              <a:p>
                <a:endParaRPr lang="en-US"/>
              </a:p>
            </p:txBody>
          </p:sp>
          <p:sp>
            <p:nvSpPr>
              <p:cNvPr id="55277" name="Freeform 2922"/>
              <p:cNvSpPr>
                <a:spLocks/>
              </p:cNvSpPr>
              <p:nvPr/>
            </p:nvSpPr>
            <p:spPr bwMode="auto">
              <a:xfrm>
                <a:off x="4290" y="2944"/>
                <a:ext cx="1" cy="3"/>
              </a:xfrm>
              <a:custGeom>
                <a:avLst/>
                <a:gdLst>
                  <a:gd name="T0" fmla="*/ 0 w 7"/>
                  <a:gd name="T1" fmla="*/ 0 h 20"/>
                  <a:gd name="T2" fmla="*/ 0 w 7"/>
                  <a:gd name="T3" fmla="*/ 0 h 20"/>
                  <a:gd name="T4" fmla="*/ 0 w 7"/>
                  <a:gd name="T5" fmla="*/ 0 h 20"/>
                  <a:gd name="T6" fmla="*/ 0 w 7"/>
                  <a:gd name="T7" fmla="*/ 0 h 20"/>
                  <a:gd name="T8" fmla="*/ 0 w 7"/>
                  <a:gd name="T9" fmla="*/ 0 h 20"/>
                  <a:gd name="T10" fmla="*/ 0 60000 65536"/>
                  <a:gd name="T11" fmla="*/ 0 60000 65536"/>
                  <a:gd name="T12" fmla="*/ 0 60000 65536"/>
                  <a:gd name="T13" fmla="*/ 0 60000 65536"/>
                  <a:gd name="T14" fmla="*/ 0 60000 65536"/>
                  <a:gd name="T15" fmla="*/ 0 w 7"/>
                  <a:gd name="T16" fmla="*/ 0 h 20"/>
                  <a:gd name="T17" fmla="*/ 7 w 7"/>
                  <a:gd name="T18" fmla="*/ 20 h 20"/>
                </a:gdLst>
                <a:ahLst/>
                <a:cxnLst>
                  <a:cxn ang="T10">
                    <a:pos x="T0" y="T1"/>
                  </a:cxn>
                  <a:cxn ang="T11">
                    <a:pos x="T2" y="T3"/>
                  </a:cxn>
                  <a:cxn ang="T12">
                    <a:pos x="T4" y="T5"/>
                  </a:cxn>
                  <a:cxn ang="T13">
                    <a:pos x="T6" y="T7"/>
                  </a:cxn>
                  <a:cxn ang="T14">
                    <a:pos x="T8" y="T9"/>
                  </a:cxn>
                </a:cxnLst>
                <a:rect l="T15" t="T16" r="T17" b="T18"/>
                <a:pathLst>
                  <a:path w="7" h="20">
                    <a:moveTo>
                      <a:pt x="0" y="0"/>
                    </a:moveTo>
                    <a:lnTo>
                      <a:pt x="0" y="3"/>
                    </a:lnTo>
                    <a:lnTo>
                      <a:pt x="1" y="7"/>
                    </a:lnTo>
                    <a:lnTo>
                      <a:pt x="4" y="14"/>
                    </a:lnTo>
                    <a:lnTo>
                      <a:pt x="7" y="20"/>
                    </a:lnTo>
                  </a:path>
                </a:pathLst>
              </a:custGeom>
              <a:noFill/>
              <a:ln w="7938">
                <a:solidFill>
                  <a:srgbClr val="000000"/>
                </a:solidFill>
                <a:prstDash val="solid"/>
                <a:round/>
                <a:headEnd/>
                <a:tailEnd/>
              </a:ln>
            </p:spPr>
            <p:txBody>
              <a:bodyPr/>
              <a:lstStyle/>
              <a:p>
                <a:endParaRPr lang="en-US"/>
              </a:p>
            </p:txBody>
          </p:sp>
          <p:sp>
            <p:nvSpPr>
              <p:cNvPr id="55278" name="Line 2923"/>
              <p:cNvSpPr>
                <a:spLocks noChangeShapeType="1"/>
              </p:cNvSpPr>
              <p:nvPr/>
            </p:nvSpPr>
            <p:spPr bwMode="auto">
              <a:xfrm>
                <a:off x="4290" y="2944"/>
                <a:ext cx="0" cy="0"/>
              </a:xfrm>
              <a:prstGeom prst="line">
                <a:avLst/>
              </a:prstGeom>
              <a:noFill/>
              <a:ln w="7938">
                <a:solidFill>
                  <a:srgbClr val="000000"/>
                </a:solidFill>
                <a:round/>
                <a:headEnd/>
                <a:tailEnd/>
              </a:ln>
            </p:spPr>
            <p:txBody>
              <a:bodyPr/>
              <a:lstStyle/>
              <a:p>
                <a:endParaRPr lang="en-US"/>
              </a:p>
            </p:txBody>
          </p:sp>
          <p:sp>
            <p:nvSpPr>
              <p:cNvPr id="55279" name="Line 2924"/>
              <p:cNvSpPr>
                <a:spLocks noChangeShapeType="1"/>
              </p:cNvSpPr>
              <p:nvPr/>
            </p:nvSpPr>
            <p:spPr bwMode="auto">
              <a:xfrm>
                <a:off x="4292" y="2937"/>
                <a:ext cx="0" cy="0"/>
              </a:xfrm>
              <a:prstGeom prst="line">
                <a:avLst/>
              </a:prstGeom>
              <a:noFill/>
              <a:ln w="7938">
                <a:solidFill>
                  <a:srgbClr val="000000"/>
                </a:solidFill>
                <a:round/>
                <a:headEnd/>
                <a:tailEnd/>
              </a:ln>
            </p:spPr>
            <p:txBody>
              <a:bodyPr/>
              <a:lstStyle/>
              <a:p>
                <a:endParaRPr lang="en-US"/>
              </a:p>
            </p:txBody>
          </p:sp>
          <p:sp>
            <p:nvSpPr>
              <p:cNvPr id="55280" name="Line 2925"/>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1" name="Line 2926"/>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2" name="Line 2927"/>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3" name="Line 2928"/>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4" name="Line 2929"/>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5" name="Line 2930"/>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6" name="Line 2931"/>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7" name="Line 2932"/>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8" name="Line 2933"/>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89" name="Line 2934"/>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0" name="Line 2935"/>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1" name="Line 2936"/>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2" name="Line 2937"/>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3" name="Line 2938"/>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4" name="Line 2939"/>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5" name="Line 2940"/>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6" name="Line 2941"/>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7" name="Line 2942"/>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8" name="Line 2943"/>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299" name="Line 2944"/>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300" name="Line 2945"/>
              <p:cNvSpPr>
                <a:spLocks noChangeShapeType="1"/>
              </p:cNvSpPr>
              <p:nvPr/>
            </p:nvSpPr>
            <p:spPr bwMode="auto">
              <a:xfrm flipV="1">
                <a:off x="4290" y="2937"/>
                <a:ext cx="2" cy="7"/>
              </a:xfrm>
              <a:prstGeom prst="line">
                <a:avLst/>
              </a:prstGeom>
              <a:noFill/>
              <a:ln w="7938">
                <a:solidFill>
                  <a:srgbClr val="000000"/>
                </a:solidFill>
                <a:round/>
                <a:headEnd/>
                <a:tailEnd/>
              </a:ln>
            </p:spPr>
            <p:txBody>
              <a:bodyPr/>
              <a:lstStyle/>
              <a:p>
                <a:endParaRPr lang="en-US"/>
              </a:p>
            </p:txBody>
          </p:sp>
          <p:sp>
            <p:nvSpPr>
              <p:cNvPr id="55301" name="Freeform 2946"/>
              <p:cNvSpPr>
                <a:spLocks/>
              </p:cNvSpPr>
              <p:nvPr/>
            </p:nvSpPr>
            <p:spPr bwMode="auto">
              <a:xfrm>
                <a:off x="4296" y="2928"/>
                <a:ext cx="2" cy="7"/>
              </a:xfrm>
              <a:custGeom>
                <a:avLst/>
                <a:gdLst>
                  <a:gd name="T0" fmla="*/ 0 w 15"/>
                  <a:gd name="T1" fmla="*/ 0 h 46"/>
                  <a:gd name="T2" fmla="*/ 0 w 15"/>
                  <a:gd name="T3" fmla="*/ 0 h 46"/>
                  <a:gd name="T4" fmla="*/ 0 w 15"/>
                  <a:gd name="T5" fmla="*/ 0 h 46"/>
                  <a:gd name="T6" fmla="*/ 0 w 15"/>
                  <a:gd name="T7" fmla="*/ 0 h 46"/>
                  <a:gd name="T8" fmla="*/ 0 w 15"/>
                  <a:gd name="T9" fmla="*/ 0 h 46"/>
                  <a:gd name="T10" fmla="*/ 0 w 15"/>
                  <a:gd name="T11" fmla="*/ 0 h 46"/>
                  <a:gd name="T12" fmla="*/ 0 w 15"/>
                  <a:gd name="T13" fmla="*/ 0 h 46"/>
                  <a:gd name="T14" fmla="*/ 0 w 15"/>
                  <a:gd name="T15" fmla="*/ 0 h 46"/>
                  <a:gd name="T16" fmla="*/ 0 w 1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6"/>
                  <a:gd name="T29" fmla="*/ 15 w 15"/>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6">
                    <a:moveTo>
                      <a:pt x="0" y="46"/>
                    </a:moveTo>
                    <a:lnTo>
                      <a:pt x="5" y="43"/>
                    </a:lnTo>
                    <a:lnTo>
                      <a:pt x="9" y="37"/>
                    </a:lnTo>
                    <a:lnTo>
                      <a:pt x="13" y="31"/>
                    </a:lnTo>
                    <a:lnTo>
                      <a:pt x="15" y="26"/>
                    </a:lnTo>
                    <a:lnTo>
                      <a:pt x="15" y="19"/>
                    </a:lnTo>
                    <a:lnTo>
                      <a:pt x="14" y="12"/>
                    </a:lnTo>
                    <a:lnTo>
                      <a:pt x="11" y="5"/>
                    </a:lnTo>
                    <a:lnTo>
                      <a:pt x="8" y="0"/>
                    </a:lnTo>
                  </a:path>
                </a:pathLst>
              </a:custGeom>
              <a:noFill/>
              <a:ln w="7938">
                <a:solidFill>
                  <a:srgbClr val="000000"/>
                </a:solidFill>
                <a:prstDash val="solid"/>
                <a:round/>
                <a:headEnd/>
                <a:tailEnd/>
              </a:ln>
            </p:spPr>
            <p:txBody>
              <a:bodyPr/>
              <a:lstStyle/>
              <a:p>
                <a:endParaRPr lang="en-US"/>
              </a:p>
            </p:txBody>
          </p:sp>
          <p:sp>
            <p:nvSpPr>
              <p:cNvPr id="55302" name="Freeform 2947"/>
              <p:cNvSpPr>
                <a:spLocks/>
              </p:cNvSpPr>
              <p:nvPr/>
            </p:nvSpPr>
            <p:spPr bwMode="auto">
              <a:xfrm>
                <a:off x="4295" y="2924"/>
                <a:ext cx="2" cy="4"/>
              </a:xfrm>
              <a:custGeom>
                <a:avLst/>
                <a:gdLst>
                  <a:gd name="T0" fmla="*/ 0 w 9"/>
                  <a:gd name="T1" fmla="*/ 0 h 24"/>
                  <a:gd name="T2" fmla="*/ 0 w 9"/>
                  <a:gd name="T3" fmla="*/ 0 h 24"/>
                  <a:gd name="T4" fmla="*/ 0 w 9"/>
                  <a:gd name="T5" fmla="*/ 0 h 24"/>
                  <a:gd name="T6" fmla="*/ 0 w 9"/>
                  <a:gd name="T7" fmla="*/ 0 h 24"/>
                  <a:gd name="T8" fmla="*/ 0 w 9"/>
                  <a:gd name="T9" fmla="*/ 0 h 24"/>
                  <a:gd name="T10" fmla="*/ 0 60000 65536"/>
                  <a:gd name="T11" fmla="*/ 0 60000 65536"/>
                  <a:gd name="T12" fmla="*/ 0 60000 65536"/>
                  <a:gd name="T13" fmla="*/ 0 60000 65536"/>
                  <a:gd name="T14" fmla="*/ 0 60000 65536"/>
                  <a:gd name="T15" fmla="*/ 0 w 9"/>
                  <a:gd name="T16" fmla="*/ 0 h 24"/>
                  <a:gd name="T17" fmla="*/ 9 w 9"/>
                  <a:gd name="T18" fmla="*/ 24 h 24"/>
                </a:gdLst>
                <a:ahLst/>
                <a:cxnLst>
                  <a:cxn ang="T10">
                    <a:pos x="T0" y="T1"/>
                  </a:cxn>
                  <a:cxn ang="T11">
                    <a:pos x="T2" y="T3"/>
                  </a:cxn>
                  <a:cxn ang="T12">
                    <a:pos x="T4" y="T5"/>
                  </a:cxn>
                  <a:cxn ang="T13">
                    <a:pos x="T6" y="T7"/>
                  </a:cxn>
                  <a:cxn ang="T14">
                    <a:pos x="T8" y="T9"/>
                  </a:cxn>
                </a:cxnLst>
                <a:rect l="T15" t="T16" r="T17" b="T18"/>
                <a:pathLst>
                  <a:path w="9" h="24">
                    <a:moveTo>
                      <a:pt x="0" y="0"/>
                    </a:moveTo>
                    <a:lnTo>
                      <a:pt x="0" y="3"/>
                    </a:lnTo>
                    <a:lnTo>
                      <a:pt x="1" y="9"/>
                    </a:lnTo>
                    <a:lnTo>
                      <a:pt x="5" y="17"/>
                    </a:lnTo>
                    <a:lnTo>
                      <a:pt x="9" y="24"/>
                    </a:lnTo>
                  </a:path>
                </a:pathLst>
              </a:custGeom>
              <a:noFill/>
              <a:ln w="7938">
                <a:solidFill>
                  <a:srgbClr val="000000"/>
                </a:solidFill>
                <a:prstDash val="solid"/>
                <a:round/>
                <a:headEnd/>
                <a:tailEnd/>
              </a:ln>
            </p:spPr>
            <p:txBody>
              <a:bodyPr/>
              <a:lstStyle/>
              <a:p>
                <a:endParaRPr lang="en-US"/>
              </a:p>
            </p:txBody>
          </p:sp>
          <p:sp>
            <p:nvSpPr>
              <p:cNvPr id="55303" name="Freeform 2948"/>
              <p:cNvSpPr>
                <a:spLocks/>
              </p:cNvSpPr>
              <p:nvPr/>
            </p:nvSpPr>
            <p:spPr bwMode="auto">
              <a:xfrm>
                <a:off x="4295" y="2914"/>
                <a:ext cx="1" cy="10"/>
              </a:xfrm>
              <a:custGeom>
                <a:avLst/>
                <a:gdLst>
                  <a:gd name="T0" fmla="*/ 0 w 6"/>
                  <a:gd name="T1" fmla="*/ 0 h 59"/>
                  <a:gd name="T2" fmla="*/ 0 w 6"/>
                  <a:gd name="T3" fmla="*/ 0 h 59"/>
                  <a:gd name="T4" fmla="*/ 0 w 6"/>
                  <a:gd name="T5" fmla="*/ 0 h 59"/>
                  <a:gd name="T6" fmla="*/ 0 60000 65536"/>
                  <a:gd name="T7" fmla="*/ 0 60000 65536"/>
                  <a:gd name="T8" fmla="*/ 0 60000 65536"/>
                  <a:gd name="T9" fmla="*/ 0 w 6"/>
                  <a:gd name="T10" fmla="*/ 0 h 59"/>
                  <a:gd name="T11" fmla="*/ 6 w 6"/>
                  <a:gd name="T12" fmla="*/ 59 h 59"/>
                </a:gdLst>
                <a:ahLst/>
                <a:cxnLst>
                  <a:cxn ang="T6">
                    <a:pos x="T0" y="T1"/>
                  </a:cxn>
                  <a:cxn ang="T7">
                    <a:pos x="T2" y="T3"/>
                  </a:cxn>
                  <a:cxn ang="T8">
                    <a:pos x="T4" y="T5"/>
                  </a:cxn>
                </a:cxnLst>
                <a:rect l="T9" t="T10" r="T11" b="T12"/>
                <a:pathLst>
                  <a:path w="6" h="59">
                    <a:moveTo>
                      <a:pt x="0" y="59"/>
                    </a:moveTo>
                    <a:lnTo>
                      <a:pt x="3" y="29"/>
                    </a:lnTo>
                    <a:lnTo>
                      <a:pt x="6" y="0"/>
                    </a:lnTo>
                  </a:path>
                </a:pathLst>
              </a:custGeom>
              <a:noFill/>
              <a:ln w="7938">
                <a:solidFill>
                  <a:srgbClr val="000000"/>
                </a:solidFill>
                <a:prstDash val="solid"/>
                <a:round/>
                <a:headEnd/>
                <a:tailEnd/>
              </a:ln>
            </p:spPr>
            <p:txBody>
              <a:bodyPr/>
              <a:lstStyle/>
              <a:p>
                <a:endParaRPr lang="en-US"/>
              </a:p>
            </p:txBody>
          </p:sp>
          <p:sp>
            <p:nvSpPr>
              <p:cNvPr id="55304" name="Freeform 2949"/>
              <p:cNvSpPr>
                <a:spLocks/>
              </p:cNvSpPr>
              <p:nvPr/>
            </p:nvSpPr>
            <p:spPr bwMode="auto">
              <a:xfrm>
                <a:off x="4297" y="2905"/>
                <a:ext cx="3" cy="8"/>
              </a:xfrm>
              <a:custGeom>
                <a:avLst/>
                <a:gdLst>
                  <a:gd name="T0" fmla="*/ 0 w 16"/>
                  <a:gd name="T1" fmla="*/ 0 h 50"/>
                  <a:gd name="T2" fmla="*/ 0 w 16"/>
                  <a:gd name="T3" fmla="*/ 0 h 50"/>
                  <a:gd name="T4" fmla="*/ 0 w 16"/>
                  <a:gd name="T5" fmla="*/ 0 h 50"/>
                  <a:gd name="T6" fmla="*/ 0 w 16"/>
                  <a:gd name="T7" fmla="*/ 0 h 50"/>
                  <a:gd name="T8" fmla="*/ 0 w 16"/>
                  <a:gd name="T9" fmla="*/ 0 h 50"/>
                  <a:gd name="T10" fmla="*/ 0 w 16"/>
                  <a:gd name="T11" fmla="*/ 0 h 50"/>
                  <a:gd name="T12" fmla="*/ 0 w 16"/>
                  <a:gd name="T13" fmla="*/ 0 h 50"/>
                  <a:gd name="T14" fmla="*/ 0 w 16"/>
                  <a:gd name="T15" fmla="*/ 0 h 50"/>
                  <a:gd name="T16" fmla="*/ 0 w 16"/>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0"/>
                  <a:gd name="T29" fmla="*/ 16 w 16"/>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0">
                    <a:moveTo>
                      <a:pt x="0" y="50"/>
                    </a:moveTo>
                    <a:lnTo>
                      <a:pt x="7" y="46"/>
                    </a:lnTo>
                    <a:lnTo>
                      <a:pt x="12" y="40"/>
                    </a:lnTo>
                    <a:lnTo>
                      <a:pt x="14" y="34"/>
                    </a:lnTo>
                    <a:lnTo>
                      <a:pt x="16" y="26"/>
                    </a:lnTo>
                    <a:lnTo>
                      <a:pt x="16" y="20"/>
                    </a:lnTo>
                    <a:lnTo>
                      <a:pt x="15" y="13"/>
                    </a:lnTo>
                    <a:lnTo>
                      <a:pt x="12" y="6"/>
                    </a:lnTo>
                    <a:lnTo>
                      <a:pt x="7" y="0"/>
                    </a:lnTo>
                  </a:path>
                </a:pathLst>
              </a:custGeom>
              <a:noFill/>
              <a:ln w="7938">
                <a:solidFill>
                  <a:srgbClr val="000000"/>
                </a:solidFill>
                <a:prstDash val="solid"/>
                <a:round/>
                <a:headEnd/>
                <a:tailEnd/>
              </a:ln>
            </p:spPr>
            <p:txBody>
              <a:bodyPr/>
              <a:lstStyle/>
              <a:p>
                <a:endParaRPr lang="en-US"/>
              </a:p>
            </p:txBody>
          </p:sp>
          <p:sp>
            <p:nvSpPr>
              <p:cNvPr id="55305" name="Freeform 2950"/>
              <p:cNvSpPr>
                <a:spLocks/>
              </p:cNvSpPr>
              <p:nvPr/>
            </p:nvSpPr>
            <p:spPr bwMode="auto">
              <a:xfrm>
                <a:off x="4296" y="2900"/>
                <a:ext cx="3" cy="5"/>
              </a:xfrm>
              <a:custGeom>
                <a:avLst/>
                <a:gdLst>
                  <a:gd name="T0" fmla="*/ 0 w 13"/>
                  <a:gd name="T1" fmla="*/ 0 h 26"/>
                  <a:gd name="T2" fmla="*/ 0 w 13"/>
                  <a:gd name="T3" fmla="*/ 0 h 26"/>
                  <a:gd name="T4" fmla="*/ 0 w 13"/>
                  <a:gd name="T5" fmla="*/ 0 h 26"/>
                  <a:gd name="T6" fmla="*/ 0 w 13"/>
                  <a:gd name="T7" fmla="*/ 0 h 26"/>
                  <a:gd name="T8" fmla="*/ 0 w 13"/>
                  <a:gd name="T9" fmla="*/ 0 h 26"/>
                  <a:gd name="T10" fmla="*/ 0 60000 65536"/>
                  <a:gd name="T11" fmla="*/ 0 60000 65536"/>
                  <a:gd name="T12" fmla="*/ 0 60000 65536"/>
                  <a:gd name="T13" fmla="*/ 0 60000 65536"/>
                  <a:gd name="T14" fmla="*/ 0 60000 65536"/>
                  <a:gd name="T15" fmla="*/ 0 w 13"/>
                  <a:gd name="T16" fmla="*/ 0 h 26"/>
                  <a:gd name="T17" fmla="*/ 13 w 13"/>
                  <a:gd name="T18" fmla="*/ 26 h 26"/>
                </a:gdLst>
                <a:ahLst/>
                <a:cxnLst>
                  <a:cxn ang="T10">
                    <a:pos x="T0" y="T1"/>
                  </a:cxn>
                  <a:cxn ang="T11">
                    <a:pos x="T2" y="T3"/>
                  </a:cxn>
                  <a:cxn ang="T12">
                    <a:pos x="T4" y="T5"/>
                  </a:cxn>
                  <a:cxn ang="T13">
                    <a:pos x="T6" y="T7"/>
                  </a:cxn>
                  <a:cxn ang="T14">
                    <a:pos x="T8" y="T9"/>
                  </a:cxn>
                </a:cxnLst>
                <a:rect l="T15" t="T16" r="T17" b="T18"/>
                <a:pathLst>
                  <a:path w="13" h="26">
                    <a:moveTo>
                      <a:pt x="0" y="0"/>
                    </a:moveTo>
                    <a:lnTo>
                      <a:pt x="1" y="6"/>
                    </a:lnTo>
                    <a:lnTo>
                      <a:pt x="3" y="14"/>
                    </a:lnTo>
                    <a:lnTo>
                      <a:pt x="8" y="21"/>
                    </a:lnTo>
                    <a:lnTo>
                      <a:pt x="13" y="26"/>
                    </a:lnTo>
                  </a:path>
                </a:pathLst>
              </a:custGeom>
              <a:noFill/>
              <a:ln w="7938">
                <a:solidFill>
                  <a:srgbClr val="000000"/>
                </a:solidFill>
                <a:prstDash val="solid"/>
                <a:round/>
                <a:headEnd/>
                <a:tailEnd/>
              </a:ln>
            </p:spPr>
            <p:txBody>
              <a:bodyPr/>
              <a:lstStyle/>
              <a:p>
                <a:endParaRPr lang="en-US"/>
              </a:p>
            </p:txBody>
          </p:sp>
          <p:sp>
            <p:nvSpPr>
              <p:cNvPr id="55306" name="Freeform 2951"/>
              <p:cNvSpPr>
                <a:spLocks/>
              </p:cNvSpPr>
              <p:nvPr/>
            </p:nvSpPr>
            <p:spPr bwMode="auto">
              <a:xfrm>
                <a:off x="4295" y="2888"/>
                <a:ext cx="1" cy="12"/>
              </a:xfrm>
              <a:custGeom>
                <a:avLst/>
                <a:gdLst>
                  <a:gd name="T0" fmla="*/ 0 w 6"/>
                  <a:gd name="T1" fmla="*/ 0 h 73"/>
                  <a:gd name="T2" fmla="*/ 0 w 6"/>
                  <a:gd name="T3" fmla="*/ 0 h 73"/>
                  <a:gd name="T4" fmla="*/ 0 w 6"/>
                  <a:gd name="T5" fmla="*/ 0 h 73"/>
                  <a:gd name="T6" fmla="*/ 0 60000 65536"/>
                  <a:gd name="T7" fmla="*/ 0 60000 65536"/>
                  <a:gd name="T8" fmla="*/ 0 60000 65536"/>
                  <a:gd name="T9" fmla="*/ 0 w 6"/>
                  <a:gd name="T10" fmla="*/ 0 h 73"/>
                  <a:gd name="T11" fmla="*/ 6 w 6"/>
                  <a:gd name="T12" fmla="*/ 73 h 73"/>
                </a:gdLst>
                <a:ahLst/>
                <a:cxnLst>
                  <a:cxn ang="T6">
                    <a:pos x="T0" y="T1"/>
                  </a:cxn>
                  <a:cxn ang="T7">
                    <a:pos x="T2" y="T3"/>
                  </a:cxn>
                  <a:cxn ang="T8">
                    <a:pos x="T4" y="T5"/>
                  </a:cxn>
                </a:cxnLst>
                <a:rect l="T9" t="T10" r="T11" b="T12"/>
                <a:pathLst>
                  <a:path w="6" h="73">
                    <a:moveTo>
                      <a:pt x="6" y="73"/>
                    </a:moveTo>
                    <a:lnTo>
                      <a:pt x="3" y="38"/>
                    </a:lnTo>
                    <a:lnTo>
                      <a:pt x="0" y="0"/>
                    </a:lnTo>
                  </a:path>
                </a:pathLst>
              </a:custGeom>
              <a:noFill/>
              <a:ln w="7938">
                <a:solidFill>
                  <a:srgbClr val="000000"/>
                </a:solidFill>
                <a:prstDash val="solid"/>
                <a:round/>
                <a:headEnd/>
                <a:tailEnd/>
              </a:ln>
            </p:spPr>
            <p:txBody>
              <a:bodyPr/>
              <a:lstStyle/>
              <a:p>
                <a:endParaRPr lang="en-US"/>
              </a:p>
            </p:txBody>
          </p:sp>
          <p:sp>
            <p:nvSpPr>
              <p:cNvPr id="55307" name="Freeform 2952"/>
              <p:cNvSpPr>
                <a:spLocks/>
              </p:cNvSpPr>
              <p:nvPr/>
            </p:nvSpPr>
            <p:spPr bwMode="auto">
              <a:xfrm>
                <a:off x="4296" y="2880"/>
                <a:ext cx="2" cy="8"/>
              </a:xfrm>
              <a:custGeom>
                <a:avLst/>
                <a:gdLst>
                  <a:gd name="T0" fmla="*/ 0 w 15"/>
                  <a:gd name="T1" fmla="*/ 0 h 52"/>
                  <a:gd name="T2" fmla="*/ 0 w 15"/>
                  <a:gd name="T3" fmla="*/ 0 h 52"/>
                  <a:gd name="T4" fmla="*/ 0 w 15"/>
                  <a:gd name="T5" fmla="*/ 0 h 52"/>
                  <a:gd name="T6" fmla="*/ 0 w 15"/>
                  <a:gd name="T7" fmla="*/ 0 h 52"/>
                  <a:gd name="T8" fmla="*/ 0 w 15"/>
                  <a:gd name="T9" fmla="*/ 0 h 52"/>
                  <a:gd name="T10" fmla="*/ 0 w 15"/>
                  <a:gd name="T11" fmla="*/ 0 h 52"/>
                  <a:gd name="T12" fmla="*/ 0 w 15"/>
                  <a:gd name="T13" fmla="*/ 0 h 52"/>
                  <a:gd name="T14" fmla="*/ 0 w 15"/>
                  <a:gd name="T15" fmla="*/ 0 h 52"/>
                  <a:gd name="T16" fmla="*/ 0 w 15"/>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2"/>
                  <a:gd name="T29" fmla="*/ 15 w 15"/>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2">
                    <a:moveTo>
                      <a:pt x="0" y="52"/>
                    </a:moveTo>
                    <a:lnTo>
                      <a:pt x="6" y="48"/>
                    </a:lnTo>
                    <a:lnTo>
                      <a:pt x="10" y="41"/>
                    </a:lnTo>
                    <a:lnTo>
                      <a:pt x="14" y="34"/>
                    </a:lnTo>
                    <a:lnTo>
                      <a:pt x="15" y="26"/>
                    </a:lnTo>
                    <a:lnTo>
                      <a:pt x="15" y="20"/>
                    </a:lnTo>
                    <a:lnTo>
                      <a:pt x="13" y="12"/>
                    </a:lnTo>
                    <a:lnTo>
                      <a:pt x="8" y="6"/>
                    </a:lnTo>
                    <a:lnTo>
                      <a:pt x="2" y="0"/>
                    </a:lnTo>
                  </a:path>
                </a:pathLst>
              </a:custGeom>
              <a:noFill/>
              <a:ln w="7938">
                <a:solidFill>
                  <a:srgbClr val="000000"/>
                </a:solidFill>
                <a:prstDash val="solid"/>
                <a:round/>
                <a:headEnd/>
                <a:tailEnd/>
              </a:ln>
            </p:spPr>
            <p:txBody>
              <a:bodyPr/>
              <a:lstStyle/>
              <a:p>
                <a:endParaRPr lang="en-US"/>
              </a:p>
            </p:txBody>
          </p:sp>
          <p:sp>
            <p:nvSpPr>
              <p:cNvPr id="55308" name="Freeform 2953"/>
              <p:cNvSpPr>
                <a:spLocks/>
              </p:cNvSpPr>
              <p:nvPr/>
            </p:nvSpPr>
            <p:spPr bwMode="auto">
              <a:xfrm>
                <a:off x="4293" y="2875"/>
                <a:ext cx="3" cy="5"/>
              </a:xfrm>
              <a:custGeom>
                <a:avLst/>
                <a:gdLst>
                  <a:gd name="T0" fmla="*/ 0 w 16"/>
                  <a:gd name="T1" fmla="*/ 0 h 25"/>
                  <a:gd name="T2" fmla="*/ 0 w 16"/>
                  <a:gd name="T3" fmla="*/ 0 h 25"/>
                  <a:gd name="T4" fmla="*/ 0 w 16"/>
                  <a:gd name="T5" fmla="*/ 0 h 25"/>
                  <a:gd name="T6" fmla="*/ 0 w 16"/>
                  <a:gd name="T7" fmla="*/ 0 h 25"/>
                  <a:gd name="T8" fmla="*/ 0 w 16"/>
                  <a:gd name="T9" fmla="*/ 0 h 25"/>
                  <a:gd name="T10" fmla="*/ 0 60000 65536"/>
                  <a:gd name="T11" fmla="*/ 0 60000 65536"/>
                  <a:gd name="T12" fmla="*/ 0 60000 65536"/>
                  <a:gd name="T13" fmla="*/ 0 60000 65536"/>
                  <a:gd name="T14" fmla="*/ 0 60000 65536"/>
                  <a:gd name="T15" fmla="*/ 0 w 16"/>
                  <a:gd name="T16" fmla="*/ 0 h 25"/>
                  <a:gd name="T17" fmla="*/ 16 w 16"/>
                  <a:gd name="T18" fmla="*/ 25 h 25"/>
                </a:gdLst>
                <a:ahLst/>
                <a:cxnLst>
                  <a:cxn ang="T10">
                    <a:pos x="T0" y="T1"/>
                  </a:cxn>
                  <a:cxn ang="T11">
                    <a:pos x="T2" y="T3"/>
                  </a:cxn>
                  <a:cxn ang="T12">
                    <a:pos x="T4" y="T5"/>
                  </a:cxn>
                  <a:cxn ang="T13">
                    <a:pos x="T6" y="T7"/>
                  </a:cxn>
                  <a:cxn ang="T14">
                    <a:pos x="T8" y="T9"/>
                  </a:cxn>
                </a:cxnLst>
                <a:rect l="T15" t="T16" r="T17" b="T18"/>
                <a:pathLst>
                  <a:path w="16" h="25">
                    <a:moveTo>
                      <a:pt x="0" y="0"/>
                    </a:moveTo>
                    <a:lnTo>
                      <a:pt x="3" y="7"/>
                    </a:lnTo>
                    <a:lnTo>
                      <a:pt x="6" y="14"/>
                    </a:lnTo>
                    <a:lnTo>
                      <a:pt x="12" y="21"/>
                    </a:lnTo>
                    <a:lnTo>
                      <a:pt x="16" y="25"/>
                    </a:lnTo>
                  </a:path>
                </a:pathLst>
              </a:custGeom>
              <a:noFill/>
              <a:ln w="7938">
                <a:solidFill>
                  <a:srgbClr val="000000"/>
                </a:solidFill>
                <a:prstDash val="solid"/>
                <a:round/>
                <a:headEnd/>
                <a:tailEnd/>
              </a:ln>
            </p:spPr>
            <p:txBody>
              <a:bodyPr/>
              <a:lstStyle/>
              <a:p>
                <a:endParaRPr lang="en-US"/>
              </a:p>
            </p:txBody>
          </p:sp>
          <p:sp>
            <p:nvSpPr>
              <p:cNvPr id="55309" name="Freeform 2954"/>
              <p:cNvSpPr>
                <a:spLocks/>
              </p:cNvSpPr>
              <p:nvPr/>
            </p:nvSpPr>
            <p:spPr bwMode="auto">
              <a:xfrm>
                <a:off x="4290" y="2862"/>
                <a:ext cx="3" cy="13"/>
              </a:xfrm>
              <a:custGeom>
                <a:avLst/>
                <a:gdLst>
                  <a:gd name="T0" fmla="*/ 0 w 18"/>
                  <a:gd name="T1" fmla="*/ 0 h 78"/>
                  <a:gd name="T2" fmla="*/ 0 w 18"/>
                  <a:gd name="T3" fmla="*/ 0 h 78"/>
                  <a:gd name="T4" fmla="*/ 0 w 18"/>
                  <a:gd name="T5" fmla="*/ 0 h 78"/>
                  <a:gd name="T6" fmla="*/ 0 60000 65536"/>
                  <a:gd name="T7" fmla="*/ 0 60000 65536"/>
                  <a:gd name="T8" fmla="*/ 0 60000 65536"/>
                  <a:gd name="T9" fmla="*/ 0 w 18"/>
                  <a:gd name="T10" fmla="*/ 0 h 78"/>
                  <a:gd name="T11" fmla="*/ 18 w 18"/>
                  <a:gd name="T12" fmla="*/ 78 h 78"/>
                </a:gdLst>
                <a:ahLst/>
                <a:cxnLst>
                  <a:cxn ang="T6">
                    <a:pos x="T0" y="T1"/>
                  </a:cxn>
                  <a:cxn ang="T7">
                    <a:pos x="T2" y="T3"/>
                  </a:cxn>
                  <a:cxn ang="T8">
                    <a:pos x="T4" y="T5"/>
                  </a:cxn>
                </a:cxnLst>
                <a:rect l="T9" t="T10" r="T11" b="T12"/>
                <a:pathLst>
                  <a:path w="18" h="78">
                    <a:moveTo>
                      <a:pt x="18" y="78"/>
                    </a:moveTo>
                    <a:lnTo>
                      <a:pt x="11" y="39"/>
                    </a:lnTo>
                    <a:lnTo>
                      <a:pt x="0" y="0"/>
                    </a:lnTo>
                  </a:path>
                </a:pathLst>
              </a:custGeom>
              <a:noFill/>
              <a:ln w="7938">
                <a:solidFill>
                  <a:srgbClr val="000000"/>
                </a:solidFill>
                <a:prstDash val="solid"/>
                <a:round/>
                <a:headEnd/>
                <a:tailEnd/>
              </a:ln>
            </p:spPr>
            <p:txBody>
              <a:bodyPr/>
              <a:lstStyle/>
              <a:p>
                <a:endParaRPr lang="en-US"/>
              </a:p>
            </p:txBody>
          </p:sp>
          <p:sp>
            <p:nvSpPr>
              <p:cNvPr id="55310" name="Line 2955"/>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1" name="Line 2956"/>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2" name="Line 2957"/>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3" name="Line 2958"/>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4" name="Line 2959"/>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5" name="Line 2960"/>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6" name="Line 2961"/>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7" name="Line 2962"/>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8" name="Line 2963"/>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19" name="Line 2964"/>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0" name="Line 2965"/>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1" name="Line 2966"/>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2" name="Line 2967"/>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3" name="Line 2968"/>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4" name="Line 2969"/>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5" name="Line 2970"/>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6" name="Line 2971"/>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7" name="Line 2972"/>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8" name="Line 2973"/>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29" name="Line 2974"/>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30" name="Line 2975"/>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31" name="Line 2976"/>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32" name="Line 2977"/>
              <p:cNvSpPr>
                <a:spLocks noChangeShapeType="1"/>
              </p:cNvSpPr>
              <p:nvPr/>
            </p:nvSpPr>
            <p:spPr bwMode="auto">
              <a:xfrm>
                <a:off x="4290" y="2862"/>
                <a:ext cx="0" cy="0"/>
              </a:xfrm>
              <a:prstGeom prst="line">
                <a:avLst/>
              </a:prstGeom>
              <a:noFill/>
              <a:ln w="7938">
                <a:solidFill>
                  <a:srgbClr val="000000"/>
                </a:solidFill>
                <a:round/>
                <a:headEnd/>
                <a:tailEnd/>
              </a:ln>
            </p:spPr>
            <p:txBody>
              <a:bodyPr/>
              <a:lstStyle/>
              <a:p>
                <a:endParaRPr lang="en-US"/>
              </a:p>
            </p:txBody>
          </p:sp>
          <p:sp>
            <p:nvSpPr>
              <p:cNvPr id="55333" name="Freeform 2978"/>
              <p:cNvSpPr>
                <a:spLocks/>
              </p:cNvSpPr>
              <p:nvPr/>
            </p:nvSpPr>
            <p:spPr bwMode="auto">
              <a:xfrm>
                <a:off x="4289" y="2853"/>
                <a:ext cx="3" cy="9"/>
              </a:xfrm>
              <a:custGeom>
                <a:avLst/>
                <a:gdLst>
                  <a:gd name="T0" fmla="*/ 0 w 17"/>
                  <a:gd name="T1" fmla="*/ 0 h 56"/>
                  <a:gd name="T2" fmla="*/ 0 w 17"/>
                  <a:gd name="T3" fmla="*/ 0 h 56"/>
                  <a:gd name="T4" fmla="*/ 0 w 17"/>
                  <a:gd name="T5" fmla="*/ 0 h 56"/>
                  <a:gd name="T6" fmla="*/ 0 w 17"/>
                  <a:gd name="T7" fmla="*/ 0 h 56"/>
                  <a:gd name="T8" fmla="*/ 0 w 17"/>
                  <a:gd name="T9" fmla="*/ 0 h 56"/>
                  <a:gd name="T10" fmla="*/ 0 w 17"/>
                  <a:gd name="T11" fmla="*/ 0 h 56"/>
                  <a:gd name="T12" fmla="*/ 0 w 17"/>
                  <a:gd name="T13" fmla="*/ 0 h 56"/>
                  <a:gd name="T14" fmla="*/ 0 w 17"/>
                  <a:gd name="T15" fmla="*/ 0 h 56"/>
                  <a:gd name="T16" fmla="*/ 0 w 17"/>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6"/>
                  <a:gd name="T29" fmla="*/ 17 w 17"/>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6">
                    <a:moveTo>
                      <a:pt x="1" y="56"/>
                    </a:moveTo>
                    <a:lnTo>
                      <a:pt x="7" y="50"/>
                    </a:lnTo>
                    <a:lnTo>
                      <a:pt x="13" y="43"/>
                    </a:lnTo>
                    <a:lnTo>
                      <a:pt x="15" y="35"/>
                    </a:lnTo>
                    <a:lnTo>
                      <a:pt x="17" y="27"/>
                    </a:lnTo>
                    <a:lnTo>
                      <a:pt x="15" y="20"/>
                    </a:lnTo>
                    <a:lnTo>
                      <a:pt x="12" y="12"/>
                    </a:lnTo>
                    <a:lnTo>
                      <a:pt x="6" y="5"/>
                    </a:lnTo>
                    <a:lnTo>
                      <a:pt x="0" y="0"/>
                    </a:lnTo>
                  </a:path>
                </a:pathLst>
              </a:custGeom>
              <a:noFill/>
              <a:ln w="7938">
                <a:solidFill>
                  <a:srgbClr val="000000"/>
                </a:solidFill>
                <a:prstDash val="solid"/>
                <a:round/>
                <a:headEnd/>
                <a:tailEnd/>
              </a:ln>
            </p:spPr>
            <p:txBody>
              <a:bodyPr/>
              <a:lstStyle/>
              <a:p>
                <a:endParaRPr lang="en-US"/>
              </a:p>
            </p:txBody>
          </p:sp>
          <p:sp>
            <p:nvSpPr>
              <p:cNvPr id="55334" name="Freeform 2979"/>
              <p:cNvSpPr>
                <a:spLocks/>
              </p:cNvSpPr>
              <p:nvPr/>
            </p:nvSpPr>
            <p:spPr bwMode="auto">
              <a:xfrm>
                <a:off x="4286" y="2849"/>
                <a:ext cx="3" cy="4"/>
              </a:xfrm>
              <a:custGeom>
                <a:avLst/>
                <a:gdLst>
                  <a:gd name="T0" fmla="*/ 0 w 18"/>
                  <a:gd name="T1" fmla="*/ 0 h 21"/>
                  <a:gd name="T2" fmla="*/ 0 w 18"/>
                  <a:gd name="T3" fmla="*/ 0 h 21"/>
                  <a:gd name="T4" fmla="*/ 0 w 18"/>
                  <a:gd name="T5" fmla="*/ 0 h 21"/>
                  <a:gd name="T6" fmla="*/ 0 w 18"/>
                  <a:gd name="T7" fmla="*/ 0 h 21"/>
                  <a:gd name="T8" fmla="*/ 0 w 18"/>
                  <a:gd name="T9" fmla="*/ 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0" y="0"/>
                    </a:moveTo>
                    <a:lnTo>
                      <a:pt x="4" y="8"/>
                    </a:lnTo>
                    <a:lnTo>
                      <a:pt x="8" y="14"/>
                    </a:lnTo>
                    <a:lnTo>
                      <a:pt x="14" y="19"/>
                    </a:lnTo>
                    <a:lnTo>
                      <a:pt x="18" y="21"/>
                    </a:lnTo>
                  </a:path>
                </a:pathLst>
              </a:custGeom>
              <a:noFill/>
              <a:ln w="7938">
                <a:solidFill>
                  <a:srgbClr val="000000"/>
                </a:solidFill>
                <a:prstDash val="solid"/>
                <a:round/>
                <a:headEnd/>
                <a:tailEnd/>
              </a:ln>
            </p:spPr>
            <p:txBody>
              <a:bodyPr/>
              <a:lstStyle/>
              <a:p>
                <a:endParaRPr lang="en-US"/>
              </a:p>
            </p:txBody>
          </p:sp>
          <p:sp>
            <p:nvSpPr>
              <p:cNvPr id="55335" name="Freeform 2980"/>
              <p:cNvSpPr>
                <a:spLocks/>
              </p:cNvSpPr>
              <p:nvPr/>
            </p:nvSpPr>
            <p:spPr bwMode="auto">
              <a:xfrm>
                <a:off x="4281" y="2836"/>
                <a:ext cx="5" cy="13"/>
              </a:xfrm>
              <a:custGeom>
                <a:avLst/>
                <a:gdLst>
                  <a:gd name="T0" fmla="*/ 0 w 29"/>
                  <a:gd name="T1" fmla="*/ 0 h 79"/>
                  <a:gd name="T2" fmla="*/ 0 w 29"/>
                  <a:gd name="T3" fmla="*/ 0 h 79"/>
                  <a:gd name="T4" fmla="*/ 0 w 29"/>
                  <a:gd name="T5" fmla="*/ 0 h 79"/>
                  <a:gd name="T6" fmla="*/ 0 60000 65536"/>
                  <a:gd name="T7" fmla="*/ 0 60000 65536"/>
                  <a:gd name="T8" fmla="*/ 0 60000 65536"/>
                  <a:gd name="T9" fmla="*/ 0 w 29"/>
                  <a:gd name="T10" fmla="*/ 0 h 79"/>
                  <a:gd name="T11" fmla="*/ 29 w 29"/>
                  <a:gd name="T12" fmla="*/ 79 h 79"/>
                </a:gdLst>
                <a:ahLst/>
                <a:cxnLst>
                  <a:cxn ang="T6">
                    <a:pos x="T0" y="T1"/>
                  </a:cxn>
                  <a:cxn ang="T7">
                    <a:pos x="T2" y="T3"/>
                  </a:cxn>
                  <a:cxn ang="T8">
                    <a:pos x="T4" y="T5"/>
                  </a:cxn>
                </a:cxnLst>
                <a:rect l="T9" t="T10" r="T11" b="T12"/>
                <a:pathLst>
                  <a:path w="29" h="79">
                    <a:moveTo>
                      <a:pt x="29" y="79"/>
                    </a:moveTo>
                    <a:lnTo>
                      <a:pt x="16" y="39"/>
                    </a:lnTo>
                    <a:lnTo>
                      <a:pt x="0" y="0"/>
                    </a:lnTo>
                  </a:path>
                </a:pathLst>
              </a:custGeom>
              <a:noFill/>
              <a:ln w="7938">
                <a:solidFill>
                  <a:srgbClr val="000000"/>
                </a:solidFill>
                <a:prstDash val="solid"/>
                <a:round/>
                <a:headEnd/>
                <a:tailEnd/>
              </a:ln>
            </p:spPr>
            <p:txBody>
              <a:bodyPr/>
              <a:lstStyle/>
              <a:p>
                <a:endParaRPr lang="en-US"/>
              </a:p>
            </p:txBody>
          </p:sp>
          <p:sp>
            <p:nvSpPr>
              <p:cNvPr id="55336" name="Freeform 2981"/>
              <p:cNvSpPr>
                <a:spLocks/>
              </p:cNvSpPr>
              <p:nvPr/>
            </p:nvSpPr>
            <p:spPr bwMode="auto">
              <a:xfrm>
                <a:off x="4281" y="2834"/>
                <a:ext cx="0" cy="2"/>
              </a:xfrm>
              <a:custGeom>
                <a:avLst/>
                <a:gdLst>
                  <a:gd name="T0" fmla="*/ 0 w 2"/>
                  <a:gd name="T1" fmla="*/ 0 h 11"/>
                  <a:gd name="T2" fmla="*/ 0 w 2"/>
                  <a:gd name="T3" fmla="*/ 0 h 11"/>
                  <a:gd name="T4" fmla="*/ 0 w 2"/>
                  <a:gd name="T5" fmla="*/ 0 h 11"/>
                  <a:gd name="T6" fmla="*/ 0 60000 65536"/>
                  <a:gd name="T7" fmla="*/ 0 60000 65536"/>
                  <a:gd name="T8" fmla="*/ 0 60000 65536"/>
                  <a:gd name="T9" fmla="*/ 0 w 2"/>
                  <a:gd name="T10" fmla="*/ 0 h 11"/>
                  <a:gd name="T11" fmla="*/ 0 w 2"/>
                  <a:gd name="T12" fmla="*/ 11 h 11"/>
                </a:gdLst>
                <a:ahLst/>
                <a:cxnLst>
                  <a:cxn ang="T6">
                    <a:pos x="T0" y="T1"/>
                  </a:cxn>
                  <a:cxn ang="T7">
                    <a:pos x="T2" y="T3"/>
                  </a:cxn>
                  <a:cxn ang="T8">
                    <a:pos x="T4" y="T5"/>
                  </a:cxn>
                </a:cxnLst>
                <a:rect l="T9" t="T10" r="T11" b="T12"/>
                <a:pathLst>
                  <a:path w="2" h="11">
                    <a:moveTo>
                      <a:pt x="0" y="0"/>
                    </a:moveTo>
                    <a:lnTo>
                      <a:pt x="0" y="5"/>
                    </a:lnTo>
                    <a:lnTo>
                      <a:pt x="2" y="11"/>
                    </a:lnTo>
                  </a:path>
                </a:pathLst>
              </a:custGeom>
              <a:noFill/>
              <a:ln w="7938">
                <a:solidFill>
                  <a:srgbClr val="000000"/>
                </a:solidFill>
                <a:prstDash val="solid"/>
                <a:round/>
                <a:headEnd/>
                <a:tailEnd/>
              </a:ln>
            </p:spPr>
            <p:txBody>
              <a:bodyPr/>
              <a:lstStyle/>
              <a:p>
                <a:endParaRPr lang="en-US"/>
              </a:p>
            </p:txBody>
          </p:sp>
          <p:sp>
            <p:nvSpPr>
              <p:cNvPr id="55337" name="Freeform 2982"/>
              <p:cNvSpPr>
                <a:spLocks/>
              </p:cNvSpPr>
              <p:nvPr/>
            </p:nvSpPr>
            <p:spPr bwMode="auto">
              <a:xfrm>
                <a:off x="4278" y="2826"/>
                <a:ext cx="4" cy="9"/>
              </a:xfrm>
              <a:custGeom>
                <a:avLst/>
                <a:gdLst>
                  <a:gd name="T0" fmla="*/ 0 w 23"/>
                  <a:gd name="T1" fmla="*/ 0 h 53"/>
                  <a:gd name="T2" fmla="*/ 0 w 23"/>
                  <a:gd name="T3" fmla="*/ 0 h 53"/>
                  <a:gd name="T4" fmla="*/ 0 w 23"/>
                  <a:gd name="T5" fmla="*/ 0 h 53"/>
                  <a:gd name="T6" fmla="*/ 0 w 23"/>
                  <a:gd name="T7" fmla="*/ 0 h 53"/>
                  <a:gd name="T8" fmla="*/ 0 w 23"/>
                  <a:gd name="T9" fmla="*/ 0 h 53"/>
                  <a:gd name="T10" fmla="*/ 0 w 23"/>
                  <a:gd name="T11" fmla="*/ 0 h 53"/>
                  <a:gd name="T12" fmla="*/ 0 w 23"/>
                  <a:gd name="T13" fmla="*/ 0 h 53"/>
                  <a:gd name="T14" fmla="*/ 0 w 23"/>
                  <a:gd name="T15" fmla="*/ 0 h 53"/>
                  <a:gd name="T16" fmla="*/ 0 w 2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53"/>
                  <a:gd name="T29" fmla="*/ 23 w 2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53">
                    <a:moveTo>
                      <a:pt x="13" y="53"/>
                    </a:moveTo>
                    <a:lnTo>
                      <a:pt x="19" y="47"/>
                    </a:lnTo>
                    <a:lnTo>
                      <a:pt x="22" y="40"/>
                    </a:lnTo>
                    <a:lnTo>
                      <a:pt x="23" y="31"/>
                    </a:lnTo>
                    <a:lnTo>
                      <a:pt x="22" y="23"/>
                    </a:lnTo>
                    <a:lnTo>
                      <a:pt x="19" y="15"/>
                    </a:lnTo>
                    <a:lnTo>
                      <a:pt x="14" y="8"/>
                    </a:lnTo>
                    <a:lnTo>
                      <a:pt x="8" y="3"/>
                    </a:lnTo>
                    <a:lnTo>
                      <a:pt x="0" y="0"/>
                    </a:lnTo>
                  </a:path>
                </a:pathLst>
              </a:custGeom>
              <a:noFill/>
              <a:ln w="7938">
                <a:solidFill>
                  <a:srgbClr val="000000"/>
                </a:solidFill>
                <a:prstDash val="solid"/>
                <a:round/>
                <a:headEnd/>
                <a:tailEnd/>
              </a:ln>
            </p:spPr>
            <p:txBody>
              <a:bodyPr/>
              <a:lstStyle/>
              <a:p>
                <a:endParaRPr lang="en-US"/>
              </a:p>
            </p:txBody>
          </p:sp>
          <p:sp>
            <p:nvSpPr>
              <p:cNvPr id="55338" name="Freeform 2983"/>
              <p:cNvSpPr>
                <a:spLocks/>
              </p:cNvSpPr>
              <p:nvPr/>
            </p:nvSpPr>
            <p:spPr bwMode="auto">
              <a:xfrm>
                <a:off x="4276" y="2823"/>
                <a:ext cx="2" cy="3"/>
              </a:xfrm>
              <a:custGeom>
                <a:avLst/>
                <a:gdLst>
                  <a:gd name="T0" fmla="*/ 0 w 15"/>
                  <a:gd name="T1" fmla="*/ 0 h 17"/>
                  <a:gd name="T2" fmla="*/ 0 w 15"/>
                  <a:gd name="T3" fmla="*/ 0 h 17"/>
                  <a:gd name="T4" fmla="*/ 0 w 15"/>
                  <a:gd name="T5" fmla="*/ 0 h 17"/>
                  <a:gd name="T6" fmla="*/ 0 w 15"/>
                  <a:gd name="T7" fmla="*/ 0 h 17"/>
                  <a:gd name="T8" fmla="*/ 0 w 15"/>
                  <a:gd name="T9" fmla="*/ 0 h 17"/>
                  <a:gd name="T10" fmla="*/ 0 60000 65536"/>
                  <a:gd name="T11" fmla="*/ 0 60000 65536"/>
                  <a:gd name="T12" fmla="*/ 0 60000 65536"/>
                  <a:gd name="T13" fmla="*/ 0 60000 65536"/>
                  <a:gd name="T14" fmla="*/ 0 60000 65536"/>
                  <a:gd name="T15" fmla="*/ 0 w 15"/>
                  <a:gd name="T16" fmla="*/ 0 h 17"/>
                  <a:gd name="T17" fmla="*/ 15 w 15"/>
                  <a:gd name="T18" fmla="*/ 17 h 17"/>
                </a:gdLst>
                <a:ahLst/>
                <a:cxnLst>
                  <a:cxn ang="T10">
                    <a:pos x="T0" y="T1"/>
                  </a:cxn>
                  <a:cxn ang="T11">
                    <a:pos x="T2" y="T3"/>
                  </a:cxn>
                  <a:cxn ang="T12">
                    <a:pos x="T4" y="T5"/>
                  </a:cxn>
                  <a:cxn ang="T13">
                    <a:pos x="T6" y="T7"/>
                  </a:cxn>
                  <a:cxn ang="T14">
                    <a:pos x="T8" y="T9"/>
                  </a:cxn>
                </a:cxnLst>
                <a:rect l="T15" t="T16" r="T17" b="T18"/>
                <a:pathLst>
                  <a:path w="15" h="17">
                    <a:moveTo>
                      <a:pt x="0" y="0"/>
                    </a:moveTo>
                    <a:lnTo>
                      <a:pt x="3" y="7"/>
                    </a:lnTo>
                    <a:lnTo>
                      <a:pt x="8" y="13"/>
                    </a:lnTo>
                    <a:lnTo>
                      <a:pt x="12" y="16"/>
                    </a:lnTo>
                    <a:lnTo>
                      <a:pt x="15" y="17"/>
                    </a:lnTo>
                  </a:path>
                </a:pathLst>
              </a:custGeom>
              <a:noFill/>
              <a:ln w="7938">
                <a:solidFill>
                  <a:srgbClr val="000000"/>
                </a:solidFill>
                <a:prstDash val="solid"/>
                <a:round/>
                <a:headEnd/>
                <a:tailEnd/>
              </a:ln>
            </p:spPr>
            <p:txBody>
              <a:bodyPr/>
              <a:lstStyle/>
              <a:p>
                <a:endParaRPr lang="en-US"/>
              </a:p>
            </p:txBody>
          </p:sp>
          <p:sp>
            <p:nvSpPr>
              <p:cNvPr id="55339" name="Freeform 2984"/>
              <p:cNvSpPr>
                <a:spLocks/>
              </p:cNvSpPr>
              <p:nvPr/>
            </p:nvSpPr>
            <p:spPr bwMode="auto">
              <a:xfrm>
                <a:off x="4269" y="2810"/>
                <a:ext cx="7" cy="13"/>
              </a:xfrm>
              <a:custGeom>
                <a:avLst/>
                <a:gdLst>
                  <a:gd name="T0" fmla="*/ 0 w 40"/>
                  <a:gd name="T1" fmla="*/ 0 h 76"/>
                  <a:gd name="T2" fmla="*/ 0 w 40"/>
                  <a:gd name="T3" fmla="*/ 0 h 76"/>
                  <a:gd name="T4" fmla="*/ 0 w 40"/>
                  <a:gd name="T5" fmla="*/ 0 h 76"/>
                  <a:gd name="T6" fmla="*/ 0 60000 65536"/>
                  <a:gd name="T7" fmla="*/ 0 60000 65536"/>
                  <a:gd name="T8" fmla="*/ 0 60000 65536"/>
                  <a:gd name="T9" fmla="*/ 0 w 40"/>
                  <a:gd name="T10" fmla="*/ 0 h 76"/>
                  <a:gd name="T11" fmla="*/ 40 w 40"/>
                  <a:gd name="T12" fmla="*/ 76 h 76"/>
                </a:gdLst>
                <a:ahLst/>
                <a:cxnLst>
                  <a:cxn ang="T6">
                    <a:pos x="T0" y="T1"/>
                  </a:cxn>
                  <a:cxn ang="T7">
                    <a:pos x="T2" y="T3"/>
                  </a:cxn>
                  <a:cxn ang="T8">
                    <a:pos x="T4" y="T5"/>
                  </a:cxn>
                </a:cxnLst>
                <a:rect l="T9" t="T10" r="T11" b="T12"/>
                <a:pathLst>
                  <a:path w="40" h="76">
                    <a:moveTo>
                      <a:pt x="40" y="76"/>
                    </a:moveTo>
                    <a:lnTo>
                      <a:pt x="21" y="37"/>
                    </a:lnTo>
                    <a:lnTo>
                      <a:pt x="0" y="0"/>
                    </a:lnTo>
                  </a:path>
                </a:pathLst>
              </a:custGeom>
              <a:noFill/>
              <a:ln w="7938">
                <a:solidFill>
                  <a:srgbClr val="000000"/>
                </a:solidFill>
                <a:prstDash val="solid"/>
                <a:round/>
                <a:headEnd/>
                <a:tailEnd/>
              </a:ln>
            </p:spPr>
            <p:txBody>
              <a:bodyPr/>
              <a:lstStyle/>
              <a:p>
                <a:endParaRPr lang="en-US"/>
              </a:p>
            </p:txBody>
          </p:sp>
          <p:sp>
            <p:nvSpPr>
              <p:cNvPr id="55340" name="Freeform 2985"/>
              <p:cNvSpPr>
                <a:spLocks/>
              </p:cNvSpPr>
              <p:nvPr/>
            </p:nvSpPr>
            <p:spPr bwMode="auto">
              <a:xfrm>
                <a:off x="4268" y="2808"/>
                <a:ext cx="1" cy="2"/>
              </a:xfrm>
              <a:custGeom>
                <a:avLst/>
                <a:gdLst>
                  <a:gd name="T0" fmla="*/ 0 w 4"/>
                  <a:gd name="T1" fmla="*/ 0 h 17"/>
                  <a:gd name="T2" fmla="*/ 0 w 4"/>
                  <a:gd name="T3" fmla="*/ 0 h 17"/>
                  <a:gd name="T4" fmla="*/ 0 w 4"/>
                  <a:gd name="T5" fmla="*/ 0 h 17"/>
                  <a:gd name="T6" fmla="*/ 0 w 4"/>
                  <a:gd name="T7" fmla="*/ 0 h 17"/>
                  <a:gd name="T8" fmla="*/ 0 w 4"/>
                  <a:gd name="T9" fmla="*/ 0 h 17"/>
                  <a:gd name="T10" fmla="*/ 0 60000 65536"/>
                  <a:gd name="T11" fmla="*/ 0 60000 65536"/>
                  <a:gd name="T12" fmla="*/ 0 60000 65536"/>
                  <a:gd name="T13" fmla="*/ 0 60000 65536"/>
                  <a:gd name="T14" fmla="*/ 0 60000 65536"/>
                  <a:gd name="T15" fmla="*/ 0 w 4"/>
                  <a:gd name="T16" fmla="*/ 0 h 17"/>
                  <a:gd name="T17" fmla="*/ 4 w 4"/>
                  <a:gd name="T18" fmla="*/ 17 h 17"/>
                </a:gdLst>
                <a:ahLst/>
                <a:cxnLst>
                  <a:cxn ang="T10">
                    <a:pos x="T0" y="T1"/>
                  </a:cxn>
                  <a:cxn ang="T11">
                    <a:pos x="T2" y="T3"/>
                  </a:cxn>
                  <a:cxn ang="T12">
                    <a:pos x="T4" y="T5"/>
                  </a:cxn>
                  <a:cxn ang="T13">
                    <a:pos x="T6" y="T7"/>
                  </a:cxn>
                  <a:cxn ang="T14">
                    <a:pos x="T8" y="T9"/>
                  </a:cxn>
                </a:cxnLst>
                <a:rect l="T15" t="T16" r="T17" b="T18"/>
                <a:pathLst>
                  <a:path w="4" h="17">
                    <a:moveTo>
                      <a:pt x="0" y="0"/>
                    </a:moveTo>
                    <a:lnTo>
                      <a:pt x="0" y="2"/>
                    </a:lnTo>
                    <a:lnTo>
                      <a:pt x="1" y="7"/>
                    </a:lnTo>
                    <a:lnTo>
                      <a:pt x="2" y="11"/>
                    </a:lnTo>
                    <a:lnTo>
                      <a:pt x="4" y="17"/>
                    </a:lnTo>
                  </a:path>
                </a:pathLst>
              </a:custGeom>
              <a:noFill/>
              <a:ln w="7938">
                <a:solidFill>
                  <a:srgbClr val="000000"/>
                </a:solidFill>
                <a:prstDash val="solid"/>
                <a:round/>
                <a:headEnd/>
                <a:tailEnd/>
              </a:ln>
            </p:spPr>
            <p:txBody>
              <a:bodyPr/>
              <a:lstStyle/>
              <a:p>
                <a:endParaRPr lang="en-US"/>
              </a:p>
            </p:txBody>
          </p:sp>
          <p:sp>
            <p:nvSpPr>
              <p:cNvPr id="55341" name="Freeform 2986"/>
              <p:cNvSpPr>
                <a:spLocks/>
              </p:cNvSpPr>
              <p:nvPr/>
            </p:nvSpPr>
            <p:spPr bwMode="auto">
              <a:xfrm>
                <a:off x="4263" y="2800"/>
                <a:ext cx="6" cy="8"/>
              </a:xfrm>
              <a:custGeom>
                <a:avLst/>
                <a:gdLst>
                  <a:gd name="T0" fmla="*/ 0 w 33"/>
                  <a:gd name="T1" fmla="*/ 0 h 45"/>
                  <a:gd name="T2" fmla="*/ 0 w 33"/>
                  <a:gd name="T3" fmla="*/ 0 h 45"/>
                  <a:gd name="T4" fmla="*/ 0 w 33"/>
                  <a:gd name="T5" fmla="*/ 0 h 45"/>
                  <a:gd name="T6" fmla="*/ 0 w 33"/>
                  <a:gd name="T7" fmla="*/ 0 h 45"/>
                  <a:gd name="T8" fmla="*/ 0 w 33"/>
                  <a:gd name="T9" fmla="*/ 0 h 45"/>
                  <a:gd name="T10" fmla="*/ 0 w 33"/>
                  <a:gd name="T11" fmla="*/ 0 h 45"/>
                  <a:gd name="T12" fmla="*/ 0 w 33"/>
                  <a:gd name="T13" fmla="*/ 0 h 45"/>
                  <a:gd name="T14" fmla="*/ 0 w 33"/>
                  <a:gd name="T15" fmla="*/ 0 h 45"/>
                  <a:gd name="T16" fmla="*/ 0 w 33"/>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5"/>
                  <a:gd name="T29" fmla="*/ 33 w 33"/>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5">
                    <a:moveTo>
                      <a:pt x="28" y="45"/>
                    </a:moveTo>
                    <a:lnTo>
                      <a:pt x="32" y="37"/>
                    </a:lnTo>
                    <a:lnTo>
                      <a:pt x="33" y="29"/>
                    </a:lnTo>
                    <a:lnTo>
                      <a:pt x="32" y="21"/>
                    </a:lnTo>
                    <a:lnTo>
                      <a:pt x="28" y="14"/>
                    </a:lnTo>
                    <a:lnTo>
                      <a:pt x="23" y="8"/>
                    </a:lnTo>
                    <a:lnTo>
                      <a:pt x="16" y="3"/>
                    </a:lnTo>
                    <a:lnTo>
                      <a:pt x="9" y="0"/>
                    </a:lnTo>
                    <a:lnTo>
                      <a:pt x="0" y="0"/>
                    </a:lnTo>
                  </a:path>
                </a:pathLst>
              </a:custGeom>
              <a:noFill/>
              <a:ln w="7938">
                <a:solidFill>
                  <a:srgbClr val="000000"/>
                </a:solidFill>
                <a:prstDash val="solid"/>
                <a:round/>
                <a:headEnd/>
                <a:tailEnd/>
              </a:ln>
            </p:spPr>
            <p:txBody>
              <a:bodyPr/>
              <a:lstStyle/>
              <a:p>
                <a:endParaRPr lang="en-US"/>
              </a:p>
            </p:txBody>
          </p:sp>
          <p:sp>
            <p:nvSpPr>
              <p:cNvPr id="55342" name="Freeform 2987"/>
              <p:cNvSpPr>
                <a:spLocks/>
              </p:cNvSpPr>
              <p:nvPr/>
            </p:nvSpPr>
            <p:spPr bwMode="auto">
              <a:xfrm>
                <a:off x="4262" y="2798"/>
                <a:ext cx="2" cy="2"/>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60000 65536"/>
                  <a:gd name="T11" fmla="*/ 0 60000 65536"/>
                  <a:gd name="T12" fmla="*/ 0 60000 65536"/>
                  <a:gd name="T13" fmla="*/ 0 60000 65536"/>
                  <a:gd name="T14" fmla="*/ 0 60000 65536"/>
                  <a:gd name="T15" fmla="*/ 0 w 11"/>
                  <a:gd name="T16" fmla="*/ 0 h 13"/>
                  <a:gd name="T17" fmla="*/ 11 w 11"/>
                  <a:gd name="T18" fmla="*/ 13 h 13"/>
                </a:gdLst>
                <a:ahLst/>
                <a:cxnLst>
                  <a:cxn ang="T10">
                    <a:pos x="T0" y="T1"/>
                  </a:cxn>
                  <a:cxn ang="T11">
                    <a:pos x="T2" y="T3"/>
                  </a:cxn>
                  <a:cxn ang="T12">
                    <a:pos x="T4" y="T5"/>
                  </a:cxn>
                  <a:cxn ang="T13">
                    <a:pos x="T6" y="T7"/>
                  </a:cxn>
                  <a:cxn ang="T14">
                    <a:pos x="T8" y="T9"/>
                  </a:cxn>
                </a:cxnLst>
                <a:rect l="T15" t="T16" r="T17" b="T18"/>
                <a:pathLst>
                  <a:path w="11" h="13">
                    <a:moveTo>
                      <a:pt x="0" y="0"/>
                    </a:moveTo>
                    <a:lnTo>
                      <a:pt x="3" y="5"/>
                    </a:lnTo>
                    <a:lnTo>
                      <a:pt x="7" y="8"/>
                    </a:lnTo>
                    <a:lnTo>
                      <a:pt x="9" y="10"/>
                    </a:lnTo>
                    <a:lnTo>
                      <a:pt x="11" y="13"/>
                    </a:lnTo>
                  </a:path>
                </a:pathLst>
              </a:custGeom>
              <a:noFill/>
              <a:ln w="7938">
                <a:solidFill>
                  <a:srgbClr val="000000"/>
                </a:solidFill>
                <a:prstDash val="solid"/>
                <a:round/>
                <a:headEnd/>
                <a:tailEnd/>
              </a:ln>
            </p:spPr>
            <p:txBody>
              <a:bodyPr/>
              <a:lstStyle/>
              <a:p>
                <a:endParaRPr lang="en-US"/>
              </a:p>
            </p:txBody>
          </p:sp>
          <p:sp>
            <p:nvSpPr>
              <p:cNvPr id="55343" name="Freeform 2988"/>
              <p:cNvSpPr>
                <a:spLocks/>
              </p:cNvSpPr>
              <p:nvPr/>
            </p:nvSpPr>
            <p:spPr bwMode="auto">
              <a:xfrm>
                <a:off x="4254" y="2786"/>
                <a:ext cx="8" cy="12"/>
              </a:xfrm>
              <a:custGeom>
                <a:avLst/>
                <a:gdLst>
                  <a:gd name="T0" fmla="*/ 0 w 48"/>
                  <a:gd name="T1" fmla="*/ 0 h 71"/>
                  <a:gd name="T2" fmla="*/ 0 w 48"/>
                  <a:gd name="T3" fmla="*/ 0 h 71"/>
                  <a:gd name="T4" fmla="*/ 0 w 48"/>
                  <a:gd name="T5" fmla="*/ 0 h 71"/>
                  <a:gd name="T6" fmla="*/ 0 60000 65536"/>
                  <a:gd name="T7" fmla="*/ 0 60000 65536"/>
                  <a:gd name="T8" fmla="*/ 0 60000 65536"/>
                  <a:gd name="T9" fmla="*/ 0 w 48"/>
                  <a:gd name="T10" fmla="*/ 0 h 71"/>
                  <a:gd name="T11" fmla="*/ 48 w 48"/>
                  <a:gd name="T12" fmla="*/ 71 h 71"/>
                </a:gdLst>
                <a:ahLst/>
                <a:cxnLst>
                  <a:cxn ang="T6">
                    <a:pos x="T0" y="T1"/>
                  </a:cxn>
                  <a:cxn ang="T7">
                    <a:pos x="T2" y="T3"/>
                  </a:cxn>
                  <a:cxn ang="T8">
                    <a:pos x="T4" y="T5"/>
                  </a:cxn>
                </a:cxnLst>
                <a:rect l="T9" t="T10" r="T11" b="T12"/>
                <a:pathLst>
                  <a:path w="48" h="71">
                    <a:moveTo>
                      <a:pt x="48" y="71"/>
                    </a:moveTo>
                    <a:lnTo>
                      <a:pt x="24" y="35"/>
                    </a:lnTo>
                    <a:lnTo>
                      <a:pt x="0" y="0"/>
                    </a:lnTo>
                  </a:path>
                </a:pathLst>
              </a:custGeom>
              <a:noFill/>
              <a:ln w="7938">
                <a:solidFill>
                  <a:srgbClr val="000000"/>
                </a:solidFill>
                <a:prstDash val="solid"/>
                <a:round/>
                <a:headEnd/>
                <a:tailEnd/>
              </a:ln>
            </p:spPr>
            <p:txBody>
              <a:bodyPr/>
              <a:lstStyle/>
              <a:p>
                <a:endParaRPr lang="en-US"/>
              </a:p>
            </p:txBody>
          </p:sp>
          <p:sp>
            <p:nvSpPr>
              <p:cNvPr id="55344" name="Freeform 2989"/>
              <p:cNvSpPr>
                <a:spLocks/>
              </p:cNvSpPr>
              <p:nvPr/>
            </p:nvSpPr>
            <p:spPr bwMode="auto">
              <a:xfrm>
                <a:off x="4253" y="2783"/>
                <a:ext cx="1" cy="3"/>
              </a:xfrm>
              <a:custGeom>
                <a:avLst/>
                <a:gdLst>
                  <a:gd name="T0" fmla="*/ 0 w 8"/>
                  <a:gd name="T1" fmla="*/ 0 h 22"/>
                  <a:gd name="T2" fmla="*/ 0 w 8"/>
                  <a:gd name="T3" fmla="*/ 0 h 22"/>
                  <a:gd name="T4" fmla="*/ 0 w 8"/>
                  <a:gd name="T5" fmla="*/ 0 h 22"/>
                  <a:gd name="T6" fmla="*/ 0 w 8"/>
                  <a:gd name="T7" fmla="*/ 0 h 22"/>
                  <a:gd name="T8" fmla="*/ 0 w 8"/>
                  <a:gd name="T9" fmla="*/ 0 h 22"/>
                  <a:gd name="T10" fmla="*/ 0 60000 65536"/>
                  <a:gd name="T11" fmla="*/ 0 60000 65536"/>
                  <a:gd name="T12" fmla="*/ 0 60000 65536"/>
                  <a:gd name="T13" fmla="*/ 0 60000 65536"/>
                  <a:gd name="T14" fmla="*/ 0 60000 65536"/>
                  <a:gd name="T15" fmla="*/ 0 w 8"/>
                  <a:gd name="T16" fmla="*/ 0 h 22"/>
                  <a:gd name="T17" fmla="*/ 8 w 8"/>
                  <a:gd name="T18" fmla="*/ 22 h 22"/>
                </a:gdLst>
                <a:ahLst/>
                <a:cxnLst>
                  <a:cxn ang="T10">
                    <a:pos x="T0" y="T1"/>
                  </a:cxn>
                  <a:cxn ang="T11">
                    <a:pos x="T2" y="T3"/>
                  </a:cxn>
                  <a:cxn ang="T12">
                    <a:pos x="T4" y="T5"/>
                  </a:cxn>
                  <a:cxn ang="T13">
                    <a:pos x="T6" y="T7"/>
                  </a:cxn>
                  <a:cxn ang="T14">
                    <a:pos x="T8" y="T9"/>
                  </a:cxn>
                </a:cxnLst>
                <a:rect l="T15" t="T16" r="T17" b="T18"/>
                <a:pathLst>
                  <a:path w="8" h="22">
                    <a:moveTo>
                      <a:pt x="0" y="0"/>
                    </a:moveTo>
                    <a:lnTo>
                      <a:pt x="0" y="2"/>
                    </a:lnTo>
                    <a:lnTo>
                      <a:pt x="1" y="8"/>
                    </a:lnTo>
                    <a:lnTo>
                      <a:pt x="4" y="15"/>
                    </a:lnTo>
                    <a:lnTo>
                      <a:pt x="8" y="22"/>
                    </a:lnTo>
                  </a:path>
                </a:pathLst>
              </a:custGeom>
              <a:noFill/>
              <a:ln w="7938">
                <a:solidFill>
                  <a:srgbClr val="000000"/>
                </a:solidFill>
                <a:prstDash val="solid"/>
                <a:round/>
                <a:headEnd/>
                <a:tailEnd/>
              </a:ln>
            </p:spPr>
            <p:txBody>
              <a:bodyPr/>
              <a:lstStyle/>
              <a:p>
                <a:endParaRPr lang="en-US"/>
              </a:p>
            </p:txBody>
          </p:sp>
          <p:sp>
            <p:nvSpPr>
              <p:cNvPr id="55345" name="Line 2990"/>
              <p:cNvSpPr>
                <a:spLocks noChangeShapeType="1"/>
              </p:cNvSpPr>
              <p:nvPr/>
            </p:nvSpPr>
            <p:spPr bwMode="auto">
              <a:xfrm>
                <a:off x="4289" y="2862"/>
                <a:ext cx="0" cy="0"/>
              </a:xfrm>
              <a:prstGeom prst="line">
                <a:avLst/>
              </a:prstGeom>
              <a:noFill/>
              <a:ln w="7938">
                <a:solidFill>
                  <a:srgbClr val="000000"/>
                </a:solidFill>
                <a:round/>
                <a:headEnd/>
                <a:tailEnd/>
              </a:ln>
            </p:spPr>
            <p:txBody>
              <a:bodyPr/>
              <a:lstStyle/>
              <a:p>
                <a:endParaRPr lang="en-US"/>
              </a:p>
            </p:txBody>
          </p:sp>
          <p:sp>
            <p:nvSpPr>
              <p:cNvPr id="55346" name="Line 2991"/>
              <p:cNvSpPr>
                <a:spLocks noChangeShapeType="1"/>
              </p:cNvSpPr>
              <p:nvPr/>
            </p:nvSpPr>
            <p:spPr bwMode="auto">
              <a:xfrm>
                <a:off x="4271" y="2873"/>
                <a:ext cx="0" cy="0"/>
              </a:xfrm>
              <a:prstGeom prst="line">
                <a:avLst/>
              </a:prstGeom>
              <a:noFill/>
              <a:ln w="7938">
                <a:solidFill>
                  <a:srgbClr val="000000"/>
                </a:solidFill>
                <a:round/>
                <a:headEnd/>
                <a:tailEnd/>
              </a:ln>
            </p:spPr>
            <p:txBody>
              <a:bodyPr/>
              <a:lstStyle/>
              <a:p>
                <a:endParaRPr lang="en-US"/>
              </a:p>
            </p:txBody>
          </p:sp>
          <p:sp>
            <p:nvSpPr>
              <p:cNvPr id="55347" name="Line 2992"/>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48" name="Line 2993"/>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49" name="Line 2994"/>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0" name="Line 2995"/>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1" name="Line 2996"/>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2" name="Line 2997"/>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3" name="Line 2998"/>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4" name="Line 2999"/>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5" name="Line 3000"/>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6" name="Line 3001"/>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7" name="Line 3002"/>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8" name="Line 3003"/>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59" name="Line 3004"/>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0" name="Line 3005"/>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1" name="Line 3006"/>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2" name="Line 3007"/>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3" name="Line 3008"/>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4" name="Line 3009"/>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5" name="Line 3010"/>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6" name="Line 3011"/>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7" name="Line 3012"/>
              <p:cNvSpPr>
                <a:spLocks noChangeShapeType="1"/>
              </p:cNvSpPr>
              <p:nvPr/>
            </p:nvSpPr>
            <p:spPr bwMode="auto">
              <a:xfrm flipH="1">
                <a:off x="4271" y="2862"/>
                <a:ext cx="18" cy="11"/>
              </a:xfrm>
              <a:prstGeom prst="line">
                <a:avLst/>
              </a:prstGeom>
              <a:noFill/>
              <a:ln w="7938">
                <a:solidFill>
                  <a:srgbClr val="000000"/>
                </a:solidFill>
                <a:round/>
                <a:headEnd/>
                <a:tailEnd/>
              </a:ln>
            </p:spPr>
            <p:txBody>
              <a:bodyPr/>
              <a:lstStyle/>
              <a:p>
                <a:endParaRPr lang="en-US"/>
              </a:p>
            </p:txBody>
          </p:sp>
          <p:sp>
            <p:nvSpPr>
              <p:cNvPr id="55368" name="Line 3013"/>
              <p:cNvSpPr>
                <a:spLocks noChangeShapeType="1"/>
              </p:cNvSpPr>
              <p:nvPr/>
            </p:nvSpPr>
            <p:spPr bwMode="auto">
              <a:xfrm>
                <a:off x="4296" y="2888"/>
                <a:ext cx="0" cy="0"/>
              </a:xfrm>
              <a:prstGeom prst="line">
                <a:avLst/>
              </a:prstGeom>
              <a:noFill/>
              <a:ln w="7938">
                <a:solidFill>
                  <a:srgbClr val="000000"/>
                </a:solidFill>
                <a:round/>
                <a:headEnd/>
                <a:tailEnd/>
              </a:ln>
            </p:spPr>
            <p:txBody>
              <a:bodyPr/>
              <a:lstStyle/>
              <a:p>
                <a:endParaRPr lang="en-US"/>
              </a:p>
            </p:txBody>
          </p:sp>
          <p:sp>
            <p:nvSpPr>
              <p:cNvPr id="55369" name="Line 3014"/>
              <p:cNvSpPr>
                <a:spLocks noChangeShapeType="1"/>
              </p:cNvSpPr>
              <p:nvPr/>
            </p:nvSpPr>
            <p:spPr bwMode="auto">
              <a:xfrm>
                <a:off x="4277" y="2899"/>
                <a:ext cx="0" cy="0"/>
              </a:xfrm>
              <a:prstGeom prst="line">
                <a:avLst/>
              </a:prstGeom>
              <a:noFill/>
              <a:ln w="7938">
                <a:solidFill>
                  <a:srgbClr val="000000"/>
                </a:solidFill>
                <a:round/>
                <a:headEnd/>
                <a:tailEnd/>
              </a:ln>
            </p:spPr>
            <p:txBody>
              <a:bodyPr/>
              <a:lstStyle/>
              <a:p>
                <a:endParaRPr lang="en-US"/>
              </a:p>
            </p:txBody>
          </p:sp>
          <p:sp>
            <p:nvSpPr>
              <p:cNvPr id="55370" name="Line 3015"/>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1" name="Line 3016"/>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2" name="Line 3017"/>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3" name="Line 3018"/>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4" name="Line 3019"/>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5" name="Line 3020"/>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6" name="Line 3021"/>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7" name="Line 3022"/>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8" name="Line 3023"/>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79" name="Line 3024"/>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5380" name="Line 3025"/>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grpSp>
        <p:grpSp>
          <p:nvGrpSpPr>
            <p:cNvPr id="52246" name="Group 3227"/>
            <p:cNvGrpSpPr>
              <a:grpSpLocks/>
            </p:cNvGrpSpPr>
            <p:nvPr/>
          </p:nvGrpSpPr>
          <p:grpSpPr bwMode="auto">
            <a:xfrm>
              <a:off x="3724" y="2376"/>
              <a:ext cx="573" cy="573"/>
              <a:chOff x="3724" y="2376"/>
              <a:chExt cx="573" cy="573"/>
            </a:xfrm>
          </p:grpSpPr>
          <p:sp>
            <p:nvSpPr>
              <p:cNvPr id="54981" name="Line 3027"/>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2" name="Line 3028"/>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3" name="Line 3029"/>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4" name="Line 3030"/>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5" name="Line 3031"/>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6" name="Line 3032"/>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7" name="Line 3033"/>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8" name="Line 3034"/>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89" name="Line 3035"/>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90" name="Line 3036"/>
              <p:cNvSpPr>
                <a:spLocks noChangeShapeType="1"/>
              </p:cNvSpPr>
              <p:nvPr/>
            </p:nvSpPr>
            <p:spPr bwMode="auto">
              <a:xfrm flipH="1">
                <a:off x="4277" y="2888"/>
                <a:ext cx="19" cy="11"/>
              </a:xfrm>
              <a:prstGeom prst="line">
                <a:avLst/>
              </a:prstGeom>
              <a:noFill/>
              <a:ln w="7938">
                <a:solidFill>
                  <a:srgbClr val="000000"/>
                </a:solidFill>
                <a:round/>
                <a:headEnd/>
                <a:tailEnd/>
              </a:ln>
            </p:spPr>
            <p:txBody>
              <a:bodyPr/>
              <a:lstStyle/>
              <a:p>
                <a:endParaRPr lang="en-US"/>
              </a:p>
            </p:txBody>
          </p:sp>
          <p:sp>
            <p:nvSpPr>
              <p:cNvPr id="54991" name="Line 3037"/>
              <p:cNvSpPr>
                <a:spLocks noChangeShapeType="1"/>
              </p:cNvSpPr>
              <p:nvPr/>
            </p:nvSpPr>
            <p:spPr bwMode="auto">
              <a:xfrm>
                <a:off x="4297" y="2913"/>
                <a:ext cx="0" cy="0"/>
              </a:xfrm>
              <a:prstGeom prst="line">
                <a:avLst/>
              </a:prstGeom>
              <a:noFill/>
              <a:ln w="7938">
                <a:solidFill>
                  <a:srgbClr val="000000"/>
                </a:solidFill>
                <a:round/>
                <a:headEnd/>
                <a:tailEnd/>
              </a:ln>
            </p:spPr>
            <p:txBody>
              <a:bodyPr/>
              <a:lstStyle/>
              <a:p>
                <a:endParaRPr lang="en-US"/>
              </a:p>
            </p:txBody>
          </p:sp>
          <p:sp>
            <p:nvSpPr>
              <p:cNvPr id="54992" name="Line 3038"/>
              <p:cNvSpPr>
                <a:spLocks noChangeShapeType="1"/>
              </p:cNvSpPr>
              <p:nvPr/>
            </p:nvSpPr>
            <p:spPr bwMode="auto">
              <a:xfrm>
                <a:off x="4279" y="2924"/>
                <a:ext cx="0" cy="0"/>
              </a:xfrm>
              <a:prstGeom prst="line">
                <a:avLst/>
              </a:prstGeom>
              <a:noFill/>
              <a:ln w="7938">
                <a:solidFill>
                  <a:srgbClr val="000000"/>
                </a:solidFill>
                <a:round/>
                <a:headEnd/>
                <a:tailEnd/>
              </a:ln>
            </p:spPr>
            <p:txBody>
              <a:bodyPr/>
              <a:lstStyle/>
              <a:p>
                <a:endParaRPr lang="en-US"/>
              </a:p>
            </p:txBody>
          </p:sp>
          <p:sp>
            <p:nvSpPr>
              <p:cNvPr id="54993" name="Line 3039"/>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4" name="Line 3040"/>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5" name="Line 3041"/>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6" name="Line 3042"/>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7" name="Line 3043"/>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8" name="Line 3044"/>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4999" name="Line 3045"/>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0" name="Line 3046"/>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1" name="Line 3047"/>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2" name="Line 3048"/>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3" name="Line 3049"/>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4" name="Line 3050"/>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5" name="Line 3051"/>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6" name="Line 3052"/>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7" name="Line 3053"/>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8" name="Line 3054"/>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09" name="Line 3055"/>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10" name="Line 3056"/>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11" name="Line 3057"/>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12" name="Line 3058"/>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13" name="Line 3059"/>
              <p:cNvSpPr>
                <a:spLocks noChangeShapeType="1"/>
              </p:cNvSpPr>
              <p:nvPr/>
            </p:nvSpPr>
            <p:spPr bwMode="auto">
              <a:xfrm flipH="1">
                <a:off x="4279" y="2913"/>
                <a:ext cx="18" cy="11"/>
              </a:xfrm>
              <a:prstGeom prst="line">
                <a:avLst/>
              </a:prstGeom>
              <a:noFill/>
              <a:ln w="7938">
                <a:solidFill>
                  <a:srgbClr val="000000"/>
                </a:solidFill>
                <a:round/>
                <a:headEnd/>
                <a:tailEnd/>
              </a:ln>
            </p:spPr>
            <p:txBody>
              <a:bodyPr/>
              <a:lstStyle/>
              <a:p>
                <a:endParaRPr lang="en-US"/>
              </a:p>
            </p:txBody>
          </p:sp>
          <p:sp>
            <p:nvSpPr>
              <p:cNvPr id="55014" name="Line 3060"/>
              <p:cNvSpPr>
                <a:spLocks noChangeShapeType="1"/>
              </p:cNvSpPr>
              <p:nvPr/>
            </p:nvSpPr>
            <p:spPr bwMode="auto">
              <a:xfrm>
                <a:off x="4296" y="2935"/>
                <a:ext cx="0" cy="0"/>
              </a:xfrm>
              <a:prstGeom prst="line">
                <a:avLst/>
              </a:prstGeom>
              <a:noFill/>
              <a:ln w="7938">
                <a:solidFill>
                  <a:srgbClr val="000000"/>
                </a:solidFill>
                <a:round/>
                <a:headEnd/>
                <a:tailEnd/>
              </a:ln>
            </p:spPr>
            <p:txBody>
              <a:bodyPr/>
              <a:lstStyle/>
              <a:p>
                <a:endParaRPr lang="en-US"/>
              </a:p>
            </p:txBody>
          </p:sp>
          <p:sp>
            <p:nvSpPr>
              <p:cNvPr id="55015" name="Line 3061"/>
              <p:cNvSpPr>
                <a:spLocks noChangeShapeType="1"/>
              </p:cNvSpPr>
              <p:nvPr/>
            </p:nvSpPr>
            <p:spPr bwMode="auto">
              <a:xfrm>
                <a:off x="4277" y="2946"/>
                <a:ext cx="0" cy="0"/>
              </a:xfrm>
              <a:prstGeom prst="line">
                <a:avLst/>
              </a:prstGeom>
              <a:noFill/>
              <a:ln w="7938">
                <a:solidFill>
                  <a:srgbClr val="000000"/>
                </a:solidFill>
                <a:round/>
                <a:headEnd/>
                <a:tailEnd/>
              </a:ln>
            </p:spPr>
            <p:txBody>
              <a:bodyPr/>
              <a:lstStyle/>
              <a:p>
                <a:endParaRPr lang="en-US"/>
              </a:p>
            </p:txBody>
          </p:sp>
          <p:sp>
            <p:nvSpPr>
              <p:cNvPr id="55016" name="Line 3062"/>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17" name="Line 3063"/>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18" name="Line 3064"/>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19" name="Line 3065"/>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0" name="Line 3066"/>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1" name="Line 3067"/>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2" name="Line 3068"/>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3" name="Line 3069"/>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4" name="Line 3070"/>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5" name="Line 3071"/>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6" name="Line 3072"/>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7" name="Line 3073"/>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8" name="Line 3074"/>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29" name="Line 3075"/>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0" name="Line 3076"/>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1" name="Line 3077"/>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2" name="Line 3078"/>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3" name="Line 3079"/>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4" name="Line 3080"/>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5" name="Line 3081"/>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6" name="Line 3082"/>
              <p:cNvSpPr>
                <a:spLocks noChangeShapeType="1"/>
              </p:cNvSpPr>
              <p:nvPr/>
            </p:nvSpPr>
            <p:spPr bwMode="auto">
              <a:xfrm flipH="1">
                <a:off x="4277" y="2935"/>
                <a:ext cx="19" cy="11"/>
              </a:xfrm>
              <a:prstGeom prst="line">
                <a:avLst/>
              </a:prstGeom>
              <a:noFill/>
              <a:ln w="7938">
                <a:solidFill>
                  <a:srgbClr val="000000"/>
                </a:solidFill>
                <a:round/>
                <a:headEnd/>
                <a:tailEnd/>
              </a:ln>
            </p:spPr>
            <p:txBody>
              <a:bodyPr/>
              <a:lstStyle/>
              <a:p>
                <a:endParaRPr lang="en-US"/>
              </a:p>
            </p:txBody>
          </p:sp>
          <p:sp>
            <p:nvSpPr>
              <p:cNvPr id="55037" name="Freeform 3083"/>
              <p:cNvSpPr>
                <a:spLocks/>
              </p:cNvSpPr>
              <p:nvPr/>
            </p:nvSpPr>
            <p:spPr bwMode="auto">
              <a:xfrm>
                <a:off x="4252" y="2831"/>
                <a:ext cx="22" cy="118"/>
              </a:xfrm>
              <a:custGeom>
                <a:avLst/>
                <a:gdLst>
                  <a:gd name="T0" fmla="*/ 0 w 136"/>
                  <a:gd name="T1" fmla="*/ 3 h 707"/>
                  <a:gd name="T2" fmla="*/ 0 w 136"/>
                  <a:gd name="T3" fmla="*/ 3 h 707"/>
                  <a:gd name="T4" fmla="*/ 0 w 136"/>
                  <a:gd name="T5" fmla="*/ 3 h 707"/>
                  <a:gd name="T6" fmla="*/ 0 w 136"/>
                  <a:gd name="T7" fmla="*/ 3 h 707"/>
                  <a:gd name="T8" fmla="*/ 0 w 136"/>
                  <a:gd name="T9" fmla="*/ 3 h 707"/>
                  <a:gd name="T10" fmla="*/ 0 w 136"/>
                  <a:gd name="T11" fmla="*/ 3 h 707"/>
                  <a:gd name="T12" fmla="*/ 1 w 136"/>
                  <a:gd name="T13" fmla="*/ 3 h 707"/>
                  <a:gd name="T14" fmla="*/ 1 w 136"/>
                  <a:gd name="T15" fmla="*/ 3 h 707"/>
                  <a:gd name="T16" fmla="*/ 1 w 136"/>
                  <a:gd name="T17" fmla="*/ 3 h 707"/>
                  <a:gd name="T18" fmla="*/ 1 w 136"/>
                  <a:gd name="T19" fmla="*/ 2 h 707"/>
                  <a:gd name="T20" fmla="*/ 1 w 136"/>
                  <a:gd name="T21" fmla="*/ 2 h 707"/>
                  <a:gd name="T22" fmla="*/ 0 w 136"/>
                  <a:gd name="T23" fmla="*/ 2 h 707"/>
                  <a:gd name="T24" fmla="*/ 0 w 136"/>
                  <a:gd name="T25" fmla="*/ 2 h 707"/>
                  <a:gd name="T26" fmla="*/ 0 w 136"/>
                  <a:gd name="T27" fmla="*/ 2 h 707"/>
                  <a:gd name="T28" fmla="*/ 0 w 136"/>
                  <a:gd name="T29" fmla="*/ 1 h 707"/>
                  <a:gd name="T30" fmla="*/ 0 w 136"/>
                  <a:gd name="T31" fmla="*/ 1 h 707"/>
                  <a:gd name="T32" fmla="*/ 0 w 136"/>
                  <a:gd name="T33" fmla="*/ 1 h 707"/>
                  <a:gd name="T34" fmla="*/ 0 w 136"/>
                  <a:gd name="T35" fmla="*/ 1 h 707"/>
                  <a:gd name="T36" fmla="*/ 0 w 136"/>
                  <a:gd name="T37" fmla="*/ 1 h 707"/>
                  <a:gd name="T38" fmla="*/ 0 w 136"/>
                  <a:gd name="T39" fmla="*/ 0 h 707"/>
                  <a:gd name="T40" fmla="*/ 0 w 136"/>
                  <a:gd name="T41" fmla="*/ 0 h 7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6"/>
                  <a:gd name="T64" fmla="*/ 0 h 707"/>
                  <a:gd name="T65" fmla="*/ 136 w 136"/>
                  <a:gd name="T66" fmla="*/ 707 h 7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6" h="707">
                    <a:moveTo>
                      <a:pt x="111" y="707"/>
                    </a:moveTo>
                    <a:lnTo>
                      <a:pt x="115" y="689"/>
                    </a:lnTo>
                    <a:lnTo>
                      <a:pt x="120" y="671"/>
                    </a:lnTo>
                    <a:lnTo>
                      <a:pt x="125" y="652"/>
                    </a:lnTo>
                    <a:lnTo>
                      <a:pt x="128" y="633"/>
                    </a:lnTo>
                    <a:lnTo>
                      <a:pt x="130" y="615"/>
                    </a:lnTo>
                    <a:lnTo>
                      <a:pt x="133" y="594"/>
                    </a:lnTo>
                    <a:lnTo>
                      <a:pt x="135" y="575"/>
                    </a:lnTo>
                    <a:lnTo>
                      <a:pt x="136" y="555"/>
                    </a:lnTo>
                    <a:lnTo>
                      <a:pt x="136" y="513"/>
                    </a:lnTo>
                    <a:lnTo>
                      <a:pt x="135" y="470"/>
                    </a:lnTo>
                    <a:lnTo>
                      <a:pt x="131" y="425"/>
                    </a:lnTo>
                    <a:lnTo>
                      <a:pt x="126" y="381"/>
                    </a:lnTo>
                    <a:lnTo>
                      <a:pt x="118" y="335"/>
                    </a:lnTo>
                    <a:lnTo>
                      <a:pt x="108" y="288"/>
                    </a:lnTo>
                    <a:lnTo>
                      <a:pt x="95" y="241"/>
                    </a:lnTo>
                    <a:lnTo>
                      <a:pt x="80" y="194"/>
                    </a:lnTo>
                    <a:lnTo>
                      <a:pt x="63" y="145"/>
                    </a:lnTo>
                    <a:lnTo>
                      <a:pt x="44" y="97"/>
                    </a:lnTo>
                    <a:lnTo>
                      <a:pt x="24" y="49"/>
                    </a:lnTo>
                    <a:lnTo>
                      <a:pt x="0" y="0"/>
                    </a:lnTo>
                  </a:path>
                </a:pathLst>
              </a:custGeom>
              <a:noFill/>
              <a:ln w="7938">
                <a:solidFill>
                  <a:srgbClr val="000000"/>
                </a:solidFill>
                <a:prstDash val="solid"/>
                <a:round/>
                <a:headEnd/>
                <a:tailEnd/>
              </a:ln>
            </p:spPr>
            <p:txBody>
              <a:bodyPr/>
              <a:lstStyle/>
              <a:p>
                <a:endParaRPr lang="en-US"/>
              </a:p>
            </p:txBody>
          </p:sp>
          <p:sp>
            <p:nvSpPr>
              <p:cNvPr id="55038" name="Freeform 3084"/>
              <p:cNvSpPr>
                <a:spLocks/>
              </p:cNvSpPr>
              <p:nvPr/>
            </p:nvSpPr>
            <p:spPr bwMode="auto">
              <a:xfrm>
                <a:off x="3724" y="2376"/>
                <a:ext cx="388" cy="184"/>
              </a:xfrm>
              <a:custGeom>
                <a:avLst/>
                <a:gdLst>
                  <a:gd name="T0" fmla="*/ 1 w 2329"/>
                  <a:gd name="T1" fmla="*/ 0 h 1104"/>
                  <a:gd name="T2" fmla="*/ 1 w 2329"/>
                  <a:gd name="T3" fmla="*/ 0 h 1104"/>
                  <a:gd name="T4" fmla="*/ 0 w 2329"/>
                  <a:gd name="T5" fmla="*/ 1 h 1104"/>
                  <a:gd name="T6" fmla="*/ 0 w 2329"/>
                  <a:gd name="T7" fmla="*/ 1 h 1104"/>
                  <a:gd name="T8" fmla="*/ 0 w 2329"/>
                  <a:gd name="T9" fmla="*/ 1 h 1104"/>
                  <a:gd name="T10" fmla="*/ 0 w 2329"/>
                  <a:gd name="T11" fmla="*/ 1 h 1104"/>
                  <a:gd name="T12" fmla="*/ 0 w 2329"/>
                  <a:gd name="T13" fmla="*/ 2 h 1104"/>
                  <a:gd name="T14" fmla="*/ 0 w 2329"/>
                  <a:gd name="T15" fmla="*/ 2 h 1104"/>
                  <a:gd name="T16" fmla="*/ 0 w 2329"/>
                  <a:gd name="T17" fmla="*/ 2 h 1104"/>
                  <a:gd name="T18" fmla="*/ 0 w 2329"/>
                  <a:gd name="T19" fmla="*/ 3 h 1104"/>
                  <a:gd name="T20" fmla="*/ 0 w 2329"/>
                  <a:gd name="T21" fmla="*/ 3 h 1104"/>
                  <a:gd name="T22" fmla="*/ 0 w 2329"/>
                  <a:gd name="T23" fmla="*/ 3 h 1104"/>
                  <a:gd name="T24" fmla="*/ 0 w 2329"/>
                  <a:gd name="T25" fmla="*/ 3 h 1104"/>
                  <a:gd name="T26" fmla="*/ 1 w 2329"/>
                  <a:gd name="T27" fmla="*/ 4 h 1104"/>
                  <a:gd name="T28" fmla="*/ 1 w 2329"/>
                  <a:gd name="T29" fmla="*/ 4 h 1104"/>
                  <a:gd name="T30" fmla="*/ 1 w 2329"/>
                  <a:gd name="T31" fmla="*/ 4 h 1104"/>
                  <a:gd name="T32" fmla="*/ 2 w 2329"/>
                  <a:gd name="T33" fmla="*/ 4 h 1104"/>
                  <a:gd name="T34" fmla="*/ 2 w 2329"/>
                  <a:gd name="T35" fmla="*/ 4 h 1104"/>
                  <a:gd name="T36" fmla="*/ 3 w 2329"/>
                  <a:gd name="T37" fmla="*/ 5 h 1104"/>
                  <a:gd name="T38" fmla="*/ 3 w 2329"/>
                  <a:gd name="T39" fmla="*/ 5 h 1104"/>
                  <a:gd name="T40" fmla="*/ 4 w 2329"/>
                  <a:gd name="T41" fmla="*/ 5 h 1104"/>
                  <a:gd name="T42" fmla="*/ 4 w 2329"/>
                  <a:gd name="T43" fmla="*/ 5 h 1104"/>
                  <a:gd name="T44" fmla="*/ 5 w 2329"/>
                  <a:gd name="T45" fmla="*/ 5 h 1104"/>
                  <a:gd name="T46" fmla="*/ 5 w 2329"/>
                  <a:gd name="T47" fmla="*/ 5 h 1104"/>
                  <a:gd name="T48" fmla="*/ 6 w 2329"/>
                  <a:gd name="T49" fmla="*/ 5 h 1104"/>
                  <a:gd name="T50" fmla="*/ 6 w 2329"/>
                  <a:gd name="T51" fmla="*/ 5 h 1104"/>
                  <a:gd name="T52" fmla="*/ 7 w 2329"/>
                  <a:gd name="T53" fmla="*/ 5 h 1104"/>
                  <a:gd name="T54" fmla="*/ 7 w 2329"/>
                  <a:gd name="T55" fmla="*/ 5 h 1104"/>
                  <a:gd name="T56" fmla="*/ 7 w 2329"/>
                  <a:gd name="T57" fmla="*/ 5 h 1104"/>
                  <a:gd name="T58" fmla="*/ 8 w 2329"/>
                  <a:gd name="T59" fmla="*/ 5 h 1104"/>
                  <a:gd name="T60" fmla="*/ 8 w 2329"/>
                  <a:gd name="T61" fmla="*/ 4 h 1104"/>
                  <a:gd name="T62" fmla="*/ 9 w 2329"/>
                  <a:gd name="T63" fmla="*/ 4 h 1104"/>
                  <a:gd name="T64" fmla="*/ 9 w 2329"/>
                  <a:gd name="T65" fmla="*/ 4 h 1104"/>
                  <a:gd name="T66" fmla="*/ 10 w 2329"/>
                  <a:gd name="T67" fmla="*/ 4 h 1104"/>
                  <a:gd name="T68" fmla="*/ 10 w 2329"/>
                  <a:gd name="T69" fmla="*/ 4 h 1104"/>
                  <a:gd name="T70" fmla="*/ 10 w 2329"/>
                  <a:gd name="T71" fmla="*/ 3 h 1104"/>
                  <a:gd name="T72" fmla="*/ 10 w 2329"/>
                  <a:gd name="T73" fmla="*/ 3 h 1104"/>
                  <a:gd name="T74" fmla="*/ 10 w 2329"/>
                  <a:gd name="T75" fmla="*/ 3 h 1104"/>
                  <a:gd name="T76" fmla="*/ 11 w 2329"/>
                  <a:gd name="T77" fmla="*/ 3 h 1104"/>
                  <a:gd name="T78" fmla="*/ 11 w 2329"/>
                  <a:gd name="T79" fmla="*/ 2 h 1104"/>
                  <a:gd name="T80" fmla="*/ 11 w 2329"/>
                  <a:gd name="T81" fmla="*/ 2 h 1104"/>
                  <a:gd name="T82" fmla="*/ 11 w 2329"/>
                  <a:gd name="T83" fmla="*/ 2 h 1104"/>
                  <a:gd name="T84" fmla="*/ 11 w 2329"/>
                  <a:gd name="T85" fmla="*/ 1 h 1104"/>
                  <a:gd name="T86" fmla="*/ 10 w 2329"/>
                  <a:gd name="T87" fmla="*/ 1 h 1104"/>
                  <a:gd name="T88" fmla="*/ 10 w 2329"/>
                  <a:gd name="T89" fmla="*/ 1 h 1104"/>
                  <a:gd name="T90" fmla="*/ 10 w 2329"/>
                  <a:gd name="T91" fmla="*/ 1 h 1104"/>
                  <a:gd name="T92" fmla="*/ 10 w 2329"/>
                  <a:gd name="T93" fmla="*/ 0 h 1104"/>
                  <a:gd name="T94" fmla="*/ 10 w 2329"/>
                  <a:gd name="T95" fmla="*/ 0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29"/>
                  <a:gd name="T145" fmla="*/ 0 h 1104"/>
                  <a:gd name="T146" fmla="*/ 2329 w 2329"/>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29" h="1104">
                    <a:moveTo>
                      <a:pt x="272" y="0"/>
                    </a:moveTo>
                    <a:lnTo>
                      <a:pt x="236" y="26"/>
                    </a:lnTo>
                    <a:lnTo>
                      <a:pt x="203" y="53"/>
                    </a:lnTo>
                    <a:lnTo>
                      <a:pt x="172" y="80"/>
                    </a:lnTo>
                    <a:lnTo>
                      <a:pt x="144" y="108"/>
                    </a:lnTo>
                    <a:lnTo>
                      <a:pt x="118" y="136"/>
                    </a:lnTo>
                    <a:lnTo>
                      <a:pt x="95" y="166"/>
                    </a:lnTo>
                    <a:lnTo>
                      <a:pt x="75" y="195"/>
                    </a:lnTo>
                    <a:lnTo>
                      <a:pt x="57" y="225"/>
                    </a:lnTo>
                    <a:lnTo>
                      <a:pt x="41" y="255"/>
                    </a:lnTo>
                    <a:lnTo>
                      <a:pt x="28" y="286"/>
                    </a:lnTo>
                    <a:lnTo>
                      <a:pt x="17" y="316"/>
                    </a:lnTo>
                    <a:lnTo>
                      <a:pt x="9" y="347"/>
                    </a:lnTo>
                    <a:lnTo>
                      <a:pt x="3" y="378"/>
                    </a:lnTo>
                    <a:lnTo>
                      <a:pt x="1" y="408"/>
                    </a:lnTo>
                    <a:lnTo>
                      <a:pt x="0" y="440"/>
                    </a:lnTo>
                    <a:lnTo>
                      <a:pt x="2" y="471"/>
                    </a:lnTo>
                    <a:lnTo>
                      <a:pt x="7" y="503"/>
                    </a:lnTo>
                    <a:lnTo>
                      <a:pt x="13" y="533"/>
                    </a:lnTo>
                    <a:lnTo>
                      <a:pt x="22" y="564"/>
                    </a:lnTo>
                    <a:lnTo>
                      <a:pt x="34" y="595"/>
                    </a:lnTo>
                    <a:lnTo>
                      <a:pt x="49" y="624"/>
                    </a:lnTo>
                    <a:lnTo>
                      <a:pt x="64" y="654"/>
                    </a:lnTo>
                    <a:lnTo>
                      <a:pt x="84" y="683"/>
                    </a:lnTo>
                    <a:lnTo>
                      <a:pt x="105" y="713"/>
                    </a:lnTo>
                    <a:lnTo>
                      <a:pt x="129" y="741"/>
                    </a:lnTo>
                    <a:lnTo>
                      <a:pt x="156" y="768"/>
                    </a:lnTo>
                    <a:lnTo>
                      <a:pt x="185" y="795"/>
                    </a:lnTo>
                    <a:lnTo>
                      <a:pt x="217" y="823"/>
                    </a:lnTo>
                    <a:lnTo>
                      <a:pt x="250" y="849"/>
                    </a:lnTo>
                    <a:lnTo>
                      <a:pt x="286" y="874"/>
                    </a:lnTo>
                    <a:lnTo>
                      <a:pt x="325" y="898"/>
                    </a:lnTo>
                    <a:lnTo>
                      <a:pt x="365" y="921"/>
                    </a:lnTo>
                    <a:lnTo>
                      <a:pt x="409" y="943"/>
                    </a:lnTo>
                    <a:lnTo>
                      <a:pt x="452" y="963"/>
                    </a:lnTo>
                    <a:lnTo>
                      <a:pt x="498" y="983"/>
                    </a:lnTo>
                    <a:lnTo>
                      <a:pt x="545" y="1001"/>
                    </a:lnTo>
                    <a:lnTo>
                      <a:pt x="592" y="1018"/>
                    </a:lnTo>
                    <a:lnTo>
                      <a:pt x="641" y="1033"/>
                    </a:lnTo>
                    <a:lnTo>
                      <a:pt x="690" y="1046"/>
                    </a:lnTo>
                    <a:lnTo>
                      <a:pt x="741" y="1059"/>
                    </a:lnTo>
                    <a:lnTo>
                      <a:pt x="792" y="1069"/>
                    </a:lnTo>
                    <a:lnTo>
                      <a:pt x="845" y="1078"/>
                    </a:lnTo>
                    <a:lnTo>
                      <a:pt x="897" y="1086"/>
                    </a:lnTo>
                    <a:lnTo>
                      <a:pt x="950" y="1093"/>
                    </a:lnTo>
                    <a:lnTo>
                      <a:pt x="1004" y="1097"/>
                    </a:lnTo>
                    <a:lnTo>
                      <a:pt x="1057" y="1102"/>
                    </a:lnTo>
                    <a:lnTo>
                      <a:pt x="1110" y="1103"/>
                    </a:lnTo>
                    <a:lnTo>
                      <a:pt x="1165" y="1104"/>
                    </a:lnTo>
                    <a:lnTo>
                      <a:pt x="1218" y="1103"/>
                    </a:lnTo>
                    <a:lnTo>
                      <a:pt x="1273" y="1102"/>
                    </a:lnTo>
                    <a:lnTo>
                      <a:pt x="1326" y="1097"/>
                    </a:lnTo>
                    <a:lnTo>
                      <a:pt x="1379" y="1093"/>
                    </a:lnTo>
                    <a:lnTo>
                      <a:pt x="1432" y="1086"/>
                    </a:lnTo>
                    <a:lnTo>
                      <a:pt x="1485" y="1078"/>
                    </a:lnTo>
                    <a:lnTo>
                      <a:pt x="1536" y="1069"/>
                    </a:lnTo>
                    <a:lnTo>
                      <a:pt x="1588" y="1059"/>
                    </a:lnTo>
                    <a:lnTo>
                      <a:pt x="1638" y="1046"/>
                    </a:lnTo>
                    <a:lnTo>
                      <a:pt x="1688" y="1033"/>
                    </a:lnTo>
                    <a:lnTo>
                      <a:pt x="1737" y="1018"/>
                    </a:lnTo>
                    <a:lnTo>
                      <a:pt x="1785" y="1001"/>
                    </a:lnTo>
                    <a:lnTo>
                      <a:pt x="1831" y="983"/>
                    </a:lnTo>
                    <a:lnTo>
                      <a:pt x="1877" y="963"/>
                    </a:lnTo>
                    <a:lnTo>
                      <a:pt x="1921" y="943"/>
                    </a:lnTo>
                    <a:lnTo>
                      <a:pt x="1964" y="921"/>
                    </a:lnTo>
                    <a:lnTo>
                      <a:pt x="2005" y="898"/>
                    </a:lnTo>
                    <a:lnTo>
                      <a:pt x="2043" y="874"/>
                    </a:lnTo>
                    <a:lnTo>
                      <a:pt x="2079" y="849"/>
                    </a:lnTo>
                    <a:lnTo>
                      <a:pt x="2113" y="823"/>
                    </a:lnTo>
                    <a:lnTo>
                      <a:pt x="2144" y="795"/>
                    </a:lnTo>
                    <a:lnTo>
                      <a:pt x="2173" y="768"/>
                    </a:lnTo>
                    <a:lnTo>
                      <a:pt x="2199" y="741"/>
                    </a:lnTo>
                    <a:lnTo>
                      <a:pt x="2223" y="713"/>
                    </a:lnTo>
                    <a:lnTo>
                      <a:pt x="2245" y="683"/>
                    </a:lnTo>
                    <a:lnTo>
                      <a:pt x="2264" y="654"/>
                    </a:lnTo>
                    <a:lnTo>
                      <a:pt x="2281" y="624"/>
                    </a:lnTo>
                    <a:lnTo>
                      <a:pt x="2295" y="595"/>
                    </a:lnTo>
                    <a:lnTo>
                      <a:pt x="2307" y="564"/>
                    </a:lnTo>
                    <a:lnTo>
                      <a:pt x="2316" y="533"/>
                    </a:lnTo>
                    <a:lnTo>
                      <a:pt x="2323" y="503"/>
                    </a:lnTo>
                    <a:lnTo>
                      <a:pt x="2328" y="471"/>
                    </a:lnTo>
                    <a:lnTo>
                      <a:pt x="2329" y="440"/>
                    </a:lnTo>
                    <a:lnTo>
                      <a:pt x="2329" y="408"/>
                    </a:lnTo>
                    <a:lnTo>
                      <a:pt x="2325" y="378"/>
                    </a:lnTo>
                    <a:lnTo>
                      <a:pt x="2320" y="347"/>
                    </a:lnTo>
                    <a:lnTo>
                      <a:pt x="2312" y="316"/>
                    </a:lnTo>
                    <a:lnTo>
                      <a:pt x="2301" y="286"/>
                    </a:lnTo>
                    <a:lnTo>
                      <a:pt x="2288" y="255"/>
                    </a:lnTo>
                    <a:lnTo>
                      <a:pt x="2273" y="225"/>
                    </a:lnTo>
                    <a:lnTo>
                      <a:pt x="2255" y="195"/>
                    </a:lnTo>
                    <a:lnTo>
                      <a:pt x="2233" y="166"/>
                    </a:lnTo>
                    <a:lnTo>
                      <a:pt x="2211" y="136"/>
                    </a:lnTo>
                    <a:lnTo>
                      <a:pt x="2184" y="108"/>
                    </a:lnTo>
                    <a:lnTo>
                      <a:pt x="2157" y="80"/>
                    </a:lnTo>
                    <a:lnTo>
                      <a:pt x="2125" y="53"/>
                    </a:lnTo>
                    <a:lnTo>
                      <a:pt x="2092" y="26"/>
                    </a:lnTo>
                    <a:lnTo>
                      <a:pt x="2056" y="0"/>
                    </a:lnTo>
                  </a:path>
                </a:pathLst>
              </a:custGeom>
              <a:noFill/>
              <a:ln w="7938">
                <a:solidFill>
                  <a:srgbClr val="000000"/>
                </a:solidFill>
                <a:prstDash val="solid"/>
                <a:round/>
                <a:headEnd/>
                <a:tailEnd/>
              </a:ln>
            </p:spPr>
            <p:txBody>
              <a:bodyPr/>
              <a:lstStyle/>
              <a:p>
                <a:endParaRPr lang="en-US"/>
              </a:p>
            </p:txBody>
          </p:sp>
          <p:sp>
            <p:nvSpPr>
              <p:cNvPr id="55039" name="Freeform 3085"/>
              <p:cNvSpPr>
                <a:spLocks/>
              </p:cNvSpPr>
              <p:nvPr/>
            </p:nvSpPr>
            <p:spPr bwMode="auto">
              <a:xfrm>
                <a:off x="3763" y="2425"/>
                <a:ext cx="28" cy="75"/>
              </a:xfrm>
              <a:custGeom>
                <a:avLst/>
                <a:gdLst>
                  <a:gd name="T0" fmla="*/ 0 w 172"/>
                  <a:gd name="T1" fmla="*/ 0 h 449"/>
                  <a:gd name="T2" fmla="*/ 0 w 172"/>
                  <a:gd name="T3" fmla="*/ 0 h 449"/>
                  <a:gd name="T4" fmla="*/ 0 w 172"/>
                  <a:gd name="T5" fmla="*/ 0 h 449"/>
                  <a:gd name="T6" fmla="*/ 0 w 172"/>
                  <a:gd name="T7" fmla="*/ 0 h 449"/>
                  <a:gd name="T8" fmla="*/ 0 w 172"/>
                  <a:gd name="T9" fmla="*/ 0 h 449"/>
                  <a:gd name="T10" fmla="*/ 0 w 172"/>
                  <a:gd name="T11" fmla="*/ 0 h 449"/>
                  <a:gd name="T12" fmla="*/ 0 w 172"/>
                  <a:gd name="T13" fmla="*/ 1 h 449"/>
                  <a:gd name="T14" fmla="*/ 0 w 172"/>
                  <a:gd name="T15" fmla="*/ 1 h 449"/>
                  <a:gd name="T16" fmla="*/ 0 w 172"/>
                  <a:gd name="T17" fmla="*/ 1 h 449"/>
                  <a:gd name="T18" fmla="*/ 0 w 172"/>
                  <a:gd name="T19" fmla="*/ 1 h 449"/>
                  <a:gd name="T20" fmla="*/ 0 w 172"/>
                  <a:gd name="T21" fmla="*/ 1 h 449"/>
                  <a:gd name="T22" fmla="*/ 0 w 172"/>
                  <a:gd name="T23" fmla="*/ 1 h 449"/>
                  <a:gd name="T24" fmla="*/ 0 w 172"/>
                  <a:gd name="T25" fmla="*/ 1 h 449"/>
                  <a:gd name="T26" fmla="*/ 0 w 172"/>
                  <a:gd name="T27" fmla="*/ 1 h 449"/>
                  <a:gd name="T28" fmla="*/ 0 w 172"/>
                  <a:gd name="T29" fmla="*/ 1 h 449"/>
                  <a:gd name="T30" fmla="*/ 0 w 172"/>
                  <a:gd name="T31" fmla="*/ 1 h 449"/>
                  <a:gd name="T32" fmla="*/ 0 w 172"/>
                  <a:gd name="T33" fmla="*/ 1 h 449"/>
                  <a:gd name="T34" fmla="*/ 0 w 172"/>
                  <a:gd name="T35" fmla="*/ 1 h 449"/>
                  <a:gd name="T36" fmla="*/ 0 w 172"/>
                  <a:gd name="T37" fmla="*/ 1 h 449"/>
                  <a:gd name="T38" fmla="*/ 0 w 172"/>
                  <a:gd name="T39" fmla="*/ 1 h 449"/>
                  <a:gd name="T40" fmla="*/ 0 w 172"/>
                  <a:gd name="T41" fmla="*/ 1 h 449"/>
                  <a:gd name="T42" fmla="*/ 0 w 172"/>
                  <a:gd name="T43" fmla="*/ 2 h 449"/>
                  <a:gd name="T44" fmla="*/ 0 w 172"/>
                  <a:gd name="T45" fmla="*/ 2 h 449"/>
                  <a:gd name="T46" fmla="*/ 0 w 172"/>
                  <a:gd name="T47" fmla="*/ 2 h 449"/>
                  <a:gd name="T48" fmla="*/ 0 w 172"/>
                  <a:gd name="T49" fmla="*/ 2 h 449"/>
                  <a:gd name="T50" fmla="*/ 0 w 172"/>
                  <a:gd name="T51" fmla="*/ 2 h 449"/>
                  <a:gd name="T52" fmla="*/ 0 w 172"/>
                  <a:gd name="T53" fmla="*/ 2 h 449"/>
                  <a:gd name="T54" fmla="*/ 0 w 172"/>
                  <a:gd name="T55" fmla="*/ 2 h 449"/>
                  <a:gd name="T56" fmla="*/ 0 w 172"/>
                  <a:gd name="T57" fmla="*/ 2 h 449"/>
                  <a:gd name="T58" fmla="*/ 0 w 172"/>
                  <a:gd name="T59" fmla="*/ 2 h 449"/>
                  <a:gd name="T60" fmla="*/ 1 w 172"/>
                  <a:gd name="T61" fmla="*/ 2 h 449"/>
                  <a:gd name="T62" fmla="*/ 1 w 172"/>
                  <a:gd name="T63" fmla="*/ 2 h 449"/>
                  <a:gd name="T64" fmla="*/ 1 w 172"/>
                  <a:gd name="T65" fmla="*/ 2 h 4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449"/>
                  <a:gd name="T101" fmla="*/ 172 w 172"/>
                  <a:gd name="T102" fmla="*/ 449 h 4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449">
                    <a:moveTo>
                      <a:pt x="31" y="0"/>
                    </a:moveTo>
                    <a:lnTo>
                      <a:pt x="25" y="15"/>
                    </a:lnTo>
                    <a:lnTo>
                      <a:pt x="19" y="29"/>
                    </a:lnTo>
                    <a:lnTo>
                      <a:pt x="14" y="44"/>
                    </a:lnTo>
                    <a:lnTo>
                      <a:pt x="10" y="59"/>
                    </a:lnTo>
                    <a:lnTo>
                      <a:pt x="6" y="74"/>
                    </a:lnTo>
                    <a:lnTo>
                      <a:pt x="4" y="88"/>
                    </a:lnTo>
                    <a:lnTo>
                      <a:pt x="2" y="103"/>
                    </a:lnTo>
                    <a:lnTo>
                      <a:pt x="1" y="118"/>
                    </a:lnTo>
                    <a:lnTo>
                      <a:pt x="0" y="133"/>
                    </a:lnTo>
                    <a:lnTo>
                      <a:pt x="0" y="146"/>
                    </a:lnTo>
                    <a:lnTo>
                      <a:pt x="1" y="161"/>
                    </a:lnTo>
                    <a:lnTo>
                      <a:pt x="2" y="176"/>
                    </a:lnTo>
                    <a:lnTo>
                      <a:pt x="4" y="190"/>
                    </a:lnTo>
                    <a:lnTo>
                      <a:pt x="7" y="205"/>
                    </a:lnTo>
                    <a:lnTo>
                      <a:pt x="11" y="220"/>
                    </a:lnTo>
                    <a:lnTo>
                      <a:pt x="14" y="234"/>
                    </a:lnTo>
                    <a:lnTo>
                      <a:pt x="20" y="248"/>
                    </a:lnTo>
                    <a:lnTo>
                      <a:pt x="26" y="263"/>
                    </a:lnTo>
                    <a:lnTo>
                      <a:pt x="31" y="277"/>
                    </a:lnTo>
                    <a:lnTo>
                      <a:pt x="38" y="291"/>
                    </a:lnTo>
                    <a:lnTo>
                      <a:pt x="46" y="305"/>
                    </a:lnTo>
                    <a:lnTo>
                      <a:pt x="54" y="319"/>
                    </a:lnTo>
                    <a:lnTo>
                      <a:pt x="63" y="332"/>
                    </a:lnTo>
                    <a:lnTo>
                      <a:pt x="72" y="346"/>
                    </a:lnTo>
                    <a:lnTo>
                      <a:pt x="82" y="360"/>
                    </a:lnTo>
                    <a:lnTo>
                      <a:pt x="94" y="373"/>
                    </a:lnTo>
                    <a:lnTo>
                      <a:pt x="105" y="386"/>
                    </a:lnTo>
                    <a:lnTo>
                      <a:pt x="118" y="399"/>
                    </a:lnTo>
                    <a:lnTo>
                      <a:pt x="130" y="412"/>
                    </a:lnTo>
                    <a:lnTo>
                      <a:pt x="144" y="424"/>
                    </a:lnTo>
                    <a:lnTo>
                      <a:pt x="157" y="437"/>
                    </a:lnTo>
                    <a:lnTo>
                      <a:pt x="172" y="449"/>
                    </a:lnTo>
                  </a:path>
                </a:pathLst>
              </a:custGeom>
              <a:noFill/>
              <a:ln w="7938">
                <a:solidFill>
                  <a:srgbClr val="000000"/>
                </a:solidFill>
                <a:prstDash val="solid"/>
                <a:round/>
                <a:headEnd/>
                <a:tailEnd/>
              </a:ln>
            </p:spPr>
            <p:txBody>
              <a:bodyPr/>
              <a:lstStyle/>
              <a:p>
                <a:endParaRPr lang="en-US"/>
              </a:p>
            </p:txBody>
          </p:sp>
          <p:sp>
            <p:nvSpPr>
              <p:cNvPr id="55040" name="Freeform 3086"/>
              <p:cNvSpPr>
                <a:spLocks/>
              </p:cNvSpPr>
              <p:nvPr/>
            </p:nvSpPr>
            <p:spPr bwMode="auto">
              <a:xfrm>
                <a:off x="3828" y="2425"/>
                <a:ext cx="245" cy="113"/>
              </a:xfrm>
              <a:custGeom>
                <a:avLst/>
                <a:gdLst>
                  <a:gd name="T0" fmla="*/ 0 w 1472"/>
                  <a:gd name="T1" fmla="*/ 3 h 676"/>
                  <a:gd name="T2" fmla="*/ 0 w 1472"/>
                  <a:gd name="T3" fmla="*/ 3 h 676"/>
                  <a:gd name="T4" fmla="*/ 1 w 1472"/>
                  <a:gd name="T5" fmla="*/ 3 h 676"/>
                  <a:gd name="T6" fmla="*/ 1 w 1472"/>
                  <a:gd name="T7" fmla="*/ 3 h 676"/>
                  <a:gd name="T8" fmla="*/ 1 w 1472"/>
                  <a:gd name="T9" fmla="*/ 3 h 676"/>
                  <a:gd name="T10" fmla="*/ 2 w 1472"/>
                  <a:gd name="T11" fmla="*/ 3 h 676"/>
                  <a:gd name="T12" fmla="*/ 2 w 1472"/>
                  <a:gd name="T13" fmla="*/ 3 h 676"/>
                  <a:gd name="T14" fmla="*/ 2 w 1472"/>
                  <a:gd name="T15" fmla="*/ 3 h 676"/>
                  <a:gd name="T16" fmla="*/ 3 w 1472"/>
                  <a:gd name="T17" fmla="*/ 3 h 676"/>
                  <a:gd name="T18" fmla="*/ 3 w 1472"/>
                  <a:gd name="T19" fmla="*/ 3 h 676"/>
                  <a:gd name="T20" fmla="*/ 3 w 1472"/>
                  <a:gd name="T21" fmla="*/ 3 h 676"/>
                  <a:gd name="T22" fmla="*/ 4 w 1472"/>
                  <a:gd name="T23" fmla="*/ 3 h 676"/>
                  <a:gd name="T24" fmla="*/ 4 w 1472"/>
                  <a:gd name="T25" fmla="*/ 3 h 676"/>
                  <a:gd name="T26" fmla="*/ 4 w 1472"/>
                  <a:gd name="T27" fmla="*/ 3 h 676"/>
                  <a:gd name="T28" fmla="*/ 4 w 1472"/>
                  <a:gd name="T29" fmla="*/ 3 h 676"/>
                  <a:gd name="T30" fmla="*/ 5 w 1472"/>
                  <a:gd name="T31" fmla="*/ 3 h 676"/>
                  <a:gd name="T32" fmla="*/ 5 w 1472"/>
                  <a:gd name="T33" fmla="*/ 3 h 676"/>
                  <a:gd name="T34" fmla="*/ 5 w 1472"/>
                  <a:gd name="T35" fmla="*/ 3 h 676"/>
                  <a:gd name="T36" fmla="*/ 5 w 1472"/>
                  <a:gd name="T37" fmla="*/ 2 h 676"/>
                  <a:gd name="T38" fmla="*/ 6 w 1472"/>
                  <a:gd name="T39" fmla="*/ 2 h 676"/>
                  <a:gd name="T40" fmla="*/ 6 w 1472"/>
                  <a:gd name="T41" fmla="*/ 2 h 676"/>
                  <a:gd name="T42" fmla="*/ 6 w 1472"/>
                  <a:gd name="T43" fmla="*/ 2 h 676"/>
                  <a:gd name="T44" fmla="*/ 6 w 1472"/>
                  <a:gd name="T45" fmla="*/ 2 h 676"/>
                  <a:gd name="T46" fmla="*/ 6 w 1472"/>
                  <a:gd name="T47" fmla="*/ 2 h 676"/>
                  <a:gd name="T48" fmla="*/ 6 w 1472"/>
                  <a:gd name="T49" fmla="*/ 2 h 676"/>
                  <a:gd name="T50" fmla="*/ 7 w 1472"/>
                  <a:gd name="T51" fmla="*/ 1 h 676"/>
                  <a:gd name="T52" fmla="*/ 7 w 1472"/>
                  <a:gd name="T53" fmla="*/ 1 h 676"/>
                  <a:gd name="T54" fmla="*/ 7 w 1472"/>
                  <a:gd name="T55" fmla="*/ 1 h 676"/>
                  <a:gd name="T56" fmla="*/ 7 w 1472"/>
                  <a:gd name="T57" fmla="*/ 1 h 676"/>
                  <a:gd name="T58" fmla="*/ 7 w 1472"/>
                  <a:gd name="T59" fmla="*/ 1 h 676"/>
                  <a:gd name="T60" fmla="*/ 7 w 1472"/>
                  <a:gd name="T61" fmla="*/ 0 h 676"/>
                  <a:gd name="T62" fmla="*/ 7 w 1472"/>
                  <a:gd name="T63" fmla="*/ 0 h 6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2"/>
                  <a:gd name="T97" fmla="*/ 0 h 676"/>
                  <a:gd name="T98" fmla="*/ 1472 w 1472"/>
                  <a:gd name="T99" fmla="*/ 676 h 6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2" h="676">
                    <a:moveTo>
                      <a:pt x="0" y="576"/>
                    </a:moveTo>
                    <a:lnTo>
                      <a:pt x="31" y="589"/>
                    </a:lnTo>
                    <a:lnTo>
                      <a:pt x="62" y="599"/>
                    </a:lnTo>
                    <a:lnTo>
                      <a:pt x="93" y="610"/>
                    </a:lnTo>
                    <a:lnTo>
                      <a:pt x="125" y="620"/>
                    </a:lnTo>
                    <a:lnTo>
                      <a:pt x="158" y="629"/>
                    </a:lnTo>
                    <a:lnTo>
                      <a:pt x="191" y="637"/>
                    </a:lnTo>
                    <a:lnTo>
                      <a:pt x="224" y="643"/>
                    </a:lnTo>
                    <a:lnTo>
                      <a:pt x="258" y="650"/>
                    </a:lnTo>
                    <a:lnTo>
                      <a:pt x="291" y="656"/>
                    </a:lnTo>
                    <a:lnTo>
                      <a:pt x="326" y="662"/>
                    </a:lnTo>
                    <a:lnTo>
                      <a:pt x="360" y="666"/>
                    </a:lnTo>
                    <a:lnTo>
                      <a:pt x="395" y="669"/>
                    </a:lnTo>
                    <a:lnTo>
                      <a:pt x="430" y="672"/>
                    </a:lnTo>
                    <a:lnTo>
                      <a:pt x="465" y="674"/>
                    </a:lnTo>
                    <a:lnTo>
                      <a:pt x="500" y="675"/>
                    </a:lnTo>
                    <a:lnTo>
                      <a:pt x="535" y="676"/>
                    </a:lnTo>
                    <a:lnTo>
                      <a:pt x="570" y="675"/>
                    </a:lnTo>
                    <a:lnTo>
                      <a:pt x="606" y="674"/>
                    </a:lnTo>
                    <a:lnTo>
                      <a:pt x="641" y="673"/>
                    </a:lnTo>
                    <a:lnTo>
                      <a:pt x="675" y="671"/>
                    </a:lnTo>
                    <a:lnTo>
                      <a:pt x="710" y="667"/>
                    </a:lnTo>
                    <a:lnTo>
                      <a:pt x="744" y="663"/>
                    </a:lnTo>
                    <a:lnTo>
                      <a:pt x="779" y="658"/>
                    </a:lnTo>
                    <a:lnTo>
                      <a:pt x="813" y="652"/>
                    </a:lnTo>
                    <a:lnTo>
                      <a:pt x="846" y="646"/>
                    </a:lnTo>
                    <a:lnTo>
                      <a:pt x="880" y="639"/>
                    </a:lnTo>
                    <a:lnTo>
                      <a:pt x="913" y="631"/>
                    </a:lnTo>
                    <a:lnTo>
                      <a:pt x="946" y="622"/>
                    </a:lnTo>
                    <a:lnTo>
                      <a:pt x="978" y="613"/>
                    </a:lnTo>
                    <a:lnTo>
                      <a:pt x="1010" y="602"/>
                    </a:lnTo>
                    <a:lnTo>
                      <a:pt x="1040" y="592"/>
                    </a:lnTo>
                    <a:lnTo>
                      <a:pt x="1071" y="580"/>
                    </a:lnTo>
                    <a:lnTo>
                      <a:pt x="1101" y="567"/>
                    </a:lnTo>
                    <a:lnTo>
                      <a:pt x="1130" y="555"/>
                    </a:lnTo>
                    <a:lnTo>
                      <a:pt x="1157" y="541"/>
                    </a:lnTo>
                    <a:lnTo>
                      <a:pt x="1183" y="528"/>
                    </a:lnTo>
                    <a:lnTo>
                      <a:pt x="1210" y="513"/>
                    </a:lnTo>
                    <a:lnTo>
                      <a:pt x="1233" y="497"/>
                    </a:lnTo>
                    <a:lnTo>
                      <a:pt x="1257" y="482"/>
                    </a:lnTo>
                    <a:lnTo>
                      <a:pt x="1279" y="466"/>
                    </a:lnTo>
                    <a:lnTo>
                      <a:pt x="1300" y="449"/>
                    </a:lnTo>
                    <a:lnTo>
                      <a:pt x="1320" y="432"/>
                    </a:lnTo>
                    <a:lnTo>
                      <a:pt x="1339" y="415"/>
                    </a:lnTo>
                    <a:lnTo>
                      <a:pt x="1356" y="398"/>
                    </a:lnTo>
                    <a:lnTo>
                      <a:pt x="1373" y="380"/>
                    </a:lnTo>
                    <a:lnTo>
                      <a:pt x="1388" y="362"/>
                    </a:lnTo>
                    <a:lnTo>
                      <a:pt x="1403" y="343"/>
                    </a:lnTo>
                    <a:lnTo>
                      <a:pt x="1415" y="324"/>
                    </a:lnTo>
                    <a:lnTo>
                      <a:pt x="1426" y="305"/>
                    </a:lnTo>
                    <a:lnTo>
                      <a:pt x="1437" y="286"/>
                    </a:lnTo>
                    <a:lnTo>
                      <a:pt x="1446" y="265"/>
                    </a:lnTo>
                    <a:lnTo>
                      <a:pt x="1454" y="246"/>
                    </a:lnTo>
                    <a:lnTo>
                      <a:pt x="1459" y="226"/>
                    </a:lnTo>
                    <a:lnTo>
                      <a:pt x="1465" y="205"/>
                    </a:lnTo>
                    <a:lnTo>
                      <a:pt x="1468" y="186"/>
                    </a:lnTo>
                    <a:lnTo>
                      <a:pt x="1471" y="165"/>
                    </a:lnTo>
                    <a:lnTo>
                      <a:pt x="1472" y="145"/>
                    </a:lnTo>
                    <a:lnTo>
                      <a:pt x="1472" y="123"/>
                    </a:lnTo>
                    <a:lnTo>
                      <a:pt x="1471" y="103"/>
                    </a:lnTo>
                    <a:lnTo>
                      <a:pt x="1467" y="83"/>
                    </a:lnTo>
                    <a:lnTo>
                      <a:pt x="1463" y="62"/>
                    </a:lnTo>
                    <a:lnTo>
                      <a:pt x="1457" y="42"/>
                    </a:lnTo>
                    <a:lnTo>
                      <a:pt x="1450" y="21"/>
                    </a:lnTo>
                    <a:lnTo>
                      <a:pt x="1441" y="0"/>
                    </a:lnTo>
                  </a:path>
                </a:pathLst>
              </a:custGeom>
              <a:noFill/>
              <a:ln w="7938">
                <a:solidFill>
                  <a:srgbClr val="000000"/>
                </a:solidFill>
                <a:prstDash val="solid"/>
                <a:round/>
                <a:headEnd/>
                <a:tailEnd/>
              </a:ln>
            </p:spPr>
            <p:txBody>
              <a:bodyPr/>
              <a:lstStyle/>
              <a:p>
                <a:endParaRPr lang="en-US"/>
              </a:p>
            </p:txBody>
          </p:sp>
          <p:sp>
            <p:nvSpPr>
              <p:cNvPr id="55041" name="Line 3087"/>
              <p:cNvSpPr>
                <a:spLocks noChangeShapeType="1"/>
              </p:cNvSpPr>
              <p:nvPr/>
            </p:nvSpPr>
            <p:spPr bwMode="auto">
              <a:xfrm>
                <a:off x="3828" y="2521"/>
                <a:ext cx="0" cy="0"/>
              </a:xfrm>
              <a:prstGeom prst="line">
                <a:avLst/>
              </a:prstGeom>
              <a:noFill/>
              <a:ln w="7938">
                <a:solidFill>
                  <a:srgbClr val="000000"/>
                </a:solidFill>
                <a:round/>
                <a:headEnd/>
                <a:tailEnd/>
              </a:ln>
            </p:spPr>
            <p:txBody>
              <a:bodyPr/>
              <a:lstStyle/>
              <a:p>
                <a:endParaRPr lang="en-US"/>
              </a:p>
            </p:txBody>
          </p:sp>
          <p:sp>
            <p:nvSpPr>
              <p:cNvPr id="55042" name="Line 3088"/>
              <p:cNvSpPr>
                <a:spLocks noChangeShapeType="1"/>
              </p:cNvSpPr>
              <p:nvPr/>
            </p:nvSpPr>
            <p:spPr bwMode="auto">
              <a:xfrm>
                <a:off x="3820" y="2526"/>
                <a:ext cx="0" cy="0"/>
              </a:xfrm>
              <a:prstGeom prst="line">
                <a:avLst/>
              </a:prstGeom>
              <a:noFill/>
              <a:ln w="7938">
                <a:solidFill>
                  <a:srgbClr val="000000"/>
                </a:solidFill>
                <a:round/>
                <a:headEnd/>
                <a:tailEnd/>
              </a:ln>
            </p:spPr>
            <p:txBody>
              <a:bodyPr/>
              <a:lstStyle/>
              <a:p>
                <a:endParaRPr lang="en-US"/>
              </a:p>
            </p:txBody>
          </p:sp>
          <p:sp>
            <p:nvSpPr>
              <p:cNvPr id="55043" name="Line 3089"/>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4" name="Line 3090"/>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5" name="Line 3091"/>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6" name="Line 3092"/>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7" name="Line 3093"/>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8" name="Line 3094"/>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49" name="Line 3095"/>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0" name="Line 3096"/>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1" name="Line 3097"/>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2" name="Line 3098"/>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3" name="Line 3099"/>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4" name="Line 3100"/>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5" name="Line 3101"/>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6" name="Line 3102"/>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7" name="Line 3103"/>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8" name="Line 3104"/>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59" name="Line 3105"/>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60" name="Line 3106"/>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61" name="Line 3107"/>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62" name="Line 3108"/>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63" name="Line 3109"/>
              <p:cNvSpPr>
                <a:spLocks noChangeShapeType="1"/>
              </p:cNvSpPr>
              <p:nvPr/>
            </p:nvSpPr>
            <p:spPr bwMode="auto">
              <a:xfrm flipH="1">
                <a:off x="3820" y="2521"/>
                <a:ext cx="8" cy="5"/>
              </a:xfrm>
              <a:prstGeom prst="line">
                <a:avLst/>
              </a:prstGeom>
              <a:noFill/>
              <a:ln w="7938">
                <a:solidFill>
                  <a:srgbClr val="000000"/>
                </a:solidFill>
                <a:round/>
                <a:headEnd/>
                <a:tailEnd/>
              </a:ln>
            </p:spPr>
            <p:txBody>
              <a:bodyPr/>
              <a:lstStyle/>
              <a:p>
                <a:endParaRPr lang="en-US"/>
              </a:p>
            </p:txBody>
          </p:sp>
          <p:sp>
            <p:nvSpPr>
              <p:cNvPr id="55064" name="Freeform 3110"/>
              <p:cNvSpPr>
                <a:spLocks/>
              </p:cNvSpPr>
              <p:nvPr/>
            </p:nvSpPr>
            <p:spPr bwMode="auto">
              <a:xfrm>
                <a:off x="3813" y="2526"/>
                <a:ext cx="7" cy="1"/>
              </a:xfrm>
              <a:custGeom>
                <a:avLst/>
                <a:gdLst>
                  <a:gd name="T0" fmla="*/ 0 w 44"/>
                  <a:gd name="T1" fmla="*/ 0 h 5"/>
                  <a:gd name="T2" fmla="*/ 0 w 44"/>
                  <a:gd name="T3" fmla="*/ 0 h 5"/>
                  <a:gd name="T4" fmla="*/ 0 w 44"/>
                  <a:gd name="T5" fmla="*/ 0 h 5"/>
                  <a:gd name="T6" fmla="*/ 0 w 44"/>
                  <a:gd name="T7" fmla="*/ 0 h 5"/>
                  <a:gd name="T8" fmla="*/ 0 w 44"/>
                  <a:gd name="T9" fmla="*/ 0 h 5"/>
                  <a:gd name="T10" fmla="*/ 0 w 44"/>
                  <a:gd name="T11" fmla="*/ 0 h 5"/>
                  <a:gd name="T12" fmla="*/ 0 w 44"/>
                  <a:gd name="T13" fmla="*/ 0 h 5"/>
                  <a:gd name="T14" fmla="*/ 0 w 44"/>
                  <a:gd name="T15" fmla="*/ 0 h 5"/>
                  <a:gd name="T16" fmla="*/ 0 w 4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
                  <a:gd name="T29" fmla="*/ 44 w 4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
                    <a:moveTo>
                      <a:pt x="0" y="0"/>
                    </a:moveTo>
                    <a:lnTo>
                      <a:pt x="5" y="2"/>
                    </a:lnTo>
                    <a:lnTo>
                      <a:pt x="11" y="4"/>
                    </a:lnTo>
                    <a:lnTo>
                      <a:pt x="16" y="5"/>
                    </a:lnTo>
                    <a:lnTo>
                      <a:pt x="22" y="5"/>
                    </a:lnTo>
                    <a:lnTo>
                      <a:pt x="28" y="5"/>
                    </a:lnTo>
                    <a:lnTo>
                      <a:pt x="35" y="4"/>
                    </a:lnTo>
                    <a:lnTo>
                      <a:pt x="39" y="2"/>
                    </a:lnTo>
                    <a:lnTo>
                      <a:pt x="44" y="0"/>
                    </a:lnTo>
                  </a:path>
                </a:pathLst>
              </a:custGeom>
              <a:noFill/>
              <a:ln w="7938">
                <a:solidFill>
                  <a:srgbClr val="000000"/>
                </a:solidFill>
                <a:prstDash val="solid"/>
                <a:round/>
                <a:headEnd/>
                <a:tailEnd/>
              </a:ln>
            </p:spPr>
            <p:txBody>
              <a:bodyPr/>
              <a:lstStyle/>
              <a:p>
                <a:endParaRPr lang="en-US"/>
              </a:p>
            </p:txBody>
          </p:sp>
          <p:sp>
            <p:nvSpPr>
              <p:cNvPr id="55065" name="Line 3111"/>
              <p:cNvSpPr>
                <a:spLocks noChangeShapeType="1"/>
              </p:cNvSpPr>
              <p:nvPr/>
            </p:nvSpPr>
            <p:spPr bwMode="auto">
              <a:xfrm>
                <a:off x="3813" y="2526"/>
                <a:ext cx="0" cy="0"/>
              </a:xfrm>
              <a:prstGeom prst="line">
                <a:avLst/>
              </a:prstGeom>
              <a:noFill/>
              <a:ln w="7938">
                <a:solidFill>
                  <a:srgbClr val="000000"/>
                </a:solidFill>
                <a:round/>
                <a:headEnd/>
                <a:tailEnd/>
              </a:ln>
            </p:spPr>
            <p:txBody>
              <a:bodyPr/>
              <a:lstStyle/>
              <a:p>
                <a:endParaRPr lang="en-US"/>
              </a:p>
            </p:txBody>
          </p:sp>
          <p:sp>
            <p:nvSpPr>
              <p:cNvPr id="55066" name="Line 3112"/>
              <p:cNvSpPr>
                <a:spLocks noChangeShapeType="1"/>
              </p:cNvSpPr>
              <p:nvPr/>
            </p:nvSpPr>
            <p:spPr bwMode="auto">
              <a:xfrm>
                <a:off x="3783" y="2509"/>
                <a:ext cx="0" cy="0"/>
              </a:xfrm>
              <a:prstGeom prst="line">
                <a:avLst/>
              </a:prstGeom>
              <a:noFill/>
              <a:ln w="7938">
                <a:solidFill>
                  <a:srgbClr val="000000"/>
                </a:solidFill>
                <a:round/>
                <a:headEnd/>
                <a:tailEnd/>
              </a:ln>
            </p:spPr>
            <p:txBody>
              <a:bodyPr/>
              <a:lstStyle/>
              <a:p>
                <a:endParaRPr lang="en-US"/>
              </a:p>
            </p:txBody>
          </p:sp>
          <p:sp>
            <p:nvSpPr>
              <p:cNvPr id="55067" name="Line 3113"/>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68" name="Line 3114"/>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69" name="Line 3115"/>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0" name="Line 3116"/>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1" name="Line 3117"/>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2" name="Line 3118"/>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3" name="Line 3119"/>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4" name="Line 3120"/>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5" name="Line 3121"/>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6" name="Line 3122"/>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7" name="Line 3123"/>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8" name="Line 3124"/>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79" name="Line 3125"/>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0" name="Line 3126"/>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1" name="Line 3127"/>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2" name="Line 3128"/>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3" name="Line 3129"/>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4" name="Line 3130"/>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5" name="Line 3131"/>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6" name="Line 3132"/>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7" name="Line 3133"/>
              <p:cNvSpPr>
                <a:spLocks noChangeShapeType="1"/>
              </p:cNvSpPr>
              <p:nvPr/>
            </p:nvSpPr>
            <p:spPr bwMode="auto">
              <a:xfrm flipH="1" flipV="1">
                <a:off x="3783" y="2509"/>
                <a:ext cx="30" cy="17"/>
              </a:xfrm>
              <a:prstGeom prst="line">
                <a:avLst/>
              </a:prstGeom>
              <a:noFill/>
              <a:ln w="7938">
                <a:solidFill>
                  <a:srgbClr val="000000"/>
                </a:solidFill>
                <a:round/>
                <a:headEnd/>
                <a:tailEnd/>
              </a:ln>
            </p:spPr>
            <p:txBody>
              <a:bodyPr/>
              <a:lstStyle/>
              <a:p>
                <a:endParaRPr lang="en-US"/>
              </a:p>
            </p:txBody>
          </p:sp>
          <p:sp>
            <p:nvSpPr>
              <p:cNvPr id="55088" name="Freeform 3134"/>
              <p:cNvSpPr>
                <a:spLocks/>
              </p:cNvSpPr>
              <p:nvPr/>
            </p:nvSpPr>
            <p:spPr bwMode="auto">
              <a:xfrm>
                <a:off x="3782" y="2505"/>
                <a:ext cx="1" cy="4"/>
              </a:xfrm>
              <a:custGeom>
                <a:avLst/>
                <a:gdLst>
                  <a:gd name="T0" fmla="*/ 0 w 9"/>
                  <a:gd name="T1" fmla="*/ 0 h 25"/>
                  <a:gd name="T2" fmla="*/ 0 w 9"/>
                  <a:gd name="T3" fmla="*/ 0 h 25"/>
                  <a:gd name="T4" fmla="*/ 0 w 9"/>
                  <a:gd name="T5" fmla="*/ 0 h 25"/>
                  <a:gd name="T6" fmla="*/ 0 w 9"/>
                  <a:gd name="T7" fmla="*/ 0 h 25"/>
                  <a:gd name="T8" fmla="*/ 0 w 9"/>
                  <a:gd name="T9" fmla="*/ 0 h 25"/>
                  <a:gd name="T10" fmla="*/ 0 w 9"/>
                  <a:gd name="T11" fmla="*/ 0 h 25"/>
                  <a:gd name="T12" fmla="*/ 0 w 9"/>
                  <a:gd name="T13" fmla="*/ 0 h 25"/>
                  <a:gd name="T14" fmla="*/ 0 w 9"/>
                  <a:gd name="T15" fmla="*/ 0 h 25"/>
                  <a:gd name="T16" fmla="*/ 0 w 9"/>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5"/>
                  <a:gd name="T29" fmla="*/ 9 w 9"/>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5">
                    <a:moveTo>
                      <a:pt x="9" y="0"/>
                    </a:moveTo>
                    <a:lnTo>
                      <a:pt x="6" y="2"/>
                    </a:lnTo>
                    <a:lnTo>
                      <a:pt x="3" y="5"/>
                    </a:lnTo>
                    <a:lnTo>
                      <a:pt x="2" y="9"/>
                    </a:lnTo>
                    <a:lnTo>
                      <a:pt x="0" y="12"/>
                    </a:lnTo>
                    <a:lnTo>
                      <a:pt x="2" y="16"/>
                    </a:lnTo>
                    <a:lnTo>
                      <a:pt x="3" y="19"/>
                    </a:lnTo>
                    <a:lnTo>
                      <a:pt x="6" y="21"/>
                    </a:lnTo>
                    <a:lnTo>
                      <a:pt x="9" y="25"/>
                    </a:lnTo>
                  </a:path>
                </a:pathLst>
              </a:custGeom>
              <a:noFill/>
              <a:ln w="7938">
                <a:solidFill>
                  <a:srgbClr val="000000"/>
                </a:solidFill>
                <a:prstDash val="solid"/>
                <a:round/>
                <a:headEnd/>
                <a:tailEnd/>
              </a:ln>
            </p:spPr>
            <p:txBody>
              <a:bodyPr/>
              <a:lstStyle/>
              <a:p>
                <a:endParaRPr lang="en-US"/>
              </a:p>
            </p:txBody>
          </p:sp>
          <p:sp>
            <p:nvSpPr>
              <p:cNvPr id="55089" name="Line 3135"/>
              <p:cNvSpPr>
                <a:spLocks noChangeShapeType="1"/>
              </p:cNvSpPr>
              <p:nvPr/>
            </p:nvSpPr>
            <p:spPr bwMode="auto">
              <a:xfrm>
                <a:off x="3783" y="2505"/>
                <a:ext cx="0" cy="0"/>
              </a:xfrm>
              <a:prstGeom prst="line">
                <a:avLst/>
              </a:prstGeom>
              <a:noFill/>
              <a:ln w="7938">
                <a:solidFill>
                  <a:srgbClr val="000000"/>
                </a:solidFill>
                <a:round/>
                <a:headEnd/>
                <a:tailEnd/>
              </a:ln>
            </p:spPr>
            <p:txBody>
              <a:bodyPr/>
              <a:lstStyle/>
              <a:p>
                <a:endParaRPr lang="en-US"/>
              </a:p>
            </p:txBody>
          </p:sp>
          <p:sp>
            <p:nvSpPr>
              <p:cNvPr id="55090" name="Line 3136"/>
              <p:cNvSpPr>
                <a:spLocks noChangeShapeType="1"/>
              </p:cNvSpPr>
              <p:nvPr/>
            </p:nvSpPr>
            <p:spPr bwMode="auto">
              <a:xfrm>
                <a:off x="3791" y="2500"/>
                <a:ext cx="0" cy="0"/>
              </a:xfrm>
              <a:prstGeom prst="line">
                <a:avLst/>
              </a:prstGeom>
              <a:noFill/>
              <a:ln w="7938">
                <a:solidFill>
                  <a:srgbClr val="000000"/>
                </a:solidFill>
                <a:round/>
                <a:headEnd/>
                <a:tailEnd/>
              </a:ln>
            </p:spPr>
            <p:txBody>
              <a:bodyPr/>
              <a:lstStyle/>
              <a:p>
                <a:endParaRPr lang="en-US"/>
              </a:p>
            </p:txBody>
          </p:sp>
          <p:sp>
            <p:nvSpPr>
              <p:cNvPr id="55091" name="Line 3137"/>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2" name="Line 3138"/>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3" name="Line 3139"/>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4" name="Line 3140"/>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5" name="Line 3141"/>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6" name="Line 3142"/>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7" name="Line 3143"/>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8" name="Line 3144"/>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099" name="Line 3145"/>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0" name="Line 3146"/>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1" name="Line 3147"/>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2" name="Line 3148"/>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3" name="Line 3149"/>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4" name="Line 3150"/>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5" name="Line 3151"/>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6" name="Line 3152"/>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7" name="Line 3153"/>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8" name="Line 3154"/>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09" name="Line 3155"/>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10" name="Line 3156"/>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11" name="Line 3157"/>
              <p:cNvSpPr>
                <a:spLocks noChangeShapeType="1"/>
              </p:cNvSpPr>
              <p:nvPr/>
            </p:nvSpPr>
            <p:spPr bwMode="auto">
              <a:xfrm flipV="1">
                <a:off x="3783" y="2500"/>
                <a:ext cx="8" cy="5"/>
              </a:xfrm>
              <a:prstGeom prst="line">
                <a:avLst/>
              </a:prstGeom>
              <a:noFill/>
              <a:ln w="7938">
                <a:solidFill>
                  <a:srgbClr val="000000"/>
                </a:solidFill>
                <a:round/>
                <a:headEnd/>
                <a:tailEnd/>
              </a:ln>
            </p:spPr>
            <p:txBody>
              <a:bodyPr/>
              <a:lstStyle/>
              <a:p>
                <a:endParaRPr lang="en-US"/>
              </a:p>
            </p:txBody>
          </p:sp>
          <p:sp>
            <p:nvSpPr>
              <p:cNvPr id="55112" name="Line 3158"/>
              <p:cNvSpPr>
                <a:spLocks noChangeShapeType="1"/>
              </p:cNvSpPr>
              <p:nvPr/>
            </p:nvSpPr>
            <p:spPr bwMode="auto">
              <a:xfrm>
                <a:off x="3785" y="2510"/>
                <a:ext cx="0" cy="0"/>
              </a:xfrm>
              <a:prstGeom prst="line">
                <a:avLst/>
              </a:prstGeom>
              <a:noFill/>
              <a:ln w="7938">
                <a:solidFill>
                  <a:srgbClr val="000000"/>
                </a:solidFill>
                <a:round/>
                <a:headEnd/>
                <a:tailEnd/>
              </a:ln>
            </p:spPr>
            <p:txBody>
              <a:bodyPr/>
              <a:lstStyle/>
              <a:p>
                <a:endParaRPr lang="en-US"/>
              </a:p>
            </p:txBody>
          </p:sp>
          <p:sp>
            <p:nvSpPr>
              <p:cNvPr id="55113" name="Line 3159"/>
              <p:cNvSpPr>
                <a:spLocks noChangeShapeType="1"/>
              </p:cNvSpPr>
              <p:nvPr/>
            </p:nvSpPr>
            <p:spPr bwMode="auto">
              <a:xfrm>
                <a:off x="3791" y="2506"/>
                <a:ext cx="0" cy="0"/>
              </a:xfrm>
              <a:prstGeom prst="line">
                <a:avLst/>
              </a:prstGeom>
              <a:noFill/>
              <a:ln w="7938">
                <a:solidFill>
                  <a:srgbClr val="000000"/>
                </a:solidFill>
                <a:round/>
                <a:headEnd/>
                <a:tailEnd/>
              </a:ln>
            </p:spPr>
            <p:txBody>
              <a:bodyPr/>
              <a:lstStyle/>
              <a:p>
                <a:endParaRPr lang="en-US"/>
              </a:p>
            </p:txBody>
          </p:sp>
          <p:sp>
            <p:nvSpPr>
              <p:cNvPr id="55114" name="Line 3160"/>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15" name="Line 3161"/>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16" name="Line 3162"/>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17" name="Line 3163"/>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18" name="Line 3164"/>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19" name="Line 3165"/>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0" name="Line 3166"/>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1" name="Line 3167"/>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2" name="Line 3168"/>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3" name="Line 3169"/>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4" name="Line 3170"/>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5" name="Line 3171"/>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6" name="Line 3172"/>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7" name="Line 3173"/>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8" name="Line 3174"/>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29" name="Line 3175"/>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0" name="Line 3176"/>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1" name="Line 3177"/>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2" name="Line 3178"/>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3" name="Line 3179"/>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4" name="Line 3180"/>
              <p:cNvSpPr>
                <a:spLocks noChangeShapeType="1"/>
              </p:cNvSpPr>
              <p:nvPr/>
            </p:nvSpPr>
            <p:spPr bwMode="auto">
              <a:xfrm flipV="1">
                <a:off x="3785" y="2506"/>
                <a:ext cx="6" cy="4"/>
              </a:xfrm>
              <a:prstGeom prst="line">
                <a:avLst/>
              </a:prstGeom>
              <a:noFill/>
              <a:ln w="7938">
                <a:solidFill>
                  <a:srgbClr val="000000"/>
                </a:solidFill>
                <a:round/>
                <a:headEnd/>
                <a:tailEnd/>
              </a:ln>
            </p:spPr>
            <p:txBody>
              <a:bodyPr/>
              <a:lstStyle/>
              <a:p>
                <a:endParaRPr lang="en-US"/>
              </a:p>
            </p:txBody>
          </p:sp>
          <p:sp>
            <p:nvSpPr>
              <p:cNvPr id="55135" name="Line 3181"/>
              <p:cNvSpPr>
                <a:spLocks noChangeShapeType="1"/>
              </p:cNvSpPr>
              <p:nvPr/>
            </p:nvSpPr>
            <p:spPr bwMode="auto">
              <a:xfrm>
                <a:off x="3791" y="2506"/>
                <a:ext cx="0" cy="0"/>
              </a:xfrm>
              <a:prstGeom prst="line">
                <a:avLst/>
              </a:prstGeom>
              <a:noFill/>
              <a:ln w="7938">
                <a:solidFill>
                  <a:srgbClr val="000000"/>
                </a:solidFill>
                <a:round/>
                <a:headEnd/>
                <a:tailEnd/>
              </a:ln>
            </p:spPr>
            <p:txBody>
              <a:bodyPr/>
              <a:lstStyle/>
              <a:p>
                <a:endParaRPr lang="en-US"/>
              </a:p>
            </p:txBody>
          </p:sp>
          <p:sp>
            <p:nvSpPr>
              <p:cNvPr id="55136" name="Line 3182"/>
              <p:cNvSpPr>
                <a:spLocks noChangeShapeType="1"/>
              </p:cNvSpPr>
              <p:nvPr/>
            </p:nvSpPr>
            <p:spPr bwMode="auto">
              <a:xfrm>
                <a:off x="3791" y="2500"/>
                <a:ext cx="0" cy="0"/>
              </a:xfrm>
              <a:prstGeom prst="line">
                <a:avLst/>
              </a:prstGeom>
              <a:noFill/>
              <a:ln w="7938">
                <a:solidFill>
                  <a:srgbClr val="000000"/>
                </a:solidFill>
                <a:round/>
                <a:headEnd/>
                <a:tailEnd/>
              </a:ln>
            </p:spPr>
            <p:txBody>
              <a:bodyPr/>
              <a:lstStyle/>
              <a:p>
                <a:endParaRPr lang="en-US"/>
              </a:p>
            </p:txBody>
          </p:sp>
          <p:sp>
            <p:nvSpPr>
              <p:cNvPr id="55137" name="Line 3183"/>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38" name="Line 3184"/>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39" name="Line 3185"/>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0" name="Line 3186"/>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1" name="Line 3187"/>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2" name="Line 3188"/>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3" name="Line 3189"/>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4" name="Line 3190"/>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5" name="Line 3191"/>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6" name="Line 3192"/>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7" name="Line 3193"/>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8" name="Line 3194"/>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49" name="Line 3195"/>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0" name="Line 3196"/>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1" name="Line 3197"/>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2" name="Line 3198"/>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3" name="Line 3199"/>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4" name="Line 3200"/>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5" name="Line 3201"/>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6" name="Line 3202"/>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7" name="Line 3203"/>
              <p:cNvSpPr>
                <a:spLocks noChangeShapeType="1"/>
              </p:cNvSpPr>
              <p:nvPr/>
            </p:nvSpPr>
            <p:spPr bwMode="auto">
              <a:xfrm flipV="1">
                <a:off x="3791" y="2500"/>
                <a:ext cx="0" cy="6"/>
              </a:xfrm>
              <a:prstGeom prst="line">
                <a:avLst/>
              </a:prstGeom>
              <a:noFill/>
              <a:ln w="7938">
                <a:solidFill>
                  <a:srgbClr val="000000"/>
                </a:solidFill>
                <a:round/>
                <a:headEnd/>
                <a:tailEnd/>
              </a:ln>
            </p:spPr>
            <p:txBody>
              <a:bodyPr/>
              <a:lstStyle/>
              <a:p>
                <a:endParaRPr lang="en-US"/>
              </a:p>
            </p:txBody>
          </p:sp>
          <p:sp>
            <p:nvSpPr>
              <p:cNvPr id="55158" name="Line 3204"/>
              <p:cNvSpPr>
                <a:spLocks noChangeShapeType="1"/>
              </p:cNvSpPr>
              <p:nvPr/>
            </p:nvSpPr>
            <p:spPr bwMode="auto">
              <a:xfrm>
                <a:off x="4112" y="2448"/>
                <a:ext cx="0" cy="0"/>
              </a:xfrm>
              <a:prstGeom prst="line">
                <a:avLst/>
              </a:prstGeom>
              <a:noFill/>
              <a:ln w="7938">
                <a:solidFill>
                  <a:srgbClr val="000000"/>
                </a:solidFill>
                <a:round/>
                <a:headEnd/>
                <a:tailEnd/>
              </a:ln>
            </p:spPr>
            <p:txBody>
              <a:bodyPr/>
              <a:lstStyle/>
              <a:p>
                <a:endParaRPr lang="en-US"/>
              </a:p>
            </p:txBody>
          </p:sp>
          <p:sp>
            <p:nvSpPr>
              <p:cNvPr id="55159" name="Line 3205"/>
              <p:cNvSpPr>
                <a:spLocks noChangeShapeType="1"/>
              </p:cNvSpPr>
              <p:nvPr/>
            </p:nvSpPr>
            <p:spPr bwMode="auto">
              <a:xfrm>
                <a:off x="4112" y="2471"/>
                <a:ext cx="0" cy="0"/>
              </a:xfrm>
              <a:prstGeom prst="line">
                <a:avLst/>
              </a:prstGeom>
              <a:noFill/>
              <a:ln w="7938">
                <a:solidFill>
                  <a:srgbClr val="000000"/>
                </a:solidFill>
                <a:round/>
                <a:headEnd/>
                <a:tailEnd/>
              </a:ln>
            </p:spPr>
            <p:txBody>
              <a:bodyPr/>
              <a:lstStyle/>
              <a:p>
                <a:endParaRPr lang="en-US"/>
              </a:p>
            </p:txBody>
          </p:sp>
          <p:sp>
            <p:nvSpPr>
              <p:cNvPr id="55160" name="Line 3206"/>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1" name="Line 3207"/>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2" name="Line 3208"/>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3" name="Line 3209"/>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4" name="Line 3210"/>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5" name="Line 3211"/>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6" name="Line 3212"/>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7" name="Line 3213"/>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8" name="Line 3214"/>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69" name="Line 3215"/>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0" name="Line 3216"/>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1" name="Line 3217"/>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2" name="Line 3218"/>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3" name="Line 3219"/>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4" name="Line 3220"/>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5" name="Line 3221"/>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6" name="Line 3222"/>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7" name="Line 3223"/>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8" name="Line 3224"/>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79" name="Line 3225"/>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sp>
            <p:nvSpPr>
              <p:cNvPr id="55180" name="Line 3226"/>
              <p:cNvSpPr>
                <a:spLocks noChangeShapeType="1"/>
              </p:cNvSpPr>
              <p:nvPr/>
            </p:nvSpPr>
            <p:spPr bwMode="auto">
              <a:xfrm>
                <a:off x="4112" y="2448"/>
                <a:ext cx="0" cy="23"/>
              </a:xfrm>
              <a:prstGeom prst="line">
                <a:avLst/>
              </a:prstGeom>
              <a:noFill/>
              <a:ln w="7938">
                <a:solidFill>
                  <a:srgbClr val="000000"/>
                </a:solidFill>
                <a:round/>
                <a:headEnd/>
                <a:tailEnd/>
              </a:ln>
            </p:spPr>
            <p:txBody>
              <a:bodyPr/>
              <a:lstStyle/>
              <a:p>
                <a:endParaRPr lang="en-US"/>
              </a:p>
            </p:txBody>
          </p:sp>
        </p:grpSp>
        <p:grpSp>
          <p:nvGrpSpPr>
            <p:cNvPr id="52247" name="Group 3428"/>
            <p:cNvGrpSpPr>
              <a:grpSpLocks/>
            </p:cNvGrpSpPr>
            <p:nvPr/>
          </p:nvGrpSpPr>
          <p:grpSpPr bwMode="auto">
            <a:xfrm>
              <a:off x="3724" y="2219"/>
              <a:ext cx="344" cy="306"/>
              <a:chOff x="3724" y="2219"/>
              <a:chExt cx="344" cy="306"/>
            </a:xfrm>
          </p:grpSpPr>
          <p:sp>
            <p:nvSpPr>
              <p:cNvPr id="54781" name="Line 3228"/>
              <p:cNvSpPr>
                <a:spLocks noChangeShapeType="1"/>
              </p:cNvSpPr>
              <p:nvPr/>
            </p:nvSpPr>
            <p:spPr bwMode="auto">
              <a:xfrm>
                <a:off x="3724" y="2448"/>
                <a:ext cx="0" cy="0"/>
              </a:xfrm>
              <a:prstGeom prst="line">
                <a:avLst/>
              </a:prstGeom>
              <a:noFill/>
              <a:ln w="7938">
                <a:solidFill>
                  <a:srgbClr val="000000"/>
                </a:solidFill>
                <a:round/>
                <a:headEnd/>
                <a:tailEnd/>
              </a:ln>
            </p:spPr>
            <p:txBody>
              <a:bodyPr/>
              <a:lstStyle/>
              <a:p>
                <a:endParaRPr lang="en-US"/>
              </a:p>
            </p:txBody>
          </p:sp>
          <p:sp>
            <p:nvSpPr>
              <p:cNvPr id="54782" name="Line 3229"/>
              <p:cNvSpPr>
                <a:spLocks noChangeShapeType="1"/>
              </p:cNvSpPr>
              <p:nvPr/>
            </p:nvSpPr>
            <p:spPr bwMode="auto">
              <a:xfrm>
                <a:off x="3724" y="2471"/>
                <a:ext cx="0" cy="0"/>
              </a:xfrm>
              <a:prstGeom prst="line">
                <a:avLst/>
              </a:prstGeom>
              <a:noFill/>
              <a:ln w="7938">
                <a:solidFill>
                  <a:srgbClr val="000000"/>
                </a:solidFill>
                <a:round/>
                <a:headEnd/>
                <a:tailEnd/>
              </a:ln>
            </p:spPr>
            <p:txBody>
              <a:bodyPr/>
              <a:lstStyle/>
              <a:p>
                <a:endParaRPr lang="en-US"/>
              </a:p>
            </p:txBody>
          </p:sp>
          <p:sp>
            <p:nvSpPr>
              <p:cNvPr id="54783" name="Line 3230"/>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4" name="Line 3231"/>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5" name="Line 3232"/>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6" name="Line 3233"/>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7" name="Line 3234"/>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8" name="Line 3235"/>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89" name="Line 3236"/>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0" name="Line 3237"/>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1" name="Line 3238"/>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2" name="Line 3239"/>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3" name="Line 3240"/>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4" name="Line 3241"/>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5" name="Line 3242"/>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6" name="Line 3243"/>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7" name="Line 3244"/>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8" name="Line 3245"/>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799" name="Line 3246"/>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800" name="Line 3247"/>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801" name="Line 3248"/>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802" name="Line 3249"/>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803" name="Line 3250"/>
              <p:cNvSpPr>
                <a:spLocks noChangeShapeType="1"/>
              </p:cNvSpPr>
              <p:nvPr/>
            </p:nvSpPr>
            <p:spPr bwMode="auto">
              <a:xfrm>
                <a:off x="3724" y="2448"/>
                <a:ext cx="0" cy="23"/>
              </a:xfrm>
              <a:prstGeom prst="line">
                <a:avLst/>
              </a:prstGeom>
              <a:noFill/>
              <a:ln w="7938">
                <a:solidFill>
                  <a:srgbClr val="000000"/>
                </a:solidFill>
                <a:round/>
                <a:headEnd/>
                <a:tailEnd/>
              </a:ln>
            </p:spPr>
            <p:txBody>
              <a:bodyPr/>
              <a:lstStyle/>
              <a:p>
                <a:endParaRPr lang="en-US"/>
              </a:p>
            </p:txBody>
          </p:sp>
          <p:sp>
            <p:nvSpPr>
              <p:cNvPr id="54804" name="Freeform 3251"/>
              <p:cNvSpPr>
                <a:spLocks/>
              </p:cNvSpPr>
              <p:nvPr/>
            </p:nvSpPr>
            <p:spPr bwMode="auto">
              <a:xfrm>
                <a:off x="3724" y="2471"/>
                <a:ext cx="10" cy="37"/>
              </a:xfrm>
              <a:custGeom>
                <a:avLst/>
                <a:gdLst>
                  <a:gd name="T0" fmla="*/ 0 w 62"/>
                  <a:gd name="T1" fmla="*/ 0 h 221"/>
                  <a:gd name="T2" fmla="*/ 0 w 62"/>
                  <a:gd name="T3" fmla="*/ 0 h 221"/>
                  <a:gd name="T4" fmla="*/ 0 w 62"/>
                  <a:gd name="T5" fmla="*/ 0 h 221"/>
                  <a:gd name="T6" fmla="*/ 0 w 62"/>
                  <a:gd name="T7" fmla="*/ 0 h 221"/>
                  <a:gd name="T8" fmla="*/ 0 w 62"/>
                  <a:gd name="T9" fmla="*/ 1 h 221"/>
                  <a:gd name="T10" fmla="*/ 0 w 62"/>
                  <a:gd name="T11" fmla="*/ 1 h 221"/>
                  <a:gd name="T12" fmla="*/ 0 w 62"/>
                  <a:gd name="T13" fmla="*/ 1 h 221"/>
                  <a:gd name="T14" fmla="*/ 0 w 62"/>
                  <a:gd name="T15" fmla="*/ 1 h 221"/>
                  <a:gd name="T16" fmla="*/ 0 w 62"/>
                  <a:gd name="T17" fmla="*/ 1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221"/>
                  <a:gd name="T29" fmla="*/ 62 w 62"/>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221">
                    <a:moveTo>
                      <a:pt x="0" y="0"/>
                    </a:moveTo>
                    <a:lnTo>
                      <a:pt x="1" y="28"/>
                    </a:lnTo>
                    <a:lnTo>
                      <a:pt x="4" y="57"/>
                    </a:lnTo>
                    <a:lnTo>
                      <a:pt x="9" y="85"/>
                    </a:lnTo>
                    <a:lnTo>
                      <a:pt x="16" y="112"/>
                    </a:lnTo>
                    <a:lnTo>
                      <a:pt x="25" y="141"/>
                    </a:lnTo>
                    <a:lnTo>
                      <a:pt x="35" y="168"/>
                    </a:lnTo>
                    <a:lnTo>
                      <a:pt x="47" y="195"/>
                    </a:lnTo>
                    <a:lnTo>
                      <a:pt x="62" y="221"/>
                    </a:lnTo>
                  </a:path>
                </a:pathLst>
              </a:custGeom>
              <a:noFill/>
              <a:ln w="7938">
                <a:solidFill>
                  <a:srgbClr val="000000"/>
                </a:solidFill>
                <a:prstDash val="solid"/>
                <a:round/>
                <a:headEnd/>
                <a:tailEnd/>
              </a:ln>
            </p:spPr>
            <p:txBody>
              <a:bodyPr/>
              <a:lstStyle/>
              <a:p>
                <a:endParaRPr lang="en-US"/>
              </a:p>
            </p:txBody>
          </p:sp>
          <p:sp>
            <p:nvSpPr>
              <p:cNvPr id="54805" name="Freeform 3252"/>
              <p:cNvSpPr>
                <a:spLocks/>
              </p:cNvSpPr>
              <p:nvPr/>
            </p:nvSpPr>
            <p:spPr bwMode="auto">
              <a:xfrm>
                <a:off x="4048" y="2219"/>
                <a:ext cx="3" cy="11"/>
              </a:xfrm>
              <a:custGeom>
                <a:avLst/>
                <a:gdLst>
                  <a:gd name="T0" fmla="*/ 0 w 22"/>
                  <a:gd name="T1" fmla="*/ 0 h 68"/>
                  <a:gd name="T2" fmla="*/ 0 w 22"/>
                  <a:gd name="T3" fmla="*/ 0 h 68"/>
                  <a:gd name="T4" fmla="*/ 0 w 22"/>
                  <a:gd name="T5" fmla="*/ 0 h 68"/>
                  <a:gd name="T6" fmla="*/ 0 w 22"/>
                  <a:gd name="T7" fmla="*/ 0 h 68"/>
                  <a:gd name="T8" fmla="*/ 0 w 22"/>
                  <a:gd name="T9" fmla="*/ 0 h 68"/>
                  <a:gd name="T10" fmla="*/ 0 60000 65536"/>
                  <a:gd name="T11" fmla="*/ 0 60000 65536"/>
                  <a:gd name="T12" fmla="*/ 0 60000 65536"/>
                  <a:gd name="T13" fmla="*/ 0 60000 65536"/>
                  <a:gd name="T14" fmla="*/ 0 60000 65536"/>
                  <a:gd name="T15" fmla="*/ 0 w 22"/>
                  <a:gd name="T16" fmla="*/ 0 h 68"/>
                  <a:gd name="T17" fmla="*/ 22 w 22"/>
                  <a:gd name="T18" fmla="*/ 68 h 68"/>
                </a:gdLst>
                <a:ahLst/>
                <a:cxnLst>
                  <a:cxn ang="T10">
                    <a:pos x="T0" y="T1"/>
                  </a:cxn>
                  <a:cxn ang="T11">
                    <a:pos x="T2" y="T3"/>
                  </a:cxn>
                  <a:cxn ang="T12">
                    <a:pos x="T4" y="T5"/>
                  </a:cxn>
                  <a:cxn ang="T13">
                    <a:pos x="T6" y="T7"/>
                  </a:cxn>
                  <a:cxn ang="T14">
                    <a:pos x="T8" y="T9"/>
                  </a:cxn>
                </a:cxnLst>
                <a:rect l="T15" t="T16" r="T17" b="T18"/>
                <a:pathLst>
                  <a:path w="22" h="68">
                    <a:moveTo>
                      <a:pt x="0" y="68"/>
                    </a:moveTo>
                    <a:lnTo>
                      <a:pt x="6" y="51"/>
                    </a:lnTo>
                    <a:lnTo>
                      <a:pt x="13" y="34"/>
                    </a:lnTo>
                    <a:lnTo>
                      <a:pt x="19" y="17"/>
                    </a:lnTo>
                    <a:lnTo>
                      <a:pt x="22" y="0"/>
                    </a:lnTo>
                  </a:path>
                </a:pathLst>
              </a:custGeom>
              <a:noFill/>
              <a:ln w="7938">
                <a:solidFill>
                  <a:srgbClr val="000000"/>
                </a:solidFill>
                <a:prstDash val="solid"/>
                <a:round/>
                <a:headEnd/>
                <a:tailEnd/>
              </a:ln>
            </p:spPr>
            <p:txBody>
              <a:bodyPr/>
              <a:lstStyle/>
              <a:p>
                <a:endParaRPr lang="en-US"/>
              </a:p>
            </p:txBody>
          </p:sp>
          <p:sp>
            <p:nvSpPr>
              <p:cNvPr id="54806" name="Freeform 3253"/>
              <p:cNvSpPr>
                <a:spLocks/>
              </p:cNvSpPr>
              <p:nvPr/>
            </p:nvSpPr>
            <p:spPr bwMode="auto">
              <a:xfrm>
                <a:off x="3812" y="2257"/>
                <a:ext cx="14" cy="9"/>
              </a:xfrm>
              <a:custGeom>
                <a:avLst/>
                <a:gdLst>
                  <a:gd name="T0" fmla="*/ 0 w 88"/>
                  <a:gd name="T1" fmla="*/ 0 h 55"/>
                  <a:gd name="T2" fmla="*/ 0 w 88"/>
                  <a:gd name="T3" fmla="*/ 0 h 55"/>
                  <a:gd name="T4" fmla="*/ 0 w 88"/>
                  <a:gd name="T5" fmla="*/ 0 h 55"/>
                  <a:gd name="T6" fmla="*/ 0 w 88"/>
                  <a:gd name="T7" fmla="*/ 0 h 55"/>
                  <a:gd name="T8" fmla="*/ 0 w 88"/>
                  <a:gd name="T9" fmla="*/ 0 h 55"/>
                  <a:gd name="T10" fmla="*/ 0 60000 65536"/>
                  <a:gd name="T11" fmla="*/ 0 60000 65536"/>
                  <a:gd name="T12" fmla="*/ 0 60000 65536"/>
                  <a:gd name="T13" fmla="*/ 0 60000 65536"/>
                  <a:gd name="T14" fmla="*/ 0 60000 65536"/>
                  <a:gd name="T15" fmla="*/ 0 w 88"/>
                  <a:gd name="T16" fmla="*/ 0 h 55"/>
                  <a:gd name="T17" fmla="*/ 88 w 88"/>
                  <a:gd name="T18" fmla="*/ 55 h 55"/>
                </a:gdLst>
                <a:ahLst/>
                <a:cxnLst>
                  <a:cxn ang="T10">
                    <a:pos x="T0" y="T1"/>
                  </a:cxn>
                  <a:cxn ang="T11">
                    <a:pos x="T2" y="T3"/>
                  </a:cxn>
                  <a:cxn ang="T12">
                    <a:pos x="T4" y="T5"/>
                  </a:cxn>
                  <a:cxn ang="T13">
                    <a:pos x="T6" y="T7"/>
                  </a:cxn>
                  <a:cxn ang="T14">
                    <a:pos x="T8" y="T9"/>
                  </a:cxn>
                </a:cxnLst>
                <a:rect l="T15" t="T16" r="T17" b="T18"/>
                <a:pathLst>
                  <a:path w="88" h="55">
                    <a:moveTo>
                      <a:pt x="0" y="0"/>
                    </a:moveTo>
                    <a:lnTo>
                      <a:pt x="20" y="15"/>
                    </a:lnTo>
                    <a:lnTo>
                      <a:pt x="43" y="28"/>
                    </a:lnTo>
                    <a:lnTo>
                      <a:pt x="65" y="43"/>
                    </a:lnTo>
                    <a:lnTo>
                      <a:pt x="88" y="55"/>
                    </a:lnTo>
                  </a:path>
                </a:pathLst>
              </a:custGeom>
              <a:noFill/>
              <a:ln w="7938">
                <a:solidFill>
                  <a:srgbClr val="000000"/>
                </a:solidFill>
                <a:prstDash val="solid"/>
                <a:round/>
                <a:headEnd/>
                <a:tailEnd/>
              </a:ln>
            </p:spPr>
            <p:txBody>
              <a:bodyPr/>
              <a:lstStyle/>
              <a:p>
                <a:endParaRPr lang="en-US"/>
              </a:p>
            </p:txBody>
          </p:sp>
          <p:sp>
            <p:nvSpPr>
              <p:cNvPr id="54807" name="Freeform 3254"/>
              <p:cNvSpPr>
                <a:spLocks/>
              </p:cNvSpPr>
              <p:nvPr/>
            </p:nvSpPr>
            <p:spPr bwMode="auto">
              <a:xfrm>
                <a:off x="3791" y="2506"/>
                <a:ext cx="31" cy="19"/>
              </a:xfrm>
              <a:custGeom>
                <a:avLst/>
                <a:gdLst>
                  <a:gd name="T0" fmla="*/ 0 w 182"/>
                  <a:gd name="T1" fmla="*/ 0 h 110"/>
                  <a:gd name="T2" fmla="*/ 0 w 182"/>
                  <a:gd name="T3" fmla="*/ 0 h 110"/>
                  <a:gd name="T4" fmla="*/ 0 w 182"/>
                  <a:gd name="T5" fmla="*/ 0 h 110"/>
                  <a:gd name="T6" fmla="*/ 0 w 182"/>
                  <a:gd name="T7" fmla="*/ 0 h 110"/>
                  <a:gd name="T8" fmla="*/ 0 w 182"/>
                  <a:gd name="T9" fmla="*/ 0 h 110"/>
                  <a:gd name="T10" fmla="*/ 1 w 182"/>
                  <a:gd name="T11" fmla="*/ 0 h 110"/>
                  <a:gd name="T12" fmla="*/ 1 w 182"/>
                  <a:gd name="T13" fmla="*/ 1 h 110"/>
                  <a:gd name="T14" fmla="*/ 1 w 182"/>
                  <a:gd name="T15" fmla="*/ 1 h 110"/>
                  <a:gd name="T16" fmla="*/ 1 w 182"/>
                  <a:gd name="T17" fmla="*/ 1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2"/>
                  <a:gd name="T28" fmla="*/ 0 h 110"/>
                  <a:gd name="T29" fmla="*/ 182 w 18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2" h="110">
                    <a:moveTo>
                      <a:pt x="0" y="0"/>
                    </a:moveTo>
                    <a:lnTo>
                      <a:pt x="19" y="15"/>
                    </a:lnTo>
                    <a:lnTo>
                      <a:pt x="40" y="30"/>
                    </a:lnTo>
                    <a:lnTo>
                      <a:pt x="61" y="44"/>
                    </a:lnTo>
                    <a:lnTo>
                      <a:pt x="84" y="59"/>
                    </a:lnTo>
                    <a:lnTo>
                      <a:pt x="108" y="72"/>
                    </a:lnTo>
                    <a:lnTo>
                      <a:pt x="132" y="85"/>
                    </a:lnTo>
                    <a:lnTo>
                      <a:pt x="157" y="97"/>
                    </a:lnTo>
                    <a:lnTo>
                      <a:pt x="182" y="110"/>
                    </a:lnTo>
                  </a:path>
                </a:pathLst>
              </a:custGeom>
              <a:noFill/>
              <a:ln w="7938">
                <a:solidFill>
                  <a:srgbClr val="000000"/>
                </a:solidFill>
                <a:prstDash val="solid"/>
                <a:round/>
                <a:headEnd/>
                <a:tailEnd/>
              </a:ln>
            </p:spPr>
            <p:txBody>
              <a:bodyPr/>
              <a:lstStyle/>
              <a:p>
                <a:endParaRPr lang="en-US"/>
              </a:p>
            </p:txBody>
          </p:sp>
          <p:sp>
            <p:nvSpPr>
              <p:cNvPr id="54808" name="Line 325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09" name="Line 325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0" name="Line 325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1" name="Line 3258"/>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2" name="Line 3259"/>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3" name="Line 3260"/>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4" name="Line 3261"/>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5" name="Line 3262"/>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6" name="Line 3263"/>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7" name="Line 3264"/>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8" name="Line 326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19" name="Line 326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0" name="Line 326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1" name="Line 3268"/>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2" name="Line 3269"/>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3" name="Line 3270"/>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4" name="Line 3271"/>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5" name="Line 3272"/>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6" name="Line 3273"/>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7" name="Line 3274"/>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8" name="Line 327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29" name="Line 327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30" name="Line 327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831" name="Freeform 3278"/>
              <p:cNvSpPr>
                <a:spLocks/>
              </p:cNvSpPr>
              <p:nvPr/>
            </p:nvSpPr>
            <p:spPr bwMode="auto">
              <a:xfrm>
                <a:off x="3805" y="2446"/>
                <a:ext cx="47" cy="25"/>
              </a:xfrm>
              <a:custGeom>
                <a:avLst/>
                <a:gdLst>
                  <a:gd name="T0" fmla="*/ 0 w 285"/>
                  <a:gd name="T1" fmla="*/ 0 h 156"/>
                  <a:gd name="T2" fmla="*/ 0 w 285"/>
                  <a:gd name="T3" fmla="*/ 0 h 156"/>
                  <a:gd name="T4" fmla="*/ 0 w 285"/>
                  <a:gd name="T5" fmla="*/ 0 h 156"/>
                  <a:gd name="T6" fmla="*/ 0 w 285"/>
                  <a:gd name="T7" fmla="*/ 0 h 156"/>
                  <a:gd name="T8" fmla="*/ 0 w 285"/>
                  <a:gd name="T9" fmla="*/ 0 h 156"/>
                  <a:gd name="T10" fmla="*/ 0 w 285"/>
                  <a:gd name="T11" fmla="*/ 0 h 156"/>
                  <a:gd name="T12" fmla="*/ 0 w 285"/>
                  <a:gd name="T13" fmla="*/ 0 h 156"/>
                  <a:gd name="T14" fmla="*/ 1 w 285"/>
                  <a:gd name="T15" fmla="*/ 0 h 156"/>
                  <a:gd name="T16" fmla="*/ 1 w 285"/>
                  <a:gd name="T17" fmla="*/ 0 h 156"/>
                  <a:gd name="T18" fmla="*/ 1 w 285"/>
                  <a:gd name="T19" fmla="*/ 1 h 156"/>
                  <a:gd name="T20" fmla="*/ 1 w 285"/>
                  <a:gd name="T21" fmla="*/ 1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5"/>
                  <a:gd name="T34" fmla="*/ 0 h 156"/>
                  <a:gd name="T35" fmla="*/ 285 w 285"/>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5" h="156">
                    <a:moveTo>
                      <a:pt x="0" y="0"/>
                    </a:moveTo>
                    <a:lnTo>
                      <a:pt x="13" y="13"/>
                    </a:lnTo>
                    <a:lnTo>
                      <a:pt x="27" y="24"/>
                    </a:lnTo>
                    <a:lnTo>
                      <a:pt x="42" y="36"/>
                    </a:lnTo>
                    <a:lnTo>
                      <a:pt x="58" y="47"/>
                    </a:lnTo>
                    <a:lnTo>
                      <a:pt x="91" y="69"/>
                    </a:lnTo>
                    <a:lnTo>
                      <a:pt x="126" y="89"/>
                    </a:lnTo>
                    <a:lnTo>
                      <a:pt x="162" y="107"/>
                    </a:lnTo>
                    <a:lnTo>
                      <a:pt x="201" y="125"/>
                    </a:lnTo>
                    <a:lnTo>
                      <a:pt x="242" y="141"/>
                    </a:lnTo>
                    <a:lnTo>
                      <a:pt x="285" y="156"/>
                    </a:lnTo>
                  </a:path>
                </a:pathLst>
              </a:custGeom>
              <a:noFill/>
              <a:ln w="7938">
                <a:solidFill>
                  <a:srgbClr val="000000"/>
                </a:solidFill>
                <a:prstDash val="solid"/>
                <a:round/>
                <a:headEnd/>
                <a:tailEnd/>
              </a:ln>
            </p:spPr>
            <p:txBody>
              <a:bodyPr/>
              <a:lstStyle/>
              <a:p>
                <a:endParaRPr lang="en-US"/>
              </a:p>
            </p:txBody>
          </p:sp>
          <p:sp>
            <p:nvSpPr>
              <p:cNvPr id="54832" name="Freeform 3279"/>
              <p:cNvSpPr>
                <a:spLocks/>
              </p:cNvSpPr>
              <p:nvPr/>
            </p:nvSpPr>
            <p:spPr bwMode="auto">
              <a:xfrm>
                <a:off x="3804" y="2444"/>
                <a:ext cx="1" cy="2"/>
              </a:xfrm>
              <a:custGeom>
                <a:avLst/>
                <a:gdLst>
                  <a:gd name="T0" fmla="*/ 0 w 4"/>
                  <a:gd name="T1" fmla="*/ 0 h 7"/>
                  <a:gd name="T2" fmla="*/ 0 w 4"/>
                  <a:gd name="T3" fmla="*/ 0 h 7"/>
                  <a:gd name="T4" fmla="*/ 0 w 4"/>
                  <a:gd name="T5" fmla="*/ 0 h 7"/>
                  <a:gd name="T6" fmla="*/ 0 w 4"/>
                  <a:gd name="T7" fmla="*/ 0 h 7"/>
                  <a:gd name="T8" fmla="*/ 0 w 4"/>
                  <a:gd name="T9" fmla="*/ 0 h 7"/>
                  <a:gd name="T10" fmla="*/ 0 w 4"/>
                  <a:gd name="T11" fmla="*/ 0 h 7"/>
                  <a:gd name="T12" fmla="*/ 0 w 4"/>
                  <a:gd name="T13" fmla="*/ 0 h 7"/>
                  <a:gd name="T14" fmla="*/ 0 w 4"/>
                  <a:gd name="T15" fmla="*/ 0 h 7"/>
                  <a:gd name="T16" fmla="*/ 0 w 4"/>
                  <a:gd name="T17" fmla="*/ 0 h 7"/>
                  <a:gd name="T18" fmla="*/ 0 w 4"/>
                  <a:gd name="T19" fmla="*/ 0 h 7"/>
                  <a:gd name="T20" fmla="*/ 0 w 4"/>
                  <a:gd name="T21" fmla="*/ 0 h 7"/>
                  <a:gd name="T22" fmla="*/ 0 w 4"/>
                  <a:gd name="T23" fmla="*/ 0 h 7"/>
                  <a:gd name="T24" fmla="*/ 0 w 4"/>
                  <a:gd name="T25" fmla="*/ 0 h 7"/>
                  <a:gd name="T26" fmla="*/ 0 w 4"/>
                  <a:gd name="T27" fmla="*/ 0 h 7"/>
                  <a:gd name="T28" fmla="*/ 0 w 4"/>
                  <a:gd name="T29" fmla="*/ 0 h 7"/>
                  <a:gd name="T30" fmla="*/ 0 w 4"/>
                  <a:gd name="T31" fmla="*/ 0 h 7"/>
                  <a:gd name="T32" fmla="*/ 0 w 4"/>
                  <a:gd name="T33" fmla="*/ 0 h 7"/>
                  <a:gd name="T34" fmla="*/ 0 w 4"/>
                  <a:gd name="T35" fmla="*/ 0 h 7"/>
                  <a:gd name="T36" fmla="*/ 0 w 4"/>
                  <a:gd name="T37" fmla="*/ 0 h 7"/>
                  <a:gd name="T38" fmla="*/ 0 w 4"/>
                  <a:gd name="T39" fmla="*/ 0 h 7"/>
                  <a:gd name="T40" fmla="*/ 0 w 4"/>
                  <a:gd name="T41" fmla="*/ 0 h 7"/>
                  <a:gd name="T42" fmla="*/ 0 w 4"/>
                  <a:gd name="T43" fmla="*/ 0 h 7"/>
                  <a:gd name="T44" fmla="*/ 0 w 4"/>
                  <a:gd name="T45" fmla="*/ 0 h 7"/>
                  <a:gd name="T46" fmla="*/ 0 w 4"/>
                  <a:gd name="T47" fmla="*/ 0 h 7"/>
                  <a:gd name="T48" fmla="*/ 0 w 4"/>
                  <a:gd name="T49" fmla="*/ 0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7"/>
                  <a:gd name="T77" fmla="*/ 4 w 4"/>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7">
                    <a:moveTo>
                      <a:pt x="4" y="7"/>
                    </a:moveTo>
                    <a:lnTo>
                      <a:pt x="3" y="7"/>
                    </a:lnTo>
                    <a:lnTo>
                      <a:pt x="3" y="6"/>
                    </a:lnTo>
                    <a:lnTo>
                      <a:pt x="1" y="6"/>
                    </a:lnTo>
                    <a:lnTo>
                      <a:pt x="1" y="5"/>
                    </a:lnTo>
                    <a:lnTo>
                      <a:pt x="1" y="4"/>
                    </a:lnTo>
                    <a:lnTo>
                      <a:pt x="0" y="4"/>
                    </a:lnTo>
                    <a:lnTo>
                      <a:pt x="0" y="3"/>
                    </a:lnTo>
                    <a:lnTo>
                      <a:pt x="0" y="2"/>
                    </a:lnTo>
                    <a:lnTo>
                      <a:pt x="0" y="1"/>
                    </a:lnTo>
                    <a:lnTo>
                      <a:pt x="0" y="0"/>
                    </a:lnTo>
                  </a:path>
                </a:pathLst>
              </a:custGeom>
              <a:noFill/>
              <a:ln w="7938">
                <a:solidFill>
                  <a:srgbClr val="000000"/>
                </a:solidFill>
                <a:prstDash val="solid"/>
                <a:round/>
                <a:headEnd/>
                <a:tailEnd/>
              </a:ln>
            </p:spPr>
            <p:txBody>
              <a:bodyPr/>
              <a:lstStyle/>
              <a:p>
                <a:endParaRPr lang="en-US"/>
              </a:p>
            </p:txBody>
          </p:sp>
          <p:sp>
            <p:nvSpPr>
              <p:cNvPr id="54833" name="Line 3280"/>
              <p:cNvSpPr>
                <a:spLocks noChangeShapeType="1"/>
              </p:cNvSpPr>
              <p:nvPr/>
            </p:nvSpPr>
            <p:spPr bwMode="auto">
              <a:xfrm>
                <a:off x="3804" y="2444"/>
                <a:ext cx="0" cy="0"/>
              </a:xfrm>
              <a:prstGeom prst="line">
                <a:avLst/>
              </a:prstGeom>
              <a:noFill/>
              <a:ln w="7938">
                <a:solidFill>
                  <a:srgbClr val="000000"/>
                </a:solidFill>
                <a:round/>
                <a:headEnd/>
                <a:tailEnd/>
              </a:ln>
            </p:spPr>
            <p:txBody>
              <a:bodyPr/>
              <a:lstStyle/>
              <a:p>
                <a:endParaRPr lang="en-US"/>
              </a:p>
            </p:txBody>
          </p:sp>
          <p:sp>
            <p:nvSpPr>
              <p:cNvPr id="54834" name="Line 3281"/>
              <p:cNvSpPr>
                <a:spLocks noChangeShapeType="1"/>
              </p:cNvSpPr>
              <p:nvPr/>
            </p:nvSpPr>
            <p:spPr bwMode="auto">
              <a:xfrm>
                <a:off x="3804" y="2426"/>
                <a:ext cx="0" cy="0"/>
              </a:xfrm>
              <a:prstGeom prst="line">
                <a:avLst/>
              </a:prstGeom>
              <a:noFill/>
              <a:ln w="7938">
                <a:solidFill>
                  <a:srgbClr val="000000"/>
                </a:solidFill>
                <a:round/>
                <a:headEnd/>
                <a:tailEnd/>
              </a:ln>
            </p:spPr>
            <p:txBody>
              <a:bodyPr/>
              <a:lstStyle/>
              <a:p>
                <a:endParaRPr lang="en-US"/>
              </a:p>
            </p:txBody>
          </p:sp>
          <p:sp>
            <p:nvSpPr>
              <p:cNvPr id="54835" name="Line 3282"/>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36" name="Line 3283"/>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37" name="Line 3284"/>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38" name="Line 3285"/>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39" name="Line 3286"/>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0" name="Line 3287"/>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1" name="Line 3288"/>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2" name="Line 3289"/>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3" name="Line 3290"/>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4" name="Line 3291"/>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5" name="Line 3292"/>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6" name="Line 3293"/>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7" name="Line 3294"/>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8" name="Line 3295"/>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49" name="Line 3296"/>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0" name="Line 3297"/>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1" name="Line 3298"/>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2" name="Line 3299"/>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3" name="Line 3300"/>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4" name="Line 3301"/>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5" name="Line 3302"/>
              <p:cNvSpPr>
                <a:spLocks noChangeShapeType="1"/>
              </p:cNvSpPr>
              <p:nvPr/>
            </p:nvSpPr>
            <p:spPr bwMode="auto">
              <a:xfrm flipV="1">
                <a:off x="3804" y="2426"/>
                <a:ext cx="0" cy="18"/>
              </a:xfrm>
              <a:prstGeom prst="line">
                <a:avLst/>
              </a:prstGeom>
              <a:noFill/>
              <a:ln w="7938">
                <a:solidFill>
                  <a:srgbClr val="000000"/>
                </a:solidFill>
                <a:round/>
                <a:headEnd/>
                <a:tailEnd/>
              </a:ln>
            </p:spPr>
            <p:txBody>
              <a:bodyPr/>
              <a:lstStyle/>
              <a:p>
                <a:endParaRPr lang="en-US"/>
              </a:p>
            </p:txBody>
          </p:sp>
          <p:sp>
            <p:nvSpPr>
              <p:cNvPr id="54856" name="Line 3303"/>
              <p:cNvSpPr>
                <a:spLocks noChangeShapeType="1"/>
              </p:cNvSpPr>
              <p:nvPr/>
            </p:nvSpPr>
            <p:spPr bwMode="auto">
              <a:xfrm>
                <a:off x="3853" y="2471"/>
                <a:ext cx="0" cy="0"/>
              </a:xfrm>
              <a:prstGeom prst="line">
                <a:avLst/>
              </a:prstGeom>
              <a:noFill/>
              <a:ln w="7938">
                <a:solidFill>
                  <a:srgbClr val="000000"/>
                </a:solidFill>
                <a:round/>
                <a:headEnd/>
                <a:tailEnd/>
              </a:ln>
            </p:spPr>
            <p:txBody>
              <a:bodyPr/>
              <a:lstStyle/>
              <a:p>
                <a:endParaRPr lang="en-US"/>
              </a:p>
            </p:txBody>
          </p:sp>
          <p:sp>
            <p:nvSpPr>
              <p:cNvPr id="54857" name="Line 3304"/>
              <p:cNvSpPr>
                <a:spLocks noChangeShapeType="1"/>
              </p:cNvSpPr>
              <p:nvPr/>
            </p:nvSpPr>
            <p:spPr bwMode="auto">
              <a:xfrm>
                <a:off x="3853" y="2447"/>
                <a:ext cx="0" cy="0"/>
              </a:xfrm>
              <a:prstGeom prst="line">
                <a:avLst/>
              </a:prstGeom>
              <a:noFill/>
              <a:ln w="7938">
                <a:solidFill>
                  <a:srgbClr val="000000"/>
                </a:solidFill>
                <a:round/>
                <a:headEnd/>
                <a:tailEnd/>
              </a:ln>
            </p:spPr>
            <p:txBody>
              <a:bodyPr/>
              <a:lstStyle/>
              <a:p>
                <a:endParaRPr lang="en-US"/>
              </a:p>
            </p:txBody>
          </p:sp>
          <p:sp>
            <p:nvSpPr>
              <p:cNvPr id="54858" name="Line 3305"/>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59" name="Line 3306"/>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0" name="Line 3307"/>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1" name="Line 3308"/>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2" name="Line 3309"/>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3" name="Line 3310"/>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4" name="Line 3311"/>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5" name="Line 3312"/>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6" name="Line 3313"/>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7" name="Line 3314"/>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8" name="Line 3315"/>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69" name="Line 3316"/>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0" name="Line 3317"/>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1" name="Line 3318"/>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2" name="Line 3319"/>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3" name="Line 3320"/>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4" name="Line 3321"/>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5" name="Line 3322"/>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6" name="Line 3323"/>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7" name="Line 3324"/>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8" name="Line 3325"/>
              <p:cNvSpPr>
                <a:spLocks noChangeShapeType="1"/>
              </p:cNvSpPr>
              <p:nvPr/>
            </p:nvSpPr>
            <p:spPr bwMode="auto">
              <a:xfrm flipV="1">
                <a:off x="3853" y="2447"/>
                <a:ext cx="0" cy="24"/>
              </a:xfrm>
              <a:prstGeom prst="line">
                <a:avLst/>
              </a:prstGeom>
              <a:noFill/>
              <a:ln w="7938">
                <a:solidFill>
                  <a:srgbClr val="000000"/>
                </a:solidFill>
                <a:round/>
                <a:headEnd/>
                <a:tailEnd/>
              </a:ln>
            </p:spPr>
            <p:txBody>
              <a:bodyPr/>
              <a:lstStyle/>
              <a:p>
                <a:endParaRPr lang="en-US"/>
              </a:p>
            </p:txBody>
          </p:sp>
          <p:sp>
            <p:nvSpPr>
              <p:cNvPr id="54879" name="Freeform 3326"/>
              <p:cNvSpPr>
                <a:spLocks/>
              </p:cNvSpPr>
              <p:nvPr/>
            </p:nvSpPr>
            <p:spPr bwMode="auto">
              <a:xfrm>
                <a:off x="3852" y="2471"/>
                <a:ext cx="1" cy="0"/>
              </a:xfrm>
              <a:custGeom>
                <a:avLst/>
                <a:gdLst>
                  <a:gd name="T0" fmla="*/ 0 w 5"/>
                  <a:gd name="T1" fmla="*/ 0 h 3"/>
                  <a:gd name="T2" fmla="*/ 0 w 5"/>
                  <a:gd name="T3" fmla="*/ 0 h 3"/>
                  <a:gd name="T4" fmla="*/ 0 w 5"/>
                  <a:gd name="T5" fmla="*/ 0 h 3"/>
                  <a:gd name="T6" fmla="*/ 0 w 5"/>
                  <a:gd name="T7" fmla="*/ 0 h 3"/>
                  <a:gd name="T8" fmla="*/ 0 w 5"/>
                  <a:gd name="T9" fmla="*/ 0 h 3"/>
                  <a:gd name="T10" fmla="*/ 0 w 5"/>
                  <a:gd name="T11" fmla="*/ 0 h 3"/>
                  <a:gd name="T12" fmla="*/ 0 w 5"/>
                  <a:gd name="T13" fmla="*/ 0 h 3"/>
                  <a:gd name="T14" fmla="*/ 0 w 5"/>
                  <a:gd name="T15" fmla="*/ 0 h 3"/>
                  <a:gd name="T16" fmla="*/ 0 w 5"/>
                  <a:gd name="T17" fmla="*/ 0 h 3"/>
                  <a:gd name="T18" fmla="*/ 0 w 5"/>
                  <a:gd name="T19" fmla="*/ 0 h 3"/>
                  <a:gd name="T20" fmla="*/ 0 w 5"/>
                  <a:gd name="T21" fmla="*/ 0 h 3"/>
                  <a:gd name="T22" fmla="*/ 0 w 5"/>
                  <a:gd name="T23" fmla="*/ 0 h 3"/>
                  <a:gd name="T24" fmla="*/ 0 w 5"/>
                  <a:gd name="T25" fmla="*/ 0 h 3"/>
                  <a:gd name="T26" fmla="*/ 0 w 5"/>
                  <a:gd name="T27" fmla="*/ 0 h 3"/>
                  <a:gd name="T28" fmla="*/ 0 w 5"/>
                  <a:gd name="T29" fmla="*/ 0 h 3"/>
                  <a:gd name="T30" fmla="*/ 0 w 5"/>
                  <a:gd name="T31" fmla="*/ 0 h 3"/>
                  <a:gd name="T32" fmla="*/ 0 w 5"/>
                  <a:gd name="T33" fmla="*/ 0 h 3"/>
                  <a:gd name="T34" fmla="*/ 0 w 5"/>
                  <a:gd name="T35" fmla="*/ 0 h 3"/>
                  <a:gd name="T36" fmla="*/ 0 w 5"/>
                  <a:gd name="T37" fmla="*/ 0 h 3"/>
                  <a:gd name="T38" fmla="*/ 0 w 5"/>
                  <a:gd name="T39" fmla="*/ 0 h 3"/>
                  <a:gd name="T40" fmla="*/ 0 w 5"/>
                  <a:gd name="T41" fmla="*/ 0 h 3"/>
                  <a:gd name="T42" fmla="*/ 0 w 5"/>
                  <a:gd name="T43" fmla="*/ 0 h 3"/>
                  <a:gd name="T44" fmla="*/ 0 w 5"/>
                  <a:gd name="T45" fmla="*/ 0 h 3"/>
                  <a:gd name="T46" fmla="*/ 0 w 5"/>
                  <a:gd name="T47" fmla="*/ 0 h 3"/>
                  <a:gd name="T48" fmla="*/ 0 w 5"/>
                  <a:gd name="T49" fmla="*/ 0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3"/>
                  <a:gd name="T77" fmla="*/ 5 w 5"/>
                  <a:gd name="T78" fmla="*/ 0 h 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3">
                    <a:moveTo>
                      <a:pt x="5" y="0"/>
                    </a:moveTo>
                    <a:lnTo>
                      <a:pt x="5" y="0"/>
                    </a:lnTo>
                    <a:lnTo>
                      <a:pt x="5" y="1"/>
                    </a:lnTo>
                    <a:lnTo>
                      <a:pt x="4" y="1"/>
                    </a:lnTo>
                    <a:lnTo>
                      <a:pt x="4" y="2"/>
                    </a:lnTo>
                    <a:lnTo>
                      <a:pt x="3" y="3"/>
                    </a:lnTo>
                    <a:lnTo>
                      <a:pt x="2" y="3"/>
                    </a:lnTo>
                    <a:lnTo>
                      <a:pt x="1" y="3"/>
                    </a:lnTo>
                    <a:lnTo>
                      <a:pt x="0" y="3"/>
                    </a:lnTo>
                  </a:path>
                </a:pathLst>
              </a:custGeom>
              <a:noFill/>
              <a:ln w="7938">
                <a:solidFill>
                  <a:srgbClr val="000000"/>
                </a:solidFill>
                <a:prstDash val="solid"/>
                <a:round/>
                <a:headEnd/>
                <a:tailEnd/>
              </a:ln>
            </p:spPr>
            <p:txBody>
              <a:bodyPr/>
              <a:lstStyle/>
              <a:p>
                <a:endParaRPr lang="en-US"/>
              </a:p>
            </p:txBody>
          </p:sp>
          <p:sp>
            <p:nvSpPr>
              <p:cNvPr id="54880" name="Line 3327"/>
              <p:cNvSpPr>
                <a:spLocks noChangeShapeType="1"/>
              </p:cNvSpPr>
              <p:nvPr/>
            </p:nvSpPr>
            <p:spPr bwMode="auto">
              <a:xfrm>
                <a:off x="3832" y="2451"/>
                <a:ext cx="0" cy="0"/>
              </a:xfrm>
              <a:prstGeom prst="line">
                <a:avLst/>
              </a:prstGeom>
              <a:noFill/>
              <a:ln w="7938">
                <a:solidFill>
                  <a:srgbClr val="000000"/>
                </a:solidFill>
                <a:round/>
                <a:headEnd/>
                <a:tailEnd/>
              </a:ln>
            </p:spPr>
            <p:txBody>
              <a:bodyPr/>
              <a:lstStyle/>
              <a:p>
                <a:endParaRPr lang="en-US"/>
              </a:p>
            </p:txBody>
          </p:sp>
          <p:sp>
            <p:nvSpPr>
              <p:cNvPr id="54881" name="Line 3328"/>
              <p:cNvSpPr>
                <a:spLocks noChangeShapeType="1"/>
              </p:cNvSpPr>
              <p:nvPr/>
            </p:nvSpPr>
            <p:spPr bwMode="auto">
              <a:xfrm>
                <a:off x="3832" y="2440"/>
                <a:ext cx="0" cy="0"/>
              </a:xfrm>
              <a:prstGeom prst="line">
                <a:avLst/>
              </a:prstGeom>
              <a:noFill/>
              <a:ln w="7938">
                <a:solidFill>
                  <a:srgbClr val="000000"/>
                </a:solidFill>
                <a:round/>
                <a:headEnd/>
                <a:tailEnd/>
              </a:ln>
            </p:spPr>
            <p:txBody>
              <a:bodyPr/>
              <a:lstStyle/>
              <a:p>
                <a:endParaRPr lang="en-US"/>
              </a:p>
            </p:txBody>
          </p:sp>
          <p:sp>
            <p:nvSpPr>
              <p:cNvPr id="54882" name="Line 3329"/>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3" name="Line 3330"/>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4" name="Line 3331"/>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5" name="Line 3332"/>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6" name="Line 3333"/>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7" name="Line 3334"/>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8" name="Line 3335"/>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89" name="Line 3336"/>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0" name="Line 3337"/>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1" name="Line 3338"/>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2" name="Line 3339"/>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3" name="Line 3340"/>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4" name="Line 3341"/>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5" name="Line 3342"/>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6" name="Line 3343"/>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7" name="Line 3344"/>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8" name="Line 3345"/>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899" name="Line 3346"/>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900" name="Line 3347"/>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901" name="Line 3348"/>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902" name="Line 3349"/>
              <p:cNvSpPr>
                <a:spLocks noChangeShapeType="1"/>
              </p:cNvSpPr>
              <p:nvPr/>
            </p:nvSpPr>
            <p:spPr bwMode="auto">
              <a:xfrm flipH="1" flipV="1">
                <a:off x="3832" y="2440"/>
                <a:ext cx="0" cy="11"/>
              </a:xfrm>
              <a:prstGeom prst="line">
                <a:avLst/>
              </a:prstGeom>
              <a:noFill/>
              <a:ln w="7938">
                <a:solidFill>
                  <a:srgbClr val="000000"/>
                </a:solidFill>
                <a:round/>
                <a:headEnd/>
                <a:tailEnd/>
              </a:ln>
            </p:spPr>
            <p:txBody>
              <a:bodyPr/>
              <a:lstStyle/>
              <a:p>
                <a:endParaRPr lang="en-US"/>
              </a:p>
            </p:txBody>
          </p:sp>
          <p:sp>
            <p:nvSpPr>
              <p:cNvPr id="54903" name="Line 3350"/>
              <p:cNvSpPr>
                <a:spLocks noChangeShapeType="1"/>
              </p:cNvSpPr>
              <p:nvPr/>
            </p:nvSpPr>
            <p:spPr bwMode="auto">
              <a:xfrm>
                <a:off x="3815" y="2438"/>
                <a:ext cx="0" cy="0"/>
              </a:xfrm>
              <a:prstGeom prst="line">
                <a:avLst/>
              </a:prstGeom>
              <a:noFill/>
              <a:ln w="7938">
                <a:solidFill>
                  <a:srgbClr val="000000"/>
                </a:solidFill>
                <a:round/>
                <a:headEnd/>
                <a:tailEnd/>
              </a:ln>
            </p:spPr>
            <p:txBody>
              <a:bodyPr/>
              <a:lstStyle/>
              <a:p>
                <a:endParaRPr lang="en-US"/>
              </a:p>
            </p:txBody>
          </p:sp>
          <p:sp>
            <p:nvSpPr>
              <p:cNvPr id="54904" name="Line 3351"/>
              <p:cNvSpPr>
                <a:spLocks noChangeShapeType="1"/>
              </p:cNvSpPr>
              <p:nvPr/>
            </p:nvSpPr>
            <p:spPr bwMode="auto">
              <a:xfrm>
                <a:off x="3815" y="2432"/>
                <a:ext cx="0" cy="0"/>
              </a:xfrm>
              <a:prstGeom prst="line">
                <a:avLst/>
              </a:prstGeom>
              <a:noFill/>
              <a:ln w="7938">
                <a:solidFill>
                  <a:srgbClr val="000000"/>
                </a:solidFill>
                <a:round/>
                <a:headEnd/>
                <a:tailEnd/>
              </a:ln>
            </p:spPr>
            <p:txBody>
              <a:bodyPr/>
              <a:lstStyle/>
              <a:p>
                <a:endParaRPr lang="en-US"/>
              </a:p>
            </p:txBody>
          </p:sp>
          <p:sp>
            <p:nvSpPr>
              <p:cNvPr id="54905" name="Line 3352"/>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06" name="Line 3353"/>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07" name="Line 3354"/>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08" name="Line 3355"/>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09" name="Line 3356"/>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0" name="Line 3357"/>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1" name="Line 3358"/>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2" name="Line 3359"/>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3" name="Line 3360"/>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4" name="Line 3361"/>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5" name="Line 3362"/>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6" name="Line 3363"/>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7" name="Line 3364"/>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8" name="Line 3365"/>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19" name="Line 3366"/>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0" name="Line 3367"/>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1" name="Line 3368"/>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2" name="Line 3369"/>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3" name="Line 3370"/>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4" name="Line 3371"/>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5" name="Line 3372"/>
              <p:cNvSpPr>
                <a:spLocks noChangeShapeType="1"/>
              </p:cNvSpPr>
              <p:nvPr/>
            </p:nvSpPr>
            <p:spPr bwMode="auto">
              <a:xfrm flipV="1">
                <a:off x="3815" y="2432"/>
                <a:ext cx="0" cy="6"/>
              </a:xfrm>
              <a:prstGeom prst="line">
                <a:avLst/>
              </a:prstGeom>
              <a:noFill/>
              <a:ln w="7938">
                <a:solidFill>
                  <a:srgbClr val="000000"/>
                </a:solidFill>
                <a:round/>
                <a:headEnd/>
                <a:tailEnd/>
              </a:ln>
            </p:spPr>
            <p:txBody>
              <a:bodyPr/>
              <a:lstStyle/>
              <a:p>
                <a:endParaRPr lang="en-US"/>
              </a:p>
            </p:txBody>
          </p:sp>
          <p:sp>
            <p:nvSpPr>
              <p:cNvPr id="54926" name="Freeform 3373"/>
              <p:cNvSpPr>
                <a:spLocks/>
              </p:cNvSpPr>
              <p:nvPr/>
            </p:nvSpPr>
            <p:spPr bwMode="auto">
              <a:xfrm>
                <a:off x="3816" y="2439"/>
                <a:ext cx="37" cy="22"/>
              </a:xfrm>
              <a:custGeom>
                <a:avLst/>
                <a:gdLst>
                  <a:gd name="T0" fmla="*/ 0 w 222"/>
                  <a:gd name="T1" fmla="*/ 0 h 132"/>
                  <a:gd name="T2" fmla="*/ 0 w 222"/>
                  <a:gd name="T3" fmla="*/ 0 h 132"/>
                  <a:gd name="T4" fmla="*/ 0 w 222"/>
                  <a:gd name="T5" fmla="*/ 0 h 132"/>
                  <a:gd name="T6" fmla="*/ 0 w 222"/>
                  <a:gd name="T7" fmla="*/ 0 h 132"/>
                  <a:gd name="T8" fmla="*/ 1 w 222"/>
                  <a:gd name="T9" fmla="*/ 0 h 132"/>
                  <a:gd name="T10" fmla="*/ 1 w 222"/>
                  <a:gd name="T11" fmla="*/ 0 h 132"/>
                  <a:gd name="T12" fmla="*/ 1 w 222"/>
                  <a:gd name="T13" fmla="*/ 0 h 132"/>
                  <a:gd name="T14" fmla="*/ 1 w 222"/>
                  <a:gd name="T15" fmla="*/ 0 h 132"/>
                  <a:gd name="T16" fmla="*/ 1 w 222"/>
                  <a:gd name="T17" fmla="*/ 1 h 1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132"/>
                  <a:gd name="T29" fmla="*/ 222 w 222"/>
                  <a:gd name="T30" fmla="*/ 132 h 1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132">
                    <a:moveTo>
                      <a:pt x="0" y="0"/>
                    </a:moveTo>
                    <a:lnTo>
                      <a:pt x="23" y="19"/>
                    </a:lnTo>
                    <a:lnTo>
                      <a:pt x="46" y="39"/>
                    </a:lnTo>
                    <a:lnTo>
                      <a:pt x="71" y="57"/>
                    </a:lnTo>
                    <a:lnTo>
                      <a:pt x="99" y="74"/>
                    </a:lnTo>
                    <a:lnTo>
                      <a:pt x="127" y="90"/>
                    </a:lnTo>
                    <a:lnTo>
                      <a:pt x="158" y="104"/>
                    </a:lnTo>
                    <a:lnTo>
                      <a:pt x="190" y="119"/>
                    </a:lnTo>
                    <a:lnTo>
                      <a:pt x="222" y="132"/>
                    </a:lnTo>
                  </a:path>
                </a:pathLst>
              </a:custGeom>
              <a:noFill/>
              <a:ln w="7938">
                <a:solidFill>
                  <a:srgbClr val="000000"/>
                </a:solidFill>
                <a:prstDash val="solid"/>
                <a:round/>
                <a:headEnd/>
                <a:tailEnd/>
              </a:ln>
            </p:spPr>
            <p:txBody>
              <a:bodyPr/>
              <a:lstStyle/>
              <a:p>
                <a:endParaRPr lang="en-US"/>
              </a:p>
            </p:txBody>
          </p:sp>
          <p:sp>
            <p:nvSpPr>
              <p:cNvPr id="54927" name="Line 3374"/>
              <p:cNvSpPr>
                <a:spLocks noChangeShapeType="1"/>
              </p:cNvSpPr>
              <p:nvPr/>
            </p:nvSpPr>
            <p:spPr bwMode="auto">
              <a:xfrm>
                <a:off x="3768" y="2424"/>
                <a:ext cx="0" cy="0"/>
              </a:xfrm>
              <a:prstGeom prst="line">
                <a:avLst/>
              </a:prstGeom>
              <a:noFill/>
              <a:ln w="7938">
                <a:solidFill>
                  <a:srgbClr val="000000"/>
                </a:solidFill>
                <a:round/>
                <a:headEnd/>
                <a:tailEnd/>
              </a:ln>
            </p:spPr>
            <p:txBody>
              <a:bodyPr/>
              <a:lstStyle/>
              <a:p>
                <a:endParaRPr lang="en-US"/>
              </a:p>
            </p:txBody>
          </p:sp>
          <p:sp>
            <p:nvSpPr>
              <p:cNvPr id="54928" name="Line 3375"/>
              <p:cNvSpPr>
                <a:spLocks noChangeShapeType="1"/>
              </p:cNvSpPr>
              <p:nvPr/>
            </p:nvSpPr>
            <p:spPr bwMode="auto">
              <a:xfrm>
                <a:off x="3768" y="2413"/>
                <a:ext cx="0" cy="0"/>
              </a:xfrm>
              <a:prstGeom prst="line">
                <a:avLst/>
              </a:prstGeom>
              <a:noFill/>
              <a:ln w="7938">
                <a:solidFill>
                  <a:srgbClr val="000000"/>
                </a:solidFill>
                <a:round/>
                <a:headEnd/>
                <a:tailEnd/>
              </a:ln>
            </p:spPr>
            <p:txBody>
              <a:bodyPr/>
              <a:lstStyle/>
              <a:p>
                <a:endParaRPr lang="en-US"/>
              </a:p>
            </p:txBody>
          </p:sp>
          <p:sp>
            <p:nvSpPr>
              <p:cNvPr id="54929" name="Line 3376"/>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0" name="Line 3377"/>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1" name="Line 3378"/>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2" name="Line 3379"/>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3" name="Line 3380"/>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4" name="Line 3381"/>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5" name="Line 3382"/>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6" name="Line 3383"/>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7" name="Line 3384"/>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8" name="Line 3385"/>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39" name="Line 3386"/>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0" name="Line 3387"/>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1" name="Line 3388"/>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2" name="Line 3389"/>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3" name="Line 3390"/>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4" name="Line 3391"/>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5" name="Line 3392"/>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6" name="Line 3393"/>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7" name="Line 3394"/>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8" name="Line 3395"/>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49" name="Line 3396"/>
              <p:cNvSpPr>
                <a:spLocks noChangeShapeType="1"/>
              </p:cNvSpPr>
              <p:nvPr/>
            </p:nvSpPr>
            <p:spPr bwMode="auto">
              <a:xfrm flipV="1">
                <a:off x="3768" y="2413"/>
                <a:ext cx="0" cy="11"/>
              </a:xfrm>
              <a:prstGeom prst="line">
                <a:avLst/>
              </a:prstGeom>
              <a:noFill/>
              <a:ln w="7938">
                <a:solidFill>
                  <a:srgbClr val="000000"/>
                </a:solidFill>
                <a:round/>
                <a:headEnd/>
                <a:tailEnd/>
              </a:ln>
            </p:spPr>
            <p:txBody>
              <a:bodyPr/>
              <a:lstStyle/>
              <a:p>
                <a:endParaRPr lang="en-US"/>
              </a:p>
            </p:txBody>
          </p:sp>
          <p:sp>
            <p:nvSpPr>
              <p:cNvPr id="54950" name="Line 3397"/>
              <p:cNvSpPr>
                <a:spLocks noChangeShapeType="1"/>
              </p:cNvSpPr>
              <p:nvPr/>
            </p:nvSpPr>
            <p:spPr bwMode="auto">
              <a:xfrm>
                <a:off x="4068" y="2424"/>
                <a:ext cx="0" cy="0"/>
              </a:xfrm>
              <a:prstGeom prst="line">
                <a:avLst/>
              </a:prstGeom>
              <a:noFill/>
              <a:ln w="7938">
                <a:solidFill>
                  <a:srgbClr val="000000"/>
                </a:solidFill>
                <a:round/>
                <a:headEnd/>
                <a:tailEnd/>
              </a:ln>
            </p:spPr>
            <p:txBody>
              <a:bodyPr/>
              <a:lstStyle/>
              <a:p>
                <a:endParaRPr lang="en-US"/>
              </a:p>
            </p:txBody>
          </p:sp>
          <p:sp>
            <p:nvSpPr>
              <p:cNvPr id="54951" name="Line 3398"/>
              <p:cNvSpPr>
                <a:spLocks noChangeShapeType="1"/>
              </p:cNvSpPr>
              <p:nvPr/>
            </p:nvSpPr>
            <p:spPr bwMode="auto">
              <a:xfrm>
                <a:off x="4068" y="2413"/>
                <a:ext cx="0" cy="0"/>
              </a:xfrm>
              <a:prstGeom prst="line">
                <a:avLst/>
              </a:prstGeom>
              <a:noFill/>
              <a:ln w="7938">
                <a:solidFill>
                  <a:srgbClr val="000000"/>
                </a:solidFill>
                <a:round/>
                <a:headEnd/>
                <a:tailEnd/>
              </a:ln>
            </p:spPr>
            <p:txBody>
              <a:bodyPr/>
              <a:lstStyle/>
              <a:p>
                <a:endParaRPr lang="en-US"/>
              </a:p>
            </p:txBody>
          </p:sp>
          <p:sp>
            <p:nvSpPr>
              <p:cNvPr id="54952" name="Line 3399"/>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3" name="Line 3400"/>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4" name="Line 3401"/>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5" name="Line 3402"/>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6" name="Line 3403"/>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7" name="Line 3404"/>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8" name="Line 3405"/>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59" name="Line 3406"/>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0" name="Line 3407"/>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1" name="Line 3408"/>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2" name="Line 3409"/>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3" name="Line 3410"/>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4" name="Line 3411"/>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5" name="Line 3412"/>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6" name="Line 3413"/>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7" name="Line 3414"/>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8" name="Line 3415"/>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69" name="Line 3416"/>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70" name="Line 3417"/>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71" name="Line 3418"/>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72" name="Line 3419"/>
              <p:cNvSpPr>
                <a:spLocks noChangeShapeType="1"/>
              </p:cNvSpPr>
              <p:nvPr/>
            </p:nvSpPr>
            <p:spPr bwMode="auto">
              <a:xfrm flipV="1">
                <a:off x="4068" y="2413"/>
                <a:ext cx="0" cy="11"/>
              </a:xfrm>
              <a:prstGeom prst="line">
                <a:avLst/>
              </a:prstGeom>
              <a:noFill/>
              <a:ln w="7938">
                <a:solidFill>
                  <a:srgbClr val="000000"/>
                </a:solidFill>
                <a:round/>
                <a:headEnd/>
                <a:tailEnd/>
              </a:ln>
            </p:spPr>
            <p:txBody>
              <a:bodyPr/>
              <a:lstStyle/>
              <a:p>
                <a:endParaRPr lang="en-US"/>
              </a:p>
            </p:txBody>
          </p:sp>
          <p:sp>
            <p:nvSpPr>
              <p:cNvPr id="54973" name="Line 3420"/>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4974" name="Line 3421"/>
              <p:cNvSpPr>
                <a:spLocks noChangeShapeType="1"/>
              </p:cNvSpPr>
              <p:nvPr/>
            </p:nvSpPr>
            <p:spPr bwMode="auto">
              <a:xfrm>
                <a:off x="4049" y="2454"/>
                <a:ext cx="0" cy="0"/>
              </a:xfrm>
              <a:prstGeom prst="line">
                <a:avLst/>
              </a:prstGeom>
              <a:noFill/>
              <a:ln w="7938">
                <a:solidFill>
                  <a:srgbClr val="000000"/>
                </a:solidFill>
                <a:round/>
                <a:headEnd/>
                <a:tailEnd/>
              </a:ln>
            </p:spPr>
            <p:txBody>
              <a:bodyPr/>
              <a:lstStyle/>
              <a:p>
                <a:endParaRPr lang="en-US"/>
              </a:p>
            </p:txBody>
          </p:sp>
          <p:sp>
            <p:nvSpPr>
              <p:cNvPr id="54975" name="Line 3422"/>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976" name="Line 3423"/>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977" name="Line 3424"/>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978" name="Line 3425"/>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979" name="Line 3426"/>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980" name="Line 3427"/>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grpSp>
        <p:grpSp>
          <p:nvGrpSpPr>
            <p:cNvPr id="52248" name="Group 3629"/>
            <p:cNvGrpSpPr>
              <a:grpSpLocks/>
            </p:cNvGrpSpPr>
            <p:nvPr/>
          </p:nvGrpSpPr>
          <p:grpSpPr bwMode="auto">
            <a:xfrm>
              <a:off x="3768" y="2387"/>
              <a:ext cx="300" cy="67"/>
              <a:chOff x="3768" y="2387"/>
              <a:chExt cx="300" cy="67"/>
            </a:xfrm>
          </p:grpSpPr>
          <p:sp>
            <p:nvSpPr>
              <p:cNvPr id="54581" name="Line 3429"/>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2" name="Line 3430"/>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3" name="Line 3431"/>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4" name="Line 3432"/>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5" name="Line 3433"/>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6" name="Line 3434"/>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7" name="Line 3435"/>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8" name="Line 3436"/>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89" name="Line 3437"/>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0" name="Line 3438"/>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1" name="Line 3439"/>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2" name="Line 3440"/>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3" name="Line 3441"/>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4" name="Line 3442"/>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5" name="Line 3443"/>
              <p:cNvSpPr>
                <a:spLocks noChangeShapeType="1"/>
              </p:cNvSpPr>
              <p:nvPr/>
            </p:nvSpPr>
            <p:spPr bwMode="auto">
              <a:xfrm>
                <a:off x="4049" y="2453"/>
                <a:ext cx="0" cy="1"/>
              </a:xfrm>
              <a:prstGeom prst="line">
                <a:avLst/>
              </a:prstGeom>
              <a:noFill/>
              <a:ln w="7938">
                <a:solidFill>
                  <a:srgbClr val="000000"/>
                </a:solidFill>
                <a:round/>
                <a:headEnd/>
                <a:tailEnd/>
              </a:ln>
            </p:spPr>
            <p:txBody>
              <a:bodyPr/>
              <a:lstStyle/>
              <a:p>
                <a:endParaRPr lang="en-US"/>
              </a:p>
            </p:txBody>
          </p:sp>
          <p:sp>
            <p:nvSpPr>
              <p:cNvPr id="54596" name="Line 3444"/>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597" name="Line 3445"/>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598" name="Line 3446"/>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599" name="Line 3447"/>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0" name="Line 3448"/>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1" name="Line 3449"/>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2" name="Line 3450"/>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3" name="Line 3451"/>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4" name="Line 3452"/>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5" name="Line 3453"/>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6" name="Line 3454"/>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7" name="Line 3455"/>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8" name="Line 3456"/>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09" name="Line 3457"/>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0" name="Line 3458"/>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1" name="Line 3459"/>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2" name="Line 3460"/>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3" name="Line 3461"/>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4" name="Line 3462"/>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5" name="Line 3463"/>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6" name="Line 3464"/>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7" name="Line 3465"/>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8" name="Line 3466"/>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619" name="Freeform 3467"/>
              <p:cNvSpPr>
                <a:spLocks/>
              </p:cNvSpPr>
              <p:nvPr/>
            </p:nvSpPr>
            <p:spPr bwMode="auto">
              <a:xfrm>
                <a:off x="4032" y="2387"/>
                <a:ext cx="4" cy="9"/>
              </a:xfrm>
              <a:custGeom>
                <a:avLst/>
                <a:gdLst>
                  <a:gd name="T0" fmla="*/ 0 w 22"/>
                  <a:gd name="T1" fmla="*/ 0 h 51"/>
                  <a:gd name="T2" fmla="*/ 0 w 22"/>
                  <a:gd name="T3" fmla="*/ 0 h 51"/>
                  <a:gd name="T4" fmla="*/ 0 w 22"/>
                  <a:gd name="T5" fmla="*/ 0 h 51"/>
                  <a:gd name="T6" fmla="*/ 0 w 22"/>
                  <a:gd name="T7" fmla="*/ 0 h 51"/>
                  <a:gd name="T8" fmla="*/ 0 w 22"/>
                  <a:gd name="T9" fmla="*/ 0 h 51"/>
                  <a:gd name="T10" fmla="*/ 0 60000 65536"/>
                  <a:gd name="T11" fmla="*/ 0 60000 65536"/>
                  <a:gd name="T12" fmla="*/ 0 60000 65536"/>
                  <a:gd name="T13" fmla="*/ 0 60000 65536"/>
                  <a:gd name="T14" fmla="*/ 0 60000 65536"/>
                  <a:gd name="T15" fmla="*/ 0 w 22"/>
                  <a:gd name="T16" fmla="*/ 0 h 51"/>
                  <a:gd name="T17" fmla="*/ 22 w 22"/>
                  <a:gd name="T18" fmla="*/ 51 h 51"/>
                </a:gdLst>
                <a:ahLst/>
                <a:cxnLst>
                  <a:cxn ang="T10">
                    <a:pos x="T0" y="T1"/>
                  </a:cxn>
                  <a:cxn ang="T11">
                    <a:pos x="T2" y="T3"/>
                  </a:cxn>
                  <a:cxn ang="T12">
                    <a:pos x="T4" y="T5"/>
                  </a:cxn>
                  <a:cxn ang="T13">
                    <a:pos x="T6" y="T7"/>
                  </a:cxn>
                  <a:cxn ang="T14">
                    <a:pos x="T8" y="T9"/>
                  </a:cxn>
                </a:cxnLst>
                <a:rect l="T15" t="T16" r="T17" b="T18"/>
                <a:pathLst>
                  <a:path w="22" h="51">
                    <a:moveTo>
                      <a:pt x="0" y="0"/>
                    </a:moveTo>
                    <a:lnTo>
                      <a:pt x="10" y="8"/>
                    </a:lnTo>
                    <a:lnTo>
                      <a:pt x="18" y="20"/>
                    </a:lnTo>
                    <a:lnTo>
                      <a:pt x="21" y="34"/>
                    </a:lnTo>
                    <a:lnTo>
                      <a:pt x="22" y="51"/>
                    </a:lnTo>
                  </a:path>
                </a:pathLst>
              </a:custGeom>
              <a:noFill/>
              <a:ln w="7938">
                <a:solidFill>
                  <a:srgbClr val="000000"/>
                </a:solidFill>
                <a:prstDash val="solid"/>
                <a:round/>
                <a:headEnd/>
                <a:tailEnd/>
              </a:ln>
            </p:spPr>
            <p:txBody>
              <a:bodyPr/>
              <a:lstStyle/>
              <a:p>
                <a:endParaRPr lang="en-US"/>
              </a:p>
            </p:txBody>
          </p:sp>
          <p:sp>
            <p:nvSpPr>
              <p:cNvPr id="54620" name="Line 3468"/>
              <p:cNvSpPr>
                <a:spLocks noChangeShapeType="1"/>
              </p:cNvSpPr>
              <p:nvPr/>
            </p:nvSpPr>
            <p:spPr bwMode="auto">
              <a:xfrm>
                <a:off x="4053" y="2407"/>
                <a:ext cx="0" cy="0"/>
              </a:xfrm>
              <a:prstGeom prst="line">
                <a:avLst/>
              </a:prstGeom>
              <a:noFill/>
              <a:ln w="7938">
                <a:solidFill>
                  <a:srgbClr val="000000"/>
                </a:solidFill>
                <a:round/>
                <a:headEnd/>
                <a:tailEnd/>
              </a:ln>
            </p:spPr>
            <p:txBody>
              <a:bodyPr/>
              <a:lstStyle/>
              <a:p>
                <a:endParaRPr lang="en-US"/>
              </a:p>
            </p:txBody>
          </p:sp>
          <p:sp>
            <p:nvSpPr>
              <p:cNvPr id="54621" name="Line 3469"/>
              <p:cNvSpPr>
                <a:spLocks noChangeShapeType="1"/>
              </p:cNvSpPr>
              <p:nvPr/>
            </p:nvSpPr>
            <p:spPr bwMode="auto">
              <a:xfrm>
                <a:off x="4053" y="2411"/>
                <a:ext cx="0" cy="0"/>
              </a:xfrm>
              <a:prstGeom prst="line">
                <a:avLst/>
              </a:prstGeom>
              <a:noFill/>
              <a:ln w="7938">
                <a:solidFill>
                  <a:srgbClr val="000000"/>
                </a:solidFill>
                <a:round/>
                <a:headEnd/>
                <a:tailEnd/>
              </a:ln>
            </p:spPr>
            <p:txBody>
              <a:bodyPr/>
              <a:lstStyle/>
              <a:p>
                <a:endParaRPr lang="en-US"/>
              </a:p>
            </p:txBody>
          </p:sp>
          <p:sp>
            <p:nvSpPr>
              <p:cNvPr id="54622" name="Line 3470"/>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3" name="Line 3471"/>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4" name="Line 3472"/>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5" name="Line 3473"/>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6" name="Line 3474"/>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7" name="Line 3475"/>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8" name="Line 3476"/>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29" name="Line 3477"/>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0" name="Line 3478"/>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1" name="Line 3479"/>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2" name="Line 3480"/>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3" name="Line 3481"/>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4" name="Line 3482"/>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5" name="Line 3483"/>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6" name="Line 3484"/>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7" name="Line 3485"/>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8" name="Line 3486"/>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39" name="Line 3487"/>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40" name="Line 3488"/>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41" name="Line 3489"/>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42" name="Line 3490"/>
              <p:cNvSpPr>
                <a:spLocks noChangeShapeType="1"/>
              </p:cNvSpPr>
              <p:nvPr/>
            </p:nvSpPr>
            <p:spPr bwMode="auto">
              <a:xfrm>
                <a:off x="4053" y="2407"/>
                <a:ext cx="0" cy="4"/>
              </a:xfrm>
              <a:prstGeom prst="line">
                <a:avLst/>
              </a:prstGeom>
              <a:noFill/>
              <a:ln w="7938">
                <a:solidFill>
                  <a:srgbClr val="000000"/>
                </a:solidFill>
                <a:round/>
                <a:headEnd/>
                <a:tailEnd/>
              </a:ln>
            </p:spPr>
            <p:txBody>
              <a:bodyPr/>
              <a:lstStyle/>
              <a:p>
                <a:endParaRPr lang="en-US"/>
              </a:p>
            </p:txBody>
          </p:sp>
          <p:sp>
            <p:nvSpPr>
              <p:cNvPr id="54643" name="Line 3491"/>
              <p:cNvSpPr>
                <a:spLocks noChangeShapeType="1"/>
              </p:cNvSpPr>
              <p:nvPr/>
            </p:nvSpPr>
            <p:spPr bwMode="auto">
              <a:xfrm>
                <a:off x="3783" y="2407"/>
                <a:ext cx="0" cy="0"/>
              </a:xfrm>
              <a:prstGeom prst="line">
                <a:avLst/>
              </a:prstGeom>
              <a:noFill/>
              <a:ln w="7938">
                <a:solidFill>
                  <a:srgbClr val="000000"/>
                </a:solidFill>
                <a:round/>
                <a:headEnd/>
                <a:tailEnd/>
              </a:ln>
            </p:spPr>
            <p:txBody>
              <a:bodyPr/>
              <a:lstStyle/>
              <a:p>
                <a:endParaRPr lang="en-US"/>
              </a:p>
            </p:txBody>
          </p:sp>
          <p:sp>
            <p:nvSpPr>
              <p:cNvPr id="54644" name="Line 3492"/>
              <p:cNvSpPr>
                <a:spLocks noChangeShapeType="1"/>
              </p:cNvSpPr>
              <p:nvPr/>
            </p:nvSpPr>
            <p:spPr bwMode="auto">
              <a:xfrm>
                <a:off x="3783" y="2411"/>
                <a:ext cx="0" cy="0"/>
              </a:xfrm>
              <a:prstGeom prst="line">
                <a:avLst/>
              </a:prstGeom>
              <a:noFill/>
              <a:ln w="7938">
                <a:solidFill>
                  <a:srgbClr val="000000"/>
                </a:solidFill>
                <a:round/>
                <a:headEnd/>
                <a:tailEnd/>
              </a:ln>
            </p:spPr>
            <p:txBody>
              <a:bodyPr/>
              <a:lstStyle/>
              <a:p>
                <a:endParaRPr lang="en-US"/>
              </a:p>
            </p:txBody>
          </p:sp>
          <p:sp>
            <p:nvSpPr>
              <p:cNvPr id="54645" name="Line 3493"/>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46" name="Line 3494"/>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47" name="Line 3495"/>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48" name="Line 3496"/>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49" name="Line 3497"/>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0" name="Line 3498"/>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1" name="Line 3499"/>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2" name="Line 3500"/>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3" name="Line 3501"/>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4" name="Line 3502"/>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5" name="Line 3503"/>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6" name="Line 3504"/>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7" name="Line 3505"/>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8" name="Line 3506"/>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59" name="Line 3507"/>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0" name="Line 3508"/>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1" name="Line 3509"/>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2" name="Line 3510"/>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3" name="Line 3511"/>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4" name="Line 3512"/>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5" name="Line 3513"/>
              <p:cNvSpPr>
                <a:spLocks noChangeShapeType="1"/>
              </p:cNvSpPr>
              <p:nvPr/>
            </p:nvSpPr>
            <p:spPr bwMode="auto">
              <a:xfrm>
                <a:off x="3783" y="2407"/>
                <a:ext cx="0" cy="4"/>
              </a:xfrm>
              <a:prstGeom prst="line">
                <a:avLst/>
              </a:prstGeom>
              <a:noFill/>
              <a:ln w="7938">
                <a:solidFill>
                  <a:srgbClr val="000000"/>
                </a:solidFill>
                <a:round/>
                <a:headEnd/>
                <a:tailEnd/>
              </a:ln>
            </p:spPr>
            <p:txBody>
              <a:bodyPr/>
              <a:lstStyle/>
              <a:p>
                <a:endParaRPr lang="en-US"/>
              </a:p>
            </p:txBody>
          </p:sp>
          <p:sp>
            <p:nvSpPr>
              <p:cNvPr id="54666" name="Freeform 3514"/>
              <p:cNvSpPr>
                <a:spLocks/>
              </p:cNvSpPr>
              <p:nvPr/>
            </p:nvSpPr>
            <p:spPr bwMode="auto">
              <a:xfrm>
                <a:off x="3768" y="2390"/>
                <a:ext cx="5" cy="23"/>
              </a:xfrm>
              <a:custGeom>
                <a:avLst/>
                <a:gdLst>
                  <a:gd name="T0" fmla="*/ 0 w 31"/>
                  <a:gd name="T1" fmla="*/ 1 h 136"/>
                  <a:gd name="T2" fmla="*/ 0 w 31"/>
                  <a:gd name="T3" fmla="*/ 1 h 136"/>
                  <a:gd name="T4" fmla="*/ 0 w 31"/>
                  <a:gd name="T5" fmla="*/ 0 h 136"/>
                  <a:gd name="T6" fmla="*/ 0 w 31"/>
                  <a:gd name="T7" fmla="*/ 0 h 136"/>
                  <a:gd name="T8" fmla="*/ 0 w 31"/>
                  <a:gd name="T9" fmla="*/ 0 h 136"/>
                  <a:gd name="T10" fmla="*/ 0 60000 65536"/>
                  <a:gd name="T11" fmla="*/ 0 60000 65536"/>
                  <a:gd name="T12" fmla="*/ 0 60000 65536"/>
                  <a:gd name="T13" fmla="*/ 0 60000 65536"/>
                  <a:gd name="T14" fmla="*/ 0 60000 65536"/>
                  <a:gd name="T15" fmla="*/ 0 w 31"/>
                  <a:gd name="T16" fmla="*/ 0 h 136"/>
                  <a:gd name="T17" fmla="*/ 31 w 31"/>
                  <a:gd name="T18" fmla="*/ 136 h 136"/>
                </a:gdLst>
                <a:ahLst/>
                <a:cxnLst>
                  <a:cxn ang="T10">
                    <a:pos x="T0" y="T1"/>
                  </a:cxn>
                  <a:cxn ang="T11">
                    <a:pos x="T2" y="T3"/>
                  </a:cxn>
                  <a:cxn ang="T12">
                    <a:pos x="T4" y="T5"/>
                  </a:cxn>
                  <a:cxn ang="T13">
                    <a:pos x="T6" y="T7"/>
                  </a:cxn>
                  <a:cxn ang="T14">
                    <a:pos x="T8" y="T9"/>
                  </a:cxn>
                </a:cxnLst>
                <a:rect l="T15" t="T16" r="T17" b="T18"/>
                <a:pathLst>
                  <a:path w="31" h="136">
                    <a:moveTo>
                      <a:pt x="0" y="136"/>
                    </a:moveTo>
                    <a:lnTo>
                      <a:pt x="1" y="102"/>
                    </a:lnTo>
                    <a:lnTo>
                      <a:pt x="8" y="68"/>
                    </a:lnTo>
                    <a:lnTo>
                      <a:pt x="17" y="33"/>
                    </a:lnTo>
                    <a:lnTo>
                      <a:pt x="31" y="0"/>
                    </a:lnTo>
                  </a:path>
                </a:pathLst>
              </a:custGeom>
              <a:noFill/>
              <a:ln w="7938">
                <a:solidFill>
                  <a:srgbClr val="000000"/>
                </a:solidFill>
                <a:prstDash val="solid"/>
                <a:round/>
                <a:headEnd/>
                <a:tailEnd/>
              </a:ln>
            </p:spPr>
            <p:txBody>
              <a:bodyPr/>
              <a:lstStyle/>
              <a:p>
                <a:endParaRPr lang="en-US"/>
              </a:p>
            </p:txBody>
          </p:sp>
          <p:sp>
            <p:nvSpPr>
              <p:cNvPr id="54667" name="Line 351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68" name="Line 351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69" name="Line 351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0" name="Line 3518"/>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1" name="Line 3519"/>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2" name="Line 3520"/>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3" name="Line 3521"/>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4" name="Line 3522"/>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5" name="Line 3523"/>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6" name="Line 3524"/>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7" name="Line 352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8" name="Line 352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79" name="Line 352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0" name="Line 3528"/>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1" name="Line 3529"/>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2" name="Line 3530"/>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3" name="Line 3531"/>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4" name="Line 3532"/>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5" name="Line 3533"/>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6" name="Line 3534"/>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7" name="Line 3535"/>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8" name="Line 3536"/>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89" name="Line 3537"/>
              <p:cNvSpPr>
                <a:spLocks noChangeShapeType="1"/>
              </p:cNvSpPr>
              <p:nvPr/>
            </p:nvSpPr>
            <p:spPr bwMode="auto">
              <a:xfrm>
                <a:off x="4032" y="2387"/>
                <a:ext cx="0" cy="0"/>
              </a:xfrm>
              <a:prstGeom prst="line">
                <a:avLst/>
              </a:prstGeom>
              <a:noFill/>
              <a:ln w="7938">
                <a:solidFill>
                  <a:srgbClr val="000000"/>
                </a:solidFill>
                <a:round/>
                <a:headEnd/>
                <a:tailEnd/>
              </a:ln>
            </p:spPr>
            <p:txBody>
              <a:bodyPr/>
              <a:lstStyle/>
              <a:p>
                <a:endParaRPr lang="en-US"/>
              </a:p>
            </p:txBody>
          </p:sp>
          <p:sp>
            <p:nvSpPr>
              <p:cNvPr id="54690" name="Line 3538"/>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1" name="Line 3539"/>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2" name="Line 3540"/>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3" name="Line 3541"/>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4" name="Line 3542"/>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5" name="Line 3543"/>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6" name="Line 3544"/>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7" name="Line 3545"/>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8" name="Line 3546"/>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699" name="Line 3547"/>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0" name="Line 3548"/>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1" name="Line 3549"/>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2" name="Line 3550"/>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3" name="Line 3551"/>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4" name="Line 3552"/>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5" name="Line 3553"/>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6" name="Line 3554"/>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7" name="Line 3555"/>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8" name="Line 3556"/>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09" name="Line 3557"/>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10" name="Line 3558"/>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11" name="Line 3559"/>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12" name="Line 3560"/>
              <p:cNvSpPr>
                <a:spLocks noChangeShapeType="1"/>
              </p:cNvSpPr>
              <p:nvPr/>
            </p:nvSpPr>
            <p:spPr bwMode="auto">
              <a:xfrm>
                <a:off x="4014" y="2400"/>
                <a:ext cx="0" cy="0"/>
              </a:xfrm>
              <a:prstGeom prst="line">
                <a:avLst/>
              </a:prstGeom>
              <a:noFill/>
              <a:ln w="7938">
                <a:solidFill>
                  <a:srgbClr val="000000"/>
                </a:solidFill>
                <a:round/>
                <a:headEnd/>
                <a:tailEnd/>
              </a:ln>
            </p:spPr>
            <p:txBody>
              <a:bodyPr/>
              <a:lstStyle/>
              <a:p>
                <a:endParaRPr lang="en-US"/>
              </a:p>
            </p:txBody>
          </p:sp>
          <p:sp>
            <p:nvSpPr>
              <p:cNvPr id="54713" name="Freeform 3561"/>
              <p:cNvSpPr>
                <a:spLocks/>
              </p:cNvSpPr>
              <p:nvPr/>
            </p:nvSpPr>
            <p:spPr bwMode="auto">
              <a:xfrm>
                <a:off x="4063" y="2390"/>
                <a:ext cx="5" cy="23"/>
              </a:xfrm>
              <a:custGeom>
                <a:avLst/>
                <a:gdLst>
                  <a:gd name="T0" fmla="*/ 0 w 32"/>
                  <a:gd name="T1" fmla="*/ 0 h 136"/>
                  <a:gd name="T2" fmla="*/ 0 w 32"/>
                  <a:gd name="T3" fmla="*/ 0 h 136"/>
                  <a:gd name="T4" fmla="*/ 0 w 32"/>
                  <a:gd name="T5" fmla="*/ 0 h 136"/>
                  <a:gd name="T6" fmla="*/ 0 w 32"/>
                  <a:gd name="T7" fmla="*/ 1 h 136"/>
                  <a:gd name="T8" fmla="*/ 0 w 32"/>
                  <a:gd name="T9" fmla="*/ 1 h 136"/>
                  <a:gd name="T10" fmla="*/ 0 60000 65536"/>
                  <a:gd name="T11" fmla="*/ 0 60000 65536"/>
                  <a:gd name="T12" fmla="*/ 0 60000 65536"/>
                  <a:gd name="T13" fmla="*/ 0 60000 65536"/>
                  <a:gd name="T14" fmla="*/ 0 60000 65536"/>
                  <a:gd name="T15" fmla="*/ 0 w 32"/>
                  <a:gd name="T16" fmla="*/ 0 h 136"/>
                  <a:gd name="T17" fmla="*/ 32 w 32"/>
                  <a:gd name="T18" fmla="*/ 136 h 136"/>
                </a:gdLst>
                <a:ahLst/>
                <a:cxnLst>
                  <a:cxn ang="T10">
                    <a:pos x="T0" y="T1"/>
                  </a:cxn>
                  <a:cxn ang="T11">
                    <a:pos x="T2" y="T3"/>
                  </a:cxn>
                  <a:cxn ang="T12">
                    <a:pos x="T4" y="T5"/>
                  </a:cxn>
                  <a:cxn ang="T13">
                    <a:pos x="T6" y="T7"/>
                  </a:cxn>
                  <a:cxn ang="T14">
                    <a:pos x="T8" y="T9"/>
                  </a:cxn>
                </a:cxnLst>
                <a:rect l="T15" t="T16" r="T17" b="T18"/>
                <a:pathLst>
                  <a:path w="32" h="136">
                    <a:moveTo>
                      <a:pt x="0" y="0"/>
                    </a:moveTo>
                    <a:lnTo>
                      <a:pt x="14" y="33"/>
                    </a:lnTo>
                    <a:lnTo>
                      <a:pt x="24" y="68"/>
                    </a:lnTo>
                    <a:lnTo>
                      <a:pt x="30" y="102"/>
                    </a:lnTo>
                    <a:lnTo>
                      <a:pt x="32" y="136"/>
                    </a:lnTo>
                  </a:path>
                </a:pathLst>
              </a:custGeom>
              <a:noFill/>
              <a:ln w="7938">
                <a:solidFill>
                  <a:srgbClr val="000000"/>
                </a:solidFill>
                <a:prstDash val="solid"/>
                <a:round/>
                <a:headEnd/>
                <a:tailEnd/>
              </a:ln>
            </p:spPr>
            <p:txBody>
              <a:bodyPr/>
              <a:lstStyle/>
              <a:p>
                <a:endParaRPr lang="en-US"/>
              </a:p>
            </p:txBody>
          </p:sp>
          <p:sp>
            <p:nvSpPr>
              <p:cNvPr id="54714" name="Line 356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4715" name="Line 3563"/>
              <p:cNvSpPr>
                <a:spLocks noChangeShapeType="1"/>
              </p:cNvSpPr>
              <p:nvPr/>
            </p:nvSpPr>
            <p:spPr bwMode="auto">
              <a:xfrm>
                <a:off x="4049" y="2413"/>
                <a:ext cx="0" cy="0"/>
              </a:xfrm>
              <a:prstGeom prst="line">
                <a:avLst/>
              </a:prstGeom>
              <a:noFill/>
              <a:ln w="7938">
                <a:solidFill>
                  <a:srgbClr val="000000"/>
                </a:solidFill>
                <a:round/>
                <a:headEnd/>
                <a:tailEnd/>
              </a:ln>
            </p:spPr>
            <p:txBody>
              <a:bodyPr/>
              <a:lstStyle/>
              <a:p>
                <a:endParaRPr lang="en-US"/>
              </a:p>
            </p:txBody>
          </p:sp>
          <p:sp>
            <p:nvSpPr>
              <p:cNvPr id="54716" name="Line 3564"/>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17" name="Line 3565"/>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18" name="Line 3566"/>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19" name="Line 3567"/>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0" name="Line 3568"/>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1" name="Line 3569"/>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2" name="Line 3570"/>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3" name="Line 3571"/>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4" name="Line 3572"/>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5" name="Line 3573"/>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6" name="Line 3574"/>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7" name="Line 3575"/>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8" name="Line 3576"/>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29" name="Line 3577"/>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0" name="Line 3578"/>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1" name="Line 3579"/>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2" name="Line 3580"/>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3" name="Line 3581"/>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4" name="Line 3582"/>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5" name="Line 3583"/>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6" name="Line 3584"/>
              <p:cNvSpPr>
                <a:spLocks noChangeShapeType="1"/>
              </p:cNvSpPr>
              <p:nvPr/>
            </p:nvSpPr>
            <p:spPr bwMode="auto">
              <a:xfrm flipV="1">
                <a:off x="4049" y="2413"/>
                <a:ext cx="0" cy="40"/>
              </a:xfrm>
              <a:prstGeom prst="line">
                <a:avLst/>
              </a:prstGeom>
              <a:noFill/>
              <a:ln w="7938">
                <a:solidFill>
                  <a:srgbClr val="000000"/>
                </a:solidFill>
                <a:round/>
                <a:headEnd/>
                <a:tailEnd/>
              </a:ln>
            </p:spPr>
            <p:txBody>
              <a:bodyPr/>
              <a:lstStyle/>
              <a:p>
                <a:endParaRPr lang="en-US"/>
              </a:p>
            </p:txBody>
          </p:sp>
          <p:sp>
            <p:nvSpPr>
              <p:cNvPr id="54737" name="Freeform 3585"/>
              <p:cNvSpPr>
                <a:spLocks/>
              </p:cNvSpPr>
              <p:nvPr/>
            </p:nvSpPr>
            <p:spPr bwMode="auto">
              <a:xfrm>
                <a:off x="4049" y="2412"/>
                <a:ext cx="0" cy="1"/>
              </a:xfrm>
              <a:custGeom>
                <a:avLst/>
                <a:gdLst>
                  <a:gd name="T0" fmla="*/ 0 w 3"/>
                  <a:gd name="T1" fmla="*/ 0 h 6"/>
                  <a:gd name="T2" fmla="*/ 0 w 3"/>
                  <a:gd name="T3" fmla="*/ 0 h 6"/>
                  <a:gd name="T4" fmla="*/ 0 w 3"/>
                  <a:gd name="T5" fmla="*/ 0 h 6"/>
                  <a:gd name="T6" fmla="*/ 0 60000 65536"/>
                  <a:gd name="T7" fmla="*/ 0 60000 65536"/>
                  <a:gd name="T8" fmla="*/ 0 60000 65536"/>
                  <a:gd name="T9" fmla="*/ 0 w 3"/>
                  <a:gd name="T10" fmla="*/ 0 h 6"/>
                  <a:gd name="T11" fmla="*/ 0 w 3"/>
                  <a:gd name="T12" fmla="*/ 6 h 6"/>
                </a:gdLst>
                <a:ahLst/>
                <a:cxnLst>
                  <a:cxn ang="T6">
                    <a:pos x="T0" y="T1"/>
                  </a:cxn>
                  <a:cxn ang="T7">
                    <a:pos x="T2" y="T3"/>
                  </a:cxn>
                  <a:cxn ang="T8">
                    <a:pos x="T4" y="T5"/>
                  </a:cxn>
                </a:cxnLst>
                <a:rect l="T9" t="T10" r="T11" b="T12"/>
                <a:pathLst>
                  <a:path w="3" h="6">
                    <a:moveTo>
                      <a:pt x="3" y="6"/>
                    </a:moveTo>
                    <a:lnTo>
                      <a:pt x="3" y="3"/>
                    </a:lnTo>
                    <a:lnTo>
                      <a:pt x="0" y="0"/>
                    </a:lnTo>
                  </a:path>
                </a:pathLst>
              </a:custGeom>
              <a:noFill/>
              <a:ln w="7938">
                <a:solidFill>
                  <a:srgbClr val="000000"/>
                </a:solidFill>
                <a:prstDash val="solid"/>
                <a:round/>
                <a:headEnd/>
                <a:tailEnd/>
              </a:ln>
            </p:spPr>
            <p:txBody>
              <a:bodyPr/>
              <a:lstStyle/>
              <a:p>
                <a:endParaRPr lang="en-US"/>
              </a:p>
            </p:txBody>
          </p:sp>
          <p:sp>
            <p:nvSpPr>
              <p:cNvPr id="54738" name="Line 3586"/>
              <p:cNvSpPr>
                <a:spLocks noChangeShapeType="1"/>
              </p:cNvSpPr>
              <p:nvPr/>
            </p:nvSpPr>
            <p:spPr bwMode="auto">
              <a:xfrm>
                <a:off x="4048" y="2412"/>
                <a:ext cx="0" cy="0"/>
              </a:xfrm>
              <a:prstGeom prst="line">
                <a:avLst/>
              </a:prstGeom>
              <a:noFill/>
              <a:ln w="7938">
                <a:solidFill>
                  <a:srgbClr val="000000"/>
                </a:solidFill>
                <a:round/>
                <a:headEnd/>
                <a:tailEnd/>
              </a:ln>
            </p:spPr>
            <p:txBody>
              <a:bodyPr/>
              <a:lstStyle/>
              <a:p>
                <a:endParaRPr lang="en-US"/>
              </a:p>
            </p:txBody>
          </p:sp>
          <p:sp>
            <p:nvSpPr>
              <p:cNvPr id="54739" name="Line 3587"/>
              <p:cNvSpPr>
                <a:spLocks noChangeShapeType="1"/>
              </p:cNvSpPr>
              <p:nvPr/>
            </p:nvSpPr>
            <p:spPr bwMode="auto">
              <a:xfrm>
                <a:off x="4049" y="2412"/>
                <a:ext cx="0" cy="0"/>
              </a:xfrm>
              <a:prstGeom prst="line">
                <a:avLst/>
              </a:prstGeom>
              <a:noFill/>
              <a:ln w="7938">
                <a:solidFill>
                  <a:srgbClr val="000000"/>
                </a:solidFill>
                <a:round/>
                <a:headEnd/>
                <a:tailEnd/>
              </a:ln>
            </p:spPr>
            <p:txBody>
              <a:bodyPr/>
              <a:lstStyle/>
              <a:p>
                <a:endParaRPr lang="en-US"/>
              </a:p>
            </p:txBody>
          </p:sp>
          <p:sp>
            <p:nvSpPr>
              <p:cNvPr id="54740" name="Line 3588"/>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1" name="Line 3589"/>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2" name="Line 3590"/>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3" name="Line 3591"/>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4" name="Line 3592"/>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5" name="Line 3593"/>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6" name="Line 3594"/>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7" name="Line 3595"/>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8" name="Line 3596"/>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49" name="Line 3597"/>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0" name="Line 3598"/>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1" name="Line 3599"/>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2" name="Line 3600"/>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3" name="Line 3601"/>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4" name="Line 3602"/>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5" name="Line 3603"/>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6" name="Line 3604"/>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7" name="Line 3605"/>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8" name="Line 3606"/>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59" name="Line 3607"/>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60" name="Line 3608"/>
              <p:cNvSpPr>
                <a:spLocks noChangeShapeType="1"/>
              </p:cNvSpPr>
              <p:nvPr/>
            </p:nvSpPr>
            <p:spPr bwMode="auto">
              <a:xfrm>
                <a:off x="4048" y="2412"/>
                <a:ext cx="1" cy="0"/>
              </a:xfrm>
              <a:prstGeom prst="line">
                <a:avLst/>
              </a:prstGeom>
              <a:noFill/>
              <a:ln w="7938">
                <a:solidFill>
                  <a:srgbClr val="000000"/>
                </a:solidFill>
                <a:round/>
                <a:headEnd/>
                <a:tailEnd/>
              </a:ln>
            </p:spPr>
            <p:txBody>
              <a:bodyPr/>
              <a:lstStyle/>
              <a:p>
                <a:endParaRPr lang="en-US"/>
              </a:p>
            </p:txBody>
          </p:sp>
          <p:sp>
            <p:nvSpPr>
              <p:cNvPr id="54761" name="Line 3609"/>
              <p:cNvSpPr>
                <a:spLocks noChangeShapeType="1"/>
              </p:cNvSpPr>
              <p:nvPr/>
            </p:nvSpPr>
            <p:spPr bwMode="auto">
              <a:xfrm>
                <a:off x="4036" y="2423"/>
                <a:ext cx="0" cy="0"/>
              </a:xfrm>
              <a:prstGeom prst="line">
                <a:avLst/>
              </a:prstGeom>
              <a:noFill/>
              <a:ln w="7938">
                <a:solidFill>
                  <a:srgbClr val="000000"/>
                </a:solidFill>
                <a:round/>
                <a:headEnd/>
                <a:tailEnd/>
              </a:ln>
            </p:spPr>
            <p:txBody>
              <a:bodyPr/>
              <a:lstStyle/>
              <a:p>
                <a:endParaRPr lang="en-US"/>
              </a:p>
            </p:txBody>
          </p:sp>
          <p:sp>
            <p:nvSpPr>
              <p:cNvPr id="54762" name="Line 3610"/>
              <p:cNvSpPr>
                <a:spLocks noChangeShapeType="1"/>
              </p:cNvSpPr>
              <p:nvPr/>
            </p:nvSpPr>
            <p:spPr bwMode="auto">
              <a:xfrm>
                <a:off x="4036" y="2396"/>
                <a:ext cx="0" cy="0"/>
              </a:xfrm>
              <a:prstGeom prst="line">
                <a:avLst/>
              </a:prstGeom>
              <a:noFill/>
              <a:ln w="7938">
                <a:solidFill>
                  <a:srgbClr val="000000"/>
                </a:solidFill>
                <a:round/>
                <a:headEnd/>
                <a:tailEnd/>
              </a:ln>
            </p:spPr>
            <p:txBody>
              <a:bodyPr/>
              <a:lstStyle/>
              <a:p>
                <a:endParaRPr lang="en-US"/>
              </a:p>
            </p:txBody>
          </p:sp>
          <p:sp>
            <p:nvSpPr>
              <p:cNvPr id="54763" name="Line 3611"/>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4" name="Line 3612"/>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5" name="Line 3613"/>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6" name="Line 3614"/>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7" name="Line 3615"/>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8" name="Line 3616"/>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69" name="Line 3617"/>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0" name="Line 3618"/>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1" name="Line 3619"/>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2" name="Line 3620"/>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3" name="Line 3621"/>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4" name="Line 3622"/>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5" name="Line 3623"/>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6" name="Line 3624"/>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7" name="Line 3625"/>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8" name="Line 3626"/>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79" name="Line 3627"/>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780" name="Line 3628"/>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grpSp>
        <p:grpSp>
          <p:nvGrpSpPr>
            <p:cNvPr id="52249" name="Group 3830"/>
            <p:cNvGrpSpPr>
              <a:grpSpLocks/>
            </p:cNvGrpSpPr>
            <p:nvPr/>
          </p:nvGrpSpPr>
          <p:grpSpPr bwMode="auto">
            <a:xfrm>
              <a:off x="3768" y="2150"/>
              <a:ext cx="300" cy="361"/>
              <a:chOff x="3768" y="2150"/>
              <a:chExt cx="300" cy="361"/>
            </a:xfrm>
          </p:grpSpPr>
          <p:sp>
            <p:nvSpPr>
              <p:cNvPr id="54381" name="Line 3630"/>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382" name="Line 3631"/>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383" name="Line 3632"/>
              <p:cNvSpPr>
                <a:spLocks noChangeShapeType="1"/>
              </p:cNvSpPr>
              <p:nvPr/>
            </p:nvSpPr>
            <p:spPr bwMode="auto">
              <a:xfrm flipV="1">
                <a:off x="4036" y="2396"/>
                <a:ext cx="0" cy="27"/>
              </a:xfrm>
              <a:prstGeom prst="line">
                <a:avLst/>
              </a:prstGeom>
              <a:noFill/>
              <a:ln w="7938">
                <a:solidFill>
                  <a:srgbClr val="000000"/>
                </a:solidFill>
                <a:round/>
                <a:headEnd/>
                <a:tailEnd/>
              </a:ln>
            </p:spPr>
            <p:txBody>
              <a:bodyPr/>
              <a:lstStyle/>
              <a:p>
                <a:endParaRPr lang="en-US"/>
              </a:p>
            </p:txBody>
          </p:sp>
          <p:sp>
            <p:nvSpPr>
              <p:cNvPr id="54384" name="Freeform 3633"/>
              <p:cNvSpPr>
                <a:spLocks/>
              </p:cNvSpPr>
              <p:nvPr/>
            </p:nvSpPr>
            <p:spPr bwMode="auto">
              <a:xfrm>
                <a:off x="3768" y="2424"/>
                <a:ext cx="300" cy="87"/>
              </a:xfrm>
              <a:custGeom>
                <a:avLst/>
                <a:gdLst>
                  <a:gd name="T0" fmla="*/ 0 w 1801"/>
                  <a:gd name="T1" fmla="*/ 0 h 522"/>
                  <a:gd name="T2" fmla="*/ 0 w 1801"/>
                  <a:gd name="T3" fmla="*/ 0 h 522"/>
                  <a:gd name="T4" fmla="*/ 0 w 1801"/>
                  <a:gd name="T5" fmla="*/ 0 h 522"/>
                  <a:gd name="T6" fmla="*/ 0 w 1801"/>
                  <a:gd name="T7" fmla="*/ 1 h 522"/>
                  <a:gd name="T8" fmla="*/ 0 w 1801"/>
                  <a:gd name="T9" fmla="*/ 1 h 522"/>
                  <a:gd name="T10" fmla="*/ 0 w 1801"/>
                  <a:gd name="T11" fmla="*/ 1 h 522"/>
                  <a:gd name="T12" fmla="*/ 1 w 1801"/>
                  <a:gd name="T13" fmla="*/ 1 h 522"/>
                  <a:gd name="T14" fmla="*/ 1 w 1801"/>
                  <a:gd name="T15" fmla="*/ 2 h 522"/>
                  <a:gd name="T16" fmla="*/ 1 w 1801"/>
                  <a:gd name="T17" fmla="*/ 2 h 522"/>
                  <a:gd name="T18" fmla="*/ 2 w 1801"/>
                  <a:gd name="T19" fmla="*/ 2 h 522"/>
                  <a:gd name="T20" fmla="*/ 2 w 1801"/>
                  <a:gd name="T21" fmla="*/ 2 h 522"/>
                  <a:gd name="T22" fmla="*/ 2 w 1801"/>
                  <a:gd name="T23" fmla="*/ 2 h 522"/>
                  <a:gd name="T24" fmla="*/ 3 w 1801"/>
                  <a:gd name="T25" fmla="*/ 2 h 522"/>
                  <a:gd name="T26" fmla="*/ 3 w 1801"/>
                  <a:gd name="T27" fmla="*/ 2 h 522"/>
                  <a:gd name="T28" fmla="*/ 3 w 1801"/>
                  <a:gd name="T29" fmla="*/ 2 h 522"/>
                  <a:gd name="T30" fmla="*/ 4 w 1801"/>
                  <a:gd name="T31" fmla="*/ 2 h 522"/>
                  <a:gd name="T32" fmla="*/ 4 w 1801"/>
                  <a:gd name="T33" fmla="*/ 2 h 522"/>
                  <a:gd name="T34" fmla="*/ 5 w 1801"/>
                  <a:gd name="T35" fmla="*/ 2 h 522"/>
                  <a:gd name="T36" fmla="*/ 5 w 1801"/>
                  <a:gd name="T37" fmla="*/ 2 h 522"/>
                  <a:gd name="T38" fmla="*/ 5 w 1801"/>
                  <a:gd name="T39" fmla="*/ 2 h 522"/>
                  <a:gd name="T40" fmla="*/ 6 w 1801"/>
                  <a:gd name="T41" fmla="*/ 2 h 522"/>
                  <a:gd name="T42" fmla="*/ 6 w 1801"/>
                  <a:gd name="T43" fmla="*/ 2 h 522"/>
                  <a:gd name="T44" fmla="*/ 7 w 1801"/>
                  <a:gd name="T45" fmla="*/ 2 h 522"/>
                  <a:gd name="T46" fmla="*/ 7 w 1801"/>
                  <a:gd name="T47" fmla="*/ 2 h 522"/>
                  <a:gd name="T48" fmla="*/ 7 w 1801"/>
                  <a:gd name="T49" fmla="*/ 2 h 522"/>
                  <a:gd name="T50" fmla="*/ 7 w 1801"/>
                  <a:gd name="T51" fmla="*/ 1 h 522"/>
                  <a:gd name="T52" fmla="*/ 8 w 1801"/>
                  <a:gd name="T53" fmla="*/ 1 h 522"/>
                  <a:gd name="T54" fmla="*/ 8 w 1801"/>
                  <a:gd name="T55" fmla="*/ 1 h 522"/>
                  <a:gd name="T56" fmla="*/ 8 w 1801"/>
                  <a:gd name="T57" fmla="*/ 1 h 522"/>
                  <a:gd name="T58" fmla="*/ 8 w 1801"/>
                  <a:gd name="T59" fmla="*/ 0 h 522"/>
                  <a:gd name="T60" fmla="*/ 8 w 1801"/>
                  <a:gd name="T61" fmla="*/ 0 h 522"/>
                  <a:gd name="T62" fmla="*/ 8 w 1801"/>
                  <a:gd name="T63" fmla="*/ 0 h 5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1"/>
                  <a:gd name="T97" fmla="*/ 0 h 522"/>
                  <a:gd name="T98" fmla="*/ 1801 w 1801"/>
                  <a:gd name="T99" fmla="*/ 522 h 5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1" h="522">
                    <a:moveTo>
                      <a:pt x="0" y="0"/>
                    </a:moveTo>
                    <a:lnTo>
                      <a:pt x="1" y="25"/>
                    </a:lnTo>
                    <a:lnTo>
                      <a:pt x="4" y="51"/>
                    </a:lnTo>
                    <a:lnTo>
                      <a:pt x="9" y="77"/>
                    </a:lnTo>
                    <a:lnTo>
                      <a:pt x="17" y="102"/>
                    </a:lnTo>
                    <a:lnTo>
                      <a:pt x="28" y="127"/>
                    </a:lnTo>
                    <a:lnTo>
                      <a:pt x="39" y="152"/>
                    </a:lnTo>
                    <a:lnTo>
                      <a:pt x="53" y="177"/>
                    </a:lnTo>
                    <a:lnTo>
                      <a:pt x="70" y="201"/>
                    </a:lnTo>
                    <a:lnTo>
                      <a:pt x="87" y="224"/>
                    </a:lnTo>
                    <a:lnTo>
                      <a:pt x="107" y="248"/>
                    </a:lnTo>
                    <a:lnTo>
                      <a:pt x="129" y="269"/>
                    </a:lnTo>
                    <a:lnTo>
                      <a:pt x="152" y="291"/>
                    </a:lnTo>
                    <a:lnTo>
                      <a:pt x="179" y="312"/>
                    </a:lnTo>
                    <a:lnTo>
                      <a:pt x="206" y="333"/>
                    </a:lnTo>
                    <a:lnTo>
                      <a:pt x="234" y="352"/>
                    </a:lnTo>
                    <a:lnTo>
                      <a:pt x="265" y="370"/>
                    </a:lnTo>
                    <a:lnTo>
                      <a:pt x="297" y="387"/>
                    </a:lnTo>
                    <a:lnTo>
                      <a:pt x="331" y="404"/>
                    </a:lnTo>
                    <a:lnTo>
                      <a:pt x="365" y="420"/>
                    </a:lnTo>
                    <a:lnTo>
                      <a:pt x="401" y="435"/>
                    </a:lnTo>
                    <a:lnTo>
                      <a:pt x="439" y="448"/>
                    </a:lnTo>
                    <a:lnTo>
                      <a:pt x="477" y="461"/>
                    </a:lnTo>
                    <a:lnTo>
                      <a:pt x="517" y="472"/>
                    </a:lnTo>
                    <a:lnTo>
                      <a:pt x="557" y="482"/>
                    </a:lnTo>
                    <a:lnTo>
                      <a:pt x="598" y="492"/>
                    </a:lnTo>
                    <a:lnTo>
                      <a:pt x="640" y="500"/>
                    </a:lnTo>
                    <a:lnTo>
                      <a:pt x="683" y="506"/>
                    </a:lnTo>
                    <a:lnTo>
                      <a:pt x="725" y="512"/>
                    </a:lnTo>
                    <a:lnTo>
                      <a:pt x="769" y="517"/>
                    </a:lnTo>
                    <a:lnTo>
                      <a:pt x="812" y="520"/>
                    </a:lnTo>
                    <a:lnTo>
                      <a:pt x="857" y="521"/>
                    </a:lnTo>
                    <a:lnTo>
                      <a:pt x="901" y="522"/>
                    </a:lnTo>
                    <a:lnTo>
                      <a:pt x="945" y="521"/>
                    </a:lnTo>
                    <a:lnTo>
                      <a:pt x="988" y="520"/>
                    </a:lnTo>
                    <a:lnTo>
                      <a:pt x="1033" y="517"/>
                    </a:lnTo>
                    <a:lnTo>
                      <a:pt x="1076" y="512"/>
                    </a:lnTo>
                    <a:lnTo>
                      <a:pt x="1119" y="506"/>
                    </a:lnTo>
                    <a:lnTo>
                      <a:pt x="1161" y="500"/>
                    </a:lnTo>
                    <a:lnTo>
                      <a:pt x="1203" y="492"/>
                    </a:lnTo>
                    <a:lnTo>
                      <a:pt x="1244" y="482"/>
                    </a:lnTo>
                    <a:lnTo>
                      <a:pt x="1285" y="472"/>
                    </a:lnTo>
                    <a:lnTo>
                      <a:pt x="1324" y="461"/>
                    </a:lnTo>
                    <a:lnTo>
                      <a:pt x="1363" y="448"/>
                    </a:lnTo>
                    <a:lnTo>
                      <a:pt x="1399" y="435"/>
                    </a:lnTo>
                    <a:lnTo>
                      <a:pt x="1436" y="420"/>
                    </a:lnTo>
                    <a:lnTo>
                      <a:pt x="1471" y="404"/>
                    </a:lnTo>
                    <a:lnTo>
                      <a:pt x="1504" y="387"/>
                    </a:lnTo>
                    <a:lnTo>
                      <a:pt x="1536" y="370"/>
                    </a:lnTo>
                    <a:lnTo>
                      <a:pt x="1566" y="352"/>
                    </a:lnTo>
                    <a:lnTo>
                      <a:pt x="1596" y="333"/>
                    </a:lnTo>
                    <a:lnTo>
                      <a:pt x="1623" y="312"/>
                    </a:lnTo>
                    <a:lnTo>
                      <a:pt x="1648" y="291"/>
                    </a:lnTo>
                    <a:lnTo>
                      <a:pt x="1672" y="269"/>
                    </a:lnTo>
                    <a:lnTo>
                      <a:pt x="1693" y="248"/>
                    </a:lnTo>
                    <a:lnTo>
                      <a:pt x="1714" y="224"/>
                    </a:lnTo>
                    <a:lnTo>
                      <a:pt x="1732" y="201"/>
                    </a:lnTo>
                    <a:lnTo>
                      <a:pt x="1748" y="177"/>
                    </a:lnTo>
                    <a:lnTo>
                      <a:pt x="1761" y="152"/>
                    </a:lnTo>
                    <a:lnTo>
                      <a:pt x="1774" y="127"/>
                    </a:lnTo>
                    <a:lnTo>
                      <a:pt x="1784" y="102"/>
                    </a:lnTo>
                    <a:lnTo>
                      <a:pt x="1791" y="77"/>
                    </a:lnTo>
                    <a:lnTo>
                      <a:pt x="1797" y="51"/>
                    </a:lnTo>
                    <a:lnTo>
                      <a:pt x="1800" y="25"/>
                    </a:lnTo>
                    <a:lnTo>
                      <a:pt x="1801" y="0"/>
                    </a:lnTo>
                  </a:path>
                </a:pathLst>
              </a:custGeom>
              <a:noFill/>
              <a:ln w="7938">
                <a:solidFill>
                  <a:srgbClr val="000000"/>
                </a:solidFill>
                <a:prstDash val="solid"/>
                <a:round/>
                <a:headEnd/>
                <a:tailEnd/>
              </a:ln>
            </p:spPr>
            <p:txBody>
              <a:bodyPr/>
              <a:lstStyle/>
              <a:p>
                <a:endParaRPr lang="en-US"/>
              </a:p>
            </p:txBody>
          </p:sp>
          <p:sp>
            <p:nvSpPr>
              <p:cNvPr id="54385" name="Freeform 3634"/>
              <p:cNvSpPr>
                <a:spLocks/>
              </p:cNvSpPr>
              <p:nvPr/>
            </p:nvSpPr>
            <p:spPr bwMode="auto">
              <a:xfrm>
                <a:off x="4033" y="2320"/>
                <a:ext cx="24" cy="24"/>
              </a:xfrm>
              <a:custGeom>
                <a:avLst/>
                <a:gdLst>
                  <a:gd name="T0" fmla="*/ 0 w 144"/>
                  <a:gd name="T1" fmla="*/ 1 h 143"/>
                  <a:gd name="T2" fmla="*/ 0 w 144"/>
                  <a:gd name="T3" fmla="*/ 1 h 143"/>
                  <a:gd name="T4" fmla="*/ 0 w 144"/>
                  <a:gd name="T5" fmla="*/ 1 h 143"/>
                  <a:gd name="T6" fmla="*/ 0 w 144"/>
                  <a:gd name="T7" fmla="*/ 1 h 143"/>
                  <a:gd name="T8" fmla="*/ 0 w 144"/>
                  <a:gd name="T9" fmla="*/ 0 h 143"/>
                  <a:gd name="T10" fmla="*/ 0 w 144"/>
                  <a:gd name="T11" fmla="*/ 0 h 143"/>
                  <a:gd name="T12" fmla="*/ 0 w 144"/>
                  <a:gd name="T13" fmla="*/ 0 h 143"/>
                  <a:gd name="T14" fmla="*/ 1 w 144"/>
                  <a:gd name="T15" fmla="*/ 0 h 143"/>
                  <a:gd name="T16" fmla="*/ 1 w 144"/>
                  <a:gd name="T17" fmla="*/ 0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43"/>
                  <a:gd name="T29" fmla="*/ 144 w 144"/>
                  <a:gd name="T30" fmla="*/ 143 h 1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43">
                    <a:moveTo>
                      <a:pt x="0" y="143"/>
                    </a:moveTo>
                    <a:lnTo>
                      <a:pt x="23" y="127"/>
                    </a:lnTo>
                    <a:lnTo>
                      <a:pt x="43" y="110"/>
                    </a:lnTo>
                    <a:lnTo>
                      <a:pt x="64" y="93"/>
                    </a:lnTo>
                    <a:lnTo>
                      <a:pt x="82" y="75"/>
                    </a:lnTo>
                    <a:lnTo>
                      <a:pt x="100" y="57"/>
                    </a:lnTo>
                    <a:lnTo>
                      <a:pt x="116" y="39"/>
                    </a:lnTo>
                    <a:lnTo>
                      <a:pt x="131" y="19"/>
                    </a:lnTo>
                    <a:lnTo>
                      <a:pt x="144" y="0"/>
                    </a:lnTo>
                  </a:path>
                </a:pathLst>
              </a:custGeom>
              <a:noFill/>
              <a:ln w="7938">
                <a:solidFill>
                  <a:srgbClr val="000000"/>
                </a:solidFill>
                <a:prstDash val="solid"/>
                <a:round/>
                <a:headEnd/>
                <a:tailEnd/>
              </a:ln>
            </p:spPr>
            <p:txBody>
              <a:bodyPr/>
              <a:lstStyle/>
              <a:p>
                <a:endParaRPr lang="en-US"/>
              </a:p>
            </p:txBody>
          </p:sp>
          <p:sp>
            <p:nvSpPr>
              <p:cNvPr id="54386" name="Line 3635"/>
              <p:cNvSpPr>
                <a:spLocks noChangeShapeType="1"/>
              </p:cNvSpPr>
              <p:nvPr/>
            </p:nvSpPr>
            <p:spPr bwMode="auto">
              <a:xfrm>
                <a:off x="4057" y="2232"/>
                <a:ext cx="0" cy="0"/>
              </a:xfrm>
              <a:prstGeom prst="line">
                <a:avLst/>
              </a:prstGeom>
              <a:noFill/>
              <a:ln w="7938">
                <a:solidFill>
                  <a:srgbClr val="000000"/>
                </a:solidFill>
                <a:round/>
                <a:headEnd/>
                <a:tailEnd/>
              </a:ln>
            </p:spPr>
            <p:txBody>
              <a:bodyPr/>
              <a:lstStyle/>
              <a:p>
                <a:endParaRPr lang="en-US"/>
              </a:p>
            </p:txBody>
          </p:sp>
          <p:sp>
            <p:nvSpPr>
              <p:cNvPr id="54387" name="Line 3636"/>
              <p:cNvSpPr>
                <a:spLocks noChangeShapeType="1"/>
              </p:cNvSpPr>
              <p:nvPr/>
            </p:nvSpPr>
            <p:spPr bwMode="auto">
              <a:xfrm>
                <a:off x="4057" y="2320"/>
                <a:ext cx="0" cy="0"/>
              </a:xfrm>
              <a:prstGeom prst="line">
                <a:avLst/>
              </a:prstGeom>
              <a:noFill/>
              <a:ln w="7938">
                <a:solidFill>
                  <a:srgbClr val="000000"/>
                </a:solidFill>
                <a:round/>
                <a:headEnd/>
                <a:tailEnd/>
              </a:ln>
            </p:spPr>
            <p:txBody>
              <a:bodyPr/>
              <a:lstStyle/>
              <a:p>
                <a:endParaRPr lang="en-US"/>
              </a:p>
            </p:txBody>
          </p:sp>
          <p:sp>
            <p:nvSpPr>
              <p:cNvPr id="54388" name="Line 3637"/>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89" name="Line 3638"/>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0" name="Line 3639"/>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1" name="Line 3640"/>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2" name="Line 3641"/>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3" name="Line 3642"/>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4" name="Line 3643"/>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5" name="Line 3644"/>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6" name="Line 3645"/>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7" name="Line 3646"/>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8" name="Line 3647"/>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399" name="Line 3648"/>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0" name="Line 3649"/>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1" name="Line 3650"/>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2" name="Line 3651"/>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3" name="Line 3652"/>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4" name="Line 3653"/>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5" name="Line 3654"/>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6" name="Line 3655"/>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7" name="Line 3656"/>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8" name="Line 3657"/>
              <p:cNvSpPr>
                <a:spLocks noChangeShapeType="1"/>
              </p:cNvSpPr>
              <p:nvPr/>
            </p:nvSpPr>
            <p:spPr bwMode="auto">
              <a:xfrm>
                <a:off x="4057" y="2232"/>
                <a:ext cx="0" cy="88"/>
              </a:xfrm>
              <a:prstGeom prst="line">
                <a:avLst/>
              </a:prstGeom>
              <a:noFill/>
              <a:ln w="7938">
                <a:solidFill>
                  <a:srgbClr val="000000"/>
                </a:solidFill>
                <a:round/>
                <a:headEnd/>
                <a:tailEnd/>
              </a:ln>
            </p:spPr>
            <p:txBody>
              <a:bodyPr/>
              <a:lstStyle/>
              <a:p>
                <a:endParaRPr lang="en-US"/>
              </a:p>
            </p:txBody>
          </p:sp>
          <p:sp>
            <p:nvSpPr>
              <p:cNvPr id="54409" name="Freeform 3658"/>
              <p:cNvSpPr>
                <a:spLocks/>
              </p:cNvSpPr>
              <p:nvPr/>
            </p:nvSpPr>
            <p:spPr bwMode="auto">
              <a:xfrm>
                <a:off x="3824" y="2232"/>
                <a:ext cx="233" cy="55"/>
              </a:xfrm>
              <a:custGeom>
                <a:avLst/>
                <a:gdLst>
                  <a:gd name="T0" fmla="*/ 0 w 1397"/>
                  <a:gd name="T1" fmla="*/ 1 h 331"/>
                  <a:gd name="T2" fmla="*/ 0 w 1397"/>
                  <a:gd name="T3" fmla="*/ 1 h 331"/>
                  <a:gd name="T4" fmla="*/ 0 w 1397"/>
                  <a:gd name="T5" fmla="*/ 1 h 331"/>
                  <a:gd name="T6" fmla="*/ 1 w 1397"/>
                  <a:gd name="T7" fmla="*/ 1 h 331"/>
                  <a:gd name="T8" fmla="*/ 1 w 1397"/>
                  <a:gd name="T9" fmla="*/ 1 h 331"/>
                  <a:gd name="T10" fmla="*/ 1 w 1397"/>
                  <a:gd name="T11" fmla="*/ 1 h 331"/>
                  <a:gd name="T12" fmla="*/ 1 w 1397"/>
                  <a:gd name="T13" fmla="*/ 1 h 331"/>
                  <a:gd name="T14" fmla="*/ 2 w 1397"/>
                  <a:gd name="T15" fmla="*/ 1 h 331"/>
                  <a:gd name="T16" fmla="*/ 2 w 1397"/>
                  <a:gd name="T17" fmla="*/ 1 h 331"/>
                  <a:gd name="T18" fmla="*/ 2 w 1397"/>
                  <a:gd name="T19" fmla="*/ 1 h 331"/>
                  <a:gd name="T20" fmla="*/ 2 w 1397"/>
                  <a:gd name="T21" fmla="*/ 1 h 331"/>
                  <a:gd name="T22" fmla="*/ 3 w 1397"/>
                  <a:gd name="T23" fmla="*/ 1 h 331"/>
                  <a:gd name="T24" fmla="*/ 3 w 1397"/>
                  <a:gd name="T25" fmla="*/ 1 h 331"/>
                  <a:gd name="T26" fmla="*/ 3 w 1397"/>
                  <a:gd name="T27" fmla="*/ 1 h 331"/>
                  <a:gd name="T28" fmla="*/ 3 w 1397"/>
                  <a:gd name="T29" fmla="*/ 1 h 331"/>
                  <a:gd name="T30" fmla="*/ 4 w 1397"/>
                  <a:gd name="T31" fmla="*/ 1 h 331"/>
                  <a:gd name="T32" fmla="*/ 4 w 1397"/>
                  <a:gd name="T33" fmla="*/ 1 h 331"/>
                  <a:gd name="T34" fmla="*/ 4 w 1397"/>
                  <a:gd name="T35" fmla="*/ 1 h 331"/>
                  <a:gd name="T36" fmla="*/ 4 w 1397"/>
                  <a:gd name="T37" fmla="*/ 1 h 331"/>
                  <a:gd name="T38" fmla="*/ 4 w 1397"/>
                  <a:gd name="T39" fmla="*/ 1 h 331"/>
                  <a:gd name="T40" fmla="*/ 5 w 1397"/>
                  <a:gd name="T41" fmla="*/ 1 h 331"/>
                  <a:gd name="T42" fmla="*/ 5 w 1397"/>
                  <a:gd name="T43" fmla="*/ 1 h 331"/>
                  <a:gd name="T44" fmla="*/ 5 w 1397"/>
                  <a:gd name="T45" fmla="*/ 1 h 331"/>
                  <a:gd name="T46" fmla="*/ 5 w 1397"/>
                  <a:gd name="T47" fmla="*/ 1 h 331"/>
                  <a:gd name="T48" fmla="*/ 5 w 1397"/>
                  <a:gd name="T49" fmla="*/ 1 h 331"/>
                  <a:gd name="T50" fmla="*/ 6 w 1397"/>
                  <a:gd name="T51" fmla="*/ 1 h 331"/>
                  <a:gd name="T52" fmla="*/ 6 w 1397"/>
                  <a:gd name="T53" fmla="*/ 1 h 331"/>
                  <a:gd name="T54" fmla="*/ 6 w 1397"/>
                  <a:gd name="T55" fmla="*/ 1 h 331"/>
                  <a:gd name="T56" fmla="*/ 6 w 1397"/>
                  <a:gd name="T57" fmla="*/ 1 h 331"/>
                  <a:gd name="T58" fmla="*/ 6 w 1397"/>
                  <a:gd name="T59" fmla="*/ 0 h 331"/>
                  <a:gd name="T60" fmla="*/ 6 w 1397"/>
                  <a:gd name="T61" fmla="*/ 0 h 331"/>
                  <a:gd name="T62" fmla="*/ 6 w 1397"/>
                  <a:gd name="T63" fmla="*/ 0 h 331"/>
                  <a:gd name="T64" fmla="*/ 6 w 1397"/>
                  <a:gd name="T65" fmla="*/ 0 h 331"/>
                  <a:gd name="T66" fmla="*/ 6 w 1397"/>
                  <a:gd name="T67" fmla="*/ 0 h 331"/>
                  <a:gd name="T68" fmla="*/ 6 w 1397"/>
                  <a:gd name="T69" fmla="*/ 0 h 331"/>
                  <a:gd name="T70" fmla="*/ 6 w 1397"/>
                  <a:gd name="T71" fmla="*/ 0 h 331"/>
                  <a:gd name="T72" fmla="*/ 6 w 1397"/>
                  <a:gd name="T73" fmla="*/ 0 h 331"/>
                  <a:gd name="T74" fmla="*/ 7 w 1397"/>
                  <a:gd name="T75" fmla="*/ 0 h 331"/>
                  <a:gd name="T76" fmla="*/ 7 w 1397"/>
                  <a:gd name="T77" fmla="*/ 0 h 3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97"/>
                  <a:gd name="T118" fmla="*/ 0 h 331"/>
                  <a:gd name="T119" fmla="*/ 1397 w 1397"/>
                  <a:gd name="T120" fmla="*/ 331 h 3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97" h="331">
                    <a:moveTo>
                      <a:pt x="0" y="217"/>
                    </a:moveTo>
                    <a:lnTo>
                      <a:pt x="42" y="235"/>
                    </a:lnTo>
                    <a:lnTo>
                      <a:pt x="86" y="252"/>
                    </a:lnTo>
                    <a:lnTo>
                      <a:pt x="131" y="268"/>
                    </a:lnTo>
                    <a:lnTo>
                      <a:pt x="178" y="281"/>
                    </a:lnTo>
                    <a:lnTo>
                      <a:pt x="227" y="294"/>
                    </a:lnTo>
                    <a:lnTo>
                      <a:pt x="276" y="304"/>
                    </a:lnTo>
                    <a:lnTo>
                      <a:pt x="325" y="313"/>
                    </a:lnTo>
                    <a:lnTo>
                      <a:pt x="377" y="320"/>
                    </a:lnTo>
                    <a:lnTo>
                      <a:pt x="428" y="326"/>
                    </a:lnTo>
                    <a:lnTo>
                      <a:pt x="479" y="329"/>
                    </a:lnTo>
                    <a:lnTo>
                      <a:pt x="531" y="331"/>
                    </a:lnTo>
                    <a:lnTo>
                      <a:pt x="584" y="331"/>
                    </a:lnTo>
                    <a:lnTo>
                      <a:pt x="637" y="330"/>
                    </a:lnTo>
                    <a:lnTo>
                      <a:pt x="689" y="327"/>
                    </a:lnTo>
                    <a:lnTo>
                      <a:pt x="741" y="321"/>
                    </a:lnTo>
                    <a:lnTo>
                      <a:pt x="793" y="314"/>
                    </a:lnTo>
                    <a:lnTo>
                      <a:pt x="844" y="305"/>
                    </a:lnTo>
                    <a:lnTo>
                      <a:pt x="894" y="295"/>
                    </a:lnTo>
                    <a:lnTo>
                      <a:pt x="943" y="282"/>
                    </a:lnTo>
                    <a:lnTo>
                      <a:pt x="990" y="269"/>
                    </a:lnTo>
                    <a:lnTo>
                      <a:pt x="1035" y="253"/>
                    </a:lnTo>
                    <a:lnTo>
                      <a:pt x="1079" y="237"/>
                    </a:lnTo>
                    <a:lnTo>
                      <a:pt x="1121" y="219"/>
                    </a:lnTo>
                    <a:lnTo>
                      <a:pt x="1161" y="198"/>
                    </a:lnTo>
                    <a:lnTo>
                      <a:pt x="1199" y="178"/>
                    </a:lnTo>
                    <a:lnTo>
                      <a:pt x="1234" y="156"/>
                    </a:lnTo>
                    <a:lnTo>
                      <a:pt x="1251" y="145"/>
                    </a:lnTo>
                    <a:lnTo>
                      <a:pt x="1268" y="133"/>
                    </a:lnTo>
                    <a:lnTo>
                      <a:pt x="1284" y="121"/>
                    </a:lnTo>
                    <a:lnTo>
                      <a:pt x="1299" y="109"/>
                    </a:lnTo>
                    <a:lnTo>
                      <a:pt x="1313" y="96"/>
                    </a:lnTo>
                    <a:lnTo>
                      <a:pt x="1327" y="83"/>
                    </a:lnTo>
                    <a:lnTo>
                      <a:pt x="1341" y="70"/>
                    </a:lnTo>
                    <a:lnTo>
                      <a:pt x="1353" y="57"/>
                    </a:lnTo>
                    <a:lnTo>
                      <a:pt x="1366" y="43"/>
                    </a:lnTo>
                    <a:lnTo>
                      <a:pt x="1377" y="29"/>
                    </a:lnTo>
                    <a:lnTo>
                      <a:pt x="1387" y="15"/>
                    </a:lnTo>
                    <a:lnTo>
                      <a:pt x="1397" y="0"/>
                    </a:lnTo>
                  </a:path>
                </a:pathLst>
              </a:custGeom>
              <a:noFill/>
              <a:ln w="7938">
                <a:solidFill>
                  <a:srgbClr val="000000"/>
                </a:solidFill>
                <a:prstDash val="solid"/>
                <a:round/>
                <a:headEnd/>
                <a:tailEnd/>
              </a:ln>
            </p:spPr>
            <p:txBody>
              <a:bodyPr/>
              <a:lstStyle/>
              <a:p>
                <a:endParaRPr lang="en-US"/>
              </a:p>
            </p:txBody>
          </p:sp>
          <p:sp>
            <p:nvSpPr>
              <p:cNvPr id="54410" name="Line 3659"/>
              <p:cNvSpPr>
                <a:spLocks noChangeShapeType="1"/>
              </p:cNvSpPr>
              <p:nvPr/>
            </p:nvSpPr>
            <p:spPr bwMode="auto">
              <a:xfrm>
                <a:off x="3824" y="2369"/>
                <a:ext cx="0" cy="0"/>
              </a:xfrm>
              <a:prstGeom prst="line">
                <a:avLst/>
              </a:prstGeom>
              <a:noFill/>
              <a:ln w="7938">
                <a:solidFill>
                  <a:srgbClr val="000000"/>
                </a:solidFill>
                <a:round/>
                <a:headEnd/>
                <a:tailEnd/>
              </a:ln>
            </p:spPr>
            <p:txBody>
              <a:bodyPr/>
              <a:lstStyle/>
              <a:p>
                <a:endParaRPr lang="en-US"/>
              </a:p>
            </p:txBody>
          </p:sp>
          <p:sp>
            <p:nvSpPr>
              <p:cNvPr id="54411" name="Line 3660"/>
              <p:cNvSpPr>
                <a:spLocks noChangeShapeType="1"/>
              </p:cNvSpPr>
              <p:nvPr/>
            </p:nvSpPr>
            <p:spPr bwMode="auto">
              <a:xfrm>
                <a:off x="3824" y="2268"/>
                <a:ext cx="0" cy="0"/>
              </a:xfrm>
              <a:prstGeom prst="line">
                <a:avLst/>
              </a:prstGeom>
              <a:noFill/>
              <a:ln w="7938">
                <a:solidFill>
                  <a:srgbClr val="000000"/>
                </a:solidFill>
                <a:round/>
                <a:headEnd/>
                <a:tailEnd/>
              </a:ln>
            </p:spPr>
            <p:txBody>
              <a:bodyPr/>
              <a:lstStyle/>
              <a:p>
                <a:endParaRPr lang="en-US"/>
              </a:p>
            </p:txBody>
          </p:sp>
          <p:sp>
            <p:nvSpPr>
              <p:cNvPr id="54412" name="Line 3661"/>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3" name="Line 3662"/>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4" name="Line 3663"/>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5" name="Line 3664"/>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6" name="Line 3665"/>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7" name="Line 3666"/>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8" name="Line 3667"/>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19" name="Line 3668"/>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0" name="Line 3669"/>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1" name="Line 3670"/>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2" name="Line 3671"/>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3" name="Line 3672"/>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4" name="Line 3673"/>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5" name="Line 3674"/>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6" name="Line 3675"/>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7" name="Line 3676"/>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8" name="Line 3677"/>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29" name="Line 3678"/>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30" name="Line 3679"/>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31" name="Line 3680"/>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32" name="Line 3681"/>
              <p:cNvSpPr>
                <a:spLocks noChangeShapeType="1"/>
              </p:cNvSpPr>
              <p:nvPr/>
            </p:nvSpPr>
            <p:spPr bwMode="auto">
              <a:xfrm flipV="1">
                <a:off x="3824" y="2268"/>
                <a:ext cx="0" cy="101"/>
              </a:xfrm>
              <a:prstGeom prst="line">
                <a:avLst/>
              </a:prstGeom>
              <a:noFill/>
              <a:ln w="7938">
                <a:solidFill>
                  <a:srgbClr val="000000"/>
                </a:solidFill>
                <a:round/>
                <a:headEnd/>
                <a:tailEnd/>
              </a:ln>
            </p:spPr>
            <p:txBody>
              <a:bodyPr/>
              <a:lstStyle/>
              <a:p>
                <a:endParaRPr lang="en-US"/>
              </a:p>
            </p:txBody>
          </p:sp>
          <p:sp>
            <p:nvSpPr>
              <p:cNvPr id="54433" name="Freeform 3682"/>
              <p:cNvSpPr>
                <a:spLocks/>
              </p:cNvSpPr>
              <p:nvPr/>
            </p:nvSpPr>
            <p:spPr bwMode="auto">
              <a:xfrm>
                <a:off x="3813" y="2369"/>
                <a:ext cx="11" cy="8"/>
              </a:xfrm>
              <a:custGeom>
                <a:avLst/>
                <a:gdLst>
                  <a:gd name="T0" fmla="*/ 0 w 70"/>
                  <a:gd name="T1" fmla="*/ 0 h 48"/>
                  <a:gd name="T2" fmla="*/ 0 w 70"/>
                  <a:gd name="T3" fmla="*/ 0 h 48"/>
                  <a:gd name="T4" fmla="*/ 0 w 70"/>
                  <a:gd name="T5" fmla="*/ 0 h 48"/>
                  <a:gd name="T6" fmla="*/ 0 w 70"/>
                  <a:gd name="T7" fmla="*/ 0 h 48"/>
                  <a:gd name="T8" fmla="*/ 0 w 70"/>
                  <a:gd name="T9" fmla="*/ 0 h 48"/>
                  <a:gd name="T10" fmla="*/ 0 w 70"/>
                  <a:gd name="T11" fmla="*/ 0 h 48"/>
                  <a:gd name="T12" fmla="*/ 0 w 70"/>
                  <a:gd name="T13" fmla="*/ 0 h 48"/>
                  <a:gd name="T14" fmla="*/ 0 w 70"/>
                  <a:gd name="T15" fmla="*/ 0 h 48"/>
                  <a:gd name="T16" fmla="*/ 0 w 70"/>
                  <a:gd name="T17" fmla="*/ 0 h 48"/>
                  <a:gd name="T18" fmla="*/ 0 w 70"/>
                  <a:gd name="T19" fmla="*/ 0 h 48"/>
                  <a:gd name="T20" fmla="*/ 0 w 70"/>
                  <a:gd name="T21" fmla="*/ 0 h 48"/>
                  <a:gd name="T22" fmla="*/ 0 w 70"/>
                  <a:gd name="T23" fmla="*/ 0 h 48"/>
                  <a:gd name="T24" fmla="*/ 0 w 70"/>
                  <a:gd name="T25" fmla="*/ 0 h 48"/>
                  <a:gd name="T26" fmla="*/ 0 w 70"/>
                  <a:gd name="T27" fmla="*/ 0 h 48"/>
                  <a:gd name="T28" fmla="*/ 0 w 70"/>
                  <a:gd name="T29" fmla="*/ 0 h 48"/>
                  <a:gd name="T30" fmla="*/ 0 w 70"/>
                  <a:gd name="T31" fmla="*/ 0 h 48"/>
                  <a:gd name="T32" fmla="*/ 0 w 70"/>
                  <a:gd name="T33" fmla="*/ 0 h 48"/>
                  <a:gd name="T34" fmla="*/ 0 w 70"/>
                  <a:gd name="T35" fmla="*/ 0 h 48"/>
                  <a:gd name="T36" fmla="*/ 0 w 70"/>
                  <a:gd name="T37" fmla="*/ 0 h 48"/>
                  <a:gd name="T38" fmla="*/ 0 w 70"/>
                  <a:gd name="T39" fmla="*/ 0 h 48"/>
                  <a:gd name="T40" fmla="*/ 0 w 70"/>
                  <a:gd name="T41" fmla="*/ 0 h 48"/>
                  <a:gd name="T42" fmla="*/ 0 w 70"/>
                  <a:gd name="T43" fmla="*/ 0 h 48"/>
                  <a:gd name="T44" fmla="*/ 0 w 70"/>
                  <a:gd name="T45" fmla="*/ 0 h 48"/>
                  <a:gd name="T46" fmla="*/ 0 w 70"/>
                  <a:gd name="T47" fmla="*/ 0 h 48"/>
                  <a:gd name="T48" fmla="*/ 0 w 70"/>
                  <a:gd name="T49" fmla="*/ 0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
                  <a:gd name="T76" fmla="*/ 0 h 48"/>
                  <a:gd name="T77" fmla="*/ 70 w 70"/>
                  <a:gd name="T78" fmla="*/ 48 h 4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 h="48">
                    <a:moveTo>
                      <a:pt x="70" y="0"/>
                    </a:moveTo>
                    <a:lnTo>
                      <a:pt x="68" y="4"/>
                    </a:lnTo>
                    <a:lnTo>
                      <a:pt x="68" y="9"/>
                    </a:lnTo>
                    <a:lnTo>
                      <a:pt x="67" y="14"/>
                    </a:lnTo>
                    <a:lnTo>
                      <a:pt x="66" y="18"/>
                    </a:lnTo>
                    <a:lnTo>
                      <a:pt x="65" y="23"/>
                    </a:lnTo>
                    <a:lnTo>
                      <a:pt x="64" y="26"/>
                    </a:lnTo>
                    <a:lnTo>
                      <a:pt x="62" y="29"/>
                    </a:lnTo>
                    <a:lnTo>
                      <a:pt x="59" y="33"/>
                    </a:lnTo>
                    <a:lnTo>
                      <a:pt x="57" y="36"/>
                    </a:lnTo>
                    <a:lnTo>
                      <a:pt x="55" y="39"/>
                    </a:lnTo>
                    <a:lnTo>
                      <a:pt x="51" y="41"/>
                    </a:lnTo>
                    <a:lnTo>
                      <a:pt x="48" y="43"/>
                    </a:lnTo>
                    <a:lnTo>
                      <a:pt x="45" y="45"/>
                    </a:lnTo>
                    <a:lnTo>
                      <a:pt x="41" y="46"/>
                    </a:lnTo>
                    <a:lnTo>
                      <a:pt x="38" y="48"/>
                    </a:lnTo>
                    <a:lnTo>
                      <a:pt x="33" y="48"/>
                    </a:lnTo>
                    <a:lnTo>
                      <a:pt x="30" y="48"/>
                    </a:lnTo>
                    <a:lnTo>
                      <a:pt x="25" y="48"/>
                    </a:lnTo>
                    <a:lnTo>
                      <a:pt x="22" y="48"/>
                    </a:lnTo>
                    <a:lnTo>
                      <a:pt x="17" y="46"/>
                    </a:lnTo>
                    <a:lnTo>
                      <a:pt x="13" y="45"/>
                    </a:lnTo>
                    <a:lnTo>
                      <a:pt x="8" y="44"/>
                    </a:lnTo>
                    <a:lnTo>
                      <a:pt x="4" y="42"/>
                    </a:lnTo>
                    <a:lnTo>
                      <a:pt x="0" y="40"/>
                    </a:lnTo>
                  </a:path>
                </a:pathLst>
              </a:custGeom>
              <a:noFill/>
              <a:ln w="7938">
                <a:solidFill>
                  <a:srgbClr val="000000"/>
                </a:solidFill>
                <a:prstDash val="solid"/>
                <a:round/>
                <a:headEnd/>
                <a:tailEnd/>
              </a:ln>
            </p:spPr>
            <p:txBody>
              <a:bodyPr/>
              <a:lstStyle/>
              <a:p>
                <a:endParaRPr lang="en-US"/>
              </a:p>
            </p:txBody>
          </p:sp>
          <p:sp>
            <p:nvSpPr>
              <p:cNvPr id="54434" name="Freeform 3683"/>
              <p:cNvSpPr>
                <a:spLocks/>
              </p:cNvSpPr>
              <p:nvPr/>
            </p:nvSpPr>
            <p:spPr bwMode="auto">
              <a:xfrm>
                <a:off x="3774" y="2337"/>
                <a:ext cx="39" cy="39"/>
              </a:xfrm>
              <a:custGeom>
                <a:avLst/>
                <a:gdLst>
                  <a:gd name="T0" fmla="*/ 0 w 234"/>
                  <a:gd name="T1" fmla="*/ 0 h 235"/>
                  <a:gd name="T2" fmla="*/ 0 w 234"/>
                  <a:gd name="T3" fmla="*/ 0 h 235"/>
                  <a:gd name="T4" fmla="*/ 0 w 234"/>
                  <a:gd name="T5" fmla="*/ 0 h 235"/>
                  <a:gd name="T6" fmla="*/ 0 w 234"/>
                  <a:gd name="T7" fmla="*/ 0 h 235"/>
                  <a:gd name="T8" fmla="*/ 0 w 234"/>
                  <a:gd name="T9" fmla="*/ 0 h 235"/>
                  <a:gd name="T10" fmla="*/ 0 w 234"/>
                  <a:gd name="T11" fmla="*/ 0 h 235"/>
                  <a:gd name="T12" fmla="*/ 0 w 234"/>
                  <a:gd name="T13" fmla="*/ 0 h 235"/>
                  <a:gd name="T14" fmla="*/ 0 w 234"/>
                  <a:gd name="T15" fmla="*/ 0 h 235"/>
                  <a:gd name="T16" fmla="*/ 0 w 234"/>
                  <a:gd name="T17" fmla="*/ 0 h 235"/>
                  <a:gd name="T18" fmla="*/ 1 w 234"/>
                  <a:gd name="T19" fmla="*/ 1 h 235"/>
                  <a:gd name="T20" fmla="*/ 1 w 234"/>
                  <a:gd name="T21" fmla="*/ 1 h 235"/>
                  <a:gd name="T22" fmla="*/ 1 w 234"/>
                  <a:gd name="T23" fmla="*/ 1 h 235"/>
                  <a:gd name="T24" fmla="*/ 1 w 234"/>
                  <a:gd name="T25" fmla="*/ 1 h 235"/>
                  <a:gd name="T26" fmla="*/ 1 w 234"/>
                  <a:gd name="T27" fmla="*/ 1 h 235"/>
                  <a:gd name="T28" fmla="*/ 1 w 234"/>
                  <a:gd name="T29" fmla="*/ 1 h 235"/>
                  <a:gd name="T30" fmla="*/ 1 w 234"/>
                  <a:gd name="T31" fmla="*/ 1 h 235"/>
                  <a:gd name="T32" fmla="*/ 1 w 234"/>
                  <a:gd name="T33" fmla="*/ 1 h 2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4"/>
                  <a:gd name="T52" fmla="*/ 0 h 235"/>
                  <a:gd name="T53" fmla="*/ 234 w 234"/>
                  <a:gd name="T54" fmla="*/ 235 h 2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4" h="235">
                    <a:moveTo>
                      <a:pt x="0" y="0"/>
                    </a:moveTo>
                    <a:lnTo>
                      <a:pt x="8" y="16"/>
                    </a:lnTo>
                    <a:lnTo>
                      <a:pt x="17" y="33"/>
                    </a:lnTo>
                    <a:lnTo>
                      <a:pt x="28" y="49"/>
                    </a:lnTo>
                    <a:lnTo>
                      <a:pt x="38" y="64"/>
                    </a:lnTo>
                    <a:lnTo>
                      <a:pt x="50" y="80"/>
                    </a:lnTo>
                    <a:lnTo>
                      <a:pt x="63" y="96"/>
                    </a:lnTo>
                    <a:lnTo>
                      <a:pt x="75" y="111"/>
                    </a:lnTo>
                    <a:lnTo>
                      <a:pt x="90" y="126"/>
                    </a:lnTo>
                    <a:lnTo>
                      <a:pt x="105" y="140"/>
                    </a:lnTo>
                    <a:lnTo>
                      <a:pt x="121" y="155"/>
                    </a:lnTo>
                    <a:lnTo>
                      <a:pt x="138" y="169"/>
                    </a:lnTo>
                    <a:lnTo>
                      <a:pt x="156" y="182"/>
                    </a:lnTo>
                    <a:lnTo>
                      <a:pt x="174" y="196"/>
                    </a:lnTo>
                    <a:lnTo>
                      <a:pt x="193" y="210"/>
                    </a:lnTo>
                    <a:lnTo>
                      <a:pt x="213" y="222"/>
                    </a:lnTo>
                    <a:lnTo>
                      <a:pt x="234" y="235"/>
                    </a:lnTo>
                  </a:path>
                </a:pathLst>
              </a:custGeom>
              <a:noFill/>
              <a:ln w="7938">
                <a:solidFill>
                  <a:srgbClr val="000000"/>
                </a:solidFill>
                <a:prstDash val="solid"/>
                <a:round/>
                <a:headEnd/>
                <a:tailEnd/>
              </a:ln>
            </p:spPr>
            <p:txBody>
              <a:bodyPr/>
              <a:lstStyle/>
              <a:p>
                <a:endParaRPr lang="en-US"/>
              </a:p>
            </p:txBody>
          </p:sp>
          <p:sp>
            <p:nvSpPr>
              <p:cNvPr id="54435" name="Freeform 3684"/>
              <p:cNvSpPr>
                <a:spLocks/>
              </p:cNvSpPr>
              <p:nvPr/>
            </p:nvSpPr>
            <p:spPr bwMode="auto">
              <a:xfrm>
                <a:off x="3771" y="2315"/>
                <a:ext cx="3" cy="22"/>
              </a:xfrm>
              <a:custGeom>
                <a:avLst/>
                <a:gdLst>
                  <a:gd name="T0" fmla="*/ 0 w 18"/>
                  <a:gd name="T1" fmla="*/ 1 h 130"/>
                  <a:gd name="T2" fmla="*/ 0 w 18"/>
                  <a:gd name="T3" fmla="*/ 1 h 130"/>
                  <a:gd name="T4" fmla="*/ 0 w 18"/>
                  <a:gd name="T5" fmla="*/ 1 h 130"/>
                  <a:gd name="T6" fmla="*/ 0 w 18"/>
                  <a:gd name="T7" fmla="*/ 1 h 130"/>
                  <a:gd name="T8" fmla="*/ 0 w 18"/>
                  <a:gd name="T9" fmla="*/ 1 h 130"/>
                  <a:gd name="T10" fmla="*/ 0 w 18"/>
                  <a:gd name="T11" fmla="*/ 1 h 130"/>
                  <a:gd name="T12" fmla="*/ 0 w 18"/>
                  <a:gd name="T13" fmla="*/ 1 h 130"/>
                  <a:gd name="T14" fmla="*/ 0 w 18"/>
                  <a:gd name="T15" fmla="*/ 1 h 130"/>
                  <a:gd name="T16" fmla="*/ 0 w 18"/>
                  <a:gd name="T17" fmla="*/ 1 h 130"/>
                  <a:gd name="T18" fmla="*/ 0 w 18"/>
                  <a:gd name="T19" fmla="*/ 1 h 130"/>
                  <a:gd name="T20" fmla="*/ 0 w 18"/>
                  <a:gd name="T21" fmla="*/ 0 h 130"/>
                  <a:gd name="T22" fmla="*/ 0 w 18"/>
                  <a:gd name="T23" fmla="*/ 0 h 130"/>
                  <a:gd name="T24" fmla="*/ 0 w 18"/>
                  <a:gd name="T25" fmla="*/ 0 h 130"/>
                  <a:gd name="T26" fmla="*/ 0 w 18"/>
                  <a:gd name="T27" fmla="*/ 0 h 130"/>
                  <a:gd name="T28" fmla="*/ 0 w 18"/>
                  <a:gd name="T29" fmla="*/ 0 h 130"/>
                  <a:gd name="T30" fmla="*/ 0 w 18"/>
                  <a:gd name="T31" fmla="*/ 0 h 130"/>
                  <a:gd name="T32" fmla="*/ 0 w 18"/>
                  <a:gd name="T33" fmla="*/ 0 h 130"/>
                  <a:gd name="T34" fmla="*/ 0 w 18"/>
                  <a:gd name="T35" fmla="*/ 0 h 130"/>
                  <a:gd name="T36" fmla="*/ 0 w 18"/>
                  <a:gd name="T37" fmla="*/ 0 h 130"/>
                  <a:gd name="T38" fmla="*/ 0 w 18"/>
                  <a:gd name="T39" fmla="*/ 0 h 130"/>
                  <a:gd name="T40" fmla="*/ 0 w 18"/>
                  <a:gd name="T41" fmla="*/ 0 h 130"/>
                  <a:gd name="T42" fmla="*/ 0 w 18"/>
                  <a:gd name="T43" fmla="*/ 0 h 130"/>
                  <a:gd name="T44" fmla="*/ 0 w 18"/>
                  <a:gd name="T45" fmla="*/ 0 h 130"/>
                  <a:gd name="T46" fmla="*/ 0 w 18"/>
                  <a:gd name="T47" fmla="*/ 0 h 130"/>
                  <a:gd name="T48" fmla="*/ 0 w 18"/>
                  <a:gd name="T49" fmla="*/ 0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130"/>
                  <a:gd name="T77" fmla="*/ 18 w 18"/>
                  <a:gd name="T78" fmla="*/ 130 h 1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130">
                    <a:moveTo>
                      <a:pt x="18" y="130"/>
                    </a:moveTo>
                    <a:lnTo>
                      <a:pt x="17" y="126"/>
                    </a:lnTo>
                    <a:lnTo>
                      <a:pt x="16" y="122"/>
                    </a:lnTo>
                    <a:lnTo>
                      <a:pt x="15" y="118"/>
                    </a:lnTo>
                    <a:lnTo>
                      <a:pt x="13" y="114"/>
                    </a:lnTo>
                    <a:lnTo>
                      <a:pt x="12" y="108"/>
                    </a:lnTo>
                    <a:lnTo>
                      <a:pt x="10" y="104"/>
                    </a:lnTo>
                    <a:lnTo>
                      <a:pt x="9" y="99"/>
                    </a:lnTo>
                    <a:lnTo>
                      <a:pt x="8" y="93"/>
                    </a:lnTo>
                    <a:lnTo>
                      <a:pt x="7" y="88"/>
                    </a:lnTo>
                    <a:lnTo>
                      <a:pt x="6" y="82"/>
                    </a:lnTo>
                    <a:lnTo>
                      <a:pt x="6" y="76"/>
                    </a:lnTo>
                    <a:lnTo>
                      <a:pt x="5" y="71"/>
                    </a:lnTo>
                    <a:lnTo>
                      <a:pt x="4" y="64"/>
                    </a:lnTo>
                    <a:lnTo>
                      <a:pt x="4" y="58"/>
                    </a:lnTo>
                    <a:lnTo>
                      <a:pt x="3" y="53"/>
                    </a:lnTo>
                    <a:lnTo>
                      <a:pt x="3" y="46"/>
                    </a:lnTo>
                    <a:lnTo>
                      <a:pt x="1" y="40"/>
                    </a:lnTo>
                    <a:lnTo>
                      <a:pt x="1" y="34"/>
                    </a:lnTo>
                    <a:lnTo>
                      <a:pt x="1" y="28"/>
                    </a:lnTo>
                    <a:lnTo>
                      <a:pt x="0" y="22"/>
                    </a:lnTo>
                    <a:lnTo>
                      <a:pt x="0" y="16"/>
                    </a:lnTo>
                    <a:lnTo>
                      <a:pt x="0" y="12"/>
                    </a:lnTo>
                    <a:lnTo>
                      <a:pt x="0" y="6"/>
                    </a:lnTo>
                    <a:lnTo>
                      <a:pt x="0" y="0"/>
                    </a:lnTo>
                  </a:path>
                </a:pathLst>
              </a:custGeom>
              <a:noFill/>
              <a:ln w="7938">
                <a:solidFill>
                  <a:srgbClr val="000000"/>
                </a:solidFill>
                <a:prstDash val="solid"/>
                <a:round/>
                <a:headEnd/>
                <a:tailEnd/>
              </a:ln>
            </p:spPr>
            <p:txBody>
              <a:bodyPr/>
              <a:lstStyle/>
              <a:p>
                <a:endParaRPr lang="en-US"/>
              </a:p>
            </p:txBody>
          </p:sp>
          <p:sp>
            <p:nvSpPr>
              <p:cNvPr id="54436" name="Line 3685"/>
              <p:cNvSpPr>
                <a:spLocks noChangeShapeType="1"/>
              </p:cNvSpPr>
              <p:nvPr/>
            </p:nvSpPr>
            <p:spPr bwMode="auto">
              <a:xfrm>
                <a:off x="3771" y="2315"/>
                <a:ext cx="0" cy="0"/>
              </a:xfrm>
              <a:prstGeom prst="line">
                <a:avLst/>
              </a:prstGeom>
              <a:noFill/>
              <a:ln w="7938">
                <a:solidFill>
                  <a:srgbClr val="000000"/>
                </a:solidFill>
                <a:round/>
                <a:headEnd/>
                <a:tailEnd/>
              </a:ln>
            </p:spPr>
            <p:txBody>
              <a:bodyPr/>
              <a:lstStyle/>
              <a:p>
                <a:endParaRPr lang="en-US"/>
              </a:p>
            </p:txBody>
          </p:sp>
          <p:sp>
            <p:nvSpPr>
              <p:cNvPr id="54437" name="Line 3686"/>
              <p:cNvSpPr>
                <a:spLocks noChangeShapeType="1"/>
              </p:cNvSpPr>
              <p:nvPr/>
            </p:nvSpPr>
            <p:spPr bwMode="auto">
              <a:xfrm>
                <a:off x="3771" y="2311"/>
                <a:ext cx="0" cy="0"/>
              </a:xfrm>
              <a:prstGeom prst="line">
                <a:avLst/>
              </a:prstGeom>
              <a:noFill/>
              <a:ln w="7938">
                <a:solidFill>
                  <a:srgbClr val="000000"/>
                </a:solidFill>
                <a:round/>
                <a:headEnd/>
                <a:tailEnd/>
              </a:ln>
            </p:spPr>
            <p:txBody>
              <a:bodyPr/>
              <a:lstStyle/>
              <a:p>
                <a:endParaRPr lang="en-US"/>
              </a:p>
            </p:txBody>
          </p:sp>
          <p:sp>
            <p:nvSpPr>
              <p:cNvPr id="54438" name="Line 3687"/>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39" name="Line 3688"/>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0" name="Line 3689"/>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1" name="Line 3690"/>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2" name="Line 3691"/>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3" name="Line 3692"/>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4" name="Line 3693"/>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5" name="Line 3694"/>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6" name="Line 3695"/>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7" name="Line 3696"/>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8" name="Line 3697"/>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49" name="Line 3698"/>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0" name="Line 3699"/>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1" name="Line 3700"/>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2" name="Line 3701"/>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3" name="Line 3702"/>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4" name="Line 3703"/>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5" name="Line 3704"/>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6" name="Line 3705"/>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7" name="Line 3706"/>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8" name="Line 3707"/>
              <p:cNvSpPr>
                <a:spLocks noChangeShapeType="1"/>
              </p:cNvSpPr>
              <p:nvPr/>
            </p:nvSpPr>
            <p:spPr bwMode="auto">
              <a:xfrm flipV="1">
                <a:off x="3771" y="2311"/>
                <a:ext cx="0" cy="4"/>
              </a:xfrm>
              <a:prstGeom prst="line">
                <a:avLst/>
              </a:prstGeom>
              <a:noFill/>
              <a:ln w="7938">
                <a:solidFill>
                  <a:srgbClr val="000000"/>
                </a:solidFill>
                <a:round/>
                <a:headEnd/>
                <a:tailEnd/>
              </a:ln>
            </p:spPr>
            <p:txBody>
              <a:bodyPr/>
              <a:lstStyle/>
              <a:p>
                <a:endParaRPr lang="en-US"/>
              </a:p>
            </p:txBody>
          </p:sp>
          <p:sp>
            <p:nvSpPr>
              <p:cNvPr id="54459" name="Freeform 3708"/>
              <p:cNvSpPr>
                <a:spLocks/>
              </p:cNvSpPr>
              <p:nvPr/>
            </p:nvSpPr>
            <p:spPr bwMode="auto">
              <a:xfrm>
                <a:off x="3769" y="2289"/>
                <a:ext cx="7" cy="22"/>
              </a:xfrm>
              <a:custGeom>
                <a:avLst/>
                <a:gdLst>
                  <a:gd name="T0" fmla="*/ 0 w 41"/>
                  <a:gd name="T1" fmla="*/ 1 h 128"/>
                  <a:gd name="T2" fmla="*/ 0 w 41"/>
                  <a:gd name="T3" fmla="*/ 1 h 128"/>
                  <a:gd name="T4" fmla="*/ 0 w 41"/>
                  <a:gd name="T5" fmla="*/ 1 h 128"/>
                  <a:gd name="T6" fmla="*/ 0 w 41"/>
                  <a:gd name="T7" fmla="*/ 1 h 128"/>
                  <a:gd name="T8" fmla="*/ 0 w 41"/>
                  <a:gd name="T9" fmla="*/ 1 h 128"/>
                  <a:gd name="T10" fmla="*/ 0 w 41"/>
                  <a:gd name="T11" fmla="*/ 1 h 128"/>
                  <a:gd name="T12" fmla="*/ 0 w 41"/>
                  <a:gd name="T13" fmla="*/ 1 h 128"/>
                  <a:gd name="T14" fmla="*/ 0 w 41"/>
                  <a:gd name="T15" fmla="*/ 1 h 128"/>
                  <a:gd name="T16" fmla="*/ 0 w 41"/>
                  <a:gd name="T17" fmla="*/ 1 h 128"/>
                  <a:gd name="T18" fmla="*/ 0 w 41"/>
                  <a:gd name="T19" fmla="*/ 1 h 128"/>
                  <a:gd name="T20" fmla="*/ 0 w 41"/>
                  <a:gd name="T21" fmla="*/ 0 h 128"/>
                  <a:gd name="T22" fmla="*/ 0 w 41"/>
                  <a:gd name="T23" fmla="*/ 0 h 128"/>
                  <a:gd name="T24" fmla="*/ 0 w 41"/>
                  <a:gd name="T25" fmla="*/ 0 h 128"/>
                  <a:gd name="T26" fmla="*/ 0 w 41"/>
                  <a:gd name="T27" fmla="*/ 0 h 128"/>
                  <a:gd name="T28" fmla="*/ 0 w 41"/>
                  <a:gd name="T29" fmla="*/ 0 h 128"/>
                  <a:gd name="T30" fmla="*/ 0 w 41"/>
                  <a:gd name="T31" fmla="*/ 0 h 128"/>
                  <a:gd name="T32" fmla="*/ 0 w 41"/>
                  <a:gd name="T33" fmla="*/ 0 h 128"/>
                  <a:gd name="T34" fmla="*/ 0 w 41"/>
                  <a:gd name="T35" fmla="*/ 0 h 128"/>
                  <a:gd name="T36" fmla="*/ 0 w 41"/>
                  <a:gd name="T37" fmla="*/ 0 h 128"/>
                  <a:gd name="T38" fmla="*/ 0 w 41"/>
                  <a:gd name="T39" fmla="*/ 0 h 128"/>
                  <a:gd name="T40" fmla="*/ 0 w 41"/>
                  <a:gd name="T41" fmla="*/ 0 h 128"/>
                  <a:gd name="T42" fmla="*/ 0 w 41"/>
                  <a:gd name="T43" fmla="*/ 0 h 128"/>
                  <a:gd name="T44" fmla="*/ 0 w 41"/>
                  <a:gd name="T45" fmla="*/ 0 h 128"/>
                  <a:gd name="T46" fmla="*/ 0 w 41"/>
                  <a:gd name="T47" fmla="*/ 0 h 128"/>
                  <a:gd name="T48" fmla="*/ 0 w 41"/>
                  <a:gd name="T49" fmla="*/ 0 h 128"/>
                  <a:gd name="T50" fmla="*/ 0 w 41"/>
                  <a:gd name="T51" fmla="*/ 0 h 128"/>
                  <a:gd name="T52" fmla="*/ 0 w 41"/>
                  <a:gd name="T53" fmla="*/ 0 h 128"/>
                  <a:gd name="T54" fmla="*/ 0 w 41"/>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128"/>
                  <a:gd name="T86" fmla="*/ 41 w 41"/>
                  <a:gd name="T87" fmla="*/ 128 h 12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128">
                    <a:moveTo>
                      <a:pt x="10" y="128"/>
                    </a:moveTo>
                    <a:lnTo>
                      <a:pt x="8" y="124"/>
                    </a:lnTo>
                    <a:lnTo>
                      <a:pt x="6" y="119"/>
                    </a:lnTo>
                    <a:lnTo>
                      <a:pt x="5" y="113"/>
                    </a:lnTo>
                    <a:lnTo>
                      <a:pt x="3" y="109"/>
                    </a:lnTo>
                    <a:lnTo>
                      <a:pt x="2" y="104"/>
                    </a:lnTo>
                    <a:lnTo>
                      <a:pt x="1" y="100"/>
                    </a:lnTo>
                    <a:lnTo>
                      <a:pt x="0" y="94"/>
                    </a:lnTo>
                    <a:lnTo>
                      <a:pt x="0" y="90"/>
                    </a:lnTo>
                    <a:lnTo>
                      <a:pt x="0" y="85"/>
                    </a:lnTo>
                    <a:lnTo>
                      <a:pt x="0" y="81"/>
                    </a:lnTo>
                    <a:lnTo>
                      <a:pt x="1" y="75"/>
                    </a:lnTo>
                    <a:lnTo>
                      <a:pt x="1" y="70"/>
                    </a:lnTo>
                    <a:lnTo>
                      <a:pt x="2" y="66"/>
                    </a:lnTo>
                    <a:lnTo>
                      <a:pt x="3" y="60"/>
                    </a:lnTo>
                    <a:lnTo>
                      <a:pt x="5" y="56"/>
                    </a:lnTo>
                    <a:lnTo>
                      <a:pt x="7" y="51"/>
                    </a:lnTo>
                    <a:lnTo>
                      <a:pt x="8" y="46"/>
                    </a:lnTo>
                    <a:lnTo>
                      <a:pt x="10" y="41"/>
                    </a:lnTo>
                    <a:lnTo>
                      <a:pt x="13" y="36"/>
                    </a:lnTo>
                    <a:lnTo>
                      <a:pt x="16" y="32"/>
                    </a:lnTo>
                    <a:lnTo>
                      <a:pt x="18" y="27"/>
                    </a:lnTo>
                    <a:lnTo>
                      <a:pt x="22" y="23"/>
                    </a:lnTo>
                    <a:lnTo>
                      <a:pt x="25" y="18"/>
                    </a:lnTo>
                    <a:lnTo>
                      <a:pt x="28" y="14"/>
                    </a:lnTo>
                    <a:lnTo>
                      <a:pt x="33" y="9"/>
                    </a:lnTo>
                    <a:lnTo>
                      <a:pt x="36" y="4"/>
                    </a:lnTo>
                    <a:lnTo>
                      <a:pt x="41" y="0"/>
                    </a:lnTo>
                  </a:path>
                </a:pathLst>
              </a:custGeom>
              <a:noFill/>
              <a:ln w="7938">
                <a:solidFill>
                  <a:srgbClr val="000000"/>
                </a:solidFill>
                <a:prstDash val="solid"/>
                <a:round/>
                <a:headEnd/>
                <a:tailEnd/>
              </a:ln>
            </p:spPr>
            <p:txBody>
              <a:bodyPr/>
              <a:lstStyle/>
              <a:p>
                <a:endParaRPr lang="en-US"/>
              </a:p>
            </p:txBody>
          </p:sp>
          <p:sp>
            <p:nvSpPr>
              <p:cNvPr id="54460" name="Freeform 3709"/>
              <p:cNvSpPr>
                <a:spLocks/>
              </p:cNvSpPr>
              <p:nvPr/>
            </p:nvSpPr>
            <p:spPr bwMode="auto">
              <a:xfrm>
                <a:off x="3769" y="2278"/>
                <a:ext cx="2" cy="7"/>
              </a:xfrm>
              <a:custGeom>
                <a:avLst/>
                <a:gdLst>
                  <a:gd name="T0" fmla="*/ 0 w 10"/>
                  <a:gd name="T1" fmla="*/ 0 h 43"/>
                  <a:gd name="T2" fmla="*/ 0 w 10"/>
                  <a:gd name="T3" fmla="*/ 0 h 43"/>
                  <a:gd name="T4" fmla="*/ 0 w 10"/>
                  <a:gd name="T5" fmla="*/ 0 h 43"/>
                  <a:gd name="T6" fmla="*/ 0 w 10"/>
                  <a:gd name="T7" fmla="*/ 0 h 43"/>
                  <a:gd name="T8" fmla="*/ 0 w 10"/>
                  <a:gd name="T9" fmla="*/ 0 h 43"/>
                  <a:gd name="T10" fmla="*/ 0 w 10"/>
                  <a:gd name="T11" fmla="*/ 0 h 43"/>
                  <a:gd name="T12" fmla="*/ 0 w 10"/>
                  <a:gd name="T13" fmla="*/ 0 h 43"/>
                  <a:gd name="T14" fmla="*/ 0 w 10"/>
                  <a:gd name="T15" fmla="*/ 0 h 43"/>
                  <a:gd name="T16" fmla="*/ 0 w 10"/>
                  <a:gd name="T17" fmla="*/ 0 h 43"/>
                  <a:gd name="T18" fmla="*/ 0 w 10"/>
                  <a:gd name="T19" fmla="*/ 0 h 43"/>
                  <a:gd name="T20" fmla="*/ 0 w 10"/>
                  <a:gd name="T21" fmla="*/ 0 h 43"/>
                  <a:gd name="T22" fmla="*/ 0 w 10"/>
                  <a:gd name="T23" fmla="*/ 0 h 43"/>
                  <a:gd name="T24" fmla="*/ 0 w 10"/>
                  <a:gd name="T25" fmla="*/ 0 h 43"/>
                  <a:gd name="T26" fmla="*/ 0 w 10"/>
                  <a:gd name="T27" fmla="*/ 0 h 43"/>
                  <a:gd name="T28" fmla="*/ 0 w 10"/>
                  <a:gd name="T29" fmla="*/ 0 h 43"/>
                  <a:gd name="T30" fmla="*/ 0 w 10"/>
                  <a:gd name="T31" fmla="*/ 0 h 43"/>
                  <a:gd name="T32" fmla="*/ 0 w 10"/>
                  <a:gd name="T33" fmla="*/ 0 h 43"/>
                  <a:gd name="T34" fmla="*/ 0 w 10"/>
                  <a:gd name="T35" fmla="*/ 0 h 43"/>
                  <a:gd name="T36" fmla="*/ 0 w 10"/>
                  <a:gd name="T37" fmla="*/ 0 h 43"/>
                  <a:gd name="T38" fmla="*/ 0 w 10"/>
                  <a:gd name="T39" fmla="*/ 0 h 43"/>
                  <a:gd name="T40" fmla="*/ 0 w 10"/>
                  <a:gd name="T41" fmla="*/ 0 h 43"/>
                  <a:gd name="T42" fmla="*/ 0 w 10"/>
                  <a:gd name="T43" fmla="*/ 0 h 43"/>
                  <a:gd name="T44" fmla="*/ 0 w 10"/>
                  <a:gd name="T45" fmla="*/ 0 h 43"/>
                  <a:gd name="T46" fmla="*/ 0 w 10"/>
                  <a:gd name="T47" fmla="*/ 0 h 43"/>
                  <a:gd name="T48" fmla="*/ 0 w 10"/>
                  <a:gd name="T49" fmla="*/ 0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43"/>
                  <a:gd name="T77" fmla="*/ 10 w 10"/>
                  <a:gd name="T78" fmla="*/ 43 h 4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43">
                    <a:moveTo>
                      <a:pt x="0" y="0"/>
                    </a:moveTo>
                    <a:lnTo>
                      <a:pt x="0" y="2"/>
                    </a:lnTo>
                    <a:lnTo>
                      <a:pt x="0" y="3"/>
                    </a:lnTo>
                    <a:lnTo>
                      <a:pt x="0" y="6"/>
                    </a:lnTo>
                    <a:lnTo>
                      <a:pt x="0" y="7"/>
                    </a:lnTo>
                    <a:lnTo>
                      <a:pt x="0" y="9"/>
                    </a:lnTo>
                    <a:lnTo>
                      <a:pt x="1" y="11"/>
                    </a:lnTo>
                    <a:lnTo>
                      <a:pt x="1" y="12"/>
                    </a:lnTo>
                    <a:lnTo>
                      <a:pt x="1" y="15"/>
                    </a:lnTo>
                    <a:lnTo>
                      <a:pt x="1" y="16"/>
                    </a:lnTo>
                    <a:lnTo>
                      <a:pt x="2" y="18"/>
                    </a:lnTo>
                    <a:lnTo>
                      <a:pt x="2" y="20"/>
                    </a:lnTo>
                    <a:lnTo>
                      <a:pt x="2" y="22"/>
                    </a:lnTo>
                    <a:lnTo>
                      <a:pt x="3" y="24"/>
                    </a:lnTo>
                    <a:lnTo>
                      <a:pt x="3" y="25"/>
                    </a:lnTo>
                    <a:lnTo>
                      <a:pt x="5" y="27"/>
                    </a:lnTo>
                    <a:lnTo>
                      <a:pt x="5" y="29"/>
                    </a:lnTo>
                    <a:lnTo>
                      <a:pt x="6" y="31"/>
                    </a:lnTo>
                    <a:lnTo>
                      <a:pt x="6" y="33"/>
                    </a:lnTo>
                    <a:lnTo>
                      <a:pt x="7" y="34"/>
                    </a:lnTo>
                    <a:lnTo>
                      <a:pt x="7" y="36"/>
                    </a:lnTo>
                    <a:lnTo>
                      <a:pt x="8" y="39"/>
                    </a:lnTo>
                    <a:lnTo>
                      <a:pt x="9" y="40"/>
                    </a:lnTo>
                    <a:lnTo>
                      <a:pt x="9" y="42"/>
                    </a:lnTo>
                    <a:lnTo>
                      <a:pt x="10" y="43"/>
                    </a:lnTo>
                  </a:path>
                </a:pathLst>
              </a:custGeom>
              <a:noFill/>
              <a:ln w="7938">
                <a:solidFill>
                  <a:srgbClr val="000000"/>
                </a:solidFill>
                <a:prstDash val="solid"/>
                <a:round/>
                <a:headEnd/>
                <a:tailEnd/>
              </a:ln>
            </p:spPr>
            <p:txBody>
              <a:bodyPr/>
              <a:lstStyle/>
              <a:p>
                <a:endParaRPr lang="en-US"/>
              </a:p>
            </p:txBody>
          </p:sp>
          <p:sp>
            <p:nvSpPr>
              <p:cNvPr id="54461" name="Freeform 3710"/>
              <p:cNvSpPr>
                <a:spLocks/>
              </p:cNvSpPr>
              <p:nvPr/>
            </p:nvSpPr>
            <p:spPr bwMode="auto">
              <a:xfrm>
                <a:off x="3771" y="2281"/>
                <a:ext cx="7" cy="24"/>
              </a:xfrm>
              <a:custGeom>
                <a:avLst/>
                <a:gdLst>
                  <a:gd name="T0" fmla="*/ 0 w 47"/>
                  <a:gd name="T1" fmla="*/ 0 h 144"/>
                  <a:gd name="T2" fmla="*/ 0 w 47"/>
                  <a:gd name="T3" fmla="*/ 0 h 144"/>
                  <a:gd name="T4" fmla="*/ 0 w 47"/>
                  <a:gd name="T5" fmla="*/ 0 h 144"/>
                  <a:gd name="T6" fmla="*/ 0 w 47"/>
                  <a:gd name="T7" fmla="*/ 0 h 144"/>
                  <a:gd name="T8" fmla="*/ 0 w 47"/>
                  <a:gd name="T9" fmla="*/ 0 h 144"/>
                  <a:gd name="T10" fmla="*/ 0 w 47"/>
                  <a:gd name="T11" fmla="*/ 0 h 144"/>
                  <a:gd name="T12" fmla="*/ 0 w 47"/>
                  <a:gd name="T13" fmla="*/ 0 h 144"/>
                  <a:gd name="T14" fmla="*/ 0 w 47"/>
                  <a:gd name="T15" fmla="*/ 0 h 144"/>
                  <a:gd name="T16" fmla="*/ 0 w 47"/>
                  <a:gd name="T17" fmla="*/ 0 h 144"/>
                  <a:gd name="T18" fmla="*/ 0 w 47"/>
                  <a:gd name="T19" fmla="*/ 0 h 144"/>
                  <a:gd name="T20" fmla="*/ 0 w 47"/>
                  <a:gd name="T21" fmla="*/ 0 h 144"/>
                  <a:gd name="T22" fmla="*/ 0 w 47"/>
                  <a:gd name="T23" fmla="*/ 0 h 144"/>
                  <a:gd name="T24" fmla="*/ 0 w 47"/>
                  <a:gd name="T25" fmla="*/ 0 h 144"/>
                  <a:gd name="T26" fmla="*/ 0 w 47"/>
                  <a:gd name="T27" fmla="*/ 0 h 144"/>
                  <a:gd name="T28" fmla="*/ 0 w 47"/>
                  <a:gd name="T29" fmla="*/ 0 h 144"/>
                  <a:gd name="T30" fmla="*/ 0 w 47"/>
                  <a:gd name="T31" fmla="*/ 0 h 144"/>
                  <a:gd name="T32" fmla="*/ 0 w 47"/>
                  <a:gd name="T33" fmla="*/ 0 h 144"/>
                  <a:gd name="T34" fmla="*/ 0 w 47"/>
                  <a:gd name="T35" fmla="*/ 0 h 144"/>
                  <a:gd name="T36" fmla="*/ 0 w 47"/>
                  <a:gd name="T37" fmla="*/ 0 h 144"/>
                  <a:gd name="T38" fmla="*/ 0 w 47"/>
                  <a:gd name="T39" fmla="*/ 0 h 144"/>
                  <a:gd name="T40" fmla="*/ 0 w 47"/>
                  <a:gd name="T41" fmla="*/ 0 h 144"/>
                  <a:gd name="T42" fmla="*/ 0 w 47"/>
                  <a:gd name="T43" fmla="*/ 0 h 144"/>
                  <a:gd name="T44" fmla="*/ 0 w 47"/>
                  <a:gd name="T45" fmla="*/ 0 h 144"/>
                  <a:gd name="T46" fmla="*/ 0 w 47"/>
                  <a:gd name="T47" fmla="*/ 1 h 144"/>
                  <a:gd name="T48" fmla="*/ 0 w 47"/>
                  <a:gd name="T49" fmla="*/ 1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7"/>
                  <a:gd name="T76" fmla="*/ 0 h 144"/>
                  <a:gd name="T77" fmla="*/ 47 w 47"/>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7" h="144">
                    <a:moveTo>
                      <a:pt x="0" y="26"/>
                    </a:moveTo>
                    <a:lnTo>
                      <a:pt x="1" y="19"/>
                    </a:lnTo>
                    <a:lnTo>
                      <a:pt x="1" y="12"/>
                    </a:lnTo>
                    <a:lnTo>
                      <a:pt x="3" y="8"/>
                    </a:lnTo>
                    <a:lnTo>
                      <a:pt x="4" y="3"/>
                    </a:lnTo>
                    <a:lnTo>
                      <a:pt x="5" y="1"/>
                    </a:lnTo>
                    <a:lnTo>
                      <a:pt x="7" y="0"/>
                    </a:lnTo>
                    <a:lnTo>
                      <a:pt x="8" y="1"/>
                    </a:lnTo>
                    <a:lnTo>
                      <a:pt x="10" y="2"/>
                    </a:lnTo>
                    <a:lnTo>
                      <a:pt x="13" y="6"/>
                    </a:lnTo>
                    <a:lnTo>
                      <a:pt x="15" y="9"/>
                    </a:lnTo>
                    <a:lnTo>
                      <a:pt x="18" y="15"/>
                    </a:lnTo>
                    <a:lnTo>
                      <a:pt x="21" y="22"/>
                    </a:lnTo>
                    <a:lnTo>
                      <a:pt x="24" y="30"/>
                    </a:lnTo>
                    <a:lnTo>
                      <a:pt x="27" y="39"/>
                    </a:lnTo>
                    <a:lnTo>
                      <a:pt x="30" y="48"/>
                    </a:lnTo>
                    <a:lnTo>
                      <a:pt x="33" y="58"/>
                    </a:lnTo>
                    <a:lnTo>
                      <a:pt x="37" y="68"/>
                    </a:lnTo>
                    <a:lnTo>
                      <a:pt x="39" y="79"/>
                    </a:lnTo>
                    <a:lnTo>
                      <a:pt x="41" y="91"/>
                    </a:lnTo>
                    <a:lnTo>
                      <a:pt x="43" y="102"/>
                    </a:lnTo>
                    <a:lnTo>
                      <a:pt x="45" y="114"/>
                    </a:lnTo>
                    <a:lnTo>
                      <a:pt x="46" y="124"/>
                    </a:lnTo>
                    <a:lnTo>
                      <a:pt x="47" y="134"/>
                    </a:lnTo>
                    <a:lnTo>
                      <a:pt x="47" y="144"/>
                    </a:lnTo>
                  </a:path>
                </a:pathLst>
              </a:custGeom>
              <a:noFill/>
              <a:ln w="7938">
                <a:solidFill>
                  <a:srgbClr val="000000"/>
                </a:solidFill>
                <a:prstDash val="solid"/>
                <a:round/>
                <a:headEnd/>
                <a:tailEnd/>
              </a:ln>
            </p:spPr>
            <p:txBody>
              <a:bodyPr/>
              <a:lstStyle/>
              <a:p>
                <a:endParaRPr lang="en-US"/>
              </a:p>
            </p:txBody>
          </p:sp>
          <p:sp>
            <p:nvSpPr>
              <p:cNvPr id="54462" name="Line 3711"/>
              <p:cNvSpPr>
                <a:spLocks noChangeShapeType="1"/>
              </p:cNvSpPr>
              <p:nvPr/>
            </p:nvSpPr>
            <p:spPr bwMode="auto">
              <a:xfrm>
                <a:off x="3778" y="2305"/>
                <a:ext cx="0" cy="0"/>
              </a:xfrm>
              <a:prstGeom prst="line">
                <a:avLst/>
              </a:prstGeom>
              <a:noFill/>
              <a:ln w="7938">
                <a:solidFill>
                  <a:srgbClr val="000000"/>
                </a:solidFill>
                <a:round/>
                <a:headEnd/>
                <a:tailEnd/>
              </a:ln>
            </p:spPr>
            <p:txBody>
              <a:bodyPr/>
              <a:lstStyle/>
              <a:p>
                <a:endParaRPr lang="en-US"/>
              </a:p>
            </p:txBody>
          </p:sp>
          <p:sp>
            <p:nvSpPr>
              <p:cNvPr id="54463" name="Line 3712"/>
              <p:cNvSpPr>
                <a:spLocks noChangeShapeType="1"/>
              </p:cNvSpPr>
              <p:nvPr/>
            </p:nvSpPr>
            <p:spPr bwMode="auto">
              <a:xfrm>
                <a:off x="3778" y="2320"/>
                <a:ext cx="0" cy="0"/>
              </a:xfrm>
              <a:prstGeom prst="line">
                <a:avLst/>
              </a:prstGeom>
              <a:noFill/>
              <a:ln w="7938">
                <a:solidFill>
                  <a:srgbClr val="000000"/>
                </a:solidFill>
                <a:round/>
                <a:headEnd/>
                <a:tailEnd/>
              </a:ln>
            </p:spPr>
            <p:txBody>
              <a:bodyPr/>
              <a:lstStyle/>
              <a:p>
                <a:endParaRPr lang="en-US"/>
              </a:p>
            </p:txBody>
          </p:sp>
          <p:sp>
            <p:nvSpPr>
              <p:cNvPr id="54464" name="Line 3713"/>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65" name="Line 3714"/>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66" name="Line 3715"/>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67" name="Line 3716"/>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68" name="Line 3717"/>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69" name="Line 3718"/>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0" name="Line 3719"/>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1" name="Line 3720"/>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2" name="Line 3721"/>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3" name="Line 3722"/>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4" name="Line 3723"/>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5" name="Line 3724"/>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6" name="Line 3725"/>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7" name="Line 3726"/>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8" name="Line 3727"/>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79" name="Line 3728"/>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0" name="Line 3729"/>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1" name="Line 3730"/>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2" name="Line 3731"/>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3" name="Line 3732"/>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4" name="Line 3733"/>
              <p:cNvSpPr>
                <a:spLocks noChangeShapeType="1"/>
              </p:cNvSpPr>
              <p:nvPr/>
            </p:nvSpPr>
            <p:spPr bwMode="auto">
              <a:xfrm>
                <a:off x="3778" y="2305"/>
                <a:ext cx="0" cy="15"/>
              </a:xfrm>
              <a:prstGeom prst="line">
                <a:avLst/>
              </a:prstGeom>
              <a:noFill/>
              <a:ln w="7938">
                <a:solidFill>
                  <a:srgbClr val="000000"/>
                </a:solidFill>
                <a:round/>
                <a:headEnd/>
                <a:tailEnd/>
              </a:ln>
            </p:spPr>
            <p:txBody>
              <a:bodyPr/>
              <a:lstStyle/>
              <a:p>
                <a:endParaRPr lang="en-US"/>
              </a:p>
            </p:txBody>
          </p:sp>
          <p:sp>
            <p:nvSpPr>
              <p:cNvPr id="54485" name="Freeform 3734"/>
              <p:cNvSpPr>
                <a:spLocks/>
              </p:cNvSpPr>
              <p:nvPr/>
            </p:nvSpPr>
            <p:spPr bwMode="auto">
              <a:xfrm>
                <a:off x="3778" y="2320"/>
                <a:ext cx="24" cy="24"/>
              </a:xfrm>
              <a:custGeom>
                <a:avLst/>
                <a:gdLst>
                  <a:gd name="T0" fmla="*/ 0 w 143"/>
                  <a:gd name="T1" fmla="*/ 0 h 144"/>
                  <a:gd name="T2" fmla="*/ 0 w 143"/>
                  <a:gd name="T3" fmla="*/ 0 h 144"/>
                  <a:gd name="T4" fmla="*/ 0 w 143"/>
                  <a:gd name="T5" fmla="*/ 0 h 144"/>
                  <a:gd name="T6" fmla="*/ 0 w 143"/>
                  <a:gd name="T7" fmla="*/ 0 h 144"/>
                  <a:gd name="T8" fmla="*/ 0 w 143"/>
                  <a:gd name="T9" fmla="*/ 0 h 144"/>
                  <a:gd name="T10" fmla="*/ 0 w 143"/>
                  <a:gd name="T11" fmla="*/ 0 h 144"/>
                  <a:gd name="T12" fmla="*/ 1 w 143"/>
                  <a:gd name="T13" fmla="*/ 0 h 144"/>
                  <a:gd name="T14" fmla="*/ 1 w 143"/>
                  <a:gd name="T15" fmla="*/ 0 h 144"/>
                  <a:gd name="T16" fmla="*/ 1 w 143"/>
                  <a:gd name="T17" fmla="*/ 1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144"/>
                  <a:gd name="T29" fmla="*/ 143 w 143"/>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144">
                    <a:moveTo>
                      <a:pt x="0" y="0"/>
                    </a:moveTo>
                    <a:lnTo>
                      <a:pt x="13" y="19"/>
                    </a:lnTo>
                    <a:lnTo>
                      <a:pt x="28" y="38"/>
                    </a:lnTo>
                    <a:lnTo>
                      <a:pt x="44" y="56"/>
                    </a:lnTo>
                    <a:lnTo>
                      <a:pt x="61" y="75"/>
                    </a:lnTo>
                    <a:lnTo>
                      <a:pt x="79" y="93"/>
                    </a:lnTo>
                    <a:lnTo>
                      <a:pt x="100" y="110"/>
                    </a:lnTo>
                    <a:lnTo>
                      <a:pt x="120" y="127"/>
                    </a:lnTo>
                    <a:lnTo>
                      <a:pt x="143" y="144"/>
                    </a:lnTo>
                  </a:path>
                </a:pathLst>
              </a:custGeom>
              <a:noFill/>
              <a:ln w="7938">
                <a:solidFill>
                  <a:srgbClr val="000000"/>
                </a:solidFill>
                <a:prstDash val="solid"/>
                <a:round/>
                <a:headEnd/>
                <a:tailEnd/>
              </a:ln>
            </p:spPr>
            <p:txBody>
              <a:bodyPr/>
              <a:lstStyle/>
              <a:p>
                <a:endParaRPr lang="en-US"/>
              </a:p>
            </p:txBody>
          </p:sp>
          <p:sp>
            <p:nvSpPr>
              <p:cNvPr id="54486" name="Line 3735"/>
              <p:cNvSpPr>
                <a:spLocks noChangeShapeType="1"/>
              </p:cNvSpPr>
              <p:nvPr/>
            </p:nvSpPr>
            <p:spPr bwMode="auto">
              <a:xfrm>
                <a:off x="3802" y="2255"/>
                <a:ext cx="0" cy="0"/>
              </a:xfrm>
              <a:prstGeom prst="line">
                <a:avLst/>
              </a:prstGeom>
              <a:noFill/>
              <a:ln w="7938">
                <a:solidFill>
                  <a:srgbClr val="000000"/>
                </a:solidFill>
                <a:round/>
                <a:headEnd/>
                <a:tailEnd/>
              </a:ln>
            </p:spPr>
            <p:txBody>
              <a:bodyPr/>
              <a:lstStyle/>
              <a:p>
                <a:endParaRPr lang="en-US"/>
              </a:p>
            </p:txBody>
          </p:sp>
          <p:sp>
            <p:nvSpPr>
              <p:cNvPr id="54487" name="Line 3736"/>
              <p:cNvSpPr>
                <a:spLocks noChangeShapeType="1"/>
              </p:cNvSpPr>
              <p:nvPr/>
            </p:nvSpPr>
            <p:spPr bwMode="auto">
              <a:xfrm>
                <a:off x="3802" y="2344"/>
                <a:ext cx="0" cy="0"/>
              </a:xfrm>
              <a:prstGeom prst="line">
                <a:avLst/>
              </a:prstGeom>
              <a:noFill/>
              <a:ln w="7938">
                <a:solidFill>
                  <a:srgbClr val="000000"/>
                </a:solidFill>
                <a:round/>
                <a:headEnd/>
                <a:tailEnd/>
              </a:ln>
            </p:spPr>
            <p:txBody>
              <a:bodyPr/>
              <a:lstStyle/>
              <a:p>
                <a:endParaRPr lang="en-US"/>
              </a:p>
            </p:txBody>
          </p:sp>
          <p:sp>
            <p:nvSpPr>
              <p:cNvPr id="54488" name="Line 3737"/>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89" name="Line 3738"/>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0" name="Line 3739"/>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1" name="Line 3740"/>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2" name="Line 3741"/>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3" name="Line 3742"/>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4" name="Line 3743"/>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5" name="Line 3744"/>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6" name="Line 3745"/>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7" name="Line 3746"/>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8" name="Line 3747"/>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499" name="Line 3748"/>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0" name="Line 3749"/>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1" name="Line 3750"/>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2" name="Line 3751"/>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3" name="Line 3752"/>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4" name="Line 3753"/>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5" name="Line 3754"/>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6" name="Line 3755"/>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7" name="Line 3756"/>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8" name="Line 3757"/>
              <p:cNvSpPr>
                <a:spLocks noChangeShapeType="1"/>
              </p:cNvSpPr>
              <p:nvPr/>
            </p:nvSpPr>
            <p:spPr bwMode="auto">
              <a:xfrm>
                <a:off x="3802" y="2255"/>
                <a:ext cx="0" cy="89"/>
              </a:xfrm>
              <a:prstGeom prst="line">
                <a:avLst/>
              </a:prstGeom>
              <a:noFill/>
              <a:ln w="7938">
                <a:solidFill>
                  <a:srgbClr val="000000"/>
                </a:solidFill>
                <a:round/>
                <a:headEnd/>
                <a:tailEnd/>
              </a:ln>
            </p:spPr>
            <p:txBody>
              <a:bodyPr/>
              <a:lstStyle/>
              <a:p>
                <a:endParaRPr lang="en-US"/>
              </a:p>
            </p:txBody>
          </p:sp>
          <p:sp>
            <p:nvSpPr>
              <p:cNvPr id="54509" name="Freeform 3758"/>
              <p:cNvSpPr>
                <a:spLocks/>
              </p:cNvSpPr>
              <p:nvPr/>
            </p:nvSpPr>
            <p:spPr bwMode="auto">
              <a:xfrm>
                <a:off x="3769" y="2153"/>
                <a:ext cx="33" cy="102"/>
              </a:xfrm>
              <a:custGeom>
                <a:avLst/>
                <a:gdLst>
                  <a:gd name="T0" fmla="*/ 1 w 200"/>
                  <a:gd name="T1" fmla="*/ 0 h 612"/>
                  <a:gd name="T2" fmla="*/ 1 w 200"/>
                  <a:gd name="T3" fmla="*/ 0 h 612"/>
                  <a:gd name="T4" fmla="*/ 0 w 200"/>
                  <a:gd name="T5" fmla="*/ 0 h 612"/>
                  <a:gd name="T6" fmla="*/ 0 w 200"/>
                  <a:gd name="T7" fmla="*/ 0 h 612"/>
                  <a:gd name="T8" fmla="*/ 0 w 200"/>
                  <a:gd name="T9" fmla="*/ 0 h 612"/>
                  <a:gd name="T10" fmla="*/ 0 w 200"/>
                  <a:gd name="T11" fmla="*/ 0 h 612"/>
                  <a:gd name="T12" fmla="*/ 0 w 200"/>
                  <a:gd name="T13" fmla="*/ 0 h 612"/>
                  <a:gd name="T14" fmla="*/ 0 w 200"/>
                  <a:gd name="T15" fmla="*/ 1 h 612"/>
                  <a:gd name="T16" fmla="*/ 0 w 200"/>
                  <a:gd name="T17" fmla="*/ 1 h 612"/>
                  <a:gd name="T18" fmla="*/ 0 w 200"/>
                  <a:gd name="T19" fmla="*/ 1 h 612"/>
                  <a:gd name="T20" fmla="*/ 0 w 200"/>
                  <a:gd name="T21" fmla="*/ 1 h 612"/>
                  <a:gd name="T22" fmla="*/ 0 w 200"/>
                  <a:gd name="T23" fmla="*/ 1 h 612"/>
                  <a:gd name="T24" fmla="*/ 0 w 200"/>
                  <a:gd name="T25" fmla="*/ 1 h 612"/>
                  <a:gd name="T26" fmla="*/ 0 w 200"/>
                  <a:gd name="T27" fmla="*/ 1 h 612"/>
                  <a:gd name="T28" fmla="*/ 0 w 200"/>
                  <a:gd name="T29" fmla="*/ 1 h 612"/>
                  <a:gd name="T30" fmla="*/ 0 w 200"/>
                  <a:gd name="T31" fmla="*/ 1 h 612"/>
                  <a:gd name="T32" fmla="*/ 0 w 200"/>
                  <a:gd name="T33" fmla="*/ 2 h 612"/>
                  <a:gd name="T34" fmla="*/ 0 w 200"/>
                  <a:gd name="T35" fmla="*/ 2 h 612"/>
                  <a:gd name="T36" fmla="*/ 0 w 200"/>
                  <a:gd name="T37" fmla="*/ 2 h 612"/>
                  <a:gd name="T38" fmla="*/ 0 w 200"/>
                  <a:gd name="T39" fmla="*/ 2 h 612"/>
                  <a:gd name="T40" fmla="*/ 0 w 200"/>
                  <a:gd name="T41" fmla="*/ 2 h 612"/>
                  <a:gd name="T42" fmla="*/ 0 w 200"/>
                  <a:gd name="T43" fmla="*/ 2 h 612"/>
                  <a:gd name="T44" fmla="*/ 0 w 200"/>
                  <a:gd name="T45" fmla="*/ 2 h 612"/>
                  <a:gd name="T46" fmla="*/ 0 w 200"/>
                  <a:gd name="T47" fmla="*/ 2 h 612"/>
                  <a:gd name="T48" fmla="*/ 0 w 200"/>
                  <a:gd name="T49" fmla="*/ 2 h 612"/>
                  <a:gd name="T50" fmla="*/ 0 w 200"/>
                  <a:gd name="T51" fmla="*/ 2 h 612"/>
                  <a:gd name="T52" fmla="*/ 0 w 200"/>
                  <a:gd name="T53" fmla="*/ 2 h 612"/>
                  <a:gd name="T54" fmla="*/ 0 w 200"/>
                  <a:gd name="T55" fmla="*/ 2 h 612"/>
                  <a:gd name="T56" fmla="*/ 0 w 200"/>
                  <a:gd name="T57" fmla="*/ 2 h 612"/>
                  <a:gd name="T58" fmla="*/ 1 w 200"/>
                  <a:gd name="T59" fmla="*/ 3 h 612"/>
                  <a:gd name="T60" fmla="*/ 1 w 200"/>
                  <a:gd name="T61" fmla="*/ 3 h 612"/>
                  <a:gd name="T62" fmla="*/ 1 w 200"/>
                  <a:gd name="T63" fmla="*/ 3 h 612"/>
                  <a:gd name="T64" fmla="*/ 1 w 200"/>
                  <a:gd name="T65" fmla="*/ 3 h 6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612"/>
                  <a:gd name="T101" fmla="*/ 200 w 200"/>
                  <a:gd name="T102" fmla="*/ 612 h 6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612">
                    <a:moveTo>
                      <a:pt x="152" y="0"/>
                    </a:moveTo>
                    <a:lnTo>
                      <a:pt x="132" y="17"/>
                    </a:lnTo>
                    <a:lnTo>
                      <a:pt x="112" y="35"/>
                    </a:lnTo>
                    <a:lnTo>
                      <a:pt x="95" y="54"/>
                    </a:lnTo>
                    <a:lnTo>
                      <a:pt x="80" y="72"/>
                    </a:lnTo>
                    <a:lnTo>
                      <a:pt x="66" y="92"/>
                    </a:lnTo>
                    <a:lnTo>
                      <a:pt x="52" y="111"/>
                    </a:lnTo>
                    <a:lnTo>
                      <a:pt x="41" y="131"/>
                    </a:lnTo>
                    <a:lnTo>
                      <a:pt x="31" y="151"/>
                    </a:lnTo>
                    <a:lnTo>
                      <a:pt x="23" y="171"/>
                    </a:lnTo>
                    <a:lnTo>
                      <a:pt x="15" y="192"/>
                    </a:lnTo>
                    <a:lnTo>
                      <a:pt x="9" y="212"/>
                    </a:lnTo>
                    <a:lnTo>
                      <a:pt x="5" y="232"/>
                    </a:lnTo>
                    <a:lnTo>
                      <a:pt x="2" y="253"/>
                    </a:lnTo>
                    <a:lnTo>
                      <a:pt x="0" y="273"/>
                    </a:lnTo>
                    <a:lnTo>
                      <a:pt x="0" y="294"/>
                    </a:lnTo>
                    <a:lnTo>
                      <a:pt x="1" y="314"/>
                    </a:lnTo>
                    <a:lnTo>
                      <a:pt x="3" y="335"/>
                    </a:lnTo>
                    <a:lnTo>
                      <a:pt x="7" y="355"/>
                    </a:lnTo>
                    <a:lnTo>
                      <a:pt x="13" y="375"/>
                    </a:lnTo>
                    <a:lnTo>
                      <a:pt x="19" y="395"/>
                    </a:lnTo>
                    <a:lnTo>
                      <a:pt x="27" y="415"/>
                    </a:lnTo>
                    <a:lnTo>
                      <a:pt x="36" y="434"/>
                    </a:lnTo>
                    <a:lnTo>
                      <a:pt x="47" y="454"/>
                    </a:lnTo>
                    <a:lnTo>
                      <a:pt x="58" y="473"/>
                    </a:lnTo>
                    <a:lnTo>
                      <a:pt x="72" y="491"/>
                    </a:lnTo>
                    <a:lnTo>
                      <a:pt x="86" y="509"/>
                    </a:lnTo>
                    <a:lnTo>
                      <a:pt x="101" y="528"/>
                    </a:lnTo>
                    <a:lnTo>
                      <a:pt x="118" y="546"/>
                    </a:lnTo>
                    <a:lnTo>
                      <a:pt x="137" y="563"/>
                    </a:lnTo>
                    <a:lnTo>
                      <a:pt x="157" y="580"/>
                    </a:lnTo>
                    <a:lnTo>
                      <a:pt x="177" y="596"/>
                    </a:lnTo>
                    <a:lnTo>
                      <a:pt x="200" y="612"/>
                    </a:lnTo>
                  </a:path>
                </a:pathLst>
              </a:custGeom>
              <a:noFill/>
              <a:ln w="7938">
                <a:solidFill>
                  <a:srgbClr val="000000"/>
                </a:solidFill>
                <a:prstDash val="solid"/>
                <a:round/>
                <a:headEnd/>
                <a:tailEnd/>
              </a:ln>
            </p:spPr>
            <p:txBody>
              <a:bodyPr/>
              <a:lstStyle/>
              <a:p>
                <a:endParaRPr lang="en-US"/>
              </a:p>
            </p:txBody>
          </p:sp>
          <p:sp>
            <p:nvSpPr>
              <p:cNvPr id="54510" name="Freeform 3759"/>
              <p:cNvSpPr>
                <a:spLocks/>
              </p:cNvSpPr>
              <p:nvPr/>
            </p:nvSpPr>
            <p:spPr bwMode="auto">
              <a:xfrm>
                <a:off x="4038" y="2150"/>
                <a:ext cx="29" cy="64"/>
              </a:xfrm>
              <a:custGeom>
                <a:avLst/>
                <a:gdLst>
                  <a:gd name="T0" fmla="*/ 1 w 171"/>
                  <a:gd name="T1" fmla="*/ 2 h 384"/>
                  <a:gd name="T2" fmla="*/ 1 w 171"/>
                  <a:gd name="T3" fmla="*/ 2 h 384"/>
                  <a:gd name="T4" fmla="*/ 1 w 171"/>
                  <a:gd name="T5" fmla="*/ 2 h 384"/>
                  <a:gd name="T6" fmla="*/ 1 w 171"/>
                  <a:gd name="T7" fmla="*/ 1 h 384"/>
                  <a:gd name="T8" fmla="*/ 1 w 171"/>
                  <a:gd name="T9" fmla="*/ 1 h 384"/>
                  <a:gd name="T10" fmla="*/ 1 w 171"/>
                  <a:gd name="T11" fmla="*/ 1 h 384"/>
                  <a:gd name="T12" fmla="*/ 1 w 171"/>
                  <a:gd name="T13" fmla="*/ 1 h 384"/>
                  <a:gd name="T14" fmla="*/ 1 w 171"/>
                  <a:gd name="T15" fmla="*/ 1 h 384"/>
                  <a:gd name="T16" fmla="*/ 1 w 171"/>
                  <a:gd name="T17" fmla="*/ 1 h 384"/>
                  <a:gd name="T18" fmla="*/ 1 w 171"/>
                  <a:gd name="T19" fmla="*/ 1 h 384"/>
                  <a:gd name="T20" fmla="*/ 1 w 171"/>
                  <a:gd name="T21" fmla="*/ 1 h 384"/>
                  <a:gd name="T22" fmla="*/ 1 w 171"/>
                  <a:gd name="T23" fmla="*/ 1 h 384"/>
                  <a:gd name="T24" fmla="*/ 1 w 171"/>
                  <a:gd name="T25" fmla="*/ 0 h 384"/>
                  <a:gd name="T26" fmla="*/ 0 w 171"/>
                  <a:gd name="T27" fmla="*/ 0 h 384"/>
                  <a:gd name="T28" fmla="*/ 0 w 171"/>
                  <a:gd name="T29" fmla="*/ 0 h 384"/>
                  <a:gd name="T30" fmla="*/ 0 w 171"/>
                  <a:gd name="T31" fmla="*/ 0 h 384"/>
                  <a:gd name="T32" fmla="*/ 0 w 171"/>
                  <a:gd name="T33" fmla="*/ 0 h 3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1"/>
                  <a:gd name="T52" fmla="*/ 0 h 384"/>
                  <a:gd name="T53" fmla="*/ 171 w 171"/>
                  <a:gd name="T54" fmla="*/ 384 h 3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1" h="384">
                    <a:moveTo>
                      <a:pt x="161" y="384"/>
                    </a:moveTo>
                    <a:lnTo>
                      <a:pt x="167" y="358"/>
                    </a:lnTo>
                    <a:lnTo>
                      <a:pt x="170" y="333"/>
                    </a:lnTo>
                    <a:lnTo>
                      <a:pt x="171" y="307"/>
                    </a:lnTo>
                    <a:lnTo>
                      <a:pt x="171" y="282"/>
                    </a:lnTo>
                    <a:lnTo>
                      <a:pt x="168" y="256"/>
                    </a:lnTo>
                    <a:lnTo>
                      <a:pt x="163" y="231"/>
                    </a:lnTo>
                    <a:lnTo>
                      <a:pt x="157" y="206"/>
                    </a:lnTo>
                    <a:lnTo>
                      <a:pt x="146" y="182"/>
                    </a:lnTo>
                    <a:lnTo>
                      <a:pt x="135" y="157"/>
                    </a:lnTo>
                    <a:lnTo>
                      <a:pt x="123" y="134"/>
                    </a:lnTo>
                    <a:lnTo>
                      <a:pt x="107" y="110"/>
                    </a:lnTo>
                    <a:lnTo>
                      <a:pt x="90" y="87"/>
                    </a:lnTo>
                    <a:lnTo>
                      <a:pt x="70" y="64"/>
                    </a:lnTo>
                    <a:lnTo>
                      <a:pt x="49" y="42"/>
                    </a:lnTo>
                    <a:lnTo>
                      <a:pt x="26" y="20"/>
                    </a:lnTo>
                    <a:lnTo>
                      <a:pt x="0" y="0"/>
                    </a:lnTo>
                  </a:path>
                </a:pathLst>
              </a:custGeom>
              <a:noFill/>
              <a:ln w="7938">
                <a:solidFill>
                  <a:srgbClr val="000000"/>
                </a:solidFill>
                <a:prstDash val="solid"/>
                <a:round/>
                <a:headEnd/>
                <a:tailEnd/>
              </a:ln>
            </p:spPr>
            <p:txBody>
              <a:bodyPr/>
              <a:lstStyle/>
              <a:p>
                <a:endParaRPr lang="en-US"/>
              </a:p>
            </p:txBody>
          </p:sp>
          <p:sp>
            <p:nvSpPr>
              <p:cNvPr id="54511" name="Line 3760"/>
              <p:cNvSpPr>
                <a:spLocks noChangeShapeType="1"/>
              </p:cNvSpPr>
              <p:nvPr/>
            </p:nvSpPr>
            <p:spPr bwMode="auto">
              <a:xfrm>
                <a:off x="4065" y="2316"/>
                <a:ext cx="0" cy="0"/>
              </a:xfrm>
              <a:prstGeom prst="line">
                <a:avLst/>
              </a:prstGeom>
              <a:noFill/>
              <a:ln w="7938">
                <a:solidFill>
                  <a:srgbClr val="000000"/>
                </a:solidFill>
                <a:round/>
                <a:headEnd/>
                <a:tailEnd/>
              </a:ln>
            </p:spPr>
            <p:txBody>
              <a:bodyPr/>
              <a:lstStyle/>
              <a:p>
                <a:endParaRPr lang="en-US"/>
              </a:p>
            </p:txBody>
          </p:sp>
          <p:sp>
            <p:nvSpPr>
              <p:cNvPr id="54512" name="Line 3761"/>
              <p:cNvSpPr>
                <a:spLocks noChangeShapeType="1"/>
              </p:cNvSpPr>
              <p:nvPr/>
            </p:nvSpPr>
            <p:spPr bwMode="auto">
              <a:xfrm>
                <a:off x="4065" y="2214"/>
                <a:ext cx="0" cy="0"/>
              </a:xfrm>
              <a:prstGeom prst="line">
                <a:avLst/>
              </a:prstGeom>
              <a:noFill/>
              <a:ln w="7938">
                <a:solidFill>
                  <a:srgbClr val="000000"/>
                </a:solidFill>
                <a:round/>
                <a:headEnd/>
                <a:tailEnd/>
              </a:ln>
            </p:spPr>
            <p:txBody>
              <a:bodyPr/>
              <a:lstStyle/>
              <a:p>
                <a:endParaRPr lang="en-US"/>
              </a:p>
            </p:txBody>
          </p:sp>
          <p:sp>
            <p:nvSpPr>
              <p:cNvPr id="54513" name="Line 3762"/>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4" name="Line 3763"/>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5" name="Line 3764"/>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6" name="Line 3765"/>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7" name="Line 3766"/>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8" name="Line 3767"/>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19" name="Line 3768"/>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0" name="Line 3769"/>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1" name="Line 3770"/>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2" name="Line 3771"/>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3" name="Line 3772"/>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4" name="Line 3773"/>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5" name="Line 3774"/>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6" name="Line 3775"/>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7" name="Line 3776"/>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8" name="Line 3777"/>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29" name="Line 3778"/>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30" name="Line 3779"/>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31" name="Line 3780"/>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32" name="Line 3781"/>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33" name="Line 3782"/>
              <p:cNvSpPr>
                <a:spLocks noChangeShapeType="1"/>
              </p:cNvSpPr>
              <p:nvPr/>
            </p:nvSpPr>
            <p:spPr bwMode="auto">
              <a:xfrm flipV="1">
                <a:off x="4065" y="2214"/>
                <a:ext cx="0" cy="102"/>
              </a:xfrm>
              <a:prstGeom prst="line">
                <a:avLst/>
              </a:prstGeom>
              <a:noFill/>
              <a:ln w="7938">
                <a:solidFill>
                  <a:srgbClr val="000000"/>
                </a:solidFill>
                <a:round/>
                <a:headEnd/>
                <a:tailEnd/>
              </a:ln>
            </p:spPr>
            <p:txBody>
              <a:bodyPr/>
              <a:lstStyle/>
              <a:p>
                <a:endParaRPr lang="en-US"/>
              </a:p>
            </p:txBody>
          </p:sp>
          <p:sp>
            <p:nvSpPr>
              <p:cNvPr id="54534" name="Freeform 3783"/>
              <p:cNvSpPr>
                <a:spLocks/>
              </p:cNvSpPr>
              <p:nvPr/>
            </p:nvSpPr>
            <p:spPr bwMode="auto">
              <a:xfrm>
                <a:off x="4062" y="2316"/>
                <a:ext cx="3" cy="21"/>
              </a:xfrm>
              <a:custGeom>
                <a:avLst/>
                <a:gdLst>
                  <a:gd name="T0" fmla="*/ 0 w 19"/>
                  <a:gd name="T1" fmla="*/ 0 h 128"/>
                  <a:gd name="T2" fmla="*/ 0 w 19"/>
                  <a:gd name="T3" fmla="*/ 0 h 128"/>
                  <a:gd name="T4" fmla="*/ 0 w 19"/>
                  <a:gd name="T5" fmla="*/ 0 h 128"/>
                  <a:gd name="T6" fmla="*/ 0 w 19"/>
                  <a:gd name="T7" fmla="*/ 0 h 128"/>
                  <a:gd name="T8" fmla="*/ 0 w 19"/>
                  <a:gd name="T9" fmla="*/ 0 h 128"/>
                  <a:gd name="T10" fmla="*/ 0 w 19"/>
                  <a:gd name="T11" fmla="*/ 0 h 128"/>
                  <a:gd name="T12" fmla="*/ 0 w 19"/>
                  <a:gd name="T13" fmla="*/ 0 h 128"/>
                  <a:gd name="T14" fmla="*/ 0 w 19"/>
                  <a:gd name="T15" fmla="*/ 0 h 128"/>
                  <a:gd name="T16" fmla="*/ 0 w 19"/>
                  <a:gd name="T17" fmla="*/ 0 h 128"/>
                  <a:gd name="T18" fmla="*/ 0 w 19"/>
                  <a:gd name="T19" fmla="*/ 0 h 128"/>
                  <a:gd name="T20" fmla="*/ 0 w 19"/>
                  <a:gd name="T21" fmla="*/ 0 h 128"/>
                  <a:gd name="T22" fmla="*/ 0 w 19"/>
                  <a:gd name="T23" fmla="*/ 0 h 128"/>
                  <a:gd name="T24" fmla="*/ 0 w 19"/>
                  <a:gd name="T25" fmla="*/ 0 h 128"/>
                  <a:gd name="T26" fmla="*/ 0 w 19"/>
                  <a:gd name="T27" fmla="*/ 0 h 128"/>
                  <a:gd name="T28" fmla="*/ 0 w 19"/>
                  <a:gd name="T29" fmla="*/ 0 h 128"/>
                  <a:gd name="T30" fmla="*/ 0 w 19"/>
                  <a:gd name="T31" fmla="*/ 0 h 128"/>
                  <a:gd name="T32" fmla="*/ 0 w 19"/>
                  <a:gd name="T33" fmla="*/ 0 h 128"/>
                  <a:gd name="T34" fmla="*/ 0 w 19"/>
                  <a:gd name="T35" fmla="*/ 0 h 128"/>
                  <a:gd name="T36" fmla="*/ 0 w 19"/>
                  <a:gd name="T37" fmla="*/ 0 h 128"/>
                  <a:gd name="T38" fmla="*/ 0 w 19"/>
                  <a:gd name="T39" fmla="*/ 0 h 128"/>
                  <a:gd name="T40" fmla="*/ 0 w 19"/>
                  <a:gd name="T41" fmla="*/ 0 h 128"/>
                  <a:gd name="T42" fmla="*/ 0 w 19"/>
                  <a:gd name="T43" fmla="*/ 0 h 128"/>
                  <a:gd name="T44" fmla="*/ 0 w 19"/>
                  <a:gd name="T45" fmla="*/ 0 h 128"/>
                  <a:gd name="T46" fmla="*/ 0 w 19"/>
                  <a:gd name="T47" fmla="*/ 0 h 128"/>
                  <a:gd name="T48" fmla="*/ 0 w 19"/>
                  <a:gd name="T49" fmla="*/ 0 h 1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
                  <a:gd name="T76" fmla="*/ 0 h 128"/>
                  <a:gd name="T77" fmla="*/ 19 w 19"/>
                  <a:gd name="T78" fmla="*/ 128 h 1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 h="128">
                    <a:moveTo>
                      <a:pt x="19" y="0"/>
                    </a:moveTo>
                    <a:lnTo>
                      <a:pt x="19" y="4"/>
                    </a:lnTo>
                    <a:lnTo>
                      <a:pt x="19" y="10"/>
                    </a:lnTo>
                    <a:lnTo>
                      <a:pt x="18" y="16"/>
                    </a:lnTo>
                    <a:lnTo>
                      <a:pt x="18" y="21"/>
                    </a:lnTo>
                    <a:lnTo>
                      <a:pt x="18" y="27"/>
                    </a:lnTo>
                    <a:lnTo>
                      <a:pt x="18" y="33"/>
                    </a:lnTo>
                    <a:lnTo>
                      <a:pt x="17" y="38"/>
                    </a:lnTo>
                    <a:lnTo>
                      <a:pt x="17" y="45"/>
                    </a:lnTo>
                    <a:lnTo>
                      <a:pt x="16" y="51"/>
                    </a:lnTo>
                    <a:lnTo>
                      <a:pt x="16" y="57"/>
                    </a:lnTo>
                    <a:lnTo>
                      <a:pt x="15" y="63"/>
                    </a:lnTo>
                    <a:lnTo>
                      <a:pt x="14" y="69"/>
                    </a:lnTo>
                    <a:lnTo>
                      <a:pt x="14" y="75"/>
                    </a:lnTo>
                    <a:lnTo>
                      <a:pt x="12" y="80"/>
                    </a:lnTo>
                    <a:lnTo>
                      <a:pt x="11" y="86"/>
                    </a:lnTo>
                    <a:lnTo>
                      <a:pt x="10" y="92"/>
                    </a:lnTo>
                    <a:lnTo>
                      <a:pt x="9" y="97"/>
                    </a:lnTo>
                    <a:lnTo>
                      <a:pt x="8" y="103"/>
                    </a:lnTo>
                    <a:lnTo>
                      <a:pt x="7" y="108"/>
                    </a:lnTo>
                    <a:lnTo>
                      <a:pt x="6" y="112"/>
                    </a:lnTo>
                    <a:lnTo>
                      <a:pt x="4" y="117"/>
                    </a:lnTo>
                    <a:lnTo>
                      <a:pt x="2" y="121"/>
                    </a:lnTo>
                    <a:lnTo>
                      <a:pt x="1" y="125"/>
                    </a:lnTo>
                    <a:lnTo>
                      <a:pt x="0" y="128"/>
                    </a:lnTo>
                  </a:path>
                </a:pathLst>
              </a:custGeom>
              <a:noFill/>
              <a:ln w="7938">
                <a:solidFill>
                  <a:srgbClr val="000000"/>
                </a:solidFill>
                <a:prstDash val="solid"/>
                <a:round/>
                <a:headEnd/>
                <a:tailEnd/>
              </a:ln>
            </p:spPr>
            <p:txBody>
              <a:bodyPr/>
              <a:lstStyle/>
              <a:p>
                <a:endParaRPr lang="en-US"/>
              </a:p>
            </p:txBody>
          </p:sp>
          <p:sp>
            <p:nvSpPr>
              <p:cNvPr id="54535" name="Freeform 3784"/>
              <p:cNvSpPr>
                <a:spLocks/>
              </p:cNvSpPr>
              <p:nvPr/>
            </p:nvSpPr>
            <p:spPr bwMode="auto">
              <a:xfrm>
                <a:off x="4022" y="2337"/>
                <a:ext cx="40" cy="39"/>
              </a:xfrm>
              <a:custGeom>
                <a:avLst/>
                <a:gdLst>
                  <a:gd name="T0" fmla="*/ 0 w 237"/>
                  <a:gd name="T1" fmla="*/ 1 h 234"/>
                  <a:gd name="T2" fmla="*/ 0 w 237"/>
                  <a:gd name="T3" fmla="*/ 1 h 234"/>
                  <a:gd name="T4" fmla="*/ 0 w 237"/>
                  <a:gd name="T5" fmla="*/ 1 h 234"/>
                  <a:gd name="T6" fmla="*/ 0 w 237"/>
                  <a:gd name="T7" fmla="*/ 1 h 234"/>
                  <a:gd name="T8" fmla="*/ 0 w 237"/>
                  <a:gd name="T9" fmla="*/ 1 h 234"/>
                  <a:gd name="T10" fmla="*/ 1 w 237"/>
                  <a:gd name="T11" fmla="*/ 1 h 234"/>
                  <a:gd name="T12" fmla="*/ 1 w 237"/>
                  <a:gd name="T13" fmla="*/ 1 h 234"/>
                  <a:gd name="T14" fmla="*/ 1 w 237"/>
                  <a:gd name="T15" fmla="*/ 1 h 234"/>
                  <a:gd name="T16" fmla="*/ 1 w 237"/>
                  <a:gd name="T17" fmla="*/ 1 h 234"/>
                  <a:gd name="T18" fmla="*/ 1 w 237"/>
                  <a:gd name="T19" fmla="*/ 1 h 234"/>
                  <a:gd name="T20" fmla="*/ 1 w 237"/>
                  <a:gd name="T21" fmla="*/ 1 h 234"/>
                  <a:gd name="T22" fmla="*/ 1 w 237"/>
                  <a:gd name="T23" fmla="*/ 0 h 234"/>
                  <a:gd name="T24" fmla="*/ 1 w 237"/>
                  <a:gd name="T25" fmla="*/ 0 h 234"/>
                  <a:gd name="T26" fmla="*/ 1 w 237"/>
                  <a:gd name="T27" fmla="*/ 0 h 234"/>
                  <a:gd name="T28" fmla="*/ 1 w 237"/>
                  <a:gd name="T29" fmla="*/ 0 h 234"/>
                  <a:gd name="T30" fmla="*/ 1 w 237"/>
                  <a:gd name="T31" fmla="*/ 0 h 234"/>
                  <a:gd name="T32" fmla="*/ 1 w 237"/>
                  <a:gd name="T33" fmla="*/ 0 h 2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7"/>
                  <a:gd name="T52" fmla="*/ 0 h 234"/>
                  <a:gd name="T53" fmla="*/ 237 w 237"/>
                  <a:gd name="T54" fmla="*/ 234 h 2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7" h="234">
                    <a:moveTo>
                      <a:pt x="0" y="234"/>
                    </a:moveTo>
                    <a:lnTo>
                      <a:pt x="21" y="223"/>
                    </a:lnTo>
                    <a:lnTo>
                      <a:pt x="42" y="209"/>
                    </a:lnTo>
                    <a:lnTo>
                      <a:pt x="61" y="196"/>
                    </a:lnTo>
                    <a:lnTo>
                      <a:pt x="79" y="183"/>
                    </a:lnTo>
                    <a:lnTo>
                      <a:pt x="97" y="169"/>
                    </a:lnTo>
                    <a:lnTo>
                      <a:pt x="114" y="156"/>
                    </a:lnTo>
                    <a:lnTo>
                      <a:pt x="130" y="141"/>
                    </a:lnTo>
                    <a:lnTo>
                      <a:pt x="145" y="126"/>
                    </a:lnTo>
                    <a:lnTo>
                      <a:pt x="160" y="111"/>
                    </a:lnTo>
                    <a:lnTo>
                      <a:pt x="173" y="97"/>
                    </a:lnTo>
                    <a:lnTo>
                      <a:pt x="186" y="81"/>
                    </a:lnTo>
                    <a:lnTo>
                      <a:pt x="198" y="66"/>
                    </a:lnTo>
                    <a:lnTo>
                      <a:pt x="209" y="50"/>
                    </a:lnTo>
                    <a:lnTo>
                      <a:pt x="219" y="33"/>
                    </a:lnTo>
                    <a:lnTo>
                      <a:pt x="228" y="17"/>
                    </a:lnTo>
                    <a:lnTo>
                      <a:pt x="237" y="0"/>
                    </a:lnTo>
                  </a:path>
                </a:pathLst>
              </a:custGeom>
              <a:noFill/>
              <a:ln w="7938">
                <a:solidFill>
                  <a:srgbClr val="000000"/>
                </a:solidFill>
                <a:prstDash val="solid"/>
                <a:round/>
                <a:headEnd/>
                <a:tailEnd/>
              </a:ln>
            </p:spPr>
            <p:txBody>
              <a:bodyPr/>
              <a:lstStyle/>
              <a:p>
                <a:endParaRPr lang="en-US"/>
              </a:p>
            </p:txBody>
          </p:sp>
          <p:sp>
            <p:nvSpPr>
              <p:cNvPr id="54536" name="Freeform 3785"/>
              <p:cNvSpPr>
                <a:spLocks/>
              </p:cNvSpPr>
              <p:nvPr/>
            </p:nvSpPr>
            <p:spPr bwMode="auto">
              <a:xfrm>
                <a:off x="4011" y="2370"/>
                <a:ext cx="11" cy="8"/>
              </a:xfrm>
              <a:custGeom>
                <a:avLst/>
                <a:gdLst>
                  <a:gd name="T0" fmla="*/ 0 w 70"/>
                  <a:gd name="T1" fmla="*/ 0 h 49"/>
                  <a:gd name="T2" fmla="*/ 0 w 70"/>
                  <a:gd name="T3" fmla="*/ 0 h 49"/>
                  <a:gd name="T4" fmla="*/ 0 w 70"/>
                  <a:gd name="T5" fmla="*/ 0 h 49"/>
                  <a:gd name="T6" fmla="*/ 0 w 70"/>
                  <a:gd name="T7" fmla="*/ 0 h 49"/>
                  <a:gd name="T8" fmla="*/ 0 w 70"/>
                  <a:gd name="T9" fmla="*/ 0 h 49"/>
                  <a:gd name="T10" fmla="*/ 0 w 70"/>
                  <a:gd name="T11" fmla="*/ 0 h 49"/>
                  <a:gd name="T12" fmla="*/ 0 w 70"/>
                  <a:gd name="T13" fmla="*/ 0 h 49"/>
                  <a:gd name="T14" fmla="*/ 0 w 70"/>
                  <a:gd name="T15" fmla="*/ 0 h 49"/>
                  <a:gd name="T16" fmla="*/ 0 w 70"/>
                  <a:gd name="T17" fmla="*/ 0 h 49"/>
                  <a:gd name="T18" fmla="*/ 0 w 70"/>
                  <a:gd name="T19" fmla="*/ 0 h 49"/>
                  <a:gd name="T20" fmla="*/ 0 w 70"/>
                  <a:gd name="T21" fmla="*/ 0 h 49"/>
                  <a:gd name="T22" fmla="*/ 0 w 70"/>
                  <a:gd name="T23" fmla="*/ 0 h 49"/>
                  <a:gd name="T24" fmla="*/ 0 w 70"/>
                  <a:gd name="T25" fmla="*/ 0 h 49"/>
                  <a:gd name="T26" fmla="*/ 0 w 70"/>
                  <a:gd name="T27" fmla="*/ 0 h 49"/>
                  <a:gd name="T28" fmla="*/ 0 w 70"/>
                  <a:gd name="T29" fmla="*/ 0 h 49"/>
                  <a:gd name="T30" fmla="*/ 0 w 70"/>
                  <a:gd name="T31" fmla="*/ 0 h 49"/>
                  <a:gd name="T32" fmla="*/ 0 w 70"/>
                  <a:gd name="T33" fmla="*/ 0 h 49"/>
                  <a:gd name="T34" fmla="*/ 0 w 70"/>
                  <a:gd name="T35" fmla="*/ 0 h 49"/>
                  <a:gd name="T36" fmla="*/ 0 w 70"/>
                  <a:gd name="T37" fmla="*/ 0 h 49"/>
                  <a:gd name="T38" fmla="*/ 0 w 70"/>
                  <a:gd name="T39" fmla="*/ 0 h 49"/>
                  <a:gd name="T40" fmla="*/ 0 w 70"/>
                  <a:gd name="T41" fmla="*/ 0 h 49"/>
                  <a:gd name="T42" fmla="*/ 0 w 70"/>
                  <a:gd name="T43" fmla="*/ 0 h 49"/>
                  <a:gd name="T44" fmla="*/ 0 w 70"/>
                  <a:gd name="T45" fmla="*/ 0 h 49"/>
                  <a:gd name="T46" fmla="*/ 0 w 70"/>
                  <a:gd name="T47" fmla="*/ 0 h 49"/>
                  <a:gd name="T48" fmla="*/ 0 w 70"/>
                  <a:gd name="T49" fmla="*/ 0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
                  <a:gd name="T76" fmla="*/ 0 h 49"/>
                  <a:gd name="T77" fmla="*/ 70 w 70"/>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 h="49">
                    <a:moveTo>
                      <a:pt x="70" y="40"/>
                    </a:moveTo>
                    <a:lnTo>
                      <a:pt x="66" y="42"/>
                    </a:lnTo>
                    <a:lnTo>
                      <a:pt x="62" y="44"/>
                    </a:lnTo>
                    <a:lnTo>
                      <a:pt x="57" y="47"/>
                    </a:lnTo>
                    <a:lnTo>
                      <a:pt x="53" y="48"/>
                    </a:lnTo>
                    <a:lnTo>
                      <a:pt x="48" y="48"/>
                    </a:lnTo>
                    <a:lnTo>
                      <a:pt x="45" y="49"/>
                    </a:lnTo>
                    <a:lnTo>
                      <a:pt x="40" y="49"/>
                    </a:lnTo>
                    <a:lnTo>
                      <a:pt x="37" y="49"/>
                    </a:lnTo>
                    <a:lnTo>
                      <a:pt x="32" y="48"/>
                    </a:lnTo>
                    <a:lnTo>
                      <a:pt x="29" y="47"/>
                    </a:lnTo>
                    <a:lnTo>
                      <a:pt x="25" y="46"/>
                    </a:lnTo>
                    <a:lnTo>
                      <a:pt x="22" y="43"/>
                    </a:lnTo>
                    <a:lnTo>
                      <a:pt x="18" y="42"/>
                    </a:lnTo>
                    <a:lnTo>
                      <a:pt x="15" y="39"/>
                    </a:lnTo>
                    <a:lnTo>
                      <a:pt x="13" y="37"/>
                    </a:lnTo>
                    <a:lnTo>
                      <a:pt x="11" y="33"/>
                    </a:lnTo>
                    <a:lnTo>
                      <a:pt x="8" y="30"/>
                    </a:lnTo>
                    <a:lnTo>
                      <a:pt x="6" y="26"/>
                    </a:lnTo>
                    <a:lnTo>
                      <a:pt x="4" y="23"/>
                    </a:lnTo>
                    <a:lnTo>
                      <a:pt x="3" y="18"/>
                    </a:lnTo>
                    <a:lnTo>
                      <a:pt x="1" y="14"/>
                    </a:lnTo>
                    <a:lnTo>
                      <a:pt x="1" y="9"/>
                    </a:lnTo>
                    <a:lnTo>
                      <a:pt x="0" y="5"/>
                    </a:lnTo>
                    <a:lnTo>
                      <a:pt x="0" y="0"/>
                    </a:lnTo>
                  </a:path>
                </a:pathLst>
              </a:custGeom>
              <a:noFill/>
              <a:ln w="7938">
                <a:solidFill>
                  <a:srgbClr val="000000"/>
                </a:solidFill>
                <a:prstDash val="solid"/>
                <a:round/>
                <a:headEnd/>
                <a:tailEnd/>
              </a:ln>
            </p:spPr>
            <p:txBody>
              <a:bodyPr/>
              <a:lstStyle/>
              <a:p>
                <a:endParaRPr lang="en-US"/>
              </a:p>
            </p:txBody>
          </p:sp>
          <p:sp>
            <p:nvSpPr>
              <p:cNvPr id="54537" name="Line 3786"/>
              <p:cNvSpPr>
                <a:spLocks noChangeShapeType="1"/>
              </p:cNvSpPr>
              <p:nvPr/>
            </p:nvSpPr>
            <p:spPr bwMode="auto">
              <a:xfrm>
                <a:off x="4011" y="2370"/>
                <a:ext cx="0" cy="0"/>
              </a:xfrm>
              <a:prstGeom prst="line">
                <a:avLst/>
              </a:prstGeom>
              <a:noFill/>
              <a:ln w="7938">
                <a:solidFill>
                  <a:srgbClr val="000000"/>
                </a:solidFill>
                <a:round/>
                <a:headEnd/>
                <a:tailEnd/>
              </a:ln>
            </p:spPr>
            <p:txBody>
              <a:bodyPr/>
              <a:lstStyle/>
              <a:p>
                <a:endParaRPr lang="en-US"/>
              </a:p>
            </p:txBody>
          </p:sp>
          <p:sp>
            <p:nvSpPr>
              <p:cNvPr id="54538" name="Line 3787"/>
              <p:cNvSpPr>
                <a:spLocks noChangeShapeType="1"/>
              </p:cNvSpPr>
              <p:nvPr/>
            </p:nvSpPr>
            <p:spPr bwMode="auto">
              <a:xfrm>
                <a:off x="4011" y="2365"/>
                <a:ext cx="0" cy="0"/>
              </a:xfrm>
              <a:prstGeom prst="line">
                <a:avLst/>
              </a:prstGeom>
              <a:noFill/>
              <a:ln w="7938">
                <a:solidFill>
                  <a:srgbClr val="000000"/>
                </a:solidFill>
                <a:round/>
                <a:headEnd/>
                <a:tailEnd/>
              </a:ln>
            </p:spPr>
            <p:txBody>
              <a:bodyPr/>
              <a:lstStyle/>
              <a:p>
                <a:endParaRPr lang="en-US"/>
              </a:p>
            </p:txBody>
          </p:sp>
          <p:sp>
            <p:nvSpPr>
              <p:cNvPr id="54539" name="Line 3788"/>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0" name="Line 3789"/>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1" name="Line 3790"/>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2" name="Line 3791"/>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3" name="Line 3792"/>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4" name="Line 3793"/>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5" name="Line 3794"/>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6" name="Line 3795"/>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7" name="Line 3796"/>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8" name="Line 3797"/>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49" name="Line 3798"/>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0" name="Line 3799"/>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1" name="Line 3800"/>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2" name="Line 3801"/>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3" name="Line 3802"/>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4" name="Line 3803"/>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5" name="Line 3804"/>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6" name="Line 3805"/>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7" name="Line 3806"/>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8" name="Line 3807"/>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59" name="Line 3808"/>
              <p:cNvSpPr>
                <a:spLocks noChangeShapeType="1"/>
              </p:cNvSpPr>
              <p:nvPr/>
            </p:nvSpPr>
            <p:spPr bwMode="auto">
              <a:xfrm flipV="1">
                <a:off x="4011" y="2365"/>
                <a:ext cx="0" cy="5"/>
              </a:xfrm>
              <a:prstGeom prst="line">
                <a:avLst/>
              </a:prstGeom>
              <a:noFill/>
              <a:ln w="7938">
                <a:solidFill>
                  <a:srgbClr val="000000"/>
                </a:solidFill>
                <a:round/>
                <a:headEnd/>
                <a:tailEnd/>
              </a:ln>
            </p:spPr>
            <p:txBody>
              <a:bodyPr/>
              <a:lstStyle/>
              <a:p>
                <a:endParaRPr lang="en-US"/>
              </a:p>
            </p:txBody>
          </p:sp>
          <p:sp>
            <p:nvSpPr>
              <p:cNvPr id="54560" name="Freeform 3809"/>
              <p:cNvSpPr>
                <a:spLocks/>
              </p:cNvSpPr>
              <p:nvPr/>
            </p:nvSpPr>
            <p:spPr bwMode="auto">
              <a:xfrm>
                <a:off x="3921" y="2365"/>
                <a:ext cx="90" cy="44"/>
              </a:xfrm>
              <a:custGeom>
                <a:avLst/>
                <a:gdLst>
                  <a:gd name="T0" fmla="*/ 2 w 541"/>
                  <a:gd name="T1" fmla="*/ 0 h 261"/>
                  <a:gd name="T2" fmla="*/ 2 w 541"/>
                  <a:gd name="T3" fmla="*/ 0 h 261"/>
                  <a:gd name="T4" fmla="*/ 2 w 541"/>
                  <a:gd name="T5" fmla="*/ 0 h 261"/>
                  <a:gd name="T6" fmla="*/ 2 w 541"/>
                  <a:gd name="T7" fmla="*/ 0 h 261"/>
                  <a:gd name="T8" fmla="*/ 2 w 541"/>
                  <a:gd name="T9" fmla="*/ 0 h 261"/>
                  <a:gd name="T10" fmla="*/ 2 w 541"/>
                  <a:gd name="T11" fmla="*/ 0 h 261"/>
                  <a:gd name="T12" fmla="*/ 2 w 541"/>
                  <a:gd name="T13" fmla="*/ 0 h 261"/>
                  <a:gd name="T14" fmla="*/ 2 w 541"/>
                  <a:gd name="T15" fmla="*/ 0 h 261"/>
                  <a:gd name="T16" fmla="*/ 2 w 541"/>
                  <a:gd name="T17" fmla="*/ 0 h 261"/>
                  <a:gd name="T18" fmla="*/ 2 w 541"/>
                  <a:gd name="T19" fmla="*/ 0 h 261"/>
                  <a:gd name="T20" fmla="*/ 2 w 541"/>
                  <a:gd name="T21" fmla="*/ 0 h 261"/>
                  <a:gd name="T22" fmla="*/ 2 w 541"/>
                  <a:gd name="T23" fmla="*/ 1 h 261"/>
                  <a:gd name="T24" fmla="*/ 2 w 541"/>
                  <a:gd name="T25" fmla="*/ 1 h 261"/>
                  <a:gd name="T26" fmla="*/ 2 w 541"/>
                  <a:gd name="T27" fmla="*/ 1 h 261"/>
                  <a:gd name="T28" fmla="*/ 2 w 541"/>
                  <a:gd name="T29" fmla="*/ 1 h 261"/>
                  <a:gd name="T30" fmla="*/ 2 w 541"/>
                  <a:gd name="T31" fmla="*/ 1 h 261"/>
                  <a:gd name="T32" fmla="*/ 1 w 541"/>
                  <a:gd name="T33" fmla="*/ 1 h 261"/>
                  <a:gd name="T34" fmla="*/ 1 w 541"/>
                  <a:gd name="T35" fmla="*/ 1 h 261"/>
                  <a:gd name="T36" fmla="*/ 1 w 541"/>
                  <a:gd name="T37" fmla="*/ 1 h 261"/>
                  <a:gd name="T38" fmla="*/ 1 w 541"/>
                  <a:gd name="T39" fmla="*/ 1 h 261"/>
                  <a:gd name="T40" fmla="*/ 1 w 541"/>
                  <a:gd name="T41" fmla="*/ 1 h 261"/>
                  <a:gd name="T42" fmla="*/ 1 w 541"/>
                  <a:gd name="T43" fmla="*/ 1 h 261"/>
                  <a:gd name="T44" fmla="*/ 1 w 541"/>
                  <a:gd name="T45" fmla="*/ 1 h 261"/>
                  <a:gd name="T46" fmla="*/ 1 w 541"/>
                  <a:gd name="T47" fmla="*/ 1 h 261"/>
                  <a:gd name="T48" fmla="*/ 1 w 541"/>
                  <a:gd name="T49" fmla="*/ 1 h 261"/>
                  <a:gd name="T50" fmla="*/ 1 w 541"/>
                  <a:gd name="T51" fmla="*/ 1 h 261"/>
                  <a:gd name="T52" fmla="*/ 1 w 541"/>
                  <a:gd name="T53" fmla="*/ 1 h 261"/>
                  <a:gd name="T54" fmla="*/ 1 w 541"/>
                  <a:gd name="T55" fmla="*/ 1 h 261"/>
                  <a:gd name="T56" fmla="*/ 1 w 541"/>
                  <a:gd name="T57" fmla="*/ 1 h 261"/>
                  <a:gd name="T58" fmla="*/ 1 w 541"/>
                  <a:gd name="T59" fmla="*/ 1 h 261"/>
                  <a:gd name="T60" fmla="*/ 1 w 541"/>
                  <a:gd name="T61" fmla="*/ 1 h 261"/>
                  <a:gd name="T62" fmla="*/ 0 w 541"/>
                  <a:gd name="T63" fmla="*/ 1 h 261"/>
                  <a:gd name="T64" fmla="*/ 0 w 541"/>
                  <a:gd name="T65" fmla="*/ 1 h 261"/>
                  <a:gd name="T66" fmla="*/ 0 w 541"/>
                  <a:gd name="T67" fmla="*/ 1 h 261"/>
                  <a:gd name="T68" fmla="*/ 0 w 541"/>
                  <a:gd name="T69" fmla="*/ 1 h 261"/>
                  <a:gd name="T70" fmla="*/ 0 w 541"/>
                  <a:gd name="T71" fmla="*/ 1 h 261"/>
                  <a:gd name="T72" fmla="*/ 0 w 541"/>
                  <a:gd name="T73" fmla="*/ 1 h 261"/>
                  <a:gd name="T74" fmla="*/ 0 w 541"/>
                  <a:gd name="T75" fmla="*/ 1 h 261"/>
                  <a:gd name="T76" fmla="*/ 0 w 541"/>
                  <a:gd name="T77" fmla="*/ 1 h 261"/>
                  <a:gd name="T78" fmla="*/ 0 w 541"/>
                  <a:gd name="T79" fmla="*/ 1 h 2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261"/>
                  <a:gd name="T122" fmla="*/ 541 w 541"/>
                  <a:gd name="T123" fmla="*/ 261 h 2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261">
                    <a:moveTo>
                      <a:pt x="541" y="0"/>
                    </a:moveTo>
                    <a:lnTo>
                      <a:pt x="530" y="9"/>
                    </a:lnTo>
                    <a:lnTo>
                      <a:pt x="517" y="18"/>
                    </a:lnTo>
                    <a:lnTo>
                      <a:pt x="505" y="26"/>
                    </a:lnTo>
                    <a:lnTo>
                      <a:pt x="494" y="35"/>
                    </a:lnTo>
                    <a:lnTo>
                      <a:pt x="481" y="44"/>
                    </a:lnTo>
                    <a:lnTo>
                      <a:pt x="469" y="52"/>
                    </a:lnTo>
                    <a:lnTo>
                      <a:pt x="456" y="61"/>
                    </a:lnTo>
                    <a:lnTo>
                      <a:pt x="443" y="69"/>
                    </a:lnTo>
                    <a:lnTo>
                      <a:pt x="430" y="77"/>
                    </a:lnTo>
                    <a:lnTo>
                      <a:pt x="418" y="85"/>
                    </a:lnTo>
                    <a:lnTo>
                      <a:pt x="404" y="93"/>
                    </a:lnTo>
                    <a:lnTo>
                      <a:pt x="390" y="101"/>
                    </a:lnTo>
                    <a:lnTo>
                      <a:pt x="377" y="109"/>
                    </a:lnTo>
                    <a:lnTo>
                      <a:pt x="363" y="117"/>
                    </a:lnTo>
                    <a:lnTo>
                      <a:pt x="349" y="124"/>
                    </a:lnTo>
                    <a:lnTo>
                      <a:pt x="336" y="132"/>
                    </a:lnTo>
                    <a:lnTo>
                      <a:pt x="322" y="139"/>
                    </a:lnTo>
                    <a:lnTo>
                      <a:pt x="307" y="145"/>
                    </a:lnTo>
                    <a:lnTo>
                      <a:pt x="294" y="153"/>
                    </a:lnTo>
                    <a:lnTo>
                      <a:pt x="279" y="159"/>
                    </a:lnTo>
                    <a:lnTo>
                      <a:pt x="265" y="166"/>
                    </a:lnTo>
                    <a:lnTo>
                      <a:pt x="251" y="173"/>
                    </a:lnTo>
                    <a:lnTo>
                      <a:pt x="237" y="179"/>
                    </a:lnTo>
                    <a:lnTo>
                      <a:pt x="222" y="185"/>
                    </a:lnTo>
                    <a:lnTo>
                      <a:pt x="207" y="191"/>
                    </a:lnTo>
                    <a:lnTo>
                      <a:pt x="194" y="198"/>
                    </a:lnTo>
                    <a:lnTo>
                      <a:pt x="179" y="203"/>
                    </a:lnTo>
                    <a:lnTo>
                      <a:pt x="164" y="209"/>
                    </a:lnTo>
                    <a:lnTo>
                      <a:pt x="150" y="213"/>
                    </a:lnTo>
                    <a:lnTo>
                      <a:pt x="135" y="219"/>
                    </a:lnTo>
                    <a:lnTo>
                      <a:pt x="120" y="225"/>
                    </a:lnTo>
                    <a:lnTo>
                      <a:pt x="105" y="229"/>
                    </a:lnTo>
                    <a:lnTo>
                      <a:pt x="91" y="234"/>
                    </a:lnTo>
                    <a:lnTo>
                      <a:pt x="75" y="240"/>
                    </a:lnTo>
                    <a:lnTo>
                      <a:pt x="60" y="244"/>
                    </a:lnTo>
                    <a:lnTo>
                      <a:pt x="45" y="249"/>
                    </a:lnTo>
                    <a:lnTo>
                      <a:pt x="30" y="253"/>
                    </a:lnTo>
                    <a:lnTo>
                      <a:pt x="14" y="257"/>
                    </a:lnTo>
                    <a:lnTo>
                      <a:pt x="0" y="261"/>
                    </a:lnTo>
                  </a:path>
                </a:pathLst>
              </a:custGeom>
              <a:noFill/>
              <a:ln w="7938">
                <a:solidFill>
                  <a:srgbClr val="000000"/>
                </a:solidFill>
                <a:prstDash val="solid"/>
                <a:round/>
                <a:headEnd/>
                <a:tailEnd/>
              </a:ln>
            </p:spPr>
            <p:txBody>
              <a:bodyPr/>
              <a:lstStyle/>
              <a:p>
                <a:endParaRPr lang="en-US"/>
              </a:p>
            </p:txBody>
          </p:sp>
          <p:sp>
            <p:nvSpPr>
              <p:cNvPr id="54561" name="Freeform 3810"/>
              <p:cNvSpPr>
                <a:spLocks/>
              </p:cNvSpPr>
              <p:nvPr/>
            </p:nvSpPr>
            <p:spPr bwMode="auto">
              <a:xfrm>
                <a:off x="3915" y="2409"/>
                <a:ext cx="6" cy="0"/>
              </a:xfrm>
              <a:custGeom>
                <a:avLst/>
                <a:gdLst>
                  <a:gd name="T0" fmla="*/ 0 w 34"/>
                  <a:gd name="T1" fmla="*/ 0 h 4"/>
                  <a:gd name="T2" fmla="*/ 0 w 34"/>
                  <a:gd name="T3" fmla="*/ 0 h 4"/>
                  <a:gd name="T4" fmla="*/ 0 w 34"/>
                  <a:gd name="T5" fmla="*/ 0 h 4"/>
                  <a:gd name="T6" fmla="*/ 0 w 34"/>
                  <a:gd name="T7" fmla="*/ 0 h 4"/>
                  <a:gd name="T8" fmla="*/ 0 w 34"/>
                  <a:gd name="T9" fmla="*/ 0 h 4"/>
                  <a:gd name="T10" fmla="*/ 0 w 34"/>
                  <a:gd name="T11" fmla="*/ 0 h 4"/>
                  <a:gd name="T12" fmla="*/ 0 w 34"/>
                  <a:gd name="T13" fmla="*/ 0 h 4"/>
                  <a:gd name="T14" fmla="*/ 0 w 34"/>
                  <a:gd name="T15" fmla="*/ 0 h 4"/>
                  <a:gd name="T16" fmla="*/ 0 w 34"/>
                  <a:gd name="T17" fmla="*/ 0 h 4"/>
                  <a:gd name="T18" fmla="*/ 0 w 34"/>
                  <a:gd name="T19" fmla="*/ 0 h 4"/>
                  <a:gd name="T20" fmla="*/ 0 w 34"/>
                  <a:gd name="T21" fmla="*/ 0 h 4"/>
                  <a:gd name="T22" fmla="*/ 0 w 34"/>
                  <a:gd name="T23" fmla="*/ 0 h 4"/>
                  <a:gd name="T24" fmla="*/ 0 w 34"/>
                  <a:gd name="T25" fmla="*/ 0 h 4"/>
                  <a:gd name="T26" fmla="*/ 0 w 34"/>
                  <a:gd name="T27" fmla="*/ 0 h 4"/>
                  <a:gd name="T28" fmla="*/ 0 w 34"/>
                  <a:gd name="T29" fmla="*/ 0 h 4"/>
                  <a:gd name="T30" fmla="*/ 0 w 34"/>
                  <a:gd name="T31" fmla="*/ 0 h 4"/>
                  <a:gd name="T32" fmla="*/ 0 w 34"/>
                  <a:gd name="T33" fmla="*/ 0 h 4"/>
                  <a:gd name="T34" fmla="*/ 0 w 34"/>
                  <a:gd name="T35" fmla="*/ 0 h 4"/>
                  <a:gd name="T36" fmla="*/ 0 w 34"/>
                  <a:gd name="T37" fmla="*/ 0 h 4"/>
                  <a:gd name="T38" fmla="*/ 0 w 34"/>
                  <a:gd name="T39" fmla="*/ 0 h 4"/>
                  <a:gd name="T40" fmla="*/ 0 w 34"/>
                  <a:gd name="T41" fmla="*/ 0 h 4"/>
                  <a:gd name="T42" fmla="*/ 0 w 34"/>
                  <a:gd name="T43" fmla="*/ 0 h 4"/>
                  <a:gd name="T44" fmla="*/ 0 w 34"/>
                  <a:gd name="T45" fmla="*/ 0 h 4"/>
                  <a:gd name="T46" fmla="*/ 0 w 34"/>
                  <a:gd name="T47" fmla="*/ 0 h 4"/>
                  <a:gd name="T48" fmla="*/ 0 w 34"/>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4"/>
                  <a:gd name="T77" fmla="*/ 34 w 34"/>
                  <a:gd name="T78" fmla="*/ 0 h 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4">
                    <a:moveTo>
                      <a:pt x="34" y="0"/>
                    </a:moveTo>
                    <a:lnTo>
                      <a:pt x="33" y="0"/>
                    </a:lnTo>
                    <a:lnTo>
                      <a:pt x="30" y="1"/>
                    </a:lnTo>
                    <a:lnTo>
                      <a:pt x="29" y="1"/>
                    </a:lnTo>
                    <a:lnTo>
                      <a:pt x="28" y="1"/>
                    </a:lnTo>
                    <a:lnTo>
                      <a:pt x="27" y="1"/>
                    </a:lnTo>
                    <a:lnTo>
                      <a:pt x="25" y="2"/>
                    </a:lnTo>
                    <a:lnTo>
                      <a:pt x="23" y="2"/>
                    </a:lnTo>
                    <a:lnTo>
                      <a:pt x="22" y="2"/>
                    </a:lnTo>
                    <a:lnTo>
                      <a:pt x="21" y="2"/>
                    </a:lnTo>
                    <a:lnTo>
                      <a:pt x="20" y="2"/>
                    </a:lnTo>
                    <a:lnTo>
                      <a:pt x="18" y="4"/>
                    </a:lnTo>
                    <a:lnTo>
                      <a:pt x="17" y="4"/>
                    </a:lnTo>
                    <a:lnTo>
                      <a:pt x="16" y="4"/>
                    </a:lnTo>
                    <a:lnTo>
                      <a:pt x="14" y="4"/>
                    </a:lnTo>
                    <a:lnTo>
                      <a:pt x="12" y="4"/>
                    </a:lnTo>
                    <a:lnTo>
                      <a:pt x="11" y="4"/>
                    </a:lnTo>
                    <a:lnTo>
                      <a:pt x="10" y="4"/>
                    </a:lnTo>
                    <a:lnTo>
                      <a:pt x="9" y="4"/>
                    </a:lnTo>
                    <a:lnTo>
                      <a:pt x="6" y="4"/>
                    </a:lnTo>
                    <a:lnTo>
                      <a:pt x="5" y="4"/>
                    </a:lnTo>
                    <a:lnTo>
                      <a:pt x="4" y="4"/>
                    </a:lnTo>
                    <a:lnTo>
                      <a:pt x="2" y="4"/>
                    </a:lnTo>
                    <a:lnTo>
                      <a:pt x="1" y="4"/>
                    </a:lnTo>
                    <a:lnTo>
                      <a:pt x="0" y="4"/>
                    </a:lnTo>
                  </a:path>
                </a:pathLst>
              </a:custGeom>
              <a:noFill/>
              <a:ln w="7938">
                <a:solidFill>
                  <a:srgbClr val="000000"/>
                </a:solidFill>
                <a:prstDash val="solid"/>
                <a:round/>
                <a:headEnd/>
                <a:tailEnd/>
              </a:ln>
            </p:spPr>
            <p:txBody>
              <a:bodyPr/>
              <a:lstStyle/>
              <a:p>
                <a:endParaRPr lang="en-US"/>
              </a:p>
            </p:txBody>
          </p:sp>
          <p:sp>
            <p:nvSpPr>
              <p:cNvPr id="54562" name="Freeform 3811"/>
              <p:cNvSpPr>
                <a:spLocks/>
              </p:cNvSpPr>
              <p:nvPr/>
            </p:nvSpPr>
            <p:spPr bwMode="auto">
              <a:xfrm>
                <a:off x="3879" y="2404"/>
                <a:ext cx="36" cy="5"/>
              </a:xfrm>
              <a:custGeom>
                <a:avLst/>
                <a:gdLst>
                  <a:gd name="T0" fmla="*/ 0 w 215"/>
                  <a:gd name="T1" fmla="*/ 0 h 30"/>
                  <a:gd name="T2" fmla="*/ 0 w 215"/>
                  <a:gd name="T3" fmla="*/ 0 h 30"/>
                  <a:gd name="T4" fmla="*/ 0 w 215"/>
                  <a:gd name="T5" fmla="*/ 0 h 30"/>
                  <a:gd name="T6" fmla="*/ 0 w 215"/>
                  <a:gd name="T7" fmla="*/ 0 h 30"/>
                  <a:gd name="T8" fmla="*/ 1 w 215"/>
                  <a:gd name="T9" fmla="*/ 0 h 30"/>
                  <a:gd name="T10" fmla="*/ 1 w 215"/>
                  <a:gd name="T11" fmla="*/ 0 h 30"/>
                  <a:gd name="T12" fmla="*/ 1 w 215"/>
                  <a:gd name="T13" fmla="*/ 0 h 30"/>
                  <a:gd name="T14" fmla="*/ 1 w 215"/>
                  <a:gd name="T15" fmla="*/ 0 h 30"/>
                  <a:gd name="T16" fmla="*/ 1 w 215"/>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5"/>
                  <a:gd name="T28" fmla="*/ 0 h 30"/>
                  <a:gd name="T29" fmla="*/ 215 w 215"/>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5" h="30">
                    <a:moveTo>
                      <a:pt x="0" y="0"/>
                    </a:moveTo>
                    <a:lnTo>
                      <a:pt x="26" y="6"/>
                    </a:lnTo>
                    <a:lnTo>
                      <a:pt x="53" y="10"/>
                    </a:lnTo>
                    <a:lnTo>
                      <a:pt x="79" y="15"/>
                    </a:lnTo>
                    <a:lnTo>
                      <a:pt x="107" y="18"/>
                    </a:lnTo>
                    <a:lnTo>
                      <a:pt x="133" y="22"/>
                    </a:lnTo>
                    <a:lnTo>
                      <a:pt x="160" y="25"/>
                    </a:lnTo>
                    <a:lnTo>
                      <a:pt x="187" y="27"/>
                    </a:lnTo>
                    <a:lnTo>
                      <a:pt x="215" y="30"/>
                    </a:lnTo>
                  </a:path>
                </a:pathLst>
              </a:custGeom>
              <a:noFill/>
              <a:ln w="7938">
                <a:solidFill>
                  <a:srgbClr val="000000"/>
                </a:solidFill>
                <a:prstDash val="solid"/>
                <a:round/>
                <a:headEnd/>
                <a:tailEnd/>
              </a:ln>
            </p:spPr>
            <p:txBody>
              <a:bodyPr/>
              <a:lstStyle/>
              <a:p>
                <a:endParaRPr lang="en-US"/>
              </a:p>
            </p:txBody>
          </p:sp>
          <p:sp>
            <p:nvSpPr>
              <p:cNvPr id="54563" name="Freeform 3812"/>
              <p:cNvSpPr>
                <a:spLocks/>
              </p:cNvSpPr>
              <p:nvPr/>
            </p:nvSpPr>
            <p:spPr bwMode="auto">
              <a:xfrm>
                <a:off x="3864" y="2379"/>
                <a:ext cx="15" cy="25"/>
              </a:xfrm>
              <a:custGeom>
                <a:avLst/>
                <a:gdLst>
                  <a:gd name="T0" fmla="*/ 1 w 89"/>
                  <a:gd name="T1" fmla="*/ 1 h 153"/>
                  <a:gd name="T2" fmla="*/ 0 w 89"/>
                  <a:gd name="T3" fmla="*/ 1 h 153"/>
                  <a:gd name="T4" fmla="*/ 0 w 89"/>
                  <a:gd name="T5" fmla="*/ 1 h 153"/>
                  <a:gd name="T6" fmla="*/ 0 w 89"/>
                  <a:gd name="T7" fmla="*/ 1 h 153"/>
                  <a:gd name="T8" fmla="*/ 0 w 89"/>
                  <a:gd name="T9" fmla="*/ 1 h 153"/>
                  <a:gd name="T10" fmla="*/ 0 w 89"/>
                  <a:gd name="T11" fmla="*/ 0 h 153"/>
                  <a:gd name="T12" fmla="*/ 0 w 89"/>
                  <a:gd name="T13" fmla="*/ 0 h 153"/>
                  <a:gd name="T14" fmla="*/ 0 w 89"/>
                  <a:gd name="T15" fmla="*/ 0 h 153"/>
                  <a:gd name="T16" fmla="*/ 0 w 89"/>
                  <a:gd name="T17" fmla="*/ 0 h 153"/>
                  <a:gd name="T18" fmla="*/ 0 w 89"/>
                  <a:gd name="T19" fmla="*/ 0 h 153"/>
                  <a:gd name="T20" fmla="*/ 0 w 89"/>
                  <a:gd name="T21" fmla="*/ 0 h 153"/>
                  <a:gd name="T22" fmla="*/ 0 w 89"/>
                  <a:gd name="T23" fmla="*/ 0 h 153"/>
                  <a:gd name="T24" fmla="*/ 0 w 89"/>
                  <a:gd name="T25" fmla="*/ 0 h 153"/>
                  <a:gd name="T26" fmla="*/ 0 w 89"/>
                  <a:gd name="T27" fmla="*/ 0 h 153"/>
                  <a:gd name="T28" fmla="*/ 0 w 89"/>
                  <a:gd name="T29" fmla="*/ 0 h 153"/>
                  <a:gd name="T30" fmla="*/ 0 w 89"/>
                  <a:gd name="T31" fmla="*/ 0 h 153"/>
                  <a:gd name="T32" fmla="*/ 0 w 89"/>
                  <a:gd name="T33" fmla="*/ 0 h 153"/>
                  <a:gd name="T34" fmla="*/ 0 w 89"/>
                  <a:gd name="T35" fmla="*/ 0 h 153"/>
                  <a:gd name="T36" fmla="*/ 0 w 89"/>
                  <a:gd name="T37" fmla="*/ 0 h 153"/>
                  <a:gd name="T38" fmla="*/ 0 w 89"/>
                  <a:gd name="T39" fmla="*/ 0 h 153"/>
                  <a:gd name="T40" fmla="*/ 0 w 89"/>
                  <a:gd name="T41" fmla="*/ 0 h 153"/>
                  <a:gd name="T42" fmla="*/ 0 w 89"/>
                  <a:gd name="T43" fmla="*/ 0 h 153"/>
                  <a:gd name="T44" fmla="*/ 0 w 89"/>
                  <a:gd name="T45" fmla="*/ 0 h 153"/>
                  <a:gd name="T46" fmla="*/ 0 w 89"/>
                  <a:gd name="T47" fmla="*/ 0 h 153"/>
                  <a:gd name="T48" fmla="*/ 1 w 89"/>
                  <a:gd name="T49" fmla="*/ 0 h 1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
                  <a:gd name="T76" fmla="*/ 0 h 153"/>
                  <a:gd name="T77" fmla="*/ 89 w 89"/>
                  <a:gd name="T78" fmla="*/ 153 h 1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 h="153">
                    <a:moveTo>
                      <a:pt x="89" y="153"/>
                    </a:moveTo>
                    <a:lnTo>
                      <a:pt x="78" y="151"/>
                    </a:lnTo>
                    <a:lnTo>
                      <a:pt x="66" y="146"/>
                    </a:lnTo>
                    <a:lnTo>
                      <a:pt x="55" y="142"/>
                    </a:lnTo>
                    <a:lnTo>
                      <a:pt x="45" y="135"/>
                    </a:lnTo>
                    <a:lnTo>
                      <a:pt x="35" y="128"/>
                    </a:lnTo>
                    <a:lnTo>
                      <a:pt x="27" y="119"/>
                    </a:lnTo>
                    <a:lnTo>
                      <a:pt x="19" y="110"/>
                    </a:lnTo>
                    <a:lnTo>
                      <a:pt x="12" y="101"/>
                    </a:lnTo>
                    <a:lnTo>
                      <a:pt x="7" y="91"/>
                    </a:lnTo>
                    <a:lnTo>
                      <a:pt x="4" y="80"/>
                    </a:lnTo>
                    <a:lnTo>
                      <a:pt x="2" y="70"/>
                    </a:lnTo>
                    <a:lnTo>
                      <a:pt x="0" y="60"/>
                    </a:lnTo>
                    <a:lnTo>
                      <a:pt x="2" y="51"/>
                    </a:lnTo>
                    <a:lnTo>
                      <a:pt x="4" y="41"/>
                    </a:lnTo>
                    <a:lnTo>
                      <a:pt x="7" y="33"/>
                    </a:lnTo>
                    <a:lnTo>
                      <a:pt x="12" y="25"/>
                    </a:lnTo>
                    <a:lnTo>
                      <a:pt x="19" y="18"/>
                    </a:lnTo>
                    <a:lnTo>
                      <a:pt x="27" y="12"/>
                    </a:lnTo>
                    <a:lnTo>
                      <a:pt x="35" y="7"/>
                    </a:lnTo>
                    <a:lnTo>
                      <a:pt x="45" y="3"/>
                    </a:lnTo>
                    <a:lnTo>
                      <a:pt x="55" y="1"/>
                    </a:lnTo>
                    <a:lnTo>
                      <a:pt x="66" y="0"/>
                    </a:lnTo>
                    <a:lnTo>
                      <a:pt x="78" y="0"/>
                    </a:lnTo>
                    <a:lnTo>
                      <a:pt x="89" y="1"/>
                    </a:lnTo>
                  </a:path>
                </a:pathLst>
              </a:custGeom>
              <a:noFill/>
              <a:ln w="7938">
                <a:solidFill>
                  <a:srgbClr val="000000"/>
                </a:solidFill>
                <a:prstDash val="solid"/>
                <a:round/>
                <a:headEnd/>
                <a:tailEnd/>
              </a:ln>
            </p:spPr>
            <p:txBody>
              <a:bodyPr/>
              <a:lstStyle/>
              <a:p>
                <a:endParaRPr lang="en-US"/>
              </a:p>
            </p:txBody>
          </p:sp>
          <p:sp>
            <p:nvSpPr>
              <p:cNvPr id="54564" name="Freeform 3813"/>
              <p:cNvSpPr>
                <a:spLocks/>
              </p:cNvSpPr>
              <p:nvPr/>
            </p:nvSpPr>
            <p:spPr bwMode="auto">
              <a:xfrm>
                <a:off x="3879" y="2379"/>
                <a:ext cx="2" cy="0"/>
              </a:xfrm>
              <a:custGeom>
                <a:avLst/>
                <a:gdLst>
                  <a:gd name="T0" fmla="*/ 0 w 13"/>
                  <a:gd name="T1" fmla="*/ 0 h 2"/>
                  <a:gd name="T2" fmla="*/ 0 w 13"/>
                  <a:gd name="T3" fmla="*/ 0 h 2"/>
                  <a:gd name="T4" fmla="*/ 0 w 13"/>
                  <a:gd name="T5" fmla="*/ 0 h 2"/>
                  <a:gd name="T6" fmla="*/ 0 60000 65536"/>
                  <a:gd name="T7" fmla="*/ 0 60000 65536"/>
                  <a:gd name="T8" fmla="*/ 0 60000 65536"/>
                  <a:gd name="T9" fmla="*/ 0 w 13"/>
                  <a:gd name="T10" fmla="*/ 0 h 2"/>
                  <a:gd name="T11" fmla="*/ 13 w 13"/>
                  <a:gd name="T12" fmla="*/ 0 h 2"/>
                </a:gdLst>
                <a:ahLst/>
                <a:cxnLst>
                  <a:cxn ang="T6">
                    <a:pos x="T0" y="T1"/>
                  </a:cxn>
                  <a:cxn ang="T7">
                    <a:pos x="T2" y="T3"/>
                  </a:cxn>
                  <a:cxn ang="T8">
                    <a:pos x="T4" y="T5"/>
                  </a:cxn>
                </a:cxnLst>
                <a:rect l="T9" t="T10" r="T11" b="T12"/>
                <a:pathLst>
                  <a:path w="13" h="2">
                    <a:moveTo>
                      <a:pt x="13" y="2"/>
                    </a:moveTo>
                    <a:lnTo>
                      <a:pt x="7" y="1"/>
                    </a:lnTo>
                    <a:lnTo>
                      <a:pt x="0" y="0"/>
                    </a:lnTo>
                  </a:path>
                </a:pathLst>
              </a:custGeom>
              <a:noFill/>
              <a:ln w="7938">
                <a:solidFill>
                  <a:srgbClr val="000000"/>
                </a:solidFill>
                <a:prstDash val="solid"/>
                <a:round/>
                <a:headEnd/>
                <a:tailEnd/>
              </a:ln>
            </p:spPr>
            <p:txBody>
              <a:bodyPr/>
              <a:lstStyle/>
              <a:p>
                <a:endParaRPr lang="en-US"/>
              </a:p>
            </p:txBody>
          </p:sp>
          <p:sp>
            <p:nvSpPr>
              <p:cNvPr id="54565" name="Freeform 3814"/>
              <p:cNvSpPr>
                <a:spLocks/>
              </p:cNvSpPr>
              <p:nvPr/>
            </p:nvSpPr>
            <p:spPr bwMode="auto">
              <a:xfrm>
                <a:off x="3881" y="2379"/>
                <a:ext cx="37" cy="5"/>
              </a:xfrm>
              <a:custGeom>
                <a:avLst/>
                <a:gdLst>
                  <a:gd name="T0" fmla="*/ 0 w 219"/>
                  <a:gd name="T1" fmla="*/ 0 h 29"/>
                  <a:gd name="T2" fmla="*/ 0 w 219"/>
                  <a:gd name="T3" fmla="*/ 0 h 29"/>
                  <a:gd name="T4" fmla="*/ 0 w 219"/>
                  <a:gd name="T5" fmla="*/ 0 h 29"/>
                  <a:gd name="T6" fmla="*/ 0 w 219"/>
                  <a:gd name="T7" fmla="*/ 0 h 29"/>
                  <a:gd name="T8" fmla="*/ 1 w 219"/>
                  <a:gd name="T9" fmla="*/ 0 h 29"/>
                  <a:gd name="T10" fmla="*/ 1 w 219"/>
                  <a:gd name="T11" fmla="*/ 0 h 29"/>
                  <a:gd name="T12" fmla="*/ 1 w 219"/>
                  <a:gd name="T13" fmla="*/ 0 h 29"/>
                  <a:gd name="T14" fmla="*/ 1 w 219"/>
                  <a:gd name="T15" fmla="*/ 0 h 29"/>
                  <a:gd name="T16" fmla="*/ 1 w 219"/>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9"/>
                  <a:gd name="T28" fmla="*/ 0 h 29"/>
                  <a:gd name="T29" fmla="*/ 219 w 219"/>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9" h="29">
                    <a:moveTo>
                      <a:pt x="0" y="0"/>
                    </a:moveTo>
                    <a:lnTo>
                      <a:pt x="27" y="6"/>
                    </a:lnTo>
                    <a:lnTo>
                      <a:pt x="54" y="10"/>
                    </a:lnTo>
                    <a:lnTo>
                      <a:pt x="81" y="15"/>
                    </a:lnTo>
                    <a:lnTo>
                      <a:pt x="109" y="18"/>
                    </a:lnTo>
                    <a:lnTo>
                      <a:pt x="136" y="22"/>
                    </a:lnTo>
                    <a:lnTo>
                      <a:pt x="163" y="24"/>
                    </a:lnTo>
                    <a:lnTo>
                      <a:pt x="191" y="26"/>
                    </a:lnTo>
                    <a:lnTo>
                      <a:pt x="219" y="29"/>
                    </a:lnTo>
                  </a:path>
                </a:pathLst>
              </a:custGeom>
              <a:noFill/>
              <a:ln w="7938">
                <a:solidFill>
                  <a:srgbClr val="000000"/>
                </a:solidFill>
                <a:prstDash val="solid"/>
                <a:round/>
                <a:headEnd/>
                <a:tailEnd/>
              </a:ln>
            </p:spPr>
            <p:txBody>
              <a:bodyPr/>
              <a:lstStyle/>
              <a:p>
                <a:endParaRPr lang="en-US"/>
              </a:p>
            </p:txBody>
          </p:sp>
          <p:sp>
            <p:nvSpPr>
              <p:cNvPr id="54566" name="Freeform 3815"/>
              <p:cNvSpPr>
                <a:spLocks/>
              </p:cNvSpPr>
              <p:nvPr/>
            </p:nvSpPr>
            <p:spPr bwMode="auto">
              <a:xfrm>
                <a:off x="3918" y="2340"/>
                <a:ext cx="93" cy="44"/>
              </a:xfrm>
              <a:custGeom>
                <a:avLst/>
                <a:gdLst>
                  <a:gd name="T0" fmla="*/ 0 w 559"/>
                  <a:gd name="T1" fmla="*/ 1 h 267"/>
                  <a:gd name="T2" fmla="*/ 0 w 559"/>
                  <a:gd name="T3" fmla="*/ 1 h 267"/>
                  <a:gd name="T4" fmla="*/ 0 w 559"/>
                  <a:gd name="T5" fmla="*/ 1 h 267"/>
                  <a:gd name="T6" fmla="*/ 0 w 559"/>
                  <a:gd name="T7" fmla="*/ 1 h 267"/>
                  <a:gd name="T8" fmla="*/ 0 w 559"/>
                  <a:gd name="T9" fmla="*/ 1 h 267"/>
                  <a:gd name="T10" fmla="*/ 0 w 559"/>
                  <a:gd name="T11" fmla="*/ 1 h 267"/>
                  <a:gd name="T12" fmla="*/ 0 w 559"/>
                  <a:gd name="T13" fmla="*/ 1 h 267"/>
                  <a:gd name="T14" fmla="*/ 0 w 559"/>
                  <a:gd name="T15" fmla="*/ 1 h 267"/>
                  <a:gd name="T16" fmla="*/ 0 w 559"/>
                  <a:gd name="T17" fmla="*/ 1 h 267"/>
                  <a:gd name="T18" fmla="*/ 1 w 559"/>
                  <a:gd name="T19" fmla="*/ 1 h 267"/>
                  <a:gd name="T20" fmla="*/ 1 w 559"/>
                  <a:gd name="T21" fmla="*/ 1 h 267"/>
                  <a:gd name="T22" fmla="*/ 1 w 559"/>
                  <a:gd name="T23" fmla="*/ 1 h 267"/>
                  <a:gd name="T24" fmla="*/ 1 w 559"/>
                  <a:gd name="T25" fmla="*/ 1 h 267"/>
                  <a:gd name="T26" fmla="*/ 1 w 559"/>
                  <a:gd name="T27" fmla="*/ 1 h 267"/>
                  <a:gd name="T28" fmla="*/ 1 w 559"/>
                  <a:gd name="T29" fmla="*/ 1 h 267"/>
                  <a:gd name="T30" fmla="*/ 1 w 559"/>
                  <a:gd name="T31" fmla="*/ 1 h 267"/>
                  <a:gd name="T32" fmla="*/ 1 w 559"/>
                  <a:gd name="T33" fmla="*/ 1 h 267"/>
                  <a:gd name="T34" fmla="*/ 1 w 559"/>
                  <a:gd name="T35" fmla="*/ 1 h 267"/>
                  <a:gd name="T36" fmla="*/ 1 w 559"/>
                  <a:gd name="T37" fmla="*/ 1 h 267"/>
                  <a:gd name="T38" fmla="*/ 1 w 559"/>
                  <a:gd name="T39" fmla="*/ 1 h 267"/>
                  <a:gd name="T40" fmla="*/ 1 w 559"/>
                  <a:gd name="T41" fmla="*/ 1 h 267"/>
                  <a:gd name="T42" fmla="*/ 1 w 559"/>
                  <a:gd name="T43" fmla="*/ 1 h 267"/>
                  <a:gd name="T44" fmla="*/ 1 w 559"/>
                  <a:gd name="T45" fmla="*/ 1 h 267"/>
                  <a:gd name="T46" fmla="*/ 1 w 559"/>
                  <a:gd name="T47" fmla="*/ 1 h 267"/>
                  <a:gd name="T48" fmla="*/ 2 w 559"/>
                  <a:gd name="T49" fmla="*/ 1 h 267"/>
                  <a:gd name="T50" fmla="*/ 2 w 559"/>
                  <a:gd name="T51" fmla="*/ 0 h 267"/>
                  <a:gd name="T52" fmla="*/ 2 w 559"/>
                  <a:gd name="T53" fmla="*/ 0 h 267"/>
                  <a:gd name="T54" fmla="*/ 2 w 559"/>
                  <a:gd name="T55" fmla="*/ 0 h 267"/>
                  <a:gd name="T56" fmla="*/ 2 w 559"/>
                  <a:gd name="T57" fmla="*/ 0 h 267"/>
                  <a:gd name="T58" fmla="*/ 2 w 559"/>
                  <a:gd name="T59" fmla="*/ 0 h 267"/>
                  <a:gd name="T60" fmla="*/ 2 w 559"/>
                  <a:gd name="T61" fmla="*/ 0 h 267"/>
                  <a:gd name="T62" fmla="*/ 2 w 559"/>
                  <a:gd name="T63" fmla="*/ 0 h 267"/>
                  <a:gd name="T64" fmla="*/ 2 w 559"/>
                  <a:gd name="T65" fmla="*/ 0 h 267"/>
                  <a:gd name="T66" fmla="*/ 2 w 559"/>
                  <a:gd name="T67" fmla="*/ 0 h 267"/>
                  <a:gd name="T68" fmla="*/ 2 w 559"/>
                  <a:gd name="T69" fmla="*/ 0 h 267"/>
                  <a:gd name="T70" fmla="*/ 2 w 559"/>
                  <a:gd name="T71" fmla="*/ 0 h 267"/>
                  <a:gd name="T72" fmla="*/ 2 w 559"/>
                  <a:gd name="T73" fmla="*/ 0 h 267"/>
                  <a:gd name="T74" fmla="*/ 2 w 559"/>
                  <a:gd name="T75" fmla="*/ 0 h 267"/>
                  <a:gd name="T76" fmla="*/ 2 w 559"/>
                  <a:gd name="T77" fmla="*/ 0 h 267"/>
                  <a:gd name="T78" fmla="*/ 2 w 559"/>
                  <a:gd name="T79" fmla="*/ 0 h 267"/>
                  <a:gd name="T80" fmla="*/ 2 w 559"/>
                  <a:gd name="T81" fmla="*/ 0 h 2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9"/>
                  <a:gd name="T124" fmla="*/ 0 h 267"/>
                  <a:gd name="T125" fmla="*/ 559 w 559"/>
                  <a:gd name="T126" fmla="*/ 267 h 2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9" h="267">
                    <a:moveTo>
                      <a:pt x="0" y="267"/>
                    </a:moveTo>
                    <a:lnTo>
                      <a:pt x="16" y="262"/>
                    </a:lnTo>
                    <a:lnTo>
                      <a:pt x="30" y="259"/>
                    </a:lnTo>
                    <a:lnTo>
                      <a:pt x="45" y="254"/>
                    </a:lnTo>
                    <a:lnTo>
                      <a:pt x="61" y="250"/>
                    </a:lnTo>
                    <a:lnTo>
                      <a:pt x="76" y="245"/>
                    </a:lnTo>
                    <a:lnTo>
                      <a:pt x="90" y="241"/>
                    </a:lnTo>
                    <a:lnTo>
                      <a:pt x="105" y="236"/>
                    </a:lnTo>
                    <a:lnTo>
                      <a:pt x="121" y="231"/>
                    </a:lnTo>
                    <a:lnTo>
                      <a:pt x="136" y="226"/>
                    </a:lnTo>
                    <a:lnTo>
                      <a:pt x="151" y="220"/>
                    </a:lnTo>
                    <a:lnTo>
                      <a:pt x="165" y="216"/>
                    </a:lnTo>
                    <a:lnTo>
                      <a:pt x="180" y="210"/>
                    </a:lnTo>
                    <a:lnTo>
                      <a:pt x="195" y="204"/>
                    </a:lnTo>
                    <a:lnTo>
                      <a:pt x="210" y="199"/>
                    </a:lnTo>
                    <a:lnTo>
                      <a:pt x="224" y="193"/>
                    </a:lnTo>
                    <a:lnTo>
                      <a:pt x="238" y="186"/>
                    </a:lnTo>
                    <a:lnTo>
                      <a:pt x="253" y="180"/>
                    </a:lnTo>
                    <a:lnTo>
                      <a:pt x="268" y="174"/>
                    </a:lnTo>
                    <a:lnTo>
                      <a:pt x="282" y="167"/>
                    </a:lnTo>
                    <a:lnTo>
                      <a:pt x="296" y="160"/>
                    </a:lnTo>
                    <a:lnTo>
                      <a:pt x="311" y="153"/>
                    </a:lnTo>
                    <a:lnTo>
                      <a:pt x="326" y="146"/>
                    </a:lnTo>
                    <a:lnTo>
                      <a:pt x="339" y="139"/>
                    </a:lnTo>
                    <a:lnTo>
                      <a:pt x="353" y="133"/>
                    </a:lnTo>
                    <a:lnTo>
                      <a:pt x="368" y="125"/>
                    </a:lnTo>
                    <a:lnTo>
                      <a:pt x="381" y="118"/>
                    </a:lnTo>
                    <a:lnTo>
                      <a:pt x="395" y="110"/>
                    </a:lnTo>
                    <a:lnTo>
                      <a:pt x="407" y="102"/>
                    </a:lnTo>
                    <a:lnTo>
                      <a:pt x="421" y="94"/>
                    </a:lnTo>
                    <a:lnTo>
                      <a:pt x="435" y="86"/>
                    </a:lnTo>
                    <a:lnTo>
                      <a:pt x="447" y="78"/>
                    </a:lnTo>
                    <a:lnTo>
                      <a:pt x="461" y="70"/>
                    </a:lnTo>
                    <a:lnTo>
                      <a:pt x="473" y="61"/>
                    </a:lnTo>
                    <a:lnTo>
                      <a:pt x="486" y="53"/>
                    </a:lnTo>
                    <a:lnTo>
                      <a:pt x="498" y="44"/>
                    </a:lnTo>
                    <a:lnTo>
                      <a:pt x="511" y="36"/>
                    </a:lnTo>
                    <a:lnTo>
                      <a:pt x="523" y="27"/>
                    </a:lnTo>
                    <a:lnTo>
                      <a:pt x="536" y="18"/>
                    </a:lnTo>
                    <a:lnTo>
                      <a:pt x="548" y="9"/>
                    </a:lnTo>
                    <a:lnTo>
                      <a:pt x="559" y="0"/>
                    </a:lnTo>
                  </a:path>
                </a:pathLst>
              </a:custGeom>
              <a:noFill/>
              <a:ln w="7938">
                <a:solidFill>
                  <a:srgbClr val="000000"/>
                </a:solidFill>
                <a:prstDash val="solid"/>
                <a:round/>
                <a:headEnd/>
                <a:tailEnd/>
              </a:ln>
            </p:spPr>
            <p:txBody>
              <a:bodyPr/>
              <a:lstStyle/>
              <a:p>
                <a:endParaRPr lang="en-US"/>
              </a:p>
            </p:txBody>
          </p:sp>
          <p:sp>
            <p:nvSpPr>
              <p:cNvPr id="54567" name="Freeform 3816"/>
              <p:cNvSpPr>
                <a:spLocks/>
              </p:cNvSpPr>
              <p:nvPr/>
            </p:nvSpPr>
            <p:spPr bwMode="auto">
              <a:xfrm>
                <a:off x="4011" y="2322"/>
                <a:ext cx="22" cy="18"/>
              </a:xfrm>
              <a:custGeom>
                <a:avLst/>
                <a:gdLst>
                  <a:gd name="T0" fmla="*/ 0 w 132"/>
                  <a:gd name="T1" fmla="*/ 1 h 107"/>
                  <a:gd name="T2" fmla="*/ 0 w 132"/>
                  <a:gd name="T3" fmla="*/ 1 h 107"/>
                  <a:gd name="T4" fmla="*/ 0 w 132"/>
                  <a:gd name="T5" fmla="*/ 0 h 107"/>
                  <a:gd name="T6" fmla="*/ 0 w 132"/>
                  <a:gd name="T7" fmla="*/ 0 h 107"/>
                  <a:gd name="T8" fmla="*/ 0 w 132"/>
                  <a:gd name="T9" fmla="*/ 0 h 107"/>
                  <a:gd name="T10" fmla="*/ 0 w 132"/>
                  <a:gd name="T11" fmla="*/ 0 h 107"/>
                  <a:gd name="T12" fmla="*/ 0 w 132"/>
                  <a:gd name="T13" fmla="*/ 0 h 107"/>
                  <a:gd name="T14" fmla="*/ 0 w 132"/>
                  <a:gd name="T15" fmla="*/ 0 h 107"/>
                  <a:gd name="T16" fmla="*/ 0 w 132"/>
                  <a:gd name="T17" fmla="*/ 0 h 107"/>
                  <a:gd name="T18" fmla="*/ 0 w 132"/>
                  <a:gd name="T19" fmla="*/ 0 h 107"/>
                  <a:gd name="T20" fmla="*/ 0 w 132"/>
                  <a:gd name="T21" fmla="*/ 0 h 107"/>
                  <a:gd name="T22" fmla="*/ 0 w 132"/>
                  <a:gd name="T23" fmla="*/ 0 h 107"/>
                  <a:gd name="T24" fmla="*/ 0 w 132"/>
                  <a:gd name="T25" fmla="*/ 0 h 107"/>
                  <a:gd name="T26" fmla="*/ 0 w 132"/>
                  <a:gd name="T27" fmla="*/ 0 h 107"/>
                  <a:gd name="T28" fmla="*/ 0 w 132"/>
                  <a:gd name="T29" fmla="*/ 0 h 107"/>
                  <a:gd name="T30" fmla="*/ 0 w 132"/>
                  <a:gd name="T31" fmla="*/ 0 h 107"/>
                  <a:gd name="T32" fmla="*/ 0 w 132"/>
                  <a:gd name="T33" fmla="*/ 0 h 107"/>
                  <a:gd name="T34" fmla="*/ 0 w 132"/>
                  <a:gd name="T35" fmla="*/ 0 h 107"/>
                  <a:gd name="T36" fmla="*/ 0 w 132"/>
                  <a:gd name="T37" fmla="*/ 0 h 107"/>
                  <a:gd name="T38" fmla="*/ 0 w 132"/>
                  <a:gd name="T39" fmla="*/ 0 h 107"/>
                  <a:gd name="T40" fmla="*/ 0 w 132"/>
                  <a:gd name="T41" fmla="*/ 0 h 107"/>
                  <a:gd name="T42" fmla="*/ 0 w 132"/>
                  <a:gd name="T43" fmla="*/ 0 h 107"/>
                  <a:gd name="T44" fmla="*/ 1 w 132"/>
                  <a:gd name="T45" fmla="*/ 0 h 107"/>
                  <a:gd name="T46" fmla="*/ 1 w 132"/>
                  <a:gd name="T47" fmla="*/ 0 h 107"/>
                  <a:gd name="T48" fmla="*/ 1 w 132"/>
                  <a:gd name="T49" fmla="*/ 0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2"/>
                  <a:gd name="T76" fmla="*/ 0 h 107"/>
                  <a:gd name="T77" fmla="*/ 132 w 132"/>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2" h="107">
                    <a:moveTo>
                      <a:pt x="0" y="107"/>
                    </a:moveTo>
                    <a:lnTo>
                      <a:pt x="3" y="97"/>
                    </a:lnTo>
                    <a:lnTo>
                      <a:pt x="6" y="86"/>
                    </a:lnTo>
                    <a:lnTo>
                      <a:pt x="11" y="76"/>
                    </a:lnTo>
                    <a:lnTo>
                      <a:pt x="15" y="66"/>
                    </a:lnTo>
                    <a:lnTo>
                      <a:pt x="21" y="56"/>
                    </a:lnTo>
                    <a:lnTo>
                      <a:pt x="28" y="47"/>
                    </a:lnTo>
                    <a:lnTo>
                      <a:pt x="36" y="38"/>
                    </a:lnTo>
                    <a:lnTo>
                      <a:pt x="42" y="30"/>
                    </a:lnTo>
                    <a:lnTo>
                      <a:pt x="50" y="23"/>
                    </a:lnTo>
                    <a:lnTo>
                      <a:pt x="60" y="16"/>
                    </a:lnTo>
                    <a:lnTo>
                      <a:pt x="67" y="10"/>
                    </a:lnTo>
                    <a:lnTo>
                      <a:pt x="75" y="6"/>
                    </a:lnTo>
                    <a:lnTo>
                      <a:pt x="83" y="4"/>
                    </a:lnTo>
                    <a:lnTo>
                      <a:pt x="91" y="1"/>
                    </a:lnTo>
                    <a:lnTo>
                      <a:pt x="98" y="0"/>
                    </a:lnTo>
                    <a:lnTo>
                      <a:pt x="105" y="0"/>
                    </a:lnTo>
                    <a:lnTo>
                      <a:pt x="111" y="2"/>
                    </a:lnTo>
                    <a:lnTo>
                      <a:pt x="116" y="6"/>
                    </a:lnTo>
                    <a:lnTo>
                      <a:pt x="121" y="9"/>
                    </a:lnTo>
                    <a:lnTo>
                      <a:pt x="125" y="15"/>
                    </a:lnTo>
                    <a:lnTo>
                      <a:pt x="128" y="22"/>
                    </a:lnTo>
                    <a:lnTo>
                      <a:pt x="130" y="29"/>
                    </a:lnTo>
                    <a:lnTo>
                      <a:pt x="132" y="37"/>
                    </a:lnTo>
                    <a:lnTo>
                      <a:pt x="132" y="46"/>
                    </a:lnTo>
                  </a:path>
                </a:pathLst>
              </a:custGeom>
              <a:noFill/>
              <a:ln w="7938">
                <a:solidFill>
                  <a:srgbClr val="000000"/>
                </a:solidFill>
                <a:prstDash val="solid"/>
                <a:round/>
                <a:headEnd/>
                <a:tailEnd/>
              </a:ln>
            </p:spPr>
            <p:txBody>
              <a:bodyPr/>
              <a:lstStyle/>
              <a:p>
                <a:endParaRPr lang="en-US"/>
              </a:p>
            </p:txBody>
          </p:sp>
          <p:sp>
            <p:nvSpPr>
              <p:cNvPr id="54568" name="Line 3817"/>
              <p:cNvSpPr>
                <a:spLocks noChangeShapeType="1"/>
              </p:cNvSpPr>
              <p:nvPr/>
            </p:nvSpPr>
            <p:spPr bwMode="auto">
              <a:xfrm>
                <a:off x="4033" y="2329"/>
                <a:ext cx="0" cy="0"/>
              </a:xfrm>
              <a:prstGeom prst="line">
                <a:avLst/>
              </a:prstGeom>
              <a:noFill/>
              <a:ln w="7938">
                <a:solidFill>
                  <a:srgbClr val="000000"/>
                </a:solidFill>
                <a:round/>
                <a:headEnd/>
                <a:tailEnd/>
              </a:ln>
            </p:spPr>
            <p:txBody>
              <a:bodyPr/>
              <a:lstStyle/>
              <a:p>
                <a:endParaRPr lang="en-US"/>
              </a:p>
            </p:txBody>
          </p:sp>
          <p:sp>
            <p:nvSpPr>
              <p:cNvPr id="54569" name="Line 3818"/>
              <p:cNvSpPr>
                <a:spLocks noChangeShapeType="1"/>
              </p:cNvSpPr>
              <p:nvPr/>
            </p:nvSpPr>
            <p:spPr bwMode="auto">
              <a:xfrm>
                <a:off x="4033" y="2344"/>
                <a:ext cx="0" cy="0"/>
              </a:xfrm>
              <a:prstGeom prst="line">
                <a:avLst/>
              </a:prstGeom>
              <a:noFill/>
              <a:ln w="7938">
                <a:solidFill>
                  <a:srgbClr val="000000"/>
                </a:solidFill>
                <a:round/>
                <a:headEnd/>
                <a:tailEnd/>
              </a:ln>
            </p:spPr>
            <p:txBody>
              <a:bodyPr/>
              <a:lstStyle/>
              <a:p>
                <a:endParaRPr lang="en-US"/>
              </a:p>
            </p:txBody>
          </p:sp>
          <p:sp>
            <p:nvSpPr>
              <p:cNvPr id="54570" name="Line 3819"/>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1" name="Line 3820"/>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2" name="Line 3821"/>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3" name="Line 3822"/>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4" name="Line 3823"/>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5" name="Line 3824"/>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6" name="Line 3825"/>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7" name="Line 3826"/>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8" name="Line 3827"/>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79" name="Line 3828"/>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580" name="Line 3829"/>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grpSp>
        <p:grpSp>
          <p:nvGrpSpPr>
            <p:cNvPr id="52250" name="Group 4031"/>
            <p:cNvGrpSpPr>
              <a:grpSpLocks/>
            </p:cNvGrpSpPr>
            <p:nvPr/>
          </p:nvGrpSpPr>
          <p:grpSpPr bwMode="auto">
            <a:xfrm>
              <a:off x="3769" y="2219"/>
              <a:ext cx="298" cy="237"/>
              <a:chOff x="3769" y="2219"/>
              <a:chExt cx="298" cy="237"/>
            </a:xfrm>
          </p:grpSpPr>
          <p:sp>
            <p:nvSpPr>
              <p:cNvPr id="54181" name="Line 3831"/>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2" name="Line 3832"/>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3" name="Line 3833"/>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4" name="Line 3834"/>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5" name="Line 3835"/>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6" name="Line 3836"/>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7" name="Line 3837"/>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8" name="Line 3838"/>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89" name="Line 3839"/>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90" name="Line 3840"/>
              <p:cNvSpPr>
                <a:spLocks noChangeShapeType="1"/>
              </p:cNvSpPr>
              <p:nvPr/>
            </p:nvSpPr>
            <p:spPr bwMode="auto">
              <a:xfrm>
                <a:off x="4033" y="2329"/>
                <a:ext cx="0" cy="15"/>
              </a:xfrm>
              <a:prstGeom prst="line">
                <a:avLst/>
              </a:prstGeom>
              <a:noFill/>
              <a:ln w="7938">
                <a:solidFill>
                  <a:srgbClr val="000000"/>
                </a:solidFill>
                <a:round/>
                <a:headEnd/>
                <a:tailEnd/>
              </a:ln>
            </p:spPr>
            <p:txBody>
              <a:bodyPr/>
              <a:lstStyle/>
              <a:p>
                <a:endParaRPr lang="en-US"/>
              </a:p>
            </p:txBody>
          </p:sp>
          <p:sp>
            <p:nvSpPr>
              <p:cNvPr id="54191" name="Freeform 3841"/>
              <p:cNvSpPr>
                <a:spLocks/>
              </p:cNvSpPr>
              <p:nvPr/>
            </p:nvSpPr>
            <p:spPr bwMode="auto">
              <a:xfrm>
                <a:off x="4053" y="2374"/>
                <a:ext cx="10" cy="24"/>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w 59"/>
                  <a:gd name="T11" fmla="*/ 0 h 146"/>
                  <a:gd name="T12" fmla="*/ 0 w 59"/>
                  <a:gd name="T13" fmla="*/ 0 h 146"/>
                  <a:gd name="T14" fmla="*/ 0 w 59"/>
                  <a:gd name="T15" fmla="*/ 0 h 146"/>
                  <a:gd name="T16" fmla="*/ 0 w 59"/>
                  <a:gd name="T17" fmla="*/ 0 h 146"/>
                  <a:gd name="T18" fmla="*/ 0 w 59"/>
                  <a:gd name="T19" fmla="*/ 0 h 146"/>
                  <a:gd name="T20" fmla="*/ 0 w 59"/>
                  <a:gd name="T21" fmla="*/ 0 h 146"/>
                  <a:gd name="T22" fmla="*/ 0 w 59"/>
                  <a:gd name="T23" fmla="*/ 0 h 146"/>
                  <a:gd name="T24" fmla="*/ 0 w 59"/>
                  <a:gd name="T25" fmla="*/ 0 h 146"/>
                  <a:gd name="T26" fmla="*/ 0 w 59"/>
                  <a:gd name="T27" fmla="*/ 0 h 146"/>
                  <a:gd name="T28" fmla="*/ 0 w 59"/>
                  <a:gd name="T29" fmla="*/ 0 h 146"/>
                  <a:gd name="T30" fmla="*/ 0 w 59"/>
                  <a:gd name="T31" fmla="*/ 0 h 146"/>
                  <a:gd name="T32" fmla="*/ 0 w 59"/>
                  <a:gd name="T33" fmla="*/ 0 h 146"/>
                  <a:gd name="T34" fmla="*/ 0 w 59"/>
                  <a:gd name="T35" fmla="*/ 0 h 146"/>
                  <a:gd name="T36" fmla="*/ 0 w 59"/>
                  <a:gd name="T37" fmla="*/ 0 h 146"/>
                  <a:gd name="T38" fmla="*/ 0 w 59"/>
                  <a:gd name="T39" fmla="*/ 0 h 146"/>
                  <a:gd name="T40" fmla="*/ 0 w 59"/>
                  <a:gd name="T41" fmla="*/ 0 h 146"/>
                  <a:gd name="T42" fmla="*/ 0 w 59"/>
                  <a:gd name="T43" fmla="*/ 0 h 146"/>
                  <a:gd name="T44" fmla="*/ 0 w 59"/>
                  <a:gd name="T45" fmla="*/ 0 h 146"/>
                  <a:gd name="T46" fmla="*/ 0 w 59"/>
                  <a:gd name="T47" fmla="*/ 0 h 146"/>
                  <a:gd name="T48" fmla="*/ 0 w 59"/>
                  <a:gd name="T49" fmla="*/ 1 h 146"/>
                  <a:gd name="T50" fmla="*/ 0 w 59"/>
                  <a:gd name="T51" fmla="*/ 1 h 146"/>
                  <a:gd name="T52" fmla="*/ 0 w 59"/>
                  <a:gd name="T53" fmla="*/ 1 h 14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9"/>
                  <a:gd name="T82" fmla="*/ 0 h 146"/>
                  <a:gd name="T83" fmla="*/ 59 w 59"/>
                  <a:gd name="T84" fmla="*/ 146 h 14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9" h="146">
                    <a:moveTo>
                      <a:pt x="0" y="83"/>
                    </a:moveTo>
                    <a:lnTo>
                      <a:pt x="5" y="72"/>
                    </a:lnTo>
                    <a:lnTo>
                      <a:pt x="11" y="62"/>
                    </a:lnTo>
                    <a:lnTo>
                      <a:pt x="18" y="52"/>
                    </a:lnTo>
                    <a:lnTo>
                      <a:pt x="24" y="41"/>
                    </a:lnTo>
                    <a:lnTo>
                      <a:pt x="28" y="32"/>
                    </a:lnTo>
                    <a:lnTo>
                      <a:pt x="34" y="24"/>
                    </a:lnTo>
                    <a:lnTo>
                      <a:pt x="38" y="16"/>
                    </a:lnTo>
                    <a:lnTo>
                      <a:pt x="43" y="11"/>
                    </a:lnTo>
                    <a:lnTo>
                      <a:pt x="47" y="5"/>
                    </a:lnTo>
                    <a:lnTo>
                      <a:pt x="52" y="2"/>
                    </a:lnTo>
                    <a:lnTo>
                      <a:pt x="54" y="0"/>
                    </a:lnTo>
                    <a:lnTo>
                      <a:pt x="58" y="5"/>
                    </a:lnTo>
                    <a:lnTo>
                      <a:pt x="59" y="14"/>
                    </a:lnTo>
                    <a:lnTo>
                      <a:pt x="58" y="29"/>
                    </a:lnTo>
                    <a:lnTo>
                      <a:pt x="55" y="45"/>
                    </a:lnTo>
                    <a:lnTo>
                      <a:pt x="52" y="59"/>
                    </a:lnTo>
                    <a:lnTo>
                      <a:pt x="47" y="72"/>
                    </a:lnTo>
                    <a:lnTo>
                      <a:pt x="43" y="84"/>
                    </a:lnTo>
                    <a:lnTo>
                      <a:pt x="38" y="95"/>
                    </a:lnTo>
                    <a:lnTo>
                      <a:pt x="34" y="105"/>
                    </a:lnTo>
                    <a:lnTo>
                      <a:pt x="28" y="114"/>
                    </a:lnTo>
                    <a:lnTo>
                      <a:pt x="24" y="122"/>
                    </a:lnTo>
                    <a:lnTo>
                      <a:pt x="18" y="129"/>
                    </a:lnTo>
                    <a:lnTo>
                      <a:pt x="11" y="136"/>
                    </a:lnTo>
                    <a:lnTo>
                      <a:pt x="5" y="141"/>
                    </a:lnTo>
                    <a:lnTo>
                      <a:pt x="0" y="146"/>
                    </a:lnTo>
                  </a:path>
                </a:pathLst>
              </a:custGeom>
              <a:noFill/>
              <a:ln w="7938">
                <a:solidFill>
                  <a:srgbClr val="000000"/>
                </a:solidFill>
                <a:prstDash val="solid"/>
                <a:round/>
                <a:headEnd/>
                <a:tailEnd/>
              </a:ln>
            </p:spPr>
            <p:txBody>
              <a:bodyPr/>
              <a:lstStyle/>
              <a:p>
                <a:endParaRPr lang="en-US"/>
              </a:p>
            </p:txBody>
          </p:sp>
          <p:sp>
            <p:nvSpPr>
              <p:cNvPr id="54192" name="Line 3842"/>
              <p:cNvSpPr>
                <a:spLocks noChangeShapeType="1"/>
              </p:cNvSpPr>
              <p:nvPr/>
            </p:nvSpPr>
            <p:spPr bwMode="auto">
              <a:xfrm>
                <a:off x="4053" y="2398"/>
                <a:ext cx="0" cy="0"/>
              </a:xfrm>
              <a:prstGeom prst="line">
                <a:avLst/>
              </a:prstGeom>
              <a:noFill/>
              <a:ln w="7938">
                <a:solidFill>
                  <a:srgbClr val="000000"/>
                </a:solidFill>
                <a:round/>
                <a:headEnd/>
                <a:tailEnd/>
              </a:ln>
            </p:spPr>
            <p:txBody>
              <a:bodyPr/>
              <a:lstStyle/>
              <a:p>
                <a:endParaRPr lang="en-US"/>
              </a:p>
            </p:txBody>
          </p:sp>
          <p:sp>
            <p:nvSpPr>
              <p:cNvPr id="54193" name="Line 3843"/>
              <p:cNvSpPr>
                <a:spLocks noChangeShapeType="1"/>
              </p:cNvSpPr>
              <p:nvPr/>
            </p:nvSpPr>
            <p:spPr bwMode="auto">
              <a:xfrm>
                <a:off x="4053" y="2394"/>
                <a:ext cx="0" cy="0"/>
              </a:xfrm>
              <a:prstGeom prst="line">
                <a:avLst/>
              </a:prstGeom>
              <a:noFill/>
              <a:ln w="7938">
                <a:solidFill>
                  <a:srgbClr val="000000"/>
                </a:solidFill>
                <a:round/>
                <a:headEnd/>
                <a:tailEnd/>
              </a:ln>
            </p:spPr>
            <p:txBody>
              <a:bodyPr/>
              <a:lstStyle/>
              <a:p>
                <a:endParaRPr lang="en-US"/>
              </a:p>
            </p:txBody>
          </p:sp>
          <p:sp>
            <p:nvSpPr>
              <p:cNvPr id="54194" name="Line 3844"/>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195" name="Line 3845"/>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196" name="Line 3846"/>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197" name="Line 3847"/>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198" name="Line 3848"/>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199" name="Line 3849"/>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0" name="Line 3850"/>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1" name="Line 3851"/>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2" name="Line 3852"/>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3" name="Line 3853"/>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4" name="Line 3854"/>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5" name="Line 3855"/>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6" name="Line 3856"/>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7" name="Line 3857"/>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8" name="Line 3858"/>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09" name="Line 3859"/>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0" name="Line 3860"/>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1" name="Line 3861"/>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2" name="Line 3862"/>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3" name="Line 3863"/>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4" name="Line 3864"/>
              <p:cNvSpPr>
                <a:spLocks noChangeShapeType="1"/>
              </p:cNvSpPr>
              <p:nvPr/>
            </p:nvSpPr>
            <p:spPr bwMode="auto">
              <a:xfrm flipV="1">
                <a:off x="4053" y="2394"/>
                <a:ext cx="0" cy="4"/>
              </a:xfrm>
              <a:prstGeom prst="line">
                <a:avLst/>
              </a:prstGeom>
              <a:noFill/>
              <a:ln w="7938">
                <a:solidFill>
                  <a:srgbClr val="000000"/>
                </a:solidFill>
                <a:round/>
                <a:headEnd/>
                <a:tailEnd/>
              </a:ln>
            </p:spPr>
            <p:txBody>
              <a:bodyPr/>
              <a:lstStyle/>
              <a:p>
                <a:endParaRPr lang="en-US"/>
              </a:p>
            </p:txBody>
          </p:sp>
          <p:sp>
            <p:nvSpPr>
              <p:cNvPr id="54215" name="Freeform 3865"/>
              <p:cNvSpPr>
                <a:spLocks/>
              </p:cNvSpPr>
              <p:nvPr/>
            </p:nvSpPr>
            <p:spPr bwMode="auto">
              <a:xfrm>
                <a:off x="4053" y="2392"/>
                <a:ext cx="0" cy="2"/>
              </a:xfrm>
              <a:custGeom>
                <a:avLst/>
                <a:gdLst>
                  <a:gd name="T0" fmla="*/ 0 w 2"/>
                  <a:gd name="T1" fmla="*/ 0 h 15"/>
                  <a:gd name="T2" fmla="*/ 0 w 2"/>
                  <a:gd name="T3" fmla="*/ 0 h 15"/>
                  <a:gd name="T4" fmla="*/ 0 w 2"/>
                  <a:gd name="T5" fmla="*/ 0 h 15"/>
                  <a:gd name="T6" fmla="*/ 0 w 2"/>
                  <a:gd name="T7" fmla="*/ 0 h 15"/>
                  <a:gd name="T8" fmla="*/ 0 w 2"/>
                  <a:gd name="T9" fmla="*/ 0 h 15"/>
                  <a:gd name="T10" fmla="*/ 0 w 2"/>
                  <a:gd name="T11" fmla="*/ 0 h 15"/>
                  <a:gd name="T12" fmla="*/ 0 w 2"/>
                  <a:gd name="T13" fmla="*/ 0 h 15"/>
                  <a:gd name="T14" fmla="*/ 0 w 2"/>
                  <a:gd name="T15" fmla="*/ 0 h 15"/>
                  <a:gd name="T16" fmla="*/ 0 w 2"/>
                  <a:gd name="T17" fmla="*/ 0 h 15"/>
                  <a:gd name="T18" fmla="*/ 0 w 2"/>
                  <a:gd name="T19" fmla="*/ 0 h 15"/>
                  <a:gd name="T20" fmla="*/ 0 w 2"/>
                  <a:gd name="T21" fmla="*/ 0 h 15"/>
                  <a:gd name="T22" fmla="*/ 0 w 2"/>
                  <a:gd name="T23" fmla="*/ 0 h 15"/>
                  <a:gd name="T24" fmla="*/ 0 w 2"/>
                  <a:gd name="T25" fmla="*/ 0 h 15"/>
                  <a:gd name="T26" fmla="*/ 0 w 2"/>
                  <a:gd name="T27" fmla="*/ 0 h 15"/>
                  <a:gd name="T28" fmla="*/ 0 w 2"/>
                  <a:gd name="T29" fmla="*/ 0 h 15"/>
                  <a:gd name="T30" fmla="*/ 0 w 2"/>
                  <a:gd name="T31" fmla="*/ 0 h 15"/>
                  <a:gd name="T32" fmla="*/ 0 w 2"/>
                  <a:gd name="T33" fmla="*/ 0 h 15"/>
                  <a:gd name="T34" fmla="*/ 0 w 2"/>
                  <a:gd name="T35" fmla="*/ 0 h 15"/>
                  <a:gd name="T36" fmla="*/ 0 w 2"/>
                  <a:gd name="T37" fmla="*/ 0 h 15"/>
                  <a:gd name="T38" fmla="*/ 0 w 2"/>
                  <a:gd name="T39" fmla="*/ 0 h 15"/>
                  <a:gd name="T40" fmla="*/ 0 w 2"/>
                  <a:gd name="T41" fmla="*/ 0 h 15"/>
                  <a:gd name="T42" fmla="*/ 0 w 2"/>
                  <a:gd name="T43" fmla="*/ 0 h 15"/>
                  <a:gd name="T44" fmla="*/ 0 w 2"/>
                  <a:gd name="T45" fmla="*/ 0 h 15"/>
                  <a:gd name="T46" fmla="*/ 0 w 2"/>
                  <a:gd name="T47" fmla="*/ 0 h 15"/>
                  <a:gd name="T48" fmla="*/ 0 w 2"/>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
                  <a:gd name="T76" fmla="*/ 0 h 15"/>
                  <a:gd name="T77" fmla="*/ 0 w 2"/>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 h="15">
                    <a:moveTo>
                      <a:pt x="2" y="15"/>
                    </a:moveTo>
                    <a:lnTo>
                      <a:pt x="1" y="15"/>
                    </a:lnTo>
                    <a:lnTo>
                      <a:pt x="1" y="14"/>
                    </a:lnTo>
                    <a:lnTo>
                      <a:pt x="1" y="13"/>
                    </a:lnTo>
                    <a:lnTo>
                      <a:pt x="0" y="13"/>
                    </a:lnTo>
                    <a:lnTo>
                      <a:pt x="0" y="11"/>
                    </a:lnTo>
                    <a:lnTo>
                      <a:pt x="0" y="10"/>
                    </a:lnTo>
                    <a:lnTo>
                      <a:pt x="0" y="9"/>
                    </a:lnTo>
                    <a:lnTo>
                      <a:pt x="0" y="8"/>
                    </a:lnTo>
                    <a:lnTo>
                      <a:pt x="0" y="7"/>
                    </a:lnTo>
                    <a:lnTo>
                      <a:pt x="0" y="6"/>
                    </a:lnTo>
                    <a:lnTo>
                      <a:pt x="1" y="5"/>
                    </a:lnTo>
                    <a:lnTo>
                      <a:pt x="1" y="4"/>
                    </a:lnTo>
                    <a:lnTo>
                      <a:pt x="1" y="2"/>
                    </a:lnTo>
                    <a:lnTo>
                      <a:pt x="1" y="1"/>
                    </a:lnTo>
                    <a:lnTo>
                      <a:pt x="2" y="0"/>
                    </a:lnTo>
                  </a:path>
                </a:pathLst>
              </a:custGeom>
              <a:noFill/>
              <a:ln w="7938">
                <a:solidFill>
                  <a:srgbClr val="000000"/>
                </a:solidFill>
                <a:prstDash val="solid"/>
                <a:round/>
                <a:headEnd/>
                <a:tailEnd/>
              </a:ln>
            </p:spPr>
            <p:txBody>
              <a:bodyPr/>
              <a:lstStyle/>
              <a:p>
                <a:endParaRPr lang="en-US"/>
              </a:p>
            </p:txBody>
          </p:sp>
          <p:sp>
            <p:nvSpPr>
              <p:cNvPr id="54216" name="Line 3866"/>
              <p:cNvSpPr>
                <a:spLocks noChangeShapeType="1"/>
              </p:cNvSpPr>
              <p:nvPr/>
            </p:nvSpPr>
            <p:spPr bwMode="auto">
              <a:xfrm>
                <a:off x="4053" y="2392"/>
                <a:ext cx="0" cy="0"/>
              </a:xfrm>
              <a:prstGeom prst="line">
                <a:avLst/>
              </a:prstGeom>
              <a:noFill/>
              <a:ln w="7938">
                <a:solidFill>
                  <a:srgbClr val="000000"/>
                </a:solidFill>
                <a:round/>
                <a:headEnd/>
                <a:tailEnd/>
              </a:ln>
            </p:spPr>
            <p:txBody>
              <a:bodyPr/>
              <a:lstStyle/>
              <a:p>
                <a:endParaRPr lang="en-US"/>
              </a:p>
            </p:txBody>
          </p:sp>
          <p:sp>
            <p:nvSpPr>
              <p:cNvPr id="54217" name="Line 3867"/>
              <p:cNvSpPr>
                <a:spLocks noChangeShapeType="1"/>
              </p:cNvSpPr>
              <p:nvPr/>
            </p:nvSpPr>
            <p:spPr bwMode="auto">
              <a:xfrm>
                <a:off x="4053" y="2388"/>
                <a:ext cx="0" cy="0"/>
              </a:xfrm>
              <a:prstGeom prst="line">
                <a:avLst/>
              </a:prstGeom>
              <a:noFill/>
              <a:ln w="7938">
                <a:solidFill>
                  <a:srgbClr val="000000"/>
                </a:solidFill>
                <a:round/>
                <a:headEnd/>
                <a:tailEnd/>
              </a:ln>
            </p:spPr>
            <p:txBody>
              <a:bodyPr/>
              <a:lstStyle/>
              <a:p>
                <a:endParaRPr lang="en-US"/>
              </a:p>
            </p:txBody>
          </p:sp>
          <p:sp>
            <p:nvSpPr>
              <p:cNvPr id="54218" name="Line 3868"/>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19" name="Line 3869"/>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0" name="Line 3870"/>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1" name="Line 3871"/>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2" name="Line 3872"/>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3" name="Line 3873"/>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4" name="Line 3874"/>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5" name="Line 3875"/>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6" name="Line 3876"/>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7" name="Line 3877"/>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8" name="Line 3878"/>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29" name="Line 3879"/>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0" name="Line 3880"/>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1" name="Line 3881"/>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2" name="Line 3882"/>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3" name="Line 3883"/>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4" name="Line 3884"/>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5" name="Line 3885"/>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6" name="Line 3886"/>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7" name="Line 3887"/>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8" name="Line 3888"/>
              <p:cNvSpPr>
                <a:spLocks noChangeShapeType="1"/>
              </p:cNvSpPr>
              <p:nvPr/>
            </p:nvSpPr>
            <p:spPr bwMode="auto">
              <a:xfrm flipV="1">
                <a:off x="4053" y="2388"/>
                <a:ext cx="0" cy="4"/>
              </a:xfrm>
              <a:prstGeom prst="line">
                <a:avLst/>
              </a:prstGeom>
              <a:noFill/>
              <a:ln w="7938">
                <a:solidFill>
                  <a:srgbClr val="000000"/>
                </a:solidFill>
                <a:round/>
                <a:headEnd/>
                <a:tailEnd/>
              </a:ln>
            </p:spPr>
            <p:txBody>
              <a:bodyPr/>
              <a:lstStyle/>
              <a:p>
                <a:endParaRPr lang="en-US"/>
              </a:p>
            </p:txBody>
          </p:sp>
          <p:sp>
            <p:nvSpPr>
              <p:cNvPr id="54239" name="Freeform 3889"/>
              <p:cNvSpPr>
                <a:spLocks/>
              </p:cNvSpPr>
              <p:nvPr/>
            </p:nvSpPr>
            <p:spPr bwMode="auto">
              <a:xfrm>
                <a:off x="3769" y="2370"/>
                <a:ext cx="237" cy="86"/>
              </a:xfrm>
              <a:custGeom>
                <a:avLst/>
                <a:gdLst>
                  <a:gd name="T0" fmla="*/ 0 w 1421"/>
                  <a:gd name="T1" fmla="*/ 0 h 516"/>
                  <a:gd name="T2" fmla="*/ 0 w 1421"/>
                  <a:gd name="T3" fmla="*/ 0 h 516"/>
                  <a:gd name="T4" fmla="*/ 0 w 1421"/>
                  <a:gd name="T5" fmla="*/ 0 h 516"/>
                  <a:gd name="T6" fmla="*/ 0 w 1421"/>
                  <a:gd name="T7" fmla="*/ 0 h 516"/>
                  <a:gd name="T8" fmla="*/ 0 w 1421"/>
                  <a:gd name="T9" fmla="*/ 1 h 516"/>
                  <a:gd name="T10" fmla="*/ 0 w 1421"/>
                  <a:gd name="T11" fmla="*/ 1 h 516"/>
                  <a:gd name="T12" fmla="*/ 1 w 1421"/>
                  <a:gd name="T13" fmla="*/ 1 h 516"/>
                  <a:gd name="T14" fmla="*/ 1 w 1421"/>
                  <a:gd name="T15" fmla="*/ 1 h 516"/>
                  <a:gd name="T16" fmla="*/ 1 w 1421"/>
                  <a:gd name="T17" fmla="*/ 1 h 516"/>
                  <a:gd name="T18" fmla="*/ 1 w 1421"/>
                  <a:gd name="T19" fmla="*/ 1 h 516"/>
                  <a:gd name="T20" fmla="*/ 1 w 1421"/>
                  <a:gd name="T21" fmla="*/ 1 h 516"/>
                  <a:gd name="T22" fmla="*/ 1 w 1421"/>
                  <a:gd name="T23" fmla="*/ 2 h 516"/>
                  <a:gd name="T24" fmla="*/ 2 w 1421"/>
                  <a:gd name="T25" fmla="*/ 2 h 516"/>
                  <a:gd name="T26" fmla="*/ 2 w 1421"/>
                  <a:gd name="T27" fmla="*/ 2 h 516"/>
                  <a:gd name="T28" fmla="*/ 2 w 1421"/>
                  <a:gd name="T29" fmla="*/ 2 h 516"/>
                  <a:gd name="T30" fmla="*/ 2 w 1421"/>
                  <a:gd name="T31" fmla="*/ 2 h 516"/>
                  <a:gd name="T32" fmla="*/ 2 w 1421"/>
                  <a:gd name="T33" fmla="*/ 2 h 516"/>
                  <a:gd name="T34" fmla="*/ 3 w 1421"/>
                  <a:gd name="T35" fmla="*/ 2 h 516"/>
                  <a:gd name="T36" fmla="*/ 3 w 1421"/>
                  <a:gd name="T37" fmla="*/ 2 h 516"/>
                  <a:gd name="T38" fmla="*/ 3 w 1421"/>
                  <a:gd name="T39" fmla="*/ 2 h 516"/>
                  <a:gd name="T40" fmla="*/ 4 w 1421"/>
                  <a:gd name="T41" fmla="*/ 2 h 516"/>
                  <a:gd name="T42" fmla="*/ 4 w 1421"/>
                  <a:gd name="T43" fmla="*/ 2 h 516"/>
                  <a:gd name="T44" fmla="*/ 4 w 1421"/>
                  <a:gd name="T45" fmla="*/ 2 h 516"/>
                  <a:gd name="T46" fmla="*/ 4 w 1421"/>
                  <a:gd name="T47" fmla="*/ 2 h 516"/>
                  <a:gd name="T48" fmla="*/ 5 w 1421"/>
                  <a:gd name="T49" fmla="*/ 2 h 516"/>
                  <a:gd name="T50" fmla="*/ 5 w 1421"/>
                  <a:gd name="T51" fmla="*/ 2 h 516"/>
                  <a:gd name="T52" fmla="*/ 5 w 1421"/>
                  <a:gd name="T53" fmla="*/ 2 h 516"/>
                  <a:gd name="T54" fmla="*/ 6 w 1421"/>
                  <a:gd name="T55" fmla="*/ 2 h 516"/>
                  <a:gd name="T56" fmla="*/ 6 w 1421"/>
                  <a:gd name="T57" fmla="*/ 2 h 516"/>
                  <a:gd name="T58" fmla="*/ 6 w 1421"/>
                  <a:gd name="T59" fmla="*/ 2 h 516"/>
                  <a:gd name="T60" fmla="*/ 6 w 1421"/>
                  <a:gd name="T61" fmla="*/ 2 h 516"/>
                  <a:gd name="T62" fmla="*/ 7 w 1421"/>
                  <a:gd name="T63" fmla="*/ 2 h 5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21"/>
                  <a:gd name="T97" fmla="*/ 0 h 516"/>
                  <a:gd name="T98" fmla="*/ 1421 w 1421"/>
                  <a:gd name="T99" fmla="*/ 516 h 5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21" h="516">
                    <a:moveTo>
                      <a:pt x="0" y="0"/>
                    </a:moveTo>
                    <a:lnTo>
                      <a:pt x="1" y="19"/>
                    </a:lnTo>
                    <a:lnTo>
                      <a:pt x="2" y="37"/>
                    </a:lnTo>
                    <a:lnTo>
                      <a:pt x="5" y="54"/>
                    </a:lnTo>
                    <a:lnTo>
                      <a:pt x="9" y="72"/>
                    </a:lnTo>
                    <a:lnTo>
                      <a:pt x="14" y="90"/>
                    </a:lnTo>
                    <a:lnTo>
                      <a:pt x="19" y="107"/>
                    </a:lnTo>
                    <a:lnTo>
                      <a:pt x="26" y="124"/>
                    </a:lnTo>
                    <a:lnTo>
                      <a:pt x="34" y="141"/>
                    </a:lnTo>
                    <a:lnTo>
                      <a:pt x="43" y="158"/>
                    </a:lnTo>
                    <a:lnTo>
                      <a:pt x="53" y="175"/>
                    </a:lnTo>
                    <a:lnTo>
                      <a:pt x="64" y="191"/>
                    </a:lnTo>
                    <a:lnTo>
                      <a:pt x="76" y="208"/>
                    </a:lnTo>
                    <a:lnTo>
                      <a:pt x="89" y="224"/>
                    </a:lnTo>
                    <a:lnTo>
                      <a:pt x="102" y="239"/>
                    </a:lnTo>
                    <a:lnTo>
                      <a:pt x="117" y="255"/>
                    </a:lnTo>
                    <a:lnTo>
                      <a:pt x="132" y="269"/>
                    </a:lnTo>
                    <a:lnTo>
                      <a:pt x="148" y="284"/>
                    </a:lnTo>
                    <a:lnTo>
                      <a:pt x="166" y="299"/>
                    </a:lnTo>
                    <a:lnTo>
                      <a:pt x="183" y="314"/>
                    </a:lnTo>
                    <a:lnTo>
                      <a:pt x="202" y="327"/>
                    </a:lnTo>
                    <a:lnTo>
                      <a:pt x="221" y="341"/>
                    </a:lnTo>
                    <a:lnTo>
                      <a:pt x="242" y="353"/>
                    </a:lnTo>
                    <a:lnTo>
                      <a:pt x="263" y="366"/>
                    </a:lnTo>
                    <a:lnTo>
                      <a:pt x="286" y="378"/>
                    </a:lnTo>
                    <a:lnTo>
                      <a:pt x="309" y="390"/>
                    </a:lnTo>
                    <a:lnTo>
                      <a:pt x="332" y="401"/>
                    </a:lnTo>
                    <a:lnTo>
                      <a:pt x="357" y="413"/>
                    </a:lnTo>
                    <a:lnTo>
                      <a:pt x="382" y="423"/>
                    </a:lnTo>
                    <a:lnTo>
                      <a:pt x="408" y="433"/>
                    </a:lnTo>
                    <a:lnTo>
                      <a:pt x="434" y="442"/>
                    </a:lnTo>
                    <a:lnTo>
                      <a:pt x="461" y="451"/>
                    </a:lnTo>
                    <a:lnTo>
                      <a:pt x="488" y="460"/>
                    </a:lnTo>
                    <a:lnTo>
                      <a:pt x="517" y="468"/>
                    </a:lnTo>
                    <a:lnTo>
                      <a:pt x="545" y="475"/>
                    </a:lnTo>
                    <a:lnTo>
                      <a:pt x="575" y="482"/>
                    </a:lnTo>
                    <a:lnTo>
                      <a:pt x="603" y="489"/>
                    </a:lnTo>
                    <a:lnTo>
                      <a:pt x="632" y="494"/>
                    </a:lnTo>
                    <a:lnTo>
                      <a:pt x="662" y="499"/>
                    </a:lnTo>
                    <a:lnTo>
                      <a:pt x="693" y="503"/>
                    </a:lnTo>
                    <a:lnTo>
                      <a:pt x="722" y="507"/>
                    </a:lnTo>
                    <a:lnTo>
                      <a:pt x="753" y="510"/>
                    </a:lnTo>
                    <a:lnTo>
                      <a:pt x="782" y="512"/>
                    </a:lnTo>
                    <a:lnTo>
                      <a:pt x="813" y="515"/>
                    </a:lnTo>
                    <a:lnTo>
                      <a:pt x="844" y="516"/>
                    </a:lnTo>
                    <a:lnTo>
                      <a:pt x="873" y="516"/>
                    </a:lnTo>
                    <a:lnTo>
                      <a:pt x="904" y="516"/>
                    </a:lnTo>
                    <a:lnTo>
                      <a:pt x="935" y="516"/>
                    </a:lnTo>
                    <a:lnTo>
                      <a:pt x="965" y="515"/>
                    </a:lnTo>
                    <a:lnTo>
                      <a:pt x="995" y="514"/>
                    </a:lnTo>
                    <a:lnTo>
                      <a:pt x="1025" y="511"/>
                    </a:lnTo>
                    <a:lnTo>
                      <a:pt x="1055" y="508"/>
                    </a:lnTo>
                    <a:lnTo>
                      <a:pt x="1086" y="504"/>
                    </a:lnTo>
                    <a:lnTo>
                      <a:pt x="1115" y="501"/>
                    </a:lnTo>
                    <a:lnTo>
                      <a:pt x="1145" y="495"/>
                    </a:lnTo>
                    <a:lnTo>
                      <a:pt x="1173" y="491"/>
                    </a:lnTo>
                    <a:lnTo>
                      <a:pt x="1203" y="485"/>
                    </a:lnTo>
                    <a:lnTo>
                      <a:pt x="1231" y="478"/>
                    </a:lnTo>
                    <a:lnTo>
                      <a:pt x="1259" y="472"/>
                    </a:lnTo>
                    <a:lnTo>
                      <a:pt x="1287" y="464"/>
                    </a:lnTo>
                    <a:lnTo>
                      <a:pt x="1315" y="456"/>
                    </a:lnTo>
                    <a:lnTo>
                      <a:pt x="1342" y="448"/>
                    </a:lnTo>
                    <a:lnTo>
                      <a:pt x="1368" y="437"/>
                    </a:lnTo>
                    <a:lnTo>
                      <a:pt x="1394" y="428"/>
                    </a:lnTo>
                    <a:lnTo>
                      <a:pt x="1421" y="418"/>
                    </a:lnTo>
                  </a:path>
                </a:pathLst>
              </a:custGeom>
              <a:noFill/>
              <a:ln w="7938">
                <a:solidFill>
                  <a:srgbClr val="000000"/>
                </a:solidFill>
                <a:prstDash val="solid"/>
                <a:round/>
                <a:headEnd/>
                <a:tailEnd/>
              </a:ln>
            </p:spPr>
            <p:txBody>
              <a:bodyPr/>
              <a:lstStyle/>
              <a:p>
                <a:endParaRPr lang="en-US"/>
              </a:p>
            </p:txBody>
          </p:sp>
          <p:sp>
            <p:nvSpPr>
              <p:cNvPr id="54240" name="Freeform 3890"/>
              <p:cNvSpPr>
                <a:spLocks/>
              </p:cNvSpPr>
              <p:nvPr/>
            </p:nvSpPr>
            <p:spPr bwMode="auto">
              <a:xfrm>
                <a:off x="4006" y="2433"/>
                <a:ext cx="4" cy="7"/>
              </a:xfrm>
              <a:custGeom>
                <a:avLst/>
                <a:gdLst>
                  <a:gd name="T0" fmla="*/ 0 w 25"/>
                  <a:gd name="T1" fmla="*/ 0 h 36"/>
                  <a:gd name="T2" fmla="*/ 0 w 25"/>
                  <a:gd name="T3" fmla="*/ 0 h 36"/>
                  <a:gd name="T4" fmla="*/ 0 w 25"/>
                  <a:gd name="T5" fmla="*/ 0 h 36"/>
                  <a:gd name="T6" fmla="*/ 0 w 25"/>
                  <a:gd name="T7" fmla="*/ 0 h 36"/>
                  <a:gd name="T8" fmla="*/ 0 w 25"/>
                  <a:gd name="T9" fmla="*/ 0 h 36"/>
                  <a:gd name="T10" fmla="*/ 0 60000 65536"/>
                  <a:gd name="T11" fmla="*/ 0 60000 65536"/>
                  <a:gd name="T12" fmla="*/ 0 60000 65536"/>
                  <a:gd name="T13" fmla="*/ 0 60000 65536"/>
                  <a:gd name="T14" fmla="*/ 0 60000 65536"/>
                  <a:gd name="T15" fmla="*/ 0 w 25"/>
                  <a:gd name="T16" fmla="*/ 0 h 36"/>
                  <a:gd name="T17" fmla="*/ 25 w 25"/>
                  <a:gd name="T18" fmla="*/ 36 h 36"/>
                </a:gdLst>
                <a:ahLst/>
                <a:cxnLst>
                  <a:cxn ang="T10">
                    <a:pos x="T0" y="T1"/>
                  </a:cxn>
                  <a:cxn ang="T11">
                    <a:pos x="T2" y="T3"/>
                  </a:cxn>
                  <a:cxn ang="T12">
                    <a:pos x="T4" y="T5"/>
                  </a:cxn>
                  <a:cxn ang="T13">
                    <a:pos x="T6" y="T7"/>
                  </a:cxn>
                  <a:cxn ang="T14">
                    <a:pos x="T8" y="T9"/>
                  </a:cxn>
                </a:cxnLst>
                <a:rect l="T15" t="T16" r="T17" b="T18"/>
                <a:pathLst>
                  <a:path w="25" h="36">
                    <a:moveTo>
                      <a:pt x="0" y="36"/>
                    </a:moveTo>
                    <a:lnTo>
                      <a:pt x="5" y="27"/>
                    </a:lnTo>
                    <a:lnTo>
                      <a:pt x="12" y="18"/>
                    </a:lnTo>
                    <a:lnTo>
                      <a:pt x="18" y="9"/>
                    </a:lnTo>
                    <a:lnTo>
                      <a:pt x="25" y="0"/>
                    </a:lnTo>
                  </a:path>
                </a:pathLst>
              </a:custGeom>
              <a:noFill/>
              <a:ln w="7938">
                <a:solidFill>
                  <a:srgbClr val="000000"/>
                </a:solidFill>
                <a:prstDash val="solid"/>
                <a:round/>
                <a:headEnd/>
                <a:tailEnd/>
              </a:ln>
            </p:spPr>
            <p:txBody>
              <a:bodyPr/>
              <a:lstStyle/>
              <a:p>
                <a:endParaRPr lang="en-US"/>
              </a:p>
            </p:txBody>
          </p:sp>
          <p:sp>
            <p:nvSpPr>
              <p:cNvPr id="54241" name="Line 3891"/>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4242" name="Line 3892"/>
              <p:cNvSpPr>
                <a:spLocks noChangeShapeType="1"/>
              </p:cNvSpPr>
              <p:nvPr/>
            </p:nvSpPr>
            <p:spPr bwMode="auto">
              <a:xfrm>
                <a:off x="4010" y="2433"/>
                <a:ext cx="0" cy="0"/>
              </a:xfrm>
              <a:prstGeom prst="line">
                <a:avLst/>
              </a:prstGeom>
              <a:noFill/>
              <a:ln w="7938">
                <a:solidFill>
                  <a:srgbClr val="000000"/>
                </a:solidFill>
                <a:round/>
                <a:headEnd/>
                <a:tailEnd/>
              </a:ln>
            </p:spPr>
            <p:txBody>
              <a:bodyPr/>
              <a:lstStyle/>
              <a:p>
                <a:endParaRPr lang="en-US"/>
              </a:p>
            </p:txBody>
          </p:sp>
          <p:sp>
            <p:nvSpPr>
              <p:cNvPr id="54243" name="Line 3893"/>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4" name="Line 3894"/>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5" name="Line 3895"/>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6" name="Line 3896"/>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7" name="Line 3897"/>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8" name="Line 3898"/>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49" name="Line 3899"/>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0" name="Line 3900"/>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1" name="Line 3901"/>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2" name="Line 3902"/>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3" name="Line 3903"/>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4" name="Line 3904"/>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5" name="Line 3905"/>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6" name="Line 3906"/>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7" name="Line 3907"/>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8" name="Line 3908"/>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59" name="Line 3909"/>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60" name="Line 3910"/>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61" name="Line 3911"/>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62" name="Line 3912"/>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63" name="Line 3913"/>
              <p:cNvSpPr>
                <a:spLocks noChangeShapeType="1"/>
              </p:cNvSpPr>
              <p:nvPr/>
            </p:nvSpPr>
            <p:spPr bwMode="auto">
              <a:xfrm>
                <a:off x="4010" y="2410"/>
                <a:ext cx="0" cy="23"/>
              </a:xfrm>
              <a:prstGeom prst="line">
                <a:avLst/>
              </a:prstGeom>
              <a:noFill/>
              <a:ln w="7938">
                <a:solidFill>
                  <a:srgbClr val="000000"/>
                </a:solidFill>
                <a:round/>
                <a:headEnd/>
                <a:tailEnd/>
              </a:ln>
            </p:spPr>
            <p:txBody>
              <a:bodyPr/>
              <a:lstStyle/>
              <a:p>
                <a:endParaRPr lang="en-US"/>
              </a:p>
            </p:txBody>
          </p:sp>
          <p:sp>
            <p:nvSpPr>
              <p:cNvPr id="54264" name="Freeform 3914"/>
              <p:cNvSpPr>
                <a:spLocks/>
              </p:cNvSpPr>
              <p:nvPr/>
            </p:nvSpPr>
            <p:spPr bwMode="auto">
              <a:xfrm>
                <a:off x="4010" y="2387"/>
                <a:ext cx="22" cy="23"/>
              </a:xfrm>
              <a:custGeom>
                <a:avLst/>
                <a:gdLst>
                  <a:gd name="T0" fmla="*/ 1 w 133"/>
                  <a:gd name="T1" fmla="*/ 0 h 142"/>
                  <a:gd name="T2" fmla="*/ 0 w 133"/>
                  <a:gd name="T3" fmla="*/ 0 h 142"/>
                  <a:gd name="T4" fmla="*/ 0 w 133"/>
                  <a:gd name="T5" fmla="*/ 0 h 142"/>
                  <a:gd name="T6" fmla="*/ 0 w 133"/>
                  <a:gd name="T7" fmla="*/ 0 h 142"/>
                  <a:gd name="T8" fmla="*/ 0 w 133"/>
                  <a:gd name="T9" fmla="*/ 0 h 142"/>
                  <a:gd name="T10" fmla="*/ 0 w 133"/>
                  <a:gd name="T11" fmla="*/ 0 h 142"/>
                  <a:gd name="T12" fmla="*/ 0 w 133"/>
                  <a:gd name="T13" fmla="*/ 0 h 142"/>
                  <a:gd name="T14" fmla="*/ 0 w 133"/>
                  <a:gd name="T15" fmla="*/ 0 h 142"/>
                  <a:gd name="T16" fmla="*/ 0 w 133"/>
                  <a:gd name="T17" fmla="*/ 0 h 142"/>
                  <a:gd name="T18" fmla="*/ 0 w 133"/>
                  <a:gd name="T19" fmla="*/ 0 h 142"/>
                  <a:gd name="T20" fmla="*/ 0 w 133"/>
                  <a:gd name="T21" fmla="*/ 0 h 142"/>
                  <a:gd name="T22" fmla="*/ 0 w 133"/>
                  <a:gd name="T23" fmla="*/ 0 h 142"/>
                  <a:gd name="T24" fmla="*/ 0 w 133"/>
                  <a:gd name="T25" fmla="*/ 0 h 142"/>
                  <a:gd name="T26" fmla="*/ 0 w 133"/>
                  <a:gd name="T27" fmla="*/ 0 h 142"/>
                  <a:gd name="T28" fmla="*/ 0 w 133"/>
                  <a:gd name="T29" fmla="*/ 0 h 142"/>
                  <a:gd name="T30" fmla="*/ 0 w 133"/>
                  <a:gd name="T31" fmla="*/ 0 h 142"/>
                  <a:gd name="T32" fmla="*/ 0 w 133"/>
                  <a:gd name="T33" fmla="*/ 0 h 142"/>
                  <a:gd name="T34" fmla="*/ 0 w 133"/>
                  <a:gd name="T35" fmla="*/ 0 h 142"/>
                  <a:gd name="T36" fmla="*/ 0 w 133"/>
                  <a:gd name="T37" fmla="*/ 0 h 142"/>
                  <a:gd name="T38" fmla="*/ 0 w 133"/>
                  <a:gd name="T39" fmla="*/ 0 h 142"/>
                  <a:gd name="T40" fmla="*/ 0 w 133"/>
                  <a:gd name="T41" fmla="*/ 0 h 142"/>
                  <a:gd name="T42" fmla="*/ 0 w 133"/>
                  <a:gd name="T43" fmla="*/ 0 h 142"/>
                  <a:gd name="T44" fmla="*/ 0 w 133"/>
                  <a:gd name="T45" fmla="*/ 0 h 142"/>
                  <a:gd name="T46" fmla="*/ 0 w 133"/>
                  <a:gd name="T47" fmla="*/ 1 h 142"/>
                  <a:gd name="T48" fmla="*/ 0 w 133"/>
                  <a:gd name="T49" fmla="*/ 1 h 1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3"/>
                  <a:gd name="T76" fmla="*/ 0 h 142"/>
                  <a:gd name="T77" fmla="*/ 133 w 133"/>
                  <a:gd name="T78" fmla="*/ 142 h 1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3" h="142">
                    <a:moveTo>
                      <a:pt x="133" y="5"/>
                    </a:moveTo>
                    <a:lnTo>
                      <a:pt x="128" y="3"/>
                    </a:lnTo>
                    <a:lnTo>
                      <a:pt x="122" y="1"/>
                    </a:lnTo>
                    <a:lnTo>
                      <a:pt x="116" y="0"/>
                    </a:lnTo>
                    <a:lnTo>
                      <a:pt x="110" y="1"/>
                    </a:lnTo>
                    <a:lnTo>
                      <a:pt x="103" y="3"/>
                    </a:lnTo>
                    <a:lnTo>
                      <a:pt x="96" y="5"/>
                    </a:lnTo>
                    <a:lnTo>
                      <a:pt x="88" y="7"/>
                    </a:lnTo>
                    <a:lnTo>
                      <a:pt x="81" y="12"/>
                    </a:lnTo>
                    <a:lnTo>
                      <a:pt x="73" y="16"/>
                    </a:lnTo>
                    <a:lnTo>
                      <a:pt x="65" y="22"/>
                    </a:lnTo>
                    <a:lnTo>
                      <a:pt x="59" y="28"/>
                    </a:lnTo>
                    <a:lnTo>
                      <a:pt x="51" y="34"/>
                    </a:lnTo>
                    <a:lnTo>
                      <a:pt x="44" y="42"/>
                    </a:lnTo>
                    <a:lnTo>
                      <a:pt x="37" y="50"/>
                    </a:lnTo>
                    <a:lnTo>
                      <a:pt x="30" y="58"/>
                    </a:lnTo>
                    <a:lnTo>
                      <a:pt x="24" y="67"/>
                    </a:lnTo>
                    <a:lnTo>
                      <a:pt x="19" y="76"/>
                    </a:lnTo>
                    <a:lnTo>
                      <a:pt x="14" y="85"/>
                    </a:lnTo>
                    <a:lnTo>
                      <a:pt x="10" y="96"/>
                    </a:lnTo>
                    <a:lnTo>
                      <a:pt x="6" y="105"/>
                    </a:lnTo>
                    <a:lnTo>
                      <a:pt x="3" y="115"/>
                    </a:lnTo>
                    <a:lnTo>
                      <a:pt x="1" y="124"/>
                    </a:lnTo>
                    <a:lnTo>
                      <a:pt x="0" y="133"/>
                    </a:lnTo>
                    <a:lnTo>
                      <a:pt x="0" y="142"/>
                    </a:lnTo>
                  </a:path>
                </a:pathLst>
              </a:custGeom>
              <a:noFill/>
              <a:ln w="7938">
                <a:solidFill>
                  <a:srgbClr val="000000"/>
                </a:solidFill>
                <a:prstDash val="solid"/>
                <a:round/>
                <a:headEnd/>
                <a:tailEnd/>
              </a:ln>
            </p:spPr>
            <p:txBody>
              <a:bodyPr/>
              <a:lstStyle/>
              <a:p>
                <a:endParaRPr lang="en-US"/>
              </a:p>
            </p:txBody>
          </p:sp>
          <p:sp>
            <p:nvSpPr>
              <p:cNvPr id="54265" name="Line 3915"/>
              <p:cNvSpPr>
                <a:spLocks noChangeShapeType="1"/>
              </p:cNvSpPr>
              <p:nvPr/>
            </p:nvSpPr>
            <p:spPr bwMode="auto">
              <a:xfrm>
                <a:off x="4036" y="2419"/>
                <a:ext cx="0" cy="0"/>
              </a:xfrm>
              <a:prstGeom prst="line">
                <a:avLst/>
              </a:prstGeom>
              <a:noFill/>
              <a:ln w="7938">
                <a:solidFill>
                  <a:srgbClr val="000000"/>
                </a:solidFill>
                <a:round/>
                <a:headEnd/>
                <a:tailEnd/>
              </a:ln>
            </p:spPr>
            <p:txBody>
              <a:bodyPr/>
              <a:lstStyle/>
              <a:p>
                <a:endParaRPr lang="en-US"/>
              </a:p>
            </p:txBody>
          </p:sp>
          <p:sp>
            <p:nvSpPr>
              <p:cNvPr id="54266" name="Line 3916"/>
              <p:cNvSpPr>
                <a:spLocks noChangeShapeType="1"/>
              </p:cNvSpPr>
              <p:nvPr/>
            </p:nvSpPr>
            <p:spPr bwMode="auto">
              <a:xfrm>
                <a:off x="4039" y="2420"/>
                <a:ext cx="0" cy="0"/>
              </a:xfrm>
              <a:prstGeom prst="line">
                <a:avLst/>
              </a:prstGeom>
              <a:noFill/>
              <a:ln w="7938">
                <a:solidFill>
                  <a:srgbClr val="000000"/>
                </a:solidFill>
                <a:round/>
                <a:headEnd/>
                <a:tailEnd/>
              </a:ln>
            </p:spPr>
            <p:txBody>
              <a:bodyPr/>
              <a:lstStyle/>
              <a:p>
                <a:endParaRPr lang="en-US"/>
              </a:p>
            </p:txBody>
          </p:sp>
          <p:sp>
            <p:nvSpPr>
              <p:cNvPr id="54267" name="Line 3917"/>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68" name="Line 3918"/>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69" name="Line 3919"/>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0" name="Line 3920"/>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1" name="Line 3921"/>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2" name="Line 3922"/>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3" name="Line 3923"/>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4" name="Line 3924"/>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5" name="Line 3925"/>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6" name="Line 3926"/>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7" name="Line 3927"/>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8" name="Line 3928"/>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79" name="Line 3929"/>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0" name="Line 3930"/>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1" name="Line 3931"/>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2" name="Line 3932"/>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3" name="Line 3933"/>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4" name="Line 3934"/>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5" name="Line 3935"/>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6" name="Line 3936"/>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7" name="Line 3937"/>
              <p:cNvSpPr>
                <a:spLocks noChangeShapeType="1"/>
              </p:cNvSpPr>
              <p:nvPr/>
            </p:nvSpPr>
            <p:spPr bwMode="auto">
              <a:xfrm>
                <a:off x="4036" y="2419"/>
                <a:ext cx="3" cy="1"/>
              </a:xfrm>
              <a:prstGeom prst="line">
                <a:avLst/>
              </a:prstGeom>
              <a:noFill/>
              <a:ln w="7938">
                <a:solidFill>
                  <a:srgbClr val="000000"/>
                </a:solidFill>
                <a:round/>
                <a:headEnd/>
                <a:tailEnd/>
              </a:ln>
            </p:spPr>
            <p:txBody>
              <a:bodyPr/>
              <a:lstStyle/>
              <a:p>
                <a:endParaRPr lang="en-US"/>
              </a:p>
            </p:txBody>
          </p:sp>
          <p:sp>
            <p:nvSpPr>
              <p:cNvPr id="54288" name="Freeform 3938"/>
              <p:cNvSpPr>
                <a:spLocks/>
              </p:cNvSpPr>
              <p:nvPr/>
            </p:nvSpPr>
            <p:spPr bwMode="auto">
              <a:xfrm>
                <a:off x="4039" y="2370"/>
                <a:ext cx="28" cy="50"/>
              </a:xfrm>
              <a:custGeom>
                <a:avLst/>
                <a:gdLst>
                  <a:gd name="T0" fmla="*/ 0 w 170"/>
                  <a:gd name="T1" fmla="*/ 1 h 304"/>
                  <a:gd name="T2" fmla="*/ 0 w 170"/>
                  <a:gd name="T3" fmla="*/ 1 h 304"/>
                  <a:gd name="T4" fmla="*/ 0 w 170"/>
                  <a:gd name="T5" fmla="*/ 1 h 304"/>
                  <a:gd name="T6" fmla="*/ 0 w 170"/>
                  <a:gd name="T7" fmla="*/ 1 h 304"/>
                  <a:gd name="T8" fmla="*/ 0 w 170"/>
                  <a:gd name="T9" fmla="*/ 1 h 304"/>
                  <a:gd name="T10" fmla="*/ 0 w 170"/>
                  <a:gd name="T11" fmla="*/ 1 h 304"/>
                  <a:gd name="T12" fmla="*/ 0 w 170"/>
                  <a:gd name="T13" fmla="*/ 1 h 304"/>
                  <a:gd name="T14" fmla="*/ 0 w 170"/>
                  <a:gd name="T15" fmla="*/ 1 h 304"/>
                  <a:gd name="T16" fmla="*/ 0 w 170"/>
                  <a:gd name="T17" fmla="*/ 1 h 304"/>
                  <a:gd name="T18" fmla="*/ 1 w 170"/>
                  <a:gd name="T19" fmla="*/ 1 h 304"/>
                  <a:gd name="T20" fmla="*/ 1 w 170"/>
                  <a:gd name="T21" fmla="*/ 0 h 304"/>
                  <a:gd name="T22" fmla="*/ 1 w 170"/>
                  <a:gd name="T23" fmla="*/ 0 h 304"/>
                  <a:gd name="T24" fmla="*/ 1 w 170"/>
                  <a:gd name="T25" fmla="*/ 0 h 304"/>
                  <a:gd name="T26" fmla="*/ 1 w 170"/>
                  <a:gd name="T27" fmla="*/ 0 h 304"/>
                  <a:gd name="T28" fmla="*/ 1 w 170"/>
                  <a:gd name="T29" fmla="*/ 0 h 304"/>
                  <a:gd name="T30" fmla="*/ 1 w 170"/>
                  <a:gd name="T31" fmla="*/ 0 h 304"/>
                  <a:gd name="T32" fmla="*/ 1 w 170"/>
                  <a:gd name="T33" fmla="*/ 0 h 3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0"/>
                  <a:gd name="T52" fmla="*/ 0 h 304"/>
                  <a:gd name="T53" fmla="*/ 170 w 170"/>
                  <a:gd name="T54" fmla="*/ 304 h 3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0" h="304">
                    <a:moveTo>
                      <a:pt x="0" y="304"/>
                    </a:moveTo>
                    <a:lnTo>
                      <a:pt x="21" y="287"/>
                    </a:lnTo>
                    <a:lnTo>
                      <a:pt x="40" y="269"/>
                    </a:lnTo>
                    <a:lnTo>
                      <a:pt x="57" y="252"/>
                    </a:lnTo>
                    <a:lnTo>
                      <a:pt x="74" y="234"/>
                    </a:lnTo>
                    <a:lnTo>
                      <a:pt x="89" y="216"/>
                    </a:lnTo>
                    <a:lnTo>
                      <a:pt x="103" y="198"/>
                    </a:lnTo>
                    <a:lnTo>
                      <a:pt x="116" y="179"/>
                    </a:lnTo>
                    <a:lnTo>
                      <a:pt x="127" y="159"/>
                    </a:lnTo>
                    <a:lnTo>
                      <a:pt x="137" y="140"/>
                    </a:lnTo>
                    <a:lnTo>
                      <a:pt x="147" y="121"/>
                    </a:lnTo>
                    <a:lnTo>
                      <a:pt x="153" y="101"/>
                    </a:lnTo>
                    <a:lnTo>
                      <a:pt x="160" y="81"/>
                    </a:lnTo>
                    <a:lnTo>
                      <a:pt x="165" y="61"/>
                    </a:lnTo>
                    <a:lnTo>
                      <a:pt x="168" y="41"/>
                    </a:lnTo>
                    <a:lnTo>
                      <a:pt x="170" y="21"/>
                    </a:lnTo>
                    <a:lnTo>
                      <a:pt x="170" y="0"/>
                    </a:lnTo>
                  </a:path>
                </a:pathLst>
              </a:custGeom>
              <a:noFill/>
              <a:ln w="7938">
                <a:solidFill>
                  <a:srgbClr val="000000"/>
                </a:solidFill>
                <a:prstDash val="solid"/>
                <a:round/>
                <a:headEnd/>
                <a:tailEnd/>
              </a:ln>
            </p:spPr>
            <p:txBody>
              <a:bodyPr/>
              <a:lstStyle/>
              <a:p>
                <a:endParaRPr lang="en-US"/>
              </a:p>
            </p:txBody>
          </p:sp>
          <p:sp>
            <p:nvSpPr>
              <p:cNvPr id="54289" name="Freeform 3939"/>
              <p:cNvSpPr>
                <a:spLocks/>
              </p:cNvSpPr>
              <p:nvPr/>
            </p:nvSpPr>
            <p:spPr bwMode="auto">
              <a:xfrm>
                <a:off x="3951" y="2430"/>
                <a:ext cx="29" cy="16"/>
              </a:xfrm>
              <a:custGeom>
                <a:avLst/>
                <a:gdLst>
                  <a:gd name="T0" fmla="*/ 1 w 173"/>
                  <a:gd name="T1" fmla="*/ 0 h 95"/>
                  <a:gd name="T2" fmla="*/ 1 w 173"/>
                  <a:gd name="T3" fmla="*/ 0 h 95"/>
                  <a:gd name="T4" fmla="*/ 1 w 173"/>
                  <a:gd name="T5" fmla="*/ 0 h 95"/>
                  <a:gd name="T6" fmla="*/ 1 w 173"/>
                  <a:gd name="T7" fmla="*/ 0 h 95"/>
                  <a:gd name="T8" fmla="*/ 1 w 173"/>
                  <a:gd name="T9" fmla="*/ 0 h 95"/>
                  <a:gd name="T10" fmla="*/ 1 w 173"/>
                  <a:gd name="T11" fmla="*/ 1 h 95"/>
                  <a:gd name="T12" fmla="*/ 0 w 173"/>
                  <a:gd name="T13" fmla="*/ 1 h 95"/>
                  <a:gd name="T14" fmla="*/ 0 w 173"/>
                  <a:gd name="T15" fmla="*/ 1 h 95"/>
                  <a:gd name="T16" fmla="*/ 0 w 173"/>
                  <a:gd name="T17" fmla="*/ 1 h 95"/>
                  <a:gd name="T18" fmla="*/ 0 w 173"/>
                  <a:gd name="T19" fmla="*/ 1 h 95"/>
                  <a:gd name="T20" fmla="*/ 0 w 173"/>
                  <a:gd name="T21" fmla="*/ 1 h 95"/>
                  <a:gd name="T22" fmla="*/ 0 w 173"/>
                  <a:gd name="T23" fmla="*/ 1 h 95"/>
                  <a:gd name="T24" fmla="*/ 0 w 173"/>
                  <a:gd name="T25" fmla="*/ 0 h 95"/>
                  <a:gd name="T26" fmla="*/ 0 w 173"/>
                  <a:gd name="T27" fmla="*/ 0 h 95"/>
                  <a:gd name="T28" fmla="*/ 0 w 173"/>
                  <a:gd name="T29" fmla="*/ 0 h 95"/>
                  <a:gd name="T30" fmla="*/ 0 w 173"/>
                  <a:gd name="T31" fmla="*/ 0 h 95"/>
                  <a:gd name="T32" fmla="*/ 0 w 173"/>
                  <a:gd name="T33" fmla="*/ 0 h 95"/>
                  <a:gd name="T34" fmla="*/ 0 w 173"/>
                  <a:gd name="T35" fmla="*/ 0 h 95"/>
                  <a:gd name="T36" fmla="*/ 0 w 173"/>
                  <a:gd name="T37" fmla="*/ 0 h 95"/>
                  <a:gd name="T38" fmla="*/ 0 w 173"/>
                  <a:gd name="T39" fmla="*/ 0 h 95"/>
                  <a:gd name="T40" fmla="*/ 0 w 173"/>
                  <a:gd name="T41" fmla="*/ 0 h 95"/>
                  <a:gd name="T42" fmla="*/ 1 w 173"/>
                  <a:gd name="T43" fmla="*/ 0 h 95"/>
                  <a:gd name="T44" fmla="*/ 1 w 173"/>
                  <a:gd name="T45" fmla="*/ 0 h 95"/>
                  <a:gd name="T46" fmla="*/ 1 w 173"/>
                  <a:gd name="T47" fmla="*/ 0 h 95"/>
                  <a:gd name="T48" fmla="*/ 1 w 173"/>
                  <a:gd name="T49" fmla="*/ 0 h 95"/>
                  <a:gd name="T50" fmla="*/ 1 w 173"/>
                  <a:gd name="T51" fmla="*/ 0 h 95"/>
                  <a:gd name="T52" fmla="*/ 1 w 173"/>
                  <a:gd name="T53" fmla="*/ 0 h 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3"/>
                  <a:gd name="T82" fmla="*/ 0 h 95"/>
                  <a:gd name="T83" fmla="*/ 173 w 173"/>
                  <a:gd name="T84" fmla="*/ 95 h 9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3" h="95">
                    <a:moveTo>
                      <a:pt x="173" y="64"/>
                    </a:moveTo>
                    <a:lnTo>
                      <a:pt x="159" y="71"/>
                    </a:lnTo>
                    <a:lnTo>
                      <a:pt x="145" y="76"/>
                    </a:lnTo>
                    <a:lnTo>
                      <a:pt x="130" y="81"/>
                    </a:lnTo>
                    <a:lnTo>
                      <a:pt x="115" y="86"/>
                    </a:lnTo>
                    <a:lnTo>
                      <a:pt x="101" y="90"/>
                    </a:lnTo>
                    <a:lnTo>
                      <a:pt x="86" y="92"/>
                    </a:lnTo>
                    <a:lnTo>
                      <a:pt x="71" y="95"/>
                    </a:lnTo>
                    <a:lnTo>
                      <a:pt x="56" y="95"/>
                    </a:lnTo>
                    <a:lnTo>
                      <a:pt x="42" y="93"/>
                    </a:lnTo>
                    <a:lnTo>
                      <a:pt x="27" y="91"/>
                    </a:lnTo>
                    <a:lnTo>
                      <a:pt x="14" y="87"/>
                    </a:lnTo>
                    <a:lnTo>
                      <a:pt x="4" y="78"/>
                    </a:lnTo>
                    <a:lnTo>
                      <a:pt x="0" y="66"/>
                    </a:lnTo>
                    <a:lnTo>
                      <a:pt x="4" y="54"/>
                    </a:lnTo>
                    <a:lnTo>
                      <a:pt x="14" y="42"/>
                    </a:lnTo>
                    <a:lnTo>
                      <a:pt x="27" y="33"/>
                    </a:lnTo>
                    <a:lnTo>
                      <a:pt x="42" y="27"/>
                    </a:lnTo>
                    <a:lnTo>
                      <a:pt x="56" y="21"/>
                    </a:lnTo>
                    <a:lnTo>
                      <a:pt x="71" y="16"/>
                    </a:lnTo>
                    <a:lnTo>
                      <a:pt x="86" y="12"/>
                    </a:lnTo>
                    <a:lnTo>
                      <a:pt x="101" y="8"/>
                    </a:lnTo>
                    <a:lnTo>
                      <a:pt x="115" y="6"/>
                    </a:lnTo>
                    <a:lnTo>
                      <a:pt x="130" y="4"/>
                    </a:lnTo>
                    <a:lnTo>
                      <a:pt x="145" y="3"/>
                    </a:lnTo>
                    <a:lnTo>
                      <a:pt x="159" y="2"/>
                    </a:lnTo>
                    <a:lnTo>
                      <a:pt x="173" y="0"/>
                    </a:lnTo>
                  </a:path>
                </a:pathLst>
              </a:custGeom>
              <a:noFill/>
              <a:ln w="7938">
                <a:solidFill>
                  <a:srgbClr val="000000"/>
                </a:solidFill>
                <a:prstDash val="solid"/>
                <a:round/>
                <a:headEnd/>
                <a:tailEnd/>
              </a:ln>
            </p:spPr>
            <p:txBody>
              <a:bodyPr/>
              <a:lstStyle/>
              <a:p>
                <a:endParaRPr lang="en-US"/>
              </a:p>
            </p:txBody>
          </p:sp>
          <p:sp>
            <p:nvSpPr>
              <p:cNvPr id="54290" name="Line 3940"/>
              <p:cNvSpPr>
                <a:spLocks noChangeShapeType="1"/>
              </p:cNvSpPr>
              <p:nvPr/>
            </p:nvSpPr>
            <p:spPr bwMode="auto">
              <a:xfrm>
                <a:off x="3980" y="2430"/>
                <a:ext cx="0" cy="0"/>
              </a:xfrm>
              <a:prstGeom prst="line">
                <a:avLst/>
              </a:prstGeom>
              <a:noFill/>
              <a:ln w="7938">
                <a:solidFill>
                  <a:srgbClr val="000000"/>
                </a:solidFill>
                <a:round/>
                <a:headEnd/>
                <a:tailEnd/>
              </a:ln>
            </p:spPr>
            <p:txBody>
              <a:bodyPr/>
              <a:lstStyle/>
              <a:p>
                <a:endParaRPr lang="en-US"/>
              </a:p>
            </p:txBody>
          </p:sp>
          <p:sp>
            <p:nvSpPr>
              <p:cNvPr id="54291" name="Line 3941"/>
              <p:cNvSpPr>
                <a:spLocks noChangeShapeType="1"/>
              </p:cNvSpPr>
              <p:nvPr/>
            </p:nvSpPr>
            <p:spPr bwMode="auto">
              <a:xfrm>
                <a:off x="3980" y="2434"/>
                <a:ext cx="0" cy="0"/>
              </a:xfrm>
              <a:prstGeom prst="line">
                <a:avLst/>
              </a:prstGeom>
              <a:noFill/>
              <a:ln w="7938">
                <a:solidFill>
                  <a:srgbClr val="000000"/>
                </a:solidFill>
                <a:round/>
                <a:headEnd/>
                <a:tailEnd/>
              </a:ln>
            </p:spPr>
            <p:txBody>
              <a:bodyPr/>
              <a:lstStyle/>
              <a:p>
                <a:endParaRPr lang="en-US"/>
              </a:p>
            </p:txBody>
          </p:sp>
          <p:sp>
            <p:nvSpPr>
              <p:cNvPr id="54292" name="Line 3942"/>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3" name="Line 3943"/>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4" name="Line 3944"/>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5" name="Line 3945"/>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6" name="Line 3946"/>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7" name="Line 3947"/>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8" name="Line 3948"/>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299" name="Line 3949"/>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0" name="Line 3950"/>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1" name="Line 3951"/>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2" name="Line 3952"/>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3" name="Line 3953"/>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4" name="Line 3954"/>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5" name="Line 3955"/>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6" name="Line 3956"/>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7" name="Line 3957"/>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8" name="Line 3958"/>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09" name="Line 3959"/>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10" name="Line 3960"/>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11" name="Line 3961"/>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12" name="Line 3962"/>
              <p:cNvSpPr>
                <a:spLocks noChangeShapeType="1"/>
              </p:cNvSpPr>
              <p:nvPr/>
            </p:nvSpPr>
            <p:spPr bwMode="auto">
              <a:xfrm>
                <a:off x="3980" y="2430"/>
                <a:ext cx="0" cy="4"/>
              </a:xfrm>
              <a:prstGeom prst="line">
                <a:avLst/>
              </a:prstGeom>
              <a:noFill/>
              <a:ln w="7938">
                <a:solidFill>
                  <a:srgbClr val="000000"/>
                </a:solidFill>
                <a:round/>
                <a:headEnd/>
                <a:tailEnd/>
              </a:ln>
            </p:spPr>
            <p:txBody>
              <a:bodyPr/>
              <a:lstStyle/>
              <a:p>
                <a:endParaRPr lang="en-US"/>
              </a:p>
            </p:txBody>
          </p:sp>
          <p:sp>
            <p:nvSpPr>
              <p:cNvPr id="54313" name="Freeform 3963"/>
              <p:cNvSpPr>
                <a:spLocks/>
              </p:cNvSpPr>
              <p:nvPr/>
            </p:nvSpPr>
            <p:spPr bwMode="auto">
              <a:xfrm>
                <a:off x="3980" y="2434"/>
                <a:ext cx="1" cy="3"/>
              </a:xfrm>
              <a:custGeom>
                <a:avLst/>
                <a:gdLst>
                  <a:gd name="T0" fmla="*/ 0 w 4"/>
                  <a:gd name="T1" fmla="*/ 0 h 15"/>
                  <a:gd name="T2" fmla="*/ 0 w 4"/>
                  <a:gd name="T3" fmla="*/ 0 h 15"/>
                  <a:gd name="T4" fmla="*/ 0 w 4"/>
                  <a:gd name="T5" fmla="*/ 0 h 15"/>
                  <a:gd name="T6" fmla="*/ 0 w 4"/>
                  <a:gd name="T7" fmla="*/ 0 h 15"/>
                  <a:gd name="T8" fmla="*/ 0 w 4"/>
                  <a:gd name="T9" fmla="*/ 0 h 15"/>
                  <a:gd name="T10" fmla="*/ 0 w 4"/>
                  <a:gd name="T11" fmla="*/ 0 h 15"/>
                  <a:gd name="T12" fmla="*/ 0 w 4"/>
                  <a:gd name="T13" fmla="*/ 0 h 15"/>
                  <a:gd name="T14" fmla="*/ 0 w 4"/>
                  <a:gd name="T15" fmla="*/ 0 h 15"/>
                  <a:gd name="T16" fmla="*/ 0 w 4"/>
                  <a:gd name="T17" fmla="*/ 0 h 15"/>
                  <a:gd name="T18" fmla="*/ 0 w 4"/>
                  <a:gd name="T19" fmla="*/ 0 h 15"/>
                  <a:gd name="T20" fmla="*/ 0 w 4"/>
                  <a:gd name="T21" fmla="*/ 0 h 15"/>
                  <a:gd name="T22" fmla="*/ 0 w 4"/>
                  <a:gd name="T23" fmla="*/ 0 h 15"/>
                  <a:gd name="T24" fmla="*/ 0 w 4"/>
                  <a:gd name="T25" fmla="*/ 0 h 15"/>
                  <a:gd name="T26" fmla="*/ 0 w 4"/>
                  <a:gd name="T27" fmla="*/ 0 h 15"/>
                  <a:gd name="T28" fmla="*/ 0 w 4"/>
                  <a:gd name="T29" fmla="*/ 0 h 15"/>
                  <a:gd name="T30" fmla="*/ 0 w 4"/>
                  <a:gd name="T31" fmla="*/ 0 h 15"/>
                  <a:gd name="T32" fmla="*/ 0 w 4"/>
                  <a:gd name="T33" fmla="*/ 0 h 15"/>
                  <a:gd name="T34" fmla="*/ 0 w 4"/>
                  <a:gd name="T35" fmla="*/ 0 h 15"/>
                  <a:gd name="T36" fmla="*/ 0 w 4"/>
                  <a:gd name="T37" fmla="*/ 0 h 15"/>
                  <a:gd name="T38" fmla="*/ 0 w 4"/>
                  <a:gd name="T39" fmla="*/ 0 h 15"/>
                  <a:gd name="T40" fmla="*/ 0 w 4"/>
                  <a:gd name="T41" fmla="*/ 0 h 15"/>
                  <a:gd name="T42" fmla="*/ 0 w 4"/>
                  <a:gd name="T43" fmla="*/ 0 h 15"/>
                  <a:gd name="T44" fmla="*/ 0 w 4"/>
                  <a:gd name="T45" fmla="*/ 0 h 15"/>
                  <a:gd name="T46" fmla="*/ 0 w 4"/>
                  <a:gd name="T47" fmla="*/ 0 h 15"/>
                  <a:gd name="T48" fmla="*/ 0 w 4"/>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
                  <a:gd name="T76" fmla="*/ 0 h 15"/>
                  <a:gd name="T77" fmla="*/ 4 w 4"/>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 h="15">
                    <a:moveTo>
                      <a:pt x="0" y="15"/>
                    </a:moveTo>
                    <a:lnTo>
                      <a:pt x="0" y="15"/>
                    </a:lnTo>
                    <a:lnTo>
                      <a:pt x="2" y="14"/>
                    </a:lnTo>
                    <a:lnTo>
                      <a:pt x="2" y="13"/>
                    </a:lnTo>
                    <a:lnTo>
                      <a:pt x="3" y="12"/>
                    </a:lnTo>
                    <a:lnTo>
                      <a:pt x="3" y="10"/>
                    </a:lnTo>
                    <a:lnTo>
                      <a:pt x="4" y="9"/>
                    </a:lnTo>
                    <a:lnTo>
                      <a:pt x="4" y="8"/>
                    </a:lnTo>
                    <a:lnTo>
                      <a:pt x="4" y="7"/>
                    </a:lnTo>
                    <a:lnTo>
                      <a:pt x="4" y="6"/>
                    </a:lnTo>
                    <a:lnTo>
                      <a:pt x="4" y="5"/>
                    </a:lnTo>
                    <a:lnTo>
                      <a:pt x="3" y="5"/>
                    </a:lnTo>
                    <a:lnTo>
                      <a:pt x="3" y="4"/>
                    </a:lnTo>
                    <a:lnTo>
                      <a:pt x="3" y="3"/>
                    </a:lnTo>
                    <a:lnTo>
                      <a:pt x="2" y="3"/>
                    </a:lnTo>
                    <a:lnTo>
                      <a:pt x="2" y="1"/>
                    </a:lnTo>
                    <a:lnTo>
                      <a:pt x="0" y="1"/>
                    </a:lnTo>
                    <a:lnTo>
                      <a:pt x="0" y="0"/>
                    </a:lnTo>
                  </a:path>
                </a:pathLst>
              </a:custGeom>
              <a:noFill/>
              <a:ln w="7938">
                <a:solidFill>
                  <a:srgbClr val="000000"/>
                </a:solidFill>
                <a:prstDash val="solid"/>
                <a:round/>
                <a:headEnd/>
                <a:tailEnd/>
              </a:ln>
            </p:spPr>
            <p:txBody>
              <a:bodyPr/>
              <a:lstStyle/>
              <a:p>
                <a:endParaRPr lang="en-US"/>
              </a:p>
            </p:txBody>
          </p:sp>
          <p:sp>
            <p:nvSpPr>
              <p:cNvPr id="54314" name="Line 3964"/>
              <p:cNvSpPr>
                <a:spLocks noChangeShapeType="1"/>
              </p:cNvSpPr>
              <p:nvPr/>
            </p:nvSpPr>
            <p:spPr bwMode="auto">
              <a:xfrm>
                <a:off x="3980" y="2437"/>
                <a:ext cx="0" cy="0"/>
              </a:xfrm>
              <a:prstGeom prst="line">
                <a:avLst/>
              </a:prstGeom>
              <a:noFill/>
              <a:ln w="7938">
                <a:solidFill>
                  <a:srgbClr val="000000"/>
                </a:solidFill>
                <a:round/>
                <a:headEnd/>
                <a:tailEnd/>
              </a:ln>
            </p:spPr>
            <p:txBody>
              <a:bodyPr/>
              <a:lstStyle/>
              <a:p>
                <a:endParaRPr lang="en-US"/>
              </a:p>
            </p:txBody>
          </p:sp>
          <p:sp>
            <p:nvSpPr>
              <p:cNvPr id="54315" name="Line 3965"/>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4316" name="Line 3966"/>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17" name="Line 3967"/>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18" name="Line 3968"/>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19" name="Line 3969"/>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0" name="Line 3970"/>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1" name="Line 3971"/>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2" name="Line 3972"/>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3" name="Line 3973"/>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4" name="Line 3974"/>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5" name="Line 3975"/>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6" name="Line 3976"/>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7" name="Line 3977"/>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8" name="Line 3978"/>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29" name="Line 3979"/>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0" name="Line 3980"/>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1" name="Line 3981"/>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2" name="Line 3982"/>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3" name="Line 3983"/>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4" name="Line 3984"/>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5" name="Line 3985"/>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6" name="Line 3986"/>
              <p:cNvSpPr>
                <a:spLocks noChangeShapeType="1"/>
              </p:cNvSpPr>
              <p:nvPr/>
            </p:nvSpPr>
            <p:spPr bwMode="auto">
              <a:xfrm>
                <a:off x="3980" y="2437"/>
                <a:ext cx="0" cy="4"/>
              </a:xfrm>
              <a:prstGeom prst="line">
                <a:avLst/>
              </a:prstGeom>
              <a:noFill/>
              <a:ln w="7938">
                <a:solidFill>
                  <a:srgbClr val="000000"/>
                </a:solidFill>
                <a:round/>
                <a:headEnd/>
                <a:tailEnd/>
              </a:ln>
            </p:spPr>
            <p:txBody>
              <a:bodyPr/>
              <a:lstStyle/>
              <a:p>
                <a:endParaRPr lang="en-US"/>
              </a:p>
            </p:txBody>
          </p:sp>
          <p:sp>
            <p:nvSpPr>
              <p:cNvPr id="54337" name="Line 3987"/>
              <p:cNvSpPr>
                <a:spLocks noChangeShapeType="1"/>
              </p:cNvSpPr>
              <p:nvPr/>
            </p:nvSpPr>
            <p:spPr bwMode="auto">
              <a:xfrm>
                <a:off x="4023" y="2339"/>
                <a:ext cx="0" cy="0"/>
              </a:xfrm>
              <a:prstGeom prst="line">
                <a:avLst/>
              </a:prstGeom>
              <a:noFill/>
              <a:ln w="7938">
                <a:solidFill>
                  <a:srgbClr val="000000"/>
                </a:solidFill>
                <a:round/>
                <a:headEnd/>
                <a:tailEnd/>
              </a:ln>
            </p:spPr>
            <p:txBody>
              <a:bodyPr/>
              <a:lstStyle/>
              <a:p>
                <a:endParaRPr lang="en-US"/>
              </a:p>
            </p:txBody>
          </p:sp>
          <p:sp>
            <p:nvSpPr>
              <p:cNvPr id="54338" name="Line 3988"/>
              <p:cNvSpPr>
                <a:spLocks noChangeShapeType="1"/>
              </p:cNvSpPr>
              <p:nvPr/>
            </p:nvSpPr>
            <p:spPr bwMode="auto">
              <a:xfrm>
                <a:off x="4023" y="2324"/>
                <a:ext cx="0" cy="0"/>
              </a:xfrm>
              <a:prstGeom prst="line">
                <a:avLst/>
              </a:prstGeom>
              <a:noFill/>
              <a:ln w="7938">
                <a:solidFill>
                  <a:srgbClr val="000000"/>
                </a:solidFill>
                <a:round/>
                <a:headEnd/>
                <a:tailEnd/>
              </a:ln>
            </p:spPr>
            <p:txBody>
              <a:bodyPr/>
              <a:lstStyle/>
              <a:p>
                <a:endParaRPr lang="en-US"/>
              </a:p>
            </p:txBody>
          </p:sp>
          <p:sp>
            <p:nvSpPr>
              <p:cNvPr id="54339" name="Line 3989"/>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0" name="Line 3990"/>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1" name="Line 3991"/>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2" name="Line 3992"/>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3" name="Line 3993"/>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4" name="Line 3994"/>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5" name="Line 3995"/>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6" name="Line 3996"/>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7" name="Line 3997"/>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8" name="Line 3998"/>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49" name="Line 3999"/>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0" name="Line 4000"/>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1" name="Line 4001"/>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2" name="Line 4002"/>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3" name="Line 4003"/>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4" name="Line 4004"/>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5" name="Line 4005"/>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6" name="Line 4006"/>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7" name="Line 4007"/>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8" name="Line 4008"/>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59" name="Line 4009"/>
              <p:cNvSpPr>
                <a:spLocks noChangeShapeType="1"/>
              </p:cNvSpPr>
              <p:nvPr/>
            </p:nvSpPr>
            <p:spPr bwMode="auto">
              <a:xfrm flipV="1">
                <a:off x="4023" y="2324"/>
                <a:ext cx="0" cy="15"/>
              </a:xfrm>
              <a:prstGeom prst="line">
                <a:avLst/>
              </a:prstGeom>
              <a:noFill/>
              <a:ln w="7938">
                <a:solidFill>
                  <a:srgbClr val="000000"/>
                </a:solidFill>
                <a:round/>
                <a:headEnd/>
                <a:tailEnd/>
              </a:ln>
            </p:spPr>
            <p:txBody>
              <a:bodyPr/>
              <a:lstStyle/>
              <a:p>
                <a:endParaRPr lang="en-US"/>
              </a:p>
            </p:txBody>
          </p:sp>
          <p:sp>
            <p:nvSpPr>
              <p:cNvPr id="54360" name="Freeform 4010"/>
              <p:cNvSpPr>
                <a:spLocks/>
              </p:cNvSpPr>
              <p:nvPr/>
            </p:nvSpPr>
            <p:spPr bwMode="auto">
              <a:xfrm>
                <a:off x="4023" y="2323"/>
                <a:ext cx="0" cy="1"/>
              </a:xfrm>
              <a:custGeom>
                <a:avLst/>
                <a:gdLst>
                  <a:gd name="T0" fmla="*/ 0 h 6"/>
                  <a:gd name="T1" fmla="*/ 0 h 6"/>
                  <a:gd name="T2" fmla="*/ 0 h 6"/>
                  <a:gd name="T3" fmla="*/ 0 h 6"/>
                  <a:gd name="T4" fmla="*/ 0 h 6"/>
                  <a:gd name="T5" fmla="*/ 0 h 6"/>
                  <a:gd name="T6" fmla="*/ 0 h 6"/>
                  <a:gd name="T7" fmla="*/ 0 h 6"/>
                  <a:gd name="T8" fmla="*/ 0 h 6"/>
                  <a:gd name="T9" fmla="*/ 0 h 6"/>
                  <a:gd name="T10" fmla="*/ 0 h 6"/>
                  <a:gd name="T11" fmla="*/ 0 h 6"/>
                  <a:gd name="T12" fmla="*/ 0 h 6"/>
                  <a:gd name="T13" fmla="*/ 0 h 6"/>
                  <a:gd name="T14" fmla="*/ 0 h 6"/>
                  <a:gd name="T15" fmla="*/ 0 h 6"/>
                  <a:gd name="T16" fmla="*/ 0 h 6"/>
                  <a:gd name="T17" fmla="*/ 0 h 6"/>
                  <a:gd name="T18" fmla="*/ 0 h 6"/>
                  <a:gd name="T19" fmla="*/ 0 h 6"/>
                  <a:gd name="T20" fmla="*/ 0 h 6"/>
                  <a:gd name="T21" fmla="*/ 0 h 6"/>
                  <a:gd name="T22" fmla="*/ 0 h 6"/>
                  <a:gd name="T23" fmla="*/ 0 h 6"/>
                  <a:gd name="T24" fmla="*/ 0 h 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h 6"/>
                  <a:gd name="T51" fmla="*/ 6 h 6"/>
                </a:gdLst>
                <a:ahLst/>
                <a:cxnLst>
                  <a:cxn ang="T25">
                    <a:pos x="0" y="T0"/>
                  </a:cxn>
                  <a:cxn ang="T26">
                    <a:pos x="0" y="T1"/>
                  </a:cxn>
                  <a:cxn ang="T27">
                    <a:pos x="0" y="T2"/>
                  </a:cxn>
                  <a:cxn ang="T28">
                    <a:pos x="0" y="T3"/>
                  </a:cxn>
                  <a:cxn ang="T29">
                    <a:pos x="0" y="T4"/>
                  </a:cxn>
                  <a:cxn ang="T30">
                    <a:pos x="0" y="T5"/>
                  </a:cxn>
                  <a:cxn ang="T31">
                    <a:pos x="0" y="T6"/>
                  </a:cxn>
                  <a:cxn ang="T32">
                    <a:pos x="0" y="T7"/>
                  </a:cxn>
                  <a:cxn ang="T33">
                    <a:pos x="0" y="T8"/>
                  </a:cxn>
                  <a:cxn ang="T34">
                    <a:pos x="0" y="T9"/>
                  </a:cxn>
                  <a:cxn ang="T35">
                    <a:pos x="0" y="T10"/>
                  </a:cxn>
                  <a:cxn ang="T36">
                    <a:pos x="0" y="T11"/>
                  </a:cxn>
                  <a:cxn ang="T37">
                    <a:pos x="0" y="T12"/>
                  </a:cxn>
                  <a:cxn ang="T38">
                    <a:pos x="0" y="T13"/>
                  </a:cxn>
                  <a:cxn ang="T39">
                    <a:pos x="0" y="T14"/>
                  </a:cxn>
                  <a:cxn ang="T40">
                    <a:pos x="0" y="T15"/>
                  </a:cxn>
                  <a:cxn ang="T41">
                    <a:pos x="0" y="T16"/>
                  </a:cxn>
                  <a:cxn ang="T42">
                    <a:pos x="0" y="T17"/>
                  </a:cxn>
                  <a:cxn ang="T43">
                    <a:pos x="0" y="T18"/>
                  </a:cxn>
                  <a:cxn ang="T44">
                    <a:pos x="0" y="T19"/>
                  </a:cxn>
                  <a:cxn ang="T45">
                    <a:pos x="0" y="T20"/>
                  </a:cxn>
                  <a:cxn ang="T46">
                    <a:pos x="0" y="T21"/>
                  </a:cxn>
                  <a:cxn ang="T47">
                    <a:pos x="0" y="T22"/>
                  </a:cxn>
                  <a:cxn ang="T48">
                    <a:pos x="0" y="T23"/>
                  </a:cxn>
                  <a:cxn ang="T49">
                    <a:pos x="0" y="T24"/>
                  </a:cxn>
                </a:cxnLst>
                <a:rect l="0" t="T50" r="0" b="T51"/>
                <a:pathLst>
                  <a:path h="6">
                    <a:moveTo>
                      <a:pt x="0" y="6"/>
                    </a:moveTo>
                    <a:lnTo>
                      <a:pt x="0" y="6"/>
                    </a:lnTo>
                    <a:lnTo>
                      <a:pt x="0" y="5"/>
                    </a:lnTo>
                    <a:lnTo>
                      <a:pt x="0" y="3"/>
                    </a:lnTo>
                    <a:lnTo>
                      <a:pt x="0" y="2"/>
                    </a:lnTo>
                    <a:lnTo>
                      <a:pt x="0" y="1"/>
                    </a:lnTo>
                    <a:lnTo>
                      <a:pt x="0" y="0"/>
                    </a:lnTo>
                  </a:path>
                </a:pathLst>
              </a:custGeom>
              <a:noFill/>
              <a:ln w="7938">
                <a:solidFill>
                  <a:srgbClr val="000000"/>
                </a:solidFill>
                <a:prstDash val="solid"/>
                <a:round/>
                <a:headEnd/>
                <a:tailEnd/>
              </a:ln>
            </p:spPr>
            <p:txBody>
              <a:bodyPr/>
              <a:lstStyle/>
              <a:p>
                <a:endParaRPr lang="en-US"/>
              </a:p>
            </p:txBody>
          </p:sp>
          <p:sp>
            <p:nvSpPr>
              <p:cNvPr id="54361" name="Freeform 4011"/>
              <p:cNvSpPr>
                <a:spLocks/>
              </p:cNvSpPr>
              <p:nvPr/>
            </p:nvSpPr>
            <p:spPr bwMode="auto">
              <a:xfrm>
                <a:off x="3868" y="2381"/>
                <a:ext cx="15" cy="16"/>
              </a:xfrm>
              <a:custGeom>
                <a:avLst/>
                <a:gdLst>
                  <a:gd name="T0" fmla="*/ 0 w 89"/>
                  <a:gd name="T1" fmla="*/ 0 h 92"/>
                  <a:gd name="T2" fmla="*/ 0 w 89"/>
                  <a:gd name="T3" fmla="*/ 0 h 92"/>
                  <a:gd name="T4" fmla="*/ 0 w 89"/>
                  <a:gd name="T5" fmla="*/ 0 h 92"/>
                  <a:gd name="T6" fmla="*/ 0 w 89"/>
                  <a:gd name="T7" fmla="*/ 0 h 92"/>
                  <a:gd name="T8" fmla="*/ 0 w 89"/>
                  <a:gd name="T9" fmla="*/ 0 h 92"/>
                  <a:gd name="T10" fmla="*/ 0 w 89"/>
                  <a:gd name="T11" fmla="*/ 0 h 92"/>
                  <a:gd name="T12" fmla="*/ 0 w 89"/>
                  <a:gd name="T13" fmla="*/ 0 h 92"/>
                  <a:gd name="T14" fmla="*/ 0 w 89"/>
                  <a:gd name="T15" fmla="*/ 0 h 92"/>
                  <a:gd name="T16" fmla="*/ 0 w 89"/>
                  <a:gd name="T17" fmla="*/ 0 h 92"/>
                  <a:gd name="T18" fmla="*/ 0 w 89"/>
                  <a:gd name="T19" fmla="*/ 0 h 92"/>
                  <a:gd name="T20" fmla="*/ 0 w 89"/>
                  <a:gd name="T21" fmla="*/ 0 h 92"/>
                  <a:gd name="T22" fmla="*/ 0 w 89"/>
                  <a:gd name="T23" fmla="*/ 0 h 92"/>
                  <a:gd name="T24" fmla="*/ 0 w 89"/>
                  <a:gd name="T25" fmla="*/ 0 h 92"/>
                  <a:gd name="T26" fmla="*/ 0 w 89"/>
                  <a:gd name="T27" fmla="*/ 0 h 92"/>
                  <a:gd name="T28" fmla="*/ 0 w 89"/>
                  <a:gd name="T29" fmla="*/ 0 h 92"/>
                  <a:gd name="T30" fmla="*/ 0 w 89"/>
                  <a:gd name="T31" fmla="*/ 0 h 92"/>
                  <a:gd name="T32" fmla="*/ 0 w 89"/>
                  <a:gd name="T33" fmla="*/ 0 h 92"/>
                  <a:gd name="T34" fmla="*/ 0 w 89"/>
                  <a:gd name="T35" fmla="*/ 0 h 92"/>
                  <a:gd name="T36" fmla="*/ 0 w 89"/>
                  <a:gd name="T37" fmla="*/ 0 h 92"/>
                  <a:gd name="T38" fmla="*/ 0 w 89"/>
                  <a:gd name="T39" fmla="*/ 1 h 92"/>
                  <a:gd name="T40" fmla="*/ 0 w 89"/>
                  <a:gd name="T41" fmla="*/ 1 h 92"/>
                  <a:gd name="T42" fmla="*/ 0 w 89"/>
                  <a:gd name="T43" fmla="*/ 1 h 92"/>
                  <a:gd name="T44" fmla="*/ 0 w 89"/>
                  <a:gd name="T45" fmla="*/ 1 h 92"/>
                  <a:gd name="T46" fmla="*/ 0 w 89"/>
                  <a:gd name="T47" fmla="*/ 1 h 92"/>
                  <a:gd name="T48" fmla="*/ 1 w 89"/>
                  <a:gd name="T49" fmla="*/ 1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
                  <a:gd name="T76" fmla="*/ 0 h 92"/>
                  <a:gd name="T77" fmla="*/ 89 w 89"/>
                  <a:gd name="T78" fmla="*/ 92 h 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 h="92">
                    <a:moveTo>
                      <a:pt x="0" y="0"/>
                    </a:moveTo>
                    <a:lnTo>
                      <a:pt x="0" y="4"/>
                    </a:lnTo>
                    <a:lnTo>
                      <a:pt x="0" y="10"/>
                    </a:lnTo>
                    <a:lnTo>
                      <a:pt x="1" y="14"/>
                    </a:lnTo>
                    <a:lnTo>
                      <a:pt x="2" y="20"/>
                    </a:lnTo>
                    <a:lnTo>
                      <a:pt x="5" y="25"/>
                    </a:lnTo>
                    <a:lnTo>
                      <a:pt x="7" y="30"/>
                    </a:lnTo>
                    <a:lnTo>
                      <a:pt x="9" y="35"/>
                    </a:lnTo>
                    <a:lnTo>
                      <a:pt x="11" y="39"/>
                    </a:lnTo>
                    <a:lnTo>
                      <a:pt x="15" y="45"/>
                    </a:lnTo>
                    <a:lnTo>
                      <a:pt x="18" y="50"/>
                    </a:lnTo>
                    <a:lnTo>
                      <a:pt x="22" y="54"/>
                    </a:lnTo>
                    <a:lnTo>
                      <a:pt x="25" y="59"/>
                    </a:lnTo>
                    <a:lnTo>
                      <a:pt x="30" y="63"/>
                    </a:lnTo>
                    <a:lnTo>
                      <a:pt x="34" y="67"/>
                    </a:lnTo>
                    <a:lnTo>
                      <a:pt x="39" y="70"/>
                    </a:lnTo>
                    <a:lnTo>
                      <a:pt x="44" y="75"/>
                    </a:lnTo>
                    <a:lnTo>
                      <a:pt x="49" y="78"/>
                    </a:lnTo>
                    <a:lnTo>
                      <a:pt x="55" y="80"/>
                    </a:lnTo>
                    <a:lnTo>
                      <a:pt x="59" y="84"/>
                    </a:lnTo>
                    <a:lnTo>
                      <a:pt x="65" y="86"/>
                    </a:lnTo>
                    <a:lnTo>
                      <a:pt x="70" y="88"/>
                    </a:lnTo>
                    <a:lnTo>
                      <a:pt x="76" y="89"/>
                    </a:lnTo>
                    <a:lnTo>
                      <a:pt x="83" y="91"/>
                    </a:lnTo>
                    <a:lnTo>
                      <a:pt x="89" y="92"/>
                    </a:lnTo>
                  </a:path>
                </a:pathLst>
              </a:custGeom>
              <a:noFill/>
              <a:ln w="7938">
                <a:solidFill>
                  <a:srgbClr val="000000"/>
                </a:solidFill>
                <a:prstDash val="solid"/>
                <a:round/>
                <a:headEnd/>
                <a:tailEnd/>
              </a:ln>
            </p:spPr>
            <p:txBody>
              <a:bodyPr/>
              <a:lstStyle/>
              <a:p>
                <a:endParaRPr lang="en-US"/>
              </a:p>
            </p:txBody>
          </p:sp>
          <p:sp>
            <p:nvSpPr>
              <p:cNvPr id="54362" name="Freeform 4012"/>
              <p:cNvSpPr>
                <a:spLocks/>
              </p:cNvSpPr>
              <p:nvPr/>
            </p:nvSpPr>
            <p:spPr bwMode="auto">
              <a:xfrm>
                <a:off x="3883" y="2397"/>
                <a:ext cx="32" cy="5"/>
              </a:xfrm>
              <a:custGeom>
                <a:avLst/>
                <a:gdLst>
                  <a:gd name="T0" fmla="*/ 0 w 191"/>
                  <a:gd name="T1" fmla="*/ 0 h 28"/>
                  <a:gd name="T2" fmla="*/ 0 w 191"/>
                  <a:gd name="T3" fmla="*/ 0 h 28"/>
                  <a:gd name="T4" fmla="*/ 0 w 191"/>
                  <a:gd name="T5" fmla="*/ 0 h 28"/>
                  <a:gd name="T6" fmla="*/ 0 w 191"/>
                  <a:gd name="T7" fmla="*/ 0 h 28"/>
                  <a:gd name="T8" fmla="*/ 1 w 191"/>
                  <a:gd name="T9" fmla="*/ 0 h 28"/>
                  <a:gd name="T10" fmla="*/ 1 w 191"/>
                  <a:gd name="T11" fmla="*/ 0 h 28"/>
                  <a:gd name="T12" fmla="*/ 1 w 191"/>
                  <a:gd name="T13" fmla="*/ 0 h 28"/>
                  <a:gd name="T14" fmla="*/ 1 w 191"/>
                  <a:gd name="T15" fmla="*/ 0 h 28"/>
                  <a:gd name="T16" fmla="*/ 1 w 191"/>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1"/>
                  <a:gd name="T28" fmla="*/ 0 h 28"/>
                  <a:gd name="T29" fmla="*/ 191 w 191"/>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1" h="28">
                    <a:moveTo>
                      <a:pt x="0" y="0"/>
                    </a:moveTo>
                    <a:lnTo>
                      <a:pt x="22" y="5"/>
                    </a:lnTo>
                    <a:lnTo>
                      <a:pt x="46" y="10"/>
                    </a:lnTo>
                    <a:lnTo>
                      <a:pt x="70" y="13"/>
                    </a:lnTo>
                    <a:lnTo>
                      <a:pt x="94" y="17"/>
                    </a:lnTo>
                    <a:lnTo>
                      <a:pt x="119" y="20"/>
                    </a:lnTo>
                    <a:lnTo>
                      <a:pt x="143" y="23"/>
                    </a:lnTo>
                    <a:lnTo>
                      <a:pt x="167" y="26"/>
                    </a:lnTo>
                    <a:lnTo>
                      <a:pt x="191" y="28"/>
                    </a:lnTo>
                  </a:path>
                </a:pathLst>
              </a:custGeom>
              <a:noFill/>
              <a:ln w="7938">
                <a:solidFill>
                  <a:srgbClr val="000000"/>
                </a:solidFill>
                <a:prstDash val="solid"/>
                <a:round/>
                <a:headEnd/>
                <a:tailEnd/>
              </a:ln>
            </p:spPr>
            <p:txBody>
              <a:bodyPr/>
              <a:lstStyle/>
              <a:p>
                <a:endParaRPr lang="en-US"/>
              </a:p>
            </p:txBody>
          </p:sp>
          <p:sp>
            <p:nvSpPr>
              <p:cNvPr id="54363" name="Freeform 4013"/>
              <p:cNvSpPr>
                <a:spLocks/>
              </p:cNvSpPr>
              <p:nvPr/>
            </p:nvSpPr>
            <p:spPr bwMode="auto">
              <a:xfrm>
                <a:off x="3915" y="2401"/>
                <a:ext cx="6" cy="1"/>
              </a:xfrm>
              <a:custGeom>
                <a:avLst/>
                <a:gdLst>
                  <a:gd name="T0" fmla="*/ 0 w 37"/>
                  <a:gd name="T1" fmla="*/ 0 h 5"/>
                  <a:gd name="T2" fmla="*/ 0 w 37"/>
                  <a:gd name="T3" fmla="*/ 0 h 5"/>
                  <a:gd name="T4" fmla="*/ 0 w 37"/>
                  <a:gd name="T5" fmla="*/ 0 h 5"/>
                  <a:gd name="T6" fmla="*/ 0 w 37"/>
                  <a:gd name="T7" fmla="*/ 0 h 5"/>
                  <a:gd name="T8" fmla="*/ 0 w 37"/>
                  <a:gd name="T9" fmla="*/ 0 h 5"/>
                  <a:gd name="T10" fmla="*/ 0 w 37"/>
                  <a:gd name="T11" fmla="*/ 0 h 5"/>
                  <a:gd name="T12" fmla="*/ 0 w 37"/>
                  <a:gd name="T13" fmla="*/ 0 h 5"/>
                  <a:gd name="T14" fmla="*/ 0 w 37"/>
                  <a:gd name="T15" fmla="*/ 0 h 5"/>
                  <a:gd name="T16" fmla="*/ 0 w 37"/>
                  <a:gd name="T17" fmla="*/ 0 h 5"/>
                  <a:gd name="T18" fmla="*/ 0 w 37"/>
                  <a:gd name="T19" fmla="*/ 0 h 5"/>
                  <a:gd name="T20" fmla="*/ 0 w 37"/>
                  <a:gd name="T21" fmla="*/ 0 h 5"/>
                  <a:gd name="T22" fmla="*/ 0 w 37"/>
                  <a:gd name="T23" fmla="*/ 0 h 5"/>
                  <a:gd name="T24" fmla="*/ 0 w 37"/>
                  <a:gd name="T25" fmla="*/ 0 h 5"/>
                  <a:gd name="T26" fmla="*/ 0 w 37"/>
                  <a:gd name="T27" fmla="*/ 0 h 5"/>
                  <a:gd name="T28" fmla="*/ 0 w 37"/>
                  <a:gd name="T29" fmla="*/ 0 h 5"/>
                  <a:gd name="T30" fmla="*/ 0 w 37"/>
                  <a:gd name="T31" fmla="*/ 0 h 5"/>
                  <a:gd name="T32" fmla="*/ 0 w 37"/>
                  <a:gd name="T33" fmla="*/ 0 h 5"/>
                  <a:gd name="T34" fmla="*/ 0 w 37"/>
                  <a:gd name="T35" fmla="*/ 0 h 5"/>
                  <a:gd name="T36" fmla="*/ 0 w 37"/>
                  <a:gd name="T37" fmla="*/ 0 h 5"/>
                  <a:gd name="T38" fmla="*/ 0 w 37"/>
                  <a:gd name="T39" fmla="*/ 0 h 5"/>
                  <a:gd name="T40" fmla="*/ 0 w 37"/>
                  <a:gd name="T41" fmla="*/ 0 h 5"/>
                  <a:gd name="T42" fmla="*/ 0 w 37"/>
                  <a:gd name="T43" fmla="*/ 0 h 5"/>
                  <a:gd name="T44" fmla="*/ 0 w 37"/>
                  <a:gd name="T45" fmla="*/ 0 h 5"/>
                  <a:gd name="T46" fmla="*/ 0 w 37"/>
                  <a:gd name="T47" fmla="*/ 0 h 5"/>
                  <a:gd name="T48" fmla="*/ 0 w 37"/>
                  <a:gd name="T49" fmla="*/ 0 h 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5"/>
                  <a:gd name="T77" fmla="*/ 37 w 37"/>
                  <a:gd name="T78" fmla="*/ 5 h 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5">
                    <a:moveTo>
                      <a:pt x="0" y="5"/>
                    </a:moveTo>
                    <a:lnTo>
                      <a:pt x="2" y="5"/>
                    </a:lnTo>
                    <a:lnTo>
                      <a:pt x="3" y="5"/>
                    </a:lnTo>
                    <a:lnTo>
                      <a:pt x="5" y="5"/>
                    </a:lnTo>
                    <a:lnTo>
                      <a:pt x="6" y="5"/>
                    </a:lnTo>
                    <a:lnTo>
                      <a:pt x="7" y="5"/>
                    </a:lnTo>
                    <a:lnTo>
                      <a:pt x="10" y="5"/>
                    </a:lnTo>
                    <a:lnTo>
                      <a:pt x="11" y="5"/>
                    </a:lnTo>
                    <a:lnTo>
                      <a:pt x="13" y="5"/>
                    </a:lnTo>
                    <a:lnTo>
                      <a:pt x="14" y="5"/>
                    </a:lnTo>
                    <a:lnTo>
                      <a:pt x="15" y="5"/>
                    </a:lnTo>
                    <a:lnTo>
                      <a:pt x="18" y="5"/>
                    </a:lnTo>
                    <a:lnTo>
                      <a:pt x="19" y="4"/>
                    </a:lnTo>
                    <a:lnTo>
                      <a:pt x="20" y="4"/>
                    </a:lnTo>
                    <a:lnTo>
                      <a:pt x="22" y="4"/>
                    </a:lnTo>
                    <a:lnTo>
                      <a:pt x="23" y="4"/>
                    </a:lnTo>
                    <a:lnTo>
                      <a:pt x="24" y="4"/>
                    </a:lnTo>
                    <a:lnTo>
                      <a:pt x="27" y="3"/>
                    </a:lnTo>
                    <a:lnTo>
                      <a:pt x="28" y="3"/>
                    </a:lnTo>
                    <a:lnTo>
                      <a:pt x="29" y="3"/>
                    </a:lnTo>
                    <a:lnTo>
                      <a:pt x="31" y="3"/>
                    </a:lnTo>
                    <a:lnTo>
                      <a:pt x="32" y="2"/>
                    </a:lnTo>
                    <a:lnTo>
                      <a:pt x="33" y="2"/>
                    </a:lnTo>
                    <a:lnTo>
                      <a:pt x="36" y="2"/>
                    </a:lnTo>
                    <a:lnTo>
                      <a:pt x="37" y="0"/>
                    </a:lnTo>
                  </a:path>
                </a:pathLst>
              </a:custGeom>
              <a:noFill/>
              <a:ln w="7938">
                <a:solidFill>
                  <a:srgbClr val="000000"/>
                </a:solidFill>
                <a:prstDash val="solid"/>
                <a:round/>
                <a:headEnd/>
                <a:tailEnd/>
              </a:ln>
            </p:spPr>
            <p:txBody>
              <a:bodyPr/>
              <a:lstStyle/>
              <a:p>
                <a:endParaRPr lang="en-US"/>
              </a:p>
            </p:txBody>
          </p:sp>
          <p:sp>
            <p:nvSpPr>
              <p:cNvPr id="54364" name="Freeform 4014"/>
              <p:cNvSpPr>
                <a:spLocks/>
              </p:cNvSpPr>
              <p:nvPr/>
            </p:nvSpPr>
            <p:spPr bwMode="auto">
              <a:xfrm>
                <a:off x="3921" y="2360"/>
                <a:ext cx="80" cy="41"/>
              </a:xfrm>
              <a:custGeom>
                <a:avLst/>
                <a:gdLst>
                  <a:gd name="T0" fmla="*/ 0 w 482"/>
                  <a:gd name="T1" fmla="*/ 1 h 245"/>
                  <a:gd name="T2" fmla="*/ 0 w 482"/>
                  <a:gd name="T3" fmla="*/ 1 h 245"/>
                  <a:gd name="T4" fmla="*/ 0 w 482"/>
                  <a:gd name="T5" fmla="*/ 1 h 245"/>
                  <a:gd name="T6" fmla="*/ 0 w 482"/>
                  <a:gd name="T7" fmla="*/ 1 h 245"/>
                  <a:gd name="T8" fmla="*/ 0 w 482"/>
                  <a:gd name="T9" fmla="*/ 1 h 245"/>
                  <a:gd name="T10" fmla="*/ 0 w 482"/>
                  <a:gd name="T11" fmla="*/ 1 h 245"/>
                  <a:gd name="T12" fmla="*/ 0 w 482"/>
                  <a:gd name="T13" fmla="*/ 1 h 245"/>
                  <a:gd name="T14" fmla="*/ 0 w 482"/>
                  <a:gd name="T15" fmla="*/ 1 h 245"/>
                  <a:gd name="T16" fmla="*/ 0 w 482"/>
                  <a:gd name="T17" fmla="*/ 1 h 245"/>
                  <a:gd name="T18" fmla="*/ 1 w 482"/>
                  <a:gd name="T19" fmla="*/ 1 h 245"/>
                  <a:gd name="T20" fmla="*/ 1 w 482"/>
                  <a:gd name="T21" fmla="*/ 1 h 245"/>
                  <a:gd name="T22" fmla="*/ 1 w 482"/>
                  <a:gd name="T23" fmla="*/ 1 h 245"/>
                  <a:gd name="T24" fmla="*/ 1 w 482"/>
                  <a:gd name="T25" fmla="*/ 1 h 245"/>
                  <a:gd name="T26" fmla="*/ 1 w 482"/>
                  <a:gd name="T27" fmla="*/ 1 h 245"/>
                  <a:gd name="T28" fmla="*/ 1 w 482"/>
                  <a:gd name="T29" fmla="*/ 1 h 245"/>
                  <a:gd name="T30" fmla="*/ 1 w 482"/>
                  <a:gd name="T31" fmla="*/ 1 h 245"/>
                  <a:gd name="T32" fmla="*/ 1 w 482"/>
                  <a:gd name="T33" fmla="*/ 1 h 245"/>
                  <a:gd name="T34" fmla="*/ 1 w 482"/>
                  <a:gd name="T35" fmla="*/ 1 h 245"/>
                  <a:gd name="T36" fmla="*/ 1 w 482"/>
                  <a:gd name="T37" fmla="*/ 1 h 245"/>
                  <a:gd name="T38" fmla="*/ 1 w 482"/>
                  <a:gd name="T39" fmla="*/ 1 h 245"/>
                  <a:gd name="T40" fmla="*/ 1 w 482"/>
                  <a:gd name="T41" fmla="*/ 1 h 245"/>
                  <a:gd name="T42" fmla="*/ 1 w 482"/>
                  <a:gd name="T43" fmla="*/ 1 h 245"/>
                  <a:gd name="T44" fmla="*/ 1 w 482"/>
                  <a:gd name="T45" fmla="*/ 1 h 245"/>
                  <a:gd name="T46" fmla="*/ 1 w 482"/>
                  <a:gd name="T47" fmla="*/ 1 h 245"/>
                  <a:gd name="T48" fmla="*/ 1 w 482"/>
                  <a:gd name="T49" fmla="*/ 1 h 245"/>
                  <a:gd name="T50" fmla="*/ 2 w 482"/>
                  <a:gd name="T51" fmla="*/ 1 h 245"/>
                  <a:gd name="T52" fmla="*/ 2 w 482"/>
                  <a:gd name="T53" fmla="*/ 0 h 245"/>
                  <a:gd name="T54" fmla="*/ 2 w 482"/>
                  <a:gd name="T55" fmla="*/ 0 h 245"/>
                  <a:gd name="T56" fmla="*/ 2 w 482"/>
                  <a:gd name="T57" fmla="*/ 0 h 245"/>
                  <a:gd name="T58" fmla="*/ 2 w 482"/>
                  <a:gd name="T59" fmla="*/ 0 h 245"/>
                  <a:gd name="T60" fmla="*/ 2 w 482"/>
                  <a:gd name="T61" fmla="*/ 0 h 245"/>
                  <a:gd name="T62" fmla="*/ 2 w 482"/>
                  <a:gd name="T63" fmla="*/ 0 h 245"/>
                  <a:gd name="T64" fmla="*/ 2 w 482"/>
                  <a:gd name="T65" fmla="*/ 0 h 245"/>
                  <a:gd name="T66" fmla="*/ 2 w 482"/>
                  <a:gd name="T67" fmla="*/ 0 h 245"/>
                  <a:gd name="T68" fmla="*/ 2 w 482"/>
                  <a:gd name="T69" fmla="*/ 0 h 245"/>
                  <a:gd name="T70" fmla="*/ 2 w 482"/>
                  <a:gd name="T71" fmla="*/ 0 h 2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2"/>
                  <a:gd name="T109" fmla="*/ 0 h 245"/>
                  <a:gd name="T110" fmla="*/ 482 w 482"/>
                  <a:gd name="T111" fmla="*/ 245 h 2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2" h="245">
                    <a:moveTo>
                      <a:pt x="0" y="245"/>
                    </a:moveTo>
                    <a:lnTo>
                      <a:pt x="15" y="241"/>
                    </a:lnTo>
                    <a:lnTo>
                      <a:pt x="29" y="236"/>
                    </a:lnTo>
                    <a:lnTo>
                      <a:pt x="45" y="232"/>
                    </a:lnTo>
                    <a:lnTo>
                      <a:pt x="60" y="227"/>
                    </a:lnTo>
                    <a:lnTo>
                      <a:pt x="75" y="222"/>
                    </a:lnTo>
                    <a:lnTo>
                      <a:pt x="90" y="217"/>
                    </a:lnTo>
                    <a:lnTo>
                      <a:pt x="104" y="211"/>
                    </a:lnTo>
                    <a:lnTo>
                      <a:pt x="119" y="206"/>
                    </a:lnTo>
                    <a:lnTo>
                      <a:pt x="133" y="200"/>
                    </a:lnTo>
                    <a:lnTo>
                      <a:pt x="147" y="194"/>
                    </a:lnTo>
                    <a:lnTo>
                      <a:pt x="162" y="189"/>
                    </a:lnTo>
                    <a:lnTo>
                      <a:pt x="177" y="182"/>
                    </a:lnTo>
                    <a:lnTo>
                      <a:pt x="192" y="176"/>
                    </a:lnTo>
                    <a:lnTo>
                      <a:pt x="205" y="169"/>
                    </a:lnTo>
                    <a:lnTo>
                      <a:pt x="220" y="163"/>
                    </a:lnTo>
                    <a:lnTo>
                      <a:pt x="235" y="156"/>
                    </a:lnTo>
                    <a:lnTo>
                      <a:pt x="248" y="149"/>
                    </a:lnTo>
                    <a:lnTo>
                      <a:pt x="263" y="142"/>
                    </a:lnTo>
                    <a:lnTo>
                      <a:pt x="277" y="134"/>
                    </a:lnTo>
                    <a:lnTo>
                      <a:pt x="291" y="127"/>
                    </a:lnTo>
                    <a:lnTo>
                      <a:pt x="304" y="120"/>
                    </a:lnTo>
                    <a:lnTo>
                      <a:pt x="318" y="113"/>
                    </a:lnTo>
                    <a:lnTo>
                      <a:pt x="331" y="105"/>
                    </a:lnTo>
                    <a:lnTo>
                      <a:pt x="345" y="97"/>
                    </a:lnTo>
                    <a:lnTo>
                      <a:pt x="358" y="89"/>
                    </a:lnTo>
                    <a:lnTo>
                      <a:pt x="371" y="81"/>
                    </a:lnTo>
                    <a:lnTo>
                      <a:pt x="384" y="72"/>
                    </a:lnTo>
                    <a:lnTo>
                      <a:pt x="396" y="64"/>
                    </a:lnTo>
                    <a:lnTo>
                      <a:pt x="410" y="55"/>
                    </a:lnTo>
                    <a:lnTo>
                      <a:pt x="422" y="47"/>
                    </a:lnTo>
                    <a:lnTo>
                      <a:pt x="435" y="38"/>
                    </a:lnTo>
                    <a:lnTo>
                      <a:pt x="447" y="29"/>
                    </a:lnTo>
                    <a:lnTo>
                      <a:pt x="459" y="20"/>
                    </a:lnTo>
                    <a:lnTo>
                      <a:pt x="471" y="11"/>
                    </a:lnTo>
                    <a:lnTo>
                      <a:pt x="482" y="0"/>
                    </a:lnTo>
                  </a:path>
                </a:pathLst>
              </a:custGeom>
              <a:noFill/>
              <a:ln w="7938">
                <a:solidFill>
                  <a:srgbClr val="000000"/>
                </a:solidFill>
                <a:prstDash val="solid"/>
                <a:round/>
                <a:headEnd/>
                <a:tailEnd/>
              </a:ln>
            </p:spPr>
            <p:txBody>
              <a:bodyPr/>
              <a:lstStyle/>
              <a:p>
                <a:endParaRPr lang="en-US"/>
              </a:p>
            </p:txBody>
          </p:sp>
          <p:sp>
            <p:nvSpPr>
              <p:cNvPr id="54365" name="Freeform 4015"/>
              <p:cNvSpPr>
                <a:spLocks/>
              </p:cNvSpPr>
              <p:nvPr/>
            </p:nvSpPr>
            <p:spPr bwMode="auto">
              <a:xfrm>
                <a:off x="4011" y="2371"/>
                <a:ext cx="2" cy="1"/>
              </a:xfrm>
              <a:custGeom>
                <a:avLst/>
                <a:gdLst>
                  <a:gd name="T0" fmla="*/ 0 w 12"/>
                  <a:gd name="T1" fmla="*/ 0 h 6"/>
                  <a:gd name="T2" fmla="*/ 0 w 12"/>
                  <a:gd name="T3" fmla="*/ 0 h 6"/>
                  <a:gd name="T4" fmla="*/ 0 w 12"/>
                  <a:gd name="T5" fmla="*/ 0 h 6"/>
                  <a:gd name="T6" fmla="*/ 0 w 12"/>
                  <a:gd name="T7" fmla="*/ 0 h 6"/>
                  <a:gd name="T8" fmla="*/ 0 w 12"/>
                  <a:gd name="T9" fmla="*/ 0 h 6"/>
                  <a:gd name="T10" fmla="*/ 0 w 12"/>
                  <a:gd name="T11" fmla="*/ 0 h 6"/>
                  <a:gd name="T12" fmla="*/ 0 w 12"/>
                  <a:gd name="T13" fmla="*/ 0 h 6"/>
                  <a:gd name="T14" fmla="*/ 0 w 12"/>
                  <a:gd name="T15" fmla="*/ 0 h 6"/>
                  <a:gd name="T16" fmla="*/ 0 w 12"/>
                  <a:gd name="T17" fmla="*/ 0 h 6"/>
                  <a:gd name="T18" fmla="*/ 0 w 12"/>
                  <a:gd name="T19" fmla="*/ 0 h 6"/>
                  <a:gd name="T20" fmla="*/ 0 w 12"/>
                  <a:gd name="T21" fmla="*/ 0 h 6"/>
                  <a:gd name="T22" fmla="*/ 0 w 12"/>
                  <a:gd name="T23" fmla="*/ 0 h 6"/>
                  <a:gd name="T24" fmla="*/ 0 w 12"/>
                  <a:gd name="T25" fmla="*/ 0 h 6"/>
                  <a:gd name="T26" fmla="*/ 0 w 12"/>
                  <a:gd name="T27" fmla="*/ 0 h 6"/>
                  <a:gd name="T28" fmla="*/ 0 w 12"/>
                  <a:gd name="T29" fmla="*/ 0 h 6"/>
                  <a:gd name="T30" fmla="*/ 0 w 12"/>
                  <a:gd name="T31" fmla="*/ 0 h 6"/>
                  <a:gd name="T32" fmla="*/ 0 w 12"/>
                  <a:gd name="T33" fmla="*/ 0 h 6"/>
                  <a:gd name="T34" fmla="*/ 0 w 12"/>
                  <a:gd name="T35" fmla="*/ 0 h 6"/>
                  <a:gd name="T36" fmla="*/ 0 w 12"/>
                  <a:gd name="T37" fmla="*/ 0 h 6"/>
                  <a:gd name="T38" fmla="*/ 0 w 12"/>
                  <a:gd name="T39" fmla="*/ 0 h 6"/>
                  <a:gd name="T40" fmla="*/ 0 w 12"/>
                  <a:gd name="T41" fmla="*/ 0 h 6"/>
                  <a:gd name="T42" fmla="*/ 0 w 12"/>
                  <a:gd name="T43" fmla="*/ 0 h 6"/>
                  <a:gd name="T44" fmla="*/ 0 w 12"/>
                  <a:gd name="T45" fmla="*/ 0 h 6"/>
                  <a:gd name="T46" fmla="*/ 0 w 12"/>
                  <a:gd name="T47" fmla="*/ 0 h 6"/>
                  <a:gd name="T48" fmla="*/ 0 w 12"/>
                  <a:gd name="T49" fmla="*/ 0 h 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
                  <a:gd name="T76" fmla="*/ 0 h 6"/>
                  <a:gd name="T77" fmla="*/ 12 w 12"/>
                  <a:gd name="T78" fmla="*/ 6 h 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 h="6">
                    <a:moveTo>
                      <a:pt x="0" y="6"/>
                    </a:moveTo>
                    <a:lnTo>
                      <a:pt x="0" y="6"/>
                    </a:lnTo>
                    <a:lnTo>
                      <a:pt x="2" y="6"/>
                    </a:lnTo>
                    <a:lnTo>
                      <a:pt x="3" y="5"/>
                    </a:lnTo>
                    <a:lnTo>
                      <a:pt x="4" y="5"/>
                    </a:lnTo>
                    <a:lnTo>
                      <a:pt x="5" y="5"/>
                    </a:lnTo>
                    <a:lnTo>
                      <a:pt x="5" y="3"/>
                    </a:lnTo>
                    <a:lnTo>
                      <a:pt x="6" y="3"/>
                    </a:lnTo>
                    <a:lnTo>
                      <a:pt x="7" y="3"/>
                    </a:lnTo>
                    <a:lnTo>
                      <a:pt x="7" y="2"/>
                    </a:lnTo>
                    <a:lnTo>
                      <a:pt x="8" y="2"/>
                    </a:lnTo>
                    <a:lnTo>
                      <a:pt x="10" y="2"/>
                    </a:lnTo>
                    <a:lnTo>
                      <a:pt x="10" y="1"/>
                    </a:lnTo>
                    <a:lnTo>
                      <a:pt x="11" y="1"/>
                    </a:lnTo>
                    <a:lnTo>
                      <a:pt x="12" y="1"/>
                    </a:lnTo>
                    <a:lnTo>
                      <a:pt x="12" y="0"/>
                    </a:lnTo>
                  </a:path>
                </a:pathLst>
              </a:custGeom>
              <a:noFill/>
              <a:ln w="7938">
                <a:solidFill>
                  <a:srgbClr val="000000"/>
                </a:solidFill>
                <a:prstDash val="solid"/>
                <a:round/>
                <a:headEnd/>
                <a:tailEnd/>
              </a:ln>
            </p:spPr>
            <p:txBody>
              <a:bodyPr/>
              <a:lstStyle/>
              <a:p>
                <a:endParaRPr lang="en-US"/>
              </a:p>
            </p:txBody>
          </p:sp>
          <p:sp>
            <p:nvSpPr>
              <p:cNvPr id="54366" name="Freeform 4016"/>
              <p:cNvSpPr>
                <a:spLocks/>
              </p:cNvSpPr>
              <p:nvPr/>
            </p:nvSpPr>
            <p:spPr bwMode="auto">
              <a:xfrm>
                <a:off x="4013" y="2335"/>
                <a:ext cx="36" cy="36"/>
              </a:xfrm>
              <a:custGeom>
                <a:avLst/>
                <a:gdLst>
                  <a:gd name="T0" fmla="*/ 0 w 216"/>
                  <a:gd name="T1" fmla="*/ 1 h 212"/>
                  <a:gd name="T2" fmla="*/ 0 w 216"/>
                  <a:gd name="T3" fmla="*/ 1 h 212"/>
                  <a:gd name="T4" fmla="*/ 0 w 216"/>
                  <a:gd name="T5" fmla="*/ 1 h 212"/>
                  <a:gd name="T6" fmla="*/ 0 w 216"/>
                  <a:gd name="T7" fmla="*/ 1 h 212"/>
                  <a:gd name="T8" fmla="*/ 0 w 216"/>
                  <a:gd name="T9" fmla="*/ 1 h 212"/>
                  <a:gd name="T10" fmla="*/ 0 w 216"/>
                  <a:gd name="T11" fmla="*/ 1 h 212"/>
                  <a:gd name="T12" fmla="*/ 1 w 216"/>
                  <a:gd name="T13" fmla="*/ 1 h 212"/>
                  <a:gd name="T14" fmla="*/ 1 w 216"/>
                  <a:gd name="T15" fmla="*/ 1 h 212"/>
                  <a:gd name="T16" fmla="*/ 1 w 216"/>
                  <a:gd name="T17" fmla="*/ 1 h 212"/>
                  <a:gd name="T18" fmla="*/ 1 w 216"/>
                  <a:gd name="T19" fmla="*/ 1 h 212"/>
                  <a:gd name="T20" fmla="*/ 1 w 216"/>
                  <a:gd name="T21" fmla="*/ 1 h 212"/>
                  <a:gd name="T22" fmla="*/ 1 w 216"/>
                  <a:gd name="T23" fmla="*/ 0 h 212"/>
                  <a:gd name="T24" fmla="*/ 1 w 216"/>
                  <a:gd name="T25" fmla="*/ 0 h 212"/>
                  <a:gd name="T26" fmla="*/ 1 w 216"/>
                  <a:gd name="T27" fmla="*/ 0 h 212"/>
                  <a:gd name="T28" fmla="*/ 1 w 216"/>
                  <a:gd name="T29" fmla="*/ 0 h 212"/>
                  <a:gd name="T30" fmla="*/ 1 w 216"/>
                  <a:gd name="T31" fmla="*/ 0 h 212"/>
                  <a:gd name="T32" fmla="*/ 1 w 216"/>
                  <a:gd name="T33" fmla="*/ 0 h 2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12"/>
                  <a:gd name="T53" fmla="*/ 216 w 216"/>
                  <a:gd name="T54" fmla="*/ 212 h 2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12">
                    <a:moveTo>
                      <a:pt x="0" y="212"/>
                    </a:moveTo>
                    <a:lnTo>
                      <a:pt x="19" y="202"/>
                    </a:lnTo>
                    <a:lnTo>
                      <a:pt x="37" y="189"/>
                    </a:lnTo>
                    <a:lnTo>
                      <a:pt x="55" y="178"/>
                    </a:lnTo>
                    <a:lnTo>
                      <a:pt x="72" y="165"/>
                    </a:lnTo>
                    <a:lnTo>
                      <a:pt x="88" y="153"/>
                    </a:lnTo>
                    <a:lnTo>
                      <a:pt x="103" y="141"/>
                    </a:lnTo>
                    <a:lnTo>
                      <a:pt x="118" y="128"/>
                    </a:lnTo>
                    <a:lnTo>
                      <a:pt x="133" y="114"/>
                    </a:lnTo>
                    <a:lnTo>
                      <a:pt x="145" y="101"/>
                    </a:lnTo>
                    <a:lnTo>
                      <a:pt x="158" y="87"/>
                    </a:lnTo>
                    <a:lnTo>
                      <a:pt x="169" y="72"/>
                    </a:lnTo>
                    <a:lnTo>
                      <a:pt x="180" y="59"/>
                    </a:lnTo>
                    <a:lnTo>
                      <a:pt x="191" y="44"/>
                    </a:lnTo>
                    <a:lnTo>
                      <a:pt x="200" y="29"/>
                    </a:lnTo>
                    <a:lnTo>
                      <a:pt x="208" y="15"/>
                    </a:lnTo>
                    <a:lnTo>
                      <a:pt x="216" y="0"/>
                    </a:lnTo>
                  </a:path>
                </a:pathLst>
              </a:custGeom>
              <a:noFill/>
              <a:ln w="7938">
                <a:solidFill>
                  <a:srgbClr val="000000"/>
                </a:solidFill>
                <a:prstDash val="solid"/>
                <a:round/>
                <a:headEnd/>
                <a:tailEnd/>
              </a:ln>
            </p:spPr>
            <p:txBody>
              <a:bodyPr/>
              <a:lstStyle/>
              <a:p>
                <a:endParaRPr lang="en-US"/>
              </a:p>
            </p:txBody>
          </p:sp>
          <p:sp>
            <p:nvSpPr>
              <p:cNvPr id="54367" name="Freeform 4017"/>
              <p:cNvSpPr>
                <a:spLocks/>
              </p:cNvSpPr>
              <p:nvPr/>
            </p:nvSpPr>
            <p:spPr bwMode="auto">
              <a:xfrm>
                <a:off x="4049" y="2328"/>
                <a:ext cx="2" cy="7"/>
              </a:xfrm>
              <a:custGeom>
                <a:avLst/>
                <a:gdLst>
                  <a:gd name="T0" fmla="*/ 0 w 11"/>
                  <a:gd name="T1" fmla="*/ 0 h 41"/>
                  <a:gd name="T2" fmla="*/ 0 w 11"/>
                  <a:gd name="T3" fmla="*/ 0 h 41"/>
                  <a:gd name="T4" fmla="*/ 0 w 11"/>
                  <a:gd name="T5" fmla="*/ 0 h 41"/>
                  <a:gd name="T6" fmla="*/ 0 w 11"/>
                  <a:gd name="T7" fmla="*/ 0 h 41"/>
                  <a:gd name="T8" fmla="*/ 0 w 11"/>
                  <a:gd name="T9" fmla="*/ 0 h 41"/>
                  <a:gd name="T10" fmla="*/ 0 w 11"/>
                  <a:gd name="T11" fmla="*/ 0 h 41"/>
                  <a:gd name="T12" fmla="*/ 0 w 11"/>
                  <a:gd name="T13" fmla="*/ 0 h 41"/>
                  <a:gd name="T14" fmla="*/ 0 w 11"/>
                  <a:gd name="T15" fmla="*/ 0 h 41"/>
                  <a:gd name="T16" fmla="*/ 0 w 11"/>
                  <a:gd name="T17" fmla="*/ 0 h 41"/>
                  <a:gd name="T18" fmla="*/ 0 w 11"/>
                  <a:gd name="T19" fmla="*/ 0 h 41"/>
                  <a:gd name="T20" fmla="*/ 0 w 11"/>
                  <a:gd name="T21" fmla="*/ 0 h 41"/>
                  <a:gd name="T22" fmla="*/ 0 w 11"/>
                  <a:gd name="T23" fmla="*/ 0 h 41"/>
                  <a:gd name="T24" fmla="*/ 0 w 11"/>
                  <a:gd name="T25" fmla="*/ 0 h 41"/>
                  <a:gd name="T26" fmla="*/ 0 w 11"/>
                  <a:gd name="T27" fmla="*/ 0 h 41"/>
                  <a:gd name="T28" fmla="*/ 0 w 11"/>
                  <a:gd name="T29" fmla="*/ 0 h 41"/>
                  <a:gd name="T30" fmla="*/ 0 w 11"/>
                  <a:gd name="T31" fmla="*/ 0 h 41"/>
                  <a:gd name="T32" fmla="*/ 0 w 11"/>
                  <a:gd name="T33" fmla="*/ 0 h 41"/>
                  <a:gd name="T34" fmla="*/ 0 w 11"/>
                  <a:gd name="T35" fmla="*/ 0 h 41"/>
                  <a:gd name="T36" fmla="*/ 0 w 11"/>
                  <a:gd name="T37" fmla="*/ 0 h 41"/>
                  <a:gd name="T38" fmla="*/ 0 w 11"/>
                  <a:gd name="T39" fmla="*/ 0 h 41"/>
                  <a:gd name="T40" fmla="*/ 0 w 11"/>
                  <a:gd name="T41" fmla="*/ 0 h 41"/>
                  <a:gd name="T42" fmla="*/ 0 w 11"/>
                  <a:gd name="T43" fmla="*/ 0 h 41"/>
                  <a:gd name="T44" fmla="*/ 0 w 11"/>
                  <a:gd name="T45" fmla="*/ 0 h 41"/>
                  <a:gd name="T46" fmla="*/ 0 w 11"/>
                  <a:gd name="T47" fmla="*/ 0 h 41"/>
                  <a:gd name="T48" fmla="*/ 0 w 11"/>
                  <a:gd name="T49" fmla="*/ 0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41"/>
                  <a:gd name="T77" fmla="*/ 11 w 11"/>
                  <a:gd name="T78" fmla="*/ 41 h 4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41">
                    <a:moveTo>
                      <a:pt x="0" y="41"/>
                    </a:moveTo>
                    <a:lnTo>
                      <a:pt x="0" y="40"/>
                    </a:lnTo>
                    <a:lnTo>
                      <a:pt x="1" y="37"/>
                    </a:lnTo>
                    <a:lnTo>
                      <a:pt x="1" y="36"/>
                    </a:lnTo>
                    <a:lnTo>
                      <a:pt x="2" y="35"/>
                    </a:lnTo>
                    <a:lnTo>
                      <a:pt x="2" y="34"/>
                    </a:lnTo>
                    <a:lnTo>
                      <a:pt x="3" y="33"/>
                    </a:lnTo>
                    <a:lnTo>
                      <a:pt x="3" y="31"/>
                    </a:lnTo>
                    <a:lnTo>
                      <a:pt x="4" y="29"/>
                    </a:lnTo>
                    <a:lnTo>
                      <a:pt x="4" y="28"/>
                    </a:lnTo>
                    <a:lnTo>
                      <a:pt x="5" y="26"/>
                    </a:lnTo>
                    <a:lnTo>
                      <a:pt x="5" y="25"/>
                    </a:lnTo>
                    <a:lnTo>
                      <a:pt x="5" y="23"/>
                    </a:lnTo>
                    <a:lnTo>
                      <a:pt x="6" y="21"/>
                    </a:lnTo>
                    <a:lnTo>
                      <a:pt x="6" y="19"/>
                    </a:lnTo>
                    <a:lnTo>
                      <a:pt x="8" y="18"/>
                    </a:lnTo>
                    <a:lnTo>
                      <a:pt x="8" y="16"/>
                    </a:lnTo>
                    <a:lnTo>
                      <a:pt x="8" y="14"/>
                    </a:lnTo>
                    <a:lnTo>
                      <a:pt x="9" y="12"/>
                    </a:lnTo>
                    <a:lnTo>
                      <a:pt x="9" y="10"/>
                    </a:lnTo>
                    <a:lnTo>
                      <a:pt x="10" y="8"/>
                    </a:lnTo>
                    <a:lnTo>
                      <a:pt x="10" y="7"/>
                    </a:lnTo>
                    <a:lnTo>
                      <a:pt x="10" y="4"/>
                    </a:lnTo>
                    <a:lnTo>
                      <a:pt x="11" y="2"/>
                    </a:lnTo>
                    <a:lnTo>
                      <a:pt x="11" y="0"/>
                    </a:lnTo>
                  </a:path>
                </a:pathLst>
              </a:custGeom>
              <a:noFill/>
              <a:ln w="7938">
                <a:solidFill>
                  <a:srgbClr val="000000"/>
                </a:solidFill>
                <a:prstDash val="solid"/>
                <a:round/>
                <a:headEnd/>
                <a:tailEnd/>
              </a:ln>
            </p:spPr>
            <p:txBody>
              <a:bodyPr/>
              <a:lstStyle/>
              <a:p>
                <a:endParaRPr lang="en-US"/>
              </a:p>
            </p:txBody>
          </p:sp>
          <p:sp>
            <p:nvSpPr>
              <p:cNvPr id="54368" name="Line 4018"/>
              <p:cNvSpPr>
                <a:spLocks noChangeShapeType="1"/>
              </p:cNvSpPr>
              <p:nvPr/>
            </p:nvSpPr>
            <p:spPr bwMode="auto">
              <a:xfrm>
                <a:off x="4052" y="2219"/>
                <a:ext cx="0" cy="0"/>
              </a:xfrm>
              <a:prstGeom prst="line">
                <a:avLst/>
              </a:prstGeom>
              <a:noFill/>
              <a:ln w="7938">
                <a:solidFill>
                  <a:srgbClr val="000000"/>
                </a:solidFill>
                <a:round/>
                <a:headEnd/>
                <a:tailEnd/>
              </a:ln>
            </p:spPr>
            <p:txBody>
              <a:bodyPr/>
              <a:lstStyle/>
              <a:p>
                <a:endParaRPr lang="en-US"/>
              </a:p>
            </p:txBody>
          </p:sp>
          <p:sp>
            <p:nvSpPr>
              <p:cNvPr id="54369" name="Line 4019"/>
              <p:cNvSpPr>
                <a:spLocks noChangeShapeType="1"/>
              </p:cNvSpPr>
              <p:nvPr/>
            </p:nvSpPr>
            <p:spPr bwMode="auto">
              <a:xfrm>
                <a:off x="4052" y="2231"/>
                <a:ext cx="0" cy="0"/>
              </a:xfrm>
              <a:prstGeom prst="line">
                <a:avLst/>
              </a:prstGeom>
              <a:noFill/>
              <a:ln w="7938">
                <a:solidFill>
                  <a:srgbClr val="000000"/>
                </a:solidFill>
                <a:round/>
                <a:headEnd/>
                <a:tailEnd/>
              </a:ln>
            </p:spPr>
            <p:txBody>
              <a:bodyPr/>
              <a:lstStyle/>
              <a:p>
                <a:endParaRPr lang="en-US"/>
              </a:p>
            </p:txBody>
          </p:sp>
          <p:sp>
            <p:nvSpPr>
              <p:cNvPr id="54370" name="Line 4020"/>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1" name="Line 4021"/>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2" name="Line 4022"/>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3" name="Line 4023"/>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4" name="Line 4024"/>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5" name="Line 4025"/>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6" name="Line 4026"/>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7" name="Line 4027"/>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8" name="Line 4028"/>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79" name="Line 4029"/>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4380" name="Line 4030"/>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grpSp>
        <p:grpSp>
          <p:nvGrpSpPr>
            <p:cNvPr id="52251" name="Group 4232"/>
            <p:cNvGrpSpPr>
              <a:grpSpLocks/>
            </p:cNvGrpSpPr>
            <p:nvPr/>
          </p:nvGrpSpPr>
          <p:grpSpPr bwMode="auto">
            <a:xfrm>
              <a:off x="3771" y="2212"/>
              <a:ext cx="294" cy="229"/>
              <a:chOff x="3771" y="2212"/>
              <a:chExt cx="294" cy="229"/>
            </a:xfrm>
          </p:grpSpPr>
          <p:sp>
            <p:nvSpPr>
              <p:cNvPr id="53981" name="Line 4032"/>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2" name="Line 4033"/>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3" name="Line 4034"/>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4" name="Line 4035"/>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5" name="Line 4036"/>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6" name="Line 4037"/>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7" name="Line 4038"/>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8" name="Line 4039"/>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89" name="Line 4040"/>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90" name="Line 4041"/>
              <p:cNvSpPr>
                <a:spLocks noChangeShapeType="1"/>
              </p:cNvSpPr>
              <p:nvPr/>
            </p:nvSpPr>
            <p:spPr bwMode="auto">
              <a:xfrm>
                <a:off x="4052" y="2219"/>
                <a:ext cx="0" cy="12"/>
              </a:xfrm>
              <a:prstGeom prst="line">
                <a:avLst/>
              </a:prstGeom>
              <a:noFill/>
              <a:ln w="7938">
                <a:solidFill>
                  <a:srgbClr val="000000"/>
                </a:solidFill>
                <a:round/>
                <a:headEnd/>
                <a:tailEnd/>
              </a:ln>
            </p:spPr>
            <p:txBody>
              <a:bodyPr/>
              <a:lstStyle/>
              <a:p>
                <a:endParaRPr lang="en-US"/>
              </a:p>
            </p:txBody>
          </p:sp>
          <p:sp>
            <p:nvSpPr>
              <p:cNvPr id="53991" name="Line 4042"/>
              <p:cNvSpPr>
                <a:spLocks noChangeShapeType="1"/>
              </p:cNvSpPr>
              <p:nvPr/>
            </p:nvSpPr>
            <p:spPr bwMode="auto">
              <a:xfrm>
                <a:off x="3812" y="2338"/>
                <a:ext cx="0" cy="0"/>
              </a:xfrm>
              <a:prstGeom prst="line">
                <a:avLst/>
              </a:prstGeom>
              <a:noFill/>
              <a:ln w="7938">
                <a:solidFill>
                  <a:srgbClr val="000000"/>
                </a:solidFill>
                <a:round/>
                <a:headEnd/>
                <a:tailEnd/>
              </a:ln>
            </p:spPr>
            <p:txBody>
              <a:bodyPr/>
              <a:lstStyle/>
              <a:p>
                <a:endParaRPr lang="en-US"/>
              </a:p>
            </p:txBody>
          </p:sp>
          <p:sp>
            <p:nvSpPr>
              <p:cNvPr id="53992" name="Line 4043"/>
              <p:cNvSpPr>
                <a:spLocks noChangeShapeType="1"/>
              </p:cNvSpPr>
              <p:nvPr/>
            </p:nvSpPr>
            <p:spPr bwMode="auto">
              <a:xfrm>
                <a:off x="3812" y="2256"/>
                <a:ext cx="0" cy="0"/>
              </a:xfrm>
              <a:prstGeom prst="line">
                <a:avLst/>
              </a:prstGeom>
              <a:noFill/>
              <a:ln w="7938">
                <a:solidFill>
                  <a:srgbClr val="000000"/>
                </a:solidFill>
                <a:round/>
                <a:headEnd/>
                <a:tailEnd/>
              </a:ln>
            </p:spPr>
            <p:txBody>
              <a:bodyPr/>
              <a:lstStyle/>
              <a:p>
                <a:endParaRPr lang="en-US"/>
              </a:p>
            </p:txBody>
          </p:sp>
          <p:sp>
            <p:nvSpPr>
              <p:cNvPr id="53993" name="Line 4044"/>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4" name="Line 4045"/>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5" name="Line 4046"/>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6" name="Line 4047"/>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7" name="Line 4048"/>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8" name="Line 4049"/>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3999" name="Line 4050"/>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0" name="Line 4051"/>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1" name="Line 4052"/>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2" name="Line 4053"/>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3" name="Line 4054"/>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4" name="Line 4055"/>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5" name="Line 4056"/>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6" name="Line 4057"/>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7" name="Line 4058"/>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8" name="Line 4059"/>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09" name="Line 4060"/>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10" name="Line 4061"/>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11" name="Line 4062"/>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12" name="Line 4063"/>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13" name="Line 4064"/>
              <p:cNvSpPr>
                <a:spLocks noChangeShapeType="1"/>
              </p:cNvSpPr>
              <p:nvPr/>
            </p:nvSpPr>
            <p:spPr bwMode="auto">
              <a:xfrm flipV="1">
                <a:off x="3812" y="2256"/>
                <a:ext cx="0" cy="82"/>
              </a:xfrm>
              <a:prstGeom prst="line">
                <a:avLst/>
              </a:prstGeom>
              <a:noFill/>
              <a:ln w="7938">
                <a:solidFill>
                  <a:srgbClr val="000000"/>
                </a:solidFill>
                <a:round/>
                <a:headEnd/>
                <a:tailEnd/>
              </a:ln>
            </p:spPr>
            <p:txBody>
              <a:bodyPr/>
              <a:lstStyle/>
              <a:p>
                <a:endParaRPr lang="en-US"/>
              </a:p>
            </p:txBody>
          </p:sp>
          <p:sp>
            <p:nvSpPr>
              <p:cNvPr id="54014" name="Freeform 4065"/>
              <p:cNvSpPr>
                <a:spLocks/>
              </p:cNvSpPr>
              <p:nvPr/>
            </p:nvSpPr>
            <p:spPr bwMode="auto">
              <a:xfrm>
                <a:off x="3785" y="2328"/>
                <a:ext cx="2" cy="7"/>
              </a:xfrm>
              <a:custGeom>
                <a:avLst/>
                <a:gdLst>
                  <a:gd name="T0" fmla="*/ 0 w 10"/>
                  <a:gd name="T1" fmla="*/ 0 h 36"/>
                  <a:gd name="T2" fmla="*/ 0 w 10"/>
                  <a:gd name="T3" fmla="*/ 0 h 36"/>
                  <a:gd name="T4" fmla="*/ 0 w 10"/>
                  <a:gd name="T5" fmla="*/ 0 h 36"/>
                  <a:gd name="T6" fmla="*/ 0 w 10"/>
                  <a:gd name="T7" fmla="*/ 0 h 36"/>
                  <a:gd name="T8" fmla="*/ 0 w 10"/>
                  <a:gd name="T9" fmla="*/ 0 h 36"/>
                  <a:gd name="T10" fmla="*/ 0 w 10"/>
                  <a:gd name="T11" fmla="*/ 0 h 36"/>
                  <a:gd name="T12" fmla="*/ 0 w 10"/>
                  <a:gd name="T13" fmla="*/ 0 h 36"/>
                  <a:gd name="T14" fmla="*/ 0 w 10"/>
                  <a:gd name="T15" fmla="*/ 0 h 36"/>
                  <a:gd name="T16" fmla="*/ 0 w 10"/>
                  <a:gd name="T17" fmla="*/ 0 h 36"/>
                  <a:gd name="T18" fmla="*/ 0 w 10"/>
                  <a:gd name="T19" fmla="*/ 0 h 36"/>
                  <a:gd name="T20" fmla="*/ 0 w 10"/>
                  <a:gd name="T21" fmla="*/ 0 h 36"/>
                  <a:gd name="T22" fmla="*/ 0 w 10"/>
                  <a:gd name="T23" fmla="*/ 0 h 36"/>
                  <a:gd name="T24" fmla="*/ 0 w 10"/>
                  <a:gd name="T25" fmla="*/ 0 h 36"/>
                  <a:gd name="T26" fmla="*/ 0 w 10"/>
                  <a:gd name="T27" fmla="*/ 0 h 36"/>
                  <a:gd name="T28" fmla="*/ 0 w 10"/>
                  <a:gd name="T29" fmla="*/ 0 h 36"/>
                  <a:gd name="T30" fmla="*/ 0 w 10"/>
                  <a:gd name="T31" fmla="*/ 0 h 36"/>
                  <a:gd name="T32" fmla="*/ 0 w 10"/>
                  <a:gd name="T33" fmla="*/ 0 h 36"/>
                  <a:gd name="T34" fmla="*/ 0 w 10"/>
                  <a:gd name="T35" fmla="*/ 0 h 36"/>
                  <a:gd name="T36" fmla="*/ 0 w 10"/>
                  <a:gd name="T37" fmla="*/ 0 h 36"/>
                  <a:gd name="T38" fmla="*/ 0 w 10"/>
                  <a:gd name="T39" fmla="*/ 0 h 36"/>
                  <a:gd name="T40" fmla="*/ 0 w 10"/>
                  <a:gd name="T41" fmla="*/ 0 h 36"/>
                  <a:gd name="T42" fmla="*/ 0 w 10"/>
                  <a:gd name="T43" fmla="*/ 0 h 36"/>
                  <a:gd name="T44" fmla="*/ 0 w 10"/>
                  <a:gd name="T45" fmla="*/ 0 h 36"/>
                  <a:gd name="T46" fmla="*/ 0 w 10"/>
                  <a:gd name="T47" fmla="*/ 0 h 36"/>
                  <a:gd name="T48" fmla="*/ 0 w 10"/>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36"/>
                  <a:gd name="T77" fmla="*/ 10 w 10"/>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36">
                    <a:moveTo>
                      <a:pt x="0" y="0"/>
                    </a:moveTo>
                    <a:lnTo>
                      <a:pt x="0" y="1"/>
                    </a:lnTo>
                    <a:lnTo>
                      <a:pt x="0" y="3"/>
                    </a:lnTo>
                    <a:lnTo>
                      <a:pt x="1" y="4"/>
                    </a:lnTo>
                    <a:lnTo>
                      <a:pt x="1" y="7"/>
                    </a:lnTo>
                    <a:lnTo>
                      <a:pt x="1" y="9"/>
                    </a:lnTo>
                    <a:lnTo>
                      <a:pt x="2" y="10"/>
                    </a:lnTo>
                    <a:lnTo>
                      <a:pt x="2" y="12"/>
                    </a:lnTo>
                    <a:lnTo>
                      <a:pt x="3" y="14"/>
                    </a:lnTo>
                    <a:lnTo>
                      <a:pt x="3" y="16"/>
                    </a:lnTo>
                    <a:lnTo>
                      <a:pt x="3" y="17"/>
                    </a:lnTo>
                    <a:lnTo>
                      <a:pt x="4" y="18"/>
                    </a:lnTo>
                    <a:lnTo>
                      <a:pt x="4" y="20"/>
                    </a:lnTo>
                    <a:lnTo>
                      <a:pt x="4" y="21"/>
                    </a:lnTo>
                    <a:lnTo>
                      <a:pt x="5" y="23"/>
                    </a:lnTo>
                    <a:lnTo>
                      <a:pt x="5" y="25"/>
                    </a:lnTo>
                    <a:lnTo>
                      <a:pt x="6" y="26"/>
                    </a:lnTo>
                    <a:lnTo>
                      <a:pt x="6" y="27"/>
                    </a:lnTo>
                    <a:lnTo>
                      <a:pt x="6" y="28"/>
                    </a:lnTo>
                    <a:lnTo>
                      <a:pt x="7" y="31"/>
                    </a:lnTo>
                    <a:lnTo>
                      <a:pt x="7" y="32"/>
                    </a:lnTo>
                    <a:lnTo>
                      <a:pt x="9" y="33"/>
                    </a:lnTo>
                    <a:lnTo>
                      <a:pt x="9" y="34"/>
                    </a:lnTo>
                    <a:lnTo>
                      <a:pt x="10" y="35"/>
                    </a:lnTo>
                    <a:lnTo>
                      <a:pt x="10" y="36"/>
                    </a:lnTo>
                  </a:path>
                </a:pathLst>
              </a:custGeom>
              <a:noFill/>
              <a:ln w="7938">
                <a:solidFill>
                  <a:srgbClr val="000000"/>
                </a:solidFill>
                <a:prstDash val="solid"/>
                <a:round/>
                <a:headEnd/>
                <a:tailEnd/>
              </a:ln>
            </p:spPr>
            <p:txBody>
              <a:bodyPr/>
              <a:lstStyle/>
              <a:p>
                <a:endParaRPr lang="en-US"/>
              </a:p>
            </p:txBody>
          </p:sp>
          <p:sp>
            <p:nvSpPr>
              <p:cNvPr id="54015" name="Freeform 4066"/>
              <p:cNvSpPr>
                <a:spLocks/>
              </p:cNvSpPr>
              <p:nvPr/>
            </p:nvSpPr>
            <p:spPr bwMode="auto">
              <a:xfrm>
                <a:off x="3787" y="2335"/>
                <a:ext cx="35" cy="35"/>
              </a:xfrm>
              <a:custGeom>
                <a:avLst/>
                <a:gdLst>
                  <a:gd name="T0" fmla="*/ 0 w 212"/>
                  <a:gd name="T1" fmla="*/ 0 h 215"/>
                  <a:gd name="T2" fmla="*/ 0 w 212"/>
                  <a:gd name="T3" fmla="*/ 0 h 215"/>
                  <a:gd name="T4" fmla="*/ 0 w 212"/>
                  <a:gd name="T5" fmla="*/ 0 h 215"/>
                  <a:gd name="T6" fmla="*/ 0 w 212"/>
                  <a:gd name="T7" fmla="*/ 0 h 215"/>
                  <a:gd name="T8" fmla="*/ 0 w 212"/>
                  <a:gd name="T9" fmla="*/ 0 h 215"/>
                  <a:gd name="T10" fmla="*/ 0 w 212"/>
                  <a:gd name="T11" fmla="*/ 0 h 215"/>
                  <a:gd name="T12" fmla="*/ 0 w 212"/>
                  <a:gd name="T13" fmla="*/ 0 h 215"/>
                  <a:gd name="T14" fmla="*/ 0 w 212"/>
                  <a:gd name="T15" fmla="*/ 0 h 215"/>
                  <a:gd name="T16" fmla="*/ 0 w 212"/>
                  <a:gd name="T17" fmla="*/ 0 h 215"/>
                  <a:gd name="T18" fmla="*/ 0 w 212"/>
                  <a:gd name="T19" fmla="*/ 0 h 215"/>
                  <a:gd name="T20" fmla="*/ 0 w 212"/>
                  <a:gd name="T21" fmla="*/ 1 h 215"/>
                  <a:gd name="T22" fmla="*/ 0 w 212"/>
                  <a:gd name="T23" fmla="*/ 1 h 215"/>
                  <a:gd name="T24" fmla="*/ 1 w 212"/>
                  <a:gd name="T25" fmla="*/ 1 h 215"/>
                  <a:gd name="T26" fmla="*/ 1 w 212"/>
                  <a:gd name="T27" fmla="*/ 1 h 215"/>
                  <a:gd name="T28" fmla="*/ 1 w 212"/>
                  <a:gd name="T29" fmla="*/ 1 h 215"/>
                  <a:gd name="T30" fmla="*/ 1 w 212"/>
                  <a:gd name="T31" fmla="*/ 1 h 215"/>
                  <a:gd name="T32" fmla="*/ 1 w 212"/>
                  <a:gd name="T33" fmla="*/ 1 h 2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2"/>
                  <a:gd name="T52" fmla="*/ 0 h 215"/>
                  <a:gd name="T53" fmla="*/ 212 w 212"/>
                  <a:gd name="T54" fmla="*/ 215 h 2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2" h="215">
                    <a:moveTo>
                      <a:pt x="0" y="0"/>
                    </a:moveTo>
                    <a:lnTo>
                      <a:pt x="7" y="16"/>
                    </a:lnTo>
                    <a:lnTo>
                      <a:pt x="16" y="31"/>
                    </a:lnTo>
                    <a:lnTo>
                      <a:pt x="24" y="46"/>
                    </a:lnTo>
                    <a:lnTo>
                      <a:pt x="34" y="59"/>
                    </a:lnTo>
                    <a:lnTo>
                      <a:pt x="44" y="74"/>
                    </a:lnTo>
                    <a:lnTo>
                      <a:pt x="55" y="89"/>
                    </a:lnTo>
                    <a:lnTo>
                      <a:pt x="68" y="102"/>
                    </a:lnTo>
                    <a:lnTo>
                      <a:pt x="82" y="116"/>
                    </a:lnTo>
                    <a:lnTo>
                      <a:pt x="95" y="130"/>
                    </a:lnTo>
                    <a:lnTo>
                      <a:pt x="110" y="142"/>
                    </a:lnTo>
                    <a:lnTo>
                      <a:pt x="125" y="155"/>
                    </a:lnTo>
                    <a:lnTo>
                      <a:pt x="141" y="167"/>
                    </a:lnTo>
                    <a:lnTo>
                      <a:pt x="158" y="180"/>
                    </a:lnTo>
                    <a:lnTo>
                      <a:pt x="175" y="192"/>
                    </a:lnTo>
                    <a:lnTo>
                      <a:pt x="193" y="203"/>
                    </a:lnTo>
                    <a:lnTo>
                      <a:pt x="212" y="215"/>
                    </a:lnTo>
                  </a:path>
                </a:pathLst>
              </a:custGeom>
              <a:noFill/>
              <a:ln w="7938">
                <a:solidFill>
                  <a:srgbClr val="000000"/>
                </a:solidFill>
                <a:prstDash val="solid"/>
                <a:round/>
                <a:headEnd/>
                <a:tailEnd/>
              </a:ln>
            </p:spPr>
            <p:txBody>
              <a:bodyPr/>
              <a:lstStyle/>
              <a:p>
                <a:endParaRPr lang="en-US"/>
              </a:p>
            </p:txBody>
          </p:sp>
          <p:sp>
            <p:nvSpPr>
              <p:cNvPr id="54016" name="Freeform 4067"/>
              <p:cNvSpPr>
                <a:spLocks/>
              </p:cNvSpPr>
              <p:nvPr/>
            </p:nvSpPr>
            <p:spPr bwMode="auto">
              <a:xfrm>
                <a:off x="3822" y="2370"/>
                <a:ext cx="2" cy="1"/>
              </a:xfrm>
              <a:custGeom>
                <a:avLst/>
                <a:gdLst>
                  <a:gd name="T0" fmla="*/ 0 w 11"/>
                  <a:gd name="T1" fmla="*/ 0 h 4"/>
                  <a:gd name="T2" fmla="*/ 0 w 11"/>
                  <a:gd name="T3" fmla="*/ 0 h 4"/>
                  <a:gd name="T4" fmla="*/ 0 w 11"/>
                  <a:gd name="T5" fmla="*/ 0 h 4"/>
                  <a:gd name="T6" fmla="*/ 0 w 11"/>
                  <a:gd name="T7" fmla="*/ 0 h 4"/>
                  <a:gd name="T8" fmla="*/ 0 w 11"/>
                  <a:gd name="T9" fmla="*/ 0 h 4"/>
                  <a:gd name="T10" fmla="*/ 0 w 11"/>
                  <a:gd name="T11" fmla="*/ 0 h 4"/>
                  <a:gd name="T12" fmla="*/ 0 w 11"/>
                  <a:gd name="T13" fmla="*/ 0 h 4"/>
                  <a:gd name="T14" fmla="*/ 0 w 11"/>
                  <a:gd name="T15" fmla="*/ 0 h 4"/>
                  <a:gd name="T16" fmla="*/ 0 w 11"/>
                  <a:gd name="T17" fmla="*/ 0 h 4"/>
                  <a:gd name="T18" fmla="*/ 0 w 11"/>
                  <a:gd name="T19" fmla="*/ 0 h 4"/>
                  <a:gd name="T20" fmla="*/ 0 w 11"/>
                  <a:gd name="T21" fmla="*/ 0 h 4"/>
                  <a:gd name="T22" fmla="*/ 0 w 11"/>
                  <a:gd name="T23" fmla="*/ 0 h 4"/>
                  <a:gd name="T24" fmla="*/ 0 w 11"/>
                  <a:gd name="T25" fmla="*/ 0 h 4"/>
                  <a:gd name="T26" fmla="*/ 0 w 11"/>
                  <a:gd name="T27" fmla="*/ 0 h 4"/>
                  <a:gd name="T28" fmla="*/ 0 w 11"/>
                  <a:gd name="T29" fmla="*/ 0 h 4"/>
                  <a:gd name="T30" fmla="*/ 0 w 11"/>
                  <a:gd name="T31" fmla="*/ 0 h 4"/>
                  <a:gd name="T32" fmla="*/ 0 w 11"/>
                  <a:gd name="T33" fmla="*/ 0 h 4"/>
                  <a:gd name="T34" fmla="*/ 0 w 11"/>
                  <a:gd name="T35" fmla="*/ 0 h 4"/>
                  <a:gd name="T36" fmla="*/ 0 w 11"/>
                  <a:gd name="T37" fmla="*/ 0 h 4"/>
                  <a:gd name="T38" fmla="*/ 0 w 11"/>
                  <a:gd name="T39" fmla="*/ 0 h 4"/>
                  <a:gd name="T40" fmla="*/ 0 w 11"/>
                  <a:gd name="T41" fmla="*/ 0 h 4"/>
                  <a:gd name="T42" fmla="*/ 0 w 11"/>
                  <a:gd name="T43" fmla="*/ 0 h 4"/>
                  <a:gd name="T44" fmla="*/ 0 w 11"/>
                  <a:gd name="T45" fmla="*/ 0 h 4"/>
                  <a:gd name="T46" fmla="*/ 0 w 11"/>
                  <a:gd name="T47" fmla="*/ 0 h 4"/>
                  <a:gd name="T48" fmla="*/ 0 w 11"/>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4"/>
                  <a:gd name="T77" fmla="*/ 11 w 11"/>
                  <a:gd name="T78" fmla="*/ 4 h 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4">
                    <a:moveTo>
                      <a:pt x="0" y="0"/>
                    </a:moveTo>
                    <a:lnTo>
                      <a:pt x="0" y="0"/>
                    </a:lnTo>
                    <a:lnTo>
                      <a:pt x="1" y="0"/>
                    </a:lnTo>
                    <a:lnTo>
                      <a:pt x="2" y="1"/>
                    </a:lnTo>
                    <a:lnTo>
                      <a:pt x="3" y="1"/>
                    </a:lnTo>
                    <a:lnTo>
                      <a:pt x="3" y="2"/>
                    </a:lnTo>
                    <a:lnTo>
                      <a:pt x="5" y="2"/>
                    </a:lnTo>
                    <a:lnTo>
                      <a:pt x="6" y="2"/>
                    </a:lnTo>
                    <a:lnTo>
                      <a:pt x="6" y="3"/>
                    </a:lnTo>
                    <a:lnTo>
                      <a:pt x="7" y="3"/>
                    </a:lnTo>
                    <a:lnTo>
                      <a:pt x="8" y="3"/>
                    </a:lnTo>
                    <a:lnTo>
                      <a:pt x="9" y="4"/>
                    </a:lnTo>
                    <a:lnTo>
                      <a:pt x="10" y="4"/>
                    </a:lnTo>
                    <a:lnTo>
                      <a:pt x="11" y="4"/>
                    </a:lnTo>
                  </a:path>
                </a:pathLst>
              </a:custGeom>
              <a:noFill/>
              <a:ln w="7938">
                <a:solidFill>
                  <a:srgbClr val="000000"/>
                </a:solidFill>
                <a:prstDash val="solid"/>
                <a:round/>
                <a:headEnd/>
                <a:tailEnd/>
              </a:ln>
            </p:spPr>
            <p:txBody>
              <a:bodyPr/>
              <a:lstStyle/>
              <a:p>
                <a:endParaRPr lang="en-US"/>
              </a:p>
            </p:txBody>
          </p:sp>
          <p:sp>
            <p:nvSpPr>
              <p:cNvPr id="54017" name="Freeform 4068"/>
              <p:cNvSpPr>
                <a:spLocks/>
              </p:cNvSpPr>
              <p:nvPr/>
            </p:nvSpPr>
            <p:spPr bwMode="auto">
              <a:xfrm>
                <a:off x="3971" y="2431"/>
                <a:ext cx="9" cy="10"/>
              </a:xfrm>
              <a:custGeom>
                <a:avLst/>
                <a:gdLst>
                  <a:gd name="T0" fmla="*/ 0 w 56"/>
                  <a:gd name="T1" fmla="*/ 0 h 59"/>
                  <a:gd name="T2" fmla="*/ 0 w 56"/>
                  <a:gd name="T3" fmla="*/ 0 h 59"/>
                  <a:gd name="T4" fmla="*/ 0 w 56"/>
                  <a:gd name="T5" fmla="*/ 0 h 59"/>
                  <a:gd name="T6" fmla="*/ 0 w 56"/>
                  <a:gd name="T7" fmla="*/ 0 h 59"/>
                  <a:gd name="T8" fmla="*/ 0 w 56"/>
                  <a:gd name="T9" fmla="*/ 0 h 59"/>
                  <a:gd name="T10" fmla="*/ 0 w 56"/>
                  <a:gd name="T11" fmla="*/ 0 h 59"/>
                  <a:gd name="T12" fmla="*/ 0 w 56"/>
                  <a:gd name="T13" fmla="*/ 0 h 59"/>
                  <a:gd name="T14" fmla="*/ 0 w 56"/>
                  <a:gd name="T15" fmla="*/ 0 h 59"/>
                  <a:gd name="T16" fmla="*/ 0 w 56"/>
                  <a:gd name="T17" fmla="*/ 0 h 59"/>
                  <a:gd name="T18" fmla="*/ 0 w 56"/>
                  <a:gd name="T19" fmla="*/ 0 h 59"/>
                  <a:gd name="T20" fmla="*/ 0 w 56"/>
                  <a:gd name="T21" fmla="*/ 0 h 59"/>
                  <a:gd name="T22" fmla="*/ 0 w 56"/>
                  <a:gd name="T23" fmla="*/ 0 h 59"/>
                  <a:gd name="T24" fmla="*/ 0 w 5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59"/>
                  <a:gd name="T41" fmla="*/ 56 w 56"/>
                  <a:gd name="T42" fmla="*/ 59 h 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59">
                    <a:moveTo>
                      <a:pt x="0" y="0"/>
                    </a:moveTo>
                    <a:lnTo>
                      <a:pt x="2" y="11"/>
                    </a:lnTo>
                    <a:lnTo>
                      <a:pt x="6" y="23"/>
                    </a:lnTo>
                    <a:lnTo>
                      <a:pt x="13" y="34"/>
                    </a:lnTo>
                    <a:lnTo>
                      <a:pt x="21" y="44"/>
                    </a:lnTo>
                    <a:lnTo>
                      <a:pt x="26" y="48"/>
                    </a:lnTo>
                    <a:lnTo>
                      <a:pt x="30" y="51"/>
                    </a:lnTo>
                    <a:lnTo>
                      <a:pt x="35" y="55"/>
                    </a:lnTo>
                    <a:lnTo>
                      <a:pt x="39" y="57"/>
                    </a:lnTo>
                    <a:lnTo>
                      <a:pt x="44" y="58"/>
                    </a:lnTo>
                    <a:lnTo>
                      <a:pt x="48" y="59"/>
                    </a:lnTo>
                    <a:lnTo>
                      <a:pt x="52" y="58"/>
                    </a:lnTo>
                    <a:lnTo>
                      <a:pt x="56" y="58"/>
                    </a:lnTo>
                  </a:path>
                </a:pathLst>
              </a:custGeom>
              <a:noFill/>
              <a:ln w="7938">
                <a:solidFill>
                  <a:srgbClr val="000000"/>
                </a:solidFill>
                <a:prstDash val="solid"/>
                <a:round/>
                <a:headEnd/>
                <a:tailEnd/>
              </a:ln>
            </p:spPr>
            <p:txBody>
              <a:bodyPr/>
              <a:lstStyle/>
              <a:p>
                <a:endParaRPr lang="en-US"/>
              </a:p>
            </p:txBody>
          </p:sp>
          <p:sp>
            <p:nvSpPr>
              <p:cNvPr id="54018" name="Freeform 4069"/>
              <p:cNvSpPr>
                <a:spLocks/>
              </p:cNvSpPr>
              <p:nvPr/>
            </p:nvSpPr>
            <p:spPr bwMode="auto">
              <a:xfrm>
                <a:off x="3771" y="2285"/>
                <a:ext cx="3" cy="0"/>
              </a:xfrm>
              <a:custGeom>
                <a:avLst/>
                <a:gdLst>
                  <a:gd name="T0" fmla="*/ 0 w 22"/>
                  <a:gd name="T1" fmla="*/ 0 h 2"/>
                  <a:gd name="T2" fmla="*/ 0 w 22"/>
                  <a:gd name="T3" fmla="*/ 0 h 2"/>
                  <a:gd name="T4" fmla="*/ 0 w 22"/>
                  <a:gd name="T5" fmla="*/ 0 h 2"/>
                  <a:gd name="T6" fmla="*/ 0 60000 65536"/>
                  <a:gd name="T7" fmla="*/ 0 60000 65536"/>
                  <a:gd name="T8" fmla="*/ 0 60000 65536"/>
                  <a:gd name="T9" fmla="*/ 0 w 22"/>
                  <a:gd name="T10" fmla="*/ 0 h 2"/>
                  <a:gd name="T11" fmla="*/ 22 w 22"/>
                  <a:gd name="T12" fmla="*/ 0 h 2"/>
                </a:gdLst>
                <a:ahLst/>
                <a:cxnLst>
                  <a:cxn ang="T6">
                    <a:pos x="T0" y="T1"/>
                  </a:cxn>
                  <a:cxn ang="T7">
                    <a:pos x="T2" y="T3"/>
                  </a:cxn>
                  <a:cxn ang="T8">
                    <a:pos x="T4" y="T5"/>
                  </a:cxn>
                </a:cxnLst>
                <a:rect l="T9" t="T10" r="T11" b="T12"/>
                <a:pathLst>
                  <a:path w="22" h="2">
                    <a:moveTo>
                      <a:pt x="22" y="0"/>
                    </a:moveTo>
                    <a:lnTo>
                      <a:pt x="12" y="1"/>
                    </a:lnTo>
                    <a:lnTo>
                      <a:pt x="0" y="2"/>
                    </a:lnTo>
                  </a:path>
                </a:pathLst>
              </a:custGeom>
              <a:noFill/>
              <a:ln w="7938">
                <a:solidFill>
                  <a:srgbClr val="000000"/>
                </a:solidFill>
                <a:prstDash val="solid"/>
                <a:round/>
                <a:headEnd/>
                <a:tailEnd/>
              </a:ln>
            </p:spPr>
            <p:txBody>
              <a:bodyPr/>
              <a:lstStyle/>
              <a:p>
                <a:endParaRPr lang="en-US"/>
              </a:p>
            </p:txBody>
          </p:sp>
          <p:sp>
            <p:nvSpPr>
              <p:cNvPr id="54019" name="Freeform 4070"/>
              <p:cNvSpPr>
                <a:spLocks/>
              </p:cNvSpPr>
              <p:nvPr/>
            </p:nvSpPr>
            <p:spPr bwMode="auto">
              <a:xfrm>
                <a:off x="3771" y="2310"/>
                <a:ext cx="7" cy="1"/>
              </a:xfrm>
              <a:custGeom>
                <a:avLst/>
                <a:gdLst>
                  <a:gd name="T0" fmla="*/ 0 w 47"/>
                  <a:gd name="T1" fmla="*/ 0 h 5"/>
                  <a:gd name="T2" fmla="*/ 0 w 47"/>
                  <a:gd name="T3" fmla="*/ 0 h 5"/>
                  <a:gd name="T4" fmla="*/ 0 w 47"/>
                  <a:gd name="T5" fmla="*/ 0 h 5"/>
                  <a:gd name="T6" fmla="*/ 0 w 47"/>
                  <a:gd name="T7" fmla="*/ 0 h 5"/>
                  <a:gd name="T8" fmla="*/ 0 w 47"/>
                  <a:gd name="T9" fmla="*/ 0 h 5"/>
                  <a:gd name="T10" fmla="*/ 0 60000 65536"/>
                  <a:gd name="T11" fmla="*/ 0 60000 65536"/>
                  <a:gd name="T12" fmla="*/ 0 60000 65536"/>
                  <a:gd name="T13" fmla="*/ 0 60000 65536"/>
                  <a:gd name="T14" fmla="*/ 0 60000 65536"/>
                  <a:gd name="T15" fmla="*/ 0 w 47"/>
                  <a:gd name="T16" fmla="*/ 0 h 5"/>
                  <a:gd name="T17" fmla="*/ 47 w 47"/>
                  <a:gd name="T18" fmla="*/ 5 h 5"/>
                </a:gdLst>
                <a:ahLst/>
                <a:cxnLst>
                  <a:cxn ang="T10">
                    <a:pos x="T0" y="T1"/>
                  </a:cxn>
                  <a:cxn ang="T11">
                    <a:pos x="T2" y="T3"/>
                  </a:cxn>
                  <a:cxn ang="T12">
                    <a:pos x="T4" y="T5"/>
                  </a:cxn>
                  <a:cxn ang="T13">
                    <a:pos x="T6" y="T7"/>
                  </a:cxn>
                  <a:cxn ang="T14">
                    <a:pos x="T8" y="T9"/>
                  </a:cxn>
                </a:cxnLst>
                <a:rect l="T15" t="T16" r="T17" b="T18"/>
                <a:pathLst>
                  <a:path w="47" h="5">
                    <a:moveTo>
                      <a:pt x="47" y="0"/>
                    </a:moveTo>
                    <a:lnTo>
                      <a:pt x="35" y="1"/>
                    </a:lnTo>
                    <a:lnTo>
                      <a:pt x="24" y="2"/>
                    </a:lnTo>
                    <a:lnTo>
                      <a:pt x="12" y="4"/>
                    </a:lnTo>
                    <a:lnTo>
                      <a:pt x="0" y="5"/>
                    </a:lnTo>
                  </a:path>
                </a:pathLst>
              </a:custGeom>
              <a:noFill/>
              <a:ln w="7938">
                <a:solidFill>
                  <a:srgbClr val="000000"/>
                </a:solidFill>
                <a:prstDash val="solid"/>
                <a:round/>
                <a:headEnd/>
                <a:tailEnd/>
              </a:ln>
            </p:spPr>
            <p:txBody>
              <a:bodyPr/>
              <a:lstStyle/>
              <a:p>
                <a:endParaRPr lang="en-US"/>
              </a:p>
            </p:txBody>
          </p:sp>
          <p:sp>
            <p:nvSpPr>
              <p:cNvPr id="54020" name="Freeform 4071"/>
              <p:cNvSpPr>
                <a:spLocks/>
              </p:cNvSpPr>
              <p:nvPr/>
            </p:nvSpPr>
            <p:spPr bwMode="auto">
              <a:xfrm>
                <a:off x="4001" y="2360"/>
                <a:ext cx="10" cy="5"/>
              </a:xfrm>
              <a:custGeom>
                <a:avLst/>
                <a:gdLst>
                  <a:gd name="T0" fmla="*/ 0 w 58"/>
                  <a:gd name="T1" fmla="*/ 0 h 32"/>
                  <a:gd name="T2" fmla="*/ 0 w 58"/>
                  <a:gd name="T3" fmla="*/ 0 h 32"/>
                  <a:gd name="T4" fmla="*/ 0 w 58"/>
                  <a:gd name="T5" fmla="*/ 0 h 32"/>
                  <a:gd name="T6" fmla="*/ 0 w 58"/>
                  <a:gd name="T7" fmla="*/ 0 h 32"/>
                  <a:gd name="T8" fmla="*/ 0 w 58"/>
                  <a:gd name="T9" fmla="*/ 0 h 32"/>
                  <a:gd name="T10" fmla="*/ 0 60000 65536"/>
                  <a:gd name="T11" fmla="*/ 0 60000 65536"/>
                  <a:gd name="T12" fmla="*/ 0 60000 65536"/>
                  <a:gd name="T13" fmla="*/ 0 60000 65536"/>
                  <a:gd name="T14" fmla="*/ 0 60000 65536"/>
                  <a:gd name="T15" fmla="*/ 0 w 58"/>
                  <a:gd name="T16" fmla="*/ 0 h 32"/>
                  <a:gd name="T17" fmla="*/ 58 w 58"/>
                  <a:gd name="T18" fmla="*/ 32 h 32"/>
                </a:gdLst>
                <a:ahLst/>
                <a:cxnLst>
                  <a:cxn ang="T10">
                    <a:pos x="T0" y="T1"/>
                  </a:cxn>
                  <a:cxn ang="T11">
                    <a:pos x="T2" y="T3"/>
                  </a:cxn>
                  <a:cxn ang="T12">
                    <a:pos x="T4" y="T5"/>
                  </a:cxn>
                  <a:cxn ang="T13">
                    <a:pos x="T6" y="T7"/>
                  </a:cxn>
                  <a:cxn ang="T14">
                    <a:pos x="T8" y="T9"/>
                  </a:cxn>
                </a:cxnLst>
                <a:rect l="T15" t="T16" r="T17" b="T18"/>
                <a:pathLst>
                  <a:path w="58" h="32">
                    <a:moveTo>
                      <a:pt x="58" y="32"/>
                    </a:moveTo>
                    <a:lnTo>
                      <a:pt x="44" y="24"/>
                    </a:lnTo>
                    <a:lnTo>
                      <a:pt x="30" y="16"/>
                    </a:lnTo>
                    <a:lnTo>
                      <a:pt x="15" y="8"/>
                    </a:lnTo>
                    <a:lnTo>
                      <a:pt x="0" y="0"/>
                    </a:lnTo>
                  </a:path>
                </a:pathLst>
              </a:custGeom>
              <a:noFill/>
              <a:ln w="7938">
                <a:solidFill>
                  <a:srgbClr val="000000"/>
                </a:solidFill>
                <a:prstDash val="solid"/>
                <a:round/>
                <a:headEnd/>
                <a:tailEnd/>
              </a:ln>
            </p:spPr>
            <p:txBody>
              <a:bodyPr/>
              <a:lstStyle/>
              <a:p>
                <a:endParaRPr lang="en-US"/>
              </a:p>
            </p:txBody>
          </p:sp>
          <p:sp>
            <p:nvSpPr>
              <p:cNvPr id="54021" name="Line 4072"/>
              <p:cNvSpPr>
                <a:spLocks noChangeShapeType="1"/>
              </p:cNvSpPr>
              <p:nvPr/>
            </p:nvSpPr>
            <p:spPr bwMode="auto">
              <a:xfrm>
                <a:off x="3802" y="2344"/>
                <a:ext cx="0" cy="0"/>
              </a:xfrm>
              <a:prstGeom prst="line">
                <a:avLst/>
              </a:prstGeom>
              <a:noFill/>
              <a:ln w="7938">
                <a:solidFill>
                  <a:srgbClr val="000000"/>
                </a:solidFill>
                <a:round/>
                <a:headEnd/>
                <a:tailEnd/>
              </a:ln>
            </p:spPr>
            <p:txBody>
              <a:bodyPr/>
              <a:lstStyle/>
              <a:p>
                <a:endParaRPr lang="en-US"/>
              </a:p>
            </p:txBody>
          </p:sp>
          <p:sp>
            <p:nvSpPr>
              <p:cNvPr id="54022" name="Line 4073"/>
              <p:cNvSpPr>
                <a:spLocks noChangeShapeType="1"/>
              </p:cNvSpPr>
              <p:nvPr/>
            </p:nvSpPr>
            <p:spPr bwMode="auto">
              <a:xfrm>
                <a:off x="3812" y="2338"/>
                <a:ext cx="0" cy="0"/>
              </a:xfrm>
              <a:prstGeom prst="line">
                <a:avLst/>
              </a:prstGeom>
              <a:noFill/>
              <a:ln w="7938">
                <a:solidFill>
                  <a:srgbClr val="000000"/>
                </a:solidFill>
                <a:round/>
                <a:headEnd/>
                <a:tailEnd/>
              </a:ln>
            </p:spPr>
            <p:txBody>
              <a:bodyPr/>
              <a:lstStyle/>
              <a:p>
                <a:endParaRPr lang="en-US"/>
              </a:p>
            </p:txBody>
          </p:sp>
          <p:sp>
            <p:nvSpPr>
              <p:cNvPr id="54023" name="Line 4074"/>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4" name="Line 4075"/>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5" name="Line 4076"/>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6" name="Line 4077"/>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7" name="Line 4078"/>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8" name="Line 4079"/>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29" name="Line 4080"/>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0" name="Line 4081"/>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1" name="Line 4082"/>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2" name="Line 4083"/>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3" name="Line 4084"/>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4" name="Line 4085"/>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5" name="Line 4086"/>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6" name="Line 4087"/>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7" name="Line 4088"/>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8" name="Line 4089"/>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39" name="Line 4090"/>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40" name="Line 4091"/>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41" name="Line 4092"/>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42" name="Line 4093"/>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43" name="Line 4094"/>
              <p:cNvSpPr>
                <a:spLocks noChangeShapeType="1"/>
              </p:cNvSpPr>
              <p:nvPr/>
            </p:nvSpPr>
            <p:spPr bwMode="auto">
              <a:xfrm flipV="1">
                <a:off x="3802" y="2338"/>
                <a:ext cx="10" cy="6"/>
              </a:xfrm>
              <a:prstGeom prst="line">
                <a:avLst/>
              </a:prstGeom>
              <a:noFill/>
              <a:ln w="7938">
                <a:solidFill>
                  <a:srgbClr val="000000"/>
                </a:solidFill>
                <a:round/>
                <a:headEnd/>
                <a:tailEnd/>
              </a:ln>
            </p:spPr>
            <p:txBody>
              <a:bodyPr/>
              <a:lstStyle/>
              <a:p>
                <a:endParaRPr lang="en-US"/>
              </a:p>
            </p:txBody>
          </p:sp>
          <p:sp>
            <p:nvSpPr>
              <p:cNvPr id="54044" name="Line 4095"/>
              <p:cNvSpPr>
                <a:spLocks noChangeShapeType="1"/>
              </p:cNvSpPr>
              <p:nvPr/>
            </p:nvSpPr>
            <p:spPr bwMode="auto">
              <a:xfrm>
                <a:off x="4033" y="2344"/>
                <a:ext cx="0" cy="0"/>
              </a:xfrm>
              <a:prstGeom prst="line">
                <a:avLst/>
              </a:prstGeom>
              <a:noFill/>
              <a:ln w="7938">
                <a:solidFill>
                  <a:srgbClr val="000000"/>
                </a:solidFill>
                <a:round/>
                <a:headEnd/>
                <a:tailEnd/>
              </a:ln>
            </p:spPr>
            <p:txBody>
              <a:bodyPr/>
              <a:lstStyle/>
              <a:p>
                <a:endParaRPr lang="en-US"/>
              </a:p>
            </p:txBody>
          </p:sp>
          <p:sp>
            <p:nvSpPr>
              <p:cNvPr id="54045" name="Line 4096"/>
              <p:cNvSpPr>
                <a:spLocks noChangeShapeType="1"/>
              </p:cNvSpPr>
              <p:nvPr/>
            </p:nvSpPr>
            <p:spPr bwMode="auto">
              <a:xfrm>
                <a:off x="4023" y="2339"/>
                <a:ext cx="0" cy="0"/>
              </a:xfrm>
              <a:prstGeom prst="line">
                <a:avLst/>
              </a:prstGeom>
              <a:noFill/>
              <a:ln w="7938">
                <a:solidFill>
                  <a:srgbClr val="000000"/>
                </a:solidFill>
                <a:round/>
                <a:headEnd/>
                <a:tailEnd/>
              </a:ln>
            </p:spPr>
            <p:txBody>
              <a:bodyPr/>
              <a:lstStyle/>
              <a:p>
                <a:endParaRPr lang="en-US"/>
              </a:p>
            </p:txBody>
          </p:sp>
          <p:sp>
            <p:nvSpPr>
              <p:cNvPr id="54046" name="Line 4097"/>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47" name="Line 4098"/>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48" name="Line 4099"/>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49" name="Line 4100"/>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0" name="Line 4101"/>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1" name="Line 4102"/>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2" name="Line 4103"/>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3" name="Line 4104"/>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4" name="Line 4105"/>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5" name="Line 4106"/>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6" name="Line 4107"/>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7" name="Line 4108"/>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8" name="Line 4109"/>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59" name="Line 4110"/>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0" name="Line 4111"/>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1" name="Line 4112"/>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2" name="Line 4113"/>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3" name="Line 4114"/>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4" name="Line 4115"/>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5" name="Line 4116"/>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6" name="Line 4117"/>
              <p:cNvSpPr>
                <a:spLocks noChangeShapeType="1"/>
              </p:cNvSpPr>
              <p:nvPr/>
            </p:nvSpPr>
            <p:spPr bwMode="auto">
              <a:xfrm flipH="1" flipV="1">
                <a:off x="4023" y="2339"/>
                <a:ext cx="10" cy="5"/>
              </a:xfrm>
              <a:prstGeom prst="line">
                <a:avLst/>
              </a:prstGeom>
              <a:noFill/>
              <a:ln w="7938">
                <a:solidFill>
                  <a:srgbClr val="000000"/>
                </a:solidFill>
                <a:round/>
                <a:headEnd/>
                <a:tailEnd/>
              </a:ln>
            </p:spPr>
            <p:txBody>
              <a:bodyPr/>
              <a:lstStyle/>
              <a:p>
                <a:endParaRPr lang="en-US"/>
              </a:p>
            </p:txBody>
          </p:sp>
          <p:sp>
            <p:nvSpPr>
              <p:cNvPr id="54067" name="Line 4118"/>
              <p:cNvSpPr>
                <a:spLocks noChangeShapeType="1"/>
              </p:cNvSpPr>
              <p:nvPr/>
            </p:nvSpPr>
            <p:spPr bwMode="auto">
              <a:xfrm>
                <a:off x="4057" y="2232"/>
                <a:ext cx="0" cy="0"/>
              </a:xfrm>
              <a:prstGeom prst="line">
                <a:avLst/>
              </a:prstGeom>
              <a:noFill/>
              <a:ln w="7938">
                <a:solidFill>
                  <a:srgbClr val="000000"/>
                </a:solidFill>
                <a:round/>
                <a:headEnd/>
                <a:tailEnd/>
              </a:ln>
            </p:spPr>
            <p:txBody>
              <a:bodyPr/>
              <a:lstStyle/>
              <a:p>
                <a:endParaRPr lang="en-US"/>
              </a:p>
            </p:txBody>
          </p:sp>
          <p:sp>
            <p:nvSpPr>
              <p:cNvPr id="54068" name="Line 4119"/>
              <p:cNvSpPr>
                <a:spLocks noChangeShapeType="1"/>
              </p:cNvSpPr>
              <p:nvPr/>
            </p:nvSpPr>
            <p:spPr bwMode="auto">
              <a:xfrm>
                <a:off x="4039" y="2229"/>
                <a:ext cx="0" cy="0"/>
              </a:xfrm>
              <a:prstGeom prst="line">
                <a:avLst/>
              </a:prstGeom>
              <a:noFill/>
              <a:ln w="7938">
                <a:solidFill>
                  <a:srgbClr val="000000"/>
                </a:solidFill>
                <a:round/>
                <a:headEnd/>
                <a:tailEnd/>
              </a:ln>
            </p:spPr>
            <p:txBody>
              <a:bodyPr/>
              <a:lstStyle/>
              <a:p>
                <a:endParaRPr lang="en-US"/>
              </a:p>
            </p:txBody>
          </p:sp>
          <p:sp>
            <p:nvSpPr>
              <p:cNvPr id="54069" name="Line 4120"/>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0" name="Line 4121"/>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1" name="Line 4122"/>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2" name="Line 4123"/>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3" name="Line 4124"/>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4" name="Line 4125"/>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5" name="Line 4126"/>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6" name="Line 4127"/>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7" name="Line 4128"/>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8" name="Line 4129"/>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79" name="Line 4130"/>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0" name="Line 4131"/>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1" name="Line 4132"/>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2" name="Line 4133"/>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3" name="Line 4134"/>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4" name="Line 4135"/>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5" name="Line 4136"/>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6" name="Line 4137"/>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7" name="Line 4138"/>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8" name="Line 4139"/>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89" name="Line 4140"/>
              <p:cNvSpPr>
                <a:spLocks noChangeShapeType="1"/>
              </p:cNvSpPr>
              <p:nvPr/>
            </p:nvSpPr>
            <p:spPr bwMode="auto">
              <a:xfrm flipH="1" flipV="1">
                <a:off x="4039" y="2229"/>
                <a:ext cx="18" cy="3"/>
              </a:xfrm>
              <a:prstGeom prst="line">
                <a:avLst/>
              </a:prstGeom>
              <a:noFill/>
              <a:ln w="7938">
                <a:solidFill>
                  <a:srgbClr val="000000"/>
                </a:solidFill>
                <a:round/>
                <a:headEnd/>
                <a:tailEnd/>
              </a:ln>
            </p:spPr>
            <p:txBody>
              <a:bodyPr/>
              <a:lstStyle/>
              <a:p>
                <a:endParaRPr lang="en-US"/>
              </a:p>
            </p:txBody>
          </p:sp>
          <p:sp>
            <p:nvSpPr>
              <p:cNvPr id="54090" name="Line 4141"/>
              <p:cNvSpPr>
                <a:spLocks noChangeShapeType="1"/>
              </p:cNvSpPr>
              <p:nvPr/>
            </p:nvSpPr>
            <p:spPr bwMode="auto">
              <a:xfrm>
                <a:off x="4042" y="2229"/>
                <a:ext cx="0" cy="0"/>
              </a:xfrm>
              <a:prstGeom prst="line">
                <a:avLst/>
              </a:prstGeom>
              <a:noFill/>
              <a:ln w="7938">
                <a:solidFill>
                  <a:srgbClr val="000000"/>
                </a:solidFill>
                <a:round/>
                <a:headEnd/>
                <a:tailEnd/>
              </a:ln>
            </p:spPr>
            <p:txBody>
              <a:bodyPr/>
              <a:lstStyle/>
              <a:p>
                <a:endParaRPr lang="en-US"/>
              </a:p>
            </p:txBody>
          </p:sp>
          <p:sp>
            <p:nvSpPr>
              <p:cNvPr id="54091" name="Line 4142"/>
              <p:cNvSpPr>
                <a:spLocks noChangeShapeType="1"/>
              </p:cNvSpPr>
              <p:nvPr/>
            </p:nvSpPr>
            <p:spPr bwMode="auto">
              <a:xfrm>
                <a:off x="4047" y="2218"/>
                <a:ext cx="0" cy="0"/>
              </a:xfrm>
              <a:prstGeom prst="line">
                <a:avLst/>
              </a:prstGeom>
              <a:noFill/>
              <a:ln w="7938">
                <a:solidFill>
                  <a:srgbClr val="000000"/>
                </a:solidFill>
                <a:round/>
                <a:headEnd/>
                <a:tailEnd/>
              </a:ln>
            </p:spPr>
            <p:txBody>
              <a:bodyPr/>
              <a:lstStyle/>
              <a:p>
                <a:endParaRPr lang="en-US"/>
              </a:p>
            </p:txBody>
          </p:sp>
          <p:sp>
            <p:nvSpPr>
              <p:cNvPr id="54092" name="Line 4143"/>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3" name="Line 4144"/>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4" name="Line 4145"/>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5" name="Line 4146"/>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6" name="Line 4147"/>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7" name="Line 4148"/>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8" name="Line 4149"/>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099" name="Line 4150"/>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0" name="Line 4151"/>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1" name="Line 4152"/>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2" name="Line 4153"/>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3" name="Line 4154"/>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4" name="Line 4155"/>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5" name="Line 4156"/>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6" name="Line 4157"/>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7" name="Line 4158"/>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8" name="Line 4159"/>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09" name="Line 4160"/>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10" name="Line 4161"/>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11" name="Line 4162"/>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12" name="Line 4163"/>
              <p:cNvSpPr>
                <a:spLocks noChangeShapeType="1"/>
              </p:cNvSpPr>
              <p:nvPr/>
            </p:nvSpPr>
            <p:spPr bwMode="auto">
              <a:xfrm flipV="1">
                <a:off x="4042" y="2218"/>
                <a:ext cx="5" cy="11"/>
              </a:xfrm>
              <a:prstGeom prst="line">
                <a:avLst/>
              </a:prstGeom>
              <a:noFill/>
              <a:ln w="7938">
                <a:solidFill>
                  <a:srgbClr val="000000"/>
                </a:solidFill>
                <a:round/>
                <a:headEnd/>
                <a:tailEnd/>
              </a:ln>
            </p:spPr>
            <p:txBody>
              <a:bodyPr/>
              <a:lstStyle/>
              <a:p>
                <a:endParaRPr lang="en-US"/>
              </a:p>
            </p:txBody>
          </p:sp>
          <p:sp>
            <p:nvSpPr>
              <p:cNvPr id="54113" name="Line 4164"/>
              <p:cNvSpPr>
                <a:spLocks noChangeShapeType="1"/>
              </p:cNvSpPr>
              <p:nvPr/>
            </p:nvSpPr>
            <p:spPr bwMode="auto">
              <a:xfrm>
                <a:off x="4047" y="2218"/>
                <a:ext cx="0" cy="0"/>
              </a:xfrm>
              <a:prstGeom prst="line">
                <a:avLst/>
              </a:prstGeom>
              <a:noFill/>
              <a:ln w="7938">
                <a:solidFill>
                  <a:srgbClr val="000000"/>
                </a:solidFill>
                <a:round/>
                <a:headEnd/>
                <a:tailEnd/>
              </a:ln>
            </p:spPr>
            <p:txBody>
              <a:bodyPr/>
              <a:lstStyle/>
              <a:p>
                <a:endParaRPr lang="en-US"/>
              </a:p>
            </p:txBody>
          </p:sp>
          <p:sp>
            <p:nvSpPr>
              <p:cNvPr id="54114" name="Line 4165"/>
              <p:cNvSpPr>
                <a:spLocks noChangeShapeType="1"/>
              </p:cNvSpPr>
              <p:nvPr/>
            </p:nvSpPr>
            <p:spPr bwMode="auto">
              <a:xfrm>
                <a:off x="4047" y="2212"/>
                <a:ext cx="0" cy="0"/>
              </a:xfrm>
              <a:prstGeom prst="line">
                <a:avLst/>
              </a:prstGeom>
              <a:noFill/>
              <a:ln w="7938">
                <a:solidFill>
                  <a:srgbClr val="000000"/>
                </a:solidFill>
                <a:round/>
                <a:headEnd/>
                <a:tailEnd/>
              </a:ln>
            </p:spPr>
            <p:txBody>
              <a:bodyPr/>
              <a:lstStyle/>
              <a:p>
                <a:endParaRPr lang="en-US"/>
              </a:p>
            </p:txBody>
          </p:sp>
          <p:sp>
            <p:nvSpPr>
              <p:cNvPr id="54115" name="Line 4166"/>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16" name="Line 4167"/>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17" name="Line 4168"/>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18" name="Line 4169"/>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19" name="Line 4170"/>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0" name="Line 4171"/>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1" name="Line 4172"/>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2" name="Line 4173"/>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3" name="Line 4174"/>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4" name="Line 4175"/>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5" name="Line 4176"/>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6" name="Line 4177"/>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7" name="Line 4178"/>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8" name="Line 4179"/>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29" name="Line 4180"/>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0" name="Line 4181"/>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1" name="Line 4182"/>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2" name="Line 4183"/>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3" name="Line 4184"/>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4" name="Line 4185"/>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5" name="Line 4186"/>
              <p:cNvSpPr>
                <a:spLocks noChangeShapeType="1"/>
              </p:cNvSpPr>
              <p:nvPr/>
            </p:nvSpPr>
            <p:spPr bwMode="auto">
              <a:xfrm flipV="1">
                <a:off x="4047" y="2212"/>
                <a:ext cx="0" cy="6"/>
              </a:xfrm>
              <a:prstGeom prst="line">
                <a:avLst/>
              </a:prstGeom>
              <a:noFill/>
              <a:ln w="7938">
                <a:solidFill>
                  <a:srgbClr val="000000"/>
                </a:solidFill>
                <a:round/>
                <a:headEnd/>
                <a:tailEnd/>
              </a:ln>
            </p:spPr>
            <p:txBody>
              <a:bodyPr/>
              <a:lstStyle/>
              <a:p>
                <a:endParaRPr lang="en-US"/>
              </a:p>
            </p:txBody>
          </p:sp>
          <p:sp>
            <p:nvSpPr>
              <p:cNvPr id="54136" name="Line 4187"/>
              <p:cNvSpPr>
                <a:spLocks noChangeShapeType="1"/>
              </p:cNvSpPr>
              <p:nvPr/>
            </p:nvSpPr>
            <p:spPr bwMode="auto">
              <a:xfrm>
                <a:off x="4039" y="2229"/>
                <a:ext cx="0" cy="0"/>
              </a:xfrm>
              <a:prstGeom prst="line">
                <a:avLst/>
              </a:prstGeom>
              <a:noFill/>
              <a:ln w="7938">
                <a:solidFill>
                  <a:srgbClr val="000000"/>
                </a:solidFill>
                <a:round/>
                <a:headEnd/>
                <a:tailEnd/>
              </a:ln>
            </p:spPr>
            <p:txBody>
              <a:bodyPr/>
              <a:lstStyle/>
              <a:p>
                <a:endParaRPr lang="en-US"/>
              </a:p>
            </p:txBody>
          </p:sp>
          <p:sp>
            <p:nvSpPr>
              <p:cNvPr id="54137" name="Line 4188"/>
              <p:cNvSpPr>
                <a:spLocks noChangeShapeType="1"/>
              </p:cNvSpPr>
              <p:nvPr/>
            </p:nvSpPr>
            <p:spPr bwMode="auto">
              <a:xfrm>
                <a:off x="4047" y="2212"/>
                <a:ext cx="0" cy="0"/>
              </a:xfrm>
              <a:prstGeom prst="line">
                <a:avLst/>
              </a:prstGeom>
              <a:noFill/>
              <a:ln w="7938">
                <a:solidFill>
                  <a:srgbClr val="000000"/>
                </a:solidFill>
                <a:round/>
                <a:headEnd/>
                <a:tailEnd/>
              </a:ln>
            </p:spPr>
            <p:txBody>
              <a:bodyPr/>
              <a:lstStyle/>
              <a:p>
                <a:endParaRPr lang="en-US"/>
              </a:p>
            </p:txBody>
          </p:sp>
          <p:sp>
            <p:nvSpPr>
              <p:cNvPr id="54138" name="Line 4189"/>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39" name="Line 4190"/>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0" name="Line 4191"/>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1" name="Line 4192"/>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2" name="Line 4193"/>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3" name="Line 4194"/>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4" name="Line 4195"/>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5" name="Line 4196"/>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6" name="Line 4197"/>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7" name="Line 4198"/>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8" name="Line 4199"/>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49" name="Line 4200"/>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0" name="Line 4201"/>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1" name="Line 4202"/>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2" name="Line 4203"/>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3" name="Line 4204"/>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4" name="Line 4205"/>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5" name="Line 4206"/>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6" name="Line 4207"/>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7" name="Line 4208"/>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8" name="Line 4209"/>
              <p:cNvSpPr>
                <a:spLocks noChangeShapeType="1"/>
              </p:cNvSpPr>
              <p:nvPr/>
            </p:nvSpPr>
            <p:spPr bwMode="auto">
              <a:xfrm flipV="1">
                <a:off x="4039" y="2212"/>
                <a:ext cx="8" cy="17"/>
              </a:xfrm>
              <a:prstGeom prst="line">
                <a:avLst/>
              </a:prstGeom>
              <a:noFill/>
              <a:ln w="7938">
                <a:solidFill>
                  <a:srgbClr val="000000"/>
                </a:solidFill>
                <a:round/>
                <a:headEnd/>
                <a:tailEnd/>
              </a:ln>
            </p:spPr>
            <p:txBody>
              <a:bodyPr/>
              <a:lstStyle/>
              <a:p>
                <a:endParaRPr lang="en-US"/>
              </a:p>
            </p:txBody>
          </p:sp>
          <p:sp>
            <p:nvSpPr>
              <p:cNvPr id="54159" name="Line 4210"/>
              <p:cNvSpPr>
                <a:spLocks noChangeShapeType="1"/>
              </p:cNvSpPr>
              <p:nvPr/>
            </p:nvSpPr>
            <p:spPr bwMode="auto">
              <a:xfrm>
                <a:off x="4047" y="2212"/>
                <a:ext cx="0" cy="0"/>
              </a:xfrm>
              <a:prstGeom prst="line">
                <a:avLst/>
              </a:prstGeom>
              <a:noFill/>
              <a:ln w="7938">
                <a:solidFill>
                  <a:srgbClr val="000000"/>
                </a:solidFill>
                <a:round/>
                <a:headEnd/>
                <a:tailEnd/>
              </a:ln>
            </p:spPr>
            <p:txBody>
              <a:bodyPr/>
              <a:lstStyle/>
              <a:p>
                <a:endParaRPr lang="en-US"/>
              </a:p>
            </p:txBody>
          </p:sp>
          <p:sp>
            <p:nvSpPr>
              <p:cNvPr id="54160" name="Line 4211"/>
              <p:cNvSpPr>
                <a:spLocks noChangeShapeType="1"/>
              </p:cNvSpPr>
              <p:nvPr/>
            </p:nvSpPr>
            <p:spPr bwMode="auto">
              <a:xfrm>
                <a:off x="4065" y="2214"/>
                <a:ext cx="0" cy="0"/>
              </a:xfrm>
              <a:prstGeom prst="line">
                <a:avLst/>
              </a:prstGeom>
              <a:noFill/>
              <a:ln w="7938">
                <a:solidFill>
                  <a:srgbClr val="000000"/>
                </a:solidFill>
                <a:round/>
                <a:headEnd/>
                <a:tailEnd/>
              </a:ln>
            </p:spPr>
            <p:txBody>
              <a:bodyPr/>
              <a:lstStyle/>
              <a:p>
                <a:endParaRPr lang="en-US"/>
              </a:p>
            </p:txBody>
          </p:sp>
          <p:sp>
            <p:nvSpPr>
              <p:cNvPr id="54161" name="Line 4212"/>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2" name="Line 4213"/>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3" name="Line 4214"/>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4" name="Line 4215"/>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5" name="Line 4216"/>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6" name="Line 4217"/>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7" name="Line 4218"/>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8" name="Line 4219"/>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69" name="Line 4220"/>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0" name="Line 4221"/>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1" name="Line 4222"/>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2" name="Line 4223"/>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3" name="Line 4224"/>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4" name="Line 4225"/>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5" name="Line 4226"/>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6" name="Line 4227"/>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7" name="Line 4228"/>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8" name="Line 4229"/>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79" name="Line 4230"/>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4180" name="Line 4231"/>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grpSp>
        <p:grpSp>
          <p:nvGrpSpPr>
            <p:cNvPr id="52252" name="Group 4433"/>
            <p:cNvGrpSpPr>
              <a:grpSpLocks/>
            </p:cNvGrpSpPr>
            <p:nvPr/>
          </p:nvGrpSpPr>
          <p:grpSpPr bwMode="auto">
            <a:xfrm>
              <a:off x="3769" y="2201"/>
              <a:ext cx="298" cy="169"/>
              <a:chOff x="3769" y="2201"/>
              <a:chExt cx="298" cy="169"/>
            </a:xfrm>
          </p:grpSpPr>
          <p:sp>
            <p:nvSpPr>
              <p:cNvPr id="53781" name="Line 4233"/>
              <p:cNvSpPr>
                <a:spLocks noChangeShapeType="1"/>
              </p:cNvSpPr>
              <p:nvPr/>
            </p:nvSpPr>
            <p:spPr bwMode="auto">
              <a:xfrm>
                <a:off x="4047" y="2212"/>
                <a:ext cx="18" cy="2"/>
              </a:xfrm>
              <a:prstGeom prst="line">
                <a:avLst/>
              </a:prstGeom>
              <a:noFill/>
              <a:ln w="7938">
                <a:solidFill>
                  <a:srgbClr val="000000"/>
                </a:solidFill>
                <a:round/>
                <a:headEnd/>
                <a:tailEnd/>
              </a:ln>
            </p:spPr>
            <p:txBody>
              <a:bodyPr/>
              <a:lstStyle/>
              <a:p>
                <a:endParaRPr lang="en-US"/>
              </a:p>
            </p:txBody>
          </p:sp>
          <p:sp>
            <p:nvSpPr>
              <p:cNvPr id="53782" name="Line 4234"/>
              <p:cNvSpPr>
                <a:spLocks noChangeShapeType="1"/>
              </p:cNvSpPr>
              <p:nvPr/>
            </p:nvSpPr>
            <p:spPr bwMode="auto">
              <a:xfrm>
                <a:off x="3802" y="2255"/>
                <a:ext cx="0" cy="0"/>
              </a:xfrm>
              <a:prstGeom prst="line">
                <a:avLst/>
              </a:prstGeom>
              <a:noFill/>
              <a:ln w="7938">
                <a:solidFill>
                  <a:srgbClr val="000000"/>
                </a:solidFill>
                <a:round/>
                <a:headEnd/>
                <a:tailEnd/>
              </a:ln>
            </p:spPr>
            <p:txBody>
              <a:bodyPr/>
              <a:lstStyle/>
              <a:p>
                <a:endParaRPr lang="en-US"/>
              </a:p>
            </p:txBody>
          </p:sp>
          <p:sp>
            <p:nvSpPr>
              <p:cNvPr id="53783" name="Line 4235"/>
              <p:cNvSpPr>
                <a:spLocks noChangeShapeType="1"/>
              </p:cNvSpPr>
              <p:nvPr/>
            </p:nvSpPr>
            <p:spPr bwMode="auto">
              <a:xfrm>
                <a:off x="3815" y="2247"/>
                <a:ext cx="0" cy="0"/>
              </a:xfrm>
              <a:prstGeom prst="line">
                <a:avLst/>
              </a:prstGeom>
              <a:noFill/>
              <a:ln w="7938">
                <a:solidFill>
                  <a:srgbClr val="000000"/>
                </a:solidFill>
                <a:round/>
                <a:headEnd/>
                <a:tailEnd/>
              </a:ln>
            </p:spPr>
            <p:txBody>
              <a:bodyPr/>
              <a:lstStyle/>
              <a:p>
                <a:endParaRPr lang="en-US"/>
              </a:p>
            </p:txBody>
          </p:sp>
          <p:sp>
            <p:nvSpPr>
              <p:cNvPr id="53784" name="Line 4236"/>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85" name="Line 4237"/>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86" name="Line 4238"/>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87" name="Line 4239"/>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88" name="Line 4240"/>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89" name="Line 4241"/>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0" name="Line 4242"/>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1" name="Line 4243"/>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2" name="Line 4244"/>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3" name="Line 4245"/>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4" name="Line 4246"/>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5" name="Line 4247"/>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6" name="Line 4248"/>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7" name="Line 4249"/>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8" name="Line 4250"/>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799" name="Line 4251"/>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0" name="Line 4252"/>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1" name="Line 4253"/>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2" name="Line 4254"/>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3" name="Line 4255"/>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4" name="Line 4256"/>
              <p:cNvSpPr>
                <a:spLocks noChangeShapeType="1"/>
              </p:cNvSpPr>
              <p:nvPr/>
            </p:nvSpPr>
            <p:spPr bwMode="auto">
              <a:xfrm flipV="1">
                <a:off x="3802" y="2247"/>
                <a:ext cx="13" cy="8"/>
              </a:xfrm>
              <a:prstGeom prst="line">
                <a:avLst/>
              </a:prstGeom>
              <a:noFill/>
              <a:ln w="7938">
                <a:solidFill>
                  <a:srgbClr val="000000"/>
                </a:solidFill>
                <a:round/>
                <a:headEnd/>
                <a:tailEnd/>
              </a:ln>
            </p:spPr>
            <p:txBody>
              <a:bodyPr/>
              <a:lstStyle/>
              <a:p>
                <a:endParaRPr lang="en-US"/>
              </a:p>
            </p:txBody>
          </p:sp>
          <p:sp>
            <p:nvSpPr>
              <p:cNvPr id="53805" name="Line 4257"/>
              <p:cNvSpPr>
                <a:spLocks noChangeShapeType="1"/>
              </p:cNvSpPr>
              <p:nvPr/>
            </p:nvSpPr>
            <p:spPr bwMode="auto">
              <a:xfrm>
                <a:off x="3815" y="2247"/>
                <a:ext cx="0" cy="0"/>
              </a:xfrm>
              <a:prstGeom prst="line">
                <a:avLst/>
              </a:prstGeom>
              <a:noFill/>
              <a:ln w="7938">
                <a:solidFill>
                  <a:srgbClr val="000000"/>
                </a:solidFill>
                <a:round/>
                <a:headEnd/>
                <a:tailEnd/>
              </a:ln>
            </p:spPr>
            <p:txBody>
              <a:bodyPr/>
              <a:lstStyle/>
              <a:p>
                <a:endParaRPr lang="en-US"/>
              </a:p>
            </p:txBody>
          </p:sp>
          <p:sp>
            <p:nvSpPr>
              <p:cNvPr id="53806" name="Line 4258"/>
              <p:cNvSpPr>
                <a:spLocks noChangeShapeType="1"/>
              </p:cNvSpPr>
              <p:nvPr/>
            </p:nvSpPr>
            <p:spPr bwMode="auto">
              <a:xfrm>
                <a:off x="3837" y="2260"/>
                <a:ext cx="0" cy="0"/>
              </a:xfrm>
              <a:prstGeom prst="line">
                <a:avLst/>
              </a:prstGeom>
              <a:noFill/>
              <a:ln w="7938">
                <a:solidFill>
                  <a:srgbClr val="000000"/>
                </a:solidFill>
                <a:round/>
                <a:headEnd/>
                <a:tailEnd/>
              </a:ln>
            </p:spPr>
            <p:txBody>
              <a:bodyPr/>
              <a:lstStyle/>
              <a:p>
                <a:endParaRPr lang="en-US"/>
              </a:p>
            </p:txBody>
          </p:sp>
          <p:sp>
            <p:nvSpPr>
              <p:cNvPr id="53807" name="Line 4259"/>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08" name="Line 4260"/>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09" name="Line 4261"/>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0" name="Line 4262"/>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1" name="Line 4263"/>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2" name="Line 4264"/>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3" name="Line 4265"/>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4" name="Line 4266"/>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5" name="Line 4267"/>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6" name="Line 4268"/>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7" name="Line 4269"/>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8" name="Line 4270"/>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19" name="Line 4271"/>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0" name="Line 4272"/>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1" name="Line 4273"/>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2" name="Line 4274"/>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3" name="Line 4275"/>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4" name="Line 4276"/>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5" name="Line 4277"/>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6" name="Line 4278"/>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7" name="Line 4279"/>
              <p:cNvSpPr>
                <a:spLocks noChangeShapeType="1"/>
              </p:cNvSpPr>
              <p:nvPr/>
            </p:nvSpPr>
            <p:spPr bwMode="auto">
              <a:xfrm>
                <a:off x="3815" y="2247"/>
                <a:ext cx="22" cy="13"/>
              </a:xfrm>
              <a:prstGeom prst="line">
                <a:avLst/>
              </a:prstGeom>
              <a:noFill/>
              <a:ln w="7938">
                <a:solidFill>
                  <a:srgbClr val="000000"/>
                </a:solidFill>
                <a:round/>
                <a:headEnd/>
                <a:tailEnd/>
              </a:ln>
            </p:spPr>
            <p:txBody>
              <a:bodyPr/>
              <a:lstStyle/>
              <a:p>
                <a:endParaRPr lang="en-US"/>
              </a:p>
            </p:txBody>
          </p:sp>
          <p:sp>
            <p:nvSpPr>
              <p:cNvPr id="53828" name="Line 4280"/>
              <p:cNvSpPr>
                <a:spLocks noChangeShapeType="1"/>
              </p:cNvSpPr>
              <p:nvPr/>
            </p:nvSpPr>
            <p:spPr bwMode="auto">
              <a:xfrm>
                <a:off x="3837" y="2260"/>
                <a:ext cx="0" cy="0"/>
              </a:xfrm>
              <a:prstGeom prst="line">
                <a:avLst/>
              </a:prstGeom>
              <a:noFill/>
              <a:ln w="7938">
                <a:solidFill>
                  <a:srgbClr val="000000"/>
                </a:solidFill>
                <a:round/>
                <a:headEnd/>
                <a:tailEnd/>
              </a:ln>
            </p:spPr>
            <p:txBody>
              <a:bodyPr/>
              <a:lstStyle/>
              <a:p>
                <a:endParaRPr lang="en-US"/>
              </a:p>
            </p:txBody>
          </p:sp>
          <p:sp>
            <p:nvSpPr>
              <p:cNvPr id="53829" name="Line 4281"/>
              <p:cNvSpPr>
                <a:spLocks noChangeShapeType="1"/>
              </p:cNvSpPr>
              <p:nvPr/>
            </p:nvSpPr>
            <p:spPr bwMode="auto">
              <a:xfrm>
                <a:off x="3824" y="2268"/>
                <a:ext cx="0" cy="0"/>
              </a:xfrm>
              <a:prstGeom prst="line">
                <a:avLst/>
              </a:prstGeom>
              <a:noFill/>
              <a:ln w="7938">
                <a:solidFill>
                  <a:srgbClr val="000000"/>
                </a:solidFill>
                <a:round/>
                <a:headEnd/>
                <a:tailEnd/>
              </a:ln>
            </p:spPr>
            <p:txBody>
              <a:bodyPr/>
              <a:lstStyle/>
              <a:p>
                <a:endParaRPr lang="en-US"/>
              </a:p>
            </p:txBody>
          </p:sp>
          <p:sp>
            <p:nvSpPr>
              <p:cNvPr id="53830" name="Line 4282"/>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1" name="Line 4283"/>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2" name="Line 4284"/>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3" name="Line 4285"/>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4" name="Line 4286"/>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5" name="Line 4287"/>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6" name="Line 4288"/>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7" name="Line 4289"/>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8" name="Line 4290"/>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39" name="Line 4291"/>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0" name="Line 4292"/>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1" name="Line 4293"/>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2" name="Line 4294"/>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3" name="Line 4295"/>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4" name="Line 4296"/>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5" name="Line 4297"/>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6" name="Line 4298"/>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7" name="Line 4299"/>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8" name="Line 4300"/>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49" name="Line 4301"/>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50" name="Line 4302"/>
              <p:cNvSpPr>
                <a:spLocks noChangeShapeType="1"/>
              </p:cNvSpPr>
              <p:nvPr/>
            </p:nvSpPr>
            <p:spPr bwMode="auto">
              <a:xfrm flipH="1">
                <a:off x="3824" y="2260"/>
                <a:ext cx="13" cy="8"/>
              </a:xfrm>
              <a:prstGeom prst="line">
                <a:avLst/>
              </a:prstGeom>
              <a:noFill/>
              <a:ln w="7938">
                <a:solidFill>
                  <a:srgbClr val="000000"/>
                </a:solidFill>
                <a:round/>
                <a:headEnd/>
                <a:tailEnd/>
              </a:ln>
            </p:spPr>
            <p:txBody>
              <a:bodyPr/>
              <a:lstStyle/>
              <a:p>
                <a:endParaRPr lang="en-US"/>
              </a:p>
            </p:txBody>
          </p:sp>
          <p:sp>
            <p:nvSpPr>
              <p:cNvPr id="53851" name="Line 4303"/>
              <p:cNvSpPr>
                <a:spLocks noChangeShapeType="1"/>
              </p:cNvSpPr>
              <p:nvPr/>
            </p:nvSpPr>
            <p:spPr bwMode="auto">
              <a:xfrm>
                <a:off x="4047" y="2218"/>
                <a:ext cx="0" cy="0"/>
              </a:xfrm>
              <a:prstGeom prst="line">
                <a:avLst/>
              </a:prstGeom>
              <a:noFill/>
              <a:ln w="7938">
                <a:solidFill>
                  <a:srgbClr val="000000"/>
                </a:solidFill>
                <a:round/>
                <a:headEnd/>
                <a:tailEnd/>
              </a:ln>
            </p:spPr>
            <p:txBody>
              <a:bodyPr/>
              <a:lstStyle/>
              <a:p>
                <a:endParaRPr lang="en-US"/>
              </a:p>
            </p:txBody>
          </p:sp>
          <p:sp>
            <p:nvSpPr>
              <p:cNvPr id="53852" name="Line 4304"/>
              <p:cNvSpPr>
                <a:spLocks noChangeShapeType="1"/>
              </p:cNvSpPr>
              <p:nvPr/>
            </p:nvSpPr>
            <p:spPr bwMode="auto">
              <a:xfrm>
                <a:off x="4052" y="2219"/>
                <a:ext cx="0" cy="0"/>
              </a:xfrm>
              <a:prstGeom prst="line">
                <a:avLst/>
              </a:prstGeom>
              <a:noFill/>
              <a:ln w="7938">
                <a:solidFill>
                  <a:srgbClr val="000000"/>
                </a:solidFill>
                <a:round/>
                <a:headEnd/>
                <a:tailEnd/>
              </a:ln>
            </p:spPr>
            <p:txBody>
              <a:bodyPr/>
              <a:lstStyle/>
              <a:p>
                <a:endParaRPr lang="en-US"/>
              </a:p>
            </p:txBody>
          </p:sp>
          <p:sp>
            <p:nvSpPr>
              <p:cNvPr id="53853" name="Line 4305"/>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4" name="Line 4306"/>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5" name="Line 4307"/>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6" name="Line 4308"/>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7" name="Line 4309"/>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8" name="Line 4310"/>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59" name="Line 4311"/>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0" name="Line 4312"/>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1" name="Line 4313"/>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2" name="Line 4314"/>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3" name="Line 4315"/>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4" name="Line 4316"/>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5" name="Line 4317"/>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6" name="Line 4318"/>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7" name="Line 4319"/>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8" name="Line 4320"/>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69" name="Line 4321"/>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70" name="Line 4322"/>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71" name="Line 4323"/>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72" name="Line 4324"/>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73" name="Line 4325"/>
              <p:cNvSpPr>
                <a:spLocks noChangeShapeType="1"/>
              </p:cNvSpPr>
              <p:nvPr/>
            </p:nvSpPr>
            <p:spPr bwMode="auto">
              <a:xfrm>
                <a:off x="4047" y="2218"/>
                <a:ext cx="5" cy="1"/>
              </a:xfrm>
              <a:prstGeom prst="line">
                <a:avLst/>
              </a:prstGeom>
              <a:noFill/>
              <a:ln w="7938">
                <a:solidFill>
                  <a:srgbClr val="000000"/>
                </a:solidFill>
                <a:round/>
                <a:headEnd/>
                <a:tailEnd/>
              </a:ln>
            </p:spPr>
            <p:txBody>
              <a:bodyPr/>
              <a:lstStyle/>
              <a:p>
                <a:endParaRPr lang="en-US"/>
              </a:p>
            </p:txBody>
          </p:sp>
          <p:sp>
            <p:nvSpPr>
              <p:cNvPr id="53874" name="Line 4326"/>
              <p:cNvSpPr>
                <a:spLocks noChangeShapeType="1"/>
              </p:cNvSpPr>
              <p:nvPr/>
            </p:nvSpPr>
            <p:spPr bwMode="auto">
              <a:xfrm>
                <a:off x="3815" y="2254"/>
                <a:ext cx="0" cy="0"/>
              </a:xfrm>
              <a:prstGeom prst="line">
                <a:avLst/>
              </a:prstGeom>
              <a:noFill/>
              <a:ln w="7938">
                <a:solidFill>
                  <a:srgbClr val="000000"/>
                </a:solidFill>
                <a:round/>
                <a:headEnd/>
                <a:tailEnd/>
              </a:ln>
            </p:spPr>
            <p:txBody>
              <a:bodyPr/>
              <a:lstStyle/>
              <a:p>
                <a:endParaRPr lang="en-US"/>
              </a:p>
            </p:txBody>
          </p:sp>
          <p:sp>
            <p:nvSpPr>
              <p:cNvPr id="53875" name="Line 4327"/>
              <p:cNvSpPr>
                <a:spLocks noChangeShapeType="1"/>
              </p:cNvSpPr>
              <p:nvPr/>
            </p:nvSpPr>
            <p:spPr bwMode="auto">
              <a:xfrm>
                <a:off x="3831" y="2263"/>
                <a:ext cx="0" cy="0"/>
              </a:xfrm>
              <a:prstGeom prst="line">
                <a:avLst/>
              </a:prstGeom>
              <a:noFill/>
              <a:ln w="7938">
                <a:solidFill>
                  <a:srgbClr val="000000"/>
                </a:solidFill>
                <a:round/>
                <a:headEnd/>
                <a:tailEnd/>
              </a:ln>
            </p:spPr>
            <p:txBody>
              <a:bodyPr/>
              <a:lstStyle/>
              <a:p>
                <a:endParaRPr lang="en-US"/>
              </a:p>
            </p:txBody>
          </p:sp>
          <p:sp>
            <p:nvSpPr>
              <p:cNvPr id="53876" name="Line 4328"/>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77" name="Line 4329"/>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78" name="Line 4330"/>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79" name="Line 4331"/>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0" name="Line 4332"/>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1" name="Line 4333"/>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2" name="Line 4334"/>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3" name="Line 4335"/>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4" name="Line 4336"/>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5" name="Line 4337"/>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6" name="Line 4338"/>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7" name="Line 4339"/>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8" name="Line 4340"/>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89" name="Line 4341"/>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0" name="Line 4342"/>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1" name="Line 4343"/>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2" name="Line 4344"/>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3" name="Line 4345"/>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4" name="Line 4346"/>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5" name="Line 4347"/>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6" name="Line 4348"/>
              <p:cNvSpPr>
                <a:spLocks noChangeShapeType="1"/>
              </p:cNvSpPr>
              <p:nvPr/>
            </p:nvSpPr>
            <p:spPr bwMode="auto">
              <a:xfrm>
                <a:off x="3815" y="2254"/>
                <a:ext cx="16" cy="9"/>
              </a:xfrm>
              <a:prstGeom prst="line">
                <a:avLst/>
              </a:prstGeom>
              <a:noFill/>
              <a:ln w="7938">
                <a:solidFill>
                  <a:srgbClr val="000000"/>
                </a:solidFill>
                <a:round/>
                <a:headEnd/>
                <a:tailEnd/>
              </a:ln>
            </p:spPr>
            <p:txBody>
              <a:bodyPr/>
              <a:lstStyle/>
              <a:p>
                <a:endParaRPr lang="en-US"/>
              </a:p>
            </p:txBody>
          </p:sp>
          <p:sp>
            <p:nvSpPr>
              <p:cNvPr id="53897" name="Line 4349"/>
              <p:cNvSpPr>
                <a:spLocks noChangeShapeType="1"/>
              </p:cNvSpPr>
              <p:nvPr/>
            </p:nvSpPr>
            <p:spPr bwMode="auto">
              <a:xfrm>
                <a:off x="3812" y="2256"/>
                <a:ext cx="0" cy="0"/>
              </a:xfrm>
              <a:prstGeom prst="line">
                <a:avLst/>
              </a:prstGeom>
              <a:noFill/>
              <a:ln w="7938">
                <a:solidFill>
                  <a:srgbClr val="000000"/>
                </a:solidFill>
                <a:round/>
                <a:headEnd/>
                <a:tailEnd/>
              </a:ln>
            </p:spPr>
            <p:txBody>
              <a:bodyPr/>
              <a:lstStyle/>
              <a:p>
                <a:endParaRPr lang="en-US"/>
              </a:p>
            </p:txBody>
          </p:sp>
          <p:sp>
            <p:nvSpPr>
              <p:cNvPr id="53898" name="Line 4350"/>
              <p:cNvSpPr>
                <a:spLocks noChangeShapeType="1"/>
              </p:cNvSpPr>
              <p:nvPr/>
            </p:nvSpPr>
            <p:spPr bwMode="auto">
              <a:xfrm>
                <a:off x="3815" y="2254"/>
                <a:ext cx="0" cy="0"/>
              </a:xfrm>
              <a:prstGeom prst="line">
                <a:avLst/>
              </a:prstGeom>
              <a:noFill/>
              <a:ln w="7938">
                <a:solidFill>
                  <a:srgbClr val="000000"/>
                </a:solidFill>
                <a:round/>
                <a:headEnd/>
                <a:tailEnd/>
              </a:ln>
            </p:spPr>
            <p:txBody>
              <a:bodyPr/>
              <a:lstStyle/>
              <a:p>
                <a:endParaRPr lang="en-US"/>
              </a:p>
            </p:txBody>
          </p:sp>
          <p:sp>
            <p:nvSpPr>
              <p:cNvPr id="53899" name="Line 4351"/>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0" name="Line 4352"/>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1" name="Line 4353"/>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2" name="Line 4354"/>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3" name="Line 4355"/>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4" name="Line 4356"/>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5" name="Line 4357"/>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6" name="Line 4358"/>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7" name="Line 4359"/>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8" name="Line 4360"/>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09" name="Line 4361"/>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0" name="Line 4362"/>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1" name="Line 4363"/>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2" name="Line 4364"/>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3" name="Line 4365"/>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4" name="Line 4366"/>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5" name="Line 4367"/>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6" name="Line 4368"/>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7" name="Line 4369"/>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8" name="Line 4370"/>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19" name="Line 4371"/>
              <p:cNvSpPr>
                <a:spLocks noChangeShapeType="1"/>
              </p:cNvSpPr>
              <p:nvPr/>
            </p:nvSpPr>
            <p:spPr bwMode="auto">
              <a:xfrm flipV="1">
                <a:off x="3812" y="2254"/>
                <a:ext cx="3" cy="2"/>
              </a:xfrm>
              <a:prstGeom prst="line">
                <a:avLst/>
              </a:prstGeom>
              <a:noFill/>
              <a:ln w="7938">
                <a:solidFill>
                  <a:srgbClr val="000000"/>
                </a:solidFill>
                <a:round/>
                <a:headEnd/>
                <a:tailEnd/>
              </a:ln>
            </p:spPr>
            <p:txBody>
              <a:bodyPr/>
              <a:lstStyle/>
              <a:p>
                <a:endParaRPr lang="en-US"/>
              </a:p>
            </p:txBody>
          </p:sp>
          <p:sp>
            <p:nvSpPr>
              <p:cNvPr id="53920" name="Line 4372"/>
              <p:cNvSpPr>
                <a:spLocks noChangeShapeType="1"/>
              </p:cNvSpPr>
              <p:nvPr/>
            </p:nvSpPr>
            <p:spPr bwMode="auto">
              <a:xfrm>
                <a:off x="3815" y="2254"/>
                <a:ext cx="0" cy="0"/>
              </a:xfrm>
              <a:prstGeom prst="line">
                <a:avLst/>
              </a:prstGeom>
              <a:noFill/>
              <a:ln w="7938">
                <a:solidFill>
                  <a:srgbClr val="000000"/>
                </a:solidFill>
                <a:round/>
                <a:headEnd/>
                <a:tailEnd/>
              </a:ln>
            </p:spPr>
            <p:txBody>
              <a:bodyPr/>
              <a:lstStyle/>
              <a:p>
                <a:endParaRPr lang="en-US"/>
              </a:p>
            </p:txBody>
          </p:sp>
          <p:sp>
            <p:nvSpPr>
              <p:cNvPr id="53921" name="Line 4373"/>
              <p:cNvSpPr>
                <a:spLocks noChangeShapeType="1"/>
              </p:cNvSpPr>
              <p:nvPr/>
            </p:nvSpPr>
            <p:spPr bwMode="auto">
              <a:xfrm>
                <a:off x="3815" y="2247"/>
                <a:ext cx="0" cy="0"/>
              </a:xfrm>
              <a:prstGeom prst="line">
                <a:avLst/>
              </a:prstGeom>
              <a:noFill/>
              <a:ln w="7938">
                <a:solidFill>
                  <a:srgbClr val="000000"/>
                </a:solidFill>
                <a:round/>
                <a:headEnd/>
                <a:tailEnd/>
              </a:ln>
            </p:spPr>
            <p:txBody>
              <a:bodyPr/>
              <a:lstStyle/>
              <a:p>
                <a:endParaRPr lang="en-US"/>
              </a:p>
            </p:txBody>
          </p:sp>
          <p:sp>
            <p:nvSpPr>
              <p:cNvPr id="53922" name="Line 4374"/>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3" name="Line 4375"/>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4" name="Line 4376"/>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5" name="Line 4377"/>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6" name="Line 4378"/>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7" name="Line 4379"/>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8" name="Line 4380"/>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29" name="Line 4381"/>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0" name="Line 4382"/>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1" name="Line 4383"/>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2" name="Line 4384"/>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3" name="Line 4385"/>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4" name="Line 4386"/>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5" name="Line 4387"/>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6" name="Line 4388"/>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7" name="Line 4389"/>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8" name="Line 4390"/>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39" name="Line 4391"/>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40" name="Line 4392"/>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41" name="Line 4393"/>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42" name="Line 4394"/>
              <p:cNvSpPr>
                <a:spLocks noChangeShapeType="1"/>
              </p:cNvSpPr>
              <p:nvPr/>
            </p:nvSpPr>
            <p:spPr bwMode="auto">
              <a:xfrm flipV="1">
                <a:off x="3815" y="2247"/>
                <a:ext cx="0" cy="7"/>
              </a:xfrm>
              <a:prstGeom prst="line">
                <a:avLst/>
              </a:prstGeom>
              <a:noFill/>
              <a:ln w="7938">
                <a:solidFill>
                  <a:srgbClr val="000000"/>
                </a:solidFill>
                <a:round/>
                <a:headEnd/>
                <a:tailEnd/>
              </a:ln>
            </p:spPr>
            <p:txBody>
              <a:bodyPr/>
              <a:lstStyle/>
              <a:p>
                <a:endParaRPr lang="en-US"/>
              </a:p>
            </p:txBody>
          </p:sp>
          <p:sp>
            <p:nvSpPr>
              <p:cNvPr id="53943" name="Line 4395"/>
              <p:cNvSpPr>
                <a:spLocks noChangeShapeType="1"/>
              </p:cNvSpPr>
              <p:nvPr/>
            </p:nvSpPr>
            <p:spPr bwMode="auto">
              <a:xfrm>
                <a:off x="4067" y="2201"/>
                <a:ext cx="0" cy="0"/>
              </a:xfrm>
              <a:prstGeom prst="line">
                <a:avLst/>
              </a:prstGeom>
              <a:noFill/>
              <a:ln w="7938">
                <a:solidFill>
                  <a:srgbClr val="000000"/>
                </a:solidFill>
                <a:round/>
                <a:headEnd/>
                <a:tailEnd/>
              </a:ln>
            </p:spPr>
            <p:txBody>
              <a:bodyPr/>
              <a:lstStyle/>
              <a:p>
                <a:endParaRPr lang="en-US"/>
              </a:p>
            </p:txBody>
          </p:sp>
          <p:sp>
            <p:nvSpPr>
              <p:cNvPr id="53944" name="Line 4396"/>
              <p:cNvSpPr>
                <a:spLocks noChangeShapeType="1"/>
              </p:cNvSpPr>
              <p:nvPr/>
            </p:nvSpPr>
            <p:spPr bwMode="auto">
              <a:xfrm>
                <a:off x="4067" y="2370"/>
                <a:ext cx="0" cy="0"/>
              </a:xfrm>
              <a:prstGeom prst="line">
                <a:avLst/>
              </a:prstGeom>
              <a:noFill/>
              <a:ln w="7938">
                <a:solidFill>
                  <a:srgbClr val="000000"/>
                </a:solidFill>
                <a:round/>
                <a:headEnd/>
                <a:tailEnd/>
              </a:ln>
            </p:spPr>
            <p:txBody>
              <a:bodyPr/>
              <a:lstStyle/>
              <a:p>
                <a:endParaRPr lang="en-US"/>
              </a:p>
            </p:txBody>
          </p:sp>
          <p:sp>
            <p:nvSpPr>
              <p:cNvPr id="53945" name="Line 4397"/>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46" name="Line 4398"/>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47" name="Line 4399"/>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48" name="Line 4400"/>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49" name="Line 4401"/>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0" name="Line 4402"/>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1" name="Line 4403"/>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2" name="Line 4404"/>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3" name="Line 4405"/>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4" name="Line 4406"/>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5" name="Line 4407"/>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6" name="Line 4408"/>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7" name="Line 4409"/>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8" name="Line 4410"/>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59" name="Line 4411"/>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0" name="Line 4412"/>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1" name="Line 4413"/>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2" name="Line 4414"/>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3" name="Line 4415"/>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4" name="Line 4416"/>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5" name="Line 4417"/>
              <p:cNvSpPr>
                <a:spLocks noChangeShapeType="1"/>
              </p:cNvSpPr>
              <p:nvPr/>
            </p:nvSpPr>
            <p:spPr bwMode="auto">
              <a:xfrm>
                <a:off x="4067" y="2201"/>
                <a:ext cx="0" cy="169"/>
              </a:xfrm>
              <a:prstGeom prst="line">
                <a:avLst/>
              </a:prstGeom>
              <a:noFill/>
              <a:ln w="7938">
                <a:solidFill>
                  <a:srgbClr val="000000"/>
                </a:solidFill>
                <a:round/>
                <a:headEnd/>
                <a:tailEnd/>
              </a:ln>
            </p:spPr>
            <p:txBody>
              <a:bodyPr/>
              <a:lstStyle/>
              <a:p>
                <a:endParaRPr lang="en-US"/>
              </a:p>
            </p:txBody>
          </p:sp>
          <p:sp>
            <p:nvSpPr>
              <p:cNvPr id="53966" name="Line 4418"/>
              <p:cNvSpPr>
                <a:spLocks noChangeShapeType="1"/>
              </p:cNvSpPr>
              <p:nvPr/>
            </p:nvSpPr>
            <p:spPr bwMode="auto">
              <a:xfrm>
                <a:off x="3769" y="2201"/>
                <a:ext cx="0" cy="0"/>
              </a:xfrm>
              <a:prstGeom prst="line">
                <a:avLst/>
              </a:prstGeom>
              <a:noFill/>
              <a:ln w="7938">
                <a:solidFill>
                  <a:srgbClr val="000000"/>
                </a:solidFill>
                <a:round/>
                <a:headEnd/>
                <a:tailEnd/>
              </a:ln>
            </p:spPr>
            <p:txBody>
              <a:bodyPr/>
              <a:lstStyle/>
              <a:p>
                <a:endParaRPr lang="en-US"/>
              </a:p>
            </p:txBody>
          </p:sp>
          <p:sp>
            <p:nvSpPr>
              <p:cNvPr id="53967" name="Line 4419"/>
              <p:cNvSpPr>
                <a:spLocks noChangeShapeType="1"/>
              </p:cNvSpPr>
              <p:nvPr/>
            </p:nvSpPr>
            <p:spPr bwMode="auto">
              <a:xfrm>
                <a:off x="3769" y="2278"/>
                <a:ext cx="0" cy="0"/>
              </a:xfrm>
              <a:prstGeom prst="line">
                <a:avLst/>
              </a:prstGeom>
              <a:noFill/>
              <a:ln w="7938">
                <a:solidFill>
                  <a:srgbClr val="000000"/>
                </a:solidFill>
                <a:round/>
                <a:headEnd/>
                <a:tailEnd/>
              </a:ln>
            </p:spPr>
            <p:txBody>
              <a:bodyPr/>
              <a:lstStyle/>
              <a:p>
                <a:endParaRPr lang="en-US"/>
              </a:p>
            </p:txBody>
          </p:sp>
          <p:sp>
            <p:nvSpPr>
              <p:cNvPr id="53968" name="Line 4420"/>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69" name="Line 4421"/>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0" name="Line 4422"/>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1" name="Line 4423"/>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2" name="Line 4424"/>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3" name="Line 4425"/>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4" name="Line 4426"/>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5" name="Line 4427"/>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6" name="Line 4428"/>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7" name="Line 4429"/>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8" name="Line 4430"/>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79" name="Line 4431"/>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980" name="Line 4432"/>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grpSp>
        <p:grpSp>
          <p:nvGrpSpPr>
            <p:cNvPr id="52253" name="Group 4634"/>
            <p:cNvGrpSpPr>
              <a:grpSpLocks/>
            </p:cNvGrpSpPr>
            <p:nvPr/>
          </p:nvGrpSpPr>
          <p:grpSpPr bwMode="auto">
            <a:xfrm>
              <a:off x="3286" y="2201"/>
              <a:ext cx="969" cy="631"/>
              <a:chOff x="3286" y="2201"/>
              <a:chExt cx="969" cy="631"/>
            </a:xfrm>
          </p:grpSpPr>
          <p:sp>
            <p:nvSpPr>
              <p:cNvPr id="53581" name="Line 4434"/>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2" name="Line 4435"/>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3" name="Line 4436"/>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4" name="Line 4437"/>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5" name="Line 4438"/>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6" name="Line 4439"/>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7" name="Line 4440"/>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8" name="Line 4441"/>
              <p:cNvSpPr>
                <a:spLocks noChangeShapeType="1"/>
              </p:cNvSpPr>
              <p:nvPr/>
            </p:nvSpPr>
            <p:spPr bwMode="auto">
              <a:xfrm>
                <a:off x="3769" y="2201"/>
                <a:ext cx="0" cy="77"/>
              </a:xfrm>
              <a:prstGeom prst="line">
                <a:avLst/>
              </a:prstGeom>
              <a:noFill/>
              <a:ln w="7938">
                <a:solidFill>
                  <a:srgbClr val="000000"/>
                </a:solidFill>
                <a:round/>
                <a:headEnd/>
                <a:tailEnd/>
              </a:ln>
            </p:spPr>
            <p:txBody>
              <a:bodyPr/>
              <a:lstStyle/>
              <a:p>
                <a:endParaRPr lang="en-US"/>
              </a:p>
            </p:txBody>
          </p:sp>
          <p:sp>
            <p:nvSpPr>
              <p:cNvPr id="53589" name="Line 4442"/>
              <p:cNvSpPr>
                <a:spLocks noChangeShapeType="1"/>
              </p:cNvSpPr>
              <p:nvPr/>
            </p:nvSpPr>
            <p:spPr bwMode="auto">
              <a:xfrm>
                <a:off x="3769" y="2304"/>
                <a:ext cx="0" cy="0"/>
              </a:xfrm>
              <a:prstGeom prst="line">
                <a:avLst/>
              </a:prstGeom>
              <a:noFill/>
              <a:ln w="7938">
                <a:solidFill>
                  <a:srgbClr val="000000"/>
                </a:solidFill>
                <a:round/>
                <a:headEnd/>
                <a:tailEnd/>
              </a:ln>
            </p:spPr>
            <p:txBody>
              <a:bodyPr/>
              <a:lstStyle/>
              <a:p>
                <a:endParaRPr lang="en-US"/>
              </a:p>
            </p:txBody>
          </p:sp>
          <p:sp>
            <p:nvSpPr>
              <p:cNvPr id="53590" name="Line 4443"/>
              <p:cNvSpPr>
                <a:spLocks noChangeShapeType="1"/>
              </p:cNvSpPr>
              <p:nvPr/>
            </p:nvSpPr>
            <p:spPr bwMode="auto">
              <a:xfrm>
                <a:off x="3769" y="2370"/>
                <a:ext cx="0" cy="0"/>
              </a:xfrm>
              <a:prstGeom prst="line">
                <a:avLst/>
              </a:prstGeom>
              <a:noFill/>
              <a:ln w="7938">
                <a:solidFill>
                  <a:srgbClr val="000000"/>
                </a:solidFill>
                <a:round/>
                <a:headEnd/>
                <a:tailEnd/>
              </a:ln>
            </p:spPr>
            <p:txBody>
              <a:bodyPr/>
              <a:lstStyle/>
              <a:p>
                <a:endParaRPr lang="en-US"/>
              </a:p>
            </p:txBody>
          </p:sp>
          <p:sp>
            <p:nvSpPr>
              <p:cNvPr id="53591" name="Line 4444"/>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2" name="Line 4445"/>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3" name="Line 4446"/>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4" name="Line 4447"/>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5" name="Line 4448"/>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6" name="Line 4449"/>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7" name="Line 4450"/>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8" name="Line 4451"/>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599" name="Line 4452"/>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0" name="Line 4453"/>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1" name="Line 4454"/>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2" name="Line 4455"/>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3" name="Line 4456"/>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4" name="Line 4457"/>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5" name="Line 4458"/>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6" name="Line 4459"/>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7" name="Line 4460"/>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8" name="Line 4461"/>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09" name="Line 4462"/>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10" name="Line 4463"/>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11" name="Line 4464"/>
              <p:cNvSpPr>
                <a:spLocks noChangeShapeType="1"/>
              </p:cNvSpPr>
              <p:nvPr/>
            </p:nvSpPr>
            <p:spPr bwMode="auto">
              <a:xfrm>
                <a:off x="3769" y="2304"/>
                <a:ext cx="0" cy="66"/>
              </a:xfrm>
              <a:prstGeom prst="line">
                <a:avLst/>
              </a:prstGeom>
              <a:noFill/>
              <a:ln w="7938">
                <a:solidFill>
                  <a:srgbClr val="000000"/>
                </a:solidFill>
                <a:round/>
                <a:headEnd/>
                <a:tailEnd/>
              </a:ln>
            </p:spPr>
            <p:txBody>
              <a:bodyPr/>
              <a:lstStyle/>
              <a:p>
                <a:endParaRPr lang="en-US"/>
              </a:p>
            </p:txBody>
          </p:sp>
          <p:sp>
            <p:nvSpPr>
              <p:cNvPr id="53612" name="Line 4465"/>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3" name="Line 4466"/>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4" name="Line 4467"/>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5" name="Line 4468"/>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6" name="Line 4469"/>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7" name="Line 4470"/>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8" name="Line 4471"/>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19" name="Line 4472"/>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0" name="Line 4473"/>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1" name="Line 4474"/>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2" name="Line 4475"/>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3" name="Line 4476"/>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4" name="Line 4477"/>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5" name="Line 4478"/>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6" name="Line 4479"/>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7" name="Line 4480"/>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8" name="Line 4481"/>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29" name="Line 4482"/>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0" name="Line 4483"/>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1" name="Line 4484"/>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2" name="Line 4485"/>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3" name="Line 4486"/>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4" name="Line 4487"/>
              <p:cNvSpPr>
                <a:spLocks noChangeShapeType="1"/>
              </p:cNvSpPr>
              <p:nvPr/>
            </p:nvSpPr>
            <p:spPr bwMode="auto">
              <a:xfrm>
                <a:off x="4022" y="2745"/>
                <a:ext cx="0" cy="0"/>
              </a:xfrm>
              <a:prstGeom prst="line">
                <a:avLst/>
              </a:prstGeom>
              <a:noFill/>
              <a:ln w="7938">
                <a:solidFill>
                  <a:srgbClr val="000000"/>
                </a:solidFill>
                <a:round/>
                <a:headEnd/>
                <a:tailEnd/>
              </a:ln>
            </p:spPr>
            <p:txBody>
              <a:bodyPr/>
              <a:lstStyle/>
              <a:p>
                <a:endParaRPr lang="en-US"/>
              </a:p>
            </p:txBody>
          </p:sp>
          <p:sp>
            <p:nvSpPr>
              <p:cNvPr id="53635" name="Freeform 4488"/>
              <p:cNvSpPr>
                <a:spLocks/>
              </p:cNvSpPr>
              <p:nvPr/>
            </p:nvSpPr>
            <p:spPr bwMode="auto">
              <a:xfrm>
                <a:off x="4067" y="2261"/>
                <a:ext cx="21" cy="50"/>
              </a:xfrm>
              <a:custGeom>
                <a:avLst/>
                <a:gdLst>
                  <a:gd name="T0" fmla="*/ 0 w 129"/>
                  <a:gd name="T1" fmla="*/ 1 h 302"/>
                  <a:gd name="T2" fmla="*/ 0 w 129"/>
                  <a:gd name="T3" fmla="*/ 1 h 302"/>
                  <a:gd name="T4" fmla="*/ 0 w 129"/>
                  <a:gd name="T5" fmla="*/ 1 h 302"/>
                  <a:gd name="T6" fmla="*/ 0 w 129"/>
                  <a:gd name="T7" fmla="*/ 1 h 302"/>
                  <a:gd name="T8" fmla="*/ 0 w 129"/>
                  <a:gd name="T9" fmla="*/ 1 h 302"/>
                  <a:gd name="T10" fmla="*/ 0 w 129"/>
                  <a:gd name="T11" fmla="*/ 1 h 302"/>
                  <a:gd name="T12" fmla="*/ 0 w 129"/>
                  <a:gd name="T13" fmla="*/ 1 h 302"/>
                  <a:gd name="T14" fmla="*/ 0 w 129"/>
                  <a:gd name="T15" fmla="*/ 1 h 302"/>
                  <a:gd name="T16" fmla="*/ 0 w 129"/>
                  <a:gd name="T17" fmla="*/ 1 h 302"/>
                  <a:gd name="T18" fmla="*/ 0 w 129"/>
                  <a:gd name="T19" fmla="*/ 1 h 302"/>
                  <a:gd name="T20" fmla="*/ 0 w 129"/>
                  <a:gd name="T21" fmla="*/ 1 h 302"/>
                  <a:gd name="T22" fmla="*/ 0 w 129"/>
                  <a:gd name="T23" fmla="*/ 1 h 302"/>
                  <a:gd name="T24" fmla="*/ 0 w 129"/>
                  <a:gd name="T25" fmla="*/ 1 h 302"/>
                  <a:gd name="T26" fmla="*/ 0 w 129"/>
                  <a:gd name="T27" fmla="*/ 1 h 302"/>
                  <a:gd name="T28" fmla="*/ 0 w 129"/>
                  <a:gd name="T29" fmla="*/ 1 h 302"/>
                  <a:gd name="T30" fmla="*/ 0 w 129"/>
                  <a:gd name="T31" fmla="*/ 1 h 302"/>
                  <a:gd name="T32" fmla="*/ 0 w 129"/>
                  <a:gd name="T33" fmla="*/ 1 h 302"/>
                  <a:gd name="T34" fmla="*/ 0 w 129"/>
                  <a:gd name="T35" fmla="*/ 1 h 302"/>
                  <a:gd name="T36" fmla="*/ 0 w 129"/>
                  <a:gd name="T37" fmla="*/ 1 h 302"/>
                  <a:gd name="T38" fmla="*/ 0 w 129"/>
                  <a:gd name="T39" fmla="*/ 0 h 302"/>
                  <a:gd name="T40" fmla="*/ 0 w 129"/>
                  <a:gd name="T41" fmla="*/ 0 h 302"/>
                  <a:gd name="T42" fmla="*/ 0 w 129"/>
                  <a:gd name="T43" fmla="*/ 0 h 302"/>
                  <a:gd name="T44" fmla="*/ 0 w 129"/>
                  <a:gd name="T45" fmla="*/ 0 h 302"/>
                  <a:gd name="T46" fmla="*/ 0 w 129"/>
                  <a:gd name="T47" fmla="*/ 0 h 302"/>
                  <a:gd name="T48" fmla="*/ 0 w 129"/>
                  <a:gd name="T49" fmla="*/ 0 h 302"/>
                  <a:gd name="T50" fmla="*/ 0 w 129"/>
                  <a:gd name="T51" fmla="*/ 0 h 302"/>
                  <a:gd name="T52" fmla="*/ 0 w 129"/>
                  <a:gd name="T53" fmla="*/ 0 h 302"/>
                  <a:gd name="T54" fmla="*/ 0 w 129"/>
                  <a:gd name="T55" fmla="*/ 0 h 302"/>
                  <a:gd name="T56" fmla="*/ 0 w 129"/>
                  <a:gd name="T57" fmla="*/ 0 h 302"/>
                  <a:gd name="T58" fmla="*/ 0 w 129"/>
                  <a:gd name="T59" fmla="*/ 0 h 302"/>
                  <a:gd name="T60" fmla="*/ 0 w 129"/>
                  <a:gd name="T61" fmla="*/ 0 h 302"/>
                  <a:gd name="T62" fmla="*/ 0 w 129"/>
                  <a:gd name="T63" fmla="*/ 0 h 302"/>
                  <a:gd name="T64" fmla="*/ 0 w 129"/>
                  <a:gd name="T65" fmla="*/ 0 h 3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9"/>
                  <a:gd name="T100" fmla="*/ 0 h 302"/>
                  <a:gd name="T101" fmla="*/ 129 w 129"/>
                  <a:gd name="T102" fmla="*/ 302 h 3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9" h="302">
                    <a:moveTo>
                      <a:pt x="0" y="302"/>
                    </a:moveTo>
                    <a:lnTo>
                      <a:pt x="15" y="295"/>
                    </a:lnTo>
                    <a:lnTo>
                      <a:pt x="29" y="287"/>
                    </a:lnTo>
                    <a:lnTo>
                      <a:pt x="41" y="279"/>
                    </a:lnTo>
                    <a:lnTo>
                      <a:pt x="54" y="271"/>
                    </a:lnTo>
                    <a:lnTo>
                      <a:pt x="65" y="262"/>
                    </a:lnTo>
                    <a:lnTo>
                      <a:pt x="75" y="254"/>
                    </a:lnTo>
                    <a:lnTo>
                      <a:pt x="84" y="245"/>
                    </a:lnTo>
                    <a:lnTo>
                      <a:pt x="94" y="235"/>
                    </a:lnTo>
                    <a:lnTo>
                      <a:pt x="101" y="226"/>
                    </a:lnTo>
                    <a:lnTo>
                      <a:pt x="108" y="215"/>
                    </a:lnTo>
                    <a:lnTo>
                      <a:pt x="114" y="205"/>
                    </a:lnTo>
                    <a:lnTo>
                      <a:pt x="119" y="195"/>
                    </a:lnTo>
                    <a:lnTo>
                      <a:pt x="123" y="185"/>
                    </a:lnTo>
                    <a:lnTo>
                      <a:pt x="125" y="173"/>
                    </a:lnTo>
                    <a:lnTo>
                      <a:pt x="128" y="163"/>
                    </a:lnTo>
                    <a:lnTo>
                      <a:pt x="129" y="152"/>
                    </a:lnTo>
                    <a:lnTo>
                      <a:pt x="129" y="142"/>
                    </a:lnTo>
                    <a:lnTo>
                      <a:pt x="128" y="130"/>
                    </a:lnTo>
                    <a:lnTo>
                      <a:pt x="125" y="120"/>
                    </a:lnTo>
                    <a:lnTo>
                      <a:pt x="122" y="110"/>
                    </a:lnTo>
                    <a:lnTo>
                      <a:pt x="119" y="99"/>
                    </a:lnTo>
                    <a:lnTo>
                      <a:pt x="113" y="88"/>
                    </a:lnTo>
                    <a:lnTo>
                      <a:pt x="107" y="79"/>
                    </a:lnTo>
                    <a:lnTo>
                      <a:pt x="100" y="69"/>
                    </a:lnTo>
                    <a:lnTo>
                      <a:pt x="92" y="59"/>
                    </a:lnTo>
                    <a:lnTo>
                      <a:pt x="83" y="50"/>
                    </a:lnTo>
                    <a:lnTo>
                      <a:pt x="74" y="41"/>
                    </a:lnTo>
                    <a:lnTo>
                      <a:pt x="64" y="32"/>
                    </a:lnTo>
                    <a:lnTo>
                      <a:pt x="53" y="24"/>
                    </a:lnTo>
                    <a:lnTo>
                      <a:pt x="40" y="16"/>
                    </a:lnTo>
                    <a:lnTo>
                      <a:pt x="28" y="8"/>
                    </a:lnTo>
                    <a:lnTo>
                      <a:pt x="14" y="0"/>
                    </a:lnTo>
                  </a:path>
                </a:pathLst>
              </a:custGeom>
              <a:noFill/>
              <a:ln w="7938">
                <a:solidFill>
                  <a:srgbClr val="000000"/>
                </a:solidFill>
                <a:prstDash val="solid"/>
                <a:round/>
                <a:headEnd/>
                <a:tailEnd/>
              </a:ln>
            </p:spPr>
            <p:txBody>
              <a:bodyPr/>
              <a:lstStyle/>
              <a:p>
                <a:endParaRPr lang="en-US"/>
              </a:p>
            </p:txBody>
          </p:sp>
          <p:sp>
            <p:nvSpPr>
              <p:cNvPr id="53636" name="Freeform 4489"/>
              <p:cNvSpPr>
                <a:spLocks/>
              </p:cNvSpPr>
              <p:nvPr/>
            </p:nvSpPr>
            <p:spPr bwMode="auto">
              <a:xfrm>
                <a:off x="4067" y="2309"/>
                <a:ext cx="21" cy="25"/>
              </a:xfrm>
              <a:custGeom>
                <a:avLst/>
                <a:gdLst>
                  <a:gd name="T0" fmla="*/ 0 w 129"/>
                  <a:gd name="T1" fmla="*/ 1 h 153"/>
                  <a:gd name="T2" fmla="*/ 0 w 129"/>
                  <a:gd name="T3" fmla="*/ 1 h 153"/>
                  <a:gd name="T4" fmla="*/ 0 w 129"/>
                  <a:gd name="T5" fmla="*/ 1 h 153"/>
                  <a:gd name="T6" fmla="*/ 0 w 129"/>
                  <a:gd name="T7" fmla="*/ 0 h 153"/>
                  <a:gd name="T8" fmla="*/ 0 w 129"/>
                  <a:gd name="T9" fmla="*/ 0 h 153"/>
                  <a:gd name="T10" fmla="*/ 0 w 129"/>
                  <a:gd name="T11" fmla="*/ 0 h 153"/>
                  <a:gd name="T12" fmla="*/ 0 w 129"/>
                  <a:gd name="T13" fmla="*/ 0 h 153"/>
                  <a:gd name="T14" fmla="*/ 0 w 129"/>
                  <a:gd name="T15" fmla="*/ 0 h 153"/>
                  <a:gd name="T16" fmla="*/ 0 w 129"/>
                  <a:gd name="T17" fmla="*/ 0 h 153"/>
                  <a:gd name="T18" fmla="*/ 0 w 129"/>
                  <a:gd name="T19" fmla="*/ 0 h 153"/>
                  <a:gd name="T20" fmla="*/ 0 w 129"/>
                  <a:gd name="T21" fmla="*/ 0 h 153"/>
                  <a:gd name="T22" fmla="*/ 0 w 129"/>
                  <a:gd name="T23" fmla="*/ 0 h 153"/>
                  <a:gd name="T24" fmla="*/ 0 w 129"/>
                  <a:gd name="T25" fmla="*/ 0 h 153"/>
                  <a:gd name="T26" fmla="*/ 0 w 129"/>
                  <a:gd name="T27" fmla="*/ 0 h 153"/>
                  <a:gd name="T28" fmla="*/ 0 w 129"/>
                  <a:gd name="T29" fmla="*/ 0 h 153"/>
                  <a:gd name="T30" fmla="*/ 0 w 129"/>
                  <a:gd name="T31" fmla="*/ 0 h 153"/>
                  <a:gd name="T32" fmla="*/ 0 w 129"/>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153"/>
                  <a:gd name="T53" fmla="*/ 129 w 129"/>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153">
                    <a:moveTo>
                      <a:pt x="0" y="153"/>
                    </a:moveTo>
                    <a:lnTo>
                      <a:pt x="15" y="146"/>
                    </a:lnTo>
                    <a:lnTo>
                      <a:pt x="30" y="138"/>
                    </a:lnTo>
                    <a:lnTo>
                      <a:pt x="42" y="130"/>
                    </a:lnTo>
                    <a:lnTo>
                      <a:pt x="55" y="122"/>
                    </a:lnTo>
                    <a:lnTo>
                      <a:pt x="66" y="113"/>
                    </a:lnTo>
                    <a:lnTo>
                      <a:pt x="77" y="104"/>
                    </a:lnTo>
                    <a:lnTo>
                      <a:pt x="87" y="95"/>
                    </a:lnTo>
                    <a:lnTo>
                      <a:pt x="96" y="85"/>
                    </a:lnTo>
                    <a:lnTo>
                      <a:pt x="103" y="75"/>
                    </a:lnTo>
                    <a:lnTo>
                      <a:pt x="109" y="64"/>
                    </a:lnTo>
                    <a:lnTo>
                      <a:pt x="115" y="54"/>
                    </a:lnTo>
                    <a:lnTo>
                      <a:pt x="121" y="44"/>
                    </a:lnTo>
                    <a:lnTo>
                      <a:pt x="124" y="33"/>
                    </a:lnTo>
                    <a:lnTo>
                      <a:pt x="126" y="21"/>
                    </a:lnTo>
                    <a:lnTo>
                      <a:pt x="129" y="11"/>
                    </a:lnTo>
                    <a:lnTo>
                      <a:pt x="129" y="0"/>
                    </a:lnTo>
                  </a:path>
                </a:pathLst>
              </a:custGeom>
              <a:noFill/>
              <a:ln w="7938">
                <a:solidFill>
                  <a:srgbClr val="000000"/>
                </a:solidFill>
                <a:prstDash val="solid"/>
                <a:round/>
                <a:headEnd/>
                <a:tailEnd/>
              </a:ln>
            </p:spPr>
            <p:txBody>
              <a:bodyPr/>
              <a:lstStyle/>
              <a:p>
                <a:endParaRPr lang="en-US"/>
              </a:p>
            </p:txBody>
          </p:sp>
          <p:sp>
            <p:nvSpPr>
              <p:cNvPr id="53637" name="Line 4490"/>
              <p:cNvSpPr>
                <a:spLocks noChangeShapeType="1"/>
              </p:cNvSpPr>
              <p:nvPr/>
            </p:nvSpPr>
            <p:spPr bwMode="auto">
              <a:xfrm>
                <a:off x="4088" y="2309"/>
                <a:ext cx="0" cy="0"/>
              </a:xfrm>
              <a:prstGeom prst="line">
                <a:avLst/>
              </a:prstGeom>
              <a:noFill/>
              <a:ln w="7938">
                <a:solidFill>
                  <a:srgbClr val="000000"/>
                </a:solidFill>
                <a:round/>
                <a:headEnd/>
                <a:tailEnd/>
              </a:ln>
            </p:spPr>
            <p:txBody>
              <a:bodyPr/>
              <a:lstStyle/>
              <a:p>
                <a:endParaRPr lang="en-US"/>
              </a:p>
            </p:txBody>
          </p:sp>
          <p:sp>
            <p:nvSpPr>
              <p:cNvPr id="53638" name="Line 4491"/>
              <p:cNvSpPr>
                <a:spLocks noChangeShapeType="1"/>
              </p:cNvSpPr>
              <p:nvPr/>
            </p:nvSpPr>
            <p:spPr bwMode="auto">
              <a:xfrm>
                <a:off x="4088" y="2286"/>
                <a:ext cx="0" cy="0"/>
              </a:xfrm>
              <a:prstGeom prst="line">
                <a:avLst/>
              </a:prstGeom>
              <a:noFill/>
              <a:ln w="7938">
                <a:solidFill>
                  <a:srgbClr val="000000"/>
                </a:solidFill>
                <a:round/>
                <a:headEnd/>
                <a:tailEnd/>
              </a:ln>
            </p:spPr>
            <p:txBody>
              <a:bodyPr/>
              <a:lstStyle/>
              <a:p>
                <a:endParaRPr lang="en-US"/>
              </a:p>
            </p:txBody>
          </p:sp>
          <p:sp>
            <p:nvSpPr>
              <p:cNvPr id="53639" name="Line 4492"/>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0" name="Line 4493"/>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1" name="Line 4494"/>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2" name="Line 4495"/>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3" name="Line 4496"/>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4" name="Line 4497"/>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5" name="Line 4498"/>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6" name="Line 4499"/>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7" name="Line 4500"/>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8" name="Line 4501"/>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49" name="Line 4502"/>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0" name="Line 4503"/>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1" name="Line 4504"/>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2" name="Line 4505"/>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3" name="Line 4506"/>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4" name="Line 4507"/>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5" name="Line 4508"/>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6" name="Line 4509"/>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7" name="Line 4510"/>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8" name="Line 4511"/>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59" name="Line 4512"/>
              <p:cNvSpPr>
                <a:spLocks noChangeShapeType="1"/>
              </p:cNvSpPr>
              <p:nvPr/>
            </p:nvSpPr>
            <p:spPr bwMode="auto">
              <a:xfrm flipV="1">
                <a:off x="4088" y="2286"/>
                <a:ext cx="0" cy="23"/>
              </a:xfrm>
              <a:prstGeom prst="line">
                <a:avLst/>
              </a:prstGeom>
              <a:noFill/>
              <a:ln w="7938">
                <a:solidFill>
                  <a:srgbClr val="000000"/>
                </a:solidFill>
                <a:round/>
                <a:headEnd/>
                <a:tailEnd/>
              </a:ln>
            </p:spPr>
            <p:txBody>
              <a:bodyPr/>
              <a:lstStyle/>
              <a:p>
                <a:endParaRPr lang="en-US"/>
              </a:p>
            </p:txBody>
          </p:sp>
          <p:sp>
            <p:nvSpPr>
              <p:cNvPr id="53660" name="Freeform 4513"/>
              <p:cNvSpPr>
                <a:spLocks/>
              </p:cNvSpPr>
              <p:nvPr/>
            </p:nvSpPr>
            <p:spPr bwMode="auto">
              <a:xfrm>
                <a:off x="3694" y="2531"/>
                <a:ext cx="30" cy="17"/>
              </a:xfrm>
              <a:custGeom>
                <a:avLst/>
                <a:gdLst>
                  <a:gd name="T0" fmla="*/ 0 w 178"/>
                  <a:gd name="T1" fmla="*/ 0 h 103"/>
                  <a:gd name="T2" fmla="*/ 0 w 178"/>
                  <a:gd name="T3" fmla="*/ 0 h 103"/>
                  <a:gd name="T4" fmla="*/ 0 w 178"/>
                  <a:gd name="T5" fmla="*/ 0 h 103"/>
                  <a:gd name="T6" fmla="*/ 0 w 178"/>
                  <a:gd name="T7" fmla="*/ 0 h 103"/>
                  <a:gd name="T8" fmla="*/ 0 w 178"/>
                  <a:gd name="T9" fmla="*/ 0 h 103"/>
                  <a:gd name="T10" fmla="*/ 0 w 178"/>
                  <a:gd name="T11" fmla="*/ 0 h 103"/>
                  <a:gd name="T12" fmla="*/ 0 w 178"/>
                  <a:gd name="T13" fmla="*/ 0 h 103"/>
                  <a:gd name="T14" fmla="*/ 0 w 178"/>
                  <a:gd name="T15" fmla="*/ 0 h 103"/>
                  <a:gd name="T16" fmla="*/ 0 w 178"/>
                  <a:gd name="T17" fmla="*/ 0 h 103"/>
                  <a:gd name="T18" fmla="*/ 0 w 178"/>
                  <a:gd name="T19" fmla="*/ 0 h 103"/>
                  <a:gd name="T20" fmla="*/ 0 w 178"/>
                  <a:gd name="T21" fmla="*/ 0 h 103"/>
                  <a:gd name="T22" fmla="*/ 1 w 178"/>
                  <a:gd name="T23" fmla="*/ 0 h 103"/>
                  <a:gd name="T24" fmla="*/ 1 w 178"/>
                  <a:gd name="T25" fmla="*/ 0 h 103"/>
                  <a:gd name="T26" fmla="*/ 1 w 178"/>
                  <a:gd name="T27" fmla="*/ 0 h 103"/>
                  <a:gd name="T28" fmla="*/ 1 w 178"/>
                  <a:gd name="T29" fmla="*/ 0 h 103"/>
                  <a:gd name="T30" fmla="*/ 1 w 178"/>
                  <a:gd name="T31" fmla="*/ 0 h 103"/>
                  <a:gd name="T32" fmla="*/ 1 w 178"/>
                  <a:gd name="T33" fmla="*/ 0 h 1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8"/>
                  <a:gd name="T52" fmla="*/ 0 h 103"/>
                  <a:gd name="T53" fmla="*/ 178 w 178"/>
                  <a:gd name="T54" fmla="*/ 103 h 1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8" h="103">
                    <a:moveTo>
                      <a:pt x="2" y="0"/>
                    </a:moveTo>
                    <a:lnTo>
                      <a:pt x="0" y="11"/>
                    </a:lnTo>
                    <a:lnTo>
                      <a:pt x="0" y="22"/>
                    </a:lnTo>
                    <a:lnTo>
                      <a:pt x="4" y="32"/>
                    </a:lnTo>
                    <a:lnTo>
                      <a:pt x="8" y="42"/>
                    </a:lnTo>
                    <a:lnTo>
                      <a:pt x="15" y="51"/>
                    </a:lnTo>
                    <a:lnTo>
                      <a:pt x="23" y="60"/>
                    </a:lnTo>
                    <a:lnTo>
                      <a:pt x="33" y="69"/>
                    </a:lnTo>
                    <a:lnTo>
                      <a:pt x="46" y="76"/>
                    </a:lnTo>
                    <a:lnTo>
                      <a:pt x="60" y="84"/>
                    </a:lnTo>
                    <a:lnTo>
                      <a:pt x="74" y="90"/>
                    </a:lnTo>
                    <a:lnTo>
                      <a:pt x="90" y="94"/>
                    </a:lnTo>
                    <a:lnTo>
                      <a:pt x="106" y="99"/>
                    </a:lnTo>
                    <a:lnTo>
                      <a:pt x="123" y="101"/>
                    </a:lnTo>
                    <a:lnTo>
                      <a:pt x="141" y="102"/>
                    </a:lnTo>
                    <a:lnTo>
                      <a:pt x="159" y="103"/>
                    </a:lnTo>
                    <a:lnTo>
                      <a:pt x="178" y="102"/>
                    </a:lnTo>
                  </a:path>
                </a:pathLst>
              </a:custGeom>
              <a:noFill/>
              <a:ln w="7938">
                <a:solidFill>
                  <a:srgbClr val="000000"/>
                </a:solidFill>
                <a:prstDash val="solid"/>
                <a:round/>
                <a:headEnd/>
                <a:tailEnd/>
              </a:ln>
            </p:spPr>
            <p:txBody>
              <a:bodyPr/>
              <a:lstStyle/>
              <a:p>
                <a:endParaRPr lang="en-US"/>
              </a:p>
            </p:txBody>
          </p:sp>
          <p:sp>
            <p:nvSpPr>
              <p:cNvPr id="53661" name="Freeform 4514"/>
              <p:cNvSpPr>
                <a:spLocks/>
              </p:cNvSpPr>
              <p:nvPr/>
            </p:nvSpPr>
            <p:spPr bwMode="auto">
              <a:xfrm>
                <a:off x="3724" y="2547"/>
                <a:ext cx="79" cy="78"/>
              </a:xfrm>
              <a:custGeom>
                <a:avLst/>
                <a:gdLst>
                  <a:gd name="T0" fmla="*/ 1 w 478"/>
                  <a:gd name="T1" fmla="*/ 2 h 469"/>
                  <a:gd name="T2" fmla="*/ 1 w 478"/>
                  <a:gd name="T3" fmla="*/ 2 h 469"/>
                  <a:gd name="T4" fmla="*/ 1 w 478"/>
                  <a:gd name="T5" fmla="*/ 2 h 469"/>
                  <a:gd name="T6" fmla="*/ 1 w 478"/>
                  <a:gd name="T7" fmla="*/ 2 h 469"/>
                  <a:gd name="T8" fmla="*/ 1 w 478"/>
                  <a:gd name="T9" fmla="*/ 2 h 469"/>
                  <a:gd name="T10" fmla="*/ 1 w 478"/>
                  <a:gd name="T11" fmla="*/ 2 h 469"/>
                  <a:gd name="T12" fmla="*/ 1 w 478"/>
                  <a:gd name="T13" fmla="*/ 2 h 469"/>
                  <a:gd name="T14" fmla="*/ 1 w 478"/>
                  <a:gd name="T15" fmla="*/ 2 h 469"/>
                  <a:gd name="T16" fmla="*/ 1 w 478"/>
                  <a:gd name="T17" fmla="*/ 2 h 469"/>
                  <a:gd name="T18" fmla="*/ 2 w 478"/>
                  <a:gd name="T19" fmla="*/ 2 h 469"/>
                  <a:gd name="T20" fmla="*/ 2 w 478"/>
                  <a:gd name="T21" fmla="*/ 2 h 469"/>
                  <a:gd name="T22" fmla="*/ 2 w 478"/>
                  <a:gd name="T23" fmla="*/ 2 h 469"/>
                  <a:gd name="T24" fmla="*/ 2 w 478"/>
                  <a:gd name="T25" fmla="*/ 2 h 469"/>
                  <a:gd name="T26" fmla="*/ 2 w 478"/>
                  <a:gd name="T27" fmla="*/ 2 h 469"/>
                  <a:gd name="T28" fmla="*/ 2 w 478"/>
                  <a:gd name="T29" fmla="*/ 2 h 469"/>
                  <a:gd name="T30" fmla="*/ 2 w 478"/>
                  <a:gd name="T31" fmla="*/ 2 h 469"/>
                  <a:gd name="T32" fmla="*/ 2 w 478"/>
                  <a:gd name="T33" fmla="*/ 2 h 469"/>
                  <a:gd name="T34" fmla="*/ 2 w 478"/>
                  <a:gd name="T35" fmla="*/ 2 h 469"/>
                  <a:gd name="T36" fmla="*/ 2 w 478"/>
                  <a:gd name="T37" fmla="*/ 1 h 469"/>
                  <a:gd name="T38" fmla="*/ 2 w 478"/>
                  <a:gd name="T39" fmla="*/ 1 h 469"/>
                  <a:gd name="T40" fmla="*/ 2 w 478"/>
                  <a:gd name="T41" fmla="*/ 1 h 469"/>
                  <a:gd name="T42" fmla="*/ 2 w 478"/>
                  <a:gd name="T43" fmla="*/ 1 h 469"/>
                  <a:gd name="T44" fmla="*/ 2 w 478"/>
                  <a:gd name="T45" fmla="*/ 1 h 469"/>
                  <a:gd name="T46" fmla="*/ 2 w 478"/>
                  <a:gd name="T47" fmla="*/ 1 h 469"/>
                  <a:gd name="T48" fmla="*/ 2 w 478"/>
                  <a:gd name="T49" fmla="*/ 1 h 469"/>
                  <a:gd name="T50" fmla="*/ 2 w 478"/>
                  <a:gd name="T51" fmla="*/ 1 h 469"/>
                  <a:gd name="T52" fmla="*/ 2 w 478"/>
                  <a:gd name="T53" fmla="*/ 1 h 469"/>
                  <a:gd name="T54" fmla="*/ 2 w 478"/>
                  <a:gd name="T55" fmla="*/ 1 h 469"/>
                  <a:gd name="T56" fmla="*/ 2 w 478"/>
                  <a:gd name="T57" fmla="*/ 1 h 469"/>
                  <a:gd name="T58" fmla="*/ 2 w 478"/>
                  <a:gd name="T59" fmla="*/ 1 h 469"/>
                  <a:gd name="T60" fmla="*/ 2 w 478"/>
                  <a:gd name="T61" fmla="*/ 1 h 469"/>
                  <a:gd name="T62" fmla="*/ 2 w 478"/>
                  <a:gd name="T63" fmla="*/ 1 h 469"/>
                  <a:gd name="T64" fmla="*/ 2 w 478"/>
                  <a:gd name="T65" fmla="*/ 1 h 469"/>
                  <a:gd name="T66" fmla="*/ 2 w 478"/>
                  <a:gd name="T67" fmla="*/ 1 h 469"/>
                  <a:gd name="T68" fmla="*/ 2 w 478"/>
                  <a:gd name="T69" fmla="*/ 1 h 469"/>
                  <a:gd name="T70" fmla="*/ 2 w 478"/>
                  <a:gd name="T71" fmla="*/ 1 h 469"/>
                  <a:gd name="T72" fmla="*/ 2 w 478"/>
                  <a:gd name="T73" fmla="*/ 1 h 469"/>
                  <a:gd name="T74" fmla="*/ 2 w 478"/>
                  <a:gd name="T75" fmla="*/ 1 h 469"/>
                  <a:gd name="T76" fmla="*/ 2 w 478"/>
                  <a:gd name="T77" fmla="*/ 0 h 469"/>
                  <a:gd name="T78" fmla="*/ 2 w 478"/>
                  <a:gd name="T79" fmla="*/ 0 h 469"/>
                  <a:gd name="T80" fmla="*/ 2 w 478"/>
                  <a:gd name="T81" fmla="*/ 0 h 469"/>
                  <a:gd name="T82" fmla="*/ 2 w 478"/>
                  <a:gd name="T83" fmla="*/ 0 h 469"/>
                  <a:gd name="T84" fmla="*/ 2 w 478"/>
                  <a:gd name="T85" fmla="*/ 0 h 469"/>
                  <a:gd name="T86" fmla="*/ 2 w 478"/>
                  <a:gd name="T87" fmla="*/ 0 h 469"/>
                  <a:gd name="T88" fmla="*/ 2 w 478"/>
                  <a:gd name="T89" fmla="*/ 0 h 469"/>
                  <a:gd name="T90" fmla="*/ 1 w 478"/>
                  <a:gd name="T91" fmla="*/ 0 h 469"/>
                  <a:gd name="T92" fmla="*/ 1 w 478"/>
                  <a:gd name="T93" fmla="*/ 0 h 469"/>
                  <a:gd name="T94" fmla="*/ 1 w 478"/>
                  <a:gd name="T95" fmla="*/ 0 h 469"/>
                  <a:gd name="T96" fmla="*/ 1 w 478"/>
                  <a:gd name="T97" fmla="*/ 0 h 469"/>
                  <a:gd name="T98" fmla="*/ 1 w 478"/>
                  <a:gd name="T99" fmla="*/ 0 h 469"/>
                  <a:gd name="T100" fmla="*/ 1 w 478"/>
                  <a:gd name="T101" fmla="*/ 0 h 469"/>
                  <a:gd name="T102" fmla="*/ 0 w 478"/>
                  <a:gd name="T103" fmla="*/ 0 h 469"/>
                  <a:gd name="T104" fmla="*/ 0 w 478"/>
                  <a:gd name="T105" fmla="*/ 0 h 469"/>
                  <a:gd name="T106" fmla="*/ 0 w 478"/>
                  <a:gd name="T107" fmla="*/ 0 h 469"/>
                  <a:gd name="T108" fmla="*/ 0 w 478"/>
                  <a:gd name="T109" fmla="*/ 0 h 4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8"/>
                  <a:gd name="T166" fmla="*/ 0 h 469"/>
                  <a:gd name="T167" fmla="*/ 478 w 478"/>
                  <a:gd name="T168" fmla="*/ 469 h 46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8" h="469">
                    <a:moveTo>
                      <a:pt x="201" y="469"/>
                    </a:moveTo>
                    <a:lnTo>
                      <a:pt x="219" y="465"/>
                    </a:lnTo>
                    <a:lnTo>
                      <a:pt x="237" y="461"/>
                    </a:lnTo>
                    <a:lnTo>
                      <a:pt x="255" y="455"/>
                    </a:lnTo>
                    <a:lnTo>
                      <a:pt x="272" y="449"/>
                    </a:lnTo>
                    <a:lnTo>
                      <a:pt x="288" y="444"/>
                    </a:lnTo>
                    <a:lnTo>
                      <a:pt x="304" y="438"/>
                    </a:lnTo>
                    <a:lnTo>
                      <a:pt x="320" y="431"/>
                    </a:lnTo>
                    <a:lnTo>
                      <a:pt x="335" y="423"/>
                    </a:lnTo>
                    <a:lnTo>
                      <a:pt x="348" y="417"/>
                    </a:lnTo>
                    <a:lnTo>
                      <a:pt x="362" y="409"/>
                    </a:lnTo>
                    <a:lnTo>
                      <a:pt x="374" y="401"/>
                    </a:lnTo>
                    <a:lnTo>
                      <a:pt x="387" y="393"/>
                    </a:lnTo>
                    <a:lnTo>
                      <a:pt x="398" y="384"/>
                    </a:lnTo>
                    <a:lnTo>
                      <a:pt x="410" y="375"/>
                    </a:lnTo>
                    <a:lnTo>
                      <a:pt x="419" y="365"/>
                    </a:lnTo>
                    <a:lnTo>
                      <a:pt x="429" y="355"/>
                    </a:lnTo>
                    <a:lnTo>
                      <a:pt x="437" y="346"/>
                    </a:lnTo>
                    <a:lnTo>
                      <a:pt x="445" y="336"/>
                    </a:lnTo>
                    <a:lnTo>
                      <a:pt x="452" y="326"/>
                    </a:lnTo>
                    <a:lnTo>
                      <a:pt x="458" y="316"/>
                    </a:lnTo>
                    <a:lnTo>
                      <a:pt x="463" y="305"/>
                    </a:lnTo>
                    <a:lnTo>
                      <a:pt x="467" y="295"/>
                    </a:lnTo>
                    <a:lnTo>
                      <a:pt x="472" y="284"/>
                    </a:lnTo>
                    <a:lnTo>
                      <a:pt x="474" y="272"/>
                    </a:lnTo>
                    <a:lnTo>
                      <a:pt x="477" y="262"/>
                    </a:lnTo>
                    <a:lnTo>
                      <a:pt x="478" y="251"/>
                    </a:lnTo>
                    <a:lnTo>
                      <a:pt x="478" y="240"/>
                    </a:lnTo>
                    <a:lnTo>
                      <a:pt x="478" y="228"/>
                    </a:lnTo>
                    <a:lnTo>
                      <a:pt x="475" y="217"/>
                    </a:lnTo>
                    <a:lnTo>
                      <a:pt x="473" y="205"/>
                    </a:lnTo>
                    <a:lnTo>
                      <a:pt x="470" y="194"/>
                    </a:lnTo>
                    <a:lnTo>
                      <a:pt x="465" y="183"/>
                    </a:lnTo>
                    <a:lnTo>
                      <a:pt x="461" y="173"/>
                    </a:lnTo>
                    <a:lnTo>
                      <a:pt x="454" y="161"/>
                    </a:lnTo>
                    <a:lnTo>
                      <a:pt x="447" y="151"/>
                    </a:lnTo>
                    <a:lnTo>
                      <a:pt x="439" y="141"/>
                    </a:lnTo>
                    <a:lnTo>
                      <a:pt x="431" y="131"/>
                    </a:lnTo>
                    <a:lnTo>
                      <a:pt x="422" y="120"/>
                    </a:lnTo>
                    <a:lnTo>
                      <a:pt x="412" y="111"/>
                    </a:lnTo>
                    <a:lnTo>
                      <a:pt x="400" y="102"/>
                    </a:lnTo>
                    <a:lnTo>
                      <a:pt x="389" y="93"/>
                    </a:lnTo>
                    <a:lnTo>
                      <a:pt x="378" y="84"/>
                    </a:lnTo>
                    <a:lnTo>
                      <a:pt x="365" y="76"/>
                    </a:lnTo>
                    <a:lnTo>
                      <a:pt x="352" y="68"/>
                    </a:lnTo>
                    <a:lnTo>
                      <a:pt x="323" y="53"/>
                    </a:lnTo>
                    <a:lnTo>
                      <a:pt x="293" y="41"/>
                    </a:lnTo>
                    <a:lnTo>
                      <a:pt x="261" y="30"/>
                    </a:lnTo>
                    <a:lnTo>
                      <a:pt x="227" y="20"/>
                    </a:lnTo>
                    <a:lnTo>
                      <a:pt x="192" y="13"/>
                    </a:lnTo>
                    <a:lnTo>
                      <a:pt x="155" y="6"/>
                    </a:lnTo>
                    <a:lnTo>
                      <a:pt x="117" y="2"/>
                    </a:lnTo>
                    <a:lnTo>
                      <a:pt x="78" y="0"/>
                    </a:lnTo>
                    <a:lnTo>
                      <a:pt x="39" y="0"/>
                    </a:lnTo>
                    <a:lnTo>
                      <a:pt x="0" y="2"/>
                    </a:lnTo>
                  </a:path>
                </a:pathLst>
              </a:custGeom>
              <a:noFill/>
              <a:ln w="7938">
                <a:solidFill>
                  <a:srgbClr val="000000"/>
                </a:solidFill>
                <a:prstDash val="solid"/>
                <a:round/>
                <a:headEnd/>
                <a:tailEnd/>
              </a:ln>
            </p:spPr>
            <p:txBody>
              <a:bodyPr/>
              <a:lstStyle/>
              <a:p>
                <a:endParaRPr lang="en-US"/>
              </a:p>
            </p:txBody>
          </p:sp>
          <p:sp>
            <p:nvSpPr>
              <p:cNvPr id="53662" name="Freeform 4515"/>
              <p:cNvSpPr>
                <a:spLocks/>
              </p:cNvSpPr>
              <p:nvPr/>
            </p:nvSpPr>
            <p:spPr bwMode="auto">
              <a:xfrm>
                <a:off x="3674" y="2625"/>
                <a:ext cx="18" cy="11"/>
              </a:xfrm>
              <a:custGeom>
                <a:avLst/>
                <a:gdLst>
                  <a:gd name="T0" fmla="*/ 1 w 108"/>
                  <a:gd name="T1" fmla="*/ 0 h 65"/>
                  <a:gd name="T2" fmla="*/ 0 w 108"/>
                  <a:gd name="T3" fmla="*/ 0 h 65"/>
                  <a:gd name="T4" fmla="*/ 0 w 108"/>
                  <a:gd name="T5" fmla="*/ 0 h 65"/>
                  <a:gd name="T6" fmla="*/ 0 w 108"/>
                  <a:gd name="T7" fmla="*/ 0 h 65"/>
                  <a:gd name="T8" fmla="*/ 0 w 108"/>
                  <a:gd name="T9" fmla="*/ 0 h 65"/>
                  <a:gd name="T10" fmla="*/ 0 w 108"/>
                  <a:gd name="T11" fmla="*/ 0 h 65"/>
                  <a:gd name="T12" fmla="*/ 0 w 108"/>
                  <a:gd name="T13" fmla="*/ 0 h 65"/>
                  <a:gd name="T14" fmla="*/ 0 w 108"/>
                  <a:gd name="T15" fmla="*/ 0 h 65"/>
                  <a:gd name="T16" fmla="*/ 0 w 108"/>
                  <a:gd name="T17" fmla="*/ 0 h 65"/>
                  <a:gd name="T18" fmla="*/ 0 w 108"/>
                  <a:gd name="T19" fmla="*/ 0 h 65"/>
                  <a:gd name="T20" fmla="*/ 0 w 108"/>
                  <a:gd name="T21" fmla="*/ 0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65"/>
                  <a:gd name="T35" fmla="*/ 108 w 108"/>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65">
                    <a:moveTo>
                      <a:pt x="108" y="0"/>
                    </a:moveTo>
                    <a:lnTo>
                      <a:pt x="89" y="5"/>
                    </a:lnTo>
                    <a:lnTo>
                      <a:pt x="71" y="9"/>
                    </a:lnTo>
                    <a:lnTo>
                      <a:pt x="53" y="16"/>
                    </a:lnTo>
                    <a:lnTo>
                      <a:pt x="39" y="24"/>
                    </a:lnTo>
                    <a:lnTo>
                      <a:pt x="26" y="33"/>
                    </a:lnTo>
                    <a:lnTo>
                      <a:pt x="15" y="44"/>
                    </a:lnTo>
                    <a:lnTo>
                      <a:pt x="10" y="49"/>
                    </a:lnTo>
                    <a:lnTo>
                      <a:pt x="7" y="54"/>
                    </a:lnTo>
                    <a:lnTo>
                      <a:pt x="4" y="59"/>
                    </a:lnTo>
                    <a:lnTo>
                      <a:pt x="0" y="65"/>
                    </a:lnTo>
                  </a:path>
                </a:pathLst>
              </a:custGeom>
              <a:noFill/>
              <a:ln w="7938">
                <a:solidFill>
                  <a:srgbClr val="000000"/>
                </a:solidFill>
                <a:prstDash val="solid"/>
                <a:round/>
                <a:headEnd/>
                <a:tailEnd/>
              </a:ln>
            </p:spPr>
            <p:txBody>
              <a:bodyPr/>
              <a:lstStyle/>
              <a:p>
                <a:endParaRPr lang="en-US"/>
              </a:p>
            </p:txBody>
          </p:sp>
          <p:sp>
            <p:nvSpPr>
              <p:cNvPr id="53663" name="Freeform 4516"/>
              <p:cNvSpPr>
                <a:spLocks/>
              </p:cNvSpPr>
              <p:nvPr/>
            </p:nvSpPr>
            <p:spPr bwMode="auto">
              <a:xfrm>
                <a:off x="3555" y="2485"/>
                <a:ext cx="140" cy="54"/>
              </a:xfrm>
              <a:custGeom>
                <a:avLst/>
                <a:gdLst>
                  <a:gd name="T0" fmla="*/ 4 w 839"/>
                  <a:gd name="T1" fmla="*/ 1 h 328"/>
                  <a:gd name="T2" fmla="*/ 4 w 839"/>
                  <a:gd name="T3" fmla="*/ 1 h 328"/>
                  <a:gd name="T4" fmla="*/ 4 w 839"/>
                  <a:gd name="T5" fmla="*/ 1 h 328"/>
                  <a:gd name="T6" fmla="*/ 4 w 839"/>
                  <a:gd name="T7" fmla="*/ 1 h 328"/>
                  <a:gd name="T8" fmla="*/ 4 w 839"/>
                  <a:gd name="T9" fmla="*/ 1 h 328"/>
                  <a:gd name="T10" fmla="*/ 4 w 839"/>
                  <a:gd name="T11" fmla="*/ 1 h 328"/>
                  <a:gd name="T12" fmla="*/ 4 w 839"/>
                  <a:gd name="T13" fmla="*/ 1 h 328"/>
                  <a:gd name="T14" fmla="*/ 4 w 839"/>
                  <a:gd name="T15" fmla="*/ 1 h 328"/>
                  <a:gd name="T16" fmla="*/ 4 w 839"/>
                  <a:gd name="T17" fmla="*/ 1 h 328"/>
                  <a:gd name="T18" fmla="*/ 4 w 839"/>
                  <a:gd name="T19" fmla="*/ 1 h 328"/>
                  <a:gd name="T20" fmla="*/ 4 w 839"/>
                  <a:gd name="T21" fmla="*/ 1 h 328"/>
                  <a:gd name="T22" fmla="*/ 4 w 839"/>
                  <a:gd name="T23" fmla="*/ 1 h 328"/>
                  <a:gd name="T24" fmla="*/ 4 w 839"/>
                  <a:gd name="T25" fmla="*/ 1 h 328"/>
                  <a:gd name="T26" fmla="*/ 4 w 839"/>
                  <a:gd name="T27" fmla="*/ 0 h 328"/>
                  <a:gd name="T28" fmla="*/ 4 w 839"/>
                  <a:gd name="T29" fmla="*/ 0 h 328"/>
                  <a:gd name="T30" fmla="*/ 4 w 839"/>
                  <a:gd name="T31" fmla="*/ 0 h 328"/>
                  <a:gd name="T32" fmla="*/ 3 w 839"/>
                  <a:gd name="T33" fmla="*/ 0 h 328"/>
                  <a:gd name="T34" fmla="*/ 3 w 839"/>
                  <a:gd name="T35" fmla="*/ 0 h 328"/>
                  <a:gd name="T36" fmla="*/ 3 w 839"/>
                  <a:gd name="T37" fmla="*/ 0 h 328"/>
                  <a:gd name="T38" fmla="*/ 3 w 839"/>
                  <a:gd name="T39" fmla="*/ 0 h 328"/>
                  <a:gd name="T40" fmla="*/ 3 w 839"/>
                  <a:gd name="T41" fmla="*/ 0 h 328"/>
                  <a:gd name="T42" fmla="*/ 3 w 839"/>
                  <a:gd name="T43" fmla="*/ 0 h 328"/>
                  <a:gd name="T44" fmla="*/ 3 w 839"/>
                  <a:gd name="T45" fmla="*/ 0 h 328"/>
                  <a:gd name="T46" fmla="*/ 3 w 839"/>
                  <a:gd name="T47" fmla="*/ 0 h 328"/>
                  <a:gd name="T48" fmla="*/ 2 w 839"/>
                  <a:gd name="T49" fmla="*/ 0 h 328"/>
                  <a:gd name="T50" fmla="*/ 2 w 839"/>
                  <a:gd name="T51" fmla="*/ 0 h 328"/>
                  <a:gd name="T52" fmla="*/ 2 w 839"/>
                  <a:gd name="T53" fmla="*/ 0 h 328"/>
                  <a:gd name="T54" fmla="*/ 2 w 839"/>
                  <a:gd name="T55" fmla="*/ 0 h 328"/>
                  <a:gd name="T56" fmla="*/ 2 w 839"/>
                  <a:gd name="T57" fmla="*/ 0 h 328"/>
                  <a:gd name="T58" fmla="*/ 2 w 839"/>
                  <a:gd name="T59" fmla="*/ 0 h 328"/>
                  <a:gd name="T60" fmla="*/ 2 w 839"/>
                  <a:gd name="T61" fmla="*/ 0 h 328"/>
                  <a:gd name="T62" fmla="*/ 1 w 839"/>
                  <a:gd name="T63" fmla="*/ 0 h 328"/>
                  <a:gd name="T64" fmla="*/ 1 w 839"/>
                  <a:gd name="T65" fmla="*/ 0 h 328"/>
                  <a:gd name="T66" fmla="*/ 1 w 839"/>
                  <a:gd name="T67" fmla="*/ 0 h 328"/>
                  <a:gd name="T68" fmla="*/ 1 w 839"/>
                  <a:gd name="T69" fmla="*/ 0 h 328"/>
                  <a:gd name="T70" fmla="*/ 1 w 839"/>
                  <a:gd name="T71" fmla="*/ 0 h 328"/>
                  <a:gd name="T72" fmla="*/ 1 w 839"/>
                  <a:gd name="T73" fmla="*/ 0 h 328"/>
                  <a:gd name="T74" fmla="*/ 1 w 839"/>
                  <a:gd name="T75" fmla="*/ 0 h 328"/>
                  <a:gd name="T76" fmla="*/ 1 w 839"/>
                  <a:gd name="T77" fmla="*/ 0 h 328"/>
                  <a:gd name="T78" fmla="*/ 0 w 839"/>
                  <a:gd name="T79" fmla="*/ 0 h 328"/>
                  <a:gd name="T80" fmla="*/ 0 w 839"/>
                  <a:gd name="T81" fmla="*/ 0 h 328"/>
                  <a:gd name="T82" fmla="*/ 0 w 839"/>
                  <a:gd name="T83" fmla="*/ 1 h 328"/>
                  <a:gd name="T84" fmla="*/ 0 w 839"/>
                  <a:gd name="T85" fmla="*/ 1 h 328"/>
                  <a:gd name="T86" fmla="*/ 0 w 839"/>
                  <a:gd name="T87" fmla="*/ 1 h 328"/>
                  <a:gd name="T88" fmla="*/ 0 w 839"/>
                  <a:gd name="T89" fmla="*/ 1 h 328"/>
                  <a:gd name="T90" fmla="*/ 0 w 839"/>
                  <a:gd name="T91" fmla="*/ 1 h 328"/>
                  <a:gd name="T92" fmla="*/ 0 w 839"/>
                  <a:gd name="T93" fmla="*/ 1 h 328"/>
                  <a:gd name="T94" fmla="*/ 0 w 839"/>
                  <a:gd name="T95" fmla="*/ 1 h 328"/>
                  <a:gd name="T96" fmla="*/ 0 w 839"/>
                  <a:gd name="T97" fmla="*/ 1 h 328"/>
                  <a:gd name="T98" fmla="*/ 0 w 839"/>
                  <a:gd name="T99" fmla="*/ 1 h 328"/>
                  <a:gd name="T100" fmla="*/ 0 w 839"/>
                  <a:gd name="T101" fmla="*/ 1 h 328"/>
                  <a:gd name="T102" fmla="*/ 0 w 839"/>
                  <a:gd name="T103" fmla="*/ 1 h 328"/>
                  <a:gd name="T104" fmla="*/ 0 w 839"/>
                  <a:gd name="T105" fmla="*/ 1 h 328"/>
                  <a:gd name="T106" fmla="*/ 0 w 839"/>
                  <a:gd name="T107" fmla="*/ 1 h 328"/>
                  <a:gd name="T108" fmla="*/ 0 w 839"/>
                  <a:gd name="T109" fmla="*/ 1 h 328"/>
                  <a:gd name="T110" fmla="*/ 0 w 839"/>
                  <a:gd name="T111" fmla="*/ 1 h 328"/>
                  <a:gd name="T112" fmla="*/ 0 w 839"/>
                  <a:gd name="T113" fmla="*/ 1 h 328"/>
                  <a:gd name="T114" fmla="*/ 0 w 839"/>
                  <a:gd name="T115" fmla="*/ 1 h 328"/>
                  <a:gd name="T116" fmla="*/ 0 w 839"/>
                  <a:gd name="T117" fmla="*/ 1 h 328"/>
                  <a:gd name="T118" fmla="*/ 0 w 839"/>
                  <a:gd name="T119" fmla="*/ 1 h 328"/>
                  <a:gd name="T120" fmla="*/ 0 w 839"/>
                  <a:gd name="T121" fmla="*/ 1 h 3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39"/>
                  <a:gd name="T184" fmla="*/ 0 h 328"/>
                  <a:gd name="T185" fmla="*/ 839 w 839"/>
                  <a:gd name="T186" fmla="*/ 328 h 3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39" h="328">
                    <a:moveTo>
                      <a:pt x="835" y="276"/>
                    </a:moveTo>
                    <a:lnTo>
                      <a:pt x="837" y="267"/>
                    </a:lnTo>
                    <a:lnTo>
                      <a:pt x="838" y="258"/>
                    </a:lnTo>
                    <a:lnTo>
                      <a:pt x="839" y="249"/>
                    </a:lnTo>
                    <a:lnTo>
                      <a:pt x="839" y="239"/>
                    </a:lnTo>
                    <a:lnTo>
                      <a:pt x="838" y="230"/>
                    </a:lnTo>
                    <a:lnTo>
                      <a:pt x="837" y="221"/>
                    </a:lnTo>
                    <a:lnTo>
                      <a:pt x="836" y="211"/>
                    </a:lnTo>
                    <a:lnTo>
                      <a:pt x="833" y="202"/>
                    </a:lnTo>
                    <a:lnTo>
                      <a:pt x="827" y="184"/>
                    </a:lnTo>
                    <a:lnTo>
                      <a:pt x="819" y="167"/>
                    </a:lnTo>
                    <a:lnTo>
                      <a:pt x="807" y="150"/>
                    </a:lnTo>
                    <a:lnTo>
                      <a:pt x="794" y="133"/>
                    </a:lnTo>
                    <a:lnTo>
                      <a:pt x="779" y="117"/>
                    </a:lnTo>
                    <a:lnTo>
                      <a:pt x="762" y="102"/>
                    </a:lnTo>
                    <a:lnTo>
                      <a:pt x="743" y="88"/>
                    </a:lnTo>
                    <a:lnTo>
                      <a:pt x="721" y="74"/>
                    </a:lnTo>
                    <a:lnTo>
                      <a:pt x="698" y="62"/>
                    </a:lnTo>
                    <a:lnTo>
                      <a:pt x="673" y="50"/>
                    </a:lnTo>
                    <a:lnTo>
                      <a:pt x="647" y="39"/>
                    </a:lnTo>
                    <a:lnTo>
                      <a:pt x="619" y="30"/>
                    </a:lnTo>
                    <a:lnTo>
                      <a:pt x="590" y="21"/>
                    </a:lnTo>
                    <a:lnTo>
                      <a:pt x="560" y="14"/>
                    </a:lnTo>
                    <a:lnTo>
                      <a:pt x="529" y="9"/>
                    </a:lnTo>
                    <a:lnTo>
                      <a:pt x="499" y="5"/>
                    </a:lnTo>
                    <a:lnTo>
                      <a:pt x="467" y="1"/>
                    </a:lnTo>
                    <a:lnTo>
                      <a:pt x="436" y="0"/>
                    </a:lnTo>
                    <a:lnTo>
                      <a:pt x="404" y="0"/>
                    </a:lnTo>
                    <a:lnTo>
                      <a:pt x="372" y="1"/>
                    </a:lnTo>
                    <a:lnTo>
                      <a:pt x="342" y="5"/>
                    </a:lnTo>
                    <a:lnTo>
                      <a:pt x="311" y="8"/>
                    </a:lnTo>
                    <a:lnTo>
                      <a:pt x="281" y="14"/>
                    </a:lnTo>
                    <a:lnTo>
                      <a:pt x="252" y="21"/>
                    </a:lnTo>
                    <a:lnTo>
                      <a:pt x="223" y="29"/>
                    </a:lnTo>
                    <a:lnTo>
                      <a:pt x="195" y="38"/>
                    </a:lnTo>
                    <a:lnTo>
                      <a:pt x="168" y="49"/>
                    </a:lnTo>
                    <a:lnTo>
                      <a:pt x="143" y="60"/>
                    </a:lnTo>
                    <a:lnTo>
                      <a:pt x="119" y="73"/>
                    </a:lnTo>
                    <a:lnTo>
                      <a:pt x="98" y="88"/>
                    </a:lnTo>
                    <a:lnTo>
                      <a:pt x="78" y="102"/>
                    </a:lnTo>
                    <a:lnTo>
                      <a:pt x="61" y="117"/>
                    </a:lnTo>
                    <a:lnTo>
                      <a:pt x="45" y="133"/>
                    </a:lnTo>
                    <a:lnTo>
                      <a:pt x="32" y="150"/>
                    </a:lnTo>
                    <a:lnTo>
                      <a:pt x="22" y="167"/>
                    </a:lnTo>
                    <a:lnTo>
                      <a:pt x="13" y="184"/>
                    </a:lnTo>
                    <a:lnTo>
                      <a:pt x="9" y="193"/>
                    </a:lnTo>
                    <a:lnTo>
                      <a:pt x="7" y="202"/>
                    </a:lnTo>
                    <a:lnTo>
                      <a:pt x="3" y="211"/>
                    </a:lnTo>
                    <a:lnTo>
                      <a:pt x="2" y="221"/>
                    </a:lnTo>
                    <a:lnTo>
                      <a:pt x="1" y="230"/>
                    </a:lnTo>
                    <a:lnTo>
                      <a:pt x="0" y="239"/>
                    </a:lnTo>
                    <a:lnTo>
                      <a:pt x="0" y="248"/>
                    </a:lnTo>
                    <a:lnTo>
                      <a:pt x="1" y="257"/>
                    </a:lnTo>
                    <a:lnTo>
                      <a:pt x="2" y="266"/>
                    </a:lnTo>
                    <a:lnTo>
                      <a:pt x="5" y="275"/>
                    </a:lnTo>
                    <a:lnTo>
                      <a:pt x="7" y="284"/>
                    </a:lnTo>
                    <a:lnTo>
                      <a:pt x="9" y="293"/>
                    </a:lnTo>
                    <a:lnTo>
                      <a:pt x="14" y="302"/>
                    </a:lnTo>
                    <a:lnTo>
                      <a:pt x="17" y="311"/>
                    </a:lnTo>
                    <a:lnTo>
                      <a:pt x="23" y="320"/>
                    </a:lnTo>
                    <a:lnTo>
                      <a:pt x="28" y="328"/>
                    </a:lnTo>
                  </a:path>
                </a:pathLst>
              </a:custGeom>
              <a:noFill/>
              <a:ln w="7938">
                <a:solidFill>
                  <a:srgbClr val="000000"/>
                </a:solidFill>
                <a:prstDash val="solid"/>
                <a:round/>
                <a:headEnd/>
                <a:tailEnd/>
              </a:ln>
            </p:spPr>
            <p:txBody>
              <a:bodyPr/>
              <a:lstStyle/>
              <a:p>
                <a:endParaRPr lang="en-US"/>
              </a:p>
            </p:txBody>
          </p:sp>
          <p:sp>
            <p:nvSpPr>
              <p:cNvPr id="53664" name="Freeform 4517"/>
              <p:cNvSpPr>
                <a:spLocks/>
              </p:cNvSpPr>
              <p:nvPr/>
            </p:nvSpPr>
            <p:spPr bwMode="auto">
              <a:xfrm>
                <a:off x="3542" y="2539"/>
                <a:ext cx="20" cy="20"/>
              </a:xfrm>
              <a:custGeom>
                <a:avLst/>
                <a:gdLst>
                  <a:gd name="T0" fmla="*/ 0 w 120"/>
                  <a:gd name="T1" fmla="*/ 1 h 120"/>
                  <a:gd name="T2" fmla="*/ 0 w 120"/>
                  <a:gd name="T3" fmla="*/ 1 h 120"/>
                  <a:gd name="T4" fmla="*/ 0 w 120"/>
                  <a:gd name="T5" fmla="*/ 1 h 120"/>
                  <a:gd name="T6" fmla="*/ 0 w 120"/>
                  <a:gd name="T7" fmla="*/ 1 h 120"/>
                  <a:gd name="T8" fmla="*/ 0 w 120"/>
                  <a:gd name="T9" fmla="*/ 1 h 120"/>
                  <a:gd name="T10" fmla="*/ 0 w 120"/>
                  <a:gd name="T11" fmla="*/ 1 h 120"/>
                  <a:gd name="T12" fmla="*/ 0 w 120"/>
                  <a:gd name="T13" fmla="*/ 1 h 120"/>
                  <a:gd name="T14" fmla="*/ 1 w 120"/>
                  <a:gd name="T15" fmla="*/ 0 h 120"/>
                  <a:gd name="T16" fmla="*/ 1 w 120"/>
                  <a:gd name="T17" fmla="*/ 0 h 120"/>
                  <a:gd name="T18" fmla="*/ 1 w 120"/>
                  <a:gd name="T19" fmla="*/ 0 h 120"/>
                  <a:gd name="T20" fmla="*/ 1 w 120"/>
                  <a:gd name="T21" fmla="*/ 0 h 120"/>
                  <a:gd name="T22" fmla="*/ 1 w 120"/>
                  <a:gd name="T23" fmla="*/ 0 h 120"/>
                  <a:gd name="T24" fmla="*/ 1 w 120"/>
                  <a:gd name="T25" fmla="*/ 0 h 120"/>
                  <a:gd name="T26" fmla="*/ 1 w 120"/>
                  <a:gd name="T27" fmla="*/ 0 h 120"/>
                  <a:gd name="T28" fmla="*/ 1 w 120"/>
                  <a:gd name="T29" fmla="*/ 0 h 120"/>
                  <a:gd name="T30" fmla="*/ 1 w 120"/>
                  <a:gd name="T31" fmla="*/ 0 h 120"/>
                  <a:gd name="T32" fmla="*/ 1 w 120"/>
                  <a:gd name="T33" fmla="*/ 0 h 1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0"/>
                  <a:gd name="T52" fmla="*/ 0 h 120"/>
                  <a:gd name="T53" fmla="*/ 120 w 120"/>
                  <a:gd name="T54" fmla="*/ 120 h 1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0" h="120">
                    <a:moveTo>
                      <a:pt x="0" y="120"/>
                    </a:moveTo>
                    <a:lnTo>
                      <a:pt x="16" y="117"/>
                    </a:lnTo>
                    <a:lnTo>
                      <a:pt x="31" y="114"/>
                    </a:lnTo>
                    <a:lnTo>
                      <a:pt x="46" y="109"/>
                    </a:lnTo>
                    <a:lnTo>
                      <a:pt x="59" y="104"/>
                    </a:lnTo>
                    <a:lnTo>
                      <a:pt x="72" y="98"/>
                    </a:lnTo>
                    <a:lnTo>
                      <a:pt x="83" y="91"/>
                    </a:lnTo>
                    <a:lnTo>
                      <a:pt x="92" y="83"/>
                    </a:lnTo>
                    <a:lnTo>
                      <a:pt x="101" y="75"/>
                    </a:lnTo>
                    <a:lnTo>
                      <a:pt x="108" y="66"/>
                    </a:lnTo>
                    <a:lnTo>
                      <a:pt x="114" y="57"/>
                    </a:lnTo>
                    <a:lnTo>
                      <a:pt x="117" y="48"/>
                    </a:lnTo>
                    <a:lnTo>
                      <a:pt x="120" y="38"/>
                    </a:lnTo>
                    <a:lnTo>
                      <a:pt x="120" y="29"/>
                    </a:lnTo>
                    <a:lnTo>
                      <a:pt x="117" y="20"/>
                    </a:lnTo>
                    <a:lnTo>
                      <a:pt x="114" y="11"/>
                    </a:lnTo>
                    <a:lnTo>
                      <a:pt x="109" y="0"/>
                    </a:lnTo>
                  </a:path>
                </a:pathLst>
              </a:custGeom>
              <a:noFill/>
              <a:ln w="7938">
                <a:solidFill>
                  <a:srgbClr val="000000"/>
                </a:solidFill>
                <a:prstDash val="solid"/>
                <a:round/>
                <a:headEnd/>
                <a:tailEnd/>
              </a:ln>
            </p:spPr>
            <p:txBody>
              <a:bodyPr/>
              <a:lstStyle/>
              <a:p>
                <a:endParaRPr lang="en-US"/>
              </a:p>
            </p:txBody>
          </p:sp>
          <p:sp>
            <p:nvSpPr>
              <p:cNvPr id="53665" name="Freeform 4518"/>
              <p:cNvSpPr>
                <a:spLocks/>
              </p:cNvSpPr>
              <p:nvPr/>
            </p:nvSpPr>
            <p:spPr bwMode="auto">
              <a:xfrm>
                <a:off x="3504" y="2559"/>
                <a:ext cx="38" cy="27"/>
              </a:xfrm>
              <a:custGeom>
                <a:avLst/>
                <a:gdLst>
                  <a:gd name="T0" fmla="*/ 1 w 227"/>
                  <a:gd name="T1" fmla="*/ 0 h 162"/>
                  <a:gd name="T2" fmla="*/ 1 w 227"/>
                  <a:gd name="T3" fmla="*/ 0 h 162"/>
                  <a:gd name="T4" fmla="*/ 1 w 227"/>
                  <a:gd name="T5" fmla="*/ 0 h 162"/>
                  <a:gd name="T6" fmla="*/ 1 w 227"/>
                  <a:gd name="T7" fmla="*/ 0 h 162"/>
                  <a:gd name="T8" fmla="*/ 1 w 227"/>
                  <a:gd name="T9" fmla="*/ 0 h 162"/>
                  <a:gd name="T10" fmla="*/ 1 w 227"/>
                  <a:gd name="T11" fmla="*/ 0 h 162"/>
                  <a:gd name="T12" fmla="*/ 1 w 227"/>
                  <a:gd name="T13" fmla="*/ 0 h 162"/>
                  <a:gd name="T14" fmla="*/ 0 w 227"/>
                  <a:gd name="T15" fmla="*/ 0 h 162"/>
                  <a:gd name="T16" fmla="*/ 0 w 227"/>
                  <a:gd name="T17" fmla="*/ 0 h 162"/>
                  <a:gd name="T18" fmla="*/ 0 w 227"/>
                  <a:gd name="T19" fmla="*/ 0 h 162"/>
                  <a:gd name="T20" fmla="*/ 0 w 227"/>
                  <a:gd name="T21" fmla="*/ 0 h 162"/>
                  <a:gd name="T22" fmla="*/ 0 w 227"/>
                  <a:gd name="T23" fmla="*/ 0 h 162"/>
                  <a:gd name="T24" fmla="*/ 0 w 227"/>
                  <a:gd name="T25" fmla="*/ 0 h 162"/>
                  <a:gd name="T26" fmla="*/ 0 w 227"/>
                  <a:gd name="T27" fmla="*/ 0 h 162"/>
                  <a:gd name="T28" fmla="*/ 0 w 227"/>
                  <a:gd name="T29" fmla="*/ 1 h 162"/>
                  <a:gd name="T30" fmla="*/ 0 w 227"/>
                  <a:gd name="T31" fmla="*/ 1 h 162"/>
                  <a:gd name="T32" fmla="*/ 0 w 227"/>
                  <a:gd name="T33" fmla="*/ 1 h 1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7"/>
                  <a:gd name="T52" fmla="*/ 0 h 162"/>
                  <a:gd name="T53" fmla="*/ 227 w 227"/>
                  <a:gd name="T54" fmla="*/ 162 h 1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7" h="162">
                    <a:moveTo>
                      <a:pt x="227" y="0"/>
                    </a:moveTo>
                    <a:lnTo>
                      <a:pt x="202" y="4"/>
                    </a:lnTo>
                    <a:lnTo>
                      <a:pt x="180" y="9"/>
                    </a:lnTo>
                    <a:lnTo>
                      <a:pt x="158" y="15"/>
                    </a:lnTo>
                    <a:lnTo>
                      <a:pt x="137" y="22"/>
                    </a:lnTo>
                    <a:lnTo>
                      <a:pt x="117" y="30"/>
                    </a:lnTo>
                    <a:lnTo>
                      <a:pt x="99" y="38"/>
                    </a:lnTo>
                    <a:lnTo>
                      <a:pt x="82" y="48"/>
                    </a:lnTo>
                    <a:lnTo>
                      <a:pt x="66" y="59"/>
                    </a:lnTo>
                    <a:lnTo>
                      <a:pt x="51" y="70"/>
                    </a:lnTo>
                    <a:lnTo>
                      <a:pt x="39" y="81"/>
                    </a:lnTo>
                    <a:lnTo>
                      <a:pt x="28" y="94"/>
                    </a:lnTo>
                    <a:lnTo>
                      <a:pt x="18" y="106"/>
                    </a:lnTo>
                    <a:lnTo>
                      <a:pt x="11" y="120"/>
                    </a:lnTo>
                    <a:lnTo>
                      <a:pt x="6" y="133"/>
                    </a:lnTo>
                    <a:lnTo>
                      <a:pt x="1" y="147"/>
                    </a:lnTo>
                    <a:lnTo>
                      <a:pt x="0" y="162"/>
                    </a:lnTo>
                  </a:path>
                </a:pathLst>
              </a:custGeom>
              <a:noFill/>
              <a:ln w="7938">
                <a:solidFill>
                  <a:srgbClr val="000000"/>
                </a:solidFill>
                <a:prstDash val="solid"/>
                <a:round/>
                <a:headEnd/>
                <a:tailEnd/>
              </a:ln>
            </p:spPr>
            <p:txBody>
              <a:bodyPr/>
              <a:lstStyle/>
              <a:p>
                <a:endParaRPr lang="en-US"/>
              </a:p>
            </p:txBody>
          </p:sp>
          <p:sp>
            <p:nvSpPr>
              <p:cNvPr id="53666" name="Freeform 4519"/>
              <p:cNvSpPr>
                <a:spLocks/>
              </p:cNvSpPr>
              <p:nvPr/>
            </p:nvSpPr>
            <p:spPr bwMode="auto">
              <a:xfrm>
                <a:off x="3479" y="2586"/>
                <a:ext cx="25" cy="15"/>
              </a:xfrm>
              <a:custGeom>
                <a:avLst/>
                <a:gdLst>
                  <a:gd name="T0" fmla="*/ 0 w 152"/>
                  <a:gd name="T1" fmla="*/ 1 h 87"/>
                  <a:gd name="T2" fmla="*/ 0 w 152"/>
                  <a:gd name="T3" fmla="*/ 1 h 87"/>
                  <a:gd name="T4" fmla="*/ 0 w 152"/>
                  <a:gd name="T5" fmla="*/ 1 h 87"/>
                  <a:gd name="T6" fmla="*/ 0 w 152"/>
                  <a:gd name="T7" fmla="*/ 0 h 87"/>
                  <a:gd name="T8" fmla="*/ 0 w 152"/>
                  <a:gd name="T9" fmla="*/ 0 h 87"/>
                  <a:gd name="T10" fmla="*/ 0 w 152"/>
                  <a:gd name="T11" fmla="*/ 0 h 87"/>
                  <a:gd name="T12" fmla="*/ 0 w 152"/>
                  <a:gd name="T13" fmla="*/ 0 h 87"/>
                  <a:gd name="T14" fmla="*/ 0 w 152"/>
                  <a:gd name="T15" fmla="*/ 0 h 87"/>
                  <a:gd name="T16" fmla="*/ 0 w 152"/>
                  <a:gd name="T17" fmla="*/ 0 h 87"/>
                  <a:gd name="T18" fmla="*/ 0 w 152"/>
                  <a:gd name="T19" fmla="*/ 0 h 87"/>
                  <a:gd name="T20" fmla="*/ 0 w 152"/>
                  <a:gd name="T21" fmla="*/ 0 h 87"/>
                  <a:gd name="T22" fmla="*/ 1 w 152"/>
                  <a:gd name="T23" fmla="*/ 0 h 87"/>
                  <a:gd name="T24" fmla="*/ 1 w 152"/>
                  <a:gd name="T25" fmla="*/ 0 h 87"/>
                  <a:gd name="T26" fmla="*/ 1 w 152"/>
                  <a:gd name="T27" fmla="*/ 0 h 87"/>
                  <a:gd name="T28" fmla="*/ 1 w 152"/>
                  <a:gd name="T29" fmla="*/ 0 h 87"/>
                  <a:gd name="T30" fmla="*/ 1 w 152"/>
                  <a:gd name="T31" fmla="*/ 0 h 87"/>
                  <a:gd name="T32" fmla="*/ 1 w 152"/>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7"/>
                  <a:gd name="T53" fmla="*/ 152 w 152"/>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7">
                    <a:moveTo>
                      <a:pt x="0" y="87"/>
                    </a:moveTo>
                    <a:lnTo>
                      <a:pt x="16" y="86"/>
                    </a:lnTo>
                    <a:lnTo>
                      <a:pt x="31" y="85"/>
                    </a:lnTo>
                    <a:lnTo>
                      <a:pt x="46" y="83"/>
                    </a:lnTo>
                    <a:lnTo>
                      <a:pt x="59" y="79"/>
                    </a:lnTo>
                    <a:lnTo>
                      <a:pt x="72" y="76"/>
                    </a:lnTo>
                    <a:lnTo>
                      <a:pt x="84" y="71"/>
                    </a:lnTo>
                    <a:lnTo>
                      <a:pt x="96" y="67"/>
                    </a:lnTo>
                    <a:lnTo>
                      <a:pt x="107" y="61"/>
                    </a:lnTo>
                    <a:lnTo>
                      <a:pt x="116" y="54"/>
                    </a:lnTo>
                    <a:lnTo>
                      <a:pt x="125" y="48"/>
                    </a:lnTo>
                    <a:lnTo>
                      <a:pt x="133" y="41"/>
                    </a:lnTo>
                    <a:lnTo>
                      <a:pt x="139" y="33"/>
                    </a:lnTo>
                    <a:lnTo>
                      <a:pt x="144" y="25"/>
                    </a:lnTo>
                    <a:lnTo>
                      <a:pt x="149" y="17"/>
                    </a:lnTo>
                    <a:lnTo>
                      <a:pt x="151" y="9"/>
                    </a:lnTo>
                    <a:lnTo>
                      <a:pt x="152" y="0"/>
                    </a:lnTo>
                  </a:path>
                </a:pathLst>
              </a:custGeom>
              <a:noFill/>
              <a:ln w="7938">
                <a:solidFill>
                  <a:srgbClr val="000000"/>
                </a:solidFill>
                <a:prstDash val="solid"/>
                <a:round/>
                <a:headEnd/>
                <a:tailEnd/>
              </a:ln>
            </p:spPr>
            <p:txBody>
              <a:bodyPr/>
              <a:lstStyle/>
              <a:p>
                <a:endParaRPr lang="en-US"/>
              </a:p>
            </p:txBody>
          </p:sp>
          <p:sp>
            <p:nvSpPr>
              <p:cNvPr id="53667" name="Freeform 4520"/>
              <p:cNvSpPr>
                <a:spLocks/>
              </p:cNvSpPr>
              <p:nvPr/>
            </p:nvSpPr>
            <p:spPr bwMode="auto">
              <a:xfrm>
                <a:off x="3431" y="2601"/>
                <a:ext cx="48" cy="55"/>
              </a:xfrm>
              <a:custGeom>
                <a:avLst/>
                <a:gdLst>
                  <a:gd name="T0" fmla="*/ 1 w 287"/>
                  <a:gd name="T1" fmla="*/ 0 h 331"/>
                  <a:gd name="T2" fmla="*/ 1 w 287"/>
                  <a:gd name="T3" fmla="*/ 0 h 331"/>
                  <a:gd name="T4" fmla="*/ 1 w 287"/>
                  <a:gd name="T5" fmla="*/ 0 h 331"/>
                  <a:gd name="T6" fmla="*/ 1 w 287"/>
                  <a:gd name="T7" fmla="*/ 0 h 331"/>
                  <a:gd name="T8" fmla="*/ 1 w 287"/>
                  <a:gd name="T9" fmla="*/ 0 h 331"/>
                  <a:gd name="T10" fmla="*/ 1 w 287"/>
                  <a:gd name="T11" fmla="*/ 0 h 331"/>
                  <a:gd name="T12" fmla="*/ 1 w 287"/>
                  <a:gd name="T13" fmla="*/ 0 h 331"/>
                  <a:gd name="T14" fmla="*/ 1 w 287"/>
                  <a:gd name="T15" fmla="*/ 0 h 331"/>
                  <a:gd name="T16" fmla="*/ 1 w 287"/>
                  <a:gd name="T17" fmla="*/ 0 h 331"/>
                  <a:gd name="T18" fmla="*/ 0 w 287"/>
                  <a:gd name="T19" fmla="*/ 0 h 331"/>
                  <a:gd name="T20" fmla="*/ 0 w 287"/>
                  <a:gd name="T21" fmla="*/ 0 h 331"/>
                  <a:gd name="T22" fmla="*/ 0 w 287"/>
                  <a:gd name="T23" fmla="*/ 0 h 331"/>
                  <a:gd name="T24" fmla="*/ 0 w 287"/>
                  <a:gd name="T25" fmla="*/ 0 h 331"/>
                  <a:gd name="T26" fmla="*/ 0 w 287"/>
                  <a:gd name="T27" fmla="*/ 0 h 331"/>
                  <a:gd name="T28" fmla="*/ 0 w 287"/>
                  <a:gd name="T29" fmla="*/ 0 h 331"/>
                  <a:gd name="T30" fmla="*/ 0 w 287"/>
                  <a:gd name="T31" fmla="*/ 0 h 331"/>
                  <a:gd name="T32" fmla="*/ 0 w 287"/>
                  <a:gd name="T33" fmla="*/ 1 h 331"/>
                  <a:gd name="T34" fmla="*/ 0 w 287"/>
                  <a:gd name="T35" fmla="*/ 1 h 331"/>
                  <a:gd name="T36" fmla="*/ 0 w 287"/>
                  <a:gd name="T37" fmla="*/ 1 h 331"/>
                  <a:gd name="T38" fmla="*/ 0 w 287"/>
                  <a:gd name="T39" fmla="*/ 1 h 331"/>
                  <a:gd name="T40" fmla="*/ 0 w 287"/>
                  <a:gd name="T41" fmla="*/ 1 h 331"/>
                  <a:gd name="T42" fmla="*/ 0 w 287"/>
                  <a:gd name="T43" fmla="*/ 1 h 331"/>
                  <a:gd name="T44" fmla="*/ 0 w 287"/>
                  <a:gd name="T45" fmla="*/ 1 h 331"/>
                  <a:gd name="T46" fmla="*/ 0 w 287"/>
                  <a:gd name="T47" fmla="*/ 1 h 331"/>
                  <a:gd name="T48" fmla="*/ 0 w 287"/>
                  <a:gd name="T49" fmla="*/ 1 h 331"/>
                  <a:gd name="T50" fmla="*/ 0 w 287"/>
                  <a:gd name="T51" fmla="*/ 1 h 331"/>
                  <a:gd name="T52" fmla="*/ 0 w 287"/>
                  <a:gd name="T53" fmla="*/ 1 h 331"/>
                  <a:gd name="T54" fmla="*/ 0 w 287"/>
                  <a:gd name="T55" fmla="*/ 1 h 331"/>
                  <a:gd name="T56" fmla="*/ 0 w 287"/>
                  <a:gd name="T57" fmla="*/ 1 h 331"/>
                  <a:gd name="T58" fmla="*/ 0 w 287"/>
                  <a:gd name="T59" fmla="*/ 1 h 331"/>
                  <a:gd name="T60" fmla="*/ 1 w 287"/>
                  <a:gd name="T61" fmla="*/ 1 h 331"/>
                  <a:gd name="T62" fmla="*/ 1 w 287"/>
                  <a:gd name="T63" fmla="*/ 1 h 331"/>
                  <a:gd name="T64" fmla="*/ 1 w 287"/>
                  <a:gd name="T65" fmla="*/ 1 h 331"/>
                  <a:gd name="T66" fmla="*/ 1 w 287"/>
                  <a:gd name="T67" fmla="*/ 1 h 331"/>
                  <a:gd name="T68" fmla="*/ 1 w 287"/>
                  <a:gd name="T69" fmla="*/ 1 h 3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7"/>
                  <a:gd name="T106" fmla="*/ 0 h 331"/>
                  <a:gd name="T107" fmla="*/ 287 w 287"/>
                  <a:gd name="T108" fmla="*/ 331 h 3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7" h="331">
                    <a:moveTo>
                      <a:pt x="287" y="0"/>
                    </a:moveTo>
                    <a:lnTo>
                      <a:pt x="261" y="1"/>
                    </a:lnTo>
                    <a:lnTo>
                      <a:pt x="236" y="4"/>
                    </a:lnTo>
                    <a:lnTo>
                      <a:pt x="211" y="7"/>
                    </a:lnTo>
                    <a:lnTo>
                      <a:pt x="187" y="12"/>
                    </a:lnTo>
                    <a:lnTo>
                      <a:pt x="163" y="17"/>
                    </a:lnTo>
                    <a:lnTo>
                      <a:pt x="142" y="25"/>
                    </a:lnTo>
                    <a:lnTo>
                      <a:pt x="120" y="33"/>
                    </a:lnTo>
                    <a:lnTo>
                      <a:pt x="101" y="42"/>
                    </a:lnTo>
                    <a:lnTo>
                      <a:pt x="83" y="51"/>
                    </a:lnTo>
                    <a:lnTo>
                      <a:pt x="66" y="63"/>
                    </a:lnTo>
                    <a:lnTo>
                      <a:pt x="51" y="74"/>
                    </a:lnTo>
                    <a:lnTo>
                      <a:pt x="37" y="86"/>
                    </a:lnTo>
                    <a:lnTo>
                      <a:pt x="26" y="100"/>
                    </a:lnTo>
                    <a:lnTo>
                      <a:pt x="17" y="114"/>
                    </a:lnTo>
                    <a:lnTo>
                      <a:pt x="9" y="127"/>
                    </a:lnTo>
                    <a:lnTo>
                      <a:pt x="3" y="142"/>
                    </a:lnTo>
                    <a:lnTo>
                      <a:pt x="2" y="150"/>
                    </a:lnTo>
                    <a:lnTo>
                      <a:pt x="1" y="158"/>
                    </a:lnTo>
                    <a:lnTo>
                      <a:pt x="0" y="165"/>
                    </a:lnTo>
                    <a:lnTo>
                      <a:pt x="0" y="173"/>
                    </a:lnTo>
                    <a:lnTo>
                      <a:pt x="1" y="188"/>
                    </a:lnTo>
                    <a:lnTo>
                      <a:pt x="4" y="202"/>
                    </a:lnTo>
                    <a:lnTo>
                      <a:pt x="11" y="216"/>
                    </a:lnTo>
                    <a:lnTo>
                      <a:pt x="18" y="230"/>
                    </a:lnTo>
                    <a:lnTo>
                      <a:pt x="28" y="243"/>
                    </a:lnTo>
                    <a:lnTo>
                      <a:pt x="40" y="256"/>
                    </a:lnTo>
                    <a:lnTo>
                      <a:pt x="53" y="268"/>
                    </a:lnTo>
                    <a:lnTo>
                      <a:pt x="69" y="279"/>
                    </a:lnTo>
                    <a:lnTo>
                      <a:pt x="86" y="291"/>
                    </a:lnTo>
                    <a:lnTo>
                      <a:pt x="104" y="300"/>
                    </a:lnTo>
                    <a:lnTo>
                      <a:pt x="125" y="309"/>
                    </a:lnTo>
                    <a:lnTo>
                      <a:pt x="146" y="317"/>
                    </a:lnTo>
                    <a:lnTo>
                      <a:pt x="169" y="325"/>
                    </a:lnTo>
                    <a:lnTo>
                      <a:pt x="194" y="331"/>
                    </a:lnTo>
                  </a:path>
                </a:pathLst>
              </a:custGeom>
              <a:noFill/>
              <a:ln w="7938">
                <a:solidFill>
                  <a:srgbClr val="000000"/>
                </a:solidFill>
                <a:prstDash val="solid"/>
                <a:round/>
                <a:headEnd/>
                <a:tailEnd/>
              </a:ln>
            </p:spPr>
            <p:txBody>
              <a:bodyPr/>
              <a:lstStyle/>
              <a:p>
                <a:endParaRPr lang="en-US"/>
              </a:p>
            </p:txBody>
          </p:sp>
          <p:sp>
            <p:nvSpPr>
              <p:cNvPr id="53668" name="Freeform 4521"/>
              <p:cNvSpPr>
                <a:spLocks/>
              </p:cNvSpPr>
              <p:nvPr/>
            </p:nvSpPr>
            <p:spPr bwMode="auto">
              <a:xfrm>
                <a:off x="3485" y="2658"/>
                <a:ext cx="19" cy="14"/>
              </a:xfrm>
              <a:custGeom>
                <a:avLst/>
                <a:gdLst>
                  <a:gd name="T0" fmla="*/ 1 w 111"/>
                  <a:gd name="T1" fmla="*/ 0 h 84"/>
                  <a:gd name="T2" fmla="*/ 1 w 111"/>
                  <a:gd name="T3" fmla="*/ 0 h 84"/>
                  <a:gd name="T4" fmla="*/ 1 w 111"/>
                  <a:gd name="T5" fmla="*/ 0 h 84"/>
                  <a:gd name="T6" fmla="*/ 1 w 111"/>
                  <a:gd name="T7" fmla="*/ 0 h 84"/>
                  <a:gd name="T8" fmla="*/ 1 w 111"/>
                  <a:gd name="T9" fmla="*/ 0 h 84"/>
                  <a:gd name="T10" fmla="*/ 1 w 111"/>
                  <a:gd name="T11" fmla="*/ 0 h 84"/>
                  <a:gd name="T12" fmla="*/ 1 w 111"/>
                  <a:gd name="T13" fmla="*/ 0 h 84"/>
                  <a:gd name="T14" fmla="*/ 1 w 111"/>
                  <a:gd name="T15" fmla="*/ 0 h 84"/>
                  <a:gd name="T16" fmla="*/ 0 w 111"/>
                  <a:gd name="T17" fmla="*/ 0 h 84"/>
                  <a:gd name="T18" fmla="*/ 0 w 111"/>
                  <a:gd name="T19" fmla="*/ 0 h 84"/>
                  <a:gd name="T20" fmla="*/ 0 w 111"/>
                  <a:gd name="T21" fmla="*/ 0 h 84"/>
                  <a:gd name="T22" fmla="*/ 0 w 111"/>
                  <a:gd name="T23" fmla="*/ 0 h 84"/>
                  <a:gd name="T24" fmla="*/ 0 w 111"/>
                  <a:gd name="T25" fmla="*/ 0 h 84"/>
                  <a:gd name="T26" fmla="*/ 0 w 111"/>
                  <a:gd name="T27" fmla="*/ 0 h 84"/>
                  <a:gd name="T28" fmla="*/ 0 w 111"/>
                  <a:gd name="T29" fmla="*/ 0 h 84"/>
                  <a:gd name="T30" fmla="*/ 0 w 111"/>
                  <a:gd name="T31" fmla="*/ 0 h 84"/>
                  <a:gd name="T32" fmla="*/ 0 w 111"/>
                  <a:gd name="T33" fmla="*/ 0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84"/>
                  <a:gd name="T53" fmla="*/ 111 w 111"/>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84">
                    <a:moveTo>
                      <a:pt x="111" y="84"/>
                    </a:moveTo>
                    <a:lnTo>
                      <a:pt x="110" y="76"/>
                    </a:lnTo>
                    <a:lnTo>
                      <a:pt x="109" y="69"/>
                    </a:lnTo>
                    <a:lnTo>
                      <a:pt x="106" y="63"/>
                    </a:lnTo>
                    <a:lnTo>
                      <a:pt x="102" y="56"/>
                    </a:lnTo>
                    <a:lnTo>
                      <a:pt x="98" y="49"/>
                    </a:lnTo>
                    <a:lnTo>
                      <a:pt x="92" y="43"/>
                    </a:lnTo>
                    <a:lnTo>
                      <a:pt x="86" y="38"/>
                    </a:lnTo>
                    <a:lnTo>
                      <a:pt x="80" y="32"/>
                    </a:lnTo>
                    <a:lnTo>
                      <a:pt x="72" y="26"/>
                    </a:lnTo>
                    <a:lnTo>
                      <a:pt x="62" y="22"/>
                    </a:lnTo>
                    <a:lnTo>
                      <a:pt x="53" y="16"/>
                    </a:lnTo>
                    <a:lnTo>
                      <a:pt x="44" y="13"/>
                    </a:lnTo>
                    <a:lnTo>
                      <a:pt x="34" y="8"/>
                    </a:lnTo>
                    <a:lnTo>
                      <a:pt x="23" y="6"/>
                    </a:lnTo>
                    <a:lnTo>
                      <a:pt x="11" y="2"/>
                    </a:lnTo>
                    <a:lnTo>
                      <a:pt x="0" y="0"/>
                    </a:lnTo>
                  </a:path>
                </a:pathLst>
              </a:custGeom>
              <a:noFill/>
              <a:ln w="7938">
                <a:solidFill>
                  <a:srgbClr val="000000"/>
                </a:solidFill>
                <a:prstDash val="solid"/>
                <a:round/>
                <a:headEnd/>
                <a:tailEnd/>
              </a:ln>
            </p:spPr>
            <p:txBody>
              <a:bodyPr/>
              <a:lstStyle/>
              <a:p>
                <a:endParaRPr lang="en-US"/>
              </a:p>
            </p:txBody>
          </p:sp>
          <p:sp>
            <p:nvSpPr>
              <p:cNvPr id="53669" name="Freeform 4522"/>
              <p:cNvSpPr>
                <a:spLocks/>
              </p:cNvSpPr>
              <p:nvPr/>
            </p:nvSpPr>
            <p:spPr bwMode="auto">
              <a:xfrm>
                <a:off x="3570" y="2672"/>
                <a:ext cx="32" cy="26"/>
              </a:xfrm>
              <a:custGeom>
                <a:avLst/>
                <a:gdLst>
                  <a:gd name="T0" fmla="*/ 0 w 193"/>
                  <a:gd name="T1" fmla="*/ 1 h 156"/>
                  <a:gd name="T2" fmla="*/ 0 w 193"/>
                  <a:gd name="T3" fmla="*/ 1 h 156"/>
                  <a:gd name="T4" fmla="*/ 0 w 193"/>
                  <a:gd name="T5" fmla="*/ 1 h 156"/>
                  <a:gd name="T6" fmla="*/ 0 w 193"/>
                  <a:gd name="T7" fmla="*/ 1 h 156"/>
                  <a:gd name="T8" fmla="*/ 0 w 193"/>
                  <a:gd name="T9" fmla="*/ 1 h 156"/>
                  <a:gd name="T10" fmla="*/ 0 w 193"/>
                  <a:gd name="T11" fmla="*/ 0 h 156"/>
                  <a:gd name="T12" fmla="*/ 0 w 193"/>
                  <a:gd name="T13" fmla="*/ 0 h 156"/>
                  <a:gd name="T14" fmla="*/ 0 w 193"/>
                  <a:gd name="T15" fmla="*/ 0 h 156"/>
                  <a:gd name="T16" fmla="*/ 1 w 193"/>
                  <a:gd name="T17" fmla="*/ 0 h 156"/>
                  <a:gd name="T18" fmla="*/ 1 w 193"/>
                  <a:gd name="T19" fmla="*/ 0 h 156"/>
                  <a:gd name="T20" fmla="*/ 1 w 193"/>
                  <a:gd name="T21" fmla="*/ 0 h 156"/>
                  <a:gd name="T22" fmla="*/ 1 w 193"/>
                  <a:gd name="T23" fmla="*/ 0 h 156"/>
                  <a:gd name="T24" fmla="*/ 1 w 193"/>
                  <a:gd name="T25" fmla="*/ 0 h 156"/>
                  <a:gd name="T26" fmla="*/ 1 w 193"/>
                  <a:gd name="T27" fmla="*/ 0 h 156"/>
                  <a:gd name="T28" fmla="*/ 1 w 193"/>
                  <a:gd name="T29" fmla="*/ 0 h 156"/>
                  <a:gd name="T30" fmla="*/ 1 w 193"/>
                  <a:gd name="T31" fmla="*/ 0 h 156"/>
                  <a:gd name="T32" fmla="*/ 1 w 193"/>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3"/>
                  <a:gd name="T52" fmla="*/ 0 h 156"/>
                  <a:gd name="T53" fmla="*/ 193 w 193"/>
                  <a:gd name="T54" fmla="*/ 156 h 1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3" h="156">
                    <a:moveTo>
                      <a:pt x="0" y="156"/>
                    </a:moveTo>
                    <a:lnTo>
                      <a:pt x="20" y="151"/>
                    </a:lnTo>
                    <a:lnTo>
                      <a:pt x="40" y="145"/>
                    </a:lnTo>
                    <a:lnTo>
                      <a:pt x="60" y="139"/>
                    </a:lnTo>
                    <a:lnTo>
                      <a:pt x="77" y="131"/>
                    </a:lnTo>
                    <a:lnTo>
                      <a:pt x="94" y="123"/>
                    </a:lnTo>
                    <a:lnTo>
                      <a:pt x="110" y="115"/>
                    </a:lnTo>
                    <a:lnTo>
                      <a:pt x="125" y="105"/>
                    </a:lnTo>
                    <a:lnTo>
                      <a:pt x="138" y="95"/>
                    </a:lnTo>
                    <a:lnTo>
                      <a:pt x="149" y="84"/>
                    </a:lnTo>
                    <a:lnTo>
                      <a:pt x="161" y="74"/>
                    </a:lnTo>
                    <a:lnTo>
                      <a:pt x="170" y="63"/>
                    </a:lnTo>
                    <a:lnTo>
                      <a:pt x="178" y="50"/>
                    </a:lnTo>
                    <a:lnTo>
                      <a:pt x="184" y="39"/>
                    </a:lnTo>
                    <a:lnTo>
                      <a:pt x="188" y="26"/>
                    </a:lnTo>
                    <a:lnTo>
                      <a:pt x="192" y="13"/>
                    </a:lnTo>
                    <a:lnTo>
                      <a:pt x="193" y="0"/>
                    </a:lnTo>
                  </a:path>
                </a:pathLst>
              </a:custGeom>
              <a:noFill/>
              <a:ln w="7938">
                <a:solidFill>
                  <a:srgbClr val="000000"/>
                </a:solidFill>
                <a:prstDash val="solid"/>
                <a:round/>
                <a:headEnd/>
                <a:tailEnd/>
              </a:ln>
            </p:spPr>
            <p:txBody>
              <a:bodyPr/>
              <a:lstStyle/>
              <a:p>
                <a:endParaRPr lang="en-US"/>
              </a:p>
            </p:txBody>
          </p:sp>
          <p:sp>
            <p:nvSpPr>
              <p:cNvPr id="53670" name="Freeform 4523"/>
              <p:cNvSpPr>
                <a:spLocks/>
              </p:cNvSpPr>
              <p:nvPr/>
            </p:nvSpPr>
            <p:spPr bwMode="auto">
              <a:xfrm>
                <a:off x="3504" y="2672"/>
                <a:ext cx="32" cy="26"/>
              </a:xfrm>
              <a:custGeom>
                <a:avLst/>
                <a:gdLst>
                  <a:gd name="T0" fmla="*/ 0 w 193"/>
                  <a:gd name="T1" fmla="*/ 0 h 156"/>
                  <a:gd name="T2" fmla="*/ 0 w 193"/>
                  <a:gd name="T3" fmla="*/ 0 h 156"/>
                  <a:gd name="T4" fmla="*/ 0 w 193"/>
                  <a:gd name="T5" fmla="*/ 0 h 156"/>
                  <a:gd name="T6" fmla="*/ 0 w 193"/>
                  <a:gd name="T7" fmla="*/ 0 h 156"/>
                  <a:gd name="T8" fmla="*/ 0 w 193"/>
                  <a:gd name="T9" fmla="*/ 0 h 156"/>
                  <a:gd name="T10" fmla="*/ 0 w 193"/>
                  <a:gd name="T11" fmla="*/ 0 h 156"/>
                  <a:gd name="T12" fmla="*/ 0 w 193"/>
                  <a:gd name="T13" fmla="*/ 0 h 156"/>
                  <a:gd name="T14" fmla="*/ 0 w 193"/>
                  <a:gd name="T15" fmla="*/ 0 h 156"/>
                  <a:gd name="T16" fmla="*/ 0 w 193"/>
                  <a:gd name="T17" fmla="*/ 0 h 156"/>
                  <a:gd name="T18" fmla="*/ 0 w 193"/>
                  <a:gd name="T19" fmla="*/ 0 h 156"/>
                  <a:gd name="T20" fmla="*/ 0 w 193"/>
                  <a:gd name="T21" fmla="*/ 0 h 156"/>
                  <a:gd name="T22" fmla="*/ 0 w 193"/>
                  <a:gd name="T23" fmla="*/ 0 h 156"/>
                  <a:gd name="T24" fmla="*/ 0 w 193"/>
                  <a:gd name="T25" fmla="*/ 1 h 156"/>
                  <a:gd name="T26" fmla="*/ 1 w 193"/>
                  <a:gd name="T27" fmla="*/ 1 h 156"/>
                  <a:gd name="T28" fmla="*/ 1 w 193"/>
                  <a:gd name="T29" fmla="*/ 1 h 156"/>
                  <a:gd name="T30" fmla="*/ 1 w 193"/>
                  <a:gd name="T31" fmla="*/ 1 h 156"/>
                  <a:gd name="T32" fmla="*/ 1 w 193"/>
                  <a:gd name="T33" fmla="*/ 1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3"/>
                  <a:gd name="T52" fmla="*/ 0 h 156"/>
                  <a:gd name="T53" fmla="*/ 193 w 193"/>
                  <a:gd name="T54" fmla="*/ 156 h 1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3" h="156">
                    <a:moveTo>
                      <a:pt x="0" y="0"/>
                    </a:moveTo>
                    <a:lnTo>
                      <a:pt x="1" y="13"/>
                    </a:lnTo>
                    <a:lnTo>
                      <a:pt x="5" y="26"/>
                    </a:lnTo>
                    <a:lnTo>
                      <a:pt x="9" y="39"/>
                    </a:lnTo>
                    <a:lnTo>
                      <a:pt x="15" y="50"/>
                    </a:lnTo>
                    <a:lnTo>
                      <a:pt x="23" y="63"/>
                    </a:lnTo>
                    <a:lnTo>
                      <a:pt x="32" y="74"/>
                    </a:lnTo>
                    <a:lnTo>
                      <a:pt x="43" y="84"/>
                    </a:lnTo>
                    <a:lnTo>
                      <a:pt x="55" y="95"/>
                    </a:lnTo>
                    <a:lnTo>
                      <a:pt x="68" y="105"/>
                    </a:lnTo>
                    <a:lnTo>
                      <a:pt x="83" y="115"/>
                    </a:lnTo>
                    <a:lnTo>
                      <a:pt x="99" y="123"/>
                    </a:lnTo>
                    <a:lnTo>
                      <a:pt x="116" y="131"/>
                    </a:lnTo>
                    <a:lnTo>
                      <a:pt x="134" y="139"/>
                    </a:lnTo>
                    <a:lnTo>
                      <a:pt x="152" y="145"/>
                    </a:lnTo>
                    <a:lnTo>
                      <a:pt x="173" y="151"/>
                    </a:lnTo>
                    <a:lnTo>
                      <a:pt x="193" y="156"/>
                    </a:lnTo>
                  </a:path>
                </a:pathLst>
              </a:custGeom>
              <a:noFill/>
              <a:ln w="7938">
                <a:solidFill>
                  <a:srgbClr val="000000"/>
                </a:solidFill>
                <a:prstDash val="solid"/>
                <a:round/>
                <a:headEnd/>
                <a:tailEnd/>
              </a:ln>
            </p:spPr>
            <p:txBody>
              <a:bodyPr/>
              <a:lstStyle/>
              <a:p>
                <a:endParaRPr lang="en-US"/>
              </a:p>
            </p:txBody>
          </p:sp>
          <p:sp>
            <p:nvSpPr>
              <p:cNvPr id="53671" name="Freeform 4524"/>
              <p:cNvSpPr>
                <a:spLocks/>
              </p:cNvSpPr>
              <p:nvPr/>
            </p:nvSpPr>
            <p:spPr bwMode="auto">
              <a:xfrm>
                <a:off x="3602" y="2658"/>
                <a:ext cx="19" cy="14"/>
              </a:xfrm>
              <a:custGeom>
                <a:avLst/>
                <a:gdLst>
                  <a:gd name="T0" fmla="*/ 1 w 112"/>
                  <a:gd name="T1" fmla="*/ 0 h 84"/>
                  <a:gd name="T2" fmla="*/ 1 w 112"/>
                  <a:gd name="T3" fmla="*/ 0 h 84"/>
                  <a:gd name="T4" fmla="*/ 1 w 112"/>
                  <a:gd name="T5" fmla="*/ 0 h 84"/>
                  <a:gd name="T6" fmla="*/ 0 w 112"/>
                  <a:gd name="T7" fmla="*/ 0 h 84"/>
                  <a:gd name="T8" fmla="*/ 0 w 112"/>
                  <a:gd name="T9" fmla="*/ 0 h 84"/>
                  <a:gd name="T10" fmla="*/ 0 w 112"/>
                  <a:gd name="T11" fmla="*/ 0 h 84"/>
                  <a:gd name="T12" fmla="*/ 0 w 112"/>
                  <a:gd name="T13" fmla="*/ 0 h 84"/>
                  <a:gd name="T14" fmla="*/ 0 w 112"/>
                  <a:gd name="T15" fmla="*/ 0 h 84"/>
                  <a:gd name="T16" fmla="*/ 0 w 112"/>
                  <a:gd name="T17" fmla="*/ 0 h 84"/>
                  <a:gd name="T18" fmla="*/ 0 w 112"/>
                  <a:gd name="T19" fmla="*/ 0 h 84"/>
                  <a:gd name="T20" fmla="*/ 0 w 112"/>
                  <a:gd name="T21" fmla="*/ 0 h 84"/>
                  <a:gd name="T22" fmla="*/ 0 w 112"/>
                  <a:gd name="T23" fmla="*/ 0 h 84"/>
                  <a:gd name="T24" fmla="*/ 0 w 112"/>
                  <a:gd name="T25" fmla="*/ 0 h 84"/>
                  <a:gd name="T26" fmla="*/ 0 w 112"/>
                  <a:gd name="T27" fmla="*/ 0 h 84"/>
                  <a:gd name="T28" fmla="*/ 0 w 112"/>
                  <a:gd name="T29" fmla="*/ 0 h 84"/>
                  <a:gd name="T30" fmla="*/ 0 w 112"/>
                  <a:gd name="T31" fmla="*/ 0 h 84"/>
                  <a:gd name="T32" fmla="*/ 0 w 112"/>
                  <a:gd name="T33" fmla="*/ 0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
                  <a:gd name="T52" fmla="*/ 0 h 84"/>
                  <a:gd name="T53" fmla="*/ 112 w 11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 h="84">
                    <a:moveTo>
                      <a:pt x="112" y="0"/>
                    </a:moveTo>
                    <a:lnTo>
                      <a:pt x="100" y="2"/>
                    </a:lnTo>
                    <a:lnTo>
                      <a:pt x="88" y="6"/>
                    </a:lnTo>
                    <a:lnTo>
                      <a:pt x="77" y="8"/>
                    </a:lnTo>
                    <a:lnTo>
                      <a:pt x="67" y="13"/>
                    </a:lnTo>
                    <a:lnTo>
                      <a:pt x="58" y="16"/>
                    </a:lnTo>
                    <a:lnTo>
                      <a:pt x="48" y="22"/>
                    </a:lnTo>
                    <a:lnTo>
                      <a:pt x="39" y="26"/>
                    </a:lnTo>
                    <a:lnTo>
                      <a:pt x="33" y="32"/>
                    </a:lnTo>
                    <a:lnTo>
                      <a:pt x="25" y="38"/>
                    </a:lnTo>
                    <a:lnTo>
                      <a:pt x="19" y="43"/>
                    </a:lnTo>
                    <a:lnTo>
                      <a:pt x="13" y="49"/>
                    </a:lnTo>
                    <a:lnTo>
                      <a:pt x="9" y="56"/>
                    </a:lnTo>
                    <a:lnTo>
                      <a:pt x="5" y="63"/>
                    </a:lnTo>
                    <a:lnTo>
                      <a:pt x="3" y="69"/>
                    </a:lnTo>
                    <a:lnTo>
                      <a:pt x="1" y="76"/>
                    </a:lnTo>
                    <a:lnTo>
                      <a:pt x="0" y="84"/>
                    </a:lnTo>
                  </a:path>
                </a:pathLst>
              </a:custGeom>
              <a:noFill/>
              <a:ln w="7938">
                <a:solidFill>
                  <a:srgbClr val="000000"/>
                </a:solidFill>
                <a:prstDash val="solid"/>
                <a:round/>
                <a:headEnd/>
                <a:tailEnd/>
              </a:ln>
            </p:spPr>
            <p:txBody>
              <a:bodyPr/>
              <a:lstStyle/>
              <a:p>
                <a:endParaRPr lang="en-US"/>
              </a:p>
            </p:txBody>
          </p:sp>
          <p:sp>
            <p:nvSpPr>
              <p:cNvPr id="53672" name="Freeform 4525"/>
              <p:cNvSpPr>
                <a:spLocks/>
              </p:cNvSpPr>
              <p:nvPr/>
            </p:nvSpPr>
            <p:spPr bwMode="auto">
              <a:xfrm>
                <a:off x="3643" y="2636"/>
                <a:ext cx="31" cy="20"/>
              </a:xfrm>
              <a:custGeom>
                <a:avLst/>
                <a:gdLst>
                  <a:gd name="T0" fmla="*/ 0 w 185"/>
                  <a:gd name="T1" fmla="*/ 0 h 122"/>
                  <a:gd name="T2" fmla="*/ 0 w 185"/>
                  <a:gd name="T3" fmla="*/ 0 h 122"/>
                  <a:gd name="T4" fmla="*/ 0 w 185"/>
                  <a:gd name="T5" fmla="*/ 0 h 122"/>
                  <a:gd name="T6" fmla="*/ 0 w 185"/>
                  <a:gd name="T7" fmla="*/ 0 h 122"/>
                  <a:gd name="T8" fmla="*/ 0 w 185"/>
                  <a:gd name="T9" fmla="*/ 0 h 122"/>
                  <a:gd name="T10" fmla="*/ 0 w 185"/>
                  <a:gd name="T11" fmla="*/ 0 h 122"/>
                  <a:gd name="T12" fmla="*/ 1 w 185"/>
                  <a:gd name="T13" fmla="*/ 0 h 122"/>
                  <a:gd name="T14" fmla="*/ 1 w 185"/>
                  <a:gd name="T15" fmla="*/ 0 h 122"/>
                  <a:gd name="T16" fmla="*/ 1 w 185"/>
                  <a:gd name="T17" fmla="*/ 0 h 122"/>
                  <a:gd name="T18" fmla="*/ 1 w 185"/>
                  <a:gd name="T19" fmla="*/ 0 h 122"/>
                  <a:gd name="T20" fmla="*/ 1 w 185"/>
                  <a:gd name="T21" fmla="*/ 0 h 122"/>
                  <a:gd name="T22" fmla="*/ 1 w 185"/>
                  <a:gd name="T23" fmla="*/ 0 h 122"/>
                  <a:gd name="T24" fmla="*/ 1 w 185"/>
                  <a:gd name="T25" fmla="*/ 0 h 122"/>
                  <a:gd name="T26" fmla="*/ 1 w 185"/>
                  <a:gd name="T27" fmla="*/ 0 h 122"/>
                  <a:gd name="T28" fmla="*/ 1 w 185"/>
                  <a:gd name="T29" fmla="*/ 0 h 122"/>
                  <a:gd name="T30" fmla="*/ 1 w 185"/>
                  <a:gd name="T31" fmla="*/ 0 h 122"/>
                  <a:gd name="T32" fmla="*/ 1 w 185"/>
                  <a:gd name="T33" fmla="*/ 0 h 1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5"/>
                  <a:gd name="T52" fmla="*/ 0 h 122"/>
                  <a:gd name="T53" fmla="*/ 185 w 185"/>
                  <a:gd name="T54" fmla="*/ 122 h 1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5" h="122">
                    <a:moveTo>
                      <a:pt x="0" y="122"/>
                    </a:moveTo>
                    <a:lnTo>
                      <a:pt x="17" y="117"/>
                    </a:lnTo>
                    <a:lnTo>
                      <a:pt x="33" y="112"/>
                    </a:lnTo>
                    <a:lnTo>
                      <a:pt x="49" y="108"/>
                    </a:lnTo>
                    <a:lnTo>
                      <a:pt x="65" y="102"/>
                    </a:lnTo>
                    <a:lnTo>
                      <a:pt x="80" y="95"/>
                    </a:lnTo>
                    <a:lnTo>
                      <a:pt x="93" y="89"/>
                    </a:lnTo>
                    <a:lnTo>
                      <a:pt x="107" y="82"/>
                    </a:lnTo>
                    <a:lnTo>
                      <a:pt x="119" y="74"/>
                    </a:lnTo>
                    <a:lnTo>
                      <a:pt x="131" y="66"/>
                    </a:lnTo>
                    <a:lnTo>
                      <a:pt x="141" y="58"/>
                    </a:lnTo>
                    <a:lnTo>
                      <a:pt x="151" y="49"/>
                    </a:lnTo>
                    <a:lnTo>
                      <a:pt x="160" y="40"/>
                    </a:lnTo>
                    <a:lnTo>
                      <a:pt x="168" y="31"/>
                    </a:lnTo>
                    <a:lnTo>
                      <a:pt x="175" y="21"/>
                    </a:lnTo>
                    <a:lnTo>
                      <a:pt x="181" y="11"/>
                    </a:lnTo>
                    <a:lnTo>
                      <a:pt x="185" y="0"/>
                    </a:lnTo>
                  </a:path>
                </a:pathLst>
              </a:custGeom>
              <a:noFill/>
              <a:ln w="7938">
                <a:solidFill>
                  <a:srgbClr val="000000"/>
                </a:solidFill>
                <a:prstDash val="solid"/>
                <a:round/>
                <a:headEnd/>
                <a:tailEnd/>
              </a:ln>
            </p:spPr>
            <p:txBody>
              <a:bodyPr/>
              <a:lstStyle/>
              <a:p>
                <a:endParaRPr lang="en-US"/>
              </a:p>
            </p:txBody>
          </p:sp>
          <p:sp>
            <p:nvSpPr>
              <p:cNvPr id="53673" name="Freeform 4526"/>
              <p:cNvSpPr>
                <a:spLocks/>
              </p:cNvSpPr>
              <p:nvPr/>
            </p:nvSpPr>
            <p:spPr bwMode="auto">
              <a:xfrm>
                <a:off x="3517" y="2823"/>
                <a:ext cx="66" cy="9"/>
              </a:xfrm>
              <a:custGeom>
                <a:avLst/>
                <a:gdLst>
                  <a:gd name="T0" fmla="*/ 0 w 398"/>
                  <a:gd name="T1" fmla="*/ 0 h 50"/>
                  <a:gd name="T2" fmla="*/ 0 w 398"/>
                  <a:gd name="T3" fmla="*/ 0 h 50"/>
                  <a:gd name="T4" fmla="*/ 0 w 398"/>
                  <a:gd name="T5" fmla="*/ 0 h 50"/>
                  <a:gd name="T6" fmla="*/ 0 w 398"/>
                  <a:gd name="T7" fmla="*/ 0 h 50"/>
                  <a:gd name="T8" fmla="*/ 0 w 398"/>
                  <a:gd name="T9" fmla="*/ 0 h 50"/>
                  <a:gd name="T10" fmla="*/ 0 w 398"/>
                  <a:gd name="T11" fmla="*/ 0 h 50"/>
                  <a:gd name="T12" fmla="*/ 1 w 398"/>
                  <a:gd name="T13" fmla="*/ 0 h 50"/>
                  <a:gd name="T14" fmla="*/ 1 w 398"/>
                  <a:gd name="T15" fmla="*/ 0 h 50"/>
                  <a:gd name="T16" fmla="*/ 1 w 398"/>
                  <a:gd name="T17" fmla="*/ 0 h 50"/>
                  <a:gd name="T18" fmla="*/ 1 w 398"/>
                  <a:gd name="T19" fmla="*/ 0 h 50"/>
                  <a:gd name="T20" fmla="*/ 1 w 398"/>
                  <a:gd name="T21" fmla="*/ 0 h 50"/>
                  <a:gd name="T22" fmla="*/ 1 w 398"/>
                  <a:gd name="T23" fmla="*/ 0 h 50"/>
                  <a:gd name="T24" fmla="*/ 1 w 398"/>
                  <a:gd name="T25" fmla="*/ 0 h 50"/>
                  <a:gd name="T26" fmla="*/ 1 w 398"/>
                  <a:gd name="T27" fmla="*/ 0 h 50"/>
                  <a:gd name="T28" fmla="*/ 2 w 398"/>
                  <a:gd name="T29" fmla="*/ 0 h 50"/>
                  <a:gd name="T30" fmla="*/ 2 w 398"/>
                  <a:gd name="T31" fmla="*/ 0 h 50"/>
                  <a:gd name="T32" fmla="*/ 2 w 39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8"/>
                  <a:gd name="T52" fmla="*/ 0 h 50"/>
                  <a:gd name="T53" fmla="*/ 398 w 39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8" h="50">
                    <a:moveTo>
                      <a:pt x="0" y="15"/>
                    </a:moveTo>
                    <a:lnTo>
                      <a:pt x="23" y="24"/>
                    </a:lnTo>
                    <a:lnTo>
                      <a:pt x="47" y="32"/>
                    </a:lnTo>
                    <a:lnTo>
                      <a:pt x="72" y="38"/>
                    </a:lnTo>
                    <a:lnTo>
                      <a:pt x="98" y="42"/>
                    </a:lnTo>
                    <a:lnTo>
                      <a:pt x="123" y="47"/>
                    </a:lnTo>
                    <a:lnTo>
                      <a:pt x="151" y="49"/>
                    </a:lnTo>
                    <a:lnTo>
                      <a:pt x="177" y="50"/>
                    </a:lnTo>
                    <a:lnTo>
                      <a:pt x="203" y="49"/>
                    </a:lnTo>
                    <a:lnTo>
                      <a:pt x="230" y="48"/>
                    </a:lnTo>
                    <a:lnTo>
                      <a:pt x="256" y="44"/>
                    </a:lnTo>
                    <a:lnTo>
                      <a:pt x="281" y="41"/>
                    </a:lnTo>
                    <a:lnTo>
                      <a:pt x="306" y="35"/>
                    </a:lnTo>
                    <a:lnTo>
                      <a:pt x="331" y="29"/>
                    </a:lnTo>
                    <a:lnTo>
                      <a:pt x="354" y="21"/>
                    </a:lnTo>
                    <a:lnTo>
                      <a:pt x="377" y="12"/>
                    </a:lnTo>
                    <a:lnTo>
                      <a:pt x="398" y="0"/>
                    </a:lnTo>
                  </a:path>
                </a:pathLst>
              </a:custGeom>
              <a:noFill/>
              <a:ln w="7938">
                <a:solidFill>
                  <a:srgbClr val="000000"/>
                </a:solidFill>
                <a:prstDash val="solid"/>
                <a:round/>
                <a:headEnd/>
                <a:tailEnd/>
              </a:ln>
            </p:spPr>
            <p:txBody>
              <a:bodyPr/>
              <a:lstStyle/>
              <a:p>
                <a:endParaRPr lang="en-US"/>
              </a:p>
            </p:txBody>
          </p:sp>
          <p:sp>
            <p:nvSpPr>
              <p:cNvPr id="53674" name="Freeform 4527"/>
              <p:cNvSpPr>
                <a:spLocks/>
              </p:cNvSpPr>
              <p:nvPr/>
            </p:nvSpPr>
            <p:spPr bwMode="auto">
              <a:xfrm>
                <a:off x="3296" y="2699"/>
                <a:ext cx="221" cy="127"/>
              </a:xfrm>
              <a:custGeom>
                <a:avLst/>
                <a:gdLst>
                  <a:gd name="T0" fmla="*/ 0 w 1323"/>
                  <a:gd name="T1" fmla="*/ 0 h 764"/>
                  <a:gd name="T2" fmla="*/ 0 w 1323"/>
                  <a:gd name="T3" fmla="*/ 0 h 764"/>
                  <a:gd name="T4" fmla="*/ 1 w 1323"/>
                  <a:gd name="T5" fmla="*/ 0 h 764"/>
                  <a:gd name="T6" fmla="*/ 1 w 1323"/>
                  <a:gd name="T7" fmla="*/ 1 h 764"/>
                  <a:gd name="T8" fmla="*/ 1 w 1323"/>
                  <a:gd name="T9" fmla="*/ 1 h 764"/>
                  <a:gd name="T10" fmla="*/ 2 w 1323"/>
                  <a:gd name="T11" fmla="*/ 1 h 764"/>
                  <a:gd name="T12" fmla="*/ 2 w 1323"/>
                  <a:gd name="T13" fmla="*/ 1 h 764"/>
                  <a:gd name="T14" fmla="*/ 3 w 1323"/>
                  <a:gd name="T15" fmla="*/ 2 h 764"/>
                  <a:gd name="T16" fmla="*/ 3 w 1323"/>
                  <a:gd name="T17" fmla="*/ 2 h 764"/>
                  <a:gd name="T18" fmla="*/ 3 w 1323"/>
                  <a:gd name="T19" fmla="*/ 2 h 764"/>
                  <a:gd name="T20" fmla="*/ 4 w 1323"/>
                  <a:gd name="T21" fmla="*/ 2 h 764"/>
                  <a:gd name="T22" fmla="*/ 4 w 1323"/>
                  <a:gd name="T23" fmla="*/ 2 h 764"/>
                  <a:gd name="T24" fmla="*/ 5 w 1323"/>
                  <a:gd name="T25" fmla="*/ 3 h 764"/>
                  <a:gd name="T26" fmla="*/ 5 w 1323"/>
                  <a:gd name="T27" fmla="*/ 3 h 764"/>
                  <a:gd name="T28" fmla="*/ 5 w 1323"/>
                  <a:gd name="T29" fmla="*/ 3 h 764"/>
                  <a:gd name="T30" fmla="*/ 6 w 1323"/>
                  <a:gd name="T31" fmla="*/ 3 h 764"/>
                  <a:gd name="T32" fmla="*/ 6 w 1323"/>
                  <a:gd name="T33" fmla="*/ 3 h 7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23"/>
                  <a:gd name="T52" fmla="*/ 0 h 764"/>
                  <a:gd name="T53" fmla="*/ 1323 w 1323"/>
                  <a:gd name="T54" fmla="*/ 764 h 7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23" h="764">
                    <a:moveTo>
                      <a:pt x="0" y="0"/>
                    </a:moveTo>
                    <a:lnTo>
                      <a:pt x="70" y="55"/>
                    </a:lnTo>
                    <a:lnTo>
                      <a:pt x="143" y="108"/>
                    </a:lnTo>
                    <a:lnTo>
                      <a:pt x="217" y="160"/>
                    </a:lnTo>
                    <a:lnTo>
                      <a:pt x="293" y="212"/>
                    </a:lnTo>
                    <a:lnTo>
                      <a:pt x="370" y="263"/>
                    </a:lnTo>
                    <a:lnTo>
                      <a:pt x="448" y="313"/>
                    </a:lnTo>
                    <a:lnTo>
                      <a:pt x="529" y="362"/>
                    </a:lnTo>
                    <a:lnTo>
                      <a:pt x="611" y="411"/>
                    </a:lnTo>
                    <a:lnTo>
                      <a:pt x="695" y="459"/>
                    </a:lnTo>
                    <a:lnTo>
                      <a:pt x="780" y="505"/>
                    </a:lnTo>
                    <a:lnTo>
                      <a:pt x="867" y="551"/>
                    </a:lnTo>
                    <a:lnTo>
                      <a:pt x="955" y="595"/>
                    </a:lnTo>
                    <a:lnTo>
                      <a:pt x="1044" y="639"/>
                    </a:lnTo>
                    <a:lnTo>
                      <a:pt x="1136" y="681"/>
                    </a:lnTo>
                    <a:lnTo>
                      <a:pt x="1228" y="723"/>
                    </a:lnTo>
                    <a:lnTo>
                      <a:pt x="1323" y="764"/>
                    </a:lnTo>
                  </a:path>
                </a:pathLst>
              </a:custGeom>
              <a:noFill/>
              <a:ln w="7938">
                <a:solidFill>
                  <a:srgbClr val="000000"/>
                </a:solidFill>
                <a:prstDash val="solid"/>
                <a:round/>
                <a:headEnd/>
                <a:tailEnd/>
              </a:ln>
            </p:spPr>
            <p:txBody>
              <a:bodyPr/>
              <a:lstStyle/>
              <a:p>
                <a:endParaRPr lang="en-US"/>
              </a:p>
            </p:txBody>
          </p:sp>
          <p:sp>
            <p:nvSpPr>
              <p:cNvPr id="53675" name="Freeform 4528"/>
              <p:cNvSpPr>
                <a:spLocks/>
              </p:cNvSpPr>
              <p:nvPr/>
            </p:nvSpPr>
            <p:spPr bwMode="auto">
              <a:xfrm>
                <a:off x="3286" y="2681"/>
                <a:ext cx="10" cy="18"/>
              </a:xfrm>
              <a:custGeom>
                <a:avLst/>
                <a:gdLst>
                  <a:gd name="T0" fmla="*/ 0 w 61"/>
                  <a:gd name="T1" fmla="*/ 0 h 107"/>
                  <a:gd name="T2" fmla="*/ 0 w 61"/>
                  <a:gd name="T3" fmla="*/ 0 h 107"/>
                  <a:gd name="T4" fmla="*/ 0 w 61"/>
                  <a:gd name="T5" fmla="*/ 0 h 107"/>
                  <a:gd name="T6" fmla="*/ 0 w 61"/>
                  <a:gd name="T7" fmla="*/ 0 h 107"/>
                  <a:gd name="T8" fmla="*/ 0 w 61"/>
                  <a:gd name="T9" fmla="*/ 0 h 107"/>
                  <a:gd name="T10" fmla="*/ 0 w 61"/>
                  <a:gd name="T11" fmla="*/ 0 h 107"/>
                  <a:gd name="T12" fmla="*/ 0 w 61"/>
                  <a:gd name="T13" fmla="*/ 0 h 107"/>
                  <a:gd name="T14" fmla="*/ 0 w 61"/>
                  <a:gd name="T15" fmla="*/ 1 h 107"/>
                  <a:gd name="T16" fmla="*/ 0 w 61"/>
                  <a:gd name="T17" fmla="*/ 1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
                  <a:gd name="T28" fmla="*/ 0 h 107"/>
                  <a:gd name="T29" fmla="*/ 61 w 61"/>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 h="107">
                    <a:moveTo>
                      <a:pt x="0" y="0"/>
                    </a:moveTo>
                    <a:lnTo>
                      <a:pt x="0" y="14"/>
                    </a:lnTo>
                    <a:lnTo>
                      <a:pt x="4" y="29"/>
                    </a:lnTo>
                    <a:lnTo>
                      <a:pt x="8" y="42"/>
                    </a:lnTo>
                    <a:lnTo>
                      <a:pt x="15" y="56"/>
                    </a:lnTo>
                    <a:lnTo>
                      <a:pt x="24" y="70"/>
                    </a:lnTo>
                    <a:lnTo>
                      <a:pt x="35" y="83"/>
                    </a:lnTo>
                    <a:lnTo>
                      <a:pt x="47" y="96"/>
                    </a:lnTo>
                    <a:lnTo>
                      <a:pt x="61" y="107"/>
                    </a:lnTo>
                  </a:path>
                </a:pathLst>
              </a:custGeom>
              <a:noFill/>
              <a:ln w="7938">
                <a:solidFill>
                  <a:srgbClr val="000000"/>
                </a:solidFill>
                <a:prstDash val="solid"/>
                <a:round/>
                <a:headEnd/>
                <a:tailEnd/>
              </a:ln>
            </p:spPr>
            <p:txBody>
              <a:bodyPr/>
              <a:lstStyle/>
              <a:p>
                <a:endParaRPr lang="en-US"/>
              </a:p>
            </p:txBody>
          </p:sp>
          <p:sp>
            <p:nvSpPr>
              <p:cNvPr id="53676" name="Freeform 4529"/>
              <p:cNvSpPr>
                <a:spLocks/>
              </p:cNvSpPr>
              <p:nvPr/>
            </p:nvSpPr>
            <p:spPr bwMode="auto">
              <a:xfrm>
                <a:off x="4241" y="2426"/>
                <a:ext cx="14" cy="21"/>
              </a:xfrm>
              <a:custGeom>
                <a:avLst/>
                <a:gdLst>
                  <a:gd name="T0" fmla="*/ 0 w 87"/>
                  <a:gd name="T1" fmla="*/ 1 h 125"/>
                  <a:gd name="T2" fmla="*/ 0 w 87"/>
                  <a:gd name="T3" fmla="*/ 1 h 125"/>
                  <a:gd name="T4" fmla="*/ 0 w 87"/>
                  <a:gd name="T5" fmla="*/ 1 h 125"/>
                  <a:gd name="T6" fmla="*/ 0 w 87"/>
                  <a:gd name="T7" fmla="*/ 1 h 125"/>
                  <a:gd name="T8" fmla="*/ 0 w 87"/>
                  <a:gd name="T9" fmla="*/ 0 h 125"/>
                  <a:gd name="T10" fmla="*/ 0 w 87"/>
                  <a:gd name="T11" fmla="*/ 0 h 125"/>
                  <a:gd name="T12" fmla="*/ 0 w 87"/>
                  <a:gd name="T13" fmla="*/ 0 h 125"/>
                  <a:gd name="T14" fmla="*/ 0 w 87"/>
                  <a:gd name="T15" fmla="*/ 0 h 125"/>
                  <a:gd name="T16" fmla="*/ 0 w 87"/>
                  <a:gd name="T17" fmla="*/ 0 h 125"/>
                  <a:gd name="T18" fmla="*/ 0 w 87"/>
                  <a:gd name="T19" fmla="*/ 0 h 125"/>
                  <a:gd name="T20" fmla="*/ 0 w 87"/>
                  <a:gd name="T21" fmla="*/ 0 h 125"/>
                  <a:gd name="T22" fmla="*/ 0 w 87"/>
                  <a:gd name="T23" fmla="*/ 0 h 125"/>
                  <a:gd name="T24" fmla="*/ 0 w 87"/>
                  <a:gd name="T25" fmla="*/ 0 h 125"/>
                  <a:gd name="T26" fmla="*/ 0 w 87"/>
                  <a:gd name="T27" fmla="*/ 0 h 125"/>
                  <a:gd name="T28" fmla="*/ 0 w 87"/>
                  <a:gd name="T29" fmla="*/ 0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7"/>
                  <a:gd name="T46" fmla="*/ 0 h 125"/>
                  <a:gd name="T47" fmla="*/ 87 w 87"/>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7" h="125">
                    <a:moveTo>
                      <a:pt x="0" y="125"/>
                    </a:moveTo>
                    <a:lnTo>
                      <a:pt x="20" y="113"/>
                    </a:lnTo>
                    <a:lnTo>
                      <a:pt x="37" y="98"/>
                    </a:lnTo>
                    <a:lnTo>
                      <a:pt x="45" y="91"/>
                    </a:lnTo>
                    <a:lnTo>
                      <a:pt x="52" y="83"/>
                    </a:lnTo>
                    <a:lnTo>
                      <a:pt x="59" y="75"/>
                    </a:lnTo>
                    <a:lnTo>
                      <a:pt x="65" y="67"/>
                    </a:lnTo>
                    <a:lnTo>
                      <a:pt x="70" y="59"/>
                    </a:lnTo>
                    <a:lnTo>
                      <a:pt x="75" y="52"/>
                    </a:lnTo>
                    <a:lnTo>
                      <a:pt x="78" y="44"/>
                    </a:lnTo>
                    <a:lnTo>
                      <a:pt x="82" y="35"/>
                    </a:lnTo>
                    <a:lnTo>
                      <a:pt x="84" y="27"/>
                    </a:lnTo>
                    <a:lnTo>
                      <a:pt x="86" y="17"/>
                    </a:lnTo>
                    <a:lnTo>
                      <a:pt x="86" y="8"/>
                    </a:lnTo>
                    <a:lnTo>
                      <a:pt x="87" y="0"/>
                    </a:lnTo>
                  </a:path>
                </a:pathLst>
              </a:custGeom>
              <a:noFill/>
              <a:ln w="7938">
                <a:solidFill>
                  <a:srgbClr val="000000"/>
                </a:solidFill>
                <a:prstDash val="solid"/>
                <a:round/>
                <a:headEnd/>
                <a:tailEnd/>
              </a:ln>
            </p:spPr>
            <p:txBody>
              <a:bodyPr/>
              <a:lstStyle/>
              <a:p>
                <a:endParaRPr lang="en-US"/>
              </a:p>
            </p:txBody>
          </p:sp>
          <p:sp>
            <p:nvSpPr>
              <p:cNvPr id="53677" name="Freeform 4530"/>
              <p:cNvSpPr>
                <a:spLocks/>
              </p:cNvSpPr>
              <p:nvPr/>
            </p:nvSpPr>
            <p:spPr bwMode="auto">
              <a:xfrm>
                <a:off x="4176" y="2447"/>
                <a:ext cx="65" cy="38"/>
              </a:xfrm>
              <a:custGeom>
                <a:avLst/>
                <a:gdLst>
                  <a:gd name="T0" fmla="*/ 0 w 387"/>
                  <a:gd name="T1" fmla="*/ 1 h 232"/>
                  <a:gd name="T2" fmla="*/ 0 w 387"/>
                  <a:gd name="T3" fmla="*/ 1 h 232"/>
                  <a:gd name="T4" fmla="*/ 1 w 387"/>
                  <a:gd name="T5" fmla="*/ 1 h 232"/>
                  <a:gd name="T6" fmla="*/ 1 w 387"/>
                  <a:gd name="T7" fmla="*/ 1 h 232"/>
                  <a:gd name="T8" fmla="*/ 1 w 387"/>
                  <a:gd name="T9" fmla="*/ 0 h 232"/>
                  <a:gd name="T10" fmla="*/ 1 w 387"/>
                  <a:gd name="T11" fmla="*/ 0 h 232"/>
                  <a:gd name="T12" fmla="*/ 1 w 387"/>
                  <a:gd name="T13" fmla="*/ 0 h 232"/>
                  <a:gd name="T14" fmla="*/ 2 w 387"/>
                  <a:gd name="T15" fmla="*/ 0 h 232"/>
                  <a:gd name="T16" fmla="*/ 2 w 387"/>
                  <a:gd name="T17" fmla="*/ 0 h 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7"/>
                  <a:gd name="T28" fmla="*/ 0 h 232"/>
                  <a:gd name="T29" fmla="*/ 387 w 387"/>
                  <a:gd name="T30" fmla="*/ 232 h 2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7" h="232">
                    <a:moveTo>
                      <a:pt x="0" y="232"/>
                    </a:moveTo>
                    <a:lnTo>
                      <a:pt x="47" y="202"/>
                    </a:lnTo>
                    <a:lnTo>
                      <a:pt x="96" y="174"/>
                    </a:lnTo>
                    <a:lnTo>
                      <a:pt x="145" y="146"/>
                    </a:lnTo>
                    <a:lnTo>
                      <a:pt x="194" y="116"/>
                    </a:lnTo>
                    <a:lnTo>
                      <a:pt x="242" y="88"/>
                    </a:lnTo>
                    <a:lnTo>
                      <a:pt x="290" y="58"/>
                    </a:lnTo>
                    <a:lnTo>
                      <a:pt x="338" y="30"/>
                    </a:lnTo>
                    <a:lnTo>
                      <a:pt x="387" y="0"/>
                    </a:lnTo>
                  </a:path>
                </a:pathLst>
              </a:custGeom>
              <a:noFill/>
              <a:ln w="7938">
                <a:solidFill>
                  <a:srgbClr val="000000"/>
                </a:solidFill>
                <a:prstDash val="solid"/>
                <a:round/>
                <a:headEnd/>
                <a:tailEnd/>
              </a:ln>
            </p:spPr>
            <p:txBody>
              <a:bodyPr/>
              <a:lstStyle/>
              <a:p>
                <a:endParaRPr lang="en-US"/>
              </a:p>
            </p:txBody>
          </p:sp>
          <p:sp>
            <p:nvSpPr>
              <p:cNvPr id="53678" name="Freeform 4531"/>
              <p:cNvSpPr>
                <a:spLocks/>
              </p:cNvSpPr>
              <p:nvPr/>
            </p:nvSpPr>
            <p:spPr bwMode="auto">
              <a:xfrm>
                <a:off x="4154" y="2485"/>
                <a:ext cx="22" cy="27"/>
              </a:xfrm>
              <a:custGeom>
                <a:avLst/>
                <a:gdLst>
                  <a:gd name="T0" fmla="*/ 1 w 137"/>
                  <a:gd name="T1" fmla="*/ 0 h 159"/>
                  <a:gd name="T2" fmla="*/ 0 w 137"/>
                  <a:gd name="T3" fmla="*/ 0 h 159"/>
                  <a:gd name="T4" fmla="*/ 0 w 137"/>
                  <a:gd name="T5" fmla="*/ 0 h 159"/>
                  <a:gd name="T6" fmla="*/ 0 w 137"/>
                  <a:gd name="T7" fmla="*/ 0 h 159"/>
                  <a:gd name="T8" fmla="*/ 0 w 137"/>
                  <a:gd name="T9" fmla="*/ 0 h 159"/>
                  <a:gd name="T10" fmla="*/ 0 w 137"/>
                  <a:gd name="T11" fmla="*/ 0 h 159"/>
                  <a:gd name="T12" fmla="*/ 0 w 137"/>
                  <a:gd name="T13" fmla="*/ 0 h 159"/>
                  <a:gd name="T14" fmla="*/ 0 w 137"/>
                  <a:gd name="T15" fmla="*/ 0 h 159"/>
                  <a:gd name="T16" fmla="*/ 0 w 137"/>
                  <a:gd name="T17" fmla="*/ 0 h 159"/>
                  <a:gd name="T18" fmla="*/ 0 w 137"/>
                  <a:gd name="T19" fmla="*/ 0 h 159"/>
                  <a:gd name="T20" fmla="*/ 0 w 137"/>
                  <a:gd name="T21" fmla="*/ 1 h 159"/>
                  <a:gd name="T22" fmla="*/ 0 w 137"/>
                  <a:gd name="T23" fmla="*/ 1 h 159"/>
                  <a:gd name="T24" fmla="*/ 0 w 137"/>
                  <a:gd name="T25" fmla="*/ 1 h 159"/>
                  <a:gd name="T26" fmla="*/ 0 w 137"/>
                  <a:gd name="T27" fmla="*/ 1 h 159"/>
                  <a:gd name="T28" fmla="*/ 0 w 137"/>
                  <a:gd name="T29" fmla="*/ 1 h 159"/>
                  <a:gd name="T30" fmla="*/ 0 w 137"/>
                  <a:gd name="T31" fmla="*/ 1 h 159"/>
                  <a:gd name="T32" fmla="*/ 0 w 137"/>
                  <a:gd name="T33" fmla="*/ 1 h 1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7"/>
                  <a:gd name="T52" fmla="*/ 0 h 159"/>
                  <a:gd name="T53" fmla="*/ 137 w 137"/>
                  <a:gd name="T54" fmla="*/ 159 h 1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7" h="159">
                    <a:moveTo>
                      <a:pt x="137" y="0"/>
                    </a:moveTo>
                    <a:lnTo>
                      <a:pt x="123" y="8"/>
                    </a:lnTo>
                    <a:lnTo>
                      <a:pt x="111" y="17"/>
                    </a:lnTo>
                    <a:lnTo>
                      <a:pt x="98" y="26"/>
                    </a:lnTo>
                    <a:lnTo>
                      <a:pt x="87" y="35"/>
                    </a:lnTo>
                    <a:lnTo>
                      <a:pt x="75" y="44"/>
                    </a:lnTo>
                    <a:lnTo>
                      <a:pt x="65" y="53"/>
                    </a:lnTo>
                    <a:lnTo>
                      <a:pt x="56" y="63"/>
                    </a:lnTo>
                    <a:lnTo>
                      <a:pt x="47" y="74"/>
                    </a:lnTo>
                    <a:lnTo>
                      <a:pt x="38" y="84"/>
                    </a:lnTo>
                    <a:lnTo>
                      <a:pt x="31" y="94"/>
                    </a:lnTo>
                    <a:lnTo>
                      <a:pt x="24" y="104"/>
                    </a:lnTo>
                    <a:lnTo>
                      <a:pt x="18" y="114"/>
                    </a:lnTo>
                    <a:lnTo>
                      <a:pt x="13" y="126"/>
                    </a:lnTo>
                    <a:lnTo>
                      <a:pt x="7" y="137"/>
                    </a:lnTo>
                    <a:lnTo>
                      <a:pt x="4" y="147"/>
                    </a:lnTo>
                    <a:lnTo>
                      <a:pt x="0" y="159"/>
                    </a:lnTo>
                  </a:path>
                </a:pathLst>
              </a:custGeom>
              <a:noFill/>
              <a:ln w="7938">
                <a:solidFill>
                  <a:srgbClr val="000000"/>
                </a:solidFill>
                <a:prstDash val="solid"/>
                <a:round/>
                <a:headEnd/>
                <a:tailEnd/>
              </a:ln>
            </p:spPr>
            <p:txBody>
              <a:bodyPr/>
              <a:lstStyle/>
              <a:p>
                <a:endParaRPr lang="en-US"/>
              </a:p>
            </p:txBody>
          </p:sp>
          <p:sp>
            <p:nvSpPr>
              <p:cNvPr id="53679" name="Freeform 4532"/>
              <p:cNvSpPr>
                <a:spLocks/>
              </p:cNvSpPr>
              <p:nvPr/>
            </p:nvSpPr>
            <p:spPr bwMode="auto">
              <a:xfrm>
                <a:off x="3954" y="2512"/>
                <a:ext cx="200" cy="116"/>
              </a:xfrm>
              <a:custGeom>
                <a:avLst/>
                <a:gdLst>
                  <a:gd name="T0" fmla="*/ 0 w 1197"/>
                  <a:gd name="T1" fmla="*/ 3 h 698"/>
                  <a:gd name="T2" fmla="*/ 0 w 1197"/>
                  <a:gd name="T3" fmla="*/ 3 h 698"/>
                  <a:gd name="T4" fmla="*/ 1 w 1197"/>
                  <a:gd name="T5" fmla="*/ 3 h 698"/>
                  <a:gd name="T6" fmla="*/ 1 w 1197"/>
                  <a:gd name="T7" fmla="*/ 3 h 698"/>
                  <a:gd name="T8" fmla="*/ 1 w 1197"/>
                  <a:gd name="T9" fmla="*/ 3 h 698"/>
                  <a:gd name="T10" fmla="*/ 1 w 1197"/>
                  <a:gd name="T11" fmla="*/ 3 h 698"/>
                  <a:gd name="T12" fmla="*/ 2 w 1197"/>
                  <a:gd name="T13" fmla="*/ 3 h 698"/>
                  <a:gd name="T14" fmla="*/ 2 w 1197"/>
                  <a:gd name="T15" fmla="*/ 3 h 698"/>
                  <a:gd name="T16" fmla="*/ 2 w 1197"/>
                  <a:gd name="T17" fmla="*/ 3 h 698"/>
                  <a:gd name="T18" fmla="*/ 2 w 1197"/>
                  <a:gd name="T19" fmla="*/ 3 h 698"/>
                  <a:gd name="T20" fmla="*/ 3 w 1197"/>
                  <a:gd name="T21" fmla="*/ 3 h 698"/>
                  <a:gd name="T22" fmla="*/ 3 w 1197"/>
                  <a:gd name="T23" fmla="*/ 3 h 698"/>
                  <a:gd name="T24" fmla="*/ 3 w 1197"/>
                  <a:gd name="T25" fmla="*/ 2 h 698"/>
                  <a:gd name="T26" fmla="*/ 3 w 1197"/>
                  <a:gd name="T27" fmla="*/ 2 h 698"/>
                  <a:gd name="T28" fmla="*/ 3 w 1197"/>
                  <a:gd name="T29" fmla="*/ 2 h 698"/>
                  <a:gd name="T30" fmla="*/ 4 w 1197"/>
                  <a:gd name="T31" fmla="*/ 2 h 698"/>
                  <a:gd name="T32" fmla="*/ 4 w 1197"/>
                  <a:gd name="T33" fmla="*/ 2 h 698"/>
                  <a:gd name="T34" fmla="*/ 4 w 1197"/>
                  <a:gd name="T35" fmla="*/ 2 h 698"/>
                  <a:gd name="T36" fmla="*/ 4 w 1197"/>
                  <a:gd name="T37" fmla="*/ 2 h 698"/>
                  <a:gd name="T38" fmla="*/ 4 w 1197"/>
                  <a:gd name="T39" fmla="*/ 2 h 698"/>
                  <a:gd name="T40" fmla="*/ 4 w 1197"/>
                  <a:gd name="T41" fmla="*/ 2 h 698"/>
                  <a:gd name="T42" fmla="*/ 5 w 1197"/>
                  <a:gd name="T43" fmla="*/ 1 h 698"/>
                  <a:gd name="T44" fmla="*/ 5 w 1197"/>
                  <a:gd name="T45" fmla="*/ 1 h 698"/>
                  <a:gd name="T46" fmla="*/ 5 w 1197"/>
                  <a:gd name="T47" fmla="*/ 1 h 698"/>
                  <a:gd name="T48" fmla="*/ 5 w 1197"/>
                  <a:gd name="T49" fmla="*/ 1 h 698"/>
                  <a:gd name="T50" fmla="*/ 5 w 1197"/>
                  <a:gd name="T51" fmla="*/ 1 h 698"/>
                  <a:gd name="T52" fmla="*/ 5 w 1197"/>
                  <a:gd name="T53" fmla="*/ 1 h 698"/>
                  <a:gd name="T54" fmla="*/ 5 w 1197"/>
                  <a:gd name="T55" fmla="*/ 1 h 698"/>
                  <a:gd name="T56" fmla="*/ 5 w 1197"/>
                  <a:gd name="T57" fmla="*/ 1 h 698"/>
                  <a:gd name="T58" fmla="*/ 5 w 1197"/>
                  <a:gd name="T59" fmla="*/ 0 h 698"/>
                  <a:gd name="T60" fmla="*/ 6 w 1197"/>
                  <a:gd name="T61" fmla="*/ 0 h 698"/>
                  <a:gd name="T62" fmla="*/ 6 w 1197"/>
                  <a:gd name="T63" fmla="*/ 0 h 698"/>
                  <a:gd name="T64" fmla="*/ 6 w 1197"/>
                  <a:gd name="T65" fmla="*/ 0 h 6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7"/>
                  <a:gd name="T100" fmla="*/ 0 h 698"/>
                  <a:gd name="T101" fmla="*/ 1197 w 1197"/>
                  <a:gd name="T102" fmla="*/ 698 h 6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7" h="698">
                    <a:moveTo>
                      <a:pt x="0" y="698"/>
                    </a:moveTo>
                    <a:lnTo>
                      <a:pt x="57" y="692"/>
                    </a:lnTo>
                    <a:lnTo>
                      <a:pt x="114" y="685"/>
                    </a:lnTo>
                    <a:lnTo>
                      <a:pt x="171" y="677"/>
                    </a:lnTo>
                    <a:lnTo>
                      <a:pt x="225" y="667"/>
                    </a:lnTo>
                    <a:lnTo>
                      <a:pt x="280" y="657"/>
                    </a:lnTo>
                    <a:lnTo>
                      <a:pt x="333" y="644"/>
                    </a:lnTo>
                    <a:lnTo>
                      <a:pt x="386" y="631"/>
                    </a:lnTo>
                    <a:lnTo>
                      <a:pt x="437" y="616"/>
                    </a:lnTo>
                    <a:lnTo>
                      <a:pt x="487" y="601"/>
                    </a:lnTo>
                    <a:lnTo>
                      <a:pt x="535" y="584"/>
                    </a:lnTo>
                    <a:lnTo>
                      <a:pt x="582" y="567"/>
                    </a:lnTo>
                    <a:lnTo>
                      <a:pt x="629" y="548"/>
                    </a:lnTo>
                    <a:lnTo>
                      <a:pt x="673" y="529"/>
                    </a:lnTo>
                    <a:lnTo>
                      <a:pt x="716" y="507"/>
                    </a:lnTo>
                    <a:lnTo>
                      <a:pt x="758" y="486"/>
                    </a:lnTo>
                    <a:lnTo>
                      <a:pt x="799" y="464"/>
                    </a:lnTo>
                    <a:lnTo>
                      <a:pt x="838" y="440"/>
                    </a:lnTo>
                    <a:lnTo>
                      <a:pt x="874" y="415"/>
                    </a:lnTo>
                    <a:lnTo>
                      <a:pt x="910" y="390"/>
                    </a:lnTo>
                    <a:lnTo>
                      <a:pt x="943" y="364"/>
                    </a:lnTo>
                    <a:lnTo>
                      <a:pt x="975" y="338"/>
                    </a:lnTo>
                    <a:lnTo>
                      <a:pt x="1006" y="311"/>
                    </a:lnTo>
                    <a:lnTo>
                      <a:pt x="1034" y="282"/>
                    </a:lnTo>
                    <a:lnTo>
                      <a:pt x="1060" y="253"/>
                    </a:lnTo>
                    <a:lnTo>
                      <a:pt x="1085" y="223"/>
                    </a:lnTo>
                    <a:lnTo>
                      <a:pt x="1108" y="194"/>
                    </a:lnTo>
                    <a:lnTo>
                      <a:pt x="1128" y="162"/>
                    </a:lnTo>
                    <a:lnTo>
                      <a:pt x="1146" y="131"/>
                    </a:lnTo>
                    <a:lnTo>
                      <a:pt x="1162" y="99"/>
                    </a:lnTo>
                    <a:lnTo>
                      <a:pt x="1176" y="67"/>
                    </a:lnTo>
                    <a:lnTo>
                      <a:pt x="1188" y="34"/>
                    </a:lnTo>
                    <a:lnTo>
                      <a:pt x="1197" y="0"/>
                    </a:lnTo>
                  </a:path>
                </a:pathLst>
              </a:custGeom>
              <a:noFill/>
              <a:ln w="7938">
                <a:solidFill>
                  <a:srgbClr val="000000"/>
                </a:solidFill>
                <a:prstDash val="solid"/>
                <a:round/>
                <a:headEnd/>
                <a:tailEnd/>
              </a:ln>
            </p:spPr>
            <p:txBody>
              <a:bodyPr/>
              <a:lstStyle/>
              <a:p>
                <a:endParaRPr lang="en-US"/>
              </a:p>
            </p:txBody>
          </p:sp>
          <p:sp>
            <p:nvSpPr>
              <p:cNvPr id="53680" name="Freeform 4533"/>
              <p:cNvSpPr>
                <a:spLocks/>
              </p:cNvSpPr>
              <p:nvPr/>
            </p:nvSpPr>
            <p:spPr bwMode="auto">
              <a:xfrm>
                <a:off x="3908" y="2628"/>
                <a:ext cx="46" cy="14"/>
              </a:xfrm>
              <a:custGeom>
                <a:avLst/>
                <a:gdLst>
                  <a:gd name="T0" fmla="*/ 1 w 275"/>
                  <a:gd name="T1" fmla="*/ 0 h 80"/>
                  <a:gd name="T2" fmla="*/ 1 w 275"/>
                  <a:gd name="T3" fmla="*/ 0 h 80"/>
                  <a:gd name="T4" fmla="*/ 1 w 275"/>
                  <a:gd name="T5" fmla="*/ 0 h 80"/>
                  <a:gd name="T6" fmla="*/ 1 w 275"/>
                  <a:gd name="T7" fmla="*/ 0 h 80"/>
                  <a:gd name="T8" fmla="*/ 1 w 275"/>
                  <a:gd name="T9" fmla="*/ 0 h 80"/>
                  <a:gd name="T10" fmla="*/ 1 w 275"/>
                  <a:gd name="T11" fmla="*/ 0 h 80"/>
                  <a:gd name="T12" fmla="*/ 0 w 275"/>
                  <a:gd name="T13" fmla="*/ 0 h 80"/>
                  <a:gd name="T14" fmla="*/ 0 w 275"/>
                  <a:gd name="T15" fmla="*/ 0 h 80"/>
                  <a:gd name="T16" fmla="*/ 0 w 275"/>
                  <a:gd name="T17" fmla="*/ 0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5"/>
                  <a:gd name="T28" fmla="*/ 0 h 80"/>
                  <a:gd name="T29" fmla="*/ 275 w 275"/>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5" h="80">
                    <a:moveTo>
                      <a:pt x="275" y="0"/>
                    </a:moveTo>
                    <a:lnTo>
                      <a:pt x="236" y="4"/>
                    </a:lnTo>
                    <a:lnTo>
                      <a:pt x="198" y="11"/>
                    </a:lnTo>
                    <a:lnTo>
                      <a:pt x="161" y="18"/>
                    </a:lnTo>
                    <a:lnTo>
                      <a:pt x="126" y="28"/>
                    </a:lnTo>
                    <a:lnTo>
                      <a:pt x="92" y="38"/>
                    </a:lnTo>
                    <a:lnTo>
                      <a:pt x="60" y="51"/>
                    </a:lnTo>
                    <a:lnTo>
                      <a:pt x="28" y="65"/>
                    </a:lnTo>
                    <a:lnTo>
                      <a:pt x="0" y="80"/>
                    </a:lnTo>
                  </a:path>
                </a:pathLst>
              </a:custGeom>
              <a:noFill/>
              <a:ln w="7938">
                <a:solidFill>
                  <a:srgbClr val="000000"/>
                </a:solidFill>
                <a:prstDash val="solid"/>
                <a:round/>
                <a:headEnd/>
                <a:tailEnd/>
              </a:ln>
            </p:spPr>
            <p:txBody>
              <a:bodyPr/>
              <a:lstStyle/>
              <a:p>
                <a:endParaRPr lang="en-US"/>
              </a:p>
            </p:txBody>
          </p:sp>
          <p:sp>
            <p:nvSpPr>
              <p:cNvPr id="53681" name="Freeform 4534"/>
              <p:cNvSpPr>
                <a:spLocks/>
              </p:cNvSpPr>
              <p:nvPr/>
            </p:nvSpPr>
            <p:spPr bwMode="auto">
              <a:xfrm>
                <a:off x="3583" y="2642"/>
                <a:ext cx="325" cy="181"/>
              </a:xfrm>
              <a:custGeom>
                <a:avLst/>
                <a:gdLst>
                  <a:gd name="T0" fmla="*/ 0 w 1950"/>
                  <a:gd name="T1" fmla="*/ 5 h 1091"/>
                  <a:gd name="T2" fmla="*/ 1 w 1950"/>
                  <a:gd name="T3" fmla="*/ 5 h 1091"/>
                  <a:gd name="T4" fmla="*/ 1 w 1950"/>
                  <a:gd name="T5" fmla="*/ 4 h 1091"/>
                  <a:gd name="T6" fmla="*/ 2 w 1950"/>
                  <a:gd name="T7" fmla="*/ 4 h 1091"/>
                  <a:gd name="T8" fmla="*/ 2 w 1950"/>
                  <a:gd name="T9" fmla="*/ 4 h 1091"/>
                  <a:gd name="T10" fmla="*/ 3 w 1950"/>
                  <a:gd name="T11" fmla="*/ 3 h 1091"/>
                  <a:gd name="T12" fmla="*/ 3 w 1950"/>
                  <a:gd name="T13" fmla="*/ 3 h 1091"/>
                  <a:gd name="T14" fmla="*/ 4 w 1950"/>
                  <a:gd name="T15" fmla="*/ 3 h 1091"/>
                  <a:gd name="T16" fmla="*/ 5 w 1950"/>
                  <a:gd name="T17" fmla="*/ 2 h 1091"/>
                  <a:gd name="T18" fmla="*/ 5 w 1950"/>
                  <a:gd name="T19" fmla="*/ 2 h 1091"/>
                  <a:gd name="T20" fmla="*/ 6 w 1950"/>
                  <a:gd name="T21" fmla="*/ 2 h 1091"/>
                  <a:gd name="T22" fmla="*/ 6 w 1950"/>
                  <a:gd name="T23" fmla="*/ 1 h 1091"/>
                  <a:gd name="T24" fmla="*/ 7 w 1950"/>
                  <a:gd name="T25" fmla="*/ 1 h 1091"/>
                  <a:gd name="T26" fmla="*/ 7 w 1950"/>
                  <a:gd name="T27" fmla="*/ 1 h 1091"/>
                  <a:gd name="T28" fmla="*/ 8 w 1950"/>
                  <a:gd name="T29" fmla="*/ 1 h 1091"/>
                  <a:gd name="T30" fmla="*/ 9 w 1950"/>
                  <a:gd name="T31" fmla="*/ 0 h 1091"/>
                  <a:gd name="T32" fmla="*/ 9 w 1950"/>
                  <a:gd name="T33" fmla="*/ 0 h 10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50"/>
                  <a:gd name="T52" fmla="*/ 0 h 1091"/>
                  <a:gd name="T53" fmla="*/ 1950 w 1950"/>
                  <a:gd name="T54" fmla="*/ 1091 h 10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50" h="1091">
                    <a:moveTo>
                      <a:pt x="0" y="1091"/>
                    </a:moveTo>
                    <a:lnTo>
                      <a:pt x="123" y="1024"/>
                    </a:lnTo>
                    <a:lnTo>
                      <a:pt x="245" y="956"/>
                    </a:lnTo>
                    <a:lnTo>
                      <a:pt x="368" y="889"/>
                    </a:lnTo>
                    <a:lnTo>
                      <a:pt x="491" y="821"/>
                    </a:lnTo>
                    <a:lnTo>
                      <a:pt x="613" y="753"/>
                    </a:lnTo>
                    <a:lnTo>
                      <a:pt x="736" y="685"/>
                    </a:lnTo>
                    <a:lnTo>
                      <a:pt x="857" y="617"/>
                    </a:lnTo>
                    <a:lnTo>
                      <a:pt x="980" y="549"/>
                    </a:lnTo>
                    <a:lnTo>
                      <a:pt x="1102" y="481"/>
                    </a:lnTo>
                    <a:lnTo>
                      <a:pt x="1223" y="412"/>
                    </a:lnTo>
                    <a:lnTo>
                      <a:pt x="1345" y="344"/>
                    </a:lnTo>
                    <a:lnTo>
                      <a:pt x="1466" y="275"/>
                    </a:lnTo>
                    <a:lnTo>
                      <a:pt x="1588" y="207"/>
                    </a:lnTo>
                    <a:lnTo>
                      <a:pt x="1708" y="138"/>
                    </a:lnTo>
                    <a:lnTo>
                      <a:pt x="1829" y="69"/>
                    </a:lnTo>
                    <a:lnTo>
                      <a:pt x="1950" y="0"/>
                    </a:lnTo>
                  </a:path>
                </a:pathLst>
              </a:custGeom>
              <a:noFill/>
              <a:ln w="7938">
                <a:solidFill>
                  <a:srgbClr val="000000"/>
                </a:solidFill>
                <a:prstDash val="solid"/>
                <a:round/>
                <a:headEnd/>
                <a:tailEnd/>
              </a:ln>
            </p:spPr>
            <p:txBody>
              <a:bodyPr/>
              <a:lstStyle/>
              <a:p>
                <a:endParaRPr lang="en-US"/>
              </a:p>
            </p:txBody>
          </p:sp>
          <p:sp>
            <p:nvSpPr>
              <p:cNvPr id="53682" name="Freeform 4535"/>
              <p:cNvSpPr>
                <a:spLocks/>
              </p:cNvSpPr>
              <p:nvPr/>
            </p:nvSpPr>
            <p:spPr bwMode="auto">
              <a:xfrm>
                <a:off x="4069" y="235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3683" name="Freeform 4536"/>
              <p:cNvSpPr>
                <a:spLocks/>
              </p:cNvSpPr>
              <p:nvPr/>
            </p:nvSpPr>
            <p:spPr bwMode="auto">
              <a:xfrm>
                <a:off x="4069" y="2357"/>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0"/>
                    </a:moveTo>
                    <a:lnTo>
                      <a:pt x="0" y="0"/>
                    </a:lnTo>
                    <a:lnTo>
                      <a:pt x="0" y="1"/>
                    </a:lnTo>
                  </a:path>
                </a:pathLst>
              </a:custGeom>
              <a:noFill/>
              <a:ln w="7938">
                <a:solidFill>
                  <a:srgbClr val="000000"/>
                </a:solidFill>
                <a:prstDash val="solid"/>
                <a:round/>
                <a:headEnd/>
                <a:tailEnd/>
              </a:ln>
            </p:spPr>
            <p:txBody>
              <a:bodyPr/>
              <a:lstStyle/>
              <a:p>
                <a:endParaRPr lang="en-US"/>
              </a:p>
            </p:txBody>
          </p:sp>
          <p:sp>
            <p:nvSpPr>
              <p:cNvPr id="53684" name="Freeform 4537"/>
              <p:cNvSpPr>
                <a:spLocks/>
              </p:cNvSpPr>
              <p:nvPr/>
            </p:nvSpPr>
            <p:spPr bwMode="auto">
              <a:xfrm>
                <a:off x="4134" y="2476"/>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3685" name="Freeform 4538"/>
              <p:cNvSpPr>
                <a:spLocks/>
              </p:cNvSpPr>
              <p:nvPr/>
            </p:nvSpPr>
            <p:spPr bwMode="auto">
              <a:xfrm>
                <a:off x="4124" y="2476"/>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3686" name="Freeform 4539"/>
              <p:cNvSpPr>
                <a:spLocks/>
              </p:cNvSpPr>
              <p:nvPr/>
            </p:nvSpPr>
            <p:spPr bwMode="auto">
              <a:xfrm>
                <a:off x="4133" y="2476"/>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7938">
                <a:solidFill>
                  <a:srgbClr val="000000"/>
                </a:solidFill>
                <a:prstDash val="solid"/>
                <a:round/>
                <a:headEnd/>
                <a:tailEnd/>
              </a:ln>
            </p:spPr>
            <p:txBody>
              <a:bodyPr/>
              <a:lstStyle/>
              <a:p>
                <a:endParaRPr lang="en-US"/>
              </a:p>
            </p:txBody>
          </p:sp>
          <p:sp>
            <p:nvSpPr>
              <p:cNvPr id="53687" name="Line 4540"/>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88" name="Line 4541"/>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89" name="Line 4542"/>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0" name="Line 4543"/>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1" name="Line 4544"/>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2" name="Line 4545"/>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3" name="Line 4546"/>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4" name="Line 4547"/>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5" name="Line 4548"/>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6" name="Line 4549"/>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7" name="Line 4550"/>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8" name="Line 4551"/>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699" name="Line 4552"/>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0" name="Line 4553"/>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1" name="Line 4554"/>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2" name="Line 4555"/>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3" name="Line 4556"/>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4" name="Line 4557"/>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5" name="Line 4558"/>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6" name="Line 4559"/>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7" name="Line 4560"/>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8" name="Line 4561"/>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09" name="Line 4562"/>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710" name="Line 4563"/>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1" name="Line 4564"/>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2" name="Line 4565"/>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3" name="Line 4566"/>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4" name="Line 4567"/>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5" name="Line 4568"/>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6" name="Line 4569"/>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7" name="Line 4570"/>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8" name="Line 4571"/>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19" name="Line 4572"/>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0" name="Line 4573"/>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1" name="Line 4574"/>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2" name="Line 4575"/>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3" name="Line 4576"/>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4" name="Line 4577"/>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5" name="Line 4578"/>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6" name="Line 4579"/>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7" name="Line 4580"/>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8" name="Line 4581"/>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29" name="Line 4582"/>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30" name="Line 4583"/>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31" name="Line 4584"/>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32" name="Line 4585"/>
              <p:cNvSpPr>
                <a:spLocks noChangeShapeType="1"/>
              </p:cNvSpPr>
              <p:nvPr/>
            </p:nvSpPr>
            <p:spPr bwMode="auto">
              <a:xfrm>
                <a:off x="3517" y="2752"/>
                <a:ext cx="0" cy="0"/>
              </a:xfrm>
              <a:prstGeom prst="line">
                <a:avLst/>
              </a:prstGeom>
              <a:noFill/>
              <a:ln w="7938">
                <a:solidFill>
                  <a:srgbClr val="000000"/>
                </a:solidFill>
                <a:round/>
                <a:headEnd/>
                <a:tailEnd/>
              </a:ln>
            </p:spPr>
            <p:txBody>
              <a:bodyPr/>
              <a:lstStyle/>
              <a:p>
                <a:endParaRPr lang="en-US"/>
              </a:p>
            </p:txBody>
          </p:sp>
          <p:sp>
            <p:nvSpPr>
              <p:cNvPr id="53733" name="Line 4586"/>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4" name="Line 4587"/>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5" name="Line 4588"/>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6" name="Line 4589"/>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7" name="Line 4590"/>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8" name="Line 4591"/>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39" name="Line 4592"/>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0" name="Line 4593"/>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1" name="Line 4594"/>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2" name="Line 4595"/>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3" name="Line 4596"/>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4" name="Line 4597"/>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5" name="Line 4598"/>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6" name="Line 4599"/>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7" name="Line 4600"/>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8" name="Line 4601"/>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49" name="Line 4602"/>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0" name="Line 4603"/>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1" name="Line 4604"/>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2" name="Line 4605"/>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3" name="Line 4606"/>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4" name="Line 4607"/>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5" name="Line 4608"/>
              <p:cNvSpPr>
                <a:spLocks noChangeShapeType="1"/>
              </p:cNvSpPr>
              <p:nvPr/>
            </p:nvSpPr>
            <p:spPr bwMode="auto">
              <a:xfrm>
                <a:off x="3794" y="2550"/>
                <a:ext cx="0" cy="0"/>
              </a:xfrm>
              <a:prstGeom prst="line">
                <a:avLst/>
              </a:prstGeom>
              <a:noFill/>
              <a:ln w="7938">
                <a:solidFill>
                  <a:srgbClr val="000000"/>
                </a:solidFill>
                <a:round/>
                <a:headEnd/>
                <a:tailEnd/>
              </a:ln>
            </p:spPr>
            <p:txBody>
              <a:bodyPr/>
              <a:lstStyle/>
              <a:p>
                <a:endParaRPr lang="en-US"/>
              </a:p>
            </p:txBody>
          </p:sp>
          <p:sp>
            <p:nvSpPr>
              <p:cNvPr id="53756" name="Line 4609"/>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57" name="Line 4610"/>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58" name="Line 4611"/>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59" name="Line 4612"/>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0" name="Line 4613"/>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1" name="Line 4614"/>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2" name="Line 4615"/>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3" name="Line 4616"/>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4" name="Line 4617"/>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5" name="Line 4618"/>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6" name="Line 4619"/>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7" name="Line 4620"/>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8" name="Line 4621"/>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69" name="Line 4622"/>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0" name="Line 4623"/>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1" name="Line 4624"/>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2" name="Line 4625"/>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3" name="Line 4626"/>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4" name="Line 4627"/>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5" name="Line 4628"/>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6" name="Line 4629"/>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7" name="Line 4630"/>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8" name="Line 4631"/>
              <p:cNvSpPr>
                <a:spLocks noChangeShapeType="1"/>
              </p:cNvSpPr>
              <p:nvPr/>
            </p:nvSpPr>
            <p:spPr bwMode="auto">
              <a:xfrm>
                <a:off x="3491" y="2786"/>
                <a:ext cx="0" cy="0"/>
              </a:xfrm>
              <a:prstGeom prst="line">
                <a:avLst/>
              </a:prstGeom>
              <a:noFill/>
              <a:ln w="7938">
                <a:solidFill>
                  <a:srgbClr val="000000"/>
                </a:solidFill>
                <a:round/>
                <a:headEnd/>
                <a:tailEnd/>
              </a:ln>
            </p:spPr>
            <p:txBody>
              <a:bodyPr/>
              <a:lstStyle/>
              <a:p>
                <a:endParaRPr lang="en-US"/>
              </a:p>
            </p:txBody>
          </p:sp>
          <p:sp>
            <p:nvSpPr>
              <p:cNvPr id="53779" name="Line 4632"/>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780" name="Line 4633"/>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grpSp>
        <p:grpSp>
          <p:nvGrpSpPr>
            <p:cNvPr id="52254" name="Group 4835"/>
            <p:cNvGrpSpPr>
              <a:grpSpLocks/>
            </p:cNvGrpSpPr>
            <p:nvPr/>
          </p:nvGrpSpPr>
          <p:grpSpPr bwMode="auto">
            <a:xfrm>
              <a:off x="3286" y="2286"/>
              <a:ext cx="969" cy="467"/>
              <a:chOff x="3286" y="2286"/>
              <a:chExt cx="969" cy="467"/>
            </a:xfrm>
          </p:grpSpPr>
          <p:sp>
            <p:nvSpPr>
              <p:cNvPr id="53381" name="Line 463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2" name="Line 4636"/>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3" name="Line 4637"/>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4" name="Line 4638"/>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5" name="Line 4639"/>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6" name="Line 4640"/>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7" name="Line 4641"/>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8" name="Line 4642"/>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89" name="Line 4643"/>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0" name="Line 4644"/>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1" name="Line 464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2" name="Line 4646"/>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3" name="Line 4647"/>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4" name="Line 4648"/>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5" name="Line 4649"/>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6" name="Line 4650"/>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7" name="Line 4651"/>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8" name="Line 4652"/>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399" name="Line 4653"/>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400" name="Line 4654"/>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401" name="Line 465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3402" name="Line 4656"/>
              <p:cNvSpPr>
                <a:spLocks noChangeShapeType="1"/>
              </p:cNvSpPr>
              <p:nvPr/>
            </p:nvSpPr>
            <p:spPr bwMode="auto">
              <a:xfrm>
                <a:off x="3286" y="2655"/>
                <a:ext cx="0" cy="0"/>
              </a:xfrm>
              <a:prstGeom prst="line">
                <a:avLst/>
              </a:prstGeom>
              <a:noFill/>
              <a:ln w="7938">
                <a:solidFill>
                  <a:srgbClr val="000000"/>
                </a:solidFill>
                <a:round/>
                <a:headEnd/>
                <a:tailEnd/>
              </a:ln>
            </p:spPr>
            <p:txBody>
              <a:bodyPr/>
              <a:lstStyle/>
              <a:p>
                <a:endParaRPr lang="en-US"/>
              </a:p>
            </p:txBody>
          </p:sp>
          <p:sp>
            <p:nvSpPr>
              <p:cNvPr id="53403" name="Line 4657"/>
              <p:cNvSpPr>
                <a:spLocks noChangeShapeType="1"/>
              </p:cNvSpPr>
              <p:nvPr/>
            </p:nvSpPr>
            <p:spPr bwMode="auto">
              <a:xfrm>
                <a:off x="3286" y="2681"/>
                <a:ext cx="0" cy="0"/>
              </a:xfrm>
              <a:prstGeom prst="line">
                <a:avLst/>
              </a:prstGeom>
              <a:noFill/>
              <a:ln w="7938">
                <a:solidFill>
                  <a:srgbClr val="000000"/>
                </a:solidFill>
                <a:round/>
                <a:headEnd/>
                <a:tailEnd/>
              </a:ln>
            </p:spPr>
            <p:txBody>
              <a:bodyPr/>
              <a:lstStyle/>
              <a:p>
                <a:endParaRPr lang="en-US"/>
              </a:p>
            </p:txBody>
          </p:sp>
          <p:sp>
            <p:nvSpPr>
              <p:cNvPr id="53404" name="Line 4658"/>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05" name="Line 4659"/>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06" name="Line 4660"/>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07" name="Line 4661"/>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08" name="Line 4662"/>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09" name="Line 4663"/>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0" name="Line 4664"/>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1" name="Line 4665"/>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2" name="Line 4666"/>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3" name="Line 4667"/>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4" name="Line 4668"/>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5" name="Line 4669"/>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6" name="Line 4670"/>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7" name="Line 4671"/>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8" name="Line 4672"/>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19" name="Line 4673"/>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0" name="Line 4674"/>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1" name="Line 4675"/>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2" name="Line 4676"/>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3" name="Line 4677"/>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4" name="Line 4678"/>
              <p:cNvSpPr>
                <a:spLocks noChangeShapeType="1"/>
              </p:cNvSpPr>
              <p:nvPr/>
            </p:nvSpPr>
            <p:spPr bwMode="auto">
              <a:xfrm flipH="1">
                <a:off x="3286" y="2655"/>
                <a:ext cx="0" cy="26"/>
              </a:xfrm>
              <a:prstGeom prst="line">
                <a:avLst/>
              </a:prstGeom>
              <a:noFill/>
              <a:ln w="7938">
                <a:solidFill>
                  <a:srgbClr val="000000"/>
                </a:solidFill>
                <a:round/>
                <a:headEnd/>
                <a:tailEnd/>
              </a:ln>
            </p:spPr>
            <p:txBody>
              <a:bodyPr/>
              <a:lstStyle/>
              <a:p>
                <a:endParaRPr lang="en-US"/>
              </a:p>
            </p:txBody>
          </p:sp>
          <p:sp>
            <p:nvSpPr>
              <p:cNvPr id="53425" name="Freeform 4679"/>
              <p:cNvSpPr>
                <a:spLocks/>
              </p:cNvSpPr>
              <p:nvPr/>
            </p:nvSpPr>
            <p:spPr bwMode="auto">
              <a:xfrm>
                <a:off x="4088" y="2286"/>
                <a:ext cx="154" cy="101"/>
              </a:xfrm>
              <a:custGeom>
                <a:avLst/>
                <a:gdLst>
                  <a:gd name="T0" fmla="*/ 0 w 924"/>
                  <a:gd name="T1" fmla="*/ 0 h 607"/>
                  <a:gd name="T2" fmla="*/ 0 w 924"/>
                  <a:gd name="T3" fmla="*/ 0 h 607"/>
                  <a:gd name="T4" fmla="*/ 1 w 924"/>
                  <a:gd name="T5" fmla="*/ 0 h 607"/>
                  <a:gd name="T6" fmla="*/ 1 w 924"/>
                  <a:gd name="T7" fmla="*/ 0 h 607"/>
                  <a:gd name="T8" fmla="*/ 1 w 924"/>
                  <a:gd name="T9" fmla="*/ 1 h 607"/>
                  <a:gd name="T10" fmla="*/ 2 w 924"/>
                  <a:gd name="T11" fmla="*/ 1 h 607"/>
                  <a:gd name="T12" fmla="*/ 2 w 924"/>
                  <a:gd name="T13" fmla="*/ 1 h 607"/>
                  <a:gd name="T14" fmla="*/ 2 w 924"/>
                  <a:gd name="T15" fmla="*/ 1 h 607"/>
                  <a:gd name="T16" fmla="*/ 2 w 924"/>
                  <a:gd name="T17" fmla="*/ 1 h 607"/>
                  <a:gd name="T18" fmla="*/ 2 w 924"/>
                  <a:gd name="T19" fmla="*/ 1 h 607"/>
                  <a:gd name="T20" fmla="*/ 3 w 924"/>
                  <a:gd name="T21" fmla="*/ 2 h 607"/>
                  <a:gd name="T22" fmla="*/ 3 w 924"/>
                  <a:gd name="T23" fmla="*/ 2 h 607"/>
                  <a:gd name="T24" fmla="*/ 3 w 924"/>
                  <a:gd name="T25" fmla="*/ 2 h 607"/>
                  <a:gd name="T26" fmla="*/ 4 w 924"/>
                  <a:gd name="T27" fmla="*/ 2 h 607"/>
                  <a:gd name="T28" fmla="*/ 4 w 924"/>
                  <a:gd name="T29" fmla="*/ 2 h 607"/>
                  <a:gd name="T30" fmla="*/ 4 w 924"/>
                  <a:gd name="T31" fmla="*/ 3 h 607"/>
                  <a:gd name="T32" fmla="*/ 4 w 924"/>
                  <a:gd name="T33" fmla="*/ 3 h 6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4"/>
                  <a:gd name="T52" fmla="*/ 0 h 607"/>
                  <a:gd name="T53" fmla="*/ 924 w 924"/>
                  <a:gd name="T54" fmla="*/ 607 h 6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4" h="607">
                    <a:moveTo>
                      <a:pt x="0" y="0"/>
                    </a:moveTo>
                    <a:lnTo>
                      <a:pt x="64" y="32"/>
                    </a:lnTo>
                    <a:lnTo>
                      <a:pt x="127" y="64"/>
                    </a:lnTo>
                    <a:lnTo>
                      <a:pt x="189" y="97"/>
                    </a:lnTo>
                    <a:lnTo>
                      <a:pt x="252" y="131"/>
                    </a:lnTo>
                    <a:lnTo>
                      <a:pt x="312" y="166"/>
                    </a:lnTo>
                    <a:lnTo>
                      <a:pt x="372" y="201"/>
                    </a:lnTo>
                    <a:lnTo>
                      <a:pt x="431" y="239"/>
                    </a:lnTo>
                    <a:lnTo>
                      <a:pt x="490" y="276"/>
                    </a:lnTo>
                    <a:lnTo>
                      <a:pt x="547" y="315"/>
                    </a:lnTo>
                    <a:lnTo>
                      <a:pt x="604" y="353"/>
                    </a:lnTo>
                    <a:lnTo>
                      <a:pt x="659" y="394"/>
                    </a:lnTo>
                    <a:lnTo>
                      <a:pt x="714" y="435"/>
                    </a:lnTo>
                    <a:lnTo>
                      <a:pt x="768" y="477"/>
                    </a:lnTo>
                    <a:lnTo>
                      <a:pt x="821" y="519"/>
                    </a:lnTo>
                    <a:lnTo>
                      <a:pt x="873" y="563"/>
                    </a:lnTo>
                    <a:lnTo>
                      <a:pt x="924" y="607"/>
                    </a:lnTo>
                  </a:path>
                </a:pathLst>
              </a:custGeom>
              <a:noFill/>
              <a:ln w="7938">
                <a:solidFill>
                  <a:srgbClr val="000000"/>
                </a:solidFill>
                <a:prstDash val="solid"/>
                <a:round/>
                <a:headEnd/>
                <a:tailEnd/>
              </a:ln>
            </p:spPr>
            <p:txBody>
              <a:bodyPr/>
              <a:lstStyle/>
              <a:p>
                <a:endParaRPr lang="en-US"/>
              </a:p>
            </p:txBody>
          </p:sp>
          <p:sp>
            <p:nvSpPr>
              <p:cNvPr id="53426" name="Freeform 4680"/>
              <p:cNvSpPr>
                <a:spLocks/>
              </p:cNvSpPr>
              <p:nvPr/>
            </p:nvSpPr>
            <p:spPr bwMode="auto">
              <a:xfrm>
                <a:off x="3286" y="2626"/>
                <a:ext cx="19" cy="29"/>
              </a:xfrm>
              <a:custGeom>
                <a:avLst/>
                <a:gdLst>
                  <a:gd name="T0" fmla="*/ 0 w 110"/>
                  <a:gd name="T1" fmla="*/ 1 h 174"/>
                  <a:gd name="T2" fmla="*/ 0 w 110"/>
                  <a:gd name="T3" fmla="*/ 1 h 174"/>
                  <a:gd name="T4" fmla="*/ 0 w 110"/>
                  <a:gd name="T5" fmla="*/ 0 h 174"/>
                  <a:gd name="T6" fmla="*/ 0 w 110"/>
                  <a:gd name="T7" fmla="*/ 0 h 174"/>
                  <a:gd name="T8" fmla="*/ 0 w 110"/>
                  <a:gd name="T9" fmla="*/ 0 h 174"/>
                  <a:gd name="T10" fmla="*/ 0 w 110"/>
                  <a:gd name="T11" fmla="*/ 0 h 174"/>
                  <a:gd name="T12" fmla="*/ 0 w 110"/>
                  <a:gd name="T13" fmla="*/ 0 h 174"/>
                  <a:gd name="T14" fmla="*/ 1 w 110"/>
                  <a:gd name="T15" fmla="*/ 0 h 174"/>
                  <a:gd name="T16" fmla="*/ 1 w 110"/>
                  <a:gd name="T17" fmla="*/ 0 h 1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0"/>
                  <a:gd name="T28" fmla="*/ 0 h 174"/>
                  <a:gd name="T29" fmla="*/ 110 w 110"/>
                  <a:gd name="T30" fmla="*/ 174 h 1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0" h="174">
                    <a:moveTo>
                      <a:pt x="0" y="174"/>
                    </a:moveTo>
                    <a:lnTo>
                      <a:pt x="2" y="147"/>
                    </a:lnTo>
                    <a:lnTo>
                      <a:pt x="9" y="121"/>
                    </a:lnTo>
                    <a:lnTo>
                      <a:pt x="19" y="96"/>
                    </a:lnTo>
                    <a:lnTo>
                      <a:pt x="31" y="73"/>
                    </a:lnTo>
                    <a:lnTo>
                      <a:pt x="48" y="51"/>
                    </a:lnTo>
                    <a:lnTo>
                      <a:pt x="67" y="32"/>
                    </a:lnTo>
                    <a:lnTo>
                      <a:pt x="87" y="15"/>
                    </a:lnTo>
                    <a:lnTo>
                      <a:pt x="110" y="0"/>
                    </a:lnTo>
                  </a:path>
                </a:pathLst>
              </a:custGeom>
              <a:noFill/>
              <a:ln w="7938">
                <a:solidFill>
                  <a:srgbClr val="000000"/>
                </a:solidFill>
                <a:prstDash val="solid"/>
                <a:round/>
                <a:headEnd/>
                <a:tailEnd/>
              </a:ln>
            </p:spPr>
            <p:txBody>
              <a:bodyPr/>
              <a:lstStyle/>
              <a:p>
                <a:endParaRPr lang="en-US"/>
              </a:p>
            </p:txBody>
          </p:sp>
          <p:sp>
            <p:nvSpPr>
              <p:cNvPr id="53427" name="Line 4681"/>
              <p:cNvSpPr>
                <a:spLocks noChangeShapeType="1"/>
              </p:cNvSpPr>
              <p:nvPr/>
            </p:nvSpPr>
            <p:spPr bwMode="auto">
              <a:xfrm>
                <a:off x="3305" y="2626"/>
                <a:ext cx="0" cy="0"/>
              </a:xfrm>
              <a:prstGeom prst="line">
                <a:avLst/>
              </a:prstGeom>
              <a:noFill/>
              <a:ln w="7938">
                <a:solidFill>
                  <a:srgbClr val="000000"/>
                </a:solidFill>
                <a:round/>
                <a:headEnd/>
                <a:tailEnd/>
              </a:ln>
            </p:spPr>
            <p:txBody>
              <a:bodyPr/>
              <a:lstStyle/>
              <a:p>
                <a:endParaRPr lang="en-US"/>
              </a:p>
            </p:txBody>
          </p:sp>
          <p:sp>
            <p:nvSpPr>
              <p:cNvPr id="53428" name="Line 4682"/>
              <p:cNvSpPr>
                <a:spLocks noChangeShapeType="1"/>
              </p:cNvSpPr>
              <p:nvPr/>
            </p:nvSpPr>
            <p:spPr bwMode="auto">
              <a:xfrm>
                <a:off x="3310" y="2623"/>
                <a:ext cx="0" cy="0"/>
              </a:xfrm>
              <a:prstGeom prst="line">
                <a:avLst/>
              </a:prstGeom>
              <a:noFill/>
              <a:ln w="7938">
                <a:solidFill>
                  <a:srgbClr val="000000"/>
                </a:solidFill>
                <a:round/>
                <a:headEnd/>
                <a:tailEnd/>
              </a:ln>
            </p:spPr>
            <p:txBody>
              <a:bodyPr/>
              <a:lstStyle/>
              <a:p>
                <a:endParaRPr lang="en-US"/>
              </a:p>
            </p:txBody>
          </p:sp>
          <p:sp>
            <p:nvSpPr>
              <p:cNvPr id="53429" name="Line 4683"/>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0" name="Line 4684"/>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1" name="Line 4685"/>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2" name="Line 4686"/>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3" name="Line 4687"/>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4" name="Line 4688"/>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5" name="Line 4689"/>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6" name="Line 4690"/>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7" name="Line 4691"/>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8" name="Line 4692"/>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39" name="Line 4693"/>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0" name="Line 4694"/>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1" name="Line 4695"/>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2" name="Line 4696"/>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3" name="Line 4697"/>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4" name="Line 4698"/>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5" name="Line 4699"/>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6" name="Line 4700"/>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7" name="Line 4701"/>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8" name="Line 4702"/>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49" name="Line 4703"/>
              <p:cNvSpPr>
                <a:spLocks noChangeShapeType="1"/>
              </p:cNvSpPr>
              <p:nvPr/>
            </p:nvSpPr>
            <p:spPr bwMode="auto">
              <a:xfrm flipV="1">
                <a:off x="3305" y="2623"/>
                <a:ext cx="5" cy="3"/>
              </a:xfrm>
              <a:prstGeom prst="line">
                <a:avLst/>
              </a:prstGeom>
              <a:noFill/>
              <a:ln w="7938">
                <a:solidFill>
                  <a:srgbClr val="000000"/>
                </a:solidFill>
                <a:round/>
                <a:headEnd/>
                <a:tailEnd/>
              </a:ln>
            </p:spPr>
            <p:txBody>
              <a:bodyPr/>
              <a:lstStyle/>
              <a:p>
                <a:endParaRPr lang="en-US"/>
              </a:p>
            </p:txBody>
          </p:sp>
          <p:sp>
            <p:nvSpPr>
              <p:cNvPr id="53450" name="Freeform 4704"/>
              <p:cNvSpPr>
                <a:spLocks/>
              </p:cNvSpPr>
              <p:nvPr/>
            </p:nvSpPr>
            <p:spPr bwMode="auto">
              <a:xfrm>
                <a:off x="3335" y="2358"/>
                <a:ext cx="434" cy="249"/>
              </a:xfrm>
              <a:custGeom>
                <a:avLst/>
                <a:gdLst>
                  <a:gd name="T0" fmla="*/ 0 w 2601"/>
                  <a:gd name="T1" fmla="*/ 7 h 1494"/>
                  <a:gd name="T2" fmla="*/ 2 w 2601"/>
                  <a:gd name="T3" fmla="*/ 6 h 1494"/>
                  <a:gd name="T4" fmla="*/ 3 w 2601"/>
                  <a:gd name="T5" fmla="*/ 5 h 1494"/>
                  <a:gd name="T6" fmla="*/ 5 w 2601"/>
                  <a:gd name="T7" fmla="*/ 4 h 1494"/>
                  <a:gd name="T8" fmla="*/ 6 w 2601"/>
                  <a:gd name="T9" fmla="*/ 3 h 1494"/>
                  <a:gd name="T10" fmla="*/ 8 w 2601"/>
                  <a:gd name="T11" fmla="*/ 2 h 1494"/>
                  <a:gd name="T12" fmla="*/ 9 w 2601"/>
                  <a:gd name="T13" fmla="*/ 2 h 1494"/>
                  <a:gd name="T14" fmla="*/ 11 w 2601"/>
                  <a:gd name="T15" fmla="*/ 1 h 1494"/>
                  <a:gd name="T16" fmla="*/ 12 w 2601"/>
                  <a:gd name="T17" fmla="*/ 0 h 14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01"/>
                  <a:gd name="T28" fmla="*/ 0 h 1494"/>
                  <a:gd name="T29" fmla="*/ 2601 w 2601"/>
                  <a:gd name="T30" fmla="*/ 1494 h 14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01" h="1494">
                    <a:moveTo>
                      <a:pt x="0" y="1494"/>
                    </a:moveTo>
                    <a:lnTo>
                      <a:pt x="321" y="1300"/>
                    </a:lnTo>
                    <a:lnTo>
                      <a:pt x="643" y="1108"/>
                    </a:lnTo>
                    <a:lnTo>
                      <a:pt x="966" y="918"/>
                    </a:lnTo>
                    <a:lnTo>
                      <a:pt x="1291" y="731"/>
                    </a:lnTo>
                    <a:lnTo>
                      <a:pt x="1617" y="545"/>
                    </a:lnTo>
                    <a:lnTo>
                      <a:pt x="1944" y="361"/>
                    </a:lnTo>
                    <a:lnTo>
                      <a:pt x="2272" y="180"/>
                    </a:lnTo>
                    <a:lnTo>
                      <a:pt x="2601" y="0"/>
                    </a:lnTo>
                  </a:path>
                </a:pathLst>
              </a:custGeom>
              <a:noFill/>
              <a:ln w="7938">
                <a:solidFill>
                  <a:srgbClr val="000000"/>
                </a:solidFill>
                <a:prstDash val="solid"/>
                <a:round/>
                <a:headEnd/>
                <a:tailEnd/>
              </a:ln>
            </p:spPr>
            <p:txBody>
              <a:bodyPr/>
              <a:lstStyle/>
              <a:p>
                <a:endParaRPr lang="en-US"/>
              </a:p>
            </p:txBody>
          </p:sp>
          <p:sp>
            <p:nvSpPr>
              <p:cNvPr id="53451" name="Freeform 4705"/>
              <p:cNvSpPr>
                <a:spLocks/>
              </p:cNvSpPr>
              <p:nvPr/>
            </p:nvSpPr>
            <p:spPr bwMode="auto">
              <a:xfrm>
                <a:off x="3718" y="2487"/>
                <a:ext cx="393" cy="89"/>
              </a:xfrm>
              <a:custGeom>
                <a:avLst/>
                <a:gdLst>
                  <a:gd name="T0" fmla="*/ 0 w 2353"/>
                  <a:gd name="T1" fmla="*/ 0 h 530"/>
                  <a:gd name="T2" fmla="*/ 0 w 2353"/>
                  <a:gd name="T3" fmla="*/ 0 h 530"/>
                  <a:gd name="T4" fmla="*/ 1 w 2353"/>
                  <a:gd name="T5" fmla="*/ 1 h 530"/>
                  <a:gd name="T6" fmla="*/ 1 w 2353"/>
                  <a:gd name="T7" fmla="*/ 1 h 530"/>
                  <a:gd name="T8" fmla="*/ 1 w 2353"/>
                  <a:gd name="T9" fmla="*/ 1 h 530"/>
                  <a:gd name="T10" fmla="*/ 1 w 2353"/>
                  <a:gd name="T11" fmla="*/ 1 h 530"/>
                  <a:gd name="T12" fmla="*/ 2 w 2353"/>
                  <a:gd name="T13" fmla="*/ 1 h 530"/>
                  <a:gd name="T14" fmla="*/ 2 w 2353"/>
                  <a:gd name="T15" fmla="*/ 2 h 530"/>
                  <a:gd name="T16" fmla="*/ 2 w 2353"/>
                  <a:gd name="T17" fmla="*/ 2 h 530"/>
                  <a:gd name="T18" fmla="*/ 3 w 2353"/>
                  <a:gd name="T19" fmla="*/ 2 h 530"/>
                  <a:gd name="T20" fmla="*/ 3 w 2353"/>
                  <a:gd name="T21" fmla="*/ 2 h 530"/>
                  <a:gd name="T22" fmla="*/ 4 w 2353"/>
                  <a:gd name="T23" fmla="*/ 2 h 530"/>
                  <a:gd name="T24" fmla="*/ 4 w 2353"/>
                  <a:gd name="T25" fmla="*/ 2 h 530"/>
                  <a:gd name="T26" fmla="*/ 4 w 2353"/>
                  <a:gd name="T27" fmla="*/ 2 h 530"/>
                  <a:gd name="T28" fmla="*/ 5 w 2353"/>
                  <a:gd name="T29" fmla="*/ 2 h 530"/>
                  <a:gd name="T30" fmla="*/ 5 w 2353"/>
                  <a:gd name="T31" fmla="*/ 3 h 530"/>
                  <a:gd name="T32" fmla="*/ 6 w 2353"/>
                  <a:gd name="T33" fmla="*/ 3 h 530"/>
                  <a:gd name="T34" fmla="*/ 6 w 2353"/>
                  <a:gd name="T35" fmla="*/ 3 h 530"/>
                  <a:gd name="T36" fmla="*/ 7 w 2353"/>
                  <a:gd name="T37" fmla="*/ 3 h 530"/>
                  <a:gd name="T38" fmla="*/ 7 w 2353"/>
                  <a:gd name="T39" fmla="*/ 3 h 530"/>
                  <a:gd name="T40" fmla="*/ 8 w 2353"/>
                  <a:gd name="T41" fmla="*/ 2 h 530"/>
                  <a:gd name="T42" fmla="*/ 8 w 2353"/>
                  <a:gd name="T43" fmla="*/ 2 h 530"/>
                  <a:gd name="T44" fmla="*/ 8 w 2353"/>
                  <a:gd name="T45" fmla="*/ 2 h 530"/>
                  <a:gd name="T46" fmla="*/ 9 w 2353"/>
                  <a:gd name="T47" fmla="*/ 2 h 530"/>
                  <a:gd name="T48" fmla="*/ 9 w 2353"/>
                  <a:gd name="T49" fmla="*/ 2 h 530"/>
                  <a:gd name="T50" fmla="*/ 9 w 2353"/>
                  <a:gd name="T51" fmla="*/ 2 h 530"/>
                  <a:gd name="T52" fmla="*/ 10 w 2353"/>
                  <a:gd name="T53" fmla="*/ 2 h 530"/>
                  <a:gd name="T54" fmla="*/ 10 w 2353"/>
                  <a:gd name="T55" fmla="*/ 1 h 530"/>
                  <a:gd name="T56" fmla="*/ 10 w 2353"/>
                  <a:gd name="T57" fmla="*/ 1 h 530"/>
                  <a:gd name="T58" fmla="*/ 11 w 2353"/>
                  <a:gd name="T59" fmla="*/ 1 h 530"/>
                  <a:gd name="T60" fmla="*/ 11 w 2353"/>
                  <a:gd name="T61" fmla="*/ 1 h 530"/>
                  <a:gd name="T62" fmla="*/ 11 w 2353"/>
                  <a:gd name="T63" fmla="*/ 1 h 5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53"/>
                  <a:gd name="T97" fmla="*/ 0 h 530"/>
                  <a:gd name="T98" fmla="*/ 2353 w 2353"/>
                  <a:gd name="T99" fmla="*/ 530 h 5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53" h="530">
                    <a:moveTo>
                      <a:pt x="0" y="0"/>
                    </a:moveTo>
                    <a:lnTo>
                      <a:pt x="14" y="24"/>
                    </a:lnTo>
                    <a:lnTo>
                      <a:pt x="29" y="48"/>
                    </a:lnTo>
                    <a:lnTo>
                      <a:pt x="47" y="72"/>
                    </a:lnTo>
                    <a:lnTo>
                      <a:pt x="66" y="96"/>
                    </a:lnTo>
                    <a:lnTo>
                      <a:pt x="87" y="119"/>
                    </a:lnTo>
                    <a:lnTo>
                      <a:pt x="110" y="143"/>
                    </a:lnTo>
                    <a:lnTo>
                      <a:pt x="135" y="166"/>
                    </a:lnTo>
                    <a:lnTo>
                      <a:pt x="161" y="189"/>
                    </a:lnTo>
                    <a:lnTo>
                      <a:pt x="190" y="211"/>
                    </a:lnTo>
                    <a:lnTo>
                      <a:pt x="220" y="233"/>
                    </a:lnTo>
                    <a:lnTo>
                      <a:pt x="252" y="254"/>
                    </a:lnTo>
                    <a:lnTo>
                      <a:pt x="286" y="275"/>
                    </a:lnTo>
                    <a:lnTo>
                      <a:pt x="320" y="295"/>
                    </a:lnTo>
                    <a:lnTo>
                      <a:pt x="358" y="316"/>
                    </a:lnTo>
                    <a:lnTo>
                      <a:pt x="395" y="335"/>
                    </a:lnTo>
                    <a:lnTo>
                      <a:pt x="434" y="353"/>
                    </a:lnTo>
                    <a:lnTo>
                      <a:pt x="475" y="370"/>
                    </a:lnTo>
                    <a:lnTo>
                      <a:pt x="515" y="387"/>
                    </a:lnTo>
                    <a:lnTo>
                      <a:pt x="559" y="404"/>
                    </a:lnTo>
                    <a:lnTo>
                      <a:pt x="602" y="419"/>
                    </a:lnTo>
                    <a:lnTo>
                      <a:pt x="646" y="434"/>
                    </a:lnTo>
                    <a:lnTo>
                      <a:pt x="691" y="447"/>
                    </a:lnTo>
                    <a:lnTo>
                      <a:pt x="738" y="460"/>
                    </a:lnTo>
                    <a:lnTo>
                      <a:pt x="785" y="471"/>
                    </a:lnTo>
                    <a:lnTo>
                      <a:pt x="832" y="481"/>
                    </a:lnTo>
                    <a:lnTo>
                      <a:pt x="880" y="492"/>
                    </a:lnTo>
                    <a:lnTo>
                      <a:pt x="929" y="500"/>
                    </a:lnTo>
                    <a:lnTo>
                      <a:pt x="978" y="508"/>
                    </a:lnTo>
                    <a:lnTo>
                      <a:pt x="1028" y="514"/>
                    </a:lnTo>
                    <a:lnTo>
                      <a:pt x="1076" y="520"/>
                    </a:lnTo>
                    <a:lnTo>
                      <a:pt x="1126" y="523"/>
                    </a:lnTo>
                    <a:lnTo>
                      <a:pt x="1175" y="527"/>
                    </a:lnTo>
                    <a:lnTo>
                      <a:pt x="1225" y="529"/>
                    </a:lnTo>
                    <a:lnTo>
                      <a:pt x="1274" y="530"/>
                    </a:lnTo>
                    <a:lnTo>
                      <a:pt x="1324" y="530"/>
                    </a:lnTo>
                    <a:lnTo>
                      <a:pt x="1373" y="529"/>
                    </a:lnTo>
                    <a:lnTo>
                      <a:pt x="1422" y="526"/>
                    </a:lnTo>
                    <a:lnTo>
                      <a:pt x="1469" y="522"/>
                    </a:lnTo>
                    <a:lnTo>
                      <a:pt x="1517" y="518"/>
                    </a:lnTo>
                    <a:lnTo>
                      <a:pt x="1565" y="512"/>
                    </a:lnTo>
                    <a:lnTo>
                      <a:pt x="1610" y="505"/>
                    </a:lnTo>
                    <a:lnTo>
                      <a:pt x="1657" y="496"/>
                    </a:lnTo>
                    <a:lnTo>
                      <a:pt x="1702" y="487"/>
                    </a:lnTo>
                    <a:lnTo>
                      <a:pt x="1745" y="477"/>
                    </a:lnTo>
                    <a:lnTo>
                      <a:pt x="1790" y="466"/>
                    </a:lnTo>
                    <a:lnTo>
                      <a:pt x="1832" y="453"/>
                    </a:lnTo>
                    <a:lnTo>
                      <a:pt x="1872" y="439"/>
                    </a:lnTo>
                    <a:lnTo>
                      <a:pt x="1912" y="425"/>
                    </a:lnTo>
                    <a:lnTo>
                      <a:pt x="1951" y="409"/>
                    </a:lnTo>
                    <a:lnTo>
                      <a:pt x="1988" y="392"/>
                    </a:lnTo>
                    <a:lnTo>
                      <a:pt x="2025" y="374"/>
                    </a:lnTo>
                    <a:lnTo>
                      <a:pt x="2060" y="355"/>
                    </a:lnTo>
                    <a:lnTo>
                      <a:pt x="2093" y="336"/>
                    </a:lnTo>
                    <a:lnTo>
                      <a:pt x="2126" y="316"/>
                    </a:lnTo>
                    <a:lnTo>
                      <a:pt x="2155" y="294"/>
                    </a:lnTo>
                    <a:lnTo>
                      <a:pt x="2185" y="273"/>
                    </a:lnTo>
                    <a:lnTo>
                      <a:pt x="2211" y="250"/>
                    </a:lnTo>
                    <a:lnTo>
                      <a:pt x="2237" y="227"/>
                    </a:lnTo>
                    <a:lnTo>
                      <a:pt x="2261" y="203"/>
                    </a:lnTo>
                    <a:lnTo>
                      <a:pt x="2282" y="178"/>
                    </a:lnTo>
                    <a:lnTo>
                      <a:pt x="2303" y="153"/>
                    </a:lnTo>
                    <a:lnTo>
                      <a:pt x="2322" y="128"/>
                    </a:lnTo>
                    <a:lnTo>
                      <a:pt x="2338" y="102"/>
                    </a:lnTo>
                    <a:lnTo>
                      <a:pt x="2353" y="76"/>
                    </a:lnTo>
                  </a:path>
                </a:pathLst>
              </a:custGeom>
              <a:noFill/>
              <a:ln w="7938">
                <a:solidFill>
                  <a:srgbClr val="000000"/>
                </a:solidFill>
                <a:prstDash val="solid"/>
                <a:round/>
                <a:headEnd/>
                <a:tailEnd/>
              </a:ln>
            </p:spPr>
            <p:txBody>
              <a:bodyPr/>
              <a:lstStyle/>
              <a:p>
                <a:endParaRPr lang="en-US"/>
              </a:p>
            </p:txBody>
          </p:sp>
          <p:sp>
            <p:nvSpPr>
              <p:cNvPr id="53452" name="Line 4706"/>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3" name="Line 4707"/>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4" name="Line 4708"/>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5" name="Line 4709"/>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6" name="Line 4710"/>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7" name="Line 4711"/>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8" name="Line 4712"/>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59" name="Line 4713"/>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0" name="Line 4714"/>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1" name="Line 4715"/>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2" name="Line 4716"/>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3" name="Line 4717"/>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4" name="Line 4718"/>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5" name="Line 4719"/>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6" name="Line 4720"/>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7" name="Line 4721"/>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8" name="Line 4722"/>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69" name="Line 4723"/>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0" name="Line 4724"/>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1" name="Line 4725"/>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2" name="Line 4726"/>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3" name="Line 4727"/>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4" name="Line 4728"/>
              <p:cNvSpPr>
                <a:spLocks noChangeShapeType="1"/>
              </p:cNvSpPr>
              <p:nvPr/>
            </p:nvSpPr>
            <p:spPr bwMode="auto">
              <a:xfrm>
                <a:off x="4069" y="2357"/>
                <a:ext cx="0" cy="0"/>
              </a:xfrm>
              <a:prstGeom prst="line">
                <a:avLst/>
              </a:prstGeom>
              <a:noFill/>
              <a:ln w="7938">
                <a:solidFill>
                  <a:srgbClr val="000000"/>
                </a:solidFill>
                <a:round/>
                <a:headEnd/>
                <a:tailEnd/>
              </a:ln>
            </p:spPr>
            <p:txBody>
              <a:bodyPr/>
              <a:lstStyle/>
              <a:p>
                <a:endParaRPr lang="en-US"/>
              </a:p>
            </p:txBody>
          </p:sp>
          <p:sp>
            <p:nvSpPr>
              <p:cNvPr id="53475" name="Freeform 4729"/>
              <p:cNvSpPr>
                <a:spLocks/>
              </p:cNvSpPr>
              <p:nvPr/>
            </p:nvSpPr>
            <p:spPr bwMode="auto">
              <a:xfrm>
                <a:off x="4112" y="2476"/>
                <a:ext cx="12" cy="13"/>
              </a:xfrm>
              <a:custGeom>
                <a:avLst/>
                <a:gdLst>
                  <a:gd name="T0" fmla="*/ 0 w 74"/>
                  <a:gd name="T1" fmla="*/ 0 h 79"/>
                  <a:gd name="T2" fmla="*/ 0 w 74"/>
                  <a:gd name="T3" fmla="*/ 0 h 79"/>
                  <a:gd name="T4" fmla="*/ 0 w 74"/>
                  <a:gd name="T5" fmla="*/ 0 h 79"/>
                  <a:gd name="T6" fmla="*/ 0 w 74"/>
                  <a:gd name="T7" fmla="*/ 0 h 79"/>
                  <a:gd name="T8" fmla="*/ 0 w 74"/>
                  <a:gd name="T9" fmla="*/ 0 h 79"/>
                  <a:gd name="T10" fmla="*/ 0 w 74"/>
                  <a:gd name="T11" fmla="*/ 0 h 79"/>
                  <a:gd name="T12" fmla="*/ 0 w 74"/>
                  <a:gd name="T13" fmla="*/ 0 h 79"/>
                  <a:gd name="T14" fmla="*/ 0 w 74"/>
                  <a:gd name="T15" fmla="*/ 0 h 79"/>
                  <a:gd name="T16" fmla="*/ 0 w 74"/>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79"/>
                  <a:gd name="T29" fmla="*/ 74 w 74"/>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79">
                    <a:moveTo>
                      <a:pt x="0" y="79"/>
                    </a:moveTo>
                    <a:lnTo>
                      <a:pt x="2" y="62"/>
                    </a:lnTo>
                    <a:lnTo>
                      <a:pt x="7" y="46"/>
                    </a:lnTo>
                    <a:lnTo>
                      <a:pt x="17" y="33"/>
                    </a:lnTo>
                    <a:lnTo>
                      <a:pt x="27" y="23"/>
                    </a:lnTo>
                    <a:lnTo>
                      <a:pt x="38" y="15"/>
                    </a:lnTo>
                    <a:lnTo>
                      <a:pt x="50" y="8"/>
                    </a:lnTo>
                    <a:lnTo>
                      <a:pt x="62" y="4"/>
                    </a:lnTo>
                    <a:lnTo>
                      <a:pt x="74" y="0"/>
                    </a:lnTo>
                  </a:path>
                </a:pathLst>
              </a:custGeom>
              <a:noFill/>
              <a:ln w="7938">
                <a:solidFill>
                  <a:srgbClr val="000000"/>
                </a:solidFill>
                <a:prstDash val="solid"/>
                <a:round/>
                <a:headEnd/>
                <a:tailEnd/>
              </a:ln>
            </p:spPr>
            <p:txBody>
              <a:bodyPr/>
              <a:lstStyle/>
              <a:p>
                <a:endParaRPr lang="en-US"/>
              </a:p>
            </p:txBody>
          </p:sp>
          <p:sp>
            <p:nvSpPr>
              <p:cNvPr id="53476" name="Freeform 4730"/>
              <p:cNvSpPr>
                <a:spLocks/>
              </p:cNvSpPr>
              <p:nvPr/>
            </p:nvSpPr>
            <p:spPr bwMode="auto">
              <a:xfrm>
                <a:off x="4134" y="2476"/>
                <a:ext cx="14" cy="13"/>
              </a:xfrm>
              <a:custGeom>
                <a:avLst/>
                <a:gdLst>
                  <a:gd name="T0" fmla="*/ 0 w 83"/>
                  <a:gd name="T1" fmla="*/ 0 h 81"/>
                  <a:gd name="T2" fmla="*/ 0 w 83"/>
                  <a:gd name="T3" fmla="*/ 0 h 81"/>
                  <a:gd name="T4" fmla="*/ 0 w 83"/>
                  <a:gd name="T5" fmla="*/ 0 h 81"/>
                  <a:gd name="T6" fmla="*/ 0 w 83"/>
                  <a:gd name="T7" fmla="*/ 0 h 81"/>
                  <a:gd name="T8" fmla="*/ 0 w 83"/>
                  <a:gd name="T9" fmla="*/ 0 h 81"/>
                  <a:gd name="T10" fmla="*/ 0 w 83"/>
                  <a:gd name="T11" fmla="*/ 0 h 81"/>
                  <a:gd name="T12" fmla="*/ 0 w 83"/>
                  <a:gd name="T13" fmla="*/ 0 h 81"/>
                  <a:gd name="T14" fmla="*/ 0 w 83"/>
                  <a:gd name="T15" fmla="*/ 0 h 81"/>
                  <a:gd name="T16" fmla="*/ 0 w 83"/>
                  <a:gd name="T17" fmla="*/ 0 h 81"/>
                  <a:gd name="T18" fmla="*/ 0 w 83"/>
                  <a:gd name="T19" fmla="*/ 0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81"/>
                  <a:gd name="T32" fmla="*/ 83 w 83"/>
                  <a:gd name="T33" fmla="*/ 81 h 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81">
                    <a:moveTo>
                      <a:pt x="0" y="0"/>
                    </a:moveTo>
                    <a:lnTo>
                      <a:pt x="13" y="4"/>
                    </a:lnTo>
                    <a:lnTo>
                      <a:pt x="27" y="8"/>
                    </a:lnTo>
                    <a:lnTo>
                      <a:pt x="39" y="14"/>
                    </a:lnTo>
                    <a:lnTo>
                      <a:pt x="52" y="23"/>
                    </a:lnTo>
                    <a:lnTo>
                      <a:pt x="63" y="33"/>
                    </a:lnTo>
                    <a:lnTo>
                      <a:pt x="73" y="47"/>
                    </a:lnTo>
                    <a:lnTo>
                      <a:pt x="79" y="63"/>
                    </a:lnTo>
                    <a:lnTo>
                      <a:pt x="81" y="72"/>
                    </a:lnTo>
                    <a:lnTo>
                      <a:pt x="83" y="81"/>
                    </a:lnTo>
                  </a:path>
                </a:pathLst>
              </a:custGeom>
              <a:noFill/>
              <a:ln w="7938">
                <a:solidFill>
                  <a:srgbClr val="000000"/>
                </a:solidFill>
                <a:prstDash val="solid"/>
                <a:round/>
                <a:headEnd/>
                <a:tailEnd/>
              </a:ln>
            </p:spPr>
            <p:txBody>
              <a:bodyPr/>
              <a:lstStyle/>
              <a:p>
                <a:endParaRPr lang="en-US"/>
              </a:p>
            </p:txBody>
          </p:sp>
          <p:sp>
            <p:nvSpPr>
              <p:cNvPr id="53477" name="Freeform 4731"/>
              <p:cNvSpPr>
                <a:spLocks/>
              </p:cNvSpPr>
              <p:nvPr/>
            </p:nvSpPr>
            <p:spPr bwMode="auto">
              <a:xfrm>
                <a:off x="4124" y="2475"/>
                <a:ext cx="5" cy="1"/>
              </a:xfrm>
              <a:custGeom>
                <a:avLst/>
                <a:gdLst>
                  <a:gd name="T0" fmla="*/ 0 w 28"/>
                  <a:gd name="T1" fmla="*/ 0 h 4"/>
                  <a:gd name="T2" fmla="*/ 0 w 28"/>
                  <a:gd name="T3" fmla="*/ 0 h 4"/>
                  <a:gd name="T4" fmla="*/ 0 w 28"/>
                  <a:gd name="T5" fmla="*/ 0 h 4"/>
                  <a:gd name="T6" fmla="*/ 0 60000 65536"/>
                  <a:gd name="T7" fmla="*/ 0 60000 65536"/>
                  <a:gd name="T8" fmla="*/ 0 60000 65536"/>
                  <a:gd name="T9" fmla="*/ 0 w 28"/>
                  <a:gd name="T10" fmla="*/ 0 h 4"/>
                  <a:gd name="T11" fmla="*/ 28 w 28"/>
                  <a:gd name="T12" fmla="*/ 4 h 4"/>
                </a:gdLst>
                <a:ahLst/>
                <a:cxnLst>
                  <a:cxn ang="T6">
                    <a:pos x="T0" y="T1"/>
                  </a:cxn>
                  <a:cxn ang="T7">
                    <a:pos x="T2" y="T3"/>
                  </a:cxn>
                  <a:cxn ang="T8">
                    <a:pos x="T4" y="T5"/>
                  </a:cxn>
                </a:cxnLst>
                <a:rect l="T9" t="T10" r="T11" b="T12"/>
                <a:pathLst>
                  <a:path w="28" h="4">
                    <a:moveTo>
                      <a:pt x="0" y="4"/>
                    </a:moveTo>
                    <a:lnTo>
                      <a:pt x="14" y="1"/>
                    </a:lnTo>
                    <a:lnTo>
                      <a:pt x="28" y="0"/>
                    </a:lnTo>
                  </a:path>
                </a:pathLst>
              </a:custGeom>
              <a:noFill/>
              <a:ln w="7938">
                <a:solidFill>
                  <a:srgbClr val="000000"/>
                </a:solidFill>
                <a:prstDash val="solid"/>
                <a:round/>
                <a:headEnd/>
                <a:tailEnd/>
              </a:ln>
            </p:spPr>
            <p:txBody>
              <a:bodyPr/>
              <a:lstStyle/>
              <a:p>
                <a:endParaRPr lang="en-US"/>
              </a:p>
            </p:txBody>
          </p:sp>
          <p:sp>
            <p:nvSpPr>
              <p:cNvPr id="53478" name="Line 4732"/>
              <p:cNvSpPr>
                <a:spLocks noChangeShapeType="1"/>
              </p:cNvSpPr>
              <p:nvPr/>
            </p:nvSpPr>
            <p:spPr bwMode="auto">
              <a:xfrm>
                <a:off x="4133" y="2476"/>
                <a:ext cx="0" cy="0"/>
              </a:xfrm>
              <a:prstGeom prst="line">
                <a:avLst/>
              </a:prstGeom>
              <a:noFill/>
              <a:ln w="7938">
                <a:solidFill>
                  <a:srgbClr val="000000"/>
                </a:solidFill>
                <a:round/>
                <a:headEnd/>
                <a:tailEnd/>
              </a:ln>
            </p:spPr>
            <p:txBody>
              <a:bodyPr/>
              <a:lstStyle/>
              <a:p>
                <a:endParaRPr lang="en-US"/>
              </a:p>
            </p:txBody>
          </p:sp>
          <p:sp>
            <p:nvSpPr>
              <p:cNvPr id="53479" name="Line 4733"/>
              <p:cNvSpPr>
                <a:spLocks noChangeShapeType="1"/>
              </p:cNvSpPr>
              <p:nvPr/>
            </p:nvSpPr>
            <p:spPr bwMode="auto">
              <a:xfrm>
                <a:off x="4134" y="2476"/>
                <a:ext cx="0" cy="0"/>
              </a:xfrm>
              <a:prstGeom prst="line">
                <a:avLst/>
              </a:prstGeom>
              <a:noFill/>
              <a:ln w="7938">
                <a:solidFill>
                  <a:srgbClr val="000000"/>
                </a:solidFill>
                <a:round/>
                <a:headEnd/>
                <a:tailEnd/>
              </a:ln>
            </p:spPr>
            <p:txBody>
              <a:bodyPr/>
              <a:lstStyle/>
              <a:p>
                <a:endParaRPr lang="en-US"/>
              </a:p>
            </p:txBody>
          </p:sp>
          <p:sp>
            <p:nvSpPr>
              <p:cNvPr id="53480" name="Line 4734"/>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1" name="Line 4735"/>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2" name="Line 4736"/>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3" name="Line 4737"/>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4" name="Line 4738"/>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5" name="Line 4739"/>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6" name="Line 4740"/>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7" name="Line 4741"/>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8" name="Line 4742"/>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89" name="Line 4743"/>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0" name="Line 4744"/>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1" name="Line 4745"/>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2" name="Line 4746"/>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3" name="Line 4747"/>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4" name="Line 4748"/>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5" name="Line 4749"/>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6" name="Line 4750"/>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7" name="Line 4751"/>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8" name="Line 4752"/>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499" name="Line 4753"/>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500" name="Line 4754"/>
              <p:cNvSpPr>
                <a:spLocks noChangeShapeType="1"/>
              </p:cNvSpPr>
              <p:nvPr/>
            </p:nvSpPr>
            <p:spPr bwMode="auto">
              <a:xfrm>
                <a:off x="4133" y="2476"/>
                <a:ext cx="1" cy="0"/>
              </a:xfrm>
              <a:prstGeom prst="line">
                <a:avLst/>
              </a:prstGeom>
              <a:noFill/>
              <a:ln w="7938">
                <a:solidFill>
                  <a:srgbClr val="000000"/>
                </a:solidFill>
                <a:round/>
                <a:headEnd/>
                <a:tailEnd/>
              </a:ln>
            </p:spPr>
            <p:txBody>
              <a:bodyPr/>
              <a:lstStyle/>
              <a:p>
                <a:endParaRPr lang="en-US"/>
              </a:p>
            </p:txBody>
          </p:sp>
          <p:sp>
            <p:nvSpPr>
              <p:cNvPr id="53501" name="Line 4755"/>
              <p:cNvSpPr>
                <a:spLocks noChangeShapeType="1"/>
              </p:cNvSpPr>
              <p:nvPr/>
            </p:nvSpPr>
            <p:spPr bwMode="auto">
              <a:xfrm>
                <a:off x="4148" y="2489"/>
                <a:ext cx="0" cy="0"/>
              </a:xfrm>
              <a:prstGeom prst="line">
                <a:avLst/>
              </a:prstGeom>
              <a:noFill/>
              <a:ln w="7938">
                <a:solidFill>
                  <a:srgbClr val="000000"/>
                </a:solidFill>
                <a:round/>
                <a:headEnd/>
                <a:tailEnd/>
              </a:ln>
            </p:spPr>
            <p:txBody>
              <a:bodyPr/>
              <a:lstStyle/>
              <a:p>
                <a:endParaRPr lang="en-US"/>
              </a:p>
            </p:txBody>
          </p:sp>
          <p:sp>
            <p:nvSpPr>
              <p:cNvPr id="53502" name="Line 4756"/>
              <p:cNvSpPr>
                <a:spLocks noChangeShapeType="1"/>
              </p:cNvSpPr>
              <p:nvPr/>
            </p:nvSpPr>
            <p:spPr bwMode="auto">
              <a:xfrm>
                <a:off x="4148" y="2505"/>
                <a:ext cx="0" cy="0"/>
              </a:xfrm>
              <a:prstGeom prst="line">
                <a:avLst/>
              </a:prstGeom>
              <a:noFill/>
              <a:ln w="7938">
                <a:solidFill>
                  <a:srgbClr val="000000"/>
                </a:solidFill>
                <a:round/>
                <a:headEnd/>
                <a:tailEnd/>
              </a:ln>
            </p:spPr>
            <p:txBody>
              <a:bodyPr/>
              <a:lstStyle/>
              <a:p>
                <a:endParaRPr lang="en-US"/>
              </a:p>
            </p:txBody>
          </p:sp>
          <p:sp>
            <p:nvSpPr>
              <p:cNvPr id="53503" name="Line 4757"/>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4" name="Line 4758"/>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5" name="Line 4759"/>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6" name="Line 4760"/>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7" name="Line 4761"/>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8" name="Line 4762"/>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09" name="Line 4763"/>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0" name="Line 4764"/>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1" name="Line 4765"/>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2" name="Line 4766"/>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3" name="Line 4767"/>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4" name="Line 4768"/>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5" name="Line 4769"/>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6" name="Line 4770"/>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7" name="Line 4771"/>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8" name="Line 4772"/>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19" name="Line 4773"/>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20" name="Line 4774"/>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21" name="Line 4775"/>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22" name="Line 4776"/>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23" name="Line 4777"/>
              <p:cNvSpPr>
                <a:spLocks noChangeShapeType="1"/>
              </p:cNvSpPr>
              <p:nvPr/>
            </p:nvSpPr>
            <p:spPr bwMode="auto">
              <a:xfrm>
                <a:off x="4148" y="2489"/>
                <a:ext cx="0" cy="16"/>
              </a:xfrm>
              <a:prstGeom prst="line">
                <a:avLst/>
              </a:prstGeom>
              <a:noFill/>
              <a:ln w="7938">
                <a:solidFill>
                  <a:srgbClr val="000000"/>
                </a:solidFill>
                <a:round/>
                <a:headEnd/>
                <a:tailEnd/>
              </a:ln>
            </p:spPr>
            <p:txBody>
              <a:bodyPr/>
              <a:lstStyle/>
              <a:p>
                <a:endParaRPr lang="en-US"/>
              </a:p>
            </p:txBody>
          </p:sp>
          <p:sp>
            <p:nvSpPr>
              <p:cNvPr id="53524" name="Line 4778"/>
              <p:cNvSpPr>
                <a:spLocks noChangeShapeType="1"/>
              </p:cNvSpPr>
              <p:nvPr/>
            </p:nvSpPr>
            <p:spPr bwMode="auto">
              <a:xfrm>
                <a:off x="4112" y="2489"/>
                <a:ext cx="0" cy="0"/>
              </a:xfrm>
              <a:prstGeom prst="line">
                <a:avLst/>
              </a:prstGeom>
              <a:noFill/>
              <a:ln w="7938">
                <a:solidFill>
                  <a:srgbClr val="000000"/>
                </a:solidFill>
                <a:round/>
                <a:headEnd/>
                <a:tailEnd/>
              </a:ln>
            </p:spPr>
            <p:txBody>
              <a:bodyPr/>
              <a:lstStyle/>
              <a:p>
                <a:endParaRPr lang="en-US"/>
              </a:p>
            </p:txBody>
          </p:sp>
          <p:sp>
            <p:nvSpPr>
              <p:cNvPr id="53525" name="Line 4779"/>
              <p:cNvSpPr>
                <a:spLocks noChangeShapeType="1"/>
              </p:cNvSpPr>
              <p:nvPr/>
            </p:nvSpPr>
            <p:spPr bwMode="auto">
              <a:xfrm>
                <a:off x="4112" y="2496"/>
                <a:ext cx="0" cy="0"/>
              </a:xfrm>
              <a:prstGeom prst="line">
                <a:avLst/>
              </a:prstGeom>
              <a:noFill/>
              <a:ln w="7938">
                <a:solidFill>
                  <a:srgbClr val="000000"/>
                </a:solidFill>
                <a:round/>
                <a:headEnd/>
                <a:tailEnd/>
              </a:ln>
            </p:spPr>
            <p:txBody>
              <a:bodyPr/>
              <a:lstStyle/>
              <a:p>
                <a:endParaRPr lang="en-US"/>
              </a:p>
            </p:txBody>
          </p:sp>
          <p:sp>
            <p:nvSpPr>
              <p:cNvPr id="53526" name="Line 4780"/>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27" name="Line 4781"/>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28" name="Line 4782"/>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29" name="Line 4783"/>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0" name="Line 4784"/>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1" name="Line 4785"/>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2" name="Line 4786"/>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3" name="Line 4787"/>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4" name="Line 4788"/>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5" name="Line 4789"/>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6" name="Line 4790"/>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7" name="Line 4791"/>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8" name="Line 4792"/>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39" name="Line 4793"/>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0" name="Line 4794"/>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1" name="Line 4795"/>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2" name="Line 4796"/>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3" name="Line 4797"/>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4" name="Line 4798"/>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5" name="Line 4799"/>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6" name="Line 4800"/>
              <p:cNvSpPr>
                <a:spLocks noChangeShapeType="1"/>
              </p:cNvSpPr>
              <p:nvPr/>
            </p:nvSpPr>
            <p:spPr bwMode="auto">
              <a:xfrm>
                <a:off x="4112" y="2489"/>
                <a:ext cx="0" cy="7"/>
              </a:xfrm>
              <a:prstGeom prst="line">
                <a:avLst/>
              </a:prstGeom>
              <a:noFill/>
              <a:ln w="7938">
                <a:solidFill>
                  <a:srgbClr val="000000"/>
                </a:solidFill>
                <a:round/>
                <a:headEnd/>
                <a:tailEnd/>
              </a:ln>
            </p:spPr>
            <p:txBody>
              <a:bodyPr/>
              <a:lstStyle/>
              <a:p>
                <a:endParaRPr lang="en-US"/>
              </a:p>
            </p:txBody>
          </p:sp>
          <p:sp>
            <p:nvSpPr>
              <p:cNvPr id="53547" name="Freeform 4801"/>
              <p:cNvSpPr>
                <a:spLocks/>
              </p:cNvSpPr>
              <p:nvPr/>
            </p:nvSpPr>
            <p:spPr bwMode="auto">
              <a:xfrm>
                <a:off x="4129" y="2475"/>
                <a:ext cx="4" cy="1"/>
              </a:xfrm>
              <a:custGeom>
                <a:avLst/>
                <a:gdLst>
                  <a:gd name="T0" fmla="*/ 0 w 26"/>
                  <a:gd name="T1" fmla="*/ 0 h 1"/>
                  <a:gd name="T2" fmla="*/ 0 w 26"/>
                  <a:gd name="T3" fmla="*/ 0 h 1"/>
                  <a:gd name="T4" fmla="*/ 0 w 26"/>
                  <a:gd name="T5" fmla="*/ 1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3" y="0"/>
                    </a:lnTo>
                    <a:lnTo>
                      <a:pt x="26" y="1"/>
                    </a:lnTo>
                  </a:path>
                </a:pathLst>
              </a:custGeom>
              <a:noFill/>
              <a:ln w="7938">
                <a:solidFill>
                  <a:srgbClr val="000000"/>
                </a:solidFill>
                <a:prstDash val="solid"/>
                <a:round/>
                <a:headEnd/>
                <a:tailEnd/>
              </a:ln>
            </p:spPr>
            <p:txBody>
              <a:bodyPr/>
              <a:lstStyle/>
              <a:p>
                <a:endParaRPr lang="en-US"/>
              </a:p>
            </p:txBody>
          </p:sp>
          <p:sp>
            <p:nvSpPr>
              <p:cNvPr id="53548" name="Freeform 4802"/>
              <p:cNvSpPr>
                <a:spLocks/>
              </p:cNvSpPr>
              <p:nvPr/>
            </p:nvSpPr>
            <p:spPr bwMode="auto">
              <a:xfrm>
                <a:off x="4095" y="2335"/>
                <a:ext cx="16" cy="10"/>
              </a:xfrm>
              <a:custGeom>
                <a:avLst/>
                <a:gdLst>
                  <a:gd name="T0" fmla="*/ 1 w 95"/>
                  <a:gd name="T1" fmla="*/ 0 h 55"/>
                  <a:gd name="T2" fmla="*/ 1 w 95"/>
                  <a:gd name="T3" fmla="*/ 0 h 55"/>
                  <a:gd name="T4" fmla="*/ 1 w 95"/>
                  <a:gd name="T5" fmla="*/ 0 h 55"/>
                  <a:gd name="T6" fmla="*/ 0 w 95"/>
                  <a:gd name="T7" fmla="*/ 0 h 55"/>
                  <a:gd name="T8" fmla="*/ 0 w 95"/>
                  <a:gd name="T9" fmla="*/ 0 h 55"/>
                  <a:gd name="T10" fmla="*/ 0 w 95"/>
                  <a:gd name="T11" fmla="*/ 0 h 55"/>
                  <a:gd name="T12" fmla="*/ 0 w 95"/>
                  <a:gd name="T13" fmla="*/ 0 h 55"/>
                  <a:gd name="T14" fmla="*/ 0 w 95"/>
                  <a:gd name="T15" fmla="*/ 0 h 55"/>
                  <a:gd name="T16" fmla="*/ 0 w 95"/>
                  <a:gd name="T17" fmla="*/ 0 h 55"/>
                  <a:gd name="T18" fmla="*/ 0 w 95"/>
                  <a:gd name="T19" fmla="*/ 0 h 55"/>
                  <a:gd name="T20" fmla="*/ 0 w 95"/>
                  <a:gd name="T21" fmla="*/ 0 h 55"/>
                  <a:gd name="T22" fmla="*/ 0 w 95"/>
                  <a:gd name="T23" fmla="*/ 0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55"/>
                  <a:gd name="T38" fmla="*/ 95 w 95"/>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55">
                    <a:moveTo>
                      <a:pt x="95" y="55"/>
                    </a:moveTo>
                    <a:lnTo>
                      <a:pt x="94" y="42"/>
                    </a:lnTo>
                    <a:lnTo>
                      <a:pt x="89" y="30"/>
                    </a:lnTo>
                    <a:lnTo>
                      <a:pt x="84" y="21"/>
                    </a:lnTo>
                    <a:lnTo>
                      <a:pt x="77" y="15"/>
                    </a:lnTo>
                    <a:lnTo>
                      <a:pt x="70" y="10"/>
                    </a:lnTo>
                    <a:lnTo>
                      <a:pt x="63" y="5"/>
                    </a:lnTo>
                    <a:lnTo>
                      <a:pt x="51" y="1"/>
                    </a:lnTo>
                    <a:lnTo>
                      <a:pt x="37" y="0"/>
                    </a:lnTo>
                    <a:lnTo>
                      <a:pt x="25" y="0"/>
                    </a:lnTo>
                    <a:lnTo>
                      <a:pt x="12" y="2"/>
                    </a:lnTo>
                    <a:lnTo>
                      <a:pt x="0" y="9"/>
                    </a:lnTo>
                  </a:path>
                </a:pathLst>
              </a:custGeom>
              <a:noFill/>
              <a:ln w="7938">
                <a:solidFill>
                  <a:srgbClr val="000000"/>
                </a:solidFill>
                <a:prstDash val="solid"/>
                <a:round/>
                <a:headEnd/>
                <a:tailEnd/>
              </a:ln>
            </p:spPr>
            <p:txBody>
              <a:bodyPr/>
              <a:lstStyle/>
              <a:p>
                <a:endParaRPr lang="en-US"/>
              </a:p>
            </p:txBody>
          </p:sp>
          <p:sp>
            <p:nvSpPr>
              <p:cNvPr id="53549" name="Freeform 4803"/>
              <p:cNvSpPr>
                <a:spLocks/>
              </p:cNvSpPr>
              <p:nvPr/>
            </p:nvSpPr>
            <p:spPr bwMode="auto">
              <a:xfrm>
                <a:off x="4242" y="2387"/>
                <a:ext cx="13" cy="26"/>
              </a:xfrm>
              <a:custGeom>
                <a:avLst/>
                <a:gdLst>
                  <a:gd name="T0" fmla="*/ 0 w 77"/>
                  <a:gd name="T1" fmla="*/ 0 h 159"/>
                  <a:gd name="T2" fmla="*/ 0 w 77"/>
                  <a:gd name="T3" fmla="*/ 0 h 159"/>
                  <a:gd name="T4" fmla="*/ 0 w 77"/>
                  <a:gd name="T5" fmla="*/ 0 h 159"/>
                  <a:gd name="T6" fmla="*/ 0 w 77"/>
                  <a:gd name="T7" fmla="*/ 0 h 159"/>
                  <a:gd name="T8" fmla="*/ 0 w 77"/>
                  <a:gd name="T9" fmla="*/ 0 h 159"/>
                  <a:gd name="T10" fmla="*/ 0 w 77"/>
                  <a:gd name="T11" fmla="*/ 0 h 159"/>
                  <a:gd name="T12" fmla="*/ 0 w 77"/>
                  <a:gd name="T13" fmla="*/ 0 h 159"/>
                  <a:gd name="T14" fmla="*/ 0 w 77"/>
                  <a:gd name="T15" fmla="*/ 1 h 159"/>
                  <a:gd name="T16" fmla="*/ 0 w 77"/>
                  <a:gd name="T17" fmla="*/ 1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
                  <a:gd name="T28" fmla="*/ 0 h 159"/>
                  <a:gd name="T29" fmla="*/ 77 w 77"/>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 h="159">
                    <a:moveTo>
                      <a:pt x="0" y="0"/>
                    </a:moveTo>
                    <a:lnTo>
                      <a:pt x="16" y="16"/>
                    </a:lnTo>
                    <a:lnTo>
                      <a:pt x="31" y="33"/>
                    </a:lnTo>
                    <a:lnTo>
                      <a:pt x="44" y="52"/>
                    </a:lnTo>
                    <a:lnTo>
                      <a:pt x="56" y="72"/>
                    </a:lnTo>
                    <a:lnTo>
                      <a:pt x="65" y="92"/>
                    </a:lnTo>
                    <a:lnTo>
                      <a:pt x="72" y="114"/>
                    </a:lnTo>
                    <a:lnTo>
                      <a:pt x="76" y="137"/>
                    </a:lnTo>
                    <a:lnTo>
                      <a:pt x="77" y="159"/>
                    </a:lnTo>
                  </a:path>
                </a:pathLst>
              </a:custGeom>
              <a:noFill/>
              <a:ln w="7938">
                <a:solidFill>
                  <a:srgbClr val="000000"/>
                </a:solidFill>
                <a:prstDash val="solid"/>
                <a:round/>
                <a:headEnd/>
                <a:tailEnd/>
              </a:ln>
            </p:spPr>
            <p:txBody>
              <a:bodyPr/>
              <a:lstStyle/>
              <a:p>
                <a:endParaRPr lang="en-US"/>
              </a:p>
            </p:txBody>
          </p:sp>
          <p:sp>
            <p:nvSpPr>
              <p:cNvPr id="53550" name="Line 4804"/>
              <p:cNvSpPr>
                <a:spLocks noChangeShapeType="1"/>
              </p:cNvSpPr>
              <p:nvPr/>
            </p:nvSpPr>
            <p:spPr bwMode="auto">
              <a:xfrm>
                <a:off x="4255" y="2413"/>
                <a:ext cx="0" cy="0"/>
              </a:xfrm>
              <a:prstGeom prst="line">
                <a:avLst/>
              </a:prstGeom>
              <a:noFill/>
              <a:ln w="7938">
                <a:solidFill>
                  <a:srgbClr val="000000"/>
                </a:solidFill>
                <a:round/>
                <a:headEnd/>
                <a:tailEnd/>
              </a:ln>
            </p:spPr>
            <p:txBody>
              <a:bodyPr/>
              <a:lstStyle/>
              <a:p>
                <a:endParaRPr lang="en-US"/>
              </a:p>
            </p:txBody>
          </p:sp>
          <p:sp>
            <p:nvSpPr>
              <p:cNvPr id="53551" name="Line 4805"/>
              <p:cNvSpPr>
                <a:spLocks noChangeShapeType="1"/>
              </p:cNvSpPr>
              <p:nvPr/>
            </p:nvSpPr>
            <p:spPr bwMode="auto">
              <a:xfrm>
                <a:off x="4255" y="2426"/>
                <a:ext cx="0" cy="0"/>
              </a:xfrm>
              <a:prstGeom prst="line">
                <a:avLst/>
              </a:prstGeom>
              <a:noFill/>
              <a:ln w="7938">
                <a:solidFill>
                  <a:srgbClr val="000000"/>
                </a:solidFill>
                <a:round/>
                <a:headEnd/>
                <a:tailEnd/>
              </a:ln>
            </p:spPr>
            <p:txBody>
              <a:bodyPr/>
              <a:lstStyle/>
              <a:p>
                <a:endParaRPr lang="en-US"/>
              </a:p>
            </p:txBody>
          </p:sp>
          <p:sp>
            <p:nvSpPr>
              <p:cNvPr id="53552" name="Line 4806"/>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3" name="Line 4807"/>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4" name="Line 4808"/>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5" name="Line 4809"/>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6" name="Line 4810"/>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7" name="Line 4811"/>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8" name="Line 4812"/>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59" name="Line 4813"/>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0" name="Line 4814"/>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1" name="Line 4815"/>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2" name="Line 4816"/>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3" name="Line 4817"/>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4" name="Line 4818"/>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5" name="Line 4819"/>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6" name="Line 4820"/>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7" name="Line 4821"/>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8" name="Line 4822"/>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69" name="Line 4823"/>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70" name="Line 4824"/>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71" name="Line 4825"/>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72" name="Line 4826"/>
              <p:cNvSpPr>
                <a:spLocks noChangeShapeType="1"/>
              </p:cNvSpPr>
              <p:nvPr/>
            </p:nvSpPr>
            <p:spPr bwMode="auto">
              <a:xfrm>
                <a:off x="4255" y="2413"/>
                <a:ext cx="0" cy="13"/>
              </a:xfrm>
              <a:prstGeom prst="line">
                <a:avLst/>
              </a:prstGeom>
              <a:noFill/>
              <a:ln w="7938">
                <a:solidFill>
                  <a:srgbClr val="000000"/>
                </a:solidFill>
                <a:round/>
                <a:headEnd/>
                <a:tailEnd/>
              </a:ln>
            </p:spPr>
            <p:txBody>
              <a:bodyPr/>
              <a:lstStyle/>
              <a:p>
                <a:endParaRPr lang="en-US"/>
              </a:p>
            </p:txBody>
          </p:sp>
          <p:sp>
            <p:nvSpPr>
              <p:cNvPr id="53573" name="Line 4827"/>
              <p:cNvSpPr>
                <a:spLocks noChangeShapeType="1"/>
              </p:cNvSpPr>
              <p:nvPr/>
            </p:nvSpPr>
            <p:spPr bwMode="auto">
              <a:xfrm>
                <a:off x="4174" y="2385"/>
                <a:ext cx="0" cy="0"/>
              </a:xfrm>
              <a:prstGeom prst="line">
                <a:avLst/>
              </a:prstGeom>
              <a:noFill/>
              <a:ln w="7938">
                <a:solidFill>
                  <a:srgbClr val="000000"/>
                </a:solidFill>
                <a:round/>
                <a:headEnd/>
                <a:tailEnd/>
              </a:ln>
            </p:spPr>
            <p:txBody>
              <a:bodyPr/>
              <a:lstStyle/>
              <a:p>
                <a:endParaRPr lang="en-US"/>
              </a:p>
            </p:txBody>
          </p:sp>
          <p:sp>
            <p:nvSpPr>
              <p:cNvPr id="53574" name="Line 4828"/>
              <p:cNvSpPr>
                <a:spLocks noChangeShapeType="1"/>
              </p:cNvSpPr>
              <p:nvPr/>
            </p:nvSpPr>
            <p:spPr bwMode="auto">
              <a:xfrm>
                <a:off x="4175" y="2384"/>
                <a:ext cx="0" cy="0"/>
              </a:xfrm>
              <a:prstGeom prst="line">
                <a:avLst/>
              </a:prstGeom>
              <a:noFill/>
              <a:ln w="7938">
                <a:solidFill>
                  <a:srgbClr val="000000"/>
                </a:solidFill>
                <a:round/>
                <a:headEnd/>
                <a:tailEnd/>
              </a:ln>
            </p:spPr>
            <p:txBody>
              <a:bodyPr/>
              <a:lstStyle/>
              <a:p>
                <a:endParaRPr lang="en-US"/>
              </a:p>
            </p:txBody>
          </p:sp>
          <p:sp>
            <p:nvSpPr>
              <p:cNvPr id="53575" name="Line 4829"/>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576" name="Line 4830"/>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577" name="Line 4831"/>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578" name="Line 4832"/>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579" name="Line 4833"/>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580" name="Line 4834"/>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grpSp>
        <p:grpSp>
          <p:nvGrpSpPr>
            <p:cNvPr id="52255" name="Group 5036"/>
            <p:cNvGrpSpPr>
              <a:grpSpLocks/>
            </p:cNvGrpSpPr>
            <p:nvPr/>
          </p:nvGrpSpPr>
          <p:grpSpPr bwMode="auto">
            <a:xfrm>
              <a:off x="3384" y="2337"/>
              <a:ext cx="915" cy="621"/>
              <a:chOff x="3384" y="2337"/>
              <a:chExt cx="915" cy="621"/>
            </a:xfrm>
          </p:grpSpPr>
          <p:sp>
            <p:nvSpPr>
              <p:cNvPr id="53181" name="Line 4836"/>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2" name="Line 4837"/>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3" name="Line 4838"/>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4" name="Line 4839"/>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5" name="Line 4840"/>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6" name="Line 4841"/>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7" name="Line 4842"/>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8" name="Line 4843"/>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89" name="Line 4844"/>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0" name="Line 4845"/>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1" name="Line 4846"/>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2" name="Line 4847"/>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3" name="Line 4848"/>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4" name="Line 4849"/>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5" name="Line 4850"/>
              <p:cNvSpPr>
                <a:spLocks noChangeShapeType="1"/>
              </p:cNvSpPr>
              <p:nvPr/>
            </p:nvSpPr>
            <p:spPr bwMode="auto">
              <a:xfrm flipV="1">
                <a:off x="4174" y="2384"/>
                <a:ext cx="1" cy="1"/>
              </a:xfrm>
              <a:prstGeom prst="line">
                <a:avLst/>
              </a:prstGeom>
              <a:noFill/>
              <a:ln w="7938">
                <a:solidFill>
                  <a:srgbClr val="000000"/>
                </a:solidFill>
                <a:round/>
                <a:headEnd/>
                <a:tailEnd/>
              </a:ln>
            </p:spPr>
            <p:txBody>
              <a:bodyPr/>
              <a:lstStyle/>
              <a:p>
                <a:endParaRPr lang="en-US"/>
              </a:p>
            </p:txBody>
          </p:sp>
          <p:sp>
            <p:nvSpPr>
              <p:cNvPr id="53196" name="Line 4851"/>
              <p:cNvSpPr>
                <a:spLocks noChangeShapeType="1"/>
              </p:cNvSpPr>
              <p:nvPr/>
            </p:nvSpPr>
            <p:spPr bwMode="auto">
              <a:xfrm>
                <a:off x="4111" y="2345"/>
                <a:ext cx="0" cy="0"/>
              </a:xfrm>
              <a:prstGeom prst="line">
                <a:avLst/>
              </a:prstGeom>
              <a:noFill/>
              <a:ln w="7938">
                <a:solidFill>
                  <a:srgbClr val="000000"/>
                </a:solidFill>
                <a:round/>
                <a:headEnd/>
                <a:tailEnd/>
              </a:ln>
            </p:spPr>
            <p:txBody>
              <a:bodyPr/>
              <a:lstStyle/>
              <a:p>
                <a:endParaRPr lang="en-US"/>
              </a:p>
            </p:txBody>
          </p:sp>
          <p:sp>
            <p:nvSpPr>
              <p:cNvPr id="53197" name="Line 4852"/>
              <p:cNvSpPr>
                <a:spLocks noChangeShapeType="1"/>
              </p:cNvSpPr>
              <p:nvPr/>
            </p:nvSpPr>
            <p:spPr bwMode="auto">
              <a:xfrm>
                <a:off x="4111" y="2346"/>
                <a:ext cx="0" cy="0"/>
              </a:xfrm>
              <a:prstGeom prst="line">
                <a:avLst/>
              </a:prstGeom>
              <a:noFill/>
              <a:ln w="7938">
                <a:solidFill>
                  <a:srgbClr val="000000"/>
                </a:solidFill>
                <a:round/>
                <a:headEnd/>
                <a:tailEnd/>
              </a:ln>
            </p:spPr>
            <p:txBody>
              <a:bodyPr/>
              <a:lstStyle/>
              <a:p>
                <a:endParaRPr lang="en-US"/>
              </a:p>
            </p:txBody>
          </p:sp>
          <p:sp>
            <p:nvSpPr>
              <p:cNvPr id="53198" name="Line 4853"/>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199" name="Line 4854"/>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0" name="Line 4855"/>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1" name="Line 4856"/>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2" name="Line 4857"/>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3" name="Line 4858"/>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4" name="Line 4859"/>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5" name="Line 4860"/>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6" name="Line 4861"/>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7" name="Line 4862"/>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8" name="Line 4863"/>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09" name="Line 4864"/>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0" name="Line 4865"/>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1" name="Line 4866"/>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2" name="Line 4867"/>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3" name="Line 4868"/>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4" name="Line 4869"/>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5" name="Line 4870"/>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6" name="Line 4871"/>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7" name="Line 4872"/>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8" name="Line 4873"/>
              <p:cNvSpPr>
                <a:spLocks noChangeShapeType="1"/>
              </p:cNvSpPr>
              <p:nvPr/>
            </p:nvSpPr>
            <p:spPr bwMode="auto">
              <a:xfrm>
                <a:off x="4111" y="2345"/>
                <a:ext cx="0" cy="1"/>
              </a:xfrm>
              <a:prstGeom prst="line">
                <a:avLst/>
              </a:prstGeom>
              <a:noFill/>
              <a:ln w="7938">
                <a:solidFill>
                  <a:srgbClr val="000000"/>
                </a:solidFill>
                <a:round/>
                <a:headEnd/>
                <a:tailEnd/>
              </a:ln>
            </p:spPr>
            <p:txBody>
              <a:bodyPr/>
              <a:lstStyle/>
              <a:p>
                <a:endParaRPr lang="en-US"/>
              </a:p>
            </p:txBody>
          </p:sp>
          <p:sp>
            <p:nvSpPr>
              <p:cNvPr id="53219" name="Freeform 4874"/>
              <p:cNvSpPr>
                <a:spLocks/>
              </p:cNvSpPr>
              <p:nvPr/>
            </p:nvSpPr>
            <p:spPr bwMode="auto">
              <a:xfrm>
                <a:off x="4069" y="2349"/>
                <a:ext cx="4" cy="8"/>
              </a:xfrm>
              <a:custGeom>
                <a:avLst/>
                <a:gdLst>
                  <a:gd name="T0" fmla="*/ 0 w 28"/>
                  <a:gd name="T1" fmla="*/ 0 h 45"/>
                  <a:gd name="T2" fmla="*/ 0 w 28"/>
                  <a:gd name="T3" fmla="*/ 0 h 45"/>
                  <a:gd name="T4" fmla="*/ 0 w 28"/>
                  <a:gd name="T5" fmla="*/ 0 h 45"/>
                  <a:gd name="T6" fmla="*/ 0 w 28"/>
                  <a:gd name="T7" fmla="*/ 0 h 45"/>
                  <a:gd name="T8" fmla="*/ 0 w 28"/>
                  <a:gd name="T9" fmla="*/ 0 h 45"/>
                  <a:gd name="T10" fmla="*/ 0 w 28"/>
                  <a:gd name="T11" fmla="*/ 0 h 45"/>
                  <a:gd name="T12" fmla="*/ 0 w 28"/>
                  <a:gd name="T13" fmla="*/ 0 h 45"/>
                  <a:gd name="T14" fmla="*/ 0 60000 65536"/>
                  <a:gd name="T15" fmla="*/ 0 60000 65536"/>
                  <a:gd name="T16" fmla="*/ 0 60000 65536"/>
                  <a:gd name="T17" fmla="*/ 0 60000 65536"/>
                  <a:gd name="T18" fmla="*/ 0 60000 65536"/>
                  <a:gd name="T19" fmla="*/ 0 60000 65536"/>
                  <a:gd name="T20" fmla="*/ 0 60000 65536"/>
                  <a:gd name="T21" fmla="*/ 0 w 28"/>
                  <a:gd name="T22" fmla="*/ 0 h 45"/>
                  <a:gd name="T23" fmla="*/ 28 w 28"/>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45">
                    <a:moveTo>
                      <a:pt x="28" y="0"/>
                    </a:moveTo>
                    <a:lnTo>
                      <a:pt x="19" y="6"/>
                    </a:lnTo>
                    <a:lnTo>
                      <a:pt x="10" y="16"/>
                    </a:lnTo>
                    <a:lnTo>
                      <a:pt x="5" y="21"/>
                    </a:lnTo>
                    <a:lnTo>
                      <a:pt x="3" y="29"/>
                    </a:lnTo>
                    <a:lnTo>
                      <a:pt x="1" y="37"/>
                    </a:lnTo>
                    <a:lnTo>
                      <a:pt x="0" y="45"/>
                    </a:lnTo>
                  </a:path>
                </a:pathLst>
              </a:custGeom>
              <a:noFill/>
              <a:ln w="7938">
                <a:solidFill>
                  <a:srgbClr val="000000"/>
                </a:solidFill>
                <a:prstDash val="solid"/>
                <a:round/>
                <a:headEnd/>
                <a:tailEnd/>
              </a:ln>
            </p:spPr>
            <p:txBody>
              <a:bodyPr/>
              <a:lstStyle/>
              <a:p>
                <a:endParaRPr lang="en-US"/>
              </a:p>
            </p:txBody>
          </p:sp>
          <p:sp>
            <p:nvSpPr>
              <p:cNvPr id="53220" name="Line 4875"/>
              <p:cNvSpPr>
                <a:spLocks noChangeShapeType="1"/>
              </p:cNvSpPr>
              <p:nvPr/>
            </p:nvSpPr>
            <p:spPr bwMode="auto">
              <a:xfrm>
                <a:off x="4073" y="2349"/>
                <a:ext cx="0" cy="0"/>
              </a:xfrm>
              <a:prstGeom prst="line">
                <a:avLst/>
              </a:prstGeom>
              <a:noFill/>
              <a:ln w="7938">
                <a:solidFill>
                  <a:srgbClr val="000000"/>
                </a:solidFill>
                <a:round/>
                <a:headEnd/>
                <a:tailEnd/>
              </a:ln>
            </p:spPr>
            <p:txBody>
              <a:bodyPr/>
              <a:lstStyle/>
              <a:p>
                <a:endParaRPr lang="en-US"/>
              </a:p>
            </p:txBody>
          </p:sp>
          <p:sp>
            <p:nvSpPr>
              <p:cNvPr id="53221" name="Line 4876"/>
              <p:cNvSpPr>
                <a:spLocks noChangeShapeType="1"/>
              </p:cNvSpPr>
              <p:nvPr/>
            </p:nvSpPr>
            <p:spPr bwMode="auto">
              <a:xfrm>
                <a:off x="4095" y="2337"/>
                <a:ext cx="0" cy="0"/>
              </a:xfrm>
              <a:prstGeom prst="line">
                <a:avLst/>
              </a:prstGeom>
              <a:noFill/>
              <a:ln w="7938">
                <a:solidFill>
                  <a:srgbClr val="000000"/>
                </a:solidFill>
                <a:round/>
                <a:headEnd/>
                <a:tailEnd/>
              </a:ln>
            </p:spPr>
            <p:txBody>
              <a:bodyPr/>
              <a:lstStyle/>
              <a:p>
                <a:endParaRPr lang="en-US"/>
              </a:p>
            </p:txBody>
          </p:sp>
          <p:sp>
            <p:nvSpPr>
              <p:cNvPr id="53222" name="Line 4877"/>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3" name="Line 4878"/>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4" name="Line 4879"/>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5" name="Line 4880"/>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6" name="Line 4881"/>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7" name="Line 4882"/>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8" name="Line 4883"/>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29" name="Line 4884"/>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0" name="Line 4885"/>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1" name="Line 4886"/>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2" name="Line 4887"/>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3" name="Line 4888"/>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4" name="Line 4889"/>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5" name="Line 4890"/>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6" name="Line 4891"/>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7" name="Line 4892"/>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8" name="Line 4893"/>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39" name="Line 4894"/>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40" name="Line 4895"/>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41" name="Line 4896"/>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42" name="Line 4897"/>
              <p:cNvSpPr>
                <a:spLocks noChangeShapeType="1"/>
              </p:cNvSpPr>
              <p:nvPr/>
            </p:nvSpPr>
            <p:spPr bwMode="auto">
              <a:xfrm flipV="1">
                <a:off x="4073" y="2337"/>
                <a:ext cx="22" cy="12"/>
              </a:xfrm>
              <a:prstGeom prst="line">
                <a:avLst/>
              </a:prstGeom>
              <a:noFill/>
              <a:ln w="7938">
                <a:solidFill>
                  <a:srgbClr val="000000"/>
                </a:solidFill>
                <a:round/>
                <a:headEnd/>
                <a:tailEnd/>
              </a:ln>
            </p:spPr>
            <p:txBody>
              <a:bodyPr/>
              <a:lstStyle/>
              <a:p>
                <a:endParaRPr lang="en-US"/>
              </a:p>
            </p:txBody>
          </p:sp>
          <p:sp>
            <p:nvSpPr>
              <p:cNvPr id="53243" name="Freeform 4898"/>
              <p:cNvSpPr>
                <a:spLocks/>
              </p:cNvSpPr>
              <p:nvPr/>
            </p:nvSpPr>
            <p:spPr bwMode="auto">
              <a:xfrm>
                <a:off x="3423" y="2870"/>
                <a:ext cx="12" cy="87"/>
              </a:xfrm>
              <a:custGeom>
                <a:avLst/>
                <a:gdLst>
                  <a:gd name="T0" fmla="*/ 0 w 73"/>
                  <a:gd name="T1" fmla="*/ 2 h 527"/>
                  <a:gd name="T2" fmla="*/ 0 w 73"/>
                  <a:gd name="T3" fmla="*/ 2 h 527"/>
                  <a:gd name="T4" fmla="*/ 0 w 73"/>
                  <a:gd name="T5" fmla="*/ 2 h 527"/>
                  <a:gd name="T6" fmla="*/ 0 w 73"/>
                  <a:gd name="T7" fmla="*/ 2 h 527"/>
                  <a:gd name="T8" fmla="*/ 0 w 73"/>
                  <a:gd name="T9" fmla="*/ 2 h 527"/>
                  <a:gd name="T10" fmla="*/ 0 w 73"/>
                  <a:gd name="T11" fmla="*/ 1 h 527"/>
                  <a:gd name="T12" fmla="*/ 0 w 73"/>
                  <a:gd name="T13" fmla="*/ 1 h 527"/>
                  <a:gd name="T14" fmla="*/ 0 w 73"/>
                  <a:gd name="T15" fmla="*/ 1 h 527"/>
                  <a:gd name="T16" fmla="*/ 0 w 73"/>
                  <a:gd name="T17" fmla="*/ 1 h 527"/>
                  <a:gd name="T18" fmla="*/ 0 w 73"/>
                  <a:gd name="T19" fmla="*/ 0 h 527"/>
                  <a:gd name="T20" fmla="*/ 0 w 73"/>
                  <a:gd name="T21" fmla="*/ 0 h 5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527"/>
                  <a:gd name="T35" fmla="*/ 73 w 73"/>
                  <a:gd name="T36" fmla="*/ 527 h 5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527">
                    <a:moveTo>
                      <a:pt x="73" y="527"/>
                    </a:moveTo>
                    <a:lnTo>
                      <a:pt x="73" y="493"/>
                    </a:lnTo>
                    <a:lnTo>
                      <a:pt x="72" y="459"/>
                    </a:lnTo>
                    <a:lnTo>
                      <a:pt x="69" y="426"/>
                    </a:lnTo>
                    <a:lnTo>
                      <a:pt x="67" y="392"/>
                    </a:lnTo>
                    <a:lnTo>
                      <a:pt x="62" y="326"/>
                    </a:lnTo>
                    <a:lnTo>
                      <a:pt x="54" y="261"/>
                    </a:lnTo>
                    <a:lnTo>
                      <a:pt x="43" y="196"/>
                    </a:lnTo>
                    <a:lnTo>
                      <a:pt x="31" y="132"/>
                    </a:lnTo>
                    <a:lnTo>
                      <a:pt x="17" y="66"/>
                    </a:lnTo>
                    <a:lnTo>
                      <a:pt x="0" y="0"/>
                    </a:lnTo>
                  </a:path>
                </a:pathLst>
              </a:custGeom>
              <a:noFill/>
              <a:ln w="7938">
                <a:solidFill>
                  <a:srgbClr val="000000"/>
                </a:solidFill>
                <a:prstDash val="solid"/>
                <a:round/>
                <a:headEnd/>
                <a:tailEnd/>
              </a:ln>
            </p:spPr>
            <p:txBody>
              <a:bodyPr/>
              <a:lstStyle/>
              <a:p>
                <a:endParaRPr lang="en-US"/>
              </a:p>
            </p:txBody>
          </p:sp>
          <p:sp>
            <p:nvSpPr>
              <p:cNvPr id="53244" name="Freeform 4899"/>
              <p:cNvSpPr>
                <a:spLocks/>
              </p:cNvSpPr>
              <p:nvPr/>
            </p:nvSpPr>
            <p:spPr bwMode="auto">
              <a:xfrm>
                <a:off x="3418" y="2844"/>
                <a:ext cx="5" cy="26"/>
              </a:xfrm>
              <a:custGeom>
                <a:avLst/>
                <a:gdLst>
                  <a:gd name="T0" fmla="*/ 0 w 30"/>
                  <a:gd name="T1" fmla="*/ 0 h 154"/>
                  <a:gd name="T2" fmla="*/ 0 w 30"/>
                  <a:gd name="T3" fmla="*/ 0 h 154"/>
                  <a:gd name="T4" fmla="*/ 0 w 30"/>
                  <a:gd name="T5" fmla="*/ 0 h 154"/>
                  <a:gd name="T6" fmla="*/ 0 w 30"/>
                  <a:gd name="T7" fmla="*/ 1 h 154"/>
                  <a:gd name="T8" fmla="*/ 0 w 30"/>
                  <a:gd name="T9" fmla="*/ 1 h 154"/>
                  <a:gd name="T10" fmla="*/ 0 60000 65536"/>
                  <a:gd name="T11" fmla="*/ 0 60000 65536"/>
                  <a:gd name="T12" fmla="*/ 0 60000 65536"/>
                  <a:gd name="T13" fmla="*/ 0 60000 65536"/>
                  <a:gd name="T14" fmla="*/ 0 60000 65536"/>
                  <a:gd name="T15" fmla="*/ 0 w 30"/>
                  <a:gd name="T16" fmla="*/ 0 h 154"/>
                  <a:gd name="T17" fmla="*/ 30 w 30"/>
                  <a:gd name="T18" fmla="*/ 154 h 154"/>
                </a:gdLst>
                <a:ahLst/>
                <a:cxnLst>
                  <a:cxn ang="T10">
                    <a:pos x="T0" y="T1"/>
                  </a:cxn>
                  <a:cxn ang="T11">
                    <a:pos x="T2" y="T3"/>
                  </a:cxn>
                  <a:cxn ang="T12">
                    <a:pos x="T4" y="T5"/>
                  </a:cxn>
                  <a:cxn ang="T13">
                    <a:pos x="T6" y="T7"/>
                  </a:cxn>
                  <a:cxn ang="T14">
                    <a:pos x="T8" y="T9"/>
                  </a:cxn>
                </a:cxnLst>
                <a:rect l="T15" t="T16" r="T17" b="T18"/>
                <a:pathLst>
                  <a:path w="30" h="154">
                    <a:moveTo>
                      <a:pt x="0" y="0"/>
                    </a:moveTo>
                    <a:lnTo>
                      <a:pt x="6" y="39"/>
                    </a:lnTo>
                    <a:lnTo>
                      <a:pt x="14" y="78"/>
                    </a:lnTo>
                    <a:lnTo>
                      <a:pt x="22" y="117"/>
                    </a:lnTo>
                    <a:lnTo>
                      <a:pt x="30" y="154"/>
                    </a:lnTo>
                  </a:path>
                </a:pathLst>
              </a:custGeom>
              <a:noFill/>
              <a:ln w="7938">
                <a:solidFill>
                  <a:srgbClr val="000000"/>
                </a:solidFill>
                <a:prstDash val="solid"/>
                <a:round/>
                <a:headEnd/>
                <a:tailEnd/>
              </a:ln>
            </p:spPr>
            <p:txBody>
              <a:bodyPr/>
              <a:lstStyle/>
              <a:p>
                <a:endParaRPr lang="en-US"/>
              </a:p>
            </p:txBody>
          </p:sp>
          <p:sp>
            <p:nvSpPr>
              <p:cNvPr id="53245" name="Freeform 4900"/>
              <p:cNvSpPr>
                <a:spLocks/>
              </p:cNvSpPr>
              <p:nvPr/>
            </p:nvSpPr>
            <p:spPr bwMode="auto">
              <a:xfrm>
                <a:off x="3414" y="2810"/>
                <a:ext cx="4" cy="34"/>
              </a:xfrm>
              <a:custGeom>
                <a:avLst/>
                <a:gdLst>
                  <a:gd name="T0" fmla="*/ 0 w 22"/>
                  <a:gd name="T1" fmla="*/ 0 h 200"/>
                  <a:gd name="T2" fmla="*/ 0 w 22"/>
                  <a:gd name="T3" fmla="*/ 0 h 200"/>
                  <a:gd name="T4" fmla="*/ 0 w 22"/>
                  <a:gd name="T5" fmla="*/ 0 h 200"/>
                  <a:gd name="T6" fmla="*/ 0 w 22"/>
                  <a:gd name="T7" fmla="*/ 0 h 200"/>
                  <a:gd name="T8" fmla="*/ 0 w 22"/>
                  <a:gd name="T9" fmla="*/ 1 h 200"/>
                  <a:gd name="T10" fmla="*/ 0 w 22"/>
                  <a:gd name="T11" fmla="*/ 1 h 200"/>
                  <a:gd name="T12" fmla="*/ 0 w 22"/>
                  <a:gd name="T13" fmla="*/ 1 h 200"/>
                  <a:gd name="T14" fmla="*/ 0 w 22"/>
                  <a:gd name="T15" fmla="*/ 1 h 200"/>
                  <a:gd name="T16" fmla="*/ 0 w 22"/>
                  <a:gd name="T17" fmla="*/ 1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00"/>
                  <a:gd name="T29" fmla="*/ 22 w 22"/>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00">
                    <a:moveTo>
                      <a:pt x="0" y="0"/>
                    </a:moveTo>
                    <a:lnTo>
                      <a:pt x="1" y="25"/>
                    </a:lnTo>
                    <a:lnTo>
                      <a:pt x="3" y="51"/>
                    </a:lnTo>
                    <a:lnTo>
                      <a:pt x="7" y="76"/>
                    </a:lnTo>
                    <a:lnTo>
                      <a:pt x="9" y="101"/>
                    </a:lnTo>
                    <a:lnTo>
                      <a:pt x="11" y="126"/>
                    </a:lnTo>
                    <a:lnTo>
                      <a:pt x="15" y="151"/>
                    </a:lnTo>
                    <a:lnTo>
                      <a:pt x="18" y="175"/>
                    </a:lnTo>
                    <a:lnTo>
                      <a:pt x="22" y="200"/>
                    </a:lnTo>
                  </a:path>
                </a:pathLst>
              </a:custGeom>
              <a:noFill/>
              <a:ln w="7938">
                <a:solidFill>
                  <a:srgbClr val="000000"/>
                </a:solidFill>
                <a:prstDash val="solid"/>
                <a:round/>
                <a:headEnd/>
                <a:tailEnd/>
              </a:ln>
            </p:spPr>
            <p:txBody>
              <a:bodyPr/>
              <a:lstStyle/>
              <a:p>
                <a:endParaRPr lang="en-US"/>
              </a:p>
            </p:txBody>
          </p:sp>
          <p:sp>
            <p:nvSpPr>
              <p:cNvPr id="53246" name="Freeform 4901"/>
              <p:cNvSpPr>
                <a:spLocks/>
              </p:cNvSpPr>
              <p:nvPr/>
            </p:nvSpPr>
            <p:spPr bwMode="auto">
              <a:xfrm>
                <a:off x="3413" y="2793"/>
                <a:ext cx="1" cy="17"/>
              </a:xfrm>
              <a:custGeom>
                <a:avLst/>
                <a:gdLst>
                  <a:gd name="T0" fmla="*/ 0 w 6"/>
                  <a:gd name="T1" fmla="*/ 0 h 103"/>
                  <a:gd name="T2" fmla="*/ 0 w 6"/>
                  <a:gd name="T3" fmla="*/ 0 h 103"/>
                  <a:gd name="T4" fmla="*/ 0 w 6"/>
                  <a:gd name="T5" fmla="*/ 0 h 103"/>
                  <a:gd name="T6" fmla="*/ 0 w 6"/>
                  <a:gd name="T7" fmla="*/ 0 h 103"/>
                  <a:gd name="T8" fmla="*/ 0 w 6"/>
                  <a:gd name="T9" fmla="*/ 0 h 103"/>
                  <a:gd name="T10" fmla="*/ 0 60000 65536"/>
                  <a:gd name="T11" fmla="*/ 0 60000 65536"/>
                  <a:gd name="T12" fmla="*/ 0 60000 65536"/>
                  <a:gd name="T13" fmla="*/ 0 60000 65536"/>
                  <a:gd name="T14" fmla="*/ 0 60000 65536"/>
                  <a:gd name="T15" fmla="*/ 0 w 6"/>
                  <a:gd name="T16" fmla="*/ 0 h 103"/>
                  <a:gd name="T17" fmla="*/ 6 w 6"/>
                  <a:gd name="T18" fmla="*/ 103 h 103"/>
                </a:gdLst>
                <a:ahLst/>
                <a:cxnLst>
                  <a:cxn ang="T10">
                    <a:pos x="T0" y="T1"/>
                  </a:cxn>
                  <a:cxn ang="T11">
                    <a:pos x="T2" y="T3"/>
                  </a:cxn>
                  <a:cxn ang="T12">
                    <a:pos x="T4" y="T5"/>
                  </a:cxn>
                  <a:cxn ang="T13">
                    <a:pos x="T6" y="T7"/>
                  </a:cxn>
                  <a:cxn ang="T14">
                    <a:pos x="T8" y="T9"/>
                  </a:cxn>
                </a:cxnLst>
                <a:rect l="T15" t="T16" r="T17" b="T18"/>
                <a:pathLst>
                  <a:path w="6" h="103">
                    <a:moveTo>
                      <a:pt x="0" y="0"/>
                    </a:moveTo>
                    <a:lnTo>
                      <a:pt x="1" y="26"/>
                    </a:lnTo>
                    <a:lnTo>
                      <a:pt x="3" y="52"/>
                    </a:lnTo>
                    <a:lnTo>
                      <a:pt x="4" y="77"/>
                    </a:lnTo>
                    <a:lnTo>
                      <a:pt x="6" y="103"/>
                    </a:lnTo>
                  </a:path>
                </a:pathLst>
              </a:custGeom>
              <a:noFill/>
              <a:ln w="7938">
                <a:solidFill>
                  <a:srgbClr val="000000"/>
                </a:solidFill>
                <a:prstDash val="solid"/>
                <a:round/>
                <a:headEnd/>
                <a:tailEnd/>
              </a:ln>
            </p:spPr>
            <p:txBody>
              <a:bodyPr/>
              <a:lstStyle/>
              <a:p>
                <a:endParaRPr lang="en-US"/>
              </a:p>
            </p:txBody>
          </p:sp>
          <p:sp>
            <p:nvSpPr>
              <p:cNvPr id="53247" name="Freeform 4902"/>
              <p:cNvSpPr>
                <a:spLocks/>
              </p:cNvSpPr>
              <p:nvPr/>
            </p:nvSpPr>
            <p:spPr bwMode="auto">
              <a:xfrm>
                <a:off x="3399" y="2884"/>
                <a:ext cx="6" cy="70"/>
              </a:xfrm>
              <a:custGeom>
                <a:avLst/>
                <a:gdLst>
                  <a:gd name="T0" fmla="*/ 0 w 41"/>
                  <a:gd name="T1" fmla="*/ 0 h 423"/>
                  <a:gd name="T2" fmla="*/ 0 w 41"/>
                  <a:gd name="T3" fmla="*/ 0 h 423"/>
                  <a:gd name="T4" fmla="*/ 0 w 41"/>
                  <a:gd name="T5" fmla="*/ 0 h 423"/>
                  <a:gd name="T6" fmla="*/ 0 w 41"/>
                  <a:gd name="T7" fmla="*/ 1 h 423"/>
                  <a:gd name="T8" fmla="*/ 0 w 41"/>
                  <a:gd name="T9" fmla="*/ 1 h 423"/>
                  <a:gd name="T10" fmla="*/ 0 w 41"/>
                  <a:gd name="T11" fmla="*/ 1 h 423"/>
                  <a:gd name="T12" fmla="*/ 0 w 41"/>
                  <a:gd name="T13" fmla="*/ 1 h 423"/>
                  <a:gd name="T14" fmla="*/ 0 w 41"/>
                  <a:gd name="T15" fmla="*/ 2 h 423"/>
                  <a:gd name="T16" fmla="*/ 0 w 41"/>
                  <a:gd name="T17" fmla="*/ 2 h 4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423"/>
                  <a:gd name="T29" fmla="*/ 41 w 41"/>
                  <a:gd name="T30" fmla="*/ 423 h 4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423">
                    <a:moveTo>
                      <a:pt x="0" y="0"/>
                    </a:moveTo>
                    <a:lnTo>
                      <a:pt x="9" y="52"/>
                    </a:lnTo>
                    <a:lnTo>
                      <a:pt x="16" y="105"/>
                    </a:lnTo>
                    <a:lnTo>
                      <a:pt x="24" y="157"/>
                    </a:lnTo>
                    <a:lnTo>
                      <a:pt x="30" y="210"/>
                    </a:lnTo>
                    <a:lnTo>
                      <a:pt x="34" y="262"/>
                    </a:lnTo>
                    <a:lnTo>
                      <a:pt x="39" y="316"/>
                    </a:lnTo>
                    <a:lnTo>
                      <a:pt x="41" y="370"/>
                    </a:lnTo>
                    <a:lnTo>
                      <a:pt x="41" y="423"/>
                    </a:lnTo>
                  </a:path>
                </a:pathLst>
              </a:custGeom>
              <a:noFill/>
              <a:ln w="7938">
                <a:solidFill>
                  <a:srgbClr val="000000"/>
                </a:solidFill>
                <a:prstDash val="solid"/>
                <a:round/>
                <a:headEnd/>
                <a:tailEnd/>
              </a:ln>
            </p:spPr>
            <p:txBody>
              <a:bodyPr/>
              <a:lstStyle/>
              <a:p>
                <a:endParaRPr lang="en-US"/>
              </a:p>
            </p:txBody>
          </p:sp>
          <p:sp>
            <p:nvSpPr>
              <p:cNvPr id="53248" name="Freeform 4903"/>
              <p:cNvSpPr>
                <a:spLocks/>
              </p:cNvSpPr>
              <p:nvPr/>
            </p:nvSpPr>
            <p:spPr bwMode="auto">
              <a:xfrm>
                <a:off x="3384" y="2784"/>
                <a:ext cx="7" cy="52"/>
              </a:xfrm>
              <a:custGeom>
                <a:avLst/>
                <a:gdLst>
                  <a:gd name="T0" fmla="*/ 0 w 37"/>
                  <a:gd name="T1" fmla="*/ 0 h 313"/>
                  <a:gd name="T2" fmla="*/ 0 w 37"/>
                  <a:gd name="T3" fmla="*/ 0 h 313"/>
                  <a:gd name="T4" fmla="*/ 0 w 37"/>
                  <a:gd name="T5" fmla="*/ 0 h 313"/>
                  <a:gd name="T6" fmla="*/ 0 w 37"/>
                  <a:gd name="T7" fmla="*/ 0 h 313"/>
                  <a:gd name="T8" fmla="*/ 0 w 37"/>
                  <a:gd name="T9" fmla="*/ 1 h 313"/>
                  <a:gd name="T10" fmla="*/ 0 w 37"/>
                  <a:gd name="T11" fmla="*/ 1 h 313"/>
                  <a:gd name="T12" fmla="*/ 0 w 37"/>
                  <a:gd name="T13" fmla="*/ 1 h 313"/>
                  <a:gd name="T14" fmla="*/ 0 w 37"/>
                  <a:gd name="T15" fmla="*/ 1 h 313"/>
                  <a:gd name="T16" fmla="*/ 0 w 37"/>
                  <a:gd name="T17" fmla="*/ 1 h 3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313"/>
                  <a:gd name="T29" fmla="*/ 37 w 37"/>
                  <a:gd name="T30" fmla="*/ 313 h 3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313">
                    <a:moveTo>
                      <a:pt x="0" y="0"/>
                    </a:moveTo>
                    <a:lnTo>
                      <a:pt x="2" y="40"/>
                    </a:lnTo>
                    <a:lnTo>
                      <a:pt x="5" y="80"/>
                    </a:lnTo>
                    <a:lnTo>
                      <a:pt x="10" y="119"/>
                    </a:lnTo>
                    <a:lnTo>
                      <a:pt x="14" y="158"/>
                    </a:lnTo>
                    <a:lnTo>
                      <a:pt x="20" y="198"/>
                    </a:lnTo>
                    <a:lnTo>
                      <a:pt x="26" y="236"/>
                    </a:lnTo>
                    <a:lnTo>
                      <a:pt x="31" y="275"/>
                    </a:lnTo>
                    <a:lnTo>
                      <a:pt x="37" y="313"/>
                    </a:lnTo>
                  </a:path>
                </a:pathLst>
              </a:custGeom>
              <a:noFill/>
              <a:ln w="7938">
                <a:solidFill>
                  <a:srgbClr val="000000"/>
                </a:solidFill>
                <a:prstDash val="solid"/>
                <a:round/>
                <a:headEnd/>
                <a:tailEnd/>
              </a:ln>
            </p:spPr>
            <p:txBody>
              <a:bodyPr/>
              <a:lstStyle/>
              <a:p>
                <a:endParaRPr lang="en-US"/>
              </a:p>
            </p:txBody>
          </p:sp>
          <p:sp>
            <p:nvSpPr>
              <p:cNvPr id="53249" name="Freeform 4904"/>
              <p:cNvSpPr>
                <a:spLocks/>
              </p:cNvSpPr>
              <p:nvPr/>
            </p:nvSpPr>
            <p:spPr bwMode="auto">
              <a:xfrm>
                <a:off x="4171" y="2710"/>
                <a:ext cx="60" cy="40"/>
              </a:xfrm>
              <a:custGeom>
                <a:avLst/>
                <a:gdLst>
                  <a:gd name="T0" fmla="*/ 0 w 359"/>
                  <a:gd name="T1" fmla="*/ 0 h 241"/>
                  <a:gd name="T2" fmla="*/ 0 w 359"/>
                  <a:gd name="T3" fmla="*/ 0 h 241"/>
                  <a:gd name="T4" fmla="*/ 0 w 359"/>
                  <a:gd name="T5" fmla="*/ 0 h 241"/>
                  <a:gd name="T6" fmla="*/ 0 w 359"/>
                  <a:gd name="T7" fmla="*/ 0 h 241"/>
                  <a:gd name="T8" fmla="*/ 0 w 359"/>
                  <a:gd name="T9" fmla="*/ 0 h 241"/>
                  <a:gd name="T10" fmla="*/ 0 w 359"/>
                  <a:gd name="T11" fmla="*/ 0 h 241"/>
                  <a:gd name="T12" fmla="*/ 0 w 359"/>
                  <a:gd name="T13" fmla="*/ 0 h 241"/>
                  <a:gd name="T14" fmla="*/ 0 w 359"/>
                  <a:gd name="T15" fmla="*/ 0 h 241"/>
                  <a:gd name="T16" fmla="*/ 1 w 359"/>
                  <a:gd name="T17" fmla="*/ 0 h 241"/>
                  <a:gd name="T18" fmla="*/ 1 w 359"/>
                  <a:gd name="T19" fmla="*/ 0 h 241"/>
                  <a:gd name="T20" fmla="*/ 1 w 359"/>
                  <a:gd name="T21" fmla="*/ 0 h 241"/>
                  <a:gd name="T22" fmla="*/ 1 w 359"/>
                  <a:gd name="T23" fmla="*/ 0 h 241"/>
                  <a:gd name="T24" fmla="*/ 1 w 359"/>
                  <a:gd name="T25" fmla="*/ 0 h 241"/>
                  <a:gd name="T26" fmla="*/ 1 w 359"/>
                  <a:gd name="T27" fmla="*/ 0 h 241"/>
                  <a:gd name="T28" fmla="*/ 1 w 359"/>
                  <a:gd name="T29" fmla="*/ 0 h 241"/>
                  <a:gd name="T30" fmla="*/ 1 w 359"/>
                  <a:gd name="T31" fmla="*/ 0 h 241"/>
                  <a:gd name="T32" fmla="*/ 1 w 359"/>
                  <a:gd name="T33" fmla="*/ 0 h 241"/>
                  <a:gd name="T34" fmla="*/ 1 w 359"/>
                  <a:gd name="T35" fmla="*/ 0 h 241"/>
                  <a:gd name="T36" fmla="*/ 1 w 359"/>
                  <a:gd name="T37" fmla="*/ 0 h 241"/>
                  <a:gd name="T38" fmla="*/ 1 w 359"/>
                  <a:gd name="T39" fmla="*/ 0 h 241"/>
                  <a:gd name="T40" fmla="*/ 1 w 359"/>
                  <a:gd name="T41" fmla="*/ 0 h 241"/>
                  <a:gd name="T42" fmla="*/ 1 w 359"/>
                  <a:gd name="T43" fmla="*/ 0 h 241"/>
                  <a:gd name="T44" fmla="*/ 1 w 359"/>
                  <a:gd name="T45" fmla="*/ 0 h 241"/>
                  <a:gd name="T46" fmla="*/ 1 w 359"/>
                  <a:gd name="T47" fmla="*/ 0 h 241"/>
                  <a:gd name="T48" fmla="*/ 1 w 359"/>
                  <a:gd name="T49" fmla="*/ 0 h 241"/>
                  <a:gd name="T50" fmla="*/ 1 w 359"/>
                  <a:gd name="T51" fmla="*/ 0 h 241"/>
                  <a:gd name="T52" fmla="*/ 1 w 359"/>
                  <a:gd name="T53" fmla="*/ 0 h 241"/>
                  <a:gd name="T54" fmla="*/ 1 w 359"/>
                  <a:gd name="T55" fmla="*/ 0 h 241"/>
                  <a:gd name="T56" fmla="*/ 1 w 359"/>
                  <a:gd name="T57" fmla="*/ 0 h 241"/>
                  <a:gd name="T58" fmla="*/ 1 w 359"/>
                  <a:gd name="T59" fmla="*/ 0 h 241"/>
                  <a:gd name="T60" fmla="*/ 1 w 359"/>
                  <a:gd name="T61" fmla="*/ 0 h 241"/>
                  <a:gd name="T62" fmla="*/ 1 w 359"/>
                  <a:gd name="T63" fmla="*/ 0 h 241"/>
                  <a:gd name="T64" fmla="*/ 1 w 359"/>
                  <a:gd name="T65" fmla="*/ 0 h 241"/>
                  <a:gd name="T66" fmla="*/ 2 w 359"/>
                  <a:gd name="T67" fmla="*/ 0 h 241"/>
                  <a:gd name="T68" fmla="*/ 2 w 359"/>
                  <a:gd name="T69" fmla="*/ 0 h 241"/>
                  <a:gd name="T70" fmla="*/ 2 w 359"/>
                  <a:gd name="T71" fmla="*/ 0 h 241"/>
                  <a:gd name="T72" fmla="*/ 2 w 359"/>
                  <a:gd name="T73" fmla="*/ 0 h 241"/>
                  <a:gd name="T74" fmla="*/ 2 w 359"/>
                  <a:gd name="T75" fmla="*/ 0 h 241"/>
                  <a:gd name="T76" fmla="*/ 2 w 359"/>
                  <a:gd name="T77" fmla="*/ 0 h 241"/>
                  <a:gd name="T78" fmla="*/ 2 w 359"/>
                  <a:gd name="T79" fmla="*/ 0 h 241"/>
                  <a:gd name="T80" fmla="*/ 2 w 359"/>
                  <a:gd name="T81" fmla="*/ 0 h 241"/>
                  <a:gd name="T82" fmla="*/ 2 w 359"/>
                  <a:gd name="T83" fmla="*/ 0 h 241"/>
                  <a:gd name="T84" fmla="*/ 2 w 359"/>
                  <a:gd name="T85" fmla="*/ 1 h 241"/>
                  <a:gd name="T86" fmla="*/ 2 w 359"/>
                  <a:gd name="T87" fmla="*/ 1 h 241"/>
                  <a:gd name="T88" fmla="*/ 2 w 359"/>
                  <a:gd name="T89" fmla="*/ 1 h 241"/>
                  <a:gd name="T90" fmla="*/ 2 w 359"/>
                  <a:gd name="T91" fmla="*/ 1 h 241"/>
                  <a:gd name="T92" fmla="*/ 2 w 359"/>
                  <a:gd name="T93" fmla="*/ 1 h 241"/>
                  <a:gd name="T94" fmla="*/ 2 w 359"/>
                  <a:gd name="T95" fmla="*/ 1 h 241"/>
                  <a:gd name="T96" fmla="*/ 2 w 359"/>
                  <a:gd name="T97" fmla="*/ 1 h 241"/>
                  <a:gd name="T98" fmla="*/ 2 w 359"/>
                  <a:gd name="T99" fmla="*/ 1 h 241"/>
                  <a:gd name="T100" fmla="*/ 2 w 359"/>
                  <a:gd name="T101" fmla="*/ 1 h 241"/>
                  <a:gd name="T102" fmla="*/ 2 w 359"/>
                  <a:gd name="T103" fmla="*/ 1 h 24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9"/>
                  <a:gd name="T157" fmla="*/ 0 h 241"/>
                  <a:gd name="T158" fmla="*/ 359 w 359"/>
                  <a:gd name="T159" fmla="*/ 241 h 24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9" h="241">
                    <a:moveTo>
                      <a:pt x="0" y="57"/>
                    </a:moveTo>
                    <a:lnTo>
                      <a:pt x="10" y="51"/>
                    </a:lnTo>
                    <a:lnTo>
                      <a:pt x="22" y="45"/>
                    </a:lnTo>
                    <a:lnTo>
                      <a:pt x="32" y="39"/>
                    </a:lnTo>
                    <a:lnTo>
                      <a:pt x="43" y="33"/>
                    </a:lnTo>
                    <a:lnTo>
                      <a:pt x="54" y="28"/>
                    </a:lnTo>
                    <a:lnTo>
                      <a:pt x="65" y="23"/>
                    </a:lnTo>
                    <a:lnTo>
                      <a:pt x="75" y="19"/>
                    </a:lnTo>
                    <a:lnTo>
                      <a:pt x="87" y="15"/>
                    </a:lnTo>
                    <a:lnTo>
                      <a:pt x="97" y="12"/>
                    </a:lnTo>
                    <a:lnTo>
                      <a:pt x="107" y="8"/>
                    </a:lnTo>
                    <a:lnTo>
                      <a:pt x="117" y="6"/>
                    </a:lnTo>
                    <a:lnTo>
                      <a:pt x="127" y="4"/>
                    </a:lnTo>
                    <a:lnTo>
                      <a:pt x="138" y="3"/>
                    </a:lnTo>
                    <a:lnTo>
                      <a:pt x="148" y="2"/>
                    </a:lnTo>
                    <a:lnTo>
                      <a:pt x="158" y="0"/>
                    </a:lnTo>
                    <a:lnTo>
                      <a:pt x="168" y="0"/>
                    </a:lnTo>
                    <a:lnTo>
                      <a:pt x="177" y="0"/>
                    </a:lnTo>
                    <a:lnTo>
                      <a:pt x="186" y="0"/>
                    </a:lnTo>
                    <a:lnTo>
                      <a:pt x="196" y="2"/>
                    </a:lnTo>
                    <a:lnTo>
                      <a:pt x="205" y="3"/>
                    </a:lnTo>
                    <a:lnTo>
                      <a:pt x="214" y="5"/>
                    </a:lnTo>
                    <a:lnTo>
                      <a:pt x="223" y="7"/>
                    </a:lnTo>
                    <a:lnTo>
                      <a:pt x="232" y="10"/>
                    </a:lnTo>
                    <a:lnTo>
                      <a:pt x="240" y="13"/>
                    </a:lnTo>
                    <a:lnTo>
                      <a:pt x="248" y="16"/>
                    </a:lnTo>
                    <a:lnTo>
                      <a:pt x="256" y="21"/>
                    </a:lnTo>
                    <a:lnTo>
                      <a:pt x="264" y="24"/>
                    </a:lnTo>
                    <a:lnTo>
                      <a:pt x="270" y="30"/>
                    </a:lnTo>
                    <a:lnTo>
                      <a:pt x="277" y="34"/>
                    </a:lnTo>
                    <a:lnTo>
                      <a:pt x="284" y="40"/>
                    </a:lnTo>
                    <a:lnTo>
                      <a:pt x="291" y="47"/>
                    </a:lnTo>
                    <a:lnTo>
                      <a:pt x="298" y="53"/>
                    </a:lnTo>
                    <a:lnTo>
                      <a:pt x="303" y="59"/>
                    </a:lnTo>
                    <a:lnTo>
                      <a:pt x="309" y="67"/>
                    </a:lnTo>
                    <a:lnTo>
                      <a:pt x="315" y="74"/>
                    </a:lnTo>
                    <a:lnTo>
                      <a:pt x="319" y="82"/>
                    </a:lnTo>
                    <a:lnTo>
                      <a:pt x="325" y="91"/>
                    </a:lnTo>
                    <a:lnTo>
                      <a:pt x="330" y="99"/>
                    </a:lnTo>
                    <a:lnTo>
                      <a:pt x="333" y="108"/>
                    </a:lnTo>
                    <a:lnTo>
                      <a:pt x="337" y="118"/>
                    </a:lnTo>
                    <a:lnTo>
                      <a:pt x="341" y="128"/>
                    </a:lnTo>
                    <a:lnTo>
                      <a:pt x="344" y="138"/>
                    </a:lnTo>
                    <a:lnTo>
                      <a:pt x="348" y="148"/>
                    </a:lnTo>
                    <a:lnTo>
                      <a:pt x="350" y="159"/>
                    </a:lnTo>
                    <a:lnTo>
                      <a:pt x="352" y="170"/>
                    </a:lnTo>
                    <a:lnTo>
                      <a:pt x="355" y="181"/>
                    </a:lnTo>
                    <a:lnTo>
                      <a:pt x="356" y="192"/>
                    </a:lnTo>
                    <a:lnTo>
                      <a:pt x="357" y="205"/>
                    </a:lnTo>
                    <a:lnTo>
                      <a:pt x="358" y="216"/>
                    </a:lnTo>
                    <a:lnTo>
                      <a:pt x="359" y="229"/>
                    </a:lnTo>
                    <a:lnTo>
                      <a:pt x="359" y="241"/>
                    </a:lnTo>
                  </a:path>
                </a:pathLst>
              </a:custGeom>
              <a:noFill/>
              <a:ln w="7938">
                <a:solidFill>
                  <a:srgbClr val="000000"/>
                </a:solidFill>
                <a:prstDash val="solid"/>
                <a:round/>
                <a:headEnd/>
                <a:tailEnd/>
              </a:ln>
            </p:spPr>
            <p:txBody>
              <a:bodyPr/>
              <a:lstStyle/>
              <a:p>
                <a:endParaRPr lang="en-US"/>
              </a:p>
            </p:txBody>
          </p:sp>
          <p:sp>
            <p:nvSpPr>
              <p:cNvPr id="53250" name="Freeform 4905"/>
              <p:cNvSpPr>
                <a:spLocks/>
              </p:cNvSpPr>
              <p:nvPr/>
            </p:nvSpPr>
            <p:spPr bwMode="auto">
              <a:xfrm>
                <a:off x="4232" y="2857"/>
                <a:ext cx="2" cy="94"/>
              </a:xfrm>
              <a:custGeom>
                <a:avLst/>
                <a:gdLst>
                  <a:gd name="T0" fmla="*/ 0 w 8"/>
                  <a:gd name="T1" fmla="*/ 0 h 563"/>
                  <a:gd name="T2" fmla="*/ 0 w 8"/>
                  <a:gd name="T3" fmla="*/ 0 h 563"/>
                  <a:gd name="T4" fmla="*/ 0 w 8"/>
                  <a:gd name="T5" fmla="*/ 1 h 563"/>
                  <a:gd name="T6" fmla="*/ 0 w 8"/>
                  <a:gd name="T7" fmla="*/ 1 h 563"/>
                  <a:gd name="T8" fmla="*/ 0 w 8"/>
                  <a:gd name="T9" fmla="*/ 1 h 563"/>
                  <a:gd name="T10" fmla="*/ 0 w 8"/>
                  <a:gd name="T11" fmla="*/ 2 h 563"/>
                  <a:gd name="T12" fmla="*/ 0 w 8"/>
                  <a:gd name="T13" fmla="*/ 2 h 563"/>
                  <a:gd name="T14" fmla="*/ 0 w 8"/>
                  <a:gd name="T15" fmla="*/ 2 h 563"/>
                  <a:gd name="T16" fmla="*/ 0 w 8"/>
                  <a:gd name="T17" fmla="*/ 3 h 5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63"/>
                  <a:gd name="T29" fmla="*/ 8 w 8"/>
                  <a:gd name="T30" fmla="*/ 563 h 5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63">
                    <a:moveTo>
                      <a:pt x="0" y="0"/>
                    </a:moveTo>
                    <a:lnTo>
                      <a:pt x="1" y="71"/>
                    </a:lnTo>
                    <a:lnTo>
                      <a:pt x="2" y="142"/>
                    </a:lnTo>
                    <a:lnTo>
                      <a:pt x="3" y="213"/>
                    </a:lnTo>
                    <a:lnTo>
                      <a:pt x="5" y="282"/>
                    </a:lnTo>
                    <a:lnTo>
                      <a:pt x="6" y="352"/>
                    </a:lnTo>
                    <a:lnTo>
                      <a:pt x="6" y="423"/>
                    </a:lnTo>
                    <a:lnTo>
                      <a:pt x="7" y="493"/>
                    </a:lnTo>
                    <a:lnTo>
                      <a:pt x="8" y="563"/>
                    </a:lnTo>
                  </a:path>
                </a:pathLst>
              </a:custGeom>
              <a:noFill/>
              <a:ln w="7938">
                <a:solidFill>
                  <a:srgbClr val="000000"/>
                </a:solidFill>
                <a:prstDash val="solid"/>
                <a:round/>
                <a:headEnd/>
                <a:tailEnd/>
              </a:ln>
            </p:spPr>
            <p:txBody>
              <a:bodyPr/>
              <a:lstStyle/>
              <a:p>
                <a:endParaRPr lang="en-US"/>
              </a:p>
            </p:txBody>
          </p:sp>
          <p:sp>
            <p:nvSpPr>
              <p:cNvPr id="53251" name="Freeform 4906"/>
              <p:cNvSpPr>
                <a:spLocks/>
              </p:cNvSpPr>
              <p:nvPr/>
            </p:nvSpPr>
            <p:spPr bwMode="auto">
              <a:xfrm>
                <a:off x="4231" y="2750"/>
                <a:ext cx="1" cy="42"/>
              </a:xfrm>
              <a:custGeom>
                <a:avLst/>
                <a:gdLst>
                  <a:gd name="T0" fmla="*/ 0 w 3"/>
                  <a:gd name="T1" fmla="*/ 0 h 249"/>
                  <a:gd name="T2" fmla="*/ 0 w 3"/>
                  <a:gd name="T3" fmla="*/ 0 h 249"/>
                  <a:gd name="T4" fmla="*/ 0 w 3"/>
                  <a:gd name="T5" fmla="*/ 0 h 249"/>
                  <a:gd name="T6" fmla="*/ 0 w 3"/>
                  <a:gd name="T7" fmla="*/ 1 h 249"/>
                  <a:gd name="T8" fmla="*/ 0 w 3"/>
                  <a:gd name="T9" fmla="*/ 1 h 249"/>
                  <a:gd name="T10" fmla="*/ 0 w 3"/>
                  <a:gd name="T11" fmla="*/ 1 h 249"/>
                  <a:gd name="T12" fmla="*/ 0 w 3"/>
                  <a:gd name="T13" fmla="*/ 1 h 249"/>
                  <a:gd name="T14" fmla="*/ 0 w 3"/>
                  <a:gd name="T15" fmla="*/ 1 h 249"/>
                  <a:gd name="T16" fmla="*/ 0 w 3"/>
                  <a:gd name="T17" fmla="*/ 1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249"/>
                  <a:gd name="T29" fmla="*/ 3 w 3"/>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249">
                    <a:moveTo>
                      <a:pt x="0" y="0"/>
                    </a:moveTo>
                    <a:lnTo>
                      <a:pt x="0" y="32"/>
                    </a:lnTo>
                    <a:lnTo>
                      <a:pt x="1" y="62"/>
                    </a:lnTo>
                    <a:lnTo>
                      <a:pt x="1" y="93"/>
                    </a:lnTo>
                    <a:lnTo>
                      <a:pt x="1" y="125"/>
                    </a:lnTo>
                    <a:lnTo>
                      <a:pt x="2" y="156"/>
                    </a:lnTo>
                    <a:lnTo>
                      <a:pt x="2" y="187"/>
                    </a:lnTo>
                    <a:lnTo>
                      <a:pt x="2" y="218"/>
                    </a:lnTo>
                    <a:lnTo>
                      <a:pt x="3" y="249"/>
                    </a:lnTo>
                  </a:path>
                </a:pathLst>
              </a:custGeom>
              <a:noFill/>
              <a:ln w="7938">
                <a:solidFill>
                  <a:srgbClr val="000000"/>
                </a:solidFill>
                <a:prstDash val="solid"/>
                <a:round/>
                <a:headEnd/>
                <a:tailEnd/>
              </a:ln>
            </p:spPr>
            <p:txBody>
              <a:bodyPr/>
              <a:lstStyle/>
              <a:p>
                <a:endParaRPr lang="en-US"/>
              </a:p>
            </p:txBody>
          </p:sp>
          <p:sp>
            <p:nvSpPr>
              <p:cNvPr id="53252" name="Freeform 4907"/>
              <p:cNvSpPr>
                <a:spLocks/>
              </p:cNvSpPr>
              <p:nvPr/>
            </p:nvSpPr>
            <p:spPr bwMode="auto">
              <a:xfrm>
                <a:off x="4176" y="2494"/>
                <a:ext cx="0" cy="19"/>
              </a:xfrm>
              <a:custGeom>
                <a:avLst/>
                <a:gdLst>
                  <a:gd name="T0" fmla="*/ 0 w 3"/>
                  <a:gd name="T1" fmla="*/ 0 h 117"/>
                  <a:gd name="T2" fmla="*/ 0 w 3"/>
                  <a:gd name="T3" fmla="*/ 0 h 117"/>
                  <a:gd name="T4" fmla="*/ 0 w 3"/>
                  <a:gd name="T5" fmla="*/ 0 h 117"/>
                  <a:gd name="T6" fmla="*/ 0 w 3"/>
                  <a:gd name="T7" fmla="*/ 0 h 117"/>
                  <a:gd name="T8" fmla="*/ 0 w 3"/>
                  <a:gd name="T9" fmla="*/ 0 h 117"/>
                  <a:gd name="T10" fmla="*/ 0 60000 65536"/>
                  <a:gd name="T11" fmla="*/ 0 60000 65536"/>
                  <a:gd name="T12" fmla="*/ 0 60000 65536"/>
                  <a:gd name="T13" fmla="*/ 0 60000 65536"/>
                  <a:gd name="T14" fmla="*/ 0 60000 65536"/>
                  <a:gd name="T15" fmla="*/ 0 w 3"/>
                  <a:gd name="T16" fmla="*/ 0 h 117"/>
                  <a:gd name="T17" fmla="*/ 0 w 3"/>
                  <a:gd name="T18" fmla="*/ 117 h 117"/>
                </a:gdLst>
                <a:ahLst/>
                <a:cxnLst>
                  <a:cxn ang="T10">
                    <a:pos x="T0" y="T1"/>
                  </a:cxn>
                  <a:cxn ang="T11">
                    <a:pos x="T2" y="T3"/>
                  </a:cxn>
                  <a:cxn ang="T12">
                    <a:pos x="T4" y="T5"/>
                  </a:cxn>
                  <a:cxn ang="T13">
                    <a:pos x="T6" y="T7"/>
                  </a:cxn>
                  <a:cxn ang="T14">
                    <a:pos x="T8" y="T9"/>
                  </a:cxn>
                </a:cxnLst>
                <a:rect l="T15" t="T16" r="T17" b="T18"/>
                <a:pathLst>
                  <a:path w="3" h="117">
                    <a:moveTo>
                      <a:pt x="3" y="0"/>
                    </a:moveTo>
                    <a:lnTo>
                      <a:pt x="2" y="29"/>
                    </a:lnTo>
                    <a:lnTo>
                      <a:pt x="2" y="59"/>
                    </a:lnTo>
                    <a:lnTo>
                      <a:pt x="2" y="88"/>
                    </a:lnTo>
                    <a:lnTo>
                      <a:pt x="0" y="117"/>
                    </a:lnTo>
                  </a:path>
                </a:pathLst>
              </a:custGeom>
              <a:noFill/>
              <a:ln w="7938">
                <a:solidFill>
                  <a:srgbClr val="000000"/>
                </a:solidFill>
                <a:prstDash val="solid"/>
                <a:round/>
                <a:headEnd/>
                <a:tailEnd/>
              </a:ln>
            </p:spPr>
            <p:txBody>
              <a:bodyPr/>
              <a:lstStyle/>
              <a:p>
                <a:endParaRPr lang="en-US"/>
              </a:p>
            </p:txBody>
          </p:sp>
          <p:sp>
            <p:nvSpPr>
              <p:cNvPr id="53253" name="Freeform 4908"/>
              <p:cNvSpPr>
                <a:spLocks/>
              </p:cNvSpPr>
              <p:nvPr/>
            </p:nvSpPr>
            <p:spPr bwMode="auto">
              <a:xfrm>
                <a:off x="3908" y="2669"/>
                <a:ext cx="5" cy="44"/>
              </a:xfrm>
              <a:custGeom>
                <a:avLst/>
                <a:gdLst>
                  <a:gd name="T0" fmla="*/ 0 w 29"/>
                  <a:gd name="T1" fmla="*/ 1 h 266"/>
                  <a:gd name="T2" fmla="*/ 0 w 29"/>
                  <a:gd name="T3" fmla="*/ 1 h 266"/>
                  <a:gd name="T4" fmla="*/ 0 w 29"/>
                  <a:gd name="T5" fmla="*/ 1 h 266"/>
                  <a:gd name="T6" fmla="*/ 0 w 29"/>
                  <a:gd name="T7" fmla="*/ 1 h 266"/>
                  <a:gd name="T8" fmla="*/ 0 w 29"/>
                  <a:gd name="T9" fmla="*/ 1 h 266"/>
                  <a:gd name="T10" fmla="*/ 0 w 29"/>
                  <a:gd name="T11" fmla="*/ 0 h 266"/>
                  <a:gd name="T12" fmla="*/ 0 w 29"/>
                  <a:gd name="T13" fmla="*/ 0 h 266"/>
                  <a:gd name="T14" fmla="*/ 0 w 29"/>
                  <a:gd name="T15" fmla="*/ 0 h 266"/>
                  <a:gd name="T16" fmla="*/ 0 w 29"/>
                  <a:gd name="T17" fmla="*/ 0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266"/>
                  <a:gd name="T29" fmla="*/ 29 w 29"/>
                  <a:gd name="T30" fmla="*/ 266 h 2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266">
                    <a:moveTo>
                      <a:pt x="29" y="266"/>
                    </a:moveTo>
                    <a:lnTo>
                      <a:pt x="23" y="233"/>
                    </a:lnTo>
                    <a:lnTo>
                      <a:pt x="16" y="200"/>
                    </a:lnTo>
                    <a:lnTo>
                      <a:pt x="11" y="167"/>
                    </a:lnTo>
                    <a:lnTo>
                      <a:pt x="7" y="134"/>
                    </a:lnTo>
                    <a:lnTo>
                      <a:pt x="4" y="100"/>
                    </a:lnTo>
                    <a:lnTo>
                      <a:pt x="2" y="67"/>
                    </a:lnTo>
                    <a:lnTo>
                      <a:pt x="1" y="33"/>
                    </a:lnTo>
                    <a:lnTo>
                      <a:pt x="0" y="0"/>
                    </a:lnTo>
                  </a:path>
                </a:pathLst>
              </a:custGeom>
              <a:noFill/>
              <a:ln w="7938">
                <a:solidFill>
                  <a:srgbClr val="000000"/>
                </a:solidFill>
                <a:prstDash val="solid"/>
                <a:round/>
                <a:headEnd/>
                <a:tailEnd/>
              </a:ln>
            </p:spPr>
            <p:txBody>
              <a:bodyPr/>
              <a:lstStyle/>
              <a:p>
                <a:endParaRPr lang="en-US"/>
              </a:p>
            </p:txBody>
          </p:sp>
          <p:sp>
            <p:nvSpPr>
              <p:cNvPr id="53254" name="Freeform 4909"/>
              <p:cNvSpPr>
                <a:spLocks/>
              </p:cNvSpPr>
              <p:nvPr/>
            </p:nvSpPr>
            <p:spPr bwMode="auto">
              <a:xfrm>
                <a:off x="3939" y="2702"/>
                <a:ext cx="171" cy="81"/>
              </a:xfrm>
              <a:custGeom>
                <a:avLst/>
                <a:gdLst>
                  <a:gd name="T0" fmla="*/ 5 w 1026"/>
                  <a:gd name="T1" fmla="*/ 0 h 485"/>
                  <a:gd name="T2" fmla="*/ 5 w 1026"/>
                  <a:gd name="T3" fmla="*/ 0 h 485"/>
                  <a:gd name="T4" fmla="*/ 4 w 1026"/>
                  <a:gd name="T5" fmla="*/ 0 h 485"/>
                  <a:gd name="T6" fmla="*/ 4 w 1026"/>
                  <a:gd name="T7" fmla="*/ 0 h 485"/>
                  <a:gd name="T8" fmla="*/ 4 w 1026"/>
                  <a:gd name="T9" fmla="*/ 1 h 485"/>
                  <a:gd name="T10" fmla="*/ 4 w 1026"/>
                  <a:gd name="T11" fmla="*/ 1 h 485"/>
                  <a:gd name="T12" fmla="*/ 4 w 1026"/>
                  <a:gd name="T13" fmla="*/ 1 h 485"/>
                  <a:gd name="T14" fmla="*/ 4 w 1026"/>
                  <a:gd name="T15" fmla="*/ 1 h 485"/>
                  <a:gd name="T16" fmla="*/ 4 w 1026"/>
                  <a:gd name="T17" fmla="*/ 1 h 485"/>
                  <a:gd name="T18" fmla="*/ 4 w 1026"/>
                  <a:gd name="T19" fmla="*/ 1 h 485"/>
                  <a:gd name="T20" fmla="*/ 3 w 1026"/>
                  <a:gd name="T21" fmla="*/ 1 h 485"/>
                  <a:gd name="T22" fmla="*/ 3 w 1026"/>
                  <a:gd name="T23" fmla="*/ 2 h 485"/>
                  <a:gd name="T24" fmla="*/ 3 w 1026"/>
                  <a:gd name="T25" fmla="*/ 2 h 485"/>
                  <a:gd name="T26" fmla="*/ 3 w 1026"/>
                  <a:gd name="T27" fmla="*/ 2 h 485"/>
                  <a:gd name="T28" fmla="*/ 3 w 1026"/>
                  <a:gd name="T29" fmla="*/ 2 h 485"/>
                  <a:gd name="T30" fmla="*/ 3 w 1026"/>
                  <a:gd name="T31" fmla="*/ 2 h 485"/>
                  <a:gd name="T32" fmla="*/ 2 w 1026"/>
                  <a:gd name="T33" fmla="*/ 2 h 485"/>
                  <a:gd name="T34" fmla="*/ 2 w 1026"/>
                  <a:gd name="T35" fmla="*/ 2 h 485"/>
                  <a:gd name="T36" fmla="*/ 2 w 1026"/>
                  <a:gd name="T37" fmla="*/ 2 h 485"/>
                  <a:gd name="T38" fmla="*/ 2 w 1026"/>
                  <a:gd name="T39" fmla="*/ 2 h 485"/>
                  <a:gd name="T40" fmla="*/ 2 w 1026"/>
                  <a:gd name="T41" fmla="*/ 2 h 485"/>
                  <a:gd name="T42" fmla="*/ 2 w 1026"/>
                  <a:gd name="T43" fmla="*/ 2 h 485"/>
                  <a:gd name="T44" fmla="*/ 1 w 1026"/>
                  <a:gd name="T45" fmla="*/ 2 h 485"/>
                  <a:gd name="T46" fmla="*/ 1 w 1026"/>
                  <a:gd name="T47" fmla="*/ 2 h 485"/>
                  <a:gd name="T48" fmla="*/ 1 w 1026"/>
                  <a:gd name="T49" fmla="*/ 2 h 485"/>
                  <a:gd name="T50" fmla="*/ 1 w 1026"/>
                  <a:gd name="T51" fmla="*/ 2 h 485"/>
                  <a:gd name="T52" fmla="*/ 1 w 1026"/>
                  <a:gd name="T53" fmla="*/ 2 h 485"/>
                  <a:gd name="T54" fmla="*/ 1 w 1026"/>
                  <a:gd name="T55" fmla="*/ 2 h 485"/>
                  <a:gd name="T56" fmla="*/ 0 w 1026"/>
                  <a:gd name="T57" fmla="*/ 2 h 485"/>
                  <a:gd name="T58" fmla="*/ 0 w 1026"/>
                  <a:gd name="T59" fmla="*/ 2 h 485"/>
                  <a:gd name="T60" fmla="*/ 0 w 1026"/>
                  <a:gd name="T61" fmla="*/ 2 h 485"/>
                  <a:gd name="T62" fmla="*/ 0 w 1026"/>
                  <a:gd name="T63" fmla="*/ 2 h 485"/>
                  <a:gd name="T64" fmla="*/ 0 w 1026"/>
                  <a:gd name="T65" fmla="*/ 2 h 4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6"/>
                  <a:gd name="T100" fmla="*/ 0 h 485"/>
                  <a:gd name="T101" fmla="*/ 1026 w 1026"/>
                  <a:gd name="T102" fmla="*/ 485 h 4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6" h="485">
                    <a:moveTo>
                      <a:pt x="1026" y="0"/>
                    </a:moveTo>
                    <a:lnTo>
                      <a:pt x="1003" y="28"/>
                    </a:lnTo>
                    <a:lnTo>
                      <a:pt x="979" y="56"/>
                    </a:lnTo>
                    <a:lnTo>
                      <a:pt x="955" y="86"/>
                    </a:lnTo>
                    <a:lnTo>
                      <a:pt x="928" y="114"/>
                    </a:lnTo>
                    <a:lnTo>
                      <a:pt x="901" y="143"/>
                    </a:lnTo>
                    <a:lnTo>
                      <a:pt x="873" y="172"/>
                    </a:lnTo>
                    <a:lnTo>
                      <a:pt x="843" y="200"/>
                    </a:lnTo>
                    <a:lnTo>
                      <a:pt x="814" y="227"/>
                    </a:lnTo>
                    <a:lnTo>
                      <a:pt x="783" y="255"/>
                    </a:lnTo>
                    <a:lnTo>
                      <a:pt x="751" y="282"/>
                    </a:lnTo>
                    <a:lnTo>
                      <a:pt x="718" y="307"/>
                    </a:lnTo>
                    <a:lnTo>
                      <a:pt x="685" y="332"/>
                    </a:lnTo>
                    <a:lnTo>
                      <a:pt x="652" y="355"/>
                    </a:lnTo>
                    <a:lnTo>
                      <a:pt x="618" y="376"/>
                    </a:lnTo>
                    <a:lnTo>
                      <a:pt x="584" y="397"/>
                    </a:lnTo>
                    <a:lnTo>
                      <a:pt x="549" y="415"/>
                    </a:lnTo>
                    <a:lnTo>
                      <a:pt x="514" y="432"/>
                    </a:lnTo>
                    <a:lnTo>
                      <a:pt x="479" y="447"/>
                    </a:lnTo>
                    <a:lnTo>
                      <a:pt x="444" y="459"/>
                    </a:lnTo>
                    <a:lnTo>
                      <a:pt x="407" y="469"/>
                    </a:lnTo>
                    <a:lnTo>
                      <a:pt x="372" y="477"/>
                    </a:lnTo>
                    <a:lnTo>
                      <a:pt x="337" y="483"/>
                    </a:lnTo>
                    <a:lnTo>
                      <a:pt x="302" y="485"/>
                    </a:lnTo>
                    <a:lnTo>
                      <a:pt x="266" y="485"/>
                    </a:lnTo>
                    <a:lnTo>
                      <a:pt x="231" y="482"/>
                    </a:lnTo>
                    <a:lnTo>
                      <a:pt x="196" y="475"/>
                    </a:lnTo>
                    <a:lnTo>
                      <a:pt x="162" y="465"/>
                    </a:lnTo>
                    <a:lnTo>
                      <a:pt x="129" y="451"/>
                    </a:lnTo>
                    <a:lnTo>
                      <a:pt x="95" y="434"/>
                    </a:lnTo>
                    <a:lnTo>
                      <a:pt x="62" y="414"/>
                    </a:lnTo>
                    <a:lnTo>
                      <a:pt x="30" y="389"/>
                    </a:lnTo>
                    <a:lnTo>
                      <a:pt x="0" y="360"/>
                    </a:lnTo>
                  </a:path>
                </a:pathLst>
              </a:custGeom>
              <a:noFill/>
              <a:ln w="7938">
                <a:solidFill>
                  <a:srgbClr val="000000"/>
                </a:solidFill>
                <a:prstDash val="solid"/>
                <a:round/>
                <a:headEnd/>
                <a:tailEnd/>
              </a:ln>
            </p:spPr>
            <p:txBody>
              <a:bodyPr/>
              <a:lstStyle/>
              <a:p>
                <a:endParaRPr lang="en-US"/>
              </a:p>
            </p:txBody>
          </p:sp>
          <p:sp>
            <p:nvSpPr>
              <p:cNvPr id="53255" name="Freeform 4910"/>
              <p:cNvSpPr>
                <a:spLocks/>
              </p:cNvSpPr>
              <p:nvPr/>
            </p:nvSpPr>
            <p:spPr bwMode="auto">
              <a:xfrm>
                <a:off x="4142" y="2513"/>
                <a:ext cx="34" cy="137"/>
              </a:xfrm>
              <a:custGeom>
                <a:avLst/>
                <a:gdLst>
                  <a:gd name="T0" fmla="*/ 1 w 204"/>
                  <a:gd name="T1" fmla="*/ 0 h 819"/>
                  <a:gd name="T2" fmla="*/ 1 w 204"/>
                  <a:gd name="T3" fmla="*/ 0 h 819"/>
                  <a:gd name="T4" fmla="*/ 1 w 204"/>
                  <a:gd name="T5" fmla="*/ 1 h 819"/>
                  <a:gd name="T6" fmla="*/ 1 w 204"/>
                  <a:gd name="T7" fmla="*/ 1 h 819"/>
                  <a:gd name="T8" fmla="*/ 1 w 204"/>
                  <a:gd name="T9" fmla="*/ 1 h 819"/>
                  <a:gd name="T10" fmla="*/ 1 w 204"/>
                  <a:gd name="T11" fmla="*/ 1 h 819"/>
                  <a:gd name="T12" fmla="*/ 1 w 204"/>
                  <a:gd name="T13" fmla="*/ 2 h 819"/>
                  <a:gd name="T14" fmla="*/ 1 w 204"/>
                  <a:gd name="T15" fmla="*/ 2 h 819"/>
                  <a:gd name="T16" fmla="*/ 1 w 204"/>
                  <a:gd name="T17" fmla="*/ 2 h 819"/>
                  <a:gd name="T18" fmla="*/ 1 w 204"/>
                  <a:gd name="T19" fmla="*/ 2 h 819"/>
                  <a:gd name="T20" fmla="*/ 1 w 204"/>
                  <a:gd name="T21" fmla="*/ 3 h 819"/>
                  <a:gd name="T22" fmla="*/ 1 w 204"/>
                  <a:gd name="T23" fmla="*/ 3 h 819"/>
                  <a:gd name="T24" fmla="*/ 0 w 204"/>
                  <a:gd name="T25" fmla="*/ 3 h 819"/>
                  <a:gd name="T26" fmla="*/ 0 w 204"/>
                  <a:gd name="T27" fmla="*/ 3 h 819"/>
                  <a:gd name="T28" fmla="*/ 0 w 204"/>
                  <a:gd name="T29" fmla="*/ 3 h 819"/>
                  <a:gd name="T30" fmla="*/ 0 w 204"/>
                  <a:gd name="T31" fmla="*/ 4 h 819"/>
                  <a:gd name="T32" fmla="*/ 0 w 204"/>
                  <a:gd name="T33" fmla="*/ 4 h 8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4"/>
                  <a:gd name="T52" fmla="*/ 0 h 819"/>
                  <a:gd name="T53" fmla="*/ 204 w 204"/>
                  <a:gd name="T54" fmla="*/ 819 h 8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4" h="819">
                    <a:moveTo>
                      <a:pt x="204" y="0"/>
                    </a:moveTo>
                    <a:lnTo>
                      <a:pt x="203" y="53"/>
                    </a:lnTo>
                    <a:lnTo>
                      <a:pt x="201" y="105"/>
                    </a:lnTo>
                    <a:lnTo>
                      <a:pt x="197" y="159"/>
                    </a:lnTo>
                    <a:lnTo>
                      <a:pt x="190" y="211"/>
                    </a:lnTo>
                    <a:lnTo>
                      <a:pt x="182" y="264"/>
                    </a:lnTo>
                    <a:lnTo>
                      <a:pt x="173" y="316"/>
                    </a:lnTo>
                    <a:lnTo>
                      <a:pt x="161" y="369"/>
                    </a:lnTo>
                    <a:lnTo>
                      <a:pt x="149" y="420"/>
                    </a:lnTo>
                    <a:lnTo>
                      <a:pt x="135" y="472"/>
                    </a:lnTo>
                    <a:lnTo>
                      <a:pt x="120" y="523"/>
                    </a:lnTo>
                    <a:lnTo>
                      <a:pt x="103" y="573"/>
                    </a:lnTo>
                    <a:lnTo>
                      <a:pt x="85" y="624"/>
                    </a:lnTo>
                    <a:lnTo>
                      <a:pt x="66" y="673"/>
                    </a:lnTo>
                    <a:lnTo>
                      <a:pt x="44" y="723"/>
                    </a:lnTo>
                    <a:lnTo>
                      <a:pt x="23" y="772"/>
                    </a:lnTo>
                    <a:lnTo>
                      <a:pt x="0" y="819"/>
                    </a:lnTo>
                  </a:path>
                </a:pathLst>
              </a:custGeom>
              <a:noFill/>
              <a:ln w="7938">
                <a:solidFill>
                  <a:srgbClr val="000000"/>
                </a:solidFill>
                <a:prstDash val="solid"/>
                <a:round/>
                <a:headEnd/>
                <a:tailEnd/>
              </a:ln>
            </p:spPr>
            <p:txBody>
              <a:bodyPr/>
              <a:lstStyle/>
              <a:p>
                <a:endParaRPr lang="en-US"/>
              </a:p>
            </p:txBody>
          </p:sp>
          <p:sp>
            <p:nvSpPr>
              <p:cNvPr id="53256" name="Freeform 4911"/>
              <p:cNvSpPr>
                <a:spLocks/>
              </p:cNvSpPr>
              <p:nvPr/>
            </p:nvSpPr>
            <p:spPr bwMode="auto">
              <a:xfrm>
                <a:off x="3908" y="2650"/>
                <a:ext cx="0" cy="19"/>
              </a:xfrm>
              <a:custGeom>
                <a:avLst/>
                <a:gdLst>
                  <a:gd name="T0" fmla="*/ 0 w 1"/>
                  <a:gd name="T1" fmla="*/ 0 h 116"/>
                  <a:gd name="T2" fmla="*/ 0 w 1"/>
                  <a:gd name="T3" fmla="*/ 0 h 116"/>
                  <a:gd name="T4" fmla="*/ 0 w 1"/>
                  <a:gd name="T5" fmla="*/ 0 h 116"/>
                  <a:gd name="T6" fmla="*/ 0 w 1"/>
                  <a:gd name="T7" fmla="*/ 0 h 116"/>
                  <a:gd name="T8" fmla="*/ 0 w 1"/>
                  <a:gd name="T9" fmla="*/ 0 h 116"/>
                  <a:gd name="T10" fmla="*/ 0 60000 65536"/>
                  <a:gd name="T11" fmla="*/ 0 60000 65536"/>
                  <a:gd name="T12" fmla="*/ 0 60000 65536"/>
                  <a:gd name="T13" fmla="*/ 0 60000 65536"/>
                  <a:gd name="T14" fmla="*/ 0 60000 65536"/>
                  <a:gd name="T15" fmla="*/ 0 w 1"/>
                  <a:gd name="T16" fmla="*/ 0 h 116"/>
                  <a:gd name="T17" fmla="*/ 0 w 1"/>
                  <a:gd name="T18" fmla="*/ 116 h 116"/>
                </a:gdLst>
                <a:ahLst/>
                <a:cxnLst>
                  <a:cxn ang="T10">
                    <a:pos x="T0" y="T1"/>
                  </a:cxn>
                  <a:cxn ang="T11">
                    <a:pos x="T2" y="T3"/>
                  </a:cxn>
                  <a:cxn ang="T12">
                    <a:pos x="T4" y="T5"/>
                  </a:cxn>
                  <a:cxn ang="T13">
                    <a:pos x="T6" y="T7"/>
                  </a:cxn>
                  <a:cxn ang="T14">
                    <a:pos x="T8" y="T9"/>
                  </a:cxn>
                </a:cxnLst>
                <a:rect l="T15" t="T16" r="T17" b="T18"/>
                <a:pathLst>
                  <a:path w="1" h="116">
                    <a:moveTo>
                      <a:pt x="1" y="116"/>
                    </a:moveTo>
                    <a:lnTo>
                      <a:pt x="1" y="87"/>
                    </a:lnTo>
                    <a:lnTo>
                      <a:pt x="1" y="58"/>
                    </a:lnTo>
                    <a:lnTo>
                      <a:pt x="0" y="30"/>
                    </a:lnTo>
                    <a:lnTo>
                      <a:pt x="0" y="0"/>
                    </a:lnTo>
                  </a:path>
                </a:pathLst>
              </a:custGeom>
              <a:noFill/>
              <a:ln w="7938">
                <a:solidFill>
                  <a:srgbClr val="000000"/>
                </a:solidFill>
                <a:prstDash val="solid"/>
                <a:round/>
                <a:headEnd/>
                <a:tailEnd/>
              </a:ln>
            </p:spPr>
            <p:txBody>
              <a:bodyPr/>
              <a:lstStyle/>
              <a:p>
                <a:endParaRPr lang="en-US"/>
              </a:p>
            </p:txBody>
          </p:sp>
          <p:sp>
            <p:nvSpPr>
              <p:cNvPr id="53257" name="Freeform 4912"/>
              <p:cNvSpPr>
                <a:spLocks/>
              </p:cNvSpPr>
              <p:nvPr/>
            </p:nvSpPr>
            <p:spPr bwMode="auto">
              <a:xfrm>
                <a:off x="3633" y="2823"/>
                <a:ext cx="16" cy="112"/>
              </a:xfrm>
              <a:custGeom>
                <a:avLst/>
                <a:gdLst>
                  <a:gd name="T0" fmla="*/ 0 w 100"/>
                  <a:gd name="T1" fmla="*/ 3 h 672"/>
                  <a:gd name="T2" fmla="*/ 0 w 100"/>
                  <a:gd name="T3" fmla="*/ 3 h 672"/>
                  <a:gd name="T4" fmla="*/ 0 w 100"/>
                  <a:gd name="T5" fmla="*/ 2 h 672"/>
                  <a:gd name="T6" fmla="*/ 0 w 100"/>
                  <a:gd name="T7" fmla="*/ 2 h 672"/>
                  <a:gd name="T8" fmla="*/ 0 w 100"/>
                  <a:gd name="T9" fmla="*/ 2 h 672"/>
                  <a:gd name="T10" fmla="*/ 0 w 100"/>
                  <a:gd name="T11" fmla="*/ 1 h 672"/>
                  <a:gd name="T12" fmla="*/ 0 w 100"/>
                  <a:gd name="T13" fmla="*/ 1 h 672"/>
                  <a:gd name="T14" fmla="*/ 0 w 100"/>
                  <a:gd name="T15" fmla="*/ 1 h 672"/>
                  <a:gd name="T16" fmla="*/ 0 w 100"/>
                  <a:gd name="T17" fmla="*/ 0 h 672"/>
                  <a:gd name="T18" fmla="*/ 0 w 100"/>
                  <a:gd name="T19" fmla="*/ 0 h 672"/>
                  <a:gd name="T20" fmla="*/ 0 w 100"/>
                  <a:gd name="T21" fmla="*/ 0 h 6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672"/>
                  <a:gd name="T35" fmla="*/ 100 w 100"/>
                  <a:gd name="T36" fmla="*/ 672 h 6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672">
                    <a:moveTo>
                      <a:pt x="100" y="672"/>
                    </a:moveTo>
                    <a:lnTo>
                      <a:pt x="86" y="588"/>
                    </a:lnTo>
                    <a:lnTo>
                      <a:pt x="72" y="505"/>
                    </a:lnTo>
                    <a:lnTo>
                      <a:pt x="58" y="422"/>
                    </a:lnTo>
                    <a:lnTo>
                      <a:pt x="43" y="339"/>
                    </a:lnTo>
                    <a:lnTo>
                      <a:pt x="29" y="255"/>
                    </a:lnTo>
                    <a:lnTo>
                      <a:pt x="17" y="171"/>
                    </a:lnTo>
                    <a:lnTo>
                      <a:pt x="11" y="129"/>
                    </a:lnTo>
                    <a:lnTo>
                      <a:pt x="6" y="86"/>
                    </a:lnTo>
                    <a:lnTo>
                      <a:pt x="3" y="43"/>
                    </a:lnTo>
                    <a:lnTo>
                      <a:pt x="0" y="0"/>
                    </a:lnTo>
                  </a:path>
                </a:pathLst>
              </a:custGeom>
              <a:noFill/>
              <a:ln w="7938">
                <a:solidFill>
                  <a:srgbClr val="000000"/>
                </a:solidFill>
                <a:prstDash val="solid"/>
                <a:round/>
                <a:headEnd/>
                <a:tailEnd/>
              </a:ln>
            </p:spPr>
            <p:txBody>
              <a:bodyPr/>
              <a:lstStyle/>
              <a:p>
                <a:endParaRPr lang="en-US"/>
              </a:p>
            </p:txBody>
          </p:sp>
          <p:sp>
            <p:nvSpPr>
              <p:cNvPr id="53258" name="Freeform 4913"/>
              <p:cNvSpPr>
                <a:spLocks/>
              </p:cNvSpPr>
              <p:nvPr/>
            </p:nvSpPr>
            <p:spPr bwMode="auto">
              <a:xfrm>
                <a:off x="4130" y="2720"/>
                <a:ext cx="41" cy="26"/>
              </a:xfrm>
              <a:custGeom>
                <a:avLst/>
                <a:gdLst>
                  <a:gd name="T0" fmla="*/ 0 w 250"/>
                  <a:gd name="T1" fmla="*/ 1 h 159"/>
                  <a:gd name="T2" fmla="*/ 0 w 250"/>
                  <a:gd name="T3" fmla="*/ 1 h 159"/>
                  <a:gd name="T4" fmla="*/ 0 w 250"/>
                  <a:gd name="T5" fmla="*/ 0 h 159"/>
                  <a:gd name="T6" fmla="*/ 0 w 250"/>
                  <a:gd name="T7" fmla="*/ 0 h 159"/>
                  <a:gd name="T8" fmla="*/ 0 w 250"/>
                  <a:gd name="T9" fmla="*/ 0 h 159"/>
                  <a:gd name="T10" fmla="*/ 1 w 250"/>
                  <a:gd name="T11" fmla="*/ 0 h 159"/>
                  <a:gd name="T12" fmla="*/ 1 w 250"/>
                  <a:gd name="T13" fmla="*/ 0 h 159"/>
                  <a:gd name="T14" fmla="*/ 1 w 250"/>
                  <a:gd name="T15" fmla="*/ 0 h 159"/>
                  <a:gd name="T16" fmla="*/ 1 w 250"/>
                  <a:gd name="T17" fmla="*/ 0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0"/>
                  <a:gd name="T28" fmla="*/ 0 h 159"/>
                  <a:gd name="T29" fmla="*/ 250 w 250"/>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0" h="159">
                    <a:moveTo>
                      <a:pt x="0" y="159"/>
                    </a:moveTo>
                    <a:lnTo>
                      <a:pt x="31" y="139"/>
                    </a:lnTo>
                    <a:lnTo>
                      <a:pt x="63" y="119"/>
                    </a:lnTo>
                    <a:lnTo>
                      <a:pt x="94" y="100"/>
                    </a:lnTo>
                    <a:lnTo>
                      <a:pt x="125" y="80"/>
                    </a:lnTo>
                    <a:lnTo>
                      <a:pt x="156" y="60"/>
                    </a:lnTo>
                    <a:lnTo>
                      <a:pt x="188" y="41"/>
                    </a:lnTo>
                    <a:lnTo>
                      <a:pt x="218" y="21"/>
                    </a:lnTo>
                    <a:lnTo>
                      <a:pt x="250" y="0"/>
                    </a:lnTo>
                  </a:path>
                </a:pathLst>
              </a:custGeom>
              <a:noFill/>
              <a:ln w="7938">
                <a:solidFill>
                  <a:srgbClr val="000000"/>
                </a:solidFill>
                <a:prstDash val="solid"/>
                <a:round/>
                <a:headEnd/>
                <a:tailEnd/>
              </a:ln>
            </p:spPr>
            <p:txBody>
              <a:bodyPr/>
              <a:lstStyle/>
              <a:p>
                <a:endParaRPr lang="en-US"/>
              </a:p>
            </p:txBody>
          </p:sp>
          <p:sp>
            <p:nvSpPr>
              <p:cNvPr id="53259" name="Freeform 4914"/>
              <p:cNvSpPr>
                <a:spLocks/>
              </p:cNvSpPr>
              <p:nvPr/>
            </p:nvSpPr>
            <p:spPr bwMode="auto">
              <a:xfrm>
                <a:off x="3881" y="2778"/>
                <a:ext cx="197" cy="114"/>
              </a:xfrm>
              <a:custGeom>
                <a:avLst/>
                <a:gdLst>
                  <a:gd name="T0" fmla="*/ 0 w 1177"/>
                  <a:gd name="T1" fmla="*/ 3 h 682"/>
                  <a:gd name="T2" fmla="*/ 0 w 1177"/>
                  <a:gd name="T3" fmla="*/ 3 h 682"/>
                  <a:gd name="T4" fmla="*/ 1 w 1177"/>
                  <a:gd name="T5" fmla="*/ 3 h 682"/>
                  <a:gd name="T6" fmla="*/ 1 w 1177"/>
                  <a:gd name="T7" fmla="*/ 3 h 682"/>
                  <a:gd name="T8" fmla="*/ 1 w 1177"/>
                  <a:gd name="T9" fmla="*/ 3 h 682"/>
                  <a:gd name="T10" fmla="*/ 2 w 1177"/>
                  <a:gd name="T11" fmla="*/ 2 h 682"/>
                  <a:gd name="T12" fmla="*/ 2 w 1177"/>
                  <a:gd name="T13" fmla="*/ 2 h 682"/>
                  <a:gd name="T14" fmla="*/ 2 w 1177"/>
                  <a:gd name="T15" fmla="*/ 2 h 682"/>
                  <a:gd name="T16" fmla="*/ 3 w 1177"/>
                  <a:gd name="T17" fmla="*/ 2 h 682"/>
                  <a:gd name="T18" fmla="*/ 3 w 1177"/>
                  <a:gd name="T19" fmla="*/ 2 h 682"/>
                  <a:gd name="T20" fmla="*/ 4 w 1177"/>
                  <a:gd name="T21" fmla="*/ 1 h 682"/>
                  <a:gd name="T22" fmla="*/ 4 w 1177"/>
                  <a:gd name="T23" fmla="*/ 1 h 682"/>
                  <a:gd name="T24" fmla="*/ 4 w 1177"/>
                  <a:gd name="T25" fmla="*/ 1 h 682"/>
                  <a:gd name="T26" fmla="*/ 5 w 1177"/>
                  <a:gd name="T27" fmla="*/ 1 h 682"/>
                  <a:gd name="T28" fmla="*/ 5 w 1177"/>
                  <a:gd name="T29" fmla="*/ 1 h 682"/>
                  <a:gd name="T30" fmla="*/ 5 w 1177"/>
                  <a:gd name="T31" fmla="*/ 0 h 682"/>
                  <a:gd name="T32" fmla="*/ 6 w 1177"/>
                  <a:gd name="T33" fmla="*/ 0 h 6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7"/>
                  <a:gd name="T52" fmla="*/ 0 h 682"/>
                  <a:gd name="T53" fmla="*/ 1177 w 1177"/>
                  <a:gd name="T54" fmla="*/ 682 h 6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7" h="682">
                    <a:moveTo>
                      <a:pt x="0" y="682"/>
                    </a:moveTo>
                    <a:lnTo>
                      <a:pt x="73" y="641"/>
                    </a:lnTo>
                    <a:lnTo>
                      <a:pt x="147" y="600"/>
                    </a:lnTo>
                    <a:lnTo>
                      <a:pt x="221" y="558"/>
                    </a:lnTo>
                    <a:lnTo>
                      <a:pt x="295" y="518"/>
                    </a:lnTo>
                    <a:lnTo>
                      <a:pt x="369" y="476"/>
                    </a:lnTo>
                    <a:lnTo>
                      <a:pt x="442" y="434"/>
                    </a:lnTo>
                    <a:lnTo>
                      <a:pt x="516" y="392"/>
                    </a:lnTo>
                    <a:lnTo>
                      <a:pt x="590" y="348"/>
                    </a:lnTo>
                    <a:lnTo>
                      <a:pt x="664" y="305"/>
                    </a:lnTo>
                    <a:lnTo>
                      <a:pt x="737" y="263"/>
                    </a:lnTo>
                    <a:lnTo>
                      <a:pt x="810" y="219"/>
                    </a:lnTo>
                    <a:lnTo>
                      <a:pt x="884" y="176"/>
                    </a:lnTo>
                    <a:lnTo>
                      <a:pt x="957" y="133"/>
                    </a:lnTo>
                    <a:lnTo>
                      <a:pt x="1031" y="89"/>
                    </a:lnTo>
                    <a:lnTo>
                      <a:pt x="1103" y="44"/>
                    </a:lnTo>
                    <a:lnTo>
                      <a:pt x="1177" y="0"/>
                    </a:lnTo>
                  </a:path>
                </a:pathLst>
              </a:custGeom>
              <a:noFill/>
              <a:ln w="7938">
                <a:solidFill>
                  <a:srgbClr val="000000"/>
                </a:solidFill>
                <a:prstDash val="solid"/>
                <a:round/>
                <a:headEnd/>
                <a:tailEnd/>
              </a:ln>
            </p:spPr>
            <p:txBody>
              <a:bodyPr/>
              <a:lstStyle/>
              <a:p>
                <a:endParaRPr lang="en-US"/>
              </a:p>
            </p:txBody>
          </p:sp>
          <p:sp>
            <p:nvSpPr>
              <p:cNvPr id="53260" name="Freeform 4915"/>
              <p:cNvSpPr>
                <a:spLocks/>
              </p:cNvSpPr>
              <p:nvPr/>
            </p:nvSpPr>
            <p:spPr bwMode="auto">
              <a:xfrm>
                <a:off x="3770" y="2924"/>
                <a:ext cx="52" cy="27"/>
              </a:xfrm>
              <a:custGeom>
                <a:avLst/>
                <a:gdLst>
                  <a:gd name="T0" fmla="*/ 0 w 308"/>
                  <a:gd name="T1" fmla="*/ 1 h 162"/>
                  <a:gd name="T2" fmla="*/ 0 w 308"/>
                  <a:gd name="T3" fmla="*/ 1 h 162"/>
                  <a:gd name="T4" fmla="*/ 0 w 308"/>
                  <a:gd name="T5" fmla="*/ 0 h 162"/>
                  <a:gd name="T6" fmla="*/ 1 w 308"/>
                  <a:gd name="T7" fmla="*/ 0 h 162"/>
                  <a:gd name="T8" fmla="*/ 1 w 308"/>
                  <a:gd name="T9" fmla="*/ 0 h 162"/>
                  <a:gd name="T10" fmla="*/ 1 w 308"/>
                  <a:gd name="T11" fmla="*/ 0 h 162"/>
                  <a:gd name="T12" fmla="*/ 1 w 308"/>
                  <a:gd name="T13" fmla="*/ 0 h 162"/>
                  <a:gd name="T14" fmla="*/ 1 w 308"/>
                  <a:gd name="T15" fmla="*/ 0 h 162"/>
                  <a:gd name="T16" fmla="*/ 2 w 308"/>
                  <a:gd name="T17" fmla="*/ 0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8"/>
                  <a:gd name="T28" fmla="*/ 0 h 162"/>
                  <a:gd name="T29" fmla="*/ 308 w 308"/>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8" h="162">
                    <a:moveTo>
                      <a:pt x="0" y="162"/>
                    </a:moveTo>
                    <a:lnTo>
                      <a:pt x="39" y="142"/>
                    </a:lnTo>
                    <a:lnTo>
                      <a:pt x="77" y="123"/>
                    </a:lnTo>
                    <a:lnTo>
                      <a:pt x="116" y="102"/>
                    </a:lnTo>
                    <a:lnTo>
                      <a:pt x="155" y="82"/>
                    </a:lnTo>
                    <a:lnTo>
                      <a:pt x="193" y="61"/>
                    </a:lnTo>
                    <a:lnTo>
                      <a:pt x="231" y="41"/>
                    </a:lnTo>
                    <a:lnTo>
                      <a:pt x="269" y="21"/>
                    </a:lnTo>
                    <a:lnTo>
                      <a:pt x="308" y="0"/>
                    </a:lnTo>
                  </a:path>
                </a:pathLst>
              </a:custGeom>
              <a:noFill/>
              <a:ln w="7938">
                <a:solidFill>
                  <a:srgbClr val="000000"/>
                </a:solidFill>
                <a:prstDash val="solid"/>
                <a:round/>
                <a:headEnd/>
                <a:tailEnd/>
              </a:ln>
            </p:spPr>
            <p:txBody>
              <a:bodyPr/>
              <a:lstStyle/>
              <a:p>
                <a:endParaRPr lang="en-US"/>
              </a:p>
            </p:txBody>
          </p:sp>
          <p:sp>
            <p:nvSpPr>
              <p:cNvPr id="53261" name="Freeform 4916"/>
              <p:cNvSpPr>
                <a:spLocks/>
              </p:cNvSpPr>
              <p:nvPr/>
            </p:nvSpPr>
            <p:spPr bwMode="auto">
              <a:xfrm>
                <a:off x="3837" y="2757"/>
                <a:ext cx="341" cy="197"/>
              </a:xfrm>
              <a:custGeom>
                <a:avLst/>
                <a:gdLst>
                  <a:gd name="T0" fmla="*/ 0 w 2044"/>
                  <a:gd name="T1" fmla="*/ 6 h 1180"/>
                  <a:gd name="T2" fmla="*/ 1 w 2044"/>
                  <a:gd name="T3" fmla="*/ 5 h 1180"/>
                  <a:gd name="T4" fmla="*/ 1 w 2044"/>
                  <a:gd name="T5" fmla="*/ 5 h 1180"/>
                  <a:gd name="T6" fmla="*/ 2 w 2044"/>
                  <a:gd name="T7" fmla="*/ 5 h 1180"/>
                  <a:gd name="T8" fmla="*/ 2 w 2044"/>
                  <a:gd name="T9" fmla="*/ 4 h 1180"/>
                  <a:gd name="T10" fmla="*/ 3 w 2044"/>
                  <a:gd name="T11" fmla="*/ 4 h 1180"/>
                  <a:gd name="T12" fmla="*/ 4 w 2044"/>
                  <a:gd name="T13" fmla="*/ 4 h 1180"/>
                  <a:gd name="T14" fmla="*/ 4 w 2044"/>
                  <a:gd name="T15" fmla="*/ 3 h 1180"/>
                  <a:gd name="T16" fmla="*/ 5 w 2044"/>
                  <a:gd name="T17" fmla="*/ 3 h 1180"/>
                  <a:gd name="T18" fmla="*/ 5 w 2044"/>
                  <a:gd name="T19" fmla="*/ 3 h 1180"/>
                  <a:gd name="T20" fmla="*/ 6 w 2044"/>
                  <a:gd name="T21" fmla="*/ 2 h 1180"/>
                  <a:gd name="T22" fmla="*/ 7 w 2044"/>
                  <a:gd name="T23" fmla="*/ 2 h 1180"/>
                  <a:gd name="T24" fmla="*/ 7 w 2044"/>
                  <a:gd name="T25" fmla="*/ 1 h 1180"/>
                  <a:gd name="T26" fmla="*/ 8 w 2044"/>
                  <a:gd name="T27" fmla="*/ 1 h 1180"/>
                  <a:gd name="T28" fmla="*/ 8 w 2044"/>
                  <a:gd name="T29" fmla="*/ 1 h 1180"/>
                  <a:gd name="T30" fmla="*/ 9 w 2044"/>
                  <a:gd name="T31" fmla="*/ 0 h 1180"/>
                  <a:gd name="T32" fmla="*/ 10 w 2044"/>
                  <a:gd name="T33" fmla="*/ 0 h 1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44"/>
                  <a:gd name="T52" fmla="*/ 0 h 1180"/>
                  <a:gd name="T53" fmla="*/ 2044 w 2044"/>
                  <a:gd name="T54" fmla="*/ 1180 h 11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44" h="1180">
                    <a:moveTo>
                      <a:pt x="0" y="1180"/>
                    </a:moveTo>
                    <a:lnTo>
                      <a:pt x="127" y="1108"/>
                    </a:lnTo>
                    <a:lnTo>
                      <a:pt x="255" y="1034"/>
                    </a:lnTo>
                    <a:lnTo>
                      <a:pt x="383" y="960"/>
                    </a:lnTo>
                    <a:lnTo>
                      <a:pt x="511" y="887"/>
                    </a:lnTo>
                    <a:lnTo>
                      <a:pt x="639" y="813"/>
                    </a:lnTo>
                    <a:lnTo>
                      <a:pt x="766" y="740"/>
                    </a:lnTo>
                    <a:lnTo>
                      <a:pt x="895" y="666"/>
                    </a:lnTo>
                    <a:lnTo>
                      <a:pt x="1022" y="593"/>
                    </a:lnTo>
                    <a:lnTo>
                      <a:pt x="1150" y="519"/>
                    </a:lnTo>
                    <a:lnTo>
                      <a:pt x="1277" y="444"/>
                    </a:lnTo>
                    <a:lnTo>
                      <a:pt x="1405" y="370"/>
                    </a:lnTo>
                    <a:lnTo>
                      <a:pt x="1533" y="296"/>
                    </a:lnTo>
                    <a:lnTo>
                      <a:pt x="1660" y="223"/>
                    </a:lnTo>
                    <a:lnTo>
                      <a:pt x="1788" y="149"/>
                    </a:lnTo>
                    <a:lnTo>
                      <a:pt x="1916" y="74"/>
                    </a:lnTo>
                    <a:lnTo>
                      <a:pt x="2044" y="0"/>
                    </a:lnTo>
                  </a:path>
                </a:pathLst>
              </a:custGeom>
              <a:noFill/>
              <a:ln w="7938">
                <a:solidFill>
                  <a:srgbClr val="000000"/>
                </a:solidFill>
                <a:prstDash val="solid"/>
                <a:round/>
                <a:headEnd/>
                <a:tailEnd/>
              </a:ln>
            </p:spPr>
            <p:txBody>
              <a:bodyPr/>
              <a:lstStyle/>
              <a:p>
                <a:endParaRPr lang="en-US"/>
              </a:p>
            </p:txBody>
          </p:sp>
          <p:sp>
            <p:nvSpPr>
              <p:cNvPr id="53262" name="Freeform 4917"/>
              <p:cNvSpPr>
                <a:spLocks/>
              </p:cNvSpPr>
              <p:nvPr/>
            </p:nvSpPr>
            <p:spPr bwMode="auto">
              <a:xfrm>
                <a:off x="4178" y="2753"/>
                <a:ext cx="28" cy="20"/>
              </a:xfrm>
              <a:custGeom>
                <a:avLst/>
                <a:gdLst>
                  <a:gd name="T0" fmla="*/ 1 w 169"/>
                  <a:gd name="T1" fmla="*/ 1 h 119"/>
                  <a:gd name="T2" fmla="*/ 1 w 169"/>
                  <a:gd name="T3" fmla="*/ 1 h 119"/>
                  <a:gd name="T4" fmla="*/ 1 w 169"/>
                  <a:gd name="T5" fmla="*/ 1 h 119"/>
                  <a:gd name="T6" fmla="*/ 1 w 169"/>
                  <a:gd name="T7" fmla="*/ 0 h 119"/>
                  <a:gd name="T8" fmla="*/ 1 w 169"/>
                  <a:gd name="T9" fmla="*/ 0 h 119"/>
                  <a:gd name="T10" fmla="*/ 1 w 169"/>
                  <a:gd name="T11" fmla="*/ 0 h 119"/>
                  <a:gd name="T12" fmla="*/ 1 w 169"/>
                  <a:gd name="T13" fmla="*/ 0 h 119"/>
                  <a:gd name="T14" fmla="*/ 1 w 169"/>
                  <a:gd name="T15" fmla="*/ 0 h 119"/>
                  <a:gd name="T16" fmla="*/ 1 w 169"/>
                  <a:gd name="T17" fmla="*/ 0 h 119"/>
                  <a:gd name="T18" fmla="*/ 1 w 169"/>
                  <a:gd name="T19" fmla="*/ 0 h 119"/>
                  <a:gd name="T20" fmla="*/ 1 w 169"/>
                  <a:gd name="T21" fmla="*/ 0 h 119"/>
                  <a:gd name="T22" fmla="*/ 0 w 169"/>
                  <a:gd name="T23" fmla="*/ 0 h 119"/>
                  <a:gd name="T24" fmla="*/ 0 w 169"/>
                  <a:gd name="T25" fmla="*/ 0 h 119"/>
                  <a:gd name="T26" fmla="*/ 0 w 169"/>
                  <a:gd name="T27" fmla="*/ 0 h 119"/>
                  <a:gd name="T28" fmla="*/ 0 w 169"/>
                  <a:gd name="T29" fmla="*/ 0 h 119"/>
                  <a:gd name="T30" fmla="*/ 0 w 169"/>
                  <a:gd name="T31" fmla="*/ 0 h 119"/>
                  <a:gd name="T32" fmla="*/ 0 w 169"/>
                  <a:gd name="T33" fmla="*/ 0 h 119"/>
                  <a:gd name="T34" fmla="*/ 0 w 169"/>
                  <a:gd name="T35" fmla="*/ 0 h 119"/>
                  <a:gd name="T36" fmla="*/ 0 w 169"/>
                  <a:gd name="T37" fmla="*/ 0 h 119"/>
                  <a:gd name="T38" fmla="*/ 0 w 169"/>
                  <a:gd name="T39" fmla="*/ 0 h 119"/>
                  <a:gd name="T40" fmla="*/ 0 w 169"/>
                  <a:gd name="T41" fmla="*/ 0 h 119"/>
                  <a:gd name="T42" fmla="*/ 0 w 169"/>
                  <a:gd name="T43" fmla="*/ 0 h 119"/>
                  <a:gd name="T44" fmla="*/ 0 w 169"/>
                  <a:gd name="T45" fmla="*/ 0 h 119"/>
                  <a:gd name="T46" fmla="*/ 0 w 169"/>
                  <a:gd name="T47" fmla="*/ 0 h 119"/>
                  <a:gd name="T48" fmla="*/ 0 w 169"/>
                  <a:gd name="T49" fmla="*/ 0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19"/>
                  <a:gd name="T77" fmla="*/ 169 w 169"/>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19">
                    <a:moveTo>
                      <a:pt x="169" y="119"/>
                    </a:moveTo>
                    <a:lnTo>
                      <a:pt x="169" y="107"/>
                    </a:lnTo>
                    <a:lnTo>
                      <a:pt x="168" y="96"/>
                    </a:lnTo>
                    <a:lnTo>
                      <a:pt x="166" y="84"/>
                    </a:lnTo>
                    <a:lnTo>
                      <a:pt x="163" y="73"/>
                    </a:lnTo>
                    <a:lnTo>
                      <a:pt x="160" y="63"/>
                    </a:lnTo>
                    <a:lnTo>
                      <a:pt x="157" y="52"/>
                    </a:lnTo>
                    <a:lnTo>
                      <a:pt x="151" y="43"/>
                    </a:lnTo>
                    <a:lnTo>
                      <a:pt x="146" y="35"/>
                    </a:lnTo>
                    <a:lnTo>
                      <a:pt x="141" y="29"/>
                    </a:lnTo>
                    <a:lnTo>
                      <a:pt x="134" y="22"/>
                    </a:lnTo>
                    <a:lnTo>
                      <a:pt x="127" y="16"/>
                    </a:lnTo>
                    <a:lnTo>
                      <a:pt x="119" y="10"/>
                    </a:lnTo>
                    <a:lnTo>
                      <a:pt x="111" y="7"/>
                    </a:lnTo>
                    <a:lnTo>
                      <a:pt x="103" y="4"/>
                    </a:lnTo>
                    <a:lnTo>
                      <a:pt x="94" y="1"/>
                    </a:lnTo>
                    <a:lnTo>
                      <a:pt x="84" y="0"/>
                    </a:lnTo>
                    <a:lnTo>
                      <a:pt x="75" y="0"/>
                    </a:lnTo>
                    <a:lnTo>
                      <a:pt x="65" y="0"/>
                    </a:lnTo>
                    <a:lnTo>
                      <a:pt x="54" y="2"/>
                    </a:lnTo>
                    <a:lnTo>
                      <a:pt x="43" y="5"/>
                    </a:lnTo>
                    <a:lnTo>
                      <a:pt x="33" y="8"/>
                    </a:lnTo>
                    <a:lnTo>
                      <a:pt x="21" y="13"/>
                    </a:lnTo>
                    <a:lnTo>
                      <a:pt x="10" y="17"/>
                    </a:lnTo>
                    <a:lnTo>
                      <a:pt x="0" y="24"/>
                    </a:lnTo>
                  </a:path>
                </a:pathLst>
              </a:custGeom>
              <a:noFill/>
              <a:ln w="7938">
                <a:solidFill>
                  <a:srgbClr val="000000"/>
                </a:solidFill>
                <a:prstDash val="solid"/>
                <a:round/>
                <a:headEnd/>
                <a:tailEnd/>
              </a:ln>
            </p:spPr>
            <p:txBody>
              <a:bodyPr/>
              <a:lstStyle/>
              <a:p>
                <a:endParaRPr lang="en-US"/>
              </a:p>
            </p:txBody>
          </p:sp>
          <p:sp>
            <p:nvSpPr>
              <p:cNvPr id="53263" name="Freeform 4918"/>
              <p:cNvSpPr>
                <a:spLocks/>
              </p:cNvSpPr>
              <p:nvPr/>
            </p:nvSpPr>
            <p:spPr bwMode="auto">
              <a:xfrm>
                <a:off x="4184" y="2763"/>
                <a:ext cx="5" cy="12"/>
              </a:xfrm>
              <a:custGeom>
                <a:avLst/>
                <a:gdLst>
                  <a:gd name="T0" fmla="*/ 0 w 32"/>
                  <a:gd name="T1" fmla="*/ 0 h 72"/>
                  <a:gd name="T2" fmla="*/ 0 w 32"/>
                  <a:gd name="T3" fmla="*/ 0 h 72"/>
                  <a:gd name="T4" fmla="*/ 0 w 32"/>
                  <a:gd name="T5" fmla="*/ 0 h 72"/>
                  <a:gd name="T6" fmla="*/ 0 w 32"/>
                  <a:gd name="T7" fmla="*/ 0 h 72"/>
                  <a:gd name="T8" fmla="*/ 0 w 32"/>
                  <a:gd name="T9" fmla="*/ 0 h 72"/>
                  <a:gd name="T10" fmla="*/ 0 w 32"/>
                  <a:gd name="T11" fmla="*/ 0 h 72"/>
                  <a:gd name="T12" fmla="*/ 0 w 32"/>
                  <a:gd name="T13" fmla="*/ 0 h 72"/>
                  <a:gd name="T14" fmla="*/ 0 w 32"/>
                  <a:gd name="T15" fmla="*/ 0 h 72"/>
                  <a:gd name="T16" fmla="*/ 0 w 32"/>
                  <a:gd name="T17" fmla="*/ 0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72"/>
                  <a:gd name="T29" fmla="*/ 32 w 32"/>
                  <a:gd name="T30" fmla="*/ 72 h 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72">
                    <a:moveTo>
                      <a:pt x="32" y="72"/>
                    </a:moveTo>
                    <a:lnTo>
                      <a:pt x="31" y="59"/>
                    </a:lnTo>
                    <a:lnTo>
                      <a:pt x="30" y="48"/>
                    </a:lnTo>
                    <a:lnTo>
                      <a:pt x="27" y="37"/>
                    </a:lnTo>
                    <a:lnTo>
                      <a:pt x="24" y="28"/>
                    </a:lnTo>
                    <a:lnTo>
                      <a:pt x="18" y="20"/>
                    </a:lnTo>
                    <a:lnTo>
                      <a:pt x="14" y="12"/>
                    </a:lnTo>
                    <a:lnTo>
                      <a:pt x="7" y="5"/>
                    </a:lnTo>
                    <a:lnTo>
                      <a:pt x="0" y="0"/>
                    </a:lnTo>
                  </a:path>
                </a:pathLst>
              </a:custGeom>
              <a:noFill/>
              <a:ln w="7938">
                <a:solidFill>
                  <a:srgbClr val="000000"/>
                </a:solidFill>
                <a:prstDash val="solid"/>
                <a:round/>
                <a:headEnd/>
                <a:tailEnd/>
              </a:ln>
            </p:spPr>
            <p:txBody>
              <a:bodyPr/>
              <a:lstStyle/>
              <a:p>
                <a:endParaRPr lang="en-US"/>
              </a:p>
            </p:txBody>
          </p:sp>
          <p:sp>
            <p:nvSpPr>
              <p:cNvPr id="53264" name="Freeform 4919"/>
              <p:cNvSpPr>
                <a:spLocks/>
              </p:cNvSpPr>
              <p:nvPr/>
            </p:nvSpPr>
            <p:spPr bwMode="auto">
              <a:xfrm>
                <a:off x="4206" y="2773"/>
                <a:ext cx="0" cy="185"/>
              </a:xfrm>
              <a:custGeom>
                <a:avLst/>
                <a:gdLst>
                  <a:gd name="T0" fmla="*/ 0 w 1"/>
                  <a:gd name="T1" fmla="*/ 5 h 1112"/>
                  <a:gd name="T2" fmla="*/ 0 w 1"/>
                  <a:gd name="T3" fmla="*/ 5 h 1112"/>
                  <a:gd name="T4" fmla="*/ 0 w 1"/>
                  <a:gd name="T5" fmla="*/ 4 h 1112"/>
                  <a:gd name="T6" fmla="*/ 0 w 1"/>
                  <a:gd name="T7" fmla="*/ 4 h 1112"/>
                  <a:gd name="T8" fmla="*/ 0 w 1"/>
                  <a:gd name="T9" fmla="*/ 4 h 1112"/>
                  <a:gd name="T10" fmla="*/ 0 w 1"/>
                  <a:gd name="T11" fmla="*/ 3 h 1112"/>
                  <a:gd name="T12" fmla="*/ 0 w 1"/>
                  <a:gd name="T13" fmla="*/ 3 h 1112"/>
                  <a:gd name="T14" fmla="*/ 0 w 1"/>
                  <a:gd name="T15" fmla="*/ 3 h 1112"/>
                  <a:gd name="T16" fmla="*/ 0 w 1"/>
                  <a:gd name="T17" fmla="*/ 2 h 1112"/>
                  <a:gd name="T18" fmla="*/ 0 w 1"/>
                  <a:gd name="T19" fmla="*/ 2 h 1112"/>
                  <a:gd name="T20" fmla="*/ 0 w 1"/>
                  <a:gd name="T21" fmla="*/ 2 h 1112"/>
                  <a:gd name="T22" fmla="*/ 0 w 1"/>
                  <a:gd name="T23" fmla="*/ 2 h 1112"/>
                  <a:gd name="T24" fmla="*/ 0 w 1"/>
                  <a:gd name="T25" fmla="*/ 1 h 1112"/>
                  <a:gd name="T26" fmla="*/ 0 w 1"/>
                  <a:gd name="T27" fmla="*/ 1 h 1112"/>
                  <a:gd name="T28" fmla="*/ 0 w 1"/>
                  <a:gd name="T29" fmla="*/ 1 h 1112"/>
                  <a:gd name="T30" fmla="*/ 0 w 1"/>
                  <a:gd name="T31" fmla="*/ 0 h 1112"/>
                  <a:gd name="T32" fmla="*/ 0 w 1"/>
                  <a:gd name="T33" fmla="*/ 0 h 1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
                  <a:gd name="T52" fmla="*/ 0 h 1112"/>
                  <a:gd name="T53" fmla="*/ 0 w 1"/>
                  <a:gd name="T54" fmla="*/ 1112 h 11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 h="1112">
                    <a:moveTo>
                      <a:pt x="1" y="1112"/>
                    </a:moveTo>
                    <a:lnTo>
                      <a:pt x="1" y="1042"/>
                    </a:lnTo>
                    <a:lnTo>
                      <a:pt x="1" y="973"/>
                    </a:lnTo>
                    <a:lnTo>
                      <a:pt x="1" y="904"/>
                    </a:lnTo>
                    <a:lnTo>
                      <a:pt x="1" y="835"/>
                    </a:lnTo>
                    <a:lnTo>
                      <a:pt x="1" y="764"/>
                    </a:lnTo>
                    <a:lnTo>
                      <a:pt x="1" y="695"/>
                    </a:lnTo>
                    <a:lnTo>
                      <a:pt x="1" y="626"/>
                    </a:lnTo>
                    <a:lnTo>
                      <a:pt x="1" y="557"/>
                    </a:lnTo>
                    <a:lnTo>
                      <a:pt x="1" y="487"/>
                    </a:lnTo>
                    <a:lnTo>
                      <a:pt x="0" y="417"/>
                    </a:lnTo>
                    <a:lnTo>
                      <a:pt x="0" y="348"/>
                    </a:lnTo>
                    <a:lnTo>
                      <a:pt x="0" y="278"/>
                    </a:lnTo>
                    <a:lnTo>
                      <a:pt x="0" y="209"/>
                    </a:lnTo>
                    <a:lnTo>
                      <a:pt x="0" y="140"/>
                    </a:lnTo>
                    <a:lnTo>
                      <a:pt x="0" y="71"/>
                    </a:lnTo>
                    <a:lnTo>
                      <a:pt x="0" y="0"/>
                    </a:lnTo>
                  </a:path>
                </a:pathLst>
              </a:custGeom>
              <a:noFill/>
              <a:ln w="7938">
                <a:solidFill>
                  <a:srgbClr val="000000"/>
                </a:solidFill>
                <a:prstDash val="solid"/>
                <a:round/>
                <a:headEnd/>
                <a:tailEnd/>
              </a:ln>
            </p:spPr>
            <p:txBody>
              <a:bodyPr/>
              <a:lstStyle/>
              <a:p>
                <a:endParaRPr lang="en-US"/>
              </a:p>
            </p:txBody>
          </p:sp>
          <p:sp>
            <p:nvSpPr>
              <p:cNvPr id="53265" name="Line 4920"/>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66" name="Line 4921"/>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67" name="Line 4922"/>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68" name="Line 4923"/>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69" name="Line 4924"/>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0" name="Line 4925"/>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1" name="Line 4926"/>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2" name="Line 4927"/>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3" name="Line 4928"/>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4" name="Line 4929"/>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5" name="Line 4930"/>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6" name="Line 4931"/>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7" name="Line 4932"/>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8" name="Line 4933"/>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79" name="Line 4934"/>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0" name="Line 4935"/>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1" name="Line 4936"/>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2" name="Line 4937"/>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3" name="Line 4938"/>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4" name="Line 4939"/>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5" name="Line 4940"/>
              <p:cNvSpPr>
                <a:spLocks noChangeShapeType="1"/>
              </p:cNvSpPr>
              <p:nvPr/>
            </p:nvSpPr>
            <p:spPr bwMode="auto">
              <a:xfrm flipV="1">
                <a:off x="4189" y="2775"/>
                <a:ext cx="0" cy="179"/>
              </a:xfrm>
              <a:prstGeom prst="line">
                <a:avLst/>
              </a:prstGeom>
              <a:noFill/>
              <a:ln w="7938">
                <a:solidFill>
                  <a:srgbClr val="000000"/>
                </a:solidFill>
                <a:round/>
                <a:headEnd/>
                <a:tailEnd/>
              </a:ln>
            </p:spPr>
            <p:txBody>
              <a:bodyPr/>
              <a:lstStyle/>
              <a:p>
                <a:endParaRPr lang="en-US"/>
              </a:p>
            </p:txBody>
          </p:sp>
          <p:sp>
            <p:nvSpPr>
              <p:cNvPr id="53286" name="Freeform 4941"/>
              <p:cNvSpPr>
                <a:spLocks/>
              </p:cNvSpPr>
              <p:nvPr/>
            </p:nvSpPr>
            <p:spPr bwMode="auto">
              <a:xfrm>
                <a:off x="3954" y="2637"/>
                <a:ext cx="0" cy="19"/>
              </a:xfrm>
              <a:custGeom>
                <a:avLst/>
                <a:gdLst>
                  <a:gd name="T0" fmla="*/ 0 w 1"/>
                  <a:gd name="T1" fmla="*/ 1 h 113"/>
                  <a:gd name="T2" fmla="*/ 0 w 1"/>
                  <a:gd name="T3" fmla="*/ 0 h 113"/>
                  <a:gd name="T4" fmla="*/ 0 w 1"/>
                  <a:gd name="T5" fmla="*/ 0 h 113"/>
                  <a:gd name="T6" fmla="*/ 0 w 1"/>
                  <a:gd name="T7" fmla="*/ 0 h 113"/>
                  <a:gd name="T8" fmla="*/ 0 w 1"/>
                  <a:gd name="T9" fmla="*/ 0 h 113"/>
                  <a:gd name="T10" fmla="*/ 0 60000 65536"/>
                  <a:gd name="T11" fmla="*/ 0 60000 65536"/>
                  <a:gd name="T12" fmla="*/ 0 60000 65536"/>
                  <a:gd name="T13" fmla="*/ 0 60000 65536"/>
                  <a:gd name="T14" fmla="*/ 0 60000 65536"/>
                  <a:gd name="T15" fmla="*/ 0 w 1"/>
                  <a:gd name="T16" fmla="*/ 0 h 113"/>
                  <a:gd name="T17" fmla="*/ 0 w 1"/>
                  <a:gd name="T18" fmla="*/ 113 h 113"/>
                </a:gdLst>
                <a:ahLst/>
                <a:cxnLst>
                  <a:cxn ang="T10">
                    <a:pos x="T0" y="T1"/>
                  </a:cxn>
                  <a:cxn ang="T11">
                    <a:pos x="T2" y="T3"/>
                  </a:cxn>
                  <a:cxn ang="T12">
                    <a:pos x="T4" y="T5"/>
                  </a:cxn>
                  <a:cxn ang="T13">
                    <a:pos x="T6" y="T7"/>
                  </a:cxn>
                  <a:cxn ang="T14">
                    <a:pos x="T8" y="T9"/>
                  </a:cxn>
                </a:cxnLst>
                <a:rect l="T15" t="T16" r="T17" b="T18"/>
                <a:pathLst>
                  <a:path w="1" h="113">
                    <a:moveTo>
                      <a:pt x="1" y="113"/>
                    </a:moveTo>
                    <a:lnTo>
                      <a:pt x="1" y="85"/>
                    </a:lnTo>
                    <a:lnTo>
                      <a:pt x="0" y="57"/>
                    </a:lnTo>
                    <a:lnTo>
                      <a:pt x="0" y="28"/>
                    </a:lnTo>
                    <a:lnTo>
                      <a:pt x="0" y="0"/>
                    </a:lnTo>
                  </a:path>
                </a:pathLst>
              </a:custGeom>
              <a:noFill/>
              <a:ln w="7938">
                <a:solidFill>
                  <a:srgbClr val="000000"/>
                </a:solidFill>
                <a:prstDash val="solid"/>
                <a:round/>
                <a:headEnd/>
                <a:tailEnd/>
              </a:ln>
            </p:spPr>
            <p:txBody>
              <a:bodyPr/>
              <a:lstStyle/>
              <a:p>
                <a:endParaRPr lang="en-US"/>
              </a:p>
            </p:txBody>
          </p:sp>
          <p:sp>
            <p:nvSpPr>
              <p:cNvPr id="53287" name="Freeform 4942"/>
              <p:cNvSpPr>
                <a:spLocks/>
              </p:cNvSpPr>
              <p:nvPr/>
            </p:nvSpPr>
            <p:spPr bwMode="auto">
              <a:xfrm>
                <a:off x="4152" y="2539"/>
                <a:ext cx="1" cy="25"/>
              </a:xfrm>
              <a:custGeom>
                <a:avLst/>
                <a:gdLst>
                  <a:gd name="T0" fmla="*/ 0 w 9"/>
                  <a:gd name="T1" fmla="*/ 1 h 147"/>
                  <a:gd name="T2" fmla="*/ 0 w 9"/>
                  <a:gd name="T3" fmla="*/ 1 h 147"/>
                  <a:gd name="T4" fmla="*/ 0 w 9"/>
                  <a:gd name="T5" fmla="*/ 0 h 147"/>
                  <a:gd name="T6" fmla="*/ 0 w 9"/>
                  <a:gd name="T7" fmla="*/ 0 h 147"/>
                  <a:gd name="T8" fmla="*/ 0 w 9"/>
                  <a:gd name="T9" fmla="*/ 0 h 147"/>
                  <a:gd name="T10" fmla="*/ 0 60000 65536"/>
                  <a:gd name="T11" fmla="*/ 0 60000 65536"/>
                  <a:gd name="T12" fmla="*/ 0 60000 65536"/>
                  <a:gd name="T13" fmla="*/ 0 60000 65536"/>
                  <a:gd name="T14" fmla="*/ 0 60000 65536"/>
                  <a:gd name="T15" fmla="*/ 0 w 9"/>
                  <a:gd name="T16" fmla="*/ 0 h 147"/>
                  <a:gd name="T17" fmla="*/ 9 w 9"/>
                  <a:gd name="T18" fmla="*/ 147 h 147"/>
                </a:gdLst>
                <a:ahLst/>
                <a:cxnLst>
                  <a:cxn ang="T10">
                    <a:pos x="T0" y="T1"/>
                  </a:cxn>
                  <a:cxn ang="T11">
                    <a:pos x="T2" y="T3"/>
                  </a:cxn>
                  <a:cxn ang="T12">
                    <a:pos x="T4" y="T5"/>
                  </a:cxn>
                  <a:cxn ang="T13">
                    <a:pos x="T6" y="T7"/>
                  </a:cxn>
                  <a:cxn ang="T14">
                    <a:pos x="T8" y="T9"/>
                  </a:cxn>
                </a:cxnLst>
                <a:rect l="T15" t="T16" r="T17" b="T18"/>
                <a:pathLst>
                  <a:path w="9" h="147">
                    <a:moveTo>
                      <a:pt x="0" y="147"/>
                    </a:moveTo>
                    <a:lnTo>
                      <a:pt x="5" y="111"/>
                    </a:lnTo>
                    <a:lnTo>
                      <a:pt x="7" y="74"/>
                    </a:lnTo>
                    <a:lnTo>
                      <a:pt x="8" y="37"/>
                    </a:lnTo>
                    <a:lnTo>
                      <a:pt x="9" y="0"/>
                    </a:lnTo>
                  </a:path>
                </a:pathLst>
              </a:custGeom>
              <a:noFill/>
              <a:ln w="7938">
                <a:solidFill>
                  <a:srgbClr val="000000"/>
                </a:solidFill>
                <a:prstDash val="solid"/>
                <a:round/>
                <a:headEnd/>
                <a:tailEnd/>
              </a:ln>
            </p:spPr>
            <p:txBody>
              <a:bodyPr/>
              <a:lstStyle/>
              <a:p>
                <a:endParaRPr lang="en-US"/>
              </a:p>
            </p:txBody>
          </p:sp>
          <p:sp>
            <p:nvSpPr>
              <p:cNvPr id="53288" name="Freeform 4943"/>
              <p:cNvSpPr>
                <a:spLocks/>
              </p:cNvSpPr>
              <p:nvPr/>
            </p:nvSpPr>
            <p:spPr bwMode="auto">
              <a:xfrm>
                <a:off x="4010" y="2618"/>
                <a:ext cx="129" cy="129"/>
              </a:xfrm>
              <a:custGeom>
                <a:avLst/>
                <a:gdLst>
                  <a:gd name="T0" fmla="*/ 0 w 773"/>
                  <a:gd name="T1" fmla="*/ 3 h 777"/>
                  <a:gd name="T2" fmla="*/ 0 w 773"/>
                  <a:gd name="T3" fmla="*/ 3 h 777"/>
                  <a:gd name="T4" fmla="*/ 0 w 773"/>
                  <a:gd name="T5" fmla="*/ 3 h 777"/>
                  <a:gd name="T6" fmla="*/ 1 w 773"/>
                  <a:gd name="T7" fmla="*/ 3 h 777"/>
                  <a:gd name="T8" fmla="*/ 1 w 773"/>
                  <a:gd name="T9" fmla="*/ 3 h 777"/>
                  <a:gd name="T10" fmla="*/ 1 w 773"/>
                  <a:gd name="T11" fmla="*/ 3 h 777"/>
                  <a:gd name="T12" fmla="*/ 1 w 773"/>
                  <a:gd name="T13" fmla="*/ 3 h 777"/>
                  <a:gd name="T14" fmla="*/ 1 w 773"/>
                  <a:gd name="T15" fmla="*/ 3 h 777"/>
                  <a:gd name="T16" fmla="*/ 1 w 773"/>
                  <a:gd name="T17" fmla="*/ 3 h 777"/>
                  <a:gd name="T18" fmla="*/ 1 w 773"/>
                  <a:gd name="T19" fmla="*/ 3 h 777"/>
                  <a:gd name="T20" fmla="*/ 2 w 773"/>
                  <a:gd name="T21" fmla="*/ 3 h 777"/>
                  <a:gd name="T22" fmla="*/ 2 w 773"/>
                  <a:gd name="T23" fmla="*/ 3 h 777"/>
                  <a:gd name="T24" fmla="*/ 2 w 773"/>
                  <a:gd name="T25" fmla="*/ 3 h 777"/>
                  <a:gd name="T26" fmla="*/ 2 w 773"/>
                  <a:gd name="T27" fmla="*/ 3 h 777"/>
                  <a:gd name="T28" fmla="*/ 2 w 773"/>
                  <a:gd name="T29" fmla="*/ 2 h 777"/>
                  <a:gd name="T30" fmla="*/ 2 w 773"/>
                  <a:gd name="T31" fmla="*/ 2 h 777"/>
                  <a:gd name="T32" fmla="*/ 2 w 773"/>
                  <a:gd name="T33" fmla="*/ 2 h 777"/>
                  <a:gd name="T34" fmla="*/ 2 w 773"/>
                  <a:gd name="T35" fmla="*/ 2 h 777"/>
                  <a:gd name="T36" fmla="*/ 3 w 773"/>
                  <a:gd name="T37" fmla="*/ 2 h 777"/>
                  <a:gd name="T38" fmla="*/ 3 w 773"/>
                  <a:gd name="T39" fmla="*/ 2 h 777"/>
                  <a:gd name="T40" fmla="*/ 3 w 773"/>
                  <a:gd name="T41" fmla="*/ 2 h 777"/>
                  <a:gd name="T42" fmla="*/ 3 w 773"/>
                  <a:gd name="T43" fmla="*/ 1 h 777"/>
                  <a:gd name="T44" fmla="*/ 3 w 773"/>
                  <a:gd name="T45" fmla="*/ 1 h 777"/>
                  <a:gd name="T46" fmla="*/ 3 w 773"/>
                  <a:gd name="T47" fmla="*/ 1 h 777"/>
                  <a:gd name="T48" fmla="*/ 3 w 773"/>
                  <a:gd name="T49" fmla="*/ 1 h 777"/>
                  <a:gd name="T50" fmla="*/ 3 w 773"/>
                  <a:gd name="T51" fmla="*/ 1 h 777"/>
                  <a:gd name="T52" fmla="*/ 3 w 773"/>
                  <a:gd name="T53" fmla="*/ 1 h 777"/>
                  <a:gd name="T54" fmla="*/ 3 w 773"/>
                  <a:gd name="T55" fmla="*/ 1 h 777"/>
                  <a:gd name="T56" fmla="*/ 3 w 773"/>
                  <a:gd name="T57" fmla="*/ 0 h 777"/>
                  <a:gd name="T58" fmla="*/ 4 w 773"/>
                  <a:gd name="T59" fmla="*/ 0 h 777"/>
                  <a:gd name="T60" fmla="*/ 4 w 773"/>
                  <a:gd name="T61" fmla="*/ 0 h 777"/>
                  <a:gd name="T62" fmla="*/ 4 w 773"/>
                  <a:gd name="T63" fmla="*/ 0 h 777"/>
                  <a:gd name="T64" fmla="*/ 4 w 773"/>
                  <a:gd name="T65" fmla="*/ 0 h 7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3"/>
                  <a:gd name="T100" fmla="*/ 0 h 777"/>
                  <a:gd name="T101" fmla="*/ 773 w 773"/>
                  <a:gd name="T102" fmla="*/ 777 h 7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3" h="777">
                    <a:moveTo>
                      <a:pt x="0" y="774"/>
                    </a:moveTo>
                    <a:lnTo>
                      <a:pt x="33" y="777"/>
                    </a:lnTo>
                    <a:lnTo>
                      <a:pt x="65" y="774"/>
                    </a:lnTo>
                    <a:lnTo>
                      <a:pt x="97" y="769"/>
                    </a:lnTo>
                    <a:lnTo>
                      <a:pt x="129" y="761"/>
                    </a:lnTo>
                    <a:lnTo>
                      <a:pt x="161" y="751"/>
                    </a:lnTo>
                    <a:lnTo>
                      <a:pt x="193" y="737"/>
                    </a:lnTo>
                    <a:lnTo>
                      <a:pt x="223" y="721"/>
                    </a:lnTo>
                    <a:lnTo>
                      <a:pt x="255" y="703"/>
                    </a:lnTo>
                    <a:lnTo>
                      <a:pt x="285" y="684"/>
                    </a:lnTo>
                    <a:lnTo>
                      <a:pt x="315" y="661"/>
                    </a:lnTo>
                    <a:lnTo>
                      <a:pt x="345" y="637"/>
                    </a:lnTo>
                    <a:lnTo>
                      <a:pt x="373" y="611"/>
                    </a:lnTo>
                    <a:lnTo>
                      <a:pt x="402" y="585"/>
                    </a:lnTo>
                    <a:lnTo>
                      <a:pt x="430" y="557"/>
                    </a:lnTo>
                    <a:lnTo>
                      <a:pt x="456" y="527"/>
                    </a:lnTo>
                    <a:lnTo>
                      <a:pt x="482" y="496"/>
                    </a:lnTo>
                    <a:lnTo>
                      <a:pt x="508" y="465"/>
                    </a:lnTo>
                    <a:lnTo>
                      <a:pt x="533" y="433"/>
                    </a:lnTo>
                    <a:lnTo>
                      <a:pt x="557" y="400"/>
                    </a:lnTo>
                    <a:lnTo>
                      <a:pt x="580" y="367"/>
                    </a:lnTo>
                    <a:lnTo>
                      <a:pt x="603" y="334"/>
                    </a:lnTo>
                    <a:lnTo>
                      <a:pt x="623" y="300"/>
                    </a:lnTo>
                    <a:lnTo>
                      <a:pt x="644" y="267"/>
                    </a:lnTo>
                    <a:lnTo>
                      <a:pt x="663" y="234"/>
                    </a:lnTo>
                    <a:lnTo>
                      <a:pt x="681" y="202"/>
                    </a:lnTo>
                    <a:lnTo>
                      <a:pt x="698" y="171"/>
                    </a:lnTo>
                    <a:lnTo>
                      <a:pt x="713" y="139"/>
                    </a:lnTo>
                    <a:lnTo>
                      <a:pt x="728" y="109"/>
                    </a:lnTo>
                    <a:lnTo>
                      <a:pt x="741" y="80"/>
                    </a:lnTo>
                    <a:lnTo>
                      <a:pt x="754" y="51"/>
                    </a:lnTo>
                    <a:lnTo>
                      <a:pt x="764" y="25"/>
                    </a:lnTo>
                    <a:lnTo>
                      <a:pt x="773" y="0"/>
                    </a:lnTo>
                  </a:path>
                </a:pathLst>
              </a:custGeom>
              <a:noFill/>
              <a:ln w="7938">
                <a:solidFill>
                  <a:srgbClr val="000000"/>
                </a:solidFill>
                <a:prstDash val="solid"/>
                <a:round/>
                <a:headEnd/>
                <a:tailEnd/>
              </a:ln>
            </p:spPr>
            <p:txBody>
              <a:bodyPr/>
              <a:lstStyle/>
              <a:p>
                <a:endParaRPr lang="en-US"/>
              </a:p>
            </p:txBody>
          </p:sp>
          <p:sp>
            <p:nvSpPr>
              <p:cNvPr id="53289" name="Freeform 4944"/>
              <p:cNvSpPr>
                <a:spLocks/>
              </p:cNvSpPr>
              <p:nvPr/>
            </p:nvSpPr>
            <p:spPr bwMode="auto">
              <a:xfrm>
                <a:off x="3954" y="2656"/>
                <a:ext cx="10" cy="56"/>
              </a:xfrm>
              <a:custGeom>
                <a:avLst/>
                <a:gdLst>
                  <a:gd name="T0" fmla="*/ 0 w 60"/>
                  <a:gd name="T1" fmla="*/ 0 h 339"/>
                  <a:gd name="T2" fmla="*/ 0 w 60"/>
                  <a:gd name="T3" fmla="*/ 0 h 339"/>
                  <a:gd name="T4" fmla="*/ 0 w 60"/>
                  <a:gd name="T5" fmla="*/ 0 h 339"/>
                  <a:gd name="T6" fmla="*/ 0 w 60"/>
                  <a:gd name="T7" fmla="*/ 0 h 339"/>
                  <a:gd name="T8" fmla="*/ 0 w 60"/>
                  <a:gd name="T9" fmla="*/ 1 h 339"/>
                  <a:gd name="T10" fmla="*/ 0 w 60"/>
                  <a:gd name="T11" fmla="*/ 1 h 339"/>
                  <a:gd name="T12" fmla="*/ 0 w 60"/>
                  <a:gd name="T13" fmla="*/ 1 h 339"/>
                  <a:gd name="T14" fmla="*/ 0 w 60"/>
                  <a:gd name="T15" fmla="*/ 1 h 339"/>
                  <a:gd name="T16" fmla="*/ 0 w 60"/>
                  <a:gd name="T17" fmla="*/ 1 h 339"/>
                  <a:gd name="T18" fmla="*/ 0 w 60"/>
                  <a:gd name="T19" fmla="*/ 1 h 339"/>
                  <a:gd name="T20" fmla="*/ 0 w 60"/>
                  <a:gd name="T21" fmla="*/ 1 h 339"/>
                  <a:gd name="T22" fmla="*/ 0 w 60"/>
                  <a:gd name="T23" fmla="*/ 1 h 339"/>
                  <a:gd name="T24" fmla="*/ 0 w 60"/>
                  <a:gd name="T25" fmla="*/ 1 h 3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
                  <a:gd name="T40" fmla="*/ 0 h 339"/>
                  <a:gd name="T41" fmla="*/ 60 w 60"/>
                  <a:gd name="T42" fmla="*/ 339 h 3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 h="339">
                    <a:moveTo>
                      <a:pt x="0" y="0"/>
                    </a:moveTo>
                    <a:lnTo>
                      <a:pt x="0" y="41"/>
                    </a:lnTo>
                    <a:lnTo>
                      <a:pt x="2" y="83"/>
                    </a:lnTo>
                    <a:lnTo>
                      <a:pt x="6" y="126"/>
                    </a:lnTo>
                    <a:lnTo>
                      <a:pt x="12" y="171"/>
                    </a:lnTo>
                    <a:lnTo>
                      <a:pt x="16" y="192"/>
                    </a:lnTo>
                    <a:lnTo>
                      <a:pt x="20" y="214"/>
                    </a:lnTo>
                    <a:lnTo>
                      <a:pt x="25" y="235"/>
                    </a:lnTo>
                    <a:lnTo>
                      <a:pt x="30" y="257"/>
                    </a:lnTo>
                    <a:lnTo>
                      <a:pt x="37" y="278"/>
                    </a:lnTo>
                    <a:lnTo>
                      <a:pt x="44" y="299"/>
                    </a:lnTo>
                    <a:lnTo>
                      <a:pt x="51" y="319"/>
                    </a:lnTo>
                    <a:lnTo>
                      <a:pt x="60" y="339"/>
                    </a:lnTo>
                  </a:path>
                </a:pathLst>
              </a:custGeom>
              <a:noFill/>
              <a:ln w="7938">
                <a:solidFill>
                  <a:srgbClr val="000000"/>
                </a:solidFill>
                <a:prstDash val="solid"/>
                <a:round/>
                <a:headEnd/>
                <a:tailEnd/>
              </a:ln>
            </p:spPr>
            <p:txBody>
              <a:bodyPr/>
              <a:lstStyle/>
              <a:p>
                <a:endParaRPr lang="en-US"/>
              </a:p>
            </p:txBody>
          </p:sp>
          <p:sp>
            <p:nvSpPr>
              <p:cNvPr id="53290" name="Freeform 4945"/>
              <p:cNvSpPr>
                <a:spLocks/>
              </p:cNvSpPr>
              <p:nvPr/>
            </p:nvSpPr>
            <p:spPr bwMode="auto">
              <a:xfrm>
                <a:off x="4153" y="2520"/>
                <a:ext cx="1" cy="19"/>
              </a:xfrm>
              <a:custGeom>
                <a:avLst/>
                <a:gdLst>
                  <a:gd name="T0" fmla="*/ 1 w 1"/>
                  <a:gd name="T1" fmla="*/ 0 h 114"/>
                  <a:gd name="T2" fmla="*/ 1 w 1"/>
                  <a:gd name="T3" fmla="*/ 0 h 114"/>
                  <a:gd name="T4" fmla="*/ 1 w 1"/>
                  <a:gd name="T5" fmla="*/ 0 h 114"/>
                  <a:gd name="T6" fmla="*/ 0 w 1"/>
                  <a:gd name="T7" fmla="*/ 0 h 114"/>
                  <a:gd name="T8" fmla="*/ 0 w 1"/>
                  <a:gd name="T9" fmla="*/ 1 h 114"/>
                  <a:gd name="T10" fmla="*/ 0 60000 65536"/>
                  <a:gd name="T11" fmla="*/ 0 60000 65536"/>
                  <a:gd name="T12" fmla="*/ 0 60000 65536"/>
                  <a:gd name="T13" fmla="*/ 0 60000 65536"/>
                  <a:gd name="T14" fmla="*/ 0 60000 65536"/>
                  <a:gd name="T15" fmla="*/ 0 w 1"/>
                  <a:gd name="T16" fmla="*/ 0 h 114"/>
                  <a:gd name="T17" fmla="*/ 1 w 1"/>
                  <a:gd name="T18" fmla="*/ 114 h 114"/>
                </a:gdLst>
                <a:ahLst/>
                <a:cxnLst>
                  <a:cxn ang="T10">
                    <a:pos x="T0" y="T1"/>
                  </a:cxn>
                  <a:cxn ang="T11">
                    <a:pos x="T2" y="T3"/>
                  </a:cxn>
                  <a:cxn ang="T12">
                    <a:pos x="T4" y="T5"/>
                  </a:cxn>
                  <a:cxn ang="T13">
                    <a:pos x="T6" y="T7"/>
                  </a:cxn>
                  <a:cxn ang="T14">
                    <a:pos x="T8" y="T9"/>
                  </a:cxn>
                </a:cxnLst>
                <a:rect l="T15" t="T16" r="T17" b="T18"/>
                <a:pathLst>
                  <a:path w="1" h="114">
                    <a:moveTo>
                      <a:pt x="1" y="0"/>
                    </a:moveTo>
                    <a:lnTo>
                      <a:pt x="1" y="28"/>
                    </a:lnTo>
                    <a:lnTo>
                      <a:pt x="1" y="57"/>
                    </a:lnTo>
                    <a:lnTo>
                      <a:pt x="0" y="86"/>
                    </a:lnTo>
                    <a:lnTo>
                      <a:pt x="0" y="114"/>
                    </a:lnTo>
                  </a:path>
                </a:pathLst>
              </a:custGeom>
              <a:noFill/>
              <a:ln w="7938">
                <a:solidFill>
                  <a:srgbClr val="000000"/>
                </a:solidFill>
                <a:prstDash val="solid"/>
                <a:round/>
                <a:headEnd/>
                <a:tailEnd/>
              </a:ln>
            </p:spPr>
            <p:txBody>
              <a:bodyPr/>
              <a:lstStyle/>
              <a:p>
                <a:endParaRPr lang="en-US"/>
              </a:p>
            </p:txBody>
          </p:sp>
          <p:sp>
            <p:nvSpPr>
              <p:cNvPr id="53291" name="Freeform 4946"/>
              <p:cNvSpPr>
                <a:spLocks/>
              </p:cNvSpPr>
              <p:nvPr/>
            </p:nvSpPr>
            <p:spPr bwMode="auto">
              <a:xfrm>
                <a:off x="4254" y="2638"/>
                <a:ext cx="0" cy="69"/>
              </a:xfrm>
              <a:custGeom>
                <a:avLst/>
                <a:gdLst>
                  <a:gd name="T0" fmla="*/ 0 w 6"/>
                  <a:gd name="T1" fmla="*/ 2 h 416"/>
                  <a:gd name="T2" fmla="*/ 0 w 6"/>
                  <a:gd name="T3" fmla="*/ 2 h 416"/>
                  <a:gd name="T4" fmla="*/ 0 w 6"/>
                  <a:gd name="T5" fmla="*/ 2 h 416"/>
                  <a:gd name="T6" fmla="*/ 0 w 6"/>
                  <a:gd name="T7" fmla="*/ 2 h 416"/>
                  <a:gd name="T8" fmla="*/ 0 w 6"/>
                  <a:gd name="T9" fmla="*/ 2 h 416"/>
                  <a:gd name="T10" fmla="*/ 0 w 6"/>
                  <a:gd name="T11" fmla="*/ 2 h 416"/>
                  <a:gd name="T12" fmla="*/ 0 w 6"/>
                  <a:gd name="T13" fmla="*/ 2 h 416"/>
                  <a:gd name="T14" fmla="*/ 0 w 6"/>
                  <a:gd name="T15" fmla="*/ 1 h 416"/>
                  <a:gd name="T16" fmla="*/ 0 w 6"/>
                  <a:gd name="T17" fmla="*/ 1 h 416"/>
                  <a:gd name="T18" fmla="*/ 0 w 6"/>
                  <a:gd name="T19" fmla="*/ 1 h 416"/>
                  <a:gd name="T20" fmla="*/ 0 w 6"/>
                  <a:gd name="T21" fmla="*/ 1 h 416"/>
                  <a:gd name="T22" fmla="*/ 0 w 6"/>
                  <a:gd name="T23" fmla="*/ 1 h 416"/>
                  <a:gd name="T24" fmla="*/ 0 w 6"/>
                  <a:gd name="T25" fmla="*/ 1 h 416"/>
                  <a:gd name="T26" fmla="*/ 0 w 6"/>
                  <a:gd name="T27" fmla="*/ 1 h 416"/>
                  <a:gd name="T28" fmla="*/ 0 w 6"/>
                  <a:gd name="T29" fmla="*/ 1 h 416"/>
                  <a:gd name="T30" fmla="*/ 0 w 6"/>
                  <a:gd name="T31" fmla="*/ 1 h 416"/>
                  <a:gd name="T32" fmla="*/ 0 w 6"/>
                  <a:gd name="T33" fmla="*/ 1 h 416"/>
                  <a:gd name="T34" fmla="*/ 0 w 6"/>
                  <a:gd name="T35" fmla="*/ 1 h 416"/>
                  <a:gd name="T36" fmla="*/ 0 w 6"/>
                  <a:gd name="T37" fmla="*/ 1 h 416"/>
                  <a:gd name="T38" fmla="*/ 0 w 6"/>
                  <a:gd name="T39" fmla="*/ 1 h 416"/>
                  <a:gd name="T40" fmla="*/ 0 w 6"/>
                  <a:gd name="T41" fmla="*/ 1 h 416"/>
                  <a:gd name="T42" fmla="*/ 0 w 6"/>
                  <a:gd name="T43" fmla="*/ 1 h 416"/>
                  <a:gd name="T44" fmla="*/ 0 w 6"/>
                  <a:gd name="T45" fmla="*/ 1 h 416"/>
                  <a:gd name="T46" fmla="*/ 0 w 6"/>
                  <a:gd name="T47" fmla="*/ 1 h 416"/>
                  <a:gd name="T48" fmla="*/ 0 w 6"/>
                  <a:gd name="T49" fmla="*/ 0 h 416"/>
                  <a:gd name="T50" fmla="*/ 0 w 6"/>
                  <a:gd name="T51" fmla="*/ 0 h 416"/>
                  <a:gd name="T52" fmla="*/ 0 w 6"/>
                  <a:gd name="T53" fmla="*/ 0 h 416"/>
                  <a:gd name="T54" fmla="*/ 0 w 6"/>
                  <a:gd name="T55" fmla="*/ 0 h 416"/>
                  <a:gd name="T56" fmla="*/ 0 w 6"/>
                  <a:gd name="T57" fmla="*/ 0 h 416"/>
                  <a:gd name="T58" fmla="*/ 0 w 6"/>
                  <a:gd name="T59" fmla="*/ 0 h 416"/>
                  <a:gd name="T60" fmla="*/ 0 w 6"/>
                  <a:gd name="T61" fmla="*/ 0 h 416"/>
                  <a:gd name="T62" fmla="*/ 0 w 6"/>
                  <a:gd name="T63" fmla="*/ 0 h 416"/>
                  <a:gd name="T64" fmla="*/ 0 w 6"/>
                  <a:gd name="T65" fmla="*/ 0 h 416"/>
                  <a:gd name="T66" fmla="*/ 0 w 6"/>
                  <a:gd name="T67" fmla="*/ 0 h 4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
                  <a:gd name="T103" fmla="*/ 0 h 416"/>
                  <a:gd name="T104" fmla="*/ 0 w 6"/>
                  <a:gd name="T105" fmla="*/ 416 h 4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 h="416">
                    <a:moveTo>
                      <a:pt x="0" y="416"/>
                    </a:moveTo>
                    <a:lnTo>
                      <a:pt x="1" y="405"/>
                    </a:lnTo>
                    <a:lnTo>
                      <a:pt x="1" y="395"/>
                    </a:lnTo>
                    <a:lnTo>
                      <a:pt x="1" y="383"/>
                    </a:lnTo>
                    <a:lnTo>
                      <a:pt x="1" y="373"/>
                    </a:lnTo>
                    <a:lnTo>
                      <a:pt x="1" y="362"/>
                    </a:lnTo>
                    <a:lnTo>
                      <a:pt x="1" y="350"/>
                    </a:lnTo>
                    <a:lnTo>
                      <a:pt x="1" y="339"/>
                    </a:lnTo>
                    <a:lnTo>
                      <a:pt x="1" y="328"/>
                    </a:lnTo>
                    <a:lnTo>
                      <a:pt x="1" y="316"/>
                    </a:lnTo>
                    <a:lnTo>
                      <a:pt x="1" y="305"/>
                    </a:lnTo>
                    <a:lnTo>
                      <a:pt x="1" y="292"/>
                    </a:lnTo>
                    <a:lnTo>
                      <a:pt x="1" y="281"/>
                    </a:lnTo>
                    <a:lnTo>
                      <a:pt x="1" y="269"/>
                    </a:lnTo>
                    <a:lnTo>
                      <a:pt x="1" y="256"/>
                    </a:lnTo>
                    <a:lnTo>
                      <a:pt x="1" y="244"/>
                    </a:lnTo>
                    <a:lnTo>
                      <a:pt x="1" y="231"/>
                    </a:lnTo>
                    <a:lnTo>
                      <a:pt x="1" y="219"/>
                    </a:lnTo>
                    <a:lnTo>
                      <a:pt x="1" y="206"/>
                    </a:lnTo>
                    <a:lnTo>
                      <a:pt x="2" y="193"/>
                    </a:lnTo>
                    <a:lnTo>
                      <a:pt x="2" y="179"/>
                    </a:lnTo>
                    <a:lnTo>
                      <a:pt x="2" y="166"/>
                    </a:lnTo>
                    <a:lnTo>
                      <a:pt x="2" y="153"/>
                    </a:lnTo>
                    <a:lnTo>
                      <a:pt x="2" y="139"/>
                    </a:lnTo>
                    <a:lnTo>
                      <a:pt x="3" y="126"/>
                    </a:lnTo>
                    <a:lnTo>
                      <a:pt x="3" y="112"/>
                    </a:lnTo>
                    <a:lnTo>
                      <a:pt x="3" y="98"/>
                    </a:lnTo>
                    <a:lnTo>
                      <a:pt x="3" y="84"/>
                    </a:lnTo>
                    <a:lnTo>
                      <a:pt x="5" y="70"/>
                    </a:lnTo>
                    <a:lnTo>
                      <a:pt x="5" y="56"/>
                    </a:lnTo>
                    <a:lnTo>
                      <a:pt x="5" y="42"/>
                    </a:lnTo>
                    <a:lnTo>
                      <a:pt x="5" y="28"/>
                    </a:lnTo>
                    <a:lnTo>
                      <a:pt x="5" y="13"/>
                    </a:lnTo>
                    <a:lnTo>
                      <a:pt x="6" y="0"/>
                    </a:lnTo>
                  </a:path>
                </a:pathLst>
              </a:custGeom>
              <a:noFill/>
              <a:ln w="7938">
                <a:solidFill>
                  <a:srgbClr val="000000"/>
                </a:solidFill>
                <a:prstDash val="solid"/>
                <a:round/>
                <a:headEnd/>
                <a:tailEnd/>
              </a:ln>
            </p:spPr>
            <p:txBody>
              <a:bodyPr/>
              <a:lstStyle/>
              <a:p>
                <a:endParaRPr lang="en-US"/>
              </a:p>
            </p:txBody>
          </p:sp>
          <p:sp>
            <p:nvSpPr>
              <p:cNvPr id="53292" name="Freeform 4947"/>
              <p:cNvSpPr>
                <a:spLocks/>
              </p:cNvSpPr>
              <p:nvPr/>
            </p:nvSpPr>
            <p:spPr bwMode="auto">
              <a:xfrm>
                <a:off x="3583" y="2844"/>
                <a:ext cx="19" cy="107"/>
              </a:xfrm>
              <a:custGeom>
                <a:avLst/>
                <a:gdLst>
                  <a:gd name="T0" fmla="*/ 1 w 110"/>
                  <a:gd name="T1" fmla="*/ 3 h 642"/>
                  <a:gd name="T2" fmla="*/ 1 w 110"/>
                  <a:gd name="T3" fmla="*/ 3 h 642"/>
                  <a:gd name="T4" fmla="*/ 0 w 110"/>
                  <a:gd name="T5" fmla="*/ 2 h 642"/>
                  <a:gd name="T6" fmla="*/ 0 w 110"/>
                  <a:gd name="T7" fmla="*/ 2 h 642"/>
                  <a:gd name="T8" fmla="*/ 0 w 110"/>
                  <a:gd name="T9" fmla="*/ 2 h 642"/>
                  <a:gd name="T10" fmla="*/ 0 w 110"/>
                  <a:gd name="T11" fmla="*/ 1 h 642"/>
                  <a:gd name="T12" fmla="*/ 0 w 110"/>
                  <a:gd name="T13" fmla="*/ 1 h 642"/>
                  <a:gd name="T14" fmla="*/ 0 w 110"/>
                  <a:gd name="T15" fmla="*/ 1 h 642"/>
                  <a:gd name="T16" fmla="*/ 0 w 110"/>
                  <a:gd name="T17" fmla="*/ 1 h 642"/>
                  <a:gd name="T18" fmla="*/ 0 w 110"/>
                  <a:gd name="T19" fmla="*/ 0 h 642"/>
                  <a:gd name="T20" fmla="*/ 0 w 110"/>
                  <a:gd name="T21" fmla="*/ 0 h 642"/>
                  <a:gd name="T22" fmla="*/ 0 w 110"/>
                  <a:gd name="T23" fmla="*/ 0 h 642"/>
                  <a:gd name="T24" fmla="*/ 0 w 110"/>
                  <a:gd name="T25" fmla="*/ 0 h 6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0"/>
                  <a:gd name="T40" fmla="*/ 0 h 642"/>
                  <a:gd name="T41" fmla="*/ 110 w 110"/>
                  <a:gd name="T42" fmla="*/ 642 h 6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0" h="642">
                    <a:moveTo>
                      <a:pt x="110" y="642"/>
                    </a:moveTo>
                    <a:lnTo>
                      <a:pt x="93" y="562"/>
                    </a:lnTo>
                    <a:lnTo>
                      <a:pt x="76" y="482"/>
                    </a:lnTo>
                    <a:lnTo>
                      <a:pt x="58" y="403"/>
                    </a:lnTo>
                    <a:lnTo>
                      <a:pt x="41" y="323"/>
                    </a:lnTo>
                    <a:lnTo>
                      <a:pt x="33" y="284"/>
                    </a:lnTo>
                    <a:lnTo>
                      <a:pt x="26" y="243"/>
                    </a:lnTo>
                    <a:lnTo>
                      <a:pt x="20" y="203"/>
                    </a:lnTo>
                    <a:lnTo>
                      <a:pt x="14" y="162"/>
                    </a:lnTo>
                    <a:lnTo>
                      <a:pt x="9" y="122"/>
                    </a:lnTo>
                    <a:lnTo>
                      <a:pt x="5" y="82"/>
                    </a:lnTo>
                    <a:lnTo>
                      <a:pt x="1" y="41"/>
                    </a:lnTo>
                    <a:lnTo>
                      <a:pt x="0" y="0"/>
                    </a:lnTo>
                  </a:path>
                </a:pathLst>
              </a:custGeom>
              <a:noFill/>
              <a:ln w="7938">
                <a:solidFill>
                  <a:srgbClr val="000000"/>
                </a:solidFill>
                <a:prstDash val="solid"/>
                <a:round/>
                <a:headEnd/>
                <a:tailEnd/>
              </a:ln>
            </p:spPr>
            <p:txBody>
              <a:bodyPr/>
              <a:lstStyle/>
              <a:p>
                <a:endParaRPr lang="en-US"/>
              </a:p>
            </p:txBody>
          </p:sp>
          <p:sp>
            <p:nvSpPr>
              <p:cNvPr id="53293" name="Line 4948"/>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4" name="Line 4949"/>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5" name="Line 4950"/>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6" name="Line 4951"/>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7" name="Line 4952"/>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8" name="Line 4953"/>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299" name="Line 4954"/>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0" name="Line 4955"/>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1" name="Line 4956"/>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2" name="Line 4957"/>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3" name="Line 4958"/>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4" name="Line 4959"/>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5" name="Line 4960"/>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6" name="Line 4961"/>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7" name="Line 4962"/>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8" name="Line 4963"/>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09" name="Line 4964"/>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0" name="Line 4965"/>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1" name="Line 4966"/>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2" name="Line 4967"/>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3" name="Line 4968"/>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4" name="Line 4969"/>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5" name="Line 4970"/>
              <p:cNvSpPr>
                <a:spLocks noChangeShapeType="1"/>
              </p:cNvSpPr>
              <p:nvPr/>
            </p:nvSpPr>
            <p:spPr bwMode="auto">
              <a:xfrm>
                <a:off x="3418" y="2845"/>
                <a:ext cx="0" cy="0"/>
              </a:xfrm>
              <a:prstGeom prst="line">
                <a:avLst/>
              </a:prstGeom>
              <a:noFill/>
              <a:ln w="7938">
                <a:solidFill>
                  <a:srgbClr val="000000"/>
                </a:solidFill>
                <a:round/>
                <a:headEnd/>
                <a:tailEnd/>
              </a:ln>
            </p:spPr>
            <p:txBody>
              <a:bodyPr/>
              <a:lstStyle/>
              <a:p>
                <a:endParaRPr lang="en-US"/>
              </a:p>
            </p:txBody>
          </p:sp>
          <p:sp>
            <p:nvSpPr>
              <p:cNvPr id="53316" name="Line 4971"/>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17" name="Line 4972"/>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18" name="Line 4973"/>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19" name="Line 4974"/>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0" name="Line 4975"/>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1" name="Line 4976"/>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2" name="Line 4977"/>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3" name="Line 4978"/>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4" name="Line 4979"/>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5" name="Line 4980"/>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6" name="Line 4981"/>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7" name="Line 4982"/>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8" name="Line 4983"/>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29" name="Line 4984"/>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0" name="Line 4985"/>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1" name="Line 4986"/>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2" name="Line 4987"/>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3" name="Line 4988"/>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4" name="Line 4989"/>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5" name="Line 4990"/>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6" name="Line 4991"/>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7" name="Line 4992"/>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8" name="Line 4993"/>
              <p:cNvSpPr>
                <a:spLocks noChangeShapeType="1"/>
              </p:cNvSpPr>
              <p:nvPr/>
            </p:nvSpPr>
            <p:spPr bwMode="auto">
              <a:xfrm>
                <a:off x="3419" y="2852"/>
                <a:ext cx="0" cy="0"/>
              </a:xfrm>
              <a:prstGeom prst="line">
                <a:avLst/>
              </a:prstGeom>
              <a:noFill/>
              <a:ln w="7938">
                <a:solidFill>
                  <a:srgbClr val="000000"/>
                </a:solidFill>
                <a:round/>
                <a:headEnd/>
                <a:tailEnd/>
              </a:ln>
            </p:spPr>
            <p:txBody>
              <a:bodyPr/>
              <a:lstStyle/>
              <a:p>
                <a:endParaRPr lang="en-US"/>
              </a:p>
            </p:txBody>
          </p:sp>
          <p:sp>
            <p:nvSpPr>
              <p:cNvPr id="53339" name="Freeform 4994"/>
              <p:cNvSpPr>
                <a:spLocks/>
              </p:cNvSpPr>
              <p:nvPr/>
            </p:nvSpPr>
            <p:spPr bwMode="auto">
              <a:xfrm>
                <a:off x="4253" y="2561"/>
                <a:ext cx="8" cy="169"/>
              </a:xfrm>
              <a:custGeom>
                <a:avLst/>
                <a:gdLst>
                  <a:gd name="T0" fmla="*/ 0 w 45"/>
                  <a:gd name="T1" fmla="*/ 0 h 1013"/>
                  <a:gd name="T2" fmla="*/ 0 w 45"/>
                  <a:gd name="T3" fmla="*/ 0 h 1013"/>
                  <a:gd name="T4" fmla="*/ 0 w 45"/>
                  <a:gd name="T5" fmla="*/ 0 h 1013"/>
                  <a:gd name="T6" fmla="*/ 0 w 45"/>
                  <a:gd name="T7" fmla="*/ 1 h 1013"/>
                  <a:gd name="T8" fmla="*/ 0 w 45"/>
                  <a:gd name="T9" fmla="*/ 1 h 1013"/>
                  <a:gd name="T10" fmla="*/ 0 w 45"/>
                  <a:gd name="T11" fmla="*/ 1 h 1013"/>
                  <a:gd name="T12" fmla="*/ 0 w 45"/>
                  <a:gd name="T13" fmla="*/ 1 h 1013"/>
                  <a:gd name="T14" fmla="*/ 0 w 45"/>
                  <a:gd name="T15" fmla="*/ 1 h 1013"/>
                  <a:gd name="T16" fmla="*/ 0 w 45"/>
                  <a:gd name="T17" fmla="*/ 1 h 1013"/>
                  <a:gd name="T18" fmla="*/ 0 w 45"/>
                  <a:gd name="T19" fmla="*/ 1 h 1013"/>
                  <a:gd name="T20" fmla="*/ 0 w 45"/>
                  <a:gd name="T21" fmla="*/ 2 h 1013"/>
                  <a:gd name="T22" fmla="*/ 0 w 45"/>
                  <a:gd name="T23" fmla="*/ 2 h 1013"/>
                  <a:gd name="T24" fmla="*/ 0 w 45"/>
                  <a:gd name="T25" fmla="*/ 2 h 1013"/>
                  <a:gd name="T26" fmla="*/ 0 w 45"/>
                  <a:gd name="T27" fmla="*/ 2 h 1013"/>
                  <a:gd name="T28" fmla="*/ 0 w 45"/>
                  <a:gd name="T29" fmla="*/ 2 h 1013"/>
                  <a:gd name="T30" fmla="*/ 0 w 45"/>
                  <a:gd name="T31" fmla="*/ 2 h 1013"/>
                  <a:gd name="T32" fmla="*/ 0 w 45"/>
                  <a:gd name="T33" fmla="*/ 2 h 1013"/>
                  <a:gd name="T34" fmla="*/ 0 w 45"/>
                  <a:gd name="T35" fmla="*/ 3 h 1013"/>
                  <a:gd name="T36" fmla="*/ 0 w 45"/>
                  <a:gd name="T37" fmla="*/ 3 h 1013"/>
                  <a:gd name="T38" fmla="*/ 0 w 45"/>
                  <a:gd name="T39" fmla="*/ 3 h 1013"/>
                  <a:gd name="T40" fmla="*/ 0 w 45"/>
                  <a:gd name="T41" fmla="*/ 3 h 1013"/>
                  <a:gd name="T42" fmla="*/ 0 w 45"/>
                  <a:gd name="T43" fmla="*/ 3 h 1013"/>
                  <a:gd name="T44" fmla="*/ 0 w 45"/>
                  <a:gd name="T45" fmla="*/ 3 h 1013"/>
                  <a:gd name="T46" fmla="*/ 0 w 45"/>
                  <a:gd name="T47" fmla="*/ 3 h 1013"/>
                  <a:gd name="T48" fmla="*/ 0 w 45"/>
                  <a:gd name="T49" fmla="*/ 3 h 1013"/>
                  <a:gd name="T50" fmla="*/ 0 w 45"/>
                  <a:gd name="T51" fmla="*/ 4 h 1013"/>
                  <a:gd name="T52" fmla="*/ 0 w 45"/>
                  <a:gd name="T53" fmla="*/ 4 h 1013"/>
                  <a:gd name="T54" fmla="*/ 0 w 45"/>
                  <a:gd name="T55" fmla="*/ 4 h 1013"/>
                  <a:gd name="T56" fmla="*/ 0 w 45"/>
                  <a:gd name="T57" fmla="*/ 4 h 1013"/>
                  <a:gd name="T58" fmla="*/ 0 w 45"/>
                  <a:gd name="T59" fmla="*/ 4 h 1013"/>
                  <a:gd name="T60" fmla="*/ 0 w 45"/>
                  <a:gd name="T61" fmla="*/ 4 h 1013"/>
                  <a:gd name="T62" fmla="*/ 0 w 45"/>
                  <a:gd name="T63" fmla="*/ 4 h 1013"/>
                  <a:gd name="T64" fmla="*/ 0 w 45"/>
                  <a:gd name="T65" fmla="*/ 4 h 1013"/>
                  <a:gd name="T66" fmla="*/ 0 w 45"/>
                  <a:gd name="T67" fmla="*/ 4 h 1013"/>
                  <a:gd name="T68" fmla="*/ 0 w 45"/>
                  <a:gd name="T69" fmla="*/ 4 h 1013"/>
                  <a:gd name="T70" fmla="*/ 0 w 45"/>
                  <a:gd name="T71" fmla="*/ 4 h 1013"/>
                  <a:gd name="T72" fmla="*/ 0 w 45"/>
                  <a:gd name="T73" fmla="*/ 4 h 1013"/>
                  <a:gd name="T74" fmla="*/ 0 w 45"/>
                  <a:gd name="T75" fmla="*/ 4 h 1013"/>
                  <a:gd name="T76" fmla="*/ 0 w 45"/>
                  <a:gd name="T77" fmla="*/ 5 h 1013"/>
                  <a:gd name="T78" fmla="*/ 0 w 45"/>
                  <a:gd name="T79" fmla="*/ 5 h 1013"/>
                  <a:gd name="T80" fmla="*/ 0 w 45"/>
                  <a:gd name="T81" fmla="*/ 5 h 1013"/>
                  <a:gd name="T82" fmla="*/ 0 w 45"/>
                  <a:gd name="T83" fmla="*/ 5 h 1013"/>
                  <a:gd name="T84" fmla="*/ 0 w 45"/>
                  <a:gd name="T85" fmla="*/ 5 h 10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5"/>
                  <a:gd name="T130" fmla="*/ 0 h 1013"/>
                  <a:gd name="T131" fmla="*/ 45 w 45"/>
                  <a:gd name="T132" fmla="*/ 1013 h 10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5" h="1013">
                    <a:moveTo>
                      <a:pt x="10" y="0"/>
                    </a:moveTo>
                    <a:lnTo>
                      <a:pt x="14" y="15"/>
                    </a:lnTo>
                    <a:lnTo>
                      <a:pt x="17" y="30"/>
                    </a:lnTo>
                    <a:lnTo>
                      <a:pt x="20" y="45"/>
                    </a:lnTo>
                    <a:lnTo>
                      <a:pt x="24" y="61"/>
                    </a:lnTo>
                    <a:lnTo>
                      <a:pt x="26" y="76"/>
                    </a:lnTo>
                    <a:lnTo>
                      <a:pt x="28" y="92"/>
                    </a:lnTo>
                    <a:lnTo>
                      <a:pt x="31" y="106"/>
                    </a:lnTo>
                    <a:lnTo>
                      <a:pt x="33" y="122"/>
                    </a:lnTo>
                    <a:lnTo>
                      <a:pt x="35" y="138"/>
                    </a:lnTo>
                    <a:lnTo>
                      <a:pt x="37" y="153"/>
                    </a:lnTo>
                    <a:lnTo>
                      <a:pt x="39" y="169"/>
                    </a:lnTo>
                    <a:lnTo>
                      <a:pt x="40" y="185"/>
                    </a:lnTo>
                    <a:lnTo>
                      <a:pt x="41" y="199"/>
                    </a:lnTo>
                    <a:lnTo>
                      <a:pt x="42" y="215"/>
                    </a:lnTo>
                    <a:lnTo>
                      <a:pt x="43" y="231"/>
                    </a:lnTo>
                    <a:lnTo>
                      <a:pt x="44" y="246"/>
                    </a:lnTo>
                    <a:lnTo>
                      <a:pt x="44" y="262"/>
                    </a:lnTo>
                    <a:lnTo>
                      <a:pt x="45" y="278"/>
                    </a:lnTo>
                    <a:lnTo>
                      <a:pt x="45" y="292"/>
                    </a:lnTo>
                    <a:lnTo>
                      <a:pt x="45" y="308"/>
                    </a:lnTo>
                    <a:lnTo>
                      <a:pt x="45" y="323"/>
                    </a:lnTo>
                    <a:lnTo>
                      <a:pt x="45" y="339"/>
                    </a:lnTo>
                    <a:lnTo>
                      <a:pt x="45" y="354"/>
                    </a:lnTo>
                    <a:lnTo>
                      <a:pt x="45" y="368"/>
                    </a:lnTo>
                    <a:lnTo>
                      <a:pt x="45" y="384"/>
                    </a:lnTo>
                    <a:lnTo>
                      <a:pt x="45" y="399"/>
                    </a:lnTo>
                    <a:lnTo>
                      <a:pt x="45" y="414"/>
                    </a:lnTo>
                    <a:lnTo>
                      <a:pt x="44" y="429"/>
                    </a:lnTo>
                    <a:lnTo>
                      <a:pt x="44" y="445"/>
                    </a:lnTo>
                    <a:lnTo>
                      <a:pt x="43" y="459"/>
                    </a:lnTo>
                    <a:lnTo>
                      <a:pt x="43" y="474"/>
                    </a:lnTo>
                    <a:lnTo>
                      <a:pt x="43" y="489"/>
                    </a:lnTo>
                    <a:lnTo>
                      <a:pt x="42" y="502"/>
                    </a:lnTo>
                    <a:lnTo>
                      <a:pt x="42" y="517"/>
                    </a:lnTo>
                    <a:lnTo>
                      <a:pt x="41" y="532"/>
                    </a:lnTo>
                    <a:lnTo>
                      <a:pt x="41" y="546"/>
                    </a:lnTo>
                    <a:lnTo>
                      <a:pt x="40" y="560"/>
                    </a:lnTo>
                    <a:lnTo>
                      <a:pt x="40" y="574"/>
                    </a:lnTo>
                    <a:lnTo>
                      <a:pt x="40" y="588"/>
                    </a:lnTo>
                    <a:lnTo>
                      <a:pt x="39" y="601"/>
                    </a:lnTo>
                    <a:lnTo>
                      <a:pt x="39" y="615"/>
                    </a:lnTo>
                    <a:lnTo>
                      <a:pt x="39" y="627"/>
                    </a:lnTo>
                    <a:lnTo>
                      <a:pt x="39" y="641"/>
                    </a:lnTo>
                    <a:lnTo>
                      <a:pt x="39" y="653"/>
                    </a:lnTo>
                    <a:lnTo>
                      <a:pt x="37" y="666"/>
                    </a:lnTo>
                    <a:lnTo>
                      <a:pt x="37" y="677"/>
                    </a:lnTo>
                    <a:lnTo>
                      <a:pt x="37" y="690"/>
                    </a:lnTo>
                    <a:lnTo>
                      <a:pt x="39" y="702"/>
                    </a:lnTo>
                    <a:lnTo>
                      <a:pt x="39" y="714"/>
                    </a:lnTo>
                    <a:lnTo>
                      <a:pt x="39" y="725"/>
                    </a:lnTo>
                    <a:lnTo>
                      <a:pt x="39" y="736"/>
                    </a:lnTo>
                    <a:lnTo>
                      <a:pt x="39" y="748"/>
                    </a:lnTo>
                    <a:lnTo>
                      <a:pt x="39" y="758"/>
                    </a:lnTo>
                    <a:lnTo>
                      <a:pt x="40" y="768"/>
                    </a:lnTo>
                    <a:lnTo>
                      <a:pt x="40" y="778"/>
                    </a:lnTo>
                    <a:lnTo>
                      <a:pt x="40" y="788"/>
                    </a:lnTo>
                    <a:lnTo>
                      <a:pt x="40" y="799"/>
                    </a:lnTo>
                    <a:lnTo>
                      <a:pt x="40" y="808"/>
                    </a:lnTo>
                    <a:lnTo>
                      <a:pt x="40" y="817"/>
                    </a:lnTo>
                    <a:lnTo>
                      <a:pt x="40" y="826"/>
                    </a:lnTo>
                    <a:lnTo>
                      <a:pt x="40" y="835"/>
                    </a:lnTo>
                    <a:lnTo>
                      <a:pt x="40" y="844"/>
                    </a:lnTo>
                    <a:lnTo>
                      <a:pt x="40" y="853"/>
                    </a:lnTo>
                    <a:lnTo>
                      <a:pt x="40" y="861"/>
                    </a:lnTo>
                    <a:lnTo>
                      <a:pt x="40" y="869"/>
                    </a:lnTo>
                    <a:lnTo>
                      <a:pt x="40" y="878"/>
                    </a:lnTo>
                    <a:lnTo>
                      <a:pt x="39" y="886"/>
                    </a:lnTo>
                    <a:lnTo>
                      <a:pt x="39" y="893"/>
                    </a:lnTo>
                    <a:lnTo>
                      <a:pt x="37" y="901"/>
                    </a:lnTo>
                    <a:lnTo>
                      <a:pt x="36" y="909"/>
                    </a:lnTo>
                    <a:lnTo>
                      <a:pt x="35" y="917"/>
                    </a:lnTo>
                    <a:lnTo>
                      <a:pt x="34" y="924"/>
                    </a:lnTo>
                    <a:lnTo>
                      <a:pt x="33" y="930"/>
                    </a:lnTo>
                    <a:lnTo>
                      <a:pt x="32" y="938"/>
                    </a:lnTo>
                    <a:lnTo>
                      <a:pt x="31" y="945"/>
                    </a:lnTo>
                    <a:lnTo>
                      <a:pt x="28" y="952"/>
                    </a:lnTo>
                    <a:lnTo>
                      <a:pt x="26" y="958"/>
                    </a:lnTo>
                    <a:lnTo>
                      <a:pt x="24" y="964"/>
                    </a:lnTo>
                    <a:lnTo>
                      <a:pt x="21" y="971"/>
                    </a:lnTo>
                    <a:lnTo>
                      <a:pt x="19" y="977"/>
                    </a:lnTo>
                    <a:lnTo>
                      <a:pt x="17" y="984"/>
                    </a:lnTo>
                    <a:lnTo>
                      <a:pt x="14" y="989"/>
                    </a:lnTo>
                    <a:lnTo>
                      <a:pt x="10" y="996"/>
                    </a:lnTo>
                    <a:lnTo>
                      <a:pt x="7" y="1002"/>
                    </a:lnTo>
                    <a:lnTo>
                      <a:pt x="3" y="1008"/>
                    </a:lnTo>
                    <a:lnTo>
                      <a:pt x="0" y="1013"/>
                    </a:lnTo>
                  </a:path>
                </a:pathLst>
              </a:custGeom>
              <a:noFill/>
              <a:ln w="7938">
                <a:solidFill>
                  <a:srgbClr val="000000"/>
                </a:solidFill>
                <a:prstDash val="solid"/>
                <a:round/>
                <a:headEnd/>
                <a:tailEnd/>
              </a:ln>
            </p:spPr>
            <p:txBody>
              <a:bodyPr/>
              <a:lstStyle/>
              <a:p>
                <a:endParaRPr lang="en-US"/>
              </a:p>
            </p:txBody>
          </p:sp>
          <p:sp>
            <p:nvSpPr>
              <p:cNvPr id="53340" name="Freeform 4995"/>
              <p:cNvSpPr>
                <a:spLocks/>
              </p:cNvSpPr>
              <p:nvPr/>
            </p:nvSpPr>
            <p:spPr bwMode="auto">
              <a:xfrm>
                <a:off x="4251" y="2846"/>
                <a:ext cx="18" cy="108"/>
              </a:xfrm>
              <a:custGeom>
                <a:avLst/>
                <a:gdLst>
                  <a:gd name="T0" fmla="*/ 0 w 106"/>
                  <a:gd name="T1" fmla="*/ 3 h 648"/>
                  <a:gd name="T2" fmla="*/ 1 w 106"/>
                  <a:gd name="T3" fmla="*/ 3 h 648"/>
                  <a:gd name="T4" fmla="*/ 1 w 106"/>
                  <a:gd name="T5" fmla="*/ 3 h 648"/>
                  <a:gd name="T6" fmla="*/ 1 w 106"/>
                  <a:gd name="T7" fmla="*/ 2 h 648"/>
                  <a:gd name="T8" fmla="*/ 1 w 106"/>
                  <a:gd name="T9" fmla="*/ 2 h 648"/>
                  <a:gd name="T10" fmla="*/ 1 w 106"/>
                  <a:gd name="T11" fmla="*/ 2 h 648"/>
                  <a:gd name="T12" fmla="*/ 1 w 106"/>
                  <a:gd name="T13" fmla="*/ 2 h 648"/>
                  <a:gd name="T14" fmla="*/ 1 w 106"/>
                  <a:gd name="T15" fmla="*/ 2 h 648"/>
                  <a:gd name="T16" fmla="*/ 1 w 106"/>
                  <a:gd name="T17" fmla="*/ 2 h 648"/>
                  <a:gd name="T18" fmla="*/ 1 w 106"/>
                  <a:gd name="T19" fmla="*/ 2 h 648"/>
                  <a:gd name="T20" fmla="*/ 1 w 106"/>
                  <a:gd name="T21" fmla="*/ 1 h 648"/>
                  <a:gd name="T22" fmla="*/ 0 w 106"/>
                  <a:gd name="T23" fmla="*/ 1 h 648"/>
                  <a:gd name="T24" fmla="*/ 0 w 106"/>
                  <a:gd name="T25" fmla="*/ 1 h 648"/>
                  <a:gd name="T26" fmla="*/ 0 w 106"/>
                  <a:gd name="T27" fmla="*/ 1 h 648"/>
                  <a:gd name="T28" fmla="*/ 0 w 106"/>
                  <a:gd name="T29" fmla="*/ 0 h 648"/>
                  <a:gd name="T30" fmla="*/ 0 w 106"/>
                  <a:gd name="T31" fmla="*/ 0 h 648"/>
                  <a:gd name="T32" fmla="*/ 0 w 106"/>
                  <a:gd name="T33" fmla="*/ 0 h 6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648"/>
                  <a:gd name="T53" fmla="*/ 106 w 106"/>
                  <a:gd name="T54" fmla="*/ 648 h 6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648">
                    <a:moveTo>
                      <a:pt x="82" y="648"/>
                    </a:moveTo>
                    <a:lnTo>
                      <a:pt x="90" y="616"/>
                    </a:lnTo>
                    <a:lnTo>
                      <a:pt x="97" y="582"/>
                    </a:lnTo>
                    <a:lnTo>
                      <a:pt x="103" y="545"/>
                    </a:lnTo>
                    <a:lnTo>
                      <a:pt x="105" y="509"/>
                    </a:lnTo>
                    <a:lnTo>
                      <a:pt x="106" y="470"/>
                    </a:lnTo>
                    <a:lnTo>
                      <a:pt x="106" y="432"/>
                    </a:lnTo>
                    <a:lnTo>
                      <a:pt x="104" y="392"/>
                    </a:lnTo>
                    <a:lnTo>
                      <a:pt x="99" y="351"/>
                    </a:lnTo>
                    <a:lnTo>
                      <a:pt x="94" y="309"/>
                    </a:lnTo>
                    <a:lnTo>
                      <a:pt x="86" y="266"/>
                    </a:lnTo>
                    <a:lnTo>
                      <a:pt x="76" y="223"/>
                    </a:lnTo>
                    <a:lnTo>
                      <a:pt x="64" y="180"/>
                    </a:lnTo>
                    <a:lnTo>
                      <a:pt x="51" y="135"/>
                    </a:lnTo>
                    <a:lnTo>
                      <a:pt x="35" y="90"/>
                    </a:lnTo>
                    <a:lnTo>
                      <a:pt x="18" y="46"/>
                    </a:lnTo>
                    <a:lnTo>
                      <a:pt x="0" y="0"/>
                    </a:lnTo>
                  </a:path>
                </a:pathLst>
              </a:custGeom>
              <a:noFill/>
              <a:ln w="7938">
                <a:solidFill>
                  <a:srgbClr val="000000"/>
                </a:solidFill>
                <a:prstDash val="solid"/>
                <a:round/>
                <a:headEnd/>
                <a:tailEnd/>
              </a:ln>
            </p:spPr>
            <p:txBody>
              <a:bodyPr/>
              <a:lstStyle/>
              <a:p>
                <a:endParaRPr lang="en-US"/>
              </a:p>
            </p:txBody>
          </p:sp>
          <p:sp>
            <p:nvSpPr>
              <p:cNvPr id="53341" name="Freeform 4996"/>
              <p:cNvSpPr>
                <a:spLocks/>
              </p:cNvSpPr>
              <p:nvPr/>
            </p:nvSpPr>
            <p:spPr bwMode="auto">
              <a:xfrm>
                <a:off x="4255" y="2507"/>
                <a:ext cx="44" cy="223"/>
              </a:xfrm>
              <a:custGeom>
                <a:avLst/>
                <a:gdLst>
                  <a:gd name="T0" fmla="*/ 0 w 260"/>
                  <a:gd name="T1" fmla="*/ 6 h 1338"/>
                  <a:gd name="T2" fmla="*/ 0 w 260"/>
                  <a:gd name="T3" fmla="*/ 6 h 1338"/>
                  <a:gd name="T4" fmla="*/ 0 w 260"/>
                  <a:gd name="T5" fmla="*/ 6 h 1338"/>
                  <a:gd name="T6" fmla="*/ 0 w 260"/>
                  <a:gd name="T7" fmla="*/ 6 h 1338"/>
                  <a:gd name="T8" fmla="*/ 0 w 260"/>
                  <a:gd name="T9" fmla="*/ 6 h 1338"/>
                  <a:gd name="T10" fmla="*/ 1 w 260"/>
                  <a:gd name="T11" fmla="*/ 6 h 1338"/>
                  <a:gd name="T12" fmla="*/ 1 w 260"/>
                  <a:gd name="T13" fmla="*/ 6 h 1338"/>
                  <a:gd name="T14" fmla="*/ 1 w 260"/>
                  <a:gd name="T15" fmla="*/ 6 h 1338"/>
                  <a:gd name="T16" fmla="*/ 1 w 260"/>
                  <a:gd name="T17" fmla="*/ 6 h 1338"/>
                  <a:gd name="T18" fmla="*/ 1 w 260"/>
                  <a:gd name="T19" fmla="*/ 6 h 1338"/>
                  <a:gd name="T20" fmla="*/ 1 w 260"/>
                  <a:gd name="T21" fmla="*/ 6 h 1338"/>
                  <a:gd name="T22" fmla="*/ 1 w 260"/>
                  <a:gd name="T23" fmla="*/ 6 h 1338"/>
                  <a:gd name="T24" fmla="*/ 1 w 260"/>
                  <a:gd name="T25" fmla="*/ 6 h 1338"/>
                  <a:gd name="T26" fmla="*/ 1 w 260"/>
                  <a:gd name="T27" fmla="*/ 6 h 1338"/>
                  <a:gd name="T28" fmla="*/ 1 w 260"/>
                  <a:gd name="T29" fmla="*/ 5 h 1338"/>
                  <a:gd name="T30" fmla="*/ 1 w 260"/>
                  <a:gd name="T31" fmla="*/ 5 h 1338"/>
                  <a:gd name="T32" fmla="*/ 1 w 260"/>
                  <a:gd name="T33" fmla="*/ 5 h 1338"/>
                  <a:gd name="T34" fmla="*/ 1 w 260"/>
                  <a:gd name="T35" fmla="*/ 5 h 1338"/>
                  <a:gd name="T36" fmla="*/ 1 w 260"/>
                  <a:gd name="T37" fmla="*/ 5 h 1338"/>
                  <a:gd name="T38" fmla="*/ 1 w 260"/>
                  <a:gd name="T39" fmla="*/ 5 h 1338"/>
                  <a:gd name="T40" fmla="*/ 1 w 260"/>
                  <a:gd name="T41" fmla="*/ 5 h 1338"/>
                  <a:gd name="T42" fmla="*/ 1 w 260"/>
                  <a:gd name="T43" fmla="*/ 5 h 1338"/>
                  <a:gd name="T44" fmla="*/ 1 w 260"/>
                  <a:gd name="T45" fmla="*/ 4 h 1338"/>
                  <a:gd name="T46" fmla="*/ 1 w 260"/>
                  <a:gd name="T47" fmla="*/ 4 h 1338"/>
                  <a:gd name="T48" fmla="*/ 1 w 260"/>
                  <a:gd name="T49" fmla="*/ 4 h 1338"/>
                  <a:gd name="T50" fmla="*/ 1 w 260"/>
                  <a:gd name="T51" fmla="*/ 4 h 1338"/>
                  <a:gd name="T52" fmla="*/ 1 w 260"/>
                  <a:gd name="T53" fmla="*/ 4 h 1338"/>
                  <a:gd name="T54" fmla="*/ 1 w 260"/>
                  <a:gd name="T55" fmla="*/ 3 h 1338"/>
                  <a:gd name="T56" fmla="*/ 1 w 260"/>
                  <a:gd name="T57" fmla="*/ 3 h 1338"/>
                  <a:gd name="T58" fmla="*/ 1 w 260"/>
                  <a:gd name="T59" fmla="*/ 3 h 1338"/>
                  <a:gd name="T60" fmla="*/ 1 w 260"/>
                  <a:gd name="T61" fmla="*/ 3 h 1338"/>
                  <a:gd name="T62" fmla="*/ 1 w 260"/>
                  <a:gd name="T63" fmla="*/ 2 h 1338"/>
                  <a:gd name="T64" fmla="*/ 1 w 260"/>
                  <a:gd name="T65" fmla="*/ 2 h 1338"/>
                  <a:gd name="T66" fmla="*/ 1 w 260"/>
                  <a:gd name="T67" fmla="*/ 2 h 1338"/>
                  <a:gd name="T68" fmla="*/ 1 w 260"/>
                  <a:gd name="T69" fmla="*/ 2 h 1338"/>
                  <a:gd name="T70" fmla="*/ 1 w 260"/>
                  <a:gd name="T71" fmla="*/ 2 h 1338"/>
                  <a:gd name="T72" fmla="*/ 1 w 260"/>
                  <a:gd name="T73" fmla="*/ 1 h 1338"/>
                  <a:gd name="T74" fmla="*/ 1 w 260"/>
                  <a:gd name="T75" fmla="*/ 1 h 1338"/>
                  <a:gd name="T76" fmla="*/ 1 w 260"/>
                  <a:gd name="T77" fmla="*/ 1 h 1338"/>
                  <a:gd name="T78" fmla="*/ 0 w 260"/>
                  <a:gd name="T79" fmla="*/ 1 h 1338"/>
                  <a:gd name="T80" fmla="*/ 0 w 260"/>
                  <a:gd name="T81" fmla="*/ 0 h 1338"/>
                  <a:gd name="T82" fmla="*/ 0 w 260"/>
                  <a:gd name="T83" fmla="*/ 0 h 1338"/>
                  <a:gd name="T84" fmla="*/ 0 w 260"/>
                  <a:gd name="T85" fmla="*/ 0 h 13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0"/>
                  <a:gd name="T130" fmla="*/ 0 h 1338"/>
                  <a:gd name="T131" fmla="*/ 260 w 260"/>
                  <a:gd name="T132" fmla="*/ 1338 h 13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0" h="1338">
                    <a:moveTo>
                      <a:pt x="29" y="1338"/>
                    </a:moveTo>
                    <a:lnTo>
                      <a:pt x="43" y="1330"/>
                    </a:lnTo>
                    <a:lnTo>
                      <a:pt x="57" y="1320"/>
                    </a:lnTo>
                    <a:lnTo>
                      <a:pt x="70" y="1311"/>
                    </a:lnTo>
                    <a:lnTo>
                      <a:pt x="83" y="1301"/>
                    </a:lnTo>
                    <a:lnTo>
                      <a:pt x="96" y="1290"/>
                    </a:lnTo>
                    <a:lnTo>
                      <a:pt x="107" y="1278"/>
                    </a:lnTo>
                    <a:lnTo>
                      <a:pt x="119" y="1266"/>
                    </a:lnTo>
                    <a:lnTo>
                      <a:pt x="131" y="1253"/>
                    </a:lnTo>
                    <a:lnTo>
                      <a:pt x="141" y="1240"/>
                    </a:lnTo>
                    <a:lnTo>
                      <a:pt x="151" y="1226"/>
                    </a:lnTo>
                    <a:lnTo>
                      <a:pt x="161" y="1212"/>
                    </a:lnTo>
                    <a:lnTo>
                      <a:pt x="171" y="1198"/>
                    </a:lnTo>
                    <a:lnTo>
                      <a:pt x="180" y="1182"/>
                    </a:lnTo>
                    <a:lnTo>
                      <a:pt x="189" y="1166"/>
                    </a:lnTo>
                    <a:lnTo>
                      <a:pt x="197" y="1150"/>
                    </a:lnTo>
                    <a:lnTo>
                      <a:pt x="204" y="1133"/>
                    </a:lnTo>
                    <a:lnTo>
                      <a:pt x="211" y="1116"/>
                    </a:lnTo>
                    <a:lnTo>
                      <a:pt x="218" y="1098"/>
                    </a:lnTo>
                    <a:lnTo>
                      <a:pt x="224" y="1080"/>
                    </a:lnTo>
                    <a:lnTo>
                      <a:pt x="230" y="1061"/>
                    </a:lnTo>
                    <a:lnTo>
                      <a:pt x="240" y="1022"/>
                    </a:lnTo>
                    <a:lnTo>
                      <a:pt x="248" y="982"/>
                    </a:lnTo>
                    <a:lnTo>
                      <a:pt x="253" y="940"/>
                    </a:lnTo>
                    <a:lnTo>
                      <a:pt x="258" y="896"/>
                    </a:lnTo>
                    <a:lnTo>
                      <a:pt x="260" y="850"/>
                    </a:lnTo>
                    <a:lnTo>
                      <a:pt x="260" y="804"/>
                    </a:lnTo>
                    <a:lnTo>
                      <a:pt x="258" y="756"/>
                    </a:lnTo>
                    <a:lnTo>
                      <a:pt x="255" y="707"/>
                    </a:lnTo>
                    <a:lnTo>
                      <a:pt x="248" y="658"/>
                    </a:lnTo>
                    <a:lnTo>
                      <a:pt x="240" y="608"/>
                    </a:lnTo>
                    <a:lnTo>
                      <a:pt x="230" y="557"/>
                    </a:lnTo>
                    <a:lnTo>
                      <a:pt x="218" y="507"/>
                    </a:lnTo>
                    <a:lnTo>
                      <a:pt x="205" y="456"/>
                    </a:lnTo>
                    <a:lnTo>
                      <a:pt x="189" y="404"/>
                    </a:lnTo>
                    <a:lnTo>
                      <a:pt x="171" y="353"/>
                    </a:lnTo>
                    <a:lnTo>
                      <a:pt x="151" y="302"/>
                    </a:lnTo>
                    <a:lnTo>
                      <a:pt x="131" y="251"/>
                    </a:lnTo>
                    <a:lnTo>
                      <a:pt x="108" y="200"/>
                    </a:lnTo>
                    <a:lnTo>
                      <a:pt x="83" y="149"/>
                    </a:lnTo>
                    <a:lnTo>
                      <a:pt x="57" y="99"/>
                    </a:lnTo>
                    <a:lnTo>
                      <a:pt x="30" y="49"/>
                    </a:lnTo>
                    <a:lnTo>
                      <a:pt x="0" y="0"/>
                    </a:lnTo>
                  </a:path>
                </a:pathLst>
              </a:custGeom>
              <a:noFill/>
              <a:ln w="7938">
                <a:solidFill>
                  <a:srgbClr val="000000"/>
                </a:solidFill>
                <a:prstDash val="solid"/>
                <a:round/>
                <a:headEnd/>
                <a:tailEnd/>
              </a:ln>
            </p:spPr>
            <p:txBody>
              <a:bodyPr/>
              <a:lstStyle/>
              <a:p>
                <a:endParaRPr lang="en-US"/>
              </a:p>
            </p:txBody>
          </p:sp>
          <p:sp>
            <p:nvSpPr>
              <p:cNvPr id="53342" name="Freeform 4997"/>
              <p:cNvSpPr>
                <a:spLocks/>
              </p:cNvSpPr>
              <p:nvPr/>
            </p:nvSpPr>
            <p:spPr bwMode="auto">
              <a:xfrm>
                <a:off x="4295" y="2928"/>
                <a:ext cx="2" cy="0"/>
              </a:xfrm>
              <a:custGeom>
                <a:avLst/>
                <a:gdLst>
                  <a:gd name="T0" fmla="*/ 0 w 14"/>
                  <a:gd name="T1" fmla="*/ 0 h 4"/>
                  <a:gd name="T2" fmla="*/ 0 w 14"/>
                  <a:gd name="T3" fmla="*/ 0 h 4"/>
                  <a:gd name="T4" fmla="*/ 0 w 14"/>
                  <a:gd name="T5" fmla="*/ 0 h 4"/>
                  <a:gd name="T6" fmla="*/ 0 w 14"/>
                  <a:gd name="T7" fmla="*/ 0 h 4"/>
                  <a:gd name="T8" fmla="*/ 0 w 14"/>
                  <a:gd name="T9" fmla="*/ 0 h 4"/>
                  <a:gd name="T10" fmla="*/ 0 60000 65536"/>
                  <a:gd name="T11" fmla="*/ 0 60000 65536"/>
                  <a:gd name="T12" fmla="*/ 0 60000 65536"/>
                  <a:gd name="T13" fmla="*/ 0 60000 65536"/>
                  <a:gd name="T14" fmla="*/ 0 60000 65536"/>
                  <a:gd name="T15" fmla="*/ 0 w 14"/>
                  <a:gd name="T16" fmla="*/ 0 h 4"/>
                  <a:gd name="T17" fmla="*/ 14 w 14"/>
                  <a:gd name="T18" fmla="*/ 0 h 4"/>
                </a:gdLst>
                <a:ahLst/>
                <a:cxnLst>
                  <a:cxn ang="T10">
                    <a:pos x="T0" y="T1"/>
                  </a:cxn>
                  <a:cxn ang="T11">
                    <a:pos x="T2" y="T3"/>
                  </a:cxn>
                  <a:cxn ang="T12">
                    <a:pos x="T4" y="T5"/>
                  </a:cxn>
                  <a:cxn ang="T13">
                    <a:pos x="T6" y="T7"/>
                  </a:cxn>
                  <a:cxn ang="T14">
                    <a:pos x="T8" y="T9"/>
                  </a:cxn>
                </a:cxnLst>
                <a:rect l="T15" t="T16" r="T17" b="T18"/>
                <a:pathLst>
                  <a:path w="14" h="4">
                    <a:moveTo>
                      <a:pt x="14" y="0"/>
                    </a:moveTo>
                    <a:lnTo>
                      <a:pt x="13" y="0"/>
                    </a:lnTo>
                    <a:lnTo>
                      <a:pt x="10" y="0"/>
                    </a:lnTo>
                    <a:lnTo>
                      <a:pt x="6" y="1"/>
                    </a:lnTo>
                    <a:lnTo>
                      <a:pt x="0" y="4"/>
                    </a:lnTo>
                  </a:path>
                </a:pathLst>
              </a:custGeom>
              <a:noFill/>
              <a:ln w="7938">
                <a:solidFill>
                  <a:srgbClr val="000000"/>
                </a:solidFill>
                <a:prstDash val="solid"/>
                <a:round/>
                <a:headEnd/>
                <a:tailEnd/>
              </a:ln>
            </p:spPr>
            <p:txBody>
              <a:bodyPr/>
              <a:lstStyle/>
              <a:p>
                <a:endParaRPr lang="en-US"/>
              </a:p>
            </p:txBody>
          </p:sp>
          <p:sp>
            <p:nvSpPr>
              <p:cNvPr id="53343" name="Freeform 4998"/>
              <p:cNvSpPr>
                <a:spLocks/>
              </p:cNvSpPr>
              <p:nvPr/>
            </p:nvSpPr>
            <p:spPr bwMode="auto">
              <a:xfrm>
                <a:off x="4296" y="2905"/>
                <a:ext cx="3" cy="0"/>
              </a:xfrm>
              <a:custGeom>
                <a:avLst/>
                <a:gdLst>
                  <a:gd name="T0" fmla="*/ 0 w 14"/>
                  <a:gd name="T1" fmla="*/ 0 h 4"/>
                  <a:gd name="T2" fmla="*/ 0 w 14"/>
                  <a:gd name="T3" fmla="*/ 0 h 4"/>
                  <a:gd name="T4" fmla="*/ 0 w 14"/>
                  <a:gd name="T5" fmla="*/ 0 h 4"/>
                  <a:gd name="T6" fmla="*/ 0 w 14"/>
                  <a:gd name="T7" fmla="*/ 0 h 4"/>
                  <a:gd name="T8" fmla="*/ 0 w 14"/>
                  <a:gd name="T9" fmla="*/ 0 h 4"/>
                  <a:gd name="T10" fmla="*/ 0 60000 65536"/>
                  <a:gd name="T11" fmla="*/ 0 60000 65536"/>
                  <a:gd name="T12" fmla="*/ 0 60000 65536"/>
                  <a:gd name="T13" fmla="*/ 0 60000 65536"/>
                  <a:gd name="T14" fmla="*/ 0 60000 65536"/>
                  <a:gd name="T15" fmla="*/ 0 w 14"/>
                  <a:gd name="T16" fmla="*/ 0 h 4"/>
                  <a:gd name="T17" fmla="*/ 14 w 14"/>
                  <a:gd name="T18" fmla="*/ 0 h 4"/>
                </a:gdLst>
                <a:ahLst/>
                <a:cxnLst>
                  <a:cxn ang="T10">
                    <a:pos x="T0" y="T1"/>
                  </a:cxn>
                  <a:cxn ang="T11">
                    <a:pos x="T2" y="T3"/>
                  </a:cxn>
                  <a:cxn ang="T12">
                    <a:pos x="T4" y="T5"/>
                  </a:cxn>
                  <a:cxn ang="T13">
                    <a:pos x="T6" y="T7"/>
                  </a:cxn>
                  <a:cxn ang="T14">
                    <a:pos x="T8" y="T9"/>
                  </a:cxn>
                </a:cxnLst>
                <a:rect l="T15" t="T16" r="T17" b="T18"/>
                <a:pathLst>
                  <a:path w="14" h="4">
                    <a:moveTo>
                      <a:pt x="14" y="1"/>
                    </a:moveTo>
                    <a:lnTo>
                      <a:pt x="12" y="0"/>
                    </a:lnTo>
                    <a:lnTo>
                      <a:pt x="9" y="0"/>
                    </a:lnTo>
                    <a:lnTo>
                      <a:pt x="4" y="1"/>
                    </a:lnTo>
                    <a:lnTo>
                      <a:pt x="0" y="4"/>
                    </a:lnTo>
                  </a:path>
                </a:pathLst>
              </a:custGeom>
              <a:noFill/>
              <a:ln w="7938">
                <a:solidFill>
                  <a:srgbClr val="000000"/>
                </a:solidFill>
                <a:prstDash val="solid"/>
                <a:round/>
                <a:headEnd/>
                <a:tailEnd/>
              </a:ln>
            </p:spPr>
            <p:txBody>
              <a:bodyPr/>
              <a:lstStyle/>
              <a:p>
                <a:endParaRPr lang="en-US"/>
              </a:p>
            </p:txBody>
          </p:sp>
          <p:sp>
            <p:nvSpPr>
              <p:cNvPr id="53344" name="Freeform 4999"/>
              <p:cNvSpPr>
                <a:spLocks/>
              </p:cNvSpPr>
              <p:nvPr/>
            </p:nvSpPr>
            <p:spPr bwMode="auto">
              <a:xfrm>
                <a:off x="4293" y="2879"/>
                <a:ext cx="3" cy="1"/>
              </a:xfrm>
              <a:custGeom>
                <a:avLst/>
                <a:gdLst>
                  <a:gd name="T0" fmla="*/ 0 w 16"/>
                  <a:gd name="T1" fmla="*/ 1 h 2"/>
                  <a:gd name="T2" fmla="*/ 0 w 16"/>
                  <a:gd name="T3" fmla="*/ 0 h 2"/>
                  <a:gd name="T4" fmla="*/ 0 w 16"/>
                  <a:gd name="T5" fmla="*/ 0 h 2"/>
                  <a:gd name="T6" fmla="*/ 0 w 16"/>
                  <a:gd name="T7" fmla="*/ 0 h 2"/>
                  <a:gd name="T8" fmla="*/ 0 w 16"/>
                  <a:gd name="T9" fmla="*/ 1 h 2"/>
                  <a:gd name="T10" fmla="*/ 0 60000 65536"/>
                  <a:gd name="T11" fmla="*/ 0 60000 65536"/>
                  <a:gd name="T12" fmla="*/ 0 60000 65536"/>
                  <a:gd name="T13" fmla="*/ 0 60000 65536"/>
                  <a:gd name="T14" fmla="*/ 0 60000 65536"/>
                  <a:gd name="T15" fmla="*/ 0 w 16"/>
                  <a:gd name="T16" fmla="*/ 0 h 2"/>
                  <a:gd name="T17" fmla="*/ 16 w 16"/>
                  <a:gd name="T18" fmla="*/ 2 h 2"/>
                </a:gdLst>
                <a:ahLst/>
                <a:cxnLst>
                  <a:cxn ang="T10">
                    <a:pos x="T0" y="T1"/>
                  </a:cxn>
                  <a:cxn ang="T11">
                    <a:pos x="T2" y="T3"/>
                  </a:cxn>
                  <a:cxn ang="T12">
                    <a:pos x="T4" y="T5"/>
                  </a:cxn>
                  <a:cxn ang="T13">
                    <a:pos x="T6" y="T7"/>
                  </a:cxn>
                  <a:cxn ang="T14">
                    <a:pos x="T8" y="T9"/>
                  </a:cxn>
                </a:cxnLst>
                <a:rect l="T15" t="T16" r="T17" b="T18"/>
                <a:pathLst>
                  <a:path w="16" h="2">
                    <a:moveTo>
                      <a:pt x="16" y="1"/>
                    </a:moveTo>
                    <a:lnTo>
                      <a:pt x="13" y="0"/>
                    </a:lnTo>
                    <a:lnTo>
                      <a:pt x="10" y="0"/>
                    </a:lnTo>
                    <a:lnTo>
                      <a:pt x="5" y="0"/>
                    </a:lnTo>
                    <a:lnTo>
                      <a:pt x="0" y="2"/>
                    </a:lnTo>
                  </a:path>
                </a:pathLst>
              </a:custGeom>
              <a:noFill/>
              <a:ln w="7938">
                <a:solidFill>
                  <a:srgbClr val="000000"/>
                </a:solidFill>
                <a:prstDash val="solid"/>
                <a:round/>
                <a:headEnd/>
                <a:tailEnd/>
              </a:ln>
            </p:spPr>
            <p:txBody>
              <a:bodyPr/>
              <a:lstStyle/>
              <a:p>
                <a:endParaRPr lang="en-US"/>
              </a:p>
            </p:txBody>
          </p:sp>
          <p:sp>
            <p:nvSpPr>
              <p:cNvPr id="53345" name="Freeform 5000"/>
              <p:cNvSpPr>
                <a:spLocks/>
              </p:cNvSpPr>
              <p:nvPr/>
            </p:nvSpPr>
            <p:spPr bwMode="auto">
              <a:xfrm>
                <a:off x="4286" y="2853"/>
                <a:ext cx="3" cy="0"/>
              </a:xfrm>
              <a:custGeom>
                <a:avLst/>
                <a:gdLst>
                  <a:gd name="T0" fmla="*/ 0 w 16"/>
                  <a:gd name="T1" fmla="*/ 0 h 4"/>
                  <a:gd name="T2" fmla="*/ 0 w 16"/>
                  <a:gd name="T3" fmla="*/ 0 h 4"/>
                  <a:gd name="T4" fmla="*/ 0 w 16"/>
                  <a:gd name="T5" fmla="*/ 0 h 4"/>
                  <a:gd name="T6" fmla="*/ 0 w 16"/>
                  <a:gd name="T7" fmla="*/ 0 h 4"/>
                  <a:gd name="T8" fmla="*/ 0 w 16"/>
                  <a:gd name="T9" fmla="*/ 0 h 4"/>
                  <a:gd name="T10" fmla="*/ 0 60000 65536"/>
                  <a:gd name="T11" fmla="*/ 0 60000 65536"/>
                  <a:gd name="T12" fmla="*/ 0 60000 65536"/>
                  <a:gd name="T13" fmla="*/ 0 60000 65536"/>
                  <a:gd name="T14" fmla="*/ 0 60000 65536"/>
                  <a:gd name="T15" fmla="*/ 0 w 16"/>
                  <a:gd name="T16" fmla="*/ 0 h 4"/>
                  <a:gd name="T17" fmla="*/ 16 w 16"/>
                  <a:gd name="T18" fmla="*/ 0 h 4"/>
                </a:gdLst>
                <a:ahLst/>
                <a:cxnLst>
                  <a:cxn ang="T10">
                    <a:pos x="T0" y="T1"/>
                  </a:cxn>
                  <a:cxn ang="T11">
                    <a:pos x="T2" y="T3"/>
                  </a:cxn>
                  <a:cxn ang="T12">
                    <a:pos x="T4" y="T5"/>
                  </a:cxn>
                  <a:cxn ang="T13">
                    <a:pos x="T6" y="T7"/>
                  </a:cxn>
                  <a:cxn ang="T14">
                    <a:pos x="T8" y="T9"/>
                  </a:cxn>
                </a:cxnLst>
                <a:rect l="T15" t="T16" r="T17" b="T18"/>
                <a:pathLst>
                  <a:path w="16" h="4">
                    <a:moveTo>
                      <a:pt x="16" y="1"/>
                    </a:moveTo>
                    <a:lnTo>
                      <a:pt x="11" y="0"/>
                    </a:lnTo>
                    <a:lnTo>
                      <a:pt x="8" y="0"/>
                    </a:lnTo>
                    <a:lnTo>
                      <a:pt x="4" y="1"/>
                    </a:lnTo>
                    <a:lnTo>
                      <a:pt x="0" y="4"/>
                    </a:lnTo>
                  </a:path>
                </a:pathLst>
              </a:custGeom>
              <a:noFill/>
              <a:ln w="7938">
                <a:solidFill>
                  <a:srgbClr val="000000"/>
                </a:solidFill>
                <a:prstDash val="solid"/>
                <a:round/>
                <a:headEnd/>
                <a:tailEnd/>
              </a:ln>
            </p:spPr>
            <p:txBody>
              <a:bodyPr/>
              <a:lstStyle/>
              <a:p>
                <a:endParaRPr lang="en-US"/>
              </a:p>
            </p:txBody>
          </p:sp>
          <p:sp>
            <p:nvSpPr>
              <p:cNvPr id="53346" name="Freeform 5001"/>
              <p:cNvSpPr>
                <a:spLocks/>
              </p:cNvSpPr>
              <p:nvPr/>
            </p:nvSpPr>
            <p:spPr bwMode="auto">
              <a:xfrm>
                <a:off x="4280" y="2835"/>
                <a:ext cx="0" cy="0"/>
              </a:xfrm>
              <a:custGeom>
                <a:avLst/>
                <a:gdLst>
                  <a:gd name="T0" fmla="*/ 0 w 3"/>
                  <a:gd name="T1" fmla="*/ 0 h 3"/>
                  <a:gd name="T2" fmla="*/ 0 w 3"/>
                  <a:gd name="T3" fmla="*/ 0 h 3"/>
                  <a:gd name="T4" fmla="*/ 0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lnTo>
                      <a:pt x="2" y="2"/>
                    </a:lnTo>
                    <a:lnTo>
                      <a:pt x="3" y="0"/>
                    </a:lnTo>
                  </a:path>
                </a:pathLst>
              </a:custGeom>
              <a:noFill/>
              <a:ln w="7938">
                <a:solidFill>
                  <a:srgbClr val="000000"/>
                </a:solidFill>
                <a:prstDash val="solid"/>
                <a:round/>
                <a:headEnd/>
                <a:tailEnd/>
              </a:ln>
            </p:spPr>
            <p:txBody>
              <a:bodyPr/>
              <a:lstStyle/>
              <a:p>
                <a:endParaRPr lang="en-US"/>
              </a:p>
            </p:txBody>
          </p:sp>
          <p:sp>
            <p:nvSpPr>
              <p:cNvPr id="53347" name="Freeform 5002"/>
              <p:cNvSpPr>
                <a:spLocks/>
              </p:cNvSpPr>
              <p:nvPr/>
            </p:nvSpPr>
            <p:spPr bwMode="auto">
              <a:xfrm>
                <a:off x="4276" y="2826"/>
                <a:ext cx="2" cy="0"/>
              </a:xfrm>
              <a:custGeom>
                <a:avLst/>
                <a:gdLst>
                  <a:gd name="T0" fmla="*/ 0 w 14"/>
                  <a:gd name="T1" fmla="*/ 0 h 2"/>
                  <a:gd name="T2" fmla="*/ 0 w 14"/>
                  <a:gd name="T3" fmla="*/ 0 h 2"/>
                  <a:gd name="T4" fmla="*/ 0 w 14"/>
                  <a:gd name="T5" fmla="*/ 0 h 2"/>
                  <a:gd name="T6" fmla="*/ 0 w 14"/>
                  <a:gd name="T7" fmla="*/ 0 h 2"/>
                  <a:gd name="T8" fmla="*/ 0 w 14"/>
                  <a:gd name="T9" fmla="*/ 0 h 2"/>
                  <a:gd name="T10" fmla="*/ 0 60000 65536"/>
                  <a:gd name="T11" fmla="*/ 0 60000 65536"/>
                  <a:gd name="T12" fmla="*/ 0 60000 65536"/>
                  <a:gd name="T13" fmla="*/ 0 60000 65536"/>
                  <a:gd name="T14" fmla="*/ 0 60000 65536"/>
                  <a:gd name="T15" fmla="*/ 0 w 14"/>
                  <a:gd name="T16" fmla="*/ 0 h 2"/>
                  <a:gd name="T17" fmla="*/ 14 w 14"/>
                  <a:gd name="T18" fmla="*/ 0 h 2"/>
                </a:gdLst>
                <a:ahLst/>
                <a:cxnLst>
                  <a:cxn ang="T10">
                    <a:pos x="T0" y="T1"/>
                  </a:cxn>
                  <a:cxn ang="T11">
                    <a:pos x="T2" y="T3"/>
                  </a:cxn>
                  <a:cxn ang="T12">
                    <a:pos x="T4" y="T5"/>
                  </a:cxn>
                  <a:cxn ang="T13">
                    <a:pos x="T6" y="T7"/>
                  </a:cxn>
                  <a:cxn ang="T14">
                    <a:pos x="T8" y="T9"/>
                  </a:cxn>
                </a:cxnLst>
                <a:rect l="T15" t="T16" r="T17" b="T18"/>
                <a:pathLst>
                  <a:path w="14" h="2">
                    <a:moveTo>
                      <a:pt x="14" y="0"/>
                    </a:moveTo>
                    <a:lnTo>
                      <a:pt x="10" y="0"/>
                    </a:lnTo>
                    <a:lnTo>
                      <a:pt x="7" y="0"/>
                    </a:lnTo>
                    <a:lnTo>
                      <a:pt x="3" y="1"/>
                    </a:lnTo>
                    <a:lnTo>
                      <a:pt x="0" y="2"/>
                    </a:lnTo>
                  </a:path>
                </a:pathLst>
              </a:custGeom>
              <a:noFill/>
              <a:ln w="7938">
                <a:solidFill>
                  <a:srgbClr val="000000"/>
                </a:solidFill>
                <a:prstDash val="solid"/>
                <a:round/>
                <a:headEnd/>
                <a:tailEnd/>
              </a:ln>
            </p:spPr>
            <p:txBody>
              <a:bodyPr/>
              <a:lstStyle/>
              <a:p>
                <a:endParaRPr lang="en-US"/>
              </a:p>
            </p:txBody>
          </p:sp>
          <p:sp>
            <p:nvSpPr>
              <p:cNvPr id="53348" name="Freeform 5003"/>
              <p:cNvSpPr>
                <a:spLocks/>
              </p:cNvSpPr>
              <p:nvPr/>
            </p:nvSpPr>
            <p:spPr bwMode="auto">
              <a:xfrm>
                <a:off x="4267" y="2808"/>
                <a:ext cx="1" cy="1"/>
              </a:xfrm>
              <a:custGeom>
                <a:avLst/>
                <a:gdLst>
                  <a:gd name="T0" fmla="*/ 0 w 6"/>
                  <a:gd name="T1" fmla="*/ 0 h 8"/>
                  <a:gd name="T2" fmla="*/ 0 w 6"/>
                  <a:gd name="T3" fmla="*/ 0 h 8"/>
                  <a:gd name="T4" fmla="*/ 0 w 6"/>
                  <a:gd name="T5" fmla="*/ 0 h 8"/>
                  <a:gd name="T6" fmla="*/ 0 60000 65536"/>
                  <a:gd name="T7" fmla="*/ 0 60000 65536"/>
                  <a:gd name="T8" fmla="*/ 0 60000 65536"/>
                  <a:gd name="T9" fmla="*/ 0 w 6"/>
                  <a:gd name="T10" fmla="*/ 0 h 8"/>
                  <a:gd name="T11" fmla="*/ 6 w 6"/>
                  <a:gd name="T12" fmla="*/ 8 h 8"/>
                </a:gdLst>
                <a:ahLst/>
                <a:cxnLst>
                  <a:cxn ang="T6">
                    <a:pos x="T0" y="T1"/>
                  </a:cxn>
                  <a:cxn ang="T7">
                    <a:pos x="T2" y="T3"/>
                  </a:cxn>
                  <a:cxn ang="T8">
                    <a:pos x="T4" y="T5"/>
                  </a:cxn>
                </a:cxnLst>
                <a:rect l="T9" t="T10" r="T11" b="T12"/>
                <a:pathLst>
                  <a:path w="6" h="8">
                    <a:moveTo>
                      <a:pt x="0" y="8"/>
                    </a:moveTo>
                    <a:lnTo>
                      <a:pt x="4" y="5"/>
                    </a:lnTo>
                    <a:lnTo>
                      <a:pt x="6" y="0"/>
                    </a:lnTo>
                  </a:path>
                </a:pathLst>
              </a:custGeom>
              <a:noFill/>
              <a:ln w="7938">
                <a:solidFill>
                  <a:srgbClr val="000000"/>
                </a:solidFill>
                <a:prstDash val="solid"/>
                <a:round/>
                <a:headEnd/>
                <a:tailEnd/>
              </a:ln>
            </p:spPr>
            <p:txBody>
              <a:bodyPr/>
              <a:lstStyle/>
              <a:p>
                <a:endParaRPr lang="en-US"/>
              </a:p>
            </p:txBody>
          </p:sp>
          <p:sp>
            <p:nvSpPr>
              <p:cNvPr id="53349" name="Freeform 5004"/>
              <p:cNvSpPr>
                <a:spLocks/>
              </p:cNvSpPr>
              <p:nvPr/>
            </p:nvSpPr>
            <p:spPr bwMode="auto">
              <a:xfrm>
                <a:off x="4262" y="2800"/>
                <a:ext cx="1" cy="1"/>
              </a:xfrm>
              <a:custGeom>
                <a:avLst/>
                <a:gdLst>
                  <a:gd name="T0" fmla="*/ 0 w 9"/>
                  <a:gd name="T1" fmla="*/ 0 h 2"/>
                  <a:gd name="T2" fmla="*/ 0 w 9"/>
                  <a:gd name="T3" fmla="*/ 0 h 2"/>
                  <a:gd name="T4" fmla="*/ 0 w 9"/>
                  <a:gd name="T5" fmla="*/ 1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0"/>
                    </a:moveTo>
                    <a:lnTo>
                      <a:pt x="5" y="0"/>
                    </a:lnTo>
                    <a:lnTo>
                      <a:pt x="0" y="2"/>
                    </a:lnTo>
                  </a:path>
                </a:pathLst>
              </a:custGeom>
              <a:noFill/>
              <a:ln w="7938">
                <a:solidFill>
                  <a:srgbClr val="000000"/>
                </a:solidFill>
                <a:prstDash val="solid"/>
                <a:round/>
                <a:headEnd/>
                <a:tailEnd/>
              </a:ln>
            </p:spPr>
            <p:txBody>
              <a:bodyPr/>
              <a:lstStyle/>
              <a:p>
                <a:endParaRPr lang="en-US"/>
              </a:p>
            </p:txBody>
          </p:sp>
          <p:sp>
            <p:nvSpPr>
              <p:cNvPr id="53350" name="Line 5005"/>
              <p:cNvSpPr>
                <a:spLocks noChangeShapeType="1"/>
              </p:cNvSpPr>
              <p:nvPr/>
            </p:nvSpPr>
            <p:spPr bwMode="auto">
              <a:xfrm>
                <a:off x="4262" y="2801"/>
                <a:ext cx="0" cy="0"/>
              </a:xfrm>
              <a:prstGeom prst="line">
                <a:avLst/>
              </a:prstGeom>
              <a:noFill/>
              <a:ln w="7938">
                <a:solidFill>
                  <a:srgbClr val="000000"/>
                </a:solidFill>
                <a:round/>
                <a:headEnd/>
                <a:tailEnd/>
              </a:ln>
            </p:spPr>
            <p:txBody>
              <a:bodyPr/>
              <a:lstStyle/>
              <a:p>
                <a:endParaRPr lang="en-US"/>
              </a:p>
            </p:txBody>
          </p:sp>
          <p:sp>
            <p:nvSpPr>
              <p:cNvPr id="53351" name="Line 5006"/>
              <p:cNvSpPr>
                <a:spLocks noChangeShapeType="1"/>
              </p:cNvSpPr>
              <p:nvPr/>
            </p:nvSpPr>
            <p:spPr bwMode="auto">
              <a:xfrm>
                <a:off x="4252" y="2806"/>
                <a:ext cx="0" cy="0"/>
              </a:xfrm>
              <a:prstGeom prst="line">
                <a:avLst/>
              </a:prstGeom>
              <a:noFill/>
              <a:ln w="7938">
                <a:solidFill>
                  <a:srgbClr val="000000"/>
                </a:solidFill>
                <a:round/>
                <a:headEnd/>
                <a:tailEnd/>
              </a:ln>
            </p:spPr>
            <p:txBody>
              <a:bodyPr/>
              <a:lstStyle/>
              <a:p>
                <a:endParaRPr lang="en-US"/>
              </a:p>
            </p:txBody>
          </p:sp>
          <p:sp>
            <p:nvSpPr>
              <p:cNvPr id="53352" name="Line 5007"/>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3" name="Line 5008"/>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4" name="Line 5009"/>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5" name="Line 5010"/>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6" name="Line 5011"/>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7" name="Line 5012"/>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8" name="Line 5013"/>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59" name="Line 5014"/>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0" name="Line 5015"/>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1" name="Line 5016"/>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2" name="Line 5017"/>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3" name="Line 5018"/>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4" name="Line 5019"/>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5" name="Line 5020"/>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6" name="Line 5021"/>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7" name="Line 5022"/>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8" name="Line 5023"/>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69" name="Line 5024"/>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70" name="Line 5025"/>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71" name="Line 5026"/>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72" name="Line 5027"/>
              <p:cNvSpPr>
                <a:spLocks noChangeShapeType="1"/>
              </p:cNvSpPr>
              <p:nvPr/>
            </p:nvSpPr>
            <p:spPr bwMode="auto">
              <a:xfrm flipH="1">
                <a:off x="4252" y="2801"/>
                <a:ext cx="10" cy="5"/>
              </a:xfrm>
              <a:prstGeom prst="line">
                <a:avLst/>
              </a:prstGeom>
              <a:noFill/>
              <a:ln w="7938">
                <a:solidFill>
                  <a:srgbClr val="000000"/>
                </a:solidFill>
                <a:round/>
                <a:headEnd/>
                <a:tailEnd/>
              </a:ln>
            </p:spPr>
            <p:txBody>
              <a:bodyPr/>
              <a:lstStyle/>
              <a:p>
                <a:endParaRPr lang="en-US"/>
              </a:p>
            </p:txBody>
          </p:sp>
          <p:sp>
            <p:nvSpPr>
              <p:cNvPr id="53373" name="Line 5028"/>
              <p:cNvSpPr>
                <a:spLocks noChangeShapeType="1"/>
              </p:cNvSpPr>
              <p:nvPr/>
            </p:nvSpPr>
            <p:spPr bwMode="auto">
              <a:xfrm>
                <a:off x="4252" y="2818"/>
                <a:ext cx="0" cy="0"/>
              </a:xfrm>
              <a:prstGeom prst="line">
                <a:avLst/>
              </a:prstGeom>
              <a:noFill/>
              <a:ln w="7938">
                <a:solidFill>
                  <a:srgbClr val="000000"/>
                </a:solidFill>
                <a:round/>
                <a:headEnd/>
                <a:tailEnd/>
              </a:ln>
            </p:spPr>
            <p:txBody>
              <a:bodyPr/>
              <a:lstStyle/>
              <a:p>
                <a:endParaRPr lang="en-US"/>
              </a:p>
            </p:txBody>
          </p:sp>
          <p:sp>
            <p:nvSpPr>
              <p:cNvPr id="53374" name="Line 5029"/>
              <p:cNvSpPr>
                <a:spLocks noChangeShapeType="1"/>
              </p:cNvSpPr>
              <p:nvPr/>
            </p:nvSpPr>
            <p:spPr bwMode="auto">
              <a:xfrm>
                <a:off x="4267" y="2809"/>
                <a:ext cx="0" cy="0"/>
              </a:xfrm>
              <a:prstGeom prst="line">
                <a:avLst/>
              </a:prstGeom>
              <a:noFill/>
              <a:ln w="7938">
                <a:solidFill>
                  <a:srgbClr val="000000"/>
                </a:solidFill>
                <a:round/>
                <a:headEnd/>
                <a:tailEnd/>
              </a:ln>
            </p:spPr>
            <p:txBody>
              <a:bodyPr/>
              <a:lstStyle/>
              <a:p>
                <a:endParaRPr lang="en-US"/>
              </a:p>
            </p:txBody>
          </p:sp>
          <p:sp>
            <p:nvSpPr>
              <p:cNvPr id="53375" name="Line 5030"/>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3376" name="Line 5031"/>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3377" name="Line 5032"/>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3378" name="Line 5033"/>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3379" name="Line 5034"/>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3380" name="Line 5035"/>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grpSp>
        <p:grpSp>
          <p:nvGrpSpPr>
            <p:cNvPr id="52256" name="Group 5237"/>
            <p:cNvGrpSpPr>
              <a:grpSpLocks/>
            </p:cNvGrpSpPr>
            <p:nvPr/>
          </p:nvGrpSpPr>
          <p:grpSpPr bwMode="auto">
            <a:xfrm>
              <a:off x="3784" y="2410"/>
              <a:ext cx="512" cy="537"/>
              <a:chOff x="3784" y="2410"/>
              <a:chExt cx="512" cy="537"/>
            </a:xfrm>
          </p:grpSpPr>
          <p:sp>
            <p:nvSpPr>
              <p:cNvPr id="52981" name="Line 5037"/>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2" name="Line 5038"/>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3" name="Line 5039"/>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4" name="Line 5040"/>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5" name="Line 5041"/>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6" name="Line 5042"/>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7" name="Line 5043"/>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8" name="Line 5044"/>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89" name="Line 5045"/>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0" name="Line 5046"/>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1" name="Line 5047"/>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2" name="Line 5048"/>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3" name="Line 5049"/>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4" name="Line 5050"/>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5" name="Line 5051"/>
              <p:cNvSpPr>
                <a:spLocks noChangeShapeType="1"/>
              </p:cNvSpPr>
              <p:nvPr/>
            </p:nvSpPr>
            <p:spPr bwMode="auto">
              <a:xfrm flipV="1">
                <a:off x="4252" y="2809"/>
                <a:ext cx="15" cy="9"/>
              </a:xfrm>
              <a:prstGeom prst="line">
                <a:avLst/>
              </a:prstGeom>
              <a:noFill/>
              <a:ln w="7938">
                <a:solidFill>
                  <a:srgbClr val="000000"/>
                </a:solidFill>
                <a:round/>
                <a:headEnd/>
                <a:tailEnd/>
              </a:ln>
            </p:spPr>
            <p:txBody>
              <a:bodyPr/>
              <a:lstStyle/>
              <a:p>
                <a:endParaRPr lang="en-US"/>
              </a:p>
            </p:txBody>
          </p:sp>
          <p:sp>
            <p:nvSpPr>
              <p:cNvPr id="52996" name="Line 5052"/>
              <p:cNvSpPr>
                <a:spLocks noChangeShapeType="1"/>
              </p:cNvSpPr>
              <p:nvPr/>
            </p:nvSpPr>
            <p:spPr bwMode="auto">
              <a:xfrm>
                <a:off x="4276" y="2826"/>
                <a:ext cx="0" cy="0"/>
              </a:xfrm>
              <a:prstGeom prst="line">
                <a:avLst/>
              </a:prstGeom>
              <a:noFill/>
              <a:ln w="7938">
                <a:solidFill>
                  <a:srgbClr val="000000"/>
                </a:solidFill>
                <a:round/>
                <a:headEnd/>
                <a:tailEnd/>
              </a:ln>
            </p:spPr>
            <p:txBody>
              <a:bodyPr/>
              <a:lstStyle/>
              <a:p>
                <a:endParaRPr lang="en-US"/>
              </a:p>
            </p:txBody>
          </p:sp>
          <p:sp>
            <p:nvSpPr>
              <p:cNvPr id="52997" name="Line 5053"/>
              <p:cNvSpPr>
                <a:spLocks noChangeShapeType="1"/>
              </p:cNvSpPr>
              <p:nvPr/>
            </p:nvSpPr>
            <p:spPr bwMode="auto">
              <a:xfrm>
                <a:off x="4257" y="2837"/>
                <a:ext cx="0" cy="0"/>
              </a:xfrm>
              <a:prstGeom prst="line">
                <a:avLst/>
              </a:prstGeom>
              <a:noFill/>
              <a:ln w="7938">
                <a:solidFill>
                  <a:srgbClr val="000000"/>
                </a:solidFill>
                <a:round/>
                <a:headEnd/>
                <a:tailEnd/>
              </a:ln>
            </p:spPr>
            <p:txBody>
              <a:bodyPr/>
              <a:lstStyle/>
              <a:p>
                <a:endParaRPr lang="en-US"/>
              </a:p>
            </p:txBody>
          </p:sp>
          <p:sp>
            <p:nvSpPr>
              <p:cNvPr id="52998" name="Line 5054"/>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2999" name="Line 5055"/>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0" name="Line 5056"/>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1" name="Line 5057"/>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2" name="Line 5058"/>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3" name="Line 5059"/>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4" name="Line 5060"/>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5" name="Line 5061"/>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6" name="Line 5062"/>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7" name="Line 5063"/>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8" name="Line 5064"/>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09" name="Line 5065"/>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0" name="Line 5066"/>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1" name="Line 5067"/>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2" name="Line 5068"/>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3" name="Line 5069"/>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4" name="Line 5070"/>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5" name="Line 5071"/>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6" name="Line 5072"/>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7" name="Line 5073"/>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8" name="Line 5074"/>
              <p:cNvSpPr>
                <a:spLocks noChangeShapeType="1"/>
              </p:cNvSpPr>
              <p:nvPr/>
            </p:nvSpPr>
            <p:spPr bwMode="auto">
              <a:xfrm flipH="1">
                <a:off x="4257" y="2826"/>
                <a:ext cx="19" cy="11"/>
              </a:xfrm>
              <a:prstGeom prst="line">
                <a:avLst/>
              </a:prstGeom>
              <a:noFill/>
              <a:ln w="7938">
                <a:solidFill>
                  <a:srgbClr val="000000"/>
                </a:solidFill>
                <a:round/>
                <a:headEnd/>
                <a:tailEnd/>
              </a:ln>
            </p:spPr>
            <p:txBody>
              <a:bodyPr/>
              <a:lstStyle/>
              <a:p>
                <a:endParaRPr lang="en-US"/>
              </a:p>
            </p:txBody>
          </p:sp>
          <p:sp>
            <p:nvSpPr>
              <p:cNvPr id="53019" name="Line 5075"/>
              <p:cNvSpPr>
                <a:spLocks noChangeShapeType="1"/>
              </p:cNvSpPr>
              <p:nvPr/>
            </p:nvSpPr>
            <p:spPr bwMode="auto">
              <a:xfrm>
                <a:off x="4261" y="2846"/>
                <a:ext cx="0" cy="0"/>
              </a:xfrm>
              <a:prstGeom prst="line">
                <a:avLst/>
              </a:prstGeom>
              <a:noFill/>
              <a:ln w="7938">
                <a:solidFill>
                  <a:srgbClr val="000000"/>
                </a:solidFill>
                <a:round/>
                <a:headEnd/>
                <a:tailEnd/>
              </a:ln>
            </p:spPr>
            <p:txBody>
              <a:bodyPr/>
              <a:lstStyle/>
              <a:p>
                <a:endParaRPr lang="en-US"/>
              </a:p>
            </p:txBody>
          </p:sp>
          <p:sp>
            <p:nvSpPr>
              <p:cNvPr id="53020" name="Line 5076"/>
              <p:cNvSpPr>
                <a:spLocks noChangeShapeType="1"/>
              </p:cNvSpPr>
              <p:nvPr/>
            </p:nvSpPr>
            <p:spPr bwMode="auto">
              <a:xfrm>
                <a:off x="4280" y="2835"/>
                <a:ext cx="0" cy="0"/>
              </a:xfrm>
              <a:prstGeom prst="line">
                <a:avLst/>
              </a:prstGeom>
              <a:noFill/>
              <a:ln w="7938">
                <a:solidFill>
                  <a:srgbClr val="000000"/>
                </a:solidFill>
                <a:round/>
                <a:headEnd/>
                <a:tailEnd/>
              </a:ln>
            </p:spPr>
            <p:txBody>
              <a:bodyPr/>
              <a:lstStyle/>
              <a:p>
                <a:endParaRPr lang="en-US"/>
              </a:p>
            </p:txBody>
          </p:sp>
          <p:sp>
            <p:nvSpPr>
              <p:cNvPr id="53021" name="Line 5077"/>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2" name="Line 5078"/>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3" name="Line 5079"/>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4" name="Line 5080"/>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5" name="Line 5081"/>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6" name="Line 5082"/>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7" name="Line 5083"/>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8" name="Line 5084"/>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29" name="Line 5085"/>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0" name="Line 5086"/>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1" name="Line 5087"/>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2" name="Line 5088"/>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3" name="Line 5089"/>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4" name="Line 5090"/>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5" name="Line 5091"/>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6" name="Line 5092"/>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7" name="Line 5093"/>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8" name="Line 5094"/>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39" name="Line 5095"/>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40" name="Line 5096"/>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41" name="Line 5097"/>
              <p:cNvSpPr>
                <a:spLocks noChangeShapeType="1"/>
              </p:cNvSpPr>
              <p:nvPr/>
            </p:nvSpPr>
            <p:spPr bwMode="auto">
              <a:xfrm flipV="1">
                <a:off x="4261" y="2835"/>
                <a:ext cx="19" cy="11"/>
              </a:xfrm>
              <a:prstGeom prst="line">
                <a:avLst/>
              </a:prstGeom>
              <a:noFill/>
              <a:ln w="7938">
                <a:solidFill>
                  <a:srgbClr val="000000"/>
                </a:solidFill>
                <a:round/>
                <a:headEnd/>
                <a:tailEnd/>
              </a:ln>
            </p:spPr>
            <p:txBody>
              <a:bodyPr/>
              <a:lstStyle/>
              <a:p>
                <a:endParaRPr lang="en-US"/>
              </a:p>
            </p:txBody>
          </p:sp>
          <p:sp>
            <p:nvSpPr>
              <p:cNvPr id="53042" name="Line 5098"/>
              <p:cNvSpPr>
                <a:spLocks noChangeShapeType="1"/>
              </p:cNvSpPr>
              <p:nvPr/>
            </p:nvSpPr>
            <p:spPr bwMode="auto">
              <a:xfrm>
                <a:off x="4286" y="2853"/>
                <a:ext cx="0" cy="0"/>
              </a:xfrm>
              <a:prstGeom prst="line">
                <a:avLst/>
              </a:prstGeom>
              <a:noFill/>
              <a:ln w="7938">
                <a:solidFill>
                  <a:srgbClr val="000000"/>
                </a:solidFill>
                <a:round/>
                <a:headEnd/>
                <a:tailEnd/>
              </a:ln>
            </p:spPr>
            <p:txBody>
              <a:bodyPr/>
              <a:lstStyle/>
              <a:p>
                <a:endParaRPr lang="en-US"/>
              </a:p>
            </p:txBody>
          </p:sp>
          <p:sp>
            <p:nvSpPr>
              <p:cNvPr id="53043" name="Line 5099"/>
              <p:cNvSpPr>
                <a:spLocks noChangeShapeType="1"/>
              </p:cNvSpPr>
              <p:nvPr/>
            </p:nvSpPr>
            <p:spPr bwMode="auto">
              <a:xfrm>
                <a:off x="4268" y="2864"/>
                <a:ext cx="0" cy="0"/>
              </a:xfrm>
              <a:prstGeom prst="line">
                <a:avLst/>
              </a:prstGeom>
              <a:noFill/>
              <a:ln w="7938">
                <a:solidFill>
                  <a:srgbClr val="000000"/>
                </a:solidFill>
                <a:round/>
                <a:headEnd/>
                <a:tailEnd/>
              </a:ln>
            </p:spPr>
            <p:txBody>
              <a:bodyPr/>
              <a:lstStyle/>
              <a:p>
                <a:endParaRPr lang="en-US"/>
              </a:p>
            </p:txBody>
          </p:sp>
          <p:sp>
            <p:nvSpPr>
              <p:cNvPr id="53044" name="Line 5100"/>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45" name="Line 5101"/>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46" name="Line 5102"/>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47" name="Line 5103"/>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48" name="Line 5104"/>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49" name="Line 5105"/>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0" name="Line 5106"/>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1" name="Line 5107"/>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2" name="Line 5108"/>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3" name="Line 5109"/>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4" name="Line 5110"/>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5" name="Line 5111"/>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6" name="Line 5112"/>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7" name="Line 5113"/>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8" name="Line 5114"/>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59" name="Line 5115"/>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0" name="Line 5116"/>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1" name="Line 5117"/>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2" name="Line 5118"/>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3" name="Line 5119"/>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4" name="Line 5120"/>
              <p:cNvSpPr>
                <a:spLocks noChangeShapeType="1"/>
              </p:cNvSpPr>
              <p:nvPr/>
            </p:nvSpPr>
            <p:spPr bwMode="auto">
              <a:xfrm flipH="1">
                <a:off x="4268" y="2853"/>
                <a:ext cx="18" cy="11"/>
              </a:xfrm>
              <a:prstGeom prst="line">
                <a:avLst/>
              </a:prstGeom>
              <a:noFill/>
              <a:ln w="7938">
                <a:solidFill>
                  <a:srgbClr val="000000"/>
                </a:solidFill>
                <a:round/>
                <a:headEnd/>
                <a:tailEnd/>
              </a:ln>
            </p:spPr>
            <p:txBody>
              <a:bodyPr/>
              <a:lstStyle/>
              <a:p>
                <a:endParaRPr lang="en-US"/>
              </a:p>
            </p:txBody>
          </p:sp>
          <p:sp>
            <p:nvSpPr>
              <p:cNvPr id="53065" name="Line 5121"/>
              <p:cNvSpPr>
                <a:spLocks noChangeShapeType="1"/>
              </p:cNvSpPr>
              <p:nvPr/>
            </p:nvSpPr>
            <p:spPr bwMode="auto">
              <a:xfrm>
                <a:off x="4293" y="2880"/>
                <a:ext cx="0" cy="0"/>
              </a:xfrm>
              <a:prstGeom prst="line">
                <a:avLst/>
              </a:prstGeom>
              <a:noFill/>
              <a:ln w="7938">
                <a:solidFill>
                  <a:srgbClr val="000000"/>
                </a:solidFill>
                <a:round/>
                <a:headEnd/>
                <a:tailEnd/>
              </a:ln>
            </p:spPr>
            <p:txBody>
              <a:bodyPr/>
              <a:lstStyle/>
              <a:p>
                <a:endParaRPr lang="en-US"/>
              </a:p>
            </p:txBody>
          </p:sp>
          <p:sp>
            <p:nvSpPr>
              <p:cNvPr id="53066" name="Line 5122"/>
              <p:cNvSpPr>
                <a:spLocks noChangeShapeType="1"/>
              </p:cNvSpPr>
              <p:nvPr/>
            </p:nvSpPr>
            <p:spPr bwMode="auto">
              <a:xfrm>
                <a:off x="4275" y="2890"/>
                <a:ext cx="0" cy="0"/>
              </a:xfrm>
              <a:prstGeom prst="line">
                <a:avLst/>
              </a:prstGeom>
              <a:noFill/>
              <a:ln w="7938">
                <a:solidFill>
                  <a:srgbClr val="000000"/>
                </a:solidFill>
                <a:round/>
                <a:headEnd/>
                <a:tailEnd/>
              </a:ln>
            </p:spPr>
            <p:txBody>
              <a:bodyPr/>
              <a:lstStyle/>
              <a:p>
                <a:endParaRPr lang="en-US"/>
              </a:p>
            </p:txBody>
          </p:sp>
          <p:sp>
            <p:nvSpPr>
              <p:cNvPr id="53067" name="Line 5123"/>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68" name="Line 5124"/>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69" name="Line 5125"/>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0" name="Line 5126"/>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1" name="Line 5127"/>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2" name="Line 5128"/>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3" name="Line 5129"/>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4" name="Line 5130"/>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5" name="Line 5131"/>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6" name="Line 5132"/>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7" name="Line 5133"/>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8" name="Line 5134"/>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79" name="Line 5135"/>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0" name="Line 5136"/>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1" name="Line 5137"/>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2" name="Line 5138"/>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3" name="Line 5139"/>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4" name="Line 5140"/>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5" name="Line 5141"/>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6" name="Line 5142"/>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7" name="Line 5143"/>
              <p:cNvSpPr>
                <a:spLocks noChangeShapeType="1"/>
              </p:cNvSpPr>
              <p:nvPr/>
            </p:nvSpPr>
            <p:spPr bwMode="auto">
              <a:xfrm flipH="1">
                <a:off x="4275" y="2880"/>
                <a:ext cx="18" cy="10"/>
              </a:xfrm>
              <a:prstGeom prst="line">
                <a:avLst/>
              </a:prstGeom>
              <a:noFill/>
              <a:ln w="7938">
                <a:solidFill>
                  <a:srgbClr val="000000"/>
                </a:solidFill>
                <a:round/>
                <a:headEnd/>
                <a:tailEnd/>
              </a:ln>
            </p:spPr>
            <p:txBody>
              <a:bodyPr/>
              <a:lstStyle/>
              <a:p>
                <a:endParaRPr lang="en-US"/>
              </a:p>
            </p:txBody>
          </p:sp>
          <p:sp>
            <p:nvSpPr>
              <p:cNvPr id="53088" name="Line 5144"/>
              <p:cNvSpPr>
                <a:spLocks noChangeShapeType="1"/>
              </p:cNvSpPr>
              <p:nvPr/>
            </p:nvSpPr>
            <p:spPr bwMode="auto">
              <a:xfrm>
                <a:off x="4296" y="2905"/>
                <a:ext cx="0" cy="0"/>
              </a:xfrm>
              <a:prstGeom prst="line">
                <a:avLst/>
              </a:prstGeom>
              <a:noFill/>
              <a:ln w="7938">
                <a:solidFill>
                  <a:srgbClr val="000000"/>
                </a:solidFill>
                <a:round/>
                <a:headEnd/>
                <a:tailEnd/>
              </a:ln>
            </p:spPr>
            <p:txBody>
              <a:bodyPr/>
              <a:lstStyle/>
              <a:p>
                <a:endParaRPr lang="en-US"/>
              </a:p>
            </p:txBody>
          </p:sp>
          <p:sp>
            <p:nvSpPr>
              <p:cNvPr id="53089" name="Line 5145"/>
              <p:cNvSpPr>
                <a:spLocks noChangeShapeType="1"/>
              </p:cNvSpPr>
              <p:nvPr/>
            </p:nvSpPr>
            <p:spPr bwMode="auto">
              <a:xfrm>
                <a:off x="4278" y="2916"/>
                <a:ext cx="0" cy="0"/>
              </a:xfrm>
              <a:prstGeom prst="line">
                <a:avLst/>
              </a:prstGeom>
              <a:noFill/>
              <a:ln w="7938">
                <a:solidFill>
                  <a:srgbClr val="000000"/>
                </a:solidFill>
                <a:round/>
                <a:headEnd/>
                <a:tailEnd/>
              </a:ln>
            </p:spPr>
            <p:txBody>
              <a:bodyPr/>
              <a:lstStyle/>
              <a:p>
                <a:endParaRPr lang="en-US"/>
              </a:p>
            </p:txBody>
          </p:sp>
          <p:sp>
            <p:nvSpPr>
              <p:cNvPr id="53090" name="Line 5146"/>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1" name="Line 5147"/>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2" name="Line 5148"/>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3" name="Line 5149"/>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4" name="Line 5150"/>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5" name="Line 5151"/>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6" name="Line 5152"/>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7" name="Line 5153"/>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8" name="Line 5154"/>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099" name="Line 5155"/>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0" name="Line 5156"/>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1" name="Line 5157"/>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2" name="Line 5158"/>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3" name="Line 5159"/>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4" name="Line 5160"/>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5" name="Line 5161"/>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6" name="Line 5162"/>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7" name="Line 5163"/>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8" name="Line 5164"/>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09" name="Line 5165"/>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10" name="Line 5166"/>
              <p:cNvSpPr>
                <a:spLocks noChangeShapeType="1"/>
              </p:cNvSpPr>
              <p:nvPr/>
            </p:nvSpPr>
            <p:spPr bwMode="auto">
              <a:xfrm flipH="1">
                <a:off x="4278" y="2905"/>
                <a:ext cx="18" cy="11"/>
              </a:xfrm>
              <a:prstGeom prst="line">
                <a:avLst/>
              </a:prstGeom>
              <a:noFill/>
              <a:ln w="7938">
                <a:solidFill>
                  <a:srgbClr val="000000"/>
                </a:solidFill>
                <a:round/>
                <a:headEnd/>
                <a:tailEnd/>
              </a:ln>
            </p:spPr>
            <p:txBody>
              <a:bodyPr/>
              <a:lstStyle/>
              <a:p>
                <a:endParaRPr lang="en-US"/>
              </a:p>
            </p:txBody>
          </p:sp>
          <p:sp>
            <p:nvSpPr>
              <p:cNvPr id="53111" name="Line 5167"/>
              <p:cNvSpPr>
                <a:spLocks noChangeShapeType="1"/>
              </p:cNvSpPr>
              <p:nvPr/>
            </p:nvSpPr>
            <p:spPr bwMode="auto">
              <a:xfrm>
                <a:off x="4295" y="2928"/>
                <a:ext cx="0" cy="0"/>
              </a:xfrm>
              <a:prstGeom prst="line">
                <a:avLst/>
              </a:prstGeom>
              <a:noFill/>
              <a:ln w="7938">
                <a:solidFill>
                  <a:srgbClr val="000000"/>
                </a:solidFill>
                <a:round/>
                <a:headEnd/>
                <a:tailEnd/>
              </a:ln>
            </p:spPr>
            <p:txBody>
              <a:bodyPr/>
              <a:lstStyle/>
              <a:p>
                <a:endParaRPr lang="en-US"/>
              </a:p>
            </p:txBody>
          </p:sp>
          <p:sp>
            <p:nvSpPr>
              <p:cNvPr id="53112" name="Line 5168"/>
              <p:cNvSpPr>
                <a:spLocks noChangeShapeType="1"/>
              </p:cNvSpPr>
              <p:nvPr/>
            </p:nvSpPr>
            <p:spPr bwMode="auto">
              <a:xfrm>
                <a:off x="4276" y="2939"/>
                <a:ext cx="0" cy="0"/>
              </a:xfrm>
              <a:prstGeom prst="line">
                <a:avLst/>
              </a:prstGeom>
              <a:noFill/>
              <a:ln w="7938">
                <a:solidFill>
                  <a:srgbClr val="000000"/>
                </a:solidFill>
                <a:round/>
                <a:headEnd/>
                <a:tailEnd/>
              </a:ln>
            </p:spPr>
            <p:txBody>
              <a:bodyPr/>
              <a:lstStyle/>
              <a:p>
                <a:endParaRPr lang="en-US"/>
              </a:p>
            </p:txBody>
          </p:sp>
          <p:sp>
            <p:nvSpPr>
              <p:cNvPr id="53113" name="Line 5169"/>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4" name="Line 5170"/>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5" name="Line 5171"/>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6" name="Line 5172"/>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7" name="Line 5173"/>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8" name="Line 5174"/>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19" name="Line 5175"/>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0" name="Line 5176"/>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1" name="Line 5177"/>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2" name="Line 5178"/>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3" name="Line 5179"/>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4" name="Line 5180"/>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5" name="Line 5181"/>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6" name="Line 5182"/>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7" name="Line 5183"/>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8" name="Line 5184"/>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29" name="Line 5185"/>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30" name="Line 5186"/>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31" name="Line 5187"/>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32" name="Line 5188"/>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33" name="Line 5189"/>
              <p:cNvSpPr>
                <a:spLocks noChangeShapeType="1"/>
              </p:cNvSpPr>
              <p:nvPr/>
            </p:nvSpPr>
            <p:spPr bwMode="auto">
              <a:xfrm flipH="1">
                <a:off x="4276" y="2928"/>
                <a:ext cx="19" cy="11"/>
              </a:xfrm>
              <a:prstGeom prst="line">
                <a:avLst/>
              </a:prstGeom>
              <a:noFill/>
              <a:ln w="7938">
                <a:solidFill>
                  <a:srgbClr val="000000"/>
                </a:solidFill>
                <a:round/>
                <a:headEnd/>
                <a:tailEnd/>
              </a:ln>
            </p:spPr>
            <p:txBody>
              <a:bodyPr/>
              <a:lstStyle/>
              <a:p>
                <a:endParaRPr lang="en-US"/>
              </a:p>
            </p:txBody>
          </p:sp>
          <p:sp>
            <p:nvSpPr>
              <p:cNvPr id="53134" name="Line 5190"/>
              <p:cNvSpPr>
                <a:spLocks noChangeShapeType="1"/>
              </p:cNvSpPr>
              <p:nvPr/>
            </p:nvSpPr>
            <p:spPr bwMode="auto">
              <a:xfrm>
                <a:off x="4275" y="2946"/>
                <a:ext cx="0" cy="0"/>
              </a:xfrm>
              <a:prstGeom prst="line">
                <a:avLst/>
              </a:prstGeom>
              <a:noFill/>
              <a:ln w="7938">
                <a:solidFill>
                  <a:srgbClr val="000000"/>
                </a:solidFill>
                <a:round/>
                <a:headEnd/>
                <a:tailEnd/>
              </a:ln>
            </p:spPr>
            <p:txBody>
              <a:bodyPr/>
              <a:lstStyle/>
              <a:p>
                <a:endParaRPr lang="en-US"/>
              </a:p>
            </p:txBody>
          </p:sp>
          <p:sp>
            <p:nvSpPr>
              <p:cNvPr id="53135" name="Line 5191"/>
              <p:cNvSpPr>
                <a:spLocks noChangeShapeType="1"/>
              </p:cNvSpPr>
              <p:nvPr/>
            </p:nvSpPr>
            <p:spPr bwMode="auto">
              <a:xfrm>
                <a:off x="4273" y="2947"/>
                <a:ext cx="0" cy="0"/>
              </a:xfrm>
              <a:prstGeom prst="line">
                <a:avLst/>
              </a:prstGeom>
              <a:noFill/>
              <a:ln w="7938">
                <a:solidFill>
                  <a:srgbClr val="000000"/>
                </a:solidFill>
                <a:round/>
                <a:headEnd/>
                <a:tailEnd/>
              </a:ln>
            </p:spPr>
            <p:txBody>
              <a:bodyPr/>
              <a:lstStyle/>
              <a:p>
                <a:endParaRPr lang="en-US"/>
              </a:p>
            </p:txBody>
          </p:sp>
          <p:sp>
            <p:nvSpPr>
              <p:cNvPr id="53136" name="Line 5192"/>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37" name="Line 5193"/>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38" name="Line 5194"/>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39" name="Line 5195"/>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0" name="Line 5196"/>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1" name="Line 5197"/>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2" name="Line 5198"/>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3" name="Line 5199"/>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4" name="Line 5200"/>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5" name="Line 5201"/>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6" name="Line 5202"/>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7" name="Line 5203"/>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8" name="Line 5204"/>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49" name="Line 5205"/>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0" name="Line 5206"/>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1" name="Line 5207"/>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2" name="Line 5208"/>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3" name="Line 5209"/>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4" name="Line 5210"/>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5" name="Line 5211"/>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6" name="Line 5212"/>
              <p:cNvSpPr>
                <a:spLocks noChangeShapeType="1"/>
              </p:cNvSpPr>
              <p:nvPr/>
            </p:nvSpPr>
            <p:spPr bwMode="auto">
              <a:xfrm flipH="1">
                <a:off x="4273" y="2946"/>
                <a:ext cx="2" cy="1"/>
              </a:xfrm>
              <a:prstGeom prst="line">
                <a:avLst/>
              </a:prstGeom>
              <a:noFill/>
              <a:ln w="7938">
                <a:solidFill>
                  <a:srgbClr val="000000"/>
                </a:solidFill>
                <a:round/>
                <a:headEnd/>
                <a:tailEnd/>
              </a:ln>
            </p:spPr>
            <p:txBody>
              <a:bodyPr/>
              <a:lstStyle/>
              <a:p>
                <a:endParaRPr lang="en-US"/>
              </a:p>
            </p:txBody>
          </p:sp>
          <p:sp>
            <p:nvSpPr>
              <p:cNvPr id="53157" name="Freeform 5213"/>
              <p:cNvSpPr>
                <a:spLocks/>
              </p:cNvSpPr>
              <p:nvPr/>
            </p:nvSpPr>
            <p:spPr bwMode="auto">
              <a:xfrm>
                <a:off x="4062" y="2471"/>
                <a:ext cx="50" cy="75"/>
              </a:xfrm>
              <a:custGeom>
                <a:avLst/>
                <a:gdLst>
                  <a:gd name="T0" fmla="*/ 0 w 298"/>
                  <a:gd name="T1" fmla="*/ 2 h 448"/>
                  <a:gd name="T2" fmla="*/ 0 w 298"/>
                  <a:gd name="T3" fmla="*/ 2 h 448"/>
                  <a:gd name="T4" fmla="*/ 0 w 298"/>
                  <a:gd name="T5" fmla="*/ 2 h 448"/>
                  <a:gd name="T6" fmla="*/ 1 w 298"/>
                  <a:gd name="T7" fmla="*/ 2 h 448"/>
                  <a:gd name="T8" fmla="*/ 1 w 298"/>
                  <a:gd name="T9" fmla="*/ 2 h 448"/>
                  <a:gd name="T10" fmla="*/ 1 w 298"/>
                  <a:gd name="T11" fmla="*/ 2 h 448"/>
                  <a:gd name="T12" fmla="*/ 1 w 298"/>
                  <a:gd name="T13" fmla="*/ 1 h 448"/>
                  <a:gd name="T14" fmla="*/ 1 w 298"/>
                  <a:gd name="T15" fmla="*/ 1 h 448"/>
                  <a:gd name="T16" fmla="*/ 1 w 298"/>
                  <a:gd name="T17" fmla="*/ 1 h 448"/>
                  <a:gd name="T18" fmla="*/ 1 w 298"/>
                  <a:gd name="T19" fmla="*/ 1 h 448"/>
                  <a:gd name="T20" fmla="*/ 1 w 298"/>
                  <a:gd name="T21" fmla="*/ 1 h 448"/>
                  <a:gd name="T22" fmla="*/ 1 w 298"/>
                  <a:gd name="T23" fmla="*/ 1 h 448"/>
                  <a:gd name="T24" fmla="*/ 1 w 298"/>
                  <a:gd name="T25" fmla="*/ 1 h 448"/>
                  <a:gd name="T26" fmla="*/ 1 w 298"/>
                  <a:gd name="T27" fmla="*/ 1 h 448"/>
                  <a:gd name="T28" fmla="*/ 1 w 298"/>
                  <a:gd name="T29" fmla="*/ 1 h 448"/>
                  <a:gd name="T30" fmla="*/ 1 w 298"/>
                  <a:gd name="T31" fmla="*/ 1 h 448"/>
                  <a:gd name="T32" fmla="*/ 1 w 298"/>
                  <a:gd name="T33" fmla="*/ 1 h 448"/>
                  <a:gd name="T34" fmla="*/ 1 w 298"/>
                  <a:gd name="T35" fmla="*/ 0 h 448"/>
                  <a:gd name="T36" fmla="*/ 1 w 298"/>
                  <a:gd name="T37" fmla="*/ 0 h 448"/>
                  <a:gd name="T38" fmla="*/ 1 w 298"/>
                  <a:gd name="T39" fmla="*/ 0 h 448"/>
                  <a:gd name="T40" fmla="*/ 1 w 298"/>
                  <a:gd name="T41" fmla="*/ 0 h 448"/>
                  <a:gd name="T42" fmla="*/ 1 w 298"/>
                  <a:gd name="T43" fmla="*/ 0 h 448"/>
                  <a:gd name="T44" fmla="*/ 1 w 298"/>
                  <a:gd name="T45" fmla="*/ 0 h 4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8"/>
                  <a:gd name="T70" fmla="*/ 0 h 448"/>
                  <a:gd name="T71" fmla="*/ 298 w 298"/>
                  <a:gd name="T72" fmla="*/ 448 h 4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8" h="448">
                    <a:moveTo>
                      <a:pt x="0" y="448"/>
                    </a:moveTo>
                    <a:lnTo>
                      <a:pt x="35" y="426"/>
                    </a:lnTo>
                    <a:lnTo>
                      <a:pt x="68" y="401"/>
                    </a:lnTo>
                    <a:lnTo>
                      <a:pt x="99" y="376"/>
                    </a:lnTo>
                    <a:lnTo>
                      <a:pt x="127" y="349"/>
                    </a:lnTo>
                    <a:lnTo>
                      <a:pt x="155" y="323"/>
                    </a:lnTo>
                    <a:lnTo>
                      <a:pt x="178" y="296"/>
                    </a:lnTo>
                    <a:lnTo>
                      <a:pt x="201" y="269"/>
                    </a:lnTo>
                    <a:lnTo>
                      <a:pt x="222" y="240"/>
                    </a:lnTo>
                    <a:lnTo>
                      <a:pt x="239" y="211"/>
                    </a:lnTo>
                    <a:lnTo>
                      <a:pt x="255" y="181"/>
                    </a:lnTo>
                    <a:lnTo>
                      <a:pt x="261" y="167"/>
                    </a:lnTo>
                    <a:lnTo>
                      <a:pt x="268" y="152"/>
                    </a:lnTo>
                    <a:lnTo>
                      <a:pt x="274" y="137"/>
                    </a:lnTo>
                    <a:lnTo>
                      <a:pt x="278" y="122"/>
                    </a:lnTo>
                    <a:lnTo>
                      <a:pt x="283" y="108"/>
                    </a:lnTo>
                    <a:lnTo>
                      <a:pt x="287" y="92"/>
                    </a:lnTo>
                    <a:lnTo>
                      <a:pt x="291" y="77"/>
                    </a:lnTo>
                    <a:lnTo>
                      <a:pt x="293" y="61"/>
                    </a:lnTo>
                    <a:lnTo>
                      <a:pt x="295" y="46"/>
                    </a:lnTo>
                    <a:lnTo>
                      <a:pt x="297" y="31"/>
                    </a:lnTo>
                    <a:lnTo>
                      <a:pt x="298" y="15"/>
                    </a:lnTo>
                    <a:lnTo>
                      <a:pt x="298" y="0"/>
                    </a:lnTo>
                  </a:path>
                </a:pathLst>
              </a:custGeom>
              <a:noFill/>
              <a:ln w="7938">
                <a:solidFill>
                  <a:srgbClr val="000000"/>
                </a:solidFill>
                <a:prstDash val="solid"/>
                <a:round/>
                <a:headEnd/>
                <a:tailEnd/>
              </a:ln>
            </p:spPr>
            <p:txBody>
              <a:bodyPr/>
              <a:lstStyle/>
              <a:p>
                <a:endParaRPr lang="en-US"/>
              </a:p>
            </p:txBody>
          </p:sp>
          <p:sp>
            <p:nvSpPr>
              <p:cNvPr id="53158" name="Freeform 5214"/>
              <p:cNvSpPr>
                <a:spLocks/>
              </p:cNvSpPr>
              <p:nvPr/>
            </p:nvSpPr>
            <p:spPr bwMode="auto">
              <a:xfrm>
                <a:off x="3784" y="2464"/>
                <a:ext cx="267" cy="64"/>
              </a:xfrm>
              <a:custGeom>
                <a:avLst/>
                <a:gdLst>
                  <a:gd name="T0" fmla="*/ 0 w 1602"/>
                  <a:gd name="T1" fmla="*/ 0 h 389"/>
                  <a:gd name="T2" fmla="*/ 0 w 1602"/>
                  <a:gd name="T3" fmla="*/ 0 h 389"/>
                  <a:gd name="T4" fmla="*/ 0 w 1602"/>
                  <a:gd name="T5" fmla="*/ 0 h 389"/>
                  <a:gd name="T6" fmla="*/ 0 w 1602"/>
                  <a:gd name="T7" fmla="*/ 1 h 389"/>
                  <a:gd name="T8" fmla="*/ 1 w 1602"/>
                  <a:gd name="T9" fmla="*/ 1 h 389"/>
                  <a:gd name="T10" fmla="*/ 1 w 1602"/>
                  <a:gd name="T11" fmla="*/ 1 h 389"/>
                  <a:gd name="T12" fmla="*/ 1 w 1602"/>
                  <a:gd name="T13" fmla="*/ 1 h 389"/>
                  <a:gd name="T14" fmla="*/ 1 w 1602"/>
                  <a:gd name="T15" fmla="*/ 1 h 389"/>
                  <a:gd name="T16" fmla="*/ 1 w 1602"/>
                  <a:gd name="T17" fmla="*/ 1 h 389"/>
                  <a:gd name="T18" fmla="*/ 2 w 1602"/>
                  <a:gd name="T19" fmla="*/ 1 h 389"/>
                  <a:gd name="T20" fmla="*/ 2 w 1602"/>
                  <a:gd name="T21" fmla="*/ 1 h 389"/>
                  <a:gd name="T22" fmla="*/ 2 w 1602"/>
                  <a:gd name="T23" fmla="*/ 2 h 389"/>
                  <a:gd name="T24" fmla="*/ 2 w 1602"/>
                  <a:gd name="T25" fmla="*/ 2 h 389"/>
                  <a:gd name="T26" fmla="*/ 3 w 1602"/>
                  <a:gd name="T27" fmla="*/ 2 h 389"/>
                  <a:gd name="T28" fmla="*/ 3 w 1602"/>
                  <a:gd name="T29" fmla="*/ 2 h 389"/>
                  <a:gd name="T30" fmla="*/ 4 w 1602"/>
                  <a:gd name="T31" fmla="*/ 2 h 389"/>
                  <a:gd name="T32" fmla="*/ 4 w 1602"/>
                  <a:gd name="T33" fmla="*/ 2 h 389"/>
                  <a:gd name="T34" fmla="*/ 4 w 1602"/>
                  <a:gd name="T35" fmla="*/ 2 h 389"/>
                  <a:gd name="T36" fmla="*/ 4 w 1602"/>
                  <a:gd name="T37" fmla="*/ 2 h 389"/>
                  <a:gd name="T38" fmla="*/ 5 w 1602"/>
                  <a:gd name="T39" fmla="*/ 2 h 389"/>
                  <a:gd name="T40" fmla="*/ 5 w 1602"/>
                  <a:gd name="T41" fmla="*/ 2 h 389"/>
                  <a:gd name="T42" fmla="*/ 6 w 1602"/>
                  <a:gd name="T43" fmla="*/ 1 h 389"/>
                  <a:gd name="T44" fmla="*/ 6 w 1602"/>
                  <a:gd name="T45" fmla="*/ 1 h 389"/>
                  <a:gd name="T46" fmla="*/ 6 w 1602"/>
                  <a:gd name="T47" fmla="*/ 1 h 389"/>
                  <a:gd name="T48" fmla="*/ 6 w 1602"/>
                  <a:gd name="T49" fmla="*/ 1 h 389"/>
                  <a:gd name="T50" fmla="*/ 7 w 1602"/>
                  <a:gd name="T51" fmla="*/ 1 h 389"/>
                  <a:gd name="T52" fmla="*/ 7 w 1602"/>
                  <a:gd name="T53" fmla="*/ 1 h 389"/>
                  <a:gd name="T54" fmla="*/ 7 w 1602"/>
                  <a:gd name="T55" fmla="*/ 1 h 389"/>
                  <a:gd name="T56" fmla="*/ 7 w 1602"/>
                  <a:gd name="T57" fmla="*/ 1 h 389"/>
                  <a:gd name="T58" fmla="*/ 7 w 1602"/>
                  <a:gd name="T59" fmla="*/ 0 h 389"/>
                  <a:gd name="T60" fmla="*/ 7 w 1602"/>
                  <a:gd name="T61" fmla="*/ 0 h 389"/>
                  <a:gd name="T62" fmla="*/ 7 w 1602"/>
                  <a:gd name="T63" fmla="*/ 0 h 3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2"/>
                  <a:gd name="T97" fmla="*/ 0 h 389"/>
                  <a:gd name="T98" fmla="*/ 1602 w 1602"/>
                  <a:gd name="T99" fmla="*/ 389 h 38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2" h="389">
                    <a:moveTo>
                      <a:pt x="0" y="0"/>
                    </a:moveTo>
                    <a:lnTo>
                      <a:pt x="7" y="21"/>
                    </a:lnTo>
                    <a:lnTo>
                      <a:pt x="16" y="41"/>
                    </a:lnTo>
                    <a:lnTo>
                      <a:pt x="26" y="62"/>
                    </a:lnTo>
                    <a:lnTo>
                      <a:pt x="38" y="81"/>
                    </a:lnTo>
                    <a:lnTo>
                      <a:pt x="51" y="100"/>
                    </a:lnTo>
                    <a:lnTo>
                      <a:pt x="66" y="120"/>
                    </a:lnTo>
                    <a:lnTo>
                      <a:pt x="82" y="138"/>
                    </a:lnTo>
                    <a:lnTo>
                      <a:pt x="99" y="156"/>
                    </a:lnTo>
                    <a:lnTo>
                      <a:pt x="117" y="173"/>
                    </a:lnTo>
                    <a:lnTo>
                      <a:pt x="136" y="190"/>
                    </a:lnTo>
                    <a:lnTo>
                      <a:pt x="158" y="206"/>
                    </a:lnTo>
                    <a:lnTo>
                      <a:pt x="180" y="222"/>
                    </a:lnTo>
                    <a:lnTo>
                      <a:pt x="203" y="237"/>
                    </a:lnTo>
                    <a:lnTo>
                      <a:pt x="227" y="251"/>
                    </a:lnTo>
                    <a:lnTo>
                      <a:pt x="252" y="265"/>
                    </a:lnTo>
                    <a:lnTo>
                      <a:pt x="278" y="279"/>
                    </a:lnTo>
                    <a:lnTo>
                      <a:pt x="306" y="291"/>
                    </a:lnTo>
                    <a:lnTo>
                      <a:pt x="334" y="304"/>
                    </a:lnTo>
                    <a:lnTo>
                      <a:pt x="362" y="315"/>
                    </a:lnTo>
                    <a:lnTo>
                      <a:pt x="393" y="325"/>
                    </a:lnTo>
                    <a:lnTo>
                      <a:pt x="424" y="334"/>
                    </a:lnTo>
                    <a:lnTo>
                      <a:pt x="454" y="343"/>
                    </a:lnTo>
                    <a:lnTo>
                      <a:pt x="486" y="352"/>
                    </a:lnTo>
                    <a:lnTo>
                      <a:pt x="519" y="359"/>
                    </a:lnTo>
                    <a:lnTo>
                      <a:pt x="553" y="366"/>
                    </a:lnTo>
                    <a:lnTo>
                      <a:pt x="587" y="372"/>
                    </a:lnTo>
                    <a:lnTo>
                      <a:pt x="621" y="377"/>
                    </a:lnTo>
                    <a:lnTo>
                      <a:pt x="656" y="381"/>
                    </a:lnTo>
                    <a:lnTo>
                      <a:pt x="692" y="384"/>
                    </a:lnTo>
                    <a:lnTo>
                      <a:pt x="728" y="386"/>
                    </a:lnTo>
                    <a:lnTo>
                      <a:pt x="764" y="388"/>
                    </a:lnTo>
                    <a:lnTo>
                      <a:pt x="802" y="389"/>
                    </a:lnTo>
                    <a:lnTo>
                      <a:pt x="838" y="388"/>
                    </a:lnTo>
                    <a:lnTo>
                      <a:pt x="874" y="386"/>
                    </a:lnTo>
                    <a:lnTo>
                      <a:pt x="911" y="384"/>
                    </a:lnTo>
                    <a:lnTo>
                      <a:pt x="946" y="381"/>
                    </a:lnTo>
                    <a:lnTo>
                      <a:pt x="981" y="377"/>
                    </a:lnTo>
                    <a:lnTo>
                      <a:pt x="1016" y="372"/>
                    </a:lnTo>
                    <a:lnTo>
                      <a:pt x="1050" y="366"/>
                    </a:lnTo>
                    <a:lnTo>
                      <a:pt x="1083" y="359"/>
                    </a:lnTo>
                    <a:lnTo>
                      <a:pt x="1116" y="352"/>
                    </a:lnTo>
                    <a:lnTo>
                      <a:pt x="1148" y="343"/>
                    </a:lnTo>
                    <a:lnTo>
                      <a:pt x="1180" y="334"/>
                    </a:lnTo>
                    <a:lnTo>
                      <a:pt x="1211" y="325"/>
                    </a:lnTo>
                    <a:lnTo>
                      <a:pt x="1240" y="315"/>
                    </a:lnTo>
                    <a:lnTo>
                      <a:pt x="1270" y="304"/>
                    </a:lnTo>
                    <a:lnTo>
                      <a:pt x="1297" y="291"/>
                    </a:lnTo>
                    <a:lnTo>
                      <a:pt x="1324" y="279"/>
                    </a:lnTo>
                    <a:lnTo>
                      <a:pt x="1350" y="265"/>
                    </a:lnTo>
                    <a:lnTo>
                      <a:pt x="1376" y="251"/>
                    </a:lnTo>
                    <a:lnTo>
                      <a:pt x="1400" y="237"/>
                    </a:lnTo>
                    <a:lnTo>
                      <a:pt x="1423" y="222"/>
                    </a:lnTo>
                    <a:lnTo>
                      <a:pt x="1446" y="206"/>
                    </a:lnTo>
                    <a:lnTo>
                      <a:pt x="1466" y="190"/>
                    </a:lnTo>
                    <a:lnTo>
                      <a:pt x="1485" y="173"/>
                    </a:lnTo>
                    <a:lnTo>
                      <a:pt x="1505" y="156"/>
                    </a:lnTo>
                    <a:lnTo>
                      <a:pt x="1522" y="138"/>
                    </a:lnTo>
                    <a:lnTo>
                      <a:pt x="1538" y="120"/>
                    </a:lnTo>
                    <a:lnTo>
                      <a:pt x="1551" y="100"/>
                    </a:lnTo>
                    <a:lnTo>
                      <a:pt x="1565" y="81"/>
                    </a:lnTo>
                    <a:lnTo>
                      <a:pt x="1576" y="62"/>
                    </a:lnTo>
                    <a:lnTo>
                      <a:pt x="1586" y="41"/>
                    </a:lnTo>
                    <a:lnTo>
                      <a:pt x="1596" y="21"/>
                    </a:lnTo>
                    <a:lnTo>
                      <a:pt x="1602" y="0"/>
                    </a:lnTo>
                  </a:path>
                </a:pathLst>
              </a:custGeom>
              <a:noFill/>
              <a:ln w="7938">
                <a:solidFill>
                  <a:srgbClr val="000000"/>
                </a:solidFill>
                <a:prstDash val="solid"/>
                <a:round/>
                <a:headEnd/>
                <a:tailEnd/>
              </a:ln>
            </p:spPr>
            <p:txBody>
              <a:bodyPr/>
              <a:lstStyle/>
              <a:p>
                <a:endParaRPr lang="en-US"/>
              </a:p>
            </p:txBody>
          </p:sp>
          <p:sp>
            <p:nvSpPr>
              <p:cNvPr id="53159" name="Freeform 5215"/>
              <p:cNvSpPr>
                <a:spLocks/>
              </p:cNvSpPr>
              <p:nvPr/>
            </p:nvSpPr>
            <p:spPr bwMode="auto">
              <a:xfrm>
                <a:off x="4050" y="2413"/>
                <a:ext cx="18" cy="41"/>
              </a:xfrm>
              <a:custGeom>
                <a:avLst/>
                <a:gdLst>
                  <a:gd name="T0" fmla="*/ 0 w 109"/>
                  <a:gd name="T1" fmla="*/ 1 h 249"/>
                  <a:gd name="T2" fmla="*/ 0 w 109"/>
                  <a:gd name="T3" fmla="*/ 1 h 249"/>
                  <a:gd name="T4" fmla="*/ 0 w 109"/>
                  <a:gd name="T5" fmla="*/ 1 h 249"/>
                  <a:gd name="T6" fmla="*/ 0 w 109"/>
                  <a:gd name="T7" fmla="*/ 1 h 249"/>
                  <a:gd name="T8" fmla="*/ 0 w 109"/>
                  <a:gd name="T9" fmla="*/ 1 h 249"/>
                  <a:gd name="T10" fmla="*/ 0 w 109"/>
                  <a:gd name="T11" fmla="*/ 1 h 249"/>
                  <a:gd name="T12" fmla="*/ 0 w 109"/>
                  <a:gd name="T13" fmla="*/ 1 h 249"/>
                  <a:gd name="T14" fmla="*/ 0 w 109"/>
                  <a:gd name="T15" fmla="*/ 1 h 249"/>
                  <a:gd name="T16" fmla="*/ 0 w 109"/>
                  <a:gd name="T17" fmla="*/ 0 h 249"/>
                  <a:gd name="T18" fmla="*/ 0 w 109"/>
                  <a:gd name="T19" fmla="*/ 0 h 249"/>
                  <a:gd name="T20" fmla="*/ 0 w 109"/>
                  <a:gd name="T21" fmla="*/ 0 h 249"/>
                  <a:gd name="T22" fmla="*/ 0 w 109"/>
                  <a:gd name="T23" fmla="*/ 0 h 249"/>
                  <a:gd name="T24" fmla="*/ 0 w 109"/>
                  <a:gd name="T25" fmla="*/ 0 h 249"/>
                  <a:gd name="T26" fmla="*/ 0 w 109"/>
                  <a:gd name="T27" fmla="*/ 0 h 249"/>
                  <a:gd name="T28" fmla="*/ 0 w 109"/>
                  <a:gd name="T29" fmla="*/ 0 h 249"/>
                  <a:gd name="T30" fmla="*/ 0 w 109"/>
                  <a:gd name="T31" fmla="*/ 0 h 249"/>
                  <a:gd name="T32" fmla="*/ 0 w 109"/>
                  <a:gd name="T33" fmla="*/ 0 h 2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249"/>
                  <a:gd name="T53" fmla="*/ 109 w 109"/>
                  <a:gd name="T54" fmla="*/ 249 h 2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249">
                    <a:moveTo>
                      <a:pt x="0" y="249"/>
                    </a:moveTo>
                    <a:lnTo>
                      <a:pt x="14" y="234"/>
                    </a:lnTo>
                    <a:lnTo>
                      <a:pt x="25" y="219"/>
                    </a:lnTo>
                    <a:lnTo>
                      <a:pt x="37" y="204"/>
                    </a:lnTo>
                    <a:lnTo>
                      <a:pt x="48" y="190"/>
                    </a:lnTo>
                    <a:lnTo>
                      <a:pt x="57" y="175"/>
                    </a:lnTo>
                    <a:lnTo>
                      <a:pt x="66" y="159"/>
                    </a:lnTo>
                    <a:lnTo>
                      <a:pt x="74" y="144"/>
                    </a:lnTo>
                    <a:lnTo>
                      <a:pt x="82" y="128"/>
                    </a:lnTo>
                    <a:lnTo>
                      <a:pt x="88" y="113"/>
                    </a:lnTo>
                    <a:lnTo>
                      <a:pt x="93" y="97"/>
                    </a:lnTo>
                    <a:lnTo>
                      <a:pt x="98" y="81"/>
                    </a:lnTo>
                    <a:lnTo>
                      <a:pt x="102" y="65"/>
                    </a:lnTo>
                    <a:lnTo>
                      <a:pt x="105" y="49"/>
                    </a:lnTo>
                    <a:lnTo>
                      <a:pt x="107" y="33"/>
                    </a:lnTo>
                    <a:lnTo>
                      <a:pt x="109" y="17"/>
                    </a:lnTo>
                    <a:lnTo>
                      <a:pt x="109" y="0"/>
                    </a:lnTo>
                  </a:path>
                </a:pathLst>
              </a:custGeom>
              <a:noFill/>
              <a:ln w="7938">
                <a:solidFill>
                  <a:srgbClr val="000000"/>
                </a:solidFill>
                <a:prstDash val="solid"/>
                <a:round/>
                <a:headEnd/>
                <a:tailEnd/>
              </a:ln>
            </p:spPr>
            <p:txBody>
              <a:bodyPr/>
              <a:lstStyle/>
              <a:p>
                <a:endParaRPr lang="en-US"/>
              </a:p>
            </p:txBody>
          </p:sp>
          <p:sp>
            <p:nvSpPr>
              <p:cNvPr id="53160" name="Freeform 5216"/>
              <p:cNvSpPr>
                <a:spLocks/>
              </p:cNvSpPr>
              <p:nvPr/>
            </p:nvSpPr>
            <p:spPr bwMode="auto">
              <a:xfrm>
                <a:off x="4049" y="2454"/>
                <a:ext cx="1" cy="0"/>
              </a:xfrm>
              <a:custGeom>
                <a:avLst/>
                <a:gdLst>
                  <a:gd name="T0" fmla="*/ 0 w 5"/>
                  <a:gd name="T1" fmla="*/ 0 h 5"/>
                  <a:gd name="T2" fmla="*/ 0 w 5"/>
                  <a:gd name="T3" fmla="*/ 0 h 5"/>
                  <a:gd name="T4" fmla="*/ 0 w 5"/>
                  <a:gd name="T5" fmla="*/ 0 h 5"/>
                  <a:gd name="T6" fmla="*/ 0 w 5"/>
                  <a:gd name="T7" fmla="*/ 0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0 w 5"/>
                  <a:gd name="T21" fmla="*/ 0 h 5"/>
                  <a:gd name="T22" fmla="*/ 0 w 5"/>
                  <a:gd name="T23" fmla="*/ 0 h 5"/>
                  <a:gd name="T24" fmla="*/ 0 w 5"/>
                  <a:gd name="T25" fmla="*/ 0 h 5"/>
                  <a:gd name="T26" fmla="*/ 0 w 5"/>
                  <a:gd name="T27" fmla="*/ 0 h 5"/>
                  <a:gd name="T28" fmla="*/ 0 w 5"/>
                  <a:gd name="T29" fmla="*/ 0 h 5"/>
                  <a:gd name="T30" fmla="*/ 0 w 5"/>
                  <a:gd name="T31" fmla="*/ 0 h 5"/>
                  <a:gd name="T32" fmla="*/ 0 w 5"/>
                  <a:gd name="T33" fmla="*/ 0 h 5"/>
                  <a:gd name="T34" fmla="*/ 0 w 5"/>
                  <a:gd name="T35" fmla="*/ 0 h 5"/>
                  <a:gd name="T36" fmla="*/ 0 w 5"/>
                  <a:gd name="T37" fmla="*/ 0 h 5"/>
                  <a:gd name="T38" fmla="*/ 0 w 5"/>
                  <a:gd name="T39" fmla="*/ 0 h 5"/>
                  <a:gd name="T40" fmla="*/ 0 w 5"/>
                  <a:gd name="T41" fmla="*/ 0 h 5"/>
                  <a:gd name="T42" fmla="*/ 0 w 5"/>
                  <a:gd name="T43" fmla="*/ 0 h 5"/>
                  <a:gd name="T44" fmla="*/ 0 w 5"/>
                  <a:gd name="T45" fmla="*/ 0 h 5"/>
                  <a:gd name="T46" fmla="*/ 0 w 5"/>
                  <a:gd name="T47" fmla="*/ 0 h 5"/>
                  <a:gd name="T48" fmla="*/ 0 w 5"/>
                  <a:gd name="T49" fmla="*/ 0 h 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
                  <a:gd name="T76" fmla="*/ 0 h 5"/>
                  <a:gd name="T77" fmla="*/ 5 w 5"/>
                  <a:gd name="T78" fmla="*/ 0 h 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 h="5">
                    <a:moveTo>
                      <a:pt x="0" y="0"/>
                    </a:moveTo>
                    <a:lnTo>
                      <a:pt x="0" y="0"/>
                    </a:lnTo>
                    <a:lnTo>
                      <a:pt x="0" y="1"/>
                    </a:lnTo>
                    <a:lnTo>
                      <a:pt x="0" y="3"/>
                    </a:lnTo>
                    <a:lnTo>
                      <a:pt x="0" y="4"/>
                    </a:lnTo>
                    <a:lnTo>
                      <a:pt x="1" y="5"/>
                    </a:lnTo>
                    <a:lnTo>
                      <a:pt x="2" y="5"/>
                    </a:lnTo>
                    <a:lnTo>
                      <a:pt x="3" y="5"/>
                    </a:lnTo>
                    <a:lnTo>
                      <a:pt x="4" y="5"/>
                    </a:lnTo>
                    <a:lnTo>
                      <a:pt x="4" y="4"/>
                    </a:lnTo>
                    <a:lnTo>
                      <a:pt x="5" y="4"/>
                    </a:lnTo>
                  </a:path>
                </a:pathLst>
              </a:custGeom>
              <a:noFill/>
              <a:ln w="7938">
                <a:solidFill>
                  <a:srgbClr val="000000"/>
                </a:solidFill>
                <a:prstDash val="solid"/>
                <a:round/>
                <a:headEnd/>
                <a:tailEnd/>
              </a:ln>
            </p:spPr>
            <p:txBody>
              <a:bodyPr/>
              <a:lstStyle/>
              <a:p>
                <a:endParaRPr lang="en-US"/>
              </a:p>
            </p:txBody>
          </p:sp>
          <p:sp>
            <p:nvSpPr>
              <p:cNvPr id="53161" name="Freeform 5217"/>
              <p:cNvSpPr>
                <a:spLocks/>
              </p:cNvSpPr>
              <p:nvPr/>
            </p:nvSpPr>
            <p:spPr bwMode="auto">
              <a:xfrm>
                <a:off x="4037" y="2413"/>
                <a:ext cx="12" cy="11"/>
              </a:xfrm>
              <a:custGeom>
                <a:avLst/>
                <a:gdLst>
                  <a:gd name="T0" fmla="*/ 0 w 73"/>
                  <a:gd name="T1" fmla="*/ 0 h 64"/>
                  <a:gd name="T2" fmla="*/ 0 w 73"/>
                  <a:gd name="T3" fmla="*/ 0 h 64"/>
                  <a:gd name="T4" fmla="*/ 0 w 73"/>
                  <a:gd name="T5" fmla="*/ 0 h 64"/>
                  <a:gd name="T6" fmla="*/ 0 w 73"/>
                  <a:gd name="T7" fmla="*/ 0 h 64"/>
                  <a:gd name="T8" fmla="*/ 0 w 73"/>
                  <a:gd name="T9" fmla="*/ 0 h 64"/>
                  <a:gd name="T10" fmla="*/ 0 60000 65536"/>
                  <a:gd name="T11" fmla="*/ 0 60000 65536"/>
                  <a:gd name="T12" fmla="*/ 0 60000 65536"/>
                  <a:gd name="T13" fmla="*/ 0 60000 65536"/>
                  <a:gd name="T14" fmla="*/ 0 60000 65536"/>
                  <a:gd name="T15" fmla="*/ 0 w 73"/>
                  <a:gd name="T16" fmla="*/ 0 h 64"/>
                  <a:gd name="T17" fmla="*/ 73 w 73"/>
                  <a:gd name="T18" fmla="*/ 64 h 64"/>
                </a:gdLst>
                <a:ahLst/>
                <a:cxnLst>
                  <a:cxn ang="T10">
                    <a:pos x="T0" y="T1"/>
                  </a:cxn>
                  <a:cxn ang="T11">
                    <a:pos x="T2" y="T3"/>
                  </a:cxn>
                  <a:cxn ang="T12">
                    <a:pos x="T4" y="T5"/>
                  </a:cxn>
                  <a:cxn ang="T13">
                    <a:pos x="T6" y="T7"/>
                  </a:cxn>
                  <a:cxn ang="T14">
                    <a:pos x="T8" y="T9"/>
                  </a:cxn>
                </a:cxnLst>
                <a:rect l="T15" t="T16" r="T17" b="T18"/>
                <a:pathLst>
                  <a:path w="73" h="64">
                    <a:moveTo>
                      <a:pt x="0" y="64"/>
                    </a:moveTo>
                    <a:lnTo>
                      <a:pt x="19" y="48"/>
                    </a:lnTo>
                    <a:lnTo>
                      <a:pt x="38" y="33"/>
                    </a:lnTo>
                    <a:lnTo>
                      <a:pt x="56" y="17"/>
                    </a:lnTo>
                    <a:lnTo>
                      <a:pt x="73" y="0"/>
                    </a:lnTo>
                  </a:path>
                </a:pathLst>
              </a:custGeom>
              <a:noFill/>
              <a:ln w="7938">
                <a:solidFill>
                  <a:srgbClr val="000000"/>
                </a:solidFill>
                <a:prstDash val="solid"/>
                <a:round/>
                <a:headEnd/>
                <a:tailEnd/>
              </a:ln>
            </p:spPr>
            <p:txBody>
              <a:bodyPr/>
              <a:lstStyle/>
              <a:p>
                <a:endParaRPr lang="en-US"/>
              </a:p>
            </p:txBody>
          </p:sp>
          <p:sp>
            <p:nvSpPr>
              <p:cNvPr id="53162" name="Freeform 5218"/>
              <p:cNvSpPr>
                <a:spLocks/>
              </p:cNvSpPr>
              <p:nvPr/>
            </p:nvSpPr>
            <p:spPr bwMode="auto">
              <a:xfrm>
                <a:off x="4035" y="2423"/>
                <a:ext cx="2" cy="1"/>
              </a:xfrm>
              <a:custGeom>
                <a:avLst/>
                <a:gdLst>
                  <a:gd name="T0" fmla="*/ 0 w 8"/>
                  <a:gd name="T1" fmla="*/ 0 h 6"/>
                  <a:gd name="T2" fmla="*/ 0 w 8"/>
                  <a:gd name="T3" fmla="*/ 0 h 6"/>
                  <a:gd name="T4" fmla="*/ 0 w 8"/>
                  <a:gd name="T5" fmla="*/ 0 h 6"/>
                  <a:gd name="T6" fmla="*/ 0 w 8"/>
                  <a:gd name="T7" fmla="*/ 0 h 6"/>
                  <a:gd name="T8" fmla="*/ 0 w 8"/>
                  <a:gd name="T9" fmla="*/ 0 h 6"/>
                  <a:gd name="T10" fmla="*/ 0 w 8"/>
                  <a:gd name="T11" fmla="*/ 0 h 6"/>
                  <a:gd name="T12" fmla="*/ 0 w 8"/>
                  <a:gd name="T13" fmla="*/ 0 h 6"/>
                  <a:gd name="T14" fmla="*/ 0 w 8"/>
                  <a:gd name="T15" fmla="*/ 0 h 6"/>
                  <a:gd name="T16" fmla="*/ 0 w 8"/>
                  <a:gd name="T17" fmla="*/ 0 h 6"/>
                  <a:gd name="T18" fmla="*/ 0 w 8"/>
                  <a:gd name="T19" fmla="*/ 0 h 6"/>
                  <a:gd name="T20" fmla="*/ 0 w 8"/>
                  <a:gd name="T21" fmla="*/ 0 h 6"/>
                  <a:gd name="T22" fmla="*/ 0 w 8"/>
                  <a:gd name="T23" fmla="*/ 0 h 6"/>
                  <a:gd name="T24" fmla="*/ 0 w 8"/>
                  <a:gd name="T25" fmla="*/ 0 h 6"/>
                  <a:gd name="T26" fmla="*/ 0 w 8"/>
                  <a:gd name="T27" fmla="*/ 0 h 6"/>
                  <a:gd name="T28" fmla="*/ 0 w 8"/>
                  <a:gd name="T29" fmla="*/ 0 h 6"/>
                  <a:gd name="T30" fmla="*/ 0 w 8"/>
                  <a:gd name="T31" fmla="*/ 0 h 6"/>
                  <a:gd name="T32" fmla="*/ 0 w 8"/>
                  <a:gd name="T33" fmla="*/ 0 h 6"/>
                  <a:gd name="T34" fmla="*/ 0 w 8"/>
                  <a:gd name="T35" fmla="*/ 0 h 6"/>
                  <a:gd name="T36" fmla="*/ 0 w 8"/>
                  <a:gd name="T37" fmla="*/ 0 h 6"/>
                  <a:gd name="T38" fmla="*/ 0 w 8"/>
                  <a:gd name="T39" fmla="*/ 0 h 6"/>
                  <a:gd name="T40" fmla="*/ 0 w 8"/>
                  <a:gd name="T41" fmla="*/ 0 h 6"/>
                  <a:gd name="T42" fmla="*/ 0 w 8"/>
                  <a:gd name="T43" fmla="*/ 0 h 6"/>
                  <a:gd name="T44" fmla="*/ 0 w 8"/>
                  <a:gd name="T45" fmla="*/ 0 h 6"/>
                  <a:gd name="T46" fmla="*/ 0 w 8"/>
                  <a:gd name="T47" fmla="*/ 0 h 6"/>
                  <a:gd name="T48" fmla="*/ 0 w 8"/>
                  <a:gd name="T49" fmla="*/ 0 h 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
                  <a:gd name="T77" fmla="*/ 8 w 8"/>
                  <a:gd name="T78" fmla="*/ 6 h 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
                    <a:moveTo>
                      <a:pt x="0" y="0"/>
                    </a:moveTo>
                    <a:lnTo>
                      <a:pt x="0" y="0"/>
                    </a:lnTo>
                    <a:lnTo>
                      <a:pt x="0" y="1"/>
                    </a:lnTo>
                    <a:lnTo>
                      <a:pt x="0" y="3"/>
                    </a:lnTo>
                    <a:lnTo>
                      <a:pt x="1" y="3"/>
                    </a:lnTo>
                    <a:lnTo>
                      <a:pt x="1" y="4"/>
                    </a:lnTo>
                    <a:lnTo>
                      <a:pt x="1" y="5"/>
                    </a:lnTo>
                    <a:lnTo>
                      <a:pt x="2" y="5"/>
                    </a:lnTo>
                    <a:lnTo>
                      <a:pt x="2" y="6"/>
                    </a:lnTo>
                    <a:lnTo>
                      <a:pt x="3" y="6"/>
                    </a:lnTo>
                    <a:lnTo>
                      <a:pt x="4" y="6"/>
                    </a:lnTo>
                    <a:lnTo>
                      <a:pt x="6" y="6"/>
                    </a:lnTo>
                    <a:lnTo>
                      <a:pt x="7" y="5"/>
                    </a:lnTo>
                    <a:lnTo>
                      <a:pt x="8" y="5"/>
                    </a:lnTo>
                  </a:path>
                </a:pathLst>
              </a:custGeom>
              <a:noFill/>
              <a:ln w="7938">
                <a:solidFill>
                  <a:srgbClr val="000000"/>
                </a:solidFill>
                <a:prstDash val="solid"/>
                <a:round/>
                <a:headEnd/>
                <a:tailEnd/>
              </a:ln>
            </p:spPr>
            <p:txBody>
              <a:bodyPr/>
              <a:lstStyle/>
              <a:p>
                <a:endParaRPr lang="en-US"/>
              </a:p>
            </p:txBody>
          </p:sp>
          <p:sp>
            <p:nvSpPr>
              <p:cNvPr id="53163" name="Line 5219"/>
              <p:cNvSpPr>
                <a:spLocks noChangeShapeType="1"/>
              </p:cNvSpPr>
              <p:nvPr/>
            </p:nvSpPr>
            <p:spPr bwMode="auto">
              <a:xfrm>
                <a:off x="4011" y="2410"/>
                <a:ext cx="0" cy="0"/>
              </a:xfrm>
              <a:prstGeom prst="line">
                <a:avLst/>
              </a:prstGeom>
              <a:noFill/>
              <a:ln w="7938">
                <a:solidFill>
                  <a:srgbClr val="000000"/>
                </a:solidFill>
                <a:round/>
                <a:headEnd/>
                <a:tailEnd/>
              </a:ln>
            </p:spPr>
            <p:txBody>
              <a:bodyPr/>
              <a:lstStyle/>
              <a:p>
                <a:endParaRPr lang="en-US"/>
              </a:p>
            </p:txBody>
          </p:sp>
          <p:sp>
            <p:nvSpPr>
              <p:cNvPr id="53164" name="Line 5220"/>
              <p:cNvSpPr>
                <a:spLocks noChangeShapeType="1"/>
              </p:cNvSpPr>
              <p:nvPr/>
            </p:nvSpPr>
            <p:spPr bwMode="auto">
              <a:xfrm>
                <a:off x="4011" y="2437"/>
                <a:ext cx="0" cy="0"/>
              </a:xfrm>
              <a:prstGeom prst="line">
                <a:avLst/>
              </a:prstGeom>
              <a:noFill/>
              <a:ln w="7938">
                <a:solidFill>
                  <a:srgbClr val="000000"/>
                </a:solidFill>
                <a:round/>
                <a:headEnd/>
                <a:tailEnd/>
              </a:ln>
            </p:spPr>
            <p:txBody>
              <a:bodyPr/>
              <a:lstStyle/>
              <a:p>
                <a:endParaRPr lang="en-US"/>
              </a:p>
            </p:txBody>
          </p:sp>
          <p:sp>
            <p:nvSpPr>
              <p:cNvPr id="53165" name="Line 5221"/>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66" name="Line 5222"/>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67" name="Line 5223"/>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68" name="Line 5224"/>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69" name="Line 5225"/>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0" name="Line 5226"/>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1" name="Line 5227"/>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2" name="Line 5228"/>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3" name="Line 5229"/>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4" name="Line 5230"/>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5" name="Line 5231"/>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6" name="Line 5232"/>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7" name="Line 5233"/>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8" name="Line 5234"/>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79" name="Line 5235"/>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3180" name="Line 5236"/>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grpSp>
        <p:grpSp>
          <p:nvGrpSpPr>
            <p:cNvPr id="52257" name="Group 5438"/>
            <p:cNvGrpSpPr>
              <a:grpSpLocks/>
            </p:cNvGrpSpPr>
            <p:nvPr/>
          </p:nvGrpSpPr>
          <p:grpSpPr bwMode="auto">
            <a:xfrm>
              <a:off x="3768" y="2387"/>
              <a:ext cx="285" cy="112"/>
              <a:chOff x="3768" y="2387"/>
              <a:chExt cx="285" cy="112"/>
            </a:xfrm>
          </p:grpSpPr>
          <p:sp>
            <p:nvSpPr>
              <p:cNvPr id="52781" name="Line 5238"/>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2782" name="Line 5239"/>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2783" name="Line 5240"/>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2784" name="Line 5241"/>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2785" name="Line 5242"/>
              <p:cNvSpPr>
                <a:spLocks noChangeShapeType="1"/>
              </p:cNvSpPr>
              <p:nvPr/>
            </p:nvSpPr>
            <p:spPr bwMode="auto">
              <a:xfrm>
                <a:off x="4011" y="2410"/>
                <a:ext cx="0" cy="27"/>
              </a:xfrm>
              <a:prstGeom prst="line">
                <a:avLst/>
              </a:prstGeom>
              <a:noFill/>
              <a:ln w="7938">
                <a:solidFill>
                  <a:srgbClr val="000000"/>
                </a:solidFill>
                <a:round/>
                <a:headEnd/>
                <a:tailEnd/>
              </a:ln>
            </p:spPr>
            <p:txBody>
              <a:bodyPr/>
              <a:lstStyle/>
              <a:p>
                <a:endParaRPr lang="en-US"/>
              </a:p>
            </p:txBody>
          </p:sp>
          <p:sp>
            <p:nvSpPr>
              <p:cNvPr id="52786" name="Freeform 5243"/>
              <p:cNvSpPr>
                <a:spLocks/>
              </p:cNvSpPr>
              <p:nvPr/>
            </p:nvSpPr>
            <p:spPr bwMode="auto">
              <a:xfrm>
                <a:off x="4010" y="2437"/>
                <a:ext cx="1" cy="2"/>
              </a:xfrm>
              <a:custGeom>
                <a:avLst/>
                <a:gdLst>
                  <a:gd name="T0" fmla="*/ 0 w 11"/>
                  <a:gd name="T1" fmla="*/ 0 h 15"/>
                  <a:gd name="T2" fmla="*/ 0 w 11"/>
                  <a:gd name="T3" fmla="*/ 0 h 15"/>
                  <a:gd name="T4" fmla="*/ 0 w 11"/>
                  <a:gd name="T5" fmla="*/ 0 h 15"/>
                  <a:gd name="T6" fmla="*/ 0 w 11"/>
                  <a:gd name="T7" fmla="*/ 0 h 15"/>
                  <a:gd name="T8" fmla="*/ 0 w 11"/>
                  <a:gd name="T9" fmla="*/ 0 h 15"/>
                  <a:gd name="T10" fmla="*/ 0 w 11"/>
                  <a:gd name="T11" fmla="*/ 0 h 15"/>
                  <a:gd name="T12" fmla="*/ 0 w 11"/>
                  <a:gd name="T13" fmla="*/ 0 h 15"/>
                  <a:gd name="T14" fmla="*/ 0 w 11"/>
                  <a:gd name="T15" fmla="*/ 0 h 15"/>
                  <a:gd name="T16" fmla="*/ 0 w 11"/>
                  <a:gd name="T17" fmla="*/ 0 h 15"/>
                  <a:gd name="T18" fmla="*/ 0 w 11"/>
                  <a:gd name="T19" fmla="*/ 0 h 15"/>
                  <a:gd name="T20" fmla="*/ 0 w 11"/>
                  <a:gd name="T21" fmla="*/ 0 h 15"/>
                  <a:gd name="T22" fmla="*/ 0 w 11"/>
                  <a:gd name="T23" fmla="*/ 0 h 15"/>
                  <a:gd name="T24" fmla="*/ 0 w 11"/>
                  <a:gd name="T25" fmla="*/ 0 h 15"/>
                  <a:gd name="T26" fmla="*/ 0 w 11"/>
                  <a:gd name="T27" fmla="*/ 0 h 15"/>
                  <a:gd name="T28" fmla="*/ 0 w 11"/>
                  <a:gd name="T29" fmla="*/ 0 h 15"/>
                  <a:gd name="T30" fmla="*/ 0 w 11"/>
                  <a:gd name="T31" fmla="*/ 0 h 15"/>
                  <a:gd name="T32" fmla="*/ 0 w 11"/>
                  <a:gd name="T33" fmla="*/ 0 h 15"/>
                  <a:gd name="T34" fmla="*/ 0 w 11"/>
                  <a:gd name="T35" fmla="*/ 0 h 15"/>
                  <a:gd name="T36" fmla="*/ 0 w 11"/>
                  <a:gd name="T37" fmla="*/ 0 h 15"/>
                  <a:gd name="T38" fmla="*/ 0 w 11"/>
                  <a:gd name="T39" fmla="*/ 0 h 15"/>
                  <a:gd name="T40" fmla="*/ 0 w 11"/>
                  <a:gd name="T41" fmla="*/ 0 h 15"/>
                  <a:gd name="T42" fmla="*/ 0 w 11"/>
                  <a:gd name="T43" fmla="*/ 0 h 15"/>
                  <a:gd name="T44" fmla="*/ 0 w 11"/>
                  <a:gd name="T45" fmla="*/ 0 h 15"/>
                  <a:gd name="T46" fmla="*/ 0 w 11"/>
                  <a:gd name="T47" fmla="*/ 0 h 15"/>
                  <a:gd name="T48" fmla="*/ 0 w 11"/>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15"/>
                  <a:gd name="T77" fmla="*/ 11 w 11"/>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15">
                    <a:moveTo>
                      <a:pt x="0" y="15"/>
                    </a:moveTo>
                    <a:lnTo>
                      <a:pt x="2" y="15"/>
                    </a:lnTo>
                    <a:lnTo>
                      <a:pt x="2" y="14"/>
                    </a:lnTo>
                    <a:lnTo>
                      <a:pt x="3" y="14"/>
                    </a:lnTo>
                    <a:lnTo>
                      <a:pt x="4" y="13"/>
                    </a:lnTo>
                    <a:lnTo>
                      <a:pt x="5" y="12"/>
                    </a:lnTo>
                    <a:lnTo>
                      <a:pt x="6" y="11"/>
                    </a:lnTo>
                    <a:lnTo>
                      <a:pt x="7" y="9"/>
                    </a:lnTo>
                    <a:lnTo>
                      <a:pt x="7" y="8"/>
                    </a:lnTo>
                    <a:lnTo>
                      <a:pt x="8" y="7"/>
                    </a:lnTo>
                    <a:lnTo>
                      <a:pt x="9" y="6"/>
                    </a:lnTo>
                    <a:lnTo>
                      <a:pt x="9" y="5"/>
                    </a:lnTo>
                    <a:lnTo>
                      <a:pt x="9" y="4"/>
                    </a:lnTo>
                    <a:lnTo>
                      <a:pt x="9" y="3"/>
                    </a:lnTo>
                    <a:lnTo>
                      <a:pt x="11" y="3"/>
                    </a:lnTo>
                    <a:lnTo>
                      <a:pt x="11" y="1"/>
                    </a:lnTo>
                    <a:lnTo>
                      <a:pt x="11" y="0"/>
                    </a:lnTo>
                  </a:path>
                </a:pathLst>
              </a:custGeom>
              <a:noFill/>
              <a:ln w="7938">
                <a:solidFill>
                  <a:srgbClr val="000000"/>
                </a:solidFill>
                <a:prstDash val="solid"/>
                <a:round/>
                <a:headEnd/>
                <a:tailEnd/>
              </a:ln>
            </p:spPr>
            <p:txBody>
              <a:bodyPr/>
              <a:lstStyle/>
              <a:p>
                <a:endParaRPr lang="en-US"/>
              </a:p>
            </p:txBody>
          </p:sp>
          <p:sp>
            <p:nvSpPr>
              <p:cNvPr id="52787" name="Freeform 5244"/>
              <p:cNvSpPr>
                <a:spLocks/>
              </p:cNvSpPr>
              <p:nvPr/>
            </p:nvSpPr>
            <p:spPr bwMode="auto">
              <a:xfrm>
                <a:off x="3991" y="2439"/>
                <a:ext cx="19" cy="7"/>
              </a:xfrm>
              <a:custGeom>
                <a:avLst/>
                <a:gdLst>
                  <a:gd name="T0" fmla="*/ 0 w 109"/>
                  <a:gd name="T1" fmla="*/ 0 h 42"/>
                  <a:gd name="T2" fmla="*/ 0 w 109"/>
                  <a:gd name="T3" fmla="*/ 0 h 42"/>
                  <a:gd name="T4" fmla="*/ 0 w 109"/>
                  <a:gd name="T5" fmla="*/ 0 h 42"/>
                  <a:gd name="T6" fmla="*/ 0 w 109"/>
                  <a:gd name="T7" fmla="*/ 0 h 42"/>
                  <a:gd name="T8" fmla="*/ 1 w 109"/>
                  <a:gd name="T9" fmla="*/ 0 h 42"/>
                  <a:gd name="T10" fmla="*/ 0 60000 65536"/>
                  <a:gd name="T11" fmla="*/ 0 60000 65536"/>
                  <a:gd name="T12" fmla="*/ 0 60000 65536"/>
                  <a:gd name="T13" fmla="*/ 0 60000 65536"/>
                  <a:gd name="T14" fmla="*/ 0 60000 65536"/>
                  <a:gd name="T15" fmla="*/ 0 w 109"/>
                  <a:gd name="T16" fmla="*/ 0 h 42"/>
                  <a:gd name="T17" fmla="*/ 109 w 109"/>
                  <a:gd name="T18" fmla="*/ 42 h 42"/>
                </a:gdLst>
                <a:ahLst/>
                <a:cxnLst>
                  <a:cxn ang="T10">
                    <a:pos x="T0" y="T1"/>
                  </a:cxn>
                  <a:cxn ang="T11">
                    <a:pos x="T2" y="T3"/>
                  </a:cxn>
                  <a:cxn ang="T12">
                    <a:pos x="T4" y="T5"/>
                  </a:cxn>
                  <a:cxn ang="T13">
                    <a:pos x="T6" y="T7"/>
                  </a:cxn>
                  <a:cxn ang="T14">
                    <a:pos x="T8" y="T9"/>
                  </a:cxn>
                </a:cxnLst>
                <a:rect l="T15" t="T16" r="T17" b="T18"/>
                <a:pathLst>
                  <a:path w="109" h="42">
                    <a:moveTo>
                      <a:pt x="0" y="42"/>
                    </a:moveTo>
                    <a:lnTo>
                      <a:pt x="29" y="32"/>
                    </a:lnTo>
                    <a:lnTo>
                      <a:pt x="56" y="22"/>
                    </a:lnTo>
                    <a:lnTo>
                      <a:pt x="83" y="11"/>
                    </a:lnTo>
                    <a:lnTo>
                      <a:pt x="109" y="0"/>
                    </a:lnTo>
                  </a:path>
                </a:pathLst>
              </a:custGeom>
              <a:noFill/>
              <a:ln w="7938">
                <a:solidFill>
                  <a:srgbClr val="000000"/>
                </a:solidFill>
                <a:prstDash val="solid"/>
                <a:round/>
                <a:headEnd/>
                <a:tailEnd/>
              </a:ln>
            </p:spPr>
            <p:txBody>
              <a:bodyPr/>
              <a:lstStyle/>
              <a:p>
                <a:endParaRPr lang="en-US"/>
              </a:p>
            </p:txBody>
          </p:sp>
          <p:sp>
            <p:nvSpPr>
              <p:cNvPr id="52788" name="Line 5245"/>
              <p:cNvSpPr>
                <a:spLocks noChangeShapeType="1"/>
              </p:cNvSpPr>
              <p:nvPr/>
            </p:nvSpPr>
            <p:spPr bwMode="auto">
              <a:xfrm>
                <a:off x="3991" y="2446"/>
                <a:ext cx="0" cy="0"/>
              </a:xfrm>
              <a:prstGeom prst="line">
                <a:avLst/>
              </a:prstGeom>
              <a:noFill/>
              <a:ln w="7938">
                <a:solidFill>
                  <a:srgbClr val="000000"/>
                </a:solidFill>
                <a:round/>
                <a:headEnd/>
                <a:tailEnd/>
              </a:ln>
            </p:spPr>
            <p:txBody>
              <a:bodyPr/>
              <a:lstStyle/>
              <a:p>
                <a:endParaRPr lang="en-US"/>
              </a:p>
            </p:txBody>
          </p:sp>
          <p:sp>
            <p:nvSpPr>
              <p:cNvPr id="52789" name="Line 5246"/>
              <p:cNvSpPr>
                <a:spLocks noChangeShapeType="1"/>
              </p:cNvSpPr>
              <p:nvPr/>
            </p:nvSpPr>
            <p:spPr bwMode="auto">
              <a:xfrm>
                <a:off x="3991" y="2487"/>
                <a:ext cx="0" cy="0"/>
              </a:xfrm>
              <a:prstGeom prst="line">
                <a:avLst/>
              </a:prstGeom>
              <a:noFill/>
              <a:ln w="7938">
                <a:solidFill>
                  <a:srgbClr val="000000"/>
                </a:solidFill>
                <a:round/>
                <a:headEnd/>
                <a:tailEnd/>
              </a:ln>
            </p:spPr>
            <p:txBody>
              <a:bodyPr/>
              <a:lstStyle/>
              <a:p>
                <a:endParaRPr lang="en-US"/>
              </a:p>
            </p:txBody>
          </p:sp>
          <p:sp>
            <p:nvSpPr>
              <p:cNvPr id="52790" name="Line 5247"/>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1" name="Line 5248"/>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2" name="Line 5249"/>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3" name="Line 5250"/>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4" name="Line 5251"/>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5" name="Line 5252"/>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6" name="Line 5253"/>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7" name="Line 5254"/>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8" name="Line 5255"/>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799" name="Line 5256"/>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0" name="Line 5257"/>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1" name="Line 5258"/>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2" name="Line 5259"/>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3" name="Line 5260"/>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4" name="Line 5261"/>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5" name="Line 5262"/>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6" name="Line 5263"/>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7" name="Line 5264"/>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8" name="Line 5265"/>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09" name="Line 5266"/>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10" name="Line 5267"/>
              <p:cNvSpPr>
                <a:spLocks noChangeShapeType="1"/>
              </p:cNvSpPr>
              <p:nvPr/>
            </p:nvSpPr>
            <p:spPr bwMode="auto">
              <a:xfrm>
                <a:off x="3991" y="2446"/>
                <a:ext cx="0" cy="41"/>
              </a:xfrm>
              <a:prstGeom prst="line">
                <a:avLst/>
              </a:prstGeom>
              <a:noFill/>
              <a:ln w="7938">
                <a:solidFill>
                  <a:srgbClr val="000000"/>
                </a:solidFill>
                <a:round/>
                <a:headEnd/>
                <a:tailEnd/>
              </a:ln>
            </p:spPr>
            <p:txBody>
              <a:bodyPr/>
              <a:lstStyle/>
              <a:p>
                <a:endParaRPr lang="en-US"/>
              </a:p>
            </p:txBody>
          </p:sp>
          <p:sp>
            <p:nvSpPr>
              <p:cNvPr id="52811" name="Freeform 5268"/>
              <p:cNvSpPr>
                <a:spLocks/>
              </p:cNvSpPr>
              <p:nvPr/>
            </p:nvSpPr>
            <p:spPr bwMode="auto">
              <a:xfrm>
                <a:off x="3990" y="2487"/>
                <a:ext cx="1" cy="2"/>
              </a:xfrm>
              <a:custGeom>
                <a:avLst/>
                <a:gdLst>
                  <a:gd name="T0" fmla="*/ 0 w 11"/>
                  <a:gd name="T1" fmla="*/ 0 h 14"/>
                  <a:gd name="T2" fmla="*/ 0 w 11"/>
                  <a:gd name="T3" fmla="*/ 0 h 14"/>
                  <a:gd name="T4" fmla="*/ 0 w 11"/>
                  <a:gd name="T5" fmla="*/ 0 h 14"/>
                  <a:gd name="T6" fmla="*/ 0 w 11"/>
                  <a:gd name="T7" fmla="*/ 0 h 14"/>
                  <a:gd name="T8" fmla="*/ 0 w 11"/>
                  <a:gd name="T9" fmla="*/ 0 h 14"/>
                  <a:gd name="T10" fmla="*/ 0 w 11"/>
                  <a:gd name="T11" fmla="*/ 0 h 14"/>
                  <a:gd name="T12" fmla="*/ 0 w 11"/>
                  <a:gd name="T13" fmla="*/ 0 h 14"/>
                  <a:gd name="T14" fmla="*/ 0 w 11"/>
                  <a:gd name="T15" fmla="*/ 0 h 14"/>
                  <a:gd name="T16" fmla="*/ 0 w 11"/>
                  <a:gd name="T17" fmla="*/ 0 h 14"/>
                  <a:gd name="T18" fmla="*/ 0 w 11"/>
                  <a:gd name="T19" fmla="*/ 0 h 14"/>
                  <a:gd name="T20" fmla="*/ 0 w 11"/>
                  <a:gd name="T21" fmla="*/ 0 h 14"/>
                  <a:gd name="T22" fmla="*/ 0 w 11"/>
                  <a:gd name="T23" fmla="*/ 0 h 14"/>
                  <a:gd name="T24" fmla="*/ 0 w 11"/>
                  <a:gd name="T25" fmla="*/ 0 h 14"/>
                  <a:gd name="T26" fmla="*/ 0 w 11"/>
                  <a:gd name="T27" fmla="*/ 0 h 14"/>
                  <a:gd name="T28" fmla="*/ 0 w 11"/>
                  <a:gd name="T29" fmla="*/ 0 h 14"/>
                  <a:gd name="T30" fmla="*/ 0 w 11"/>
                  <a:gd name="T31" fmla="*/ 0 h 14"/>
                  <a:gd name="T32" fmla="*/ 0 w 11"/>
                  <a:gd name="T33" fmla="*/ 0 h 14"/>
                  <a:gd name="T34" fmla="*/ 0 w 11"/>
                  <a:gd name="T35" fmla="*/ 0 h 14"/>
                  <a:gd name="T36" fmla="*/ 0 w 11"/>
                  <a:gd name="T37" fmla="*/ 0 h 14"/>
                  <a:gd name="T38" fmla="*/ 0 w 11"/>
                  <a:gd name="T39" fmla="*/ 0 h 14"/>
                  <a:gd name="T40" fmla="*/ 0 w 11"/>
                  <a:gd name="T41" fmla="*/ 0 h 14"/>
                  <a:gd name="T42" fmla="*/ 0 w 11"/>
                  <a:gd name="T43" fmla="*/ 0 h 14"/>
                  <a:gd name="T44" fmla="*/ 0 w 11"/>
                  <a:gd name="T45" fmla="*/ 0 h 14"/>
                  <a:gd name="T46" fmla="*/ 0 w 11"/>
                  <a:gd name="T47" fmla="*/ 0 h 14"/>
                  <a:gd name="T48" fmla="*/ 0 w 11"/>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
                  <a:gd name="T76" fmla="*/ 0 h 14"/>
                  <a:gd name="T77" fmla="*/ 11 w 11"/>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 h="14">
                    <a:moveTo>
                      <a:pt x="0" y="14"/>
                    </a:moveTo>
                    <a:lnTo>
                      <a:pt x="0" y="14"/>
                    </a:lnTo>
                    <a:lnTo>
                      <a:pt x="1" y="14"/>
                    </a:lnTo>
                    <a:lnTo>
                      <a:pt x="2" y="12"/>
                    </a:lnTo>
                    <a:lnTo>
                      <a:pt x="3" y="12"/>
                    </a:lnTo>
                    <a:lnTo>
                      <a:pt x="5" y="11"/>
                    </a:lnTo>
                    <a:lnTo>
                      <a:pt x="6" y="10"/>
                    </a:lnTo>
                    <a:lnTo>
                      <a:pt x="7" y="9"/>
                    </a:lnTo>
                    <a:lnTo>
                      <a:pt x="8" y="8"/>
                    </a:lnTo>
                    <a:lnTo>
                      <a:pt x="9" y="7"/>
                    </a:lnTo>
                    <a:lnTo>
                      <a:pt x="9" y="6"/>
                    </a:lnTo>
                    <a:lnTo>
                      <a:pt x="10" y="4"/>
                    </a:lnTo>
                    <a:lnTo>
                      <a:pt x="10" y="3"/>
                    </a:lnTo>
                    <a:lnTo>
                      <a:pt x="10" y="2"/>
                    </a:lnTo>
                    <a:lnTo>
                      <a:pt x="11" y="2"/>
                    </a:lnTo>
                    <a:lnTo>
                      <a:pt x="11" y="1"/>
                    </a:lnTo>
                    <a:lnTo>
                      <a:pt x="11" y="0"/>
                    </a:lnTo>
                  </a:path>
                </a:pathLst>
              </a:custGeom>
              <a:noFill/>
              <a:ln w="7938">
                <a:solidFill>
                  <a:srgbClr val="000000"/>
                </a:solidFill>
                <a:prstDash val="solid"/>
                <a:round/>
                <a:headEnd/>
                <a:tailEnd/>
              </a:ln>
            </p:spPr>
            <p:txBody>
              <a:bodyPr/>
              <a:lstStyle/>
              <a:p>
                <a:endParaRPr lang="en-US"/>
              </a:p>
            </p:txBody>
          </p:sp>
          <p:sp>
            <p:nvSpPr>
              <p:cNvPr id="52812" name="Freeform 5269"/>
              <p:cNvSpPr>
                <a:spLocks/>
              </p:cNvSpPr>
              <p:nvPr/>
            </p:nvSpPr>
            <p:spPr bwMode="auto">
              <a:xfrm>
                <a:off x="3768" y="2413"/>
                <a:ext cx="222" cy="86"/>
              </a:xfrm>
              <a:custGeom>
                <a:avLst/>
                <a:gdLst>
                  <a:gd name="T0" fmla="*/ 0 w 1330"/>
                  <a:gd name="T1" fmla="*/ 0 h 520"/>
                  <a:gd name="T2" fmla="*/ 0 w 1330"/>
                  <a:gd name="T3" fmla="*/ 0 h 520"/>
                  <a:gd name="T4" fmla="*/ 0 w 1330"/>
                  <a:gd name="T5" fmla="*/ 0 h 520"/>
                  <a:gd name="T6" fmla="*/ 0 w 1330"/>
                  <a:gd name="T7" fmla="*/ 0 h 520"/>
                  <a:gd name="T8" fmla="*/ 0 w 1330"/>
                  <a:gd name="T9" fmla="*/ 0 h 520"/>
                  <a:gd name="T10" fmla="*/ 0 w 1330"/>
                  <a:gd name="T11" fmla="*/ 0 h 520"/>
                  <a:gd name="T12" fmla="*/ 0 w 1330"/>
                  <a:gd name="T13" fmla="*/ 0 h 520"/>
                  <a:gd name="T14" fmla="*/ 0 w 1330"/>
                  <a:gd name="T15" fmla="*/ 0 h 520"/>
                  <a:gd name="T16" fmla="*/ 0 w 1330"/>
                  <a:gd name="T17" fmla="*/ 1 h 520"/>
                  <a:gd name="T18" fmla="*/ 0 w 1330"/>
                  <a:gd name="T19" fmla="*/ 1 h 520"/>
                  <a:gd name="T20" fmla="*/ 0 w 1330"/>
                  <a:gd name="T21" fmla="*/ 1 h 520"/>
                  <a:gd name="T22" fmla="*/ 0 w 1330"/>
                  <a:gd name="T23" fmla="*/ 1 h 520"/>
                  <a:gd name="T24" fmla="*/ 0 w 1330"/>
                  <a:gd name="T25" fmla="*/ 1 h 520"/>
                  <a:gd name="T26" fmla="*/ 0 w 1330"/>
                  <a:gd name="T27" fmla="*/ 1 h 520"/>
                  <a:gd name="T28" fmla="*/ 1 w 1330"/>
                  <a:gd name="T29" fmla="*/ 1 h 520"/>
                  <a:gd name="T30" fmla="*/ 1 w 1330"/>
                  <a:gd name="T31" fmla="*/ 1 h 520"/>
                  <a:gd name="T32" fmla="*/ 1 w 1330"/>
                  <a:gd name="T33" fmla="*/ 1 h 520"/>
                  <a:gd name="T34" fmla="*/ 1 w 1330"/>
                  <a:gd name="T35" fmla="*/ 1 h 520"/>
                  <a:gd name="T36" fmla="*/ 1 w 1330"/>
                  <a:gd name="T37" fmla="*/ 1 h 520"/>
                  <a:gd name="T38" fmla="*/ 1 w 1330"/>
                  <a:gd name="T39" fmla="*/ 1 h 520"/>
                  <a:gd name="T40" fmla="*/ 1 w 1330"/>
                  <a:gd name="T41" fmla="*/ 1 h 520"/>
                  <a:gd name="T42" fmla="*/ 1 w 1330"/>
                  <a:gd name="T43" fmla="*/ 1 h 520"/>
                  <a:gd name="T44" fmla="*/ 1 w 1330"/>
                  <a:gd name="T45" fmla="*/ 1 h 520"/>
                  <a:gd name="T46" fmla="*/ 1 w 1330"/>
                  <a:gd name="T47" fmla="*/ 2 h 520"/>
                  <a:gd name="T48" fmla="*/ 1 w 1330"/>
                  <a:gd name="T49" fmla="*/ 2 h 520"/>
                  <a:gd name="T50" fmla="*/ 1 w 1330"/>
                  <a:gd name="T51" fmla="*/ 2 h 520"/>
                  <a:gd name="T52" fmla="*/ 1 w 1330"/>
                  <a:gd name="T53" fmla="*/ 2 h 520"/>
                  <a:gd name="T54" fmla="*/ 2 w 1330"/>
                  <a:gd name="T55" fmla="*/ 2 h 520"/>
                  <a:gd name="T56" fmla="*/ 2 w 1330"/>
                  <a:gd name="T57" fmla="*/ 2 h 520"/>
                  <a:gd name="T58" fmla="*/ 2 w 1330"/>
                  <a:gd name="T59" fmla="*/ 2 h 520"/>
                  <a:gd name="T60" fmla="*/ 2 w 1330"/>
                  <a:gd name="T61" fmla="*/ 2 h 520"/>
                  <a:gd name="T62" fmla="*/ 2 w 1330"/>
                  <a:gd name="T63" fmla="*/ 2 h 520"/>
                  <a:gd name="T64" fmla="*/ 2 w 1330"/>
                  <a:gd name="T65" fmla="*/ 2 h 520"/>
                  <a:gd name="T66" fmla="*/ 2 w 1330"/>
                  <a:gd name="T67" fmla="*/ 2 h 520"/>
                  <a:gd name="T68" fmla="*/ 2 w 1330"/>
                  <a:gd name="T69" fmla="*/ 2 h 520"/>
                  <a:gd name="T70" fmla="*/ 2 w 1330"/>
                  <a:gd name="T71" fmla="*/ 2 h 520"/>
                  <a:gd name="T72" fmla="*/ 3 w 1330"/>
                  <a:gd name="T73" fmla="*/ 2 h 520"/>
                  <a:gd name="T74" fmla="*/ 3 w 1330"/>
                  <a:gd name="T75" fmla="*/ 2 h 520"/>
                  <a:gd name="T76" fmla="*/ 3 w 1330"/>
                  <a:gd name="T77" fmla="*/ 2 h 520"/>
                  <a:gd name="T78" fmla="*/ 3 w 1330"/>
                  <a:gd name="T79" fmla="*/ 2 h 520"/>
                  <a:gd name="T80" fmla="*/ 4 w 1330"/>
                  <a:gd name="T81" fmla="*/ 2 h 520"/>
                  <a:gd name="T82" fmla="*/ 4 w 1330"/>
                  <a:gd name="T83" fmla="*/ 2 h 520"/>
                  <a:gd name="T84" fmla="*/ 4 w 1330"/>
                  <a:gd name="T85" fmla="*/ 2 h 520"/>
                  <a:gd name="T86" fmla="*/ 4 w 1330"/>
                  <a:gd name="T87" fmla="*/ 2 h 520"/>
                  <a:gd name="T88" fmla="*/ 5 w 1330"/>
                  <a:gd name="T89" fmla="*/ 2 h 520"/>
                  <a:gd name="T90" fmla="*/ 5 w 1330"/>
                  <a:gd name="T91" fmla="*/ 2 h 520"/>
                  <a:gd name="T92" fmla="*/ 5 w 1330"/>
                  <a:gd name="T93" fmla="*/ 2 h 520"/>
                  <a:gd name="T94" fmla="*/ 6 w 1330"/>
                  <a:gd name="T95" fmla="*/ 2 h 520"/>
                  <a:gd name="T96" fmla="*/ 6 w 1330"/>
                  <a:gd name="T97" fmla="*/ 2 h 520"/>
                  <a:gd name="T98" fmla="*/ 6 w 1330"/>
                  <a:gd name="T99" fmla="*/ 2 h 520"/>
                  <a:gd name="T100" fmla="*/ 6 w 1330"/>
                  <a:gd name="T101" fmla="*/ 2 h 520"/>
                  <a:gd name="T102" fmla="*/ 6 w 1330"/>
                  <a:gd name="T103" fmla="*/ 2 h 520"/>
                  <a:gd name="T104" fmla="*/ 6 w 1330"/>
                  <a:gd name="T105" fmla="*/ 2 h 5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30"/>
                  <a:gd name="T160" fmla="*/ 0 h 520"/>
                  <a:gd name="T161" fmla="*/ 1330 w 1330"/>
                  <a:gd name="T162" fmla="*/ 520 h 5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30" h="520">
                    <a:moveTo>
                      <a:pt x="0" y="0"/>
                    </a:moveTo>
                    <a:lnTo>
                      <a:pt x="0" y="18"/>
                    </a:lnTo>
                    <a:lnTo>
                      <a:pt x="1" y="35"/>
                    </a:lnTo>
                    <a:lnTo>
                      <a:pt x="4" y="52"/>
                    </a:lnTo>
                    <a:lnTo>
                      <a:pt x="7" y="68"/>
                    </a:lnTo>
                    <a:lnTo>
                      <a:pt x="12" y="85"/>
                    </a:lnTo>
                    <a:lnTo>
                      <a:pt x="17" y="102"/>
                    </a:lnTo>
                    <a:lnTo>
                      <a:pt x="23" y="118"/>
                    </a:lnTo>
                    <a:lnTo>
                      <a:pt x="30" y="134"/>
                    </a:lnTo>
                    <a:lnTo>
                      <a:pt x="38" y="151"/>
                    </a:lnTo>
                    <a:lnTo>
                      <a:pt x="47" y="167"/>
                    </a:lnTo>
                    <a:lnTo>
                      <a:pt x="57" y="182"/>
                    </a:lnTo>
                    <a:lnTo>
                      <a:pt x="67" y="198"/>
                    </a:lnTo>
                    <a:lnTo>
                      <a:pt x="79" y="214"/>
                    </a:lnTo>
                    <a:lnTo>
                      <a:pt x="91" y="228"/>
                    </a:lnTo>
                    <a:lnTo>
                      <a:pt x="104" y="243"/>
                    </a:lnTo>
                    <a:lnTo>
                      <a:pt x="117" y="258"/>
                    </a:lnTo>
                    <a:lnTo>
                      <a:pt x="132" y="271"/>
                    </a:lnTo>
                    <a:lnTo>
                      <a:pt x="148" y="286"/>
                    </a:lnTo>
                    <a:lnTo>
                      <a:pt x="164" y="300"/>
                    </a:lnTo>
                    <a:lnTo>
                      <a:pt x="181" y="313"/>
                    </a:lnTo>
                    <a:lnTo>
                      <a:pt x="198" y="326"/>
                    </a:lnTo>
                    <a:lnTo>
                      <a:pt x="217" y="340"/>
                    </a:lnTo>
                    <a:lnTo>
                      <a:pt x="237" y="352"/>
                    </a:lnTo>
                    <a:lnTo>
                      <a:pt x="256" y="363"/>
                    </a:lnTo>
                    <a:lnTo>
                      <a:pt x="276" y="376"/>
                    </a:lnTo>
                    <a:lnTo>
                      <a:pt x="298" y="387"/>
                    </a:lnTo>
                    <a:lnTo>
                      <a:pt x="319" y="399"/>
                    </a:lnTo>
                    <a:lnTo>
                      <a:pt x="342" y="409"/>
                    </a:lnTo>
                    <a:lnTo>
                      <a:pt x="366" y="419"/>
                    </a:lnTo>
                    <a:lnTo>
                      <a:pt x="390" y="429"/>
                    </a:lnTo>
                    <a:lnTo>
                      <a:pt x="415" y="438"/>
                    </a:lnTo>
                    <a:lnTo>
                      <a:pt x="440" y="447"/>
                    </a:lnTo>
                    <a:lnTo>
                      <a:pt x="466" y="455"/>
                    </a:lnTo>
                    <a:lnTo>
                      <a:pt x="492" y="464"/>
                    </a:lnTo>
                    <a:lnTo>
                      <a:pt x="518" y="471"/>
                    </a:lnTo>
                    <a:lnTo>
                      <a:pt x="545" y="478"/>
                    </a:lnTo>
                    <a:lnTo>
                      <a:pt x="599" y="490"/>
                    </a:lnTo>
                    <a:lnTo>
                      <a:pt x="654" y="501"/>
                    </a:lnTo>
                    <a:lnTo>
                      <a:pt x="711" y="509"/>
                    </a:lnTo>
                    <a:lnTo>
                      <a:pt x="768" y="514"/>
                    </a:lnTo>
                    <a:lnTo>
                      <a:pt x="825" y="519"/>
                    </a:lnTo>
                    <a:lnTo>
                      <a:pt x="883" y="520"/>
                    </a:lnTo>
                    <a:lnTo>
                      <a:pt x="939" y="520"/>
                    </a:lnTo>
                    <a:lnTo>
                      <a:pt x="997" y="518"/>
                    </a:lnTo>
                    <a:lnTo>
                      <a:pt x="1054" y="513"/>
                    </a:lnTo>
                    <a:lnTo>
                      <a:pt x="1111" y="506"/>
                    </a:lnTo>
                    <a:lnTo>
                      <a:pt x="1168" y="497"/>
                    </a:lnTo>
                    <a:lnTo>
                      <a:pt x="1222" y="486"/>
                    </a:lnTo>
                    <a:lnTo>
                      <a:pt x="1249" y="480"/>
                    </a:lnTo>
                    <a:lnTo>
                      <a:pt x="1277" y="473"/>
                    </a:lnTo>
                    <a:lnTo>
                      <a:pt x="1304" y="466"/>
                    </a:lnTo>
                    <a:lnTo>
                      <a:pt x="1330" y="458"/>
                    </a:lnTo>
                  </a:path>
                </a:pathLst>
              </a:custGeom>
              <a:noFill/>
              <a:ln w="7938">
                <a:solidFill>
                  <a:srgbClr val="000000"/>
                </a:solidFill>
                <a:prstDash val="solid"/>
                <a:round/>
                <a:headEnd/>
                <a:tailEnd/>
              </a:ln>
            </p:spPr>
            <p:txBody>
              <a:bodyPr/>
              <a:lstStyle/>
              <a:p>
                <a:endParaRPr lang="en-US"/>
              </a:p>
            </p:txBody>
          </p:sp>
          <p:sp>
            <p:nvSpPr>
              <p:cNvPr id="52813" name="Freeform 5270"/>
              <p:cNvSpPr>
                <a:spLocks/>
              </p:cNvSpPr>
              <p:nvPr/>
            </p:nvSpPr>
            <p:spPr bwMode="auto">
              <a:xfrm>
                <a:off x="4049" y="2453"/>
                <a:ext cx="0" cy="1"/>
              </a:xfrm>
              <a:custGeom>
                <a:avLst/>
                <a:gdLst>
                  <a:gd name="T0" fmla="*/ 1 h 2"/>
                  <a:gd name="T1" fmla="*/ 1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1"/>
                    </a:lnTo>
                    <a:lnTo>
                      <a:pt x="0" y="0"/>
                    </a:lnTo>
                  </a:path>
                </a:pathLst>
              </a:custGeom>
              <a:noFill/>
              <a:ln w="7938">
                <a:solidFill>
                  <a:srgbClr val="000000"/>
                </a:solidFill>
                <a:prstDash val="solid"/>
                <a:round/>
                <a:headEnd/>
                <a:tailEnd/>
              </a:ln>
            </p:spPr>
            <p:txBody>
              <a:bodyPr/>
              <a:lstStyle/>
              <a:p>
                <a:endParaRPr lang="en-US"/>
              </a:p>
            </p:txBody>
          </p:sp>
          <p:sp>
            <p:nvSpPr>
              <p:cNvPr id="52814" name="Line 527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15" name="Line 527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16" name="Line 527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17" name="Line 5274"/>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18" name="Line 5275"/>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19" name="Line 5276"/>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0" name="Line 5277"/>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1" name="Line 5278"/>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2" name="Line 5279"/>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3" name="Line 5280"/>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4" name="Line 528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5" name="Line 528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6" name="Line 528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7" name="Line 5284"/>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8" name="Line 5285"/>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29" name="Line 5286"/>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0" name="Line 5287"/>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1" name="Line 5288"/>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2" name="Line 5289"/>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3" name="Line 5290"/>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4" name="Line 529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5" name="Line 529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6" name="Line 529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837" name="Freeform 5294"/>
              <p:cNvSpPr>
                <a:spLocks/>
              </p:cNvSpPr>
              <p:nvPr/>
            </p:nvSpPr>
            <p:spPr bwMode="auto">
              <a:xfrm>
                <a:off x="4035" y="2423"/>
                <a:ext cx="1" cy="0"/>
              </a:xfrm>
              <a:custGeom>
                <a:avLst/>
                <a:gdLst>
                  <a:gd name="T0" fmla="*/ 0 w 1"/>
                  <a:gd name="T1" fmla="*/ 0 h 2"/>
                  <a:gd name="T2" fmla="*/ 1 w 1"/>
                  <a:gd name="T3" fmla="*/ 0 h 2"/>
                  <a:gd name="T4" fmla="*/ 1 w 1"/>
                  <a:gd name="T5" fmla="*/ 0 h 2"/>
                  <a:gd name="T6" fmla="*/ 0 60000 65536"/>
                  <a:gd name="T7" fmla="*/ 0 60000 65536"/>
                  <a:gd name="T8" fmla="*/ 0 60000 65536"/>
                  <a:gd name="T9" fmla="*/ 0 w 1"/>
                  <a:gd name="T10" fmla="*/ 0 h 2"/>
                  <a:gd name="T11" fmla="*/ 1 w 1"/>
                  <a:gd name="T12" fmla="*/ 0 h 2"/>
                </a:gdLst>
                <a:ahLst/>
                <a:cxnLst>
                  <a:cxn ang="T6">
                    <a:pos x="T0" y="T1"/>
                  </a:cxn>
                  <a:cxn ang="T7">
                    <a:pos x="T2" y="T3"/>
                  </a:cxn>
                  <a:cxn ang="T8">
                    <a:pos x="T4" y="T5"/>
                  </a:cxn>
                </a:cxnLst>
                <a:rect l="T9" t="T10" r="T11" b="T12"/>
                <a:pathLst>
                  <a:path w="1" h="2">
                    <a:moveTo>
                      <a:pt x="0" y="2"/>
                    </a:moveTo>
                    <a:lnTo>
                      <a:pt x="1" y="1"/>
                    </a:lnTo>
                    <a:lnTo>
                      <a:pt x="1" y="0"/>
                    </a:lnTo>
                  </a:path>
                </a:pathLst>
              </a:custGeom>
              <a:noFill/>
              <a:ln w="7938">
                <a:solidFill>
                  <a:srgbClr val="000000"/>
                </a:solidFill>
                <a:prstDash val="solid"/>
                <a:round/>
                <a:headEnd/>
                <a:tailEnd/>
              </a:ln>
            </p:spPr>
            <p:txBody>
              <a:bodyPr/>
              <a:lstStyle/>
              <a:p>
                <a:endParaRPr lang="en-US"/>
              </a:p>
            </p:txBody>
          </p:sp>
          <p:sp>
            <p:nvSpPr>
              <p:cNvPr id="52838" name="Freeform 5295"/>
              <p:cNvSpPr>
                <a:spLocks/>
              </p:cNvSpPr>
              <p:nvPr/>
            </p:nvSpPr>
            <p:spPr bwMode="auto">
              <a:xfrm>
                <a:off x="4035" y="2396"/>
                <a:ext cx="1" cy="0"/>
              </a:xfrm>
              <a:custGeom>
                <a:avLst/>
                <a:gdLst>
                  <a:gd name="T0" fmla="*/ 0 w 1"/>
                  <a:gd name="T1" fmla="*/ 0 h 2"/>
                  <a:gd name="T2" fmla="*/ 1 w 1"/>
                  <a:gd name="T3" fmla="*/ 0 h 2"/>
                  <a:gd name="T4" fmla="*/ 1 w 1"/>
                  <a:gd name="T5" fmla="*/ 0 h 2"/>
                  <a:gd name="T6" fmla="*/ 0 60000 65536"/>
                  <a:gd name="T7" fmla="*/ 0 60000 65536"/>
                  <a:gd name="T8" fmla="*/ 0 60000 65536"/>
                  <a:gd name="T9" fmla="*/ 0 w 1"/>
                  <a:gd name="T10" fmla="*/ 0 h 2"/>
                  <a:gd name="T11" fmla="*/ 1 w 1"/>
                  <a:gd name="T12" fmla="*/ 0 h 2"/>
                </a:gdLst>
                <a:ahLst/>
                <a:cxnLst>
                  <a:cxn ang="T6">
                    <a:pos x="T0" y="T1"/>
                  </a:cxn>
                  <a:cxn ang="T7">
                    <a:pos x="T2" y="T3"/>
                  </a:cxn>
                  <a:cxn ang="T8">
                    <a:pos x="T4" y="T5"/>
                  </a:cxn>
                </a:cxnLst>
                <a:rect l="T9" t="T10" r="T11" b="T12"/>
                <a:pathLst>
                  <a:path w="1" h="2">
                    <a:moveTo>
                      <a:pt x="0" y="2"/>
                    </a:moveTo>
                    <a:lnTo>
                      <a:pt x="1" y="1"/>
                    </a:lnTo>
                    <a:lnTo>
                      <a:pt x="1" y="0"/>
                    </a:lnTo>
                  </a:path>
                </a:pathLst>
              </a:custGeom>
              <a:noFill/>
              <a:ln w="7938">
                <a:solidFill>
                  <a:srgbClr val="000000"/>
                </a:solidFill>
                <a:prstDash val="solid"/>
                <a:round/>
                <a:headEnd/>
                <a:tailEnd/>
              </a:ln>
            </p:spPr>
            <p:txBody>
              <a:bodyPr/>
              <a:lstStyle/>
              <a:p>
                <a:endParaRPr lang="en-US"/>
              </a:p>
            </p:txBody>
          </p:sp>
          <p:sp>
            <p:nvSpPr>
              <p:cNvPr id="52839" name="Freeform 5296"/>
              <p:cNvSpPr>
                <a:spLocks/>
              </p:cNvSpPr>
              <p:nvPr/>
            </p:nvSpPr>
            <p:spPr bwMode="auto">
              <a:xfrm>
                <a:off x="4010" y="2387"/>
                <a:ext cx="22" cy="23"/>
              </a:xfrm>
              <a:custGeom>
                <a:avLst/>
                <a:gdLst>
                  <a:gd name="T0" fmla="*/ 0 w 133"/>
                  <a:gd name="T1" fmla="*/ 1 h 142"/>
                  <a:gd name="T2" fmla="*/ 0 w 133"/>
                  <a:gd name="T3" fmla="*/ 1 h 142"/>
                  <a:gd name="T4" fmla="*/ 0 w 133"/>
                  <a:gd name="T5" fmla="*/ 0 h 142"/>
                  <a:gd name="T6" fmla="*/ 0 w 133"/>
                  <a:gd name="T7" fmla="*/ 0 h 142"/>
                  <a:gd name="T8" fmla="*/ 0 w 133"/>
                  <a:gd name="T9" fmla="*/ 0 h 142"/>
                  <a:gd name="T10" fmla="*/ 0 w 133"/>
                  <a:gd name="T11" fmla="*/ 0 h 142"/>
                  <a:gd name="T12" fmla="*/ 0 w 133"/>
                  <a:gd name="T13" fmla="*/ 0 h 142"/>
                  <a:gd name="T14" fmla="*/ 0 w 133"/>
                  <a:gd name="T15" fmla="*/ 0 h 142"/>
                  <a:gd name="T16" fmla="*/ 0 w 133"/>
                  <a:gd name="T17" fmla="*/ 0 h 142"/>
                  <a:gd name="T18" fmla="*/ 0 w 133"/>
                  <a:gd name="T19" fmla="*/ 0 h 142"/>
                  <a:gd name="T20" fmla="*/ 0 w 133"/>
                  <a:gd name="T21" fmla="*/ 0 h 142"/>
                  <a:gd name="T22" fmla="*/ 0 w 133"/>
                  <a:gd name="T23" fmla="*/ 0 h 142"/>
                  <a:gd name="T24" fmla="*/ 0 w 133"/>
                  <a:gd name="T25" fmla="*/ 0 h 142"/>
                  <a:gd name="T26" fmla="*/ 0 w 133"/>
                  <a:gd name="T27" fmla="*/ 0 h 142"/>
                  <a:gd name="T28" fmla="*/ 0 w 133"/>
                  <a:gd name="T29" fmla="*/ 0 h 142"/>
                  <a:gd name="T30" fmla="*/ 0 w 133"/>
                  <a:gd name="T31" fmla="*/ 0 h 142"/>
                  <a:gd name="T32" fmla="*/ 0 w 133"/>
                  <a:gd name="T33" fmla="*/ 0 h 142"/>
                  <a:gd name="T34" fmla="*/ 0 w 133"/>
                  <a:gd name="T35" fmla="*/ 0 h 142"/>
                  <a:gd name="T36" fmla="*/ 0 w 133"/>
                  <a:gd name="T37" fmla="*/ 0 h 142"/>
                  <a:gd name="T38" fmla="*/ 0 w 133"/>
                  <a:gd name="T39" fmla="*/ 0 h 142"/>
                  <a:gd name="T40" fmla="*/ 0 w 133"/>
                  <a:gd name="T41" fmla="*/ 0 h 142"/>
                  <a:gd name="T42" fmla="*/ 0 w 133"/>
                  <a:gd name="T43" fmla="*/ 0 h 142"/>
                  <a:gd name="T44" fmla="*/ 0 w 133"/>
                  <a:gd name="T45" fmla="*/ 0 h 142"/>
                  <a:gd name="T46" fmla="*/ 0 w 133"/>
                  <a:gd name="T47" fmla="*/ 0 h 142"/>
                  <a:gd name="T48" fmla="*/ 1 w 133"/>
                  <a:gd name="T49" fmla="*/ 0 h 1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3"/>
                  <a:gd name="T76" fmla="*/ 0 h 142"/>
                  <a:gd name="T77" fmla="*/ 133 w 133"/>
                  <a:gd name="T78" fmla="*/ 142 h 1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3" h="142">
                    <a:moveTo>
                      <a:pt x="0" y="142"/>
                    </a:moveTo>
                    <a:lnTo>
                      <a:pt x="1" y="133"/>
                    </a:lnTo>
                    <a:lnTo>
                      <a:pt x="2" y="124"/>
                    </a:lnTo>
                    <a:lnTo>
                      <a:pt x="4" y="115"/>
                    </a:lnTo>
                    <a:lnTo>
                      <a:pt x="6" y="105"/>
                    </a:lnTo>
                    <a:lnTo>
                      <a:pt x="10" y="96"/>
                    </a:lnTo>
                    <a:lnTo>
                      <a:pt x="14" y="87"/>
                    </a:lnTo>
                    <a:lnTo>
                      <a:pt x="19" y="76"/>
                    </a:lnTo>
                    <a:lnTo>
                      <a:pt x="24" y="67"/>
                    </a:lnTo>
                    <a:lnTo>
                      <a:pt x="30" y="59"/>
                    </a:lnTo>
                    <a:lnTo>
                      <a:pt x="37" y="50"/>
                    </a:lnTo>
                    <a:lnTo>
                      <a:pt x="44" y="42"/>
                    </a:lnTo>
                    <a:lnTo>
                      <a:pt x="51" y="36"/>
                    </a:lnTo>
                    <a:lnTo>
                      <a:pt x="59" y="29"/>
                    </a:lnTo>
                    <a:lnTo>
                      <a:pt x="65" y="22"/>
                    </a:lnTo>
                    <a:lnTo>
                      <a:pt x="73" y="16"/>
                    </a:lnTo>
                    <a:lnTo>
                      <a:pt x="81" y="12"/>
                    </a:lnTo>
                    <a:lnTo>
                      <a:pt x="88" y="7"/>
                    </a:lnTo>
                    <a:lnTo>
                      <a:pt x="96" y="5"/>
                    </a:lnTo>
                    <a:lnTo>
                      <a:pt x="103" y="3"/>
                    </a:lnTo>
                    <a:lnTo>
                      <a:pt x="110" y="1"/>
                    </a:lnTo>
                    <a:lnTo>
                      <a:pt x="116" y="0"/>
                    </a:lnTo>
                    <a:lnTo>
                      <a:pt x="122" y="1"/>
                    </a:lnTo>
                    <a:lnTo>
                      <a:pt x="128" y="3"/>
                    </a:lnTo>
                    <a:lnTo>
                      <a:pt x="133" y="5"/>
                    </a:lnTo>
                  </a:path>
                </a:pathLst>
              </a:custGeom>
              <a:noFill/>
              <a:ln w="7938">
                <a:solidFill>
                  <a:srgbClr val="000000"/>
                </a:solidFill>
                <a:prstDash val="solid"/>
                <a:round/>
                <a:headEnd/>
                <a:tailEnd/>
              </a:ln>
            </p:spPr>
            <p:txBody>
              <a:bodyPr/>
              <a:lstStyle/>
              <a:p>
                <a:endParaRPr lang="en-US"/>
              </a:p>
            </p:txBody>
          </p:sp>
          <p:sp>
            <p:nvSpPr>
              <p:cNvPr id="52840" name="Freeform 5297"/>
              <p:cNvSpPr>
                <a:spLocks/>
              </p:cNvSpPr>
              <p:nvPr/>
            </p:nvSpPr>
            <p:spPr bwMode="auto">
              <a:xfrm>
                <a:off x="3783" y="2411"/>
                <a:ext cx="196" cy="78"/>
              </a:xfrm>
              <a:custGeom>
                <a:avLst/>
                <a:gdLst>
                  <a:gd name="T0" fmla="*/ 0 w 1171"/>
                  <a:gd name="T1" fmla="*/ 0 h 465"/>
                  <a:gd name="T2" fmla="*/ 0 w 1171"/>
                  <a:gd name="T3" fmla="*/ 0 h 465"/>
                  <a:gd name="T4" fmla="*/ 0 w 1171"/>
                  <a:gd name="T5" fmla="*/ 0 h 465"/>
                  <a:gd name="T6" fmla="*/ 0 w 1171"/>
                  <a:gd name="T7" fmla="*/ 0 h 465"/>
                  <a:gd name="T8" fmla="*/ 0 w 1171"/>
                  <a:gd name="T9" fmla="*/ 0 h 465"/>
                  <a:gd name="T10" fmla="*/ 0 w 1171"/>
                  <a:gd name="T11" fmla="*/ 0 h 465"/>
                  <a:gd name="T12" fmla="*/ 0 w 1171"/>
                  <a:gd name="T13" fmla="*/ 1 h 465"/>
                  <a:gd name="T14" fmla="*/ 0 w 1171"/>
                  <a:gd name="T15" fmla="*/ 1 h 465"/>
                  <a:gd name="T16" fmla="*/ 0 w 1171"/>
                  <a:gd name="T17" fmla="*/ 1 h 465"/>
                  <a:gd name="T18" fmla="*/ 0 w 1171"/>
                  <a:gd name="T19" fmla="*/ 1 h 465"/>
                  <a:gd name="T20" fmla="*/ 0 w 1171"/>
                  <a:gd name="T21" fmla="*/ 1 h 465"/>
                  <a:gd name="T22" fmla="*/ 0 w 1171"/>
                  <a:gd name="T23" fmla="*/ 1 h 465"/>
                  <a:gd name="T24" fmla="*/ 0 w 1171"/>
                  <a:gd name="T25" fmla="*/ 1 h 465"/>
                  <a:gd name="T26" fmla="*/ 0 w 1171"/>
                  <a:gd name="T27" fmla="*/ 1 h 465"/>
                  <a:gd name="T28" fmla="*/ 0 w 1171"/>
                  <a:gd name="T29" fmla="*/ 1 h 465"/>
                  <a:gd name="T30" fmla="*/ 1 w 1171"/>
                  <a:gd name="T31" fmla="*/ 1 h 465"/>
                  <a:gd name="T32" fmla="*/ 1 w 1171"/>
                  <a:gd name="T33" fmla="*/ 1 h 465"/>
                  <a:gd name="T34" fmla="*/ 1 w 1171"/>
                  <a:gd name="T35" fmla="*/ 1 h 465"/>
                  <a:gd name="T36" fmla="*/ 1 w 1171"/>
                  <a:gd name="T37" fmla="*/ 1 h 465"/>
                  <a:gd name="T38" fmla="*/ 1 w 1171"/>
                  <a:gd name="T39" fmla="*/ 1 h 465"/>
                  <a:gd name="T40" fmla="*/ 1 w 1171"/>
                  <a:gd name="T41" fmla="*/ 1 h 465"/>
                  <a:gd name="T42" fmla="*/ 1 w 1171"/>
                  <a:gd name="T43" fmla="*/ 1 h 465"/>
                  <a:gd name="T44" fmla="*/ 1 w 1171"/>
                  <a:gd name="T45" fmla="*/ 1 h 465"/>
                  <a:gd name="T46" fmla="*/ 1 w 1171"/>
                  <a:gd name="T47" fmla="*/ 2 h 465"/>
                  <a:gd name="T48" fmla="*/ 1 w 1171"/>
                  <a:gd name="T49" fmla="*/ 2 h 465"/>
                  <a:gd name="T50" fmla="*/ 1 w 1171"/>
                  <a:gd name="T51" fmla="*/ 2 h 465"/>
                  <a:gd name="T52" fmla="*/ 1 w 1171"/>
                  <a:gd name="T53" fmla="*/ 2 h 465"/>
                  <a:gd name="T54" fmla="*/ 1 w 1171"/>
                  <a:gd name="T55" fmla="*/ 2 h 465"/>
                  <a:gd name="T56" fmla="*/ 1 w 1171"/>
                  <a:gd name="T57" fmla="*/ 2 h 465"/>
                  <a:gd name="T58" fmla="*/ 2 w 1171"/>
                  <a:gd name="T59" fmla="*/ 2 h 465"/>
                  <a:gd name="T60" fmla="*/ 2 w 1171"/>
                  <a:gd name="T61" fmla="*/ 2 h 465"/>
                  <a:gd name="T62" fmla="*/ 2 w 1171"/>
                  <a:gd name="T63" fmla="*/ 2 h 465"/>
                  <a:gd name="T64" fmla="*/ 2 w 1171"/>
                  <a:gd name="T65" fmla="*/ 2 h 465"/>
                  <a:gd name="T66" fmla="*/ 3 w 1171"/>
                  <a:gd name="T67" fmla="*/ 2 h 465"/>
                  <a:gd name="T68" fmla="*/ 3 w 1171"/>
                  <a:gd name="T69" fmla="*/ 2 h 465"/>
                  <a:gd name="T70" fmla="*/ 3 w 1171"/>
                  <a:gd name="T71" fmla="*/ 2 h 465"/>
                  <a:gd name="T72" fmla="*/ 3 w 1171"/>
                  <a:gd name="T73" fmla="*/ 2 h 465"/>
                  <a:gd name="T74" fmla="*/ 3 w 1171"/>
                  <a:gd name="T75" fmla="*/ 2 h 465"/>
                  <a:gd name="T76" fmla="*/ 4 w 1171"/>
                  <a:gd name="T77" fmla="*/ 2 h 465"/>
                  <a:gd name="T78" fmla="*/ 4 w 1171"/>
                  <a:gd name="T79" fmla="*/ 2 h 465"/>
                  <a:gd name="T80" fmla="*/ 4 w 1171"/>
                  <a:gd name="T81" fmla="*/ 2 h 465"/>
                  <a:gd name="T82" fmla="*/ 4 w 1171"/>
                  <a:gd name="T83" fmla="*/ 2 h 465"/>
                  <a:gd name="T84" fmla="*/ 5 w 1171"/>
                  <a:gd name="T85" fmla="*/ 2 h 465"/>
                  <a:gd name="T86" fmla="*/ 5 w 1171"/>
                  <a:gd name="T87" fmla="*/ 2 h 465"/>
                  <a:gd name="T88" fmla="*/ 5 w 1171"/>
                  <a:gd name="T89" fmla="*/ 2 h 465"/>
                  <a:gd name="T90" fmla="*/ 5 w 1171"/>
                  <a:gd name="T91" fmla="*/ 2 h 465"/>
                  <a:gd name="T92" fmla="*/ 6 w 1171"/>
                  <a:gd name="T93" fmla="*/ 2 h 4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71"/>
                  <a:gd name="T142" fmla="*/ 0 h 465"/>
                  <a:gd name="T143" fmla="*/ 1171 w 1171"/>
                  <a:gd name="T144" fmla="*/ 465 h 4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71" h="465">
                    <a:moveTo>
                      <a:pt x="0" y="0"/>
                    </a:moveTo>
                    <a:lnTo>
                      <a:pt x="0" y="15"/>
                    </a:lnTo>
                    <a:lnTo>
                      <a:pt x="2" y="30"/>
                    </a:lnTo>
                    <a:lnTo>
                      <a:pt x="4" y="44"/>
                    </a:lnTo>
                    <a:lnTo>
                      <a:pt x="7" y="59"/>
                    </a:lnTo>
                    <a:lnTo>
                      <a:pt x="11" y="74"/>
                    </a:lnTo>
                    <a:lnTo>
                      <a:pt x="15" y="89"/>
                    </a:lnTo>
                    <a:lnTo>
                      <a:pt x="21" y="103"/>
                    </a:lnTo>
                    <a:lnTo>
                      <a:pt x="27" y="118"/>
                    </a:lnTo>
                    <a:lnTo>
                      <a:pt x="33" y="132"/>
                    </a:lnTo>
                    <a:lnTo>
                      <a:pt x="41" y="146"/>
                    </a:lnTo>
                    <a:lnTo>
                      <a:pt x="49" y="160"/>
                    </a:lnTo>
                    <a:lnTo>
                      <a:pt x="58" y="174"/>
                    </a:lnTo>
                    <a:lnTo>
                      <a:pt x="69" y="187"/>
                    </a:lnTo>
                    <a:lnTo>
                      <a:pt x="79" y="201"/>
                    </a:lnTo>
                    <a:lnTo>
                      <a:pt x="90" y="213"/>
                    </a:lnTo>
                    <a:lnTo>
                      <a:pt x="103" y="227"/>
                    </a:lnTo>
                    <a:lnTo>
                      <a:pt x="115" y="240"/>
                    </a:lnTo>
                    <a:lnTo>
                      <a:pt x="129" y="252"/>
                    </a:lnTo>
                    <a:lnTo>
                      <a:pt x="142" y="265"/>
                    </a:lnTo>
                    <a:lnTo>
                      <a:pt x="157" y="276"/>
                    </a:lnTo>
                    <a:lnTo>
                      <a:pt x="173" y="288"/>
                    </a:lnTo>
                    <a:lnTo>
                      <a:pt x="189" y="300"/>
                    </a:lnTo>
                    <a:lnTo>
                      <a:pt x="206" y="311"/>
                    </a:lnTo>
                    <a:lnTo>
                      <a:pt x="223" y="321"/>
                    </a:lnTo>
                    <a:lnTo>
                      <a:pt x="241" y="331"/>
                    </a:lnTo>
                    <a:lnTo>
                      <a:pt x="260" y="342"/>
                    </a:lnTo>
                    <a:lnTo>
                      <a:pt x="280" y="352"/>
                    </a:lnTo>
                    <a:lnTo>
                      <a:pt x="299" y="362"/>
                    </a:lnTo>
                    <a:lnTo>
                      <a:pt x="340" y="380"/>
                    </a:lnTo>
                    <a:lnTo>
                      <a:pt x="384" y="396"/>
                    </a:lnTo>
                    <a:lnTo>
                      <a:pt x="430" y="411"/>
                    </a:lnTo>
                    <a:lnTo>
                      <a:pt x="476" y="425"/>
                    </a:lnTo>
                    <a:lnTo>
                      <a:pt x="524" y="436"/>
                    </a:lnTo>
                    <a:lnTo>
                      <a:pt x="573" y="445"/>
                    </a:lnTo>
                    <a:lnTo>
                      <a:pt x="622" y="453"/>
                    </a:lnTo>
                    <a:lnTo>
                      <a:pt x="672" y="459"/>
                    </a:lnTo>
                    <a:lnTo>
                      <a:pt x="723" y="463"/>
                    </a:lnTo>
                    <a:lnTo>
                      <a:pt x="774" y="465"/>
                    </a:lnTo>
                    <a:lnTo>
                      <a:pt x="824" y="465"/>
                    </a:lnTo>
                    <a:lnTo>
                      <a:pt x="875" y="464"/>
                    </a:lnTo>
                    <a:lnTo>
                      <a:pt x="926" y="461"/>
                    </a:lnTo>
                    <a:lnTo>
                      <a:pt x="976" y="455"/>
                    </a:lnTo>
                    <a:lnTo>
                      <a:pt x="1026" y="448"/>
                    </a:lnTo>
                    <a:lnTo>
                      <a:pt x="1076" y="439"/>
                    </a:lnTo>
                    <a:lnTo>
                      <a:pt x="1123" y="428"/>
                    </a:lnTo>
                    <a:lnTo>
                      <a:pt x="1171" y="415"/>
                    </a:lnTo>
                  </a:path>
                </a:pathLst>
              </a:custGeom>
              <a:noFill/>
              <a:ln w="7938">
                <a:solidFill>
                  <a:srgbClr val="000000"/>
                </a:solidFill>
                <a:prstDash val="solid"/>
                <a:round/>
                <a:headEnd/>
                <a:tailEnd/>
              </a:ln>
            </p:spPr>
            <p:txBody>
              <a:bodyPr/>
              <a:lstStyle/>
              <a:p>
                <a:endParaRPr lang="en-US"/>
              </a:p>
            </p:txBody>
          </p:sp>
          <p:sp>
            <p:nvSpPr>
              <p:cNvPr id="52841" name="Line 5298"/>
              <p:cNvSpPr>
                <a:spLocks noChangeShapeType="1"/>
              </p:cNvSpPr>
              <p:nvPr/>
            </p:nvSpPr>
            <p:spPr bwMode="auto">
              <a:xfrm>
                <a:off x="3979" y="2481"/>
                <a:ext cx="0" cy="0"/>
              </a:xfrm>
              <a:prstGeom prst="line">
                <a:avLst/>
              </a:prstGeom>
              <a:noFill/>
              <a:ln w="7938">
                <a:solidFill>
                  <a:srgbClr val="000000"/>
                </a:solidFill>
                <a:round/>
                <a:headEnd/>
                <a:tailEnd/>
              </a:ln>
            </p:spPr>
            <p:txBody>
              <a:bodyPr/>
              <a:lstStyle/>
              <a:p>
                <a:endParaRPr lang="en-US"/>
              </a:p>
            </p:txBody>
          </p:sp>
          <p:sp>
            <p:nvSpPr>
              <p:cNvPr id="52842" name="Line 5299"/>
              <p:cNvSpPr>
                <a:spLocks noChangeShapeType="1"/>
              </p:cNvSpPr>
              <p:nvPr/>
            </p:nvSpPr>
            <p:spPr bwMode="auto">
              <a:xfrm>
                <a:off x="3979" y="2448"/>
                <a:ext cx="0" cy="0"/>
              </a:xfrm>
              <a:prstGeom prst="line">
                <a:avLst/>
              </a:prstGeom>
              <a:noFill/>
              <a:ln w="7938">
                <a:solidFill>
                  <a:srgbClr val="000000"/>
                </a:solidFill>
                <a:round/>
                <a:headEnd/>
                <a:tailEnd/>
              </a:ln>
            </p:spPr>
            <p:txBody>
              <a:bodyPr/>
              <a:lstStyle/>
              <a:p>
                <a:endParaRPr lang="en-US"/>
              </a:p>
            </p:txBody>
          </p:sp>
          <p:sp>
            <p:nvSpPr>
              <p:cNvPr id="52843" name="Line 5300"/>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4" name="Line 5301"/>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5" name="Line 5302"/>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6" name="Line 5303"/>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7" name="Line 5304"/>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8" name="Line 5305"/>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49" name="Line 5306"/>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0" name="Line 5307"/>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1" name="Line 5308"/>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2" name="Line 5309"/>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3" name="Line 5310"/>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4" name="Line 5311"/>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5" name="Line 5312"/>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6" name="Line 5313"/>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7" name="Line 5314"/>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8" name="Line 5315"/>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59" name="Line 5316"/>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60" name="Line 5317"/>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61" name="Line 5318"/>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62" name="Line 5319"/>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63" name="Line 5320"/>
              <p:cNvSpPr>
                <a:spLocks noChangeShapeType="1"/>
              </p:cNvSpPr>
              <p:nvPr/>
            </p:nvSpPr>
            <p:spPr bwMode="auto">
              <a:xfrm flipV="1">
                <a:off x="3979" y="2448"/>
                <a:ext cx="0" cy="33"/>
              </a:xfrm>
              <a:prstGeom prst="line">
                <a:avLst/>
              </a:prstGeom>
              <a:noFill/>
              <a:ln w="7938">
                <a:solidFill>
                  <a:srgbClr val="000000"/>
                </a:solidFill>
                <a:round/>
                <a:headEnd/>
                <a:tailEnd/>
              </a:ln>
            </p:spPr>
            <p:txBody>
              <a:bodyPr/>
              <a:lstStyle/>
              <a:p>
                <a:endParaRPr lang="en-US"/>
              </a:p>
            </p:txBody>
          </p:sp>
          <p:sp>
            <p:nvSpPr>
              <p:cNvPr id="52864" name="Line 5321"/>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65" name="Line 5322"/>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66" name="Line 5323"/>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67" name="Line 5324"/>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68" name="Line 5325"/>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69" name="Line 5326"/>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0" name="Line 5327"/>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1" name="Line 5328"/>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2" name="Line 5329"/>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3" name="Line 5330"/>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4" name="Line 5331"/>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5" name="Line 5332"/>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6" name="Line 5333"/>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7" name="Line 5334"/>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8" name="Line 5335"/>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79" name="Line 5336"/>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0" name="Line 5337"/>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1" name="Line 5338"/>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2" name="Line 5339"/>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3" name="Line 5340"/>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4" name="Line 5341"/>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5" name="Line 5342"/>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6" name="Line 5343"/>
              <p:cNvSpPr>
                <a:spLocks noChangeShapeType="1"/>
              </p:cNvSpPr>
              <p:nvPr/>
            </p:nvSpPr>
            <p:spPr bwMode="auto">
              <a:xfrm>
                <a:off x="3979" y="2441"/>
                <a:ext cx="0" cy="0"/>
              </a:xfrm>
              <a:prstGeom prst="line">
                <a:avLst/>
              </a:prstGeom>
              <a:noFill/>
              <a:ln w="7938">
                <a:solidFill>
                  <a:srgbClr val="000000"/>
                </a:solidFill>
                <a:round/>
                <a:headEnd/>
                <a:tailEnd/>
              </a:ln>
            </p:spPr>
            <p:txBody>
              <a:bodyPr/>
              <a:lstStyle/>
              <a:p>
                <a:endParaRPr lang="en-US"/>
              </a:p>
            </p:txBody>
          </p:sp>
          <p:sp>
            <p:nvSpPr>
              <p:cNvPr id="52887" name="Freeform 5344"/>
              <p:cNvSpPr>
                <a:spLocks/>
              </p:cNvSpPr>
              <p:nvPr/>
            </p:nvSpPr>
            <p:spPr bwMode="auto">
              <a:xfrm>
                <a:off x="4049" y="2411"/>
                <a:ext cx="4" cy="18"/>
              </a:xfrm>
              <a:custGeom>
                <a:avLst/>
                <a:gdLst>
                  <a:gd name="T0" fmla="*/ 0 w 21"/>
                  <a:gd name="T1" fmla="*/ 1 h 106"/>
                  <a:gd name="T2" fmla="*/ 0 w 21"/>
                  <a:gd name="T3" fmla="*/ 1 h 106"/>
                  <a:gd name="T4" fmla="*/ 0 w 21"/>
                  <a:gd name="T5" fmla="*/ 0 h 106"/>
                  <a:gd name="T6" fmla="*/ 0 w 21"/>
                  <a:gd name="T7" fmla="*/ 0 h 106"/>
                  <a:gd name="T8" fmla="*/ 0 w 21"/>
                  <a:gd name="T9" fmla="*/ 0 h 106"/>
                  <a:gd name="T10" fmla="*/ 0 w 21"/>
                  <a:gd name="T11" fmla="*/ 0 h 106"/>
                  <a:gd name="T12" fmla="*/ 0 w 21"/>
                  <a:gd name="T13" fmla="*/ 0 h 106"/>
                  <a:gd name="T14" fmla="*/ 0 w 21"/>
                  <a:gd name="T15" fmla="*/ 0 h 106"/>
                  <a:gd name="T16" fmla="*/ 0 w 21"/>
                  <a:gd name="T17" fmla="*/ 0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06"/>
                  <a:gd name="T29" fmla="*/ 21 w 21"/>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06">
                    <a:moveTo>
                      <a:pt x="0" y="106"/>
                    </a:moveTo>
                    <a:lnTo>
                      <a:pt x="5" y="92"/>
                    </a:lnTo>
                    <a:lnTo>
                      <a:pt x="9" y="80"/>
                    </a:lnTo>
                    <a:lnTo>
                      <a:pt x="13" y="66"/>
                    </a:lnTo>
                    <a:lnTo>
                      <a:pt x="15" y="53"/>
                    </a:lnTo>
                    <a:lnTo>
                      <a:pt x="18" y="40"/>
                    </a:lnTo>
                    <a:lnTo>
                      <a:pt x="20" y="26"/>
                    </a:lnTo>
                    <a:lnTo>
                      <a:pt x="21" y="13"/>
                    </a:lnTo>
                    <a:lnTo>
                      <a:pt x="21" y="0"/>
                    </a:lnTo>
                  </a:path>
                </a:pathLst>
              </a:custGeom>
              <a:noFill/>
              <a:ln w="7938">
                <a:solidFill>
                  <a:srgbClr val="000000"/>
                </a:solidFill>
                <a:prstDash val="solid"/>
                <a:round/>
                <a:headEnd/>
                <a:tailEnd/>
              </a:ln>
            </p:spPr>
            <p:txBody>
              <a:bodyPr/>
              <a:lstStyle/>
              <a:p>
                <a:endParaRPr lang="en-US"/>
              </a:p>
            </p:txBody>
          </p:sp>
          <p:sp>
            <p:nvSpPr>
              <p:cNvPr id="52888" name="Line 5345"/>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89" name="Line 5346"/>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0" name="Line 5347"/>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1" name="Line 5348"/>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2" name="Line 5349"/>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3" name="Line 5350"/>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4" name="Line 5351"/>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5" name="Line 5352"/>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6" name="Line 5353"/>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7" name="Line 5354"/>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8" name="Line 5355"/>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899" name="Line 5356"/>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0" name="Line 5357"/>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1" name="Line 5358"/>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2" name="Line 5359"/>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3" name="Line 5360"/>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4" name="Line 5361"/>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5" name="Line 5362"/>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6" name="Line 5363"/>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7" name="Line 5364"/>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8" name="Line 5365"/>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09" name="Line 5366"/>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10" name="Line 5367"/>
              <p:cNvSpPr>
                <a:spLocks noChangeShapeType="1"/>
              </p:cNvSpPr>
              <p:nvPr/>
            </p:nvSpPr>
            <p:spPr bwMode="auto">
              <a:xfrm>
                <a:off x="4010" y="2410"/>
                <a:ext cx="0" cy="0"/>
              </a:xfrm>
              <a:prstGeom prst="line">
                <a:avLst/>
              </a:prstGeom>
              <a:noFill/>
              <a:ln w="7938">
                <a:solidFill>
                  <a:srgbClr val="000000"/>
                </a:solidFill>
                <a:round/>
                <a:headEnd/>
                <a:tailEnd/>
              </a:ln>
            </p:spPr>
            <p:txBody>
              <a:bodyPr/>
              <a:lstStyle/>
              <a:p>
                <a:endParaRPr lang="en-US"/>
              </a:p>
            </p:txBody>
          </p:sp>
          <p:sp>
            <p:nvSpPr>
              <p:cNvPr id="52911" name="Line 5368"/>
              <p:cNvSpPr>
                <a:spLocks noChangeShapeType="1"/>
              </p:cNvSpPr>
              <p:nvPr/>
            </p:nvSpPr>
            <p:spPr bwMode="auto">
              <a:xfrm>
                <a:off x="3806" y="2444"/>
                <a:ext cx="0" cy="0"/>
              </a:xfrm>
              <a:prstGeom prst="line">
                <a:avLst/>
              </a:prstGeom>
              <a:noFill/>
              <a:ln w="7938">
                <a:solidFill>
                  <a:srgbClr val="000000"/>
                </a:solidFill>
                <a:round/>
                <a:headEnd/>
                <a:tailEnd/>
              </a:ln>
            </p:spPr>
            <p:txBody>
              <a:bodyPr/>
              <a:lstStyle/>
              <a:p>
                <a:endParaRPr lang="en-US"/>
              </a:p>
            </p:txBody>
          </p:sp>
          <p:sp>
            <p:nvSpPr>
              <p:cNvPr id="52912" name="Line 5369"/>
              <p:cNvSpPr>
                <a:spLocks noChangeShapeType="1"/>
              </p:cNvSpPr>
              <p:nvPr/>
            </p:nvSpPr>
            <p:spPr bwMode="auto">
              <a:xfrm>
                <a:off x="3814" y="2440"/>
                <a:ext cx="0" cy="0"/>
              </a:xfrm>
              <a:prstGeom prst="line">
                <a:avLst/>
              </a:prstGeom>
              <a:noFill/>
              <a:ln w="7938">
                <a:solidFill>
                  <a:srgbClr val="000000"/>
                </a:solidFill>
                <a:round/>
                <a:headEnd/>
                <a:tailEnd/>
              </a:ln>
            </p:spPr>
            <p:txBody>
              <a:bodyPr/>
              <a:lstStyle/>
              <a:p>
                <a:endParaRPr lang="en-US"/>
              </a:p>
            </p:txBody>
          </p:sp>
          <p:sp>
            <p:nvSpPr>
              <p:cNvPr id="52913" name="Line 5370"/>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4" name="Line 5371"/>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5" name="Line 5372"/>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6" name="Line 5373"/>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7" name="Line 5374"/>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8" name="Line 5375"/>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19" name="Line 5376"/>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0" name="Line 5377"/>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1" name="Line 5378"/>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2" name="Line 5379"/>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3" name="Line 5380"/>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4" name="Line 5381"/>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5" name="Line 5382"/>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6" name="Line 5383"/>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7" name="Line 5384"/>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8" name="Line 5385"/>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29" name="Line 5386"/>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30" name="Line 5387"/>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31" name="Line 5388"/>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32" name="Line 5389"/>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33" name="Line 5390"/>
              <p:cNvSpPr>
                <a:spLocks noChangeShapeType="1"/>
              </p:cNvSpPr>
              <p:nvPr/>
            </p:nvSpPr>
            <p:spPr bwMode="auto">
              <a:xfrm flipV="1">
                <a:off x="3806" y="2440"/>
                <a:ext cx="8" cy="4"/>
              </a:xfrm>
              <a:prstGeom prst="line">
                <a:avLst/>
              </a:prstGeom>
              <a:noFill/>
              <a:ln w="7938">
                <a:solidFill>
                  <a:srgbClr val="000000"/>
                </a:solidFill>
                <a:round/>
                <a:headEnd/>
                <a:tailEnd/>
              </a:ln>
            </p:spPr>
            <p:txBody>
              <a:bodyPr/>
              <a:lstStyle/>
              <a:p>
                <a:endParaRPr lang="en-US"/>
              </a:p>
            </p:txBody>
          </p:sp>
          <p:sp>
            <p:nvSpPr>
              <p:cNvPr id="52934" name="Line 539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35" name="Line 539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36" name="Line 539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37" name="Line 5394"/>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38" name="Line 5395"/>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39" name="Line 5396"/>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0" name="Line 5397"/>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1" name="Line 5398"/>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2" name="Line 5399"/>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3" name="Line 5400"/>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4" name="Line 540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5" name="Line 540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6" name="Line 540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7" name="Line 5404"/>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8" name="Line 5405"/>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49" name="Line 5406"/>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0" name="Line 5407"/>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1" name="Line 5408"/>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2" name="Line 5409"/>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3" name="Line 5410"/>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4" name="Line 5411"/>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5" name="Line 5412"/>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6" name="Line 5413"/>
              <p:cNvSpPr>
                <a:spLocks noChangeShapeType="1"/>
              </p:cNvSpPr>
              <p:nvPr/>
            </p:nvSpPr>
            <p:spPr bwMode="auto">
              <a:xfrm>
                <a:off x="4049" y="2453"/>
                <a:ext cx="0" cy="0"/>
              </a:xfrm>
              <a:prstGeom prst="line">
                <a:avLst/>
              </a:prstGeom>
              <a:noFill/>
              <a:ln w="7938">
                <a:solidFill>
                  <a:srgbClr val="000000"/>
                </a:solidFill>
                <a:round/>
                <a:headEnd/>
                <a:tailEnd/>
              </a:ln>
            </p:spPr>
            <p:txBody>
              <a:bodyPr/>
              <a:lstStyle/>
              <a:p>
                <a:endParaRPr lang="en-US"/>
              </a:p>
            </p:txBody>
          </p:sp>
          <p:sp>
            <p:nvSpPr>
              <p:cNvPr id="52957" name="Freeform 5414"/>
              <p:cNvSpPr>
                <a:spLocks/>
              </p:cNvSpPr>
              <p:nvPr/>
            </p:nvSpPr>
            <p:spPr bwMode="auto">
              <a:xfrm>
                <a:off x="4049" y="2413"/>
                <a:ext cx="0" cy="0"/>
              </a:xfrm>
              <a:custGeom>
                <a:avLst/>
                <a:gdLst>
                  <a:gd name="T0" fmla="*/ 0 h 1"/>
                  <a:gd name="T1" fmla="*/ 0 h 1"/>
                  <a:gd name="T2" fmla="*/ 0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path>
                </a:pathLst>
              </a:custGeom>
              <a:noFill/>
              <a:ln w="7938">
                <a:solidFill>
                  <a:srgbClr val="000000"/>
                </a:solidFill>
                <a:prstDash val="solid"/>
                <a:round/>
                <a:headEnd/>
                <a:tailEnd/>
              </a:ln>
            </p:spPr>
            <p:txBody>
              <a:bodyPr/>
              <a:lstStyle/>
              <a:p>
                <a:endParaRPr lang="en-US"/>
              </a:p>
            </p:txBody>
          </p:sp>
          <p:sp>
            <p:nvSpPr>
              <p:cNvPr id="52958" name="Freeform 5415"/>
              <p:cNvSpPr>
                <a:spLocks/>
              </p:cNvSpPr>
              <p:nvPr/>
            </p:nvSpPr>
            <p:spPr bwMode="auto">
              <a:xfrm>
                <a:off x="4048" y="2412"/>
                <a:ext cx="1" cy="0"/>
              </a:xfrm>
              <a:custGeom>
                <a:avLst/>
                <a:gdLst>
                  <a:gd name="T0" fmla="*/ 0 w 3"/>
                  <a:gd name="T1" fmla="*/ 0 w 3"/>
                  <a:gd name="T2" fmla="*/ 0 w 3"/>
                  <a:gd name="T3" fmla="*/ 0 60000 65536"/>
                  <a:gd name="T4" fmla="*/ 0 60000 65536"/>
                  <a:gd name="T5" fmla="*/ 0 60000 65536"/>
                  <a:gd name="T6" fmla="*/ 0 w 3"/>
                  <a:gd name="T7" fmla="*/ 3 w 3"/>
                </a:gdLst>
                <a:ahLst/>
                <a:cxnLst>
                  <a:cxn ang="T3">
                    <a:pos x="T0" y="0"/>
                  </a:cxn>
                  <a:cxn ang="T4">
                    <a:pos x="T1" y="0"/>
                  </a:cxn>
                  <a:cxn ang="T5">
                    <a:pos x="T2" y="0"/>
                  </a:cxn>
                </a:cxnLst>
                <a:rect l="T6" t="0" r="T7" b="0"/>
                <a:pathLst>
                  <a:path w="3">
                    <a:moveTo>
                      <a:pt x="3" y="0"/>
                    </a:moveTo>
                    <a:lnTo>
                      <a:pt x="1" y="0"/>
                    </a:lnTo>
                    <a:lnTo>
                      <a:pt x="0" y="0"/>
                    </a:lnTo>
                  </a:path>
                </a:pathLst>
              </a:custGeom>
              <a:noFill/>
              <a:ln w="7938">
                <a:solidFill>
                  <a:srgbClr val="000000"/>
                </a:solidFill>
                <a:prstDash val="solid"/>
                <a:round/>
                <a:headEnd/>
                <a:tailEnd/>
              </a:ln>
            </p:spPr>
            <p:txBody>
              <a:bodyPr/>
              <a:lstStyle/>
              <a:p>
                <a:endParaRPr lang="en-US"/>
              </a:p>
            </p:txBody>
          </p:sp>
          <p:sp>
            <p:nvSpPr>
              <p:cNvPr id="52959" name="Freeform 5416"/>
              <p:cNvSpPr>
                <a:spLocks/>
              </p:cNvSpPr>
              <p:nvPr/>
            </p:nvSpPr>
            <p:spPr bwMode="auto">
              <a:xfrm>
                <a:off x="4048" y="2412"/>
                <a:ext cx="1" cy="1"/>
              </a:xfrm>
              <a:custGeom>
                <a:avLst/>
                <a:gdLst>
                  <a:gd name="T0" fmla="*/ 0 w 6"/>
                  <a:gd name="T1" fmla="*/ 0 h 7"/>
                  <a:gd name="T2" fmla="*/ 0 w 6"/>
                  <a:gd name="T3" fmla="*/ 0 h 7"/>
                  <a:gd name="T4" fmla="*/ 0 w 6"/>
                  <a:gd name="T5" fmla="*/ 0 h 7"/>
                  <a:gd name="T6" fmla="*/ 0 w 6"/>
                  <a:gd name="T7" fmla="*/ 0 h 7"/>
                  <a:gd name="T8" fmla="*/ 0 w 6"/>
                  <a:gd name="T9" fmla="*/ 0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6" y="7"/>
                    </a:moveTo>
                    <a:lnTo>
                      <a:pt x="4" y="5"/>
                    </a:lnTo>
                    <a:lnTo>
                      <a:pt x="3" y="4"/>
                    </a:lnTo>
                    <a:lnTo>
                      <a:pt x="2" y="2"/>
                    </a:lnTo>
                    <a:lnTo>
                      <a:pt x="0" y="0"/>
                    </a:lnTo>
                  </a:path>
                </a:pathLst>
              </a:custGeom>
              <a:noFill/>
              <a:ln w="7938">
                <a:solidFill>
                  <a:srgbClr val="000000"/>
                </a:solidFill>
                <a:prstDash val="solid"/>
                <a:round/>
                <a:headEnd/>
                <a:tailEnd/>
              </a:ln>
            </p:spPr>
            <p:txBody>
              <a:bodyPr/>
              <a:lstStyle/>
              <a:p>
                <a:endParaRPr lang="en-US"/>
              </a:p>
            </p:txBody>
          </p:sp>
          <p:sp>
            <p:nvSpPr>
              <p:cNvPr id="52960" name="Line 5417"/>
              <p:cNvSpPr>
                <a:spLocks noChangeShapeType="1"/>
              </p:cNvSpPr>
              <p:nvPr/>
            </p:nvSpPr>
            <p:spPr bwMode="auto">
              <a:xfrm>
                <a:off x="3980" y="2482"/>
                <a:ext cx="0" cy="0"/>
              </a:xfrm>
              <a:prstGeom prst="line">
                <a:avLst/>
              </a:prstGeom>
              <a:noFill/>
              <a:ln w="7938">
                <a:solidFill>
                  <a:srgbClr val="000000"/>
                </a:solidFill>
                <a:round/>
                <a:headEnd/>
                <a:tailEnd/>
              </a:ln>
            </p:spPr>
            <p:txBody>
              <a:bodyPr/>
              <a:lstStyle/>
              <a:p>
                <a:endParaRPr lang="en-US"/>
              </a:p>
            </p:txBody>
          </p:sp>
          <p:sp>
            <p:nvSpPr>
              <p:cNvPr id="52961" name="Line 5418"/>
              <p:cNvSpPr>
                <a:spLocks noChangeShapeType="1"/>
              </p:cNvSpPr>
              <p:nvPr/>
            </p:nvSpPr>
            <p:spPr bwMode="auto">
              <a:xfrm>
                <a:off x="3989" y="2487"/>
                <a:ext cx="0" cy="0"/>
              </a:xfrm>
              <a:prstGeom prst="line">
                <a:avLst/>
              </a:prstGeom>
              <a:noFill/>
              <a:ln w="7938">
                <a:solidFill>
                  <a:srgbClr val="000000"/>
                </a:solidFill>
                <a:round/>
                <a:headEnd/>
                <a:tailEnd/>
              </a:ln>
            </p:spPr>
            <p:txBody>
              <a:bodyPr/>
              <a:lstStyle/>
              <a:p>
                <a:endParaRPr lang="en-US"/>
              </a:p>
            </p:txBody>
          </p:sp>
          <p:sp>
            <p:nvSpPr>
              <p:cNvPr id="52962" name="Line 5419"/>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3" name="Line 5420"/>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4" name="Line 5421"/>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5" name="Line 5422"/>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6" name="Line 5423"/>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7" name="Line 5424"/>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8" name="Line 5425"/>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69" name="Line 5426"/>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0" name="Line 5427"/>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1" name="Line 5428"/>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2" name="Line 5429"/>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3" name="Line 5430"/>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4" name="Line 5431"/>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5" name="Line 5432"/>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6" name="Line 5433"/>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7" name="Line 5434"/>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8" name="Line 5435"/>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79" name="Line 5436"/>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980" name="Line 5437"/>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grpSp>
        <p:grpSp>
          <p:nvGrpSpPr>
            <p:cNvPr id="52258" name="Group 5639"/>
            <p:cNvGrpSpPr>
              <a:grpSpLocks/>
            </p:cNvGrpSpPr>
            <p:nvPr/>
          </p:nvGrpSpPr>
          <p:grpSpPr bwMode="auto">
            <a:xfrm>
              <a:off x="3286" y="2344"/>
              <a:ext cx="868" cy="601"/>
              <a:chOff x="3286" y="2344"/>
              <a:chExt cx="868" cy="601"/>
            </a:xfrm>
          </p:grpSpPr>
          <p:sp>
            <p:nvSpPr>
              <p:cNvPr id="52581" name="Line 5439"/>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582" name="Line 5440"/>
              <p:cNvSpPr>
                <a:spLocks noChangeShapeType="1"/>
              </p:cNvSpPr>
              <p:nvPr/>
            </p:nvSpPr>
            <p:spPr bwMode="auto">
              <a:xfrm>
                <a:off x="3980" y="2482"/>
                <a:ext cx="9" cy="5"/>
              </a:xfrm>
              <a:prstGeom prst="line">
                <a:avLst/>
              </a:prstGeom>
              <a:noFill/>
              <a:ln w="7938">
                <a:solidFill>
                  <a:srgbClr val="000000"/>
                </a:solidFill>
                <a:round/>
                <a:headEnd/>
                <a:tailEnd/>
              </a:ln>
            </p:spPr>
            <p:txBody>
              <a:bodyPr/>
              <a:lstStyle/>
              <a:p>
                <a:endParaRPr lang="en-US"/>
              </a:p>
            </p:txBody>
          </p:sp>
          <p:sp>
            <p:nvSpPr>
              <p:cNvPr id="52583" name="Line 5441"/>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4" name="Line 5442"/>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5" name="Line 5443"/>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6" name="Line 5444"/>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7" name="Line 5445"/>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8" name="Line 5446"/>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89" name="Line 5447"/>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0" name="Line 5448"/>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1" name="Line 5449"/>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2" name="Line 5450"/>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3" name="Line 5451"/>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4" name="Line 5452"/>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5" name="Line 5453"/>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6" name="Line 5454"/>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7" name="Line 5455"/>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8" name="Line 5456"/>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599" name="Line 5457"/>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0" name="Line 5458"/>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1" name="Line 5459"/>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2" name="Line 5460"/>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3" name="Line 5461"/>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4" name="Line 5462"/>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5" name="Line 5463"/>
              <p:cNvSpPr>
                <a:spLocks noChangeShapeType="1"/>
              </p:cNvSpPr>
              <p:nvPr/>
            </p:nvSpPr>
            <p:spPr bwMode="auto">
              <a:xfrm>
                <a:off x="3980" y="2441"/>
                <a:ext cx="0" cy="0"/>
              </a:xfrm>
              <a:prstGeom prst="line">
                <a:avLst/>
              </a:prstGeom>
              <a:noFill/>
              <a:ln w="7938">
                <a:solidFill>
                  <a:srgbClr val="000000"/>
                </a:solidFill>
                <a:round/>
                <a:headEnd/>
                <a:tailEnd/>
              </a:ln>
            </p:spPr>
            <p:txBody>
              <a:bodyPr/>
              <a:lstStyle/>
              <a:p>
                <a:endParaRPr lang="en-US"/>
              </a:p>
            </p:txBody>
          </p:sp>
          <p:sp>
            <p:nvSpPr>
              <p:cNvPr id="52606" name="Line 5464"/>
              <p:cNvSpPr>
                <a:spLocks noChangeShapeType="1"/>
              </p:cNvSpPr>
              <p:nvPr/>
            </p:nvSpPr>
            <p:spPr bwMode="auto">
              <a:xfrm>
                <a:off x="3852" y="2471"/>
                <a:ext cx="0" cy="0"/>
              </a:xfrm>
              <a:prstGeom prst="line">
                <a:avLst/>
              </a:prstGeom>
              <a:noFill/>
              <a:ln w="7938">
                <a:solidFill>
                  <a:srgbClr val="000000"/>
                </a:solidFill>
                <a:round/>
                <a:headEnd/>
                <a:tailEnd/>
              </a:ln>
            </p:spPr>
            <p:txBody>
              <a:bodyPr/>
              <a:lstStyle/>
              <a:p>
                <a:endParaRPr lang="en-US"/>
              </a:p>
            </p:txBody>
          </p:sp>
          <p:sp>
            <p:nvSpPr>
              <p:cNvPr id="52607" name="Line 5465"/>
              <p:cNvSpPr>
                <a:spLocks noChangeShapeType="1"/>
              </p:cNvSpPr>
              <p:nvPr/>
            </p:nvSpPr>
            <p:spPr bwMode="auto">
              <a:xfrm>
                <a:off x="3853" y="2471"/>
                <a:ext cx="0" cy="0"/>
              </a:xfrm>
              <a:prstGeom prst="line">
                <a:avLst/>
              </a:prstGeom>
              <a:noFill/>
              <a:ln w="7938">
                <a:solidFill>
                  <a:srgbClr val="000000"/>
                </a:solidFill>
                <a:round/>
                <a:headEnd/>
                <a:tailEnd/>
              </a:ln>
            </p:spPr>
            <p:txBody>
              <a:bodyPr/>
              <a:lstStyle/>
              <a:p>
                <a:endParaRPr lang="en-US"/>
              </a:p>
            </p:txBody>
          </p:sp>
          <p:sp>
            <p:nvSpPr>
              <p:cNvPr id="52608" name="Line 5466"/>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09" name="Line 5467"/>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0" name="Line 5468"/>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1" name="Line 5469"/>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2" name="Line 5470"/>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3" name="Line 5471"/>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4" name="Line 5472"/>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5" name="Line 5473"/>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6" name="Line 5474"/>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7" name="Line 5475"/>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8" name="Line 5476"/>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19" name="Line 5477"/>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0" name="Line 5478"/>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1" name="Line 5479"/>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2" name="Line 5480"/>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3" name="Line 5481"/>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4" name="Line 5482"/>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5" name="Line 5483"/>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6" name="Line 5484"/>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7" name="Line 5485"/>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8" name="Line 5486"/>
              <p:cNvSpPr>
                <a:spLocks noChangeShapeType="1"/>
              </p:cNvSpPr>
              <p:nvPr/>
            </p:nvSpPr>
            <p:spPr bwMode="auto">
              <a:xfrm flipV="1">
                <a:off x="3852" y="2471"/>
                <a:ext cx="1" cy="0"/>
              </a:xfrm>
              <a:prstGeom prst="line">
                <a:avLst/>
              </a:prstGeom>
              <a:noFill/>
              <a:ln w="7938">
                <a:solidFill>
                  <a:srgbClr val="000000"/>
                </a:solidFill>
                <a:round/>
                <a:headEnd/>
                <a:tailEnd/>
              </a:ln>
            </p:spPr>
            <p:txBody>
              <a:bodyPr/>
              <a:lstStyle/>
              <a:p>
                <a:endParaRPr lang="en-US"/>
              </a:p>
            </p:txBody>
          </p:sp>
          <p:sp>
            <p:nvSpPr>
              <p:cNvPr id="52629" name="Line 5487"/>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0" name="Line 5488"/>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1" name="Line 5489"/>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2" name="Line 5490"/>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3" name="Line 5491"/>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4" name="Line 5492"/>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5" name="Line 5493"/>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6" name="Line 5494"/>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7" name="Line 5495"/>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8" name="Line 5496"/>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39" name="Line 5497"/>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0" name="Line 5498"/>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1" name="Line 5499"/>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2" name="Line 5500"/>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3" name="Line 5501"/>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4" name="Line 5502"/>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5" name="Line 5503"/>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6" name="Line 5504"/>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7" name="Line 5505"/>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8" name="Line 5506"/>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49" name="Line 5507"/>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50" name="Line 5508"/>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51" name="Line 5509"/>
              <p:cNvSpPr>
                <a:spLocks noChangeShapeType="1"/>
              </p:cNvSpPr>
              <p:nvPr/>
            </p:nvSpPr>
            <p:spPr bwMode="auto">
              <a:xfrm>
                <a:off x="3782" y="2945"/>
                <a:ext cx="0" cy="0"/>
              </a:xfrm>
              <a:prstGeom prst="line">
                <a:avLst/>
              </a:prstGeom>
              <a:noFill/>
              <a:ln w="7938">
                <a:solidFill>
                  <a:srgbClr val="000000"/>
                </a:solidFill>
                <a:round/>
                <a:headEnd/>
                <a:tailEnd/>
              </a:ln>
            </p:spPr>
            <p:txBody>
              <a:bodyPr/>
              <a:lstStyle/>
              <a:p>
                <a:endParaRPr lang="en-US"/>
              </a:p>
            </p:txBody>
          </p:sp>
          <p:sp>
            <p:nvSpPr>
              <p:cNvPr id="52652" name="Line 5510"/>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3" name="Line 5511"/>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4" name="Line 5512"/>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5" name="Line 5513"/>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6" name="Line 5514"/>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7" name="Line 5515"/>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8" name="Line 5516"/>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59" name="Line 5517"/>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0" name="Line 5518"/>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1" name="Line 5519"/>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2" name="Line 5520"/>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3" name="Line 5521"/>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4" name="Line 5522"/>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5" name="Line 5523"/>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6" name="Line 5524"/>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7" name="Line 5525"/>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8" name="Line 5526"/>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69" name="Line 5527"/>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0" name="Line 5528"/>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1" name="Line 5529"/>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2" name="Line 5530"/>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3" name="Line 5531"/>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4" name="Line 5532"/>
              <p:cNvSpPr>
                <a:spLocks noChangeShapeType="1"/>
              </p:cNvSpPr>
              <p:nvPr/>
            </p:nvSpPr>
            <p:spPr bwMode="auto">
              <a:xfrm>
                <a:off x="3487" y="2784"/>
                <a:ext cx="0" cy="0"/>
              </a:xfrm>
              <a:prstGeom prst="line">
                <a:avLst/>
              </a:prstGeom>
              <a:noFill/>
              <a:ln w="7938">
                <a:solidFill>
                  <a:srgbClr val="000000"/>
                </a:solidFill>
                <a:round/>
                <a:headEnd/>
                <a:tailEnd/>
              </a:ln>
            </p:spPr>
            <p:txBody>
              <a:bodyPr/>
              <a:lstStyle/>
              <a:p>
                <a:endParaRPr lang="en-US"/>
              </a:p>
            </p:txBody>
          </p:sp>
          <p:sp>
            <p:nvSpPr>
              <p:cNvPr id="52675" name="Freeform 5533"/>
              <p:cNvSpPr>
                <a:spLocks/>
              </p:cNvSpPr>
              <p:nvPr/>
            </p:nvSpPr>
            <p:spPr bwMode="auto">
              <a:xfrm>
                <a:off x="3347" y="2705"/>
                <a:ext cx="170" cy="94"/>
              </a:xfrm>
              <a:custGeom>
                <a:avLst/>
                <a:gdLst>
                  <a:gd name="T0" fmla="*/ 0 w 1018"/>
                  <a:gd name="T1" fmla="*/ 0 h 564"/>
                  <a:gd name="T2" fmla="*/ 0 w 1018"/>
                  <a:gd name="T3" fmla="*/ 0 h 564"/>
                  <a:gd name="T4" fmla="*/ 1 w 1018"/>
                  <a:gd name="T5" fmla="*/ 0 h 564"/>
                  <a:gd name="T6" fmla="*/ 1 w 1018"/>
                  <a:gd name="T7" fmla="*/ 0 h 564"/>
                  <a:gd name="T8" fmla="*/ 1 w 1018"/>
                  <a:gd name="T9" fmla="*/ 1 h 564"/>
                  <a:gd name="T10" fmla="*/ 1 w 1018"/>
                  <a:gd name="T11" fmla="*/ 1 h 564"/>
                  <a:gd name="T12" fmla="*/ 2 w 1018"/>
                  <a:gd name="T13" fmla="*/ 1 h 564"/>
                  <a:gd name="T14" fmla="*/ 2 w 1018"/>
                  <a:gd name="T15" fmla="*/ 1 h 564"/>
                  <a:gd name="T16" fmla="*/ 2 w 1018"/>
                  <a:gd name="T17" fmla="*/ 1 h 564"/>
                  <a:gd name="T18" fmla="*/ 3 w 1018"/>
                  <a:gd name="T19" fmla="*/ 1 h 564"/>
                  <a:gd name="T20" fmla="*/ 3 w 1018"/>
                  <a:gd name="T21" fmla="*/ 2 h 564"/>
                  <a:gd name="T22" fmla="*/ 3 w 1018"/>
                  <a:gd name="T23" fmla="*/ 2 h 564"/>
                  <a:gd name="T24" fmla="*/ 4 w 1018"/>
                  <a:gd name="T25" fmla="*/ 2 h 564"/>
                  <a:gd name="T26" fmla="*/ 4 w 1018"/>
                  <a:gd name="T27" fmla="*/ 2 h 564"/>
                  <a:gd name="T28" fmla="*/ 4 w 1018"/>
                  <a:gd name="T29" fmla="*/ 2 h 564"/>
                  <a:gd name="T30" fmla="*/ 4 w 1018"/>
                  <a:gd name="T31" fmla="*/ 2 h 564"/>
                  <a:gd name="T32" fmla="*/ 5 w 1018"/>
                  <a:gd name="T33" fmla="*/ 3 h 5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8"/>
                  <a:gd name="T52" fmla="*/ 0 h 564"/>
                  <a:gd name="T53" fmla="*/ 1018 w 1018"/>
                  <a:gd name="T54" fmla="*/ 564 h 5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8" h="564">
                    <a:moveTo>
                      <a:pt x="0" y="0"/>
                    </a:moveTo>
                    <a:lnTo>
                      <a:pt x="58" y="36"/>
                    </a:lnTo>
                    <a:lnTo>
                      <a:pt x="116" y="71"/>
                    </a:lnTo>
                    <a:lnTo>
                      <a:pt x="175" y="106"/>
                    </a:lnTo>
                    <a:lnTo>
                      <a:pt x="235" y="142"/>
                    </a:lnTo>
                    <a:lnTo>
                      <a:pt x="295" y="178"/>
                    </a:lnTo>
                    <a:lnTo>
                      <a:pt x="357" y="213"/>
                    </a:lnTo>
                    <a:lnTo>
                      <a:pt x="419" y="248"/>
                    </a:lnTo>
                    <a:lnTo>
                      <a:pt x="483" y="283"/>
                    </a:lnTo>
                    <a:lnTo>
                      <a:pt x="548" y="319"/>
                    </a:lnTo>
                    <a:lnTo>
                      <a:pt x="612" y="354"/>
                    </a:lnTo>
                    <a:lnTo>
                      <a:pt x="678" y="389"/>
                    </a:lnTo>
                    <a:lnTo>
                      <a:pt x="744" y="424"/>
                    </a:lnTo>
                    <a:lnTo>
                      <a:pt x="811" y="459"/>
                    </a:lnTo>
                    <a:lnTo>
                      <a:pt x="879" y="495"/>
                    </a:lnTo>
                    <a:lnTo>
                      <a:pt x="948" y="530"/>
                    </a:lnTo>
                    <a:lnTo>
                      <a:pt x="1018" y="564"/>
                    </a:lnTo>
                  </a:path>
                </a:pathLst>
              </a:custGeom>
              <a:noFill/>
              <a:ln w="7938">
                <a:solidFill>
                  <a:srgbClr val="000000"/>
                </a:solidFill>
                <a:prstDash val="solid"/>
                <a:round/>
                <a:headEnd/>
                <a:tailEnd/>
              </a:ln>
            </p:spPr>
            <p:txBody>
              <a:bodyPr/>
              <a:lstStyle/>
              <a:p>
                <a:endParaRPr lang="en-US"/>
              </a:p>
            </p:txBody>
          </p:sp>
          <p:sp>
            <p:nvSpPr>
              <p:cNvPr id="52676" name="Freeform 5534"/>
              <p:cNvSpPr>
                <a:spLocks/>
              </p:cNvSpPr>
              <p:nvPr/>
            </p:nvSpPr>
            <p:spPr bwMode="auto">
              <a:xfrm>
                <a:off x="3296" y="2672"/>
                <a:ext cx="15" cy="9"/>
              </a:xfrm>
              <a:custGeom>
                <a:avLst/>
                <a:gdLst>
                  <a:gd name="T0" fmla="*/ 0 w 86"/>
                  <a:gd name="T1" fmla="*/ 0 h 58"/>
                  <a:gd name="T2" fmla="*/ 0 w 86"/>
                  <a:gd name="T3" fmla="*/ 0 h 58"/>
                  <a:gd name="T4" fmla="*/ 0 w 86"/>
                  <a:gd name="T5" fmla="*/ 0 h 58"/>
                  <a:gd name="T6" fmla="*/ 0 w 86"/>
                  <a:gd name="T7" fmla="*/ 0 h 58"/>
                  <a:gd name="T8" fmla="*/ 1 w 86"/>
                  <a:gd name="T9" fmla="*/ 0 h 58"/>
                  <a:gd name="T10" fmla="*/ 0 60000 65536"/>
                  <a:gd name="T11" fmla="*/ 0 60000 65536"/>
                  <a:gd name="T12" fmla="*/ 0 60000 65536"/>
                  <a:gd name="T13" fmla="*/ 0 60000 65536"/>
                  <a:gd name="T14" fmla="*/ 0 60000 65536"/>
                  <a:gd name="T15" fmla="*/ 0 w 86"/>
                  <a:gd name="T16" fmla="*/ 0 h 58"/>
                  <a:gd name="T17" fmla="*/ 86 w 86"/>
                  <a:gd name="T18" fmla="*/ 58 h 58"/>
                </a:gdLst>
                <a:ahLst/>
                <a:cxnLst>
                  <a:cxn ang="T10">
                    <a:pos x="T0" y="T1"/>
                  </a:cxn>
                  <a:cxn ang="T11">
                    <a:pos x="T2" y="T3"/>
                  </a:cxn>
                  <a:cxn ang="T12">
                    <a:pos x="T4" y="T5"/>
                  </a:cxn>
                  <a:cxn ang="T13">
                    <a:pos x="T6" y="T7"/>
                  </a:cxn>
                  <a:cxn ang="T14">
                    <a:pos x="T8" y="T9"/>
                  </a:cxn>
                </a:cxnLst>
                <a:rect l="T15" t="T16" r="T17" b="T18"/>
                <a:pathLst>
                  <a:path w="86" h="58">
                    <a:moveTo>
                      <a:pt x="0" y="0"/>
                    </a:moveTo>
                    <a:lnTo>
                      <a:pt x="21" y="14"/>
                    </a:lnTo>
                    <a:lnTo>
                      <a:pt x="43" y="28"/>
                    </a:lnTo>
                    <a:lnTo>
                      <a:pt x="65" y="43"/>
                    </a:lnTo>
                    <a:lnTo>
                      <a:pt x="86" y="58"/>
                    </a:lnTo>
                  </a:path>
                </a:pathLst>
              </a:custGeom>
              <a:noFill/>
              <a:ln w="7938">
                <a:solidFill>
                  <a:srgbClr val="000000"/>
                </a:solidFill>
                <a:prstDash val="solid"/>
                <a:round/>
                <a:headEnd/>
                <a:tailEnd/>
              </a:ln>
            </p:spPr>
            <p:txBody>
              <a:bodyPr/>
              <a:lstStyle/>
              <a:p>
                <a:endParaRPr lang="en-US"/>
              </a:p>
            </p:txBody>
          </p:sp>
          <p:sp>
            <p:nvSpPr>
              <p:cNvPr id="52677" name="Line 553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78" name="Line 5536"/>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79" name="Line 5537"/>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0" name="Line 5538"/>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1" name="Line 5539"/>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2" name="Line 5540"/>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3" name="Line 5541"/>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4" name="Line 5542"/>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5" name="Line 5543"/>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6" name="Line 5544"/>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7" name="Line 554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8" name="Line 5546"/>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89" name="Line 5547"/>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0" name="Line 5548"/>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1" name="Line 5549"/>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2" name="Line 5550"/>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3" name="Line 5551"/>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4" name="Line 5552"/>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5" name="Line 5553"/>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6" name="Line 5554"/>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7" name="Line 5555"/>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8" name="Line 5556"/>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699" name="Line 5557"/>
              <p:cNvSpPr>
                <a:spLocks noChangeShapeType="1"/>
              </p:cNvSpPr>
              <p:nvPr/>
            </p:nvSpPr>
            <p:spPr bwMode="auto">
              <a:xfrm>
                <a:off x="3491" y="2753"/>
                <a:ext cx="0" cy="0"/>
              </a:xfrm>
              <a:prstGeom prst="line">
                <a:avLst/>
              </a:prstGeom>
              <a:noFill/>
              <a:ln w="7938">
                <a:solidFill>
                  <a:srgbClr val="000000"/>
                </a:solidFill>
                <a:round/>
                <a:headEnd/>
                <a:tailEnd/>
              </a:ln>
            </p:spPr>
            <p:txBody>
              <a:bodyPr/>
              <a:lstStyle/>
              <a:p>
                <a:endParaRPr lang="en-US"/>
              </a:p>
            </p:txBody>
          </p:sp>
          <p:sp>
            <p:nvSpPr>
              <p:cNvPr id="52700" name="Freeform 5558"/>
              <p:cNvSpPr>
                <a:spLocks/>
              </p:cNvSpPr>
              <p:nvPr/>
            </p:nvSpPr>
            <p:spPr bwMode="auto">
              <a:xfrm>
                <a:off x="3286" y="2655"/>
                <a:ext cx="10" cy="17"/>
              </a:xfrm>
              <a:custGeom>
                <a:avLst/>
                <a:gdLst>
                  <a:gd name="T0" fmla="*/ 0 w 60"/>
                  <a:gd name="T1" fmla="*/ 1 h 101"/>
                  <a:gd name="T2" fmla="*/ 0 w 60"/>
                  <a:gd name="T3" fmla="*/ 1 h 101"/>
                  <a:gd name="T4" fmla="*/ 0 w 60"/>
                  <a:gd name="T5" fmla="*/ 1 h 101"/>
                  <a:gd name="T6" fmla="*/ 0 w 60"/>
                  <a:gd name="T7" fmla="*/ 1 h 101"/>
                  <a:gd name="T8" fmla="*/ 0 w 60"/>
                  <a:gd name="T9" fmla="*/ 0 h 101"/>
                  <a:gd name="T10" fmla="*/ 0 w 60"/>
                  <a:gd name="T11" fmla="*/ 0 h 101"/>
                  <a:gd name="T12" fmla="*/ 0 w 60"/>
                  <a:gd name="T13" fmla="*/ 0 h 101"/>
                  <a:gd name="T14" fmla="*/ 0 w 60"/>
                  <a:gd name="T15" fmla="*/ 0 h 101"/>
                  <a:gd name="T16" fmla="*/ 0 w 60"/>
                  <a:gd name="T17" fmla="*/ 0 h 101"/>
                  <a:gd name="T18" fmla="*/ 0 w 60"/>
                  <a:gd name="T19" fmla="*/ 0 h 101"/>
                  <a:gd name="T20" fmla="*/ 0 w 60"/>
                  <a:gd name="T21" fmla="*/ 0 h 101"/>
                  <a:gd name="T22" fmla="*/ 0 w 60"/>
                  <a:gd name="T23" fmla="*/ 0 h 101"/>
                  <a:gd name="T24" fmla="*/ 0 w 60"/>
                  <a:gd name="T25" fmla="*/ 0 h 101"/>
                  <a:gd name="T26" fmla="*/ 0 w 60"/>
                  <a:gd name="T27" fmla="*/ 0 h 101"/>
                  <a:gd name="T28" fmla="*/ 0 w 60"/>
                  <a:gd name="T29" fmla="*/ 0 h 101"/>
                  <a:gd name="T30" fmla="*/ 0 w 60"/>
                  <a:gd name="T31" fmla="*/ 0 h 101"/>
                  <a:gd name="T32" fmla="*/ 0 w 60"/>
                  <a:gd name="T33" fmla="*/ 0 h 101"/>
                  <a:gd name="T34" fmla="*/ 0 w 60"/>
                  <a:gd name="T35" fmla="*/ 0 h 101"/>
                  <a:gd name="T36" fmla="*/ 0 w 60"/>
                  <a:gd name="T37" fmla="*/ 0 h 101"/>
                  <a:gd name="T38" fmla="*/ 0 w 60"/>
                  <a:gd name="T39" fmla="*/ 0 h 101"/>
                  <a:gd name="T40" fmla="*/ 0 w 60"/>
                  <a:gd name="T41" fmla="*/ 0 h 101"/>
                  <a:gd name="T42" fmla="*/ 0 w 60"/>
                  <a:gd name="T43" fmla="*/ 0 h 101"/>
                  <a:gd name="T44" fmla="*/ 0 w 60"/>
                  <a:gd name="T45" fmla="*/ 0 h 101"/>
                  <a:gd name="T46" fmla="*/ 0 w 60"/>
                  <a:gd name="T47" fmla="*/ 0 h 101"/>
                  <a:gd name="T48" fmla="*/ 0 w 60"/>
                  <a:gd name="T49" fmla="*/ 0 h 1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101"/>
                  <a:gd name="T77" fmla="*/ 60 w 60"/>
                  <a:gd name="T78" fmla="*/ 101 h 1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101">
                    <a:moveTo>
                      <a:pt x="60" y="101"/>
                    </a:moveTo>
                    <a:lnTo>
                      <a:pt x="55" y="96"/>
                    </a:lnTo>
                    <a:lnTo>
                      <a:pt x="51" y="93"/>
                    </a:lnTo>
                    <a:lnTo>
                      <a:pt x="46" y="90"/>
                    </a:lnTo>
                    <a:lnTo>
                      <a:pt x="42" y="85"/>
                    </a:lnTo>
                    <a:lnTo>
                      <a:pt x="38" y="82"/>
                    </a:lnTo>
                    <a:lnTo>
                      <a:pt x="34" y="78"/>
                    </a:lnTo>
                    <a:lnTo>
                      <a:pt x="30" y="74"/>
                    </a:lnTo>
                    <a:lnTo>
                      <a:pt x="27" y="70"/>
                    </a:lnTo>
                    <a:lnTo>
                      <a:pt x="23" y="66"/>
                    </a:lnTo>
                    <a:lnTo>
                      <a:pt x="20" y="61"/>
                    </a:lnTo>
                    <a:lnTo>
                      <a:pt x="18" y="58"/>
                    </a:lnTo>
                    <a:lnTo>
                      <a:pt x="16" y="53"/>
                    </a:lnTo>
                    <a:lnTo>
                      <a:pt x="12" y="49"/>
                    </a:lnTo>
                    <a:lnTo>
                      <a:pt x="10" y="44"/>
                    </a:lnTo>
                    <a:lnTo>
                      <a:pt x="9" y="41"/>
                    </a:lnTo>
                    <a:lnTo>
                      <a:pt x="6" y="36"/>
                    </a:lnTo>
                    <a:lnTo>
                      <a:pt x="5" y="32"/>
                    </a:lnTo>
                    <a:lnTo>
                      <a:pt x="3" y="27"/>
                    </a:lnTo>
                    <a:lnTo>
                      <a:pt x="2" y="23"/>
                    </a:lnTo>
                    <a:lnTo>
                      <a:pt x="2" y="18"/>
                    </a:lnTo>
                    <a:lnTo>
                      <a:pt x="1" y="14"/>
                    </a:lnTo>
                    <a:lnTo>
                      <a:pt x="0" y="9"/>
                    </a:lnTo>
                    <a:lnTo>
                      <a:pt x="0" y="5"/>
                    </a:lnTo>
                    <a:lnTo>
                      <a:pt x="0" y="0"/>
                    </a:lnTo>
                  </a:path>
                </a:pathLst>
              </a:custGeom>
              <a:noFill/>
              <a:ln w="7938">
                <a:solidFill>
                  <a:srgbClr val="000000"/>
                </a:solidFill>
                <a:prstDash val="solid"/>
                <a:round/>
                <a:headEnd/>
                <a:tailEnd/>
              </a:ln>
            </p:spPr>
            <p:txBody>
              <a:bodyPr/>
              <a:lstStyle/>
              <a:p>
                <a:endParaRPr lang="en-US"/>
              </a:p>
            </p:txBody>
          </p:sp>
          <p:sp>
            <p:nvSpPr>
              <p:cNvPr id="52701" name="Freeform 5559"/>
              <p:cNvSpPr>
                <a:spLocks/>
              </p:cNvSpPr>
              <p:nvPr/>
            </p:nvSpPr>
            <p:spPr bwMode="auto">
              <a:xfrm>
                <a:off x="3517" y="2799"/>
                <a:ext cx="17" cy="5"/>
              </a:xfrm>
              <a:custGeom>
                <a:avLst/>
                <a:gdLst>
                  <a:gd name="T0" fmla="*/ 0 w 104"/>
                  <a:gd name="T1" fmla="*/ 0 h 33"/>
                  <a:gd name="T2" fmla="*/ 0 w 104"/>
                  <a:gd name="T3" fmla="*/ 0 h 33"/>
                  <a:gd name="T4" fmla="*/ 0 w 104"/>
                  <a:gd name="T5" fmla="*/ 0 h 33"/>
                  <a:gd name="T6" fmla="*/ 0 w 104"/>
                  <a:gd name="T7" fmla="*/ 0 h 33"/>
                  <a:gd name="T8" fmla="*/ 0 w 104"/>
                  <a:gd name="T9" fmla="*/ 0 h 33"/>
                  <a:gd name="T10" fmla="*/ 0 60000 65536"/>
                  <a:gd name="T11" fmla="*/ 0 60000 65536"/>
                  <a:gd name="T12" fmla="*/ 0 60000 65536"/>
                  <a:gd name="T13" fmla="*/ 0 60000 65536"/>
                  <a:gd name="T14" fmla="*/ 0 60000 65536"/>
                  <a:gd name="T15" fmla="*/ 0 w 104"/>
                  <a:gd name="T16" fmla="*/ 0 h 33"/>
                  <a:gd name="T17" fmla="*/ 104 w 104"/>
                  <a:gd name="T18" fmla="*/ 33 h 33"/>
                </a:gdLst>
                <a:ahLst/>
                <a:cxnLst>
                  <a:cxn ang="T10">
                    <a:pos x="T0" y="T1"/>
                  </a:cxn>
                  <a:cxn ang="T11">
                    <a:pos x="T2" y="T3"/>
                  </a:cxn>
                  <a:cxn ang="T12">
                    <a:pos x="T4" y="T5"/>
                  </a:cxn>
                  <a:cxn ang="T13">
                    <a:pos x="T6" y="T7"/>
                  </a:cxn>
                  <a:cxn ang="T14">
                    <a:pos x="T8" y="T9"/>
                  </a:cxn>
                </a:cxnLst>
                <a:rect l="T15" t="T16" r="T17" b="T18"/>
                <a:pathLst>
                  <a:path w="104" h="33">
                    <a:moveTo>
                      <a:pt x="104" y="33"/>
                    </a:moveTo>
                    <a:lnTo>
                      <a:pt x="77" y="27"/>
                    </a:lnTo>
                    <a:lnTo>
                      <a:pt x="51" y="19"/>
                    </a:lnTo>
                    <a:lnTo>
                      <a:pt x="25" y="10"/>
                    </a:lnTo>
                    <a:lnTo>
                      <a:pt x="0" y="0"/>
                    </a:lnTo>
                  </a:path>
                </a:pathLst>
              </a:custGeom>
              <a:noFill/>
              <a:ln w="7938">
                <a:solidFill>
                  <a:srgbClr val="000000"/>
                </a:solidFill>
                <a:prstDash val="solid"/>
                <a:round/>
                <a:headEnd/>
                <a:tailEnd/>
              </a:ln>
            </p:spPr>
            <p:txBody>
              <a:bodyPr/>
              <a:lstStyle/>
              <a:p>
                <a:endParaRPr lang="en-US"/>
              </a:p>
            </p:txBody>
          </p:sp>
          <p:sp>
            <p:nvSpPr>
              <p:cNvPr id="52702" name="Freeform 5560"/>
              <p:cNvSpPr>
                <a:spLocks/>
              </p:cNvSpPr>
              <p:nvPr/>
            </p:nvSpPr>
            <p:spPr bwMode="auto">
              <a:xfrm>
                <a:off x="3571" y="2798"/>
                <a:ext cx="12" cy="5"/>
              </a:xfrm>
              <a:custGeom>
                <a:avLst/>
                <a:gdLst>
                  <a:gd name="T0" fmla="*/ 0 w 75"/>
                  <a:gd name="T1" fmla="*/ 0 h 30"/>
                  <a:gd name="T2" fmla="*/ 0 w 75"/>
                  <a:gd name="T3" fmla="*/ 0 h 30"/>
                  <a:gd name="T4" fmla="*/ 0 w 75"/>
                  <a:gd name="T5" fmla="*/ 0 h 30"/>
                  <a:gd name="T6" fmla="*/ 0 w 75"/>
                  <a:gd name="T7" fmla="*/ 0 h 30"/>
                  <a:gd name="T8" fmla="*/ 0 w 75"/>
                  <a:gd name="T9" fmla="*/ 0 h 30"/>
                  <a:gd name="T10" fmla="*/ 0 60000 65536"/>
                  <a:gd name="T11" fmla="*/ 0 60000 65536"/>
                  <a:gd name="T12" fmla="*/ 0 60000 65536"/>
                  <a:gd name="T13" fmla="*/ 0 60000 65536"/>
                  <a:gd name="T14" fmla="*/ 0 60000 65536"/>
                  <a:gd name="T15" fmla="*/ 0 w 75"/>
                  <a:gd name="T16" fmla="*/ 0 h 30"/>
                  <a:gd name="T17" fmla="*/ 75 w 75"/>
                  <a:gd name="T18" fmla="*/ 30 h 30"/>
                </a:gdLst>
                <a:ahLst/>
                <a:cxnLst>
                  <a:cxn ang="T10">
                    <a:pos x="T0" y="T1"/>
                  </a:cxn>
                  <a:cxn ang="T11">
                    <a:pos x="T2" y="T3"/>
                  </a:cxn>
                  <a:cxn ang="T12">
                    <a:pos x="T4" y="T5"/>
                  </a:cxn>
                  <a:cxn ang="T13">
                    <a:pos x="T6" y="T7"/>
                  </a:cxn>
                  <a:cxn ang="T14">
                    <a:pos x="T8" y="T9"/>
                  </a:cxn>
                </a:cxnLst>
                <a:rect l="T15" t="T16" r="T17" b="T18"/>
                <a:pathLst>
                  <a:path w="75" h="30">
                    <a:moveTo>
                      <a:pt x="75" y="0"/>
                    </a:moveTo>
                    <a:lnTo>
                      <a:pt x="57" y="9"/>
                    </a:lnTo>
                    <a:lnTo>
                      <a:pt x="37" y="17"/>
                    </a:lnTo>
                    <a:lnTo>
                      <a:pt x="19" y="24"/>
                    </a:lnTo>
                    <a:lnTo>
                      <a:pt x="0" y="30"/>
                    </a:lnTo>
                  </a:path>
                </a:pathLst>
              </a:custGeom>
              <a:noFill/>
              <a:ln w="7938">
                <a:solidFill>
                  <a:srgbClr val="000000"/>
                </a:solidFill>
                <a:prstDash val="solid"/>
                <a:round/>
                <a:headEnd/>
                <a:tailEnd/>
              </a:ln>
            </p:spPr>
            <p:txBody>
              <a:bodyPr/>
              <a:lstStyle/>
              <a:p>
                <a:endParaRPr lang="en-US"/>
              </a:p>
            </p:txBody>
          </p:sp>
          <p:sp>
            <p:nvSpPr>
              <p:cNvPr id="52703" name="Freeform 5561"/>
              <p:cNvSpPr>
                <a:spLocks/>
              </p:cNvSpPr>
              <p:nvPr/>
            </p:nvSpPr>
            <p:spPr bwMode="auto">
              <a:xfrm>
                <a:off x="3519" y="2768"/>
                <a:ext cx="10" cy="7"/>
              </a:xfrm>
              <a:custGeom>
                <a:avLst/>
                <a:gdLst>
                  <a:gd name="T0" fmla="*/ 0 w 61"/>
                  <a:gd name="T1" fmla="*/ 0 h 42"/>
                  <a:gd name="T2" fmla="*/ 0 w 61"/>
                  <a:gd name="T3" fmla="*/ 0 h 42"/>
                  <a:gd name="T4" fmla="*/ 0 w 61"/>
                  <a:gd name="T5" fmla="*/ 0 h 42"/>
                  <a:gd name="T6" fmla="*/ 0 w 61"/>
                  <a:gd name="T7" fmla="*/ 0 h 42"/>
                  <a:gd name="T8" fmla="*/ 0 w 61"/>
                  <a:gd name="T9" fmla="*/ 0 h 42"/>
                  <a:gd name="T10" fmla="*/ 0 w 61"/>
                  <a:gd name="T11" fmla="*/ 0 h 42"/>
                  <a:gd name="T12" fmla="*/ 0 w 61"/>
                  <a:gd name="T13" fmla="*/ 0 h 42"/>
                  <a:gd name="T14" fmla="*/ 0 w 61"/>
                  <a:gd name="T15" fmla="*/ 0 h 42"/>
                  <a:gd name="T16" fmla="*/ 0 w 61"/>
                  <a:gd name="T17" fmla="*/ 0 h 42"/>
                  <a:gd name="T18" fmla="*/ 0 w 61"/>
                  <a:gd name="T19" fmla="*/ 0 h 42"/>
                  <a:gd name="T20" fmla="*/ 0 w 61"/>
                  <a:gd name="T21" fmla="*/ 0 h 42"/>
                  <a:gd name="T22" fmla="*/ 0 w 61"/>
                  <a:gd name="T23" fmla="*/ 0 h 42"/>
                  <a:gd name="T24" fmla="*/ 0 w 61"/>
                  <a:gd name="T25" fmla="*/ 0 h 42"/>
                  <a:gd name="T26" fmla="*/ 0 w 61"/>
                  <a:gd name="T27" fmla="*/ 0 h 42"/>
                  <a:gd name="T28" fmla="*/ 0 w 61"/>
                  <a:gd name="T29" fmla="*/ 0 h 42"/>
                  <a:gd name="T30" fmla="*/ 0 w 61"/>
                  <a:gd name="T31" fmla="*/ 0 h 42"/>
                  <a:gd name="T32" fmla="*/ 0 w 61"/>
                  <a:gd name="T33" fmla="*/ 0 h 42"/>
                  <a:gd name="T34" fmla="*/ 0 w 61"/>
                  <a:gd name="T35" fmla="*/ 0 h 42"/>
                  <a:gd name="T36" fmla="*/ 0 w 61"/>
                  <a:gd name="T37" fmla="*/ 0 h 42"/>
                  <a:gd name="T38" fmla="*/ 0 w 61"/>
                  <a:gd name="T39" fmla="*/ 0 h 42"/>
                  <a:gd name="T40" fmla="*/ 0 w 61"/>
                  <a:gd name="T41" fmla="*/ 0 h 42"/>
                  <a:gd name="T42" fmla="*/ 0 w 61"/>
                  <a:gd name="T43" fmla="*/ 0 h 42"/>
                  <a:gd name="T44" fmla="*/ 0 w 61"/>
                  <a:gd name="T45" fmla="*/ 0 h 42"/>
                  <a:gd name="T46" fmla="*/ 0 w 61"/>
                  <a:gd name="T47" fmla="*/ 0 h 42"/>
                  <a:gd name="T48" fmla="*/ 0 w 61"/>
                  <a:gd name="T49" fmla="*/ 0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
                  <a:gd name="T76" fmla="*/ 0 h 42"/>
                  <a:gd name="T77" fmla="*/ 61 w 61"/>
                  <a:gd name="T78" fmla="*/ 42 h 4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 h="42">
                    <a:moveTo>
                      <a:pt x="61" y="42"/>
                    </a:moveTo>
                    <a:lnTo>
                      <a:pt x="59" y="40"/>
                    </a:lnTo>
                    <a:lnTo>
                      <a:pt x="56" y="39"/>
                    </a:lnTo>
                    <a:lnTo>
                      <a:pt x="52" y="38"/>
                    </a:lnTo>
                    <a:lnTo>
                      <a:pt x="50" y="36"/>
                    </a:lnTo>
                    <a:lnTo>
                      <a:pt x="46" y="34"/>
                    </a:lnTo>
                    <a:lnTo>
                      <a:pt x="44" y="33"/>
                    </a:lnTo>
                    <a:lnTo>
                      <a:pt x="41" y="31"/>
                    </a:lnTo>
                    <a:lnTo>
                      <a:pt x="38" y="30"/>
                    </a:lnTo>
                    <a:lnTo>
                      <a:pt x="35" y="28"/>
                    </a:lnTo>
                    <a:lnTo>
                      <a:pt x="33" y="26"/>
                    </a:lnTo>
                    <a:lnTo>
                      <a:pt x="31" y="24"/>
                    </a:lnTo>
                    <a:lnTo>
                      <a:pt x="27" y="23"/>
                    </a:lnTo>
                    <a:lnTo>
                      <a:pt x="25" y="21"/>
                    </a:lnTo>
                    <a:lnTo>
                      <a:pt x="23" y="20"/>
                    </a:lnTo>
                    <a:lnTo>
                      <a:pt x="20" y="17"/>
                    </a:lnTo>
                    <a:lnTo>
                      <a:pt x="17" y="15"/>
                    </a:lnTo>
                    <a:lnTo>
                      <a:pt x="15" y="14"/>
                    </a:lnTo>
                    <a:lnTo>
                      <a:pt x="12" y="12"/>
                    </a:lnTo>
                    <a:lnTo>
                      <a:pt x="10" y="9"/>
                    </a:lnTo>
                    <a:lnTo>
                      <a:pt x="8" y="8"/>
                    </a:lnTo>
                    <a:lnTo>
                      <a:pt x="6" y="6"/>
                    </a:lnTo>
                    <a:lnTo>
                      <a:pt x="3" y="4"/>
                    </a:lnTo>
                    <a:lnTo>
                      <a:pt x="1" y="1"/>
                    </a:lnTo>
                    <a:lnTo>
                      <a:pt x="0" y="0"/>
                    </a:lnTo>
                  </a:path>
                </a:pathLst>
              </a:custGeom>
              <a:noFill/>
              <a:ln w="7938">
                <a:solidFill>
                  <a:srgbClr val="000000"/>
                </a:solidFill>
                <a:prstDash val="solid"/>
                <a:round/>
                <a:headEnd/>
                <a:tailEnd/>
              </a:ln>
            </p:spPr>
            <p:txBody>
              <a:bodyPr/>
              <a:lstStyle/>
              <a:p>
                <a:endParaRPr lang="en-US"/>
              </a:p>
            </p:txBody>
          </p:sp>
          <p:sp>
            <p:nvSpPr>
              <p:cNvPr id="52704" name="Freeform 5562"/>
              <p:cNvSpPr>
                <a:spLocks/>
              </p:cNvSpPr>
              <p:nvPr/>
            </p:nvSpPr>
            <p:spPr bwMode="auto">
              <a:xfrm>
                <a:off x="3349" y="2672"/>
                <a:ext cx="127" cy="74"/>
              </a:xfrm>
              <a:custGeom>
                <a:avLst/>
                <a:gdLst>
                  <a:gd name="T0" fmla="*/ 0 w 762"/>
                  <a:gd name="T1" fmla="*/ 0 h 442"/>
                  <a:gd name="T2" fmla="*/ 0 w 762"/>
                  <a:gd name="T3" fmla="*/ 0 h 442"/>
                  <a:gd name="T4" fmla="*/ 1 w 762"/>
                  <a:gd name="T5" fmla="*/ 1 h 442"/>
                  <a:gd name="T6" fmla="*/ 1 w 762"/>
                  <a:gd name="T7" fmla="*/ 1 h 442"/>
                  <a:gd name="T8" fmla="*/ 2 w 762"/>
                  <a:gd name="T9" fmla="*/ 1 h 442"/>
                  <a:gd name="T10" fmla="*/ 2 w 762"/>
                  <a:gd name="T11" fmla="*/ 1 h 442"/>
                  <a:gd name="T12" fmla="*/ 3 w 762"/>
                  <a:gd name="T13" fmla="*/ 2 h 442"/>
                  <a:gd name="T14" fmla="*/ 3 w 762"/>
                  <a:gd name="T15" fmla="*/ 2 h 442"/>
                  <a:gd name="T16" fmla="*/ 4 w 762"/>
                  <a:gd name="T17" fmla="*/ 2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2"/>
                  <a:gd name="T28" fmla="*/ 0 h 442"/>
                  <a:gd name="T29" fmla="*/ 762 w 762"/>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2" h="442">
                    <a:moveTo>
                      <a:pt x="0" y="0"/>
                    </a:moveTo>
                    <a:lnTo>
                      <a:pt x="87" y="55"/>
                    </a:lnTo>
                    <a:lnTo>
                      <a:pt x="177" y="110"/>
                    </a:lnTo>
                    <a:lnTo>
                      <a:pt x="269" y="166"/>
                    </a:lnTo>
                    <a:lnTo>
                      <a:pt x="363" y="220"/>
                    </a:lnTo>
                    <a:lnTo>
                      <a:pt x="460" y="276"/>
                    </a:lnTo>
                    <a:lnTo>
                      <a:pt x="558" y="332"/>
                    </a:lnTo>
                    <a:lnTo>
                      <a:pt x="659" y="386"/>
                    </a:lnTo>
                    <a:lnTo>
                      <a:pt x="762" y="442"/>
                    </a:lnTo>
                  </a:path>
                </a:pathLst>
              </a:custGeom>
              <a:noFill/>
              <a:ln w="7938">
                <a:solidFill>
                  <a:srgbClr val="000000"/>
                </a:solidFill>
                <a:prstDash val="solid"/>
                <a:round/>
                <a:headEnd/>
                <a:tailEnd/>
              </a:ln>
            </p:spPr>
            <p:txBody>
              <a:bodyPr/>
              <a:lstStyle/>
              <a:p>
                <a:endParaRPr lang="en-US"/>
              </a:p>
            </p:txBody>
          </p:sp>
          <p:sp>
            <p:nvSpPr>
              <p:cNvPr id="52705" name="Freeform 5563"/>
              <p:cNvSpPr>
                <a:spLocks/>
              </p:cNvSpPr>
              <p:nvPr/>
            </p:nvSpPr>
            <p:spPr bwMode="auto">
              <a:xfrm>
                <a:off x="3310" y="2648"/>
                <a:ext cx="11" cy="5"/>
              </a:xfrm>
              <a:custGeom>
                <a:avLst/>
                <a:gdLst>
                  <a:gd name="T0" fmla="*/ 0 w 62"/>
                  <a:gd name="T1" fmla="*/ 0 h 31"/>
                  <a:gd name="T2" fmla="*/ 0 w 62"/>
                  <a:gd name="T3" fmla="*/ 0 h 31"/>
                  <a:gd name="T4" fmla="*/ 0 w 62"/>
                  <a:gd name="T5" fmla="*/ 0 h 31"/>
                  <a:gd name="T6" fmla="*/ 0 w 62"/>
                  <a:gd name="T7" fmla="*/ 0 h 31"/>
                  <a:gd name="T8" fmla="*/ 0 w 62"/>
                  <a:gd name="T9" fmla="*/ 0 h 31"/>
                  <a:gd name="T10" fmla="*/ 0 w 62"/>
                  <a:gd name="T11" fmla="*/ 0 h 31"/>
                  <a:gd name="T12" fmla="*/ 0 w 62"/>
                  <a:gd name="T13" fmla="*/ 0 h 31"/>
                  <a:gd name="T14" fmla="*/ 0 w 62"/>
                  <a:gd name="T15" fmla="*/ 0 h 31"/>
                  <a:gd name="T16" fmla="*/ 0 w 62"/>
                  <a:gd name="T17" fmla="*/ 0 h 31"/>
                  <a:gd name="T18" fmla="*/ 0 w 62"/>
                  <a:gd name="T19" fmla="*/ 0 h 31"/>
                  <a:gd name="T20" fmla="*/ 0 w 62"/>
                  <a:gd name="T21" fmla="*/ 0 h 31"/>
                  <a:gd name="T22" fmla="*/ 0 w 62"/>
                  <a:gd name="T23" fmla="*/ 0 h 31"/>
                  <a:gd name="T24" fmla="*/ 0 w 62"/>
                  <a:gd name="T25" fmla="*/ 0 h 31"/>
                  <a:gd name="T26" fmla="*/ 0 w 62"/>
                  <a:gd name="T27" fmla="*/ 0 h 31"/>
                  <a:gd name="T28" fmla="*/ 0 w 62"/>
                  <a:gd name="T29" fmla="*/ 0 h 31"/>
                  <a:gd name="T30" fmla="*/ 0 w 62"/>
                  <a:gd name="T31" fmla="*/ 0 h 31"/>
                  <a:gd name="T32" fmla="*/ 0 w 62"/>
                  <a:gd name="T33" fmla="*/ 0 h 31"/>
                  <a:gd name="T34" fmla="*/ 0 w 62"/>
                  <a:gd name="T35" fmla="*/ 0 h 31"/>
                  <a:gd name="T36" fmla="*/ 0 w 62"/>
                  <a:gd name="T37" fmla="*/ 0 h 31"/>
                  <a:gd name="T38" fmla="*/ 0 w 62"/>
                  <a:gd name="T39" fmla="*/ 0 h 31"/>
                  <a:gd name="T40" fmla="*/ 0 w 62"/>
                  <a:gd name="T41" fmla="*/ 0 h 31"/>
                  <a:gd name="T42" fmla="*/ 0 w 62"/>
                  <a:gd name="T43" fmla="*/ 0 h 31"/>
                  <a:gd name="T44" fmla="*/ 0 w 62"/>
                  <a:gd name="T45" fmla="*/ 0 h 31"/>
                  <a:gd name="T46" fmla="*/ 0 w 62"/>
                  <a:gd name="T47" fmla="*/ 0 h 31"/>
                  <a:gd name="T48" fmla="*/ 0 w 62"/>
                  <a:gd name="T49" fmla="*/ 0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31"/>
                  <a:gd name="T77" fmla="*/ 62 w 62"/>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31">
                    <a:moveTo>
                      <a:pt x="62" y="31"/>
                    </a:moveTo>
                    <a:lnTo>
                      <a:pt x="59" y="30"/>
                    </a:lnTo>
                    <a:lnTo>
                      <a:pt x="56" y="29"/>
                    </a:lnTo>
                    <a:lnTo>
                      <a:pt x="53" y="27"/>
                    </a:lnTo>
                    <a:lnTo>
                      <a:pt x="50" y="26"/>
                    </a:lnTo>
                    <a:lnTo>
                      <a:pt x="47" y="25"/>
                    </a:lnTo>
                    <a:lnTo>
                      <a:pt x="44" y="25"/>
                    </a:lnTo>
                    <a:lnTo>
                      <a:pt x="42" y="24"/>
                    </a:lnTo>
                    <a:lnTo>
                      <a:pt x="38" y="23"/>
                    </a:lnTo>
                    <a:lnTo>
                      <a:pt x="36" y="22"/>
                    </a:lnTo>
                    <a:lnTo>
                      <a:pt x="33" y="19"/>
                    </a:lnTo>
                    <a:lnTo>
                      <a:pt x="30" y="18"/>
                    </a:lnTo>
                    <a:lnTo>
                      <a:pt x="28" y="17"/>
                    </a:lnTo>
                    <a:lnTo>
                      <a:pt x="26" y="16"/>
                    </a:lnTo>
                    <a:lnTo>
                      <a:pt x="22" y="15"/>
                    </a:lnTo>
                    <a:lnTo>
                      <a:pt x="20" y="14"/>
                    </a:lnTo>
                    <a:lnTo>
                      <a:pt x="18" y="13"/>
                    </a:lnTo>
                    <a:lnTo>
                      <a:pt x="16" y="10"/>
                    </a:lnTo>
                    <a:lnTo>
                      <a:pt x="13" y="9"/>
                    </a:lnTo>
                    <a:lnTo>
                      <a:pt x="11" y="8"/>
                    </a:lnTo>
                    <a:lnTo>
                      <a:pt x="9" y="7"/>
                    </a:lnTo>
                    <a:lnTo>
                      <a:pt x="7" y="5"/>
                    </a:lnTo>
                    <a:lnTo>
                      <a:pt x="4" y="4"/>
                    </a:lnTo>
                    <a:lnTo>
                      <a:pt x="2" y="2"/>
                    </a:lnTo>
                    <a:lnTo>
                      <a:pt x="0" y="0"/>
                    </a:lnTo>
                  </a:path>
                </a:pathLst>
              </a:custGeom>
              <a:noFill/>
              <a:ln w="7938">
                <a:solidFill>
                  <a:srgbClr val="000000"/>
                </a:solidFill>
                <a:prstDash val="solid"/>
                <a:round/>
                <a:headEnd/>
                <a:tailEnd/>
              </a:ln>
            </p:spPr>
            <p:txBody>
              <a:bodyPr/>
              <a:lstStyle/>
              <a:p>
                <a:endParaRPr lang="en-US"/>
              </a:p>
            </p:txBody>
          </p:sp>
          <p:sp>
            <p:nvSpPr>
              <p:cNvPr id="52706" name="Line 5564"/>
              <p:cNvSpPr>
                <a:spLocks noChangeShapeType="1"/>
              </p:cNvSpPr>
              <p:nvPr/>
            </p:nvSpPr>
            <p:spPr bwMode="auto">
              <a:xfrm flipV="1">
                <a:off x="3607" y="2667"/>
                <a:ext cx="157" cy="86"/>
              </a:xfrm>
              <a:prstGeom prst="line">
                <a:avLst/>
              </a:prstGeom>
              <a:noFill/>
              <a:ln w="7938">
                <a:solidFill>
                  <a:srgbClr val="000000"/>
                </a:solidFill>
                <a:round/>
                <a:headEnd/>
                <a:tailEnd/>
              </a:ln>
            </p:spPr>
            <p:txBody>
              <a:bodyPr/>
              <a:lstStyle/>
              <a:p>
                <a:endParaRPr lang="en-US"/>
              </a:p>
            </p:txBody>
          </p:sp>
          <p:sp>
            <p:nvSpPr>
              <p:cNvPr id="52707" name="Freeform 5565"/>
              <p:cNvSpPr>
                <a:spLocks/>
              </p:cNvSpPr>
              <p:nvPr/>
            </p:nvSpPr>
            <p:spPr bwMode="auto">
              <a:xfrm>
                <a:off x="3601" y="2696"/>
                <a:ext cx="59" cy="21"/>
              </a:xfrm>
              <a:custGeom>
                <a:avLst/>
                <a:gdLst>
                  <a:gd name="T0" fmla="*/ 2 w 353"/>
                  <a:gd name="T1" fmla="*/ 0 h 127"/>
                  <a:gd name="T2" fmla="*/ 2 w 353"/>
                  <a:gd name="T3" fmla="*/ 0 h 127"/>
                  <a:gd name="T4" fmla="*/ 1 w 353"/>
                  <a:gd name="T5" fmla="*/ 0 h 127"/>
                  <a:gd name="T6" fmla="*/ 1 w 353"/>
                  <a:gd name="T7" fmla="*/ 0 h 127"/>
                  <a:gd name="T8" fmla="*/ 1 w 353"/>
                  <a:gd name="T9" fmla="*/ 0 h 127"/>
                  <a:gd name="T10" fmla="*/ 1 w 353"/>
                  <a:gd name="T11" fmla="*/ 0 h 127"/>
                  <a:gd name="T12" fmla="*/ 1 w 353"/>
                  <a:gd name="T13" fmla="*/ 0 h 127"/>
                  <a:gd name="T14" fmla="*/ 0 w 353"/>
                  <a:gd name="T15" fmla="*/ 0 h 127"/>
                  <a:gd name="T16" fmla="*/ 0 w 353"/>
                  <a:gd name="T17" fmla="*/ 0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3"/>
                  <a:gd name="T28" fmla="*/ 0 h 127"/>
                  <a:gd name="T29" fmla="*/ 353 w 353"/>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3" h="127">
                    <a:moveTo>
                      <a:pt x="353" y="0"/>
                    </a:moveTo>
                    <a:lnTo>
                      <a:pt x="309" y="16"/>
                    </a:lnTo>
                    <a:lnTo>
                      <a:pt x="264" y="32"/>
                    </a:lnTo>
                    <a:lnTo>
                      <a:pt x="220" y="48"/>
                    </a:lnTo>
                    <a:lnTo>
                      <a:pt x="176" y="64"/>
                    </a:lnTo>
                    <a:lnTo>
                      <a:pt x="133" y="80"/>
                    </a:lnTo>
                    <a:lnTo>
                      <a:pt x="88" y="96"/>
                    </a:lnTo>
                    <a:lnTo>
                      <a:pt x="44" y="111"/>
                    </a:lnTo>
                    <a:lnTo>
                      <a:pt x="0" y="127"/>
                    </a:lnTo>
                  </a:path>
                </a:pathLst>
              </a:custGeom>
              <a:noFill/>
              <a:ln w="7938">
                <a:solidFill>
                  <a:srgbClr val="000000"/>
                </a:solidFill>
                <a:prstDash val="solid"/>
                <a:round/>
                <a:headEnd/>
                <a:tailEnd/>
              </a:ln>
            </p:spPr>
            <p:txBody>
              <a:bodyPr/>
              <a:lstStyle/>
              <a:p>
                <a:endParaRPr lang="en-US"/>
              </a:p>
            </p:txBody>
          </p:sp>
          <p:sp>
            <p:nvSpPr>
              <p:cNvPr id="52708" name="Freeform 5566"/>
              <p:cNvSpPr>
                <a:spLocks/>
              </p:cNvSpPr>
              <p:nvPr/>
            </p:nvSpPr>
            <p:spPr bwMode="auto">
              <a:xfrm>
                <a:off x="3711" y="2649"/>
                <a:ext cx="84" cy="29"/>
              </a:xfrm>
              <a:custGeom>
                <a:avLst/>
                <a:gdLst>
                  <a:gd name="T0" fmla="*/ 2 w 503"/>
                  <a:gd name="T1" fmla="*/ 0 h 173"/>
                  <a:gd name="T2" fmla="*/ 2 w 503"/>
                  <a:gd name="T3" fmla="*/ 0 h 173"/>
                  <a:gd name="T4" fmla="*/ 2 w 503"/>
                  <a:gd name="T5" fmla="*/ 0 h 173"/>
                  <a:gd name="T6" fmla="*/ 2 w 503"/>
                  <a:gd name="T7" fmla="*/ 0 h 173"/>
                  <a:gd name="T8" fmla="*/ 1 w 503"/>
                  <a:gd name="T9" fmla="*/ 0 h 173"/>
                  <a:gd name="T10" fmla="*/ 1 w 503"/>
                  <a:gd name="T11" fmla="*/ 1 h 173"/>
                  <a:gd name="T12" fmla="*/ 1 w 503"/>
                  <a:gd name="T13" fmla="*/ 1 h 173"/>
                  <a:gd name="T14" fmla="*/ 0 w 503"/>
                  <a:gd name="T15" fmla="*/ 1 h 173"/>
                  <a:gd name="T16" fmla="*/ 0 w 503"/>
                  <a:gd name="T17" fmla="*/ 1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3"/>
                  <a:gd name="T28" fmla="*/ 0 h 173"/>
                  <a:gd name="T29" fmla="*/ 503 w 503"/>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3" h="173">
                    <a:moveTo>
                      <a:pt x="503" y="0"/>
                    </a:moveTo>
                    <a:lnTo>
                      <a:pt x="439" y="21"/>
                    </a:lnTo>
                    <a:lnTo>
                      <a:pt x="377" y="43"/>
                    </a:lnTo>
                    <a:lnTo>
                      <a:pt x="314" y="64"/>
                    </a:lnTo>
                    <a:lnTo>
                      <a:pt x="250" y="86"/>
                    </a:lnTo>
                    <a:lnTo>
                      <a:pt x="188" y="107"/>
                    </a:lnTo>
                    <a:lnTo>
                      <a:pt x="126" y="129"/>
                    </a:lnTo>
                    <a:lnTo>
                      <a:pt x="63" y="151"/>
                    </a:lnTo>
                    <a:lnTo>
                      <a:pt x="0" y="173"/>
                    </a:lnTo>
                  </a:path>
                </a:pathLst>
              </a:custGeom>
              <a:noFill/>
              <a:ln w="7938">
                <a:solidFill>
                  <a:srgbClr val="000000"/>
                </a:solidFill>
                <a:prstDash val="solid"/>
                <a:round/>
                <a:headEnd/>
                <a:tailEnd/>
              </a:ln>
            </p:spPr>
            <p:txBody>
              <a:bodyPr/>
              <a:lstStyle/>
              <a:p>
                <a:endParaRPr lang="en-US"/>
              </a:p>
            </p:txBody>
          </p:sp>
          <p:sp>
            <p:nvSpPr>
              <p:cNvPr id="52709" name="Freeform 5567"/>
              <p:cNvSpPr>
                <a:spLocks/>
              </p:cNvSpPr>
              <p:nvPr/>
            </p:nvSpPr>
            <p:spPr bwMode="auto">
              <a:xfrm>
                <a:off x="3493" y="2706"/>
                <a:ext cx="108" cy="18"/>
              </a:xfrm>
              <a:custGeom>
                <a:avLst/>
                <a:gdLst>
                  <a:gd name="T0" fmla="*/ 3 w 650"/>
                  <a:gd name="T1" fmla="*/ 0 h 107"/>
                  <a:gd name="T2" fmla="*/ 3 w 650"/>
                  <a:gd name="T3" fmla="*/ 0 h 107"/>
                  <a:gd name="T4" fmla="*/ 3 w 650"/>
                  <a:gd name="T5" fmla="*/ 0 h 107"/>
                  <a:gd name="T6" fmla="*/ 3 w 650"/>
                  <a:gd name="T7" fmla="*/ 0 h 107"/>
                  <a:gd name="T8" fmla="*/ 3 w 650"/>
                  <a:gd name="T9" fmla="*/ 0 h 107"/>
                  <a:gd name="T10" fmla="*/ 3 w 650"/>
                  <a:gd name="T11" fmla="*/ 1 h 107"/>
                  <a:gd name="T12" fmla="*/ 3 w 650"/>
                  <a:gd name="T13" fmla="*/ 1 h 107"/>
                  <a:gd name="T14" fmla="*/ 2 w 650"/>
                  <a:gd name="T15" fmla="*/ 1 h 107"/>
                  <a:gd name="T16" fmla="*/ 2 w 650"/>
                  <a:gd name="T17" fmla="*/ 1 h 107"/>
                  <a:gd name="T18" fmla="*/ 2 w 650"/>
                  <a:gd name="T19" fmla="*/ 1 h 107"/>
                  <a:gd name="T20" fmla="*/ 2 w 650"/>
                  <a:gd name="T21" fmla="*/ 1 h 107"/>
                  <a:gd name="T22" fmla="*/ 2 w 650"/>
                  <a:gd name="T23" fmla="*/ 1 h 107"/>
                  <a:gd name="T24" fmla="*/ 2 w 650"/>
                  <a:gd name="T25" fmla="*/ 1 h 107"/>
                  <a:gd name="T26" fmla="*/ 2 w 650"/>
                  <a:gd name="T27" fmla="*/ 1 h 107"/>
                  <a:gd name="T28" fmla="*/ 2 w 650"/>
                  <a:gd name="T29" fmla="*/ 1 h 107"/>
                  <a:gd name="T30" fmla="*/ 2 w 650"/>
                  <a:gd name="T31" fmla="*/ 1 h 107"/>
                  <a:gd name="T32" fmla="*/ 2 w 650"/>
                  <a:gd name="T33" fmla="*/ 1 h 107"/>
                  <a:gd name="T34" fmla="*/ 2 w 650"/>
                  <a:gd name="T35" fmla="*/ 1 h 107"/>
                  <a:gd name="T36" fmla="*/ 2 w 650"/>
                  <a:gd name="T37" fmla="*/ 1 h 107"/>
                  <a:gd name="T38" fmla="*/ 2 w 650"/>
                  <a:gd name="T39" fmla="*/ 1 h 107"/>
                  <a:gd name="T40" fmla="*/ 2 w 650"/>
                  <a:gd name="T41" fmla="*/ 1 h 107"/>
                  <a:gd name="T42" fmla="*/ 1 w 650"/>
                  <a:gd name="T43" fmla="*/ 1 h 107"/>
                  <a:gd name="T44" fmla="*/ 1 w 650"/>
                  <a:gd name="T45" fmla="*/ 1 h 107"/>
                  <a:gd name="T46" fmla="*/ 1 w 650"/>
                  <a:gd name="T47" fmla="*/ 1 h 107"/>
                  <a:gd name="T48" fmla="*/ 1 w 650"/>
                  <a:gd name="T49" fmla="*/ 1 h 107"/>
                  <a:gd name="T50" fmla="*/ 1 w 650"/>
                  <a:gd name="T51" fmla="*/ 1 h 107"/>
                  <a:gd name="T52" fmla="*/ 1 w 650"/>
                  <a:gd name="T53" fmla="*/ 1 h 107"/>
                  <a:gd name="T54" fmla="*/ 1 w 650"/>
                  <a:gd name="T55" fmla="*/ 1 h 107"/>
                  <a:gd name="T56" fmla="*/ 1 w 650"/>
                  <a:gd name="T57" fmla="*/ 1 h 107"/>
                  <a:gd name="T58" fmla="*/ 1 w 650"/>
                  <a:gd name="T59" fmla="*/ 1 h 107"/>
                  <a:gd name="T60" fmla="*/ 1 w 650"/>
                  <a:gd name="T61" fmla="*/ 0 h 107"/>
                  <a:gd name="T62" fmla="*/ 1 w 650"/>
                  <a:gd name="T63" fmla="*/ 0 h 107"/>
                  <a:gd name="T64" fmla="*/ 1 w 650"/>
                  <a:gd name="T65" fmla="*/ 0 h 107"/>
                  <a:gd name="T66" fmla="*/ 1 w 650"/>
                  <a:gd name="T67" fmla="*/ 0 h 107"/>
                  <a:gd name="T68" fmla="*/ 1 w 650"/>
                  <a:gd name="T69" fmla="*/ 0 h 107"/>
                  <a:gd name="T70" fmla="*/ 0 w 650"/>
                  <a:gd name="T71" fmla="*/ 0 h 107"/>
                  <a:gd name="T72" fmla="*/ 0 w 650"/>
                  <a:gd name="T73" fmla="*/ 0 h 107"/>
                  <a:gd name="T74" fmla="*/ 0 w 650"/>
                  <a:gd name="T75" fmla="*/ 0 h 107"/>
                  <a:gd name="T76" fmla="*/ 0 w 650"/>
                  <a:gd name="T77" fmla="*/ 0 h 107"/>
                  <a:gd name="T78" fmla="*/ 0 w 650"/>
                  <a:gd name="T79" fmla="*/ 0 h 107"/>
                  <a:gd name="T80" fmla="*/ 0 w 650"/>
                  <a:gd name="T81" fmla="*/ 0 h 107"/>
                  <a:gd name="T82" fmla="*/ 0 w 650"/>
                  <a:gd name="T83" fmla="*/ 0 h 107"/>
                  <a:gd name="T84" fmla="*/ 0 w 650"/>
                  <a:gd name="T85" fmla="*/ 0 h 107"/>
                  <a:gd name="T86" fmla="*/ 0 w 650"/>
                  <a:gd name="T87" fmla="*/ 0 h 107"/>
                  <a:gd name="T88" fmla="*/ 0 w 650"/>
                  <a:gd name="T89" fmla="*/ 0 h 107"/>
                  <a:gd name="T90" fmla="*/ 0 w 650"/>
                  <a:gd name="T91" fmla="*/ 0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50"/>
                  <a:gd name="T139" fmla="*/ 0 h 107"/>
                  <a:gd name="T140" fmla="*/ 650 w 650"/>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50" h="107">
                    <a:moveTo>
                      <a:pt x="650" y="66"/>
                    </a:moveTo>
                    <a:lnTo>
                      <a:pt x="636" y="71"/>
                    </a:lnTo>
                    <a:lnTo>
                      <a:pt x="623" y="75"/>
                    </a:lnTo>
                    <a:lnTo>
                      <a:pt x="609" y="80"/>
                    </a:lnTo>
                    <a:lnTo>
                      <a:pt x="595" y="83"/>
                    </a:lnTo>
                    <a:lnTo>
                      <a:pt x="581" y="87"/>
                    </a:lnTo>
                    <a:lnTo>
                      <a:pt x="566" y="90"/>
                    </a:lnTo>
                    <a:lnTo>
                      <a:pt x="551" y="94"/>
                    </a:lnTo>
                    <a:lnTo>
                      <a:pt x="536" y="96"/>
                    </a:lnTo>
                    <a:lnTo>
                      <a:pt x="522" y="98"/>
                    </a:lnTo>
                    <a:lnTo>
                      <a:pt x="507" y="100"/>
                    </a:lnTo>
                    <a:lnTo>
                      <a:pt x="491" y="103"/>
                    </a:lnTo>
                    <a:lnTo>
                      <a:pt x="475" y="104"/>
                    </a:lnTo>
                    <a:lnTo>
                      <a:pt x="460" y="105"/>
                    </a:lnTo>
                    <a:lnTo>
                      <a:pt x="444" y="106"/>
                    </a:lnTo>
                    <a:lnTo>
                      <a:pt x="428" y="107"/>
                    </a:lnTo>
                    <a:lnTo>
                      <a:pt x="413" y="107"/>
                    </a:lnTo>
                    <a:lnTo>
                      <a:pt x="397" y="107"/>
                    </a:lnTo>
                    <a:lnTo>
                      <a:pt x="381" y="107"/>
                    </a:lnTo>
                    <a:lnTo>
                      <a:pt x="366" y="107"/>
                    </a:lnTo>
                    <a:lnTo>
                      <a:pt x="350" y="106"/>
                    </a:lnTo>
                    <a:lnTo>
                      <a:pt x="334" y="105"/>
                    </a:lnTo>
                    <a:lnTo>
                      <a:pt x="318" y="104"/>
                    </a:lnTo>
                    <a:lnTo>
                      <a:pt x="302" y="101"/>
                    </a:lnTo>
                    <a:lnTo>
                      <a:pt x="286" y="100"/>
                    </a:lnTo>
                    <a:lnTo>
                      <a:pt x="271" y="98"/>
                    </a:lnTo>
                    <a:lnTo>
                      <a:pt x="256" y="96"/>
                    </a:lnTo>
                    <a:lnTo>
                      <a:pt x="240" y="92"/>
                    </a:lnTo>
                    <a:lnTo>
                      <a:pt x="225" y="89"/>
                    </a:lnTo>
                    <a:lnTo>
                      <a:pt x="210" y="87"/>
                    </a:lnTo>
                    <a:lnTo>
                      <a:pt x="196" y="82"/>
                    </a:lnTo>
                    <a:lnTo>
                      <a:pt x="181" y="79"/>
                    </a:lnTo>
                    <a:lnTo>
                      <a:pt x="166" y="74"/>
                    </a:lnTo>
                    <a:lnTo>
                      <a:pt x="151" y="70"/>
                    </a:lnTo>
                    <a:lnTo>
                      <a:pt x="138" y="65"/>
                    </a:lnTo>
                    <a:lnTo>
                      <a:pt x="124" y="61"/>
                    </a:lnTo>
                    <a:lnTo>
                      <a:pt x="110" y="56"/>
                    </a:lnTo>
                    <a:lnTo>
                      <a:pt x="97" y="50"/>
                    </a:lnTo>
                    <a:lnTo>
                      <a:pt x="83" y="45"/>
                    </a:lnTo>
                    <a:lnTo>
                      <a:pt x="71" y="39"/>
                    </a:lnTo>
                    <a:lnTo>
                      <a:pt x="58" y="33"/>
                    </a:lnTo>
                    <a:lnTo>
                      <a:pt x="46" y="27"/>
                    </a:lnTo>
                    <a:lnTo>
                      <a:pt x="34" y="21"/>
                    </a:lnTo>
                    <a:lnTo>
                      <a:pt x="23" y="14"/>
                    </a:lnTo>
                    <a:lnTo>
                      <a:pt x="12" y="7"/>
                    </a:lnTo>
                    <a:lnTo>
                      <a:pt x="0" y="0"/>
                    </a:lnTo>
                  </a:path>
                </a:pathLst>
              </a:custGeom>
              <a:noFill/>
              <a:ln w="7938">
                <a:solidFill>
                  <a:srgbClr val="000000"/>
                </a:solidFill>
                <a:prstDash val="solid"/>
                <a:round/>
                <a:headEnd/>
                <a:tailEnd/>
              </a:ln>
            </p:spPr>
            <p:txBody>
              <a:bodyPr/>
              <a:lstStyle/>
              <a:p>
                <a:endParaRPr lang="en-US"/>
              </a:p>
            </p:txBody>
          </p:sp>
          <p:sp>
            <p:nvSpPr>
              <p:cNvPr id="52710" name="Freeform 5568"/>
              <p:cNvSpPr>
                <a:spLocks/>
              </p:cNvSpPr>
              <p:nvPr/>
            </p:nvSpPr>
            <p:spPr bwMode="auto">
              <a:xfrm>
                <a:off x="3476" y="2695"/>
                <a:ext cx="17" cy="11"/>
              </a:xfrm>
              <a:custGeom>
                <a:avLst/>
                <a:gdLst>
                  <a:gd name="T0" fmla="*/ 1 w 101"/>
                  <a:gd name="T1" fmla="*/ 0 h 65"/>
                  <a:gd name="T2" fmla="*/ 0 w 101"/>
                  <a:gd name="T3" fmla="*/ 0 h 65"/>
                  <a:gd name="T4" fmla="*/ 0 w 101"/>
                  <a:gd name="T5" fmla="*/ 0 h 65"/>
                  <a:gd name="T6" fmla="*/ 0 w 101"/>
                  <a:gd name="T7" fmla="*/ 0 h 65"/>
                  <a:gd name="T8" fmla="*/ 0 w 101"/>
                  <a:gd name="T9" fmla="*/ 0 h 65"/>
                  <a:gd name="T10" fmla="*/ 0 60000 65536"/>
                  <a:gd name="T11" fmla="*/ 0 60000 65536"/>
                  <a:gd name="T12" fmla="*/ 0 60000 65536"/>
                  <a:gd name="T13" fmla="*/ 0 60000 65536"/>
                  <a:gd name="T14" fmla="*/ 0 60000 65536"/>
                  <a:gd name="T15" fmla="*/ 0 w 101"/>
                  <a:gd name="T16" fmla="*/ 0 h 65"/>
                  <a:gd name="T17" fmla="*/ 101 w 101"/>
                  <a:gd name="T18" fmla="*/ 65 h 65"/>
                </a:gdLst>
                <a:ahLst/>
                <a:cxnLst>
                  <a:cxn ang="T10">
                    <a:pos x="T0" y="T1"/>
                  </a:cxn>
                  <a:cxn ang="T11">
                    <a:pos x="T2" y="T3"/>
                  </a:cxn>
                  <a:cxn ang="T12">
                    <a:pos x="T4" y="T5"/>
                  </a:cxn>
                  <a:cxn ang="T13">
                    <a:pos x="T6" y="T7"/>
                  </a:cxn>
                  <a:cxn ang="T14">
                    <a:pos x="T8" y="T9"/>
                  </a:cxn>
                </a:cxnLst>
                <a:rect l="T15" t="T16" r="T17" b="T18"/>
                <a:pathLst>
                  <a:path w="101" h="65">
                    <a:moveTo>
                      <a:pt x="101" y="65"/>
                    </a:moveTo>
                    <a:lnTo>
                      <a:pt x="76" y="48"/>
                    </a:lnTo>
                    <a:lnTo>
                      <a:pt x="51" y="33"/>
                    </a:lnTo>
                    <a:lnTo>
                      <a:pt x="25" y="16"/>
                    </a:lnTo>
                    <a:lnTo>
                      <a:pt x="0" y="0"/>
                    </a:lnTo>
                  </a:path>
                </a:pathLst>
              </a:custGeom>
              <a:noFill/>
              <a:ln w="7938">
                <a:solidFill>
                  <a:srgbClr val="000000"/>
                </a:solidFill>
                <a:prstDash val="solid"/>
                <a:round/>
                <a:headEnd/>
                <a:tailEnd/>
              </a:ln>
            </p:spPr>
            <p:txBody>
              <a:bodyPr/>
              <a:lstStyle/>
              <a:p>
                <a:endParaRPr lang="en-US"/>
              </a:p>
            </p:txBody>
          </p:sp>
          <p:sp>
            <p:nvSpPr>
              <p:cNvPr id="52711" name="Freeform 5569"/>
              <p:cNvSpPr>
                <a:spLocks/>
              </p:cNvSpPr>
              <p:nvPr/>
            </p:nvSpPr>
            <p:spPr bwMode="auto">
              <a:xfrm>
                <a:off x="3421" y="2665"/>
                <a:ext cx="16" cy="8"/>
              </a:xfrm>
              <a:custGeom>
                <a:avLst/>
                <a:gdLst>
                  <a:gd name="T0" fmla="*/ 1 w 95"/>
                  <a:gd name="T1" fmla="*/ 0 h 49"/>
                  <a:gd name="T2" fmla="*/ 0 w 95"/>
                  <a:gd name="T3" fmla="*/ 0 h 49"/>
                  <a:gd name="T4" fmla="*/ 0 w 95"/>
                  <a:gd name="T5" fmla="*/ 0 h 49"/>
                  <a:gd name="T6" fmla="*/ 0 w 95"/>
                  <a:gd name="T7" fmla="*/ 0 h 49"/>
                  <a:gd name="T8" fmla="*/ 0 w 95"/>
                  <a:gd name="T9" fmla="*/ 0 h 49"/>
                  <a:gd name="T10" fmla="*/ 0 60000 65536"/>
                  <a:gd name="T11" fmla="*/ 0 60000 65536"/>
                  <a:gd name="T12" fmla="*/ 0 60000 65536"/>
                  <a:gd name="T13" fmla="*/ 0 60000 65536"/>
                  <a:gd name="T14" fmla="*/ 0 60000 65536"/>
                  <a:gd name="T15" fmla="*/ 0 w 95"/>
                  <a:gd name="T16" fmla="*/ 0 h 49"/>
                  <a:gd name="T17" fmla="*/ 95 w 95"/>
                  <a:gd name="T18" fmla="*/ 49 h 49"/>
                </a:gdLst>
                <a:ahLst/>
                <a:cxnLst>
                  <a:cxn ang="T10">
                    <a:pos x="T0" y="T1"/>
                  </a:cxn>
                  <a:cxn ang="T11">
                    <a:pos x="T2" y="T3"/>
                  </a:cxn>
                  <a:cxn ang="T12">
                    <a:pos x="T4" y="T5"/>
                  </a:cxn>
                  <a:cxn ang="T13">
                    <a:pos x="T6" y="T7"/>
                  </a:cxn>
                  <a:cxn ang="T14">
                    <a:pos x="T8" y="T9"/>
                  </a:cxn>
                </a:cxnLst>
                <a:rect l="T15" t="T16" r="T17" b="T18"/>
                <a:pathLst>
                  <a:path w="95" h="49">
                    <a:moveTo>
                      <a:pt x="95" y="49"/>
                    </a:moveTo>
                    <a:lnTo>
                      <a:pt x="72" y="36"/>
                    </a:lnTo>
                    <a:lnTo>
                      <a:pt x="48" y="24"/>
                    </a:lnTo>
                    <a:lnTo>
                      <a:pt x="24" y="11"/>
                    </a:lnTo>
                    <a:lnTo>
                      <a:pt x="0" y="0"/>
                    </a:lnTo>
                  </a:path>
                </a:pathLst>
              </a:custGeom>
              <a:noFill/>
              <a:ln w="7938">
                <a:solidFill>
                  <a:srgbClr val="000000"/>
                </a:solidFill>
                <a:prstDash val="solid"/>
                <a:round/>
                <a:headEnd/>
                <a:tailEnd/>
              </a:ln>
            </p:spPr>
            <p:txBody>
              <a:bodyPr/>
              <a:lstStyle/>
              <a:p>
                <a:endParaRPr lang="en-US"/>
              </a:p>
            </p:txBody>
          </p:sp>
          <p:sp>
            <p:nvSpPr>
              <p:cNvPr id="52712" name="Freeform 5570"/>
              <p:cNvSpPr>
                <a:spLocks/>
              </p:cNvSpPr>
              <p:nvPr/>
            </p:nvSpPr>
            <p:spPr bwMode="auto">
              <a:xfrm>
                <a:off x="3393" y="2605"/>
                <a:ext cx="28" cy="60"/>
              </a:xfrm>
              <a:custGeom>
                <a:avLst/>
                <a:gdLst>
                  <a:gd name="T0" fmla="*/ 1 w 166"/>
                  <a:gd name="T1" fmla="*/ 2 h 358"/>
                  <a:gd name="T2" fmla="*/ 1 w 166"/>
                  <a:gd name="T3" fmla="*/ 2 h 358"/>
                  <a:gd name="T4" fmla="*/ 1 w 166"/>
                  <a:gd name="T5" fmla="*/ 2 h 358"/>
                  <a:gd name="T6" fmla="*/ 1 w 166"/>
                  <a:gd name="T7" fmla="*/ 2 h 358"/>
                  <a:gd name="T8" fmla="*/ 1 w 166"/>
                  <a:gd name="T9" fmla="*/ 2 h 358"/>
                  <a:gd name="T10" fmla="*/ 1 w 166"/>
                  <a:gd name="T11" fmla="*/ 2 h 358"/>
                  <a:gd name="T12" fmla="*/ 1 w 166"/>
                  <a:gd name="T13" fmla="*/ 2 h 358"/>
                  <a:gd name="T14" fmla="*/ 1 w 166"/>
                  <a:gd name="T15" fmla="*/ 2 h 358"/>
                  <a:gd name="T16" fmla="*/ 0 w 166"/>
                  <a:gd name="T17" fmla="*/ 2 h 358"/>
                  <a:gd name="T18" fmla="*/ 0 w 166"/>
                  <a:gd name="T19" fmla="*/ 1 h 358"/>
                  <a:gd name="T20" fmla="*/ 0 w 166"/>
                  <a:gd name="T21" fmla="*/ 1 h 358"/>
                  <a:gd name="T22" fmla="*/ 0 w 166"/>
                  <a:gd name="T23" fmla="*/ 1 h 358"/>
                  <a:gd name="T24" fmla="*/ 0 w 166"/>
                  <a:gd name="T25" fmla="*/ 1 h 358"/>
                  <a:gd name="T26" fmla="*/ 0 w 166"/>
                  <a:gd name="T27" fmla="*/ 1 h 358"/>
                  <a:gd name="T28" fmla="*/ 0 w 166"/>
                  <a:gd name="T29" fmla="*/ 1 h 358"/>
                  <a:gd name="T30" fmla="*/ 0 w 166"/>
                  <a:gd name="T31" fmla="*/ 1 h 358"/>
                  <a:gd name="T32" fmla="*/ 0 w 166"/>
                  <a:gd name="T33" fmla="*/ 1 h 358"/>
                  <a:gd name="T34" fmla="*/ 0 w 166"/>
                  <a:gd name="T35" fmla="*/ 1 h 358"/>
                  <a:gd name="T36" fmla="*/ 0 w 166"/>
                  <a:gd name="T37" fmla="*/ 1 h 358"/>
                  <a:gd name="T38" fmla="*/ 0 w 166"/>
                  <a:gd name="T39" fmla="*/ 1 h 358"/>
                  <a:gd name="T40" fmla="*/ 0 w 166"/>
                  <a:gd name="T41" fmla="*/ 1 h 358"/>
                  <a:gd name="T42" fmla="*/ 0 w 166"/>
                  <a:gd name="T43" fmla="*/ 1 h 358"/>
                  <a:gd name="T44" fmla="*/ 0 w 166"/>
                  <a:gd name="T45" fmla="*/ 1 h 358"/>
                  <a:gd name="T46" fmla="*/ 0 w 166"/>
                  <a:gd name="T47" fmla="*/ 1 h 358"/>
                  <a:gd name="T48" fmla="*/ 0 w 166"/>
                  <a:gd name="T49" fmla="*/ 1 h 358"/>
                  <a:gd name="T50" fmla="*/ 0 w 166"/>
                  <a:gd name="T51" fmla="*/ 1 h 358"/>
                  <a:gd name="T52" fmla="*/ 0 w 166"/>
                  <a:gd name="T53" fmla="*/ 1 h 358"/>
                  <a:gd name="T54" fmla="*/ 0 w 166"/>
                  <a:gd name="T55" fmla="*/ 1 h 358"/>
                  <a:gd name="T56" fmla="*/ 0 w 166"/>
                  <a:gd name="T57" fmla="*/ 1 h 358"/>
                  <a:gd name="T58" fmla="*/ 0 w 166"/>
                  <a:gd name="T59" fmla="*/ 1 h 358"/>
                  <a:gd name="T60" fmla="*/ 0 w 166"/>
                  <a:gd name="T61" fmla="*/ 1 h 358"/>
                  <a:gd name="T62" fmla="*/ 0 w 166"/>
                  <a:gd name="T63" fmla="*/ 1 h 358"/>
                  <a:gd name="T64" fmla="*/ 0 w 166"/>
                  <a:gd name="T65" fmla="*/ 1 h 358"/>
                  <a:gd name="T66" fmla="*/ 0 w 166"/>
                  <a:gd name="T67" fmla="*/ 1 h 358"/>
                  <a:gd name="T68" fmla="*/ 0 w 166"/>
                  <a:gd name="T69" fmla="*/ 1 h 358"/>
                  <a:gd name="T70" fmla="*/ 0 w 166"/>
                  <a:gd name="T71" fmla="*/ 0 h 358"/>
                  <a:gd name="T72" fmla="*/ 0 w 166"/>
                  <a:gd name="T73" fmla="*/ 0 h 358"/>
                  <a:gd name="T74" fmla="*/ 0 w 166"/>
                  <a:gd name="T75" fmla="*/ 0 h 358"/>
                  <a:gd name="T76" fmla="*/ 0 w 166"/>
                  <a:gd name="T77" fmla="*/ 0 h 358"/>
                  <a:gd name="T78" fmla="*/ 0 w 166"/>
                  <a:gd name="T79" fmla="*/ 0 h 358"/>
                  <a:gd name="T80" fmla="*/ 0 w 166"/>
                  <a:gd name="T81" fmla="*/ 0 h 358"/>
                  <a:gd name="T82" fmla="*/ 0 w 166"/>
                  <a:gd name="T83" fmla="*/ 0 h 358"/>
                  <a:gd name="T84" fmla="*/ 0 w 166"/>
                  <a:gd name="T85" fmla="*/ 0 h 358"/>
                  <a:gd name="T86" fmla="*/ 0 w 166"/>
                  <a:gd name="T87" fmla="*/ 0 h 358"/>
                  <a:gd name="T88" fmla="*/ 0 w 166"/>
                  <a:gd name="T89" fmla="*/ 0 h 358"/>
                  <a:gd name="T90" fmla="*/ 0 w 166"/>
                  <a:gd name="T91" fmla="*/ 0 h 3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6"/>
                  <a:gd name="T139" fmla="*/ 0 h 358"/>
                  <a:gd name="T140" fmla="*/ 166 w 166"/>
                  <a:gd name="T141" fmla="*/ 358 h 3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6" h="358">
                    <a:moveTo>
                      <a:pt x="166" y="358"/>
                    </a:moveTo>
                    <a:lnTo>
                      <a:pt x="155" y="351"/>
                    </a:lnTo>
                    <a:lnTo>
                      <a:pt x="143" y="345"/>
                    </a:lnTo>
                    <a:lnTo>
                      <a:pt x="132" y="339"/>
                    </a:lnTo>
                    <a:lnTo>
                      <a:pt x="122" y="333"/>
                    </a:lnTo>
                    <a:lnTo>
                      <a:pt x="111" y="326"/>
                    </a:lnTo>
                    <a:lnTo>
                      <a:pt x="102" y="319"/>
                    </a:lnTo>
                    <a:lnTo>
                      <a:pt x="93" y="312"/>
                    </a:lnTo>
                    <a:lnTo>
                      <a:pt x="84" y="305"/>
                    </a:lnTo>
                    <a:lnTo>
                      <a:pt x="75" y="298"/>
                    </a:lnTo>
                    <a:lnTo>
                      <a:pt x="67" y="290"/>
                    </a:lnTo>
                    <a:lnTo>
                      <a:pt x="59" y="283"/>
                    </a:lnTo>
                    <a:lnTo>
                      <a:pt x="52" y="275"/>
                    </a:lnTo>
                    <a:lnTo>
                      <a:pt x="46" y="267"/>
                    </a:lnTo>
                    <a:lnTo>
                      <a:pt x="40" y="259"/>
                    </a:lnTo>
                    <a:lnTo>
                      <a:pt x="33" y="251"/>
                    </a:lnTo>
                    <a:lnTo>
                      <a:pt x="29" y="243"/>
                    </a:lnTo>
                    <a:lnTo>
                      <a:pt x="23" y="235"/>
                    </a:lnTo>
                    <a:lnTo>
                      <a:pt x="18" y="227"/>
                    </a:lnTo>
                    <a:lnTo>
                      <a:pt x="15" y="218"/>
                    </a:lnTo>
                    <a:lnTo>
                      <a:pt x="12" y="210"/>
                    </a:lnTo>
                    <a:lnTo>
                      <a:pt x="8" y="201"/>
                    </a:lnTo>
                    <a:lnTo>
                      <a:pt x="6" y="193"/>
                    </a:lnTo>
                    <a:lnTo>
                      <a:pt x="4" y="184"/>
                    </a:lnTo>
                    <a:lnTo>
                      <a:pt x="2" y="176"/>
                    </a:lnTo>
                    <a:lnTo>
                      <a:pt x="1" y="167"/>
                    </a:lnTo>
                    <a:lnTo>
                      <a:pt x="0" y="158"/>
                    </a:lnTo>
                    <a:lnTo>
                      <a:pt x="0" y="150"/>
                    </a:lnTo>
                    <a:lnTo>
                      <a:pt x="1" y="141"/>
                    </a:lnTo>
                    <a:lnTo>
                      <a:pt x="2" y="133"/>
                    </a:lnTo>
                    <a:lnTo>
                      <a:pt x="4" y="124"/>
                    </a:lnTo>
                    <a:lnTo>
                      <a:pt x="5" y="115"/>
                    </a:lnTo>
                    <a:lnTo>
                      <a:pt x="8" y="107"/>
                    </a:lnTo>
                    <a:lnTo>
                      <a:pt x="10" y="98"/>
                    </a:lnTo>
                    <a:lnTo>
                      <a:pt x="14" y="90"/>
                    </a:lnTo>
                    <a:lnTo>
                      <a:pt x="18" y="81"/>
                    </a:lnTo>
                    <a:lnTo>
                      <a:pt x="22" y="73"/>
                    </a:lnTo>
                    <a:lnTo>
                      <a:pt x="27" y="64"/>
                    </a:lnTo>
                    <a:lnTo>
                      <a:pt x="32" y="56"/>
                    </a:lnTo>
                    <a:lnTo>
                      <a:pt x="38" y="48"/>
                    </a:lnTo>
                    <a:lnTo>
                      <a:pt x="44" y="40"/>
                    </a:lnTo>
                    <a:lnTo>
                      <a:pt x="51" y="32"/>
                    </a:lnTo>
                    <a:lnTo>
                      <a:pt x="58" y="24"/>
                    </a:lnTo>
                    <a:lnTo>
                      <a:pt x="66" y="16"/>
                    </a:lnTo>
                    <a:lnTo>
                      <a:pt x="74" y="8"/>
                    </a:lnTo>
                    <a:lnTo>
                      <a:pt x="82" y="0"/>
                    </a:lnTo>
                  </a:path>
                </a:pathLst>
              </a:custGeom>
              <a:noFill/>
              <a:ln w="7938">
                <a:solidFill>
                  <a:srgbClr val="000000"/>
                </a:solidFill>
                <a:prstDash val="solid"/>
                <a:round/>
                <a:headEnd/>
                <a:tailEnd/>
              </a:ln>
            </p:spPr>
            <p:txBody>
              <a:bodyPr/>
              <a:lstStyle/>
              <a:p>
                <a:endParaRPr lang="en-US"/>
              </a:p>
            </p:txBody>
          </p:sp>
          <p:sp>
            <p:nvSpPr>
              <p:cNvPr id="52713" name="Freeform 5571"/>
              <p:cNvSpPr>
                <a:spLocks/>
              </p:cNvSpPr>
              <p:nvPr/>
            </p:nvSpPr>
            <p:spPr bwMode="auto">
              <a:xfrm>
                <a:off x="3407" y="2573"/>
                <a:ext cx="37" cy="32"/>
              </a:xfrm>
              <a:custGeom>
                <a:avLst/>
                <a:gdLst>
                  <a:gd name="T0" fmla="*/ 1 w 224"/>
                  <a:gd name="T1" fmla="*/ 0 h 194"/>
                  <a:gd name="T2" fmla="*/ 1 w 224"/>
                  <a:gd name="T3" fmla="*/ 0 h 194"/>
                  <a:gd name="T4" fmla="*/ 1 w 224"/>
                  <a:gd name="T5" fmla="*/ 0 h 194"/>
                  <a:gd name="T6" fmla="*/ 1 w 224"/>
                  <a:gd name="T7" fmla="*/ 0 h 194"/>
                  <a:gd name="T8" fmla="*/ 0 w 224"/>
                  <a:gd name="T9" fmla="*/ 0 h 194"/>
                  <a:gd name="T10" fmla="*/ 0 w 224"/>
                  <a:gd name="T11" fmla="*/ 0 h 194"/>
                  <a:gd name="T12" fmla="*/ 0 w 224"/>
                  <a:gd name="T13" fmla="*/ 1 h 194"/>
                  <a:gd name="T14" fmla="*/ 0 w 224"/>
                  <a:gd name="T15" fmla="*/ 1 h 194"/>
                  <a:gd name="T16" fmla="*/ 0 w 224"/>
                  <a:gd name="T17" fmla="*/ 1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4"/>
                  <a:gd name="T29" fmla="*/ 224 w 224"/>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4">
                    <a:moveTo>
                      <a:pt x="224" y="0"/>
                    </a:moveTo>
                    <a:lnTo>
                      <a:pt x="196" y="24"/>
                    </a:lnTo>
                    <a:lnTo>
                      <a:pt x="168" y="49"/>
                    </a:lnTo>
                    <a:lnTo>
                      <a:pt x="140" y="73"/>
                    </a:lnTo>
                    <a:lnTo>
                      <a:pt x="112" y="97"/>
                    </a:lnTo>
                    <a:lnTo>
                      <a:pt x="84" y="122"/>
                    </a:lnTo>
                    <a:lnTo>
                      <a:pt x="57" y="146"/>
                    </a:lnTo>
                    <a:lnTo>
                      <a:pt x="28" y="171"/>
                    </a:lnTo>
                    <a:lnTo>
                      <a:pt x="0" y="194"/>
                    </a:lnTo>
                  </a:path>
                </a:pathLst>
              </a:custGeom>
              <a:noFill/>
              <a:ln w="7938">
                <a:solidFill>
                  <a:srgbClr val="000000"/>
                </a:solidFill>
                <a:prstDash val="solid"/>
                <a:round/>
                <a:headEnd/>
                <a:tailEnd/>
              </a:ln>
            </p:spPr>
            <p:txBody>
              <a:bodyPr/>
              <a:lstStyle/>
              <a:p>
                <a:endParaRPr lang="en-US"/>
              </a:p>
            </p:txBody>
          </p:sp>
          <p:sp>
            <p:nvSpPr>
              <p:cNvPr id="52714" name="Freeform 5572"/>
              <p:cNvSpPr>
                <a:spLocks/>
              </p:cNvSpPr>
              <p:nvPr/>
            </p:nvSpPr>
            <p:spPr bwMode="auto">
              <a:xfrm>
                <a:off x="3482" y="2497"/>
                <a:ext cx="49" cy="43"/>
              </a:xfrm>
              <a:custGeom>
                <a:avLst/>
                <a:gdLst>
                  <a:gd name="T0" fmla="*/ 1 w 299"/>
                  <a:gd name="T1" fmla="*/ 0 h 260"/>
                  <a:gd name="T2" fmla="*/ 1 w 299"/>
                  <a:gd name="T3" fmla="*/ 0 h 260"/>
                  <a:gd name="T4" fmla="*/ 1 w 299"/>
                  <a:gd name="T5" fmla="*/ 0 h 260"/>
                  <a:gd name="T6" fmla="*/ 1 w 299"/>
                  <a:gd name="T7" fmla="*/ 0 h 260"/>
                  <a:gd name="T8" fmla="*/ 1 w 299"/>
                  <a:gd name="T9" fmla="*/ 1 h 260"/>
                  <a:gd name="T10" fmla="*/ 0 w 299"/>
                  <a:gd name="T11" fmla="*/ 1 h 260"/>
                  <a:gd name="T12" fmla="*/ 0 w 299"/>
                  <a:gd name="T13" fmla="*/ 1 h 260"/>
                  <a:gd name="T14" fmla="*/ 0 w 299"/>
                  <a:gd name="T15" fmla="*/ 1 h 260"/>
                  <a:gd name="T16" fmla="*/ 0 w 299"/>
                  <a:gd name="T17" fmla="*/ 1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9"/>
                  <a:gd name="T28" fmla="*/ 0 h 260"/>
                  <a:gd name="T29" fmla="*/ 299 w 299"/>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9" h="260">
                    <a:moveTo>
                      <a:pt x="299" y="0"/>
                    </a:moveTo>
                    <a:lnTo>
                      <a:pt x="263" y="33"/>
                    </a:lnTo>
                    <a:lnTo>
                      <a:pt x="225" y="65"/>
                    </a:lnTo>
                    <a:lnTo>
                      <a:pt x="188" y="98"/>
                    </a:lnTo>
                    <a:lnTo>
                      <a:pt x="150" y="131"/>
                    </a:lnTo>
                    <a:lnTo>
                      <a:pt x="113" y="163"/>
                    </a:lnTo>
                    <a:lnTo>
                      <a:pt x="75" y="195"/>
                    </a:lnTo>
                    <a:lnTo>
                      <a:pt x="38" y="228"/>
                    </a:lnTo>
                    <a:lnTo>
                      <a:pt x="0" y="260"/>
                    </a:lnTo>
                  </a:path>
                </a:pathLst>
              </a:custGeom>
              <a:noFill/>
              <a:ln w="7938">
                <a:solidFill>
                  <a:srgbClr val="000000"/>
                </a:solidFill>
                <a:prstDash val="solid"/>
                <a:round/>
                <a:headEnd/>
                <a:tailEnd/>
              </a:ln>
            </p:spPr>
            <p:txBody>
              <a:bodyPr/>
              <a:lstStyle/>
              <a:p>
                <a:endParaRPr lang="en-US"/>
              </a:p>
            </p:txBody>
          </p:sp>
          <p:sp>
            <p:nvSpPr>
              <p:cNvPr id="52715" name="Freeform 5573"/>
              <p:cNvSpPr>
                <a:spLocks/>
              </p:cNvSpPr>
              <p:nvPr/>
            </p:nvSpPr>
            <p:spPr bwMode="auto">
              <a:xfrm>
                <a:off x="3531" y="2496"/>
                <a:ext cx="2" cy="1"/>
              </a:xfrm>
              <a:custGeom>
                <a:avLst/>
                <a:gdLst>
                  <a:gd name="T0" fmla="*/ 0 w 9"/>
                  <a:gd name="T1" fmla="*/ 0 h 7"/>
                  <a:gd name="T2" fmla="*/ 0 w 9"/>
                  <a:gd name="T3" fmla="*/ 0 h 7"/>
                  <a:gd name="T4" fmla="*/ 0 w 9"/>
                  <a:gd name="T5" fmla="*/ 0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9" y="0"/>
                    </a:moveTo>
                    <a:lnTo>
                      <a:pt x="5" y="4"/>
                    </a:lnTo>
                    <a:lnTo>
                      <a:pt x="0" y="7"/>
                    </a:lnTo>
                  </a:path>
                </a:pathLst>
              </a:custGeom>
              <a:noFill/>
              <a:ln w="7938">
                <a:solidFill>
                  <a:srgbClr val="000000"/>
                </a:solidFill>
                <a:prstDash val="solid"/>
                <a:round/>
                <a:headEnd/>
                <a:tailEnd/>
              </a:ln>
            </p:spPr>
            <p:txBody>
              <a:bodyPr/>
              <a:lstStyle/>
              <a:p>
                <a:endParaRPr lang="en-US"/>
              </a:p>
            </p:txBody>
          </p:sp>
          <p:sp>
            <p:nvSpPr>
              <p:cNvPr id="52716" name="Freeform 5574"/>
              <p:cNvSpPr>
                <a:spLocks/>
              </p:cNvSpPr>
              <p:nvPr/>
            </p:nvSpPr>
            <p:spPr bwMode="auto">
              <a:xfrm>
                <a:off x="3321" y="2626"/>
                <a:ext cx="51" cy="29"/>
              </a:xfrm>
              <a:custGeom>
                <a:avLst/>
                <a:gdLst>
                  <a:gd name="T0" fmla="*/ 1 w 307"/>
                  <a:gd name="T1" fmla="*/ 0 h 176"/>
                  <a:gd name="T2" fmla="*/ 1 w 307"/>
                  <a:gd name="T3" fmla="*/ 0 h 176"/>
                  <a:gd name="T4" fmla="*/ 1 w 307"/>
                  <a:gd name="T5" fmla="*/ 0 h 176"/>
                  <a:gd name="T6" fmla="*/ 1 w 307"/>
                  <a:gd name="T7" fmla="*/ 0 h 176"/>
                  <a:gd name="T8" fmla="*/ 1 w 307"/>
                  <a:gd name="T9" fmla="*/ 0 h 176"/>
                  <a:gd name="T10" fmla="*/ 1 w 307"/>
                  <a:gd name="T11" fmla="*/ 0 h 176"/>
                  <a:gd name="T12" fmla="*/ 1 w 307"/>
                  <a:gd name="T13" fmla="*/ 0 h 176"/>
                  <a:gd name="T14" fmla="*/ 1 w 307"/>
                  <a:gd name="T15" fmla="*/ 0 h 176"/>
                  <a:gd name="T16" fmla="*/ 1 w 307"/>
                  <a:gd name="T17" fmla="*/ 0 h 176"/>
                  <a:gd name="T18" fmla="*/ 1 w 307"/>
                  <a:gd name="T19" fmla="*/ 0 h 176"/>
                  <a:gd name="T20" fmla="*/ 1 w 307"/>
                  <a:gd name="T21" fmla="*/ 0 h 176"/>
                  <a:gd name="T22" fmla="*/ 1 w 307"/>
                  <a:gd name="T23" fmla="*/ 0 h 176"/>
                  <a:gd name="T24" fmla="*/ 1 w 307"/>
                  <a:gd name="T25" fmla="*/ 0 h 176"/>
                  <a:gd name="T26" fmla="*/ 1 w 307"/>
                  <a:gd name="T27" fmla="*/ 0 h 176"/>
                  <a:gd name="T28" fmla="*/ 1 w 307"/>
                  <a:gd name="T29" fmla="*/ 0 h 176"/>
                  <a:gd name="T30" fmla="*/ 1 w 307"/>
                  <a:gd name="T31" fmla="*/ 0 h 176"/>
                  <a:gd name="T32" fmla="*/ 1 w 307"/>
                  <a:gd name="T33" fmla="*/ 1 h 176"/>
                  <a:gd name="T34" fmla="*/ 1 w 307"/>
                  <a:gd name="T35" fmla="*/ 1 h 176"/>
                  <a:gd name="T36" fmla="*/ 1 w 307"/>
                  <a:gd name="T37" fmla="*/ 1 h 176"/>
                  <a:gd name="T38" fmla="*/ 1 w 307"/>
                  <a:gd name="T39" fmla="*/ 1 h 176"/>
                  <a:gd name="T40" fmla="*/ 1 w 307"/>
                  <a:gd name="T41" fmla="*/ 1 h 176"/>
                  <a:gd name="T42" fmla="*/ 1 w 307"/>
                  <a:gd name="T43" fmla="*/ 1 h 176"/>
                  <a:gd name="T44" fmla="*/ 1 w 307"/>
                  <a:gd name="T45" fmla="*/ 1 h 176"/>
                  <a:gd name="T46" fmla="*/ 1 w 307"/>
                  <a:gd name="T47" fmla="*/ 1 h 176"/>
                  <a:gd name="T48" fmla="*/ 1 w 307"/>
                  <a:gd name="T49" fmla="*/ 1 h 176"/>
                  <a:gd name="T50" fmla="*/ 1 w 307"/>
                  <a:gd name="T51" fmla="*/ 1 h 176"/>
                  <a:gd name="T52" fmla="*/ 0 w 307"/>
                  <a:gd name="T53" fmla="*/ 1 h 176"/>
                  <a:gd name="T54" fmla="*/ 0 w 307"/>
                  <a:gd name="T55" fmla="*/ 1 h 176"/>
                  <a:gd name="T56" fmla="*/ 0 w 307"/>
                  <a:gd name="T57" fmla="*/ 1 h 176"/>
                  <a:gd name="T58" fmla="*/ 0 w 307"/>
                  <a:gd name="T59" fmla="*/ 1 h 176"/>
                  <a:gd name="T60" fmla="*/ 0 w 307"/>
                  <a:gd name="T61" fmla="*/ 1 h 176"/>
                  <a:gd name="T62" fmla="*/ 0 w 307"/>
                  <a:gd name="T63" fmla="*/ 1 h 176"/>
                  <a:gd name="T64" fmla="*/ 0 w 307"/>
                  <a:gd name="T65" fmla="*/ 1 h 176"/>
                  <a:gd name="T66" fmla="*/ 0 w 307"/>
                  <a:gd name="T67" fmla="*/ 1 h 176"/>
                  <a:gd name="T68" fmla="*/ 0 w 307"/>
                  <a:gd name="T69" fmla="*/ 1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7"/>
                  <a:gd name="T106" fmla="*/ 0 h 176"/>
                  <a:gd name="T107" fmla="*/ 307 w 307"/>
                  <a:gd name="T108" fmla="*/ 176 h 1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7" h="176">
                    <a:moveTo>
                      <a:pt x="275" y="0"/>
                    </a:moveTo>
                    <a:lnTo>
                      <a:pt x="283" y="7"/>
                    </a:lnTo>
                    <a:lnTo>
                      <a:pt x="290" y="15"/>
                    </a:lnTo>
                    <a:lnTo>
                      <a:pt x="295" y="23"/>
                    </a:lnTo>
                    <a:lnTo>
                      <a:pt x="300" y="31"/>
                    </a:lnTo>
                    <a:lnTo>
                      <a:pt x="303" y="39"/>
                    </a:lnTo>
                    <a:lnTo>
                      <a:pt x="306" y="48"/>
                    </a:lnTo>
                    <a:lnTo>
                      <a:pt x="307" y="57"/>
                    </a:lnTo>
                    <a:lnTo>
                      <a:pt x="306" y="65"/>
                    </a:lnTo>
                    <a:lnTo>
                      <a:pt x="304" y="74"/>
                    </a:lnTo>
                    <a:lnTo>
                      <a:pt x="301" y="82"/>
                    </a:lnTo>
                    <a:lnTo>
                      <a:pt x="298" y="91"/>
                    </a:lnTo>
                    <a:lnTo>
                      <a:pt x="292" y="99"/>
                    </a:lnTo>
                    <a:lnTo>
                      <a:pt x="285" y="108"/>
                    </a:lnTo>
                    <a:lnTo>
                      <a:pt x="278" y="116"/>
                    </a:lnTo>
                    <a:lnTo>
                      <a:pt x="269" y="123"/>
                    </a:lnTo>
                    <a:lnTo>
                      <a:pt x="260" y="131"/>
                    </a:lnTo>
                    <a:lnTo>
                      <a:pt x="249" y="138"/>
                    </a:lnTo>
                    <a:lnTo>
                      <a:pt x="237" y="144"/>
                    </a:lnTo>
                    <a:lnTo>
                      <a:pt x="225" y="150"/>
                    </a:lnTo>
                    <a:lnTo>
                      <a:pt x="211" y="156"/>
                    </a:lnTo>
                    <a:lnTo>
                      <a:pt x="198" y="160"/>
                    </a:lnTo>
                    <a:lnTo>
                      <a:pt x="184" y="165"/>
                    </a:lnTo>
                    <a:lnTo>
                      <a:pt x="169" y="168"/>
                    </a:lnTo>
                    <a:lnTo>
                      <a:pt x="153" y="172"/>
                    </a:lnTo>
                    <a:lnTo>
                      <a:pt x="138" y="174"/>
                    </a:lnTo>
                    <a:lnTo>
                      <a:pt x="123" y="175"/>
                    </a:lnTo>
                    <a:lnTo>
                      <a:pt x="106" y="176"/>
                    </a:lnTo>
                    <a:lnTo>
                      <a:pt x="90" y="176"/>
                    </a:lnTo>
                    <a:lnTo>
                      <a:pt x="74" y="176"/>
                    </a:lnTo>
                    <a:lnTo>
                      <a:pt x="59" y="175"/>
                    </a:lnTo>
                    <a:lnTo>
                      <a:pt x="43" y="174"/>
                    </a:lnTo>
                    <a:lnTo>
                      <a:pt x="29" y="172"/>
                    </a:lnTo>
                    <a:lnTo>
                      <a:pt x="14" y="168"/>
                    </a:lnTo>
                    <a:lnTo>
                      <a:pt x="0" y="165"/>
                    </a:lnTo>
                  </a:path>
                </a:pathLst>
              </a:custGeom>
              <a:noFill/>
              <a:ln w="7938">
                <a:solidFill>
                  <a:srgbClr val="000000"/>
                </a:solidFill>
                <a:prstDash val="solid"/>
                <a:round/>
                <a:headEnd/>
                <a:tailEnd/>
              </a:ln>
            </p:spPr>
            <p:txBody>
              <a:bodyPr/>
              <a:lstStyle/>
              <a:p>
                <a:endParaRPr lang="en-US"/>
              </a:p>
            </p:txBody>
          </p:sp>
          <p:sp>
            <p:nvSpPr>
              <p:cNvPr id="52717" name="Freeform 5575"/>
              <p:cNvSpPr>
                <a:spLocks/>
              </p:cNvSpPr>
              <p:nvPr/>
            </p:nvSpPr>
            <p:spPr bwMode="auto">
              <a:xfrm>
                <a:off x="3514" y="2745"/>
                <a:ext cx="5" cy="23"/>
              </a:xfrm>
              <a:custGeom>
                <a:avLst/>
                <a:gdLst>
                  <a:gd name="T0" fmla="*/ 0 w 33"/>
                  <a:gd name="T1" fmla="*/ 1 h 132"/>
                  <a:gd name="T2" fmla="*/ 0 w 33"/>
                  <a:gd name="T3" fmla="*/ 1 h 132"/>
                  <a:gd name="T4" fmla="*/ 0 w 33"/>
                  <a:gd name="T5" fmla="*/ 1 h 132"/>
                  <a:gd name="T6" fmla="*/ 0 w 33"/>
                  <a:gd name="T7" fmla="*/ 1 h 132"/>
                  <a:gd name="T8" fmla="*/ 0 w 33"/>
                  <a:gd name="T9" fmla="*/ 1 h 132"/>
                  <a:gd name="T10" fmla="*/ 0 w 33"/>
                  <a:gd name="T11" fmla="*/ 1 h 132"/>
                  <a:gd name="T12" fmla="*/ 0 w 33"/>
                  <a:gd name="T13" fmla="*/ 1 h 132"/>
                  <a:gd name="T14" fmla="*/ 0 w 33"/>
                  <a:gd name="T15" fmla="*/ 1 h 132"/>
                  <a:gd name="T16" fmla="*/ 0 w 33"/>
                  <a:gd name="T17" fmla="*/ 1 h 132"/>
                  <a:gd name="T18" fmla="*/ 0 w 33"/>
                  <a:gd name="T19" fmla="*/ 0 h 132"/>
                  <a:gd name="T20" fmla="*/ 0 w 33"/>
                  <a:gd name="T21" fmla="*/ 0 h 132"/>
                  <a:gd name="T22" fmla="*/ 0 w 33"/>
                  <a:gd name="T23" fmla="*/ 0 h 132"/>
                  <a:gd name="T24" fmla="*/ 0 w 33"/>
                  <a:gd name="T25" fmla="*/ 0 h 132"/>
                  <a:gd name="T26" fmla="*/ 0 w 33"/>
                  <a:gd name="T27" fmla="*/ 0 h 132"/>
                  <a:gd name="T28" fmla="*/ 0 w 33"/>
                  <a:gd name="T29" fmla="*/ 0 h 132"/>
                  <a:gd name="T30" fmla="*/ 0 w 33"/>
                  <a:gd name="T31" fmla="*/ 0 h 132"/>
                  <a:gd name="T32" fmla="*/ 0 w 33"/>
                  <a:gd name="T33" fmla="*/ 0 h 132"/>
                  <a:gd name="T34" fmla="*/ 0 w 33"/>
                  <a:gd name="T35" fmla="*/ 0 h 132"/>
                  <a:gd name="T36" fmla="*/ 0 w 33"/>
                  <a:gd name="T37" fmla="*/ 0 h 132"/>
                  <a:gd name="T38" fmla="*/ 0 w 33"/>
                  <a:gd name="T39" fmla="*/ 0 h 132"/>
                  <a:gd name="T40" fmla="*/ 0 w 33"/>
                  <a:gd name="T41" fmla="*/ 0 h 132"/>
                  <a:gd name="T42" fmla="*/ 0 w 33"/>
                  <a:gd name="T43" fmla="*/ 0 h 132"/>
                  <a:gd name="T44" fmla="*/ 0 w 33"/>
                  <a:gd name="T45" fmla="*/ 0 h 132"/>
                  <a:gd name="T46" fmla="*/ 0 w 33"/>
                  <a:gd name="T47" fmla="*/ 0 h 132"/>
                  <a:gd name="T48" fmla="*/ 0 w 33"/>
                  <a:gd name="T49" fmla="*/ 0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32"/>
                  <a:gd name="T77" fmla="*/ 33 w 33"/>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32">
                    <a:moveTo>
                      <a:pt x="30" y="132"/>
                    </a:moveTo>
                    <a:lnTo>
                      <a:pt x="25" y="127"/>
                    </a:lnTo>
                    <a:lnTo>
                      <a:pt x="21" y="121"/>
                    </a:lnTo>
                    <a:lnTo>
                      <a:pt x="16" y="116"/>
                    </a:lnTo>
                    <a:lnTo>
                      <a:pt x="13" y="111"/>
                    </a:lnTo>
                    <a:lnTo>
                      <a:pt x="11" y="105"/>
                    </a:lnTo>
                    <a:lnTo>
                      <a:pt x="7" y="99"/>
                    </a:lnTo>
                    <a:lnTo>
                      <a:pt x="5" y="94"/>
                    </a:lnTo>
                    <a:lnTo>
                      <a:pt x="4" y="88"/>
                    </a:lnTo>
                    <a:lnTo>
                      <a:pt x="1" y="82"/>
                    </a:lnTo>
                    <a:lnTo>
                      <a:pt x="1" y="76"/>
                    </a:lnTo>
                    <a:lnTo>
                      <a:pt x="0" y="70"/>
                    </a:lnTo>
                    <a:lnTo>
                      <a:pt x="0" y="64"/>
                    </a:lnTo>
                    <a:lnTo>
                      <a:pt x="0" y="59"/>
                    </a:lnTo>
                    <a:lnTo>
                      <a:pt x="1" y="53"/>
                    </a:lnTo>
                    <a:lnTo>
                      <a:pt x="3" y="47"/>
                    </a:lnTo>
                    <a:lnTo>
                      <a:pt x="5" y="42"/>
                    </a:lnTo>
                    <a:lnTo>
                      <a:pt x="7" y="36"/>
                    </a:lnTo>
                    <a:lnTo>
                      <a:pt x="9" y="30"/>
                    </a:lnTo>
                    <a:lnTo>
                      <a:pt x="12" y="26"/>
                    </a:lnTo>
                    <a:lnTo>
                      <a:pt x="15" y="20"/>
                    </a:lnTo>
                    <a:lnTo>
                      <a:pt x="20" y="14"/>
                    </a:lnTo>
                    <a:lnTo>
                      <a:pt x="23" y="10"/>
                    </a:lnTo>
                    <a:lnTo>
                      <a:pt x="28" y="5"/>
                    </a:lnTo>
                    <a:lnTo>
                      <a:pt x="33" y="0"/>
                    </a:lnTo>
                  </a:path>
                </a:pathLst>
              </a:custGeom>
              <a:noFill/>
              <a:ln w="7938">
                <a:solidFill>
                  <a:srgbClr val="000000"/>
                </a:solidFill>
                <a:prstDash val="solid"/>
                <a:round/>
                <a:headEnd/>
                <a:tailEnd/>
              </a:ln>
            </p:spPr>
            <p:txBody>
              <a:bodyPr/>
              <a:lstStyle/>
              <a:p>
                <a:endParaRPr lang="en-US"/>
              </a:p>
            </p:txBody>
          </p:sp>
          <p:sp>
            <p:nvSpPr>
              <p:cNvPr id="52718" name="Freeform 5576"/>
              <p:cNvSpPr>
                <a:spLocks/>
              </p:cNvSpPr>
              <p:nvPr/>
            </p:nvSpPr>
            <p:spPr bwMode="auto">
              <a:xfrm>
                <a:off x="3575" y="2748"/>
                <a:ext cx="6" cy="23"/>
              </a:xfrm>
              <a:custGeom>
                <a:avLst/>
                <a:gdLst>
                  <a:gd name="T0" fmla="*/ 0 w 34"/>
                  <a:gd name="T1" fmla="*/ 0 h 133"/>
                  <a:gd name="T2" fmla="*/ 0 w 34"/>
                  <a:gd name="T3" fmla="*/ 0 h 133"/>
                  <a:gd name="T4" fmla="*/ 0 w 34"/>
                  <a:gd name="T5" fmla="*/ 0 h 133"/>
                  <a:gd name="T6" fmla="*/ 0 w 34"/>
                  <a:gd name="T7" fmla="*/ 0 h 133"/>
                  <a:gd name="T8" fmla="*/ 0 w 34"/>
                  <a:gd name="T9" fmla="*/ 0 h 133"/>
                  <a:gd name="T10" fmla="*/ 0 w 34"/>
                  <a:gd name="T11" fmla="*/ 0 h 133"/>
                  <a:gd name="T12" fmla="*/ 0 w 34"/>
                  <a:gd name="T13" fmla="*/ 0 h 133"/>
                  <a:gd name="T14" fmla="*/ 0 w 34"/>
                  <a:gd name="T15" fmla="*/ 0 h 133"/>
                  <a:gd name="T16" fmla="*/ 0 w 34"/>
                  <a:gd name="T17" fmla="*/ 0 h 133"/>
                  <a:gd name="T18" fmla="*/ 0 w 34"/>
                  <a:gd name="T19" fmla="*/ 0 h 133"/>
                  <a:gd name="T20" fmla="*/ 0 w 34"/>
                  <a:gd name="T21" fmla="*/ 0 h 133"/>
                  <a:gd name="T22" fmla="*/ 0 w 34"/>
                  <a:gd name="T23" fmla="*/ 0 h 133"/>
                  <a:gd name="T24" fmla="*/ 0 w 34"/>
                  <a:gd name="T25" fmla="*/ 0 h 133"/>
                  <a:gd name="T26" fmla="*/ 0 w 34"/>
                  <a:gd name="T27" fmla="*/ 0 h 133"/>
                  <a:gd name="T28" fmla="*/ 0 w 34"/>
                  <a:gd name="T29" fmla="*/ 0 h 133"/>
                  <a:gd name="T30" fmla="*/ 0 w 34"/>
                  <a:gd name="T31" fmla="*/ 1 h 133"/>
                  <a:gd name="T32" fmla="*/ 0 w 34"/>
                  <a:gd name="T33" fmla="*/ 1 h 133"/>
                  <a:gd name="T34" fmla="*/ 0 w 34"/>
                  <a:gd name="T35" fmla="*/ 1 h 133"/>
                  <a:gd name="T36" fmla="*/ 0 w 34"/>
                  <a:gd name="T37" fmla="*/ 1 h 133"/>
                  <a:gd name="T38" fmla="*/ 0 w 34"/>
                  <a:gd name="T39" fmla="*/ 1 h 133"/>
                  <a:gd name="T40" fmla="*/ 0 w 34"/>
                  <a:gd name="T41" fmla="*/ 1 h 133"/>
                  <a:gd name="T42" fmla="*/ 0 w 34"/>
                  <a:gd name="T43" fmla="*/ 1 h 133"/>
                  <a:gd name="T44" fmla="*/ 0 w 34"/>
                  <a:gd name="T45" fmla="*/ 1 h 133"/>
                  <a:gd name="T46" fmla="*/ 0 w 34"/>
                  <a:gd name="T47" fmla="*/ 1 h 133"/>
                  <a:gd name="T48" fmla="*/ 0 w 34"/>
                  <a:gd name="T49" fmla="*/ 1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133"/>
                  <a:gd name="T77" fmla="*/ 34 w 34"/>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133">
                    <a:moveTo>
                      <a:pt x="8" y="0"/>
                    </a:moveTo>
                    <a:lnTo>
                      <a:pt x="13" y="5"/>
                    </a:lnTo>
                    <a:lnTo>
                      <a:pt x="16" y="10"/>
                    </a:lnTo>
                    <a:lnTo>
                      <a:pt x="21" y="16"/>
                    </a:lnTo>
                    <a:lnTo>
                      <a:pt x="23" y="21"/>
                    </a:lnTo>
                    <a:lnTo>
                      <a:pt x="27" y="27"/>
                    </a:lnTo>
                    <a:lnTo>
                      <a:pt x="29" y="33"/>
                    </a:lnTo>
                    <a:lnTo>
                      <a:pt x="31" y="38"/>
                    </a:lnTo>
                    <a:lnTo>
                      <a:pt x="32" y="44"/>
                    </a:lnTo>
                    <a:lnTo>
                      <a:pt x="33" y="51"/>
                    </a:lnTo>
                    <a:lnTo>
                      <a:pt x="34" y="56"/>
                    </a:lnTo>
                    <a:lnTo>
                      <a:pt x="34" y="62"/>
                    </a:lnTo>
                    <a:lnTo>
                      <a:pt x="34" y="68"/>
                    </a:lnTo>
                    <a:lnTo>
                      <a:pt x="34" y="73"/>
                    </a:lnTo>
                    <a:lnTo>
                      <a:pt x="33" y="79"/>
                    </a:lnTo>
                    <a:lnTo>
                      <a:pt x="32" y="85"/>
                    </a:lnTo>
                    <a:lnTo>
                      <a:pt x="30" y="91"/>
                    </a:lnTo>
                    <a:lnTo>
                      <a:pt x="28" y="96"/>
                    </a:lnTo>
                    <a:lnTo>
                      <a:pt x="25" y="102"/>
                    </a:lnTo>
                    <a:lnTo>
                      <a:pt x="22" y="108"/>
                    </a:lnTo>
                    <a:lnTo>
                      <a:pt x="19" y="113"/>
                    </a:lnTo>
                    <a:lnTo>
                      <a:pt x="15" y="118"/>
                    </a:lnTo>
                    <a:lnTo>
                      <a:pt x="11" y="123"/>
                    </a:lnTo>
                    <a:lnTo>
                      <a:pt x="6" y="128"/>
                    </a:lnTo>
                    <a:lnTo>
                      <a:pt x="0" y="133"/>
                    </a:lnTo>
                  </a:path>
                </a:pathLst>
              </a:custGeom>
              <a:noFill/>
              <a:ln w="7938">
                <a:solidFill>
                  <a:srgbClr val="000000"/>
                </a:solidFill>
                <a:prstDash val="solid"/>
                <a:round/>
                <a:headEnd/>
                <a:tailEnd/>
              </a:ln>
            </p:spPr>
            <p:txBody>
              <a:bodyPr/>
              <a:lstStyle/>
              <a:p>
                <a:endParaRPr lang="en-US"/>
              </a:p>
            </p:txBody>
          </p:sp>
          <p:sp>
            <p:nvSpPr>
              <p:cNvPr id="52719" name="Freeform 5577"/>
              <p:cNvSpPr>
                <a:spLocks/>
              </p:cNvSpPr>
              <p:nvPr/>
            </p:nvSpPr>
            <p:spPr bwMode="auto">
              <a:xfrm>
                <a:off x="3305" y="2632"/>
                <a:ext cx="5" cy="16"/>
              </a:xfrm>
              <a:custGeom>
                <a:avLst/>
                <a:gdLst>
                  <a:gd name="T0" fmla="*/ 0 w 34"/>
                  <a:gd name="T1" fmla="*/ 0 h 100"/>
                  <a:gd name="T2" fmla="*/ 0 w 34"/>
                  <a:gd name="T3" fmla="*/ 0 h 100"/>
                  <a:gd name="T4" fmla="*/ 0 w 34"/>
                  <a:gd name="T5" fmla="*/ 0 h 100"/>
                  <a:gd name="T6" fmla="*/ 0 w 34"/>
                  <a:gd name="T7" fmla="*/ 0 h 100"/>
                  <a:gd name="T8" fmla="*/ 0 w 34"/>
                  <a:gd name="T9" fmla="*/ 0 h 100"/>
                  <a:gd name="T10" fmla="*/ 0 w 34"/>
                  <a:gd name="T11" fmla="*/ 0 h 100"/>
                  <a:gd name="T12" fmla="*/ 0 w 34"/>
                  <a:gd name="T13" fmla="*/ 0 h 100"/>
                  <a:gd name="T14" fmla="*/ 0 w 34"/>
                  <a:gd name="T15" fmla="*/ 0 h 100"/>
                  <a:gd name="T16" fmla="*/ 0 w 34"/>
                  <a:gd name="T17" fmla="*/ 0 h 100"/>
                  <a:gd name="T18" fmla="*/ 0 w 34"/>
                  <a:gd name="T19" fmla="*/ 0 h 100"/>
                  <a:gd name="T20" fmla="*/ 0 w 34"/>
                  <a:gd name="T21" fmla="*/ 0 h 100"/>
                  <a:gd name="T22" fmla="*/ 0 w 34"/>
                  <a:gd name="T23" fmla="*/ 0 h 100"/>
                  <a:gd name="T24" fmla="*/ 0 w 34"/>
                  <a:gd name="T25" fmla="*/ 0 h 100"/>
                  <a:gd name="T26" fmla="*/ 0 w 34"/>
                  <a:gd name="T27" fmla="*/ 0 h 100"/>
                  <a:gd name="T28" fmla="*/ 0 w 34"/>
                  <a:gd name="T29" fmla="*/ 0 h 100"/>
                  <a:gd name="T30" fmla="*/ 0 w 34"/>
                  <a:gd name="T31" fmla="*/ 0 h 100"/>
                  <a:gd name="T32" fmla="*/ 0 w 34"/>
                  <a:gd name="T33" fmla="*/ 0 h 100"/>
                  <a:gd name="T34" fmla="*/ 0 w 34"/>
                  <a:gd name="T35" fmla="*/ 0 h 100"/>
                  <a:gd name="T36" fmla="*/ 0 w 34"/>
                  <a:gd name="T37" fmla="*/ 0 h 100"/>
                  <a:gd name="T38" fmla="*/ 0 w 34"/>
                  <a:gd name="T39" fmla="*/ 0 h 100"/>
                  <a:gd name="T40" fmla="*/ 0 w 34"/>
                  <a:gd name="T41" fmla="*/ 0 h 100"/>
                  <a:gd name="T42" fmla="*/ 0 w 34"/>
                  <a:gd name="T43" fmla="*/ 0 h 100"/>
                  <a:gd name="T44" fmla="*/ 0 w 34"/>
                  <a:gd name="T45" fmla="*/ 0 h 100"/>
                  <a:gd name="T46" fmla="*/ 0 w 34"/>
                  <a:gd name="T47" fmla="*/ 0 h 100"/>
                  <a:gd name="T48" fmla="*/ 0 w 34"/>
                  <a:gd name="T49" fmla="*/ 0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100"/>
                  <a:gd name="T77" fmla="*/ 34 w 34"/>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100">
                    <a:moveTo>
                      <a:pt x="34" y="100"/>
                    </a:moveTo>
                    <a:lnTo>
                      <a:pt x="29" y="97"/>
                    </a:lnTo>
                    <a:lnTo>
                      <a:pt x="25" y="93"/>
                    </a:lnTo>
                    <a:lnTo>
                      <a:pt x="21" y="90"/>
                    </a:lnTo>
                    <a:lnTo>
                      <a:pt x="18" y="85"/>
                    </a:lnTo>
                    <a:lnTo>
                      <a:pt x="14" y="82"/>
                    </a:lnTo>
                    <a:lnTo>
                      <a:pt x="11" y="77"/>
                    </a:lnTo>
                    <a:lnTo>
                      <a:pt x="9" y="74"/>
                    </a:lnTo>
                    <a:lnTo>
                      <a:pt x="6" y="69"/>
                    </a:lnTo>
                    <a:lnTo>
                      <a:pt x="4" y="65"/>
                    </a:lnTo>
                    <a:lnTo>
                      <a:pt x="3" y="62"/>
                    </a:lnTo>
                    <a:lnTo>
                      <a:pt x="2" y="57"/>
                    </a:lnTo>
                    <a:lnTo>
                      <a:pt x="1" y="52"/>
                    </a:lnTo>
                    <a:lnTo>
                      <a:pt x="0" y="48"/>
                    </a:lnTo>
                    <a:lnTo>
                      <a:pt x="0" y="43"/>
                    </a:lnTo>
                    <a:lnTo>
                      <a:pt x="0" y="39"/>
                    </a:lnTo>
                    <a:lnTo>
                      <a:pt x="1" y="35"/>
                    </a:lnTo>
                    <a:lnTo>
                      <a:pt x="1" y="31"/>
                    </a:lnTo>
                    <a:lnTo>
                      <a:pt x="2" y="26"/>
                    </a:lnTo>
                    <a:lnTo>
                      <a:pt x="3" y="22"/>
                    </a:lnTo>
                    <a:lnTo>
                      <a:pt x="5" y="17"/>
                    </a:lnTo>
                    <a:lnTo>
                      <a:pt x="8" y="13"/>
                    </a:lnTo>
                    <a:lnTo>
                      <a:pt x="10" y="8"/>
                    </a:lnTo>
                    <a:lnTo>
                      <a:pt x="12" y="5"/>
                    </a:lnTo>
                    <a:lnTo>
                      <a:pt x="16" y="0"/>
                    </a:lnTo>
                  </a:path>
                </a:pathLst>
              </a:custGeom>
              <a:noFill/>
              <a:ln w="7938">
                <a:solidFill>
                  <a:srgbClr val="000000"/>
                </a:solidFill>
                <a:prstDash val="solid"/>
                <a:round/>
                <a:headEnd/>
                <a:tailEnd/>
              </a:ln>
            </p:spPr>
            <p:txBody>
              <a:bodyPr/>
              <a:lstStyle/>
              <a:p>
                <a:endParaRPr lang="en-US"/>
              </a:p>
            </p:txBody>
          </p:sp>
          <p:sp>
            <p:nvSpPr>
              <p:cNvPr id="52720" name="Freeform 5578"/>
              <p:cNvSpPr>
                <a:spLocks/>
              </p:cNvSpPr>
              <p:nvPr/>
            </p:nvSpPr>
            <p:spPr bwMode="auto">
              <a:xfrm>
                <a:off x="3533" y="2480"/>
                <a:ext cx="28" cy="16"/>
              </a:xfrm>
              <a:custGeom>
                <a:avLst/>
                <a:gdLst>
                  <a:gd name="T0" fmla="*/ 1 w 167"/>
                  <a:gd name="T1" fmla="*/ 0 h 96"/>
                  <a:gd name="T2" fmla="*/ 1 w 167"/>
                  <a:gd name="T3" fmla="*/ 0 h 96"/>
                  <a:gd name="T4" fmla="*/ 0 w 167"/>
                  <a:gd name="T5" fmla="*/ 0 h 96"/>
                  <a:gd name="T6" fmla="*/ 0 w 167"/>
                  <a:gd name="T7" fmla="*/ 0 h 96"/>
                  <a:gd name="T8" fmla="*/ 0 w 167"/>
                  <a:gd name="T9" fmla="*/ 1 h 96"/>
                  <a:gd name="T10" fmla="*/ 0 60000 65536"/>
                  <a:gd name="T11" fmla="*/ 0 60000 65536"/>
                  <a:gd name="T12" fmla="*/ 0 60000 65536"/>
                  <a:gd name="T13" fmla="*/ 0 60000 65536"/>
                  <a:gd name="T14" fmla="*/ 0 60000 65536"/>
                  <a:gd name="T15" fmla="*/ 0 w 167"/>
                  <a:gd name="T16" fmla="*/ 0 h 96"/>
                  <a:gd name="T17" fmla="*/ 167 w 167"/>
                  <a:gd name="T18" fmla="*/ 96 h 96"/>
                </a:gdLst>
                <a:ahLst/>
                <a:cxnLst>
                  <a:cxn ang="T10">
                    <a:pos x="T0" y="T1"/>
                  </a:cxn>
                  <a:cxn ang="T11">
                    <a:pos x="T2" y="T3"/>
                  </a:cxn>
                  <a:cxn ang="T12">
                    <a:pos x="T4" y="T5"/>
                  </a:cxn>
                  <a:cxn ang="T13">
                    <a:pos x="T6" y="T7"/>
                  </a:cxn>
                  <a:cxn ang="T14">
                    <a:pos x="T8" y="T9"/>
                  </a:cxn>
                </a:cxnLst>
                <a:rect l="T15" t="T16" r="T17" b="T18"/>
                <a:pathLst>
                  <a:path w="167" h="96">
                    <a:moveTo>
                      <a:pt x="167" y="0"/>
                    </a:moveTo>
                    <a:lnTo>
                      <a:pt x="124" y="23"/>
                    </a:lnTo>
                    <a:lnTo>
                      <a:pt x="81" y="46"/>
                    </a:lnTo>
                    <a:lnTo>
                      <a:pt x="40" y="71"/>
                    </a:lnTo>
                    <a:lnTo>
                      <a:pt x="0" y="96"/>
                    </a:lnTo>
                  </a:path>
                </a:pathLst>
              </a:custGeom>
              <a:noFill/>
              <a:ln w="7938">
                <a:solidFill>
                  <a:srgbClr val="000000"/>
                </a:solidFill>
                <a:prstDash val="solid"/>
                <a:round/>
                <a:headEnd/>
                <a:tailEnd/>
              </a:ln>
            </p:spPr>
            <p:txBody>
              <a:bodyPr/>
              <a:lstStyle/>
              <a:p>
                <a:endParaRPr lang="en-US"/>
              </a:p>
            </p:txBody>
          </p:sp>
          <p:sp>
            <p:nvSpPr>
              <p:cNvPr id="52721" name="Freeform 5579"/>
              <p:cNvSpPr>
                <a:spLocks/>
              </p:cNvSpPr>
              <p:nvPr/>
            </p:nvSpPr>
            <p:spPr bwMode="auto">
              <a:xfrm>
                <a:off x="4094" y="2401"/>
                <a:ext cx="26" cy="77"/>
              </a:xfrm>
              <a:custGeom>
                <a:avLst/>
                <a:gdLst>
                  <a:gd name="T0" fmla="*/ 1 w 157"/>
                  <a:gd name="T1" fmla="*/ 2 h 462"/>
                  <a:gd name="T2" fmla="*/ 1 w 157"/>
                  <a:gd name="T3" fmla="*/ 2 h 462"/>
                  <a:gd name="T4" fmla="*/ 1 w 157"/>
                  <a:gd name="T5" fmla="*/ 2 h 462"/>
                  <a:gd name="T6" fmla="*/ 1 w 157"/>
                  <a:gd name="T7" fmla="*/ 2 h 462"/>
                  <a:gd name="T8" fmla="*/ 1 w 157"/>
                  <a:gd name="T9" fmla="*/ 2 h 462"/>
                  <a:gd name="T10" fmla="*/ 1 w 157"/>
                  <a:gd name="T11" fmla="*/ 2 h 462"/>
                  <a:gd name="T12" fmla="*/ 1 w 157"/>
                  <a:gd name="T13" fmla="*/ 2 h 462"/>
                  <a:gd name="T14" fmla="*/ 1 w 157"/>
                  <a:gd name="T15" fmla="*/ 2 h 462"/>
                  <a:gd name="T16" fmla="*/ 1 w 157"/>
                  <a:gd name="T17" fmla="*/ 2 h 462"/>
                  <a:gd name="T18" fmla="*/ 1 w 157"/>
                  <a:gd name="T19" fmla="*/ 2 h 462"/>
                  <a:gd name="T20" fmla="*/ 1 w 157"/>
                  <a:gd name="T21" fmla="*/ 2 h 462"/>
                  <a:gd name="T22" fmla="*/ 1 w 157"/>
                  <a:gd name="T23" fmla="*/ 2 h 462"/>
                  <a:gd name="T24" fmla="*/ 1 w 157"/>
                  <a:gd name="T25" fmla="*/ 2 h 462"/>
                  <a:gd name="T26" fmla="*/ 1 w 157"/>
                  <a:gd name="T27" fmla="*/ 2 h 462"/>
                  <a:gd name="T28" fmla="*/ 1 w 157"/>
                  <a:gd name="T29" fmla="*/ 2 h 462"/>
                  <a:gd name="T30" fmla="*/ 1 w 157"/>
                  <a:gd name="T31" fmla="*/ 2 h 462"/>
                  <a:gd name="T32" fmla="*/ 1 w 157"/>
                  <a:gd name="T33" fmla="*/ 2 h 462"/>
                  <a:gd name="T34" fmla="*/ 1 w 157"/>
                  <a:gd name="T35" fmla="*/ 1 h 462"/>
                  <a:gd name="T36" fmla="*/ 1 w 157"/>
                  <a:gd name="T37" fmla="*/ 1 h 462"/>
                  <a:gd name="T38" fmla="*/ 1 w 157"/>
                  <a:gd name="T39" fmla="*/ 1 h 462"/>
                  <a:gd name="T40" fmla="*/ 1 w 157"/>
                  <a:gd name="T41" fmla="*/ 1 h 462"/>
                  <a:gd name="T42" fmla="*/ 1 w 157"/>
                  <a:gd name="T43" fmla="*/ 1 h 462"/>
                  <a:gd name="T44" fmla="*/ 1 w 157"/>
                  <a:gd name="T45" fmla="*/ 1 h 462"/>
                  <a:gd name="T46" fmla="*/ 1 w 157"/>
                  <a:gd name="T47" fmla="*/ 1 h 462"/>
                  <a:gd name="T48" fmla="*/ 1 w 157"/>
                  <a:gd name="T49" fmla="*/ 1 h 462"/>
                  <a:gd name="T50" fmla="*/ 1 w 157"/>
                  <a:gd name="T51" fmla="*/ 1 h 462"/>
                  <a:gd name="T52" fmla="*/ 1 w 157"/>
                  <a:gd name="T53" fmla="*/ 1 h 462"/>
                  <a:gd name="T54" fmla="*/ 0 w 157"/>
                  <a:gd name="T55" fmla="*/ 1 h 462"/>
                  <a:gd name="T56" fmla="*/ 0 w 157"/>
                  <a:gd name="T57" fmla="*/ 1 h 462"/>
                  <a:gd name="T58" fmla="*/ 0 w 157"/>
                  <a:gd name="T59" fmla="*/ 1 h 462"/>
                  <a:gd name="T60" fmla="*/ 0 w 157"/>
                  <a:gd name="T61" fmla="*/ 1 h 462"/>
                  <a:gd name="T62" fmla="*/ 0 w 157"/>
                  <a:gd name="T63" fmla="*/ 1 h 462"/>
                  <a:gd name="T64" fmla="*/ 0 w 157"/>
                  <a:gd name="T65" fmla="*/ 1 h 462"/>
                  <a:gd name="T66" fmla="*/ 0 w 157"/>
                  <a:gd name="T67" fmla="*/ 1 h 462"/>
                  <a:gd name="T68" fmla="*/ 0 w 157"/>
                  <a:gd name="T69" fmla="*/ 1 h 462"/>
                  <a:gd name="T70" fmla="*/ 0 w 157"/>
                  <a:gd name="T71" fmla="*/ 1 h 462"/>
                  <a:gd name="T72" fmla="*/ 0 w 157"/>
                  <a:gd name="T73" fmla="*/ 1 h 462"/>
                  <a:gd name="T74" fmla="*/ 0 w 157"/>
                  <a:gd name="T75" fmla="*/ 1 h 462"/>
                  <a:gd name="T76" fmla="*/ 0 w 157"/>
                  <a:gd name="T77" fmla="*/ 1 h 462"/>
                  <a:gd name="T78" fmla="*/ 0 w 157"/>
                  <a:gd name="T79" fmla="*/ 1 h 462"/>
                  <a:gd name="T80" fmla="*/ 0 w 157"/>
                  <a:gd name="T81" fmla="*/ 0 h 462"/>
                  <a:gd name="T82" fmla="*/ 0 w 157"/>
                  <a:gd name="T83" fmla="*/ 0 h 462"/>
                  <a:gd name="T84" fmla="*/ 0 w 157"/>
                  <a:gd name="T85" fmla="*/ 0 h 462"/>
                  <a:gd name="T86" fmla="*/ 0 w 157"/>
                  <a:gd name="T87" fmla="*/ 0 h 462"/>
                  <a:gd name="T88" fmla="*/ 0 w 157"/>
                  <a:gd name="T89" fmla="*/ 0 h 462"/>
                  <a:gd name="T90" fmla="*/ 0 w 157"/>
                  <a:gd name="T91" fmla="*/ 0 h 462"/>
                  <a:gd name="T92" fmla="*/ 0 w 157"/>
                  <a:gd name="T93" fmla="*/ 0 h 462"/>
                  <a:gd name="T94" fmla="*/ 0 w 157"/>
                  <a:gd name="T95" fmla="*/ 0 h 462"/>
                  <a:gd name="T96" fmla="*/ 0 w 157"/>
                  <a:gd name="T97" fmla="*/ 0 h 462"/>
                  <a:gd name="T98" fmla="*/ 0 w 157"/>
                  <a:gd name="T99" fmla="*/ 0 h 462"/>
                  <a:gd name="T100" fmla="*/ 0 w 157"/>
                  <a:gd name="T101" fmla="*/ 0 h 4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7"/>
                  <a:gd name="T154" fmla="*/ 0 h 462"/>
                  <a:gd name="T155" fmla="*/ 157 w 157"/>
                  <a:gd name="T156" fmla="*/ 462 h 4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7" h="462">
                    <a:moveTo>
                      <a:pt x="145" y="462"/>
                    </a:moveTo>
                    <a:lnTo>
                      <a:pt x="148" y="453"/>
                    </a:lnTo>
                    <a:lnTo>
                      <a:pt x="150" y="443"/>
                    </a:lnTo>
                    <a:lnTo>
                      <a:pt x="151" y="433"/>
                    </a:lnTo>
                    <a:lnTo>
                      <a:pt x="152" y="424"/>
                    </a:lnTo>
                    <a:lnTo>
                      <a:pt x="153" y="414"/>
                    </a:lnTo>
                    <a:lnTo>
                      <a:pt x="155" y="405"/>
                    </a:lnTo>
                    <a:lnTo>
                      <a:pt x="156" y="395"/>
                    </a:lnTo>
                    <a:lnTo>
                      <a:pt x="156" y="386"/>
                    </a:lnTo>
                    <a:lnTo>
                      <a:pt x="156" y="376"/>
                    </a:lnTo>
                    <a:lnTo>
                      <a:pt x="157" y="367"/>
                    </a:lnTo>
                    <a:lnTo>
                      <a:pt x="157" y="357"/>
                    </a:lnTo>
                    <a:lnTo>
                      <a:pt x="156" y="347"/>
                    </a:lnTo>
                    <a:lnTo>
                      <a:pt x="156" y="338"/>
                    </a:lnTo>
                    <a:lnTo>
                      <a:pt x="155" y="328"/>
                    </a:lnTo>
                    <a:lnTo>
                      <a:pt x="155" y="319"/>
                    </a:lnTo>
                    <a:lnTo>
                      <a:pt x="153" y="309"/>
                    </a:lnTo>
                    <a:lnTo>
                      <a:pt x="152" y="300"/>
                    </a:lnTo>
                    <a:lnTo>
                      <a:pt x="150" y="290"/>
                    </a:lnTo>
                    <a:lnTo>
                      <a:pt x="149" y="280"/>
                    </a:lnTo>
                    <a:lnTo>
                      <a:pt x="147" y="271"/>
                    </a:lnTo>
                    <a:lnTo>
                      <a:pt x="144" y="262"/>
                    </a:lnTo>
                    <a:lnTo>
                      <a:pt x="142" y="252"/>
                    </a:lnTo>
                    <a:lnTo>
                      <a:pt x="140" y="243"/>
                    </a:lnTo>
                    <a:lnTo>
                      <a:pt x="137" y="234"/>
                    </a:lnTo>
                    <a:lnTo>
                      <a:pt x="134" y="224"/>
                    </a:lnTo>
                    <a:lnTo>
                      <a:pt x="132" y="214"/>
                    </a:lnTo>
                    <a:lnTo>
                      <a:pt x="128" y="205"/>
                    </a:lnTo>
                    <a:lnTo>
                      <a:pt x="125" y="195"/>
                    </a:lnTo>
                    <a:lnTo>
                      <a:pt x="122" y="186"/>
                    </a:lnTo>
                    <a:lnTo>
                      <a:pt x="117" y="177"/>
                    </a:lnTo>
                    <a:lnTo>
                      <a:pt x="114" y="168"/>
                    </a:lnTo>
                    <a:lnTo>
                      <a:pt x="109" y="158"/>
                    </a:lnTo>
                    <a:lnTo>
                      <a:pt x="105" y="149"/>
                    </a:lnTo>
                    <a:lnTo>
                      <a:pt x="100" y="140"/>
                    </a:lnTo>
                    <a:lnTo>
                      <a:pt x="95" y="130"/>
                    </a:lnTo>
                    <a:lnTo>
                      <a:pt x="90" y="121"/>
                    </a:lnTo>
                    <a:lnTo>
                      <a:pt x="85" y="112"/>
                    </a:lnTo>
                    <a:lnTo>
                      <a:pt x="80" y="103"/>
                    </a:lnTo>
                    <a:lnTo>
                      <a:pt x="74" y="94"/>
                    </a:lnTo>
                    <a:lnTo>
                      <a:pt x="68" y="85"/>
                    </a:lnTo>
                    <a:lnTo>
                      <a:pt x="63" y="77"/>
                    </a:lnTo>
                    <a:lnTo>
                      <a:pt x="56" y="68"/>
                    </a:lnTo>
                    <a:lnTo>
                      <a:pt x="50" y="59"/>
                    </a:lnTo>
                    <a:lnTo>
                      <a:pt x="43" y="51"/>
                    </a:lnTo>
                    <a:lnTo>
                      <a:pt x="36" y="42"/>
                    </a:lnTo>
                    <a:lnTo>
                      <a:pt x="30" y="34"/>
                    </a:lnTo>
                    <a:lnTo>
                      <a:pt x="23" y="25"/>
                    </a:lnTo>
                    <a:lnTo>
                      <a:pt x="15" y="17"/>
                    </a:lnTo>
                    <a:lnTo>
                      <a:pt x="8" y="8"/>
                    </a:lnTo>
                    <a:lnTo>
                      <a:pt x="0" y="0"/>
                    </a:lnTo>
                  </a:path>
                </a:pathLst>
              </a:custGeom>
              <a:noFill/>
              <a:ln w="7938">
                <a:solidFill>
                  <a:srgbClr val="000000"/>
                </a:solidFill>
                <a:prstDash val="solid"/>
                <a:round/>
                <a:headEnd/>
                <a:tailEnd/>
              </a:ln>
            </p:spPr>
            <p:txBody>
              <a:bodyPr/>
              <a:lstStyle/>
              <a:p>
                <a:endParaRPr lang="en-US"/>
              </a:p>
            </p:txBody>
          </p:sp>
          <p:sp>
            <p:nvSpPr>
              <p:cNvPr id="52722" name="Freeform 5580"/>
              <p:cNvSpPr>
                <a:spLocks/>
              </p:cNvSpPr>
              <p:nvPr/>
            </p:nvSpPr>
            <p:spPr bwMode="auto">
              <a:xfrm>
                <a:off x="3711" y="2394"/>
                <a:ext cx="37" cy="93"/>
              </a:xfrm>
              <a:custGeom>
                <a:avLst/>
                <a:gdLst>
                  <a:gd name="T0" fmla="*/ 1 w 224"/>
                  <a:gd name="T1" fmla="*/ 0 h 559"/>
                  <a:gd name="T2" fmla="*/ 1 w 224"/>
                  <a:gd name="T3" fmla="*/ 0 h 559"/>
                  <a:gd name="T4" fmla="*/ 1 w 224"/>
                  <a:gd name="T5" fmla="*/ 0 h 559"/>
                  <a:gd name="T6" fmla="*/ 1 w 224"/>
                  <a:gd name="T7" fmla="*/ 0 h 559"/>
                  <a:gd name="T8" fmla="*/ 1 w 224"/>
                  <a:gd name="T9" fmla="*/ 0 h 559"/>
                  <a:gd name="T10" fmla="*/ 1 w 224"/>
                  <a:gd name="T11" fmla="*/ 0 h 559"/>
                  <a:gd name="T12" fmla="*/ 0 w 224"/>
                  <a:gd name="T13" fmla="*/ 0 h 559"/>
                  <a:gd name="T14" fmla="*/ 0 w 224"/>
                  <a:gd name="T15" fmla="*/ 0 h 559"/>
                  <a:gd name="T16" fmla="*/ 0 w 224"/>
                  <a:gd name="T17" fmla="*/ 0 h 559"/>
                  <a:gd name="T18" fmla="*/ 0 w 224"/>
                  <a:gd name="T19" fmla="*/ 1 h 559"/>
                  <a:gd name="T20" fmla="*/ 0 w 224"/>
                  <a:gd name="T21" fmla="*/ 1 h 559"/>
                  <a:gd name="T22" fmla="*/ 0 w 224"/>
                  <a:gd name="T23" fmla="*/ 1 h 559"/>
                  <a:gd name="T24" fmla="*/ 0 w 224"/>
                  <a:gd name="T25" fmla="*/ 1 h 559"/>
                  <a:gd name="T26" fmla="*/ 0 w 224"/>
                  <a:gd name="T27" fmla="*/ 1 h 559"/>
                  <a:gd name="T28" fmla="*/ 0 w 224"/>
                  <a:gd name="T29" fmla="*/ 1 h 559"/>
                  <a:gd name="T30" fmla="*/ 0 w 224"/>
                  <a:gd name="T31" fmla="*/ 1 h 559"/>
                  <a:gd name="T32" fmla="*/ 0 w 224"/>
                  <a:gd name="T33" fmla="*/ 1 h 559"/>
                  <a:gd name="T34" fmla="*/ 0 w 224"/>
                  <a:gd name="T35" fmla="*/ 1 h 559"/>
                  <a:gd name="T36" fmla="*/ 0 w 224"/>
                  <a:gd name="T37" fmla="*/ 1 h 559"/>
                  <a:gd name="T38" fmla="*/ 0 w 224"/>
                  <a:gd name="T39" fmla="*/ 1 h 559"/>
                  <a:gd name="T40" fmla="*/ 0 w 224"/>
                  <a:gd name="T41" fmla="*/ 1 h 559"/>
                  <a:gd name="T42" fmla="*/ 0 w 224"/>
                  <a:gd name="T43" fmla="*/ 1 h 559"/>
                  <a:gd name="T44" fmla="*/ 0 w 224"/>
                  <a:gd name="T45" fmla="*/ 2 h 559"/>
                  <a:gd name="T46" fmla="*/ 0 w 224"/>
                  <a:gd name="T47" fmla="*/ 2 h 559"/>
                  <a:gd name="T48" fmla="*/ 0 w 224"/>
                  <a:gd name="T49" fmla="*/ 2 h 559"/>
                  <a:gd name="T50" fmla="*/ 0 w 224"/>
                  <a:gd name="T51" fmla="*/ 2 h 559"/>
                  <a:gd name="T52" fmla="*/ 0 w 224"/>
                  <a:gd name="T53" fmla="*/ 2 h 559"/>
                  <a:gd name="T54" fmla="*/ 0 w 224"/>
                  <a:gd name="T55" fmla="*/ 2 h 559"/>
                  <a:gd name="T56" fmla="*/ 0 w 224"/>
                  <a:gd name="T57" fmla="*/ 2 h 559"/>
                  <a:gd name="T58" fmla="*/ 0 w 224"/>
                  <a:gd name="T59" fmla="*/ 2 h 559"/>
                  <a:gd name="T60" fmla="*/ 0 w 224"/>
                  <a:gd name="T61" fmla="*/ 2 h 559"/>
                  <a:gd name="T62" fmla="*/ 0 w 224"/>
                  <a:gd name="T63" fmla="*/ 2 h 559"/>
                  <a:gd name="T64" fmla="*/ 0 w 224"/>
                  <a:gd name="T65" fmla="*/ 2 h 559"/>
                  <a:gd name="T66" fmla="*/ 0 w 224"/>
                  <a:gd name="T67" fmla="*/ 2 h 559"/>
                  <a:gd name="T68" fmla="*/ 0 w 224"/>
                  <a:gd name="T69" fmla="*/ 2 h 5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4"/>
                  <a:gd name="T106" fmla="*/ 0 h 559"/>
                  <a:gd name="T107" fmla="*/ 224 w 224"/>
                  <a:gd name="T108" fmla="*/ 559 h 5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4" h="559">
                    <a:moveTo>
                      <a:pt x="224" y="0"/>
                    </a:moveTo>
                    <a:lnTo>
                      <a:pt x="215" y="8"/>
                    </a:lnTo>
                    <a:lnTo>
                      <a:pt x="206" y="14"/>
                    </a:lnTo>
                    <a:lnTo>
                      <a:pt x="198" y="21"/>
                    </a:lnTo>
                    <a:lnTo>
                      <a:pt x="190" y="28"/>
                    </a:lnTo>
                    <a:lnTo>
                      <a:pt x="181" y="36"/>
                    </a:lnTo>
                    <a:lnTo>
                      <a:pt x="173" y="43"/>
                    </a:lnTo>
                    <a:lnTo>
                      <a:pt x="165" y="51"/>
                    </a:lnTo>
                    <a:lnTo>
                      <a:pt x="157" y="58"/>
                    </a:lnTo>
                    <a:lnTo>
                      <a:pt x="150" y="65"/>
                    </a:lnTo>
                    <a:lnTo>
                      <a:pt x="142" y="72"/>
                    </a:lnTo>
                    <a:lnTo>
                      <a:pt x="135" y="80"/>
                    </a:lnTo>
                    <a:lnTo>
                      <a:pt x="129" y="87"/>
                    </a:lnTo>
                    <a:lnTo>
                      <a:pt x="122" y="95"/>
                    </a:lnTo>
                    <a:lnTo>
                      <a:pt x="115" y="103"/>
                    </a:lnTo>
                    <a:lnTo>
                      <a:pt x="108" y="110"/>
                    </a:lnTo>
                    <a:lnTo>
                      <a:pt x="102" y="118"/>
                    </a:lnTo>
                    <a:lnTo>
                      <a:pt x="96" y="126"/>
                    </a:lnTo>
                    <a:lnTo>
                      <a:pt x="90" y="132"/>
                    </a:lnTo>
                    <a:lnTo>
                      <a:pt x="84" y="140"/>
                    </a:lnTo>
                    <a:lnTo>
                      <a:pt x="79" y="148"/>
                    </a:lnTo>
                    <a:lnTo>
                      <a:pt x="73" y="156"/>
                    </a:lnTo>
                    <a:lnTo>
                      <a:pt x="68" y="164"/>
                    </a:lnTo>
                    <a:lnTo>
                      <a:pt x="63" y="172"/>
                    </a:lnTo>
                    <a:lnTo>
                      <a:pt x="58" y="180"/>
                    </a:lnTo>
                    <a:lnTo>
                      <a:pt x="54" y="188"/>
                    </a:lnTo>
                    <a:lnTo>
                      <a:pt x="49" y="196"/>
                    </a:lnTo>
                    <a:lnTo>
                      <a:pt x="45" y="204"/>
                    </a:lnTo>
                    <a:lnTo>
                      <a:pt x="41" y="212"/>
                    </a:lnTo>
                    <a:lnTo>
                      <a:pt x="37" y="220"/>
                    </a:lnTo>
                    <a:lnTo>
                      <a:pt x="33" y="228"/>
                    </a:lnTo>
                    <a:lnTo>
                      <a:pt x="30" y="236"/>
                    </a:lnTo>
                    <a:lnTo>
                      <a:pt x="26" y="245"/>
                    </a:lnTo>
                    <a:lnTo>
                      <a:pt x="23" y="253"/>
                    </a:lnTo>
                    <a:lnTo>
                      <a:pt x="21" y="261"/>
                    </a:lnTo>
                    <a:lnTo>
                      <a:pt x="17" y="269"/>
                    </a:lnTo>
                    <a:lnTo>
                      <a:pt x="15" y="278"/>
                    </a:lnTo>
                    <a:lnTo>
                      <a:pt x="13" y="286"/>
                    </a:lnTo>
                    <a:lnTo>
                      <a:pt x="11" y="294"/>
                    </a:lnTo>
                    <a:lnTo>
                      <a:pt x="8" y="302"/>
                    </a:lnTo>
                    <a:lnTo>
                      <a:pt x="7" y="311"/>
                    </a:lnTo>
                    <a:lnTo>
                      <a:pt x="5" y="319"/>
                    </a:lnTo>
                    <a:lnTo>
                      <a:pt x="4" y="327"/>
                    </a:lnTo>
                    <a:lnTo>
                      <a:pt x="3" y="336"/>
                    </a:lnTo>
                    <a:lnTo>
                      <a:pt x="1" y="344"/>
                    </a:lnTo>
                    <a:lnTo>
                      <a:pt x="1" y="353"/>
                    </a:lnTo>
                    <a:lnTo>
                      <a:pt x="0" y="361"/>
                    </a:lnTo>
                    <a:lnTo>
                      <a:pt x="0" y="369"/>
                    </a:lnTo>
                    <a:lnTo>
                      <a:pt x="0" y="378"/>
                    </a:lnTo>
                    <a:lnTo>
                      <a:pt x="0" y="386"/>
                    </a:lnTo>
                    <a:lnTo>
                      <a:pt x="0" y="395"/>
                    </a:lnTo>
                    <a:lnTo>
                      <a:pt x="1" y="403"/>
                    </a:lnTo>
                    <a:lnTo>
                      <a:pt x="1" y="411"/>
                    </a:lnTo>
                    <a:lnTo>
                      <a:pt x="3" y="420"/>
                    </a:lnTo>
                    <a:lnTo>
                      <a:pt x="4" y="428"/>
                    </a:lnTo>
                    <a:lnTo>
                      <a:pt x="5" y="435"/>
                    </a:lnTo>
                    <a:lnTo>
                      <a:pt x="6" y="445"/>
                    </a:lnTo>
                    <a:lnTo>
                      <a:pt x="8" y="453"/>
                    </a:lnTo>
                    <a:lnTo>
                      <a:pt x="11" y="460"/>
                    </a:lnTo>
                    <a:lnTo>
                      <a:pt x="12" y="470"/>
                    </a:lnTo>
                    <a:lnTo>
                      <a:pt x="14" y="477"/>
                    </a:lnTo>
                    <a:lnTo>
                      <a:pt x="17" y="485"/>
                    </a:lnTo>
                    <a:lnTo>
                      <a:pt x="20" y="495"/>
                    </a:lnTo>
                    <a:lnTo>
                      <a:pt x="22" y="502"/>
                    </a:lnTo>
                    <a:lnTo>
                      <a:pt x="25" y="510"/>
                    </a:lnTo>
                    <a:lnTo>
                      <a:pt x="29" y="518"/>
                    </a:lnTo>
                    <a:lnTo>
                      <a:pt x="32" y="527"/>
                    </a:lnTo>
                    <a:lnTo>
                      <a:pt x="35" y="535"/>
                    </a:lnTo>
                    <a:lnTo>
                      <a:pt x="40" y="543"/>
                    </a:lnTo>
                    <a:lnTo>
                      <a:pt x="43" y="551"/>
                    </a:lnTo>
                    <a:lnTo>
                      <a:pt x="48" y="559"/>
                    </a:lnTo>
                  </a:path>
                </a:pathLst>
              </a:custGeom>
              <a:noFill/>
              <a:ln w="7938">
                <a:solidFill>
                  <a:srgbClr val="000000"/>
                </a:solidFill>
                <a:prstDash val="solid"/>
                <a:round/>
                <a:headEnd/>
                <a:tailEnd/>
              </a:ln>
            </p:spPr>
            <p:txBody>
              <a:bodyPr/>
              <a:lstStyle/>
              <a:p>
                <a:endParaRPr lang="en-US"/>
              </a:p>
            </p:txBody>
          </p:sp>
          <p:sp>
            <p:nvSpPr>
              <p:cNvPr id="52723" name="Freeform 5581"/>
              <p:cNvSpPr>
                <a:spLocks/>
              </p:cNvSpPr>
              <p:nvPr/>
            </p:nvSpPr>
            <p:spPr bwMode="auto">
              <a:xfrm>
                <a:off x="4075" y="2370"/>
                <a:ext cx="56" cy="105"/>
              </a:xfrm>
              <a:custGeom>
                <a:avLst/>
                <a:gdLst>
                  <a:gd name="T0" fmla="*/ 0 w 332"/>
                  <a:gd name="T1" fmla="*/ 0 h 631"/>
                  <a:gd name="T2" fmla="*/ 0 w 332"/>
                  <a:gd name="T3" fmla="*/ 0 h 631"/>
                  <a:gd name="T4" fmla="*/ 0 w 332"/>
                  <a:gd name="T5" fmla="*/ 0 h 631"/>
                  <a:gd name="T6" fmla="*/ 0 w 332"/>
                  <a:gd name="T7" fmla="*/ 0 h 631"/>
                  <a:gd name="T8" fmla="*/ 1 w 332"/>
                  <a:gd name="T9" fmla="*/ 0 h 631"/>
                  <a:gd name="T10" fmla="*/ 1 w 332"/>
                  <a:gd name="T11" fmla="*/ 0 h 631"/>
                  <a:gd name="T12" fmla="*/ 1 w 332"/>
                  <a:gd name="T13" fmla="*/ 0 h 631"/>
                  <a:gd name="T14" fmla="*/ 1 w 332"/>
                  <a:gd name="T15" fmla="*/ 0 h 631"/>
                  <a:gd name="T16" fmla="*/ 1 w 332"/>
                  <a:gd name="T17" fmla="*/ 0 h 631"/>
                  <a:gd name="T18" fmla="*/ 1 w 332"/>
                  <a:gd name="T19" fmla="*/ 1 h 631"/>
                  <a:gd name="T20" fmla="*/ 1 w 332"/>
                  <a:gd name="T21" fmla="*/ 1 h 631"/>
                  <a:gd name="T22" fmla="*/ 1 w 332"/>
                  <a:gd name="T23" fmla="*/ 1 h 631"/>
                  <a:gd name="T24" fmla="*/ 1 w 332"/>
                  <a:gd name="T25" fmla="*/ 1 h 631"/>
                  <a:gd name="T26" fmla="*/ 1 w 332"/>
                  <a:gd name="T27" fmla="*/ 1 h 631"/>
                  <a:gd name="T28" fmla="*/ 1 w 332"/>
                  <a:gd name="T29" fmla="*/ 1 h 631"/>
                  <a:gd name="T30" fmla="*/ 1 w 332"/>
                  <a:gd name="T31" fmla="*/ 1 h 631"/>
                  <a:gd name="T32" fmla="*/ 1 w 332"/>
                  <a:gd name="T33" fmla="*/ 1 h 631"/>
                  <a:gd name="T34" fmla="*/ 1 w 332"/>
                  <a:gd name="T35" fmla="*/ 1 h 631"/>
                  <a:gd name="T36" fmla="*/ 1 w 332"/>
                  <a:gd name="T37" fmla="*/ 1 h 631"/>
                  <a:gd name="T38" fmla="*/ 1 w 332"/>
                  <a:gd name="T39" fmla="*/ 1 h 631"/>
                  <a:gd name="T40" fmla="*/ 1 w 332"/>
                  <a:gd name="T41" fmla="*/ 1 h 631"/>
                  <a:gd name="T42" fmla="*/ 2 w 332"/>
                  <a:gd name="T43" fmla="*/ 2 h 631"/>
                  <a:gd name="T44" fmla="*/ 2 w 332"/>
                  <a:gd name="T45" fmla="*/ 2 h 631"/>
                  <a:gd name="T46" fmla="*/ 2 w 332"/>
                  <a:gd name="T47" fmla="*/ 2 h 631"/>
                  <a:gd name="T48" fmla="*/ 2 w 332"/>
                  <a:gd name="T49" fmla="*/ 2 h 631"/>
                  <a:gd name="T50" fmla="*/ 2 w 332"/>
                  <a:gd name="T51" fmla="*/ 2 h 631"/>
                  <a:gd name="T52" fmla="*/ 2 w 332"/>
                  <a:gd name="T53" fmla="*/ 2 h 631"/>
                  <a:gd name="T54" fmla="*/ 2 w 332"/>
                  <a:gd name="T55" fmla="*/ 2 h 631"/>
                  <a:gd name="T56" fmla="*/ 2 w 332"/>
                  <a:gd name="T57" fmla="*/ 2 h 631"/>
                  <a:gd name="T58" fmla="*/ 2 w 332"/>
                  <a:gd name="T59" fmla="*/ 2 h 631"/>
                  <a:gd name="T60" fmla="*/ 2 w 332"/>
                  <a:gd name="T61" fmla="*/ 2 h 631"/>
                  <a:gd name="T62" fmla="*/ 2 w 332"/>
                  <a:gd name="T63" fmla="*/ 2 h 631"/>
                  <a:gd name="T64" fmla="*/ 2 w 332"/>
                  <a:gd name="T65" fmla="*/ 3 h 631"/>
                  <a:gd name="T66" fmla="*/ 2 w 332"/>
                  <a:gd name="T67" fmla="*/ 3 h 631"/>
                  <a:gd name="T68" fmla="*/ 2 w 332"/>
                  <a:gd name="T69" fmla="*/ 3 h 631"/>
                  <a:gd name="T70" fmla="*/ 2 w 332"/>
                  <a:gd name="T71" fmla="*/ 3 h 6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2"/>
                  <a:gd name="T109" fmla="*/ 0 h 631"/>
                  <a:gd name="T110" fmla="*/ 332 w 332"/>
                  <a:gd name="T111" fmla="*/ 631 h 6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2" h="631">
                    <a:moveTo>
                      <a:pt x="0" y="0"/>
                    </a:moveTo>
                    <a:lnTo>
                      <a:pt x="10" y="7"/>
                    </a:lnTo>
                    <a:lnTo>
                      <a:pt x="20" y="15"/>
                    </a:lnTo>
                    <a:lnTo>
                      <a:pt x="30" y="21"/>
                    </a:lnTo>
                    <a:lnTo>
                      <a:pt x="40" y="28"/>
                    </a:lnTo>
                    <a:lnTo>
                      <a:pt x="51" y="36"/>
                    </a:lnTo>
                    <a:lnTo>
                      <a:pt x="60" y="43"/>
                    </a:lnTo>
                    <a:lnTo>
                      <a:pt x="70" y="50"/>
                    </a:lnTo>
                    <a:lnTo>
                      <a:pt x="79" y="58"/>
                    </a:lnTo>
                    <a:lnTo>
                      <a:pt x="88" y="66"/>
                    </a:lnTo>
                    <a:lnTo>
                      <a:pt x="97" y="72"/>
                    </a:lnTo>
                    <a:lnTo>
                      <a:pt x="106" y="80"/>
                    </a:lnTo>
                    <a:lnTo>
                      <a:pt x="115" y="88"/>
                    </a:lnTo>
                    <a:lnTo>
                      <a:pt x="123" y="96"/>
                    </a:lnTo>
                    <a:lnTo>
                      <a:pt x="132" y="104"/>
                    </a:lnTo>
                    <a:lnTo>
                      <a:pt x="140" y="112"/>
                    </a:lnTo>
                    <a:lnTo>
                      <a:pt x="148" y="120"/>
                    </a:lnTo>
                    <a:lnTo>
                      <a:pt x="156" y="128"/>
                    </a:lnTo>
                    <a:lnTo>
                      <a:pt x="164" y="136"/>
                    </a:lnTo>
                    <a:lnTo>
                      <a:pt x="172" y="144"/>
                    </a:lnTo>
                    <a:lnTo>
                      <a:pt x="179" y="153"/>
                    </a:lnTo>
                    <a:lnTo>
                      <a:pt x="187" y="161"/>
                    </a:lnTo>
                    <a:lnTo>
                      <a:pt x="194" y="169"/>
                    </a:lnTo>
                    <a:lnTo>
                      <a:pt x="201" y="178"/>
                    </a:lnTo>
                    <a:lnTo>
                      <a:pt x="207" y="187"/>
                    </a:lnTo>
                    <a:lnTo>
                      <a:pt x="214" y="195"/>
                    </a:lnTo>
                    <a:lnTo>
                      <a:pt x="221" y="204"/>
                    </a:lnTo>
                    <a:lnTo>
                      <a:pt x="227" y="213"/>
                    </a:lnTo>
                    <a:lnTo>
                      <a:pt x="233" y="221"/>
                    </a:lnTo>
                    <a:lnTo>
                      <a:pt x="239" y="230"/>
                    </a:lnTo>
                    <a:lnTo>
                      <a:pt x="245" y="239"/>
                    </a:lnTo>
                    <a:lnTo>
                      <a:pt x="250" y="248"/>
                    </a:lnTo>
                    <a:lnTo>
                      <a:pt x="256" y="257"/>
                    </a:lnTo>
                    <a:lnTo>
                      <a:pt x="261" y="265"/>
                    </a:lnTo>
                    <a:lnTo>
                      <a:pt x="266" y="274"/>
                    </a:lnTo>
                    <a:lnTo>
                      <a:pt x="271" y="284"/>
                    </a:lnTo>
                    <a:lnTo>
                      <a:pt x="275" y="293"/>
                    </a:lnTo>
                    <a:lnTo>
                      <a:pt x="280" y="302"/>
                    </a:lnTo>
                    <a:lnTo>
                      <a:pt x="285" y="311"/>
                    </a:lnTo>
                    <a:lnTo>
                      <a:pt x="289" y="320"/>
                    </a:lnTo>
                    <a:lnTo>
                      <a:pt x="292" y="330"/>
                    </a:lnTo>
                    <a:lnTo>
                      <a:pt x="296" y="339"/>
                    </a:lnTo>
                    <a:lnTo>
                      <a:pt x="299" y="348"/>
                    </a:lnTo>
                    <a:lnTo>
                      <a:pt x="303" y="357"/>
                    </a:lnTo>
                    <a:lnTo>
                      <a:pt x="306" y="366"/>
                    </a:lnTo>
                    <a:lnTo>
                      <a:pt x="310" y="375"/>
                    </a:lnTo>
                    <a:lnTo>
                      <a:pt x="312" y="386"/>
                    </a:lnTo>
                    <a:lnTo>
                      <a:pt x="315" y="395"/>
                    </a:lnTo>
                    <a:lnTo>
                      <a:pt x="317" y="404"/>
                    </a:lnTo>
                    <a:lnTo>
                      <a:pt x="320" y="413"/>
                    </a:lnTo>
                    <a:lnTo>
                      <a:pt x="322" y="423"/>
                    </a:lnTo>
                    <a:lnTo>
                      <a:pt x="323" y="432"/>
                    </a:lnTo>
                    <a:lnTo>
                      <a:pt x="325" y="442"/>
                    </a:lnTo>
                    <a:lnTo>
                      <a:pt x="327" y="451"/>
                    </a:lnTo>
                    <a:lnTo>
                      <a:pt x="328" y="461"/>
                    </a:lnTo>
                    <a:lnTo>
                      <a:pt x="329" y="471"/>
                    </a:lnTo>
                    <a:lnTo>
                      <a:pt x="330" y="480"/>
                    </a:lnTo>
                    <a:lnTo>
                      <a:pt x="331" y="490"/>
                    </a:lnTo>
                    <a:lnTo>
                      <a:pt x="331" y="499"/>
                    </a:lnTo>
                    <a:lnTo>
                      <a:pt x="332" y="508"/>
                    </a:lnTo>
                    <a:lnTo>
                      <a:pt x="332" y="518"/>
                    </a:lnTo>
                    <a:lnTo>
                      <a:pt x="332" y="528"/>
                    </a:lnTo>
                    <a:lnTo>
                      <a:pt x="332" y="537"/>
                    </a:lnTo>
                    <a:lnTo>
                      <a:pt x="331" y="547"/>
                    </a:lnTo>
                    <a:lnTo>
                      <a:pt x="331" y="556"/>
                    </a:lnTo>
                    <a:lnTo>
                      <a:pt x="330" y="565"/>
                    </a:lnTo>
                    <a:lnTo>
                      <a:pt x="329" y="575"/>
                    </a:lnTo>
                    <a:lnTo>
                      <a:pt x="328" y="584"/>
                    </a:lnTo>
                    <a:lnTo>
                      <a:pt x="327" y="593"/>
                    </a:lnTo>
                    <a:lnTo>
                      <a:pt x="325" y="604"/>
                    </a:lnTo>
                    <a:lnTo>
                      <a:pt x="323" y="613"/>
                    </a:lnTo>
                    <a:lnTo>
                      <a:pt x="322" y="622"/>
                    </a:lnTo>
                    <a:lnTo>
                      <a:pt x="320" y="631"/>
                    </a:lnTo>
                  </a:path>
                </a:pathLst>
              </a:custGeom>
              <a:noFill/>
              <a:ln w="7938">
                <a:solidFill>
                  <a:srgbClr val="000000"/>
                </a:solidFill>
                <a:prstDash val="solid"/>
                <a:round/>
                <a:headEnd/>
                <a:tailEnd/>
              </a:ln>
            </p:spPr>
            <p:txBody>
              <a:bodyPr/>
              <a:lstStyle/>
              <a:p>
                <a:endParaRPr lang="en-US"/>
              </a:p>
            </p:txBody>
          </p:sp>
          <p:sp>
            <p:nvSpPr>
              <p:cNvPr id="52724" name="Freeform 5582"/>
              <p:cNvSpPr>
                <a:spLocks/>
              </p:cNvSpPr>
              <p:nvPr/>
            </p:nvSpPr>
            <p:spPr bwMode="auto">
              <a:xfrm>
                <a:off x="4067" y="2367"/>
                <a:ext cx="8" cy="3"/>
              </a:xfrm>
              <a:custGeom>
                <a:avLst/>
                <a:gdLst>
                  <a:gd name="T0" fmla="*/ 0 w 52"/>
                  <a:gd name="T1" fmla="*/ 0 h 22"/>
                  <a:gd name="T2" fmla="*/ 0 w 52"/>
                  <a:gd name="T3" fmla="*/ 0 h 22"/>
                  <a:gd name="T4" fmla="*/ 0 w 52"/>
                  <a:gd name="T5" fmla="*/ 0 h 22"/>
                  <a:gd name="T6" fmla="*/ 0 w 52"/>
                  <a:gd name="T7" fmla="*/ 0 h 22"/>
                  <a:gd name="T8" fmla="*/ 0 w 52"/>
                  <a:gd name="T9" fmla="*/ 0 h 22"/>
                  <a:gd name="T10" fmla="*/ 0 w 52"/>
                  <a:gd name="T11" fmla="*/ 0 h 22"/>
                  <a:gd name="T12" fmla="*/ 0 w 52"/>
                  <a:gd name="T13" fmla="*/ 0 h 22"/>
                  <a:gd name="T14" fmla="*/ 0 w 52"/>
                  <a:gd name="T15" fmla="*/ 0 h 22"/>
                  <a:gd name="T16" fmla="*/ 0 w 52"/>
                  <a:gd name="T17" fmla="*/ 0 h 22"/>
                  <a:gd name="T18" fmla="*/ 0 w 52"/>
                  <a:gd name="T19" fmla="*/ 0 h 22"/>
                  <a:gd name="T20" fmla="*/ 0 w 52"/>
                  <a:gd name="T21" fmla="*/ 0 h 22"/>
                  <a:gd name="T22" fmla="*/ 0 w 52"/>
                  <a:gd name="T23" fmla="*/ 0 h 22"/>
                  <a:gd name="T24" fmla="*/ 0 w 52"/>
                  <a:gd name="T25" fmla="*/ 0 h 22"/>
                  <a:gd name="T26" fmla="*/ 0 w 52"/>
                  <a:gd name="T27" fmla="*/ 0 h 22"/>
                  <a:gd name="T28" fmla="*/ 0 w 52"/>
                  <a:gd name="T29" fmla="*/ 0 h 22"/>
                  <a:gd name="T30" fmla="*/ 0 w 52"/>
                  <a:gd name="T31" fmla="*/ 0 h 22"/>
                  <a:gd name="T32" fmla="*/ 0 w 52"/>
                  <a:gd name="T33" fmla="*/ 0 h 22"/>
                  <a:gd name="T34" fmla="*/ 0 w 52"/>
                  <a:gd name="T35" fmla="*/ 0 h 22"/>
                  <a:gd name="T36" fmla="*/ 0 w 52"/>
                  <a:gd name="T37" fmla="*/ 0 h 22"/>
                  <a:gd name="T38" fmla="*/ 0 w 52"/>
                  <a:gd name="T39" fmla="*/ 0 h 22"/>
                  <a:gd name="T40" fmla="*/ 0 w 52"/>
                  <a:gd name="T41" fmla="*/ 0 h 22"/>
                  <a:gd name="T42" fmla="*/ 0 w 52"/>
                  <a:gd name="T43" fmla="*/ 0 h 22"/>
                  <a:gd name="T44" fmla="*/ 0 w 52"/>
                  <a:gd name="T45" fmla="*/ 0 h 22"/>
                  <a:gd name="T46" fmla="*/ 0 w 52"/>
                  <a:gd name="T47" fmla="*/ 0 h 22"/>
                  <a:gd name="T48" fmla="*/ 0 w 52"/>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22"/>
                  <a:gd name="T77" fmla="*/ 52 w 52"/>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22">
                    <a:moveTo>
                      <a:pt x="52" y="22"/>
                    </a:moveTo>
                    <a:lnTo>
                      <a:pt x="49" y="22"/>
                    </a:lnTo>
                    <a:lnTo>
                      <a:pt x="47" y="21"/>
                    </a:lnTo>
                    <a:lnTo>
                      <a:pt x="44" y="19"/>
                    </a:lnTo>
                    <a:lnTo>
                      <a:pt x="41" y="19"/>
                    </a:lnTo>
                    <a:lnTo>
                      <a:pt x="39" y="18"/>
                    </a:lnTo>
                    <a:lnTo>
                      <a:pt x="37" y="17"/>
                    </a:lnTo>
                    <a:lnTo>
                      <a:pt x="34" y="17"/>
                    </a:lnTo>
                    <a:lnTo>
                      <a:pt x="32" y="16"/>
                    </a:lnTo>
                    <a:lnTo>
                      <a:pt x="30" y="15"/>
                    </a:lnTo>
                    <a:lnTo>
                      <a:pt x="28" y="15"/>
                    </a:lnTo>
                    <a:lnTo>
                      <a:pt x="27" y="14"/>
                    </a:lnTo>
                    <a:lnTo>
                      <a:pt x="24" y="13"/>
                    </a:lnTo>
                    <a:lnTo>
                      <a:pt x="22" y="12"/>
                    </a:lnTo>
                    <a:lnTo>
                      <a:pt x="20" y="10"/>
                    </a:lnTo>
                    <a:lnTo>
                      <a:pt x="17" y="9"/>
                    </a:lnTo>
                    <a:lnTo>
                      <a:pt x="15" y="9"/>
                    </a:lnTo>
                    <a:lnTo>
                      <a:pt x="14" y="8"/>
                    </a:lnTo>
                    <a:lnTo>
                      <a:pt x="12" y="7"/>
                    </a:lnTo>
                    <a:lnTo>
                      <a:pt x="10" y="6"/>
                    </a:lnTo>
                    <a:lnTo>
                      <a:pt x="8" y="5"/>
                    </a:lnTo>
                    <a:lnTo>
                      <a:pt x="6" y="4"/>
                    </a:lnTo>
                    <a:lnTo>
                      <a:pt x="5" y="2"/>
                    </a:lnTo>
                    <a:lnTo>
                      <a:pt x="3" y="1"/>
                    </a:lnTo>
                    <a:lnTo>
                      <a:pt x="0" y="0"/>
                    </a:lnTo>
                  </a:path>
                </a:pathLst>
              </a:custGeom>
              <a:noFill/>
              <a:ln w="7938">
                <a:solidFill>
                  <a:srgbClr val="000000"/>
                </a:solidFill>
                <a:prstDash val="solid"/>
                <a:round/>
                <a:headEnd/>
                <a:tailEnd/>
              </a:ln>
            </p:spPr>
            <p:txBody>
              <a:bodyPr/>
              <a:lstStyle/>
              <a:p>
                <a:endParaRPr lang="en-US"/>
              </a:p>
            </p:txBody>
          </p:sp>
          <p:sp>
            <p:nvSpPr>
              <p:cNvPr id="52725" name="Freeform 5583"/>
              <p:cNvSpPr>
                <a:spLocks/>
              </p:cNvSpPr>
              <p:nvPr/>
            </p:nvSpPr>
            <p:spPr bwMode="auto">
              <a:xfrm>
                <a:off x="3701" y="2382"/>
                <a:ext cx="42" cy="82"/>
              </a:xfrm>
              <a:custGeom>
                <a:avLst/>
                <a:gdLst>
                  <a:gd name="T0" fmla="*/ 0 w 257"/>
                  <a:gd name="T1" fmla="*/ 2 h 487"/>
                  <a:gd name="T2" fmla="*/ 0 w 257"/>
                  <a:gd name="T3" fmla="*/ 2 h 487"/>
                  <a:gd name="T4" fmla="*/ 0 w 257"/>
                  <a:gd name="T5" fmla="*/ 2 h 487"/>
                  <a:gd name="T6" fmla="*/ 0 w 257"/>
                  <a:gd name="T7" fmla="*/ 2 h 487"/>
                  <a:gd name="T8" fmla="*/ 0 w 257"/>
                  <a:gd name="T9" fmla="*/ 2 h 487"/>
                  <a:gd name="T10" fmla="*/ 0 w 257"/>
                  <a:gd name="T11" fmla="*/ 2 h 487"/>
                  <a:gd name="T12" fmla="*/ 0 w 257"/>
                  <a:gd name="T13" fmla="*/ 2 h 487"/>
                  <a:gd name="T14" fmla="*/ 0 w 257"/>
                  <a:gd name="T15" fmla="*/ 2 h 487"/>
                  <a:gd name="T16" fmla="*/ 0 w 257"/>
                  <a:gd name="T17" fmla="*/ 2 h 487"/>
                  <a:gd name="T18" fmla="*/ 0 w 257"/>
                  <a:gd name="T19" fmla="*/ 2 h 487"/>
                  <a:gd name="T20" fmla="*/ 0 w 257"/>
                  <a:gd name="T21" fmla="*/ 2 h 487"/>
                  <a:gd name="T22" fmla="*/ 0 w 257"/>
                  <a:gd name="T23" fmla="*/ 1 h 487"/>
                  <a:gd name="T24" fmla="*/ 0 w 257"/>
                  <a:gd name="T25" fmla="*/ 1 h 487"/>
                  <a:gd name="T26" fmla="*/ 0 w 257"/>
                  <a:gd name="T27" fmla="*/ 1 h 487"/>
                  <a:gd name="T28" fmla="*/ 0 w 257"/>
                  <a:gd name="T29" fmla="*/ 1 h 487"/>
                  <a:gd name="T30" fmla="*/ 0 w 257"/>
                  <a:gd name="T31" fmla="*/ 1 h 487"/>
                  <a:gd name="T32" fmla="*/ 0 w 257"/>
                  <a:gd name="T33" fmla="*/ 1 h 487"/>
                  <a:gd name="T34" fmla="*/ 0 w 257"/>
                  <a:gd name="T35" fmla="*/ 1 h 487"/>
                  <a:gd name="T36" fmla="*/ 0 w 257"/>
                  <a:gd name="T37" fmla="*/ 1 h 487"/>
                  <a:gd name="T38" fmla="*/ 0 w 257"/>
                  <a:gd name="T39" fmla="*/ 1 h 487"/>
                  <a:gd name="T40" fmla="*/ 0 w 257"/>
                  <a:gd name="T41" fmla="*/ 1 h 487"/>
                  <a:gd name="T42" fmla="*/ 0 w 257"/>
                  <a:gd name="T43" fmla="*/ 1 h 487"/>
                  <a:gd name="T44" fmla="*/ 1 w 257"/>
                  <a:gd name="T45" fmla="*/ 1 h 487"/>
                  <a:gd name="T46" fmla="*/ 1 w 257"/>
                  <a:gd name="T47" fmla="*/ 0 h 487"/>
                  <a:gd name="T48" fmla="*/ 1 w 257"/>
                  <a:gd name="T49" fmla="*/ 0 h 487"/>
                  <a:gd name="T50" fmla="*/ 1 w 257"/>
                  <a:gd name="T51" fmla="*/ 0 h 487"/>
                  <a:gd name="T52" fmla="*/ 1 w 257"/>
                  <a:gd name="T53" fmla="*/ 0 h 48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7"/>
                  <a:gd name="T82" fmla="*/ 0 h 487"/>
                  <a:gd name="T83" fmla="*/ 257 w 257"/>
                  <a:gd name="T84" fmla="*/ 487 h 48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7" h="487">
                    <a:moveTo>
                      <a:pt x="7" y="487"/>
                    </a:moveTo>
                    <a:lnTo>
                      <a:pt x="5" y="468"/>
                    </a:lnTo>
                    <a:lnTo>
                      <a:pt x="3" y="450"/>
                    </a:lnTo>
                    <a:lnTo>
                      <a:pt x="0" y="431"/>
                    </a:lnTo>
                    <a:lnTo>
                      <a:pt x="0" y="412"/>
                    </a:lnTo>
                    <a:lnTo>
                      <a:pt x="1" y="394"/>
                    </a:lnTo>
                    <a:lnTo>
                      <a:pt x="3" y="376"/>
                    </a:lnTo>
                    <a:lnTo>
                      <a:pt x="5" y="359"/>
                    </a:lnTo>
                    <a:lnTo>
                      <a:pt x="7" y="341"/>
                    </a:lnTo>
                    <a:lnTo>
                      <a:pt x="12" y="324"/>
                    </a:lnTo>
                    <a:lnTo>
                      <a:pt x="16" y="307"/>
                    </a:lnTo>
                    <a:lnTo>
                      <a:pt x="21" y="290"/>
                    </a:lnTo>
                    <a:lnTo>
                      <a:pt x="27" y="274"/>
                    </a:lnTo>
                    <a:lnTo>
                      <a:pt x="34" y="258"/>
                    </a:lnTo>
                    <a:lnTo>
                      <a:pt x="41" y="242"/>
                    </a:lnTo>
                    <a:lnTo>
                      <a:pt x="49" y="226"/>
                    </a:lnTo>
                    <a:lnTo>
                      <a:pt x="58" y="210"/>
                    </a:lnTo>
                    <a:lnTo>
                      <a:pt x="67" y="196"/>
                    </a:lnTo>
                    <a:lnTo>
                      <a:pt x="76" y="181"/>
                    </a:lnTo>
                    <a:lnTo>
                      <a:pt x="87" y="166"/>
                    </a:lnTo>
                    <a:lnTo>
                      <a:pt x="98" y="151"/>
                    </a:lnTo>
                    <a:lnTo>
                      <a:pt x="121" y="124"/>
                    </a:lnTo>
                    <a:lnTo>
                      <a:pt x="146" y="97"/>
                    </a:lnTo>
                    <a:lnTo>
                      <a:pt x="172" y="72"/>
                    </a:lnTo>
                    <a:lnTo>
                      <a:pt x="199" y="47"/>
                    </a:lnTo>
                    <a:lnTo>
                      <a:pt x="227" y="23"/>
                    </a:lnTo>
                    <a:lnTo>
                      <a:pt x="257" y="0"/>
                    </a:lnTo>
                  </a:path>
                </a:pathLst>
              </a:custGeom>
              <a:noFill/>
              <a:ln w="7938">
                <a:solidFill>
                  <a:srgbClr val="000000"/>
                </a:solidFill>
                <a:prstDash val="solid"/>
                <a:round/>
                <a:headEnd/>
                <a:tailEnd/>
              </a:ln>
            </p:spPr>
            <p:txBody>
              <a:bodyPr/>
              <a:lstStyle/>
              <a:p>
                <a:endParaRPr lang="en-US"/>
              </a:p>
            </p:txBody>
          </p:sp>
          <p:sp>
            <p:nvSpPr>
              <p:cNvPr id="52726" name="Freeform 5584"/>
              <p:cNvSpPr>
                <a:spLocks/>
              </p:cNvSpPr>
              <p:nvPr/>
            </p:nvSpPr>
            <p:spPr bwMode="auto">
              <a:xfrm>
                <a:off x="3715" y="2492"/>
                <a:ext cx="11" cy="14"/>
              </a:xfrm>
              <a:custGeom>
                <a:avLst/>
                <a:gdLst>
                  <a:gd name="T0" fmla="*/ 0 w 71"/>
                  <a:gd name="T1" fmla="*/ 0 h 84"/>
                  <a:gd name="T2" fmla="*/ 0 w 71"/>
                  <a:gd name="T3" fmla="*/ 0 h 84"/>
                  <a:gd name="T4" fmla="*/ 0 w 71"/>
                  <a:gd name="T5" fmla="*/ 0 h 84"/>
                  <a:gd name="T6" fmla="*/ 0 w 71"/>
                  <a:gd name="T7" fmla="*/ 0 h 84"/>
                  <a:gd name="T8" fmla="*/ 0 w 71"/>
                  <a:gd name="T9" fmla="*/ 0 h 84"/>
                  <a:gd name="T10" fmla="*/ 0 60000 65536"/>
                  <a:gd name="T11" fmla="*/ 0 60000 65536"/>
                  <a:gd name="T12" fmla="*/ 0 60000 65536"/>
                  <a:gd name="T13" fmla="*/ 0 60000 65536"/>
                  <a:gd name="T14" fmla="*/ 0 60000 65536"/>
                  <a:gd name="T15" fmla="*/ 0 w 71"/>
                  <a:gd name="T16" fmla="*/ 0 h 84"/>
                  <a:gd name="T17" fmla="*/ 71 w 71"/>
                  <a:gd name="T18" fmla="*/ 84 h 84"/>
                </a:gdLst>
                <a:ahLst/>
                <a:cxnLst>
                  <a:cxn ang="T10">
                    <a:pos x="T0" y="T1"/>
                  </a:cxn>
                  <a:cxn ang="T11">
                    <a:pos x="T2" y="T3"/>
                  </a:cxn>
                  <a:cxn ang="T12">
                    <a:pos x="T4" y="T5"/>
                  </a:cxn>
                  <a:cxn ang="T13">
                    <a:pos x="T6" y="T7"/>
                  </a:cxn>
                  <a:cxn ang="T14">
                    <a:pos x="T8" y="T9"/>
                  </a:cxn>
                </a:cxnLst>
                <a:rect l="T15" t="T16" r="T17" b="T18"/>
                <a:pathLst>
                  <a:path w="71" h="84">
                    <a:moveTo>
                      <a:pt x="0" y="0"/>
                    </a:moveTo>
                    <a:lnTo>
                      <a:pt x="17" y="22"/>
                    </a:lnTo>
                    <a:lnTo>
                      <a:pt x="34" y="42"/>
                    </a:lnTo>
                    <a:lnTo>
                      <a:pt x="52" y="64"/>
                    </a:lnTo>
                    <a:lnTo>
                      <a:pt x="71" y="84"/>
                    </a:lnTo>
                  </a:path>
                </a:pathLst>
              </a:custGeom>
              <a:noFill/>
              <a:ln w="7938">
                <a:solidFill>
                  <a:srgbClr val="000000"/>
                </a:solidFill>
                <a:prstDash val="solid"/>
                <a:round/>
                <a:headEnd/>
                <a:tailEnd/>
              </a:ln>
            </p:spPr>
            <p:txBody>
              <a:bodyPr/>
              <a:lstStyle/>
              <a:p>
                <a:endParaRPr lang="en-US"/>
              </a:p>
            </p:txBody>
          </p:sp>
          <p:sp>
            <p:nvSpPr>
              <p:cNvPr id="52727" name="Freeform 5585"/>
              <p:cNvSpPr>
                <a:spLocks/>
              </p:cNvSpPr>
              <p:nvPr/>
            </p:nvSpPr>
            <p:spPr bwMode="auto">
              <a:xfrm>
                <a:off x="3726" y="2506"/>
                <a:ext cx="0" cy="1"/>
              </a:xfrm>
              <a:custGeom>
                <a:avLst/>
                <a:gdLst>
                  <a:gd name="T0" fmla="*/ 0 h 1"/>
                  <a:gd name="T1" fmla="*/ 1 h 1"/>
                  <a:gd name="T2" fmla="*/ 1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0"/>
                    </a:moveTo>
                    <a:lnTo>
                      <a:pt x="0" y="1"/>
                    </a:lnTo>
                  </a:path>
                </a:pathLst>
              </a:custGeom>
              <a:noFill/>
              <a:ln w="7938">
                <a:solidFill>
                  <a:srgbClr val="000000"/>
                </a:solidFill>
                <a:prstDash val="solid"/>
                <a:round/>
                <a:headEnd/>
                <a:tailEnd/>
              </a:ln>
            </p:spPr>
            <p:txBody>
              <a:bodyPr/>
              <a:lstStyle/>
              <a:p>
                <a:endParaRPr lang="en-US"/>
              </a:p>
            </p:txBody>
          </p:sp>
          <p:sp>
            <p:nvSpPr>
              <p:cNvPr id="52728" name="Freeform 5586"/>
              <p:cNvSpPr>
                <a:spLocks/>
              </p:cNvSpPr>
              <p:nvPr/>
            </p:nvSpPr>
            <p:spPr bwMode="auto">
              <a:xfrm>
                <a:off x="3726" y="2507"/>
                <a:ext cx="20" cy="16"/>
              </a:xfrm>
              <a:custGeom>
                <a:avLst/>
                <a:gdLst>
                  <a:gd name="T0" fmla="*/ 0 w 115"/>
                  <a:gd name="T1" fmla="*/ 0 h 100"/>
                  <a:gd name="T2" fmla="*/ 0 w 115"/>
                  <a:gd name="T3" fmla="*/ 0 h 100"/>
                  <a:gd name="T4" fmla="*/ 0 w 115"/>
                  <a:gd name="T5" fmla="*/ 0 h 100"/>
                  <a:gd name="T6" fmla="*/ 1 w 115"/>
                  <a:gd name="T7" fmla="*/ 0 h 100"/>
                  <a:gd name="T8" fmla="*/ 1 w 115"/>
                  <a:gd name="T9" fmla="*/ 0 h 100"/>
                  <a:gd name="T10" fmla="*/ 0 60000 65536"/>
                  <a:gd name="T11" fmla="*/ 0 60000 65536"/>
                  <a:gd name="T12" fmla="*/ 0 60000 65536"/>
                  <a:gd name="T13" fmla="*/ 0 60000 65536"/>
                  <a:gd name="T14" fmla="*/ 0 60000 65536"/>
                  <a:gd name="T15" fmla="*/ 0 w 115"/>
                  <a:gd name="T16" fmla="*/ 0 h 100"/>
                  <a:gd name="T17" fmla="*/ 115 w 115"/>
                  <a:gd name="T18" fmla="*/ 100 h 100"/>
                </a:gdLst>
                <a:ahLst/>
                <a:cxnLst>
                  <a:cxn ang="T10">
                    <a:pos x="T0" y="T1"/>
                  </a:cxn>
                  <a:cxn ang="T11">
                    <a:pos x="T2" y="T3"/>
                  </a:cxn>
                  <a:cxn ang="T12">
                    <a:pos x="T4" y="T5"/>
                  </a:cxn>
                  <a:cxn ang="T13">
                    <a:pos x="T6" y="T7"/>
                  </a:cxn>
                  <a:cxn ang="T14">
                    <a:pos x="T8" y="T9"/>
                  </a:cxn>
                </a:cxnLst>
                <a:rect l="T15" t="T16" r="T17" b="T18"/>
                <a:pathLst>
                  <a:path w="115" h="100">
                    <a:moveTo>
                      <a:pt x="0" y="0"/>
                    </a:moveTo>
                    <a:lnTo>
                      <a:pt x="26" y="26"/>
                    </a:lnTo>
                    <a:lnTo>
                      <a:pt x="54" y="51"/>
                    </a:lnTo>
                    <a:lnTo>
                      <a:pt x="84" y="75"/>
                    </a:lnTo>
                    <a:lnTo>
                      <a:pt x="115" y="100"/>
                    </a:lnTo>
                  </a:path>
                </a:pathLst>
              </a:custGeom>
              <a:noFill/>
              <a:ln w="7938">
                <a:solidFill>
                  <a:srgbClr val="000000"/>
                </a:solidFill>
                <a:prstDash val="solid"/>
                <a:round/>
                <a:headEnd/>
                <a:tailEnd/>
              </a:ln>
            </p:spPr>
            <p:txBody>
              <a:bodyPr/>
              <a:lstStyle/>
              <a:p>
                <a:endParaRPr lang="en-US"/>
              </a:p>
            </p:txBody>
          </p:sp>
          <p:sp>
            <p:nvSpPr>
              <p:cNvPr id="52729" name="Freeform 5587"/>
              <p:cNvSpPr>
                <a:spLocks/>
              </p:cNvSpPr>
              <p:nvPr/>
            </p:nvSpPr>
            <p:spPr bwMode="auto">
              <a:xfrm>
                <a:off x="3746" y="2523"/>
                <a:ext cx="18" cy="11"/>
              </a:xfrm>
              <a:custGeom>
                <a:avLst/>
                <a:gdLst>
                  <a:gd name="T0" fmla="*/ 0 w 107"/>
                  <a:gd name="T1" fmla="*/ 0 h 61"/>
                  <a:gd name="T2" fmla="*/ 0 w 107"/>
                  <a:gd name="T3" fmla="*/ 0 h 61"/>
                  <a:gd name="T4" fmla="*/ 0 w 107"/>
                  <a:gd name="T5" fmla="*/ 0 h 61"/>
                  <a:gd name="T6" fmla="*/ 0 w 107"/>
                  <a:gd name="T7" fmla="*/ 0 h 61"/>
                  <a:gd name="T8" fmla="*/ 0 w 107"/>
                  <a:gd name="T9" fmla="*/ 0 h 61"/>
                  <a:gd name="T10" fmla="*/ 0 w 107"/>
                  <a:gd name="T11" fmla="*/ 0 h 61"/>
                  <a:gd name="T12" fmla="*/ 0 w 107"/>
                  <a:gd name="T13" fmla="*/ 0 h 61"/>
                  <a:gd name="T14" fmla="*/ 0 w 107"/>
                  <a:gd name="T15" fmla="*/ 0 h 61"/>
                  <a:gd name="T16" fmla="*/ 0 w 107"/>
                  <a:gd name="T17" fmla="*/ 0 h 61"/>
                  <a:gd name="T18" fmla="*/ 0 w 107"/>
                  <a:gd name="T19" fmla="*/ 0 h 61"/>
                  <a:gd name="T20" fmla="*/ 0 w 107"/>
                  <a:gd name="T21" fmla="*/ 0 h 61"/>
                  <a:gd name="T22" fmla="*/ 0 w 107"/>
                  <a:gd name="T23" fmla="*/ 0 h 61"/>
                  <a:gd name="T24" fmla="*/ 0 w 107"/>
                  <a:gd name="T25" fmla="*/ 0 h 61"/>
                  <a:gd name="T26" fmla="*/ 0 w 107"/>
                  <a:gd name="T27" fmla="*/ 0 h 61"/>
                  <a:gd name="T28" fmla="*/ 0 w 107"/>
                  <a:gd name="T29" fmla="*/ 0 h 61"/>
                  <a:gd name="T30" fmla="*/ 0 w 107"/>
                  <a:gd name="T31" fmla="*/ 0 h 61"/>
                  <a:gd name="T32" fmla="*/ 0 w 107"/>
                  <a:gd name="T33" fmla="*/ 0 h 61"/>
                  <a:gd name="T34" fmla="*/ 0 w 107"/>
                  <a:gd name="T35" fmla="*/ 0 h 61"/>
                  <a:gd name="T36" fmla="*/ 0 w 107"/>
                  <a:gd name="T37" fmla="*/ 0 h 61"/>
                  <a:gd name="T38" fmla="*/ 0 w 107"/>
                  <a:gd name="T39" fmla="*/ 0 h 61"/>
                  <a:gd name="T40" fmla="*/ 1 w 107"/>
                  <a:gd name="T41" fmla="*/ 0 h 61"/>
                  <a:gd name="T42" fmla="*/ 1 w 107"/>
                  <a:gd name="T43" fmla="*/ 0 h 61"/>
                  <a:gd name="T44" fmla="*/ 1 w 107"/>
                  <a:gd name="T45" fmla="*/ 0 h 61"/>
                  <a:gd name="T46" fmla="*/ 1 w 107"/>
                  <a:gd name="T47" fmla="*/ 0 h 61"/>
                  <a:gd name="T48" fmla="*/ 1 w 107"/>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7"/>
                  <a:gd name="T76" fmla="*/ 0 h 61"/>
                  <a:gd name="T77" fmla="*/ 107 w 107"/>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7" h="61">
                    <a:moveTo>
                      <a:pt x="0" y="0"/>
                    </a:moveTo>
                    <a:lnTo>
                      <a:pt x="4" y="2"/>
                    </a:lnTo>
                    <a:lnTo>
                      <a:pt x="8" y="5"/>
                    </a:lnTo>
                    <a:lnTo>
                      <a:pt x="12" y="8"/>
                    </a:lnTo>
                    <a:lnTo>
                      <a:pt x="16" y="10"/>
                    </a:lnTo>
                    <a:lnTo>
                      <a:pt x="21" y="14"/>
                    </a:lnTo>
                    <a:lnTo>
                      <a:pt x="24" y="16"/>
                    </a:lnTo>
                    <a:lnTo>
                      <a:pt x="29" y="18"/>
                    </a:lnTo>
                    <a:lnTo>
                      <a:pt x="33" y="20"/>
                    </a:lnTo>
                    <a:lnTo>
                      <a:pt x="38" y="24"/>
                    </a:lnTo>
                    <a:lnTo>
                      <a:pt x="42" y="26"/>
                    </a:lnTo>
                    <a:lnTo>
                      <a:pt x="46" y="28"/>
                    </a:lnTo>
                    <a:lnTo>
                      <a:pt x="50" y="32"/>
                    </a:lnTo>
                    <a:lnTo>
                      <a:pt x="55" y="34"/>
                    </a:lnTo>
                    <a:lnTo>
                      <a:pt x="60" y="36"/>
                    </a:lnTo>
                    <a:lnTo>
                      <a:pt x="64" y="39"/>
                    </a:lnTo>
                    <a:lnTo>
                      <a:pt x="69" y="42"/>
                    </a:lnTo>
                    <a:lnTo>
                      <a:pt x="73" y="44"/>
                    </a:lnTo>
                    <a:lnTo>
                      <a:pt x="78" y="47"/>
                    </a:lnTo>
                    <a:lnTo>
                      <a:pt x="83" y="49"/>
                    </a:lnTo>
                    <a:lnTo>
                      <a:pt x="88" y="51"/>
                    </a:lnTo>
                    <a:lnTo>
                      <a:pt x="92" y="53"/>
                    </a:lnTo>
                    <a:lnTo>
                      <a:pt x="97" y="57"/>
                    </a:lnTo>
                    <a:lnTo>
                      <a:pt x="103" y="59"/>
                    </a:lnTo>
                    <a:lnTo>
                      <a:pt x="107" y="61"/>
                    </a:lnTo>
                  </a:path>
                </a:pathLst>
              </a:custGeom>
              <a:noFill/>
              <a:ln w="7938">
                <a:solidFill>
                  <a:srgbClr val="000000"/>
                </a:solidFill>
                <a:prstDash val="solid"/>
                <a:round/>
                <a:headEnd/>
                <a:tailEnd/>
              </a:ln>
            </p:spPr>
            <p:txBody>
              <a:bodyPr/>
              <a:lstStyle/>
              <a:p>
                <a:endParaRPr lang="en-US"/>
              </a:p>
            </p:txBody>
          </p:sp>
          <p:sp>
            <p:nvSpPr>
              <p:cNvPr id="52730" name="Freeform 5588"/>
              <p:cNvSpPr>
                <a:spLocks/>
              </p:cNvSpPr>
              <p:nvPr/>
            </p:nvSpPr>
            <p:spPr bwMode="auto">
              <a:xfrm>
                <a:off x="3764" y="2534"/>
                <a:ext cx="68" cy="29"/>
              </a:xfrm>
              <a:custGeom>
                <a:avLst/>
                <a:gdLst>
                  <a:gd name="T0" fmla="*/ 0 w 411"/>
                  <a:gd name="T1" fmla="*/ 0 h 180"/>
                  <a:gd name="T2" fmla="*/ 0 w 411"/>
                  <a:gd name="T3" fmla="*/ 0 h 180"/>
                  <a:gd name="T4" fmla="*/ 0 w 411"/>
                  <a:gd name="T5" fmla="*/ 0 h 180"/>
                  <a:gd name="T6" fmla="*/ 0 w 411"/>
                  <a:gd name="T7" fmla="*/ 0 h 180"/>
                  <a:gd name="T8" fmla="*/ 0 w 411"/>
                  <a:gd name="T9" fmla="*/ 0 h 180"/>
                  <a:gd name="T10" fmla="*/ 0 w 411"/>
                  <a:gd name="T11" fmla="*/ 0 h 180"/>
                  <a:gd name="T12" fmla="*/ 0 w 411"/>
                  <a:gd name="T13" fmla="*/ 0 h 180"/>
                  <a:gd name="T14" fmla="*/ 0 w 411"/>
                  <a:gd name="T15" fmla="*/ 0 h 180"/>
                  <a:gd name="T16" fmla="*/ 0 w 411"/>
                  <a:gd name="T17" fmla="*/ 0 h 180"/>
                  <a:gd name="T18" fmla="*/ 0 w 411"/>
                  <a:gd name="T19" fmla="*/ 0 h 180"/>
                  <a:gd name="T20" fmla="*/ 0 w 411"/>
                  <a:gd name="T21" fmla="*/ 0 h 180"/>
                  <a:gd name="T22" fmla="*/ 1 w 411"/>
                  <a:gd name="T23" fmla="*/ 0 h 180"/>
                  <a:gd name="T24" fmla="*/ 1 w 411"/>
                  <a:gd name="T25" fmla="*/ 0 h 180"/>
                  <a:gd name="T26" fmla="*/ 1 w 411"/>
                  <a:gd name="T27" fmla="*/ 0 h 180"/>
                  <a:gd name="T28" fmla="*/ 1 w 411"/>
                  <a:gd name="T29" fmla="*/ 0 h 180"/>
                  <a:gd name="T30" fmla="*/ 1 w 411"/>
                  <a:gd name="T31" fmla="*/ 0 h 180"/>
                  <a:gd name="T32" fmla="*/ 1 w 411"/>
                  <a:gd name="T33" fmla="*/ 0 h 180"/>
                  <a:gd name="T34" fmla="*/ 1 w 411"/>
                  <a:gd name="T35" fmla="*/ 0 h 180"/>
                  <a:gd name="T36" fmla="*/ 1 w 411"/>
                  <a:gd name="T37" fmla="*/ 0 h 180"/>
                  <a:gd name="T38" fmla="*/ 1 w 411"/>
                  <a:gd name="T39" fmla="*/ 0 h 180"/>
                  <a:gd name="T40" fmla="*/ 1 w 411"/>
                  <a:gd name="T41" fmla="*/ 0 h 180"/>
                  <a:gd name="T42" fmla="*/ 1 w 411"/>
                  <a:gd name="T43" fmla="*/ 0 h 180"/>
                  <a:gd name="T44" fmla="*/ 1 w 411"/>
                  <a:gd name="T45" fmla="*/ 0 h 180"/>
                  <a:gd name="T46" fmla="*/ 1 w 411"/>
                  <a:gd name="T47" fmla="*/ 0 h 180"/>
                  <a:gd name="T48" fmla="*/ 1 w 411"/>
                  <a:gd name="T49" fmla="*/ 1 h 180"/>
                  <a:gd name="T50" fmla="*/ 1 w 411"/>
                  <a:gd name="T51" fmla="*/ 1 h 180"/>
                  <a:gd name="T52" fmla="*/ 1 w 411"/>
                  <a:gd name="T53" fmla="*/ 1 h 180"/>
                  <a:gd name="T54" fmla="*/ 1 w 411"/>
                  <a:gd name="T55" fmla="*/ 1 h 180"/>
                  <a:gd name="T56" fmla="*/ 2 w 411"/>
                  <a:gd name="T57" fmla="*/ 1 h 180"/>
                  <a:gd name="T58" fmla="*/ 2 w 411"/>
                  <a:gd name="T59" fmla="*/ 1 h 180"/>
                  <a:gd name="T60" fmla="*/ 2 w 411"/>
                  <a:gd name="T61" fmla="*/ 1 h 180"/>
                  <a:gd name="T62" fmla="*/ 2 w 411"/>
                  <a:gd name="T63" fmla="*/ 1 h 180"/>
                  <a:gd name="T64" fmla="*/ 2 w 411"/>
                  <a:gd name="T65" fmla="*/ 1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1"/>
                  <a:gd name="T100" fmla="*/ 0 h 180"/>
                  <a:gd name="T101" fmla="*/ 411 w 411"/>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1" h="180">
                    <a:moveTo>
                      <a:pt x="0" y="0"/>
                    </a:moveTo>
                    <a:lnTo>
                      <a:pt x="13" y="6"/>
                    </a:lnTo>
                    <a:lnTo>
                      <a:pt x="25" y="12"/>
                    </a:lnTo>
                    <a:lnTo>
                      <a:pt x="38" y="18"/>
                    </a:lnTo>
                    <a:lnTo>
                      <a:pt x="50" y="24"/>
                    </a:lnTo>
                    <a:lnTo>
                      <a:pt x="63" y="30"/>
                    </a:lnTo>
                    <a:lnTo>
                      <a:pt x="76" y="37"/>
                    </a:lnTo>
                    <a:lnTo>
                      <a:pt x="89" y="42"/>
                    </a:lnTo>
                    <a:lnTo>
                      <a:pt x="101" y="48"/>
                    </a:lnTo>
                    <a:lnTo>
                      <a:pt x="114" y="55"/>
                    </a:lnTo>
                    <a:lnTo>
                      <a:pt x="126" y="60"/>
                    </a:lnTo>
                    <a:lnTo>
                      <a:pt x="140" y="66"/>
                    </a:lnTo>
                    <a:lnTo>
                      <a:pt x="152" y="72"/>
                    </a:lnTo>
                    <a:lnTo>
                      <a:pt x="165" y="77"/>
                    </a:lnTo>
                    <a:lnTo>
                      <a:pt x="177" y="83"/>
                    </a:lnTo>
                    <a:lnTo>
                      <a:pt x="191" y="89"/>
                    </a:lnTo>
                    <a:lnTo>
                      <a:pt x="203" y="95"/>
                    </a:lnTo>
                    <a:lnTo>
                      <a:pt x="216" y="100"/>
                    </a:lnTo>
                    <a:lnTo>
                      <a:pt x="228" y="106"/>
                    </a:lnTo>
                    <a:lnTo>
                      <a:pt x="242" y="110"/>
                    </a:lnTo>
                    <a:lnTo>
                      <a:pt x="255" y="116"/>
                    </a:lnTo>
                    <a:lnTo>
                      <a:pt x="267" y="122"/>
                    </a:lnTo>
                    <a:lnTo>
                      <a:pt x="281" y="127"/>
                    </a:lnTo>
                    <a:lnTo>
                      <a:pt x="293" y="132"/>
                    </a:lnTo>
                    <a:lnTo>
                      <a:pt x="307" y="138"/>
                    </a:lnTo>
                    <a:lnTo>
                      <a:pt x="319" y="142"/>
                    </a:lnTo>
                    <a:lnTo>
                      <a:pt x="332" y="148"/>
                    </a:lnTo>
                    <a:lnTo>
                      <a:pt x="345" y="154"/>
                    </a:lnTo>
                    <a:lnTo>
                      <a:pt x="359" y="158"/>
                    </a:lnTo>
                    <a:lnTo>
                      <a:pt x="372" y="164"/>
                    </a:lnTo>
                    <a:lnTo>
                      <a:pt x="385" y="169"/>
                    </a:lnTo>
                    <a:lnTo>
                      <a:pt x="398" y="175"/>
                    </a:lnTo>
                    <a:lnTo>
                      <a:pt x="411" y="180"/>
                    </a:lnTo>
                  </a:path>
                </a:pathLst>
              </a:custGeom>
              <a:noFill/>
              <a:ln w="7938">
                <a:solidFill>
                  <a:srgbClr val="000000"/>
                </a:solidFill>
                <a:prstDash val="solid"/>
                <a:round/>
                <a:headEnd/>
                <a:tailEnd/>
              </a:ln>
            </p:spPr>
            <p:txBody>
              <a:bodyPr/>
              <a:lstStyle/>
              <a:p>
                <a:endParaRPr lang="en-US"/>
              </a:p>
            </p:txBody>
          </p:sp>
          <p:sp>
            <p:nvSpPr>
              <p:cNvPr id="52731" name="Freeform 5589"/>
              <p:cNvSpPr>
                <a:spLocks/>
              </p:cNvSpPr>
              <p:nvPr/>
            </p:nvSpPr>
            <p:spPr bwMode="auto">
              <a:xfrm>
                <a:off x="3832" y="2505"/>
                <a:ext cx="284" cy="73"/>
              </a:xfrm>
              <a:custGeom>
                <a:avLst/>
                <a:gdLst>
                  <a:gd name="T0" fmla="*/ 8 w 1705"/>
                  <a:gd name="T1" fmla="*/ 0 h 439"/>
                  <a:gd name="T2" fmla="*/ 8 w 1705"/>
                  <a:gd name="T3" fmla="*/ 0 h 439"/>
                  <a:gd name="T4" fmla="*/ 8 w 1705"/>
                  <a:gd name="T5" fmla="*/ 0 h 439"/>
                  <a:gd name="T6" fmla="*/ 7 w 1705"/>
                  <a:gd name="T7" fmla="*/ 0 h 439"/>
                  <a:gd name="T8" fmla="*/ 7 w 1705"/>
                  <a:gd name="T9" fmla="*/ 0 h 439"/>
                  <a:gd name="T10" fmla="*/ 7 w 1705"/>
                  <a:gd name="T11" fmla="*/ 1 h 439"/>
                  <a:gd name="T12" fmla="*/ 7 w 1705"/>
                  <a:gd name="T13" fmla="*/ 1 h 439"/>
                  <a:gd name="T14" fmla="*/ 7 w 1705"/>
                  <a:gd name="T15" fmla="*/ 1 h 439"/>
                  <a:gd name="T16" fmla="*/ 7 w 1705"/>
                  <a:gd name="T17" fmla="*/ 1 h 439"/>
                  <a:gd name="T18" fmla="*/ 7 w 1705"/>
                  <a:gd name="T19" fmla="*/ 1 h 439"/>
                  <a:gd name="T20" fmla="*/ 7 w 1705"/>
                  <a:gd name="T21" fmla="*/ 1 h 439"/>
                  <a:gd name="T22" fmla="*/ 6 w 1705"/>
                  <a:gd name="T23" fmla="*/ 1 h 439"/>
                  <a:gd name="T24" fmla="*/ 6 w 1705"/>
                  <a:gd name="T25" fmla="*/ 1 h 439"/>
                  <a:gd name="T26" fmla="*/ 6 w 1705"/>
                  <a:gd name="T27" fmla="*/ 1 h 439"/>
                  <a:gd name="T28" fmla="*/ 6 w 1705"/>
                  <a:gd name="T29" fmla="*/ 1 h 439"/>
                  <a:gd name="T30" fmla="*/ 6 w 1705"/>
                  <a:gd name="T31" fmla="*/ 1 h 439"/>
                  <a:gd name="T32" fmla="*/ 6 w 1705"/>
                  <a:gd name="T33" fmla="*/ 1 h 439"/>
                  <a:gd name="T34" fmla="*/ 5 w 1705"/>
                  <a:gd name="T35" fmla="*/ 2 h 439"/>
                  <a:gd name="T36" fmla="*/ 5 w 1705"/>
                  <a:gd name="T37" fmla="*/ 2 h 439"/>
                  <a:gd name="T38" fmla="*/ 5 w 1705"/>
                  <a:gd name="T39" fmla="*/ 2 h 439"/>
                  <a:gd name="T40" fmla="*/ 5 w 1705"/>
                  <a:gd name="T41" fmla="*/ 2 h 439"/>
                  <a:gd name="T42" fmla="*/ 5 w 1705"/>
                  <a:gd name="T43" fmla="*/ 2 h 439"/>
                  <a:gd name="T44" fmla="*/ 4 w 1705"/>
                  <a:gd name="T45" fmla="*/ 2 h 439"/>
                  <a:gd name="T46" fmla="*/ 4 w 1705"/>
                  <a:gd name="T47" fmla="*/ 2 h 439"/>
                  <a:gd name="T48" fmla="*/ 4 w 1705"/>
                  <a:gd name="T49" fmla="*/ 2 h 439"/>
                  <a:gd name="T50" fmla="*/ 4 w 1705"/>
                  <a:gd name="T51" fmla="*/ 2 h 439"/>
                  <a:gd name="T52" fmla="*/ 4 w 1705"/>
                  <a:gd name="T53" fmla="*/ 2 h 439"/>
                  <a:gd name="T54" fmla="*/ 3 w 1705"/>
                  <a:gd name="T55" fmla="*/ 2 h 439"/>
                  <a:gd name="T56" fmla="*/ 3 w 1705"/>
                  <a:gd name="T57" fmla="*/ 2 h 439"/>
                  <a:gd name="T58" fmla="*/ 3 w 1705"/>
                  <a:gd name="T59" fmla="*/ 2 h 439"/>
                  <a:gd name="T60" fmla="*/ 3 w 1705"/>
                  <a:gd name="T61" fmla="*/ 2 h 439"/>
                  <a:gd name="T62" fmla="*/ 3 w 1705"/>
                  <a:gd name="T63" fmla="*/ 2 h 439"/>
                  <a:gd name="T64" fmla="*/ 2 w 1705"/>
                  <a:gd name="T65" fmla="*/ 2 h 439"/>
                  <a:gd name="T66" fmla="*/ 2 w 1705"/>
                  <a:gd name="T67" fmla="*/ 2 h 439"/>
                  <a:gd name="T68" fmla="*/ 2 w 1705"/>
                  <a:gd name="T69" fmla="*/ 2 h 439"/>
                  <a:gd name="T70" fmla="*/ 2 w 1705"/>
                  <a:gd name="T71" fmla="*/ 2 h 439"/>
                  <a:gd name="T72" fmla="*/ 2 w 1705"/>
                  <a:gd name="T73" fmla="*/ 2 h 439"/>
                  <a:gd name="T74" fmla="*/ 1 w 1705"/>
                  <a:gd name="T75" fmla="*/ 2 h 439"/>
                  <a:gd name="T76" fmla="*/ 1 w 1705"/>
                  <a:gd name="T77" fmla="*/ 2 h 439"/>
                  <a:gd name="T78" fmla="*/ 1 w 1705"/>
                  <a:gd name="T79" fmla="*/ 2 h 439"/>
                  <a:gd name="T80" fmla="*/ 1 w 1705"/>
                  <a:gd name="T81" fmla="*/ 2 h 439"/>
                  <a:gd name="T82" fmla="*/ 0 w 1705"/>
                  <a:gd name="T83" fmla="*/ 2 h 439"/>
                  <a:gd name="T84" fmla="*/ 0 w 1705"/>
                  <a:gd name="T85" fmla="*/ 2 h 439"/>
                  <a:gd name="T86" fmla="*/ 0 w 1705"/>
                  <a:gd name="T87" fmla="*/ 2 h 4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5"/>
                  <a:gd name="T133" fmla="*/ 0 h 439"/>
                  <a:gd name="T134" fmla="*/ 1705 w 1705"/>
                  <a:gd name="T135" fmla="*/ 439 h 4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5" h="439">
                    <a:moveTo>
                      <a:pt x="1705" y="0"/>
                    </a:moveTo>
                    <a:lnTo>
                      <a:pt x="1699" y="8"/>
                    </a:lnTo>
                    <a:lnTo>
                      <a:pt x="1693" y="17"/>
                    </a:lnTo>
                    <a:lnTo>
                      <a:pt x="1688" y="25"/>
                    </a:lnTo>
                    <a:lnTo>
                      <a:pt x="1681" y="33"/>
                    </a:lnTo>
                    <a:lnTo>
                      <a:pt x="1675" y="42"/>
                    </a:lnTo>
                    <a:lnTo>
                      <a:pt x="1668" y="50"/>
                    </a:lnTo>
                    <a:lnTo>
                      <a:pt x="1662" y="58"/>
                    </a:lnTo>
                    <a:lnTo>
                      <a:pt x="1655" y="67"/>
                    </a:lnTo>
                    <a:lnTo>
                      <a:pt x="1648" y="75"/>
                    </a:lnTo>
                    <a:lnTo>
                      <a:pt x="1641" y="82"/>
                    </a:lnTo>
                    <a:lnTo>
                      <a:pt x="1633" y="90"/>
                    </a:lnTo>
                    <a:lnTo>
                      <a:pt x="1625" y="98"/>
                    </a:lnTo>
                    <a:lnTo>
                      <a:pt x="1618" y="106"/>
                    </a:lnTo>
                    <a:lnTo>
                      <a:pt x="1610" y="114"/>
                    </a:lnTo>
                    <a:lnTo>
                      <a:pt x="1602" y="121"/>
                    </a:lnTo>
                    <a:lnTo>
                      <a:pt x="1593" y="129"/>
                    </a:lnTo>
                    <a:lnTo>
                      <a:pt x="1585" y="137"/>
                    </a:lnTo>
                    <a:lnTo>
                      <a:pt x="1576" y="145"/>
                    </a:lnTo>
                    <a:lnTo>
                      <a:pt x="1568" y="152"/>
                    </a:lnTo>
                    <a:lnTo>
                      <a:pt x="1559" y="160"/>
                    </a:lnTo>
                    <a:lnTo>
                      <a:pt x="1550" y="166"/>
                    </a:lnTo>
                    <a:lnTo>
                      <a:pt x="1541" y="174"/>
                    </a:lnTo>
                    <a:lnTo>
                      <a:pt x="1532" y="181"/>
                    </a:lnTo>
                    <a:lnTo>
                      <a:pt x="1522" y="188"/>
                    </a:lnTo>
                    <a:lnTo>
                      <a:pt x="1513" y="195"/>
                    </a:lnTo>
                    <a:lnTo>
                      <a:pt x="1503" y="202"/>
                    </a:lnTo>
                    <a:lnTo>
                      <a:pt x="1493" y="208"/>
                    </a:lnTo>
                    <a:lnTo>
                      <a:pt x="1483" y="215"/>
                    </a:lnTo>
                    <a:lnTo>
                      <a:pt x="1473" y="222"/>
                    </a:lnTo>
                    <a:lnTo>
                      <a:pt x="1463" y="229"/>
                    </a:lnTo>
                    <a:lnTo>
                      <a:pt x="1453" y="235"/>
                    </a:lnTo>
                    <a:lnTo>
                      <a:pt x="1442" y="241"/>
                    </a:lnTo>
                    <a:lnTo>
                      <a:pt x="1431" y="247"/>
                    </a:lnTo>
                    <a:lnTo>
                      <a:pt x="1421" y="254"/>
                    </a:lnTo>
                    <a:lnTo>
                      <a:pt x="1409" y="260"/>
                    </a:lnTo>
                    <a:lnTo>
                      <a:pt x="1399" y="266"/>
                    </a:lnTo>
                    <a:lnTo>
                      <a:pt x="1388" y="272"/>
                    </a:lnTo>
                    <a:lnTo>
                      <a:pt x="1376" y="278"/>
                    </a:lnTo>
                    <a:lnTo>
                      <a:pt x="1365" y="283"/>
                    </a:lnTo>
                    <a:lnTo>
                      <a:pt x="1354" y="289"/>
                    </a:lnTo>
                    <a:lnTo>
                      <a:pt x="1341" y="295"/>
                    </a:lnTo>
                    <a:lnTo>
                      <a:pt x="1330" y="300"/>
                    </a:lnTo>
                    <a:lnTo>
                      <a:pt x="1317" y="305"/>
                    </a:lnTo>
                    <a:lnTo>
                      <a:pt x="1306" y="311"/>
                    </a:lnTo>
                    <a:lnTo>
                      <a:pt x="1294" y="315"/>
                    </a:lnTo>
                    <a:lnTo>
                      <a:pt x="1281" y="321"/>
                    </a:lnTo>
                    <a:lnTo>
                      <a:pt x="1269" y="325"/>
                    </a:lnTo>
                    <a:lnTo>
                      <a:pt x="1256" y="331"/>
                    </a:lnTo>
                    <a:lnTo>
                      <a:pt x="1244" y="336"/>
                    </a:lnTo>
                    <a:lnTo>
                      <a:pt x="1231" y="340"/>
                    </a:lnTo>
                    <a:lnTo>
                      <a:pt x="1218" y="345"/>
                    </a:lnTo>
                    <a:lnTo>
                      <a:pt x="1205" y="349"/>
                    </a:lnTo>
                    <a:lnTo>
                      <a:pt x="1191" y="354"/>
                    </a:lnTo>
                    <a:lnTo>
                      <a:pt x="1179" y="357"/>
                    </a:lnTo>
                    <a:lnTo>
                      <a:pt x="1165" y="362"/>
                    </a:lnTo>
                    <a:lnTo>
                      <a:pt x="1153" y="366"/>
                    </a:lnTo>
                    <a:lnTo>
                      <a:pt x="1139" y="370"/>
                    </a:lnTo>
                    <a:lnTo>
                      <a:pt x="1126" y="373"/>
                    </a:lnTo>
                    <a:lnTo>
                      <a:pt x="1112" y="378"/>
                    </a:lnTo>
                    <a:lnTo>
                      <a:pt x="1098" y="381"/>
                    </a:lnTo>
                    <a:lnTo>
                      <a:pt x="1085" y="384"/>
                    </a:lnTo>
                    <a:lnTo>
                      <a:pt x="1071" y="388"/>
                    </a:lnTo>
                    <a:lnTo>
                      <a:pt x="1057" y="391"/>
                    </a:lnTo>
                    <a:lnTo>
                      <a:pt x="1043" y="395"/>
                    </a:lnTo>
                    <a:lnTo>
                      <a:pt x="1029" y="397"/>
                    </a:lnTo>
                    <a:lnTo>
                      <a:pt x="1014" y="400"/>
                    </a:lnTo>
                    <a:lnTo>
                      <a:pt x="1001" y="403"/>
                    </a:lnTo>
                    <a:lnTo>
                      <a:pt x="986" y="406"/>
                    </a:lnTo>
                    <a:lnTo>
                      <a:pt x="972" y="408"/>
                    </a:lnTo>
                    <a:lnTo>
                      <a:pt x="957" y="411"/>
                    </a:lnTo>
                    <a:lnTo>
                      <a:pt x="943" y="413"/>
                    </a:lnTo>
                    <a:lnTo>
                      <a:pt x="928" y="416"/>
                    </a:lnTo>
                    <a:lnTo>
                      <a:pt x="913" y="417"/>
                    </a:lnTo>
                    <a:lnTo>
                      <a:pt x="898" y="420"/>
                    </a:lnTo>
                    <a:lnTo>
                      <a:pt x="884" y="422"/>
                    </a:lnTo>
                    <a:lnTo>
                      <a:pt x="869" y="424"/>
                    </a:lnTo>
                    <a:lnTo>
                      <a:pt x="854" y="425"/>
                    </a:lnTo>
                    <a:lnTo>
                      <a:pt x="838" y="428"/>
                    </a:lnTo>
                    <a:lnTo>
                      <a:pt x="824" y="429"/>
                    </a:lnTo>
                    <a:lnTo>
                      <a:pt x="809" y="430"/>
                    </a:lnTo>
                    <a:lnTo>
                      <a:pt x="794" y="432"/>
                    </a:lnTo>
                    <a:lnTo>
                      <a:pt x="778" y="433"/>
                    </a:lnTo>
                    <a:lnTo>
                      <a:pt x="763" y="434"/>
                    </a:lnTo>
                    <a:lnTo>
                      <a:pt x="749" y="434"/>
                    </a:lnTo>
                    <a:lnTo>
                      <a:pt x="733" y="435"/>
                    </a:lnTo>
                    <a:lnTo>
                      <a:pt x="718" y="437"/>
                    </a:lnTo>
                    <a:lnTo>
                      <a:pt x="703" y="437"/>
                    </a:lnTo>
                    <a:lnTo>
                      <a:pt x="687" y="438"/>
                    </a:lnTo>
                    <a:lnTo>
                      <a:pt x="672" y="438"/>
                    </a:lnTo>
                    <a:lnTo>
                      <a:pt x="657" y="439"/>
                    </a:lnTo>
                    <a:lnTo>
                      <a:pt x="642" y="439"/>
                    </a:lnTo>
                    <a:lnTo>
                      <a:pt x="626" y="439"/>
                    </a:lnTo>
                    <a:lnTo>
                      <a:pt x="611" y="439"/>
                    </a:lnTo>
                    <a:lnTo>
                      <a:pt x="595" y="439"/>
                    </a:lnTo>
                    <a:lnTo>
                      <a:pt x="579" y="439"/>
                    </a:lnTo>
                    <a:lnTo>
                      <a:pt x="565" y="438"/>
                    </a:lnTo>
                    <a:lnTo>
                      <a:pt x="549" y="438"/>
                    </a:lnTo>
                    <a:lnTo>
                      <a:pt x="533" y="437"/>
                    </a:lnTo>
                    <a:lnTo>
                      <a:pt x="518" y="437"/>
                    </a:lnTo>
                    <a:lnTo>
                      <a:pt x="502" y="435"/>
                    </a:lnTo>
                    <a:lnTo>
                      <a:pt x="486" y="434"/>
                    </a:lnTo>
                    <a:lnTo>
                      <a:pt x="470" y="434"/>
                    </a:lnTo>
                    <a:lnTo>
                      <a:pt x="456" y="433"/>
                    </a:lnTo>
                    <a:lnTo>
                      <a:pt x="440" y="432"/>
                    </a:lnTo>
                    <a:lnTo>
                      <a:pt x="424" y="430"/>
                    </a:lnTo>
                    <a:lnTo>
                      <a:pt x="408" y="429"/>
                    </a:lnTo>
                    <a:lnTo>
                      <a:pt x="393" y="428"/>
                    </a:lnTo>
                    <a:lnTo>
                      <a:pt x="377" y="425"/>
                    </a:lnTo>
                    <a:lnTo>
                      <a:pt x="361" y="424"/>
                    </a:lnTo>
                    <a:lnTo>
                      <a:pt x="347" y="422"/>
                    </a:lnTo>
                    <a:lnTo>
                      <a:pt x="331" y="421"/>
                    </a:lnTo>
                    <a:lnTo>
                      <a:pt x="316" y="418"/>
                    </a:lnTo>
                    <a:lnTo>
                      <a:pt x="300" y="416"/>
                    </a:lnTo>
                    <a:lnTo>
                      <a:pt x="285" y="414"/>
                    </a:lnTo>
                    <a:lnTo>
                      <a:pt x="269" y="412"/>
                    </a:lnTo>
                    <a:lnTo>
                      <a:pt x="255" y="409"/>
                    </a:lnTo>
                    <a:lnTo>
                      <a:pt x="239" y="407"/>
                    </a:lnTo>
                    <a:lnTo>
                      <a:pt x="224" y="404"/>
                    </a:lnTo>
                    <a:lnTo>
                      <a:pt x="209" y="401"/>
                    </a:lnTo>
                    <a:lnTo>
                      <a:pt x="193" y="399"/>
                    </a:lnTo>
                    <a:lnTo>
                      <a:pt x="179" y="396"/>
                    </a:lnTo>
                    <a:lnTo>
                      <a:pt x="164" y="392"/>
                    </a:lnTo>
                    <a:lnTo>
                      <a:pt x="149" y="390"/>
                    </a:lnTo>
                    <a:lnTo>
                      <a:pt x="133" y="387"/>
                    </a:lnTo>
                    <a:lnTo>
                      <a:pt x="118" y="383"/>
                    </a:lnTo>
                    <a:lnTo>
                      <a:pt x="104" y="380"/>
                    </a:lnTo>
                    <a:lnTo>
                      <a:pt x="89" y="376"/>
                    </a:lnTo>
                    <a:lnTo>
                      <a:pt x="74" y="373"/>
                    </a:lnTo>
                    <a:lnTo>
                      <a:pt x="59" y="369"/>
                    </a:lnTo>
                    <a:lnTo>
                      <a:pt x="45" y="365"/>
                    </a:lnTo>
                    <a:lnTo>
                      <a:pt x="30" y="362"/>
                    </a:lnTo>
                    <a:lnTo>
                      <a:pt x="15" y="357"/>
                    </a:lnTo>
                    <a:lnTo>
                      <a:pt x="0" y="353"/>
                    </a:lnTo>
                  </a:path>
                </a:pathLst>
              </a:custGeom>
              <a:noFill/>
              <a:ln w="7938">
                <a:solidFill>
                  <a:srgbClr val="000000"/>
                </a:solidFill>
                <a:prstDash val="solid"/>
                <a:round/>
                <a:headEnd/>
                <a:tailEnd/>
              </a:ln>
            </p:spPr>
            <p:txBody>
              <a:bodyPr/>
              <a:lstStyle/>
              <a:p>
                <a:endParaRPr lang="en-US"/>
              </a:p>
            </p:txBody>
          </p:sp>
          <p:sp>
            <p:nvSpPr>
              <p:cNvPr id="52732" name="Freeform 5590"/>
              <p:cNvSpPr>
                <a:spLocks/>
              </p:cNvSpPr>
              <p:nvPr/>
            </p:nvSpPr>
            <p:spPr bwMode="auto">
              <a:xfrm>
                <a:off x="4111" y="2499"/>
                <a:ext cx="5" cy="6"/>
              </a:xfrm>
              <a:custGeom>
                <a:avLst/>
                <a:gdLst>
                  <a:gd name="T0" fmla="*/ 0 w 31"/>
                  <a:gd name="T1" fmla="*/ 0 h 34"/>
                  <a:gd name="T2" fmla="*/ 0 w 31"/>
                  <a:gd name="T3" fmla="*/ 0 h 34"/>
                  <a:gd name="T4" fmla="*/ 0 w 31"/>
                  <a:gd name="T5" fmla="*/ 0 h 34"/>
                  <a:gd name="T6" fmla="*/ 0 w 31"/>
                  <a:gd name="T7" fmla="*/ 0 h 34"/>
                  <a:gd name="T8" fmla="*/ 0 w 31"/>
                  <a:gd name="T9" fmla="*/ 0 h 34"/>
                  <a:gd name="T10" fmla="*/ 0 w 31"/>
                  <a:gd name="T11" fmla="*/ 0 h 34"/>
                  <a:gd name="T12" fmla="*/ 0 w 31"/>
                  <a:gd name="T13" fmla="*/ 0 h 34"/>
                  <a:gd name="T14" fmla="*/ 0 w 31"/>
                  <a:gd name="T15" fmla="*/ 0 h 34"/>
                  <a:gd name="T16" fmla="*/ 0 w 31"/>
                  <a:gd name="T17" fmla="*/ 0 h 34"/>
                  <a:gd name="T18" fmla="*/ 0 w 31"/>
                  <a:gd name="T19" fmla="*/ 0 h 34"/>
                  <a:gd name="T20" fmla="*/ 0 w 31"/>
                  <a:gd name="T21" fmla="*/ 0 h 34"/>
                  <a:gd name="T22" fmla="*/ 0 w 31"/>
                  <a:gd name="T23" fmla="*/ 0 h 34"/>
                  <a:gd name="T24" fmla="*/ 0 w 31"/>
                  <a:gd name="T25" fmla="*/ 0 h 34"/>
                  <a:gd name="T26" fmla="*/ 0 w 31"/>
                  <a:gd name="T27" fmla="*/ 0 h 34"/>
                  <a:gd name="T28" fmla="*/ 0 w 31"/>
                  <a:gd name="T29" fmla="*/ 0 h 34"/>
                  <a:gd name="T30" fmla="*/ 0 w 31"/>
                  <a:gd name="T31" fmla="*/ 0 h 34"/>
                  <a:gd name="T32" fmla="*/ 0 w 31"/>
                  <a:gd name="T33" fmla="*/ 0 h 34"/>
                  <a:gd name="T34" fmla="*/ 0 w 31"/>
                  <a:gd name="T35" fmla="*/ 0 h 34"/>
                  <a:gd name="T36" fmla="*/ 0 w 31"/>
                  <a:gd name="T37" fmla="*/ 0 h 34"/>
                  <a:gd name="T38" fmla="*/ 0 w 31"/>
                  <a:gd name="T39" fmla="*/ 0 h 34"/>
                  <a:gd name="T40" fmla="*/ 0 w 31"/>
                  <a:gd name="T41" fmla="*/ 0 h 34"/>
                  <a:gd name="T42" fmla="*/ 0 w 31"/>
                  <a:gd name="T43" fmla="*/ 0 h 34"/>
                  <a:gd name="T44" fmla="*/ 0 w 31"/>
                  <a:gd name="T45" fmla="*/ 0 h 34"/>
                  <a:gd name="T46" fmla="*/ 0 w 31"/>
                  <a:gd name="T47" fmla="*/ 0 h 34"/>
                  <a:gd name="T48" fmla="*/ 0 w 31"/>
                  <a:gd name="T49" fmla="*/ 0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34"/>
                  <a:gd name="T77" fmla="*/ 31 w 31"/>
                  <a:gd name="T78" fmla="*/ 34 h 3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34">
                    <a:moveTo>
                      <a:pt x="31" y="34"/>
                    </a:moveTo>
                    <a:lnTo>
                      <a:pt x="27" y="31"/>
                    </a:lnTo>
                    <a:lnTo>
                      <a:pt x="24" y="29"/>
                    </a:lnTo>
                    <a:lnTo>
                      <a:pt x="20" y="27"/>
                    </a:lnTo>
                    <a:lnTo>
                      <a:pt x="17" y="25"/>
                    </a:lnTo>
                    <a:lnTo>
                      <a:pt x="15" y="22"/>
                    </a:lnTo>
                    <a:lnTo>
                      <a:pt x="12" y="21"/>
                    </a:lnTo>
                    <a:lnTo>
                      <a:pt x="10" y="19"/>
                    </a:lnTo>
                    <a:lnTo>
                      <a:pt x="8" y="18"/>
                    </a:lnTo>
                    <a:lnTo>
                      <a:pt x="7" y="17"/>
                    </a:lnTo>
                    <a:lnTo>
                      <a:pt x="6" y="15"/>
                    </a:lnTo>
                    <a:lnTo>
                      <a:pt x="3" y="13"/>
                    </a:lnTo>
                    <a:lnTo>
                      <a:pt x="3" y="12"/>
                    </a:lnTo>
                    <a:lnTo>
                      <a:pt x="2" y="11"/>
                    </a:lnTo>
                    <a:lnTo>
                      <a:pt x="1" y="10"/>
                    </a:lnTo>
                    <a:lnTo>
                      <a:pt x="1" y="9"/>
                    </a:lnTo>
                    <a:lnTo>
                      <a:pt x="0" y="8"/>
                    </a:lnTo>
                    <a:lnTo>
                      <a:pt x="0" y="6"/>
                    </a:lnTo>
                    <a:lnTo>
                      <a:pt x="0" y="5"/>
                    </a:lnTo>
                    <a:lnTo>
                      <a:pt x="0" y="4"/>
                    </a:lnTo>
                    <a:lnTo>
                      <a:pt x="0" y="3"/>
                    </a:lnTo>
                    <a:lnTo>
                      <a:pt x="0" y="2"/>
                    </a:lnTo>
                    <a:lnTo>
                      <a:pt x="1" y="1"/>
                    </a:lnTo>
                    <a:lnTo>
                      <a:pt x="1" y="0"/>
                    </a:lnTo>
                  </a:path>
                </a:pathLst>
              </a:custGeom>
              <a:noFill/>
              <a:ln w="7938">
                <a:solidFill>
                  <a:srgbClr val="000000"/>
                </a:solidFill>
                <a:prstDash val="solid"/>
                <a:round/>
                <a:headEnd/>
                <a:tailEnd/>
              </a:ln>
            </p:spPr>
            <p:txBody>
              <a:bodyPr/>
              <a:lstStyle/>
              <a:p>
                <a:endParaRPr lang="en-US"/>
              </a:p>
            </p:txBody>
          </p:sp>
          <p:sp>
            <p:nvSpPr>
              <p:cNvPr id="52733" name="Freeform 5591"/>
              <p:cNvSpPr>
                <a:spLocks/>
              </p:cNvSpPr>
              <p:nvPr/>
            </p:nvSpPr>
            <p:spPr bwMode="auto">
              <a:xfrm>
                <a:off x="3721" y="2454"/>
                <a:ext cx="4" cy="43"/>
              </a:xfrm>
              <a:custGeom>
                <a:avLst/>
                <a:gdLst>
                  <a:gd name="T0" fmla="*/ 0 w 24"/>
                  <a:gd name="T1" fmla="*/ 0 h 260"/>
                  <a:gd name="T2" fmla="*/ 0 w 24"/>
                  <a:gd name="T3" fmla="*/ 0 h 260"/>
                  <a:gd name="T4" fmla="*/ 0 w 24"/>
                  <a:gd name="T5" fmla="*/ 0 h 260"/>
                  <a:gd name="T6" fmla="*/ 0 w 24"/>
                  <a:gd name="T7" fmla="*/ 0 h 260"/>
                  <a:gd name="T8" fmla="*/ 0 w 24"/>
                  <a:gd name="T9" fmla="*/ 0 h 260"/>
                  <a:gd name="T10" fmla="*/ 0 w 24"/>
                  <a:gd name="T11" fmla="*/ 0 h 260"/>
                  <a:gd name="T12" fmla="*/ 0 w 24"/>
                  <a:gd name="T13" fmla="*/ 0 h 260"/>
                  <a:gd name="T14" fmla="*/ 0 w 24"/>
                  <a:gd name="T15" fmla="*/ 0 h 260"/>
                  <a:gd name="T16" fmla="*/ 0 w 24"/>
                  <a:gd name="T17" fmla="*/ 1 h 260"/>
                  <a:gd name="T18" fmla="*/ 0 w 24"/>
                  <a:gd name="T19" fmla="*/ 1 h 260"/>
                  <a:gd name="T20" fmla="*/ 0 w 24"/>
                  <a:gd name="T21" fmla="*/ 1 h 260"/>
                  <a:gd name="T22" fmla="*/ 0 w 24"/>
                  <a:gd name="T23" fmla="*/ 1 h 260"/>
                  <a:gd name="T24" fmla="*/ 0 w 24"/>
                  <a:gd name="T25" fmla="*/ 1 h 260"/>
                  <a:gd name="T26" fmla="*/ 0 w 24"/>
                  <a:gd name="T27" fmla="*/ 1 h 260"/>
                  <a:gd name="T28" fmla="*/ 0 w 24"/>
                  <a:gd name="T29" fmla="*/ 1 h 260"/>
                  <a:gd name="T30" fmla="*/ 0 w 24"/>
                  <a:gd name="T31" fmla="*/ 1 h 260"/>
                  <a:gd name="T32" fmla="*/ 0 w 24"/>
                  <a:gd name="T33" fmla="*/ 1 h 2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0"/>
                  <a:gd name="T53" fmla="*/ 24 w 24"/>
                  <a:gd name="T54" fmla="*/ 260 h 2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0">
                    <a:moveTo>
                      <a:pt x="20" y="0"/>
                    </a:moveTo>
                    <a:lnTo>
                      <a:pt x="15" y="17"/>
                    </a:lnTo>
                    <a:lnTo>
                      <a:pt x="11" y="33"/>
                    </a:lnTo>
                    <a:lnTo>
                      <a:pt x="7" y="49"/>
                    </a:lnTo>
                    <a:lnTo>
                      <a:pt x="5" y="65"/>
                    </a:lnTo>
                    <a:lnTo>
                      <a:pt x="3" y="82"/>
                    </a:lnTo>
                    <a:lnTo>
                      <a:pt x="2" y="98"/>
                    </a:lnTo>
                    <a:lnTo>
                      <a:pt x="0" y="115"/>
                    </a:lnTo>
                    <a:lnTo>
                      <a:pt x="0" y="131"/>
                    </a:lnTo>
                    <a:lnTo>
                      <a:pt x="0" y="147"/>
                    </a:lnTo>
                    <a:lnTo>
                      <a:pt x="3" y="164"/>
                    </a:lnTo>
                    <a:lnTo>
                      <a:pt x="4" y="180"/>
                    </a:lnTo>
                    <a:lnTo>
                      <a:pt x="7" y="195"/>
                    </a:lnTo>
                    <a:lnTo>
                      <a:pt x="11" y="212"/>
                    </a:lnTo>
                    <a:lnTo>
                      <a:pt x="14" y="228"/>
                    </a:lnTo>
                    <a:lnTo>
                      <a:pt x="19" y="244"/>
                    </a:lnTo>
                    <a:lnTo>
                      <a:pt x="24" y="260"/>
                    </a:lnTo>
                  </a:path>
                </a:pathLst>
              </a:custGeom>
              <a:noFill/>
              <a:ln w="7938">
                <a:solidFill>
                  <a:srgbClr val="000000"/>
                </a:solidFill>
                <a:prstDash val="solid"/>
                <a:round/>
                <a:headEnd/>
                <a:tailEnd/>
              </a:ln>
            </p:spPr>
            <p:txBody>
              <a:bodyPr/>
              <a:lstStyle/>
              <a:p>
                <a:endParaRPr lang="en-US"/>
              </a:p>
            </p:txBody>
          </p:sp>
          <p:sp>
            <p:nvSpPr>
              <p:cNvPr id="52734" name="Freeform 5592"/>
              <p:cNvSpPr>
                <a:spLocks/>
              </p:cNvSpPr>
              <p:nvPr/>
            </p:nvSpPr>
            <p:spPr bwMode="auto">
              <a:xfrm>
                <a:off x="4112" y="2454"/>
                <a:ext cx="3" cy="27"/>
              </a:xfrm>
              <a:custGeom>
                <a:avLst/>
                <a:gdLst>
                  <a:gd name="T0" fmla="*/ 0 w 20"/>
                  <a:gd name="T1" fmla="*/ 1 h 167"/>
                  <a:gd name="T2" fmla="*/ 0 w 20"/>
                  <a:gd name="T3" fmla="*/ 1 h 167"/>
                  <a:gd name="T4" fmla="*/ 0 w 20"/>
                  <a:gd name="T5" fmla="*/ 0 h 167"/>
                  <a:gd name="T6" fmla="*/ 0 w 20"/>
                  <a:gd name="T7" fmla="*/ 0 h 167"/>
                  <a:gd name="T8" fmla="*/ 0 w 20"/>
                  <a:gd name="T9" fmla="*/ 0 h 167"/>
                  <a:gd name="T10" fmla="*/ 0 w 20"/>
                  <a:gd name="T11" fmla="*/ 0 h 167"/>
                  <a:gd name="T12" fmla="*/ 0 w 20"/>
                  <a:gd name="T13" fmla="*/ 0 h 167"/>
                  <a:gd name="T14" fmla="*/ 0 w 20"/>
                  <a:gd name="T15" fmla="*/ 0 h 167"/>
                  <a:gd name="T16" fmla="*/ 0 w 20"/>
                  <a:gd name="T17" fmla="*/ 0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67"/>
                  <a:gd name="T29" fmla="*/ 20 w 20"/>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67">
                    <a:moveTo>
                      <a:pt x="18" y="167"/>
                    </a:moveTo>
                    <a:lnTo>
                      <a:pt x="19" y="147"/>
                    </a:lnTo>
                    <a:lnTo>
                      <a:pt x="20" y="125"/>
                    </a:lnTo>
                    <a:lnTo>
                      <a:pt x="19" y="105"/>
                    </a:lnTo>
                    <a:lnTo>
                      <a:pt x="18" y="83"/>
                    </a:lnTo>
                    <a:lnTo>
                      <a:pt x="14" y="63"/>
                    </a:lnTo>
                    <a:lnTo>
                      <a:pt x="11" y="42"/>
                    </a:lnTo>
                    <a:lnTo>
                      <a:pt x="6" y="21"/>
                    </a:lnTo>
                    <a:lnTo>
                      <a:pt x="0" y="0"/>
                    </a:lnTo>
                  </a:path>
                </a:pathLst>
              </a:custGeom>
              <a:noFill/>
              <a:ln w="7938">
                <a:solidFill>
                  <a:srgbClr val="000000"/>
                </a:solidFill>
                <a:prstDash val="solid"/>
                <a:round/>
                <a:headEnd/>
                <a:tailEnd/>
              </a:ln>
            </p:spPr>
            <p:txBody>
              <a:bodyPr/>
              <a:lstStyle/>
              <a:p>
                <a:endParaRPr lang="en-US"/>
              </a:p>
            </p:txBody>
          </p:sp>
          <p:sp>
            <p:nvSpPr>
              <p:cNvPr id="52735" name="Freeform 5593"/>
              <p:cNvSpPr>
                <a:spLocks/>
              </p:cNvSpPr>
              <p:nvPr/>
            </p:nvSpPr>
            <p:spPr bwMode="auto">
              <a:xfrm>
                <a:off x="4109" y="2496"/>
                <a:ext cx="3" cy="8"/>
              </a:xfrm>
              <a:custGeom>
                <a:avLst/>
                <a:gdLst>
                  <a:gd name="T0" fmla="*/ 0 w 20"/>
                  <a:gd name="T1" fmla="*/ 0 h 49"/>
                  <a:gd name="T2" fmla="*/ 0 w 20"/>
                  <a:gd name="T3" fmla="*/ 0 h 49"/>
                  <a:gd name="T4" fmla="*/ 0 w 20"/>
                  <a:gd name="T5" fmla="*/ 0 h 49"/>
                  <a:gd name="T6" fmla="*/ 0 w 20"/>
                  <a:gd name="T7" fmla="*/ 0 h 49"/>
                  <a:gd name="T8" fmla="*/ 0 w 20"/>
                  <a:gd name="T9" fmla="*/ 0 h 49"/>
                  <a:gd name="T10" fmla="*/ 0 60000 65536"/>
                  <a:gd name="T11" fmla="*/ 0 60000 65536"/>
                  <a:gd name="T12" fmla="*/ 0 60000 65536"/>
                  <a:gd name="T13" fmla="*/ 0 60000 65536"/>
                  <a:gd name="T14" fmla="*/ 0 60000 65536"/>
                  <a:gd name="T15" fmla="*/ 0 w 20"/>
                  <a:gd name="T16" fmla="*/ 0 h 49"/>
                  <a:gd name="T17" fmla="*/ 20 w 20"/>
                  <a:gd name="T18" fmla="*/ 49 h 49"/>
                </a:gdLst>
                <a:ahLst/>
                <a:cxnLst>
                  <a:cxn ang="T10">
                    <a:pos x="T0" y="T1"/>
                  </a:cxn>
                  <a:cxn ang="T11">
                    <a:pos x="T2" y="T3"/>
                  </a:cxn>
                  <a:cxn ang="T12">
                    <a:pos x="T4" y="T5"/>
                  </a:cxn>
                  <a:cxn ang="T13">
                    <a:pos x="T6" y="T7"/>
                  </a:cxn>
                  <a:cxn ang="T14">
                    <a:pos x="T8" y="T9"/>
                  </a:cxn>
                </a:cxnLst>
                <a:rect l="T15" t="T16" r="T17" b="T18"/>
                <a:pathLst>
                  <a:path w="20" h="49">
                    <a:moveTo>
                      <a:pt x="0" y="49"/>
                    </a:moveTo>
                    <a:lnTo>
                      <a:pt x="6" y="36"/>
                    </a:lnTo>
                    <a:lnTo>
                      <a:pt x="10" y="24"/>
                    </a:lnTo>
                    <a:lnTo>
                      <a:pt x="15" y="13"/>
                    </a:lnTo>
                    <a:lnTo>
                      <a:pt x="20" y="0"/>
                    </a:lnTo>
                  </a:path>
                </a:pathLst>
              </a:custGeom>
              <a:noFill/>
              <a:ln w="7938">
                <a:solidFill>
                  <a:srgbClr val="000000"/>
                </a:solidFill>
                <a:prstDash val="solid"/>
                <a:round/>
                <a:headEnd/>
                <a:tailEnd/>
              </a:ln>
            </p:spPr>
            <p:txBody>
              <a:bodyPr/>
              <a:lstStyle/>
              <a:p>
                <a:endParaRPr lang="en-US"/>
              </a:p>
            </p:txBody>
          </p:sp>
          <p:sp>
            <p:nvSpPr>
              <p:cNvPr id="52736" name="Line 5594"/>
              <p:cNvSpPr>
                <a:spLocks noChangeShapeType="1"/>
              </p:cNvSpPr>
              <p:nvPr/>
            </p:nvSpPr>
            <p:spPr bwMode="auto">
              <a:xfrm>
                <a:off x="4154" y="2512"/>
                <a:ext cx="0" cy="0"/>
              </a:xfrm>
              <a:prstGeom prst="line">
                <a:avLst/>
              </a:prstGeom>
              <a:noFill/>
              <a:ln w="7938">
                <a:solidFill>
                  <a:srgbClr val="000000"/>
                </a:solidFill>
                <a:round/>
                <a:headEnd/>
                <a:tailEnd/>
              </a:ln>
            </p:spPr>
            <p:txBody>
              <a:bodyPr/>
              <a:lstStyle/>
              <a:p>
                <a:endParaRPr lang="en-US"/>
              </a:p>
            </p:txBody>
          </p:sp>
          <p:sp>
            <p:nvSpPr>
              <p:cNvPr id="52737" name="Line 5595"/>
              <p:cNvSpPr>
                <a:spLocks noChangeShapeType="1"/>
              </p:cNvSpPr>
              <p:nvPr/>
            </p:nvSpPr>
            <p:spPr bwMode="auto">
              <a:xfrm>
                <a:off x="4153" y="2496"/>
                <a:ext cx="0" cy="0"/>
              </a:xfrm>
              <a:prstGeom prst="line">
                <a:avLst/>
              </a:prstGeom>
              <a:noFill/>
              <a:ln w="7938">
                <a:solidFill>
                  <a:srgbClr val="000000"/>
                </a:solidFill>
                <a:round/>
                <a:headEnd/>
                <a:tailEnd/>
              </a:ln>
            </p:spPr>
            <p:txBody>
              <a:bodyPr/>
              <a:lstStyle/>
              <a:p>
                <a:endParaRPr lang="en-US"/>
              </a:p>
            </p:txBody>
          </p:sp>
          <p:sp>
            <p:nvSpPr>
              <p:cNvPr id="52738" name="Line 5596"/>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39" name="Line 5597"/>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0" name="Line 5598"/>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1" name="Line 5599"/>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2" name="Line 5600"/>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3" name="Line 5601"/>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4" name="Line 5602"/>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5" name="Line 5603"/>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6" name="Line 5604"/>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7" name="Line 5605"/>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8" name="Line 5606"/>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49" name="Line 5607"/>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0" name="Line 5608"/>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1" name="Line 5609"/>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2" name="Line 5610"/>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3" name="Line 5611"/>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4" name="Line 5612"/>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5" name="Line 5613"/>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6" name="Line 5614"/>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7" name="Line 5615"/>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8" name="Line 5616"/>
              <p:cNvSpPr>
                <a:spLocks noChangeShapeType="1"/>
              </p:cNvSpPr>
              <p:nvPr/>
            </p:nvSpPr>
            <p:spPr bwMode="auto">
              <a:xfrm flipH="1" flipV="1">
                <a:off x="4153" y="2496"/>
                <a:ext cx="1" cy="16"/>
              </a:xfrm>
              <a:prstGeom prst="line">
                <a:avLst/>
              </a:prstGeom>
              <a:noFill/>
              <a:ln w="7938">
                <a:solidFill>
                  <a:srgbClr val="000000"/>
                </a:solidFill>
                <a:round/>
                <a:headEnd/>
                <a:tailEnd/>
              </a:ln>
            </p:spPr>
            <p:txBody>
              <a:bodyPr/>
              <a:lstStyle/>
              <a:p>
                <a:endParaRPr lang="en-US"/>
              </a:p>
            </p:txBody>
          </p:sp>
          <p:sp>
            <p:nvSpPr>
              <p:cNvPr id="52759" name="Freeform 5617"/>
              <p:cNvSpPr>
                <a:spLocks/>
              </p:cNvSpPr>
              <p:nvPr/>
            </p:nvSpPr>
            <p:spPr bwMode="auto">
              <a:xfrm>
                <a:off x="3954" y="2604"/>
                <a:ext cx="40" cy="4"/>
              </a:xfrm>
              <a:custGeom>
                <a:avLst/>
                <a:gdLst>
                  <a:gd name="T0" fmla="*/ 1 w 239"/>
                  <a:gd name="T1" fmla="*/ 0 h 20"/>
                  <a:gd name="T2" fmla="*/ 1 w 239"/>
                  <a:gd name="T3" fmla="*/ 0 h 20"/>
                  <a:gd name="T4" fmla="*/ 1 w 239"/>
                  <a:gd name="T5" fmla="*/ 0 h 20"/>
                  <a:gd name="T6" fmla="*/ 1 w 239"/>
                  <a:gd name="T7" fmla="*/ 0 h 20"/>
                  <a:gd name="T8" fmla="*/ 1 w 239"/>
                  <a:gd name="T9" fmla="*/ 0 h 20"/>
                  <a:gd name="T10" fmla="*/ 1 w 239"/>
                  <a:gd name="T11" fmla="*/ 0 h 20"/>
                  <a:gd name="T12" fmla="*/ 0 w 239"/>
                  <a:gd name="T13" fmla="*/ 0 h 20"/>
                  <a:gd name="T14" fmla="*/ 0 w 239"/>
                  <a:gd name="T15" fmla="*/ 0 h 20"/>
                  <a:gd name="T16" fmla="*/ 0 w 23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9"/>
                  <a:gd name="T28" fmla="*/ 0 h 20"/>
                  <a:gd name="T29" fmla="*/ 239 w 23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9" h="20">
                    <a:moveTo>
                      <a:pt x="239" y="0"/>
                    </a:moveTo>
                    <a:lnTo>
                      <a:pt x="210" y="3"/>
                    </a:lnTo>
                    <a:lnTo>
                      <a:pt x="180" y="7"/>
                    </a:lnTo>
                    <a:lnTo>
                      <a:pt x="149" y="10"/>
                    </a:lnTo>
                    <a:lnTo>
                      <a:pt x="120" y="12"/>
                    </a:lnTo>
                    <a:lnTo>
                      <a:pt x="89" y="15"/>
                    </a:lnTo>
                    <a:lnTo>
                      <a:pt x="60" y="17"/>
                    </a:lnTo>
                    <a:lnTo>
                      <a:pt x="29" y="19"/>
                    </a:lnTo>
                    <a:lnTo>
                      <a:pt x="0" y="20"/>
                    </a:lnTo>
                  </a:path>
                </a:pathLst>
              </a:custGeom>
              <a:noFill/>
              <a:ln w="7938">
                <a:solidFill>
                  <a:srgbClr val="000000"/>
                </a:solidFill>
                <a:prstDash val="solid"/>
                <a:round/>
                <a:headEnd/>
                <a:tailEnd/>
              </a:ln>
            </p:spPr>
            <p:txBody>
              <a:bodyPr/>
              <a:lstStyle/>
              <a:p>
                <a:endParaRPr lang="en-US"/>
              </a:p>
            </p:txBody>
          </p:sp>
          <p:sp>
            <p:nvSpPr>
              <p:cNvPr id="52760" name="Freeform 5618"/>
              <p:cNvSpPr>
                <a:spLocks/>
              </p:cNvSpPr>
              <p:nvPr/>
            </p:nvSpPr>
            <p:spPr bwMode="auto">
              <a:xfrm>
                <a:off x="4048" y="2524"/>
                <a:ext cx="94" cy="68"/>
              </a:xfrm>
              <a:custGeom>
                <a:avLst/>
                <a:gdLst>
                  <a:gd name="T0" fmla="*/ 3 w 567"/>
                  <a:gd name="T1" fmla="*/ 0 h 408"/>
                  <a:gd name="T2" fmla="*/ 2 w 567"/>
                  <a:gd name="T3" fmla="*/ 0 h 408"/>
                  <a:gd name="T4" fmla="*/ 2 w 567"/>
                  <a:gd name="T5" fmla="*/ 0 h 408"/>
                  <a:gd name="T6" fmla="*/ 2 w 567"/>
                  <a:gd name="T7" fmla="*/ 0 h 408"/>
                  <a:gd name="T8" fmla="*/ 2 w 567"/>
                  <a:gd name="T9" fmla="*/ 0 h 408"/>
                  <a:gd name="T10" fmla="*/ 2 w 567"/>
                  <a:gd name="T11" fmla="*/ 0 h 408"/>
                  <a:gd name="T12" fmla="*/ 2 w 567"/>
                  <a:gd name="T13" fmla="*/ 1 h 408"/>
                  <a:gd name="T14" fmla="*/ 2 w 567"/>
                  <a:gd name="T15" fmla="*/ 1 h 408"/>
                  <a:gd name="T16" fmla="*/ 2 w 567"/>
                  <a:gd name="T17" fmla="*/ 1 h 408"/>
                  <a:gd name="T18" fmla="*/ 2 w 567"/>
                  <a:gd name="T19" fmla="*/ 1 h 408"/>
                  <a:gd name="T20" fmla="*/ 2 w 567"/>
                  <a:gd name="T21" fmla="*/ 1 h 408"/>
                  <a:gd name="T22" fmla="*/ 2 w 567"/>
                  <a:gd name="T23" fmla="*/ 1 h 408"/>
                  <a:gd name="T24" fmla="*/ 2 w 567"/>
                  <a:gd name="T25" fmla="*/ 1 h 408"/>
                  <a:gd name="T26" fmla="*/ 2 w 567"/>
                  <a:gd name="T27" fmla="*/ 1 h 408"/>
                  <a:gd name="T28" fmla="*/ 1 w 567"/>
                  <a:gd name="T29" fmla="*/ 1 h 408"/>
                  <a:gd name="T30" fmla="*/ 1 w 567"/>
                  <a:gd name="T31" fmla="*/ 1 h 408"/>
                  <a:gd name="T32" fmla="*/ 1 w 567"/>
                  <a:gd name="T33" fmla="*/ 1 h 408"/>
                  <a:gd name="T34" fmla="*/ 1 w 567"/>
                  <a:gd name="T35" fmla="*/ 2 h 408"/>
                  <a:gd name="T36" fmla="*/ 1 w 567"/>
                  <a:gd name="T37" fmla="*/ 2 h 408"/>
                  <a:gd name="T38" fmla="*/ 0 w 567"/>
                  <a:gd name="T39" fmla="*/ 2 h 408"/>
                  <a:gd name="T40" fmla="*/ 0 w 567"/>
                  <a:gd name="T41" fmla="*/ 2 h 408"/>
                  <a:gd name="T42" fmla="*/ 0 w 567"/>
                  <a:gd name="T43" fmla="*/ 2 h 408"/>
                  <a:gd name="T44" fmla="*/ 0 w 567"/>
                  <a:gd name="T45" fmla="*/ 2 h 4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67"/>
                  <a:gd name="T70" fmla="*/ 0 h 408"/>
                  <a:gd name="T71" fmla="*/ 567 w 567"/>
                  <a:gd name="T72" fmla="*/ 408 h 4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67" h="408">
                    <a:moveTo>
                      <a:pt x="567" y="0"/>
                    </a:moveTo>
                    <a:lnTo>
                      <a:pt x="556" y="20"/>
                    </a:lnTo>
                    <a:lnTo>
                      <a:pt x="544" y="38"/>
                    </a:lnTo>
                    <a:lnTo>
                      <a:pt x="531" y="56"/>
                    </a:lnTo>
                    <a:lnTo>
                      <a:pt x="517" y="73"/>
                    </a:lnTo>
                    <a:lnTo>
                      <a:pt x="504" y="90"/>
                    </a:lnTo>
                    <a:lnTo>
                      <a:pt x="489" y="107"/>
                    </a:lnTo>
                    <a:lnTo>
                      <a:pt x="474" y="123"/>
                    </a:lnTo>
                    <a:lnTo>
                      <a:pt x="459" y="139"/>
                    </a:lnTo>
                    <a:lnTo>
                      <a:pt x="444" y="155"/>
                    </a:lnTo>
                    <a:lnTo>
                      <a:pt x="427" y="171"/>
                    </a:lnTo>
                    <a:lnTo>
                      <a:pt x="411" y="185"/>
                    </a:lnTo>
                    <a:lnTo>
                      <a:pt x="392" y="199"/>
                    </a:lnTo>
                    <a:lnTo>
                      <a:pt x="357" y="227"/>
                    </a:lnTo>
                    <a:lnTo>
                      <a:pt x="321" y="252"/>
                    </a:lnTo>
                    <a:lnTo>
                      <a:pt x="283" y="277"/>
                    </a:lnTo>
                    <a:lnTo>
                      <a:pt x="244" y="300"/>
                    </a:lnTo>
                    <a:lnTo>
                      <a:pt x="204" y="322"/>
                    </a:lnTo>
                    <a:lnTo>
                      <a:pt x="164" y="342"/>
                    </a:lnTo>
                    <a:lnTo>
                      <a:pt x="123" y="360"/>
                    </a:lnTo>
                    <a:lnTo>
                      <a:pt x="82" y="378"/>
                    </a:lnTo>
                    <a:lnTo>
                      <a:pt x="40" y="393"/>
                    </a:lnTo>
                    <a:lnTo>
                      <a:pt x="0" y="408"/>
                    </a:lnTo>
                  </a:path>
                </a:pathLst>
              </a:custGeom>
              <a:noFill/>
              <a:ln w="7938">
                <a:solidFill>
                  <a:srgbClr val="000000"/>
                </a:solidFill>
                <a:prstDash val="solid"/>
                <a:round/>
                <a:headEnd/>
                <a:tailEnd/>
              </a:ln>
            </p:spPr>
            <p:txBody>
              <a:bodyPr/>
              <a:lstStyle/>
              <a:p>
                <a:endParaRPr lang="en-US"/>
              </a:p>
            </p:txBody>
          </p:sp>
          <p:sp>
            <p:nvSpPr>
              <p:cNvPr id="52761" name="Freeform 5619"/>
              <p:cNvSpPr>
                <a:spLocks/>
              </p:cNvSpPr>
              <p:nvPr/>
            </p:nvSpPr>
            <p:spPr bwMode="auto">
              <a:xfrm>
                <a:off x="4075" y="2368"/>
                <a:ext cx="15" cy="3"/>
              </a:xfrm>
              <a:custGeom>
                <a:avLst/>
                <a:gdLst>
                  <a:gd name="T0" fmla="*/ 1 w 86"/>
                  <a:gd name="T1" fmla="*/ 0 h 14"/>
                  <a:gd name="T2" fmla="*/ 0 w 86"/>
                  <a:gd name="T3" fmla="*/ 0 h 14"/>
                  <a:gd name="T4" fmla="*/ 0 w 86"/>
                  <a:gd name="T5" fmla="*/ 0 h 14"/>
                  <a:gd name="T6" fmla="*/ 0 w 86"/>
                  <a:gd name="T7" fmla="*/ 0 h 14"/>
                  <a:gd name="T8" fmla="*/ 0 w 86"/>
                  <a:gd name="T9" fmla="*/ 0 h 14"/>
                  <a:gd name="T10" fmla="*/ 0 w 86"/>
                  <a:gd name="T11" fmla="*/ 0 h 14"/>
                  <a:gd name="T12" fmla="*/ 0 w 86"/>
                  <a:gd name="T13" fmla="*/ 0 h 14"/>
                  <a:gd name="T14" fmla="*/ 0 w 86"/>
                  <a:gd name="T15" fmla="*/ 0 h 14"/>
                  <a:gd name="T16" fmla="*/ 0 w 86"/>
                  <a:gd name="T17" fmla="*/ 0 h 14"/>
                  <a:gd name="T18" fmla="*/ 0 w 86"/>
                  <a:gd name="T19" fmla="*/ 0 h 14"/>
                  <a:gd name="T20" fmla="*/ 0 w 86"/>
                  <a:gd name="T21" fmla="*/ 0 h 14"/>
                  <a:gd name="T22" fmla="*/ 0 w 86"/>
                  <a:gd name="T23" fmla="*/ 0 h 14"/>
                  <a:gd name="T24" fmla="*/ 0 w 86"/>
                  <a:gd name="T25" fmla="*/ 0 h 14"/>
                  <a:gd name="T26" fmla="*/ 0 w 86"/>
                  <a:gd name="T27" fmla="*/ 0 h 14"/>
                  <a:gd name="T28" fmla="*/ 0 w 86"/>
                  <a:gd name="T29" fmla="*/ 0 h 14"/>
                  <a:gd name="T30" fmla="*/ 0 w 86"/>
                  <a:gd name="T31" fmla="*/ 0 h 14"/>
                  <a:gd name="T32" fmla="*/ 0 w 86"/>
                  <a:gd name="T33" fmla="*/ 0 h 14"/>
                  <a:gd name="T34" fmla="*/ 0 w 86"/>
                  <a:gd name="T35" fmla="*/ 0 h 14"/>
                  <a:gd name="T36" fmla="*/ 0 w 86"/>
                  <a:gd name="T37" fmla="*/ 0 h 14"/>
                  <a:gd name="T38" fmla="*/ 0 w 86"/>
                  <a:gd name="T39" fmla="*/ 0 h 14"/>
                  <a:gd name="T40" fmla="*/ 0 w 86"/>
                  <a:gd name="T41" fmla="*/ 0 h 14"/>
                  <a:gd name="T42" fmla="*/ 0 w 86"/>
                  <a:gd name="T43" fmla="*/ 0 h 14"/>
                  <a:gd name="T44" fmla="*/ 0 w 86"/>
                  <a:gd name="T45" fmla="*/ 0 h 14"/>
                  <a:gd name="T46" fmla="*/ 0 w 86"/>
                  <a:gd name="T47" fmla="*/ 0 h 14"/>
                  <a:gd name="T48" fmla="*/ 0 w 86"/>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6"/>
                  <a:gd name="T76" fmla="*/ 0 h 14"/>
                  <a:gd name="T77" fmla="*/ 86 w 86"/>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6" h="14">
                    <a:moveTo>
                      <a:pt x="86" y="0"/>
                    </a:moveTo>
                    <a:lnTo>
                      <a:pt x="82" y="2"/>
                    </a:lnTo>
                    <a:lnTo>
                      <a:pt x="80" y="4"/>
                    </a:lnTo>
                    <a:lnTo>
                      <a:pt x="77" y="5"/>
                    </a:lnTo>
                    <a:lnTo>
                      <a:pt x="73" y="6"/>
                    </a:lnTo>
                    <a:lnTo>
                      <a:pt x="70" y="7"/>
                    </a:lnTo>
                    <a:lnTo>
                      <a:pt x="67" y="8"/>
                    </a:lnTo>
                    <a:lnTo>
                      <a:pt x="63" y="9"/>
                    </a:lnTo>
                    <a:lnTo>
                      <a:pt x="60" y="9"/>
                    </a:lnTo>
                    <a:lnTo>
                      <a:pt x="56" y="11"/>
                    </a:lnTo>
                    <a:lnTo>
                      <a:pt x="53" y="12"/>
                    </a:lnTo>
                    <a:lnTo>
                      <a:pt x="49" y="12"/>
                    </a:lnTo>
                    <a:lnTo>
                      <a:pt x="46" y="13"/>
                    </a:lnTo>
                    <a:lnTo>
                      <a:pt x="42" y="13"/>
                    </a:lnTo>
                    <a:lnTo>
                      <a:pt x="38" y="14"/>
                    </a:lnTo>
                    <a:lnTo>
                      <a:pt x="35" y="14"/>
                    </a:lnTo>
                    <a:lnTo>
                      <a:pt x="30" y="14"/>
                    </a:lnTo>
                    <a:lnTo>
                      <a:pt x="27" y="14"/>
                    </a:lnTo>
                    <a:lnTo>
                      <a:pt x="22" y="14"/>
                    </a:lnTo>
                    <a:lnTo>
                      <a:pt x="19" y="14"/>
                    </a:lnTo>
                    <a:lnTo>
                      <a:pt x="14" y="14"/>
                    </a:lnTo>
                    <a:lnTo>
                      <a:pt x="11" y="14"/>
                    </a:lnTo>
                    <a:lnTo>
                      <a:pt x="7" y="13"/>
                    </a:lnTo>
                    <a:lnTo>
                      <a:pt x="3" y="13"/>
                    </a:lnTo>
                    <a:lnTo>
                      <a:pt x="0" y="12"/>
                    </a:lnTo>
                  </a:path>
                </a:pathLst>
              </a:custGeom>
              <a:noFill/>
              <a:ln w="7938">
                <a:solidFill>
                  <a:srgbClr val="000000"/>
                </a:solidFill>
                <a:prstDash val="solid"/>
                <a:round/>
                <a:headEnd/>
                <a:tailEnd/>
              </a:ln>
            </p:spPr>
            <p:txBody>
              <a:bodyPr/>
              <a:lstStyle/>
              <a:p>
                <a:endParaRPr lang="en-US"/>
              </a:p>
            </p:txBody>
          </p:sp>
          <p:sp>
            <p:nvSpPr>
              <p:cNvPr id="52762" name="Freeform 5620"/>
              <p:cNvSpPr>
                <a:spLocks/>
              </p:cNvSpPr>
              <p:nvPr/>
            </p:nvSpPr>
            <p:spPr bwMode="auto">
              <a:xfrm>
                <a:off x="4068" y="2355"/>
                <a:ext cx="1" cy="0"/>
              </a:xfrm>
              <a:custGeom>
                <a:avLst/>
                <a:gdLst>
                  <a:gd name="T0" fmla="*/ 0 w 7"/>
                  <a:gd name="T1" fmla="*/ 0 h 3"/>
                  <a:gd name="T2" fmla="*/ 0 w 7"/>
                  <a:gd name="T3" fmla="*/ 0 h 3"/>
                  <a:gd name="T4" fmla="*/ 0 w 7"/>
                  <a:gd name="T5" fmla="*/ 0 h 3"/>
                  <a:gd name="T6" fmla="*/ 0 60000 65536"/>
                  <a:gd name="T7" fmla="*/ 0 60000 65536"/>
                  <a:gd name="T8" fmla="*/ 0 60000 65536"/>
                  <a:gd name="T9" fmla="*/ 0 w 7"/>
                  <a:gd name="T10" fmla="*/ 0 h 3"/>
                  <a:gd name="T11" fmla="*/ 7 w 7"/>
                  <a:gd name="T12" fmla="*/ 0 h 3"/>
                </a:gdLst>
                <a:ahLst/>
                <a:cxnLst>
                  <a:cxn ang="T6">
                    <a:pos x="T0" y="T1"/>
                  </a:cxn>
                  <a:cxn ang="T7">
                    <a:pos x="T2" y="T3"/>
                  </a:cxn>
                  <a:cxn ang="T8">
                    <a:pos x="T4" y="T5"/>
                  </a:cxn>
                </a:cxnLst>
                <a:rect l="T9" t="T10" r="T11" b="T12"/>
                <a:pathLst>
                  <a:path w="7" h="3">
                    <a:moveTo>
                      <a:pt x="7" y="0"/>
                    </a:moveTo>
                    <a:lnTo>
                      <a:pt x="4" y="2"/>
                    </a:lnTo>
                    <a:lnTo>
                      <a:pt x="0" y="3"/>
                    </a:lnTo>
                  </a:path>
                </a:pathLst>
              </a:custGeom>
              <a:noFill/>
              <a:ln w="7938">
                <a:solidFill>
                  <a:srgbClr val="000000"/>
                </a:solidFill>
                <a:prstDash val="solid"/>
                <a:round/>
                <a:headEnd/>
                <a:tailEnd/>
              </a:ln>
            </p:spPr>
            <p:txBody>
              <a:bodyPr/>
              <a:lstStyle/>
              <a:p>
                <a:endParaRPr lang="en-US"/>
              </a:p>
            </p:txBody>
          </p:sp>
          <p:sp>
            <p:nvSpPr>
              <p:cNvPr id="52763" name="Freeform 5621"/>
              <p:cNvSpPr>
                <a:spLocks/>
              </p:cNvSpPr>
              <p:nvPr/>
            </p:nvSpPr>
            <p:spPr bwMode="auto">
              <a:xfrm>
                <a:off x="4068" y="2355"/>
                <a:ext cx="1" cy="1"/>
              </a:xfrm>
              <a:custGeom>
                <a:avLst/>
                <a:gdLst>
                  <a:gd name="T0" fmla="*/ 0 w 6"/>
                  <a:gd name="T1" fmla="*/ 0 h 2"/>
                  <a:gd name="T2" fmla="*/ 0 w 6"/>
                  <a:gd name="T3" fmla="*/ 1 h 2"/>
                  <a:gd name="T4" fmla="*/ 0 w 6"/>
                  <a:gd name="T5" fmla="*/ 1 h 2"/>
                  <a:gd name="T6" fmla="*/ 0 60000 65536"/>
                  <a:gd name="T7" fmla="*/ 0 60000 65536"/>
                  <a:gd name="T8" fmla="*/ 0 60000 65536"/>
                  <a:gd name="T9" fmla="*/ 0 w 6"/>
                  <a:gd name="T10" fmla="*/ 0 h 2"/>
                  <a:gd name="T11" fmla="*/ 6 w 6"/>
                  <a:gd name="T12" fmla="*/ 2 h 2"/>
                </a:gdLst>
                <a:ahLst/>
                <a:cxnLst>
                  <a:cxn ang="T6">
                    <a:pos x="T0" y="T1"/>
                  </a:cxn>
                  <a:cxn ang="T7">
                    <a:pos x="T2" y="T3"/>
                  </a:cxn>
                  <a:cxn ang="T8">
                    <a:pos x="T4" y="T5"/>
                  </a:cxn>
                </a:cxnLst>
                <a:rect l="T9" t="T10" r="T11" b="T12"/>
                <a:pathLst>
                  <a:path w="6" h="2">
                    <a:moveTo>
                      <a:pt x="0" y="0"/>
                    </a:moveTo>
                    <a:lnTo>
                      <a:pt x="2" y="2"/>
                    </a:lnTo>
                    <a:lnTo>
                      <a:pt x="6" y="2"/>
                    </a:lnTo>
                  </a:path>
                </a:pathLst>
              </a:custGeom>
              <a:noFill/>
              <a:ln w="7938">
                <a:solidFill>
                  <a:srgbClr val="000000"/>
                </a:solidFill>
                <a:prstDash val="solid"/>
                <a:round/>
                <a:headEnd/>
                <a:tailEnd/>
              </a:ln>
            </p:spPr>
            <p:txBody>
              <a:bodyPr/>
              <a:lstStyle/>
              <a:p>
                <a:endParaRPr lang="en-US"/>
              </a:p>
            </p:txBody>
          </p:sp>
          <p:sp>
            <p:nvSpPr>
              <p:cNvPr id="52764" name="Freeform 5622"/>
              <p:cNvSpPr>
                <a:spLocks/>
              </p:cNvSpPr>
              <p:nvPr/>
            </p:nvSpPr>
            <p:spPr bwMode="auto">
              <a:xfrm>
                <a:off x="4111" y="2344"/>
                <a:ext cx="5" cy="13"/>
              </a:xfrm>
              <a:custGeom>
                <a:avLst/>
                <a:gdLst>
                  <a:gd name="T0" fmla="*/ 0 w 31"/>
                  <a:gd name="T1" fmla="*/ 0 h 76"/>
                  <a:gd name="T2" fmla="*/ 0 w 31"/>
                  <a:gd name="T3" fmla="*/ 0 h 76"/>
                  <a:gd name="T4" fmla="*/ 0 w 31"/>
                  <a:gd name="T5" fmla="*/ 0 h 76"/>
                  <a:gd name="T6" fmla="*/ 0 w 31"/>
                  <a:gd name="T7" fmla="*/ 0 h 76"/>
                  <a:gd name="T8" fmla="*/ 0 w 31"/>
                  <a:gd name="T9" fmla="*/ 0 h 76"/>
                  <a:gd name="T10" fmla="*/ 0 w 31"/>
                  <a:gd name="T11" fmla="*/ 0 h 76"/>
                  <a:gd name="T12" fmla="*/ 0 w 31"/>
                  <a:gd name="T13" fmla="*/ 0 h 76"/>
                  <a:gd name="T14" fmla="*/ 0 w 31"/>
                  <a:gd name="T15" fmla="*/ 0 h 76"/>
                  <a:gd name="T16" fmla="*/ 0 w 31"/>
                  <a:gd name="T17" fmla="*/ 0 h 76"/>
                  <a:gd name="T18" fmla="*/ 0 w 31"/>
                  <a:gd name="T19" fmla="*/ 0 h 76"/>
                  <a:gd name="T20" fmla="*/ 0 w 31"/>
                  <a:gd name="T21" fmla="*/ 0 h 76"/>
                  <a:gd name="T22" fmla="*/ 0 w 31"/>
                  <a:gd name="T23" fmla="*/ 0 h 76"/>
                  <a:gd name="T24" fmla="*/ 0 w 31"/>
                  <a:gd name="T25" fmla="*/ 0 h 76"/>
                  <a:gd name="T26" fmla="*/ 0 w 31"/>
                  <a:gd name="T27" fmla="*/ 0 h 76"/>
                  <a:gd name="T28" fmla="*/ 0 w 31"/>
                  <a:gd name="T29" fmla="*/ 0 h 76"/>
                  <a:gd name="T30" fmla="*/ 0 w 31"/>
                  <a:gd name="T31" fmla="*/ 0 h 76"/>
                  <a:gd name="T32" fmla="*/ 0 w 31"/>
                  <a:gd name="T33" fmla="*/ 0 h 76"/>
                  <a:gd name="T34" fmla="*/ 0 w 31"/>
                  <a:gd name="T35" fmla="*/ 0 h 76"/>
                  <a:gd name="T36" fmla="*/ 0 w 31"/>
                  <a:gd name="T37" fmla="*/ 0 h 76"/>
                  <a:gd name="T38" fmla="*/ 0 w 31"/>
                  <a:gd name="T39" fmla="*/ 0 h 76"/>
                  <a:gd name="T40" fmla="*/ 0 w 31"/>
                  <a:gd name="T41" fmla="*/ 0 h 76"/>
                  <a:gd name="T42" fmla="*/ 0 w 31"/>
                  <a:gd name="T43" fmla="*/ 0 h 76"/>
                  <a:gd name="T44" fmla="*/ 0 w 31"/>
                  <a:gd name="T45" fmla="*/ 0 h 76"/>
                  <a:gd name="T46" fmla="*/ 0 w 31"/>
                  <a:gd name="T47" fmla="*/ 0 h 76"/>
                  <a:gd name="T48" fmla="*/ 0 w 31"/>
                  <a:gd name="T49" fmla="*/ 0 h 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76"/>
                  <a:gd name="T77" fmla="*/ 31 w 31"/>
                  <a:gd name="T78" fmla="*/ 76 h 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76">
                    <a:moveTo>
                      <a:pt x="0" y="0"/>
                    </a:moveTo>
                    <a:lnTo>
                      <a:pt x="5" y="2"/>
                    </a:lnTo>
                    <a:lnTo>
                      <a:pt x="9" y="6"/>
                    </a:lnTo>
                    <a:lnTo>
                      <a:pt x="13" y="8"/>
                    </a:lnTo>
                    <a:lnTo>
                      <a:pt x="16" y="11"/>
                    </a:lnTo>
                    <a:lnTo>
                      <a:pt x="19" y="15"/>
                    </a:lnTo>
                    <a:lnTo>
                      <a:pt x="23" y="18"/>
                    </a:lnTo>
                    <a:lnTo>
                      <a:pt x="25" y="22"/>
                    </a:lnTo>
                    <a:lnTo>
                      <a:pt x="26" y="25"/>
                    </a:lnTo>
                    <a:lnTo>
                      <a:pt x="29" y="28"/>
                    </a:lnTo>
                    <a:lnTo>
                      <a:pt x="30" y="32"/>
                    </a:lnTo>
                    <a:lnTo>
                      <a:pt x="30" y="35"/>
                    </a:lnTo>
                    <a:lnTo>
                      <a:pt x="31" y="39"/>
                    </a:lnTo>
                    <a:lnTo>
                      <a:pt x="31" y="42"/>
                    </a:lnTo>
                    <a:lnTo>
                      <a:pt x="30" y="45"/>
                    </a:lnTo>
                    <a:lnTo>
                      <a:pt x="29" y="49"/>
                    </a:lnTo>
                    <a:lnTo>
                      <a:pt x="27" y="52"/>
                    </a:lnTo>
                    <a:lnTo>
                      <a:pt x="26" y="56"/>
                    </a:lnTo>
                    <a:lnTo>
                      <a:pt x="24" y="59"/>
                    </a:lnTo>
                    <a:lnTo>
                      <a:pt x="22" y="62"/>
                    </a:lnTo>
                    <a:lnTo>
                      <a:pt x="18" y="66"/>
                    </a:lnTo>
                    <a:lnTo>
                      <a:pt x="15" y="68"/>
                    </a:lnTo>
                    <a:lnTo>
                      <a:pt x="11" y="71"/>
                    </a:lnTo>
                    <a:lnTo>
                      <a:pt x="7" y="74"/>
                    </a:lnTo>
                    <a:lnTo>
                      <a:pt x="4" y="76"/>
                    </a:lnTo>
                  </a:path>
                </a:pathLst>
              </a:custGeom>
              <a:noFill/>
              <a:ln w="7938">
                <a:solidFill>
                  <a:srgbClr val="000000"/>
                </a:solidFill>
                <a:prstDash val="solid"/>
                <a:round/>
                <a:headEnd/>
                <a:tailEnd/>
              </a:ln>
            </p:spPr>
            <p:txBody>
              <a:bodyPr/>
              <a:lstStyle/>
              <a:p>
                <a:endParaRPr lang="en-US"/>
              </a:p>
            </p:txBody>
          </p:sp>
          <p:sp>
            <p:nvSpPr>
              <p:cNvPr id="52765" name="Freeform 5623"/>
              <p:cNvSpPr>
                <a:spLocks/>
              </p:cNvSpPr>
              <p:nvPr/>
            </p:nvSpPr>
            <p:spPr bwMode="auto">
              <a:xfrm>
                <a:off x="4069" y="2360"/>
                <a:ext cx="8" cy="3"/>
              </a:xfrm>
              <a:custGeom>
                <a:avLst/>
                <a:gdLst>
                  <a:gd name="T0" fmla="*/ 0 w 44"/>
                  <a:gd name="T1" fmla="*/ 0 h 22"/>
                  <a:gd name="T2" fmla="*/ 0 w 44"/>
                  <a:gd name="T3" fmla="*/ 0 h 22"/>
                  <a:gd name="T4" fmla="*/ 0 w 44"/>
                  <a:gd name="T5" fmla="*/ 0 h 22"/>
                  <a:gd name="T6" fmla="*/ 0 w 44"/>
                  <a:gd name="T7" fmla="*/ 0 h 22"/>
                  <a:gd name="T8" fmla="*/ 0 w 44"/>
                  <a:gd name="T9" fmla="*/ 0 h 22"/>
                  <a:gd name="T10" fmla="*/ 0 w 44"/>
                  <a:gd name="T11" fmla="*/ 0 h 22"/>
                  <a:gd name="T12" fmla="*/ 0 w 44"/>
                  <a:gd name="T13" fmla="*/ 0 h 22"/>
                  <a:gd name="T14" fmla="*/ 0 w 44"/>
                  <a:gd name="T15" fmla="*/ 0 h 22"/>
                  <a:gd name="T16" fmla="*/ 0 w 44"/>
                  <a:gd name="T17" fmla="*/ 0 h 22"/>
                  <a:gd name="T18" fmla="*/ 0 w 44"/>
                  <a:gd name="T19" fmla="*/ 0 h 22"/>
                  <a:gd name="T20" fmla="*/ 0 w 44"/>
                  <a:gd name="T21" fmla="*/ 0 h 22"/>
                  <a:gd name="T22" fmla="*/ 0 w 44"/>
                  <a:gd name="T23" fmla="*/ 0 h 22"/>
                  <a:gd name="T24" fmla="*/ 0 w 44"/>
                  <a:gd name="T25" fmla="*/ 0 h 22"/>
                  <a:gd name="T26" fmla="*/ 0 w 44"/>
                  <a:gd name="T27" fmla="*/ 0 h 22"/>
                  <a:gd name="T28" fmla="*/ 0 w 44"/>
                  <a:gd name="T29" fmla="*/ 0 h 22"/>
                  <a:gd name="T30" fmla="*/ 0 w 44"/>
                  <a:gd name="T31" fmla="*/ 0 h 22"/>
                  <a:gd name="T32" fmla="*/ 0 w 44"/>
                  <a:gd name="T33" fmla="*/ 0 h 22"/>
                  <a:gd name="T34" fmla="*/ 0 w 44"/>
                  <a:gd name="T35" fmla="*/ 0 h 22"/>
                  <a:gd name="T36" fmla="*/ 0 w 44"/>
                  <a:gd name="T37" fmla="*/ 0 h 22"/>
                  <a:gd name="T38" fmla="*/ 0 w 44"/>
                  <a:gd name="T39" fmla="*/ 0 h 22"/>
                  <a:gd name="T40" fmla="*/ 0 w 44"/>
                  <a:gd name="T41" fmla="*/ 0 h 22"/>
                  <a:gd name="T42" fmla="*/ 0 w 44"/>
                  <a:gd name="T43" fmla="*/ 0 h 22"/>
                  <a:gd name="T44" fmla="*/ 0 w 44"/>
                  <a:gd name="T45" fmla="*/ 0 h 22"/>
                  <a:gd name="T46" fmla="*/ 0 w 44"/>
                  <a:gd name="T47" fmla="*/ 0 h 22"/>
                  <a:gd name="T48" fmla="*/ 0 w 44"/>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4"/>
                  <a:gd name="T76" fmla="*/ 0 h 22"/>
                  <a:gd name="T77" fmla="*/ 44 w 44"/>
                  <a:gd name="T78" fmla="*/ 22 h 2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4" h="22">
                    <a:moveTo>
                      <a:pt x="0" y="0"/>
                    </a:moveTo>
                    <a:lnTo>
                      <a:pt x="1" y="1"/>
                    </a:lnTo>
                    <a:lnTo>
                      <a:pt x="2" y="2"/>
                    </a:lnTo>
                    <a:lnTo>
                      <a:pt x="4" y="5"/>
                    </a:lnTo>
                    <a:lnTo>
                      <a:pt x="5" y="6"/>
                    </a:lnTo>
                    <a:lnTo>
                      <a:pt x="6" y="7"/>
                    </a:lnTo>
                    <a:lnTo>
                      <a:pt x="8" y="8"/>
                    </a:lnTo>
                    <a:lnTo>
                      <a:pt x="9" y="9"/>
                    </a:lnTo>
                    <a:lnTo>
                      <a:pt x="10" y="10"/>
                    </a:lnTo>
                    <a:lnTo>
                      <a:pt x="13" y="11"/>
                    </a:lnTo>
                    <a:lnTo>
                      <a:pt x="14" y="13"/>
                    </a:lnTo>
                    <a:lnTo>
                      <a:pt x="16" y="14"/>
                    </a:lnTo>
                    <a:lnTo>
                      <a:pt x="18" y="15"/>
                    </a:lnTo>
                    <a:lnTo>
                      <a:pt x="19" y="16"/>
                    </a:lnTo>
                    <a:lnTo>
                      <a:pt x="22" y="16"/>
                    </a:lnTo>
                    <a:lnTo>
                      <a:pt x="24" y="17"/>
                    </a:lnTo>
                    <a:lnTo>
                      <a:pt x="26" y="18"/>
                    </a:lnTo>
                    <a:lnTo>
                      <a:pt x="29" y="18"/>
                    </a:lnTo>
                    <a:lnTo>
                      <a:pt x="31" y="19"/>
                    </a:lnTo>
                    <a:lnTo>
                      <a:pt x="32" y="19"/>
                    </a:lnTo>
                    <a:lnTo>
                      <a:pt x="34" y="20"/>
                    </a:lnTo>
                    <a:lnTo>
                      <a:pt x="38" y="20"/>
                    </a:lnTo>
                    <a:lnTo>
                      <a:pt x="40" y="22"/>
                    </a:lnTo>
                    <a:lnTo>
                      <a:pt x="42" y="22"/>
                    </a:lnTo>
                    <a:lnTo>
                      <a:pt x="44" y="22"/>
                    </a:lnTo>
                  </a:path>
                </a:pathLst>
              </a:custGeom>
              <a:noFill/>
              <a:ln w="7938">
                <a:solidFill>
                  <a:srgbClr val="000000"/>
                </a:solidFill>
                <a:prstDash val="solid"/>
                <a:round/>
                <a:headEnd/>
                <a:tailEnd/>
              </a:ln>
            </p:spPr>
            <p:txBody>
              <a:bodyPr/>
              <a:lstStyle/>
              <a:p>
                <a:endParaRPr lang="en-US"/>
              </a:p>
            </p:txBody>
          </p:sp>
          <p:sp>
            <p:nvSpPr>
              <p:cNvPr id="52766" name="Freeform 5624"/>
              <p:cNvSpPr>
                <a:spLocks/>
              </p:cNvSpPr>
              <p:nvPr/>
            </p:nvSpPr>
            <p:spPr bwMode="auto">
              <a:xfrm>
                <a:off x="4069" y="2358"/>
                <a:ext cx="0" cy="2"/>
              </a:xfrm>
              <a:custGeom>
                <a:avLst/>
                <a:gdLst>
                  <a:gd name="T0" fmla="*/ 0 w 3"/>
                  <a:gd name="T1" fmla="*/ 0 h 7"/>
                  <a:gd name="T2" fmla="*/ 0 w 3"/>
                  <a:gd name="T3" fmla="*/ 0 h 7"/>
                  <a:gd name="T4" fmla="*/ 0 w 3"/>
                  <a:gd name="T5" fmla="*/ 0 h 7"/>
                  <a:gd name="T6" fmla="*/ 0 w 3"/>
                  <a:gd name="T7" fmla="*/ 0 h 7"/>
                  <a:gd name="T8" fmla="*/ 0 w 3"/>
                  <a:gd name="T9" fmla="*/ 0 h 7"/>
                  <a:gd name="T10" fmla="*/ 0 w 3"/>
                  <a:gd name="T11" fmla="*/ 0 h 7"/>
                  <a:gd name="T12" fmla="*/ 0 w 3"/>
                  <a:gd name="T13" fmla="*/ 0 h 7"/>
                  <a:gd name="T14" fmla="*/ 0 w 3"/>
                  <a:gd name="T15" fmla="*/ 0 h 7"/>
                  <a:gd name="T16" fmla="*/ 0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0 h 7"/>
                  <a:gd name="T30" fmla="*/ 0 w 3"/>
                  <a:gd name="T31" fmla="*/ 0 h 7"/>
                  <a:gd name="T32" fmla="*/ 0 w 3"/>
                  <a:gd name="T33" fmla="*/ 0 h 7"/>
                  <a:gd name="T34" fmla="*/ 0 w 3"/>
                  <a:gd name="T35" fmla="*/ 0 h 7"/>
                  <a:gd name="T36" fmla="*/ 0 w 3"/>
                  <a:gd name="T37" fmla="*/ 0 h 7"/>
                  <a:gd name="T38" fmla="*/ 0 w 3"/>
                  <a:gd name="T39" fmla="*/ 0 h 7"/>
                  <a:gd name="T40" fmla="*/ 0 w 3"/>
                  <a:gd name="T41" fmla="*/ 0 h 7"/>
                  <a:gd name="T42" fmla="*/ 0 w 3"/>
                  <a:gd name="T43" fmla="*/ 0 h 7"/>
                  <a:gd name="T44" fmla="*/ 0 w 3"/>
                  <a:gd name="T45" fmla="*/ 0 h 7"/>
                  <a:gd name="T46" fmla="*/ 0 w 3"/>
                  <a:gd name="T47" fmla="*/ 0 h 7"/>
                  <a:gd name="T48" fmla="*/ 0 w 3"/>
                  <a:gd name="T49" fmla="*/ 0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
                  <a:gd name="T76" fmla="*/ 0 h 7"/>
                  <a:gd name="T77" fmla="*/ 0 w 3"/>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 h="7">
                    <a:moveTo>
                      <a:pt x="3" y="7"/>
                    </a:moveTo>
                    <a:lnTo>
                      <a:pt x="3" y="7"/>
                    </a:lnTo>
                    <a:lnTo>
                      <a:pt x="3" y="6"/>
                    </a:lnTo>
                    <a:lnTo>
                      <a:pt x="2" y="5"/>
                    </a:lnTo>
                    <a:lnTo>
                      <a:pt x="2" y="4"/>
                    </a:lnTo>
                    <a:lnTo>
                      <a:pt x="1" y="4"/>
                    </a:lnTo>
                    <a:lnTo>
                      <a:pt x="1" y="3"/>
                    </a:lnTo>
                    <a:lnTo>
                      <a:pt x="1" y="1"/>
                    </a:lnTo>
                    <a:lnTo>
                      <a:pt x="0" y="1"/>
                    </a:lnTo>
                    <a:lnTo>
                      <a:pt x="0" y="0"/>
                    </a:lnTo>
                  </a:path>
                </a:pathLst>
              </a:custGeom>
              <a:noFill/>
              <a:ln w="7938">
                <a:solidFill>
                  <a:srgbClr val="000000"/>
                </a:solidFill>
                <a:prstDash val="solid"/>
                <a:round/>
                <a:headEnd/>
                <a:tailEnd/>
              </a:ln>
            </p:spPr>
            <p:txBody>
              <a:bodyPr/>
              <a:lstStyle/>
              <a:p>
                <a:endParaRPr lang="en-US"/>
              </a:p>
            </p:txBody>
          </p:sp>
          <p:sp>
            <p:nvSpPr>
              <p:cNvPr id="52767" name="Freeform 5625"/>
              <p:cNvSpPr>
                <a:spLocks/>
              </p:cNvSpPr>
              <p:nvPr/>
            </p:nvSpPr>
            <p:spPr bwMode="auto">
              <a:xfrm>
                <a:off x="4067" y="2358"/>
                <a:ext cx="2" cy="4"/>
              </a:xfrm>
              <a:custGeom>
                <a:avLst/>
                <a:gdLst>
                  <a:gd name="T0" fmla="*/ 0 w 12"/>
                  <a:gd name="T1" fmla="*/ 0 h 22"/>
                  <a:gd name="T2" fmla="*/ 0 w 12"/>
                  <a:gd name="T3" fmla="*/ 0 h 22"/>
                  <a:gd name="T4" fmla="*/ 0 w 12"/>
                  <a:gd name="T5" fmla="*/ 0 h 22"/>
                  <a:gd name="T6" fmla="*/ 0 w 12"/>
                  <a:gd name="T7" fmla="*/ 0 h 22"/>
                  <a:gd name="T8" fmla="*/ 0 w 12"/>
                  <a:gd name="T9" fmla="*/ 0 h 22"/>
                  <a:gd name="T10" fmla="*/ 0 60000 65536"/>
                  <a:gd name="T11" fmla="*/ 0 60000 65536"/>
                  <a:gd name="T12" fmla="*/ 0 60000 65536"/>
                  <a:gd name="T13" fmla="*/ 0 60000 65536"/>
                  <a:gd name="T14" fmla="*/ 0 60000 65536"/>
                  <a:gd name="T15" fmla="*/ 0 w 12"/>
                  <a:gd name="T16" fmla="*/ 0 h 22"/>
                  <a:gd name="T17" fmla="*/ 12 w 12"/>
                  <a:gd name="T18" fmla="*/ 22 h 22"/>
                </a:gdLst>
                <a:ahLst/>
                <a:cxnLst>
                  <a:cxn ang="T10">
                    <a:pos x="T0" y="T1"/>
                  </a:cxn>
                  <a:cxn ang="T11">
                    <a:pos x="T2" y="T3"/>
                  </a:cxn>
                  <a:cxn ang="T12">
                    <a:pos x="T4" y="T5"/>
                  </a:cxn>
                  <a:cxn ang="T13">
                    <a:pos x="T6" y="T7"/>
                  </a:cxn>
                  <a:cxn ang="T14">
                    <a:pos x="T8" y="T9"/>
                  </a:cxn>
                </a:cxnLst>
                <a:rect l="T15" t="T16" r="T17" b="T18"/>
                <a:pathLst>
                  <a:path w="12" h="22">
                    <a:moveTo>
                      <a:pt x="0" y="22"/>
                    </a:moveTo>
                    <a:lnTo>
                      <a:pt x="6" y="17"/>
                    </a:lnTo>
                    <a:lnTo>
                      <a:pt x="10" y="12"/>
                    </a:lnTo>
                    <a:lnTo>
                      <a:pt x="12" y="6"/>
                    </a:lnTo>
                    <a:lnTo>
                      <a:pt x="12" y="0"/>
                    </a:lnTo>
                  </a:path>
                </a:pathLst>
              </a:custGeom>
              <a:noFill/>
              <a:ln w="7938">
                <a:solidFill>
                  <a:srgbClr val="000000"/>
                </a:solidFill>
                <a:prstDash val="solid"/>
                <a:round/>
                <a:headEnd/>
                <a:tailEnd/>
              </a:ln>
            </p:spPr>
            <p:txBody>
              <a:bodyPr/>
              <a:lstStyle/>
              <a:p>
                <a:endParaRPr lang="en-US"/>
              </a:p>
            </p:txBody>
          </p:sp>
          <p:sp>
            <p:nvSpPr>
              <p:cNvPr id="52768" name="Freeform 5626"/>
              <p:cNvSpPr>
                <a:spLocks/>
              </p:cNvSpPr>
              <p:nvPr/>
            </p:nvSpPr>
            <p:spPr bwMode="auto">
              <a:xfrm>
                <a:off x="4069" y="2357"/>
                <a:ext cx="0" cy="1"/>
              </a:xfrm>
              <a:custGeom>
                <a:avLst/>
                <a:gdLst>
                  <a:gd name="T0" fmla="*/ 0 w 1"/>
                  <a:gd name="T1" fmla="*/ 0 h 7"/>
                  <a:gd name="T2" fmla="*/ 0 w 1"/>
                  <a:gd name="T3" fmla="*/ 0 h 7"/>
                  <a:gd name="T4" fmla="*/ 0 w 1"/>
                  <a:gd name="T5" fmla="*/ 0 h 7"/>
                  <a:gd name="T6" fmla="*/ 0 60000 65536"/>
                  <a:gd name="T7" fmla="*/ 0 60000 65536"/>
                  <a:gd name="T8" fmla="*/ 0 60000 65536"/>
                  <a:gd name="T9" fmla="*/ 0 w 1"/>
                  <a:gd name="T10" fmla="*/ 0 h 7"/>
                  <a:gd name="T11" fmla="*/ 0 w 1"/>
                  <a:gd name="T12" fmla="*/ 7 h 7"/>
                </a:gdLst>
                <a:ahLst/>
                <a:cxnLst>
                  <a:cxn ang="T6">
                    <a:pos x="T0" y="T1"/>
                  </a:cxn>
                  <a:cxn ang="T7">
                    <a:pos x="T2" y="T3"/>
                  </a:cxn>
                  <a:cxn ang="T8">
                    <a:pos x="T4" y="T5"/>
                  </a:cxn>
                </a:cxnLst>
                <a:rect l="T9" t="T10" r="T11" b="T12"/>
                <a:pathLst>
                  <a:path w="1" h="7">
                    <a:moveTo>
                      <a:pt x="0" y="0"/>
                    </a:moveTo>
                    <a:lnTo>
                      <a:pt x="0" y="4"/>
                    </a:lnTo>
                    <a:lnTo>
                      <a:pt x="1" y="7"/>
                    </a:lnTo>
                  </a:path>
                </a:pathLst>
              </a:custGeom>
              <a:noFill/>
              <a:ln w="7938">
                <a:solidFill>
                  <a:srgbClr val="000000"/>
                </a:solidFill>
                <a:prstDash val="solid"/>
                <a:round/>
                <a:headEnd/>
                <a:tailEnd/>
              </a:ln>
            </p:spPr>
            <p:txBody>
              <a:bodyPr/>
              <a:lstStyle/>
              <a:p>
                <a:endParaRPr lang="en-US"/>
              </a:p>
            </p:txBody>
          </p:sp>
          <p:sp>
            <p:nvSpPr>
              <p:cNvPr id="52769" name="Freeform 5627"/>
              <p:cNvSpPr>
                <a:spLocks/>
              </p:cNvSpPr>
              <p:nvPr/>
            </p:nvSpPr>
            <p:spPr bwMode="auto">
              <a:xfrm>
                <a:off x="4067" y="2355"/>
                <a:ext cx="1" cy="1"/>
              </a:xfrm>
              <a:custGeom>
                <a:avLst/>
                <a:gdLst>
                  <a:gd name="T0" fmla="*/ 0 w 6"/>
                  <a:gd name="T1" fmla="*/ 0 h 3"/>
                  <a:gd name="T2" fmla="*/ 0 w 6"/>
                  <a:gd name="T3" fmla="*/ 0 h 3"/>
                  <a:gd name="T4" fmla="*/ 0 w 6"/>
                  <a:gd name="T5" fmla="*/ 0 h 3"/>
                  <a:gd name="T6" fmla="*/ 0 w 6"/>
                  <a:gd name="T7" fmla="*/ 0 h 3"/>
                  <a:gd name="T8" fmla="*/ 0 w 6"/>
                  <a:gd name="T9" fmla="*/ 0 h 3"/>
                  <a:gd name="T10" fmla="*/ 0 w 6"/>
                  <a:gd name="T11" fmla="*/ 0 h 3"/>
                  <a:gd name="T12" fmla="*/ 0 w 6"/>
                  <a:gd name="T13" fmla="*/ 0 h 3"/>
                  <a:gd name="T14" fmla="*/ 0 w 6"/>
                  <a:gd name="T15" fmla="*/ 0 h 3"/>
                  <a:gd name="T16" fmla="*/ 0 w 6"/>
                  <a:gd name="T17" fmla="*/ 0 h 3"/>
                  <a:gd name="T18" fmla="*/ 0 w 6"/>
                  <a:gd name="T19" fmla="*/ 0 h 3"/>
                  <a:gd name="T20" fmla="*/ 0 w 6"/>
                  <a:gd name="T21" fmla="*/ 0 h 3"/>
                  <a:gd name="T22" fmla="*/ 0 w 6"/>
                  <a:gd name="T23" fmla="*/ 0 h 3"/>
                  <a:gd name="T24" fmla="*/ 0 w 6"/>
                  <a:gd name="T25" fmla="*/ 0 h 3"/>
                  <a:gd name="T26" fmla="*/ 0 w 6"/>
                  <a:gd name="T27" fmla="*/ 0 h 3"/>
                  <a:gd name="T28" fmla="*/ 0 w 6"/>
                  <a:gd name="T29" fmla="*/ 0 h 3"/>
                  <a:gd name="T30" fmla="*/ 0 w 6"/>
                  <a:gd name="T31" fmla="*/ 0 h 3"/>
                  <a:gd name="T32" fmla="*/ 0 w 6"/>
                  <a:gd name="T33" fmla="*/ 0 h 3"/>
                  <a:gd name="T34" fmla="*/ 0 w 6"/>
                  <a:gd name="T35" fmla="*/ 0 h 3"/>
                  <a:gd name="T36" fmla="*/ 0 w 6"/>
                  <a:gd name="T37" fmla="*/ 0 h 3"/>
                  <a:gd name="T38" fmla="*/ 0 w 6"/>
                  <a:gd name="T39" fmla="*/ 0 h 3"/>
                  <a:gd name="T40" fmla="*/ 0 w 6"/>
                  <a:gd name="T41" fmla="*/ 0 h 3"/>
                  <a:gd name="T42" fmla="*/ 0 w 6"/>
                  <a:gd name="T43" fmla="*/ 0 h 3"/>
                  <a:gd name="T44" fmla="*/ 0 w 6"/>
                  <a:gd name="T45" fmla="*/ 0 h 3"/>
                  <a:gd name="T46" fmla="*/ 0 w 6"/>
                  <a:gd name="T47" fmla="*/ 0 h 3"/>
                  <a:gd name="T48" fmla="*/ 0 w 6"/>
                  <a:gd name="T49" fmla="*/ 0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
                  <a:gd name="T76" fmla="*/ 0 h 3"/>
                  <a:gd name="T77" fmla="*/ 6 w 6"/>
                  <a:gd name="T78" fmla="*/ 3 h 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 h="3">
                    <a:moveTo>
                      <a:pt x="0" y="3"/>
                    </a:moveTo>
                    <a:lnTo>
                      <a:pt x="2" y="3"/>
                    </a:lnTo>
                    <a:lnTo>
                      <a:pt x="2" y="2"/>
                    </a:lnTo>
                    <a:lnTo>
                      <a:pt x="3" y="2"/>
                    </a:lnTo>
                    <a:lnTo>
                      <a:pt x="4" y="2"/>
                    </a:lnTo>
                    <a:lnTo>
                      <a:pt x="4" y="1"/>
                    </a:lnTo>
                    <a:lnTo>
                      <a:pt x="5" y="1"/>
                    </a:lnTo>
                    <a:lnTo>
                      <a:pt x="6" y="1"/>
                    </a:lnTo>
                    <a:lnTo>
                      <a:pt x="6" y="0"/>
                    </a:lnTo>
                  </a:path>
                </a:pathLst>
              </a:custGeom>
              <a:noFill/>
              <a:ln w="7938">
                <a:solidFill>
                  <a:srgbClr val="000000"/>
                </a:solidFill>
                <a:prstDash val="solid"/>
                <a:round/>
                <a:headEnd/>
                <a:tailEnd/>
              </a:ln>
            </p:spPr>
            <p:txBody>
              <a:bodyPr/>
              <a:lstStyle/>
              <a:p>
                <a:endParaRPr lang="en-US"/>
              </a:p>
            </p:txBody>
          </p:sp>
          <p:sp>
            <p:nvSpPr>
              <p:cNvPr id="52770" name="Line 5628"/>
              <p:cNvSpPr>
                <a:spLocks noChangeShapeType="1"/>
              </p:cNvSpPr>
              <p:nvPr/>
            </p:nvSpPr>
            <p:spPr bwMode="auto">
              <a:xfrm>
                <a:off x="4108" y="2349"/>
                <a:ext cx="0" cy="0"/>
              </a:xfrm>
              <a:prstGeom prst="line">
                <a:avLst/>
              </a:prstGeom>
              <a:noFill/>
              <a:ln w="7938">
                <a:solidFill>
                  <a:srgbClr val="000000"/>
                </a:solidFill>
                <a:round/>
                <a:headEnd/>
                <a:tailEnd/>
              </a:ln>
            </p:spPr>
            <p:txBody>
              <a:bodyPr/>
              <a:lstStyle/>
              <a:p>
                <a:endParaRPr lang="en-US"/>
              </a:p>
            </p:txBody>
          </p:sp>
          <p:sp>
            <p:nvSpPr>
              <p:cNvPr id="52771" name="Line 5629"/>
              <p:cNvSpPr>
                <a:spLocks noChangeShapeType="1"/>
              </p:cNvSpPr>
              <p:nvPr/>
            </p:nvSpPr>
            <p:spPr bwMode="auto">
              <a:xfrm>
                <a:off x="4086" y="2361"/>
                <a:ext cx="0" cy="0"/>
              </a:xfrm>
              <a:prstGeom prst="line">
                <a:avLst/>
              </a:prstGeom>
              <a:noFill/>
              <a:ln w="7938">
                <a:solidFill>
                  <a:srgbClr val="000000"/>
                </a:solidFill>
                <a:round/>
                <a:headEnd/>
                <a:tailEnd/>
              </a:ln>
            </p:spPr>
            <p:txBody>
              <a:bodyPr/>
              <a:lstStyle/>
              <a:p>
                <a:endParaRPr lang="en-US"/>
              </a:p>
            </p:txBody>
          </p:sp>
          <p:sp>
            <p:nvSpPr>
              <p:cNvPr id="52772" name="Line 5630"/>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3" name="Line 5631"/>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4" name="Line 5632"/>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5" name="Line 5633"/>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6" name="Line 5634"/>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7" name="Line 5635"/>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8" name="Line 5636"/>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79" name="Line 5637"/>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780" name="Line 5638"/>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grpSp>
        <p:grpSp>
          <p:nvGrpSpPr>
            <p:cNvPr id="52259" name="Group 5840"/>
            <p:cNvGrpSpPr>
              <a:grpSpLocks/>
            </p:cNvGrpSpPr>
            <p:nvPr/>
          </p:nvGrpSpPr>
          <p:grpSpPr bwMode="auto">
            <a:xfrm>
              <a:off x="2626" y="1377"/>
              <a:ext cx="1615" cy="1421"/>
              <a:chOff x="2626" y="1377"/>
              <a:chExt cx="1615" cy="1421"/>
            </a:xfrm>
          </p:grpSpPr>
          <p:sp>
            <p:nvSpPr>
              <p:cNvPr id="52381" name="Line 5640"/>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2" name="Line 5641"/>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3" name="Line 5642"/>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4" name="Line 5643"/>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5" name="Line 5644"/>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6" name="Line 5645"/>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7" name="Line 5646"/>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8" name="Line 5647"/>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89" name="Line 5648"/>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90" name="Line 5649"/>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91" name="Line 5650"/>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92" name="Line 5651"/>
              <p:cNvSpPr>
                <a:spLocks noChangeShapeType="1"/>
              </p:cNvSpPr>
              <p:nvPr/>
            </p:nvSpPr>
            <p:spPr bwMode="auto">
              <a:xfrm flipH="1">
                <a:off x="4086" y="2349"/>
                <a:ext cx="22" cy="12"/>
              </a:xfrm>
              <a:prstGeom prst="line">
                <a:avLst/>
              </a:prstGeom>
              <a:noFill/>
              <a:ln w="7938">
                <a:solidFill>
                  <a:srgbClr val="000000"/>
                </a:solidFill>
                <a:round/>
                <a:headEnd/>
                <a:tailEnd/>
              </a:ln>
            </p:spPr>
            <p:txBody>
              <a:bodyPr/>
              <a:lstStyle/>
              <a:p>
                <a:endParaRPr lang="en-US"/>
              </a:p>
            </p:txBody>
          </p:sp>
          <p:sp>
            <p:nvSpPr>
              <p:cNvPr id="52393" name="Line 5652"/>
              <p:cNvSpPr>
                <a:spLocks noChangeShapeType="1"/>
              </p:cNvSpPr>
              <p:nvPr/>
            </p:nvSpPr>
            <p:spPr bwMode="auto">
              <a:xfrm>
                <a:off x="4081" y="2352"/>
                <a:ext cx="0" cy="0"/>
              </a:xfrm>
              <a:prstGeom prst="line">
                <a:avLst/>
              </a:prstGeom>
              <a:noFill/>
              <a:ln w="7938">
                <a:solidFill>
                  <a:srgbClr val="000000"/>
                </a:solidFill>
                <a:round/>
                <a:headEnd/>
                <a:tailEnd/>
              </a:ln>
            </p:spPr>
            <p:txBody>
              <a:bodyPr/>
              <a:lstStyle/>
              <a:p>
                <a:endParaRPr lang="en-US"/>
              </a:p>
            </p:txBody>
          </p:sp>
          <p:sp>
            <p:nvSpPr>
              <p:cNvPr id="52394" name="Line 5653"/>
              <p:cNvSpPr>
                <a:spLocks noChangeShapeType="1"/>
              </p:cNvSpPr>
              <p:nvPr/>
            </p:nvSpPr>
            <p:spPr bwMode="auto">
              <a:xfrm>
                <a:off x="4103" y="2339"/>
                <a:ext cx="0" cy="0"/>
              </a:xfrm>
              <a:prstGeom prst="line">
                <a:avLst/>
              </a:prstGeom>
              <a:noFill/>
              <a:ln w="7938">
                <a:solidFill>
                  <a:srgbClr val="000000"/>
                </a:solidFill>
                <a:round/>
                <a:headEnd/>
                <a:tailEnd/>
              </a:ln>
            </p:spPr>
            <p:txBody>
              <a:bodyPr/>
              <a:lstStyle/>
              <a:p>
                <a:endParaRPr lang="en-US"/>
              </a:p>
            </p:txBody>
          </p:sp>
          <p:sp>
            <p:nvSpPr>
              <p:cNvPr id="52395" name="Line 5654"/>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396" name="Line 5655"/>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397" name="Line 5656"/>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398" name="Line 5657"/>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399" name="Line 5658"/>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0" name="Line 5659"/>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1" name="Line 5660"/>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2" name="Line 5661"/>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3" name="Line 5662"/>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4" name="Line 5663"/>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5" name="Line 5664"/>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6" name="Line 5665"/>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7" name="Line 5666"/>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8" name="Line 5667"/>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09" name="Line 5668"/>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0" name="Line 5669"/>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1" name="Line 5670"/>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2" name="Line 5671"/>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3" name="Line 5672"/>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4" name="Line 5673"/>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5" name="Line 5674"/>
              <p:cNvSpPr>
                <a:spLocks noChangeShapeType="1"/>
              </p:cNvSpPr>
              <p:nvPr/>
            </p:nvSpPr>
            <p:spPr bwMode="auto">
              <a:xfrm flipV="1">
                <a:off x="4081" y="2339"/>
                <a:ext cx="22" cy="13"/>
              </a:xfrm>
              <a:prstGeom prst="line">
                <a:avLst/>
              </a:prstGeom>
              <a:noFill/>
              <a:ln w="7938">
                <a:solidFill>
                  <a:srgbClr val="000000"/>
                </a:solidFill>
                <a:round/>
                <a:headEnd/>
                <a:tailEnd/>
              </a:ln>
            </p:spPr>
            <p:txBody>
              <a:bodyPr/>
              <a:lstStyle/>
              <a:p>
                <a:endParaRPr lang="en-US"/>
              </a:p>
            </p:txBody>
          </p:sp>
          <p:sp>
            <p:nvSpPr>
              <p:cNvPr id="52416" name="Freeform 5675"/>
              <p:cNvSpPr>
                <a:spLocks/>
              </p:cNvSpPr>
              <p:nvPr/>
            </p:nvSpPr>
            <p:spPr bwMode="auto">
              <a:xfrm>
                <a:off x="4076" y="2351"/>
                <a:ext cx="0" cy="0"/>
              </a:xfrm>
              <a:custGeom>
                <a:avLst/>
                <a:gdLst>
                  <a:gd name="T0" fmla="*/ 0 h 2"/>
                  <a:gd name="T1" fmla="*/ 0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1"/>
                    </a:lnTo>
                    <a:lnTo>
                      <a:pt x="0" y="2"/>
                    </a:lnTo>
                  </a:path>
                </a:pathLst>
              </a:custGeom>
              <a:noFill/>
              <a:ln w="7938">
                <a:solidFill>
                  <a:srgbClr val="000000"/>
                </a:solidFill>
                <a:prstDash val="solid"/>
                <a:round/>
                <a:headEnd/>
                <a:tailEnd/>
              </a:ln>
            </p:spPr>
            <p:txBody>
              <a:bodyPr/>
              <a:lstStyle/>
              <a:p>
                <a:endParaRPr lang="en-US"/>
              </a:p>
            </p:txBody>
          </p:sp>
          <p:sp>
            <p:nvSpPr>
              <p:cNvPr id="52417" name="Freeform 5676"/>
              <p:cNvSpPr>
                <a:spLocks/>
              </p:cNvSpPr>
              <p:nvPr/>
            </p:nvSpPr>
            <p:spPr bwMode="auto">
              <a:xfrm>
                <a:off x="4076" y="2351"/>
                <a:ext cx="1" cy="0"/>
              </a:xfrm>
              <a:custGeom>
                <a:avLst/>
                <a:gdLst>
                  <a:gd name="T0" fmla="*/ 0 w 1"/>
                  <a:gd name="T1" fmla="*/ 0 h 1"/>
                  <a:gd name="T2" fmla="*/ 1 w 1"/>
                  <a:gd name="T3" fmla="*/ 0 h 1"/>
                  <a:gd name="T4" fmla="*/ 1 w 1"/>
                  <a:gd name="T5" fmla="*/ 0 h 1"/>
                  <a:gd name="T6" fmla="*/ 0 60000 65536"/>
                  <a:gd name="T7" fmla="*/ 0 60000 65536"/>
                  <a:gd name="T8" fmla="*/ 0 60000 65536"/>
                  <a:gd name="T9" fmla="*/ 0 w 1"/>
                  <a:gd name="T10" fmla="*/ 0 h 1"/>
                  <a:gd name="T11" fmla="*/ 1 w 1"/>
                  <a:gd name="T12" fmla="*/ 0 h 1"/>
                </a:gdLst>
                <a:ahLst/>
                <a:cxnLst>
                  <a:cxn ang="T6">
                    <a:pos x="T0" y="T1"/>
                  </a:cxn>
                  <a:cxn ang="T7">
                    <a:pos x="T2" y="T3"/>
                  </a:cxn>
                  <a:cxn ang="T8">
                    <a:pos x="T4" y="T5"/>
                  </a:cxn>
                </a:cxnLst>
                <a:rect l="T9" t="T10" r="T11" b="T12"/>
                <a:pathLst>
                  <a:path w="1" h="1">
                    <a:moveTo>
                      <a:pt x="0" y="0"/>
                    </a:moveTo>
                    <a:lnTo>
                      <a:pt x="1" y="1"/>
                    </a:lnTo>
                  </a:path>
                </a:pathLst>
              </a:custGeom>
              <a:noFill/>
              <a:ln w="7938">
                <a:solidFill>
                  <a:srgbClr val="000000"/>
                </a:solidFill>
                <a:prstDash val="solid"/>
                <a:round/>
                <a:headEnd/>
                <a:tailEnd/>
              </a:ln>
            </p:spPr>
            <p:txBody>
              <a:bodyPr/>
              <a:lstStyle/>
              <a:p>
                <a:endParaRPr lang="en-US"/>
              </a:p>
            </p:txBody>
          </p:sp>
          <p:sp>
            <p:nvSpPr>
              <p:cNvPr id="52418" name="Freeform 5677"/>
              <p:cNvSpPr>
                <a:spLocks/>
              </p:cNvSpPr>
              <p:nvPr/>
            </p:nvSpPr>
            <p:spPr bwMode="auto">
              <a:xfrm>
                <a:off x="4077" y="2351"/>
                <a:ext cx="4" cy="1"/>
              </a:xfrm>
              <a:custGeom>
                <a:avLst/>
                <a:gdLst>
                  <a:gd name="T0" fmla="*/ 0 w 25"/>
                  <a:gd name="T1" fmla="*/ 0 h 6"/>
                  <a:gd name="T2" fmla="*/ 0 w 25"/>
                  <a:gd name="T3" fmla="*/ 0 h 6"/>
                  <a:gd name="T4" fmla="*/ 0 w 25"/>
                  <a:gd name="T5" fmla="*/ 0 h 6"/>
                  <a:gd name="T6" fmla="*/ 0 w 25"/>
                  <a:gd name="T7" fmla="*/ 0 h 6"/>
                  <a:gd name="T8" fmla="*/ 0 w 25"/>
                  <a:gd name="T9" fmla="*/ 0 h 6"/>
                  <a:gd name="T10" fmla="*/ 0 w 25"/>
                  <a:gd name="T11" fmla="*/ 0 h 6"/>
                  <a:gd name="T12" fmla="*/ 0 w 25"/>
                  <a:gd name="T13" fmla="*/ 0 h 6"/>
                  <a:gd name="T14" fmla="*/ 0 60000 65536"/>
                  <a:gd name="T15" fmla="*/ 0 60000 65536"/>
                  <a:gd name="T16" fmla="*/ 0 60000 65536"/>
                  <a:gd name="T17" fmla="*/ 0 60000 65536"/>
                  <a:gd name="T18" fmla="*/ 0 60000 65536"/>
                  <a:gd name="T19" fmla="*/ 0 60000 65536"/>
                  <a:gd name="T20" fmla="*/ 0 60000 65536"/>
                  <a:gd name="T21" fmla="*/ 0 w 25"/>
                  <a:gd name="T22" fmla="*/ 0 h 6"/>
                  <a:gd name="T23" fmla="*/ 25 w 2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6">
                    <a:moveTo>
                      <a:pt x="0" y="0"/>
                    </a:moveTo>
                    <a:lnTo>
                      <a:pt x="3" y="3"/>
                    </a:lnTo>
                    <a:lnTo>
                      <a:pt x="5" y="4"/>
                    </a:lnTo>
                    <a:lnTo>
                      <a:pt x="8" y="5"/>
                    </a:lnTo>
                    <a:lnTo>
                      <a:pt x="12" y="6"/>
                    </a:lnTo>
                    <a:lnTo>
                      <a:pt x="20" y="6"/>
                    </a:lnTo>
                    <a:lnTo>
                      <a:pt x="25" y="4"/>
                    </a:lnTo>
                  </a:path>
                </a:pathLst>
              </a:custGeom>
              <a:noFill/>
              <a:ln w="7938">
                <a:solidFill>
                  <a:srgbClr val="000000"/>
                </a:solidFill>
                <a:prstDash val="solid"/>
                <a:round/>
                <a:headEnd/>
                <a:tailEnd/>
              </a:ln>
            </p:spPr>
            <p:txBody>
              <a:bodyPr/>
              <a:lstStyle/>
              <a:p>
                <a:endParaRPr lang="en-US"/>
              </a:p>
            </p:txBody>
          </p:sp>
          <p:sp>
            <p:nvSpPr>
              <p:cNvPr id="52419" name="Freeform 5678"/>
              <p:cNvSpPr>
                <a:spLocks/>
              </p:cNvSpPr>
              <p:nvPr/>
            </p:nvSpPr>
            <p:spPr bwMode="auto">
              <a:xfrm>
                <a:off x="4069" y="2360"/>
                <a:ext cx="17" cy="3"/>
              </a:xfrm>
              <a:custGeom>
                <a:avLst/>
                <a:gdLst>
                  <a:gd name="T0" fmla="*/ 0 w 101"/>
                  <a:gd name="T1" fmla="*/ 0 h 22"/>
                  <a:gd name="T2" fmla="*/ 0 w 101"/>
                  <a:gd name="T3" fmla="*/ 0 h 22"/>
                  <a:gd name="T4" fmla="*/ 0 w 101"/>
                  <a:gd name="T5" fmla="*/ 0 h 22"/>
                  <a:gd name="T6" fmla="*/ 0 w 101"/>
                  <a:gd name="T7" fmla="*/ 0 h 22"/>
                  <a:gd name="T8" fmla="*/ 0 w 101"/>
                  <a:gd name="T9" fmla="*/ 0 h 22"/>
                  <a:gd name="T10" fmla="*/ 0 w 101"/>
                  <a:gd name="T11" fmla="*/ 0 h 22"/>
                  <a:gd name="T12" fmla="*/ 0 w 101"/>
                  <a:gd name="T13" fmla="*/ 0 h 22"/>
                  <a:gd name="T14" fmla="*/ 0 w 101"/>
                  <a:gd name="T15" fmla="*/ 0 h 22"/>
                  <a:gd name="T16" fmla="*/ 0 w 101"/>
                  <a:gd name="T17" fmla="*/ 0 h 22"/>
                  <a:gd name="T18" fmla="*/ 0 w 101"/>
                  <a:gd name="T19" fmla="*/ 0 h 22"/>
                  <a:gd name="T20" fmla="*/ 0 w 101"/>
                  <a:gd name="T21" fmla="*/ 0 h 22"/>
                  <a:gd name="T22" fmla="*/ 0 w 101"/>
                  <a:gd name="T23" fmla="*/ 0 h 22"/>
                  <a:gd name="T24" fmla="*/ 1 w 101"/>
                  <a:gd name="T25" fmla="*/ 0 h 22"/>
                  <a:gd name="T26" fmla="*/ 1 w 101"/>
                  <a:gd name="T27" fmla="*/ 0 h 22"/>
                  <a:gd name="T28" fmla="*/ 1 w 101"/>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1"/>
                  <a:gd name="T46" fmla="*/ 0 h 22"/>
                  <a:gd name="T47" fmla="*/ 101 w 101"/>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1" h="22">
                    <a:moveTo>
                      <a:pt x="0" y="0"/>
                    </a:moveTo>
                    <a:lnTo>
                      <a:pt x="4" y="3"/>
                    </a:lnTo>
                    <a:lnTo>
                      <a:pt x="8" y="8"/>
                    </a:lnTo>
                    <a:lnTo>
                      <a:pt x="13" y="11"/>
                    </a:lnTo>
                    <a:lnTo>
                      <a:pt x="18" y="14"/>
                    </a:lnTo>
                    <a:lnTo>
                      <a:pt x="25" y="16"/>
                    </a:lnTo>
                    <a:lnTo>
                      <a:pt x="31" y="18"/>
                    </a:lnTo>
                    <a:lnTo>
                      <a:pt x="39" y="20"/>
                    </a:lnTo>
                    <a:lnTo>
                      <a:pt x="46" y="22"/>
                    </a:lnTo>
                    <a:lnTo>
                      <a:pt x="62" y="22"/>
                    </a:lnTo>
                    <a:lnTo>
                      <a:pt x="76" y="20"/>
                    </a:lnTo>
                    <a:lnTo>
                      <a:pt x="83" y="19"/>
                    </a:lnTo>
                    <a:lnTo>
                      <a:pt x="90" y="17"/>
                    </a:lnTo>
                    <a:lnTo>
                      <a:pt x="96" y="15"/>
                    </a:lnTo>
                    <a:lnTo>
                      <a:pt x="101" y="11"/>
                    </a:lnTo>
                  </a:path>
                </a:pathLst>
              </a:custGeom>
              <a:noFill/>
              <a:ln w="7938">
                <a:solidFill>
                  <a:srgbClr val="000000"/>
                </a:solidFill>
                <a:prstDash val="solid"/>
                <a:round/>
                <a:headEnd/>
                <a:tailEnd/>
              </a:ln>
            </p:spPr>
            <p:txBody>
              <a:bodyPr/>
              <a:lstStyle/>
              <a:p>
                <a:endParaRPr lang="en-US"/>
              </a:p>
            </p:txBody>
          </p:sp>
          <p:sp>
            <p:nvSpPr>
              <p:cNvPr id="52420" name="Freeform 5679"/>
              <p:cNvSpPr>
                <a:spLocks/>
              </p:cNvSpPr>
              <p:nvPr/>
            </p:nvSpPr>
            <p:spPr bwMode="auto">
              <a:xfrm>
                <a:off x="4099" y="2337"/>
                <a:ext cx="4" cy="2"/>
              </a:xfrm>
              <a:custGeom>
                <a:avLst/>
                <a:gdLst>
                  <a:gd name="T0" fmla="*/ 0 w 27"/>
                  <a:gd name="T1" fmla="*/ 0 h 16"/>
                  <a:gd name="T2" fmla="*/ 0 w 27"/>
                  <a:gd name="T3" fmla="*/ 0 h 16"/>
                  <a:gd name="T4" fmla="*/ 0 w 27"/>
                  <a:gd name="T5" fmla="*/ 0 h 16"/>
                  <a:gd name="T6" fmla="*/ 0 w 27"/>
                  <a:gd name="T7" fmla="*/ 0 h 16"/>
                  <a:gd name="T8" fmla="*/ 0 w 27"/>
                  <a:gd name="T9" fmla="*/ 0 h 16"/>
                  <a:gd name="T10" fmla="*/ 0 w 27"/>
                  <a:gd name="T11" fmla="*/ 0 h 16"/>
                  <a:gd name="T12" fmla="*/ 0 w 27"/>
                  <a:gd name="T13" fmla="*/ 0 h 16"/>
                  <a:gd name="T14" fmla="*/ 0 w 27"/>
                  <a:gd name="T15" fmla="*/ 0 h 16"/>
                  <a:gd name="T16" fmla="*/ 0 w 27"/>
                  <a:gd name="T17" fmla="*/ 0 h 16"/>
                  <a:gd name="T18" fmla="*/ 0 w 27"/>
                  <a:gd name="T19" fmla="*/ 0 h 16"/>
                  <a:gd name="T20" fmla="*/ 0 w 27"/>
                  <a:gd name="T21" fmla="*/ 0 h 16"/>
                  <a:gd name="T22" fmla="*/ 0 w 27"/>
                  <a:gd name="T23" fmla="*/ 0 h 16"/>
                  <a:gd name="T24" fmla="*/ 0 w 27"/>
                  <a:gd name="T25" fmla="*/ 0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16"/>
                  <a:gd name="T41" fmla="*/ 27 w 2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16">
                    <a:moveTo>
                      <a:pt x="22" y="16"/>
                    </a:moveTo>
                    <a:lnTo>
                      <a:pt x="25" y="13"/>
                    </a:lnTo>
                    <a:lnTo>
                      <a:pt x="27" y="11"/>
                    </a:lnTo>
                    <a:lnTo>
                      <a:pt x="27" y="9"/>
                    </a:lnTo>
                    <a:lnTo>
                      <a:pt x="27" y="7"/>
                    </a:lnTo>
                    <a:lnTo>
                      <a:pt x="25" y="4"/>
                    </a:lnTo>
                    <a:lnTo>
                      <a:pt x="22" y="3"/>
                    </a:lnTo>
                    <a:lnTo>
                      <a:pt x="20" y="1"/>
                    </a:lnTo>
                    <a:lnTo>
                      <a:pt x="15" y="1"/>
                    </a:lnTo>
                    <a:lnTo>
                      <a:pt x="12" y="0"/>
                    </a:lnTo>
                    <a:lnTo>
                      <a:pt x="7" y="1"/>
                    </a:lnTo>
                    <a:lnTo>
                      <a:pt x="4" y="1"/>
                    </a:lnTo>
                    <a:lnTo>
                      <a:pt x="0" y="3"/>
                    </a:lnTo>
                  </a:path>
                </a:pathLst>
              </a:custGeom>
              <a:noFill/>
              <a:ln w="7938">
                <a:solidFill>
                  <a:srgbClr val="000000"/>
                </a:solidFill>
                <a:prstDash val="solid"/>
                <a:round/>
                <a:headEnd/>
                <a:tailEnd/>
              </a:ln>
            </p:spPr>
            <p:txBody>
              <a:bodyPr/>
              <a:lstStyle/>
              <a:p>
                <a:endParaRPr lang="en-US"/>
              </a:p>
            </p:txBody>
          </p:sp>
          <p:sp>
            <p:nvSpPr>
              <p:cNvPr id="52421" name="Line 5680"/>
              <p:cNvSpPr>
                <a:spLocks noChangeShapeType="1"/>
              </p:cNvSpPr>
              <p:nvPr/>
            </p:nvSpPr>
            <p:spPr bwMode="auto">
              <a:xfrm>
                <a:off x="4099" y="2337"/>
                <a:ext cx="0" cy="0"/>
              </a:xfrm>
              <a:prstGeom prst="line">
                <a:avLst/>
              </a:prstGeom>
              <a:noFill/>
              <a:ln w="7938">
                <a:solidFill>
                  <a:srgbClr val="000000"/>
                </a:solidFill>
                <a:round/>
                <a:headEnd/>
                <a:tailEnd/>
              </a:ln>
            </p:spPr>
            <p:txBody>
              <a:bodyPr/>
              <a:lstStyle/>
              <a:p>
                <a:endParaRPr lang="en-US"/>
              </a:p>
            </p:txBody>
          </p:sp>
          <p:sp>
            <p:nvSpPr>
              <p:cNvPr id="52422" name="Line 5681"/>
              <p:cNvSpPr>
                <a:spLocks noChangeShapeType="1"/>
              </p:cNvSpPr>
              <p:nvPr/>
            </p:nvSpPr>
            <p:spPr bwMode="auto">
              <a:xfrm>
                <a:off x="4077" y="2350"/>
                <a:ext cx="0" cy="0"/>
              </a:xfrm>
              <a:prstGeom prst="line">
                <a:avLst/>
              </a:prstGeom>
              <a:noFill/>
              <a:ln w="7938">
                <a:solidFill>
                  <a:srgbClr val="000000"/>
                </a:solidFill>
                <a:round/>
                <a:headEnd/>
                <a:tailEnd/>
              </a:ln>
            </p:spPr>
            <p:txBody>
              <a:bodyPr/>
              <a:lstStyle/>
              <a:p>
                <a:endParaRPr lang="en-US"/>
              </a:p>
            </p:txBody>
          </p:sp>
          <p:sp>
            <p:nvSpPr>
              <p:cNvPr id="52423" name="Line 5682"/>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4" name="Line 5683"/>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5" name="Line 5684"/>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6" name="Line 5685"/>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7" name="Line 5686"/>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8" name="Line 5687"/>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29" name="Line 5688"/>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0" name="Line 5689"/>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1" name="Line 5690"/>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2" name="Line 5691"/>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3" name="Line 5692"/>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4" name="Line 5693"/>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5" name="Line 5694"/>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6" name="Line 5695"/>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7" name="Line 5696"/>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8" name="Line 5697"/>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39" name="Line 5698"/>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40" name="Line 5699"/>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41" name="Line 5700"/>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42" name="Line 5701"/>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43" name="Line 5702"/>
              <p:cNvSpPr>
                <a:spLocks noChangeShapeType="1"/>
              </p:cNvSpPr>
              <p:nvPr/>
            </p:nvSpPr>
            <p:spPr bwMode="auto">
              <a:xfrm flipH="1">
                <a:off x="4077" y="2337"/>
                <a:ext cx="22" cy="13"/>
              </a:xfrm>
              <a:prstGeom prst="line">
                <a:avLst/>
              </a:prstGeom>
              <a:noFill/>
              <a:ln w="7938">
                <a:solidFill>
                  <a:srgbClr val="000000"/>
                </a:solidFill>
                <a:round/>
                <a:headEnd/>
                <a:tailEnd/>
              </a:ln>
            </p:spPr>
            <p:txBody>
              <a:bodyPr/>
              <a:lstStyle/>
              <a:p>
                <a:endParaRPr lang="en-US"/>
              </a:p>
            </p:txBody>
          </p:sp>
          <p:sp>
            <p:nvSpPr>
              <p:cNvPr id="52444" name="Freeform 5703"/>
              <p:cNvSpPr>
                <a:spLocks/>
              </p:cNvSpPr>
              <p:nvPr/>
            </p:nvSpPr>
            <p:spPr bwMode="auto">
              <a:xfrm>
                <a:off x="4076" y="2350"/>
                <a:ext cx="1" cy="1"/>
              </a:xfrm>
              <a:custGeom>
                <a:avLst/>
                <a:gdLst>
                  <a:gd name="T0" fmla="*/ 0 w 5"/>
                  <a:gd name="T1" fmla="*/ 0 h 6"/>
                  <a:gd name="T2" fmla="*/ 0 w 5"/>
                  <a:gd name="T3" fmla="*/ 0 h 6"/>
                  <a:gd name="T4" fmla="*/ 0 w 5"/>
                  <a:gd name="T5" fmla="*/ 0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5" y="0"/>
                    </a:moveTo>
                    <a:lnTo>
                      <a:pt x="1" y="2"/>
                    </a:lnTo>
                    <a:lnTo>
                      <a:pt x="0" y="6"/>
                    </a:lnTo>
                  </a:path>
                </a:pathLst>
              </a:custGeom>
              <a:noFill/>
              <a:ln w="7938">
                <a:solidFill>
                  <a:srgbClr val="000000"/>
                </a:solidFill>
                <a:prstDash val="solid"/>
                <a:round/>
                <a:headEnd/>
                <a:tailEnd/>
              </a:ln>
            </p:spPr>
            <p:txBody>
              <a:bodyPr/>
              <a:lstStyle/>
              <a:p>
                <a:endParaRPr lang="en-US"/>
              </a:p>
            </p:txBody>
          </p:sp>
          <p:sp>
            <p:nvSpPr>
              <p:cNvPr id="52445" name="Freeform 5704"/>
              <p:cNvSpPr>
                <a:spLocks/>
              </p:cNvSpPr>
              <p:nvPr/>
            </p:nvSpPr>
            <p:spPr bwMode="auto">
              <a:xfrm>
                <a:off x="4120" y="2477"/>
                <a:ext cx="20" cy="12"/>
              </a:xfrm>
              <a:custGeom>
                <a:avLst/>
                <a:gdLst>
                  <a:gd name="T0" fmla="*/ 0 w 125"/>
                  <a:gd name="T1" fmla="*/ 0 h 70"/>
                  <a:gd name="T2" fmla="*/ 0 w 125"/>
                  <a:gd name="T3" fmla="*/ 0 h 70"/>
                  <a:gd name="T4" fmla="*/ 0 w 125"/>
                  <a:gd name="T5" fmla="*/ 0 h 70"/>
                  <a:gd name="T6" fmla="*/ 0 w 125"/>
                  <a:gd name="T7" fmla="*/ 0 h 70"/>
                  <a:gd name="T8" fmla="*/ 0 w 125"/>
                  <a:gd name="T9" fmla="*/ 0 h 70"/>
                  <a:gd name="T10" fmla="*/ 0 w 125"/>
                  <a:gd name="T11" fmla="*/ 0 h 70"/>
                  <a:gd name="T12" fmla="*/ 0 w 125"/>
                  <a:gd name="T13" fmla="*/ 0 h 70"/>
                  <a:gd name="T14" fmla="*/ 0 w 125"/>
                  <a:gd name="T15" fmla="*/ 0 h 70"/>
                  <a:gd name="T16" fmla="*/ 0 w 125"/>
                  <a:gd name="T17" fmla="*/ 0 h 70"/>
                  <a:gd name="T18" fmla="*/ 0 w 125"/>
                  <a:gd name="T19" fmla="*/ 0 h 70"/>
                  <a:gd name="T20" fmla="*/ 0 w 125"/>
                  <a:gd name="T21" fmla="*/ 0 h 70"/>
                  <a:gd name="T22" fmla="*/ 0 w 125"/>
                  <a:gd name="T23" fmla="*/ 0 h 70"/>
                  <a:gd name="T24" fmla="*/ 0 w 125"/>
                  <a:gd name="T25" fmla="*/ 0 h 70"/>
                  <a:gd name="T26" fmla="*/ 0 w 125"/>
                  <a:gd name="T27" fmla="*/ 0 h 70"/>
                  <a:gd name="T28" fmla="*/ 0 w 125"/>
                  <a:gd name="T29" fmla="*/ 0 h 70"/>
                  <a:gd name="T30" fmla="*/ 0 w 125"/>
                  <a:gd name="T31" fmla="*/ 0 h 70"/>
                  <a:gd name="T32" fmla="*/ 0 w 125"/>
                  <a:gd name="T33" fmla="*/ 0 h 70"/>
                  <a:gd name="T34" fmla="*/ 0 w 125"/>
                  <a:gd name="T35" fmla="*/ 0 h 70"/>
                  <a:gd name="T36" fmla="*/ 0 w 125"/>
                  <a:gd name="T37" fmla="*/ 0 h 70"/>
                  <a:gd name="T38" fmla="*/ 0 w 125"/>
                  <a:gd name="T39" fmla="*/ 0 h 70"/>
                  <a:gd name="T40" fmla="*/ 0 w 125"/>
                  <a:gd name="T41" fmla="*/ 0 h 70"/>
                  <a:gd name="T42" fmla="*/ 0 w 125"/>
                  <a:gd name="T43" fmla="*/ 0 h 70"/>
                  <a:gd name="T44" fmla="*/ 0 w 125"/>
                  <a:gd name="T45" fmla="*/ 0 h 70"/>
                  <a:gd name="T46" fmla="*/ 0 w 125"/>
                  <a:gd name="T47" fmla="*/ 0 h 70"/>
                  <a:gd name="T48" fmla="*/ 0 w 125"/>
                  <a:gd name="T49" fmla="*/ 0 h 70"/>
                  <a:gd name="T50" fmla="*/ 0 w 125"/>
                  <a:gd name="T51" fmla="*/ 0 h 70"/>
                  <a:gd name="T52" fmla="*/ 0 w 125"/>
                  <a:gd name="T53" fmla="*/ 0 h 70"/>
                  <a:gd name="T54" fmla="*/ 0 w 125"/>
                  <a:gd name="T55" fmla="*/ 0 h 70"/>
                  <a:gd name="T56" fmla="*/ 0 w 125"/>
                  <a:gd name="T57" fmla="*/ 0 h 70"/>
                  <a:gd name="T58" fmla="*/ 0 w 125"/>
                  <a:gd name="T59" fmla="*/ 0 h 70"/>
                  <a:gd name="T60" fmla="*/ 0 w 125"/>
                  <a:gd name="T61" fmla="*/ 0 h 70"/>
                  <a:gd name="T62" fmla="*/ 0 w 125"/>
                  <a:gd name="T63" fmla="*/ 0 h 70"/>
                  <a:gd name="T64" fmla="*/ 0 w 125"/>
                  <a:gd name="T65" fmla="*/ 0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70"/>
                  <a:gd name="T101" fmla="*/ 125 w 125"/>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70">
                    <a:moveTo>
                      <a:pt x="40" y="1"/>
                    </a:moveTo>
                    <a:lnTo>
                      <a:pt x="30" y="5"/>
                    </a:lnTo>
                    <a:lnTo>
                      <a:pt x="21" y="8"/>
                    </a:lnTo>
                    <a:lnTo>
                      <a:pt x="14" y="13"/>
                    </a:lnTo>
                    <a:lnTo>
                      <a:pt x="8" y="17"/>
                    </a:lnTo>
                    <a:lnTo>
                      <a:pt x="4" y="23"/>
                    </a:lnTo>
                    <a:lnTo>
                      <a:pt x="1" y="30"/>
                    </a:lnTo>
                    <a:lnTo>
                      <a:pt x="0" y="35"/>
                    </a:lnTo>
                    <a:lnTo>
                      <a:pt x="1" y="42"/>
                    </a:lnTo>
                    <a:lnTo>
                      <a:pt x="5" y="48"/>
                    </a:lnTo>
                    <a:lnTo>
                      <a:pt x="10" y="53"/>
                    </a:lnTo>
                    <a:lnTo>
                      <a:pt x="17" y="59"/>
                    </a:lnTo>
                    <a:lnTo>
                      <a:pt x="24" y="62"/>
                    </a:lnTo>
                    <a:lnTo>
                      <a:pt x="33" y="66"/>
                    </a:lnTo>
                    <a:lnTo>
                      <a:pt x="43" y="68"/>
                    </a:lnTo>
                    <a:lnTo>
                      <a:pt x="53" y="70"/>
                    </a:lnTo>
                    <a:lnTo>
                      <a:pt x="65" y="70"/>
                    </a:lnTo>
                    <a:lnTo>
                      <a:pt x="76" y="69"/>
                    </a:lnTo>
                    <a:lnTo>
                      <a:pt x="86" y="67"/>
                    </a:lnTo>
                    <a:lnTo>
                      <a:pt x="97" y="65"/>
                    </a:lnTo>
                    <a:lnTo>
                      <a:pt x="105" y="61"/>
                    </a:lnTo>
                    <a:lnTo>
                      <a:pt x="111" y="57"/>
                    </a:lnTo>
                    <a:lnTo>
                      <a:pt x="117" y="51"/>
                    </a:lnTo>
                    <a:lnTo>
                      <a:pt x="122" y="45"/>
                    </a:lnTo>
                    <a:lnTo>
                      <a:pt x="124" y="39"/>
                    </a:lnTo>
                    <a:lnTo>
                      <a:pt x="125" y="33"/>
                    </a:lnTo>
                    <a:lnTo>
                      <a:pt x="123" y="26"/>
                    </a:lnTo>
                    <a:lnTo>
                      <a:pt x="119" y="20"/>
                    </a:lnTo>
                    <a:lnTo>
                      <a:pt x="115" y="15"/>
                    </a:lnTo>
                    <a:lnTo>
                      <a:pt x="108" y="10"/>
                    </a:lnTo>
                    <a:lnTo>
                      <a:pt x="100" y="6"/>
                    </a:lnTo>
                    <a:lnTo>
                      <a:pt x="91" y="2"/>
                    </a:lnTo>
                    <a:lnTo>
                      <a:pt x="81" y="0"/>
                    </a:lnTo>
                  </a:path>
                </a:pathLst>
              </a:custGeom>
              <a:noFill/>
              <a:ln w="7938">
                <a:solidFill>
                  <a:srgbClr val="000000"/>
                </a:solidFill>
                <a:prstDash val="solid"/>
                <a:round/>
                <a:headEnd/>
                <a:tailEnd/>
              </a:ln>
            </p:spPr>
            <p:txBody>
              <a:bodyPr/>
              <a:lstStyle/>
              <a:p>
                <a:endParaRPr lang="en-US"/>
              </a:p>
            </p:txBody>
          </p:sp>
          <p:sp>
            <p:nvSpPr>
              <p:cNvPr id="52446" name="Freeform 5705"/>
              <p:cNvSpPr>
                <a:spLocks/>
              </p:cNvSpPr>
              <p:nvPr/>
            </p:nvSpPr>
            <p:spPr bwMode="auto">
              <a:xfrm>
                <a:off x="4112" y="2489"/>
                <a:ext cx="36" cy="11"/>
              </a:xfrm>
              <a:custGeom>
                <a:avLst/>
                <a:gdLst>
                  <a:gd name="T0" fmla="*/ 0 w 218"/>
                  <a:gd name="T1" fmla="*/ 0 h 62"/>
                  <a:gd name="T2" fmla="*/ 0 w 218"/>
                  <a:gd name="T3" fmla="*/ 0 h 62"/>
                  <a:gd name="T4" fmla="*/ 0 w 218"/>
                  <a:gd name="T5" fmla="*/ 0 h 62"/>
                  <a:gd name="T6" fmla="*/ 0 w 218"/>
                  <a:gd name="T7" fmla="*/ 0 h 62"/>
                  <a:gd name="T8" fmla="*/ 0 w 218"/>
                  <a:gd name="T9" fmla="*/ 0 h 62"/>
                  <a:gd name="T10" fmla="*/ 0 w 218"/>
                  <a:gd name="T11" fmla="*/ 0 h 62"/>
                  <a:gd name="T12" fmla="*/ 0 w 218"/>
                  <a:gd name="T13" fmla="*/ 0 h 62"/>
                  <a:gd name="T14" fmla="*/ 0 w 218"/>
                  <a:gd name="T15" fmla="*/ 0 h 62"/>
                  <a:gd name="T16" fmla="*/ 0 w 218"/>
                  <a:gd name="T17" fmla="*/ 0 h 62"/>
                  <a:gd name="T18" fmla="*/ 0 w 218"/>
                  <a:gd name="T19" fmla="*/ 0 h 62"/>
                  <a:gd name="T20" fmla="*/ 0 w 218"/>
                  <a:gd name="T21" fmla="*/ 0 h 62"/>
                  <a:gd name="T22" fmla="*/ 0 w 218"/>
                  <a:gd name="T23" fmla="*/ 0 h 62"/>
                  <a:gd name="T24" fmla="*/ 0 w 218"/>
                  <a:gd name="T25" fmla="*/ 0 h 62"/>
                  <a:gd name="T26" fmla="*/ 0 w 218"/>
                  <a:gd name="T27" fmla="*/ 0 h 62"/>
                  <a:gd name="T28" fmla="*/ 1 w 218"/>
                  <a:gd name="T29" fmla="*/ 0 h 62"/>
                  <a:gd name="T30" fmla="*/ 1 w 218"/>
                  <a:gd name="T31" fmla="*/ 0 h 62"/>
                  <a:gd name="T32" fmla="*/ 1 w 218"/>
                  <a:gd name="T33" fmla="*/ 0 h 62"/>
                  <a:gd name="T34" fmla="*/ 1 w 218"/>
                  <a:gd name="T35" fmla="*/ 0 h 62"/>
                  <a:gd name="T36" fmla="*/ 1 w 218"/>
                  <a:gd name="T37" fmla="*/ 0 h 62"/>
                  <a:gd name="T38" fmla="*/ 1 w 218"/>
                  <a:gd name="T39" fmla="*/ 0 h 62"/>
                  <a:gd name="T40" fmla="*/ 1 w 218"/>
                  <a:gd name="T41" fmla="*/ 0 h 62"/>
                  <a:gd name="T42" fmla="*/ 1 w 218"/>
                  <a:gd name="T43" fmla="*/ 0 h 62"/>
                  <a:gd name="T44" fmla="*/ 1 w 218"/>
                  <a:gd name="T45" fmla="*/ 0 h 62"/>
                  <a:gd name="T46" fmla="*/ 1 w 218"/>
                  <a:gd name="T47" fmla="*/ 0 h 62"/>
                  <a:gd name="T48" fmla="*/ 1 w 218"/>
                  <a:gd name="T49" fmla="*/ 0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8"/>
                  <a:gd name="T76" fmla="*/ 0 h 62"/>
                  <a:gd name="T77" fmla="*/ 218 w 218"/>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8" h="62">
                    <a:moveTo>
                      <a:pt x="0" y="0"/>
                    </a:moveTo>
                    <a:lnTo>
                      <a:pt x="1" y="8"/>
                    </a:lnTo>
                    <a:lnTo>
                      <a:pt x="4" y="16"/>
                    </a:lnTo>
                    <a:lnTo>
                      <a:pt x="9" y="24"/>
                    </a:lnTo>
                    <a:lnTo>
                      <a:pt x="14" y="30"/>
                    </a:lnTo>
                    <a:lnTo>
                      <a:pt x="22" y="37"/>
                    </a:lnTo>
                    <a:lnTo>
                      <a:pt x="31" y="44"/>
                    </a:lnTo>
                    <a:lnTo>
                      <a:pt x="43" y="50"/>
                    </a:lnTo>
                    <a:lnTo>
                      <a:pt x="54" y="54"/>
                    </a:lnTo>
                    <a:lnTo>
                      <a:pt x="67" y="58"/>
                    </a:lnTo>
                    <a:lnTo>
                      <a:pt x="80" y="60"/>
                    </a:lnTo>
                    <a:lnTo>
                      <a:pt x="95" y="62"/>
                    </a:lnTo>
                    <a:lnTo>
                      <a:pt x="109" y="62"/>
                    </a:lnTo>
                    <a:lnTo>
                      <a:pt x="122" y="62"/>
                    </a:lnTo>
                    <a:lnTo>
                      <a:pt x="137" y="60"/>
                    </a:lnTo>
                    <a:lnTo>
                      <a:pt x="149" y="58"/>
                    </a:lnTo>
                    <a:lnTo>
                      <a:pt x="163" y="54"/>
                    </a:lnTo>
                    <a:lnTo>
                      <a:pt x="174" y="50"/>
                    </a:lnTo>
                    <a:lnTo>
                      <a:pt x="186" y="44"/>
                    </a:lnTo>
                    <a:lnTo>
                      <a:pt x="195" y="37"/>
                    </a:lnTo>
                    <a:lnTo>
                      <a:pt x="203" y="30"/>
                    </a:lnTo>
                    <a:lnTo>
                      <a:pt x="208" y="24"/>
                    </a:lnTo>
                    <a:lnTo>
                      <a:pt x="213" y="16"/>
                    </a:lnTo>
                    <a:lnTo>
                      <a:pt x="216" y="8"/>
                    </a:lnTo>
                    <a:lnTo>
                      <a:pt x="218" y="0"/>
                    </a:lnTo>
                  </a:path>
                </a:pathLst>
              </a:custGeom>
              <a:noFill/>
              <a:ln w="7938">
                <a:solidFill>
                  <a:srgbClr val="000000"/>
                </a:solidFill>
                <a:prstDash val="solid"/>
                <a:round/>
                <a:headEnd/>
                <a:tailEnd/>
              </a:ln>
            </p:spPr>
            <p:txBody>
              <a:bodyPr/>
              <a:lstStyle/>
              <a:p>
                <a:endParaRPr lang="en-US"/>
              </a:p>
            </p:txBody>
          </p:sp>
          <p:sp>
            <p:nvSpPr>
              <p:cNvPr id="52447" name="Freeform 5706"/>
              <p:cNvSpPr>
                <a:spLocks/>
              </p:cNvSpPr>
              <p:nvPr/>
            </p:nvSpPr>
            <p:spPr bwMode="auto">
              <a:xfrm>
                <a:off x="4126" y="2477"/>
                <a:ext cx="3" cy="0"/>
              </a:xfrm>
              <a:custGeom>
                <a:avLst/>
                <a:gdLst>
                  <a:gd name="T0" fmla="*/ 0 w 18"/>
                  <a:gd name="T1" fmla="*/ 0 h 2"/>
                  <a:gd name="T2" fmla="*/ 0 w 18"/>
                  <a:gd name="T3" fmla="*/ 0 h 2"/>
                  <a:gd name="T4" fmla="*/ 0 w 18"/>
                  <a:gd name="T5" fmla="*/ 0 h 2"/>
                  <a:gd name="T6" fmla="*/ 0 w 18"/>
                  <a:gd name="T7" fmla="*/ 0 h 2"/>
                  <a:gd name="T8" fmla="*/ 0 w 18"/>
                  <a:gd name="T9" fmla="*/ 0 h 2"/>
                  <a:gd name="T10" fmla="*/ 0 w 18"/>
                  <a:gd name="T11" fmla="*/ 0 h 2"/>
                  <a:gd name="T12" fmla="*/ 0 w 18"/>
                  <a:gd name="T13" fmla="*/ 0 h 2"/>
                  <a:gd name="T14" fmla="*/ 0 w 18"/>
                  <a:gd name="T15" fmla="*/ 0 h 2"/>
                  <a:gd name="T16" fmla="*/ 0 w 18"/>
                  <a:gd name="T17" fmla="*/ 0 h 2"/>
                  <a:gd name="T18" fmla="*/ 0 w 18"/>
                  <a:gd name="T19" fmla="*/ 0 h 2"/>
                  <a:gd name="T20" fmla="*/ 0 w 18"/>
                  <a:gd name="T21" fmla="*/ 0 h 2"/>
                  <a:gd name="T22" fmla="*/ 0 w 18"/>
                  <a:gd name="T23" fmla="*/ 0 h 2"/>
                  <a:gd name="T24" fmla="*/ 0 w 18"/>
                  <a:gd name="T25" fmla="*/ 0 h 2"/>
                  <a:gd name="T26" fmla="*/ 0 w 18"/>
                  <a:gd name="T27" fmla="*/ 0 h 2"/>
                  <a:gd name="T28" fmla="*/ 0 w 18"/>
                  <a:gd name="T29" fmla="*/ 0 h 2"/>
                  <a:gd name="T30" fmla="*/ 0 w 18"/>
                  <a:gd name="T31" fmla="*/ 0 h 2"/>
                  <a:gd name="T32" fmla="*/ 0 w 18"/>
                  <a:gd name="T33" fmla="*/ 0 h 2"/>
                  <a:gd name="T34" fmla="*/ 0 w 18"/>
                  <a:gd name="T35" fmla="*/ 0 h 2"/>
                  <a:gd name="T36" fmla="*/ 0 w 18"/>
                  <a:gd name="T37" fmla="*/ 0 h 2"/>
                  <a:gd name="T38" fmla="*/ 0 w 18"/>
                  <a:gd name="T39" fmla="*/ 0 h 2"/>
                  <a:gd name="T40" fmla="*/ 0 w 18"/>
                  <a:gd name="T41" fmla="*/ 0 h 2"/>
                  <a:gd name="T42" fmla="*/ 0 w 18"/>
                  <a:gd name="T43" fmla="*/ 0 h 2"/>
                  <a:gd name="T44" fmla="*/ 0 w 18"/>
                  <a:gd name="T45" fmla="*/ 0 h 2"/>
                  <a:gd name="T46" fmla="*/ 0 w 18"/>
                  <a:gd name="T47" fmla="*/ 0 h 2"/>
                  <a:gd name="T48" fmla="*/ 0 w 18"/>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
                  <a:gd name="T77" fmla="*/ 18 w 18"/>
                  <a:gd name="T78" fmla="*/ 0 h 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
                    <a:moveTo>
                      <a:pt x="18" y="0"/>
                    </a:moveTo>
                    <a:lnTo>
                      <a:pt x="17" y="0"/>
                    </a:lnTo>
                    <a:lnTo>
                      <a:pt x="16" y="0"/>
                    </a:lnTo>
                    <a:lnTo>
                      <a:pt x="15" y="0"/>
                    </a:lnTo>
                    <a:lnTo>
                      <a:pt x="13" y="0"/>
                    </a:lnTo>
                    <a:lnTo>
                      <a:pt x="12" y="0"/>
                    </a:lnTo>
                    <a:lnTo>
                      <a:pt x="11" y="0"/>
                    </a:lnTo>
                    <a:lnTo>
                      <a:pt x="10" y="0"/>
                    </a:lnTo>
                    <a:lnTo>
                      <a:pt x="9" y="0"/>
                    </a:lnTo>
                    <a:lnTo>
                      <a:pt x="8" y="1"/>
                    </a:lnTo>
                    <a:lnTo>
                      <a:pt x="7" y="1"/>
                    </a:lnTo>
                    <a:lnTo>
                      <a:pt x="6" y="1"/>
                    </a:lnTo>
                    <a:lnTo>
                      <a:pt x="4" y="1"/>
                    </a:lnTo>
                    <a:lnTo>
                      <a:pt x="3" y="1"/>
                    </a:lnTo>
                    <a:lnTo>
                      <a:pt x="2" y="1"/>
                    </a:lnTo>
                    <a:lnTo>
                      <a:pt x="2" y="2"/>
                    </a:lnTo>
                    <a:lnTo>
                      <a:pt x="1" y="2"/>
                    </a:lnTo>
                    <a:lnTo>
                      <a:pt x="0" y="2"/>
                    </a:lnTo>
                  </a:path>
                </a:pathLst>
              </a:custGeom>
              <a:noFill/>
              <a:ln w="7938">
                <a:solidFill>
                  <a:srgbClr val="000000"/>
                </a:solidFill>
                <a:prstDash val="solid"/>
                <a:round/>
                <a:headEnd/>
                <a:tailEnd/>
              </a:ln>
            </p:spPr>
            <p:txBody>
              <a:bodyPr/>
              <a:lstStyle/>
              <a:p>
                <a:endParaRPr lang="en-US"/>
              </a:p>
            </p:txBody>
          </p:sp>
          <p:sp>
            <p:nvSpPr>
              <p:cNvPr id="52448" name="Freeform 5707"/>
              <p:cNvSpPr>
                <a:spLocks/>
              </p:cNvSpPr>
              <p:nvPr/>
            </p:nvSpPr>
            <p:spPr bwMode="auto">
              <a:xfrm>
                <a:off x="4132" y="2477"/>
                <a:ext cx="1" cy="0"/>
              </a:xfrm>
              <a:custGeom>
                <a:avLst/>
                <a:gdLst>
                  <a:gd name="T0" fmla="*/ 0 w 5"/>
                  <a:gd name="T1" fmla="*/ 0 h 1"/>
                  <a:gd name="T2" fmla="*/ 0 w 5"/>
                  <a:gd name="T3" fmla="*/ 0 h 1"/>
                  <a:gd name="T4" fmla="*/ 0 w 5"/>
                  <a:gd name="T5" fmla="*/ 0 h 1"/>
                  <a:gd name="T6" fmla="*/ 0 60000 65536"/>
                  <a:gd name="T7" fmla="*/ 0 60000 65536"/>
                  <a:gd name="T8" fmla="*/ 0 60000 65536"/>
                  <a:gd name="T9" fmla="*/ 0 w 5"/>
                  <a:gd name="T10" fmla="*/ 0 h 1"/>
                  <a:gd name="T11" fmla="*/ 5 w 5"/>
                  <a:gd name="T12" fmla="*/ 0 h 1"/>
                </a:gdLst>
                <a:ahLst/>
                <a:cxnLst>
                  <a:cxn ang="T6">
                    <a:pos x="T0" y="T1"/>
                  </a:cxn>
                  <a:cxn ang="T7">
                    <a:pos x="T2" y="T3"/>
                  </a:cxn>
                  <a:cxn ang="T8">
                    <a:pos x="T4" y="T5"/>
                  </a:cxn>
                </a:cxnLst>
                <a:rect l="T9" t="T10" r="T11" b="T12"/>
                <a:pathLst>
                  <a:path w="5" h="1">
                    <a:moveTo>
                      <a:pt x="5" y="1"/>
                    </a:moveTo>
                    <a:lnTo>
                      <a:pt x="2" y="1"/>
                    </a:lnTo>
                    <a:lnTo>
                      <a:pt x="0" y="0"/>
                    </a:lnTo>
                  </a:path>
                </a:pathLst>
              </a:custGeom>
              <a:noFill/>
              <a:ln w="7938">
                <a:solidFill>
                  <a:srgbClr val="000000"/>
                </a:solidFill>
                <a:prstDash val="solid"/>
                <a:round/>
                <a:headEnd/>
                <a:tailEnd/>
              </a:ln>
            </p:spPr>
            <p:txBody>
              <a:bodyPr/>
              <a:lstStyle/>
              <a:p>
                <a:endParaRPr lang="en-US"/>
              </a:p>
            </p:txBody>
          </p:sp>
          <p:sp>
            <p:nvSpPr>
              <p:cNvPr id="52449" name="Freeform 5708"/>
              <p:cNvSpPr>
                <a:spLocks/>
              </p:cNvSpPr>
              <p:nvPr/>
            </p:nvSpPr>
            <p:spPr bwMode="auto">
              <a:xfrm>
                <a:off x="4129" y="2477"/>
                <a:ext cx="3" cy="0"/>
              </a:xfrm>
              <a:custGeom>
                <a:avLst/>
                <a:gdLst>
                  <a:gd name="T0" fmla="*/ 0 w 18"/>
                  <a:gd name="T1" fmla="*/ 0 w 18"/>
                  <a:gd name="T2" fmla="*/ 0 w 18"/>
                  <a:gd name="T3" fmla="*/ 0 60000 65536"/>
                  <a:gd name="T4" fmla="*/ 0 60000 65536"/>
                  <a:gd name="T5" fmla="*/ 0 60000 65536"/>
                  <a:gd name="T6" fmla="*/ 0 w 18"/>
                  <a:gd name="T7" fmla="*/ 18 w 18"/>
                </a:gdLst>
                <a:ahLst/>
                <a:cxnLst>
                  <a:cxn ang="T3">
                    <a:pos x="T0" y="0"/>
                  </a:cxn>
                  <a:cxn ang="T4">
                    <a:pos x="T1" y="0"/>
                  </a:cxn>
                  <a:cxn ang="T5">
                    <a:pos x="T2" y="0"/>
                  </a:cxn>
                </a:cxnLst>
                <a:rect l="T6" t="0" r="T7" b="0"/>
                <a:pathLst>
                  <a:path w="18">
                    <a:moveTo>
                      <a:pt x="18" y="0"/>
                    </a:moveTo>
                    <a:lnTo>
                      <a:pt x="9" y="0"/>
                    </a:lnTo>
                    <a:lnTo>
                      <a:pt x="0" y="0"/>
                    </a:lnTo>
                  </a:path>
                </a:pathLst>
              </a:custGeom>
              <a:noFill/>
              <a:ln w="7938">
                <a:solidFill>
                  <a:srgbClr val="000000"/>
                </a:solidFill>
                <a:prstDash val="solid"/>
                <a:round/>
                <a:headEnd/>
                <a:tailEnd/>
              </a:ln>
            </p:spPr>
            <p:txBody>
              <a:bodyPr/>
              <a:lstStyle/>
              <a:p>
                <a:endParaRPr lang="en-US"/>
              </a:p>
            </p:txBody>
          </p:sp>
          <p:sp>
            <p:nvSpPr>
              <p:cNvPr id="52450" name="Freeform 5709"/>
              <p:cNvSpPr>
                <a:spLocks/>
              </p:cNvSpPr>
              <p:nvPr/>
            </p:nvSpPr>
            <p:spPr bwMode="auto">
              <a:xfrm>
                <a:off x="4125" y="2500"/>
                <a:ext cx="23" cy="10"/>
              </a:xfrm>
              <a:custGeom>
                <a:avLst/>
                <a:gdLst>
                  <a:gd name="T0" fmla="*/ 0 w 140"/>
                  <a:gd name="T1" fmla="*/ 0 h 61"/>
                  <a:gd name="T2" fmla="*/ 0 w 140"/>
                  <a:gd name="T3" fmla="*/ 0 h 61"/>
                  <a:gd name="T4" fmla="*/ 0 w 140"/>
                  <a:gd name="T5" fmla="*/ 0 h 61"/>
                  <a:gd name="T6" fmla="*/ 0 w 140"/>
                  <a:gd name="T7" fmla="*/ 0 h 61"/>
                  <a:gd name="T8" fmla="*/ 0 w 140"/>
                  <a:gd name="T9" fmla="*/ 0 h 61"/>
                  <a:gd name="T10" fmla="*/ 0 w 140"/>
                  <a:gd name="T11" fmla="*/ 0 h 61"/>
                  <a:gd name="T12" fmla="*/ 0 w 140"/>
                  <a:gd name="T13" fmla="*/ 0 h 61"/>
                  <a:gd name="T14" fmla="*/ 0 w 140"/>
                  <a:gd name="T15" fmla="*/ 0 h 61"/>
                  <a:gd name="T16" fmla="*/ 0 w 140"/>
                  <a:gd name="T17" fmla="*/ 0 h 61"/>
                  <a:gd name="T18" fmla="*/ 0 w 140"/>
                  <a:gd name="T19" fmla="*/ 0 h 61"/>
                  <a:gd name="T20" fmla="*/ 0 w 140"/>
                  <a:gd name="T21" fmla="*/ 0 h 61"/>
                  <a:gd name="T22" fmla="*/ 0 w 140"/>
                  <a:gd name="T23" fmla="*/ 0 h 61"/>
                  <a:gd name="T24" fmla="*/ 0 w 140"/>
                  <a:gd name="T25" fmla="*/ 0 h 61"/>
                  <a:gd name="T26" fmla="*/ 0 w 140"/>
                  <a:gd name="T27" fmla="*/ 0 h 61"/>
                  <a:gd name="T28" fmla="*/ 0 w 140"/>
                  <a:gd name="T29" fmla="*/ 0 h 61"/>
                  <a:gd name="T30" fmla="*/ 0 w 140"/>
                  <a:gd name="T31" fmla="*/ 0 h 61"/>
                  <a:gd name="T32" fmla="*/ 0 w 140"/>
                  <a:gd name="T33" fmla="*/ 0 h 61"/>
                  <a:gd name="T34" fmla="*/ 0 w 140"/>
                  <a:gd name="T35" fmla="*/ 0 h 61"/>
                  <a:gd name="T36" fmla="*/ 0 w 140"/>
                  <a:gd name="T37" fmla="*/ 0 h 61"/>
                  <a:gd name="T38" fmla="*/ 0 w 140"/>
                  <a:gd name="T39" fmla="*/ 0 h 61"/>
                  <a:gd name="T40" fmla="*/ 1 w 140"/>
                  <a:gd name="T41" fmla="*/ 0 h 61"/>
                  <a:gd name="T42" fmla="*/ 1 w 140"/>
                  <a:gd name="T43" fmla="*/ 0 h 61"/>
                  <a:gd name="T44" fmla="*/ 1 w 140"/>
                  <a:gd name="T45" fmla="*/ 0 h 61"/>
                  <a:gd name="T46" fmla="*/ 1 w 140"/>
                  <a:gd name="T47" fmla="*/ 0 h 61"/>
                  <a:gd name="T48" fmla="*/ 1 w 140"/>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0"/>
                  <a:gd name="T76" fmla="*/ 0 h 61"/>
                  <a:gd name="T77" fmla="*/ 140 w 140"/>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0" h="61">
                    <a:moveTo>
                      <a:pt x="0" y="0"/>
                    </a:moveTo>
                    <a:lnTo>
                      <a:pt x="10" y="2"/>
                    </a:lnTo>
                    <a:lnTo>
                      <a:pt x="20" y="5"/>
                    </a:lnTo>
                    <a:lnTo>
                      <a:pt x="29" y="9"/>
                    </a:lnTo>
                    <a:lnTo>
                      <a:pt x="40" y="13"/>
                    </a:lnTo>
                    <a:lnTo>
                      <a:pt x="49" y="17"/>
                    </a:lnTo>
                    <a:lnTo>
                      <a:pt x="57" y="20"/>
                    </a:lnTo>
                    <a:lnTo>
                      <a:pt x="65" y="23"/>
                    </a:lnTo>
                    <a:lnTo>
                      <a:pt x="73" y="28"/>
                    </a:lnTo>
                    <a:lnTo>
                      <a:pt x="81" y="31"/>
                    </a:lnTo>
                    <a:lnTo>
                      <a:pt x="87" y="35"/>
                    </a:lnTo>
                    <a:lnTo>
                      <a:pt x="93" y="38"/>
                    </a:lnTo>
                    <a:lnTo>
                      <a:pt x="99" y="42"/>
                    </a:lnTo>
                    <a:lnTo>
                      <a:pt x="104" y="45"/>
                    </a:lnTo>
                    <a:lnTo>
                      <a:pt x="110" y="48"/>
                    </a:lnTo>
                    <a:lnTo>
                      <a:pt x="115" y="52"/>
                    </a:lnTo>
                    <a:lnTo>
                      <a:pt x="119" y="54"/>
                    </a:lnTo>
                    <a:lnTo>
                      <a:pt x="123" y="57"/>
                    </a:lnTo>
                    <a:lnTo>
                      <a:pt x="127" y="59"/>
                    </a:lnTo>
                    <a:lnTo>
                      <a:pt x="130" y="61"/>
                    </a:lnTo>
                    <a:lnTo>
                      <a:pt x="134" y="60"/>
                    </a:lnTo>
                    <a:lnTo>
                      <a:pt x="136" y="55"/>
                    </a:lnTo>
                    <a:lnTo>
                      <a:pt x="138" y="46"/>
                    </a:lnTo>
                    <a:lnTo>
                      <a:pt x="138" y="36"/>
                    </a:lnTo>
                    <a:lnTo>
                      <a:pt x="140" y="26"/>
                    </a:lnTo>
                  </a:path>
                </a:pathLst>
              </a:custGeom>
              <a:noFill/>
              <a:ln w="7938">
                <a:solidFill>
                  <a:srgbClr val="000000"/>
                </a:solidFill>
                <a:prstDash val="solid"/>
                <a:round/>
                <a:headEnd/>
                <a:tailEnd/>
              </a:ln>
            </p:spPr>
            <p:txBody>
              <a:bodyPr/>
              <a:lstStyle/>
              <a:p>
                <a:endParaRPr lang="en-US"/>
              </a:p>
            </p:txBody>
          </p:sp>
          <p:sp>
            <p:nvSpPr>
              <p:cNvPr id="52451" name="Freeform 5710"/>
              <p:cNvSpPr>
                <a:spLocks/>
              </p:cNvSpPr>
              <p:nvPr/>
            </p:nvSpPr>
            <p:spPr bwMode="auto">
              <a:xfrm>
                <a:off x="4112" y="2496"/>
                <a:ext cx="8" cy="2"/>
              </a:xfrm>
              <a:custGeom>
                <a:avLst/>
                <a:gdLst>
                  <a:gd name="T0" fmla="*/ 0 w 47"/>
                  <a:gd name="T1" fmla="*/ 0 h 13"/>
                  <a:gd name="T2" fmla="*/ 0 w 47"/>
                  <a:gd name="T3" fmla="*/ 0 h 13"/>
                  <a:gd name="T4" fmla="*/ 0 w 47"/>
                  <a:gd name="T5" fmla="*/ 0 h 13"/>
                  <a:gd name="T6" fmla="*/ 0 w 47"/>
                  <a:gd name="T7" fmla="*/ 0 h 13"/>
                  <a:gd name="T8" fmla="*/ 0 w 47"/>
                  <a:gd name="T9" fmla="*/ 0 h 13"/>
                  <a:gd name="T10" fmla="*/ 0 w 47"/>
                  <a:gd name="T11" fmla="*/ 0 h 13"/>
                  <a:gd name="T12" fmla="*/ 0 w 47"/>
                  <a:gd name="T13" fmla="*/ 0 h 13"/>
                  <a:gd name="T14" fmla="*/ 0 w 47"/>
                  <a:gd name="T15" fmla="*/ 0 h 13"/>
                  <a:gd name="T16" fmla="*/ 0 w 47"/>
                  <a:gd name="T17" fmla="*/ 0 h 13"/>
                  <a:gd name="T18" fmla="*/ 0 w 47"/>
                  <a:gd name="T19" fmla="*/ 0 h 13"/>
                  <a:gd name="T20" fmla="*/ 0 w 47"/>
                  <a:gd name="T21" fmla="*/ 0 h 13"/>
                  <a:gd name="T22" fmla="*/ 0 w 47"/>
                  <a:gd name="T23" fmla="*/ 0 h 13"/>
                  <a:gd name="T24" fmla="*/ 0 w 47"/>
                  <a:gd name="T25" fmla="*/ 0 h 13"/>
                  <a:gd name="T26" fmla="*/ 0 w 47"/>
                  <a:gd name="T27" fmla="*/ 0 h 13"/>
                  <a:gd name="T28" fmla="*/ 0 w 47"/>
                  <a:gd name="T29" fmla="*/ 0 h 13"/>
                  <a:gd name="T30" fmla="*/ 0 w 47"/>
                  <a:gd name="T31" fmla="*/ 0 h 13"/>
                  <a:gd name="T32" fmla="*/ 0 w 47"/>
                  <a:gd name="T33" fmla="*/ 0 h 13"/>
                  <a:gd name="T34" fmla="*/ 0 w 47"/>
                  <a:gd name="T35" fmla="*/ 0 h 13"/>
                  <a:gd name="T36" fmla="*/ 0 w 47"/>
                  <a:gd name="T37" fmla="*/ 0 h 13"/>
                  <a:gd name="T38" fmla="*/ 0 w 47"/>
                  <a:gd name="T39" fmla="*/ 0 h 13"/>
                  <a:gd name="T40" fmla="*/ 0 w 47"/>
                  <a:gd name="T41" fmla="*/ 0 h 13"/>
                  <a:gd name="T42" fmla="*/ 0 w 47"/>
                  <a:gd name="T43" fmla="*/ 0 h 13"/>
                  <a:gd name="T44" fmla="*/ 0 w 47"/>
                  <a:gd name="T45" fmla="*/ 0 h 13"/>
                  <a:gd name="T46" fmla="*/ 0 w 47"/>
                  <a:gd name="T47" fmla="*/ 0 h 13"/>
                  <a:gd name="T48" fmla="*/ 0 w 47"/>
                  <a:gd name="T49" fmla="*/ 0 h 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7"/>
                  <a:gd name="T76" fmla="*/ 0 h 13"/>
                  <a:gd name="T77" fmla="*/ 47 w 47"/>
                  <a:gd name="T78" fmla="*/ 13 h 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7" h="13">
                    <a:moveTo>
                      <a:pt x="0" y="4"/>
                    </a:moveTo>
                    <a:lnTo>
                      <a:pt x="0" y="4"/>
                    </a:lnTo>
                    <a:lnTo>
                      <a:pt x="1" y="3"/>
                    </a:lnTo>
                    <a:lnTo>
                      <a:pt x="2" y="3"/>
                    </a:lnTo>
                    <a:lnTo>
                      <a:pt x="2" y="2"/>
                    </a:lnTo>
                    <a:lnTo>
                      <a:pt x="3" y="2"/>
                    </a:lnTo>
                    <a:lnTo>
                      <a:pt x="4" y="2"/>
                    </a:lnTo>
                    <a:lnTo>
                      <a:pt x="5" y="2"/>
                    </a:lnTo>
                    <a:lnTo>
                      <a:pt x="6" y="0"/>
                    </a:lnTo>
                    <a:lnTo>
                      <a:pt x="9" y="0"/>
                    </a:lnTo>
                    <a:lnTo>
                      <a:pt x="10" y="0"/>
                    </a:lnTo>
                    <a:lnTo>
                      <a:pt x="12" y="2"/>
                    </a:lnTo>
                    <a:lnTo>
                      <a:pt x="14" y="2"/>
                    </a:lnTo>
                    <a:lnTo>
                      <a:pt x="17" y="2"/>
                    </a:lnTo>
                    <a:lnTo>
                      <a:pt x="19" y="3"/>
                    </a:lnTo>
                    <a:lnTo>
                      <a:pt x="22" y="3"/>
                    </a:lnTo>
                    <a:lnTo>
                      <a:pt x="25" y="4"/>
                    </a:lnTo>
                    <a:lnTo>
                      <a:pt x="28" y="5"/>
                    </a:lnTo>
                    <a:lnTo>
                      <a:pt x="31" y="6"/>
                    </a:lnTo>
                    <a:lnTo>
                      <a:pt x="35" y="7"/>
                    </a:lnTo>
                    <a:lnTo>
                      <a:pt x="38" y="9"/>
                    </a:lnTo>
                    <a:lnTo>
                      <a:pt x="43" y="11"/>
                    </a:lnTo>
                    <a:lnTo>
                      <a:pt x="47" y="13"/>
                    </a:lnTo>
                  </a:path>
                </a:pathLst>
              </a:custGeom>
              <a:noFill/>
              <a:ln w="7938">
                <a:solidFill>
                  <a:srgbClr val="000000"/>
                </a:solidFill>
                <a:prstDash val="solid"/>
                <a:round/>
                <a:headEnd/>
                <a:tailEnd/>
              </a:ln>
            </p:spPr>
            <p:txBody>
              <a:bodyPr/>
              <a:lstStyle/>
              <a:p>
                <a:endParaRPr lang="en-US"/>
              </a:p>
            </p:txBody>
          </p:sp>
          <p:sp>
            <p:nvSpPr>
              <p:cNvPr id="52452" name="Freeform 5711"/>
              <p:cNvSpPr>
                <a:spLocks/>
              </p:cNvSpPr>
              <p:nvPr/>
            </p:nvSpPr>
            <p:spPr bwMode="auto">
              <a:xfrm>
                <a:off x="4120" y="2498"/>
                <a:ext cx="5" cy="2"/>
              </a:xfrm>
              <a:custGeom>
                <a:avLst/>
                <a:gdLst>
                  <a:gd name="T0" fmla="*/ 0 w 31"/>
                  <a:gd name="T1" fmla="*/ 0 h 14"/>
                  <a:gd name="T2" fmla="*/ 0 w 31"/>
                  <a:gd name="T3" fmla="*/ 0 h 14"/>
                  <a:gd name="T4" fmla="*/ 0 w 31"/>
                  <a:gd name="T5" fmla="*/ 0 h 14"/>
                  <a:gd name="T6" fmla="*/ 0 60000 65536"/>
                  <a:gd name="T7" fmla="*/ 0 60000 65536"/>
                  <a:gd name="T8" fmla="*/ 0 60000 65536"/>
                  <a:gd name="T9" fmla="*/ 0 w 31"/>
                  <a:gd name="T10" fmla="*/ 0 h 14"/>
                  <a:gd name="T11" fmla="*/ 31 w 31"/>
                  <a:gd name="T12" fmla="*/ 14 h 14"/>
                </a:gdLst>
                <a:ahLst/>
                <a:cxnLst>
                  <a:cxn ang="T6">
                    <a:pos x="T0" y="T1"/>
                  </a:cxn>
                  <a:cxn ang="T7">
                    <a:pos x="T2" y="T3"/>
                  </a:cxn>
                  <a:cxn ang="T8">
                    <a:pos x="T4" y="T5"/>
                  </a:cxn>
                </a:cxnLst>
                <a:rect l="T9" t="T10" r="T11" b="T12"/>
                <a:pathLst>
                  <a:path w="31" h="14">
                    <a:moveTo>
                      <a:pt x="0" y="0"/>
                    </a:moveTo>
                    <a:lnTo>
                      <a:pt x="15" y="8"/>
                    </a:lnTo>
                    <a:lnTo>
                      <a:pt x="31" y="14"/>
                    </a:lnTo>
                  </a:path>
                </a:pathLst>
              </a:custGeom>
              <a:noFill/>
              <a:ln w="7938">
                <a:solidFill>
                  <a:srgbClr val="000000"/>
                </a:solidFill>
                <a:prstDash val="solid"/>
                <a:round/>
                <a:headEnd/>
                <a:tailEnd/>
              </a:ln>
            </p:spPr>
            <p:txBody>
              <a:bodyPr/>
              <a:lstStyle/>
              <a:p>
                <a:endParaRPr lang="en-US"/>
              </a:p>
            </p:txBody>
          </p:sp>
          <p:sp>
            <p:nvSpPr>
              <p:cNvPr id="52453" name="Freeform 5712"/>
              <p:cNvSpPr>
                <a:spLocks/>
              </p:cNvSpPr>
              <p:nvPr/>
            </p:nvSpPr>
            <p:spPr bwMode="auto">
              <a:xfrm>
                <a:off x="4123" y="2498"/>
                <a:ext cx="25" cy="14"/>
              </a:xfrm>
              <a:custGeom>
                <a:avLst/>
                <a:gdLst>
                  <a:gd name="T0" fmla="*/ 1 w 153"/>
                  <a:gd name="T1" fmla="*/ 0 h 81"/>
                  <a:gd name="T2" fmla="*/ 1 w 153"/>
                  <a:gd name="T3" fmla="*/ 0 h 81"/>
                  <a:gd name="T4" fmla="*/ 1 w 153"/>
                  <a:gd name="T5" fmla="*/ 0 h 81"/>
                  <a:gd name="T6" fmla="*/ 1 w 153"/>
                  <a:gd name="T7" fmla="*/ 0 h 81"/>
                  <a:gd name="T8" fmla="*/ 1 w 153"/>
                  <a:gd name="T9" fmla="*/ 0 h 81"/>
                  <a:gd name="T10" fmla="*/ 1 w 153"/>
                  <a:gd name="T11" fmla="*/ 0 h 81"/>
                  <a:gd name="T12" fmla="*/ 1 w 153"/>
                  <a:gd name="T13" fmla="*/ 0 h 81"/>
                  <a:gd name="T14" fmla="*/ 1 w 153"/>
                  <a:gd name="T15" fmla="*/ 0 h 81"/>
                  <a:gd name="T16" fmla="*/ 1 w 153"/>
                  <a:gd name="T17" fmla="*/ 0 h 81"/>
                  <a:gd name="T18" fmla="*/ 1 w 153"/>
                  <a:gd name="T19" fmla="*/ 0 h 81"/>
                  <a:gd name="T20" fmla="*/ 0 w 153"/>
                  <a:gd name="T21" fmla="*/ 0 h 81"/>
                  <a:gd name="T22" fmla="*/ 0 w 153"/>
                  <a:gd name="T23" fmla="*/ 0 h 81"/>
                  <a:gd name="T24" fmla="*/ 0 w 153"/>
                  <a:gd name="T25" fmla="*/ 0 h 81"/>
                  <a:gd name="T26" fmla="*/ 0 w 153"/>
                  <a:gd name="T27" fmla="*/ 0 h 81"/>
                  <a:gd name="T28" fmla="*/ 0 w 153"/>
                  <a:gd name="T29" fmla="*/ 0 h 81"/>
                  <a:gd name="T30" fmla="*/ 0 w 153"/>
                  <a:gd name="T31" fmla="*/ 0 h 81"/>
                  <a:gd name="T32" fmla="*/ 0 w 153"/>
                  <a:gd name="T33" fmla="*/ 0 h 81"/>
                  <a:gd name="T34" fmla="*/ 0 w 153"/>
                  <a:gd name="T35" fmla="*/ 0 h 81"/>
                  <a:gd name="T36" fmla="*/ 0 w 153"/>
                  <a:gd name="T37" fmla="*/ 0 h 81"/>
                  <a:gd name="T38" fmla="*/ 0 w 153"/>
                  <a:gd name="T39" fmla="*/ 0 h 81"/>
                  <a:gd name="T40" fmla="*/ 0 w 153"/>
                  <a:gd name="T41" fmla="*/ 0 h 81"/>
                  <a:gd name="T42" fmla="*/ 0 w 153"/>
                  <a:gd name="T43" fmla="*/ 0 h 81"/>
                  <a:gd name="T44" fmla="*/ 0 w 153"/>
                  <a:gd name="T45" fmla="*/ 0 h 81"/>
                  <a:gd name="T46" fmla="*/ 0 w 153"/>
                  <a:gd name="T47" fmla="*/ 0 h 81"/>
                  <a:gd name="T48" fmla="*/ 0 w 153"/>
                  <a:gd name="T49" fmla="*/ 0 h 8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81"/>
                  <a:gd name="T77" fmla="*/ 153 w 153"/>
                  <a:gd name="T78" fmla="*/ 81 h 8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81">
                    <a:moveTo>
                      <a:pt x="151" y="0"/>
                    </a:moveTo>
                    <a:lnTo>
                      <a:pt x="152" y="13"/>
                    </a:lnTo>
                    <a:lnTo>
                      <a:pt x="153" y="25"/>
                    </a:lnTo>
                    <a:lnTo>
                      <a:pt x="153" y="36"/>
                    </a:lnTo>
                    <a:lnTo>
                      <a:pt x="152" y="49"/>
                    </a:lnTo>
                    <a:lnTo>
                      <a:pt x="151" y="60"/>
                    </a:lnTo>
                    <a:lnTo>
                      <a:pt x="148" y="71"/>
                    </a:lnTo>
                    <a:lnTo>
                      <a:pt x="145" y="77"/>
                    </a:lnTo>
                    <a:lnTo>
                      <a:pt x="140" y="81"/>
                    </a:lnTo>
                    <a:lnTo>
                      <a:pt x="136" y="81"/>
                    </a:lnTo>
                    <a:lnTo>
                      <a:pt x="131" y="81"/>
                    </a:lnTo>
                    <a:lnTo>
                      <a:pt x="126" y="81"/>
                    </a:lnTo>
                    <a:lnTo>
                      <a:pt x="119" y="80"/>
                    </a:lnTo>
                    <a:lnTo>
                      <a:pt x="112" y="78"/>
                    </a:lnTo>
                    <a:lnTo>
                      <a:pt x="105" y="76"/>
                    </a:lnTo>
                    <a:lnTo>
                      <a:pt x="97" y="75"/>
                    </a:lnTo>
                    <a:lnTo>
                      <a:pt x="88" y="73"/>
                    </a:lnTo>
                    <a:lnTo>
                      <a:pt x="79" y="72"/>
                    </a:lnTo>
                    <a:lnTo>
                      <a:pt x="70" y="69"/>
                    </a:lnTo>
                    <a:lnTo>
                      <a:pt x="59" y="67"/>
                    </a:lnTo>
                    <a:lnTo>
                      <a:pt x="48" y="64"/>
                    </a:lnTo>
                    <a:lnTo>
                      <a:pt x="36" y="61"/>
                    </a:lnTo>
                    <a:lnTo>
                      <a:pt x="25" y="58"/>
                    </a:lnTo>
                    <a:lnTo>
                      <a:pt x="12" y="56"/>
                    </a:lnTo>
                    <a:lnTo>
                      <a:pt x="0" y="52"/>
                    </a:lnTo>
                  </a:path>
                </a:pathLst>
              </a:custGeom>
              <a:noFill/>
              <a:ln w="7938">
                <a:solidFill>
                  <a:srgbClr val="000000"/>
                </a:solidFill>
                <a:prstDash val="solid"/>
                <a:round/>
                <a:headEnd/>
                <a:tailEnd/>
              </a:ln>
            </p:spPr>
            <p:txBody>
              <a:bodyPr/>
              <a:lstStyle/>
              <a:p>
                <a:endParaRPr lang="en-US"/>
              </a:p>
            </p:txBody>
          </p:sp>
          <p:sp>
            <p:nvSpPr>
              <p:cNvPr id="52454" name="Freeform 5713"/>
              <p:cNvSpPr>
                <a:spLocks/>
              </p:cNvSpPr>
              <p:nvPr/>
            </p:nvSpPr>
            <p:spPr bwMode="auto">
              <a:xfrm>
                <a:off x="4116" y="2505"/>
                <a:ext cx="7" cy="2"/>
              </a:xfrm>
              <a:custGeom>
                <a:avLst/>
                <a:gdLst>
                  <a:gd name="T0" fmla="*/ 0 w 41"/>
                  <a:gd name="T1" fmla="*/ 0 h 14"/>
                  <a:gd name="T2" fmla="*/ 0 w 41"/>
                  <a:gd name="T3" fmla="*/ 0 h 14"/>
                  <a:gd name="T4" fmla="*/ 0 w 41"/>
                  <a:gd name="T5" fmla="*/ 0 h 14"/>
                  <a:gd name="T6" fmla="*/ 0 w 41"/>
                  <a:gd name="T7" fmla="*/ 0 h 14"/>
                  <a:gd name="T8" fmla="*/ 0 w 41"/>
                  <a:gd name="T9" fmla="*/ 0 h 14"/>
                  <a:gd name="T10" fmla="*/ 0 60000 65536"/>
                  <a:gd name="T11" fmla="*/ 0 60000 65536"/>
                  <a:gd name="T12" fmla="*/ 0 60000 65536"/>
                  <a:gd name="T13" fmla="*/ 0 60000 65536"/>
                  <a:gd name="T14" fmla="*/ 0 60000 65536"/>
                  <a:gd name="T15" fmla="*/ 0 w 41"/>
                  <a:gd name="T16" fmla="*/ 0 h 14"/>
                  <a:gd name="T17" fmla="*/ 41 w 41"/>
                  <a:gd name="T18" fmla="*/ 14 h 14"/>
                </a:gdLst>
                <a:ahLst/>
                <a:cxnLst>
                  <a:cxn ang="T10">
                    <a:pos x="T0" y="T1"/>
                  </a:cxn>
                  <a:cxn ang="T11">
                    <a:pos x="T2" y="T3"/>
                  </a:cxn>
                  <a:cxn ang="T12">
                    <a:pos x="T4" y="T5"/>
                  </a:cxn>
                  <a:cxn ang="T13">
                    <a:pos x="T6" y="T7"/>
                  </a:cxn>
                  <a:cxn ang="T14">
                    <a:pos x="T8" y="T9"/>
                  </a:cxn>
                </a:cxnLst>
                <a:rect l="T15" t="T16" r="T17" b="T18"/>
                <a:pathLst>
                  <a:path w="41" h="14">
                    <a:moveTo>
                      <a:pt x="0" y="0"/>
                    </a:moveTo>
                    <a:lnTo>
                      <a:pt x="10" y="4"/>
                    </a:lnTo>
                    <a:lnTo>
                      <a:pt x="19" y="8"/>
                    </a:lnTo>
                    <a:lnTo>
                      <a:pt x="29" y="11"/>
                    </a:lnTo>
                    <a:lnTo>
                      <a:pt x="41" y="14"/>
                    </a:lnTo>
                  </a:path>
                </a:pathLst>
              </a:custGeom>
              <a:noFill/>
              <a:ln w="7938">
                <a:solidFill>
                  <a:srgbClr val="000000"/>
                </a:solidFill>
                <a:prstDash val="solid"/>
                <a:round/>
                <a:headEnd/>
                <a:tailEnd/>
              </a:ln>
            </p:spPr>
            <p:txBody>
              <a:bodyPr/>
              <a:lstStyle/>
              <a:p>
                <a:endParaRPr lang="en-US"/>
              </a:p>
            </p:txBody>
          </p:sp>
          <p:sp>
            <p:nvSpPr>
              <p:cNvPr id="52455" name="Freeform 5714"/>
              <p:cNvSpPr>
                <a:spLocks/>
              </p:cNvSpPr>
              <p:nvPr/>
            </p:nvSpPr>
            <p:spPr bwMode="auto">
              <a:xfrm>
                <a:off x="4108" y="2345"/>
                <a:ext cx="3" cy="4"/>
              </a:xfrm>
              <a:custGeom>
                <a:avLst/>
                <a:gdLst>
                  <a:gd name="T0" fmla="*/ 0 w 18"/>
                  <a:gd name="T1" fmla="*/ 0 h 25"/>
                  <a:gd name="T2" fmla="*/ 0 w 18"/>
                  <a:gd name="T3" fmla="*/ 0 h 25"/>
                  <a:gd name="T4" fmla="*/ 0 w 18"/>
                  <a:gd name="T5" fmla="*/ 0 h 25"/>
                  <a:gd name="T6" fmla="*/ 0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25"/>
                    </a:moveTo>
                    <a:lnTo>
                      <a:pt x="8" y="20"/>
                    </a:lnTo>
                    <a:lnTo>
                      <a:pt x="14" y="14"/>
                    </a:lnTo>
                    <a:lnTo>
                      <a:pt x="17" y="7"/>
                    </a:lnTo>
                    <a:lnTo>
                      <a:pt x="18" y="0"/>
                    </a:lnTo>
                  </a:path>
                </a:pathLst>
              </a:custGeom>
              <a:noFill/>
              <a:ln w="7938">
                <a:solidFill>
                  <a:srgbClr val="000000"/>
                </a:solidFill>
                <a:prstDash val="solid"/>
                <a:round/>
                <a:headEnd/>
                <a:tailEnd/>
              </a:ln>
            </p:spPr>
            <p:txBody>
              <a:bodyPr/>
              <a:lstStyle/>
              <a:p>
                <a:endParaRPr lang="en-US"/>
              </a:p>
            </p:txBody>
          </p:sp>
          <p:sp>
            <p:nvSpPr>
              <p:cNvPr id="52456" name="Freeform 5715"/>
              <p:cNvSpPr>
                <a:spLocks/>
              </p:cNvSpPr>
              <p:nvPr/>
            </p:nvSpPr>
            <p:spPr bwMode="auto">
              <a:xfrm>
                <a:off x="3529" y="2774"/>
                <a:ext cx="41" cy="5"/>
              </a:xfrm>
              <a:custGeom>
                <a:avLst/>
                <a:gdLst>
                  <a:gd name="T0" fmla="*/ 1 w 249"/>
                  <a:gd name="T1" fmla="*/ 0 h 28"/>
                  <a:gd name="T2" fmla="*/ 1 w 249"/>
                  <a:gd name="T3" fmla="*/ 0 h 28"/>
                  <a:gd name="T4" fmla="*/ 1 w 249"/>
                  <a:gd name="T5" fmla="*/ 0 h 28"/>
                  <a:gd name="T6" fmla="*/ 1 w 249"/>
                  <a:gd name="T7" fmla="*/ 0 h 28"/>
                  <a:gd name="T8" fmla="*/ 1 w 249"/>
                  <a:gd name="T9" fmla="*/ 0 h 28"/>
                  <a:gd name="T10" fmla="*/ 1 w 249"/>
                  <a:gd name="T11" fmla="*/ 0 h 28"/>
                  <a:gd name="T12" fmla="*/ 1 w 249"/>
                  <a:gd name="T13" fmla="*/ 0 h 28"/>
                  <a:gd name="T14" fmla="*/ 1 w 249"/>
                  <a:gd name="T15" fmla="*/ 0 h 28"/>
                  <a:gd name="T16" fmla="*/ 1 w 249"/>
                  <a:gd name="T17" fmla="*/ 0 h 28"/>
                  <a:gd name="T18" fmla="*/ 1 w 249"/>
                  <a:gd name="T19" fmla="*/ 0 h 28"/>
                  <a:gd name="T20" fmla="*/ 1 w 249"/>
                  <a:gd name="T21" fmla="*/ 0 h 28"/>
                  <a:gd name="T22" fmla="*/ 1 w 249"/>
                  <a:gd name="T23" fmla="*/ 0 h 28"/>
                  <a:gd name="T24" fmla="*/ 0 w 249"/>
                  <a:gd name="T25" fmla="*/ 0 h 28"/>
                  <a:gd name="T26" fmla="*/ 0 w 249"/>
                  <a:gd name="T27" fmla="*/ 0 h 28"/>
                  <a:gd name="T28" fmla="*/ 0 w 249"/>
                  <a:gd name="T29" fmla="*/ 0 h 28"/>
                  <a:gd name="T30" fmla="*/ 0 w 249"/>
                  <a:gd name="T31" fmla="*/ 0 h 28"/>
                  <a:gd name="T32" fmla="*/ 0 w 249"/>
                  <a:gd name="T33" fmla="*/ 0 h 28"/>
                  <a:gd name="T34" fmla="*/ 0 w 249"/>
                  <a:gd name="T35" fmla="*/ 0 h 28"/>
                  <a:gd name="T36" fmla="*/ 0 w 249"/>
                  <a:gd name="T37" fmla="*/ 0 h 28"/>
                  <a:gd name="T38" fmla="*/ 0 w 249"/>
                  <a:gd name="T39" fmla="*/ 0 h 28"/>
                  <a:gd name="T40" fmla="*/ 0 w 249"/>
                  <a:gd name="T41" fmla="*/ 0 h 28"/>
                  <a:gd name="T42" fmla="*/ 0 w 249"/>
                  <a:gd name="T43" fmla="*/ 0 h 28"/>
                  <a:gd name="T44" fmla="*/ 0 w 249"/>
                  <a:gd name="T45" fmla="*/ 0 h 28"/>
                  <a:gd name="T46" fmla="*/ 0 w 249"/>
                  <a:gd name="T47" fmla="*/ 0 h 28"/>
                  <a:gd name="T48" fmla="*/ 0 w 249"/>
                  <a:gd name="T49" fmla="*/ 0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49"/>
                  <a:gd name="T76" fmla="*/ 0 h 28"/>
                  <a:gd name="T77" fmla="*/ 249 w 249"/>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49" h="28">
                    <a:moveTo>
                      <a:pt x="249" y="0"/>
                    </a:moveTo>
                    <a:lnTo>
                      <a:pt x="241" y="4"/>
                    </a:lnTo>
                    <a:lnTo>
                      <a:pt x="232" y="8"/>
                    </a:lnTo>
                    <a:lnTo>
                      <a:pt x="223" y="12"/>
                    </a:lnTo>
                    <a:lnTo>
                      <a:pt x="214" y="16"/>
                    </a:lnTo>
                    <a:lnTo>
                      <a:pt x="203" y="18"/>
                    </a:lnTo>
                    <a:lnTo>
                      <a:pt x="193" y="20"/>
                    </a:lnTo>
                    <a:lnTo>
                      <a:pt x="183" y="23"/>
                    </a:lnTo>
                    <a:lnTo>
                      <a:pt x="173" y="25"/>
                    </a:lnTo>
                    <a:lnTo>
                      <a:pt x="161" y="26"/>
                    </a:lnTo>
                    <a:lnTo>
                      <a:pt x="151" y="27"/>
                    </a:lnTo>
                    <a:lnTo>
                      <a:pt x="140" y="28"/>
                    </a:lnTo>
                    <a:lnTo>
                      <a:pt x="129" y="28"/>
                    </a:lnTo>
                    <a:lnTo>
                      <a:pt x="117" y="28"/>
                    </a:lnTo>
                    <a:lnTo>
                      <a:pt x="106" y="28"/>
                    </a:lnTo>
                    <a:lnTo>
                      <a:pt x="94" y="27"/>
                    </a:lnTo>
                    <a:lnTo>
                      <a:pt x="84" y="26"/>
                    </a:lnTo>
                    <a:lnTo>
                      <a:pt x="73" y="24"/>
                    </a:lnTo>
                    <a:lnTo>
                      <a:pt x="62" y="23"/>
                    </a:lnTo>
                    <a:lnTo>
                      <a:pt x="51" y="19"/>
                    </a:lnTo>
                    <a:lnTo>
                      <a:pt x="40" y="17"/>
                    </a:lnTo>
                    <a:lnTo>
                      <a:pt x="30" y="14"/>
                    </a:lnTo>
                    <a:lnTo>
                      <a:pt x="20" y="10"/>
                    </a:lnTo>
                    <a:lnTo>
                      <a:pt x="10" y="7"/>
                    </a:lnTo>
                    <a:lnTo>
                      <a:pt x="0" y="3"/>
                    </a:lnTo>
                  </a:path>
                </a:pathLst>
              </a:custGeom>
              <a:noFill/>
              <a:ln w="7938">
                <a:solidFill>
                  <a:srgbClr val="000000"/>
                </a:solidFill>
                <a:prstDash val="solid"/>
                <a:round/>
                <a:headEnd/>
                <a:tailEnd/>
              </a:ln>
            </p:spPr>
            <p:txBody>
              <a:bodyPr/>
              <a:lstStyle/>
              <a:p>
                <a:endParaRPr lang="en-US"/>
              </a:p>
            </p:txBody>
          </p:sp>
          <p:sp>
            <p:nvSpPr>
              <p:cNvPr id="52457" name="Freeform 5716"/>
              <p:cNvSpPr>
                <a:spLocks/>
              </p:cNvSpPr>
              <p:nvPr/>
            </p:nvSpPr>
            <p:spPr bwMode="auto">
              <a:xfrm>
                <a:off x="4170" y="2382"/>
                <a:ext cx="53" cy="33"/>
              </a:xfrm>
              <a:custGeom>
                <a:avLst/>
                <a:gdLst>
                  <a:gd name="T0" fmla="*/ 2 w 318"/>
                  <a:gd name="T1" fmla="*/ 1 h 198"/>
                  <a:gd name="T2" fmla="*/ 1 w 318"/>
                  <a:gd name="T3" fmla="*/ 1 h 198"/>
                  <a:gd name="T4" fmla="*/ 1 w 318"/>
                  <a:gd name="T5" fmla="*/ 1 h 198"/>
                  <a:gd name="T6" fmla="*/ 1 w 318"/>
                  <a:gd name="T7" fmla="*/ 1 h 198"/>
                  <a:gd name="T8" fmla="*/ 1 w 318"/>
                  <a:gd name="T9" fmla="*/ 1 h 198"/>
                  <a:gd name="T10" fmla="*/ 1 w 318"/>
                  <a:gd name="T11" fmla="*/ 1 h 198"/>
                  <a:gd name="T12" fmla="*/ 1 w 318"/>
                  <a:gd name="T13" fmla="*/ 1 h 198"/>
                  <a:gd name="T14" fmla="*/ 1 w 318"/>
                  <a:gd name="T15" fmla="*/ 1 h 198"/>
                  <a:gd name="T16" fmla="*/ 1 w 318"/>
                  <a:gd name="T17" fmla="*/ 1 h 198"/>
                  <a:gd name="T18" fmla="*/ 1 w 318"/>
                  <a:gd name="T19" fmla="*/ 1 h 198"/>
                  <a:gd name="T20" fmla="*/ 1 w 318"/>
                  <a:gd name="T21" fmla="*/ 1 h 198"/>
                  <a:gd name="T22" fmla="*/ 1 w 318"/>
                  <a:gd name="T23" fmla="*/ 1 h 198"/>
                  <a:gd name="T24" fmla="*/ 1 w 318"/>
                  <a:gd name="T25" fmla="*/ 1 h 198"/>
                  <a:gd name="T26" fmla="*/ 0 w 318"/>
                  <a:gd name="T27" fmla="*/ 1 h 198"/>
                  <a:gd name="T28" fmla="*/ 0 w 318"/>
                  <a:gd name="T29" fmla="*/ 1 h 198"/>
                  <a:gd name="T30" fmla="*/ 0 w 318"/>
                  <a:gd name="T31" fmla="*/ 1 h 198"/>
                  <a:gd name="T32" fmla="*/ 0 w 318"/>
                  <a:gd name="T33" fmla="*/ 1 h 198"/>
                  <a:gd name="T34" fmla="*/ 0 w 318"/>
                  <a:gd name="T35" fmla="*/ 1 h 198"/>
                  <a:gd name="T36" fmla="*/ 0 w 318"/>
                  <a:gd name="T37" fmla="*/ 1 h 198"/>
                  <a:gd name="T38" fmla="*/ 0 w 318"/>
                  <a:gd name="T39" fmla="*/ 1 h 198"/>
                  <a:gd name="T40" fmla="*/ 0 w 318"/>
                  <a:gd name="T41" fmla="*/ 1 h 198"/>
                  <a:gd name="T42" fmla="*/ 0 w 318"/>
                  <a:gd name="T43" fmla="*/ 1 h 198"/>
                  <a:gd name="T44" fmla="*/ 0 w 318"/>
                  <a:gd name="T45" fmla="*/ 1 h 198"/>
                  <a:gd name="T46" fmla="*/ 0 w 318"/>
                  <a:gd name="T47" fmla="*/ 1 h 198"/>
                  <a:gd name="T48" fmla="*/ 0 w 318"/>
                  <a:gd name="T49" fmla="*/ 1 h 198"/>
                  <a:gd name="T50" fmla="*/ 0 w 318"/>
                  <a:gd name="T51" fmla="*/ 1 h 198"/>
                  <a:gd name="T52" fmla="*/ 0 w 318"/>
                  <a:gd name="T53" fmla="*/ 0 h 198"/>
                  <a:gd name="T54" fmla="*/ 0 w 318"/>
                  <a:gd name="T55" fmla="*/ 0 h 198"/>
                  <a:gd name="T56" fmla="*/ 0 w 318"/>
                  <a:gd name="T57" fmla="*/ 0 h 198"/>
                  <a:gd name="T58" fmla="*/ 0 w 318"/>
                  <a:gd name="T59" fmla="*/ 0 h 198"/>
                  <a:gd name="T60" fmla="*/ 0 w 318"/>
                  <a:gd name="T61" fmla="*/ 0 h 198"/>
                  <a:gd name="T62" fmla="*/ 0 w 318"/>
                  <a:gd name="T63" fmla="*/ 0 h 198"/>
                  <a:gd name="T64" fmla="*/ 0 w 318"/>
                  <a:gd name="T65" fmla="*/ 0 h 198"/>
                  <a:gd name="T66" fmla="*/ 0 w 318"/>
                  <a:gd name="T67" fmla="*/ 0 h 198"/>
                  <a:gd name="T68" fmla="*/ 0 w 318"/>
                  <a:gd name="T69" fmla="*/ 0 h 198"/>
                  <a:gd name="T70" fmla="*/ 0 w 318"/>
                  <a:gd name="T71" fmla="*/ 0 h 198"/>
                  <a:gd name="T72" fmla="*/ 0 w 318"/>
                  <a:gd name="T73" fmla="*/ 0 h 1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8"/>
                  <a:gd name="T112" fmla="*/ 0 h 198"/>
                  <a:gd name="T113" fmla="*/ 318 w 318"/>
                  <a:gd name="T114" fmla="*/ 198 h 1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8" h="198">
                    <a:moveTo>
                      <a:pt x="318" y="184"/>
                    </a:moveTo>
                    <a:lnTo>
                      <a:pt x="304" y="188"/>
                    </a:lnTo>
                    <a:lnTo>
                      <a:pt x="291" y="192"/>
                    </a:lnTo>
                    <a:lnTo>
                      <a:pt x="277" y="194"/>
                    </a:lnTo>
                    <a:lnTo>
                      <a:pt x="262" y="196"/>
                    </a:lnTo>
                    <a:lnTo>
                      <a:pt x="248" y="197"/>
                    </a:lnTo>
                    <a:lnTo>
                      <a:pt x="232" y="198"/>
                    </a:lnTo>
                    <a:lnTo>
                      <a:pt x="217" y="198"/>
                    </a:lnTo>
                    <a:lnTo>
                      <a:pt x="201" y="197"/>
                    </a:lnTo>
                    <a:lnTo>
                      <a:pt x="185" y="196"/>
                    </a:lnTo>
                    <a:lnTo>
                      <a:pt x="170" y="194"/>
                    </a:lnTo>
                    <a:lnTo>
                      <a:pt x="156" y="192"/>
                    </a:lnTo>
                    <a:lnTo>
                      <a:pt x="140" y="187"/>
                    </a:lnTo>
                    <a:lnTo>
                      <a:pt x="126" y="184"/>
                    </a:lnTo>
                    <a:lnTo>
                      <a:pt x="111" y="179"/>
                    </a:lnTo>
                    <a:lnTo>
                      <a:pt x="98" y="174"/>
                    </a:lnTo>
                    <a:lnTo>
                      <a:pt x="85" y="168"/>
                    </a:lnTo>
                    <a:lnTo>
                      <a:pt x="73" y="161"/>
                    </a:lnTo>
                    <a:lnTo>
                      <a:pt x="61" y="154"/>
                    </a:lnTo>
                    <a:lnTo>
                      <a:pt x="51" y="146"/>
                    </a:lnTo>
                    <a:lnTo>
                      <a:pt x="41" y="138"/>
                    </a:lnTo>
                    <a:lnTo>
                      <a:pt x="32" y="130"/>
                    </a:lnTo>
                    <a:lnTo>
                      <a:pt x="24" y="122"/>
                    </a:lnTo>
                    <a:lnTo>
                      <a:pt x="17" y="113"/>
                    </a:lnTo>
                    <a:lnTo>
                      <a:pt x="11" y="104"/>
                    </a:lnTo>
                    <a:lnTo>
                      <a:pt x="7" y="95"/>
                    </a:lnTo>
                    <a:lnTo>
                      <a:pt x="3" y="86"/>
                    </a:lnTo>
                    <a:lnTo>
                      <a:pt x="1" y="77"/>
                    </a:lnTo>
                    <a:lnTo>
                      <a:pt x="0" y="68"/>
                    </a:lnTo>
                    <a:lnTo>
                      <a:pt x="1" y="58"/>
                    </a:lnTo>
                    <a:lnTo>
                      <a:pt x="2" y="49"/>
                    </a:lnTo>
                    <a:lnTo>
                      <a:pt x="5" y="41"/>
                    </a:lnTo>
                    <a:lnTo>
                      <a:pt x="8" y="32"/>
                    </a:lnTo>
                    <a:lnTo>
                      <a:pt x="14" y="24"/>
                    </a:lnTo>
                    <a:lnTo>
                      <a:pt x="19" y="15"/>
                    </a:lnTo>
                    <a:lnTo>
                      <a:pt x="26" y="8"/>
                    </a:lnTo>
                    <a:lnTo>
                      <a:pt x="35" y="0"/>
                    </a:lnTo>
                  </a:path>
                </a:pathLst>
              </a:custGeom>
              <a:noFill/>
              <a:ln w="7938">
                <a:solidFill>
                  <a:srgbClr val="000000"/>
                </a:solidFill>
                <a:prstDash val="solid"/>
                <a:round/>
                <a:headEnd/>
                <a:tailEnd/>
              </a:ln>
            </p:spPr>
            <p:txBody>
              <a:bodyPr/>
              <a:lstStyle/>
              <a:p>
                <a:endParaRPr lang="en-US"/>
              </a:p>
            </p:txBody>
          </p:sp>
          <p:sp>
            <p:nvSpPr>
              <p:cNvPr id="52458" name="Freeform 5717"/>
              <p:cNvSpPr>
                <a:spLocks/>
              </p:cNvSpPr>
              <p:nvPr/>
            </p:nvSpPr>
            <p:spPr bwMode="auto">
              <a:xfrm>
                <a:off x="4088" y="2302"/>
                <a:ext cx="3" cy="18"/>
              </a:xfrm>
              <a:custGeom>
                <a:avLst/>
                <a:gdLst>
                  <a:gd name="T0" fmla="*/ 0 w 16"/>
                  <a:gd name="T1" fmla="*/ 0 h 110"/>
                  <a:gd name="T2" fmla="*/ 0 w 16"/>
                  <a:gd name="T3" fmla="*/ 0 h 110"/>
                  <a:gd name="T4" fmla="*/ 0 w 16"/>
                  <a:gd name="T5" fmla="*/ 0 h 110"/>
                  <a:gd name="T6" fmla="*/ 0 w 16"/>
                  <a:gd name="T7" fmla="*/ 0 h 110"/>
                  <a:gd name="T8" fmla="*/ 0 w 16"/>
                  <a:gd name="T9" fmla="*/ 0 h 110"/>
                  <a:gd name="T10" fmla="*/ 0 w 16"/>
                  <a:gd name="T11" fmla="*/ 0 h 110"/>
                  <a:gd name="T12" fmla="*/ 0 w 16"/>
                  <a:gd name="T13" fmla="*/ 0 h 110"/>
                  <a:gd name="T14" fmla="*/ 0 w 16"/>
                  <a:gd name="T15" fmla="*/ 0 h 110"/>
                  <a:gd name="T16" fmla="*/ 0 w 16"/>
                  <a:gd name="T17" fmla="*/ 0 h 110"/>
                  <a:gd name="T18" fmla="*/ 0 w 16"/>
                  <a:gd name="T19" fmla="*/ 0 h 110"/>
                  <a:gd name="T20" fmla="*/ 0 w 16"/>
                  <a:gd name="T21" fmla="*/ 0 h 110"/>
                  <a:gd name="T22" fmla="*/ 0 w 16"/>
                  <a:gd name="T23" fmla="*/ 0 h 110"/>
                  <a:gd name="T24" fmla="*/ 0 w 16"/>
                  <a:gd name="T25" fmla="*/ 0 h 110"/>
                  <a:gd name="T26" fmla="*/ 0 w 16"/>
                  <a:gd name="T27" fmla="*/ 0 h 110"/>
                  <a:gd name="T28" fmla="*/ 0 w 16"/>
                  <a:gd name="T29" fmla="*/ 0 h 110"/>
                  <a:gd name="T30" fmla="*/ 0 w 16"/>
                  <a:gd name="T31" fmla="*/ 0 h 110"/>
                  <a:gd name="T32" fmla="*/ 0 w 16"/>
                  <a:gd name="T33" fmla="*/ 0 h 110"/>
                  <a:gd name="T34" fmla="*/ 0 w 16"/>
                  <a:gd name="T35" fmla="*/ 0 h 110"/>
                  <a:gd name="T36" fmla="*/ 0 w 16"/>
                  <a:gd name="T37" fmla="*/ 0 h 110"/>
                  <a:gd name="T38" fmla="*/ 0 w 16"/>
                  <a:gd name="T39" fmla="*/ 0 h 110"/>
                  <a:gd name="T40" fmla="*/ 0 w 16"/>
                  <a:gd name="T41" fmla="*/ 0 h 110"/>
                  <a:gd name="T42" fmla="*/ 0 w 16"/>
                  <a:gd name="T43" fmla="*/ 0 h 110"/>
                  <a:gd name="T44" fmla="*/ 0 w 16"/>
                  <a:gd name="T45" fmla="*/ 0 h 110"/>
                  <a:gd name="T46" fmla="*/ 0 w 16"/>
                  <a:gd name="T47" fmla="*/ 0 h 110"/>
                  <a:gd name="T48" fmla="*/ 0 w 16"/>
                  <a:gd name="T49" fmla="*/ 0 h 1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
                  <a:gd name="T76" fmla="*/ 0 h 110"/>
                  <a:gd name="T77" fmla="*/ 16 w 16"/>
                  <a:gd name="T78" fmla="*/ 110 h 1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 h="110">
                    <a:moveTo>
                      <a:pt x="0" y="0"/>
                    </a:moveTo>
                    <a:lnTo>
                      <a:pt x="2" y="4"/>
                    </a:lnTo>
                    <a:lnTo>
                      <a:pt x="4" y="9"/>
                    </a:lnTo>
                    <a:lnTo>
                      <a:pt x="7" y="13"/>
                    </a:lnTo>
                    <a:lnTo>
                      <a:pt x="8" y="18"/>
                    </a:lnTo>
                    <a:lnTo>
                      <a:pt x="10" y="23"/>
                    </a:lnTo>
                    <a:lnTo>
                      <a:pt x="11" y="27"/>
                    </a:lnTo>
                    <a:lnTo>
                      <a:pt x="12" y="32"/>
                    </a:lnTo>
                    <a:lnTo>
                      <a:pt x="13" y="36"/>
                    </a:lnTo>
                    <a:lnTo>
                      <a:pt x="15" y="41"/>
                    </a:lnTo>
                    <a:lnTo>
                      <a:pt x="15" y="45"/>
                    </a:lnTo>
                    <a:lnTo>
                      <a:pt x="15" y="50"/>
                    </a:lnTo>
                    <a:lnTo>
                      <a:pt x="16" y="54"/>
                    </a:lnTo>
                    <a:lnTo>
                      <a:pt x="16" y="59"/>
                    </a:lnTo>
                    <a:lnTo>
                      <a:pt x="15" y="63"/>
                    </a:lnTo>
                    <a:lnTo>
                      <a:pt x="15" y="68"/>
                    </a:lnTo>
                    <a:lnTo>
                      <a:pt x="13" y="74"/>
                    </a:lnTo>
                    <a:lnTo>
                      <a:pt x="13" y="78"/>
                    </a:lnTo>
                    <a:lnTo>
                      <a:pt x="12" y="83"/>
                    </a:lnTo>
                    <a:lnTo>
                      <a:pt x="11" y="87"/>
                    </a:lnTo>
                    <a:lnTo>
                      <a:pt x="9" y="92"/>
                    </a:lnTo>
                    <a:lnTo>
                      <a:pt x="8" y="96"/>
                    </a:lnTo>
                    <a:lnTo>
                      <a:pt x="5" y="101"/>
                    </a:lnTo>
                    <a:lnTo>
                      <a:pt x="4" y="105"/>
                    </a:lnTo>
                    <a:lnTo>
                      <a:pt x="2" y="110"/>
                    </a:lnTo>
                  </a:path>
                </a:pathLst>
              </a:custGeom>
              <a:noFill/>
              <a:ln w="7938">
                <a:solidFill>
                  <a:srgbClr val="000000"/>
                </a:solidFill>
                <a:prstDash val="solid"/>
                <a:round/>
                <a:headEnd/>
                <a:tailEnd/>
              </a:ln>
            </p:spPr>
            <p:txBody>
              <a:bodyPr/>
              <a:lstStyle/>
              <a:p>
                <a:endParaRPr lang="en-US"/>
              </a:p>
            </p:txBody>
          </p:sp>
          <p:sp>
            <p:nvSpPr>
              <p:cNvPr id="52459" name="Freeform 5718"/>
              <p:cNvSpPr>
                <a:spLocks/>
              </p:cNvSpPr>
              <p:nvPr/>
            </p:nvSpPr>
            <p:spPr bwMode="auto">
              <a:xfrm>
                <a:off x="3908" y="2608"/>
                <a:ext cx="46" cy="10"/>
              </a:xfrm>
              <a:custGeom>
                <a:avLst/>
                <a:gdLst>
                  <a:gd name="T0" fmla="*/ 1 w 276"/>
                  <a:gd name="T1" fmla="*/ 0 h 65"/>
                  <a:gd name="T2" fmla="*/ 1 w 276"/>
                  <a:gd name="T3" fmla="*/ 0 h 65"/>
                  <a:gd name="T4" fmla="*/ 1 w 276"/>
                  <a:gd name="T5" fmla="*/ 0 h 65"/>
                  <a:gd name="T6" fmla="*/ 1 w 276"/>
                  <a:gd name="T7" fmla="*/ 0 h 65"/>
                  <a:gd name="T8" fmla="*/ 1 w 276"/>
                  <a:gd name="T9" fmla="*/ 0 h 65"/>
                  <a:gd name="T10" fmla="*/ 1 w 276"/>
                  <a:gd name="T11" fmla="*/ 0 h 65"/>
                  <a:gd name="T12" fmla="*/ 1 w 276"/>
                  <a:gd name="T13" fmla="*/ 0 h 65"/>
                  <a:gd name="T14" fmla="*/ 1 w 276"/>
                  <a:gd name="T15" fmla="*/ 0 h 65"/>
                  <a:gd name="T16" fmla="*/ 1 w 276"/>
                  <a:gd name="T17" fmla="*/ 0 h 65"/>
                  <a:gd name="T18" fmla="*/ 1 w 276"/>
                  <a:gd name="T19" fmla="*/ 0 h 65"/>
                  <a:gd name="T20" fmla="*/ 1 w 276"/>
                  <a:gd name="T21" fmla="*/ 0 h 65"/>
                  <a:gd name="T22" fmla="*/ 1 w 276"/>
                  <a:gd name="T23" fmla="*/ 0 h 65"/>
                  <a:gd name="T24" fmla="*/ 0 w 276"/>
                  <a:gd name="T25" fmla="*/ 0 h 65"/>
                  <a:gd name="T26" fmla="*/ 0 w 276"/>
                  <a:gd name="T27" fmla="*/ 0 h 65"/>
                  <a:gd name="T28" fmla="*/ 0 w 276"/>
                  <a:gd name="T29" fmla="*/ 0 h 65"/>
                  <a:gd name="T30" fmla="*/ 0 w 276"/>
                  <a:gd name="T31" fmla="*/ 0 h 65"/>
                  <a:gd name="T32" fmla="*/ 0 w 276"/>
                  <a:gd name="T33" fmla="*/ 0 h 65"/>
                  <a:gd name="T34" fmla="*/ 0 w 276"/>
                  <a:gd name="T35" fmla="*/ 0 h 65"/>
                  <a:gd name="T36" fmla="*/ 0 w 276"/>
                  <a:gd name="T37" fmla="*/ 0 h 65"/>
                  <a:gd name="T38" fmla="*/ 0 w 276"/>
                  <a:gd name="T39" fmla="*/ 0 h 65"/>
                  <a:gd name="T40" fmla="*/ 0 w 276"/>
                  <a:gd name="T41" fmla="*/ 0 h 65"/>
                  <a:gd name="T42" fmla="*/ 0 w 276"/>
                  <a:gd name="T43" fmla="*/ 0 h 65"/>
                  <a:gd name="T44" fmla="*/ 0 w 276"/>
                  <a:gd name="T45" fmla="*/ 0 h 65"/>
                  <a:gd name="T46" fmla="*/ 0 w 276"/>
                  <a:gd name="T47" fmla="*/ 0 h 65"/>
                  <a:gd name="T48" fmla="*/ 0 w 276"/>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6"/>
                  <a:gd name="T76" fmla="*/ 0 h 65"/>
                  <a:gd name="T77" fmla="*/ 276 w 276"/>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6" h="65">
                    <a:moveTo>
                      <a:pt x="276" y="0"/>
                    </a:moveTo>
                    <a:lnTo>
                      <a:pt x="262" y="0"/>
                    </a:lnTo>
                    <a:lnTo>
                      <a:pt x="249" y="0"/>
                    </a:lnTo>
                    <a:lnTo>
                      <a:pt x="237" y="1"/>
                    </a:lnTo>
                    <a:lnTo>
                      <a:pt x="224" y="2"/>
                    </a:lnTo>
                    <a:lnTo>
                      <a:pt x="212" y="4"/>
                    </a:lnTo>
                    <a:lnTo>
                      <a:pt x="199" y="5"/>
                    </a:lnTo>
                    <a:lnTo>
                      <a:pt x="187" y="6"/>
                    </a:lnTo>
                    <a:lnTo>
                      <a:pt x="174" y="8"/>
                    </a:lnTo>
                    <a:lnTo>
                      <a:pt x="162" y="10"/>
                    </a:lnTo>
                    <a:lnTo>
                      <a:pt x="151" y="13"/>
                    </a:lnTo>
                    <a:lnTo>
                      <a:pt x="138" y="15"/>
                    </a:lnTo>
                    <a:lnTo>
                      <a:pt x="127" y="17"/>
                    </a:lnTo>
                    <a:lnTo>
                      <a:pt x="115" y="21"/>
                    </a:lnTo>
                    <a:lnTo>
                      <a:pt x="104" y="23"/>
                    </a:lnTo>
                    <a:lnTo>
                      <a:pt x="93" y="26"/>
                    </a:lnTo>
                    <a:lnTo>
                      <a:pt x="81" y="30"/>
                    </a:lnTo>
                    <a:lnTo>
                      <a:pt x="70" y="34"/>
                    </a:lnTo>
                    <a:lnTo>
                      <a:pt x="60" y="38"/>
                    </a:lnTo>
                    <a:lnTo>
                      <a:pt x="50" y="42"/>
                    </a:lnTo>
                    <a:lnTo>
                      <a:pt x="38" y="47"/>
                    </a:lnTo>
                    <a:lnTo>
                      <a:pt x="29" y="50"/>
                    </a:lnTo>
                    <a:lnTo>
                      <a:pt x="19" y="56"/>
                    </a:lnTo>
                    <a:lnTo>
                      <a:pt x="9" y="60"/>
                    </a:lnTo>
                    <a:lnTo>
                      <a:pt x="0" y="65"/>
                    </a:lnTo>
                  </a:path>
                </a:pathLst>
              </a:custGeom>
              <a:noFill/>
              <a:ln w="7938">
                <a:solidFill>
                  <a:srgbClr val="000000"/>
                </a:solidFill>
                <a:prstDash val="solid"/>
                <a:round/>
                <a:headEnd/>
                <a:tailEnd/>
              </a:ln>
            </p:spPr>
            <p:txBody>
              <a:bodyPr/>
              <a:lstStyle/>
              <a:p>
                <a:endParaRPr lang="en-US"/>
              </a:p>
            </p:txBody>
          </p:sp>
          <p:sp>
            <p:nvSpPr>
              <p:cNvPr id="52460" name="Freeform 5719"/>
              <p:cNvSpPr>
                <a:spLocks/>
              </p:cNvSpPr>
              <p:nvPr/>
            </p:nvSpPr>
            <p:spPr bwMode="auto">
              <a:xfrm>
                <a:off x="3895" y="2580"/>
                <a:ext cx="57" cy="14"/>
              </a:xfrm>
              <a:custGeom>
                <a:avLst/>
                <a:gdLst>
                  <a:gd name="T0" fmla="*/ 0 w 345"/>
                  <a:gd name="T1" fmla="*/ 0 h 86"/>
                  <a:gd name="T2" fmla="*/ 0 w 345"/>
                  <a:gd name="T3" fmla="*/ 0 h 86"/>
                  <a:gd name="T4" fmla="*/ 0 w 345"/>
                  <a:gd name="T5" fmla="*/ 0 h 86"/>
                  <a:gd name="T6" fmla="*/ 0 w 345"/>
                  <a:gd name="T7" fmla="*/ 0 h 86"/>
                  <a:gd name="T8" fmla="*/ 0 w 345"/>
                  <a:gd name="T9" fmla="*/ 0 h 86"/>
                  <a:gd name="T10" fmla="*/ 0 w 345"/>
                  <a:gd name="T11" fmla="*/ 0 h 86"/>
                  <a:gd name="T12" fmla="*/ 0 w 345"/>
                  <a:gd name="T13" fmla="*/ 0 h 86"/>
                  <a:gd name="T14" fmla="*/ 0 w 345"/>
                  <a:gd name="T15" fmla="*/ 0 h 86"/>
                  <a:gd name="T16" fmla="*/ 0 w 345"/>
                  <a:gd name="T17" fmla="*/ 0 h 86"/>
                  <a:gd name="T18" fmla="*/ 0 w 345"/>
                  <a:gd name="T19" fmla="*/ 0 h 86"/>
                  <a:gd name="T20" fmla="*/ 0 w 345"/>
                  <a:gd name="T21" fmla="*/ 0 h 86"/>
                  <a:gd name="T22" fmla="*/ 1 w 345"/>
                  <a:gd name="T23" fmla="*/ 0 h 86"/>
                  <a:gd name="T24" fmla="*/ 1 w 345"/>
                  <a:gd name="T25" fmla="*/ 0 h 86"/>
                  <a:gd name="T26" fmla="*/ 1 w 345"/>
                  <a:gd name="T27" fmla="*/ 0 h 86"/>
                  <a:gd name="T28" fmla="*/ 1 w 345"/>
                  <a:gd name="T29" fmla="*/ 0 h 86"/>
                  <a:gd name="T30" fmla="*/ 1 w 345"/>
                  <a:gd name="T31" fmla="*/ 0 h 86"/>
                  <a:gd name="T32" fmla="*/ 1 w 345"/>
                  <a:gd name="T33" fmla="*/ 0 h 86"/>
                  <a:gd name="T34" fmla="*/ 1 w 345"/>
                  <a:gd name="T35" fmla="*/ 0 h 86"/>
                  <a:gd name="T36" fmla="*/ 1 w 345"/>
                  <a:gd name="T37" fmla="*/ 0 h 86"/>
                  <a:gd name="T38" fmla="*/ 1 w 345"/>
                  <a:gd name="T39" fmla="*/ 0 h 86"/>
                  <a:gd name="T40" fmla="*/ 1 w 345"/>
                  <a:gd name="T41" fmla="*/ 0 h 86"/>
                  <a:gd name="T42" fmla="*/ 1 w 345"/>
                  <a:gd name="T43" fmla="*/ 0 h 86"/>
                  <a:gd name="T44" fmla="*/ 1 w 345"/>
                  <a:gd name="T45" fmla="*/ 0 h 86"/>
                  <a:gd name="T46" fmla="*/ 1 w 345"/>
                  <a:gd name="T47" fmla="*/ 0 h 86"/>
                  <a:gd name="T48" fmla="*/ 1 w 345"/>
                  <a:gd name="T49" fmla="*/ 0 h 86"/>
                  <a:gd name="T50" fmla="*/ 1 w 345"/>
                  <a:gd name="T51" fmla="*/ 0 h 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45"/>
                  <a:gd name="T79" fmla="*/ 0 h 86"/>
                  <a:gd name="T80" fmla="*/ 345 w 345"/>
                  <a:gd name="T81" fmla="*/ 86 h 8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45" h="86">
                    <a:moveTo>
                      <a:pt x="0" y="86"/>
                    </a:moveTo>
                    <a:lnTo>
                      <a:pt x="12" y="79"/>
                    </a:lnTo>
                    <a:lnTo>
                      <a:pt x="23" y="73"/>
                    </a:lnTo>
                    <a:lnTo>
                      <a:pt x="35" y="67"/>
                    </a:lnTo>
                    <a:lnTo>
                      <a:pt x="48" y="62"/>
                    </a:lnTo>
                    <a:lnTo>
                      <a:pt x="59" y="57"/>
                    </a:lnTo>
                    <a:lnTo>
                      <a:pt x="72" y="51"/>
                    </a:lnTo>
                    <a:lnTo>
                      <a:pt x="85" y="47"/>
                    </a:lnTo>
                    <a:lnTo>
                      <a:pt x="98" y="42"/>
                    </a:lnTo>
                    <a:lnTo>
                      <a:pt x="112" y="38"/>
                    </a:lnTo>
                    <a:lnTo>
                      <a:pt x="125" y="33"/>
                    </a:lnTo>
                    <a:lnTo>
                      <a:pt x="139" y="30"/>
                    </a:lnTo>
                    <a:lnTo>
                      <a:pt x="152" y="26"/>
                    </a:lnTo>
                    <a:lnTo>
                      <a:pt x="166" y="23"/>
                    </a:lnTo>
                    <a:lnTo>
                      <a:pt x="181" y="20"/>
                    </a:lnTo>
                    <a:lnTo>
                      <a:pt x="196" y="16"/>
                    </a:lnTo>
                    <a:lnTo>
                      <a:pt x="209" y="14"/>
                    </a:lnTo>
                    <a:lnTo>
                      <a:pt x="224" y="11"/>
                    </a:lnTo>
                    <a:lnTo>
                      <a:pt x="239" y="9"/>
                    </a:lnTo>
                    <a:lnTo>
                      <a:pt x="255" y="7"/>
                    </a:lnTo>
                    <a:lnTo>
                      <a:pt x="269" y="5"/>
                    </a:lnTo>
                    <a:lnTo>
                      <a:pt x="284" y="4"/>
                    </a:lnTo>
                    <a:lnTo>
                      <a:pt x="299" y="3"/>
                    </a:lnTo>
                    <a:lnTo>
                      <a:pt x="315" y="2"/>
                    </a:lnTo>
                    <a:lnTo>
                      <a:pt x="331" y="0"/>
                    </a:lnTo>
                    <a:lnTo>
                      <a:pt x="345" y="0"/>
                    </a:lnTo>
                  </a:path>
                </a:pathLst>
              </a:custGeom>
              <a:noFill/>
              <a:ln w="7938">
                <a:solidFill>
                  <a:srgbClr val="000000"/>
                </a:solidFill>
                <a:prstDash val="solid"/>
                <a:round/>
                <a:headEnd/>
                <a:tailEnd/>
              </a:ln>
            </p:spPr>
            <p:txBody>
              <a:bodyPr/>
              <a:lstStyle/>
              <a:p>
                <a:endParaRPr lang="en-US"/>
              </a:p>
            </p:txBody>
          </p:sp>
          <p:sp>
            <p:nvSpPr>
              <p:cNvPr id="52461" name="Freeform 5720"/>
              <p:cNvSpPr>
                <a:spLocks/>
              </p:cNvSpPr>
              <p:nvPr/>
            </p:nvSpPr>
            <p:spPr bwMode="auto">
              <a:xfrm>
                <a:off x="4136" y="2445"/>
                <a:ext cx="27" cy="31"/>
              </a:xfrm>
              <a:custGeom>
                <a:avLst/>
                <a:gdLst>
                  <a:gd name="T0" fmla="*/ 0 w 164"/>
                  <a:gd name="T1" fmla="*/ 1 h 185"/>
                  <a:gd name="T2" fmla="*/ 0 w 164"/>
                  <a:gd name="T3" fmla="*/ 1 h 185"/>
                  <a:gd name="T4" fmla="*/ 0 w 164"/>
                  <a:gd name="T5" fmla="*/ 1 h 185"/>
                  <a:gd name="T6" fmla="*/ 0 w 164"/>
                  <a:gd name="T7" fmla="*/ 1 h 185"/>
                  <a:gd name="T8" fmla="*/ 0 w 164"/>
                  <a:gd name="T9" fmla="*/ 1 h 185"/>
                  <a:gd name="T10" fmla="*/ 0 w 164"/>
                  <a:gd name="T11" fmla="*/ 1 h 185"/>
                  <a:gd name="T12" fmla="*/ 0 w 164"/>
                  <a:gd name="T13" fmla="*/ 1 h 185"/>
                  <a:gd name="T14" fmla="*/ 0 w 164"/>
                  <a:gd name="T15" fmla="*/ 1 h 185"/>
                  <a:gd name="T16" fmla="*/ 0 w 164"/>
                  <a:gd name="T17" fmla="*/ 1 h 185"/>
                  <a:gd name="T18" fmla="*/ 0 w 164"/>
                  <a:gd name="T19" fmla="*/ 1 h 185"/>
                  <a:gd name="T20" fmla="*/ 0 w 164"/>
                  <a:gd name="T21" fmla="*/ 1 h 185"/>
                  <a:gd name="T22" fmla="*/ 0 w 164"/>
                  <a:gd name="T23" fmla="*/ 1 h 185"/>
                  <a:gd name="T24" fmla="*/ 0 w 164"/>
                  <a:gd name="T25" fmla="*/ 0 h 185"/>
                  <a:gd name="T26" fmla="*/ 0 w 164"/>
                  <a:gd name="T27" fmla="*/ 0 h 185"/>
                  <a:gd name="T28" fmla="*/ 0 w 164"/>
                  <a:gd name="T29" fmla="*/ 0 h 185"/>
                  <a:gd name="T30" fmla="*/ 0 w 164"/>
                  <a:gd name="T31" fmla="*/ 0 h 185"/>
                  <a:gd name="T32" fmla="*/ 0 w 164"/>
                  <a:gd name="T33" fmla="*/ 0 h 185"/>
                  <a:gd name="T34" fmla="*/ 0 w 164"/>
                  <a:gd name="T35" fmla="*/ 0 h 185"/>
                  <a:gd name="T36" fmla="*/ 0 w 164"/>
                  <a:gd name="T37" fmla="*/ 0 h 185"/>
                  <a:gd name="T38" fmla="*/ 0 w 164"/>
                  <a:gd name="T39" fmla="*/ 0 h 185"/>
                  <a:gd name="T40" fmla="*/ 0 w 164"/>
                  <a:gd name="T41" fmla="*/ 0 h 185"/>
                  <a:gd name="T42" fmla="*/ 1 w 164"/>
                  <a:gd name="T43" fmla="*/ 0 h 185"/>
                  <a:gd name="T44" fmla="*/ 1 w 164"/>
                  <a:gd name="T45" fmla="*/ 0 h 185"/>
                  <a:gd name="T46" fmla="*/ 1 w 164"/>
                  <a:gd name="T47" fmla="*/ 0 h 185"/>
                  <a:gd name="T48" fmla="*/ 1 w 164"/>
                  <a:gd name="T49" fmla="*/ 0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4"/>
                  <a:gd name="T76" fmla="*/ 0 h 185"/>
                  <a:gd name="T77" fmla="*/ 164 w 164"/>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4" h="185">
                    <a:moveTo>
                      <a:pt x="0" y="185"/>
                    </a:moveTo>
                    <a:lnTo>
                      <a:pt x="2" y="176"/>
                    </a:lnTo>
                    <a:lnTo>
                      <a:pt x="5" y="167"/>
                    </a:lnTo>
                    <a:lnTo>
                      <a:pt x="9" y="158"/>
                    </a:lnTo>
                    <a:lnTo>
                      <a:pt x="13" y="149"/>
                    </a:lnTo>
                    <a:lnTo>
                      <a:pt x="18" y="141"/>
                    </a:lnTo>
                    <a:lnTo>
                      <a:pt x="22" y="132"/>
                    </a:lnTo>
                    <a:lnTo>
                      <a:pt x="27" y="124"/>
                    </a:lnTo>
                    <a:lnTo>
                      <a:pt x="33" y="115"/>
                    </a:lnTo>
                    <a:lnTo>
                      <a:pt x="38" y="107"/>
                    </a:lnTo>
                    <a:lnTo>
                      <a:pt x="45" y="99"/>
                    </a:lnTo>
                    <a:lnTo>
                      <a:pt x="51" y="91"/>
                    </a:lnTo>
                    <a:lnTo>
                      <a:pt x="58" y="83"/>
                    </a:lnTo>
                    <a:lnTo>
                      <a:pt x="65" y="75"/>
                    </a:lnTo>
                    <a:lnTo>
                      <a:pt x="72" y="67"/>
                    </a:lnTo>
                    <a:lnTo>
                      <a:pt x="80" y="61"/>
                    </a:lnTo>
                    <a:lnTo>
                      <a:pt x="88" y="53"/>
                    </a:lnTo>
                    <a:lnTo>
                      <a:pt x="97" y="46"/>
                    </a:lnTo>
                    <a:lnTo>
                      <a:pt x="105" y="39"/>
                    </a:lnTo>
                    <a:lnTo>
                      <a:pt x="114" y="32"/>
                    </a:lnTo>
                    <a:lnTo>
                      <a:pt x="125" y="25"/>
                    </a:lnTo>
                    <a:lnTo>
                      <a:pt x="134" y="19"/>
                    </a:lnTo>
                    <a:lnTo>
                      <a:pt x="144" y="13"/>
                    </a:lnTo>
                    <a:lnTo>
                      <a:pt x="154" y="6"/>
                    </a:lnTo>
                    <a:lnTo>
                      <a:pt x="164" y="0"/>
                    </a:lnTo>
                  </a:path>
                </a:pathLst>
              </a:custGeom>
              <a:noFill/>
              <a:ln w="7938">
                <a:solidFill>
                  <a:srgbClr val="000000"/>
                </a:solidFill>
                <a:prstDash val="solid"/>
                <a:round/>
                <a:headEnd/>
                <a:tailEnd/>
              </a:ln>
            </p:spPr>
            <p:txBody>
              <a:bodyPr/>
              <a:lstStyle/>
              <a:p>
                <a:endParaRPr lang="en-US"/>
              </a:p>
            </p:txBody>
          </p:sp>
          <p:sp>
            <p:nvSpPr>
              <p:cNvPr id="52462" name="Freeform 5721"/>
              <p:cNvSpPr>
                <a:spLocks/>
              </p:cNvSpPr>
              <p:nvPr/>
            </p:nvSpPr>
            <p:spPr bwMode="auto">
              <a:xfrm>
                <a:off x="4147" y="2484"/>
                <a:ext cx="6" cy="12"/>
              </a:xfrm>
              <a:custGeom>
                <a:avLst/>
                <a:gdLst>
                  <a:gd name="T0" fmla="*/ 0 w 39"/>
                  <a:gd name="T1" fmla="*/ 0 h 75"/>
                  <a:gd name="T2" fmla="*/ 0 w 39"/>
                  <a:gd name="T3" fmla="*/ 0 h 75"/>
                  <a:gd name="T4" fmla="*/ 0 w 39"/>
                  <a:gd name="T5" fmla="*/ 0 h 75"/>
                  <a:gd name="T6" fmla="*/ 0 w 39"/>
                  <a:gd name="T7" fmla="*/ 0 h 75"/>
                  <a:gd name="T8" fmla="*/ 0 w 39"/>
                  <a:gd name="T9" fmla="*/ 0 h 75"/>
                  <a:gd name="T10" fmla="*/ 0 w 39"/>
                  <a:gd name="T11" fmla="*/ 0 h 75"/>
                  <a:gd name="T12" fmla="*/ 0 w 39"/>
                  <a:gd name="T13" fmla="*/ 0 h 75"/>
                  <a:gd name="T14" fmla="*/ 0 w 39"/>
                  <a:gd name="T15" fmla="*/ 0 h 75"/>
                  <a:gd name="T16" fmla="*/ 0 w 39"/>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75"/>
                  <a:gd name="T29" fmla="*/ 39 w 39"/>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75">
                    <a:moveTo>
                      <a:pt x="39" y="75"/>
                    </a:moveTo>
                    <a:lnTo>
                      <a:pt x="39" y="65"/>
                    </a:lnTo>
                    <a:lnTo>
                      <a:pt x="37" y="54"/>
                    </a:lnTo>
                    <a:lnTo>
                      <a:pt x="34" y="44"/>
                    </a:lnTo>
                    <a:lnTo>
                      <a:pt x="29" y="35"/>
                    </a:lnTo>
                    <a:lnTo>
                      <a:pt x="23" y="25"/>
                    </a:lnTo>
                    <a:lnTo>
                      <a:pt x="17" y="16"/>
                    </a:lnTo>
                    <a:lnTo>
                      <a:pt x="9" y="8"/>
                    </a:lnTo>
                    <a:lnTo>
                      <a:pt x="0" y="0"/>
                    </a:lnTo>
                  </a:path>
                </a:pathLst>
              </a:custGeom>
              <a:noFill/>
              <a:ln w="7938">
                <a:solidFill>
                  <a:srgbClr val="000000"/>
                </a:solidFill>
                <a:prstDash val="solid"/>
                <a:round/>
                <a:headEnd/>
                <a:tailEnd/>
              </a:ln>
            </p:spPr>
            <p:txBody>
              <a:bodyPr/>
              <a:lstStyle/>
              <a:p>
                <a:endParaRPr lang="en-US"/>
              </a:p>
            </p:txBody>
          </p:sp>
          <p:sp>
            <p:nvSpPr>
              <p:cNvPr id="52463" name="Freeform 5722"/>
              <p:cNvSpPr>
                <a:spLocks/>
              </p:cNvSpPr>
              <p:nvPr/>
            </p:nvSpPr>
            <p:spPr bwMode="auto">
              <a:xfrm>
                <a:off x="4153" y="2470"/>
                <a:ext cx="23" cy="26"/>
              </a:xfrm>
              <a:custGeom>
                <a:avLst/>
                <a:gdLst>
                  <a:gd name="T0" fmla="*/ 1 w 137"/>
                  <a:gd name="T1" fmla="*/ 0 h 159"/>
                  <a:gd name="T2" fmla="*/ 1 w 137"/>
                  <a:gd name="T3" fmla="*/ 0 h 159"/>
                  <a:gd name="T4" fmla="*/ 1 w 137"/>
                  <a:gd name="T5" fmla="*/ 0 h 159"/>
                  <a:gd name="T6" fmla="*/ 1 w 137"/>
                  <a:gd name="T7" fmla="*/ 0 h 159"/>
                  <a:gd name="T8" fmla="*/ 1 w 137"/>
                  <a:gd name="T9" fmla="*/ 0 h 159"/>
                  <a:gd name="T10" fmla="*/ 1 w 137"/>
                  <a:gd name="T11" fmla="*/ 0 h 159"/>
                  <a:gd name="T12" fmla="*/ 1 w 137"/>
                  <a:gd name="T13" fmla="*/ 0 h 159"/>
                  <a:gd name="T14" fmla="*/ 0 w 137"/>
                  <a:gd name="T15" fmla="*/ 0 h 159"/>
                  <a:gd name="T16" fmla="*/ 0 w 137"/>
                  <a:gd name="T17" fmla="*/ 0 h 159"/>
                  <a:gd name="T18" fmla="*/ 0 w 137"/>
                  <a:gd name="T19" fmla="*/ 0 h 159"/>
                  <a:gd name="T20" fmla="*/ 0 w 137"/>
                  <a:gd name="T21" fmla="*/ 0 h 159"/>
                  <a:gd name="T22" fmla="*/ 0 w 137"/>
                  <a:gd name="T23" fmla="*/ 0 h 159"/>
                  <a:gd name="T24" fmla="*/ 0 w 137"/>
                  <a:gd name="T25" fmla="*/ 0 h 159"/>
                  <a:gd name="T26" fmla="*/ 0 w 137"/>
                  <a:gd name="T27" fmla="*/ 0 h 159"/>
                  <a:gd name="T28" fmla="*/ 0 w 137"/>
                  <a:gd name="T29" fmla="*/ 0 h 159"/>
                  <a:gd name="T30" fmla="*/ 0 w 137"/>
                  <a:gd name="T31" fmla="*/ 0 h 159"/>
                  <a:gd name="T32" fmla="*/ 0 w 137"/>
                  <a:gd name="T33" fmla="*/ 0 h 159"/>
                  <a:gd name="T34" fmla="*/ 0 w 137"/>
                  <a:gd name="T35" fmla="*/ 0 h 159"/>
                  <a:gd name="T36" fmla="*/ 0 w 137"/>
                  <a:gd name="T37" fmla="*/ 0 h 159"/>
                  <a:gd name="T38" fmla="*/ 0 w 137"/>
                  <a:gd name="T39" fmla="*/ 0 h 159"/>
                  <a:gd name="T40" fmla="*/ 0 w 137"/>
                  <a:gd name="T41" fmla="*/ 0 h 159"/>
                  <a:gd name="T42" fmla="*/ 0 w 137"/>
                  <a:gd name="T43" fmla="*/ 1 h 159"/>
                  <a:gd name="T44" fmla="*/ 0 w 137"/>
                  <a:gd name="T45" fmla="*/ 1 h 159"/>
                  <a:gd name="T46" fmla="*/ 0 w 137"/>
                  <a:gd name="T47" fmla="*/ 1 h 159"/>
                  <a:gd name="T48" fmla="*/ 0 w 137"/>
                  <a:gd name="T49" fmla="*/ 1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7"/>
                  <a:gd name="T76" fmla="*/ 0 h 159"/>
                  <a:gd name="T77" fmla="*/ 137 w 137"/>
                  <a:gd name="T78" fmla="*/ 159 h 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7" h="159">
                    <a:moveTo>
                      <a:pt x="137" y="0"/>
                    </a:moveTo>
                    <a:lnTo>
                      <a:pt x="128" y="4"/>
                    </a:lnTo>
                    <a:lnTo>
                      <a:pt x="118" y="10"/>
                    </a:lnTo>
                    <a:lnTo>
                      <a:pt x="110" y="15"/>
                    </a:lnTo>
                    <a:lnTo>
                      <a:pt x="103" y="20"/>
                    </a:lnTo>
                    <a:lnTo>
                      <a:pt x="95" y="26"/>
                    </a:lnTo>
                    <a:lnTo>
                      <a:pt x="87" y="32"/>
                    </a:lnTo>
                    <a:lnTo>
                      <a:pt x="80" y="39"/>
                    </a:lnTo>
                    <a:lnTo>
                      <a:pt x="72" y="44"/>
                    </a:lnTo>
                    <a:lnTo>
                      <a:pt x="65" y="51"/>
                    </a:lnTo>
                    <a:lnTo>
                      <a:pt x="59" y="57"/>
                    </a:lnTo>
                    <a:lnTo>
                      <a:pt x="53" y="63"/>
                    </a:lnTo>
                    <a:lnTo>
                      <a:pt x="47" y="70"/>
                    </a:lnTo>
                    <a:lnTo>
                      <a:pt x="41" y="77"/>
                    </a:lnTo>
                    <a:lnTo>
                      <a:pt x="36" y="84"/>
                    </a:lnTo>
                    <a:lnTo>
                      <a:pt x="31" y="91"/>
                    </a:lnTo>
                    <a:lnTo>
                      <a:pt x="26" y="99"/>
                    </a:lnTo>
                    <a:lnTo>
                      <a:pt x="22" y="105"/>
                    </a:lnTo>
                    <a:lnTo>
                      <a:pt x="17" y="113"/>
                    </a:lnTo>
                    <a:lnTo>
                      <a:pt x="14" y="120"/>
                    </a:lnTo>
                    <a:lnTo>
                      <a:pt x="11" y="128"/>
                    </a:lnTo>
                    <a:lnTo>
                      <a:pt x="8" y="136"/>
                    </a:lnTo>
                    <a:lnTo>
                      <a:pt x="5" y="143"/>
                    </a:lnTo>
                    <a:lnTo>
                      <a:pt x="3" y="151"/>
                    </a:lnTo>
                    <a:lnTo>
                      <a:pt x="0" y="159"/>
                    </a:lnTo>
                  </a:path>
                </a:pathLst>
              </a:custGeom>
              <a:noFill/>
              <a:ln w="7938">
                <a:solidFill>
                  <a:srgbClr val="000000"/>
                </a:solidFill>
                <a:prstDash val="solid"/>
                <a:round/>
                <a:headEnd/>
                <a:tailEnd/>
              </a:ln>
            </p:spPr>
            <p:txBody>
              <a:bodyPr/>
              <a:lstStyle/>
              <a:p>
                <a:endParaRPr lang="en-US"/>
              </a:p>
            </p:txBody>
          </p:sp>
          <p:sp>
            <p:nvSpPr>
              <p:cNvPr id="52464" name="Freeform 5723"/>
              <p:cNvSpPr>
                <a:spLocks/>
              </p:cNvSpPr>
              <p:nvPr/>
            </p:nvSpPr>
            <p:spPr bwMode="auto">
              <a:xfrm>
                <a:off x="4223" y="2410"/>
                <a:ext cx="5" cy="2"/>
              </a:xfrm>
              <a:custGeom>
                <a:avLst/>
                <a:gdLst>
                  <a:gd name="T0" fmla="*/ 0 w 33"/>
                  <a:gd name="T1" fmla="*/ 0 h 15"/>
                  <a:gd name="T2" fmla="*/ 0 w 33"/>
                  <a:gd name="T3" fmla="*/ 0 h 15"/>
                  <a:gd name="T4" fmla="*/ 0 w 33"/>
                  <a:gd name="T5" fmla="*/ 0 h 15"/>
                  <a:gd name="T6" fmla="*/ 0 w 33"/>
                  <a:gd name="T7" fmla="*/ 0 h 15"/>
                  <a:gd name="T8" fmla="*/ 0 w 33"/>
                  <a:gd name="T9" fmla="*/ 0 h 15"/>
                  <a:gd name="T10" fmla="*/ 0 w 33"/>
                  <a:gd name="T11" fmla="*/ 0 h 15"/>
                  <a:gd name="T12" fmla="*/ 0 w 33"/>
                  <a:gd name="T13" fmla="*/ 0 h 15"/>
                  <a:gd name="T14" fmla="*/ 0 w 33"/>
                  <a:gd name="T15" fmla="*/ 0 h 15"/>
                  <a:gd name="T16" fmla="*/ 0 w 33"/>
                  <a:gd name="T17" fmla="*/ 0 h 15"/>
                  <a:gd name="T18" fmla="*/ 0 w 33"/>
                  <a:gd name="T19" fmla="*/ 0 h 15"/>
                  <a:gd name="T20" fmla="*/ 0 w 33"/>
                  <a:gd name="T21" fmla="*/ 0 h 15"/>
                  <a:gd name="T22" fmla="*/ 0 w 33"/>
                  <a:gd name="T23" fmla="*/ 0 h 15"/>
                  <a:gd name="T24" fmla="*/ 0 w 33"/>
                  <a:gd name="T25" fmla="*/ 0 h 15"/>
                  <a:gd name="T26" fmla="*/ 0 w 33"/>
                  <a:gd name="T27" fmla="*/ 0 h 15"/>
                  <a:gd name="T28" fmla="*/ 0 w 33"/>
                  <a:gd name="T29" fmla="*/ 0 h 15"/>
                  <a:gd name="T30" fmla="*/ 0 w 33"/>
                  <a:gd name="T31" fmla="*/ 0 h 15"/>
                  <a:gd name="T32" fmla="*/ 0 w 33"/>
                  <a:gd name="T33" fmla="*/ 0 h 15"/>
                  <a:gd name="T34" fmla="*/ 0 w 33"/>
                  <a:gd name="T35" fmla="*/ 0 h 15"/>
                  <a:gd name="T36" fmla="*/ 0 w 33"/>
                  <a:gd name="T37" fmla="*/ 0 h 15"/>
                  <a:gd name="T38" fmla="*/ 0 w 33"/>
                  <a:gd name="T39" fmla="*/ 0 h 15"/>
                  <a:gd name="T40" fmla="*/ 0 w 33"/>
                  <a:gd name="T41" fmla="*/ 0 h 15"/>
                  <a:gd name="T42" fmla="*/ 0 w 33"/>
                  <a:gd name="T43" fmla="*/ 0 h 15"/>
                  <a:gd name="T44" fmla="*/ 0 w 33"/>
                  <a:gd name="T45" fmla="*/ 0 h 15"/>
                  <a:gd name="T46" fmla="*/ 0 w 33"/>
                  <a:gd name="T47" fmla="*/ 0 h 15"/>
                  <a:gd name="T48" fmla="*/ 0 w 33"/>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5"/>
                  <a:gd name="T77" fmla="*/ 33 w 33"/>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5">
                    <a:moveTo>
                      <a:pt x="33" y="0"/>
                    </a:moveTo>
                    <a:lnTo>
                      <a:pt x="32" y="0"/>
                    </a:lnTo>
                    <a:lnTo>
                      <a:pt x="31" y="1"/>
                    </a:lnTo>
                    <a:lnTo>
                      <a:pt x="28" y="2"/>
                    </a:lnTo>
                    <a:lnTo>
                      <a:pt x="27" y="2"/>
                    </a:lnTo>
                    <a:lnTo>
                      <a:pt x="26" y="3"/>
                    </a:lnTo>
                    <a:lnTo>
                      <a:pt x="25" y="5"/>
                    </a:lnTo>
                    <a:lnTo>
                      <a:pt x="24" y="5"/>
                    </a:lnTo>
                    <a:lnTo>
                      <a:pt x="23" y="6"/>
                    </a:lnTo>
                    <a:lnTo>
                      <a:pt x="20" y="6"/>
                    </a:lnTo>
                    <a:lnTo>
                      <a:pt x="19" y="7"/>
                    </a:lnTo>
                    <a:lnTo>
                      <a:pt x="18" y="7"/>
                    </a:lnTo>
                    <a:lnTo>
                      <a:pt x="17" y="8"/>
                    </a:lnTo>
                    <a:lnTo>
                      <a:pt x="16" y="9"/>
                    </a:lnTo>
                    <a:lnTo>
                      <a:pt x="14" y="9"/>
                    </a:lnTo>
                    <a:lnTo>
                      <a:pt x="12" y="10"/>
                    </a:lnTo>
                    <a:lnTo>
                      <a:pt x="11" y="10"/>
                    </a:lnTo>
                    <a:lnTo>
                      <a:pt x="10" y="11"/>
                    </a:lnTo>
                    <a:lnTo>
                      <a:pt x="8" y="11"/>
                    </a:lnTo>
                    <a:lnTo>
                      <a:pt x="7" y="12"/>
                    </a:lnTo>
                    <a:lnTo>
                      <a:pt x="6" y="12"/>
                    </a:lnTo>
                    <a:lnTo>
                      <a:pt x="4" y="14"/>
                    </a:lnTo>
                    <a:lnTo>
                      <a:pt x="2" y="14"/>
                    </a:lnTo>
                    <a:lnTo>
                      <a:pt x="1" y="15"/>
                    </a:lnTo>
                    <a:lnTo>
                      <a:pt x="0" y="15"/>
                    </a:lnTo>
                  </a:path>
                </a:pathLst>
              </a:custGeom>
              <a:noFill/>
              <a:ln w="7938">
                <a:solidFill>
                  <a:srgbClr val="000000"/>
                </a:solidFill>
                <a:prstDash val="solid"/>
                <a:round/>
                <a:headEnd/>
                <a:tailEnd/>
              </a:ln>
            </p:spPr>
            <p:txBody>
              <a:bodyPr/>
              <a:lstStyle/>
              <a:p>
                <a:endParaRPr lang="en-US"/>
              </a:p>
            </p:txBody>
          </p:sp>
          <p:sp>
            <p:nvSpPr>
              <p:cNvPr id="52465" name="Line 5724"/>
              <p:cNvSpPr>
                <a:spLocks noChangeShapeType="1"/>
              </p:cNvSpPr>
              <p:nvPr/>
            </p:nvSpPr>
            <p:spPr bwMode="auto">
              <a:xfrm flipV="1">
                <a:off x="4163" y="2425"/>
                <a:ext cx="37" cy="20"/>
              </a:xfrm>
              <a:prstGeom prst="line">
                <a:avLst/>
              </a:prstGeom>
              <a:noFill/>
              <a:ln w="7938">
                <a:solidFill>
                  <a:srgbClr val="000000"/>
                </a:solidFill>
                <a:round/>
                <a:headEnd/>
                <a:tailEnd/>
              </a:ln>
            </p:spPr>
            <p:txBody>
              <a:bodyPr/>
              <a:lstStyle/>
              <a:p>
                <a:endParaRPr lang="en-US"/>
              </a:p>
            </p:txBody>
          </p:sp>
          <p:sp>
            <p:nvSpPr>
              <p:cNvPr id="52466" name="Freeform 5725"/>
              <p:cNvSpPr>
                <a:spLocks/>
              </p:cNvSpPr>
              <p:nvPr/>
            </p:nvSpPr>
            <p:spPr bwMode="auto">
              <a:xfrm>
                <a:off x="4176" y="2434"/>
                <a:ext cx="65" cy="36"/>
              </a:xfrm>
              <a:custGeom>
                <a:avLst/>
                <a:gdLst>
                  <a:gd name="T0" fmla="*/ 0 w 388"/>
                  <a:gd name="T1" fmla="*/ 1 h 216"/>
                  <a:gd name="T2" fmla="*/ 0 w 388"/>
                  <a:gd name="T3" fmla="*/ 1 h 216"/>
                  <a:gd name="T4" fmla="*/ 1 w 388"/>
                  <a:gd name="T5" fmla="*/ 1 h 216"/>
                  <a:gd name="T6" fmla="*/ 1 w 388"/>
                  <a:gd name="T7" fmla="*/ 1 h 216"/>
                  <a:gd name="T8" fmla="*/ 1 w 388"/>
                  <a:gd name="T9" fmla="*/ 1 h 216"/>
                  <a:gd name="T10" fmla="*/ 1 w 388"/>
                  <a:gd name="T11" fmla="*/ 0 h 216"/>
                  <a:gd name="T12" fmla="*/ 1 w 388"/>
                  <a:gd name="T13" fmla="*/ 0 h 216"/>
                  <a:gd name="T14" fmla="*/ 2 w 388"/>
                  <a:gd name="T15" fmla="*/ 0 h 216"/>
                  <a:gd name="T16" fmla="*/ 2 w 388"/>
                  <a:gd name="T17" fmla="*/ 0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216"/>
                  <a:gd name="T29" fmla="*/ 388 w 388"/>
                  <a:gd name="T30" fmla="*/ 216 h 2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216">
                    <a:moveTo>
                      <a:pt x="0" y="216"/>
                    </a:moveTo>
                    <a:lnTo>
                      <a:pt x="48" y="189"/>
                    </a:lnTo>
                    <a:lnTo>
                      <a:pt x="97" y="161"/>
                    </a:lnTo>
                    <a:lnTo>
                      <a:pt x="145" y="134"/>
                    </a:lnTo>
                    <a:lnTo>
                      <a:pt x="194" y="108"/>
                    </a:lnTo>
                    <a:lnTo>
                      <a:pt x="243" y="81"/>
                    </a:lnTo>
                    <a:lnTo>
                      <a:pt x="290" y="54"/>
                    </a:lnTo>
                    <a:lnTo>
                      <a:pt x="339" y="28"/>
                    </a:lnTo>
                    <a:lnTo>
                      <a:pt x="388" y="0"/>
                    </a:lnTo>
                  </a:path>
                </a:pathLst>
              </a:custGeom>
              <a:noFill/>
              <a:ln w="7938">
                <a:solidFill>
                  <a:srgbClr val="000000"/>
                </a:solidFill>
                <a:prstDash val="solid"/>
                <a:round/>
                <a:headEnd/>
                <a:tailEnd/>
              </a:ln>
            </p:spPr>
            <p:txBody>
              <a:bodyPr/>
              <a:lstStyle/>
              <a:p>
                <a:endParaRPr lang="en-US"/>
              </a:p>
            </p:txBody>
          </p:sp>
          <p:sp>
            <p:nvSpPr>
              <p:cNvPr id="52467" name="Line 5726"/>
              <p:cNvSpPr>
                <a:spLocks noChangeShapeType="1"/>
              </p:cNvSpPr>
              <p:nvPr/>
            </p:nvSpPr>
            <p:spPr bwMode="auto">
              <a:xfrm flipV="1">
                <a:off x="3861" y="2594"/>
                <a:ext cx="34" cy="19"/>
              </a:xfrm>
              <a:prstGeom prst="line">
                <a:avLst/>
              </a:prstGeom>
              <a:noFill/>
              <a:ln w="7938">
                <a:solidFill>
                  <a:srgbClr val="000000"/>
                </a:solidFill>
                <a:round/>
                <a:headEnd/>
                <a:tailEnd/>
              </a:ln>
            </p:spPr>
            <p:txBody>
              <a:bodyPr/>
              <a:lstStyle/>
              <a:p>
                <a:endParaRPr lang="en-US"/>
              </a:p>
            </p:txBody>
          </p:sp>
          <p:sp>
            <p:nvSpPr>
              <p:cNvPr id="52468" name="Freeform 5727"/>
              <p:cNvSpPr>
                <a:spLocks/>
              </p:cNvSpPr>
              <p:nvPr/>
            </p:nvSpPr>
            <p:spPr bwMode="auto">
              <a:xfrm>
                <a:off x="3797" y="2632"/>
                <a:ext cx="28" cy="16"/>
              </a:xfrm>
              <a:custGeom>
                <a:avLst/>
                <a:gdLst>
                  <a:gd name="T0" fmla="*/ 0 w 172"/>
                  <a:gd name="T1" fmla="*/ 1 h 94"/>
                  <a:gd name="T2" fmla="*/ 0 w 172"/>
                  <a:gd name="T3" fmla="*/ 0 h 94"/>
                  <a:gd name="T4" fmla="*/ 0 w 172"/>
                  <a:gd name="T5" fmla="*/ 0 h 94"/>
                  <a:gd name="T6" fmla="*/ 0 w 172"/>
                  <a:gd name="T7" fmla="*/ 0 h 94"/>
                  <a:gd name="T8" fmla="*/ 1 w 172"/>
                  <a:gd name="T9" fmla="*/ 0 h 94"/>
                  <a:gd name="T10" fmla="*/ 0 60000 65536"/>
                  <a:gd name="T11" fmla="*/ 0 60000 65536"/>
                  <a:gd name="T12" fmla="*/ 0 60000 65536"/>
                  <a:gd name="T13" fmla="*/ 0 60000 65536"/>
                  <a:gd name="T14" fmla="*/ 0 60000 65536"/>
                  <a:gd name="T15" fmla="*/ 0 w 172"/>
                  <a:gd name="T16" fmla="*/ 0 h 94"/>
                  <a:gd name="T17" fmla="*/ 172 w 172"/>
                  <a:gd name="T18" fmla="*/ 94 h 94"/>
                </a:gdLst>
                <a:ahLst/>
                <a:cxnLst>
                  <a:cxn ang="T10">
                    <a:pos x="T0" y="T1"/>
                  </a:cxn>
                  <a:cxn ang="T11">
                    <a:pos x="T2" y="T3"/>
                  </a:cxn>
                  <a:cxn ang="T12">
                    <a:pos x="T4" y="T5"/>
                  </a:cxn>
                  <a:cxn ang="T13">
                    <a:pos x="T6" y="T7"/>
                  </a:cxn>
                  <a:cxn ang="T14">
                    <a:pos x="T8" y="T9"/>
                  </a:cxn>
                </a:cxnLst>
                <a:rect l="T15" t="T16" r="T17" b="T18"/>
                <a:pathLst>
                  <a:path w="172" h="94">
                    <a:moveTo>
                      <a:pt x="0" y="94"/>
                    </a:moveTo>
                    <a:lnTo>
                      <a:pt x="44" y="73"/>
                    </a:lnTo>
                    <a:lnTo>
                      <a:pt x="89" y="49"/>
                    </a:lnTo>
                    <a:lnTo>
                      <a:pt x="131" y="25"/>
                    </a:lnTo>
                    <a:lnTo>
                      <a:pt x="172" y="0"/>
                    </a:lnTo>
                  </a:path>
                </a:pathLst>
              </a:custGeom>
              <a:noFill/>
              <a:ln w="7938">
                <a:solidFill>
                  <a:srgbClr val="000000"/>
                </a:solidFill>
                <a:prstDash val="solid"/>
                <a:round/>
                <a:headEnd/>
                <a:tailEnd/>
              </a:ln>
            </p:spPr>
            <p:txBody>
              <a:bodyPr/>
              <a:lstStyle/>
              <a:p>
                <a:endParaRPr lang="en-US"/>
              </a:p>
            </p:txBody>
          </p:sp>
          <p:sp>
            <p:nvSpPr>
              <p:cNvPr id="52469" name="Freeform 5728"/>
              <p:cNvSpPr>
                <a:spLocks/>
              </p:cNvSpPr>
              <p:nvPr/>
            </p:nvSpPr>
            <p:spPr bwMode="auto">
              <a:xfrm>
                <a:off x="3570" y="2771"/>
                <a:ext cx="5" cy="3"/>
              </a:xfrm>
              <a:custGeom>
                <a:avLst/>
                <a:gdLst>
                  <a:gd name="T0" fmla="*/ 0 w 29"/>
                  <a:gd name="T1" fmla="*/ 0 h 20"/>
                  <a:gd name="T2" fmla="*/ 0 w 29"/>
                  <a:gd name="T3" fmla="*/ 0 h 20"/>
                  <a:gd name="T4" fmla="*/ 0 w 29"/>
                  <a:gd name="T5" fmla="*/ 0 h 20"/>
                  <a:gd name="T6" fmla="*/ 0 w 29"/>
                  <a:gd name="T7" fmla="*/ 0 h 20"/>
                  <a:gd name="T8" fmla="*/ 0 w 29"/>
                  <a:gd name="T9" fmla="*/ 0 h 20"/>
                  <a:gd name="T10" fmla="*/ 0 w 29"/>
                  <a:gd name="T11" fmla="*/ 0 h 20"/>
                  <a:gd name="T12" fmla="*/ 0 w 29"/>
                  <a:gd name="T13" fmla="*/ 0 h 20"/>
                  <a:gd name="T14" fmla="*/ 0 w 29"/>
                  <a:gd name="T15" fmla="*/ 0 h 20"/>
                  <a:gd name="T16" fmla="*/ 0 w 29"/>
                  <a:gd name="T17" fmla="*/ 0 h 20"/>
                  <a:gd name="T18" fmla="*/ 0 w 29"/>
                  <a:gd name="T19" fmla="*/ 0 h 20"/>
                  <a:gd name="T20" fmla="*/ 0 w 29"/>
                  <a:gd name="T21" fmla="*/ 0 h 20"/>
                  <a:gd name="T22" fmla="*/ 0 w 29"/>
                  <a:gd name="T23" fmla="*/ 0 h 20"/>
                  <a:gd name="T24" fmla="*/ 0 w 29"/>
                  <a:gd name="T25" fmla="*/ 0 h 20"/>
                  <a:gd name="T26" fmla="*/ 0 w 29"/>
                  <a:gd name="T27" fmla="*/ 0 h 20"/>
                  <a:gd name="T28" fmla="*/ 0 w 29"/>
                  <a:gd name="T29" fmla="*/ 0 h 20"/>
                  <a:gd name="T30" fmla="*/ 0 w 29"/>
                  <a:gd name="T31" fmla="*/ 0 h 20"/>
                  <a:gd name="T32" fmla="*/ 0 w 29"/>
                  <a:gd name="T33" fmla="*/ 0 h 20"/>
                  <a:gd name="T34" fmla="*/ 0 w 29"/>
                  <a:gd name="T35" fmla="*/ 0 h 20"/>
                  <a:gd name="T36" fmla="*/ 0 w 29"/>
                  <a:gd name="T37" fmla="*/ 0 h 20"/>
                  <a:gd name="T38" fmla="*/ 0 w 29"/>
                  <a:gd name="T39" fmla="*/ 0 h 20"/>
                  <a:gd name="T40" fmla="*/ 0 w 29"/>
                  <a:gd name="T41" fmla="*/ 0 h 20"/>
                  <a:gd name="T42" fmla="*/ 0 w 29"/>
                  <a:gd name="T43" fmla="*/ 0 h 20"/>
                  <a:gd name="T44" fmla="*/ 0 w 29"/>
                  <a:gd name="T45" fmla="*/ 0 h 20"/>
                  <a:gd name="T46" fmla="*/ 0 w 29"/>
                  <a:gd name="T47" fmla="*/ 0 h 20"/>
                  <a:gd name="T48" fmla="*/ 0 w 29"/>
                  <a:gd name="T49" fmla="*/ 0 h 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
                  <a:gd name="T76" fmla="*/ 0 h 20"/>
                  <a:gd name="T77" fmla="*/ 29 w 29"/>
                  <a:gd name="T78" fmla="*/ 20 h 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 h="20">
                    <a:moveTo>
                      <a:pt x="29" y="0"/>
                    </a:moveTo>
                    <a:lnTo>
                      <a:pt x="28" y="1"/>
                    </a:lnTo>
                    <a:lnTo>
                      <a:pt x="27" y="2"/>
                    </a:lnTo>
                    <a:lnTo>
                      <a:pt x="26" y="3"/>
                    </a:lnTo>
                    <a:lnTo>
                      <a:pt x="25" y="3"/>
                    </a:lnTo>
                    <a:lnTo>
                      <a:pt x="24" y="4"/>
                    </a:lnTo>
                    <a:lnTo>
                      <a:pt x="23" y="5"/>
                    </a:lnTo>
                    <a:lnTo>
                      <a:pt x="21" y="6"/>
                    </a:lnTo>
                    <a:lnTo>
                      <a:pt x="20" y="7"/>
                    </a:lnTo>
                    <a:lnTo>
                      <a:pt x="19" y="7"/>
                    </a:lnTo>
                    <a:lnTo>
                      <a:pt x="18" y="9"/>
                    </a:lnTo>
                    <a:lnTo>
                      <a:pt x="17" y="10"/>
                    </a:lnTo>
                    <a:lnTo>
                      <a:pt x="16" y="11"/>
                    </a:lnTo>
                    <a:lnTo>
                      <a:pt x="15" y="11"/>
                    </a:lnTo>
                    <a:lnTo>
                      <a:pt x="14" y="12"/>
                    </a:lnTo>
                    <a:lnTo>
                      <a:pt x="12" y="13"/>
                    </a:lnTo>
                    <a:lnTo>
                      <a:pt x="11" y="13"/>
                    </a:lnTo>
                    <a:lnTo>
                      <a:pt x="9" y="14"/>
                    </a:lnTo>
                    <a:lnTo>
                      <a:pt x="8" y="15"/>
                    </a:lnTo>
                    <a:lnTo>
                      <a:pt x="7" y="17"/>
                    </a:lnTo>
                    <a:lnTo>
                      <a:pt x="6" y="17"/>
                    </a:lnTo>
                    <a:lnTo>
                      <a:pt x="4" y="18"/>
                    </a:lnTo>
                    <a:lnTo>
                      <a:pt x="3" y="19"/>
                    </a:lnTo>
                    <a:lnTo>
                      <a:pt x="1" y="19"/>
                    </a:lnTo>
                    <a:lnTo>
                      <a:pt x="0" y="20"/>
                    </a:lnTo>
                  </a:path>
                </a:pathLst>
              </a:custGeom>
              <a:noFill/>
              <a:ln w="7938">
                <a:solidFill>
                  <a:srgbClr val="000000"/>
                </a:solidFill>
                <a:prstDash val="solid"/>
                <a:round/>
                <a:headEnd/>
                <a:tailEnd/>
              </a:ln>
            </p:spPr>
            <p:txBody>
              <a:bodyPr/>
              <a:lstStyle/>
              <a:p>
                <a:endParaRPr lang="en-US"/>
              </a:p>
            </p:txBody>
          </p:sp>
          <p:sp>
            <p:nvSpPr>
              <p:cNvPr id="52470" name="Line 5729"/>
              <p:cNvSpPr>
                <a:spLocks noChangeShapeType="1"/>
              </p:cNvSpPr>
              <p:nvPr/>
            </p:nvSpPr>
            <p:spPr bwMode="auto">
              <a:xfrm flipV="1">
                <a:off x="3803" y="2618"/>
                <a:ext cx="105" cy="59"/>
              </a:xfrm>
              <a:prstGeom prst="line">
                <a:avLst/>
              </a:prstGeom>
              <a:noFill/>
              <a:ln w="7938">
                <a:solidFill>
                  <a:srgbClr val="000000"/>
                </a:solidFill>
                <a:round/>
                <a:headEnd/>
                <a:tailEnd/>
              </a:ln>
            </p:spPr>
            <p:txBody>
              <a:bodyPr/>
              <a:lstStyle/>
              <a:p>
                <a:endParaRPr lang="en-US"/>
              </a:p>
            </p:txBody>
          </p:sp>
          <p:sp>
            <p:nvSpPr>
              <p:cNvPr id="52471" name="Freeform 5730"/>
              <p:cNvSpPr>
                <a:spLocks/>
              </p:cNvSpPr>
              <p:nvPr/>
            </p:nvSpPr>
            <p:spPr bwMode="auto">
              <a:xfrm>
                <a:off x="3583" y="2706"/>
                <a:ext cx="167" cy="92"/>
              </a:xfrm>
              <a:custGeom>
                <a:avLst/>
                <a:gdLst>
                  <a:gd name="T0" fmla="*/ 0 w 1000"/>
                  <a:gd name="T1" fmla="*/ 2 h 553"/>
                  <a:gd name="T2" fmla="*/ 0 w 1000"/>
                  <a:gd name="T3" fmla="*/ 2 h 553"/>
                  <a:gd name="T4" fmla="*/ 1 w 1000"/>
                  <a:gd name="T5" fmla="*/ 2 h 553"/>
                  <a:gd name="T6" fmla="*/ 1 w 1000"/>
                  <a:gd name="T7" fmla="*/ 2 h 553"/>
                  <a:gd name="T8" fmla="*/ 1 w 1000"/>
                  <a:gd name="T9" fmla="*/ 2 h 553"/>
                  <a:gd name="T10" fmla="*/ 2 w 1000"/>
                  <a:gd name="T11" fmla="*/ 2 h 553"/>
                  <a:gd name="T12" fmla="*/ 2 w 1000"/>
                  <a:gd name="T13" fmla="*/ 2 h 553"/>
                  <a:gd name="T14" fmla="*/ 2 w 1000"/>
                  <a:gd name="T15" fmla="*/ 1 h 553"/>
                  <a:gd name="T16" fmla="*/ 2 w 1000"/>
                  <a:gd name="T17" fmla="*/ 1 h 553"/>
                  <a:gd name="T18" fmla="*/ 3 w 1000"/>
                  <a:gd name="T19" fmla="*/ 1 h 553"/>
                  <a:gd name="T20" fmla="*/ 3 w 1000"/>
                  <a:gd name="T21" fmla="*/ 1 h 553"/>
                  <a:gd name="T22" fmla="*/ 3 w 1000"/>
                  <a:gd name="T23" fmla="*/ 1 h 553"/>
                  <a:gd name="T24" fmla="*/ 4 w 1000"/>
                  <a:gd name="T25" fmla="*/ 1 h 553"/>
                  <a:gd name="T26" fmla="*/ 4 w 1000"/>
                  <a:gd name="T27" fmla="*/ 0 h 553"/>
                  <a:gd name="T28" fmla="*/ 4 w 1000"/>
                  <a:gd name="T29" fmla="*/ 0 h 553"/>
                  <a:gd name="T30" fmla="*/ 4 w 1000"/>
                  <a:gd name="T31" fmla="*/ 0 h 553"/>
                  <a:gd name="T32" fmla="*/ 5 w 1000"/>
                  <a:gd name="T33" fmla="*/ 0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0"/>
                  <a:gd name="T52" fmla="*/ 0 h 553"/>
                  <a:gd name="T53" fmla="*/ 1000 w 1000"/>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0" h="553">
                    <a:moveTo>
                      <a:pt x="0" y="553"/>
                    </a:moveTo>
                    <a:lnTo>
                      <a:pt x="62" y="518"/>
                    </a:lnTo>
                    <a:lnTo>
                      <a:pt x="125" y="484"/>
                    </a:lnTo>
                    <a:lnTo>
                      <a:pt x="188" y="449"/>
                    </a:lnTo>
                    <a:lnTo>
                      <a:pt x="251" y="415"/>
                    </a:lnTo>
                    <a:lnTo>
                      <a:pt x="313" y="380"/>
                    </a:lnTo>
                    <a:lnTo>
                      <a:pt x="376" y="346"/>
                    </a:lnTo>
                    <a:lnTo>
                      <a:pt x="438" y="310"/>
                    </a:lnTo>
                    <a:lnTo>
                      <a:pt x="501" y="276"/>
                    </a:lnTo>
                    <a:lnTo>
                      <a:pt x="563" y="241"/>
                    </a:lnTo>
                    <a:lnTo>
                      <a:pt x="626" y="207"/>
                    </a:lnTo>
                    <a:lnTo>
                      <a:pt x="688" y="173"/>
                    </a:lnTo>
                    <a:lnTo>
                      <a:pt x="751" y="138"/>
                    </a:lnTo>
                    <a:lnTo>
                      <a:pt x="813" y="104"/>
                    </a:lnTo>
                    <a:lnTo>
                      <a:pt x="875" y="70"/>
                    </a:lnTo>
                    <a:lnTo>
                      <a:pt x="938" y="35"/>
                    </a:lnTo>
                    <a:lnTo>
                      <a:pt x="1000" y="0"/>
                    </a:lnTo>
                  </a:path>
                </a:pathLst>
              </a:custGeom>
              <a:noFill/>
              <a:ln w="7938">
                <a:solidFill>
                  <a:srgbClr val="000000"/>
                </a:solidFill>
                <a:prstDash val="solid"/>
                <a:round/>
                <a:headEnd/>
                <a:tailEnd/>
              </a:ln>
            </p:spPr>
            <p:txBody>
              <a:bodyPr/>
              <a:lstStyle/>
              <a:p>
                <a:endParaRPr lang="en-US"/>
              </a:p>
            </p:txBody>
          </p:sp>
          <p:sp>
            <p:nvSpPr>
              <p:cNvPr id="52472" name="Freeform 5731"/>
              <p:cNvSpPr>
                <a:spLocks/>
              </p:cNvSpPr>
              <p:nvPr/>
            </p:nvSpPr>
            <p:spPr bwMode="auto">
              <a:xfrm>
                <a:off x="4228" y="2388"/>
                <a:ext cx="9" cy="22"/>
              </a:xfrm>
              <a:custGeom>
                <a:avLst/>
                <a:gdLst>
                  <a:gd name="T0" fmla="*/ 0 w 52"/>
                  <a:gd name="T1" fmla="*/ 0 h 128"/>
                  <a:gd name="T2" fmla="*/ 0 w 52"/>
                  <a:gd name="T3" fmla="*/ 0 h 128"/>
                  <a:gd name="T4" fmla="*/ 0 w 52"/>
                  <a:gd name="T5" fmla="*/ 0 h 128"/>
                  <a:gd name="T6" fmla="*/ 0 w 52"/>
                  <a:gd name="T7" fmla="*/ 0 h 128"/>
                  <a:gd name="T8" fmla="*/ 0 w 52"/>
                  <a:gd name="T9" fmla="*/ 0 h 128"/>
                  <a:gd name="T10" fmla="*/ 0 w 52"/>
                  <a:gd name="T11" fmla="*/ 0 h 128"/>
                  <a:gd name="T12" fmla="*/ 0 w 52"/>
                  <a:gd name="T13" fmla="*/ 0 h 128"/>
                  <a:gd name="T14" fmla="*/ 0 w 52"/>
                  <a:gd name="T15" fmla="*/ 0 h 128"/>
                  <a:gd name="T16" fmla="*/ 0 w 52"/>
                  <a:gd name="T17" fmla="*/ 0 h 128"/>
                  <a:gd name="T18" fmla="*/ 0 w 52"/>
                  <a:gd name="T19" fmla="*/ 0 h 128"/>
                  <a:gd name="T20" fmla="*/ 0 w 52"/>
                  <a:gd name="T21" fmla="*/ 0 h 128"/>
                  <a:gd name="T22" fmla="*/ 0 w 52"/>
                  <a:gd name="T23" fmla="*/ 0 h 128"/>
                  <a:gd name="T24" fmla="*/ 0 w 52"/>
                  <a:gd name="T25" fmla="*/ 0 h 128"/>
                  <a:gd name="T26" fmla="*/ 0 w 52"/>
                  <a:gd name="T27" fmla="*/ 0 h 128"/>
                  <a:gd name="T28" fmla="*/ 0 w 52"/>
                  <a:gd name="T29" fmla="*/ 0 h 128"/>
                  <a:gd name="T30" fmla="*/ 0 w 52"/>
                  <a:gd name="T31" fmla="*/ 1 h 128"/>
                  <a:gd name="T32" fmla="*/ 0 w 52"/>
                  <a:gd name="T33" fmla="*/ 1 h 128"/>
                  <a:gd name="T34" fmla="*/ 0 w 52"/>
                  <a:gd name="T35" fmla="*/ 1 h 128"/>
                  <a:gd name="T36" fmla="*/ 0 w 52"/>
                  <a:gd name="T37" fmla="*/ 1 h 128"/>
                  <a:gd name="T38" fmla="*/ 0 w 52"/>
                  <a:gd name="T39" fmla="*/ 1 h 128"/>
                  <a:gd name="T40" fmla="*/ 0 w 52"/>
                  <a:gd name="T41" fmla="*/ 1 h 128"/>
                  <a:gd name="T42" fmla="*/ 0 w 52"/>
                  <a:gd name="T43" fmla="*/ 1 h 128"/>
                  <a:gd name="T44" fmla="*/ 0 w 52"/>
                  <a:gd name="T45" fmla="*/ 1 h 128"/>
                  <a:gd name="T46" fmla="*/ 0 w 52"/>
                  <a:gd name="T47" fmla="*/ 1 h 128"/>
                  <a:gd name="T48" fmla="*/ 0 w 52"/>
                  <a:gd name="T49" fmla="*/ 1 h 1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
                  <a:gd name="T76" fmla="*/ 0 h 128"/>
                  <a:gd name="T77" fmla="*/ 52 w 52"/>
                  <a:gd name="T78" fmla="*/ 128 h 1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 h="128">
                    <a:moveTo>
                      <a:pt x="35" y="0"/>
                    </a:moveTo>
                    <a:lnTo>
                      <a:pt x="38" y="5"/>
                    </a:lnTo>
                    <a:lnTo>
                      <a:pt x="42" y="11"/>
                    </a:lnTo>
                    <a:lnTo>
                      <a:pt x="45" y="17"/>
                    </a:lnTo>
                    <a:lnTo>
                      <a:pt x="48" y="22"/>
                    </a:lnTo>
                    <a:lnTo>
                      <a:pt x="50" y="28"/>
                    </a:lnTo>
                    <a:lnTo>
                      <a:pt x="51" y="34"/>
                    </a:lnTo>
                    <a:lnTo>
                      <a:pt x="52" y="39"/>
                    </a:lnTo>
                    <a:lnTo>
                      <a:pt x="52" y="45"/>
                    </a:lnTo>
                    <a:lnTo>
                      <a:pt x="52" y="52"/>
                    </a:lnTo>
                    <a:lnTo>
                      <a:pt x="52" y="58"/>
                    </a:lnTo>
                    <a:lnTo>
                      <a:pt x="51" y="63"/>
                    </a:lnTo>
                    <a:lnTo>
                      <a:pt x="50" y="69"/>
                    </a:lnTo>
                    <a:lnTo>
                      <a:pt x="48" y="75"/>
                    </a:lnTo>
                    <a:lnTo>
                      <a:pt x="45" y="80"/>
                    </a:lnTo>
                    <a:lnTo>
                      <a:pt x="43" y="86"/>
                    </a:lnTo>
                    <a:lnTo>
                      <a:pt x="40" y="91"/>
                    </a:lnTo>
                    <a:lnTo>
                      <a:pt x="36" y="96"/>
                    </a:lnTo>
                    <a:lnTo>
                      <a:pt x="33" y="101"/>
                    </a:lnTo>
                    <a:lnTo>
                      <a:pt x="28" y="106"/>
                    </a:lnTo>
                    <a:lnTo>
                      <a:pt x="23" y="111"/>
                    </a:lnTo>
                    <a:lnTo>
                      <a:pt x="18" y="115"/>
                    </a:lnTo>
                    <a:lnTo>
                      <a:pt x="12" y="120"/>
                    </a:lnTo>
                    <a:lnTo>
                      <a:pt x="6" y="123"/>
                    </a:lnTo>
                    <a:lnTo>
                      <a:pt x="0" y="128"/>
                    </a:lnTo>
                  </a:path>
                </a:pathLst>
              </a:custGeom>
              <a:noFill/>
              <a:ln w="7938">
                <a:solidFill>
                  <a:srgbClr val="000000"/>
                </a:solidFill>
                <a:prstDash val="solid"/>
                <a:round/>
                <a:headEnd/>
                <a:tailEnd/>
              </a:ln>
            </p:spPr>
            <p:txBody>
              <a:bodyPr/>
              <a:lstStyle/>
              <a:p>
                <a:endParaRPr lang="en-US"/>
              </a:p>
            </p:txBody>
          </p:sp>
          <p:sp>
            <p:nvSpPr>
              <p:cNvPr id="52473" name="Freeform 5732"/>
              <p:cNvSpPr>
                <a:spLocks/>
              </p:cNvSpPr>
              <p:nvPr/>
            </p:nvSpPr>
            <p:spPr bwMode="auto">
              <a:xfrm>
                <a:off x="4193" y="2390"/>
                <a:ext cx="39" cy="17"/>
              </a:xfrm>
              <a:custGeom>
                <a:avLst/>
                <a:gdLst>
                  <a:gd name="T0" fmla="*/ 0 w 235"/>
                  <a:gd name="T1" fmla="*/ 1 h 99"/>
                  <a:gd name="T2" fmla="*/ 0 w 235"/>
                  <a:gd name="T3" fmla="*/ 1 h 99"/>
                  <a:gd name="T4" fmla="*/ 0 w 235"/>
                  <a:gd name="T5" fmla="*/ 1 h 99"/>
                  <a:gd name="T6" fmla="*/ 0 w 235"/>
                  <a:gd name="T7" fmla="*/ 1 h 99"/>
                  <a:gd name="T8" fmla="*/ 0 w 235"/>
                  <a:gd name="T9" fmla="*/ 1 h 99"/>
                  <a:gd name="T10" fmla="*/ 0 w 235"/>
                  <a:gd name="T11" fmla="*/ 1 h 99"/>
                  <a:gd name="T12" fmla="*/ 0 w 235"/>
                  <a:gd name="T13" fmla="*/ 1 h 99"/>
                  <a:gd name="T14" fmla="*/ 1 w 235"/>
                  <a:gd name="T15" fmla="*/ 1 h 99"/>
                  <a:gd name="T16" fmla="*/ 1 w 235"/>
                  <a:gd name="T17" fmla="*/ 0 h 99"/>
                  <a:gd name="T18" fmla="*/ 1 w 235"/>
                  <a:gd name="T19" fmla="*/ 0 h 99"/>
                  <a:gd name="T20" fmla="*/ 1 w 235"/>
                  <a:gd name="T21" fmla="*/ 0 h 99"/>
                  <a:gd name="T22" fmla="*/ 1 w 235"/>
                  <a:gd name="T23" fmla="*/ 0 h 99"/>
                  <a:gd name="T24" fmla="*/ 1 w 235"/>
                  <a:gd name="T25" fmla="*/ 0 h 99"/>
                  <a:gd name="T26" fmla="*/ 1 w 235"/>
                  <a:gd name="T27" fmla="*/ 0 h 99"/>
                  <a:gd name="T28" fmla="*/ 1 w 235"/>
                  <a:gd name="T29" fmla="*/ 0 h 99"/>
                  <a:gd name="T30" fmla="*/ 1 w 235"/>
                  <a:gd name="T31" fmla="*/ 0 h 99"/>
                  <a:gd name="T32" fmla="*/ 1 w 235"/>
                  <a:gd name="T33" fmla="*/ 0 h 99"/>
                  <a:gd name="T34" fmla="*/ 1 w 235"/>
                  <a:gd name="T35" fmla="*/ 0 h 99"/>
                  <a:gd name="T36" fmla="*/ 1 w 235"/>
                  <a:gd name="T37" fmla="*/ 0 h 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5"/>
                  <a:gd name="T58" fmla="*/ 0 h 99"/>
                  <a:gd name="T59" fmla="*/ 235 w 235"/>
                  <a:gd name="T60" fmla="*/ 99 h 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5" h="99">
                    <a:moveTo>
                      <a:pt x="0" y="91"/>
                    </a:moveTo>
                    <a:lnTo>
                      <a:pt x="20" y="95"/>
                    </a:lnTo>
                    <a:lnTo>
                      <a:pt x="41" y="98"/>
                    </a:lnTo>
                    <a:lnTo>
                      <a:pt x="61" y="99"/>
                    </a:lnTo>
                    <a:lnTo>
                      <a:pt x="81" y="98"/>
                    </a:lnTo>
                    <a:lnTo>
                      <a:pt x="102" y="95"/>
                    </a:lnTo>
                    <a:lnTo>
                      <a:pt x="121" y="92"/>
                    </a:lnTo>
                    <a:lnTo>
                      <a:pt x="140" y="87"/>
                    </a:lnTo>
                    <a:lnTo>
                      <a:pt x="159" y="82"/>
                    </a:lnTo>
                    <a:lnTo>
                      <a:pt x="176" y="74"/>
                    </a:lnTo>
                    <a:lnTo>
                      <a:pt x="190" y="66"/>
                    </a:lnTo>
                    <a:lnTo>
                      <a:pt x="203" y="57"/>
                    </a:lnTo>
                    <a:lnTo>
                      <a:pt x="214" y="46"/>
                    </a:lnTo>
                    <a:lnTo>
                      <a:pt x="223" y="35"/>
                    </a:lnTo>
                    <a:lnTo>
                      <a:pt x="229" y="24"/>
                    </a:lnTo>
                    <a:lnTo>
                      <a:pt x="231" y="18"/>
                    </a:lnTo>
                    <a:lnTo>
                      <a:pt x="232" y="12"/>
                    </a:lnTo>
                    <a:lnTo>
                      <a:pt x="234" y="6"/>
                    </a:lnTo>
                    <a:lnTo>
                      <a:pt x="235" y="0"/>
                    </a:lnTo>
                  </a:path>
                </a:pathLst>
              </a:custGeom>
              <a:noFill/>
              <a:ln w="7938">
                <a:solidFill>
                  <a:srgbClr val="000000"/>
                </a:solidFill>
                <a:prstDash val="solid"/>
                <a:round/>
                <a:headEnd/>
                <a:tailEnd/>
              </a:ln>
            </p:spPr>
            <p:txBody>
              <a:bodyPr/>
              <a:lstStyle/>
              <a:p>
                <a:endParaRPr lang="en-US"/>
              </a:p>
            </p:txBody>
          </p:sp>
          <p:sp>
            <p:nvSpPr>
              <p:cNvPr id="52474" name="Freeform 5733"/>
              <p:cNvSpPr>
                <a:spLocks/>
              </p:cNvSpPr>
              <p:nvPr/>
            </p:nvSpPr>
            <p:spPr bwMode="auto">
              <a:xfrm>
                <a:off x="3519" y="2752"/>
                <a:ext cx="3" cy="8"/>
              </a:xfrm>
              <a:custGeom>
                <a:avLst/>
                <a:gdLst>
                  <a:gd name="T0" fmla="*/ 0 w 17"/>
                  <a:gd name="T1" fmla="*/ 0 h 51"/>
                  <a:gd name="T2" fmla="*/ 0 w 17"/>
                  <a:gd name="T3" fmla="*/ 0 h 51"/>
                  <a:gd name="T4" fmla="*/ 0 w 17"/>
                  <a:gd name="T5" fmla="*/ 0 h 51"/>
                  <a:gd name="T6" fmla="*/ 0 w 17"/>
                  <a:gd name="T7" fmla="*/ 0 h 51"/>
                  <a:gd name="T8" fmla="*/ 0 w 17"/>
                  <a:gd name="T9" fmla="*/ 0 h 51"/>
                  <a:gd name="T10" fmla="*/ 0 w 17"/>
                  <a:gd name="T11" fmla="*/ 0 h 51"/>
                  <a:gd name="T12" fmla="*/ 0 w 17"/>
                  <a:gd name="T13" fmla="*/ 0 h 51"/>
                  <a:gd name="T14" fmla="*/ 0 w 17"/>
                  <a:gd name="T15" fmla="*/ 0 h 51"/>
                  <a:gd name="T16" fmla="*/ 0 w 17"/>
                  <a:gd name="T17" fmla="*/ 0 h 51"/>
                  <a:gd name="T18" fmla="*/ 0 w 17"/>
                  <a:gd name="T19" fmla="*/ 0 h 51"/>
                  <a:gd name="T20" fmla="*/ 0 w 17"/>
                  <a:gd name="T21" fmla="*/ 0 h 51"/>
                  <a:gd name="T22" fmla="*/ 0 w 17"/>
                  <a:gd name="T23" fmla="*/ 0 h 51"/>
                  <a:gd name="T24" fmla="*/ 0 w 17"/>
                  <a:gd name="T25" fmla="*/ 0 h 51"/>
                  <a:gd name="T26" fmla="*/ 0 w 17"/>
                  <a:gd name="T27" fmla="*/ 0 h 51"/>
                  <a:gd name="T28" fmla="*/ 0 w 17"/>
                  <a:gd name="T29" fmla="*/ 0 h 51"/>
                  <a:gd name="T30" fmla="*/ 0 w 17"/>
                  <a:gd name="T31" fmla="*/ 0 h 51"/>
                  <a:gd name="T32" fmla="*/ 0 w 17"/>
                  <a:gd name="T33" fmla="*/ 0 h 51"/>
                  <a:gd name="T34" fmla="*/ 0 w 17"/>
                  <a:gd name="T35" fmla="*/ 0 h 51"/>
                  <a:gd name="T36" fmla="*/ 0 w 17"/>
                  <a:gd name="T37" fmla="*/ 0 h 51"/>
                  <a:gd name="T38" fmla="*/ 0 w 17"/>
                  <a:gd name="T39" fmla="*/ 0 h 51"/>
                  <a:gd name="T40" fmla="*/ 0 w 17"/>
                  <a:gd name="T41" fmla="*/ 0 h 51"/>
                  <a:gd name="T42" fmla="*/ 0 w 17"/>
                  <a:gd name="T43" fmla="*/ 0 h 51"/>
                  <a:gd name="T44" fmla="*/ 0 w 17"/>
                  <a:gd name="T45" fmla="*/ 0 h 51"/>
                  <a:gd name="T46" fmla="*/ 0 w 17"/>
                  <a:gd name="T47" fmla="*/ 0 h 51"/>
                  <a:gd name="T48" fmla="*/ 0 w 17"/>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
                  <a:gd name="T76" fmla="*/ 0 h 51"/>
                  <a:gd name="T77" fmla="*/ 17 w 17"/>
                  <a:gd name="T78" fmla="*/ 51 h 5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 h="51">
                    <a:moveTo>
                      <a:pt x="0" y="0"/>
                    </a:moveTo>
                    <a:lnTo>
                      <a:pt x="0" y="2"/>
                    </a:lnTo>
                    <a:lnTo>
                      <a:pt x="0" y="5"/>
                    </a:lnTo>
                    <a:lnTo>
                      <a:pt x="0" y="6"/>
                    </a:lnTo>
                    <a:lnTo>
                      <a:pt x="0" y="8"/>
                    </a:lnTo>
                    <a:lnTo>
                      <a:pt x="0" y="10"/>
                    </a:lnTo>
                    <a:lnTo>
                      <a:pt x="0" y="13"/>
                    </a:lnTo>
                    <a:lnTo>
                      <a:pt x="0" y="15"/>
                    </a:lnTo>
                    <a:lnTo>
                      <a:pt x="0" y="17"/>
                    </a:lnTo>
                    <a:lnTo>
                      <a:pt x="1" y="19"/>
                    </a:lnTo>
                    <a:lnTo>
                      <a:pt x="1" y="22"/>
                    </a:lnTo>
                    <a:lnTo>
                      <a:pt x="2" y="24"/>
                    </a:lnTo>
                    <a:lnTo>
                      <a:pt x="2" y="26"/>
                    </a:lnTo>
                    <a:lnTo>
                      <a:pt x="4" y="29"/>
                    </a:lnTo>
                    <a:lnTo>
                      <a:pt x="5" y="31"/>
                    </a:lnTo>
                    <a:lnTo>
                      <a:pt x="6" y="33"/>
                    </a:lnTo>
                    <a:lnTo>
                      <a:pt x="7" y="35"/>
                    </a:lnTo>
                    <a:lnTo>
                      <a:pt x="8" y="38"/>
                    </a:lnTo>
                    <a:lnTo>
                      <a:pt x="9" y="39"/>
                    </a:lnTo>
                    <a:lnTo>
                      <a:pt x="10" y="41"/>
                    </a:lnTo>
                    <a:lnTo>
                      <a:pt x="12" y="43"/>
                    </a:lnTo>
                    <a:lnTo>
                      <a:pt x="13" y="46"/>
                    </a:lnTo>
                    <a:lnTo>
                      <a:pt x="15" y="48"/>
                    </a:lnTo>
                    <a:lnTo>
                      <a:pt x="16" y="50"/>
                    </a:lnTo>
                    <a:lnTo>
                      <a:pt x="17" y="51"/>
                    </a:lnTo>
                  </a:path>
                </a:pathLst>
              </a:custGeom>
              <a:noFill/>
              <a:ln w="7938">
                <a:solidFill>
                  <a:srgbClr val="000000"/>
                </a:solidFill>
                <a:prstDash val="solid"/>
                <a:round/>
                <a:headEnd/>
                <a:tailEnd/>
              </a:ln>
            </p:spPr>
            <p:txBody>
              <a:bodyPr/>
              <a:lstStyle/>
              <a:p>
                <a:endParaRPr lang="en-US"/>
              </a:p>
            </p:txBody>
          </p:sp>
          <p:sp>
            <p:nvSpPr>
              <p:cNvPr id="52475" name="Freeform 5734"/>
              <p:cNvSpPr>
                <a:spLocks/>
              </p:cNvSpPr>
              <p:nvPr/>
            </p:nvSpPr>
            <p:spPr bwMode="auto">
              <a:xfrm>
                <a:off x="3522" y="2753"/>
                <a:ext cx="54" cy="17"/>
              </a:xfrm>
              <a:custGeom>
                <a:avLst/>
                <a:gdLst>
                  <a:gd name="T0" fmla="*/ 0 w 325"/>
                  <a:gd name="T1" fmla="*/ 0 h 99"/>
                  <a:gd name="T2" fmla="*/ 0 w 325"/>
                  <a:gd name="T3" fmla="*/ 0 h 99"/>
                  <a:gd name="T4" fmla="*/ 0 w 325"/>
                  <a:gd name="T5" fmla="*/ 0 h 99"/>
                  <a:gd name="T6" fmla="*/ 0 w 325"/>
                  <a:gd name="T7" fmla="*/ 0 h 99"/>
                  <a:gd name="T8" fmla="*/ 0 w 325"/>
                  <a:gd name="T9" fmla="*/ 0 h 99"/>
                  <a:gd name="T10" fmla="*/ 0 w 325"/>
                  <a:gd name="T11" fmla="*/ 0 h 99"/>
                  <a:gd name="T12" fmla="*/ 0 w 325"/>
                  <a:gd name="T13" fmla="*/ 0 h 99"/>
                  <a:gd name="T14" fmla="*/ 0 w 325"/>
                  <a:gd name="T15" fmla="*/ 1 h 99"/>
                  <a:gd name="T16" fmla="*/ 0 w 325"/>
                  <a:gd name="T17" fmla="*/ 1 h 99"/>
                  <a:gd name="T18" fmla="*/ 0 w 325"/>
                  <a:gd name="T19" fmla="*/ 1 h 99"/>
                  <a:gd name="T20" fmla="*/ 0 w 325"/>
                  <a:gd name="T21" fmla="*/ 1 h 99"/>
                  <a:gd name="T22" fmla="*/ 0 w 325"/>
                  <a:gd name="T23" fmla="*/ 1 h 99"/>
                  <a:gd name="T24" fmla="*/ 1 w 325"/>
                  <a:gd name="T25" fmla="*/ 1 h 99"/>
                  <a:gd name="T26" fmla="*/ 1 w 325"/>
                  <a:gd name="T27" fmla="*/ 1 h 99"/>
                  <a:gd name="T28" fmla="*/ 1 w 325"/>
                  <a:gd name="T29" fmla="*/ 1 h 99"/>
                  <a:gd name="T30" fmla="*/ 1 w 325"/>
                  <a:gd name="T31" fmla="*/ 1 h 99"/>
                  <a:gd name="T32" fmla="*/ 1 w 325"/>
                  <a:gd name="T33" fmla="*/ 1 h 99"/>
                  <a:gd name="T34" fmla="*/ 1 w 325"/>
                  <a:gd name="T35" fmla="*/ 1 h 99"/>
                  <a:gd name="T36" fmla="*/ 1 w 325"/>
                  <a:gd name="T37" fmla="*/ 1 h 99"/>
                  <a:gd name="T38" fmla="*/ 1 w 325"/>
                  <a:gd name="T39" fmla="*/ 1 h 99"/>
                  <a:gd name="T40" fmla="*/ 1 w 325"/>
                  <a:gd name="T41" fmla="*/ 0 h 99"/>
                  <a:gd name="T42" fmla="*/ 1 w 325"/>
                  <a:gd name="T43" fmla="*/ 0 h 99"/>
                  <a:gd name="T44" fmla="*/ 1 w 325"/>
                  <a:gd name="T45" fmla="*/ 0 h 99"/>
                  <a:gd name="T46" fmla="*/ 1 w 325"/>
                  <a:gd name="T47" fmla="*/ 0 h 99"/>
                  <a:gd name="T48" fmla="*/ 1 w 325"/>
                  <a:gd name="T49" fmla="*/ 0 h 99"/>
                  <a:gd name="T50" fmla="*/ 1 w 325"/>
                  <a:gd name="T51" fmla="*/ 0 h 99"/>
                  <a:gd name="T52" fmla="*/ 1 w 325"/>
                  <a:gd name="T53" fmla="*/ 0 h 99"/>
                  <a:gd name="T54" fmla="*/ 1 w 325"/>
                  <a:gd name="T55" fmla="*/ 0 h 99"/>
                  <a:gd name="T56" fmla="*/ 1 w 325"/>
                  <a:gd name="T57" fmla="*/ 0 h 99"/>
                  <a:gd name="T58" fmla="*/ 1 w 325"/>
                  <a:gd name="T59" fmla="*/ 0 h 99"/>
                  <a:gd name="T60" fmla="*/ 1 w 325"/>
                  <a:gd name="T61" fmla="*/ 0 h 99"/>
                  <a:gd name="T62" fmla="*/ 1 w 325"/>
                  <a:gd name="T63" fmla="*/ 0 h 99"/>
                  <a:gd name="T64" fmla="*/ 1 w 325"/>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99"/>
                  <a:gd name="T101" fmla="*/ 325 w 325"/>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99">
                    <a:moveTo>
                      <a:pt x="0" y="43"/>
                    </a:moveTo>
                    <a:lnTo>
                      <a:pt x="8" y="51"/>
                    </a:lnTo>
                    <a:lnTo>
                      <a:pt x="16" y="58"/>
                    </a:lnTo>
                    <a:lnTo>
                      <a:pt x="25" y="65"/>
                    </a:lnTo>
                    <a:lnTo>
                      <a:pt x="34" y="70"/>
                    </a:lnTo>
                    <a:lnTo>
                      <a:pt x="46" y="76"/>
                    </a:lnTo>
                    <a:lnTo>
                      <a:pt x="57" y="81"/>
                    </a:lnTo>
                    <a:lnTo>
                      <a:pt x="68" y="85"/>
                    </a:lnTo>
                    <a:lnTo>
                      <a:pt x="81" y="89"/>
                    </a:lnTo>
                    <a:lnTo>
                      <a:pt x="93" y="92"/>
                    </a:lnTo>
                    <a:lnTo>
                      <a:pt x="107" y="94"/>
                    </a:lnTo>
                    <a:lnTo>
                      <a:pt x="121" y="97"/>
                    </a:lnTo>
                    <a:lnTo>
                      <a:pt x="135" y="98"/>
                    </a:lnTo>
                    <a:lnTo>
                      <a:pt x="149" y="99"/>
                    </a:lnTo>
                    <a:lnTo>
                      <a:pt x="164" y="99"/>
                    </a:lnTo>
                    <a:lnTo>
                      <a:pt x="178" y="98"/>
                    </a:lnTo>
                    <a:lnTo>
                      <a:pt x="193" y="95"/>
                    </a:lnTo>
                    <a:lnTo>
                      <a:pt x="207" y="93"/>
                    </a:lnTo>
                    <a:lnTo>
                      <a:pt x="220" y="91"/>
                    </a:lnTo>
                    <a:lnTo>
                      <a:pt x="234" y="87"/>
                    </a:lnTo>
                    <a:lnTo>
                      <a:pt x="245" y="83"/>
                    </a:lnTo>
                    <a:lnTo>
                      <a:pt x="258" y="78"/>
                    </a:lnTo>
                    <a:lnTo>
                      <a:pt x="268" y="73"/>
                    </a:lnTo>
                    <a:lnTo>
                      <a:pt x="278" y="67"/>
                    </a:lnTo>
                    <a:lnTo>
                      <a:pt x="287" y="61"/>
                    </a:lnTo>
                    <a:lnTo>
                      <a:pt x="295" y="55"/>
                    </a:lnTo>
                    <a:lnTo>
                      <a:pt x="303" y="48"/>
                    </a:lnTo>
                    <a:lnTo>
                      <a:pt x="310" y="41"/>
                    </a:lnTo>
                    <a:lnTo>
                      <a:pt x="315" y="33"/>
                    </a:lnTo>
                    <a:lnTo>
                      <a:pt x="319" y="25"/>
                    </a:lnTo>
                    <a:lnTo>
                      <a:pt x="323" y="17"/>
                    </a:lnTo>
                    <a:lnTo>
                      <a:pt x="324" y="8"/>
                    </a:lnTo>
                    <a:lnTo>
                      <a:pt x="325" y="0"/>
                    </a:lnTo>
                  </a:path>
                </a:pathLst>
              </a:custGeom>
              <a:noFill/>
              <a:ln w="7938">
                <a:solidFill>
                  <a:srgbClr val="000000"/>
                </a:solidFill>
                <a:prstDash val="solid"/>
                <a:round/>
                <a:headEnd/>
                <a:tailEnd/>
              </a:ln>
            </p:spPr>
            <p:txBody>
              <a:bodyPr/>
              <a:lstStyle/>
              <a:p>
                <a:endParaRPr lang="en-US"/>
              </a:p>
            </p:txBody>
          </p:sp>
          <p:sp>
            <p:nvSpPr>
              <p:cNvPr id="52476" name="Freeform 5735"/>
              <p:cNvSpPr>
                <a:spLocks/>
              </p:cNvSpPr>
              <p:nvPr/>
            </p:nvSpPr>
            <p:spPr bwMode="auto">
              <a:xfrm>
                <a:off x="3310" y="2632"/>
                <a:ext cx="15" cy="15"/>
              </a:xfrm>
              <a:custGeom>
                <a:avLst/>
                <a:gdLst>
                  <a:gd name="T0" fmla="*/ 0 w 96"/>
                  <a:gd name="T1" fmla="*/ 0 h 88"/>
                  <a:gd name="T2" fmla="*/ 0 w 96"/>
                  <a:gd name="T3" fmla="*/ 0 h 88"/>
                  <a:gd name="T4" fmla="*/ 0 w 96"/>
                  <a:gd name="T5" fmla="*/ 0 h 88"/>
                  <a:gd name="T6" fmla="*/ 0 w 96"/>
                  <a:gd name="T7" fmla="*/ 0 h 88"/>
                  <a:gd name="T8" fmla="*/ 0 w 96"/>
                  <a:gd name="T9" fmla="*/ 0 h 88"/>
                  <a:gd name="T10" fmla="*/ 0 w 96"/>
                  <a:gd name="T11" fmla="*/ 0 h 88"/>
                  <a:gd name="T12" fmla="*/ 0 w 96"/>
                  <a:gd name="T13" fmla="*/ 0 h 88"/>
                  <a:gd name="T14" fmla="*/ 0 w 96"/>
                  <a:gd name="T15" fmla="*/ 0 h 88"/>
                  <a:gd name="T16" fmla="*/ 0 w 96"/>
                  <a:gd name="T17" fmla="*/ 0 h 88"/>
                  <a:gd name="T18" fmla="*/ 0 w 96"/>
                  <a:gd name="T19" fmla="*/ 0 h 88"/>
                  <a:gd name="T20" fmla="*/ 0 w 96"/>
                  <a:gd name="T21" fmla="*/ 0 h 88"/>
                  <a:gd name="T22" fmla="*/ 0 w 96"/>
                  <a:gd name="T23" fmla="*/ 0 h 88"/>
                  <a:gd name="T24" fmla="*/ 0 w 96"/>
                  <a:gd name="T25" fmla="*/ 0 h 88"/>
                  <a:gd name="T26" fmla="*/ 0 w 96"/>
                  <a:gd name="T27" fmla="*/ 0 h 88"/>
                  <a:gd name="T28" fmla="*/ 0 w 96"/>
                  <a:gd name="T29" fmla="*/ 1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6"/>
                  <a:gd name="T46" fmla="*/ 0 h 88"/>
                  <a:gd name="T47" fmla="*/ 96 w 96"/>
                  <a:gd name="T48" fmla="*/ 88 h 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6" h="88">
                    <a:moveTo>
                      <a:pt x="0" y="0"/>
                    </a:moveTo>
                    <a:lnTo>
                      <a:pt x="0" y="7"/>
                    </a:lnTo>
                    <a:lnTo>
                      <a:pt x="1" y="13"/>
                    </a:lnTo>
                    <a:lnTo>
                      <a:pt x="4" y="20"/>
                    </a:lnTo>
                    <a:lnTo>
                      <a:pt x="7" y="27"/>
                    </a:lnTo>
                    <a:lnTo>
                      <a:pt x="10" y="33"/>
                    </a:lnTo>
                    <a:lnTo>
                      <a:pt x="15" y="40"/>
                    </a:lnTo>
                    <a:lnTo>
                      <a:pt x="19" y="45"/>
                    </a:lnTo>
                    <a:lnTo>
                      <a:pt x="25" y="52"/>
                    </a:lnTo>
                    <a:lnTo>
                      <a:pt x="32" y="57"/>
                    </a:lnTo>
                    <a:lnTo>
                      <a:pt x="40" y="62"/>
                    </a:lnTo>
                    <a:lnTo>
                      <a:pt x="47" y="68"/>
                    </a:lnTo>
                    <a:lnTo>
                      <a:pt x="56" y="72"/>
                    </a:lnTo>
                    <a:lnTo>
                      <a:pt x="74" y="80"/>
                    </a:lnTo>
                    <a:lnTo>
                      <a:pt x="96" y="88"/>
                    </a:lnTo>
                  </a:path>
                </a:pathLst>
              </a:custGeom>
              <a:noFill/>
              <a:ln w="7938">
                <a:solidFill>
                  <a:srgbClr val="000000"/>
                </a:solidFill>
                <a:prstDash val="solid"/>
                <a:round/>
                <a:headEnd/>
                <a:tailEnd/>
              </a:ln>
            </p:spPr>
            <p:txBody>
              <a:bodyPr/>
              <a:lstStyle/>
              <a:p>
                <a:endParaRPr lang="en-US"/>
              </a:p>
            </p:txBody>
          </p:sp>
          <p:sp>
            <p:nvSpPr>
              <p:cNvPr id="52477" name="Freeform 5736"/>
              <p:cNvSpPr>
                <a:spLocks/>
              </p:cNvSpPr>
              <p:nvPr/>
            </p:nvSpPr>
            <p:spPr bwMode="auto">
              <a:xfrm>
                <a:off x="4067" y="2320"/>
                <a:ext cx="22" cy="17"/>
              </a:xfrm>
              <a:custGeom>
                <a:avLst/>
                <a:gdLst>
                  <a:gd name="T0" fmla="*/ 1 w 131"/>
                  <a:gd name="T1" fmla="*/ 0 h 100"/>
                  <a:gd name="T2" fmla="*/ 1 w 131"/>
                  <a:gd name="T3" fmla="*/ 0 h 100"/>
                  <a:gd name="T4" fmla="*/ 1 w 131"/>
                  <a:gd name="T5" fmla="*/ 0 h 100"/>
                  <a:gd name="T6" fmla="*/ 1 w 131"/>
                  <a:gd name="T7" fmla="*/ 0 h 100"/>
                  <a:gd name="T8" fmla="*/ 1 w 131"/>
                  <a:gd name="T9" fmla="*/ 0 h 100"/>
                  <a:gd name="T10" fmla="*/ 1 w 131"/>
                  <a:gd name="T11" fmla="*/ 0 h 100"/>
                  <a:gd name="T12" fmla="*/ 1 w 131"/>
                  <a:gd name="T13" fmla="*/ 0 h 100"/>
                  <a:gd name="T14" fmla="*/ 1 w 131"/>
                  <a:gd name="T15" fmla="*/ 0 h 100"/>
                  <a:gd name="T16" fmla="*/ 1 w 131"/>
                  <a:gd name="T17" fmla="*/ 0 h 100"/>
                  <a:gd name="T18" fmla="*/ 1 w 131"/>
                  <a:gd name="T19" fmla="*/ 0 h 100"/>
                  <a:gd name="T20" fmla="*/ 1 w 131"/>
                  <a:gd name="T21" fmla="*/ 0 h 100"/>
                  <a:gd name="T22" fmla="*/ 1 w 131"/>
                  <a:gd name="T23" fmla="*/ 0 h 100"/>
                  <a:gd name="T24" fmla="*/ 0 w 131"/>
                  <a:gd name="T25" fmla="*/ 0 h 100"/>
                  <a:gd name="T26" fmla="*/ 0 w 131"/>
                  <a:gd name="T27" fmla="*/ 0 h 100"/>
                  <a:gd name="T28" fmla="*/ 0 w 131"/>
                  <a:gd name="T29" fmla="*/ 0 h 100"/>
                  <a:gd name="T30" fmla="*/ 0 w 131"/>
                  <a:gd name="T31" fmla="*/ 0 h 100"/>
                  <a:gd name="T32" fmla="*/ 0 w 131"/>
                  <a:gd name="T33" fmla="*/ 0 h 100"/>
                  <a:gd name="T34" fmla="*/ 0 w 131"/>
                  <a:gd name="T35" fmla="*/ 0 h 100"/>
                  <a:gd name="T36" fmla="*/ 0 w 131"/>
                  <a:gd name="T37" fmla="*/ 0 h 100"/>
                  <a:gd name="T38" fmla="*/ 0 w 131"/>
                  <a:gd name="T39" fmla="*/ 0 h 100"/>
                  <a:gd name="T40" fmla="*/ 0 w 131"/>
                  <a:gd name="T41" fmla="*/ 1 h 100"/>
                  <a:gd name="T42" fmla="*/ 0 w 131"/>
                  <a:gd name="T43" fmla="*/ 1 h 100"/>
                  <a:gd name="T44" fmla="*/ 0 w 131"/>
                  <a:gd name="T45" fmla="*/ 1 h 100"/>
                  <a:gd name="T46" fmla="*/ 0 w 131"/>
                  <a:gd name="T47" fmla="*/ 1 h 100"/>
                  <a:gd name="T48" fmla="*/ 0 w 131"/>
                  <a:gd name="T49" fmla="*/ 1 h 1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1"/>
                  <a:gd name="T76" fmla="*/ 0 h 100"/>
                  <a:gd name="T77" fmla="*/ 131 w 131"/>
                  <a:gd name="T78" fmla="*/ 100 h 1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1" h="100">
                    <a:moveTo>
                      <a:pt x="131" y="0"/>
                    </a:moveTo>
                    <a:lnTo>
                      <a:pt x="128" y="5"/>
                    </a:lnTo>
                    <a:lnTo>
                      <a:pt x="125" y="9"/>
                    </a:lnTo>
                    <a:lnTo>
                      <a:pt x="122" y="15"/>
                    </a:lnTo>
                    <a:lnTo>
                      <a:pt x="119" y="19"/>
                    </a:lnTo>
                    <a:lnTo>
                      <a:pt x="114" y="24"/>
                    </a:lnTo>
                    <a:lnTo>
                      <a:pt x="111" y="29"/>
                    </a:lnTo>
                    <a:lnTo>
                      <a:pt x="106" y="34"/>
                    </a:lnTo>
                    <a:lnTo>
                      <a:pt x="101" y="39"/>
                    </a:lnTo>
                    <a:lnTo>
                      <a:pt x="97" y="43"/>
                    </a:lnTo>
                    <a:lnTo>
                      <a:pt x="92" y="48"/>
                    </a:lnTo>
                    <a:lnTo>
                      <a:pt x="87" y="51"/>
                    </a:lnTo>
                    <a:lnTo>
                      <a:pt x="81" y="56"/>
                    </a:lnTo>
                    <a:lnTo>
                      <a:pt x="75" y="60"/>
                    </a:lnTo>
                    <a:lnTo>
                      <a:pt x="70" y="65"/>
                    </a:lnTo>
                    <a:lnTo>
                      <a:pt x="64" y="68"/>
                    </a:lnTo>
                    <a:lnTo>
                      <a:pt x="57" y="73"/>
                    </a:lnTo>
                    <a:lnTo>
                      <a:pt x="52" y="76"/>
                    </a:lnTo>
                    <a:lnTo>
                      <a:pt x="45" y="79"/>
                    </a:lnTo>
                    <a:lnTo>
                      <a:pt x="38" y="83"/>
                    </a:lnTo>
                    <a:lnTo>
                      <a:pt x="31" y="86"/>
                    </a:lnTo>
                    <a:lnTo>
                      <a:pt x="23" y="90"/>
                    </a:lnTo>
                    <a:lnTo>
                      <a:pt x="16" y="93"/>
                    </a:lnTo>
                    <a:lnTo>
                      <a:pt x="8" y="96"/>
                    </a:lnTo>
                    <a:lnTo>
                      <a:pt x="0" y="100"/>
                    </a:lnTo>
                  </a:path>
                </a:pathLst>
              </a:custGeom>
              <a:noFill/>
              <a:ln w="7938">
                <a:solidFill>
                  <a:srgbClr val="000000"/>
                </a:solidFill>
                <a:prstDash val="solid"/>
                <a:round/>
                <a:headEnd/>
                <a:tailEnd/>
              </a:ln>
            </p:spPr>
            <p:txBody>
              <a:bodyPr/>
              <a:lstStyle/>
              <a:p>
                <a:endParaRPr lang="en-US"/>
              </a:p>
            </p:txBody>
          </p:sp>
          <p:sp>
            <p:nvSpPr>
              <p:cNvPr id="52478" name="Freeform 5737"/>
              <p:cNvSpPr>
                <a:spLocks/>
              </p:cNvSpPr>
              <p:nvPr/>
            </p:nvSpPr>
            <p:spPr bwMode="auto">
              <a:xfrm>
                <a:off x="3509" y="2692"/>
                <a:ext cx="79" cy="11"/>
              </a:xfrm>
              <a:custGeom>
                <a:avLst/>
                <a:gdLst>
                  <a:gd name="T0" fmla="*/ 0 w 470"/>
                  <a:gd name="T1" fmla="*/ 0 h 62"/>
                  <a:gd name="T2" fmla="*/ 0 w 470"/>
                  <a:gd name="T3" fmla="*/ 0 h 62"/>
                  <a:gd name="T4" fmla="*/ 0 w 470"/>
                  <a:gd name="T5" fmla="*/ 0 h 62"/>
                  <a:gd name="T6" fmla="*/ 0 w 470"/>
                  <a:gd name="T7" fmla="*/ 0 h 62"/>
                  <a:gd name="T8" fmla="*/ 1 w 470"/>
                  <a:gd name="T9" fmla="*/ 0 h 62"/>
                  <a:gd name="T10" fmla="*/ 1 w 470"/>
                  <a:gd name="T11" fmla="*/ 0 h 62"/>
                  <a:gd name="T12" fmla="*/ 1 w 470"/>
                  <a:gd name="T13" fmla="*/ 0 h 62"/>
                  <a:gd name="T14" fmla="*/ 1 w 470"/>
                  <a:gd name="T15" fmla="*/ 0 h 62"/>
                  <a:gd name="T16" fmla="*/ 1 w 470"/>
                  <a:gd name="T17" fmla="*/ 0 h 62"/>
                  <a:gd name="T18" fmla="*/ 1 w 470"/>
                  <a:gd name="T19" fmla="*/ 0 h 62"/>
                  <a:gd name="T20" fmla="*/ 1 w 470"/>
                  <a:gd name="T21" fmla="*/ 0 h 62"/>
                  <a:gd name="T22" fmla="*/ 2 w 470"/>
                  <a:gd name="T23" fmla="*/ 0 h 62"/>
                  <a:gd name="T24" fmla="*/ 2 w 470"/>
                  <a:gd name="T25" fmla="*/ 0 h 62"/>
                  <a:gd name="T26" fmla="*/ 2 w 470"/>
                  <a:gd name="T27" fmla="*/ 0 h 62"/>
                  <a:gd name="T28" fmla="*/ 2 w 470"/>
                  <a:gd name="T29" fmla="*/ 0 h 62"/>
                  <a:gd name="T30" fmla="*/ 2 w 470"/>
                  <a:gd name="T31" fmla="*/ 0 h 62"/>
                  <a:gd name="T32" fmla="*/ 2 w 4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62"/>
                  <a:gd name="T53" fmla="*/ 470 w 470"/>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62">
                    <a:moveTo>
                      <a:pt x="0" y="0"/>
                    </a:moveTo>
                    <a:lnTo>
                      <a:pt x="24" y="12"/>
                    </a:lnTo>
                    <a:lnTo>
                      <a:pt x="50" y="24"/>
                    </a:lnTo>
                    <a:lnTo>
                      <a:pt x="77" y="34"/>
                    </a:lnTo>
                    <a:lnTo>
                      <a:pt x="106" y="43"/>
                    </a:lnTo>
                    <a:lnTo>
                      <a:pt x="134" y="50"/>
                    </a:lnTo>
                    <a:lnTo>
                      <a:pt x="165" y="55"/>
                    </a:lnTo>
                    <a:lnTo>
                      <a:pt x="195" y="59"/>
                    </a:lnTo>
                    <a:lnTo>
                      <a:pt x="226" y="61"/>
                    </a:lnTo>
                    <a:lnTo>
                      <a:pt x="258" y="62"/>
                    </a:lnTo>
                    <a:lnTo>
                      <a:pt x="290" y="62"/>
                    </a:lnTo>
                    <a:lnTo>
                      <a:pt x="320" y="60"/>
                    </a:lnTo>
                    <a:lnTo>
                      <a:pt x="352" y="56"/>
                    </a:lnTo>
                    <a:lnTo>
                      <a:pt x="383" y="51"/>
                    </a:lnTo>
                    <a:lnTo>
                      <a:pt x="412" y="44"/>
                    </a:lnTo>
                    <a:lnTo>
                      <a:pt x="442" y="36"/>
                    </a:lnTo>
                    <a:lnTo>
                      <a:pt x="470" y="26"/>
                    </a:lnTo>
                  </a:path>
                </a:pathLst>
              </a:custGeom>
              <a:noFill/>
              <a:ln w="7938">
                <a:solidFill>
                  <a:srgbClr val="000000"/>
                </a:solidFill>
                <a:prstDash val="solid"/>
                <a:round/>
                <a:headEnd/>
                <a:tailEnd/>
              </a:ln>
            </p:spPr>
            <p:txBody>
              <a:bodyPr/>
              <a:lstStyle/>
              <a:p>
                <a:endParaRPr lang="en-US"/>
              </a:p>
            </p:txBody>
          </p:sp>
          <p:sp>
            <p:nvSpPr>
              <p:cNvPr id="52479" name="Line 5738"/>
              <p:cNvSpPr>
                <a:spLocks noChangeShapeType="1"/>
              </p:cNvSpPr>
              <p:nvPr/>
            </p:nvSpPr>
            <p:spPr bwMode="auto">
              <a:xfrm>
                <a:off x="3588" y="2697"/>
                <a:ext cx="0" cy="0"/>
              </a:xfrm>
              <a:prstGeom prst="line">
                <a:avLst/>
              </a:prstGeom>
              <a:noFill/>
              <a:ln w="7938">
                <a:solidFill>
                  <a:srgbClr val="000000"/>
                </a:solidFill>
                <a:round/>
                <a:headEnd/>
                <a:tailEnd/>
              </a:ln>
            </p:spPr>
            <p:txBody>
              <a:bodyPr/>
              <a:lstStyle/>
              <a:p>
                <a:endParaRPr lang="en-US"/>
              </a:p>
            </p:txBody>
          </p:sp>
          <p:sp>
            <p:nvSpPr>
              <p:cNvPr id="52480" name="Line 5739"/>
              <p:cNvSpPr>
                <a:spLocks noChangeShapeType="1"/>
              </p:cNvSpPr>
              <p:nvPr/>
            </p:nvSpPr>
            <p:spPr bwMode="auto">
              <a:xfrm>
                <a:off x="3779" y="2623"/>
                <a:ext cx="0" cy="0"/>
              </a:xfrm>
              <a:prstGeom prst="line">
                <a:avLst/>
              </a:prstGeom>
              <a:noFill/>
              <a:ln w="7938">
                <a:solidFill>
                  <a:srgbClr val="000000"/>
                </a:solidFill>
                <a:round/>
                <a:headEnd/>
                <a:tailEnd/>
              </a:ln>
            </p:spPr>
            <p:txBody>
              <a:bodyPr/>
              <a:lstStyle/>
              <a:p>
                <a:endParaRPr lang="en-US"/>
              </a:p>
            </p:txBody>
          </p:sp>
          <p:sp>
            <p:nvSpPr>
              <p:cNvPr id="52481" name="Line 5740"/>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2" name="Line 5741"/>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3" name="Line 5742"/>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4" name="Line 5743"/>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5" name="Line 5744"/>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6" name="Line 5745"/>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7" name="Line 5746"/>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8" name="Line 5747"/>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89" name="Line 5748"/>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0" name="Line 5749"/>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1" name="Line 5750"/>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2" name="Line 5751"/>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3" name="Line 5752"/>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4" name="Line 5753"/>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5" name="Line 5754"/>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6" name="Line 5755"/>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7" name="Line 5756"/>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8" name="Line 5757"/>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499" name="Line 5758"/>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500" name="Line 5759"/>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501" name="Line 5760"/>
              <p:cNvSpPr>
                <a:spLocks noChangeShapeType="1"/>
              </p:cNvSpPr>
              <p:nvPr/>
            </p:nvSpPr>
            <p:spPr bwMode="auto">
              <a:xfrm flipV="1">
                <a:off x="3588" y="2623"/>
                <a:ext cx="191" cy="74"/>
              </a:xfrm>
              <a:prstGeom prst="line">
                <a:avLst/>
              </a:prstGeom>
              <a:noFill/>
              <a:ln w="7938">
                <a:solidFill>
                  <a:srgbClr val="000000"/>
                </a:solidFill>
                <a:round/>
                <a:headEnd/>
                <a:tailEnd/>
              </a:ln>
            </p:spPr>
            <p:txBody>
              <a:bodyPr/>
              <a:lstStyle/>
              <a:p>
                <a:endParaRPr lang="en-US"/>
              </a:p>
            </p:txBody>
          </p:sp>
          <p:sp>
            <p:nvSpPr>
              <p:cNvPr id="52502" name="Freeform 5761"/>
              <p:cNvSpPr>
                <a:spLocks/>
              </p:cNvSpPr>
              <p:nvPr/>
            </p:nvSpPr>
            <p:spPr bwMode="auto">
              <a:xfrm>
                <a:off x="3761" y="2538"/>
                <a:ext cx="55" cy="85"/>
              </a:xfrm>
              <a:custGeom>
                <a:avLst/>
                <a:gdLst>
                  <a:gd name="T0" fmla="*/ 0 w 330"/>
                  <a:gd name="T1" fmla="*/ 2 h 509"/>
                  <a:gd name="T2" fmla="*/ 1 w 330"/>
                  <a:gd name="T3" fmla="*/ 2 h 509"/>
                  <a:gd name="T4" fmla="*/ 1 w 330"/>
                  <a:gd name="T5" fmla="*/ 2 h 509"/>
                  <a:gd name="T6" fmla="*/ 1 w 330"/>
                  <a:gd name="T7" fmla="*/ 2 h 509"/>
                  <a:gd name="T8" fmla="*/ 1 w 330"/>
                  <a:gd name="T9" fmla="*/ 2 h 509"/>
                  <a:gd name="T10" fmla="*/ 1 w 330"/>
                  <a:gd name="T11" fmla="*/ 2 h 509"/>
                  <a:gd name="T12" fmla="*/ 1 w 330"/>
                  <a:gd name="T13" fmla="*/ 2 h 509"/>
                  <a:gd name="T14" fmla="*/ 1 w 330"/>
                  <a:gd name="T15" fmla="*/ 2 h 509"/>
                  <a:gd name="T16" fmla="*/ 1 w 330"/>
                  <a:gd name="T17" fmla="*/ 2 h 509"/>
                  <a:gd name="T18" fmla="*/ 1 w 330"/>
                  <a:gd name="T19" fmla="*/ 2 h 509"/>
                  <a:gd name="T20" fmla="*/ 1 w 330"/>
                  <a:gd name="T21" fmla="*/ 2 h 509"/>
                  <a:gd name="T22" fmla="*/ 2 w 330"/>
                  <a:gd name="T23" fmla="*/ 2 h 509"/>
                  <a:gd name="T24" fmla="*/ 2 w 330"/>
                  <a:gd name="T25" fmla="*/ 2 h 509"/>
                  <a:gd name="T26" fmla="*/ 2 w 330"/>
                  <a:gd name="T27" fmla="*/ 2 h 509"/>
                  <a:gd name="T28" fmla="*/ 2 w 330"/>
                  <a:gd name="T29" fmla="*/ 1 h 509"/>
                  <a:gd name="T30" fmla="*/ 2 w 330"/>
                  <a:gd name="T31" fmla="*/ 1 h 509"/>
                  <a:gd name="T32" fmla="*/ 2 w 330"/>
                  <a:gd name="T33" fmla="*/ 1 h 509"/>
                  <a:gd name="T34" fmla="*/ 2 w 330"/>
                  <a:gd name="T35" fmla="*/ 1 h 509"/>
                  <a:gd name="T36" fmla="*/ 2 w 330"/>
                  <a:gd name="T37" fmla="*/ 1 h 509"/>
                  <a:gd name="T38" fmla="*/ 2 w 330"/>
                  <a:gd name="T39" fmla="*/ 1 h 509"/>
                  <a:gd name="T40" fmla="*/ 2 w 330"/>
                  <a:gd name="T41" fmla="*/ 1 h 509"/>
                  <a:gd name="T42" fmla="*/ 2 w 330"/>
                  <a:gd name="T43" fmla="*/ 1 h 509"/>
                  <a:gd name="T44" fmla="*/ 2 w 330"/>
                  <a:gd name="T45" fmla="*/ 1 h 509"/>
                  <a:gd name="T46" fmla="*/ 2 w 330"/>
                  <a:gd name="T47" fmla="*/ 1 h 509"/>
                  <a:gd name="T48" fmla="*/ 2 w 330"/>
                  <a:gd name="T49" fmla="*/ 1 h 509"/>
                  <a:gd name="T50" fmla="*/ 1 w 330"/>
                  <a:gd name="T51" fmla="*/ 1 h 509"/>
                  <a:gd name="T52" fmla="*/ 1 w 330"/>
                  <a:gd name="T53" fmla="*/ 1 h 509"/>
                  <a:gd name="T54" fmla="*/ 1 w 330"/>
                  <a:gd name="T55" fmla="*/ 1 h 509"/>
                  <a:gd name="T56" fmla="*/ 1 w 330"/>
                  <a:gd name="T57" fmla="*/ 1 h 509"/>
                  <a:gd name="T58" fmla="*/ 1 w 330"/>
                  <a:gd name="T59" fmla="*/ 1 h 509"/>
                  <a:gd name="T60" fmla="*/ 1 w 330"/>
                  <a:gd name="T61" fmla="*/ 1 h 509"/>
                  <a:gd name="T62" fmla="*/ 1 w 330"/>
                  <a:gd name="T63" fmla="*/ 0 h 509"/>
                  <a:gd name="T64" fmla="*/ 1 w 330"/>
                  <a:gd name="T65" fmla="*/ 0 h 509"/>
                  <a:gd name="T66" fmla="*/ 1 w 330"/>
                  <a:gd name="T67" fmla="*/ 0 h 509"/>
                  <a:gd name="T68" fmla="*/ 0 w 330"/>
                  <a:gd name="T69" fmla="*/ 0 h 509"/>
                  <a:gd name="T70" fmla="*/ 0 w 330"/>
                  <a:gd name="T71" fmla="*/ 0 h 509"/>
                  <a:gd name="T72" fmla="*/ 0 w 330"/>
                  <a:gd name="T73" fmla="*/ 0 h 509"/>
                  <a:gd name="T74" fmla="*/ 0 w 330"/>
                  <a:gd name="T75" fmla="*/ 0 h 509"/>
                  <a:gd name="T76" fmla="*/ 0 w 330"/>
                  <a:gd name="T77" fmla="*/ 0 h 5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0"/>
                  <a:gd name="T118" fmla="*/ 0 h 509"/>
                  <a:gd name="T119" fmla="*/ 330 w 330"/>
                  <a:gd name="T120" fmla="*/ 509 h 5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0" h="509">
                    <a:moveTo>
                      <a:pt x="109" y="509"/>
                    </a:moveTo>
                    <a:lnTo>
                      <a:pt x="137" y="497"/>
                    </a:lnTo>
                    <a:lnTo>
                      <a:pt x="164" y="484"/>
                    </a:lnTo>
                    <a:lnTo>
                      <a:pt x="188" y="471"/>
                    </a:lnTo>
                    <a:lnTo>
                      <a:pt x="212" y="456"/>
                    </a:lnTo>
                    <a:lnTo>
                      <a:pt x="232" y="440"/>
                    </a:lnTo>
                    <a:lnTo>
                      <a:pt x="252" y="424"/>
                    </a:lnTo>
                    <a:lnTo>
                      <a:pt x="270" y="407"/>
                    </a:lnTo>
                    <a:lnTo>
                      <a:pt x="285" y="390"/>
                    </a:lnTo>
                    <a:lnTo>
                      <a:pt x="297" y="372"/>
                    </a:lnTo>
                    <a:lnTo>
                      <a:pt x="308" y="353"/>
                    </a:lnTo>
                    <a:lnTo>
                      <a:pt x="318" y="334"/>
                    </a:lnTo>
                    <a:lnTo>
                      <a:pt x="323" y="315"/>
                    </a:lnTo>
                    <a:lnTo>
                      <a:pt x="325" y="305"/>
                    </a:lnTo>
                    <a:lnTo>
                      <a:pt x="328" y="295"/>
                    </a:lnTo>
                    <a:lnTo>
                      <a:pt x="329" y="286"/>
                    </a:lnTo>
                    <a:lnTo>
                      <a:pt x="330" y="275"/>
                    </a:lnTo>
                    <a:lnTo>
                      <a:pt x="330" y="265"/>
                    </a:lnTo>
                    <a:lnTo>
                      <a:pt x="329" y="255"/>
                    </a:lnTo>
                    <a:lnTo>
                      <a:pt x="328" y="245"/>
                    </a:lnTo>
                    <a:lnTo>
                      <a:pt x="325" y="234"/>
                    </a:lnTo>
                    <a:lnTo>
                      <a:pt x="323" y="225"/>
                    </a:lnTo>
                    <a:lnTo>
                      <a:pt x="320" y="215"/>
                    </a:lnTo>
                    <a:lnTo>
                      <a:pt x="316" y="205"/>
                    </a:lnTo>
                    <a:lnTo>
                      <a:pt x="313" y="196"/>
                    </a:lnTo>
                    <a:lnTo>
                      <a:pt x="303" y="177"/>
                    </a:lnTo>
                    <a:lnTo>
                      <a:pt x="290" y="158"/>
                    </a:lnTo>
                    <a:lnTo>
                      <a:pt x="276" y="140"/>
                    </a:lnTo>
                    <a:lnTo>
                      <a:pt x="260" y="123"/>
                    </a:lnTo>
                    <a:lnTo>
                      <a:pt x="240" y="106"/>
                    </a:lnTo>
                    <a:lnTo>
                      <a:pt x="220" y="90"/>
                    </a:lnTo>
                    <a:lnTo>
                      <a:pt x="198" y="76"/>
                    </a:lnTo>
                    <a:lnTo>
                      <a:pt x="174" y="62"/>
                    </a:lnTo>
                    <a:lnTo>
                      <a:pt x="149" y="49"/>
                    </a:lnTo>
                    <a:lnTo>
                      <a:pt x="122" y="37"/>
                    </a:lnTo>
                    <a:lnTo>
                      <a:pt x="94" y="26"/>
                    </a:lnTo>
                    <a:lnTo>
                      <a:pt x="63" y="17"/>
                    </a:lnTo>
                    <a:lnTo>
                      <a:pt x="33" y="7"/>
                    </a:lnTo>
                    <a:lnTo>
                      <a:pt x="0" y="0"/>
                    </a:lnTo>
                  </a:path>
                </a:pathLst>
              </a:custGeom>
              <a:noFill/>
              <a:ln w="7938">
                <a:solidFill>
                  <a:srgbClr val="000000"/>
                </a:solidFill>
                <a:prstDash val="solid"/>
                <a:round/>
                <a:headEnd/>
                <a:tailEnd/>
              </a:ln>
            </p:spPr>
            <p:txBody>
              <a:bodyPr/>
              <a:lstStyle/>
              <a:p>
                <a:endParaRPr lang="en-US"/>
              </a:p>
            </p:txBody>
          </p:sp>
          <p:sp>
            <p:nvSpPr>
              <p:cNvPr id="52503" name="Freeform 5762"/>
              <p:cNvSpPr>
                <a:spLocks/>
              </p:cNvSpPr>
              <p:nvPr/>
            </p:nvSpPr>
            <p:spPr bwMode="auto">
              <a:xfrm>
                <a:off x="3703" y="2505"/>
                <a:ext cx="58" cy="33"/>
              </a:xfrm>
              <a:custGeom>
                <a:avLst/>
                <a:gdLst>
                  <a:gd name="T0" fmla="*/ 0 w 349"/>
                  <a:gd name="T1" fmla="*/ 0 h 201"/>
                  <a:gd name="T2" fmla="*/ 0 w 349"/>
                  <a:gd name="T3" fmla="*/ 0 h 201"/>
                  <a:gd name="T4" fmla="*/ 0 w 349"/>
                  <a:gd name="T5" fmla="*/ 0 h 201"/>
                  <a:gd name="T6" fmla="*/ 0 w 349"/>
                  <a:gd name="T7" fmla="*/ 0 h 201"/>
                  <a:gd name="T8" fmla="*/ 0 w 349"/>
                  <a:gd name="T9" fmla="*/ 0 h 201"/>
                  <a:gd name="T10" fmla="*/ 0 w 349"/>
                  <a:gd name="T11" fmla="*/ 0 h 201"/>
                  <a:gd name="T12" fmla="*/ 0 w 349"/>
                  <a:gd name="T13" fmla="*/ 0 h 201"/>
                  <a:gd name="T14" fmla="*/ 0 w 349"/>
                  <a:gd name="T15" fmla="*/ 0 h 201"/>
                  <a:gd name="T16" fmla="*/ 1 w 349"/>
                  <a:gd name="T17" fmla="*/ 0 h 201"/>
                  <a:gd name="T18" fmla="*/ 1 w 349"/>
                  <a:gd name="T19" fmla="*/ 1 h 201"/>
                  <a:gd name="T20" fmla="*/ 1 w 349"/>
                  <a:gd name="T21" fmla="*/ 1 h 201"/>
                  <a:gd name="T22" fmla="*/ 1 w 349"/>
                  <a:gd name="T23" fmla="*/ 1 h 201"/>
                  <a:gd name="T24" fmla="*/ 1 w 349"/>
                  <a:gd name="T25" fmla="*/ 1 h 201"/>
                  <a:gd name="T26" fmla="*/ 1 w 349"/>
                  <a:gd name="T27" fmla="*/ 1 h 201"/>
                  <a:gd name="T28" fmla="*/ 1 w 349"/>
                  <a:gd name="T29" fmla="*/ 1 h 201"/>
                  <a:gd name="T30" fmla="*/ 1 w 349"/>
                  <a:gd name="T31" fmla="*/ 1 h 201"/>
                  <a:gd name="T32" fmla="*/ 2 w 349"/>
                  <a:gd name="T33" fmla="*/ 1 h 2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9"/>
                  <a:gd name="T52" fmla="*/ 0 h 201"/>
                  <a:gd name="T53" fmla="*/ 349 w 349"/>
                  <a:gd name="T54" fmla="*/ 201 h 2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9" h="201">
                    <a:moveTo>
                      <a:pt x="0" y="0"/>
                    </a:moveTo>
                    <a:lnTo>
                      <a:pt x="11" y="18"/>
                    </a:lnTo>
                    <a:lnTo>
                      <a:pt x="25" y="34"/>
                    </a:lnTo>
                    <a:lnTo>
                      <a:pt x="40" y="51"/>
                    </a:lnTo>
                    <a:lnTo>
                      <a:pt x="56" y="67"/>
                    </a:lnTo>
                    <a:lnTo>
                      <a:pt x="74" y="81"/>
                    </a:lnTo>
                    <a:lnTo>
                      <a:pt x="93" y="96"/>
                    </a:lnTo>
                    <a:lnTo>
                      <a:pt x="114" y="110"/>
                    </a:lnTo>
                    <a:lnTo>
                      <a:pt x="135" y="123"/>
                    </a:lnTo>
                    <a:lnTo>
                      <a:pt x="158" y="136"/>
                    </a:lnTo>
                    <a:lnTo>
                      <a:pt x="182" y="147"/>
                    </a:lnTo>
                    <a:lnTo>
                      <a:pt x="207" y="159"/>
                    </a:lnTo>
                    <a:lnTo>
                      <a:pt x="234" y="169"/>
                    </a:lnTo>
                    <a:lnTo>
                      <a:pt x="261" y="178"/>
                    </a:lnTo>
                    <a:lnTo>
                      <a:pt x="290" y="187"/>
                    </a:lnTo>
                    <a:lnTo>
                      <a:pt x="318" y="195"/>
                    </a:lnTo>
                    <a:lnTo>
                      <a:pt x="349" y="201"/>
                    </a:lnTo>
                  </a:path>
                </a:pathLst>
              </a:custGeom>
              <a:noFill/>
              <a:ln w="7938">
                <a:solidFill>
                  <a:srgbClr val="000000"/>
                </a:solidFill>
                <a:prstDash val="solid"/>
                <a:round/>
                <a:headEnd/>
                <a:tailEnd/>
              </a:ln>
            </p:spPr>
            <p:txBody>
              <a:bodyPr/>
              <a:lstStyle/>
              <a:p>
                <a:endParaRPr lang="en-US"/>
              </a:p>
            </p:txBody>
          </p:sp>
          <p:sp>
            <p:nvSpPr>
              <p:cNvPr id="52504" name="Freeform 5763"/>
              <p:cNvSpPr>
                <a:spLocks/>
              </p:cNvSpPr>
              <p:nvPr/>
            </p:nvSpPr>
            <p:spPr bwMode="auto">
              <a:xfrm>
                <a:off x="3556" y="2473"/>
                <a:ext cx="147" cy="32"/>
              </a:xfrm>
              <a:custGeom>
                <a:avLst/>
                <a:gdLst>
                  <a:gd name="T0" fmla="*/ 4 w 881"/>
                  <a:gd name="T1" fmla="*/ 1 h 191"/>
                  <a:gd name="T2" fmla="*/ 4 w 881"/>
                  <a:gd name="T3" fmla="*/ 1 h 191"/>
                  <a:gd name="T4" fmla="*/ 4 w 881"/>
                  <a:gd name="T5" fmla="*/ 1 h 191"/>
                  <a:gd name="T6" fmla="*/ 4 w 881"/>
                  <a:gd name="T7" fmla="*/ 1 h 191"/>
                  <a:gd name="T8" fmla="*/ 4 w 881"/>
                  <a:gd name="T9" fmla="*/ 1 h 191"/>
                  <a:gd name="T10" fmla="*/ 4 w 881"/>
                  <a:gd name="T11" fmla="*/ 1 h 191"/>
                  <a:gd name="T12" fmla="*/ 4 w 881"/>
                  <a:gd name="T13" fmla="*/ 1 h 191"/>
                  <a:gd name="T14" fmla="*/ 4 w 881"/>
                  <a:gd name="T15" fmla="*/ 0 h 191"/>
                  <a:gd name="T16" fmla="*/ 3 w 881"/>
                  <a:gd name="T17" fmla="*/ 0 h 191"/>
                  <a:gd name="T18" fmla="*/ 3 w 881"/>
                  <a:gd name="T19" fmla="*/ 0 h 191"/>
                  <a:gd name="T20" fmla="*/ 3 w 881"/>
                  <a:gd name="T21" fmla="*/ 0 h 191"/>
                  <a:gd name="T22" fmla="*/ 3 w 881"/>
                  <a:gd name="T23" fmla="*/ 0 h 191"/>
                  <a:gd name="T24" fmla="*/ 3 w 881"/>
                  <a:gd name="T25" fmla="*/ 0 h 191"/>
                  <a:gd name="T26" fmla="*/ 3 w 881"/>
                  <a:gd name="T27" fmla="*/ 0 h 191"/>
                  <a:gd name="T28" fmla="*/ 3 w 881"/>
                  <a:gd name="T29" fmla="*/ 0 h 191"/>
                  <a:gd name="T30" fmla="*/ 2 w 881"/>
                  <a:gd name="T31" fmla="*/ 0 h 191"/>
                  <a:gd name="T32" fmla="*/ 2 w 881"/>
                  <a:gd name="T33" fmla="*/ 0 h 191"/>
                  <a:gd name="T34" fmla="*/ 2 w 881"/>
                  <a:gd name="T35" fmla="*/ 0 h 191"/>
                  <a:gd name="T36" fmla="*/ 2 w 881"/>
                  <a:gd name="T37" fmla="*/ 0 h 191"/>
                  <a:gd name="T38" fmla="*/ 2 w 881"/>
                  <a:gd name="T39" fmla="*/ 0 h 191"/>
                  <a:gd name="T40" fmla="*/ 2 w 881"/>
                  <a:gd name="T41" fmla="*/ 0 h 191"/>
                  <a:gd name="T42" fmla="*/ 1 w 881"/>
                  <a:gd name="T43" fmla="*/ 0 h 191"/>
                  <a:gd name="T44" fmla="*/ 1 w 881"/>
                  <a:gd name="T45" fmla="*/ 0 h 191"/>
                  <a:gd name="T46" fmla="*/ 1 w 881"/>
                  <a:gd name="T47" fmla="*/ 0 h 191"/>
                  <a:gd name="T48" fmla="*/ 1 w 881"/>
                  <a:gd name="T49" fmla="*/ 0 h 191"/>
                  <a:gd name="T50" fmla="*/ 1 w 881"/>
                  <a:gd name="T51" fmla="*/ 0 h 191"/>
                  <a:gd name="T52" fmla="*/ 1 w 881"/>
                  <a:gd name="T53" fmla="*/ 0 h 191"/>
                  <a:gd name="T54" fmla="*/ 1 w 881"/>
                  <a:gd name="T55" fmla="*/ 0 h 191"/>
                  <a:gd name="T56" fmla="*/ 1 w 881"/>
                  <a:gd name="T57" fmla="*/ 0 h 191"/>
                  <a:gd name="T58" fmla="*/ 0 w 881"/>
                  <a:gd name="T59" fmla="*/ 0 h 191"/>
                  <a:gd name="T60" fmla="*/ 0 w 881"/>
                  <a:gd name="T61" fmla="*/ 1 h 191"/>
                  <a:gd name="T62" fmla="*/ 0 w 881"/>
                  <a:gd name="T63" fmla="*/ 1 h 191"/>
                  <a:gd name="T64" fmla="*/ 0 w 881"/>
                  <a:gd name="T65" fmla="*/ 1 h 1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1"/>
                  <a:gd name="T100" fmla="*/ 0 h 191"/>
                  <a:gd name="T101" fmla="*/ 881 w 881"/>
                  <a:gd name="T102" fmla="*/ 191 h 1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1" h="191">
                    <a:moveTo>
                      <a:pt x="881" y="191"/>
                    </a:moveTo>
                    <a:lnTo>
                      <a:pt x="867" y="172"/>
                    </a:lnTo>
                    <a:lnTo>
                      <a:pt x="853" y="154"/>
                    </a:lnTo>
                    <a:lnTo>
                      <a:pt x="836" y="136"/>
                    </a:lnTo>
                    <a:lnTo>
                      <a:pt x="817" y="120"/>
                    </a:lnTo>
                    <a:lnTo>
                      <a:pt x="796" y="104"/>
                    </a:lnTo>
                    <a:lnTo>
                      <a:pt x="773" y="90"/>
                    </a:lnTo>
                    <a:lnTo>
                      <a:pt x="749" y="76"/>
                    </a:lnTo>
                    <a:lnTo>
                      <a:pt x="723" y="64"/>
                    </a:lnTo>
                    <a:lnTo>
                      <a:pt x="696" y="52"/>
                    </a:lnTo>
                    <a:lnTo>
                      <a:pt x="668" y="41"/>
                    </a:lnTo>
                    <a:lnTo>
                      <a:pt x="638" y="32"/>
                    </a:lnTo>
                    <a:lnTo>
                      <a:pt x="607" y="23"/>
                    </a:lnTo>
                    <a:lnTo>
                      <a:pt x="576" y="16"/>
                    </a:lnTo>
                    <a:lnTo>
                      <a:pt x="543" y="10"/>
                    </a:lnTo>
                    <a:lnTo>
                      <a:pt x="509" y="6"/>
                    </a:lnTo>
                    <a:lnTo>
                      <a:pt x="473" y="2"/>
                    </a:lnTo>
                    <a:lnTo>
                      <a:pt x="439" y="1"/>
                    </a:lnTo>
                    <a:lnTo>
                      <a:pt x="404" y="0"/>
                    </a:lnTo>
                    <a:lnTo>
                      <a:pt x="370" y="1"/>
                    </a:lnTo>
                    <a:lnTo>
                      <a:pt x="336" y="3"/>
                    </a:lnTo>
                    <a:lnTo>
                      <a:pt x="302" y="8"/>
                    </a:lnTo>
                    <a:lnTo>
                      <a:pt x="269" y="12"/>
                    </a:lnTo>
                    <a:lnTo>
                      <a:pt x="237" y="19"/>
                    </a:lnTo>
                    <a:lnTo>
                      <a:pt x="205" y="26"/>
                    </a:lnTo>
                    <a:lnTo>
                      <a:pt x="176" y="35"/>
                    </a:lnTo>
                    <a:lnTo>
                      <a:pt x="146" y="45"/>
                    </a:lnTo>
                    <a:lnTo>
                      <a:pt x="118" y="57"/>
                    </a:lnTo>
                    <a:lnTo>
                      <a:pt x="92" y="68"/>
                    </a:lnTo>
                    <a:lnTo>
                      <a:pt x="66" y="82"/>
                    </a:lnTo>
                    <a:lnTo>
                      <a:pt x="42" y="96"/>
                    </a:lnTo>
                    <a:lnTo>
                      <a:pt x="20" y="111"/>
                    </a:lnTo>
                    <a:lnTo>
                      <a:pt x="0" y="128"/>
                    </a:lnTo>
                  </a:path>
                </a:pathLst>
              </a:custGeom>
              <a:noFill/>
              <a:ln w="7938">
                <a:solidFill>
                  <a:srgbClr val="000000"/>
                </a:solidFill>
                <a:prstDash val="solid"/>
                <a:round/>
                <a:headEnd/>
                <a:tailEnd/>
              </a:ln>
            </p:spPr>
            <p:txBody>
              <a:bodyPr/>
              <a:lstStyle/>
              <a:p>
                <a:endParaRPr lang="en-US"/>
              </a:p>
            </p:txBody>
          </p:sp>
          <p:sp>
            <p:nvSpPr>
              <p:cNvPr id="52505" name="Line 5764"/>
              <p:cNvSpPr>
                <a:spLocks noChangeShapeType="1"/>
              </p:cNvSpPr>
              <p:nvPr/>
            </p:nvSpPr>
            <p:spPr bwMode="auto">
              <a:xfrm>
                <a:off x="3556" y="2494"/>
                <a:ext cx="0" cy="0"/>
              </a:xfrm>
              <a:prstGeom prst="line">
                <a:avLst/>
              </a:prstGeom>
              <a:noFill/>
              <a:ln w="7938">
                <a:solidFill>
                  <a:srgbClr val="000000"/>
                </a:solidFill>
                <a:round/>
                <a:headEnd/>
                <a:tailEnd/>
              </a:ln>
            </p:spPr>
            <p:txBody>
              <a:bodyPr/>
              <a:lstStyle/>
              <a:p>
                <a:endParaRPr lang="en-US"/>
              </a:p>
            </p:txBody>
          </p:sp>
          <p:sp>
            <p:nvSpPr>
              <p:cNvPr id="52506" name="Line 5765"/>
              <p:cNvSpPr>
                <a:spLocks noChangeShapeType="1"/>
              </p:cNvSpPr>
              <p:nvPr/>
            </p:nvSpPr>
            <p:spPr bwMode="auto">
              <a:xfrm>
                <a:off x="3428" y="2605"/>
                <a:ext cx="0" cy="0"/>
              </a:xfrm>
              <a:prstGeom prst="line">
                <a:avLst/>
              </a:prstGeom>
              <a:noFill/>
              <a:ln w="7938">
                <a:solidFill>
                  <a:srgbClr val="000000"/>
                </a:solidFill>
                <a:round/>
                <a:headEnd/>
                <a:tailEnd/>
              </a:ln>
            </p:spPr>
            <p:txBody>
              <a:bodyPr/>
              <a:lstStyle/>
              <a:p>
                <a:endParaRPr lang="en-US"/>
              </a:p>
            </p:txBody>
          </p:sp>
          <p:sp>
            <p:nvSpPr>
              <p:cNvPr id="52507" name="Line 5766"/>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08" name="Line 5767"/>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09" name="Line 5768"/>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0" name="Line 5769"/>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1" name="Line 5770"/>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2" name="Line 5771"/>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3" name="Line 5772"/>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4" name="Line 5773"/>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5" name="Line 5774"/>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6" name="Line 5775"/>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7" name="Line 5776"/>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8" name="Line 5777"/>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19" name="Line 5778"/>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0" name="Line 5779"/>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1" name="Line 5780"/>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2" name="Line 5781"/>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3" name="Line 5782"/>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4" name="Line 5783"/>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5" name="Line 5784"/>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6" name="Line 5785"/>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7" name="Line 5786"/>
              <p:cNvSpPr>
                <a:spLocks noChangeShapeType="1"/>
              </p:cNvSpPr>
              <p:nvPr/>
            </p:nvSpPr>
            <p:spPr bwMode="auto">
              <a:xfrm flipH="1">
                <a:off x="3428" y="2494"/>
                <a:ext cx="128" cy="111"/>
              </a:xfrm>
              <a:prstGeom prst="line">
                <a:avLst/>
              </a:prstGeom>
              <a:noFill/>
              <a:ln w="7938">
                <a:solidFill>
                  <a:srgbClr val="000000"/>
                </a:solidFill>
                <a:round/>
                <a:headEnd/>
                <a:tailEnd/>
              </a:ln>
            </p:spPr>
            <p:txBody>
              <a:bodyPr/>
              <a:lstStyle/>
              <a:p>
                <a:endParaRPr lang="en-US"/>
              </a:p>
            </p:txBody>
          </p:sp>
          <p:sp>
            <p:nvSpPr>
              <p:cNvPr id="52528" name="Freeform 5787"/>
              <p:cNvSpPr>
                <a:spLocks/>
              </p:cNvSpPr>
              <p:nvPr/>
            </p:nvSpPr>
            <p:spPr bwMode="auto">
              <a:xfrm>
                <a:off x="3418" y="2605"/>
                <a:ext cx="18" cy="45"/>
              </a:xfrm>
              <a:custGeom>
                <a:avLst/>
                <a:gdLst>
                  <a:gd name="T0" fmla="*/ 0 w 109"/>
                  <a:gd name="T1" fmla="*/ 0 h 271"/>
                  <a:gd name="T2" fmla="*/ 0 w 109"/>
                  <a:gd name="T3" fmla="*/ 0 h 271"/>
                  <a:gd name="T4" fmla="*/ 0 w 109"/>
                  <a:gd name="T5" fmla="*/ 0 h 271"/>
                  <a:gd name="T6" fmla="*/ 0 w 109"/>
                  <a:gd name="T7" fmla="*/ 0 h 271"/>
                  <a:gd name="T8" fmla="*/ 0 w 109"/>
                  <a:gd name="T9" fmla="*/ 0 h 271"/>
                  <a:gd name="T10" fmla="*/ 0 w 109"/>
                  <a:gd name="T11" fmla="*/ 0 h 271"/>
                  <a:gd name="T12" fmla="*/ 0 w 109"/>
                  <a:gd name="T13" fmla="*/ 0 h 271"/>
                  <a:gd name="T14" fmla="*/ 0 w 109"/>
                  <a:gd name="T15" fmla="*/ 0 h 271"/>
                  <a:gd name="T16" fmla="*/ 0 w 109"/>
                  <a:gd name="T17" fmla="*/ 0 h 271"/>
                  <a:gd name="T18" fmla="*/ 0 w 109"/>
                  <a:gd name="T19" fmla="*/ 0 h 271"/>
                  <a:gd name="T20" fmla="*/ 0 w 109"/>
                  <a:gd name="T21" fmla="*/ 0 h 271"/>
                  <a:gd name="T22" fmla="*/ 0 w 109"/>
                  <a:gd name="T23" fmla="*/ 0 h 271"/>
                  <a:gd name="T24" fmla="*/ 0 w 109"/>
                  <a:gd name="T25" fmla="*/ 0 h 271"/>
                  <a:gd name="T26" fmla="*/ 0 w 109"/>
                  <a:gd name="T27" fmla="*/ 0 h 271"/>
                  <a:gd name="T28" fmla="*/ 0 w 109"/>
                  <a:gd name="T29" fmla="*/ 0 h 271"/>
                  <a:gd name="T30" fmla="*/ 0 w 109"/>
                  <a:gd name="T31" fmla="*/ 1 h 271"/>
                  <a:gd name="T32" fmla="*/ 0 w 109"/>
                  <a:gd name="T33" fmla="*/ 1 h 271"/>
                  <a:gd name="T34" fmla="*/ 0 w 109"/>
                  <a:gd name="T35" fmla="*/ 1 h 271"/>
                  <a:gd name="T36" fmla="*/ 0 w 109"/>
                  <a:gd name="T37" fmla="*/ 1 h 271"/>
                  <a:gd name="T38" fmla="*/ 0 w 109"/>
                  <a:gd name="T39" fmla="*/ 1 h 271"/>
                  <a:gd name="T40" fmla="*/ 0 w 109"/>
                  <a:gd name="T41" fmla="*/ 1 h 271"/>
                  <a:gd name="T42" fmla="*/ 0 w 109"/>
                  <a:gd name="T43" fmla="*/ 1 h 271"/>
                  <a:gd name="T44" fmla="*/ 0 w 109"/>
                  <a:gd name="T45" fmla="*/ 1 h 271"/>
                  <a:gd name="T46" fmla="*/ 0 w 109"/>
                  <a:gd name="T47" fmla="*/ 1 h 271"/>
                  <a:gd name="T48" fmla="*/ 0 w 109"/>
                  <a:gd name="T49" fmla="*/ 1 h 271"/>
                  <a:gd name="T50" fmla="*/ 0 w 109"/>
                  <a:gd name="T51" fmla="*/ 1 h 271"/>
                  <a:gd name="T52" fmla="*/ 0 w 109"/>
                  <a:gd name="T53" fmla="*/ 1 h 271"/>
                  <a:gd name="T54" fmla="*/ 0 w 109"/>
                  <a:gd name="T55" fmla="*/ 1 h 271"/>
                  <a:gd name="T56" fmla="*/ 0 w 109"/>
                  <a:gd name="T57" fmla="*/ 1 h 271"/>
                  <a:gd name="T58" fmla="*/ 0 w 109"/>
                  <a:gd name="T59" fmla="*/ 1 h 271"/>
                  <a:gd name="T60" fmla="*/ 0 w 109"/>
                  <a:gd name="T61" fmla="*/ 1 h 2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9"/>
                  <a:gd name="T94" fmla="*/ 0 h 271"/>
                  <a:gd name="T95" fmla="*/ 109 w 109"/>
                  <a:gd name="T96" fmla="*/ 271 h 2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9" h="271">
                    <a:moveTo>
                      <a:pt x="62" y="0"/>
                    </a:moveTo>
                    <a:lnTo>
                      <a:pt x="53" y="8"/>
                    </a:lnTo>
                    <a:lnTo>
                      <a:pt x="45" y="17"/>
                    </a:lnTo>
                    <a:lnTo>
                      <a:pt x="37" y="25"/>
                    </a:lnTo>
                    <a:lnTo>
                      <a:pt x="30" y="34"/>
                    </a:lnTo>
                    <a:lnTo>
                      <a:pt x="25" y="42"/>
                    </a:lnTo>
                    <a:lnTo>
                      <a:pt x="19" y="51"/>
                    </a:lnTo>
                    <a:lnTo>
                      <a:pt x="14" y="60"/>
                    </a:lnTo>
                    <a:lnTo>
                      <a:pt x="10" y="68"/>
                    </a:lnTo>
                    <a:lnTo>
                      <a:pt x="6" y="77"/>
                    </a:lnTo>
                    <a:lnTo>
                      <a:pt x="3" y="86"/>
                    </a:lnTo>
                    <a:lnTo>
                      <a:pt x="2" y="96"/>
                    </a:lnTo>
                    <a:lnTo>
                      <a:pt x="0" y="105"/>
                    </a:lnTo>
                    <a:lnTo>
                      <a:pt x="0" y="114"/>
                    </a:lnTo>
                    <a:lnTo>
                      <a:pt x="0" y="123"/>
                    </a:lnTo>
                    <a:lnTo>
                      <a:pt x="0" y="132"/>
                    </a:lnTo>
                    <a:lnTo>
                      <a:pt x="1" y="141"/>
                    </a:lnTo>
                    <a:lnTo>
                      <a:pt x="3" y="150"/>
                    </a:lnTo>
                    <a:lnTo>
                      <a:pt x="5" y="159"/>
                    </a:lnTo>
                    <a:lnTo>
                      <a:pt x="9" y="168"/>
                    </a:lnTo>
                    <a:lnTo>
                      <a:pt x="12" y="177"/>
                    </a:lnTo>
                    <a:lnTo>
                      <a:pt x="17" y="185"/>
                    </a:lnTo>
                    <a:lnTo>
                      <a:pt x="22" y="194"/>
                    </a:lnTo>
                    <a:lnTo>
                      <a:pt x="28" y="202"/>
                    </a:lnTo>
                    <a:lnTo>
                      <a:pt x="34" y="211"/>
                    </a:lnTo>
                    <a:lnTo>
                      <a:pt x="42" y="219"/>
                    </a:lnTo>
                    <a:lnTo>
                      <a:pt x="48" y="227"/>
                    </a:lnTo>
                    <a:lnTo>
                      <a:pt x="58" y="235"/>
                    </a:lnTo>
                    <a:lnTo>
                      <a:pt x="67" y="243"/>
                    </a:lnTo>
                    <a:lnTo>
                      <a:pt x="86" y="258"/>
                    </a:lnTo>
                    <a:lnTo>
                      <a:pt x="109" y="271"/>
                    </a:lnTo>
                  </a:path>
                </a:pathLst>
              </a:custGeom>
              <a:noFill/>
              <a:ln w="7938">
                <a:solidFill>
                  <a:srgbClr val="000000"/>
                </a:solidFill>
                <a:prstDash val="solid"/>
                <a:round/>
                <a:headEnd/>
                <a:tailEnd/>
              </a:ln>
            </p:spPr>
            <p:txBody>
              <a:bodyPr/>
              <a:lstStyle/>
              <a:p>
                <a:endParaRPr lang="en-US"/>
              </a:p>
            </p:txBody>
          </p:sp>
          <p:sp>
            <p:nvSpPr>
              <p:cNvPr id="52529" name="Line 5788"/>
              <p:cNvSpPr>
                <a:spLocks noChangeShapeType="1"/>
              </p:cNvSpPr>
              <p:nvPr/>
            </p:nvSpPr>
            <p:spPr bwMode="auto">
              <a:xfrm>
                <a:off x="3436" y="2650"/>
                <a:ext cx="0" cy="0"/>
              </a:xfrm>
              <a:prstGeom prst="line">
                <a:avLst/>
              </a:prstGeom>
              <a:noFill/>
              <a:ln w="7938">
                <a:solidFill>
                  <a:srgbClr val="000000"/>
                </a:solidFill>
                <a:round/>
                <a:headEnd/>
                <a:tailEnd/>
              </a:ln>
            </p:spPr>
            <p:txBody>
              <a:bodyPr/>
              <a:lstStyle/>
              <a:p>
                <a:endParaRPr lang="en-US"/>
              </a:p>
            </p:txBody>
          </p:sp>
          <p:sp>
            <p:nvSpPr>
              <p:cNvPr id="52530" name="Line 5789"/>
              <p:cNvSpPr>
                <a:spLocks noChangeShapeType="1"/>
              </p:cNvSpPr>
              <p:nvPr/>
            </p:nvSpPr>
            <p:spPr bwMode="auto">
              <a:xfrm>
                <a:off x="3509" y="2692"/>
                <a:ext cx="0" cy="0"/>
              </a:xfrm>
              <a:prstGeom prst="line">
                <a:avLst/>
              </a:prstGeom>
              <a:noFill/>
              <a:ln w="7938">
                <a:solidFill>
                  <a:srgbClr val="000000"/>
                </a:solidFill>
                <a:round/>
                <a:headEnd/>
                <a:tailEnd/>
              </a:ln>
            </p:spPr>
            <p:txBody>
              <a:bodyPr/>
              <a:lstStyle/>
              <a:p>
                <a:endParaRPr lang="en-US"/>
              </a:p>
            </p:txBody>
          </p:sp>
          <p:sp>
            <p:nvSpPr>
              <p:cNvPr id="52531" name="Line 5790"/>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2" name="Line 5791"/>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3" name="Line 5792"/>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4" name="Line 5793"/>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5" name="Line 5794"/>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6" name="Line 5795"/>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7" name="Line 5796"/>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8" name="Line 5797"/>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39" name="Line 5798"/>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0" name="Line 5799"/>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1" name="Line 5800"/>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2" name="Line 5801"/>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3" name="Line 5802"/>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4" name="Line 5803"/>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5" name="Line 5804"/>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6" name="Line 5805"/>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7" name="Line 5806"/>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8" name="Line 5807"/>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49" name="Line 5808"/>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50" name="Line 5809"/>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51" name="Line 5810"/>
              <p:cNvSpPr>
                <a:spLocks noChangeShapeType="1"/>
              </p:cNvSpPr>
              <p:nvPr/>
            </p:nvSpPr>
            <p:spPr bwMode="auto">
              <a:xfrm>
                <a:off x="3436" y="2650"/>
                <a:ext cx="73" cy="42"/>
              </a:xfrm>
              <a:prstGeom prst="line">
                <a:avLst/>
              </a:prstGeom>
              <a:noFill/>
              <a:ln w="7938">
                <a:solidFill>
                  <a:srgbClr val="000000"/>
                </a:solidFill>
                <a:round/>
                <a:headEnd/>
                <a:tailEnd/>
              </a:ln>
            </p:spPr>
            <p:txBody>
              <a:bodyPr/>
              <a:lstStyle/>
              <a:p>
                <a:endParaRPr lang="en-US"/>
              </a:p>
            </p:txBody>
          </p:sp>
          <p:sp>
            <p:nvSpPr>
              <p:cNvPr id="52552" name="Freeform 5811"/>
              <p:cNvSpPr>
                <a:spLocks/>
              </p:cNvSpPr>
              <p:nvPr/>
            </p:nvSpPr>
            <p:spPr bwMode="auto">
              <a:xfrm>
                <a:off x="3496" y="2668"/>
                <a:ext cx="114" cy="32"/>
              </a:xfrm>
              <a:custGeom>
                <a:avLst/>
                <a:gdLst>
                  <a:gd name="T0" fmla="*/ 0 w 682"/>
                  <a:gd name="T1" fmla="*/ 0 h 193"/>
                  <a:gd name="T2" fmla="*/ 0 w 682"/>
                  <a:gd name="T3" fmla="*/ 0 h 193"/>
                  <a:gd name="T4" fmla="*/ 0 w 682"/>
                  <a:gd name="T5" fmla="*/ 0 h 193"/>
                  <a:gd name="T6" fmla="*/ 0 w 682"/>
                  <a:gd name="T7" fmla="*/ 0 h 193"/>
                  <a:gd name="T8" fmla="*/ 0 w 682"/>
                  <a:gd name="T9" fmla="*/ 0 h 193"/>
                  <a:gd name="T10" fmla="*/ 0 w 682"/>
                  <a:gd name="T11" fmla="*/ 0 h 193"/>
                  <a:gd name="T12" fmla="*/ 0 w 682"/>
                  <a:gd name="T13" fmla="*/ 0 h 193"/>
                  <a:gd name="T14" fmla="*/ 0 w 682"/>
                  <a:gd name="T15" fmla="*/ 0 h 193"/>
                  <a:gd name="T16" fmla="*/ 0 w 682"/>
                  <a:gd name="T17" fmla="*/ 0 h 193"/>
                  <a:gd name="T18" fmla="*/ 0 w 682"/>
                  <a:gd name="T19" fmla="*/ 0 h 193"/>
                  <a:gd name="T20" fmla="*/ 0 w 682"/>
                  <a:gd name="T21" fmla="*/ 0 h 193"/>
                  <a:gd name="T22" fmla="*/ 0 w 682"/>
                  <a:gd name="T23" fmla="*/ 0 h 193"/>
                  <a:gd name="T24" fmla="*/ 0 w 682"/>
                  <a:gd name="T25" fmla="*/ 0 h 193"/>
                  <a:gd name="T26" fmla="*/ 0 w 682"/>
                  <a:gd name="T27" fmla="*/ 0 h 193"/>
                  <a:gd name="T28" fmla="*/ 0 w 682"/>
                  <a:gd name="T29" fmla="*/ 0 h 193"/>
                  <a:gd name="T30" fmla="*/ 1 w 682"/>
                  <a:gd name="T31" fmla="*/ 1 h 193"/>
                  <a:gd name="T32" fmla="*/ 1 w 682"/>
                  <a:gd name="T33" fmla="*/ 1 h 193"/>
                  <a:gd name="T34" fmla="*/ 1 w 682"/>
                  <a:gd name="T35" fmla="*/ 1 h 193"/>
                  <a:gd name="T36" fmla="*/ 1 w 682"/>
                  <a:gd name="T37" fmla="*/ 1 h 193"/>
                  <a:gd name="T38" fmla="*/ 1 w 682"/>
                  <a:gd name="T39" fmla="*/ 1 h 193"/>
                  <a:gd name="T40" fmla="*/ 1 w 682"/>
                  <a:gd name="T41" fmla="*/ 1 h 193"/>
                  <a:gd name="T42" fmla="*/ 1 w 682"/>
                  <a:gd name="T43" fmla="*/ 1 h 193"/>
                  <a:gd name="T44" fmla="*/ 1 w 682"/>
                  <a:gd name="T45" fmla="*/ 1 h 193"/>
                  <a:gd name="T46" fmla="*/ 2 w 682"/>
                  <a:gd name="T47" fmla="*/ 1 h 193"/>
                  <a:gd name="T48" fmla="*/ 2 w 682"/>
                  <a:gd name="T49" fmla="*/ 1 h 193"/>
                  <a:gd name="T50" fmla="*/ 2 w 682"/>
                  <a:gd name="T51" fmla="*/ 1 h 193"/>
                  <a:gd name="T52" fmla="*/ 2 w 682"/>
                  <a:gd name="T53" fmla="*/ 1 h 193"/>
                  <a:gd name="T54" fmla="*/ 2 w 682"/>
                  <a:gd name="T55" fmla="*/ 1 h 193"/>
                  <a:gd name="T56" fmla="*/ 2 w 682"/>
                  <a:gd name="T57" fmla="*/ 1 h 193"/>
                  <a:gd name="T58" fmla="*/ 2 w 682"/>
                  <a:gd name="T59" fmla="*/ 1 h 193"/>
                  <a:gd name="T60" fmla="*/ 3 w 682"/>
                  <a:gd name="T61" fmla="*/ 1 h 193"/>
                  <a:gd name="T62" fmla="*/ 3 w 682"/>
                  <a:gd name="T63" fmla="*/ 1 h 193"/>
                  <a:gd name="T64" fmla="*/ 3 w 682"/>
                  <a:gd name="T65" fmla="*/ 1 h 193"/>
                  <a:gd name="T66" fmla="*/ 3 w 682"/>
                  <a:gd name="T67" fmla="*/ 0 h 193"/>
                  <a:gd name="T68" fmla="*/ 3 w 682"/>
                  <a:gd name="T69" fmla="*/ 0 h 193"/>
                  <a:gd name="T70" fmla="*/ 3 w 682"/>
                  <a:gd name="T71" fmla="*/ 0 h 193"/>
                  <a:gd name="T72" fmla="*/ 3 w 682"/>
                  <a:gd name="T73" fmla="*/ 0 h 193"/>
                  <a:gd name="T74" fmla="*/ 3 w 682"/>
                  <a:gd name="T75" fmla="*/ 0 h 193"/>
                  <a:gd name="T76" fmla="*/ 3 w 682"/>
                  <a:gd name="T77" fmla="*/ 0 h 193"/>
                  <a:gd name="T78" fmla="*/ 3 w 682"/>
                  <a:gd name="T79" fmla="*/ 0 h 193"/>
                  <a:gd name="T80" fmla="*/ 3 w 682"/>
                  <a:gd name="T81" fmla="*/ 0 h 193"/>
                  <a:gd name="T82" fmla="*/ 3 w 682"/>
                  <a:gd name="T83" fmla="*/ 0 h 193"/>
                  <a:gd name="T84" fmla="*/ 3 w 682"/>
                  <a:gd name="T85" fmla="*/ 0 h 193"/>
                  <a:gd name="T86" fmla="*/ 3 w 682"/>
                  <a:gd name="T87" fmla="*/ 0 h 193"/>
                  <a:gd name="T88" fmla="*/ 3 w 682"/>
                  <a:gd name="T89" fmla="*/ 0 h 193"/>
                  <a:gd name="T90" fmla="*/ 3 w 682"/>
                  <a:gd name="T91" fmla="*/ 0 h 193"/>
                  <a:gd name="T92" fmla="*/ 3 w 682"/>
                  <a:gd name="T93" fmla="*/ 0 h 1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82"/>
                  <a:gd name="T142" fmla="*/ 0 h 193"/>
                  <a:gd name="T143" fmla="*/ 682 w 682"/>
                  <a:gd name="T144" fmla="*/ 193 h 19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82" h="193">
                    <a:moveTo>
                      <a:pt x="0" y="0"/>
                    </a:moveTo>
                    <a:lnTo>
                      <a:pt x="0" y="10"/>
                    </a:lnTo>
                    <a:lnTo>
                      <a:pt x="2" y="19"/>
                    </a:lnTo>
                    <a:lnTo>
                      <a:pt x="4" y="30"/>
                    </a:lnTo>
                    <a:lnTo>
                      <a:pt x="8" y="39"/>
                    </a:lnTo>
                    <a:lnTo>
                      <a:pt x="12" y="49"/>
                    </a:lnTo>
                    <a:lnTo>
                      <a:pt x="17" y="58"/>
                    </a:lnTo>
                    <a:lnTo>
                      <a:pt x="22" y="67"/>
                    </a:lnTo>
                    <a:lnTo>
                      <a:pt x="28" y="75"/>
                    </a:lnTo>
                    <a:lnTo>
                      <a:pt x="36" y="84"/>
                    </a:lnTo>
                    <a:lnTo>
                      <a:pt x="43" y="92"/>
                    </a:lnTo>
                    <a:lnTo>
                      <a:pt x="52" y="100"/>
                    </a:lnTo>
                    <a:lnTo>
                      <a:pt x="61" y="108"/>
                    </a:lnTo>
                    <a:lnTo>
                      <a:pt x="70" y="116"/>
                    </a:lnTo>
                    <a:lnTo>
                      <a:pt x="80" y="123"/>
                    </a:lnTo>
                    <a:lnTo>
                      <a:pt x="91" y="130"/>
                    </a:lnTo>
                    <a:lnTo>
                      <a:pt x="102" y="136"/>
                    </a:lnTo>
                    <a:lnTo>
                      <a:pt x="127" y="149"/>
                    </a:lnTo>
                    <a:lnTo>
                      <a:pt x="153" y="160"/>
                    </a:lnTo>
                    <a:lnTo>
                      <a:pt x="180" y="169"/>
                    </a:lnTo>
                    <a:lnTo>
                      <a:pt x="210" y="177"/>
                    </a:lnTo>
                    <a:lnTo>
                      <a:pt x="240" y="184"/>
                    </a:lnTo>
                    <a:lnTo>
                      <a:pt x="273" y="189"/>
                    </a:lnTo>
                    <a:lnTo>
                      <a:pt x="306" y="192"/>
                    </a:lnTo>
                    <a:lnTo>
                      <a:pt x="342" y="193"/>
                    </a:lnTo>
                    <a:lnTo>
                      <a:pt x="376" y="192"/>
                    </a:lnTo>
                    <a:lnTo>
                      <a:pt x="409" y="189"/>
                    </a:lnTo>
                    <a:lnTo>
                      <a:pt x="441" y="184"/>
                    </a:lnTo>
                    <a:lnTo>
                      <a:pt x="472" y="177"/>
                    </a:lnTo>
                    <a:lnTo>
                      <a:pt x="502" y="169"/>
                    </a:lnTo>
                    <a:lnTo>
                      <a:pt x="530" y="160"/>
                    </a:lnTo>
                    <a:lnTo>
                      <a:pt x="556" y="149"/>
                    </a:lnTo>
                    <a:lnTo>
                      <a:pt x="580" y="136"/>
                    </a:lnTo>
                    <a:lnTo>
                      <a:pt x="602" y="123"/>
                    </a:lnTo>
                    <a:lnTo>
                      <a:pt x="622" y="108"/>
                    </a:lnTo>
                    <a:lnTo>
                      <a:pt x="630" y="100"/>
                    </a:lnTo>
                    <a:lnTo>
                      <a:pt x="639" y="92"/>
                    </a:lnTo>
                    <a:lnTo>
                      <a:pt x="647" y="84"/>
                    </a:lnTo>
                    <a:lnTo>
                      <a:pt x="654" y="75"/>
                    </a:lnTo>
                    <a:lnTo>
                      <a:pt x="659" y="67"/>
                    </a:lnTo>
                    <a:lnTo>
                      <a:pt x="665" y="58"/>
                    </a:lnTo>
                    <a:lnTo>
                      <a:pt x="670" y="49"/>
                    </a:lnTo>
                    <a:lnTo>
                      <a:pt x="674" y="39"/>
                    </a:lnTo>
                    <a:lnTo>
                      <a:pt x="678" y="30"/>
                    </a:lnTo>
                    <a:lnTo>
                      <a:pt x="680" y="19"/>
                    </a:lnTo>
                    <a:lnTo>
                      <a:pt x="682" y="10"/>
                    </a:lnTo>
                    <a:lnTo>
                      <a:pt x="682" y="0"/>
                    </a:lnTo>
                  </a:path>
                </a:pathLst>
              </a:custGeom>
              <a:noFill/>
              <a:ln w="7938">
                <a:solidFill>
                  <a:srgbClr val="000000"/>
                </a:solidFill>
                <a:prstDash val="solid"/>
                <a:round/>
                <a:headEnd/>
                <a:tailEnd/>
              </a:ln>
            </p:spPr>
            <p:txBody>
              <a:bodyPr/>
              <a:lstStyle/>
              <a:p>
                <a:endParaRPr lang="en-US"/>
              </a:p>
            </p:txBody>
          </p:sp>
          <p:sp>
            <p:nvSpPr>
              <p:cNvPr id="52553" name="Freeform 5812"/>
              <p:cNvSpPr>
                <a:spLocks/>
              </p:cNvSpPr>
              <p:nvPr/>
            </p:nvSpPr>
            <p:spPr bwMode="auto">
              <a:xfrm>
                <a:off x="3478" y="2658"/>
                <a:ext cx="18" cy="10"/>
              </a:xfrm>
              <a:custGeom>
                <a:avLst/>
                <a:gdLst>
                  <a:gd name="T0" fmla="*/ 1 w 107"/>
                  <a:gd name="T1" fmla="*/ 0 h 61"/>
                  <a:gd name="T2" fmla="*/ 1 w 107"/>
                  <a:gd name="T3" fmla="*/ 0 h 61"/>
                  <a:gd name="T4" fmla="*/ 1 w 107"/>
                  <a:gd name="T5" fmla="*/ 0 h 61"/>
                  <a:gd name="T6" fmla="*/ 1 w 107"/>
                  <a:gd name="T7" fmla="*/ 0 h 61"/>
                  <a:gd name="T8" fmla="*/ 1 w 107"/>
                  <a:gd name="T9" fmla="*/ 0 h 61"/>
                  <a:gd name="T10" fmla="*/ 1 w 107"/>
                  <a:gd name="T11" fmla="*/ 0 h 61"/>
                  <a:gd name="T12" fmla="*/ 1 w 107"/>
                  <a:gd name="T13" fmla="*/ 0 h 61"/>
                  <a:gd name="T14" fmla="*/ 0 w 107"/>
                  <a:gd name="T15" fmla="*/ 0 h 61"/>
                  <a:gd name="T16" fmla="*/ 0 w 107"/>
                  <a:gd name="T17" fmla="*/ 0 h 61"/>
                  <a:gd name="T18" fmla="*/ 0 w 107"/>
                  <a:gd name="T19" fmla="*/ 0 h 61"/>
                  <a:gd name="T20" fmla="*/ 0 w 107"/>
                  <a:gd name="T21" fmla="*/ 0 h 61"/>
                  <a:gd name="T22" fmla="*/ 0 w 107"/>
                  <a:gd name="T23" fmla="*/ 0 h 61"/>
                  <a:gd name="T24" fmla="*/ 0 w 107"/>
                  <a:gd name="T25" fmla="*/ 0 h 61"/>
                  <a:gd name="T26" fmla="*/ 0 w 107"/>
                  <a:gd name="T27" fmla="*/ 0 h 61"/>
                  <a:gd name="T28" fmla="*/ 0 w 107"/>
                  <a:gd name="T29" fmla="*/ 0 h 61"/>
                  <a:gd name="T30" fmla="*/ 0 w 107"/>
                  <a:gd name="T31" fmla="*/ 0 h 61"/>
                  <a:gd name="T32" fmla="*/ 0 w 107"/>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61"/>
                  <a:gd name="T53" fmla="*/ 107 w 107"/>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61">
                    <a:moveTo>
                      <a:pt x="107" y="61"/>
                    </a:moveTo>
                    <a:lnTo>
                      <a:pt x="106" y="55"/>
                    </a:lnTo>
                    <a:lnTo>
                      <a:pt x="103" y="49"/>
                    </a:lnTo>
                    <a:lnTo>
                      <a:pt x="101" y="43"/>
                    </a:lnTo>
                    <a:lnTo>
                      <a:pt x="98" y="37"/>
                    </a:lnTo>
                    <a:lnTo>
                      <a:pt x="93" y="33"/>
                    </a:lnTo>
                    <a:lnTo>
                      <a:pt x="87" y="27"/>
                    </a:lnTo>
                    <a:lnTo>
                      <a:pt x="82" y="23"/>
                    </a:lnTo>
                    <a:lnTo>
                      <a:pt x="75" y="18"/>
                    </a:lnTo>
                    <a:lnTo>
                      <a:pt x="67" y="15"/>
                    </a:lnTo>
                    <a:lnTo>
                      <a:pt x="59" y="11"/>
                    </a:lnTo>
                    <a:lnTo>
                      <a:pt x="50" y="8"/>
                    </a:lnTo>
                    <a:lnTo>
                      <a:pt x="41" y="6"/>
                    </a:lnTo>
                    <a:lnTo>
                      <a:pt x="32" y="3"/>
                    </a:lnTo>
                    <a:lnTo>
                      <a:pt x="22" y="2"/>
                    </a:lnTo>
                    <a:lnTo>
                      <a:pt x="11" y="1"/>
                    </a:lnTo>
                    <a:lnTo>
                      <a:pt x="0" y="0"/>
                    </a:lnTo>
                  </a:path>
                </a:pathLst>
              </a:custGeom>
              <a:noFill/>
              <a:ln w="7938">
                <a:solidFill>
                  <a:srgbClr val="000000"/>
                </a:solidFill>
                <a:prstDash val="solid"/>
                <a:round/>
                <a:headEnd/>
                <a:tailEnd/>
              </a:ln>
            </p:spPr>
            <p:txBody>
              <a:bodyPr/>
              <a:lstStyle/>
              <a:p>
                <a:endParaRPr lang="en-US"/>
              </a:p>
            </p:txBody>
          </p:sp>
          <p:sp>
            <p:nvSpPr>
              <p:cNvPr id="52554" name="Freeform 5813"/>
              <p:cNvSpPr>
                <a:spLocks/>
              </p:cNvSpPr>
              <p:nvPr/>
            </p:nvSpPr>
            <p:spPr bwMode="auto">
              <a:xfrm>
                <a:off x="3423" y="2592"/>
                <a:ext cx="55" cy="66"/>
              </a:xfrm>
              <a:custGeom>
                <a:avLst/>
                <a:gdLst>
                  <a:gd name="T0" fmla="*/ 1 w 333"/>
                  <a:gd name="T1" fmla="*/ 0 h 394"/>
                  <a:gd name="T2" fmla="*/ 1 w 333"/>
                  <a:gd name="T3" fmla="*/ 0 h 394"/>
                  <a:gd name="T4" fmla="*/ 1 w 333"/>
                  <a:gd name="T5" fmla="*/ 0 h 394"/>
                  <a:gd name="T6" fmla="*/ 1 w 333"/>
                  <a:gd name="T7" fmla="*/ 0 h 394"/>
                  <a:gd name="T8" fmla="*/ 1 w 333"/>
                  <a:gd name="T9" fmla="*/ 0 h 394"/>
                  <a:gd name="T10" fmla="*/ 1 w 333"/>
                  <a:gd name="T11" fmla="*/ 0 h 394"/>
                  <a:gd name="T12" fmla="*/ 1 w 333"/>
                  <a:gd name="T13" fmla="*/ 0 h 394"/>
                  <a:gd name="T14" fmla="*/ 0 w 333"/>
                  <a:gd name="T15" fmla="*/ 0 h 394"/>
                  <a:gd name="T16" fmla="*/ 0 w 333"/>
                  <a:gd name="T17" fmla="*/ 0 h 394"/>
                  <a:gd name="T18" fmla="*/ 0 w 333"/>
                  <a:gd name="T19" fmla="*/ 0 h 394"/>
                  <a:gd name="T20" fmla="*/ 0 w 333"/>
                  <a:gd name="T21" fmla="*/ 1 h 394"/>
                  <a:gd name="T22" fmla="*/ 0 w 333"/>
                  <a:gd name="T23" fmla="*/ 1 h 394"/>
                  <a:gd name="T24" fmla="*/ 0 w 333"/>
                  <a:gd name="T25" fmla="*/ 1 h 394"/>
                  <a:gd name="T26" fmla="*/ 0 w 333"/>
                  <a:gd name="T27" fmla="*/ 1 h 394"/>
                  <a:gd name="T28" fmla="*/ 0 w 333"/>
                  <a:gd name="T29" fmla="*/ 1 h 394"/>
                  <a:gd name="T30" fmla="*/ 0 w 333"/>
                  <a:gd name="T31" fmla="*/ 1 h 394"/>
                  <a:gd name="T32" fmla="*/ 0 w 333"/>
                  <a:gd name="T33" fmla="*/ 1 h 394"/>
                  <a:gd name="T34" fmla="*/ 0 w 333"/>
                  <a:gd name="T35" fmla="*/ 1 h 394"/>
                  <a:gd name="T36" fmla="*/ 0 w 333"/>
                  <a:gd name="T37" fmla="*/ 1 h 394"/>
                  <a:gd name="T38" fmla="*/ 0 w 333"/>
                  <a:gd name="T39" fmla="*/ 1 h 394"/>
                  <a:gd name="T40" fmla="*/ 0 w 333"/>
                  <a:gd name="T41" fmla="*/ 1 h 394"/>
                  <a:gd name="T42" fmla="*/ 0 w 333"/>
                  <a:gd name="T43" fmla="*/ 1 h 394"/>
                  <a:gd name="T44" fmla="*/ 0 w 333"/>
                  <a:gd name="T45" fmla="*/ 1 h 394"/>
                  <a:gd name="T46" fmla="*/ 0 w 333"/>
                  <a:gd name="T47" fmla="*/ 1 h 394"/>
                  <a:gd name="T48" fmla="*/ 0 w 333"/>
                  <a:gd name="T49" fmla="*/ 1 h 394"/>
                  <a:gd name="T50" fmla="*/ 0 w 333"/>
                  <a:gd name="T51" fmla="*/ 1 h 394"/>
                  <a:gd name="T52" fmla="*/ 0 w 333"/>
                  <a:gd name="T53" fmla="*/ 1 h 394"/>
                  <a:gd name="T54" fmla="*/ 0 w 333"/>
                  <a:gd name="T55" fmla="*/ 1 h 394"/>
                  <a:gd name="T56" fmla="*/ 0 w 333"/>
                  <a:gd name="T57" fmla="*/ 1 h 394"/>
                  <a:gd name="T58" fmla="*/ 0 w 333"/>
                  <a:gd name="T59" fmla="*/ 1 h 394"/>
                  <a:gd name="T60" fmla="*/ 0 w 333"/>
                  <a:gd name="T61" fmla="*/ 1 h 394"/>
                  <a:gd name="T62" fmla="*/ 0 w 333"/>
                  <a:gd name="T63" fmla="*/ 1 h 394"/>
                  <a:gd name="T64" fmla="*/ 0 w 333"/>
                  <a:gd name="T65" fmla="*/ 1 h 394"/>
                  <a:gd name="T66" fmla="*/ 0 w 333"/>
                  <a:gd name="T67" fmla="*/ 1 h 394"/>
                  <a:gd name="T68" fmla="*/ 0 w 333"/>
                  <a:gd name="T69" fmla="*/ 2 h 394"/>
                  <a:gd name="T70" fmla="*/ 0 w 333"/>
                  <a:gd name="T71" fmla="*/ 2 h 394"/>
                  <a:gd name="T72" fmla="*/ 0 w 333"/>
                  <a:gd name="T73" fmla="*/ 2 h 394"/>
                  <a:gd name="T74" fmla="*/ 0 w 333"/>
                  <a:gd name="T75" fmla="*/ 2 h 394"/>
                  <a:gd name="T76" fmla="*/ 0 w 333"/>
                  <a:gd name="T77" fmla="*/ 2 h 394"/>
                  <a:gd name="T78" fmla="*/ 0 w 333"/>
                  <a:gd name="T79" fmla="*/ 2 h 394"/>
                  <a:gd name="T80" fmla="*/ 1 w 333"/>
                  <a:gd name="T81" fmla="*/ 2 h 394"/>
                  <a:gd name="T82" fmla="*/ 1 w 333"/>
                  <a:gd name="T83" fmla="*/ 2 h 394"/>
                  <a:gd name="T84" fmla="*/ 1 w 333"/>
                  <a:gd name="T85" fmla="*/ 2 h 394"/>
                  <a:gd name="T86" fmla="*/ 1 w 333"/>
                  <a:gd name="T87" fmla="*/ 2 h 394"/>
                  <a:gd name="T88" fmla="*/ 1 w 333"/>
                  <a:gd name="T89" fmla="*/ 2 h 394"/>
                  <a:gd name="T90" fmla="*/ 1 w 333"/>
                  <a:gd name="T91" fmla="*/ 2 h 394"/>
                  <a:gd name="T92" fmla="*/ 1 w 333"/>
                  <a:gd name="T93" fmla="*/ 2 h 39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3"/>
                  <a:gd name="T142" fmla="*/ 0 h 394"/>
                  <a:gd name="T143" fmla="*/ 333 w 333"/>
                  <a:gd name="T144" fmla="*/ 394 h 39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3" h="394">
                    <a:moveTo>
                      <a:pt x="333" y="0"/>
                    </a:moveTo>
                    <a:lnTo>
                      <a:pt x="299" y="1"/>
                    </a:lnTo>
                    <a:lnTo>
                      <a:pt x="266" y="5"/>
                    </a:lnTo>
                    <a:lnTo>
                      <a:pt x="234" y="10"/>
                    </a:lnTo>
                    <a:lnTo>
                      <a:pt x="204" y="17"/>
                    </a:lnTo>
                    <a:lnTo>
                      <a:pt x="174" y="25"/>
                    </a:lnTo>
                    <a:lnTo>
                      <a:pt x="147" y="35"/>
                    </a:lnTo>
                    <a:lnTo>
                      <a:pt x="121" y="47"/>
                    </a:lnTo>
                    <a:lnTo>
                      <a:pt x="97" y="59"/>
                    </a:lnTo>
                    <a:lnTo>
                      <a:pt x="75" y="73"/>
                    </a:lnTo>
                    <a:lnTo>
                      <a:pt x="57" y="89"/>
                    </a:lnTo>
                    <a:lnTo>
                      <a:pt x="48" y="96"/>
                    </a:lnTo>
                    <a:lnTo>
                      <a:pt x="40" y="104"/>
                    </a:lnTo>
                    <a:lnTo>
                      <a:pt x="33" y="112"/>
                    </a:lnTo>
                    <a:lnTo>
                      <a:pt x="26" y="121"/>
                    </a:lnTo>
                    <a:lnTo>
                      <a:pt x="20" y="131"/>
                    </a:lnTo>
                    <a:lnTo>
                      <a:pt x="15" y="140"/>
                    </a:lnTo>
                    <a:lnTo>
                      <a:pt x="11" y="149"/>
                    </a:lnTo>
                    <a:lnTo>
                      <a:pt x="7" y="158"/>
                    </a:lnTo>
                    <a:lnTo>
                      <a:pt x="4" y="167"/>
                    </a:lnTo>
                    <a:lnTo>
                      <a:pt x="1" y="177"/>
                    </a:lnTo>
                    <a:lnTo>
                      <a:pt x="0" y="187"/>
                    </a:lnTo>
                    <a:lnTo>
                      <a:pt x="0" y="196"/>
                    </a:lnTo>
                    <a:lnTo>
                      <a:pt x="0" y="207"/>
                    </a:lnTo>
                    <a:lnTo>
                      <a:pt x="1" y="217"/>
                    </a:lnTo>
                    <a:lnTo>
                      <a:pt x="4" y="227"/>
                    </a:lnTo>
                    <a:lnTo>
                      <a:pt x="7" y="236"/>
                    </a:lnTo>
                    <a:lnTo>
                      <a:pt x="11" y="245"/>
                    </a:lnTo>
                    <a:lnTo>
                      <a:pt x="15" y="254"/>
                    </a:lnTo>
                    <a:lnTo>
                      <a:pt x="20" y="263"/>
                    </a:lnTo>
                    <a:lnTo>
                      <a:pt x="26" y="272"/>
                    </a:lnTo>
                    <a:lnTo>
                      <a:pt x="33" y="282"/>
                    </a:lnTo>
                    <a:lnTo>
                      <a:pt x="40" y="289"/>
                    </a:lnTo>
                    <a:lnTo>
                      <a:pt x="48" y="297"/>
                    </a:lnTo>
                    <a:lnTo>
                      <a:pt x="57" y="305"/>
                    </a:lnTo>
                    <a:lnTo>
                      <a:pt x="66" y="313"/>
                    </a:lnTo>
                    <a:lnTo>
                      <a:pt x="75" y="321"/>
                    </a:lnTo>
                    <a:lnTo>
                      <a:pt x="87" y="328"/>
                    </a:lnTo>
                    <a:lnTo>
                      <a:pt x="97" y="335"/>
                    </a:lnTo>
                    <a:lnTo>
                      <a:pt x="121" y="347"/>
                    </a:lnTo>
                    <a:lnTo>
                      <a:pt x="147" y="359"/>
                    </a:lnTo>
                    <a:lnTo>
                      <a:pt x="174" y="369"/>
                    </a:lnTo>
                    <a:lnTo>
                      <a:pt x="204" y="377"/>
                    </a:lnTo>
                    <a:lnTo>
                      <a:pt x="234" y="384"/>
                    </a:lnTo>
                    <a:lnTo>
                      <a:pt x="266" y="389"/>
                    </a:lnTo>
                    <a:lnTo>
                      <a:pt x="299" y="393"/>
                    </a:lnTo>
                    <a:lnTo>
                      <a:pt x="333" y="394"/>
                    </a:lnTo>
                  </a:path>
                </a:pathLst>
              </a:custGeom>
              <a:noFill/>
              <a:ln w="7938">
                <a:solidFill>
                  <a:srgbClr val="000000"/>
                </a:solidFill>
                <a:prstDash val="solid"/>
                <a:round/>
                <a:headEnd/>
                <a:tailEnd/>
              </a:ln>
            </p:spPr>
            <p:txBody>
              <a:bodyPr/>
              <a:lstStyle/>
              <a:p>
                <a:endParaRPr lang="en-US"/>
              </a:p>
            </p:txBody>
          </p:sp>
          <p:sp>
            <p:nvSpPr>
              <p:cNvPr id="52555" name="Freeform 5814"/>
              <p:cNvSpPr>
                <a:spLocks/>
              </p:cNvSpPr>
              <p:nvPr/>
            </p:nvSpPr>
            <p:spPr bwMode="auto">
              <a:xfrm>
                <a:off x="3478" y="2582"/>
                <a:ext cx="18" cy="10"/>
              </a:xfrm>
              <a:custGeom>
                <a:avLst/>
                <a:gdLst>
                  <a:gd name="T0" fmla="*/ 0 w 107"/>
                  <a:gd name="T1" fmla="*/ 0 h 61"/>
                  <a:gd name="T2" fmla="*/ 0 w 107"/>
                  <a:gd name="T3" fmla="*/ 0 h 61"/>
                  <a:gd name="T4" fmla="*/ 0 w 107"/>
                  <a:gd name="T5" fmla="*/ 0 h 61"/>
                  <a:gd name="T6" fmla="*/ 0 w 107"/>
                  <a:gd name="T7" fmla="*/ 0 h 61"/>
                  <a:gd name="T8" fmla="*/ 0 w 107"/>
                  <a:gd name="T9" fmla="*/ 0 h 61"/>
                  <a:gd name="T10" fmla="*/ 0 w 107"/>
                  <a:gd name="T11" fmla="*/ 0 h 61"/>
                  <a:gd name="T12" fmla="*/ 0 w 107"/>
                  <a:gd name="T13" fmla="*/ 0 h 61"/>
                  <a:gd name="T14" fmla="*/ 0 w 107"/>
                  <a:gd name="T15" fmla="*/ 0 h 61"/>
                  <a:gd name="T16" fmla="*/ 0 w 107"/>
                  <a:gd name="T17" fmla="*/ 0 h 61"/>
                  <a:gd name="T18" fmla="*/ 0 w 107"/>
                  <a:gd name="T19" fmla="*/ 0 h 61"/>
                  <a:gd name="T20" fmla="*/ 1 w 107"/>
                  <a:gd name="T21" fmla="*/ 0 h 61"/>
                  <a:gd name="T22" fmla="*/ 1 w 107"/>
                  <a:gd name="T23" fmla="*/ 0 h 61"/>
                  <a:gd name="T24" fmla="*/ 1 w 107"/>
                  <a:gd name="T25" fmla="*/ 0 h 61"/>
                  <a:gd name="T26" fmla="*/ 1 w 107"/>
                  <a:gd name="T27" fmla="*/ 0 h 61"/>
                  <a:gd name="T28" fmla="*/ 1 w 107"/>
                  <a:gd name="T29" fmla="*/ 0 h 61"/>
                  <a:gd name="T30" fmla="*/ 1 w 107"/>
                  <a:gd name="T31" fmla="*/ 0 h 61"/>
                  <a:gd name="T32" fmla="*/ 1 w 107"/>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61"/>
                  <a:gd name="T53" fmla="*/ 107 w 107"/>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61">
                    <a:moveTo>
                      <a:pt x="0" y="61"/>
                    </a:moveTo>
                    <a:lnTo>
                      <a:pt x="11" y="60"/>
                    </a:lnTo>
                    <a:lnTo>
                      <a:pt x="22" y="59"/>
                    </a:lnTo>
                    <a:lnTo>
                      <a:pt x="32" y="58"/>
                    </a:lnTo>
                    <a:lnTo>
                      <a:pt x="41" y="55"/>
                    </a:lnTo>
                    <a:lnTo>
                      <a:pt x="50" y="53"/>
                    </a:lnTo>
                    <a:lnTo>
                      <a:pt x="59" y="50"/>
                    </a:lnTo>
                    <a:lnTo>
                      <a:pt x="67" y="46"/>
                    </a:lnTo>
                    <a:lnTo>
                      <a:pt x="75" y="43"/>
                    </a:lnTo>
                    <a:lnTo>
                      <a:pt x="82" y="38"/>
                    </a:lnTo>
                    <a:lnTo>
                      <a:pt x="87" y="34"/>
                    </a:lnTo>
                    <a:lnTo>
                      <a:pt x="93" y="28"/>
                    </a:lnTo>
                    <a:lnTo>
                      <a:pt x="98" y="24"/>
                    </a:lnTo>
                    <a:lnTo>
                      <a:pt x="101" y="18"/>
                    </a:lnTo>
                    <a:lnTo>
                      <a:pt x="103" y="12"/>
                    </a:lnTo>
                    <a:lnTo>
                      <a:pt x="106" y="5"/>
                    </a:lnTo>
                    <a:lnTo>
                      <a:pt x="107" y="0"/>
                    </a:lnTo>
                  </a:path>
                </a:pathLst>
              </a:custGeom>
              <a:noFill/>
              <a:ln w="7938">
                <a:solidFill>
                  <a:srgbClr val="000000"/>
                </a:solidFill>
                <a:prstDash val="solid"/>
                <a:round/>
                <a:headEnd/>
                <a:tailEnd/>
              </a:ln>
            </p:spPr>
            <p:txBody>
              <a:bodyPr/>
              <a:lstStyle/>
              <a:p>
                <a:endParaRPr lang="en-US"/>
              </a:p>
            </p:txBody>
          </p:sp>
          <p:sp>
            <p:nvSpPr>
              <p:cNvPr id="52556" name="Freeform 5815"/>
              <p:cNvSpPr>
                <a:spLocks/>
              </p:cNvSpPr>
              <p:nvPr/>
            </p:nvSpPr>
            <p:spPr bwMode="auto">
              <a:xfrm>
                <a:off x="3496" y="2551"/>
                <a:ext cx="44" cy="31"/>
              </a:xfrm>
              <a:custGeom>
                <a:avLst/>
                <a:gdLst>
                  <a:gd name="T0" fmla="*/ 1 w 262"/>
                  <a:gd name="T1" fmla="*/ 0 h 188"/>
                  <a:gd name="T2" fmla="*/ 1 w 262"/>
                  <a:gd name="T3" fmla="*/ 0 h 188"/>
                  <a:gd name="T4" fmla="*/ 1 w 262"/>
                  <a:gd name="T5" fmla="*/ 0 h 188"/>
                  <a:gd name="T6" fmla="*/ 1 w 262"/>
                  <a:gd name="T7" fmla="*/ 0 h 188"/>
                  <a:gd name="T8" fmla="*/ 1 w 262"/>
                  <a:gd name="T9" fmla="*/ 0 h 188"/>
                  <a:gd name="T10" fmla="*/ 1 w 262"/>
                  <a:gd name="T11" fmla="*/ 0 h 188"/>
                  <a:gd name="T12" fmla="*/ 1 w 262"/>
                  <a:gd name="T13" fmla="*/ 0 h 188"/>
                  <a:gd name="T14" fmla="*/ 1 w 262"/>
                  <a:gd name="T15" fmla="*/ 0 h 188"/>
                  <a:gd name="T16" fmla="*/ 0 w 262"/>
                  <a:gd name="T17" fmla="*/ 0 h 188"/>
                  <a:gd name="T18" fmla="*/ 0 w 262"/>
                  <a:gd name="T19" fmla="*/ 0 h 188"/>
                  <a:gd name="T20" fmla="*/ 0 w 262"/>
                  <a:gd name="T21" fmla="*/ 0 h 188"/>
                  <a:gd name="T22" fmla="*/ 0 w 262"/>
                  <a:gd name="T23" fmla="*/ 0 h 188"/>
                  <a:gd name="T24" fmla="*/ 0 w 262"/>
                  <a:gd name="T25" fmla="*/ 0 h 188"/>
                  <a:gd name="T26" fmla="*/ 0 w 262"/>
                  <a:gd name="T27" fmla="*/ 1 h 188"/>
                  <a:gd name="T28" fmla="*/ 0 w 262"/>
                  <a:gd name="T29" fmla="*/ 1 h 188"/>
                  <a:gd name="T30" fmla="*/ 0 w 262"/>
                  <a:gd name="T31" fmla="*/ 1 h 188"/>
                  <a:gd name="T32" fmla="*/ 0 w 262"/>
                  <a:gd name="T33" fmla="*/ 1 h 188"/>
                  <a:gd name="T34" fmla="*/ 0 w 262"/>
                  <a:gd name="T35" fmla="*/ 1 h 188"/>
                  <a:gd name="T36" fmla="*/ 0 w 262"/>
                  <a:gd name="T37" fmla="*/ 1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2"/>
                  <a:gd name="T58" fmla="*/ 0 h 188"/>
                  <a:gd name="T59" fmla="*/ 262 w 262"/>
                  <a:gd name="T60" fmla="*/ 188 h 1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2" h="188">
                    <a:moveTo>
                      <a:pt x="262" y="0"/>
                    </a:moveTo>
                    <a:lnTo>
                      <a:pt x="235" y="5"/>
                    </a:lnTo>
                    <a:lnTo>
                      <a:pt x="208" y="11"/>
                    </a:lnTo>
                    <a:lnTo>
                      <a:pt x="183" y="17"/>
                    </a:lnTo>
                    <a:lnTo>
                      <a:pt x="158" y="25"/>
                    </a:lnTo>
                    <a:lnTo>
                      <a:pt x="135" y="34"/>
                    </a:lnTo>
                    <a:lnTo>
                      <a:pt x="113" y="45"/>
                    </a:lnTo>
                    <a:lnTo>
                      <a:pt x="94" y="56"/>
                    </a:lnTo>
                    <a:lnTo>
                      <a:pt x="76" y="69"/>
                    </a:lnTo>
                    <a:lnTo>
                      <a:pt x="59" y="81"/>
                    </a:lnTo>
                    <a:lnTo>
                      <a:pt x="44" y="95"/>
                    </a:lnTo>
                    <a:lnTo>
                      <a:pt x="32" y="108"/>
                    </a:lnTo>
                    <a:lnTo>
                      <a:pt x="21" y="123"/>
                    </a:lnTo>
                    <a:lnTo>
                      <a:pt x="12" y="139"/>
                    </a:lnTo>
                    <a:lnTo>
                      <a:pt x="5" y="155"/>
                    </a:lnTo>
                    <a:lnTo>
                      <a:pt x="3" y="163"/>
                    </a:lnTo>
                    <a:lnTo>
                      <a:pt x="1" y="171"/>
                    </a:lnTo>
                    <a:lnTo>
                      <a:pt x="0" y="180"/>
                    </a:lnTo>
                    <a:lnTo>
                      <a:pt x="0" y="188"/>
                    </a:lnTo>
                  </a:path>
                </a:pathLst>
              </a:custGeom>
              <a:noFill/>
              <a:ln w="7938">
                <a:solidFill>
                  <a:srgbClr val="000000"/>
                </a:solidFill>
                <a:prstDash val="solid"/>
                <a:round/>
                <a:headEnd/>
                <a:tailEnd/>
              </a:ln>
            </p:spPr>
            <p:txBody>
              <a:bodyPr/>
              <a:lstStyle/>
              <a:p>
                <a:endParaRPr lang="en-US"/>
              </a:p>
            </p:txBody>
          </p:sp>
          <p:sp>
            <p:nvSpPr>
              <p:cNvPr id="52557" name="Freeform 5816"/>
              <p:cNvSpPr>
                <a:spLocks/>
              </p:cNvSpPr>
              <p:nvPr/>
            </p:nvSpPr>
            <p:spPr bwMode="auto">
              <a:xfrm>
                <a:off x="3540" y="2537"/>
                <a:ext cx="14" cy="14"/>
              </a:xfrm>
              <a:custGeom>
                <a:avLst/>
                <a:gdLst>
                  <a:gd name="T0" fmla="*/ 0 w 83"/>
                  <a:gd name="T1" fmla="*/ 0 h 82"/>
                  <a:gd name="T2" fmla="*/ 0 w 83"/>
                  <a:gd name="T3" fmla="*/ 0 h 82"/>
                  <a:gd name="T4" fmla="*/ 0 w 83"/>
                  <a:gd name="T5" fmla="*/ 0 h 82"/>
                  <a:gd name="T6" fmla="*/ 0 w 83"/>
                  <a:gd name="T7" fmla="*/ 0 h 82"/>
                  <a:gd name="T8" fmla="*/ 0 w 83"/>
                  <a:gd name="T9" fmla="*/ 0 h 82"/>
                  <a:gd name="T10" fmla="*/ 0 w 83"/>
                  <a:gd name="T11" fmla="*/ 0 h 82"/>
                  <a:gd name="T12" fmla="*/ 0 w 83"/>
                  <a:gd name="T13" fmla="*/ 0 h 82"/>
                  <a:gd name="T14" fmla="*/ 0 w 83"/>
                  <a:gd name="T15" fmla="*/ 0 h 82"/>
                  <a:gd name="T16" fmla="*/ 0 w 83"/>
                  <a:gd name="T17" fmla="*/ 0 h 82"/>
                  <a:gd name="T18" fmla="*/ 0 w 83"/>
                  <a:gd name="T19" fmla="*/ 0 h 82"/>
                  <a:gd name="T20" fmla="*/ 0 w 83"/>
                  <a:gd name="T21" fmla="*/ 0 h 82"/>
                  <a:gd name="T22" fmla="*/ 0 w 83"/>
                  <a:gd name="T23" fmla="*/ 0 h 82"/>
                  <a:gd name="T24" fmla="*/ 0 w 83"/>
                  <a:gd name="T25" fmla="*/ 0 h 82"/>
                  <a:gd name="T26" fmla="*/ 0 w 83"/>
                  <a:gd name="T27" fmla="*/ 0 h 82"/>
                  <a:gd name="T28" fmla="*/ 0 w 83"/>
                  <a:gd name="T29" fmla="*/ 0 h 82"/>
                  <a:gd name="T30" fmla="*/ 0 w 83"/>
                  <a:gd name="T31" fmla="*/ 0 h 82"/>
                  <a:gd name="T32" fmla="*/ 0 w 8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82"/>
                  <a:gd name="T53" fmla="*/ 83 w 8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82">
                    <a:moveTo>
                      <a:pt x="0" y="82"/>
                    </a:moveTo>
                    <a:lnTo>
                      <a:pt x="11" y="80"/>
                    </a:lnTo>
                    <a:lnTo>
                      <a:pt x="22" y="78"/>
                    </a:lnTo>
                    <a:lnTo>
                      <a:pt x="32" y="75"/>
                    </a:lnTo>
                    <a:lnTo>
                      <a:pt x="42" y="71"/>
                    </a:lnTo>
                    <a:lnTo>
                      <a:pt x="50" y="67"/>
                    </a:lnTo>
                    <a:lnTo>
                      <a:pt x="58" y="62"/>
                    </a:lnTo>
                    <a:lnTo>
                      <a:pt x="65" y="56"/>
                    </a:lnTo>
                    <a:lnTo>
                      <a:pt x="72" y="51"/>
                    </a:lnTo>
                    <a:lnTo>
                      <a:pt x="76" y="45"/>
                    </a:lnTo>
                    <a:lnTo>
                      <a:pt x="80" y="38"/>
                    </a:lnTo>
                    <a:lnTo>
                      <a:pt x="82" y="31"/>
                    </a:lnTo>
                    <a:lnTo>
                      <a:pt x="83" y="26"/>
                    </a:lnTo>
                    <a:lnTo>
                      <a:pt x="83" y="19"/>
                    </a:lnTo>
                    <a:lnTo>
                      <a:pt x="83" y="12"/>
                    </a:lnTo>
                    <a:lnTo>
                      <a:pt x="80" y="5"/>
                    </a:lnTo>
                    <a:lnTo>
                      <a:pt x="76" y="0"/>
                    </a:lnTo>
                  </a:path>
                </a:pathLst>
              </a:custGeom>
              <a:noFill/>
              <a:ln w="7938">
                <a:solidFill>
                  <a:srgbClr val="000000"/>
                </a:solidFill>
                <a:prstDash val="solid"/>
                <a:round/>
                <a:headEnd/>
                <a:tailEnd/>
              </a:ln>
            </p:spPr>
            <p:txBody>
              <a:bodyPr/>
              <a:lstStyle/>
              <a:p>
                <a:endParaRPr lang="en-US"/>
              </a:p>
            </p:txBody>
          </p:sp>
          <p:sp>
            <p:nvSpPr>
              <p:cNvPr id="52558" name="Freeform 5817"/>
              <p:cNvSpPr>
                <a:spLocks/>
              </p:cNvSpPr>
              <p:nvPr/>
            </p:nvSpPr>
            <p:spPr bwMode="auto">
              <a:xfrm>
                <a:off x="3547" y="2476"/>
                <a:ext cx="156" cy="61"/>
              </a:xfrm>
              <a:custGeom>
                <a:avLst/>
                <a:gdLst>
                  <a:gd name="T0" fmla="*/ 4 w 933"/>
                  <a:gd name="T1" fmla="*/ 1 h 366"/>
                  <a:gd name="T2" fmla="*/ 4 w 933"/>
                  <a:gd name="T3" fmla="*/ 1 h 366"/>
                  <a:gd name="T4" fmla="*/ 4 w 933"/>
                  <a:gd name="T5" fmla="*/ 1 h 366"/>
                  <a:gd name="T6" fmla="*/ 4 w 933"/>
                  <a:gd name="T7" fmla="*/ 1 h 366"/>
                  <a:gd name="T8" fmla="*/ 4 w 933"/>
                  <a:gd name="T9" fmla="*/ 1 h 366"/>
                  <a:gd name="T10" fmla="*/ 4 w 933"/>
                  <a:gd name="T11" fmla="*/ 1 h 366"/>
                  <a:gd name="T12" fmla="*/ 4 w 933"/>
                  <a:gd name="T13" fmla="*/ 1 h 366"/>
                  <a:gd name="T14" fmla="*/ 4 w 933"/>
                  <a:gd name="T15" fmla="*/ 1 h 366"/>
                  <a:gd name="T16" fmla="*/ 4 w 933"/>
                  <a:gd name="T17" fmla="*/ 0 h 366"/>
                  <a:gd name="T18" fmla="*/ 4 w 933"/>
                  <a:gd name="T19" fmla="*/ 0 h 366"/>
                  <a:gd name="T20" fmla="*/ 3 w 933"/>
                  <a:gd name="T21" fmla="*/ 0 h 366"/>
                  <a:gd name="T22" fmla="*/ 3 w 933"/>
                  <a:gd name="T23" fmla="*/ 0 h 366"/>
                  <a:gd name="T24" fmla="*/ 3 w 933"/>
                  <a:gd name="T25" fmla="*/ 0 h 366"/>
                  <a:gd name="T26" fmla="*/ 3 w 933"/>
                  <a:gd name="T27" fmla="*/ 0 h 366"/>
                  <a:gd name="T28" fmla="*/ 2 w 933"/>
                  <a:gd name="T29" fmla="*/ 0 h 366"/>
                  <a:gd name="T30" fmla="*/ 2 w 933"/>
                  <a:gd name="T31" fmla="*/ 0 h 366"/>
                  <a:gd name="T32" fmla="*/ 2 w 933"/>
                  <a:gd name="T33" fmla="*/ 0 h 366"/>
                  <a:gd name="T34" fmla="*/ 1 w 933"/>
                  <a:gd name="T35" fmla="*/ 0 h 366"/>
                  <a:gd name="T36" fmla="*/ 1 w 933"/>
                  <a:gd name="T37" fmla="*/ 0 h 366"/>
                  <a:gd name="T38" fmla="*/ 1 w 933"/>
                  <a:gd name="T39" fmla="*/ 0 h 366"/>
                  <a:gd name="T40" fmla="*/ 1 w 933"/>
                  <a:gd name="T41" fmla="*/ 0 h 366"/>
                  <a:gd name="T42" fmla="*/ 0 w 933"/>
                  <a:gd name="T43" fmla="*/ 1 h 366"/>
                  <a:gd name="T44" fmla="*/ 0 w 933"/>
                  <a:gd name="T45" fmla="*/ 1 h 366"/>
                  <a:gd name="T46" fmla="*/ 0 w 933"/>
                  <a:gd name="T47" fmla="*/ 1 h 366"/>
                  <a:gd name="T48" fmla="*/ 0 w 933"/>
                  <a:gd name="T49" fmla="*/ 1 h 366"/>
                  <a:gd name="T50" fmla="*/ 0 w 933"/>
                  <a:gd name="T51" fmla="*/ 1 h 366"/>
                  <a:gd name="T52" fmla="*/ 0 w 933"/>
                  <a:gd name="T53" fmla="*/ 1 h 366"/>
                  <a:gd name="T54" fmla="*/ 0 w 933"/>
                  <a:gd name="T55" fmla="*/ 1 h 366"/>
                  <a:gd name="T56" fmla="*/ 0 w 933"/>
                  <a:gd name="T57" fmla="*/ 1 h 366"/>
                  <a:gd name="T58" fmla="*/ 0 w 933"/>
                  <a:gd name="T59" fmla="*/ 2 h 366"/>
                  <a:gd name="T60" fmla="*/ 0 w 933"/>
                  <a:gd name="T61" fmla="*/ 2 h 366"/>
                  <a:gd name="T62" fmla="*/ 0 w 933"/>
                  <a:gd name="T63" fmla="*/ 2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3"/>
                  <a:gd name="T97" fmla="*/ 0 h 366"/>
                  <a:gd name="T98" fmla="*/ 933 w 933"/>
                  <a:gd name="T99" fmla="*/ 366 h 3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3" h="366">
                    <a:moveTo>
                      <a:pt x="928" y="307"/>
                    </a:moveTo>
                    <a:lnTo>
                      <a:pt x="930" y="296"/>
                    </a:lnTo>
                    <a:lnTo>
                      <a:pt x="932" y="286"/>
                    </a:lnTo>
                    <a:lnTo>
                      <a:pt x="933" y="276"/>
                    </a:lnTo>
                    <a:lnTo>
                      <a:pt x="933" y="266"/>
                    </a:lnTo>
                    <a:lnTo>
                      <a:pt x="932" y="255"/>
                    </a:lnTo>
                    <a:lnTo>
                      <a:pt x="930" y="245"/>
                    </a:lnTo>
                    <a:lnTo>
                      <a:pt x="929" y="235"/>
                    </a:lnTo>
                    <a:lnTo>
                      <a:pt x="926" y="225"/>
                    </a:lnTo>
                    <a:lnTo>
                      <a:pt x="924" y="215"/>
                    </a:lnTo>
                    <a:lnTo>
                      <a:pt x="919" y="204"/>
                    </a:lnTo>
                    <a:lnTo>
                      <a:pt x="915" y="195"/>
                    </a:lnTo>
                    <a:lnTo>
                      <a:pt x="910" y="185"/>
                    </a:lnTo>
                    <a:lnTo>
                      <a:pt x="898" y="167"/>
                    </a:lnTo>
                    <a:lnTo>
                      <a:pt x="883" y="148"/>
                    </a:lnTo>
                    <a:lnTo>
                      <a:pt x="866" y="131"/>
                    </a:lnTo>
                    <a:lnTo>
                      <a:pt x="846" y="114"/>
                    </a:lnTo>
                    <a:lnTo>
                      <a:pt x="826" y="98"/>
                    </a:lnTo>
                    <a:lnTo>
                      <a:pt x="802" y="83"/>
                    </a:lnTo>
                    <a:lnTo>
                      <a:pt x="777" y="68"/>
                    </a:lnTo>
                    <a:lnTo>
                      <a:pt x="749" y="56"/>
                    </a:lnTo>
                    <a:lnTo>
                      <a:pt x="720" y="43"/>
                    </a:lnTo>
                    <a:lnTo>
                      <a:pt x="689" y="33"/>
                    </a:lnTo>
                    <a:lnTo>
                      <a:pt x="656" y="23"/>
                    </a:lnTo>
                    <a:lnTo>
                      <a:pt x="623" y="16"/>
                    </a:lnTo>
                    <a:lnTo>
                      <a:pt x="589" y="9"/>
                    </a:lnTo>
                    <a:lnTo>
                      <a:pt x="555" y="5"/>
                    </a:lnTo>
                    <a:lnTo>
                      <a:pt x="519" y="2"/>
                    </a:lnTo>
                    <a:lnTo>
                      <a:pt x="484" y="0"/>
                    </a:lnTo>
                    <a:lnTo>
                      <a:pt x="449" y="0"/>
                    </a:lnTo>
                    <a:lnTo>
                      <a:pt x="415" y="1"/>
                    </a:lnTo>
                    <a:lnTo>
                      <a:pt x="380" y="5"/>
                    </a:lnTo>
                    <a:lnTo>
                      <a:pt x="346" y="9"/>
                    </a:lnTo>
                    <a:lnTo>
                      <a:pt x="313" y="15"/>
                    </a:lnTo>
                    <a:lnTo>
                      <a:pt x="280" y="23"/>
                    </a:lnTo>
                    <a:lnTo>
                      <a:pt x="248" y="32"/>
                    </a:lnTo>
                    <a:lnTo>
                      <a:pt x="217" y="42"/>
                    </a:lnTo>
                    <a:lnTo>
                      <a:pt x="188" y="53"/>
                    </a:lnTo>
                    <a:lnTo>
                      <a:pt x="159" y="67"/>
                    </a:lnTo>
                    <a:lnTo>
                      <a:pt x="133" y="82"/>
                    </a:lnTo>
                    <a:lnTo>
                      <a:pt x="109" y="97"/>
                    </a:lnTo>
                    <a:lnTo>
                      <a:pt x="87" y="112"/>
                    </a:lnTo>
                    <a:lnTo>
                      <a:pt x="67" y="129"/>
                    </a:lnTo>
                    <a:lnTo>
                      <a:pt x="50" y="148"/>
                    </a:lnTo>
                    <a:lnTo>
                      <a:pt x="36" y="166"/>
                    </a:lnTo>
                    <a:lnTo>
                      <a:pt x="30" y="176"/>
                    </a:lnTo>
                    <a:lnTo>
                      <a:pt x="24" y="185"/>
                    </a:lnTo>
                    <a:lnTo>
                      <a:pt x="19" y="194"/>
                    </a:lnTo>
                    <a:lnTo>
                      <a:pt x="14" y="204"/>
                    </a:lnTo>
                    <a:lnTo>
                      <a:pt x="11" y="215"/>
                    </a:lnTo>
                    <a:lnTo>
                      <a:pt x="7" y="224"/>
                    </a:lnTo>
                    <a:lnTo>
                      <a:pt x="5" y="234"/>
                    </a:lnTo>
                    <a:lnTo>
                      <a:pt x="3" y="244"/>
                    </a:lnTo>
                    <a:lnTo>
                      <a:pt x="2" y="254"/>
                    </a:lnTo>
                    <a:lnTo>
                      <a:pt x="0" y="265"/>
                    </a:lnTo>
                    <a:lnTo>
                      <a:pt x="0" y="275"/>
                    </a:lnTo>
                    <a:lnTo>
                      <a:pt x="2" y="285"/>
                    </a:lnTo>
                    <a:lnTo>
                      <a:pt x="3" y="295"/>
                    </a:lnTo>
                    <a:lnTo>
                      <a:pt x="5" y="305"/>
                    </a:lnTo>
                    <a:lnTo>
                      <a:pt x="7" y="316"/>
                    </a:lnTo>
                    <a:lnTo>
                      <a:pt x="11" y="325"/>
                    </a:lnTo>
                    <a:lnTo>
                      <a:pt x="15" y="335"/>
                    </a:lnTo>
                    <a:lnTo>
                      <a:pt x="20" y="345"/>
                    </a:lnTo>
                    <a:lnTo>
                      <a:pt x="25" y="355"/>
                    </a:lnTo>
                    <a:lnTo>
                      <a:pt x="31" y="366"/>
                    </a:lnTo>
                  </a:path>
                </a:pathLst>
              </a:custGeom>
              <a:noFill/>
              <a:ln w="7938">
                <a:solidFill>
                  <a:srgbClr val="000000"/>
                </a:solidFill>
                <a:prstDash val="solid"/>
                <a:round/>
                <a:headEnd/>
                <a:tailEnd/>
              </a:ln>
            </p:spPr>
            <p:txBody>
              <a:bodyPr/>
              <a:lstStyle/>
              <a:p>
                <a:endParaRPr lang="en-US"/>
              </a:p>
            </p:txBody>
          </p:sp>
          <p:sp>
            <p:nvSpPr>
              <p:cNvPr id="52559" name="Freeform 5818"/>
              <p:cNvSpPr>
                <a:spLocks/>
              </p:cNvSpPr>
              <p:nvPr/>
            </p:nvSpPr>
            <p:spPr bwMode="auto">
              <a:xfrm>
                <a:off x="3702" y="2527"/>
                <a:ext cx="20" cy="12"/>
              </a:xfrm>
              <a:custGeom>
                <a:avLst/>
                <a:gdLst>
                  <a:gd name="T0" fmla="*/ 0 w 124"/>
                  <a:gd name="T1" fmla="*/ 0 h 71"/>
                  <a:gd name="T2" fmla="*/ 0 w 124"/>
                  <a:gd name="T3" fmla="*/ 0 h 71"/>
                  <a:gd name="T4" fmla="*/ 0 w 124"/>
                  <a:gd name="T5" fmla="*/ 0 h 71"/>
                  <a:gd name="T6" fmla="*/ 0 w 124"/>
                  <a:gd name="T7" fmla="*/ 0 h 71"/>
                  <a:gd name="T8" fmla="*/ 0 w 124"/>
                  <a:gd name="T9" fmla="*/ 0 h 71"/>
                  <a:gd name="T10" fmla="*/ 0 w 124"/>
                  <a:gd name="T11" fmla="*/ 0 h 71"/>
                  <a:gd name="T12" fmla="*/ 0 w 124"/>
                  <a:gd name="T13" fmla="*/ 0 h 71"/>
                  <a:gd name="T14" fmla="*/ 0 w 124"/>
                  <a:gd name="T15" fmla="*/ 0 h 71"/>
                  <a:gd name="T16" fmla="*/ 0 w 124"/>
                  <a:gd name="T17" fmla="*/ 0 h 71"/>
                  <a:gd name="T18" fmla="*/ 0 w 124"/>
                  <a:gd name="T19" fmla="*/ 0 h 71"/>
                  <a:gd name="T20" fmla="*/ 0 w 124"/>
                  <a:gd name="T21" fmla="*/ 0 h 71"/>
                  <a:gd name="T22" fmla="*/ 0 w 124"/>
                  <a:gd name="T23" fmla="*/ 0 h 71"/>
                  <a:gd name="T24" fmla="*/ 0 w 124"/>
                  <a:gd name="T25" fmla="*/ 0 h 71"/>
                  <a:gd name="T26" fmla="*/ 0 w 124"/>
                  <a:gd name="T27" fmla="*/ 0 h 71"/>
                  <a:gd name="T28" fmla="*/ 0 w 124"/>
                  <a:gd name="T29" fmla="*/ 0 h 71"/>
                  <a:gd name="T30" fmla="*/ 0 w 124"/>
                  <a:gd name="T31" fmla="*/ 0 h 71"/>
                  <a:gd name="T32" fmla="*/ 0 w 12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4"/>
                  <a:gd name="T52" fmla="*/ 0 h 71"/>
                  <a:gd name="T53" fmla="*/ 124 w 12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4" h="71">
                    <a:moveTo>
                      <a:pt x="1" y="0"/>
                    </a:moveTo>
                    <a:lnTo>
                      <a:pt x="0" y="8"/>
                    </a:lnTo>
                    <a:lnTo>
                      <a:pt x="0" y="14"/>
                    </a:lnTo>
                    <a:lnTo>
                      <a:pt x="2" y="22"/>
                    </a:lnTo>
                    <a:lnTo>
                      <a:pt x="6" y="29"/>
                    </a:lnTo>
                    <a:lnTo>
                      <a:pt x="10" y="36"/>
                    </a:lnTo>
                    <a:lnTo>
                      <a:pt x="16" y="42"/>
                    </a:lnTo>
                    <a:lnTo>
                      <a:pt x="23" y="47"/>
                    </a:lnTo>
                    <a:lnTo>
                      <a:pt x="32" y="53"/>
                    </a:lnTo>
                    <a:lnTo>
                      <a:pt x="41" y="59"/>
                    </a:lnTo>
                    <a:lnTo>
                      <a:pt x="51" y="62"/>
                    </a:lnTo>
                    <a:lnTo>
                      <a:pt x="63" y="65"/>
                    </a:lnTo>
                    <a:lnTo>
                      <a:pt x="74" y="69"/>
                    </a:lnTo>
                    <a:lnTo>
                      <a:pt x="86" y="70"/>
                    </a:lnTo>
                    <a:lnTo>
                      <a:pt x="99" y="71"/>
                    </a:lnTo>
                    <a:lnTo>
                      <a:pt x="111" y="71"/>
                    </a:lnTo>
                    <a:lnTo>
                      <a:pt x="124" y="71"/>
                    </a:lnTo>
                  </a:path>
                </a:pathLst>
              </a:custGeom>
              <a:noFill/>
              <a:ln w="7938">
                <a:solidFill>
                  <a:srgbClr val="000000"/>
                </a:solidFill>
                <a:prstDash val="solid"/>
                <a:round/>
                <a:headEnd/>
                <a:tailEnd/>
              </a:ln>
            </p:spPr>
            <p:txBody>
              <a:bodyPr/>
              <a:lstStyle/>
              <a:p>
                <a:endParaRPr lang="en-US"/>
              </a:p>
            </p:txBody>
          </p:sp>
          <p:sp>
            <p:nvSpPr>
              <p:cNvPr id="52560" name="Freeform 5819"/>
              <p:cNvSpPr>
                <a:spLocks/>
              </p:cNvSpPr>
              <p:nvPr/>
            </p:nvSpPr>
            <p:spPr bwMode="auto">
              <a:xfrm>
                <a:off x="3706" y="2538"/>
                <a:ext cx="105" cy="90"/>
              </a:xfrm>
              <a:custGeom>
                <a:avLst/>
                <a:gdLst>
                  <a:gd name="T0" fmla="*/ 0 w 632"/>
                  <a:gd name="T1" fmla="*/ 3 h 537"/>
                  <a:gd name="T2" fmla="*/ 0 w 632"/>
                  <a:gd name="T3" fmla="*/ 3 h 537"/>
                  <a:gd name="T4" fmla="*/ 0 w 632"/>
                  <a:gd name="T5" fmla="*/ 3 h 537"/>
                  <a:gd name="T6" fmla="*/ 0 w 632"/>
                  <a:gd name="T7" fmla="*/ 3 h 537"/>
                  <a:gd name="T8" fmla="*/ 1 w 632"/>
                  <a:gd name="T9" fmla="*/ 3 h 537"/>
                  <a:gd name="T10" fmla="*/ 1 w 632"/>
                  <a:gd name="T11" fmla="*/ 3 h 537"/>
                  <a:gd name="T12" fmla="*/ 1 w 632"/>
                  <a:gd name="T13" fmla="*/ 3 h 537"/>
                  <a:gd name="T14" fmla="*/ 1 w 632"/>
                  <a:gd name="T15" fmla="*/ 3 h 537"/>
                  <a:gd name="T16" fmla="*/ 1 w 632"/>
                  <a:gd name="T17" fmla="*/ 3 h 537"/>
                  <a:gd name="T18" fmla="*/ 1 w 632"/>
                  <a:gd name="T19" fmla="*/ 3 h 537"/>
                  <a:gd name="T20" fmla="*/ 1 w 632"/>
                  <a:gd name="T21" fmla="*/ 2 h 537"/>
                  <a:gd name="T22" fmla="*/ 2 w 632"/>
                  <a:gd name="T23" fmla="*/ 2 h 537"/>
                  <a:gd name="T24" fmla="*/ 2 w 632"/>
                  <a:gd name="T25" fmla="*/ 2 h 537"/>
                  <a:gd name="T26" fmla="*/ 2 w 632"/>
                  <a:gd name="T27" fmla="*/ 2 h 537"/>
                  <a:gd name="T28" fmla="*/ 2 w 632"/>
                  <a:gd name="T29" fmla="*/ 2 h 537"/>
                  <a:gd name="T30" fmla="*/ 2 w 632"/>
                  <a:gd name="T31" fmla="*/ 2 h 537"/>
                  <a:gd name="T32" fmla="*/ 2 w 632"/>
                  <a:gd name="T33" fmla="*/ 2 h 537"/>
                  <a:gd name="T34" fmla="*/ 2 w 632"/>
                  <a:gd name="T35" fmla="*/ 2 h 537"/>
                  <a:gd name="T36" fmla="*/ 2 w 632"/>
                  <a:gd name="T37" fmla="*/ 2 h 537"/>
                  <a:gd name="T38" fmla="*/ 3 w 632"/>
                  <a:gd name="T39" fmla="*/ 2 h 537"/>
                  <a:gd name="T40" fmla="*/ 3 w 632"/>
                  <a:gd name="T41" fmla="*/ 2 h 537"/>
                  <a:gd name="T42" fmla="*/ 3 w 632"/>
                  <a:gd name="T43" fmla="*/ 2 h 537"/>
                  <a:gd name="T44" fmla="*/ 3 w 632"/>
                  <a:gd name="T45" fmla="*/ 2 h 537"/>
                  <a:gd name="T46" fmla="*/ 3 w 632"/>
                  <a:gd name="T47" fmla="*/ 2 h 537"/>
                  <a:gd name="T48" fmla="*/ 3 w 632"/>
                  <a:gd name="T49" fmla="*/ 2 h 537"/>
                  <a:gd name="T50" fmla="*/ 3 w 632"/>
                  <a:gd name="T51" fmla="*/ 2 h 537"/>
                  <a:gd name="T52" fmla="*/ 3 w 632"/>
                  <a:gd name="T53" fmla="*/ 2 h 537"/>
                  <a:gd name="T54" fmla="*/ 3 w 632"/>
                  <a:gd name="T55" fmla="*/ 2 h 537"/>
                  <a:gd name="T56" fmla="*/ 3 w 632"/>
                  <a:gd name="T57" fmla="*/ 1 h 537"/>
                  <a:gd name="T58" fmla="*/ 3 w 632"/>
                  <a:gd name="T59" fmla="*/ 1 h 537"/>
                  <a:gd name="T60" fmla="*/ 3 w 632"/>
                  <a:gd name="T61" fmla="*/ 1 h 537"/>
                  <a:gd name="T62" fmla="*/ 3 w 632"/>
                  <a:gd name="T63" fmla="*/ 1 h 537"/>
                  <a:gd name="T64" fmla="*/ 3 w 632"/>
                  <a:gd name="T65" fmla="*/ 1 h 537"/>
                  <a:gd name="T66" fmla="*/ 3 w 632"/>
                  <a:gd name="T67" fmla="*/ 1 h 537"/>
                  <a:gd name="T68" fmla="*/ 3 w 632"/>
                  <a:gd name="T69" fmla="*/ 1 h 537"/>
                  <a:gd name="T70" fmla="*/ 3 w 632"/>
                  <a:gd name="T71" fmla="*/ 1 h 537"/>
                  <a:gd name="T72" fmla="*/ 3 w 632"/>
                  <a:gd name="T73" fmla="*/ 1 h 537"/>
                  <a:gd name="T74" fmla="*/ 3 w 632"/>
                  <a:gd name="T75" fmla="*/ 1 h 537"/>
                  <a:gd name="T76" fmla="*/ 3 w 632"/>
                  <a:gd name="T77" fmla="*/ 1 h 537"/>
                  <a:gd name="T78" fmla="*/ 3 w 632"/>
                  <a:gd name="T79" fmla="*/ 1 h 537"/>
                  <a:gd name="T80" fmla="*/ 3 w 632"/>
                  <a:gd name="T81" fmla="*/ 1 h 537"/>
                  <a:gd name="T82" fmla="*/ 3 w 632"/>
                  <a:gd name="T83" fmla="*/ 1 h 537"/>
                  <a:gd name="T84" fmla="*/ 3 w 632"/>
                  <a:gd name="T85" fmla="*/ 1 h 537"/>
                  <a:gd name="T86" fmla="*/ 3 w 632"/>
                  <a:gd name="T87" fmla="*/ 1 h 537"/>
                  <a:gd name="T88" fmla="*/ 3 w 632"/>
                  <a:gd name="T89" fmla="*/ 1 h 537"/>
                  <a:gd name="T90" fmla="*/ 2 w 632"/>
                  <a:gd name="T91" fmla="*/ 1 h 537"/>
                  <a:gd name="T92" fmla="*/ 2 w 632"/>
                  <a:gd name="T93" fmla="*/ 1 h 537"/>
                  <a:gd name="T94" fmla="*/ 2 w 632"/>
                  <a:gd name="T95" fmla="*/ 1 h 537"/>
                  <a:gd name="T96" fmla="*/ 2 w 632"/>
                  <a:gd name="T97" fmla="*/ 0 h 537"/>
                  <a:gd name="T98" fmla="*/ 2 w 632"/>
                  <a:gd name="T99" fmla="*/ 0 h 537"/>
                  <a:gd name="T100" fmla="*/ 2 w 632"/>
                  <a:gd name="T101" fmla="*/ 0 h 537"/>
                  <a:gd name="T102" fmla="*/ 2 w 632"/>
                  <a:gd name="T103" fmla="*/ 0 h 537"/>
                  <a:gd name="T104" fmla="*/ 2 w 632"/>
                  <a:gd name="T105" fmla="*/ 0 h 537"/>
                  <a:gd name="T106" fmla="*/ 1 w 632"/>
                  <a:gd name="T107" fmla="*/ 0 h 537"/>
                  <a:gd name="T108" fmla="*/ 1 w 632"/>
                  <a:gd name="T109" fmla="*/ 0 h 537"/>
                  <a:gd name="T110" fmla="*/ 1 w 632"/>
                  <a:gd name="T111" fmla="*/ 0 h 537"/>
                  <a:gd name="T112" fmla="*/ 1 w 632"/>
                  <a:gd name="T113" fmla="*/ 0 h 537"/>
                  <a:gd name="T114" fmla="*/ 1 w 632"/>
                  <a:gd name="T115" fmla="*/ 0 h 537"/>
                  <a:gd name="T116" fmla="*/ 1 w 632"/>
                  <a:gd name="T117" fmla="*/ 0 h 537"/>
                  <a:gd name="T118" fmla="*/ 1 w 632"/>
                  <a:gd name="T119" fmla="*/ 0 h 537"/>
                  <a:gd name="T120" fmla="*/ 0 w 632"/>
                  <a:gd name="T121" fmla="*/ 0 h 5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2"/>
                  <a:gd name="T184" fmla="*/ 0 h 537"/>
                  <a:gd name="T185" fmla="*/ 632 w 632"/>
                  <a:gd name="T186" fmla="*/ 537 h 53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2" h="537">
                    <a:moveTo>
                      <a:pt x="0" y="520"/>
                    </a:moveTo>
                    <a:lnTo>
                      <a:pt x="35" y="526"/>
                    </a:lnTo>
                    <a:lnTo>
                      <a:pt x="69" y="531"/>
                    </a:lnTo>
                    <a:lnTo>
                      <a:pt x="104" y="534"/>
                    </a:lnTo>
                    <a:lnTo>
                      <a:pt x="139" y="537"/>
                    </a:lnTo>
                    <a:lnTo>
                      <a:pt x="175" y="537"/>
                    </a:lnTo>
                    <a:lnTo>
                      <a:pt x="210" y="536"/>
                    </a:lnTo>
                    <a:lnTo>
                      <a:pt x="245" y="533"/>
                    </a:lnTo>
                    <a:lnTo>
                      <a:pt x="279" y="529"/>
                    </a:lnTo>
                    <a:lnTo>
                      <a:pt x="312" y="524"/>
                    </a:lnTo>
                    <a:lnTo>
                      <a:pt x="345" y="516"/>
                    </a:lnTo>
                    <a:lnTo>
                      <a:pt x="377" y="508"/>
                    </a:lnTo>
                    <a:lnTo>
                      <a:pt x="407" y="498"/>
                    </a:lnTo>
                    <a:lnTo>
                      <a:pt x="437" y="487"/>
                    </a:lnTo>
                    <a:lnTo>
                      <a:pt x="465" y="474"/>
                    </a:lnTo>
                    <a:lnTo>
                      <a:pt x="493" y="461"/>
                    </a:lnTo>
                    <a:lnTo>
                      <a:pt x="518" y="446"/>
                    </a:lnTo>
                    <a:lnTo>
                      <a:pt x="540" y="429"/>
                    </a:lnTo>
                    <a:lnTo>
                      <a:pt x="561" y="412"/>
                    </a:lnTo>
                    <a:lnTo>
                      <a:pt x="578" y="395"/>
                    </a:lnTo>
                    <a:lnTo>
                      <a:pt x="594" y="376"/>
                    </a:lnTo>
                    <a:lnTo>
                      <a:pt x="600" y="366"/>
                    </a:lnTo>
                    <a:lnTo>
                      <a:pt x="606" y="357"/>
                    </a:lnTo>
                    <a:lnTo>
                      <a:pt x="612" y="347"/>
                    </a:lnTo>
                    <a:lnTo>
                      <a:pt x="616" y="338"/>
                    </a:lnTo>
                    <a:lnTo>
                      <a:pt x="621" y="328"/>
                    </a:lnTo>
                    <a:lnTo>
                      <a:pt x="624" y="318"/>
                    </a:lnTo>
                    <a:lnTo>
                      <a:pt x="628" y="309"/>
                    </a:lnTo>
                    <a:lnTo>
                      <a:pt x="630" y="298"/>
                    </a:lnTo>
                    <a:lnTo>
                      <a:pt x="631" y="288"/>
                    </a:lnTo>
                    <a:lnTo>
                      <a:pt x="632" y="278"/>
                    </a:lnTo>
                    <a:lnTo>
                      <a:pt x="632" y="268"/>
                    </a:lnTo>
                    <a:lnTo>
                      <a:pt x="632" y="257"/>
                    </a:lnTo>
                    <a:lnTo>
                      <a:pt x="631" y="248"/>
                    </a:lnTo>
                    <a:lnTo>
                      <a:pt x="630" y="238"/>
                    </a:lnTo>
                    <a:lnTo>
                      <a:pt x="628" y="228"/>
                    </a:lnTo>
                    <a:lnTo>
                      <a:pt x="624" y="218"/>
                    </a:lnTo>
                    <a:lnTo>
                      <a:pt x="621" y="208"/>
                    </a:lnTo>
                    <a:lnTo>
                      <a:pt x="616" y="197"/>
                    </a:lnTo>
                    <a:lnTo>
                      <a:pt x="612" y="188"/>
                    </a:lnTo>
                    <a:lnTo>
                      <a:pt x="606" y="178"/>
                    </a:lnTo>
                    <a:lnTo>
                      <a:pt x="599" y="169"/>
                    </a:lnTo>
                    <a:lnTo>
                      <a:pt x="592" y="159"/>
                    </a:lnTo>
                    <a:lnTo>
                      <a:pt x="585" y="150"/>
                    </a:lnTo>
                    <a:lnTo>
                      <a:pt x="577" y="141"/>
                    </a:lnTo>
                    <a:lnTo>
                      <a:pt x="558" y="122"/>
                    </a:lnTo>
                    <a:lnTo>
                      <a:pt x="537" y="105"/>
                    </a:lnTo>
                    <a:lnTo>
                      <a:pt x="514" y="89"/>
                    </a:lnTo>
                    <a:lnTo>
                      <a:pt x="490" y="75"/>
                    </a:lnTo>
                    <a:lnTo>
                      <a:pt x="464" y="61"/>
                    </a:lnTo>
                    <a:lnTo>
                      <a:pt x="436" y="49"/>
                    </a:lnTo>
                    <a:lnTo>
                      <a:pt x="406" y="37"/>
                    </a:lnTo>
                    <a:lnTo>
                      <a:pt x="377" y="28"/>
                    </a:lnTo>
                    <a:lnTo>
                      <a:pt x="345" y="19"/>
                    </a:lnTo>
                    <a:lnTo>
                      <a:pt x="312" y="12"/>
                    </a:lnTo>
                    <a:lnTo>
                      <a:pt x="278" y="7"/>
                    </a:lnTo>
                    <a:lnTo>
                      <a:pt x="244" y="3"/>
                    </a:lnTo>
                    <a:lnTo>
                      <a:pt x="209" y="0"/>
                    </a:lnTo>
                    <a:lnTo>
                      <a:pt x="172" y="0"/>
                    </a:lnTo>
                    <a:lnTo>
                      <a:pt x="137" y="0"/>
                    </a:lnTo>
                    <a:lnTo>
                      <a:pt x="101" y="2"/>
                    </a:lnTo>
                  </a:path>
                </a:pathLst>
              </a:custGeom>
              <a:noFill/>
              <a:ln w="7938">
                <a:solidFill>
                  <a:srgbClr val="000000"/>
                </a:solidFill>
                <a:prstDash val="solid"/>
                <a:round/>
                <a:headEnd/>
                <a:tailEnd/>
              </a:ln>
            </p:spPr>
            <p:txBody>
              <a:bodyPr/>
              <a:lstStyle/>
              <a:p>
                <a:endParaRPr lang="en-US"/>
              </a:p>
            </p:txBody>
          </p:sp>
          <p:sp>
            <p:nvSpPr>
              <p:cNvPr id="52561" name="Freeform 5820"/>
              <p:cNvSpPr>
                <a:spLocks/>
              </p:cNvSpPr>
              <p:nvPr/>
            </p:nvSpPr>
            <p:spPr bwMode="auto">
              <a:xfrm>
                <a:off x="3682" y="2624"/>
                <a:ext cx="24" cy="8"/>
              </a:xfrm>
              <a:custGeom>
                <a:avLst/>
                <a:gdLst>
                  <a:gd name="T0" fmla="*/ 1 w 144"/>
                  <a:gd name="T1" fmla="*/ 0 h 49"/>
                  <a:gd name="T2" fmla="*/ 1 w 144"/>
                  <a:gd name="T3" fmla="*/ 0 h 49"/>
                  <a:gd name="T4" fmla="*/ 0 w 144"/>
                  <a:gd name="T5" fmla="*/ 0 h 49"/>
                  <a:gd name="T6" fmla="*/ 0 w 144"/>
                  <a:gd name="T7" fmla="*/ 0 h 49"/>
                  <a:gd name="T8" fmla="*/ 0 w 144"/>
                  <a:gd name="T9" fmla="*/ 0 h 49"/>
                  <a:gd name="T10" fmla="*/ 0 w 144"/>
                  <a:gd name="T11" fmla="*/ 0 h 49"/>
                  <a:gd name="T12" fmla="*/ 0 w 144"/>
                  <a:gd name="T13" fmla="*/ 0 h 49"/>
                  <a:gd name="T14" fmla="*/ 0 w 144"/>
                  <a:gd name="T15" fmla="*/ 0 h 49"/>
                  <a:gd name="T16" fmla="*/ 0 w 144"/>
                  <a:gd name="T17" fmla="*/ 0 h 49"/>
                  <a:gd name="T18" fmla="*/ 0 w 144"/>
                  <a:gd name="T19" fmla="*/ 0 h 49"/>
                  <a:gd name="T20" fmla="*/ 0 w 144"/>
                  <a:gd name="T21" fmla="*/ 0 h 49"/>
                  <a:gd name="T22" fmla="*/ 0 w 144"/>
                  <a:gd name="T23" fmla="*/ 0 h 49"/>
                  <a:gd name="T24" fmla="*/ 0 w 144"/>
                  <a:gd name="T25" fmla="*/ 0 h 49"/>
                  <a:gd name="T26" fmla="*/ 0 w 144"/>
                  <a:gd name="T27" fmla="*/ 0 h 49"/>
                  <a:gd name="T28" fmla="*/ 0 w 144"/>
                  <a:gd name="T29" fmla="*/ 0 h 49"/>
                  <a:gd name="T30" fmla="*/ 0 w 144"/>
                  <a:gd name="T31" fmla="*/ 0 h 49"/>
                  <a:gd name="T32" fmla="*/ 0 w 144"/>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4"/>
                  <a:gd name="T52" fmla="*/ 0 h 49"/>
                  <a:gd name="T53" fmla="*/ 144 w 144"/>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4" h="49">
                    <a:moveTo>
                      <a:pt x="144" y="5"/>
                    </a:moveTo>
                    <a:lnTo>
                      <a:pt x="134" y="2"/>
                    </a:lnTo>
                    <a:lnTo>
                      <a:pt x="122" y="1"/>
                    </a:lnTo>
                    <a:lnTo>
                      <a:pt x="111" y="0"/>
                    </a:lnTo>
                    <a:lnTo>
                      <a:pt x="98" y="0"/>
                    </a:lnTo>
                    <a:lnTo>
                      <a:pt x="87" y="1"/>
                    </a:lnTo>
                    <a:lnTo>
                      <a:pt x="77" y="2"/>
                    </a:lnTo>
                    <a:lnTo>
                      <a:pt x="65" y="5"/>
                    </a:lnTo>
                    <a:lnTo>
                      <a:pt x="55" y="8"/>
                    </a:lnTo>
                    <a:lnTo>
                      <a:pt x="45" y="11"/>
                    </a:lnTo>
                    <a:lnTo>
                      <a:pt x="36" y="15"/>
                    </a:lnTo>
                    <a:lnTo>
                      <a:pt x="27" y="19"/>
                    </a:lnTo>
                    <a:lnTo>
                      <a:pt x="20" y="25"/>
                    </a:lnTo>
                    <a:lnTo>
                      <a:pt x="13" y="30"/>
                    </a:lnTo>
                    <a:lnTo>
                      <a:pt x="7" y="35"/>
                    </a:lnTo>
                    <a:lnTo>
                      <a:pt x="3" y="42"/>
                    </a:lnTo>
                    <a:lnTo>
                      <a:pt x="0" y="49"/>
                    </a:lnTo>
                  </a:path>
                </a:pathLst>
              </a:custGeom>
              <a:noFill/>
              <a:ln w="7938">
                <a:solidFill>
                  <a:srgbClr val="000000"/>
                </a:solidFill>
                <a:prstDash val="solid"/>
                <a:round/>
                <a:headEnd/>
                <a:tailEnd/>
              </a:ln>
            </p:spPr>
            <p:txBody>
              <a:bodyPr/>
              <a:lstStyle/>
              <a:p>
                <a:endParaRPr lang="en-US"/>
              </a:p>
            </p:txBody>
          </p:sp>
          <p:sp>
            <p:nvSpPr>
              <p:cNvPr id="52562" name="Freeform 5821"/>
              <p:cNvSpPr>
                <a:spLocks/>
              </p:cNvSpPr>
              <p:nvPr/>
            </p:nvSpPr>
            <p:spPr bwMode="auto">
              <a:xfrm>
                <a:off x="3628" y="2632"/>
                <a:ext cx="54" cy="26"/>
              </a:xfrm>
              <a:custGeom>
                <a:avLst/>
                <a:gdLst>
                  <a:gd name="T0" fmla="*/ 0 w 324"/>
                  <a:gd name="T1" fmla="*/ 1 h 151"/>
                  <a:gd name="T2" fmla="*/ 0 w 324"/>
                  <a:gd name="T3" fmla="*/ 1 h 151"/>
                  <a:gd name="T4" fmla="*/ 0 w 324"/>
                  <a:gd name="T5" fmla="*/ 1 h 151"/>
                  <a:gd name="T6" fmla="*/ 0 w 324"/>
                  <a:gd name="T7" fmla="*/ 1 h 151"/>
                  <a:gd name="T8" fmla="*/ 0 w 324"/>
                  <a:gd name="T9" fmla="*/ 1 h 151"/>
                  <a:gd name="T10" fmla="*/ 1 w 324"/>
                  <a:gd name="T11" fmla="*/ 1 h 151"/>
                  <a:gd name="T12" fmla="*/ 1 w 324"/>
                  <a:gd name="T13" fmla="*/ 1 h 151"/>
                  <a:gd name="T14" fmla="*/ 1 w 324"/>
                  <a:gd name="T15" fmla="*/ 1 h 151"/>
                  <a:gd name="T16" fmla="*/ 1 w 324"/>
                  <a:gd name="T17" fmla="*/ 1 h 151"/>
                  <a:gd name="T18" fmla="*/ 1 w 324"/>
                  <a:gd name="T19" fmla="*/ 1 h 151"/>
                  <a:gd name="T20" fmla="*/ 1 w 324"/>
                  <a:gd name="T21" fmla="*/ 1 h 151"/>
                  <a:gd name="T22" fmla="*/ 1 w 324"/>
                  <a:gd name="T23" fmla="*/ 0 h 151"/>
                  <a:gd name="T24" fmla="*/ 1 w 324"/>
                  <a:gd name="T25" fmla="*/ 0 h 151"/>
                  <a:gd name="T26" fmla="*/ 1 w 324"/>
                  <a:gd name="T27" fmla="*/ 0 h 151"/>
                  <a:gd name="T28" fmla="*/ 1 w 324"/>
                  <a:gd name="T29" fmla="*/ 0 h 151"/>
                  <a:gd name="T30" fmla="*/ 2 w 324"/>
                  <a:gd name="T31" fmla="*/ 0 h 151"/>
                  <a:gd name="T32" fmla="*/ 2 w 324"/>
                  <a:gd name="T33" fmla="*/ 0 h 1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4"/>
                  <a:gd name="T52" fmla="*/ 0 h 151"/>
                  <a:gd name="T53" fmla="*/ 324 w 324"/>
                  <a:gd name="T54" fmla="*/ 151 h 1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4" h="151">
                    <a:moveTo>
                      <a:pt x="0" y="151"/>
                    </a:moveTo>
                    <a:lnTo>
                      <a:pt x="28" y="150"/>
                    </a:lnTo>
                    <a:lnTo>
                      <a:pt x="57" y="147"/>
                    </a:lnTo>
                    <a:lnTo>
                      <a:pt x="84" y="144"/>
                    </a:lnTo>
                    <a:lnTo>
                      <a:pt x="111" y="138"/>
                    </a:lnTo>
                    <a:lnTo>
                      <a:pt x="136" y="133"/>
                    </a:lnTo>
                    <a:lnTo>
                      <a:pt x="161" y="125"/>
                    </a:lnTo>
                    <a:lnTo>
                      <a:pt x="184" y="117"/>
                    </a:lnTo>
                    <a:lnTo>
                      <a:pt x="207" y="107"/>
                    </a:lnTo>
                    <a:lnTo>
                      <a:pt x="227" y="96"/>
                    </a:lnTo>
                    <a:lnTo>
                      <a:pt x="246" y="85"/>
                    </a:lnTo>
                    <a:lnTo>
                      <a:pt x="265" y="73"/>
                    </a:lnTo>
                    <a:lnTo>
                      <a:pt x="280" y="60"/>
                    </a:lnTo>
                    <a:lnTo>
                      <a:pt x="294" y="45"/>
                    </a:lnTo>
                    <a:lnTo>
                      <a:pt x="305" y="31"/>
                    </a:lnTo>
                    <a:lnTo>
                      <a:pt x="316" y="16"/>
                    </a:lnTo>
                    <a:lnTo>
                      <a:pt x="324" y="0"/>
                    </a:lnTo>
                  </a:path>
                </a:pathLst>
              </a:custGeom>
              <a:noFill/>
              <a:ln w="7938">
                <a:solidFill>
                  <a:srgbClr val="000000"/>
                </a:solidFill>
                <a:prstDash val="solid"/>
                <a:round/>
                <a:headEnd/>
                <a:tailEnd/>
              </a:ln>
            </p:spPr>
            <p:txBody>
              <a:bodyPr/>
              <a:lstStyle/>
              <a:p>
                <a:endParaRPr lang="en-US"/>
              </a:p>
            </p:txBody>
          </p:sp>
          <p:sp>
            <p:nvSpPr>
              <p:cNvPr id="52563" name="Freeform 5822"/>
              <p:cNvSpPr>
                <a:spLocks/>
              </p:cNvSpPr>
              <p:nvPr/>
            </p:nvSpPr>
            <p:spPr bwMode="auto">
              <a:xfrm>
                <a:off x="3610" y="2658"/>
                <a:ext cx="18" cy="10"/>
              </a:xfrm>
              <a:custGeom>
                <a:avLst/>
                <a:gdLst>
                  <a:gd name="T0" fmla="*/ 1 w 107"/>
                  <a:gd name="T1" fmla="*/ 0 h 61"/>
                  <a:gd name="T2" fmla="*/ 1 w 107"/>
                  <a:gd name="T3" fmla="*/ 0 h 61"/>
                  <a:gd name="T4" fmla="*/ 0 w 107"/>
                  <a:gd name="T5" fmla="*/ 0 h 61"/>
                  <a:gd name="T6" fmla="*/ 0 w 107"/>
                  <a:gd name="T7" fmla="*/ 0 h 61"/>
                  <a:gd name="T8" fmla="*/ 0 w 107"/>
                  <a:gd name="T9" fmla="*/ 0 h 61"/>
                  <a:gd name="T10" fmla="*/ 0 w 107"/>
                  <a:gd name="T11" fmla="*/ 0 h 61"/>
                  <a:gd name="T12" fmla="*/ 0 w 107"/>
                  <a:gd name="T13" fmla="*/ 0 h 61"/>
                  <a:gd name="T14" fmla="*/ 0 w 107"/>
                  <a:gd name="T15" fmla="*/ 0 h 61"/>
                  <a:gd name="T16" fmla="*/ 0 w 107"/>
                  <a:gd name="T17" fmla="*/ 0 h 61"/>
                  <a:gd name="T18" fmla="*/ 0 w 107"/>
                  <a:gd name="T19" fmla="*/ 0 h 61"/>
                  <a:gd name="T20" fmla="*/ 0 w 107"/>
                  <a:gd name="T21" fmla="*/ 0 h 61"/>
                  <a:gd name="T22" fmla="*/ 0 w 107"/>
                  <a:gd name="T23" fmla="*/ 0 h 61"/>
                  <a:gd name="T24" fmla="*/ 0 w 107"/>
                  <a:gd name="T25" fmla="*/ 0 h 61"/>
                  <a:gd name="T26" fmla="*/ 0 w 107"/>
                  <a:gd name="T27" fmla="*/ 0 h 61"/>
                  <a:gd name="T28" fmla="*/ 0 w 107"/>
                  <a:gd name="T29" fmla="*/ 0 h 61"/>
                  <a:gd name="T30" fmla="*/ 0 w 107"/>
                  <a:gd name="T31" fmla="*/ 0 h 61"/>
                  <a:gd name="T32" fmla="*/ 0 w 107"/>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7"/>
                  <a:gd name="T52" fmla="*/ 0 h 61"/>
                  <a:gd name="T53" fmla="*/ 107 w 107"/>
                  <a:gd name="T54" fmla="*/ 61 h 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7" h="61">
                    <a:moveTo>
                      <a:pt x="107" y="0"/>
                    </a:moveTo>
                    <a:lnTo>
                      <a:pt x="96" y="1"/>
                    </a:lnTo>
                    <a:lnTo>
                      <a:pt x="85" y="2"/>
                    </a:lnTo>
                    <a:lnTo>
                      <a:pt x="75" y="3"/>
                    </a:lnTo>
                    <a:lnTo>
                      <a:pt x="66" y="6"/>
                    </a:lnTo>
                    <a:lnTo>
                      <a:pt x="57" y="8"/>
                    </a:lnTo>
                    <a:lnTo>
                      <a:pt x="48" y="11"/>
                    </a:lnTo>
                    <a:lnTo>
                      <a:pt x="40" y="15"/>
                    </a:lnTo>
                    <a:lnTo>
                      <a:pt x="32" y="18"/>
                    </a:lnTo>
                    <a:lnTo>
                      <a:pt x="25" y="23"/>
                    </a:lnTo>
                    <a:lnTo>
                      <a:pt x="19" y="27"/>
                    </a:lnTo>
                    <a:lnTo>
                      <a:pt x="14" y="33"/>
                    </a:lnTo>
                    <a:lnTo>
                      <a:pt x="9" y="37"/>
                    </a:lnTo>
                    <a:lnTo>
                      <a:pt x="6" y="43"/>
                    </a:lnTo>
                    <a:lnTo>
                      <a:pt x="4" y="49"/>
                    </a:lnTo>
                    <a:lnTo>
                      <a:pt x="1" y="55"/>
                    </a:lnTo>
                    <a:lnTo>
                      <a:pt x="0" y="61"/>
                    </a:lnTo>
                  </a:path>
                </a:pathLst>
              </a:custGeom>
              <a:noFill/>
              <a:ln w="7938">
                <a:solidFill>
                  <a:srgbClr val="000000"/>
                </a:solidFill>
                <a:prstDash val="solid"/>
                <a:round/>
                <a:headEnd/>
                <a:tailEnd/>
              </a:ln>
            </p:spPr>
            <p:txBody>
              <a:bodyPr/>
              <a:lstStyle/>
              <a:p>
                <a:endParaRPr lang="en-US"/>
              </a:p>
            </p:txBody>
          </p:sp>
          <p:sp>
            <p:nvSpPr>
              <p:cNvPr id="52564" name="Freeform 5823"/>
              <p:cNvSpPr>
                <a:spLocks/>
              </p:cNvSpPr>
              <p:nvPr/>
            </p:nvSpPr>
            <p:spPr bwMode="auto">
              <a:xfrm>
                <a:off x="3650" y="2468"/>
                <a:ext cx="65" cy="24"/>
              </a:xfrm>
              <a:custGeom>
                <a:avLst/>
                <a:gdLst>
                  <a:gd name="T0" fmla="*/ 0 w 388"/>
                  <a:gd name="T1" fmla="*/ 0 h 148"/>
                  <a:gd name="T2" fmla="*/ 0 w 388"/>
                  <a:gd name="T3" fmla="*/ 0 h 148"/>
                  <a:gd name="T4" fmla="*/ 0 w 388"/>
                  <a:gd name="T5" fmla="*/ 0 h 148"/>
                  <a:gd name="T6" fmla="*/ 0 w 388"/>
                  <a:gd name="T7" fmla="*/ 0 h 148"/>
                  <a:gd name="T8" fmla="*/ 1 w 388"/>
                  <a:gd name="T9" fmla="*/ 0 h 148"/>
                  <a:gd name="T10" fmla="*/ 1 w 388"/>
                  <a:gd name="T11" fmla="*/ 0 h 148"/>
                  <a:gd name="T12" fmla="*/ 1 w 388"/>
                  <a:gd name="T13" fmla="*/ 0 h 148"/>
                  <a:gd name="T14" fmla="*/ 1 w 388"/>
                  <a:gd name="T15" fmla="*/ 0 h 148"/>
                  <a:gd name="T16" fmla="*/ 1 w 388"/>
                  <a:gd name="T17" fmla="*/ 0 h 148"/>
                  <a:gd name="T18" fmla="*/ 1 w 388"/>
                  <a:gd name="T19" fmla="*/ 0 h 148"/>
                  <a:gd name="T20" fmla="*/ 1 w 388"/>
                  <a:gd name="T21" fmla="*/ 0 h 148"/>
                  <a:gd name="T22" fmla="*/ 1 w 388"/>
                  <a:gd name="T23" fmla="*/ 0 h 148"/>
                  <a:gd name="T24" fmla="*/ 2 w 388"/>
                  <a:gd name="T25" fmla="*/ 0 h 148"/>
                  <a:gd name="T26" fmla="*/ 2 w 388"/>
                  <a:gd name="T27" fmla="*/ 0 h 148"/>
                  <a:gd name="T28" fmla="*/ 2 w 388"/>
                  <a:gd name="T29" fmla="*/ 0 h 148"/>
                  <a:gd name="T30" fmla="*/ 2 w 388"/>
                  <a:gd name="T31" fmla="*/ 0 h 148"/>
                  <a:gd name="T32" fmla="*/ 2 w 388"/>
                  <a:gd name="T33" fmla="*/ 1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8"/>
                  <a:gd name="T52" fmla="*/ 0 h 148"/>
                  <a:gd name="T53" fmla="*/ 388 w 388"/>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8" h="148">
                    <a:moveTo>
                      <a:pt x="0" y="0"/>
                    </a:moveTo>
                    <a:lnTo>
                      <a:pt x="26" y="4"/>
                    </a:lnTo>
                    <a:lnTo>
                      <a:pt x="52" y="7"/>
                    </a:lnTo>
                    <a:lnTo>
                      <a:pt x="78" y="12"/>
                    </a:lnTo>
                    <a:lnTo>
                      <a:pt x="104" y="17"/>
                    </a:lnTo>
                    <a:lnTo>
                      <a:pt x="129" y="23"/>
                    </a:lnTo>
                    <a:lnTo>
                      <a:pt x="155" y="30"/>
                    </a:lnTo>
                    <a:lnTo>
                      <a:pt x="180" y="38"/>
                    </a:lnTo>
                    <a:lnTo>
                      <a:pt x="205" y="46"/>
                    </a:lnTo>
                    <a:lnTo>
                      <a:pt x="230" y="55"/>
                    </a:lnTo>
                    <a:lnTo>
                      <a:pt x="254" y="65"/>
                    </a:lnTo>
                    <a:lnTo>
                      <a:pt x="278" y="76"/>
                    </a:lnTo>
                    <a:lnTo>
                      <a:pt x="302" y="89"/>
                    </a:lnTo>
                    <a:lnTo>
                      <a:pt x="325" y="101"/>
                    </a:lnTo>
                    <a:lnTo>
                      <a:pt x="346" y="116"/>
                    </a:lnTo>
                    <a:lnTo>
                      <a:pt x="368" y="131"/>
                    </a:lnTo>
                    <a:lnTo>
                      <a:pt x="388" y="148"/>
                    </a:lnTo>
                  </a:path>
                </a:pathLst>
              </a:custGeom>
              <a:noFill/>
              <a:ln w="7938">
                <a:solidFill>
                  <a:srgbClr val="000000"/>
                </a:solidFill>
                <a:prstDash val="solid"/>
                <a:round/>
                <a:headEnd/>
                <a:tailEnd/>
              </a:ln>
            </p:spPr>
            <p:txBody>
              <a:bodyPr/>
              <a:lstStyle/>
              <a:p>
                <a:endParaRPr lang="en-US"/>
              </a:p>
            </p:txBody>
          </p:sp>
          <p:sp>
            <p:nvSpPr>
              <p:cNvPr id="52565" name="Freeform 5824"/>
              <p:cNvSpPr>
                <a:spLocks/>
              </p:cNvSpPr>
              <p:nvPr/>
            </p:nvSpPr>
            <p:spPr bwMode="auto">
              <a:xfrm>
                <a:off x="3561" y="2470"/>
                <a:ext cx="34" cy="10"/>
              </a:xfrm>
              <a:custGeom>
                <a:avLst/>
                <a:gdLst>
                  <a:gd name="T0" fmla="*/ 0 w 208"/>
                  <a:gd name="T1" fmla="*/ 0 h 59"/>
                  <a:gd name="T2" fmla="*/ 0 w 208"/>
                  <a:gd name="T3" fmla="*/ 0 h 59"/>
                  <a:gd name="T4" fmla="*/ 0 w 208"/>
                  <a:gd name="T5" fmla="*/ 0 h 59"/>
                  <a:gd name="T6" fmla="*/ 0 w 208"/>
                  <a:gd name="T7" fmla="*/ 0 h 59"/>
                  <a:gd name="T8" fmla="*/ 0 w 208"/>
                  <a:gd name="T9" fmla="*/ 0 h 59"/>
                  <a:gd name="T10" fmla="*/ 0 w 208"/>
                  <a:gd name="T11" fmla="*/ 0 h 59"/>
                  <a:gd name="T12" fmla="*/ 1 w 208"/>
                  <a:gd name="T13" fmla="*/ 0 h 59"/>
                  <a:gd name="T14" fmla="*/ 1 w 208"/>
                  <a:gd name="T15" fmla="*/ 0 h 59"/>
                  <a:gd name="T16" fmla="*/ 1 w 208"/>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59"/>
                  <a:gd name="T29" fmla="*/ 208 w 208"/>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59">
                    <a:moveTo>
                      <a:pt x="0" y="59"/>
                    </a:moveTo>
                    <a:lnTo>
                      <a:pt x="26" y="49"/>
                    </a:lnTo>
                    <a:lnTo>
                      <a:pt x="51" y="40"/>
                    </a:lnTo>
                    <a:lnTo>
                      <a:pt x="77" y="32"/>
                    </a:lnTo>
                    <a:lnTo>
                      <a:pt x="103" y="24"/>
                    </a:lnTo>
                    <a:lnTo>
                      <a:pt x="129" y="17"/>
                    </a:lnTo>
                    <a:lnTo>
                      <a:pt x="156" y="10"/>
                    </a:lnTo>
                    <a:lnTo>
                      <a:pt x="182" y="4"/>
                    </a:lnTo>
                    <a:lnTo>
                      <a:pt x="208" y="0"/>
                    </a:lnTo>
                  </a:path>
                </a:pathLst>
              </a:custGeom>
              <a:noFill/>
              <a:ln w="7938">
                <a:solidFill>
                  <a:srgbClr val="000000"/>
                </a:solidFill>
                <a:prstDash val="solid"/>
                <a:round/>
                <a:headEnd/>
                <a:tailEnd/>
              </a:ln>
            </p:spPr>
            <p:txBody>
              <a:bodyPr/>
              <a:lstStyle/>
              <a:p>
                <a:endParaRPr lang="en-US"/>
              </a:p>
            </p:txBody>
          </p:sp>
          <p:sp>
            <p:nvSpPr>
              <p:cNvPr id="52566" name="Freeform 5825"/>
              <p:cNvSpPr>
                <a:spLocks/>
              </p:cNvSpPr>
              <p:nvPr/>
            </p:nvSpPr>
            <p:spPr bwMode="auto">
              <a:xfrm>
                <a:off x="3825" y="2614"/>
                <a:ext cx="15" cy="18"/>
              </a:xfrm>
              <a:custGeom>
                <a:avLst/>
                <a:gdLst>
                  <a:gd name="T0" fmla="*/ 1 w 89"/>
                  <a:gd name="T1" fmla="*/ 0 h 110"/>
                  <a:gd name="T2" fmla="*/ 0 w 89"/>
                  <a:gd name="T3" fmla="*/ 0 h 110"/>
                  <a:gd name="T4" fmla="*/ 0 w 89"/>
                  <a:gd name="T5" fmla="*/ 0 h 110"/>
                  <a:gd name="T6" fmla="*/ 0 w 89"/>
                  <a:gd name="T7" fmla="*/ 0 h 110"/>
                  <a:gd name="T8" fmla="*/ 0 w 89"/>
                  <a:gd name="T9" fmla="*/ 0 h 110"/>
                  <a:gd name="T10" fmla="*/ 0 w 89"/>
                  <a:gd name="T11" fmla="*/ 0 h 110"/>
                  <a:gd name="T12" fmla="*/ 0 w 89"/>
                  <a:gd name="T13" fmla="*/ 0 h 110"/>
                  <a:gd name="T14" fmla="*/ 0 w 89"/>
                  <a:gd name="T15" fmla="*/ 0 h 110"/>
                  <a:gd name="T16" fmla="*/ 0 w 89"/>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110"/>
                  <a:gd name="T29" fmla="*/ 89 w 89"/>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110">
                    <a:moveTo>
                      <a:pt x="89" y="0"/>
                    </a:moveTo>
                    <a:lnTo>
                      <a:pt x="81" y="16"/>
                    </a:lnTo>
                    <a:lnTo>
                      <a:pt x="71" y="30"/>
                    </a:lnTo>
                    <a:lnTo>
                      <a:pt x="61" y="45"/>
                    </a:lnTo>
                    <a:lnTo>
                      <a:pt x="49" y="60"/>
                    </a:lnTo>
                    <a:lnTo>
                      <a:pt x="38" y="72"/>
                    </a:lnTo>
                    <a:lnTo>
                      <a:pt x="26" y="86"/>
                    </a:lnTo>
                    <a:lnTo>
                      <a:pt x="12" y="99"/>
                    </a:lnTo>
                    <a:lnTo>
                      <a:pt x="0" y="110"/>
                    </a:lnTo>
                  </a:path>
                </a:pathLst>
              </a:custGeom>
              <a:noFill/>
              <a:ln w="7938">
                <a:solidFill>
                  <a:srgbClr val="000000"/>
                </a:solidFill>
                <a:prstDash val="solid"/>
                <a:round/>
                <a:headEnd/>
                <a:tailEnd/>
              </a:ln>
            </p:spPr>
            <p:txBody>
              <a:bodyPr/>
              <a:lstStyle/>
              <a:p>
                <a:endParaRPr lang="en-US"/>
              </a:p>
            </p:txBody>
          </p:sp>
          <p:sp>
            <p:nvSpPr>
              <p:cNvPr id="52567" name="Freeform 5826"/>
              <p:cNvSpPr>
                <a:spLocks/>
              </p:cNvSpPr>
              <p:nvPr/>
            </p:nvSpPr>
            <p:spPr bwMode="auto">
              <a:xfrm>
                <a:off x="3832" y="2563"/>
                <a:ext cx="11" cy="20"/>
              </a:xfrm>
              <a:custGeom>
                <a:avLst/>
                <a:gdLst>
                  <a:gd name="T0" fmla="*/ 0 w 68"/>
                  <a:gd name="T1" fmla="*/ 0 h 120"/>
                  <a:gd name="T2" fmla="*/ 0 w 68"/>
                  <a:gd name="T3" fmla="*/ 0 h 120"/>
                  <a:gd name="T4" fmla="*/ 0 w 68"/>
                  <a:gd name="T5" fmla="*/ 0 h 120"/>
                  <a:gd name="T6" fmla="*/ 0 w 68"/>
                  <a:gd name="T7" fmla="*/ 0 h 120"/>
                  <a:gd name="T8" fmla="*/ 0 w 68"/>
                  <a:gd name="T9" fmla="*/ 0 h 120"/>
                  <a:gd name="T10" fmla="*/ 0 w 68"/>
                  <a:gd name="T11" fmla="*/ 0 h 120"/>
                  <a:gd name="T12" fmla="*/ 0 w 68"/>
                  <a:gd name="T13" fmla="*/ 1 h 120"/>
                  <a:gd name="T14" fmla="*/ 0 w 68"/>
                  <a:gd name="T15" fmla="*/ 1 h 120"/>
                  <a:gd name="T16" fmla="*/ 0 w 68"/>
                  <a:gd name="T17" fmla="*/ 1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120"/>
                  <a:gd name="T29" fmla="*/ 68 w 68"/>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120">
                    <a:moveTo>
                      <a:pt x="0" y="0"/>
                    </a:moveTo>
                    <a:lnTo>
                      <a:pt x="12" y="13"/>
                    </a:lnTo>
                    <a:lnTo>
                      <a:pt x="22" y="28"/>
                    </a:lnTo>
                    <a:lnTo>
                      <a:pt x="32" y="42"/>
                    </a:lnTo>
                    <a:lnTo>
                      <a:pt x="41" y="56"/>
                    </a:lnTo>
                    <a:lnTo>
                      <a:pt x="49" y="72"/>
                    </a:lnTo>
                    <a:lnTo>
                      <a:pt x="57" y="87"/>
                    </a:lnTo>
                    <a:lnTo>
                      <a:pt x="63" y="104"/>
                    </a:lnTo>
                    <a:lnTo>
                      <a:pt x="68" y="120"/>
                    </a:lnTo>
                  </a:path>
                </a:pathLst>
              </a:custGeom>
              <a:noFill/>
              <a:ln w="7938">
                <a:solidFill>
                  <a:srgbClr val="000000"/>
                </a:solidFill>
                <a:prstDash val="solid"/>
                <a:round/>
                <a:headEnd/>
                <a:tailEnd/>
              </a:ln>
            </p:spPr>
            <p:txBody>
              <a:bodyPr/>
              <a:lstStyle/>
              <a:p>
                <a:endParaRPr lang="en-US"/>
              </a:p>
            </p:txBody>
          </p:sp>
          <p:sp>
            <p:nvSpPr>
              <p:cNvPr id="52568" name="Freeform 5827"/>
              <p:cNvSpPr>
                <a:spLocks/>
              </p:cNvSpPr>
              <p:nvPr/>
            </p:nvSpPr>
            <p:spPr bwMode="auto">
              <a:xfrm>
                <a:off x="3628" y="2657"/>
                <a:ext cx="0" cy="1"/>
              </a:xfrm>
              <a:custGeom>
                <a:avLst/>
                <a:gdLst>
                  <a:gd name="T0" fmla="*/ 1 h 2"/>
                  <a:gd name="T1" fmla="*/ 0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path>
                </a:pathLst>
              </a:custGeom>
              <a:noFill/>
              <a:ln w="7938">
                <a:solidFill>
                  <a:srgbClr val="000000"/>
                </a:solidFill>
                <a:prstDash val="solid"/>
                <a:round/>
                <a:headEnd/>
                <a:tailEnd/>
              </a:ln>
            </p:spPr>
            <p:txBody>
              <a:bodyPr/>
              <a:lstStyle/>
              <a:p>
                <a:endParaRPr lang="en-US"/>
              </a:p>
            </p:txBody>
          </p:sp>
          <p:sp>
            <p:nvSpPr>
              <p:cNvPr id="52569" name="Freeform 5828"/>
              <p:cNvSpPr>
                <a:spLocks/>
              </p:cNvSpPr>
              <p:nvPr/>
            </p:nvSpPr>
            <p:spPr bwMode="auto">
              <a:xfrm>
                <a:off x="4090" y="2357"/>
                <a:ext cx="22" cy="11"/>
              </a:xfrm>
              <a:custGeom>
                <a:avLst/>
                <a:gdLst>
                  <a:gd name="T0" fmla="*/ 1 w 132"/>
                  <a:gd name="T1" fmla="*/ 0 h 70"/>
                  <a:gd name="T2" fmla="*/ 0 w 132"/>
                  <a:gd name="T3" fmla="*/ 0 h 70"/>
                  <a:gd name="T4" fmla="*/ 0 w 132"/>
                  <a:gd name="T5" fmla="*/ 0 h 70"/>
                  <a:gd name="T6" fmla="*/ 0 w 132"/>
                  <a:gd name="T7" fmla="*/ 0 h 70"/>
                  <a:gd name="T8" fmla="*/ 0 w 132"/>
                  <a:gd name="T9" fmla="*/ 0 h 70"/>
                  <a:gd name="T10" fmla="*/ 0 60000 65536"/>
                  <a:gd name="T11" fmla="*/ 0 60000 65536"/>
                  <a:gd name="T12" fmla="*/ 0 60000 65536"/>
                  <a:gd name="T13" fmla="*/ 0 60000 65536"/>
                  <a:gd name="T14" fmla="*/ 0 60000 65536"/>
                  <a:gd name="T15" fmla="*/ 0 w 132"/>
                  <a:gd name="T16" fmla="*/ 0 h 70"/>
                  <a:gd name="T17" fmla="*/ 132 w 132"/>
                  <a:gd name="T18" fmla="*/ 70 h 70"/>
                </a:gdLst>
                <a:ahLst/>
                <a:cxnLst>
                  <a:cxn ang="T10">
                    <a:pos x="T0" y="T1"/>
                  </a:cxn>
                  <a:cxn ang="T11">
                    <a:pos x="T2" y="T3"/>
                  </a:cxn>
                  <a:cxn ang="T12">
                    <a:pos x="T4" y="T5"/>
                  </a:cxn>
                  <a:cxn ang="T13">
                    <a:pos x="T6" y="T7"/>
                  </a:cxn>
                  <a:cxn ang="T14">
                    <a:pos x="T8" y="T9"/>
                  </a:cxn>
                </a:cxnLst>
                <a:rect l="T15" t="T16" r="T17" b="T18"/>
                <a:pathLst>
                  <a:path w="132" h="70">
                    <a:moveTo>
                      <a:pt x="132" y="0"/>
                    </a:moveTo>
                    <a:lnTo>
                      <a:pt x="99" y="18"/>
                    </a:lnTo>
                    <a:lnTo>
                      <a:pt x="66" y="35"/>
                    </a:lnTo>
                    <a:lnTo>
                      <a:pt x="33" y="53"/>
                    </a:lnTo>
                    <a:lnTo>
                      <a:pt x="0" y="70"/>
                    </a:lnTo>
                  </a:path>
                </a:pathLst>
              </a:custGeom>
              <a:noFill/>
              <a:ln w="7938">
                <a:solidFill>
                  <a:srgbClr val="000000"/>
                </a:solidFill>
                <a:prstDash val="solid"/>
                <a:round/>
                <a:headEnd/>
                <a:tailEnd/>
              </a:ln>
            </p:spPr>
            <p:txBody>
              <a:bodyPr/>
              <a:lstStyle/>
              <a:p>
                <a:endParaRPr lang="en-US"/>
              </a:p>
            </p:txBody>
          </p:sp>
          <p:sp>
            <p:nvSpPr>
              <p:cNvPr id="52570" name="Freeform 5829"/>
              <p:cNvSpPr>
                <a:spLocks/>
              </p:cNvSpPr>
              <p:nvPr/>
            </p:nvSpPr>
            <p:spPr bwMode="auto">
              <a:xfrm>
                <a:off x="3952" y="2507"/>
                <a:ext cx="171" cy="73"/>
              </a:xfrm>
              <a:custGeom>
                <a:avLst/>
                <a:gdLst>
                  <a:gd name="T0" fmla="*/ 0 w 1024"/>
                  <a:gd name="T1" fmla="*/ 2 h 437"/>
                  <a:gd name="T2" fmla="*/ 0 w 1024"/>
                  <a:gd name="T3" fmla="*/ 2 h 437"/>
                  <a:gd name="T4" fmla="*/ 0 w 1024"/>
                  <a:gd name="T5" fmla="*/ 2 h 437"/>
                  <a:gd name="T6" fmla="*/ 1 w 1024"/>
                  <a:gd name="T7" fmla="*/ 2 h 437"/>
                  <a:gd name="T8" fmla="*/ 1 w 1024"/>
                  <a:gd name="T9" fmla="*/ 2 h 437"/>
                  <a:gd name="T10" fmla="*/ 1 w 1024"/>
                  <a:gd name="T11" fmla="*/ 2 h 437"/>
                  <a:gd name="T12" fmla="*/ 1 w 1024"/>
                  <a:gd name="T13" fmla="*/ 2 h 437"/>
                  <a:gd name="T14" fmla="*/ 1 w 1024"/>
                  <a:gd name="T15" fmla="*/ 2 h 437"/>
                  <a:gd name="T16" fmla="*/ 1 w 1024"/>
                  <a:gd name="T17" fmla="*/ 2 h 437"/>
                  <a:gd name="T18" fmla="*/ 1 w 1024"/>
                  <a:gd name="T19" fmla="*/ 2 h 437"/>
                  <a:gd name="T20" fmla="*/ 2 w 1024"/>
                  <a:gd name="T21" fmla="*/ 2 h 437"/>
                  <a:gd name="T22" fmla="*/ 2 w 1024"/>
                  <a:gd name="T23" fmla="*/ 2 h 437"/>
                  <a:gd name="T24" fmla="*/ 2 w 1024"/>
                  <a:gd name="T25" fmla="*/ 2 h 437"/>
                  <a:gd name="T26" fmla="*/ 2 w 1024"/>
                  <a:gd name="T27" fmla="*/ 2 h 437"/>
                  <a:gd name="T28" fmla="*/ 2 w 1024"/>
                  <a:gd name="T29" fmla="*/ 2 h 437"/>
                  <a:gd name="T30" fmla="*/ 2 w 1024"/>
                  <a:gd name="T31" fmla="*/ 2 h 437"/>
                  <a:gd name="T32" fmla="*/ 2 w 1024"/>
                  <a:gd name="T33" fmla="*/ 2 h 437"/>
                  <a:gd name="T34" fmla="*/ 2 w 1024"/>
                  <a:gd name="T35" fmla="*/ 2 h 437"/>
                  <a:gd name="T36" fmla="*/ 3 w 1024"/>
                  <a:gd name="T37" fmla="*/ 2 h 437"/>
                  <a:gd name="T38" fmla="*/ 3 w 1024"/>
                  <a:gd name="T39" fmla="*/ 2 h 437"/>
                  <a:gd name="T40" fmla="*/ 3 w 1024"/>
                  <a:gd name="T41" fmla="*/ 2 h 437"/>
                  <a:gd name="T42" fmla="*/ 3 w 1024"/>
                  <a:gd name="T43" fmla="*/ 2 h 437"/>
                  <a:gd name="T44" fmla="*/ 3 w 1024"/>
                  <a:gd name="T45" fmla="*/ 2 h 437"/>
                  <a:gd name="T46" fmla="*/ 3 w 1024"/>
                  <a:gd name="T47" fmla="*/ 1 h 437"/>
                  <a:gd name="T48" fmla="*/ 3 w 1024"/>
                  <a:gd name="T49" fmla="*/ 1 h 437"/>
                  <a:gd name="T50" fmla="*/ 3 w 1024"/>
                  <a:gd name="T51" fmla="*/ 1 h 437"/>
                  <a:gd name="T52" fmla="*/ 3 w 1024"/>
                  <a:gd name="T53" fmla="*/ 1 h 437"/>
                  <a:gd name="T54" fmla="*/ 4 w 1024"/>
                  <a:gd name="T55" fmla="*/ 1 h 437"/>
                  <a:gd name="T56" fmla="*/ 4 w 1024"/>
                  <a:gd name="T57" fmla="*/ 1 h 437"/>
                  <a:gd name="T58" fmla="*/ 4 w 1024"/>
                  <a:gd name="T59" fmla="*/ 1 h 437"/>
                  <a:gd name="T60" fmla="*/ 4 w 1024"/>
                  <a:gd name="T61" fmla="*/ 1 h 437"/>
                  <a:gd name="T62" fmla="*/ 4 w 1024"/>
                  <a:gd name="T63" fmla="*/ 1 h 437"/>
                  <a:gd name="T64" fmla="*/ 4 w 1024"/>
                  <a:gd name="T65" fmla="*/ 1 h 437"/>
                  <a:gd name="T66" fmla="*/ 4 w 1024"/>
                  <a:gd name="T67" fmla="*/ 1 h 437"/>
                  <a:gd name="T68" fmla="*/ 4 w 1024"/>
                  <a:gd name="T69" fmla="*/ 1 h 437"/>
                  <a:gd name="T70" fmla="*/ 4 w 1024"/>
                  <a:gd name="T71" fmla="*/ 1 h 437"/>
                  <a:gd name="T72" fmla="*/ 4 w 1024"/>
                  <a:gd name="T73" fmla="*/ 1 h 437"/>
                  <a:gd name="T74" fmla="*/ 4 w 1024"/>
                  <a:gd name="T75" fmla="*/ 1 h 437"/>
                  <a:gd name="T76" fmla="*/ 5 w 1024"/>
                  <a:gd name="T77" fmla="*/ 1 h 437"/>
                  <a:gd name="T78" fmla="*/ 5 w 1024"/>
                  <a:gd name="T79" fmla="*/ 0 h 437"/>
                  <a:gd name="T80" fmla="*/ 5 w 1024"/>
                  <a:gd name="T81" fmla="*/ 0 h 437"/>
                  <a:gd name="T82" fmla="*/ 5 w 1024"/>
                  <a:gd name="T83" fmla="*/ 0 h 437"/>
                  <a:gd name="T84" fmla="*/ 5 w 1024"/>
                  <a:gd name="T85" fmla="*/ 0 h 437"/>
                  <a:gd name="T86" fmla="*/ 5 w 1024"/>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24"/>
                  <a:gd name="T133" fmla="*/ 0 h 437"/>
                  <a:gd name="T134" fmla="*/ 1024 w 1024"/>
                  <a:gd name="T135" fmla="*/ 437 h 4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24" h="437">
                    <a:moveTo>
                      <a:pt x="0" y="437"/>
                    </a:moveTo>
                    <a:lnTo>
                      <a:pt x="16" y="436"/>
                    </a:lnTo>
                    <a:lnTo>
                      <a:pt x="32" y="436"/>
                    </a:lnTo>
                    <a:lnTo>
                      <a:pt x="47" y="435"/>
                    </a:lnTo>
                    <a:lnTo>
                      <a:pt x="63" y="435"/>
                    </a:lnTo>
                    <a:lnTo>
                      <a:pt x="78" y="434"/>
                    </a:lnTo>
                    <a:lnTo>
                      <a:pt x="94" y="433"/>
                    </a:lnTo>
                    <a:lnTo>
                      <a:pt x="108" y="432"/>
                    </a:lnTo>
                    <a:lnTo>
                      <a:pt x="123" y="431"/>
                    </a:lnTo>
                    <a:lnTo>
                      <a:pt x="139" y="429"/>
                    </a:lnTo>
                    <a:lnTo>
                      <a:pt x="154" y="428"/>
                    </a:lnTo>
                    <a:lnTo>
                      <a:pt x="169" y="426"/>
                    </a:lnTo>
                    <a:lnTo>
                      <a:pt x="183" y="425"/>
                    </a:lnTo>
                    <a:lnTo>
                      <a:pt x="198" y="423"/>
                    </a:lnTo>
                    <a:lnTo>
                      <a:pt x="213" y="421"/>
                    </a:lnTo>
                    <a:lnTo>
                      <a:pt x="228" y="419"/>
                    </a:lnTo>
                    <a:lnTo>
                      <a:pt x="242" y="417"/>
                    </a:lnTo>
                    <a:lnTo>
                      <a:pt x="257" y="415"/>
                    </a:lnTo>
                    <a:lnTo>
                      <a:pt x="272" y="412"/>
                    </a:lnTo>
                    <a:lnTo>
                      <a:pt x="287" y="410"/>
                    </a:lnTo>
                    <a:lnTo>
                      <a:pt x="301" y="408"/>
                    </a:lnTo>
                    <a:lnTo>
                      <a:pt x="315" y="406"/>
                    </a:lnTo>
                    <a:lnTo>
                      <a:pt x="330" y="402"/>
                    </a:lnTo>
                    <a:lnTo>
                      <a:pt x="345" y="400"/>
                    </a:lnTo>
                    <a:lnTo>
                      <a:pt x="358" y="397"/>
                    </a:lnTo>
                    <a:lnTo>
                      <a:pt x="373" y="393"/>
                    </a:lnTo>
                    <a:lnTo>
                      <a:pt x="387" y="390"/>
                    </a:lnTo>
                    <a:lnTo>
                      <a:pt x="400" y="386"/>
                    </a:lnTo>
                    <a:lnTo>
                      <a:pt x="415" y="383"/>
                    </a:lnTo>
                    <a:lnTo>
                      <a:pt x="429" y="379"/>
                    </a:lnTo>
                    <a:lnTo>
                      <a:pt x="442" y="376"/>
                    </a:lnTo>
                    <a:lnTo>
                      <a:pt x="456" y="373"/>
                    </a:lnTo>
                    <a:lnTo>
                      <a:pt x="469" y="368"/>
                    </a:lnTo>
                    <a:lnTo>
                      <a:pt x="483" y="365"/>
                    </a:lnTo>
                    <a:lnTo>
                      <a:pt x="497" y="360"/>
                    </a:lnTo>
                    <a:lnTo>
                      <a:pt x="509" y="357"/>
                    </a:lnTo>
                    <a:lnTo>
                      <a:pt x="523" y="352"/>
                    </a:lnTo>
                    <a:lnTo>
                      <a:pt x="535" y="348"/>
                    </a:lnTo>
                    <a:lnTo>
                      <a:pt x="549" y="343"/>
                    </a:lnTo>
                    <a:lnTo>
                      <a:pt x="561" y="339"/>
                    </a:lnTo>
                    <a:lnTo>
                      <a:pt x="574" y="334"/>
                    </a:lnTo>
                    <a:lnTo>
                      <a:pt x="586" y="330"/>
                    </a:lnTo>
                    <a:lnTo>
                      <a:pt x="599" y="324"/>
                    </a:lnTo>
                    <a:lnTo>
                      <a:pt x="611" y="319"/>
                    </a:lnTo>
                    <a:lnTo>
                      <a:pt x="624" y="314"/>
                    </a:lnTo>
                    <a:lnTo>
                      <a:pt x="635" y="309"/>
                    </a:lnTo>
                    <a:lnTo>
                      <a:pt x="648" y="303"/>
                    </a:lnTo>
                    <a:lnTo>
                      <a:pt x="659" y="298"/>
                    </a:lnTo>
                    <a:lnTo>
                      <a:pt x="672" y="292"/>
                    </a:lnTo>
                    <a:lnTo>
                      <a:pt x="683" y="286"/>
                    </a:lnTo>
                    <a:lnTo>
                      <a:pt x="694" y="281"/>
                    </a:lnTo>
                    <a:lnTo>
                      <a:pt x="706" y="275"/>
                    </a:lnTo>
                    <a:lnTo>
                      <a:pt x="717" y="269"/>
                    </a:lnTo>
                    <a:lnTo>
                      <a:pt x="728" y="264"/>
                    </a:lnTo>
                    <a:lnTo>
                      <a:pt x="739" y="257"/>
                    </a:lnTo>
                    <a:lnTo>
                      <a:pt x="750" y="251"/>
                    </a:lnTo>
                    <a:lnTo>
                      <a:pt x="761" y="244"/>
                    </a:lnTo>
                    <a:lnTo>
                      <a:pt x="771" y="239"/>
                    </a:lnTo>
                    <a:lnTo>
                      <a:pt x="782" y="232"/>
                    </a:lnTo>
                    <a:lnTo>
                      <a:pt x="792" y="225"/>
                    </a:lnTo>
                    <a:lnTo>
                      <a:pt x="802" y="218"/>
                    </a:lnTo>
                    <a:lnTo>
                      <a:pt x="812" y="212"/>
                    </a:lnTo>
                    <a:lnTo>
                      <a:pt x="823" y="205"/>
                    </a:lnTo>
                    <a:lnTo>
                      <a:pt x="832" y="198"/>
                    </a:lnTo>
                    <a:lnTo>
                      <a:pt x="842" y="191"/>
                    </a:lnTo>
                    <a:lnTo>
                      <a:pt x="851" y="184"/>
                    </a:lnTo>
                    <a:lnTo>
                      <a:pt x="860" y="176"/>
                    </a:lnTo>
                    <a:lnTo>
                      <a:pt x="869" y="170"/>
                    </a:lnTo>
                    <a:lnTo>
                      <a:pt x="878" y="163"/>
                    </a:lnTo>
                    <a:lnTo>
                      <a:pt x="887" y="155"/>
                    </a:lnTo>
                    <a:lnTo>
                      <a:pt x="895" y="147"/>
                    </a:lnTo>
                    <a:lnTo>
                      <a:pt x="904" y="140"/>
                    </a:lnTo>
                    <a:lnTo>
                      <a:pt x="912" y="132"/>
                    </a:lnTo>
                    <a:lnTo>
                      <a:pt x="920" y="124"/>
                    </a:lnTo>
                    <a:lnTo>
                      <a:pt x="928" y="116"/>
                    </a:lnTo>
                    <a:lnTo>
                      <a:pt x="936" y="109"/>
                    </a:lnTo>
                    <a:lnTo>
                      <a:pt x="944" y="101"/>
                    </a:lnTo>
                    <a:lnTo>
                      <a:pt x="952" y="93"/>
                    </a:lnTo>
                    <a:lnTo>
                      <a:pt x="959" y="84"/>
                    </a:lnTo>
                    <a:lnTo>
                      <a:pt x="966" y="76"/>
                    </a:lnTo>
                    <a:lnTo>
                      <a:pt x="974" y="68"/>
                    </a:lnTo>
                    <a:lnTo>
                      <a:pt x="980" y="61"/>
                    </a:lnTo>
                    <a:lnTo>
                      <a:pt x="987" y="51"/>
                    </a:lnTo>
                    <a:lnTo>
                      <a:pt x="993" y="44"/>
                    </a:lnTo>
                    <a:lnTo>
                      <a:pt x="1000" y="34"/>
                    </a:lnTo>
                    <a:lnTo>
                      <a:pt x="1005" y="26"/>
                    </a:lnTo>
                    <a:lnTo>
                      <a:pt x="1012" y="17"/>
                    </a:lnTo>
                    <a:lnTo>
                      <a:pt x="1018" y="9"/>
                    </a:lnTo>
                    <a:lnTo>
                      <a:pt x="1024" y="0"/>
                    </a:lnTo>
                  </a:path>
                </a:pathLst>
              </a:custGeom>
              <a:noFill/>
              <a:ln w="7938">
                <a:solidFill>
                  <a:srgbClr val="000000"/>
                </a:solidFill>
                <a:prstDash val="solid"/>
                <a:round/>
                <a:headEnd/>
                <a:tailEnd/>
              </a:ln>
            </p:spPr>
            <p:txBody>
              <a:bodyPr/>
              <a:lstStyle/>
              <a:p>
                <a:endParaRPr lang="en-US"/>
              </a:p>
            </p:txBody>
          </p:sp>
          <p:sp>
            <p:nvSpPr>
              <p:cNvPr id="52571" name="Freeform 5830"/>
              <p:cNvSpPr>
                <a:spLocks/>
              </p:cNvSpPr>
              <p:nvPr/>
            </p:nvSpPr>
            <p:spPr bwMode="auto">
              <a:xfrm>
                <a:off x="3330" y="2612"/>
                <a:ext cx="16" cy="9"/>
              </a:xfrm>
              <a:custGeom>
                <a:avLst/>
                <a:gdLst>
                  <a:gd name="T0" fmla="*/ 0 w 95"/>
                  <a:gd name="T1" fmla="*/ 0 h 55"/>
                  <a:gd name="T2" fmla="*/ 0 w 95"/>
                  <a:gd name="T3" fmla="*/ 0 h 55"/>
                  <a:gd name="T4" fmla="*/ 0 w 95"/>
                  <a:gd name="T5" fmla="*/ 0 h 55"/>
                  <a:gd name="T6" fmla="*/ 0 w 95"/>
                  <a:gd name="T7" fmla="*/ 0 h 55"/>
                  <a:gd name="T8" fmla="*/ 0 w 95"/>
                  <a:gd name="T9" fmla="*/ 0 h 55"/>
                  <a:gd name="T10" fmla="*/ 0 w 95"/>
                  <a:gd name="T11" fmla="*/ 0 h 55"/>
                  <a:gd name="T12" fmla="*/ 0 w 95"/>
                  <a:gd name="T13" fmla="*/ 0 h 55"/>
                  <a:gd name="T14" fmla="*/ 0 w 95"/>
                  <a:gd name="T15" fmla="*/ 0 h 55"/>
                  <a:gd name="T16" fmla="*/ 0 w 95"/>
                  <a:gd name="T17" fmla="*/ 0 h 55"/>
                  <a:gd name="T18" fmla="*/ 0 w 95"/>
                  <a:gd name="T19" fmla="*/ 0 h 55"/>
                  <a:gd name="T20" fmla="*/ 0 w 95"/>
                  <a:gd name="T21" fmla="*/ 0 h 55"/>
                  <a:gd name="T22" fmla="*/ 0 w 95"/>
                  <a:gd name="T23" fmla="*/ 0 h 55"/>
                  <a:gd name="T24" fmla="*/ 0 w 95"/>
                  <a:gd name="T25" fmla="*/ 0 h 55"/>
                  <a:gd name="T26" fmla="*/ 1 w 95"/>
                  <a:gd name="T27" fmla="*/ 0 h 55"/>
                  <a:gd name="T28" fmla="*/ 1 w 95"/>
                  <a:gd name="T29" fmla="*/ 0 h 55"/>
                  <a:gd name="T30" fmla="*/ 1 w 95"/>
                  <a:gd name="T31" fmla="*/ 0 h 55"/>
                  <a:gd name="T32" fmla="*/ 1 w 95"/>
                  <a:gd name="T33" fmla="*/ 0 h 55"/>
                  <a:gd name="T34" fmla="*/ 1 w 95"/>
                  <a:gd name="T35" fmla="*/ 0 h 55"/>
                  <a:gd name="T36" fmla="*/ 1 w 95"/>
                  <a:gd name="T37" fmla="*/ 0 h 55"/>
                  <a:gd name="T38" fmla="*/ 1 w 95"/>
                  <a:gd name="T39" fmla="*/ 0 h 55"/>
                  <a:gd name="T40" fmla="*/ 0 w 95"/>
                  <a:gd name="T41" fmla="*/ 0 h 55"/>
                  <a:gd name="T42" fmla="*/ 0 w 95"/>
                  <a:gd name="T43" fmla="*/ 0 h 55"/>
                  <a:gd name="T44" fmla="*/ 0 w 95"/>
                  <a:gd name="T45" fmla="*/ 0 h 55"/>
                  <a:gd name="T46" fmla="*/ 0 w 95"/>
                  <a:gd name="T47" fmla="*/ 0 h 55"/>
                  <a:gd name="T48" fmla="*/ 0 w 95"/>
                  <a:gd name="T49" fmla="*/ 0 h 55"/>
                  <a:gd name="T50" fmla="*/ 0 w 95"/>
                  <a:gd name="T51" fmla="*/ 0 h 55"/>
                  <a:gd name="T52" fmla="*/ 0 w 95"/>
                  <a:gd name="T53" fmla="*/ 0 h 55"/>
                  <a:gd name="T54" fmla="*/ 0 w 95"/>
                  <a:gd name="T55" fmla="*/ 0 h 55"/>
                  <a:gd name="T56" fmla="*/ 0 w 95"/>
                  <a:gd name="T57" fmla="*/ 0 h 55"/>
                  <a:gd name="T58" fmla="*/ 0 w 95"/>
                  <a:gd name="T59" fmla="*/ 0 h 55"/>
                  <a:gd name="T60" fmla="*/ 0 w 95"/>
                  <a:gd name="T61" fmla="*/ 0 h 55"/>
                  <a:gd name="T62" fmla="*/ 0 w 95"/>
                  <a:gd name="T63" fmla="*/ 0 h 55"/>
                  <a:gd name="T64" fmla="*/ 0 w 95"/>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55"/>
                  <a:gd name="T101" fmla="*/ 95 w 95"/>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55">
                    <a:moveTo>
                      <a:pt x="0" y="27"/>
                    </a:moveTo>
                    <a:lnTo>
                      <a:pt x="1" y="33"/>
                    </a:lnTo>
                    <a:lnTo>
                      <a:pt x="4" y="38"/>
                    </a:lnTo>
                    <a:lnTo>
                      <a:pt x="8" y="42"/>
                    </a:lnTo>
                    <a:lnTo>
                      <a:pt x="15" y="47"/>
                    </a:lnTo>
                    <a:lnTo>
                      <a:pt x="21" y="50"/>
                    </a:lnTo>
                    <a:lnTo>
                      <a:pt x="29" y="52"/>
                    </a:lnTo>
                    <a:lnTo>
                      <a:pt x="38" y="55"/>
                    </a:lnTo>
                    <a:lnTo>
                      <a:pt x="47" y="55"/>
                    </a:lnTo>
                    <a:lnTo>
                      <a:pt x="58" y="55"/>
                    </a:lnTo>
                    <a:lnTo>
                      <a:pt x="67" y="52"/>
                    </a:lnTo>
                    <a:lnTo>
                      <a:pt x="75" y="50"/>
                    </a:lnTo>
                    <a:lnTo>
                      <a:pt x="82" y="47"/>
                    </a:lnTo>
                    <a:lnTo>
                      <a:pt x="87" y="42"/>
                    </a:lnTo>
                    <a:lnTo>
                      <a:pt x="92" y="38"/>
                    </a:lnTo>
                    <a:lnTo>
                      <a:pt x="94" y="33"/>
                    </a:lnTo>
                    <a:lnTo>
                      <a:pt x="95" y="27"/>
                    </a:lnTo>
                    <a:lnTo>
                      <a:pt x="94" y="22"/>
                    </a:lnTo>
                    <a:lnTo>
                      <a:pt x="92" y="16"/>
                    </a:lnTo>
                    <a:lnTo>
                      <a:pt x="87" y="11"/>
                    </a:lnTo>
                    <a:lnTo>
                      <a:pt x="82" y="8"/>
                    </a:lnTo>
                    <a:lnTo>
                      <a:pt x="75" y="5"/>
                    </a:lnTo>
                    <a:lnTo>
                      <a:pt x="67" y="2"/>
                    </a:lnTo>
                    <a:lnTo>
                      <a:pt x="58" y="0"/>
                    </a:lnTo>
                    <a:lnTo>
                      <a:pt x="47" y="0"/>
                    </a:lnTo>
                    <a:lnTo>
                      <a:pt x="38" y="0"/>
                    </a:lnTo>
                    <a:lnTo>
                      <a:pt x="29" y="2"/>
                    </a:lnTo>
                    <a:lnTo>
                      <a:pt x="21" y="5"/>
                    </a:lnTo>
                    <a:lnTo>
                      <a:pt x="15" y="8"/>
                    </a:lnTo>
                    <a:lnTo>
                      <a:pt x="8" y="11"/>
                    </a:lnTo>
                    <a:lnTo>
                      <a:pt x="4" y="16"/>
                    </a:lnTo>
                    <a:lnTo>
                      <a:pt x="1" y="22"/>
                    </a:lnTo>
                    <a:lnTo>
                      <a:pt x="0" y="27"/>
                    </a:lnTo>
                    <a:close/>
                  </a:path>
                </a:pathLst>
              </a:custGeom>
              <a:noFill/>
              <a:ln w="7938">
                <a:solidFill>
                  <a:srgbClr val="000000"/>
                </a:solidFill>
                <a:prstDash val="solid"/>
                <a:round/>
                <a:headEnd/>
                <a:tailEnd/>
              </a:ln>
            </p:spPr>
            <p:txBody>
              <a:bodyPr/>
              <a:lstStyle/>
              <a:p>
                <a:endParaRPr lang="en-US"/>
              </a:p>
            </p:txBody>
          </p:sp>
          <p:sp>
            <p:nvSpPr>
              <p:cNvPr id="52572" name="Freeform 5831"/>
              <p:cNvSpPr>
                <a:spLocks/>
              </p:cNvSpPr>
              <p:nvPr/>
            </p:nvSpPr>
            <p:spPr bwMode="auto">
              <a:xfrm>
                <a:off x="4196" y="2370"/>
                <a:ext cx="15" cy="9"/>
              </a:xfrm>
              <a:custGeom>
                <a:avLst/>
                <a:gdLst>
                  <a:gd name="T0" fmla="*/ 0 w 95"/>
                  <a:gd name="T1" fmla="*/ 0 h 55"/>
                  <a:gd name="T2" fmla="*/ 0 w 95"/>
                  <a:gd name="T3" fmla="*/ 0 h 55"/>
                  <a:gd name="T4" fmla="*/ 0 w 95"/>
                  <a:gd name="T5" fmla="*/ 0 h 55"/>
                  <a:gd name="T6" fmla="*/ 0 w 95"/>
                  <a:gd name="T7" fmla="*/ 0 h 55"/>
                  <a:gd name="T8" fmla="*/ 0 w 95"/>
                  <a:gd name="T9" fmla="*/ 0 h 55"/>
                  <a:gd name="T10" fmla="*/ 0 w 95"/>
                  <a:gd name="T11" fmla="*/ 0 h 55"/>
                  <a:gd name="T12" fmla="*/ 0 w 95"/>
                  <a:gd name="T13" fmla="*/ 0 h 55"/>
                  <a:gd name="T14" fmla="*/ 0 w 95"/>
                  <a:gd name="T15" fmla="*/ 0 h 55"/>
                  <a:gd name="T16" fmla="*/ 0 w 95"/>
                  <a:gd name="T17" fmla="*/ 0 h 55"/>
                  <a:gd name="T18" fmla="*/ 0 w 95"/>
                  <a:gd name="T19" fmla="*/ 0 h 55"/>
                  <a:gd name="T20" fmla="*/ 0 w 95"/>
                  <a:gd name="T21" fmla="*/ 0 h 55"/>
                  <a:gd name="T22" fmla="*/ 0 w 95"/>
                  <a:gd name="T23" fmla="*/ 0 h 55"/>
                  <a:gd name="T24" fmla="*/ 0 w 95"/>
                  <a:gd name="T25" fmla="*/ 0 h 55"/>
                  <a:gd name="T26" fmla="*/ 0 w 95"/>
                  <a:gd name="T27" fmla="*/ 0 h 55"/>
                  <a:gd name="T28" fmla="*/ 0 w 95"/>
                  <a:gd name="T29" fmla="*/ 0 h 55"/>
                  <a:gd name="T30" fmla="*/ 0 w 95"/>
                  <a:gd name="T31" fmla="*/ 0 h 55"/>
                  <a:gd name="T32" fmla="*/ 0 w 95"/>
                  <a:gd name="T33" fmla="*/ 0 h 55"/>
                  <a:gd name="T34" fmla="*/ 0 w 95"/>
                  <a:gd name="T35" fmla="*/ 0 h 55"/>
                  <a:gd name="T36" fmla="*/ 0 w 95"/>
                  <a:gd name="T37" fmla="*/ 0 h 55"/>
                  <a:gd name="T38" fmla="*/ 0 w 95"/>
                  <a:gd name="T39" fmla="*/ 0 h 55"/>
                  <a:gd name="T40" fmla="*/ 0 w 95"/>
                  <a:gd name="T41" fmla="*/ 0 h 55"/>
                  <a:gd name="T42" fmla="*/ 0 w 95"/>
                  <a:gd name="T43" fmla="*/ 0 h 55"/>
                  <a:gd name="T44" fmla="*/ 0 w 95"/>
                  <a:gd name="T45" fmla="*/ 0 h 55"/>
                  <a:gd name="T46" fmla="*/ 0 w 95"/>
                  <a:gd name="T47" fmla="*/ 0 h 55"/>
                  <a:gd name="T48" fmla="*/ 0 w 95"/>
                  <a:gd name="T49" fmla="*/ 0 h 55"/>
                  <a:gd name="T50" fmla="*/ 0 w 95"/>
                  <a:gd name="T51" fmla="*/ 0 h 55"/>
                  <a:gd name="T52" fmla="*/ 0 w 95"/>
                  <a:gd name="T53" fmla="*/ 0 h 55"/>
                  <a:gd name="T54" fmla="*/ 0 w 95"/>
                  <a:gd name="T55" fmla="*/ 0 h 55"/>
                  <a:gd name="T56" fmla="*/ 0 w 95"/>
                  <a:gd name="T57" fmla="*/ 0 h 55"/>
                  <a:gd name="T58" fmla="*/ 0 w 95"/>
                  <a:gd name="T59" fmla="*/ 0 h 55"/>
                  <a:gd name="T60" fmla="*/ 0 w 95"/>
                  <a:gd name="T61" fmla="*/ 0 h 55"/>
                  <a:gd name="T62" fmla="*/ 0 w 95"/>
                  <a:gd name="T63" fmla="*/ 0 h 55"/>
                  <a:gd name="T64" fmla="*/ 0 w 95"/>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55"/>
                  <a:gd name="T101" fmla="*/ 95 w 95"/>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55">
                    <a:moveTo>
                      <a:pt x="0" y="27"/>
                    </a:moveTo>
                    <a:lnTo>
                      <a:pt x="1" y="33"/>
                    </a:lnTo>
                    <a:lnTo>
                      <a:pt x="4" y="38"/>
                    </a:lnTo>
                    <a:lnTo>
                      <a:pt x="8" y="42"/>
                    </a:lnTo>
                    <a:lnTo>
                      <a:pt x="14" y="47"/>
                    </a:lnTo>
                    <a:lnTo>
                      <a:pt x="21" y="50"/>
                    </a:lnTo>
                    <a:lnTo>
                      <a:pt x="29" y="52"/>
                    </a:lnTo>
                    <a:lnTo>
                      <a:pt x="38" y="55"/>
                    </a:lnTo>
                    <a:lnTo>
                      <a:pt x="47" y="55"/>
                    </a:lnTo>
                    <a:lnTo>
                      <a:pt x="57" y="55"/>
                    </a:lnTo>
                    <a:lnTo>
                      <a:pt x="65" y="52"/>
                    </a:lnTo>
                    <a:lnTo>
                      <a:pt x="75" y="50"/>
                    </a:lnTo>
                    <a:lnTo>
                      <a:pt x="81" y="47"/>
                    </a:lnTo>
                    <a:lnTo>
                      <a:pt x="87" y="42"/>
                    </a:lnTo>
                    <a:lnTo>
                      <a:pt x="92" y="38"/>
                    </a:lnTo>
                    <a:lnTo>
                      <a:pt x="94" y="33"/>
                    </a:lnTo>
                    <a:lnTo>
                      <a:pt x="95" y="27"/>
                    </a:lnTo>
                    <a:lnTo>
                      <a:pt x="94" y="22"/>
                    </a:lnTo>
                    <a:lnTo>
                      <a:pt x="92" y="17"/>
                    </a:lnTo>
                    <a:lnTo>
                      <a:pt x="87" y="12"/>
                    </a:lnTo>
                    <a:lnTo>
                      <a:pt x="81" y="8"/>
                    </a:lnTo>
                    <a:lnTo>
                      <a:pt x="75" y="5"/>
                    </a:lnTo>
                    <a:lnTo>
                      <a:pt x="65" y="2"/>
                    </a:lnTo>
                    <a:lnTo>
                      <a:pt x="57" y="0"/>
                    </a:lnTo>
                    <a:lnTo>
                      <a:pt x="47" y="0"/>
                    </a:lnTo>
                    <a:lnTo>
                      <a:pt x="38" y="0"/>
                    </a:lnTo>
                    <a:lnTo>
                      <a:pt x="29" y="2"/>
                    </a:lnTo>
                    <a:lnTo>
                      <a:pt x="21" y="5"/>
                    </a:lnTo>
                    <a:lnTo>
                      <a:pt x="14" y="8"/>
                    </a:lnTo>
                    <a:lnTo>
                      <a:pt x="8" y="12"/>
                    </a:lnTo>
                    <a:lnTo>
                      <a:pt x="4" y="17"/>
                    </a:lnTo>
                    <a:lnTo>
                      <a:pt x="1" y="22"/>
                    </a:lnTo>
                    <a:lnTo>
                      <a:pt x="0" y="27"/>
                    </a:lnTo>
                    <a:close/>
                  </a:path>
                </a:pathLst>
              </a:custGeom>
              <a:noFill/>
              <a:ln w="7938">
                <a:solidFill>
                  <a:srgbClr val="000000"/>
                </a:solidFill>
                <a:prstDash val="solid"/>
                <a:round/>
                <a:headEnd/>
                <a:tailEnd/>
              </a:ln>
            </p:spPr>
            <p:txBody>
              <a:bodyPr/>
              <a:lstStyle/>
              <a:p>
                <a:endParaRPr lang="en-US"/>
              </a:p>
            </p:txBody>
          </p:sp>
          <p:sp>
            <p:nvSpPr>
              <p:cNvPr id="52573" name="Freeform 5832"/>
              <p:cNvSpPr>
                <a:spLocks/>
              </p:cNvSpPr>
              <p:nvPr/>
            </p:nvSpPr>
            <p:spPr bwMode="auto">
              <a:xfrm>
                <a:off x="3539" y="2733"/>
                <a:ext cx="16" cy="9"/>
              </a:xfrm>
              <a:custGeom>
                <a:avLst/>
                <a:gdLst>
                  <a:gd name="T0" fmla="*/ 0 w 95"/>
                  <a:gd name="T1" fmla="*/ 0 h 55"/>
                  <a:gd name="T2" fmla="*/ 0 w 95"/>
                  <a:gd name="T3" fmla="*/ 0 h 55"/>
                  <a:gd name="T4" fmla="*/ 0 w 95"/>
                  <a:gd name="T5" fmla="*/ 0 h 55"/>
                  <a:gd name="T6" fmla="*/ 0 w 95"/>
                  <a:gd name="T7" fmla="*/ 0 h 55"/>
                  <a:gd name="T8" fmla="*/ 0 w 95"/>
                  <a:gd name="T9" fmla="*/ 0 h 55"/>
                  <a:gd name="T10" fmla="*/ 0 w 95"/>
                  <a:gd name="T11" fmla="*/ 0 h 55"/>
                  <a:gd name="T12" fmla="*/ 0 w 95"/>
                  <a:gd name="T13" fmla="*/ 0 h 55"/>
                  <a:gd name="T14" fmla="*/ 0 w 95"/>
                  <a:gd name="T15" fmla="*/ 0 h 55"/>
                  <a:gd name="T16" fmla="*/ 0 w 95"/>
                  <a:gd name="T17" fmla="*/ 0 h 55"/>
                  <a:gd name="T18" fmla="*/ 0 w 95"/>
                  <a:gd name="T19" fmla="*/ 0 h 55"/>
                  <a:gd name="T20" fmla="*/ 0 w 95"/>
                  <a:gd name="T21" fmla="*/ 0 h 55"/>
                  <a:gd name="T22" fmla="*/ 0 w 95"/>
                  <a:gd name="T23" fmla="*/ 0 h 55"/>
                  <a:gd name="T24" fmla="*/ 0 w 95"/>
                  <a:gd name="T25" fmla="*/ 0 h 55"/>
                  <a:gd name="T26" fmla="*/ 1 w 95"/>
                  <a:gd name="T27" fmla="*/ 0 h 55"/>
                  <a:gd name="T28" fmla="*/ 1 w 95"/>
                  <a:gd name="T29" fmla="*/ 0 h 55"/>
                  <a:gd name="T30" fmla="*/ 1 w 95"/>
                  <a:gd name="T31" fmla="*/ 0 h 55"/>
                  <a:gd name="T32" fmla="*/ 1 w 95"/>
                  <a:gd name="T33" fmla="*/ 0 h 55"/>
                  <a:gd name="T34" fmla="*/ 1 w 95"/>
                  <a:gd name="T35" fmla="*/ 0 h 55"/>
                  <a:gd name="T36" fmla="*/ 1 w 95"/>
                  <a:gd name="T37" fmla="*/ 0 h 55"/>
                  <a:gd name="T38" fmla="*/ 1 w 95"/>
                  <a:gd name="T39" fmla="*/ 0 h 55"/>
                  <a:gd name="T40" fmla="*/ 0 w 95"/>
                  <a:gd name="T41" fmla="*/ 0 h 55"/>
                  <a:gd name="T42" fmla="*/ 0 w 95"/>
                  <a:gd name="T43" fmla="*/ 0 h 55"/>
                  <a:gd name="T44" fmla="*/ 0 w 95"/>
                  <a:gd name="T45" fmla="*/ 0 h 55"/>
                  <a:gd name="T46" fmla="*/ 0 w 95"/>
                  <a:gd name="T47" fmla="*/ 0 h 55"/>
                  <a:gd name="T48" fmla="*/ 0 w 95"/>
                  <a:gd name="T49" fmla="*/ 0 h 55"/>
                  <a:gd name="T50" fmla="*/ 0 w 95"/>
                  <a:gd name="T51" fmla="*/ 0 h 55"/>
                  <a:gd name="T52" fmla="*/ 0 w 95"/>
                  <a:gd name="T53" fmla="*/ 0 h 55"/>
                  <a:gd name="T54" fmla="*/ 0 w 95"/>
                  <a:gd name="T55" fmla="*/ 0 h 55"/>
                  <a:gd name="T56" fmla="*/ 0 w 95"/>
                  <a:gd name="T57" fmla="*/ 0 h 55"/>
                  <a:gd name="T58" fmla="*/ 0 w 95"/>
                  <a:gd name="T59" fmla="*/ 0 h 55"/>
                  <a:gd name="T60" fmla="*/ 0 w 95"/>
                  <a:gd name="T61" fmla="*/ 0 h 55"/>
                  <a:gd name="T62" fmla="*/ 0 w 95"/>
                  <a:gd name="T63" fmla="*/ 0 h 55"/>
                  <a:gd name="T64" fmla="*/ 0 w 95"/>
                  <a:gd name="T65" fmla="*/ 0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
                  <a:gd name="T100" fmla="*/ 0 h 55"/>
                  <a:gd name="T101" fmla="*/ 95 w 95"/>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 h="55">
                    <a:moveTo>
                      <a:pt x="0" y="28"/>
                    </a:moveTo>
                    <a:lnTo>
                      <a:pt x="1" y="33"/>
                    </a:lnTo>
                    <a:lnTo>
                      <a:pt x="4" y="38"/>
                    </a:lnTo>
                    <a:lnTo>
                      <a:pt x="9" y="43"/>
                    </a:lnTo>
                    <a:lnTo>
                      <a:pt x="15" y="47"/>
                    </a:lnTo>
                    <a:lnTo>
                      <a:pt x="21" y="50"/>
                    </a:lnTo>
                    <a:lnTo>
                      <a:pt x="29" y="53"/>
                    </a:lnTo>
                    <a:lnTo>
                      <a:pt x="38" y="55"/>
                    </a:lnTo>
                    <a:lnTo>
                      <a:pt x="47" y="55"/>
                    </a:lnTo>
                    <a:lnTo>
                      <a:pt x="58" y="55"/>
                    </a:lnTo>
                    <a:lnTo>
                      <a:pt x="67" y="53"/>
                    </a:lnTo>
                    <a:lnTo>
                      <a:pt x="75" y="50"/>
                    </a:lnTo>
                    <a:lnTo>
                      <a:pt x="82" y="47"/>
                    </a:lnTo>
                    <a:lnTo>
                      <a:pt x="87" y="43"/>
                    </a:lnTo>
                    <a:lnTo>
                      <a:pt x="92" y="38"/>
                    </a:lnTo>
                    <a:lnTo>
                      <a:pt x="94" y="33"/>
                    </a:lnTo>
                    <a:lnTo>
                      <a:pt x="95" y="28"/>
                    </a:lnTo>
                    <a:lnTo>
                      <a:pt x="94" y="22"/>
                    </a:lnTo>
                    <a:lnTo>
                      <a:pt x="92" y="17"/>
                    </a:lnTo>
                    <a:lnTo>
                      <a:pt x="87" y="13"/>
                    </a:lnTo>
                    <a:lnTo>
                      <a:pt x="82" y="8"/>
                    </a:lnTo>
                    <a:lnTo>
                      <a:pt x="75" y="5"/>
                    </a:lnTo>
                    <a:lnTo>
                      <a:pt x="67" y="3"/>
                    </a:lnTo>
                    <a:lnTo>
                      <a:pt x="58" y="0"/>
                    </a:lnTo>
                    <a:lnTo>
                      <a:pt x="47" y="0"/>
                    </a:lnTo>
                    <a:lnTo>
                      <a:pt x="38" y="0"/>
                    </a:lnTo>
                    <a:lnTo>
                      <a:pt x="29" y="3"/>
                    </a:lnTo>
                    <a:lnTo>
                      <a:pt x="21" y="5"/>
                    </a:lnTo>
                    <a:lnTo>
                      <a:pt x="15" y="8"/>
                    </a:lnTo>
                    <a:lnTo>
                      <a:pt x="9" y="13"/>
                    </a:lnTo>
                    <a:lnTo>
                      <a:pt x="4" y="17"/>
                    </a:lnTo>
                    <a:lnTo>
                      <a:pt x="1" y="22"/>
                    </a:lnTo>
                    <a:lnTo>
                      <a:pt x="0" y="28"/>
                    </a:lnTo>
                    <a:close/>
                  </a:path>
                </a:pathLst>
              </a:custGeom>
              <a:noFill/>
              <a:ln w="7938">
                <a:solidFill>
                  <a:srgbClr val="000000"/>
                </a:solidFill>
                <a:prstDash val="solid"/>
                <a:round/>
                <a:headEnd/>
                <a:tailEnd/>
              </a:ln>
            </p:spPr>
            <p:txBody>
              <a:bodyPr/>
              <a:lstStyle/>
              <a:p>
                <a:endParaRPr lang="en-US"/>
              </a:p>
            </p:txBody>
          </p:sp>
          <p:sp>
            <p:nvSpPr>
              <p:cNvPr id="52574" name="Freeform 5833"/>
              <p:cNvSpPr>
                <a:spLocks/>
              </p:cNvSpPr>
              <p:nvPr/>
            </p:nvSpPr>
            <p:spPr bwMode="auto">
              <a:xfrm>
                <a:off x="2626" y="1664"/>
                <a:ext cx="261" cy="182"/>
              </a:xfrm>
              <a:custGeom>
                <a:avLst/>
                <a:gdLst>
                  <a:gd name="T0" fmla="*/ 1 w 1567"/>
                  <a:gd name="T1" fmla="*/ 5 h 1097"/>
                  <a:gd name="T2" fmla="*/ 1 w 1567"/>
                  <a:gd name="T3" fmla="*/ 5 h 1097"/>
                  <a:gd name="T4" fmla="*/ 1 w 1567"/>
                  <a:gd name="T5" fmla="*/ 5 h 1097"/>
                  <a:gd name="T6" fmla="*/ 1 w 1567"/>
                  <a:gd name="T7" fmla="*/ 5 h 1097"/>
                  <a:gd name="T8" fmla="*/ 1 w 1567"/>
                  <a:gd name="T9" fmla="*/ 5 h 1097"/>
                  <a:gd name="T10" fmla="*/ 1 w 1567"/>
                  <a:gd name="T11" fmla="*/ 4 h 1097"/>
                  <a:gd name="T12" fmla="*/ 0 w 1567"/>
                  <a:gd name="T13" fmla="*/ 4 h 1097"/>
                  <a:gd name="T14" fmla="*/ 0 w 1567"/>
                  <a:gd name="T15" fmla="*/ 4 h 1097"/>
                  <a:gd name="T16" fmla="*/ 0 w 1567"/>
                  <a:gd name="T17" fmla="*/ 4 h 1097"/>
                  <a:gd name="T18" fmla="*/ 0 w 1567"/>
                  <a:gd name="T19" fmla="*/ 4 h 1097"/>
                  <a:gd name="T20" fmla="*/ 0 w 1567"/>
                  <a:gd name="T21" fmla="*/ 4 h 1097"/>
                  <a:gd name="T22" fmla="*/ 0 w 1567"/>
                  <a:gd name="T23" fmla="*/ 4 h 1097"/>
                  <a:gd name="T24" fmla="*/ 0 w 1567"/>
                  <a:gd name="T25" fmla="*/ 4 h 1097"/>
                  <a:gd name="T26" fmla="*/ 0 w 1567"/>
                  <a:gd name="T27" fmla="*/ 4 h 1097"/>
                  <a:gd name="T28" fmla="*/ 0 w 1567"/>
                  <a:gd name="T29" fmla="*/ 3 h 1097"/>
                  <a:gd name="T30" fmla="*/ 0 w 1567"/>
                  <a:gd name="T31" fmla="*/ 3 h 1097"/>
                  <a:gd name="T32" fmla="*/ 0 w 1567"/>
                  <a:gd name="T33" fmla="*/ 3 h 1097"/>
                  <a:gd name="T34" fmla="*/ 0 w 1567"/>
                  <a:gd name="T35" fmla="*/ 3 h 1097"/>
                  <a:gd name="T36" fmla="*/ 0 w 1567"/>
                  <a:gd name="T37" fmla="*/ 3 h 1097"/>
                  <a:gd name="T38" fmla="*/ 0 w 1567"/>
                  <a:gd name="T39" fmla="*/ 3 h 1097"/>
                  <a:gd name="T40" fmla="*/ 0 w 1567"/>
                  <a:gd name="T41" fmla="*/ 3 h 1097"/>
                  <a:gd name="T42" fmla="*/ 0 w 1567"/>
                  <a:gd name="T43" fmla="*/ 3 h 1097"/>
                  <a:gd name="T44" fmla="*/ 0 w 1567"/>
                  <a:gd name="T45" fmla="*/ 3 h 1097"/>
                  <a:gd name="T46" fmla="*/ 0 w 1567"/>
                  <a:gd name="T47" fmla="*/ 3 h 1097"/>
                  <a:gd name="T48" fmla="*/ 0 w 1567"/>
                  <a:gd name="T49" fmla="*/ 3 h 1097"/>
                  <a:gd name="T50" fmla="*/ 0 w 1567"/>
                  <a:gd name="T51" fmla="*/ 2 h 1097"/>
                  <a:gd name="T52" fmla="*/ 0 w 1567"/>
                  <a:gd name="T53" fmla="*/ 2 h 1097"/>
                  <a:gd name="T54" fmla="*/ 0 w 1567"/>
                  <a:gd name="T55" fmla="*/ 2 h 1097"/>
                  <a:gd name="T56" fmla="*/ 0 w 1567"/>
                  <a:gd name="T57" fmla="*/ 2 h 1097"/>
                  <a:gd name="T58" fmla="*/ 0 w 1567"/>
                  <a:gd name="T59" fmla="*/ 2 h 1097"/>
                  <a:gd name="T60" fmla="*/ 0 w 1567"/>
                  <a:gd name="T61" fmla="*/ 2 h 1097"/>
                  <a:gd name="T62" fmla="*/ 0 w 1567"/>
                  <a:gd name="T63" fmla="*/ 2 h 1097"/>
                  <a:gd name="T64" fmla="*/ 1 w 1567"/>
                  <a:gd name="T65" fmla="*/ 1 h 1097"/>
                  <a:gd name="T66" fmla="*/ 1 w 1567"/>
                  <a:gd name="T67" fmla="*/ 1 h 1097"/>
                  <a:gd name="T68" fmla="*/ 1 w 1567"/>
                  <a:gd name="T69" fmla="*/ 1 h 1097"/>
                  <a:gd name="T70" fmla="*/ 1 w 1567"/>
                  <a:gd name="T71" fmla="*/ 1 h 1097"/>
                  <a:gd name="T72" fmla="*/ 1 w 1567"/>
                  <a:gd name="T73" fmla="*/ 1 h 1097"/>
                  <a:gd name="T74" fmla="*/ 1 w 1567"/>
                  <a:gd name="T75" fmla="*/ 1 h 1097"/>
                  <a:gd name="T76" fmla="*/ 1 w 1567"/>
                  <a:gd name="T77" fmla="*/ 1 h 1097"/>
                  <a:gd name="T78" fmla="*/ 2 w 1567"/>
                  <a:gd name="T79" fmla="*/ 1 h 1097"/>
                  <a:gd name="T80" fmla="*/ 2 w 1567"/>
                  <a:gd name="T81" fmla="*/ 1 h 1097"/>
                  <a:gd name="T82" fmla="*/ 2 w 1567"/>
                  <a:gd name="T83" fmla="*/ 1 h 1097"/>
                  <a:gd name="T84" fmla="*/ 2 w 1567"/>
                  <a:gd name="T85" fmla="*/ 0 h 1097"/>
                  <a:gd name="T86" fmla="*/ 2 w 1567"/>
                  <a:gd name="T87" fmla="*/ 0 h 1097"/>
                  <a:gd name="T88" fmla="*/ 3 w 1567"/>
                  <a:gd name="T89" fmla="*/ 0 h 1097"/>
                  <a:gd name="T90" fmla="*/ 3 w 1567"/>
                  <a:gd name="T91" fmla="*/ 0 h 1097"/>
                  <a:gd name="T92" fmla="*/ 3 w 1567"/>
                  <a:gd name="T93" fmla="*/ 0 h 1097"/>
                  <a:gd name="T94" fmla="*/ 3 w 1567"/>
                  <a:gd name="T95" fmla="*/ 0 h 1097"/>
                  <a:gd name="T96" fmla="*/ 4 w 1567"/>
                  <a:gd name="T97" fmla="*/ 0 h 1097"/>
                  <a:gd name="T98" fmla="*/ 4 w 1567"/>
                  <a:gd name="T99" fmla="*/ 0 h 1097"/>
                  <a:gd name="T100" fmla="*/ 4 w 1567"/>
                  <a:gd name="T101" fmla="*/ 0 h 1097"/>
                  <a:gd name="T102" fmla="*/ 4 w 1567"/>
                  <a:gd name="T103" fmla="*/ 0 h 1097"/>
                  <a:gd name="T104" fmla="*/ 5 w 1567"/>
                  <a:gd name="T105" fmla="*/ 0 h 1097"/>
                  <a:gd name="T106" fmla="*/ 5 w 1567"/>
                  <a:gd name="T107" fmla="*/ 0 h 1097"/>
                  <a:gd name="T108" fmla="*/ 5 w 1567"/>
                  <a:gd name="T109" fmla="*/ 0 h 1097"/>
                  <a:gd name="T110" fmla="*/ 5 w 1567"/>
                  <a:gd name="T111" fmla="*/ 0 h 1097"/>
                  <a:gd name="T112" fmla="*/ 6 w 1567"/>
                  <a:gd name="T113" fmla="*/ 0 h 1097"/>
                  <a:gd name="T114" fmla="*/ 6 w 1567"/>
                  <a:gd name="T115" fmla="*/ 0 h 1097"/>
                  <a:gd name="T116" fmla="*/ 6 w 1567"/>
                  <a:gd name="T117" fmla="*/ 0 h 1097"/>
                  <a:gd name="T118" fmla="*/ 6 w 1567"/>
                  <a:gd name="T119" fmla="*/ 0 h 1097"/>
                  <a:gd name="T120" fmla="*/ 7 w 1567"/>
                  <a:gd name="T121" fmla="*/ 0 h 1097"/>
                  <a:gd name="T122" fmla="*/ 7 w 1567"/>
                  <a:gd name="T123" fmla="*/ 0 h 1097"/>
                  <a:gd name="T124" fmla="*/ 7 w 1567"/>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67"/>
                  <a:gd name="T190" fmla="*/ 0 h 1097"/>
                  <a:gd name="T191" fmla="*/ 1567 w 1567"/>
                  <a:gd name="T192" fmla="*/ 1097 h 10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67" h="1097">
                    <a:moveTo>
                      <a:pt x="293" y="1097"/>
                    </a:moveTo>
                    <a:lnTo>
                      <a:pt x="259" y="1074"/>
                    </a:lnTo>
                    <a:lnTo>
                      <a:pt x="228" y="1051"/>
                    </a:lnTo>
                    <a:lnTo>
                      <a:pt x="197" y="1028"/>
                    </a:lnTo>
                    <a:lnTo>
                      <a:pt x="170" y="1003"/>
                    </a:lnTo>
                    <a:lnTo>
                      <a:pt x="144" y="978"/>
                    </a:lnTo>
                    <a:lnTo>
                      <a:pt x="120" y="952"/>
                    </a:lnTo>
                    <a:lnTo>
                      <a:pt x="97" y="924"/>
                    </a:lnTo>
                    <a:lnTo>
                      <a:pt x="78" y="897"/>
                    </a:lnTo>
                    <a:lnTo>
                      <a:pt x="60" y="869"/>
                    </a:lnTo>
                    <a:lnTo>
                      <a:pt x="44" y="840"/>
                    </a:lnTo>
                    <a:lnTo>
                      <a:pt x="37" y="826"/>
                    </a:lnTo>
                    <a:lnTo>
                      <a:pt x="30" y="811"/>
                    </a:lnTo>
                    <a:lnTo>
                      <a:pt x="25" y="796"/>
                    </a:lnTo>
                    <a:lnTo>
                      <a:pt x="20" y="780"/>
                    </a:lnTo>
                    <a:lnTo>
                      <a:pt x="14" y="765"/>
                    </a:lnTo>
                    <a:lnTo>
                      <a:pt x="11" y="751"/>
                    </a:lnTo>
                    <a:lnTo>
                      <a:pt x="8" y="735"/>
                    </a:lnTo>
                    <a:lnTo>
                      <a:pt x="4" y="720"/>
                    </a:lnTo>
                    <a:lnTo>
                      <a:pt x="2" y="704"/>
                    </a:lnTo>
                    <a:lnTo>
                      <a:pt x="1" y="688"/>
                    </a:lnTo>
                    <a:lnTo>
                      <a:pt x="0" y="672"/>
                    </a:lnTo>
                    <a:lnTo>
                      <a:pt x="0" y="656"/>
                    </a:lnTo>
                    <a:lnTo>
                      <a:pt x="1" y="624"/>
                    </a:lnTo>
                    <a:lnTo>
                      <a:pt x="5" y="589"/>
                    </a:lnTo>
                    <a:lnTo>
                      <a:pt x="12" y="557"/>
                    </a:lnTo>
                    <a:lnTo>
                      <a:pt x="22" y="525"/>
                    </a:lnTo>
                    <a:lnTo>
                      <a:pt x="35" y="493"/>
                    </a:lnTo>
                    <a:lnTo>
                      <a:pt x="51" y="461"/>
                    </a:lnTo>
                    <a:lnTo>
                      <a:pt x="69" y="431"/>
                    </a:lnTo>
                    <a:lnTo>
                      <a:pt x="89" y="401"/>
                    </a:lnTo>
                    <a:lnTo>
                      <a:pt x="112" y="372"/>
                    </a:lnTo>
                    <a:lnTo>
                      <a:pt x="137" y="344"/>
                    </a:lnTo>
                    <a:lnTo>
                      <a:pt x="164" y="316"/>
                    </a:lnTo>
                    <a:lnTo>
                      <a:pt x="194" y="290"/>
                    </a:lnTo>
                    <a:lnTo>
                      <a:pt x="226" y="264"/>
                    </a:lnTo>
                    <a:lnTo>
                      <a:pt x="260" y="239"/>
                    </a:lnTo>
                    <a:lnTo>
                      <a:pt x="295" y="215"/>
                    </a:lnTo>
                    <a:lnTo>
                      <a:pt x="332" y="192"/>
                    </a:lnTo>
                    <a:lnTo>
                      <a:pt x="372" y="171"/>
                    </a:lnTo>
                    <a:lnTo>
                      <a:pt x="413" y="150"/>
                    </a:lnTo>
                    <a:lnTo>
                      <a:pt x="456" y="131"/>
                    </a:lnTo>
                    <a:lnTo>
                      <a:pt x="500" y="112"/>
                    </a:lnTo>
                    <a:lnTo>
                      <a:pt x="547" y="95"/>
                    </a:lnTo>
                    <a:lnTo>
                      <a:pt x="595" y="79"/>
                    </a:lnTo>
                    <a:lnTo>
                      <a:pt x="644" y="65"/>
                    </a:lnTo>
                    <a:lnTo>
                      <a:pt x="694" y="51"/>
                    </a:lnTo>
                    <a:lnTo>
                      <a:pt x="746" y="40"/>
                    </a:lnTo>
                    <a:lnTo>
                      <a:pt x="798" y="30"/>
                    </a:lnTo>
                    <a:lnTo>
                      <a:pt x="852" y="21"/>
                    </a:lnTo>
                    <a:lnTo>
                      <a:pt x="907" y="13"/>
                    </a:lnTo>
                    <a:lnTo>
                      <a:pt x="964" y="7"/>
                    </a:lnTo>
                    <a:lnTo>
                      <a:pt x="1021" y="4"/>
                    </a:lnTo>
                    <a:lnTo>
                      <a:pt x="1078" y="0"/>
                    </a:lnTo>
                    <a:lnTo>
                      <a:pt x="1136" y="0"/>
                    </a:lnTo>
                    <a:lnTo>
                      <a:pt x="1193" y="0"/>
                    </a:lnTo>
                    <a:lnTo>
                      <a:pt x="1249" y="3"/>
                    </a:lnTo>
                    <a:lnTo>
                      <a:pt x="1304" y="7"/>
                    </a:lnTo>
                    <a:lnTo>
                      <a:pt x="1359" y="13"/>
                    </a:lnTo>
                    <a:lnTo>
                      <a:pt x="1412" y="20"/>
                    </a:lnTo>
                    <a:lnTo>
                      <a:pt x="1465" y="28"/>
                    </a:lnTo>
                    <a:lnTo>
                      <a:pt x="1516" y="38"/>
                    </a:lnTo>
                    <a:lnTo>
                      <a:pt x="1567" y="48"/>
                    </a:lnTo>
                  </a:path>
                </a:pathLst>
              </a:custGeom>
              <a:noFill/>
              <a:ln w="7938">
                <a:solidFill>
                  <a:srgbClr val="1F1A17"/>
                </a:solidFill>
                <a:prstDash val="solid"/>
                <a:round/>
                <a:headEnd/>
                <a:tailEnd/>
              </a:ln>
            </p:spPr>
            <p:txBody>
              <a:bodyPr/>
              <a:lstStyle/>
              <a:p>
                <a:endParaRPr lang="en-US"/>
              </a:p>
            </p:txBody>
          </p:sp>
          <p:sp>
            <p:nvSpPr>
              <p:cNvPr id="52575" name="Freeform 5834"/>
              <p:cNvSpPr>
                <a:spLocks/>
              </p:cNvSpPr>
              <p:nvPr/>
            </p:nvSpPr>
            <p:spPr bwMode="auto">
              <a:xfrm>
                <a:off x="2659" y="1889"/>
                <a:ext cx="16" cy="12"/>
              </a:xfrm>
              <a:custGeom>
                <a:avLst/>
                <a:gdLst>
                  <a:gd name="T0" fmla="*/ 1 w 96"/>
                  <a:gd name="T1" fmla="*/ 0 h 70"/>
                  <a:gd name="T2" fmla="*/ 0 w 96"/>
                  <a:gd name="T3" fmla="*/ 0 h 70"/>
                  <a:gd name="T4" fmla="*/ 0 w 96"/>
                  <a:gd name="T5" fmla="*/ 0 h 70"/>
                  <a:gd name="T6" fmla="*/ 0 w 96"/>
                  <a:gd name="T7" fmla="*/ 0 h 70"/>
                  <a:gd name="T8" fmla="*/ 0 w 96"/>
                  <a:gd name="T9" fmla="*/ 0 h 70"/>
                  <a:gd name="T10" fmla="*/ 0 60000 65536"/>
                  <a:gd name="T11" fmla="*/ 0 60000 65536"/>
                  <a:gd name="T12" fmla="*/ 0 60000 65536"/>
                  <a:gd name="T13" fmla="*/ 0 60000 65536"/>
                  <a:gd name="T14" fmla="*/ 0 60000 65536"/>
                  <a:gd name="T15" fmla="*/ 0 w 96"/>
                  <a:gd name="T16" fmla="*/ 0 h 70"/>
                  <a:gd name="T17" fmla="*/ 96 w 96"/>
                  <a:gd name="T18" fmla="*/ 70 h 70"/>
                </a:gdLst>
                <a:ahLst/>
                <a:cxnLst>
                  <a:cxn ang="T10">
                    <a:pos x="T0" y="T1"/>
                  </a:cxn>
                  <a:cxn ang="T11">
                    <a:pos x="T2" y="T3"/>
                  </a:cxn>
                  <a:cxn ang="T12">
                    <a:pos x="T4" y="T5"/>
                  </a:cxn>
                  <a:cxn ang="T13">
                    <a:pos x="T6" y="T7"/>
                  </a:cxn>
                  <a:cxn ang="T14">
                    <a:pos x="T8" y="T9"/>
                  </a:cxn>
                </a:cxnLst>
                <a:rect l="T15" t="T16" r="T17" b="T18"/>
                <a:pathLst>
                  <a:path w="96" h="70">
                    <a:moveTo>
                      <a:pt x="96" y="70"/>
                    </a:moveTo>
                    <a:lnTo>
                      <a:pt x="70" y="53"/>
                    </a:lnTo>
                    <a:lnTo>
                      <a:pt x="46" y="36"/>
                    </a:lnTo>
                    <a:lnTo>
                      <a:pt x="22" y="19"/>
                    </a:lnTo>
                    <a:lnTo>
                      <a:pt x="0" y="0"/>
                    </a:lnTo>
                  </a:path>
                </a:pathLst>
              </a:custGeom>
              <a:noFill/>
              <a:ln w="7938">
                <a:solidFill>
                  <a:srgbClr val="1F1A17"/>
                </a:solidFill>
                <a:prstDash val="solid"/>
                <a:round/>
                <a:headEnd/>
                <a:tailEnd/>
              </a:ln>
            </p:spPr>
            <p:txBody>
              <a:bodyPr/>
              <a:lstStyle/>
              <a:p>
                <a:endParaRPr lang="en-US"/>
              </a:p>
            </p:txBody>
          </p:sp>
          <p:sp>
            <p:nvSpPr>
              <p:cNvPr id="52576" name="Freeform 5835"/>
              <p:cNvSpPr>
                <a:spLocks/>
              </p:cNvSpPr>
              <p:nvPr/>
            </p:nvSpPr>
            <p:spPr bwMode="auto">
              <a:xfrm>
                <a:off x="2637" y="1987"/>
                <a:ext cx="35" cy="34"/>
              </a:xfrm>
              <a:custGeom>
                <a:avLst/>
                <a:gdLst>
                  <a:gd name="T0" fmla="*/ 1 w 206"/>
                  <a:gd name="T1" fmla="*/ 1 h 202"/>
                  <a:gd name="T2" fmla="*/ 1 w 206"/>
                  <a:gd name="T3" fmla="*/ 1 h 202"/>
                  <a:gd name="T4" fmla="*/ 1 w 206"/>
                  <a:gd name="T5" fmla="*/ 1 h 202"/>
                  <a:gd name="T6" fmla="*/ 1 w 206"/>
                  <a:gd name="T7" fmla="*/ 1 h 202"/>
                  <a:gd name="T8" fmla="*/ 1 w 206"/>
                  <a:gd name="T9" fmla="*/ 1 h 202"/>
                  <a:gd name="T10" fmla="*/ 0 w 206"/>
                  <a:gd name="T11" fmla="*/ 0 h 202"/>
                  <a:gd name="T12" fmla="*/ 0 w 206"/>
                  <a:gd name="T13" fmla="*/ 0 h 202"/>
                  <a:gd name="T14" fmla="*/ 0 w 206"/>
                  <a:gd name="T15" fmla="*/ 0 h 202"/>
                  <a:gd name="T16" fmla="*/ 0 w 206"/>
                  <a:gd name="T17" fmla="*/ 0 h 2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202"/>
                  <a:gd name="T29" fmla="*/ 206 w 206"/>
                  <a:gd name="T30" fmla="*/ 202 h 2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202">
                    <a:moveTo>
                      <a:pt x="206" y="202"/>
                    </a:moveTo>
                    <a:lnTo>
                      <a:pt x="173" y="179"/>
                    </a:lnTo>
                    <a:lnTo>
                      <a:pt x="142" y="157"/>
                    </a:lnTo>
                    <a:lnTo>
                      <a:pt x="114" y="132"/>
                    </a:lnTo>
                    <a:lnTo>
                      <a:pt x="87" y="107"/>
                    </a:lnTo>
                    <a:lnTo>
                      <a:pt x="62" y="82"/>
                    </a:lnTo>
                    <a:lnTo>
                      <a:pt x="40" y="56"/>
                    </a:lnTo>
                    <a:lnTo>
                      <a:pt x="18" y="28"/>
                    </a:lnTo>
                    <a:lnTo>
                      <a:pt x="0" y="0"/>
                    </a:lnTo>
                  </a:path>
                </a:pathLst>
              </a:custGeom>
              <a:noFill/>
              <a:ln w="7938">
                <a:solidFill>
                  <a:srgbClr val="1F1A17"/>
                </a:solidFill>
                <a:prstDash val="solid"/>
                <a:round/>
                <a:headEnd/>
                <a:tailEnd/>
              </a:ln>
            </p:spPr>
            <p:txBody>
              <a:bodyPr/>
              <a:lstStyle/>
              <a:p>
                <a:endParaRPr lang="en-US"/>
              </a:p>
            </p:txBody>
          </p:sp>
          <p:sp>
            <p:nvSpPr>
              <p:cNvPr id="52577" name="Freeform 5836"/>
              <p:cNvSpPr>
                <a:spLocks/>
              </p:cNvSpPr>
              <p:nvPr/>
            </p:nvSpPr>
            <p:spPr bwMode="auto">
              <a:xfrm>
                <a:off x="2641" y="2121"/>
                <a:ext cx="37" cy="32"/>
              </a:xfrm>
              <a:custGeom>
                <a:avLst/>
                <a:gdLst>
                  <a:gd name="T0" fmla="*/ 1 w 224"/>
                  <a:gd name="T1" fmla="*/ 1 h 196"/>
                  <a:gd name="T2" fmla="*/ 1 w 224"/>
                  <a:gd name="T3" fmla="*/ 1 h 196"/>
                  <a:gd name="T4" fmla="*/ 1 w 224"/>
                  <a:gd name="T5" fmla="*/ 1 h 196"/>
                  <a:gd name="T6" fmla="*/ 0 w 224"/>
                  <a:gd name="T7" fmla="*/ 0 h 196"/>
                  <a:gd name="T8" fmla="*/ 0 w 224"/>
                  <a:gd name="T9" fmla="*/ 0 h 196"/>
                  <a:gd name="T10" fmla="*/ 0 w 224"/>
                  <a:gd name="T11" fmla="*/ 0 h 196"/>
                  <a:gd name="T12" fmla="*/ 0 w 224"/>
                  <a:gd name="T13" fmla="*/ 0 h 196"/>
                  <a:gd name="T14" fmla="*/ 0 w 224"/>
                  <a:gd name="T15" fmla="*/ 0 h 196"/>
                  <a:gd name="T16" fmla="*/ 0 w 224"/>
                  <a:gd name="T17" fmla="*/ 0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6"/>
                  <a:gd name="T29" fmla="*/ 224 w 224"/>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6">
                    <a:moveTo>
                      <a:pt x="224" y="196"/>
                    </a:moveTo>
                    <a:lnTo>
                      <a:pt x="191" y="174"/>
                    </a:lnTo>
                    <a:lnTo>
                      <a:pt x="158" y="152"/>
                    </a:lnTo>
                    <a:lnTo>
                      <a:pt x="128" y="129"/>
                    </a:lnTo>
                    <a:lnTo>
                      <a:pt x="99" y="104"/>
                    </a:lnTo>
                    <a:lnTo>
                      <a:pt x="71" y="79"/>
                    </a:lnTo>
                    <a:lnTo>
                      <a:pt x="46" y="53"/>
                    </a:lnTo>
                    <a:lnTo>
                      <a:pt x="22" y="26"/>
                    </a:lnTo>
                    <a:lnTo>
                      <a:pt x="0" y="0"/>
                    </a:lnTo>
                  </a:path>
                </a:pathLst>
              </a:custGeom>
              <a:noFill/>
              <a:ln w="7938">
                <a:solidFill>
                  <a:srgbClr val="1F1A17"/>
                </a:solidFill>
                <a:prstDash val="solid"/>
                <a:round/>
                <a:headEnd/>
                <a:tailEnd/>
              </a:ln>
            </p:spPr>
            <p:txBody>
              <a:bodyPr/>
              <a:lstStyle/>
              <a:p>
                <a:endParaRPr lang="en-US"/>
              </a:p>
            </p:txBody>
          </p:sp>
          <p:sp>
            <p:nvSpPr>
              <p:cNvPr id="52578" name="Freeform 5837"/>
              <p:cNvSpPr>
                <a:spLocks/>
              </p:cNvSpPr>
              <p:nvPr/>
            </p:nvSpPr>
            <p:spPr bwMode="auto">
              <a:xfrm>
                <a:off x="2943" y="1377"/>
                <a:ext cx="70" cy="13"/>
              </a:xfrm>
              <a:custGeom>
                <a:avLst/>
                <a:gdLst>
                  <a:gd name="T0" fmla="*/ 0 w 418"/>
                  <a:gd name="T1" fmla="*/ 0 h 79"/>
                  <a:gd name="T2" fmla="*/ 0 w 418"/>
                  <a:gd name="T3" fmla="*/ 0 h 79"/>
                  <a:gd name="T4" fmla="*/ 0 w 418"/>
                  <a:gd name="T5" fmla="*/ 0 h 79"/>
                  <a:gd name="T6" fmla="*/ 0 w 418"/>
                  <a:gd name="T7" fmla="*/ 0 h 79"/>
                  <a:gd name="T8" fmla="*/ 1 w 418"/>
                  <a:gd name="T9" fmla="*/ 0 h 79"/>
                  <a:gd name="T10" fmla="*/ 1 w 418"/>
                  <a:gd name="T11" fmla="*/ 0 h 79"/>
                  <a:gd name="T12" fmla="*/ 1 w 418"/>
                  <a:gd name="T13" fmla="*/ 0 h 79"/>
                  <a:gd name="T14" fmla="*/ 1 w 418"/>
                  <a:gd name="T15" fmla="*/ 0 h 79"/>
                  <a:gd name="T16" fmla="*/ 1 w 418"/>
                  <a:gd name="T17" fmla="*/ 0 h 79"/>
                  <a:gd name="T18" fmla="*/ 1 w 418"/>
                  <a:gd name="T19" fmla="*/ 0 h 79"/>
                  <a:gd name="T20" fmla="*/ 1 w 418"/>
                  <a:gd name="T21" fmla="*/ 0 h 79"/>
                  <a:gd name="T22" fmla="*/ 1 w 418"/>
                  <a:gd name="T23" fmla="*/ 0 h 79"/>
                  <a:gd name="T24" fmla="*/ 1 w 418"/>
                  <a:gd name="T25" fmla="*/ 0 h 79"/>
                  <a:gd name="T26" fmla="*/ 1 w 418"/>
                  <a:gd name="T27" fmla="*/ 0 h 79"/>
                  <a:gd name="T28" fmla="*/ 2 w 418"/>
                  <a:gd name="T29" fmla="*/ 0 h 79"/>
                  <a:gd name="T30" fmla="*/ 2 w 418"/>
                  <a:gd name="T31" fmla="*/ 0 h 79"/>
                  <a:gd name="T32" fmla="*/ 2 w 418"/>
                  <a:gd name="T33" fmla="*/ 0 h 79"/>
                  <a:gd name="T34" fmla="*/ 2 w 418"/>
                  <a:gd name="T35" fmla="*/ 0 h 79"/>
                  <a:gd name="T36" fmla="*/ 2 w 418"/>
                  <a:gd name="T37" fmla="*/ 0 h 79"/>
                  <a:gd name="T38" fmla="*/ 2 w 418"/>
                  <a:gd name="T39" fmla="*/ 0 h 79"/>
                  <a:gd name="T40" fmla="*/ 2 w 418"/>
                  <a:gd name="T41" fmla="*/ 0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18"/>
                  <a:gd name="T64" fmla="*/ 0 h 79"/>
                  <a:gd name="T65" fmla="*/ 418 w 418"/>
                  <a:gd name="T66" fmla="*/ 79 h 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18" h="79">
                    <a:moveTo>
                      <a:pt x="0" y="7"/>
                    </a:moveTo>
                    <a:lnTo>
                      <a:pt x="24" y="4"/>
                    </a:lnTo>
                    <a:lnTo>
                      <a:pt x="50" y="3"/>
                    </a:lnTo>
                    <a:lnTo>
                      <a:pt x="75" y="0"/>
                    </a:lnTo>
                    <a:lnTo>
                      <a:pt x="101" y="0"/>
                    </a:lnTo>
                    <a:lnTo>
                      <a:pt x="125" y="0"/>
                    </a:lnTo>
                    <a:lnTo>
                      <a:pt x="147" y="2"/>
                    </a:lnTo>
                    <a:lnTo>
                      <a:pt x="170" y="4"/>
                    </a:lnTo>
                    <a:lnTo>
                      <a:pt x="192" y="6"/>
                    </a:lnTo>
                    <a:lnTo>
                      <a:pt x="214" y="8"/>
                    </a:lnTo>
                    <a:lnTo>
                      <a:pt x="235" y="13"/>
                    </a:lnTo>
                    <a:lnTo>
                      <a:pt x="256" y="16"/>
                    </a:lnTo>
                    <a:lnTo>
                      <a:pt x="277" y="22"/>
                    </a:lnTo>
                    <a:lnTo>
                      <a:pt x="296" y="26"/>
                    </a:lnTo>
                    <a:lnTo>
                      <a:pt x="315" y="33"/>
                    </a:lnTo>
                    <a:lnTo>
                      <a:pt x="335" y="39"/>
                    </a:lnTo>
                    <a:lnTo>
                      <a:pt x="353" y="46"/>
                    </a:lnTo>
                    <a:lnTo>
                      <a:pt x="370" y="54"/>
                    </a:lnTo>
                    <a:lnTo>
                      <a:pt x="387" y="62"/>
                    </a:lnTo>
                    <a:lnTo>
                      <a:pt x="403" y="70"/>
                    </a:lnTo>
                    <a:lnTo>
                      <a:pt x="418" y="79"/>
                    </a:lnTo>
                  </a:path>
                </a:pathLst>
              </a:custGeom>
              <a:noFill/>
              <a:ln w="7938">
                <a:solidFill>
                  <a:srgbClr val="1F1A17"/>
                </a:solidFill>
                <a:prstDash val="solid"/>
                <a:round/>
                <a:headEnd/>
                <a:tailEnd/>
              </a:ln>
            </p:spPr>
            <p:txBody>
              <a:bodyPr/>
              <a:lstStyle/>
              <a:p>
                <a:endParaRPr lang="en-US"/>
              </a:p>
            </p:txBody>
          </p:sp>
          <p:sp>
            <p:nvSpPr>
              <p:cNvPr id="52579" name="Freeform 5838"/>
              <p:cNvSpPr>
                <a:spLocks/>
              </p:cNvSpPr>
              <p:nvPr/>
            </p:nvSpPr>
            <p:spPr bwMode="auto">
              <a:xfrm>
                <a:off x="2887" y="1408"/>
                <a:ext cx="22" cy="41"/>
              </a:xfrm>
              <a:custGeom>
                <a:avLst/>
                <a:gdLst>
                  <a:gd name="T0" fmla="*/ 1 w 128"/>
                  <a:gd name="T1" fmla="*/ 1 h 243"/>
                  <a:gd name="T2" fmla="*/ 1 w 128"/>
                  <a:gd name="T3" fmla="*/ 1 h 243"/>
                  <a:gd name="T4" fmla="*/ 1 w 128"/>
                  <a:gd name="T5" fmla="*/ 1 h 243"/>
                  <a:gd name="T6" fmla="*/ 1 w 128"/>
                  <a:gd name="T7" fmla="*/ 1 h 243"/>
                  <a:gd name="T8" fmla="*/ 0 w 128"/>
                  <a:gd name="T9" fmla="*/ 1 h 243"/>
                  <a:gd name="T10" fmla="*/ 0 w 128"/>
                  <a:gd name="T11" fmla="*/ 1 h 243"/>
                  <a:gd name="T12" fmla="*/ 0 w 128"/>
                  <a:gd name="T13" fmla="*/ 1 h 243"/>
                  <a:gd name="T14" fmla="*/ 0 w 128"/>
                  <a:gd name="T15" fmla="*/ 1 h 243"/>
                  <a:gd name="T16" fmla="*/ 0 w 128"/>
                  <a:gd name="T17" fmla="*/ 1 h 243"/>
                  <a:gd name="T18" fmla="*/ 0 w 128"/>
                  <a:gd name="T19" fmla="*/ 1 h 243"/>
                  <a:gd name="T20" fmla="*/ 0 w 128"/>
                  <a:gd name="T21" fmla="*/ 1 h 243"/>
                  <a:gd name="T22" fmla="*/ 0 w 128"/>
                  <a:gd name="T23" fmla="*/ 1 h 243"/>
                  <a:gd name="T24" fmla="*/ 0 w 128"/>
                  <a:gd name="T25" fmla="*/ 1 h 243"/>
                  <a:gd name="T26" fmla="*/ 0 w 128"/>
                  <a:gd name="T27" fmla="*/ 1 h 243"/>
                  <a:gd name="T28" fmla="*/ 0 w 128"/>
                  <a:gd name="T29" fmla="*/ 1 h 243"/>
                  <a:gd name="T30" fmla="*/ 0 w 128"/>
                  <a:gd name="T31" fmla="*/ 0 h 243"/>
                  <a:gd name="T32" fmla="*/ 0 w 128"/>
                  <a:gd name="T33" fmla="*/ 0 h 243"/>
                  <a:gd name="T34" fmla="*/ 0 w 128"/>
                  <a:gd name="T35" fmla="*/ 0 h 243"/>
                  <a:gd name="T36" fmla="*/ 0 w 128"/>
                  <a:gd name="T37" fmla="*/ 0 h 243"/>
                  <a:gd name="T38" fmla="*/ 0 w 128"/>
                  <a:gd name="T39" fmla="*/ 0 h 243"/>
                  <a:gd name="T40" fmla="*/ 0 w 128"/>
                  <a:gd name="T41" fmla="*/ 0 h 2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243"/>
                  <a:gd name="T65" fmla="*/ 128 w 128"/>
                  <a:gd name="T66" fmla="*/ 243 h 2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243">
                    <a:moveTo>
                      <a:pt x="128" y="243"/>
                    </a:moveTo>
                    <a:lnTo>
                      <a:pt x="113" y="234"/>
                    </a:lnTo>
                    <a:lnTo>
                      <a:pt x="100" y="225"/>
                    </a:lnTo>
                    <a:lnTo>
                      <a:pt x="86" y="214"/>
                    </a:lnTo>
                    <a:lnTo>
                      <a:pt x="75" y="205"/>
                    </a:lnTo>
                    <a:lnTo>
                      <a:pt x="63" y="194"/>
                    </a:lnTo>
                    <a:lnTo>
                      <a:pt x="52" y="184"/>
                    </a:lnTo>
                    <a:lnTo>
                      <a:pt x="43" y="174"/>
                    </a:lnTo>
                    <a:lnTo>
                      <a:pt x="34" y="162"/>
                    </a:lnTo>
                    <a:lnTo>
                      <a:pt x="26" y="151"/>
                    </a:lnTo>
                    <a:lnTo>
                      <a:pt x="19" y="138"/>
                    </a:lnTo>
                    <a:lnTo>
                      <a:pt x="13" y="127"/>
                    </a:lnTo>
                    <a:lnTo>
                      <a:pt x="9" y="115"/>
                    </a:lnTo>
                    <a:lnTo>
                      <a:pt x="4" y="102"/>
                    </a:lnTo>
                    <a:lnTo>
                      <a:pt x="2" y="90"/>
                    </a:lnTo>
                    <a:lnTo>
                      <a:pt x="0" y="76"/>
                    </a:lnTo>
                    <a:lnTo>
                      <a:pt x="0" y="63"/>
                    </a:lnTo>
                    <a:lnTo>
                      <a:pt x="1" y="48"/>
                    </a:lnTo>
                    <a:lnTo>
                      <a:pt x="3" y="32"/>
                    </a:lnTo>
                    <a:lnTo>
                      <a:pt x="8" y="16"/>
                    </a:lnTo>
                    <a:lnTo>
                      <a:pt x="13" y="0"/>
                    </a:lnTo>
                  </a:path>
                </a:pathLst>
              </a:custGeom>
              <a:noFill/>
              <a:ln w="7938">
                <a:solidFill>
                  <a:srgbClr val="1F1A17"/>
                </a:solidFill>
                <a:prstDash val="solid"/>
                <a:round/>
                <a:headEnd/>
                <a:tailEnd/>
              </a:ln>
            </p:spPr>
            <p:txBody>
              <a:bodyPr/>
              <a:lstStyle/>
              <a:p>
                <a:endParaRPr lang="en-US"/>
              </a:p>
            </p:txBody>
          </p:sp>
          <p:sp>
            <p:nvSpPr>
              <p:cNvPr id="52580" name="Freeform 5839"/>
              <p:cNvSpPr>
                <a:spLocks/>
              </p:cNvSpPr>
              <p:nvPr/>
            </p:nvSpPr>
            <p:spPr bwMode="auto">
              <a:xfrm>
                <a:off x="2887" y="1423"/>
                <a:ext cx="15" cy="294"/>
              </a:xfrm>
              <a:custGeom>
                <a:avLst/>
                <a:gdLst>
                  <a:gd name="T0" fmla="*/ 1 w 86"/>
                  <a:gd name="T1" fmla="*/ 8 h 1769"/>
                  <a:gd name="T2" fmla="*/ 0 w 86"/>
                  <a:gd name="T3" fmla="*/ 8 h 1769"/>
                  <a:gd name="T4" fmla="*/ 0 w 86"/>
                  <a:gd name="T5" fmla="*/ 8 h 1769"/>
                  <a:gd name="T6" fmla="*/ 0 w 86"/>
                  <a:gd name="T7" fmla="*/ 8 h 1769"/>
                  <a:gd name="T8" fmla="*/ 0 w 86"/>
                  <a:gd name="T9" fmla="*/ 8 h 1769"/>
                  <a:gd name="T10" fmla="*/ 0 w 86"/>
                  <a:gd name="T11" fmla="*/ 8 h 1769"/>
                  <a:gd name="T12" fmla="*/ 0 w 86"/>
                  <a:gd name="T13" fmla="*/ 8 h 1769"/>
                  <a:gd name="T14" fmla="*/ 0 w 86"/>
                  <a:gd name="T15" fmla="*/ 8 h 1769"/>
                  <a:gd name="T16" fmla="*/ 0 w 86"/>
                  <a:gd name="T17" fmla="*/ 8 h 1769"/>
                  <a:gd name="T18" fmla="*/ 0 w 86"/>
                  <a:gd name="T19" fmla="*/ 8 h 1769"/>
                  <a:gd name="T20" fmla="*/ 0 w 86"/>
                  <a:gd name="T21" fmla="*/ 8 h 1769"/>
                  <a:gd name="T22" fmla="*/ 0 w 86"/>
                  <a:gd name="T23" fmla="*/ 8 h 1769"/>
                  <a:gd name="T24" fmla="*/ 0 w 86"/>
                  <a:gd name="T25" fmla="*/ 7 h 1769"/>
                  <a:gd name="T26" fmla="*/ 0 w 86"/>
                  <a:gd name="T27" fmla="*/ 7 h 1769"/>
                  <a:gd name="T28" fmla="*/ 0 w 86"/>
                  <a:gd name="T29" fmla="*/ 7 h 1769"/>
                  <a:gd name="T30" fmla="*/ 0 w 86"/>
                  <a:gd name="T31" fmla="*/ 0 h 17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
                  <a:gd name="T49" fmla="*/ 0 h 1769"/>
                  <a:gd name="T50" fmla="*/ 86 w 86"/>
                  <a:gd name="T51" fmla="*/ 1769 h 176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 h="1769">
                    <a:moveTo>
                      <a:pt x="86" y="1769"/>
                    </a:moveTo>
                    <a:lnTo>
                      <a:pt x="67" y="1752"/>
                    </a:lnTo>
                    <a:lnTo>
                      <a:pt x="50" y="1735"/>
                    </a:lnTo>
                    <a:lnTo>
                      <a:pt x="42" y="1727"/>
                    </a:lnTo>
                    <a:lnTo>
                      <a:pt x="35" y="1718"/>
                    </a:lnTo>
                    <a:lnTo>
                      <a:pt x="28" y="1707"/>
                    </a:lnTo>
                    <a:lnTo>
                      <a:pt x="22" y="1698"/>
                    </a:lnTo>
                    <a:lnTo>
                      <a:pt x="17" y="1689"/>
                    </a:lnTo>
                    <a:lnTo>
                      <a:pt x="12" y="1679"/>
                    </a:lnTo>
                    <a:lnTo>
                      <a:pt x="9" y="1669"/>
                    </a:lnTo>
                    <a:lnTo>
                      <a:pt x="5" y="1659"/>
                    </a:lnTo>
                    <a:lnTo>
                      <a:pt x="3" y="1648"/>
                    </a:lnTo>
                    <a:lnTo>
                      <a:pt x="1" y="1638"/>
                    </a:lnTo>
                    <a:lnTo>
                      <a:pt x="0" y="1628"/>
                    </a:lnTo>
                    <a:lnTo>
                      <a:pt x="0" y="1617"/>
                    </a:lnTo>
                    <a:lnTo>
                      <a:pt x="2" y="0"/>
                    </a:lnTo>
                  </a:path>
                </a:pathLst>
              </a:custGeom>
              <a:noFill/>
              <a:ln w="7938">
                <a:solidFill>
                  <a:srgbClr val="1F1A17"/>
                </a:solidFill>
                <a:prstDash val="solid"/>
                <a:round/>
                <a:headEnd/>
                <a:tailEnd/>
              </a:ln>
            </p:spPr>
            <p:txBody>
              <a:bodyPr/>
              <a:lstStyle/>
              <a:p>
                <a:endParaRPr lang="en-US"/>
              </a:p>
            </p:txBody>
          </p:sp>
        </p:grpSp>
        <p:sp>
          <p:nvSpPr>
            <p:cNvPr id="52260" name="Freeform 5841"/>
            <p:cNvSpPr>
              <a:spLocks/>
            </p:cNvSpPr>
            <p:nvPr/>
          </p:nvSpPr>
          <p:spPr bwMode="auto">
            <a:xfrm>
              <a:off x="3075" y="1336"/>
              <a:ext cx="65" cy="17"/>
            </a:xfrm>
            <a:custGeom>
              <a:avLst/>
              <a:gdLst>
                <a:gd name="T0" fmla="*/ 0 w 393"/>
                <a:gd name="T1" fmla="*/ 0 h 104"/>
                <a:gd name="T2" fmla="*/ 0 w 393"/>
                <a:gd name="T3" fmla="*/ 0 h 104"/>
                <a:gd name="T4" fmla="*/ 0 w 393"/>
                <a:gd name="T5" fmla="*/ 0 h 104"/>
                <a:gd name="T6" fmla="*/ 0 w 393"/>
                <a:gd name="T7" fmla="*/ 0 h 104"/>
                <a:gd name="T8" fmla="*/ 0 w 393"/>
                <a:gd name="T9" fmla="*/ 0 h 104"/>
                <a:gd name="T10" fmla="*/ 0 w 393"/>
                <a:gd name="T11" fmla="*/ 0 h 104"/>
                <a:gd name="T12" fmla="*/ 0 w 393"/>
                <a:gd name="T13" fmla="*/ 0 h 104"/>
                <a:gd name="T14" fmla="*/ 0 w 393"/>
                <a:gd name="T15" fmla="*/ 0 h 104"/>
                <a:gd name="T16" fmla="*/ 1 w 393"/>
                <a:gd name="T17" fmla="*/ 0 h 104"/>
                <a:gd name="T18" fmla="*/ 1 w 393"/>
                <a:gd name="T19" fmla="*/ 0 h 104"/>
                <a:gd name="T20" fmla="*/ 1 w 393"/>
                <a:gd name="T21" fmla="*/ 0 h 104"/>
                <a:gd name="T22" fmla="*/ 1 w 393"/>
                <a:gd name="T23" fmla="*/ 0 h 104"/>
                <a:gd name="T24" fmla="*/ 1 w 393"/>
                <a:gd name="T25" fmla="*/ 0 h 104"/>
                <a:gd name="T26" fmla="*/ 1 w 393"/>
                <a:gd name="T27" fmla="*/ 0 h 104"/>
                <a:gd name="T28" fmla="*/ 1 w 393"/>
                <a:gd name="T29" fmla="*/ 0 h 104"/>
                <a:gd name="T30" fmla="*/ 1 w 393"/>
                <a:gd name="T31" fmla="*/ 0 h 104"/>
                <a:gd name="T32" fmla="*/ 1 w 393"/>
                <a:gd name="T33" fmla="*/ 0 h 104"/>
                <a:gd name="T34" fmla="*/ 1 w 393"/>
                <a:gd name="T35" fmla="*/ 0 h 104"/>
                <a:gd name="T36" fmla="*/ 2 w 393"/>
                <a:gd name="T37" fmla="*/ 0 h 104"/>
                <a:gd name="T38" fmla="*/ 2 w 393"/>
                <a:gd name="T39" fmla="*/ 0 h 104"/>
                <a:gd name="T40" fmla="*/ 2 w 393"/>
                <a:gd name="T41" fmla="*/ 0 h 1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3"/>
                <a:gd name="T64" fmla="*/ 0 h 104"/>
                <a:gd name="T65" fmla="*/ 393 w 393"/>
                <a:gd name="T66" fmla="*/ 104 h 1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3" h="104">
                  <a:moveTo>
                    <a:pt x="0" y="3"/>
                  </a:moveTo>
                  <a:lnTo>
                    <a:pt x="14" y="2"/>
                  </a:lnTo>
                  <a:lnTo>
                    <a:pt x="27" y="2"/>
                  </a:lnTo>
                  <a:lnTo>
                    <a:pt x="42" y="2"/>
                  </a:lnTo>
                  <a:lnTo>
                    <a:pt x="56" y="0"/>
                  </a:lnTo>
                  <a:lnTo>
                    <a:pt x="78" y="2"/>
                  </a:lnTo>
                  <a:lnTo>
                    <a:pt x="102" y="3"/>
                  </a:lnTo>
                  <a:lnTo>
                    <a:pt x="125" y="5"/>
                  </a:lnTo>
                  <a:lnTo>
                    <a:pt x="149" y="8"/>
                  </a:lnTo>
                  <a:lnTo>
                    <a:pt x="172" y="12"/>
                  </a:lnTo>
                  <a:lnTo>
                    <a:pt x="195" y="16"/>
                  </a:lnTo>
                  <a:lnTo>
                    <a:pt x="218" y="22"/>
                  </a:lnTo>
                  <a:lnTo>
                    <a:pt x="241" y="29"/>
                  </a:lnTo>
                  <a:lnTo>
                    <a:pt x="264" y="36"/>
                  </a:lnTo>
                  <a:lnTo>
                    <a:pt x="284" y="44"/>
                  </a:lnTo>
                  <a:lnTo>
                    <a:pt x="306" y="52"/>
                  </a:lnTo>
                  <a:lnTo>
                    <a:pt x="325" y="61"/>
                  </a:lnTo>
                  <a:lnTo>
                    <a:pt x="343" y="71"/>
                  </a:lnTo>
                  <a:lnTo>
                    <a:pt x="361" y="81"/>
                  </a:lnTo>
                  <a:lnTo>
                    <a:pt x="377" y="91"/>
                  </a:lnTo>
                  <a:lnTo>
                    <a:pt x="393" y="104"/>
                  </a:lnTo>
                </a:path>
              </a:pathLst>
            </a:custGeom>
            <a:noFill/>
            <a:ln w="7938">
              <a:solidFill>
                <a:srgbClr val="1F1A17"/>
              </a:solidFill>
              <a:prstDash val="solid"/>
              <a:round/>
              <a:headEnd/>
              <a:tailEnd/>
            </a:ln>
          </p:spPr>
          <p:txBody>
            <a:bodyPr/>
            <a:lstStyle/>
            <a:p>
              <a:endParaRPr lang="en-US"/>
            </a:p>
          </p:txBody>
        </p:sp>
        <p:sp>
          <p:nvSpPr>
            <p:cNvPr id="52261" name="Freeform 5842"/>
            <p:cNvSpPr>
              <a:spLocks/>
            </p:cNvSpPr>
            <p:nvPr/>
          </p:nvSpPr>
          <p:spPr bwMode="auto">
            <a:xfrm>
              <a:off x="3011" y="1369"/>
              <a:ext cx="23" cy="40"/>
            </a:xfrm>
            <a:custGeom>
              <a:avLst/>
              <a:gdLst>
                <a:gd name="T0" fmla="*/ 1 w 137"/>
                <a:gd name="T1" fmla="*/ 1 h 241"/>
                <a:gd name="T2" fmla="*/ 1 w 137"/>
                <a:gd name="T3" fmla="*/ 1 h 241"/>
                <a:gd name="T4" fmla="*/ 1 w 137"/>
                <a:gd name="T5" fmla="*/ 1 h 241"/>
                <a:gd name="T6" fmla="*/ 1 w 137"/>
                <a:gd name="T7" fmla="*/ 1 h 241"/>
                <a:gd name="T8" fmla="*/ 0 w 137"/>
                <a:gd name="T9" fmla="*/ 1 h 241"/>
                <a:gd name="T10" fmla="*/ 0 w 137"/>
                <a:gd name="T11" fmla="*/ 1 h 241"/>
                <a:gd name="T12" fmla="*/ 0 w 137"/>
                <a:gd name="T13" fmla="*/ 1 h 241"/>
                <a:gd name="T14" fmla="*/ 0 w 137"/>
                <a:gd name="T15" fmla="*/ 1 h 241"/>
                <a:gd name="T16" fmla="*/ 0 w 137"/>
                <a:gd name="T17" fmla="*/ 1 h 241"/>
                <a:gd name="T18" fmla="*/ 0 w 137"/>
                <a:gd name="T19" fmla="*/ 1 h 241"/>
                <a:gd name="T20" fmla="*/ 0 w 137"/>
                <a:gd name="T21" fmla="*/ 1 h 241"/>
                <a:gd name="T22" fmla="*/ 0 w 137"/>
                <a:gd name="T23" fmla="*/ 0 h 241"/>
                <a:gd name="T24" fmla="*/ 0 w 137"/>
                <a:gd name="T25" fmla="*/ 0 h 241"/>
                <a:gd name="T26" fmla="*/ 0 w 137"/>
                <a:gd name="T27" fmla="*/ 0 h 241"/>
                <a:gd name="T28" fmla="*/ 0 w 137"/>
                <a:gd name="T29" fmla="*/ 0 h 241"/>
                <a:gd name="T30" fmla="*/ 0 w 137"/>
                <a:gd name="T31" fmla="*/ 0 h 241"/>
                <a:gd name="T32" fmla="*/ 0 w 137"/>
                <a:gd name="T33" fmla="*/ 0 h 241"/>
                <a:gd name="T34" fmla="*/ 0 w 137"/>
                <a:gd name="T35" fmla="*/ 0 h 241"/>
                <a:gd name="T36" fmla="*/ 0 w 137"/>
                <a:gd name="T37" fmla="*/ 0 h 241"/>
                <a:gd name="T38" fmla="*/ 0 w 137"/>
                <a:gd name="T39" fmla="*/ 0 h 241"/>
                <a:gd name="T40" fmla="*/ 0 w 137"/>
                <a:gd name="T41" fmla="*/ 0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241"/>
                <a:gd name="T65" fmla="*/ 137 w 137"/>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241">
                  <a:moveTo>
                    <a:pt x="137" y="241"/>
                  </a:moveTo>
                  <a:lnTo>
                    <a:pt x="121" y="232"/>
                  </a:lnTo>
                  <a:lnTo>
                    <a:pt x="107" y="223"/>
                  </a:lnTo>
                  <a:lnTo>
                    <a:pt x="94" y="213"/>
                  </a:lnTo>
                  <a:lnTo>
                    <a:pt x="80" y="203"/>
                  </a:lnTo>
                  <a:lnTo>
                    <a:pt x="69" y="193"/>
                  </a:lnTo>
                  <a:lnTo>
                    <a:pt x="57" y="182"/>
                  </a:lnTo>
                  <a:lnTo>
                    <a:pt x="47" y="171"/>
                  </a:lnTo>
                  <a:lnTo>
                    <a:pt x="38" y="160"/>
                  </a:lnTo>
                  <a:lnTo>
                    <a:pt x="29" y="147"/>
                  </a:lnTo>
                  <a:lnTo>
                    <a:pt x="22" y="136"/>
                  </a:lnTo>
                  <a:lnTo>
                    <a:pt x="15" y="123"/>
                  </a:lnTo>
                  <a:lnTo>
                    <a:pt x="11" y="111"/>
                  </a:lnTo>
                  <a:lnTo>
                    <a:pt x="6" y="97"/>
                  </a:lnTo>
                  <a:lnTo>
                    <a:pt x="4" y="85"/>
                  </a:lnTo>
                  <a:lnTo>
                    <a:pt x="2" y="71"/>
                  </a:lnTo>
                  <a:lnTo>
                    <a:pt x="0" y="58"/>
                  </a:lnTo>
                  <a:lnTo>
                    <a:pt x="2" y="43"/>
                  </a:lnTo>
                  <a:lnTo>
                    <a:pt x="4" y="28"/>
                  </a:lnTo>
                  <a:lnTo>
                    <a:pt x="7" y="13"/>
                  </a:lnTo>
                  <a:lnTo>
                    <a:pt x="13" y="0"/>
                  </a:lnTo>
                </a:path>
              </a:pathLst>
            </a:custGeom>
            <a:noFill/>
            <a:ln w="7938">
              <a:solidFill>
                <a:srgbClr val="1F1A17"/>
              </a:solidFill>
              <a:prstDash val="solid"/>
              <a:round/>
              <a:headEnd/>
              <a:tailEnd/>
            </a:ln>
          </p:spPr>
          <p:txBody>
            <a:bodyPr/>
            <a:lstStyle/>
            <a:p>
              <a:endParaRPr lang="en-US"/>
            </a:p>
          </p:txBody>
        </p:sp>
        <p:sp>
          <p:nvSpPr>
            <p:cNvPr id="52262" name="Freeform 5843"/>
            <p:cNvSpPr>
              <a:spLocks/>
            </p:cNvSpPr>
            <p:nvPr/>
          </p:nvSpPr>
          <p:spPr bwMode="auto">
            <a:xfrm>
              <a:off x="3011" y="1857"/>
              <a:ext cx="21" cy="61"/>
            </a:xfrm>
            <a:custGeom>
              <a:avLst/>
              <a:gdLst>
                <a:gd name="T0" fmla="*/ 0 w 129"/>
                <a:gd name="T1" fmla="*/ 2 h 366"/>
                <a:gd name="T2" fmla="*/ 0 w 129"/>
                <a:gd name="T3" fmla="*/ 2 h 366"/>
                <a:gd name="T4" fmla="*/ 0 w 129"/>
                <a:gd name="T5" fmla="*/ 2 h 366"/>
                <a:gd name="T6" fmla="*/ 0 w 129"/>
                <a:gd name="T7" fmla="*/ 2 h 366"/>
                <a:gd name="T8" fmla="*/ 0 w 129"/>
                <a:gd name="T9" fmla="*/ 2 h 366"/>
                <a:gd name="T10" fmla="*/ 0 w 129"/>
                <a:gd name="T11" fmla="*/ 2 h 366"/>
                <a:gd name="T12" fmla="*/ 0 w 129"/>
                <a:gd name="T13" fmla="*/ 1 h 366"/>
                <a:gd name="T14" fmla="*/ 0 w 129"/>
                <a:gd name="T15" fmla="*/ 1 h 366"/>
                <a:gd name="T16" fmla="*/ 0 w 129"/>
                <a:gd name="T17" fmla="*/ 1 h 366"/>
                <a:gd name="T18" fmla="*/ 0 w 129"/>
                <a:gd name="T19" fmla="*/ 1 h 366"/>
                <a:gd name="T20" fmla="*/ 0 w 129"/>
                <a:gd name="T21" fmla="*/ 1 h 366"/>
                <a:gd name="T22" fmla="*/ 0 w 129"/>
                <a:gd name="T23" fmla="*/ 1 h 366"/>
                <a:gd name="T24" fmla="*/ 0 w 129"/>
                <a:gd name="T25" fmla="*/ 1 h 366"/>
                <a:gd name="T26" fmla="*/ 0 w 129"/>
                <a:gd name="T27" fmla="*/ 1 h 366"/>
                <a:gd name="T28" fmla="*/ 0 w 129"/>
                <a:gd name="T29" fmla="*/ 1 h 366"/>
                <a:gd name="T30" fmla="*/ 0 w 129"/>
                <a:gd name="T31" fmla="*/ 1 h 366"/>
                <a:gd name="T32" fmla="*/ 0 w 129"/>
                <a:gd name="T33" fmla="*/ 1 h 366"/>
                <a:gd name="T34" fmla="*/ 0 w 129"/>
                <a:gd name="T35" fmla="*/ 0 h 3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9"/>
                <a:gd name="T55" fmla="*/ 0 h 366"/>
                <a:gd name="T56" fmla="*/ 129 w 129"/>
                <a:gd name="T57" fmla="*/ 366 h 3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9" h="366">
                  <a:moveTo>
                    <a:pt x="129" y="366"/>
                  </a:moveTo>
                  <a:lnTo>
                    <a:pt x="114" y="357"/>
                  </a:lnTo>
                  <a:lnTo>
                    <a:pt x="100" y="348"/>
                  </a:lnTo>
                  <a:lnTo>
                    <a:pt x="88" y="339"/>
                  </a:lnTo>
                  <a:lnTo>
                    <a:pt x="75" y="329"/>
                  </a:lnTo>
                  <a:lnTo>
                    <a:pt x="64" y="318"/>
                  </a:lnTo>
                  <a:lnTo>
                    <a:pt x="54" y="308"/>
                  </a:lnTo>
                  <a:lnTo>
                    <a:pt x="44" y="297"/>
                  </a:lnTo>
                  <a:lnTo>
                    <a:pt x="36" y="286"/>
                  </a:lnTo>
                  <a:lnTo>
                    <a:pt x="28" y="274"/>
                  </a:lnTo>
                  <a:lnTo>
                    <a:pt x="21" y="263"/>
                  </a:lnTo>
                  <a:lnTo>
                    <a:pt x="15" y="250"/>
                  </a:lnTo>
                  <a:lnTo>
                    <a:pt x="10" y="238"/>
                  </a:lnTo>
                  <a:lnTo>
                    <a:pt x="6" y="227"/>
                  </a:lnTo>
                  <a:lnTo>
                    <a:pt x="3" y="213"/>
                  </a:lnTo>
                  <a:lnTo>
                    <a:pt x="2" y="200"/>
                  </a:lnTo>
                  <a:lnTo>
                    <a:pt x="0" y="188"/>
                  </a:lnTo>
                  <a:lnTo>
                    <a:pt x="0" y="0"/>
                  </a:lnTo>
                </a:path>
              </a:pathLst>
            </a:custGeom>
            <a:noFill/>
            <a:ln w="7938">
              <a:solidFill>
                <a:srgbClr val="1F1A17"/>
              </a:solidFill>
              <a:prstDash val="solid"/>
              <a:round/>
              <a:headEnd/>
              <a:tailEnd/>
            </a:ln>
          </p:spPr>
          <p:txBody>
            <a:bodyPr/>
            <a:lstStyle/>
            <a:p>
              <a:endParaRPr lang="en-US"/>
            </a:p>
          </p:txBody>
        </p:sp>
        <p:sp>
          <p:nvSpPr>
            <p:cNvPr id="52263" name="Freeform 5844"/>
            <p:cNvSpPr>
              <a:spLocks/>
            </p:cNvSpPr>
            <p:nvPr/>
          </p:nvSpPr>
          <p:spPr bwMode="auto">
            <a:xfrm>
              <a:off x="2921" y="1407"/>
              <a:ext cx="22" cy="6"/>
            </a:xfrm>
            <a:custGeom>
              <a:avLst/>
              <a:gdLst>
                <a:gd name="T0" fmla="*/ 0 w 133"/>
                <a:gd name="T1" fmla="*/ 0 h 33"/>
                <a:gd name="T2" fmla="*/ 0 w 133"/>
                <a:gd name="T3" fmla="*/ 0 h 33"/>
                <a:gd name="T4" fmla="*/ 0 w 133"/>
                <a:gd name="T5" fmla="*/ 0 h 33"/>
                <a:gd name="T6" fmla="*/ 0 w 133"/>
                <a:gd name="T7" fmla="*/ 0 h 33"/>
                <a:gd name="T8" fmla="*/ 1 w 133"/>
                <a:gd name="T9" fmla="*/ 0 h 33"/>
                <a:gd name="T10" fmla="*/ 0 60000 65536"/>
                <a:gd name="T11" fmla="*/ 0 60000 65536"/>
                <a:gd name="T12" fmla="*/ 0 60000 65536"/>
                <a:gd name="T13" fmla="*/ 0 60000 65536"/>
                <a:gd name="T14" fmla="*/ 0 60000 65536"/>
                <a:gd name="T15" fmla="*/ 0 w 133"/>
                <a:gd name="T16" fmla="*/ 0 h 33"/>
                <a:gd name="T17" fmla="*/ 133 w 133"/>
                <a:gd name="T18" fmla="*/ 33 h 33"/>
              </a:gdLst>
              <a:ahLst/>
              <a:cxnLst>
                <a:cxn ang="T10">
                  <a:pos x="T0" y="T1"/>
                </a:cxn>
                <a:cxn ang="T11">
                  <a:pos x="T2" y="T3"/>
                </a:cxn>
                <a:cxn ang="T12">
                  <a:pos x="T4" y="T5"/>
                </a:cxn>
                <a:cxn ang="T13">
                  <a:pos x="T6" y="T7"/>
                </a:cxn>
                <a:cxn ang="T14">
                  <a:pos x="T8" y="T9"/>
                </a:cxn>
              </a:cxnLst>
              <a:rect l="T15" t="T16" r="T17" b="T18"/>
              <a:pathLst>
                <a:path w="133" h="33">
                  <a:moveTo>
                    <a:pt x="0" y="33"/>
                  </a:moveTo>
                  <a:lnTo>
                    <a:pt x="30" y="23"/>
                  </a:lnTo>
                  <a:lnTo>
                    <a:pt x="63" y="14"/>
                  </a:lnTo>
                  <a:lnTo>
                    <a:pt x="97" y="6"/>
                  </a:lnTo>
                  <a:lnTo>
                    <a:pt x="133" y="0"/>
                  </a:lnTo>
                </a:path>
              </a:pathLst>
            </a:custGeom>
            <a:noFill/>
            <a:ln w="7938">
              <a:solidFill>
                <a:srgbClr val="1F1A17"/>
              </a:solidFill>
              <a:prstDash val="solid"/>
              <a:round/>
              <a:headEnd/>
              <a:tailEnd/>
            </a:ln>
          </p:spPr>
          <p:txBody>
            <a:bodyPr/>
            <a:lstStyle/>
            <a:p>
              <a:endParaRPr lang="en-US"/>
            </a:p>
          </p:txBody>
        </p:sp>
        <p:sp>
          <p:nvSpPr>
            <p:cNvPr id="52264" name="Freeform 5845"/>
            <p:cNvSpPr>
              <a:spLocks/>
            </p:cNvSpPr>
            <p:nvPr/>
          </p:nvSpPr>
          <p:spPr bwMode="auto">
            <a:xfrm>
              <a:off x="3013" y="1308"/>
              <a:ext cx="53" cy="65"/>
            </a:xfrm>
            <a:custGeom>
              <a:avLst/>
              <a:gdLst>
                <a:gd name="T0" fmla="*/ 1 w 320"/>
                <a:gd name="T1" fmla="*/ 1 h 388"/>
                <a:gd name="T2" fmla="*/ 1 w 320"/>
                <a:gd name="T3" fmla="*/ 2 h 388"/>
                <a:gd name="T4" fmla="*/ 0 w 320"/>
                <a:gd name="T5" fmla="*/ 2 h 388"/>
                <a:gd name="T6" fmla="*/ 0 w 320"/>
                <a:gd name="T7" fmla="*/ 1 h 388"/>
                <a:gd name="T8" fmla="*/ 0 w 320"/>
                <a:gd name="T9" fmla="*/ 1 h 388"/>
                <a:gd name="T10" fmla="*/ 0 w 320"/>
                <a:gd name="T11" fmla="*/ 1 h 388"/>
                <a:gd name="T12" fmla="*/ 0 w 320"/>
                <a:gd name="T13" fmla="*/ 1 h 388"/>
                <a:gd name="T14" fmla="*/ 0 w 320"/>
                <a:gd name="T15" fmla="*/ 1 h 388"/>
                <a:gd name="T16" fmla="*/ 0 w 320"/>
                <a:gd name="T17" fmla="*/ 1 h 388"/>
                <a:gd name="T18" fmla="*/ 0 w 320"/>
                <a:gd name="T19" fmla="*/ 1 h 388"/>
                <a:gd name="T20" fmla="*/ 0 w 320"/>
                <a:gd name="T21" fmla="*/ 0 h 388"/>
                <a:gd name="T22" fmla="*/ 0 w 320"/>
                <a:gd name="T23" fmla="*/ 0 h 388"/>
                <a:gd name="T24" fmla="*/ 1 w 320"/>
                <a:gd name="T25" fmla="*/ 0 h 388"/>
                <a:gd name="T26" fmla="*/ 1 w 320"/>
                <a:gd name="T27" fmla="*/ 0 h 388"/>
                <a:gd name="T28" fmla="*/ 1 w 320"/>
                <a:gd name="T29" fmla="*/ 0 h 388"/>
                <a:gd name="T30" fmla="*/ 1 w 320"/>
                <a:gd name="T31" fmla="*/ 0 h 388"/>
                <a:gd name="T32" fmla="*/ 1 w 320"/>
                <a:gd name="T33" fmla="*/ 0 h 388"/>
                <a:gd name="T34" fmla="*/ 1 w 320"/>
                <a:gd name="T35" fmla="*/ 0 h 388"/>
                <a:gd name="T36" fmla="*/ 1 w 320"/>
                <a:gd name="T37" fmla="*/ 0 h 388"/>
                <a:gd name="T38" fmla="*/ 1 w 320"/>
                <a:gd name="T39" fmla="*/ 0 h 3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20"/>
                <a:gd name="T61" fmla="*/ 0 h 388"/>
                <a:gd name="T62" fmla="*/ 320 w 320"/>
                <a:gd name="T63" fmla="*/ 388 h 38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20" h="388">
                  <a:moveTo>
                    <a:pt x="203" y="224"/>
                  </a:moveTo>
                  <a:lnTo>
                    <a:pt x="206" y="388"/>
                  </a:lnTo>
                  <a:lnTo>
                    <a:pt x="1" y="363"/>
                  </a:lnTo>
                  <a:lnTo>
                    <a:pt x="0" y="197"/>
                  </a:lnTo>
                  <a:lnTo>
                    <a:pt x="7" y="179"/>
                  </a:lnTo>
                  <a:lnTo>
                    <a:pt x="16" y="162"/>
                  </a:lnTo>
                  <a:lnTo>
                    <a:pt x="27" y="145"/>
                  </a:lnTo>
                  <a:lnTo>
                    <a:pt x="41" y="129"/>
                  </a:lnTo>
                  <a:lnTo>
                    <a:pt x="55" y="113"/>
                  </a:lnTo>
                  <a:lnTo>
                    <a:pt x="72" y="98"/>
                  </a:lnTo>
                  <a:lnTo>
                    <a:pt x="91" y="85"/>
                  </a:lnTo>
                  <a:lnTo>
                    <a:pt x="111" y="71"/>
                  </a:lnTo>
                  <a:lnTo>
                    <a:pt x="133" y="59"/>
                  </a:lnTo>
                  <a:lnTo>
                    <a:pt x="155" y="47"/>
                  </a:lnTo>
                  <a:lnTo>
                    <a:pt x="180" y="37"/>
                  </a:lnTo>
                  <a:lnTo>
                    <a:pt x="206" y="27"/>
                  </a:lnTo>
                  <a:lnTo>
                    <a:pt x="232" y="19"/>
                  </a:lnTo>
                  <a:lnTo>
                    <a:pt x="261" y="11"/>
                  </a:lnTo>
                  <a:lnTo>
                    <a:pt x="290" y="5"/>
                  </a:lnTo>
                  <a:lnTo>
                    <a:pt x="320" y="0"/>
                  </a:lnTo>
                </a:path>
              </a:pathLst>
            </a:custGeom>
            <a:noFill/>
            <a:ln w="7938">
              <a:solidFill>
                <a:srgbClr val="1F1A17"/>
              </a:solidFill>
              <a:prstDash val="solid"/>
              <a:round/>
              <a:headEnd/>
              <a:tailEnd/>
            </a:ln>
          </p:spPr>
          <p:txBody>
            <a:bodyPr/>
            <a:lstStyle/>
            <a:p>
              <a:endParaRPr lang="en-US"/>
            </a:p>
          </p:txBody>
        </p:sp>
        <p:sp>
          <p:nvSpPr>
            <p:cNvPr id="52265" name="Freeform 5846"/>
            <p:cNvSpPr>
              <a:spLocks/>
            </p:cNvSpPr>
            <p:nvPr/>
          </p:nvSpPr>
          <p:spPr bwMode="auto">
            <a:xfrm>
              <a:off x="3141" y="1427"/>
              <a:ext cx="226" cy="37"/>
            </a:xfrm>
            <a:custGeom>
              <a:avLst/>
              <a:gdLst>
                <a:gd name="T0" fmla="*/ 0 w 1355"/>
                <a:gd name="T1" fmla="*/ 0 h 221"/>
                <a:gd name="T2" fmla="*/ 0 w 1355"/>
                <a:gd name="T3" fmla="*/ 0 h 221"/>
                <a:gd name="T4" fmla="*/ 1 w 1355"/>
                <a:gd name="T5" fmla="*/ 0 h 221"/>
                <a:gd name="T6" fmla="*/ 1 w 1355"/>
                <a:gd name="T7" fmla="*/ 0 h 221"/>
                <a:gd name="T8" fmla="*/ 1 w 1355"/>
                <a:gd name="T9" fmla="*/ 0 h 221"/>
                <a:gd name="T10" fmla="*/ 2 w 1355"/>
                <a:gd name="T11" fmla="*/ 0 h 221"/>
                <a:gd name="T12" fmla="*/ 2 w 1355"/>
                <a:gd name="T13" fmla="*/ 0 h 221"/>
                <a:gd name="T14" fmla="*/ 2 w 1355"/>
                <a:gd name="T15" fmla="*/ 0 h 221"/>
                <a:gd name="T16" fmla="*/ 2 w 1355"/>
                <a:gd name="T17" fmla="*/ 0 h 221"/>
                <a:gd name="T18" fmla="*/ 3 w 1355"/>
                <a:gd name="T19" fmla="*/ 0 h 221"/>
                <a:gd name="T20" fmla="*/ 3 w 1355"/>
                <a:gd name="T21" fmla="*/ 0 h 221"/>
                <a:gd name="T22" fmla="*/ 3 w 1355"/>
                <a:gd name="T23" fmla="*/ 0 h 221"/>
                <a:gd name="T24" fmla="*/ 4 w 1355"/>
                <a:gd name="T25" fmla="*/ 0 h 221"/>
                <a:gd name="T26" fmla="*/ 4 w 1355"/>
                <a:gd name="T27" fmla="*/ 0 h 221"/>
                <a:gd name="T28" fmla="*/ 4 w 1355"/>
                <a:gd name="T29" fmla="*/ 0 h 221"/>
                <a:gd name="T30" fmla="*/ 4 w 1355"/>
                <a:gd name="T31" fmla="*/ 0 h 221"/>
                <a:gd name="T32" fmla="*/ 5 w 1355"/>
                <a:gd name="T33" fmla="*/ 0 h 221"/>
                <a:gd name="T34" fmla="*/ 5 w 1355"/>
                <a:gd name="T35" fmla="*/ 0 h 221"/>
                <a:gd name="T36" fmla="*/ 5 w 1355"/>
                <a:gd name="T37" fmla="*/ 1 h 221"/>
                <a:gd name="T38" fmla="*/ 5 w 1355"/>
                <a:gd name="T39" fmla="*/ 1 h 221"/>
                <a:gd name="T40" fmla="*/ 6 w 1355"/>
                <a:gd name="T41" fmla="*/ 1 h 221"/>
                <a:gd name="T42" fmla="*/ 6 w 1355"/>
                <a:gd name="T43" fmla="*/ 1 h 221"/>
                <a:gd name="T44" fmla="*/ 6 w 1355"/>
                <a:gd name="T45" fmla="*/ 1 h 221"/>
                <a:gd name="T46" fmla="*/ 6 w 1355"/>
                <a:gd name="T47" fmla="*/ 1 h 221"/>
                <a:gd name="T48" fmla="*/ 6 w 1355"/>
                <a:gd name="T49" fmla="*/ 1 h 2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55"/>
                <a:gd name="T76" fmla="*/ 0 h 221"/>
                <a:gd name="T77" fmla="*/ 1355 w 1355"/>
                <a:gd name="T78" fmla="*/ 221 h 2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55" h="221">
                  <a:moveTo>
                    <a:pt x="0" y="68"/>
                  </a:moveTo>
                  <a:lnTo>
                    <a:pt x="58" y="53"/>
                  </a:lnTo>
                  <a:lnTo>
                    <a:pt x="117" y="39"/>
                  </a:lnTo>
                  <a:lnTo>
                    <a:pt x="178" y="28"/>
                  </a:lnTo>
                  <a:lnTo>
                    <a:pt x="242" y="18"/>
                  </a:lnTo>
                  <a:lnTo>
                    <a:pt x="305" y="10"/>
                  </a:lnTo>
                  <a:lnTo>
                    <a:pt x="371" y="4"/>
                  </a:lnTo>
                  <a:lnTo>
                    <a:pt x="437" y="1"/>
                  </a:lnTo>
                  <a:lnTo>
                    <a:pt x="505" y="0"/>
                  </a:lnTo>
                  <a:lnTo>
                    <a:pt x="567" y="1"/>
                  </a:lnTo>
                  <a:lnTo>
                    <a:pt x="630" y="4"/>
                  </a:lnTo>
                  <a:lnTo>
                    <a:pt x="691" y="9"/>
                  </a:lnTo>
                  <a:lnTo>
                    <a:pt x="751" y="15"/>
                  </a:lnTo>
                  <a:lnTo>
                    <a:pt x="810" y="23"/>
                  </a:lnTo>
                  <a:lnTo>
                    <a:pt x="867" y="34"/>
                  </a:lnTo>
                  <a:lnTo>
                    <a:pt x="924" y="46"/>
                  </a:lnTo>
                  <a:lnTo>
                    <a:pt x="978" y="60"/>
                  </a:lnTo>
                  <a:lnTo>
                    <a:pt x="1032" y="74"/>
                  </a:lnTo>
                  <a:lnTo>
                    <a:pt x="1084" y="92"/>
                  </a:lnTo>
                  <a:lnTo>
                    <a:pt x="1134" y="110"/>
                  </a:lnTo>
                  <a:lnTo>
                    <a:pt x="1182" y="129"/>
                  </a:lnTo>
                  <a:lnTo>
                    <a:pt x="1228" y="151"/>
                  </a:lnTo>
                  <a:lnTo>
                    <a:pt x="1273" y="172"/>
                  </a:lnTo>
                  <a:lnTo>
                    <a:pt x="1316" y="196"/>
                  </a:lnTo>
                  <a:lnTo>
                    <a:pt x="1355" y="221"/>
                  </a:lnTo>
                </a:path>
              </a:pathLst>
            </a:custGeom>
            <a:noFill/>
            <a:ln w="7938">
              <a:solidFill>
                <a:srgbClr val="1F1A17"/>
              </a:solidFill>
              <a:prstDash val="solid"/>
              <a:round/>
              <a:headEnd/>
              <a:tailEnd/>
            </a:ln>
          </p:spPr>
          <p:txBody>
            <a:bodyPr/>
            <a:lstStyle/>
            <a:p>
              <a:endParaRPr lang="en-US"/>
            </a:p>
          </p:txBody>
        </p:sp>
        <p:sp>
          <p:nvSpPr>
            <p:cNvPr id="52266" name="Freeform 5847"/>
            <p:cNvSpPr>
              <a:spLocks/>
            </p:cNvSpPr>
            <p:nvPr/>
          </p:nvSpPr>
          <p:spPr bwMode="auto">
            <a:xfrm>
              <a:off x="3066" y="1899"/>
              <a:ext cx="25" cy="18"/>
            </a:xfrm>
            <a:custGeom>
              <a:avLst/>
              <a:gdLst>
                <a:gd name="T0" fmla="*/ 1 w 153"/>
                <a:gd name="T1" fmla="*/ 0 h 110"/>
                <a:gd name="T2" fmla="*/ 0 w 153"/>
                <a:gd name="T3" fmla="*/ 0 h 110"/>
                <a:gd name="T4" fmla="*/ 0 w 153"/>
                <a:gd name="T5" fmla="*/ 0 h 110"/>
                <a:gd name="T6" fmla="*/ 0 w 153"/>
                <a:gd name="T7" fmla="*/ 0 h 110"/>
                <a:gd name="T8" fmla="*/ 0 w 153"/>
                <a:gd name="T9" fmla="*/ 0 h 110"/>
                <a:gd name="T10" fmla="*/ 0 w 153"/>
                <a:gd name="T11" fmla="*/ 0 h 110"/>
                <a:gd name="T12" fmla="*/ 0 w 153"/>
                <a:gd name="T13" fmla="*/ 0 h 110"/>
                <a:gd name="T14" fmla="*/ 0 w 153"/>
                <a:gd name="T15" fmla="*/ 0 h 110"/>
                <a:gd name="T16" fmla="*/ 0 w 15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110"/>
                <a:gd name="T29" fmla="*/ 153 w 15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110">
                  <a:moveTo>
                    <a:pt x="153" y="110"/>
                  </a:moveTo>
                  <a:lnTo>
                    <a:pt x="131" y="98"/>
                  </a:lnTo>
                  <a:lnTo>
                    <a:pt x="111" y="85"/>
                  </a:lnTo>
                  <a:lnTo>
                    <a:pt x="90" y="72"/>
                  </a:lnTo>
                  <a:lnTo>
                    <a:pt x="71" y="58"/>
                  </a:lnTo>
                  <a:lnTo>
                    <a:pt x="53" y="45"/>
                  </a:lnTo>
                  <a:lnTo>
                    <a:pt x="35" y="30"/>
                  </a:lnTo>
                  <a:lnTo>
                    <a:pt x="16" y="15"/>
                  </a:lnTo>
                  <a:lnTo>
                    <a:pt x="0" y="0"/>
                  </a:lnTo>
                </a:path>
              </a:pathLst>
            </a:custGeom>
            <a:noFill/>
            <a:ln w="7938">
              <a:solidFill>
                <a:srgbClr val="1F1A17"/>
              </a:solidFill>
              <a:prstDash val="solid"/>
              <a:round/>
              <a:headEnd/>
              <a:tailEnd/>
            </a:ln>
          </p:spPr>
          <p:txBody>
            <a:bodyPr/>
            <a:lstStyle/>
            <a:p>
              <a:endParaRPr lang="en-US"/>
            </a:p>
          </p:txBody>
        </p:sp>
        <p:sp>
          <p:nvSpPr>
            <p:cNvPr id="52267" name="Freeform 5848"/>
            <p:cNvSpPr>
              <a:spLocks/>
            </p:cNvSpPr>
            <p:nvPr/>
          </p:nvSpPr>
          <p:spPr bwMode="auto">
            <a:xfrm>
              <a:off x="3323" y="1443"/>
              <a:ext cx="182" cy="186"/>
            </a:xfrm>
            <a:custGeom>
              <a:avLst/>
              <a:gdLst>
                <a:gd name="T0" fmla="*/ 0 w 1091"/>
                <a:gd name="T1" fmla="*/ 0 h 1116"/>
                <a:gd name="T2" fmla="*/ 0 w 1091"/>
                <a:gd name="T3" fmla="*/ 0 h 1116"/>
                <a:gd name="T4" fmla="*/ 1 w 1091"/>
                <a:gd name="T5" fmla="*/ 0 h 1116"/>
                <a:gd name="T6" fmla="*/ 1 w 1091"/>
                <a:gd name="T7" fmla="*/ 0 h 1116"/>
                <a:gd name="T8" fmla="*/ 1 w 1091"/>
                <a:gd name="T9" fmla="*/ 0 h 1116"/>
                <a:gd name="T10" fmla="*/ 1 w 1091"/>
                <a:gd name="T11" fmla="*/ 0 h 1116"/>
                <a:gd name="T12" fmla="*/ 1 w 1091"/>
                <a:gd name="T13" fmla="*/ 0 h 1116"/>
                <a:gd name="T14" fmla="*/ 1 w 1091"/>
                <a:gd name="T15" fmla="*/ 0 h 1116"/>
                <a:gd name="T16" fmla="*/ 2 w 1091"/>
                <a:gd name="T17" fmla="*/ 1 h 1116"/>
                <a:gd name="T18" fmla="*/ 2 w 1091"/>
                <a:gd name="T19" fmla="*/ 1 h 1116"/>
                <a:gd name="T20" fmla="*/ 2 w 1091"/>
                <a:gd name="T21" fmla="*/ 1 h 1116"/>
                <a:gd name="T22" fmla="*/ 2 w 1091"/>
                <a:gd name="T23" fmla="*/ 1 h 1116"/>
                <a:gd name="T24" fmla="*/ 2 w 1091"/>
                <a:gd name="T25" fmla="*/ 1 h 1116"/>
                <a:gd name="T26" fmla="*/ 2 w 1091"/>
                <a:gd name="T27" fmla="*/ 1 h 1116"/>
                <a:gd name="T28" fmla="*/ 2 w 1091"/>
                <a:gd name="T29" fmla="*/ 1 h 1116"/>
                <a:gd name="T30" fmla="*/ 2 w 1091"/>
                <a:gd name="T31" fmla="*/ 1 h 1116"/>
                <a:gd name="T32" fmla="*/ 3 w 1091"/>
                <a:gd name="T33" fmla="*/ 1 h 1116"/>
                <a:gd name="T34" fmla="*/ 3 w 1091"/>
                <a:gd name="T35" fmla="*/ 1 h 1116"/>
                <a:gd name="T36" fmla="*/ 3 w 1091"/>
                <a:gd name="T37" fmla="*/ 1 h 1116"/>
                <a:gd name="T38" fmla="*/ 3 w 1091"/>
                <a:gd name="T39" fmla="*/ 1 h 1116"/>
                <a:gd name="T40" fmla="*/ 3 w 1091"/>
                <a:gd name="T41" fmla="*/ 1 h 1116"/>
                <a:gd name="T42" fmla="*/ 3 w 1091"/>
                <a:gd name="T43" fmla="*/ 1 h 1116"/>
                <a:gd name="T44" fmla="*/ 3 w 1091"/>
                <a:gd name="T45" fmla="*/ 1 h 1116"/>
                <a:gd name="T46" fmla="*/ 3 w 1091"/>
                <a:gd name="T47" fmla="*/ 1 h 1116"/>
                <a:gd name="T48" fmla="*/ 3 w 1091"/>
                <a:gd name="T49" fmla="*/ 1 h 1116"/>
                <a:gd name="T50" fmla="*/ 4 w 1091"/>
                <a:gd name="T51" fmla="*/ 1 h 1116"/>
                <a:gd name="T52" fmla="*/ 4 w 1091"/>
                <a:gd name="T53" fmla="*/ 1 h 1116"/>
                <a:gd name="T54" fmla="*/ 4 w 1091"/>
                <a:gd name="T55" fmla="*/ 1 h 1116"/>
                <a:gd name="T56" fmla="*/ 4 w 1091"/>
                <a:gd name="T57" fmla="*/ 1 h 1116"/>
                <a:gd name="T58" fmla="*/ 4 w 1091"/>
                <a:gd name="T59" fmla="*/ 1 h 1116"/>
                <a:gd name="T60" fmla="*/ 4 w 1091"/>
                <a:gd name="T61" fmla="*/ 1 h 1116"/>
                <a:gd name="T62" fmla="*/ 5 w 1091"/>
                <a:gd name="T63" fmla="*/ 1 h 1116"/>
                <a:gd name="T64" fmla="*/ 5 w 1091"/>
                <a:gd name="T65" fmla="*/ 1 h 1116"/>
                <a:gd name="T66" fmla="*/ 5 w 1091"/>
                <a:gd name="T67" fmla="*/ 1 h 1116"/>
                <a:gd name="T68" fmla="*/ 5 w 1091"/>
                <a:gd name="T69" fmla="*/ 5 h 1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1"/>
                <a:gd name="T106" fmla="*/ 0 h 1116"/>
                <a:gd name="T107" fmla="*/ 1091 w 1091"/>
                <a:gd name="T108" fmla="*/ 1116 h 1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1" h="1116">
                  <a:moveTo>
                    <a:pt x="0" y="0"/>
                  </a:moveTo>
                  <a:lnTo>
                    <a:pt x="46" y="11"/>
                  </a:lnTo>
                  <a:lnTo>
                    <a:pt x="92" y="25"/>
                  </a:lnTo>
                  <a:lnTo>
                    <a:pt x="135" y="40"/>
                  </a:lnTo>
                  <a:lnTo>
                    <a:pt x="176" y="57"/>
                  </a:lnTo>
                  <a:lnTo>
                    <a:pt x="215" y="74"/>
                  </a:lnTo>
                  <a:lnTo>
                    <a:pt x="252" y="93"/>
                  </a:lnTo>
                  <a:lnTo>
                    <a:pt x="287" y="114"/>
                  </a:lnTo>
                  <a:lnTo>
                    <a:pt x="320" y="134"/>
                  </a:lnTo>
                  <a:lnTo>
                    <a:pt x="361" y="163"/>
                  </a:lnTo>
                  <a:lnTo>
                    <a:pt x="408" y="194"/>
                  </a:lnTo>
                  <a:lnTo>
                    <a:pt x="436" y="210"/>
                  </a:lnTo>
                  <a:lnTo>
                    <a:pt x="466" y="225"/>
                  </a:lnTo>
                  <a:lnTo>
                    <a:pt x="482" y="232"/>
                  </a:lnTo>
                  <a:lnTo>
                    <a:pt x="499" y="238"/>
                  </a:lnTo>
                  <a:lnTo>
                    <a:pt x="517" y="244"/>
                  </a:lnTo>
                  <a:lnTo>
                    <a:pt x="537" y="250"/>
                  </a:lnTo>
                  <a:lnTo>
                    <a:pt x="557" y="255"/>
                  </a:lnTo>
                  <a:lnTo>
                    <a:pt x="578" y="260"/>
                  </a:lnTo>
                  <a:lnTo>
                    <a:pt x="600" y="265"/>
                  </a:lnTo>
                  <a:lnTo>
                    <a:pt x="624" y="268"/>
                  </a:lnTo>
                  <a:lnTo>
                    <a:pt x="649" y="271"/>
                  </a:lnTo>
                  <a:lnTo>
                    <a:pt x="674" y="274"/>
                  </a:lnTo>
                  <a:lnTo>
                    <a:pt x="703" y="275"/>
                  </a:lnTo>
                  <a:lnTo>
                    <a:pt x="731" y="276"/>
                  </a:lnTo>
                  <a:lnTo>
                    <a:pt x="762" y="276"/>
                  </a:lnTo>
                  <a:lnTo>
                    <a:pt x="793" y="275"/>
                  </a:lnTo>
                  <a:lnTo>
                    <a:pt x="826" y="274"/>
                  </a:lnTo>
                  <a:lnTo>
                    <a:pt x="861" y="270"/>
                  </a:lnTo>
                  <a:lnTo>
                    <a:pt x="898" y="267"/>
                  </a:lnTo>
                  <a:lnTo>
                    <a:pt x="936" y="261"/>
                  </a:lnTo>
                  <a:lnTo>
                    <a:pt x="976" y="255"/>
                  </a:lnTo>
                  <a:lnTo>
                    <a:pt x="1018" y="247"/>
                  </a:lnTo>
                  <a:lnTo>
                    <a:pt x="1091" y="317"/>
                  </a:lnTo>
                  <a:lnTo>
                    <a:pt x="1091" y="1116"/>
                  </a:lnTo>
                </a:path>
              </a:pathLst>
            </a:custGeom>
            <a:noFill/>
            <a:ln w="7938">
              <a:solidFill>
                <a:srgbClr val="1F1A17"/>
              </a:solidFill>
              <a:prstDash val="solid"/>
              <a:round/>
              <a:headEnd/>
              <a:tailEnd/>
            </a:ln>
          </p:spPr>
          <p:txBody>
            <a:bodyPr/>
            <a:lstStyle/>
            <a:p>
              <a:endParaRPr lang="en-US"/>
            </a:p>
          </p:txBody>
        </p:sp>
        <p:sp>
          <p:nvSpPr>
            <p:cNvPr id="52268" name="Freeform 5849"/>
            <p:cNvSpPr>
              <a:spLocks/>
            </p:cNvSpPr>
            <p:nvPr/>
          </p:nvSpPr>
          <p:spPr bwMode="auto">
            <a:xfrm>
              <a:off x="3367" y="1567"/>
              <a:ext cx="28" cy="18"/>
            </a:xfrm>
            <a:custGeom>
              <a:avLst/>
              <a:gdLst>
                <a:gd name="T0" fmla="*/ 0 w 171"/>
                <a:gd name="T1" fmla="*/ 0 h 109"/>
                <a:gd name="T2" fmla="*/ 0 w 171"/>
                <a:gd name="T3" fmla="*/ 0 h 109"/>
                <a:gd name="T4" fmla="*/ 0 w 171"/>
                <a:gd name="T5" fmla="*/ 0 h 109"/>
                <a:gd name="T6" fmla="*/ 0 w 171"/>
                <a:gd name="T7" fmla="*/ 0 h 109"/>
                <a:gd name="T8" fmla="*/ 0 w 171"/>
                <a:gd name="T9" fmla="*/ 0 h 109"/>
                <a:gd name="T10" fmla="*/ 0 w 171"/>
                <a:gd name="T11" fmla="*/ 0 h 109"/>
                <a:gd name="T12" fmla="*/ 0 w 171"/>
                <a:gd name="T13" fmla="*/ 0 h 109"/>
                <a:gd name="T14" fmla="*/ 1 w 171"/>
                <a:gd name="T15" fmla="*/ 0 h 109"/>
                <a:gd name="T16" fmla="*/ 1 w 171"/>
                <a:gd name="T17" fmla="*/ 0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
                <a:gd name="T28" fmla="*/ 0 h 109"/>
                <a:gd name="T29" fmla="*/ 171 w 171"/>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 h="109">
                  <a:moveTo>
                    <a:pt x="0" y="0"/>
                  </a:moveTo>
                  <a:lnTo>
                    <a:pt x="14" y="8"/>
                  </a:lnTo>
                  <a:lnTo>
                    <a:pt x="28" y="17"/>
                  </a:lnTo>
                  <a:lnTo>
                    <a:pt x="41" y="25"/>
                  </a:lnTo>
                  <a:lnTo>
                    <a:pt x="55" y="34"/>
                  </a:lnTo>
                  <a:lnTo>
                    <a:pt x="80" y="52"/>
                  </a:lnTo>
                  <a:lnTo>
                    <a:pt x="107" y="71"/>
                  </a:lnTo>
                  <a:lnTo>
                    <a:pt x="138" y="90"/>
                  </a:lnTo>
                  <a:lnTo>
                    <a:pt x="171" y="109"/>
                  </a:lnTo>
                </a:path>
              </a:pathLst>
            </a:custGeom>
            <a:noFill/>
            <a:ln w="7938">
              <a:solidFill>
                <a:srgbClr val="1F1A17"/>
              </a:solidFill>
              <a:prstDash val="solid"/>
              <a:round/>
              <a:headEnd/>
              <a:tailEnd/>
            </a:ln>
          </p:spPr>
          <p:txBody>
            <a:bodyPr/>
            <a:lstStyle/>
            <a:p>
              <a:endParaRPr lang="en-US"/>
            </a:p>
          </p:txBody>
        </p:sp>
        <p:sp>
          <p:nvSpPr>
            <p:cNvPr id="52269" name="Freeform 5850"/>
            <p:cNvSpPr>
              <a:spLocks/>
            </p:cNvSpPr>
            <p:nvPr/>
          </p:nvSpPr>
          <p:spPr bwMode="auto">
            <a:xfrm>
              <a:off x="2602" y="2012"/>
              <a:ext cx="44" cy="35"/>
            </a:xfrm>
            <a:custGeom>
              <a:avLst/>
              <a:gdLst>
                <a:gd name="T0" fmla="*/ 1 w 264"/>
                <a:gd name="T1" fmla="*/ 1 h 209"/>
                <a:gd name="T2" fmla="*/ 1 w 264"/>
                <a:gd name="T3" fmla="*/ 1 h 209"/>
                <a:gd name="T4" fmla="*/ 1 w 264"/>
                <a:gd name="T5" fmla="*/ 1 h 209"/>
                <a:gd name="T6" fmla="*/ 1 w 264"/>
                <a:gd name="T7" fmla="*/ 1 h 209"/>
                <a:gd name="T8" fmla="*/ 0 w 264"/>
                <a:gd name="T9" fmla="*/ 1 h 209"/>
                <a:gd name="T10" fmla="*/ 0 w 264"/>
                <a:gd name="T11" fmla="*/ 0 h 209"/>
                <a:gd name="T12" fmla="*/ 0 w 264"/>
                <a:gd name="T13" fmla="*/ 0 h 209"/>
                <a:gd name="T14" fmla="*/ 0 w 264"/>
                <a:gd name="T15" fmla="*/ 0 h 209"/>
                <a:gd name="T16" fmla="*/ 0 w 264"/>
                <a:gd name="T17" fmla="*/ 0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
                <a:gd name="T28" fmla="*/ 0 h 209"/>
                <a:gd name="T29" fmla="*/ 264 w 264"/>
                <a:gd name="T30" fmla="*/ 209 h 2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 h="209">
                  <a:moveTo>
                    <a:pt x="264" y="209"/>
                  </a:moveTo>
                  <a:lnTo>
                    <a:pt x="224" y="186"/>
                  </a:lnTo>
                  <a:lnTo>
                    <a:pt x="188" y="162"/>
                  </a:lnTo>
                  <a:lnTo>
                    <a:pt x="152" y="137"/>
                  </a:lnTo>
                  <a:lnTo>
                    <a:pt x="118" y="111"/>
                  </a:lnTo>
                  <a:lnTo>
                    <a:pt x="86" y="84"/>
                  </a:lnTo>
                  <a:lnTo>
                    <a:pt x="55" y="57"/>
                  </a:lnTo>
                  <a:lnTo>
                    <a:pt x="27" y="30"/>
                  </a:lnTo>
                  <a:lnTo>
                    <a:pt x="0" y="0"/>
                  </a:lnTo>
                </a:path>
              </a:pathLst>
            </a:custGeom>
            <a:noFill/>
            <a:ln w="7938">
              <a:solidFill>
                <a:srgbClr val="1F1A17"/>
              </a:solidFill>
              <a:prstDash val="solid"/>
              <a:round/>
              <a:headEnd/>
              <a:tailEnd/>
            </a:ln>
          </p:spPr>
          <p:txBody>
            <a:bodyPr/>
            <a:lstStyle/>
            <a:p>
              <a:endParaRPr lang="en-US"/>
            </a:p>
          </p:txBody>
        </p:sp>
        <p:sp>
          <p:nvSpPr>
            <p:cNvPr id="52270" name="Freeform 5851"/>
            <p:cNvSpPr>
              <a:spLocks/>
            </p:cNvSpPr>
            <p:nvPr/>
          </p:nvSpPr>
          <p:spPr bwMode="auto">
            <a:xfrm>
              <a:off x="2853" y="1927"/>
              <a:ext cx="19" cy="13"/>
            </a:xfrm>
            <a:custGeom>
              <a:avLst/>
              <a:gdLst>
                <a:gd name="T0" fmla="*/ 0 w 112"/>
                <a:gd name="T1" fmla="*/ 0 h 76"/>
                <a:gd name="T2" fmla="*/ 0 w 112"/>
                <a:gd name="T3" fmla="*/ 0 h 76"/>
                <a:gd name="T4" fmla="*/ 0 w 112"/>
                <a:gd name="T5" fmla="*/ 0 h 76"/>
                <a:gd name="T6" fmla="*/ 0 w 112"/>
                <a:gd name="T7" fmla="*/ 0 h 76"/>
                <a:gd name="T8" fmla="*/ 0 w 112"/>
                <a:gd name="T9" fmla="*/ 0 h 76"/>
                <a:gd name="T10" fmla="*/ 0 w 112"/>
                <a:gd name="T11" fmla="*/ 0 h 76"/>
                <a:gd name="T12" fmla="*/ 0 w 112"/>
                <a:gd name="T13" fmla="*/ 0 h 76"/>
                <a:gd name="T14" fmla="*/ 1 w 112"/>
                <a:gd name="T15" fmla="*/ 0 h 76"/>
                <a:gd name="T16" fmla="*/ 1 w 112"/>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76"/>
                <a:gd name="T29" fmla="*/ 112 w 112"/>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76">
                  <a:moveTo>
                    <a:pt x="0" y="76"/>
                  </a:moveTo>
                  <a:lnTo>
                    <a:pt x="13" y="65"/>
                  </a:lnTo>
                  <a:lnTo>
                    <a:pt x="25" y="55"/>
                  </a:lnTo>
                  <a:lnTo>
                    <a:pt x="38" y="44"/>
                  </a:lnTo>
                  <a:lnTo>
                    <a:pt x="51" y="35"/>
                  </a:lnTo>
                  <a:lnTo>
                    <a:pt x="66" y="26"/>
                  </a:lnTo>
                  <a:lnTo>
                    <a:pt x="81" y="17"/>
                  </a:lnTo>
                  <a:lnTo>
                    <a:pt x="96" y="8"/>
                  </a:lnTo>
                  <a:lnTo>
                    <a:pt x="112" y="0"/>
                  </a:lnTo>
                </a:path>
              </a:pathLst>
            </a:custGeom>
            <a:noFill/>
            <a:ln w="7938">
              <a:solidFill>
                <a:srgbClr val="1F1A17"/>
              </a:solidFill>
              <a:prstDash val="solid"/>
              <a:round/>
              <a:headEnd/>
              <a:tailEnd/>
            </a:ln>
          </p:spPr>
          <p:txBody>
            <a:bodyPr/>
            <a:lstStyle/>
            <a:p>
              <a:endParaRPr lang="en-US"/>
            </a:p>
          </p:txBody>
        </p:sp>
        <p:sp>
          <p:nvSpPr>
            <p:cNvPr id="52271" name="Freeform 5852"/>
            <p:cNvSpPr>
              <a:spLocks/>
            </p:cNvSpPr>
            <p:nvPr/>
          </p:nvSpPr>
          <p:spPr bwMode="auto">
            <a:xfrm>
              <a:off x="2956" y="1916"/>
              <a:ext cx="40" cy="14"/>
            </a:xfrm>
            <a:custGeom>
              <a:avLst/>
              <a:gdLst>
                <a:gd name="T0" fmla="*/ 0 w 237"/>
                <a:gd name="T1" fmla="*/ 0 h 80"/>
                <a:gd name="T2" fmla="*/ 0 w 237"/>
                <a:gd name="T3" fmla="*/ 0 h 80"/>
                <a:gd name="T4" fmla="*/ 0 w 237"/>
                <a:gd name="T5" fmla="*/ 0 h 80"/>
                <a:gd name="T6" fmla="*/ 1 w 237"/>
                <a:gd name="T7" fmla="*/ 0 h 80"/>
                <a:gd name="T8" fmla="*/ 1 w 237"/>
                <a:gd name="T9" fmla="*/ 0 h 80"/>
                <a:gd name="T10" fmla="*/ 1 w 237"/>
                <a:gd name="T11" fmla="*/ 0 h 80"/>
                <a:gd name="T12" fmla="*/ 1 w 237"/>
                <a:gd name="T13" fmla="*/ 0 h 80"/>
                <a:gd name="T14" fmla="*/ 1 w 237"/>
                <a:gd name="T15" fmla="*/ 0 h 80"/>
                <a:gd name="T16" fmla="*/ 1 w 237"/>
                <a:gd name="T17" fmla="*/ 0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7"/>
                <a:gd name="T28" fmla="*/ 0 h 80"/>
                <a:gd name="T29" fmla="*/ 237 w 237"/>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7" h="80">
                  <a:moveTo>
                    <a:pt x="0" y="0"/>
                  </a:moveTo>
                  <a:lnTo>
                    <a:pt x="34" y="5"/>
                  </a:lnTo>
                  <a:lnTo>
                    <a:pt x="67" y="13"/>
                  </a:lnTo>
                  <a:lnTo>
                    <a:pt x="98" y="21"/>
                  </a:lnTo>
                  <a:lnTo>
                    <a:pt x="128" y="31"/>
                  </a:lnTo>
                  <a:lnTo>
                    <a:pt x="158" y="42"/>
                  </a:lnTo>
                  <a:lnTo>
                    <a:pt x="186" y="54"/>
                  </a:lnTo>
                  <a:lnTo>
                    <a:pt x="213" y="66"/>
                  </a:lnTo>
                  <a:lnTo>
                    <a:pt x="237" y="80"/>
                  </a:lnTo>
                </a:path>
              </a:pathLst>
            </a:custGeom>
            <a:noFill/>
            <a:ln w="7938">
              <a:solidFill>
                <a:srgbClr val="1F1A17"/>
              </a:solidFill>
              <a:prstDash val="solid"/>
              <a:round/>
              <a:headEnd/>
              <a:tailEnd/>
            </a:ln>
          </p:spPr>
          <p:txBody>
            <a:bodyPr/>
            <a:lstStyle/>
            <a:p>
              <a:endParaRPr lang="en-US"/>
            </a:p>
          </p:txBody>
        </p:sp>
        <p:sp>
          <p:nvSpPr>
            <p:cNvPr id="52272" name="Freeform 5853"/>
            <p:cNvSpPr>
              <a:spLocks/>
            </p:cNvSpPr>
            <p:nvPr/>
          </p:nvSpPr>
          <p:spPr bwMode="auto">
            <a:xfrm>
              <a:off x="2950" y="1397"/>
              <a:ext cx="39" cy="7"/>
            </a:xfrm>
            <a:custGeom>
              <a:avLst/>
              <a:gdLst>
                <a:gd name="T0" fmla="*/ 0 w 229"/>
                <a:gd name="T1" fmla="*/ 0 h 43"/>
                <a:gd name="T2" fmla="*/ 0 w 229"/>
                <a:gd name="T3" fmla="*/ 0 h 43"/>
                <a:gd name="T4" fmla="*/ 0 w 229"/>
                <a:gd name="T5" fmla="*/ 0 h 43"/>
                <a:gd name="T6" fmla="*/ 0 w 229"/>
                <a:gd name="T7" fmla="*/ 0 h 43"/>
                <a:gd name="T8" fmla="*/ 0 w 229"/>
                <a:gd name="T9" fmla="*/ 0 h 43"/>
                <a:gd name="T10" fmla="*/ 0 w 229"/>
                <a:gd name="T11" fmla="*/ 0 h 43"/>
                <a:gd name="T12" fmla="*/ 1 w 229"/>
                <a:gd name="T13" fmla="*/ 0 h 43"/>
                <a:gd name="T14" fmla="*/ 1 w 229"/>
                <a:gd name="T15" fmla="*/ 0 h 43"/>
                <a:gd name="T16" fmla="*/ 1 w 229"/>
                <a:gd name="T17" fmla="*/ 0 h 43"/>
                <a:gd name="T18" fmla="*/ 1 w 229"/>
                <a:gd name="T19" fmla="*/ 0 h 43"/>
                <a:gd name="T20" fmla="*/ 1 w 229"/>
                <a:gd name="T21" fmla="*/ 0 h 43"/>
                <a:gd name="T22" fmla="*/ 1 w 229"/>
                <a:gd name="T23" fmla="*/ 0 h 43"/>
                <a:gd name="T24" fmla="*/ 1 w 229"/>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9"/>
                <a:gd name="T40" fmla="*/ 0 h 43"/>
                <a:gd name="T41" fmla="*/ 229 w 22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9" h="43">
                  <a:moveTo>
                    <a:pt x="0" y="3"/>
                  </a:moveTo>
                  <a:lnTo>
                    <a:pt x="14" y="2"/>
                  </a:lnTo>
                  <a:lnTo>
                    <a:pt x="28" y="1"/>
                  </a:lnTo>
                  <a:lnTo>
                    <a:pt x="43" y="0"/>
                  </a:lnTo>
                  <a:lnTo>
                    <a:pt x="58" y="0"/>
                  </a:lnTo>
                  <a:lnTo>
                    <a:pt x="83" y="0"/>
                  </a:lnTo>
                  <a:lnTo>
                    <a:pt x="108" y="2"/>
                  </a:lnTo>
                  <a:lnTo>
                    <a:pt x="131" y="6"/>
                  </a:lnTo>
                  <a:lnTo>
                    <a:pt x="153" y="11"/>
                  </a:lnTo>
                  <a:lnTo>
                    <a:pt x="174" y="17"/>
                  </a:lnTo>
                  <a:lnTo>
                    <a:pt x="194" y="25"/>
                  </a:lnTo>
                  <a:lnTo>
                    <a:pt x="212" y="34"/>
                  </a:lnTo>
                  <a:lnTo>
                    <a:pt x="229" y="43"/>
                  </a:lnTo>
                </a:path>
              </a:pathLst>
            </a:custGeom>
            <a:noFill/>
            <a:ln w="7938">
              <a:solidFill>
                <a:srgbClr val="1F1A17"/>
              </a:solidFill>
              <a:prstDash val="solid"/>
              <a:round/>
              <a:headEnd/>
              <a:tailEnd/>
            </a:ln>
          </p:spPr>
          <p:txBody>
            <a:bodyPr/>
            <a:lstStyle/>
            <a:p>
              <a:endParaRPr lang="en-US"/>
            </a:p>
          </p:txBody>
        </p:sp>
        <p:sp>
          <p:nvSpPr>
            <p:cNvPr id="52273" name="Freeform 5854"/>
            <p:cNvSpPr>
              <a:spLocks/>
            </p:cNvSpPr>
            <p:nvPr/>
          </p:nvSpPr>
          <p:spPr bwMode="auto">
            <a:xfrm>
              <a:off x="2922" y="1413"/>
              <a:ext cx="11" cy="21"/>
            </a:xfrm>
            <a:custGeom>
              <a:avLst/>
              <a:gdLst>
                <a:gd name="T0" fmla="*/ 0 w 69"/>
                <a:gd name="T1" fmla="*/ 0 h 127"/>
                <a:gd name="T2" fmla="*/ 0 w 69"/>
                <a:gd name="T3" fmla="*/ 0 h 127"/>
                <a:gd name="T4" fmla="*/ 0 w 69"/>
                <a:gd name="T5" fmla="*/ 0 h 127"/>
                <a:gd name="T6" fmla="*/ 0 w 69"/>
                <a:gd name="T7" fmla="*/ 0 h 127"/>
                <a:gd name="T8" fmla="*/ 0 w 69"/>
                <a:gd name="T9" fmla="*/ 0 h 127"/>
                <a:gd name="T10" fmla="*/ 0 w 69"/>
                <a:gd name="T11" fmla="*/ 0 h 127"/>
                <a:gd name="T12" fmla="*/ 0 w 69"/>
                <a:gd name="T13" fmla="*/ 0 h 127"/>
                <a:gd name="T14" fmla="*/ 0 w 69"/>
                <a:gd name="T15" fmla="*/ 0 h 127"/>
                <a:gd name="T16" fmla="*/ 0 w 69"/>
                <a:gd name="T17" fmla="*/ 0 h 127"/>
                <a:gd name="T18" fmla="*/ 0 w 69"/>
                <a:gd name="T19" fmla="*/ 0 h 127"/>
                <a:gd name="T20" fmla="*/ 0 w 69"/>
                <a:gd name="T21" fmla="*/ 0 h 127"/>
                <a:gd name="T22" fmla="*/ 0 w 69"/>
                <a:gd name="T23" fmla="*/ 0 h 127"/>
                <a:gd name="T24" fmla="*/ 0 w 69"/>
                <a:gd name="T25" fmla="*/ 0 h 127"/>
                <a:gd name="T26" fmla="*/ 0 w 69"/>
                <a:gd name="T27" fmla="*/ 0 h 127"/>
                <a:gd name="T28" fmla="*/ 0 w 69"/>
                <a:gd name="T29" fmla="*/ 0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127"/>
                <a:gd name="T47" fmla="*/ 69 w 69"/>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127">
                  <a:moveTo>
                    <a:pt x="69" y="127"/>
                  </a:moveTo>
                  <a:lnTo>
                    <a:pt x="54" y="118"/>
                  </a:lnTo>
                  <a:lnTo>
                    <a:pt x="40" y="107"/>
                  </a:lnTo>
                  <a:lnTo>
                    <a:pt x="29" y="96"/>
                  </a:lnTo>
                  <a:lnTo>
                    <a:pt x="19" y="85"/>
                  </a:lnTo>
                  <a:lnTo>
                    <a:pt x="12" y="72"/>
                  </a:lnTo>
                  <a:lnTo>
                    <a:pt x="6" y="60"/>
                  </a:lnTo>
                  <a:lnTo>
                    <a:pt x="4" y="53"/>
                  </a:lnTo>
                  <a:lnTo>
                    <a:pt x="2" y="46"/>
                  </a:lnTo>
                  <a:lnTo>
                    <a:pt x="2" y="39"/>
                  </a:lnTo>
                  <a:lnTo>
                    <a:pt x="0" y="32"/>
                  </a:lnTo>
                  <a:lnTo>
                    <a:pt x="2" y="23"/>
                  </a:lnTo>
                  <a:lnTo>
                    <a:pt x="3" y="15"/>
                  </a:lnTo>
                  <a:lnTo>
                    <a:pt x="5" y="8"/>
                  </a:lnTo>
                  <a:lnTo>
                    <a:pt x="8" y="0"/>
                  </a:lnTo>
                </a:path>
              </a:pathLst>
            </a:custGeom>
            <a:noFill/>
            <a:ln w="7938">
              <a:solidFill>
                <a:srgbClr val="1F1A17"/>
              </a:solidFill>
              <a:prstDash val="solid"/>
              <a:round/>
              <a:headEnd/>
              <a:tailEnd/>
            </a:ln>
          </p:spPr>
          <p:txBody>
            <a:bodyPr/>
            <a:lstStyle/>
            <a:p>
              <a:endParaRPr lang="en-US"/>
            </a:p>
          </p:txBody>
        </p:sp>
        <p:sp>
          <p:nvSpPr>
            <p:cNvPr id="52274" name="Freeform 5855"/>
            <p:cNvSpPr>
              <a:spLocks/>
            </p:cNvSpPr>
            <p:nvPr/>
          </p:nvSpPr>
          <p:spPr bwMode="auto">
            <a:xfrm>
              <a:off x="2932" y="1427"/>
              <a:ext cx="20" cy="6"/>
            </a:xfrm>
            <a:custGeom>
              <a:avLst/>
              <a:gdLst>
                <a:gd name="T0" fmla="*/ 0 w 121"/>
                <a:gd name="T1" fmla="*/ 0 h 40"/>
                <a:gd name="T2" fmla="*/ 0 w 121"/>
                <a:gd name="T3" fmla="*/ 0 h 40"/>
                <a:gd name="T4" fmla="*/ 0 w 121"/>
                <a:gd name="T5" fmla="*/ 0 h 40"/>
                <a:gd name="T6" fmla="*/ 0 w 121"/>
                <a:gd name="T7" fmla="*/ 0 h 40"/>
                <a:gd name="T8" fmla="*/ 0 w 121"/>
                <a:gd name="T9" fmla="*/ 0 h 40"/>
                <a:gd name="T10" fmla="*/ 0 w 121"/>
                <a:gd name="T11" fmla="*/ 0 h 40"/>
                <a:gd name="T12" fmla="*/ 0 w 121"/>
                <a:gd name="T13" fmla="*/ 0 h 40"/>
                <a:gd name="T14" fmla="*/ 0 w 121"/>
                <a:gd name="T15" fmla="*/ 0 h 40"/>
                <a:gd name="T16" fmla="*/ 0 w 121"/>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1"/>
                <a:gd name="T28" fmla="*/ 0 h 40"/>
                <a:gd name="T29" fmla="*/ 121 w 121"/>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1" h="40">
                  <a:moveTo>
                    <a:pt x="0" y="40"/>
                  </a:moveTo>
                  <a:lnTo>
                    <a:pt x="12" y="33"/>
                  </a:lnTo>
                  <a:lnTo>
                    <a:pt x="26" y="26"/>
                  </a:lnTo>
                  <a:lnTo>
                    <a:pt x="39" y="21"/>
                  </a:lnTo>
                  <a:lnTo>
                    <a:pt x="54" y="15"/>
                  </a:lnTo>
                  <a:lnTo>
                    <a:pt x="70" y="10"/>
                  </a:lnTo>
                  <a:lnTo>
                    <a:pt x="86" y="6"/>
                  </a:lnTo>
                  <a:lnTo>
                    <a:pt x="103" y="2"/>
                  </a:lnTo>
                  <a:lnTo>
                    <a:pt x="121" y="0"/>
                  </a:lnTo>
                </a:path>
              </a:pathLst>
            </a:custGeom>
            <a:noFill/>
            <a:ln w="7938">
              <a:solidFill>
                <a:srgbClr val="1F1A17"/>
              </a:solidFill>
              <a:prstDash val="solid"/>
              <a:round/>
              <a:headEnd/>
              <a:tailEnd/>
            </a:ln>
          </p:spPr>
          <p:txBody>
            <a:bodyPr/>
            <a:lstStyle/>
            <a:p>
              <a:endParaRPr lang="en-US"/>
            </a:p>
          </p:txBody>
        </p:sp>
        <p:sp>
          <p:nvSpPr>
            <p:cNvPr id="52275" name="Freeform 5856"/>
            <p:cNvSpPr>
              <a:spLocks/>
            </p:cNvSpPr>
            <p:nvPr/>
          </p:nvSpPr>
          <p:spPr bwMode="auto">
            <a:xfrm>
              <a:off x="3047" y="1328"/>
              <a:ext cx="29" cy="17"/>
            </a:xfrm>
            <a:custGeom>
              <a:avLst/>
              <a:gdLst>
                <a:gd name="T0" fmla="*/ 0 w 175"/>
                <a:gd name="T1" fmla="*/ 0 h 107"/>
                <a:gd name="T2" fmla="*/ 0 w 175"/>
                <a:gd name="T3" fmla="*/ 0 h 107"/>
                <a:gd name="T4" fmla="*/ 0 w 175"/>
                <a:gd name="T5" fmla="*/ 0 h 107"/>
                <a:gd name="T6" fmla="*/ 0 w 175"/>
                <a:gd name="T7" fmla="*/ 0 h 107"/>
                <a:gd name="T8" fmla="*/ 0 w 175"/>
                <a:gd name="T9" fmla="*/ 0 h 107"/>
                <a:gd name="T10" fmla="*/ 0 w 175"/>
                <a:gd name="T11" fmla="*/ 0 h 107"/>
                <a:gd name="T12" fmla="*/ 0 w 175"/>
                <a:gd name="T13" fmla="*/ 0 h 107"/>
                <a:gd name="T14" fmla="*/ 0 w 175"/>
                <a:gd name="T15" fmla="*/ 0 h 107"/>
                <a:gd name="T16" fmla="*/ 0 w 175"/>
                <a:gd name="T17" fmla="*/ 0 h 107"/>
                <a:gd name="T18" fmla="*/ 0 w 175"/>
                <a:gd name="T19" fmla="*/ 0 h 107"/>
                <a:gd name="T20" fmla="*/ 0 w 175"/>
                <a:gd name="T21" fmla="*/ 0 h 107"/>
                <a:gd name="T22" fmla="*/ 0 w 175"/>
                <a:gd name="T23" fmla="*/ 0 h 107"/>
                <a:gd name="T24" fmla="*/ 0 w 175"/>
                <a:gd name="T25" fmla="*/ 0 h 107"/>
                <a:gd name="T26" fmla="*/ 0 w 175"/>
                <a:gd name="T27" fmla="*/ 0 h 107"/>
                <a:gd name="T28" fmla="*/ 1 w 175"/>
                <a:gd name="T29" fmla="*/ 0 h 107"/>
                <a:gd name="T30" fmla="*/ 1 w 175"/>
                <a:gd name="T31" fmla="*/ 0 h 107"/>
                <a:gd name="T32" fmla="*/ 1 w 175"/>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107"/>
                <a:gd name="T53" fmla="*/ 175 w 175"/>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107">
                  <a:moveTo>
                    <a:pt x="0" y="107"/>
                  </a:moveTo>
                  <a:lnTo>
                    <a:pt x="3" y="97"/>
                  </a:lnTo>
                  <a:lnTo>
                    <a:pt x="8" y="88"/>
                  </a:lnTo>
                  <a:lnTo>
                    <a:pt x="14" y="79"/>
                  </a:lnTo>
                  <a:lnTo>
                    <a:pt x="20" y="70"/>
                  </a:lnTo>
                  <a:lnTo>
                    <a:pt x="29" y="62"/>
                  </a:lnTo>
                  <a:lnTo>
                    <a:pt x="39" y="54"/>
                  </a:lnTo>
                  <a:lnTo>
                    <a:pt x="49" y="46"/>
                  </a:lnTo>
                  <a:lnTo>
                    <a:pt x="59" y="38"/>
                  </a:lnTo>
                  <a:lnTo>
                    <a:pt x="71" y="32"/>
                  </a:lnTo>
                  <a:lnTo>
                    <a:pt x="84" y="25"/>
                  </a:lnTo>
                  <a:lnTo>
                    <a:pt x="98" y="20"/>
                  </a:lnTo>
                  <a:lnTo>
                    <a:pt x="111" y="15"/>
                  </a:lnTo>
                  <a:lnTo>
                    <a:pt x="126" y="11"/>
                  </a:lnTo>
                  <a:lnTo>
                    <a:pt x="142" y="6"/>
                  </a:lnTo>
                  <a:lnTo>
                    <a:pt x="158" y="3"/>
                  </a:lnTo>
                  <a:lnTo>
                    <a:pt x="175" y="0"/>
                  </a:lnTo>
                </a:path>
              </a:pathLst>
            </a:custGeom>
            <a:noFill/>
            <a:ln w="7938">
              <a:solidFill>
                <a:srgbClr val="1F1A17"/>
              </a:solidFill>
              <a:prstDash val="solid"/>
              <a:round/>
              <a:headEnd/>
              <a:tailEnd/>
            </a:ln>
          </p:spPr>
          <p:txBody>
            <a:bodyPr/>
            <a:lstStyle/>
            <a:p>
              <a:endParaRPr lang="en-US"/>
            </a:p>
          </p:txBody>
        </p:sp>
        <p:sp>
          <p:nvSpPr>
            <p:cNvPr id="52276" name="Freeform 5857"/>
            <p:cNvSpPr>
              <a:spLocks/>
            </p:cNvSpPr>
            <p:nvPr/>
          </p:nvSpPr>
          <p:spPr bwMode="auto">
            <a:xfrm>
              <a:off x="3075" y="1357"/>
              <a:ext cx="37" cy="6"/>
            </a:xfrm>
            <a:custGeom>
              <a:avLst/>
              <a:gdLst>
                <a:gd name="T0" fmla="*/ 0 w 219"/>
                <a:gd name="T1" fmla="*/ 0 h 40"/>
                <a:gd name="T2" fmla="*/ 0 w 219"/>
                <a:gd name="T3" fmla="*/ 0 h 40"/>
                <a:gd name="T4" fmla="*/ 0 w 219"/>
                <a:gd name="T5" fmla="*/ 0 h 40"/>
                <a:gd name="T6" fmla="*/ 0 w 219"/>
                <a:gd name="T7" fmla="*/ 0 h 40"/>
                <a:gd name="T8" fmla="*/ 0 w 219"/>
                <a:gd name="T9" fmla="*/ 0 h 40"/>
                <a:gd name="T10" fmla="*/ 0 w 219"/>
                <a:gd name="T11" fmla="*/ 0 h 40"/>
                <a:gd name="T12" fmla="*/ 1 w 219"/>
                <a:gd name="T13" fmla="*/ 0 h 40"/>
                <a:gd name="T14" fmla="*/ 1 w 219"/>
                <a:gd name="T15" fmla="*/ 0 h 40"/>
                <a:gd name="T16" fmla="*/ 1 w 219"/>
                <a:gd name="T17" fmla="*/ 0 h 40"/>
                <a:gd name="T18" fmla="*/ 1 w 219"/>
                <a:gd name="T19" fmla="*/ 0 h 40"/>
                <a:gd name="T20" fmla="*/ 1 w 219"/>
                <a:gd name="T21" fmla="*/ 0 h 40"/>
                <a:gd name="T22" fmla="*/ 1 w 219"/>
                <a:gd name="T23" fmla="*/ 0 h 40"/>
                <a:gd name="T24" fmla="*/ 1 w 219"/>
                <a:gd name="T25" fmla="*/ 0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9"/>
                <a:gd name="T40" fmla="*/ 0 h 40"/>
                <a:gd name="T41" fmla="*/ 219 w 219"/>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9" h="40">
                  <a:moveTo>
                    <a:pt x="0" y="5"/>
                  </a:moveTo>
                  <a:lnTo>
                    <a:pt x="14" y="2"/>
                  </a:lnTo>
                  <a:lnTo>
                    <a:pt x="28" y="1"/>
                  </a:lnTo>
                  <a:lnTo>
                    <a:pt x="42" y="1"/>
                  </a:lnTo>
                  <a:lnTo>
                    <a:pt x="56" y="0"/>
                  </a:lnTo>
                  <a:lnTo>
                    <a:pt x="80" y="1"/>
                  </a:lnTo>
                  <a:lnTo>
                    <a:pt x="102" y="3"/>
                  </a:lnTo>
                  <a:lnTo>
                    <a:pt x="125" y="7"/>
                  </a:lnTo>
                  <a:lnTo>
                    <a:pt x="146" y="11"/>
                  </a:lnTo>
                  <a:lnTo>
                    <a:pt x="166" y="17"/>
                  </a:lnTo>
                  <a:lnTo>
                    <a:pt x="185" y="23"/>
                  </a:lnTo>
                  <a:lnTo>
                    <a:pt x="202" y="31"/>
                  </a:lnTo>
                  <a:lnTo>
                    <a:pt x="219" y="40"/>
                  </a:lnTo>
                </a:path>
              </a:pathLst>
            </a:custGeom>
            <a:noFill/>
            <a:ln w="7938">
              <a:solidFill>
                <a:srgbClr val="1F1A17"/>
              </a:solidFill>
              <a:prstDash val="solid"/>
              <a:round/>
              <a:headEnd/>
              <a:tailEnd/>
            </a:ln>
          </p:spPr>
          <p:txBody>
            <a:bodyPr/>
            <a:lstStyle/>
            <a:p>
              <a:endParaRPr lang="en-US"/>
            </a:p>
          </p:txBody>
        </p:sp>
        <p:sp>
          <p:nvSpPr>
            <p:cNvPr id="52277" name="Freeform 5858"/>
            <p:cNvSpPr>
              <a:spLocks/>
            </p:cNvSpPr>
            <p:nvPr/>
          </p:nvSpPr>
          <p:spPr bwMode="auto">
            <a:xfrm>
              <a:off x="3046" y="1372"/>
              <a:ext cx="11" cy="22"/>
            </a:xfrm>
            <a:custGeom>
              <a:avLst/>
              <a:gdLst>
                <a:gd name="T0" fmla="*/ 0 w 69"/>
                <a:gd name="T1" fmla="*/ 1 h 132"/>
                <a:gd name="T2" fmla="*/ 0 w 69"/>
                <a:gd name="T3" fmla="*/ 0 h 132"/>
                <a:gd name="T4" fmla="*/ 0 w 69"/>
                <a:gd name="T5" fmla="*/ 0 h 132"/>
                <a:gd name="T6" fmla="*/ 0 w 69"/>
                <a:gd name="T7" fmla="*/ 0 h 132"/>
                <a:gd name="T8" fmla="*/ 0 w 69"/>
                <a:gd name="T9" fmla="*/ 0 h 132"/>
                <a:gd name="T10" fmla="*/ 0 w 69"/>
                <a:gd name="T11" fmla="*/ 0 h 132"/>
                <a:gd name="T12" fmla="*/ 0 w 69"/>
                <a:gd name="T13" fmla="*/ 0 h 132"/>
                <a:gd name="T14" fmla="*/ 0 w 69"/>
                <a:gd name="T15" fmla="*/ 0 h 132"/>
                <a:gd name="T16" fmla="*/ 0 w 69"/>
                <a:gd name="T17" fmla="*/ 0 h 132"/>
                <a:gd name="T18" fmla="*/ 0 w 69"/>
                <a:gd name="T19" fmla="*/ 0 h 132"/>
                <a:gd name="T20" fmla="*/ 0 w 69"/>
                <a:gd name="T21" fmla="*/ 0 h 132"/>
                <a:gd name="T22" fmla="*/ 0 w 69"/>
                <a:gd name="T23" fmla="*/ 0 h 132"/>
                <a:gd name="T24" fmla="*/ 0 w 69"/>
                <a:gd name="T25" fmla="*/ 0 h 132"/>
                <a:gd name="T26" fmla="*/ 0 w 69"/>
                <a:gd name="T27" fmla="*/ 0 h 132"/>
                <a:gd name="T28" fmla="*/ 0 w 69"/>
                <a:gd name="T29" fmla="*/ 0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132"/>
                <a:gd name="T47" fmla="*/ 69 w 69"/>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132">
                  <a:moveTo>
                    <a:pt x="69" y="132"/>
                  </a:moveTo>
                  <a:lnTo>
                    <a:pt x="54" y="122"/>
                  </a:lnTo>
                  <a:lnTo>
                    <a:pt x="40" y="111"/>
                  </a:lnTo>
                  <a:lnTo>
                    <a:pt x="29" y="101"/>
                  </a:lnTo>
                  <a:lnTo>
                    <a:pt x="19" y="90"/>
                  </a:lnTo>
                  <a:lnTo>
                    <a:pt x="12" y="77"/>
                  </a:lnTo>
                  <a:lnTo>
                    <a:pt x="6" y="65"/>
                  </a:lnTo>
                  <a:lnTo>
                    <a:pt x="4" y="59"/>
                  </a:lnTo>
                  <a:lnTo>
                    <a:pt x="2" y="52"/>
                  </a:lnTo>
                  <a:lnTo>
                    <a:pt x="2" y="47"/>
                  </a:lnTo>
                  <a:lnTo>
                    <a:pt x="0" y="40"/>
                  </a:lnTo>
                  <a:lnTo>
                    <a:pt x="2" y="30"/>
                  </a:lnTo>
                  <a:lnTo>
                    <a:pt x="4" y="20"/>
                  </a:lnTo>
                  <a:lnTo>
                    <a:pt x="7" y="9"/>
                  </a:lnTo>
                  <a:lnTo>
                    <a:pt x="12" y="0"/>
                  </a:lnTo>
                </a:path>
              </a:pathLst>
            </a:custGeom>
            <a:noFill/>
            <a:ln w="7938">
              <a:solidFill>
                <a:srgbClr val="1F1A17"/>
              </a:solidFill>
              <a:prstDash val="solid"/>
              <a:round/>
              <a:headEnd/>
              <a:tailEnd/>
            </a:ln>
          </p:spPr>
          <p:txBody>
            <a:bodyPr/>
            <a:lstStyle/>
            <a:p>
              <a:endParaRPr lang="en-US"/>
            </a:p>
          </p:txBody>
        </p:sp>
        <p:sp>
          <p:nvSpPr>
            <p:cNvPr id="52278" name="Freeform 5859"/>
            <p:cNvSpPr>
              <a:spLocks/>
            </p:cNvSpPr>
            <p:nvPr/>
          </p:nvSpPr>
          <p:spPr bwMode="auto">
            <a:xfrm>
              <a:off x="2697" y="1848"/>
              <a:ext cx="419" cy="171"/>
            </a:xfrm>
            <a:custGeom>
              <a:avLst/>
              <a:gdLst>
                <a:gd name="T0" fmla="*/ 0 w 2519"/>
                <a:gd name="T1" fmla="*/ 5 h 1026"/>
                <a:gd name="T2" fmla="*/ 0 w 2519"/>
                <a:gd name="T3" fmla="*/ 5 h 1026"/>
                <a:gd name="T4" fmla="*/ 0 w 2519"/>
                <a:gd name="T5" fmla="*/ 4 h 1026"/>
                <a:gd name="T6" fmla="*/ 0 w 2519"/>
                <a:gd name="T7" fmla="*/ 4 h 1026"/>
                <a:gd name="T8" fmla="*/ 1 w 2519"/>
                <a:gd name="T9" fmla="*/ 4 h 1026"/>
                <a:gd name="T10" fmla="*/ 1 w 2519"/>
                <a:gd name="T11" fmla="*/ 4 h 1026"/>
                <a:gd name="T12" fmla="*/ 1 w 2519"/>
                <a:gd name="T13" fmla="*/ 4 h 1026"/>
                <a:gd name="T14" fmla="*/ 1 w 2519"/>
                <a:gd name="T15" fmla="*/ 4 h 1026"/>
                <a:gd name="T16" fmla="*/ 1 w 2519"/>
                <a:gd name="T17" fmla="*/ 4 h 1026"/>
                <a:gd name="T18" fmla="*/ 2 w 2519"/>
                <a:gd name="T19" fmla="*/ 4 h 1026"/>
                <a:gd name="T20" fmla="*/ 2 w 2519"/>
                <a:gd name="T21" fmla="*/ 4 h 1026"/>
                <a:gd name="T22" fmla="*/ 2 w 2519"/>
                <a:gd name="T23" fmla="*/ 4 h 1026"/>
                <a:gd name="T24" fmla="*/ 2 w 2519"/>
                <a:gd name="T25" fmla="*/ 4 h 1026"/>
                <a:gd name="T26" fmla="*/ 2 w 2519"/>
                <a:gd name="T27" fmla="*/ 4 h 1026"/>
                <a:gd name="T28" fmla="*/ 3 w 2519"/>
                <a:gd name="T29" fmla="*/ 4 h 1026"/>
                <a:gd name="T30" fmla="*/ 3 w 2519"/>
                <a:gd name="T31" fmla="*/ 4 h 1026"/>
                <a:gd name="T32" fmla="*/ 3 w 2519"/>
                <a:gd name="T33" fmla="*/ 4 h 1026"/>
                <a:gd name="T34" fmla="*/ 3 w 2519"/>
                <a:gd name="T35" fmla="*/ 4 h 1026"/>
                <a:gd name="T36" fmla="*/ 4 w 2519"/>
                <a:gd name="T37" fmla="*/ 4 h 1026"/>
                <a:gd name="T38" fmla="*/ 4 w 2519"/>
                <a:gd name="T39" fmla="*/ 4 h 1026"/>
                <a:gd name="T40" fmla="*/ 4 w 2519"/>
                <a:gd name="T41" fmla="*/ 4 h 1026"/>
                <a:gd name="T42" fmla="*/ 4 w 2519"/>
                <a:gd name="T43" fmla="*/ 4 h 1026"/>
                <a:gd name="T44" fmla="*/ 4 w 2519"/>
                <a:gd name="T45" fmla="*/ 4 h 1026"/>
                <a:gd name="T46" fmla="*/ 5 w 2519"/>
                <a:gd name="T47" fmla="*/ 4 h 1026"/>
                <a:gd name="T48" fmla="*/ 5 w 2519"/>
                <a:gd name="T49" fmla="*/ 4 h 1026"/>
                <a:gd name="T50" fmla="*/ 5 w 2519"/>
                <a:gd name="T51" fmla="*/ 4 h 1026"/>
                <a:gd name="T52" fmla="*/ 5 w 2519"/>
                <a:gd name="T53" fmla="*/ 4 h 1026"/>
                <a:gd name="T54" fmla="*/ 5 w 2519"/>
                <a:gd name="T55" fmla="*/ 4 h 1026"/>
                <a:gd name="T56" fmla="*/ 6 w 2519"/>
                <a:gd name="T57" fmla="*/ 4 h 1026"/>
                <a:gd name="T58" fmla="*/ 6 w 2519"/>
                <a:gd name="T59" fmla="*/ 4 h 1026"/>
                <a:gd name="T60" fmla="*/ 6 w 2519"/>
                <a:gd name="T61" fmla="*/ 4 h 1026"/>
                <a:gd name="T62" fmla="*/ 6 w 2519"/>
                <a:gd name="T63" fmla="*/ 4 h 1026"/>
                <a:gd name="T64" fmla="*/ 6 w 2519"/>
                <a:gd name="T65" fmla="*/ 5 h 1026"/>
                <a:gd name="T66" fmla="*/ 7 w 2519"/>
                <a:gd name="T67" fmla="*/ 4 h 1026"/>
                <a:gd name="T68" fmla="*/ 7 w 2519"/>
                <a:gd name="T69" fmla="*/ 3 h 1026"/>
                <a:gd name="T70" fmla="*/ 9 w 2519"/>
                <a:gd name="T71" fmla="*/ 2 h 1026"/>
                <a:gd name="T72" fmla="*/ 9 w 2519"/>
                <a:gd name="T73" fmla="*/ 0 h 1026"/>
                <a:gd name="T74" fmla="*/ 9 w 2519"/>
                <a:gd name="T75" fmla="*/ 0 h 1026"/>
                <a:gd name="T76" fmla="*/ 9 w 2519"/>
                <a:gd name="T77" fmla="*/ 0 h 1026"/>
                <a:gd name="T78" fmla="*/ 9 w 2519"/>
                <a:gd name="T79" fmla="*/ 2 h 1026"/>
                <a:gd name="T80" fmla="*/ 11 w 2519"/>
                <a:gd name="T81" fmla="*/ 1 h 1026"/>
                <a:gd name="T82" fmla="*/ 11 w 2519"/>
                <a:gd name="T83" fmla="*/ 2 h 1026"/>
                <a:gd name="T84" fmla="*/ 12 w 2519"/>
                <a:gd name="T85" fmla="*/ 1 h 1026"/>
                <a:gd name="T86" fmla="*/ 12 w 2519"/>
                <a:gd name="T87" fmla="*/ 1 h 1026"/>
                <a:gd name="T88" fmla="*/ 12 w 2519"/>
                <a:gd name="T89" fmla="*/ 1 h 1026"/>
                <a:gd name="T90" fmla="*/ 12 w 2519"/>
                <a:gd name="T91" fmla="*/ 1 h 1026"/>
                <a:gd name="T92" fmla="*/ 12 w 2519"/>
                <a:gd name="T93" fmla="*/ 1 h 1026"/>
                <a:gd name="T94" fmla="*/ 11 w 2519"/>
                <a:gd name="T95" fmla="*/ 1 h 1026"/>
                <a:gd name="T96" fmla="*/ 11 w 2519"/>
                <a:gd name="T97" fmla="*/ 1 h 1026"/>
                <a:gd name="T98" fmla="*/ 11 w 2519"/>
                <a:gd name="T99" fmla="*/ 1 h 1026"/>
                <a:gd name="T100" fmla="*/ 11 w 2519"/>
                <a:gd name="T101" fmla="*/ 1 h 1026"/>
                <a:gd name="T102" fmla="*/ 11 w 2519"/>
                <a:gd name="T103" fmla="*/ 1 h 1026"/>
                <a:gd name="T104" fmla="*/ 11 w 2519"/>
                <a:gd name="T105" fmla="*/ 1 h 1026"/>
                <a:gd name="T106" fmla="*/ 11 w 2519"/>
                <a:gd name="T107" fmla="*/ 1 h 1026"/>
                <a:gd name="T108" fmla="*/ 11 w 2519"/>
                <a:gd name="T109" fmla="*/ 1 h 1026"/>
                <a:gd name="T110" fmla="*/ 11 w 2519"/>
                <a:gd name="T111" fmla="*/ 1 h 1026"/>
                <a:gd name="T112" fmla="*/ 11 w 2519"/>
                <a:gd name="T113" fmla="*/ 1 h 1026"/>
                <a:gd name="T114" fmla="*/ 11 w 2519"/>
                <a:gd name="T115" fmla="*/ 1 h 1026"/>
                <a:gd name="T116" fmla="*/ 11 w 2519"/>
                <a:gd name="T117" fmla="*/ 1 h 1026"/>
                <a:gd name="T118" fmla="*/ 11 w 2519"/>
                <a:gd name="T119" fmla="*/ 1 h 10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19"/>
                <a:gd name="T181" fmla="*/ 0 h 1026"/>
                <a:gd name="T182" fmla="*/ 2519 w 2519"/>
                <a:gd name="T183" fmla="*/ 1026 h 10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19" h="1026">
                  <a:moveTo>
                    <a:pt x="0" y="1026"/>
                  </a:moveTo>
                  <a:lnTo>
                    <a:pt x="34" y="1005"/>
                  </a:lnTo>
                  <a:lnTo>
                    <a:pt x="70" y="985"/>
                  </a:lnTo>
                  <a:lnTo>
                    <a:pt x="106" y="966"/>
                  </a:lnTo>
                  <a:lnTo>
                    <a:pt x="145" y="947"/>
                  </a:lnTo>
                  <a:lnTo>
                    <a:pt x="185" y="931"/>
                  </a:lnTo>
                  <a:lnTo>
                    <a:pt x="226" y="916"/>
                  </a:lnTo>
                  <a:lnTo>
                    <a:pt x="270" y="902"/>
                  </a:lnTo>
                  <a:lnTo>
                    <a:pt x="315" y="888"/>
                  </a:lnTo>
                  <a:lnTo>
                    <a:pt x="360" y="877"/>
                  </a:lnTo>
                  <a:lnTo>
                    <a:pt x="408" y="867"/>
                  </a:lnTo>
                  <a:lnTo>
                    <a:pt x="456" y="858"/>
                  </a:lnTo>
                  <a:lnTo>
                    <a:pt x="506" y="851"/>
                  </a:lnTo>
                  <a:lnTo>
                    <a:pt x="556" y="845"/>
                  </a:lnTo>
                  <a:lnTo>
                    <a:pt x="607" y="841"/>
                  </a:lnTo>
                  <a:lnTo>
                    <a:pt x="659" y="838"/>
                  </a:lnTo>
                  <a:lnTo>
                    <a:pt x="712" y="837"/>
                  </a:lnTo>
                  <a:lnTo>
                    <a:pt x="761" y="838"/>
                  </a:lnTo>
                  <a:lnTo>
                    <a:pt x="809" y="841"/>
                  </a:lnTo>
                  <a:lnTo>
                    <a:pt x="855" y="844"/>
                  </a:lnTo>
                  <a:lnTo>
                    <a:pt x="902" y="849"/>
                  </a:lnTo>
                  <a:lnTo>
                    <a:pt x="947" y="855"/>
                  </a:lnTo>
                  <a:lnTo>
                    <a:pt x="993" y="862"/>
                  </a:lnTo>
                  <a:lnTo>
                    <a:pt x="1036" y="871"/>
                  </a:lnTo>
                  <a:lnTo>
                    <a:pt x="1079" y="880"/>
                  </a:lnTo>
                  <a:lnTo>
                    <a:pt x="1120" y="892"/>
                  </a:lnTo>
                  <a:lnTo>
                    <a:pt x="1161" y="903"/>
                  </a:lnTo>
                  <a:lnTo>
                    <a:pt x="1201" y="917"/>
                  </a:lnTo>
                  <a:lnTo>
                    <a:pt x="1239" y="930"/>
                  </a:lnTo>
                  <a:lnTo>
                    <a:pt x="1276" y="946"/>
                  </a:lnTo>
                  <a:lnTo>
                    <a:pt x="1311" y="962"/>
                  </a:lnTo>
                  <a:lnTo>
                    <a:pt x="1345" y="979"/>
                  </a:lnTo>
                  <a:lnTo>
                    <a:pt x="1378" y="997"/>
                  </a:lnTo>
                  <a:lnTo>
                    <a:pt x="1530" y="909"/>
                  </a:lnTo>
                  <a:lnTo>
                    <a:pt x="1529" y="699"/>
                  </a:lnTo>
                  <a:lnTo>
                    <a:pt x="1873" y="500"/>
                  </a:lnTo>
                  <a:lnTo>
                    <a:pt x="1874" y="69"/>
                  </a:lnTo>
                  <a:lnTo>
                    <a:pt x="1938" y="2"/>
                  </a:lnTo>
                  <a:lnTo>
                    <a:pt x="2008" y="0"/>
                  </a:lnTo>
                  <a:lnTo>
                    <a:pt x="2014" y="424"/>
                  </a:lnTo>
                  <a:lnTo>
                    <a:pt x="2367" y="216"/>
                  </a:lnTo>
                  <a:lnTo>
                    <a:pt x="2366" y="416"/>
                  </a:lnTo>
                  <a:lnTo>
                    <a:pt x="2518" y="324"/>
                  </a:lnTo>
                  <a:lnTo>
                    <a:pt x="2519" y="215"/>
                  </a:lnTo>
                  <a:lnTo>
                    <a:pt x="2518" y="205"/>
                  </a:lnTo>
                  <a:lnTo>
                    <a:pt x="2516" y="195"/>
                  </a:lnTo>
                  <a:lnTo>
                    <a:pt x="2512" y="186"/>
                  </a:lnTo>
                  <a:lnTo>
                    <a:pt x="2506" y="177"/>
                  </a:lnTo>
                  <a:lnTo>
                    <a:pt x="2500" y="168"/>
                  </a:lnTo>
                  <a:lnTo>
                    <a:pt x="2493" y="160"/>
                  </a:lnTo>
                  <a:lnTo>
                    <a:pt x="2484" y="153"/>
                  </a:lnTo>
                  <a:lnTo>
                    <a:pt x="2475" y="147"/>
                  </a:lnTo>
                  <a:lnTo>
                    <a:pt x="2466" y="142"/>
                  </a:lnTo>
                  <a:lnTo>
                    <a:pt x="2455" y="137"/>
                  </a:lnTo>
                  <a:lnTo>
                    <a:pt x="2445" y="134"/>
                  </a:lnTo>
                  <a:lnTo>
                    <a:pt x="2434" y="132"/>
                  </a:lnTo>
                  <a:lnTo>
                    <a:pt x="2424" y="132"/>
                  </a:lnTo>
                  <a:lnTo>
                    <a:pt x="2413" y="132"/>
                  </a:lnTo>
                  <a:lnTo>
                    <a:pt x="2403" y="136"/>
                  </a:lnTo>
                  <a:lnTo>
                    <a:pt x="2394" y="140"/>
                  </a:lnTo>
                </a:path>
              </a:pathLst>
            </a:custGeom>
            <a:noFill/>
            <a:ln w="7938">
              <a:solidFill>
                <a:srgbClr val="1F1A17"/>
              </a:solidFill>
              <a:prstDash val="solid"/>
              <a:round/>
              <a:headEnd/>
              <a:tailEnd/>
            </a:ln>
          </p:spPr>
          <p:txBody>
            <a:bodyPr/>
            <a:lstStyle/>
            <a:p>
              <a:endParaRPr lang="en-US"/>
            </a:p>
          </p:txBody>
        </p:sp>
        <p:sp>
          <p:nvSpPr>
            <p:cNvPr id="52279" name="Freeform 5860"/>
            <p:cNvSpPr>
              <a:spLocks/>
            </p:cNvSpPr>
            <p:nvPr/>
          </p:nvSpPr>
          <p:spPr bwMode="auto">
            <a:xfrm>
              <a:off x="3107" y="1751"/>
              <a:ext cx="227" cy="31"/>
            </a:xfrm>
            <a:custGeom>
              <a:avLst/>
              <a:gdLst>
                <a:gd name="T0" fmla="*/ 0 w 1362"/>
                <a:gd name="T1" fmla="*/ 1 h 189"/>
                <a:gd name="T2" fmla="*/ 0 w 1362"/>
                <a:gd name="T3" fmla="*/ 1 h 189"/>
                <a:gd name="T4" fmla="*/ 0 w 1362"/>
                <a:gd name="T5" fmla="*/ 1 h 189"/>
                <a:gd name="T6" fmla="*/ 0 w 1362"/>
                <a:gd name="T7" fmla="*/ 0 h 189"/>
                <a:gd name="T8" fmla="*/ 1 w 1362"/>
                <a:gd name="T9" fmla="*/ 0 h 189"/>
                <a:gd name="T10" fmla="*/ 1 w 1362"/>
                <a:gd name="T11" fmla="*/ 0 h 189"/>
                <a:gd name="T12" fmla="*/ 1 w 1362"/>
                <a:gd name="T13" fmla="*/ 0 h 189"/>
                <a:gd name="T14" fmla="*/ 1 w 1362"/>
                <a:gd name="T15" fmla="*/ 0 h 189"/>
                <a:gd name="T16" fmla="*/ 2 w 1362"/>
                <a:gd name="T17" fmla="*/ 0 h 189"/>
                <a:gd name="T18" fmla="*/ 2 w 1362"/>
                <a:gd name="T19" fmla="*/ 0 h 189"/>
                <a:gd name="T20" fmla="*/ 2 w 1362"/>
                <a:gd name="T21" fmla="*/ 0 h 189"/>
                <a:gd name="T22" fmla="*/ 2 w 1362"/>
                <a:gd name="T23" fmla="*/ 0 h 189"/>
                <a:gd name="T24" fmla="*/ 2 w 1362"/>
                <a:gd name="T25" fmla="*/ 0 h 189"/>
                <a:gd name="T26" fmla="*/ 2 w 1362"/>
                <a:gd name="T27" fmla="*/ 0 h 189"/>
                <a:gd name="T28" fmla="*/ 3 w 1362"/>
                <a:gd name="T29" fmla="*/ 0 h 189"/>
                <a:gd name="T30" fmla="*/ 3 w 1362"/>
                <a:gd name="T31" fmla="*/ 0 h 189"/>
                <a:gd name="T32" fmla="*/ 3 w 1362"/>
                <a:gd name="T33" fmla="*/ 0 h 189"/>
                <a:gd name="T34" fmla="*/ 4 w 1362"/>
                <a:gd name="T35" fmla="*/ 0 h 189"/>
                <a:gd name="T36" fmla="*/ 4 w 1362"/>
                <a:gd name="T37" fmla="*/ 0 h 189"/>
                <a:gd name="T38" fmla="*/ 4 w 1362"/>
                <a:gd name="T39" fmla="*/ 0 h 189"/>
                <a:gd name="T40" fmla="*/ 4 w 1362"/>
                <a:gd name="T41" fmla="*/ 0 h 189"/>
                <a:gd name="T42" fmla="*/ 4 w 1362"/>
                <a:gd name="T43" fmla="*/ 0 h 189"/>
                <a:gd name="T44" fmla="*/ 4 w 1362"/>
                <a:gd name="T45" fmla="*/ 0 h 189"/>
                <a:gd name="T46" fmla="*/ 5 w 1362"/>
                <a:gd name="T47" fmla="*/ 0 h 189"/>
                <a:gd name="T48" fmla="*/ 5 w 1362"/>
                <a:gd name="T49" fmla="*/ 0 h 189"/>
                <a:gd name="T50" fmla="*/ 5 w 1362"/>
                <a:gd name="T51" fmla="*/ 0 h 189"/>
                <a:gd name="T52" fmla="*/ 5 w 1362"/>
                <a:gd name="T53" fmla="*/ 0 h 189"/>
                <a:gd name="T54" fmla="*/ 6 w 1362"/>
                <a:gd name="T55" fmla="*/ 0 h 189"/>
                <a:gd name="T56" fmla="*/ 6 w 1362"/>
                <a:gd name="T57" fmla="*/ 0 h 189"/>
                <a:gd name="T58" fmla="*/ 6 w 1362"/>
                <a:gd name="T59" fmla="*/ 0 h 189"/>
                <a:gd name="T60" fmla="*/ 6 w 1362"/>
                <a:gd name="T61" fmla="*/ 0 h 189"/>
                <a:gd name="T62" fmla="*/ 6 w 1362"/>
                <a:gd name="T63" fmla="*/ 1 h 189"/>
                <a:gd name="T64" fmla="*/ 6 w 1362"/>
                <a:gd name="T65" fmla="*/ 1 h 1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2"/>
                <a:gd name="T100" fmla="*/ 0 h 189"/>
                <a:gd name="T101" fmla="*/ 1362 w 1362"/>
                <a:gd name="T102" fmla="*/ 189 h 1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2" h="189">
                  <a:moveTo>
                    <a:pt x="0" y="189"/>
                  </a:moveTo>
                  <a:lnTo>
                    <a:pt x="33" y="167"/>
                  </a:lnTo>
                  <a:lnTo>
                    <a:pt x="68" y="147"/>
                  </a:lnTo>
                  <a:lnTo>
                    <a:pt x="106" y="129"/>
                  </a:lnTo>
                  <a:lnTo>
                    <a:pt x="144" y="110"/>
                  </a:lnTo>
                  <a:lnTo>
                    <a:pt x="184" y="93"/>
                  </a:lnTo>
                  <a:lnTo>
                    <a:pt x="226" y="79"/>
                  </a:lnTo>
                  <a:lnTo>
                    <a:pt x="269" y="64"/>
                  </a:lnTo>
                  <a:lnTo>
                    <a:pt x="313" y="51"/>
                  </a:lnTo>
                  <a:lnTo>
                    <a:pt x="360" y="40"/>
                  </a:lnTo>
                  <a:lnTo>
                    <a:pt x="408" y="30"/>
                  </a:lnTo>
                  <a:lnTo>
                    <a:pt x="455" y="21"/>
                  </a:lnTo>
                  <a:lnTo>
                    <a:pt x="505" y="14"/>
                  </a:lnTo>
                  <a:lnTo>
                    <a:pt x="555" y="7"/>
                  </a:lnTo>
                  <a:lnTo>
                    <a:pt x="606" y="4"/>
                  </a:lnTo>
                  <a:lnTo>
                    <a:pt x="659" y="1"/>
                  </a:lnTo>
                  <a:lnTo>
                    <a:pt x="712" y="0"/>
                  </a:lnTo>
                  <a:lnTo>
                    <a:pt x="759" y="0"/>
                  </a:lnTo>
                  <a:lnTo>
                    <a:pt x="805" y="3"/>
                  </a:lnTo>
                  <a:lnTo>
                    <a:pt x="851" y="6"/>
                  </a:lnTo>
                  <a:lnTo>
                    <a:pt x="896" y="11"/>
                  </a:lnTo>
                  <a:lnTo>
                    <a:pt x="940" y="16"/>
                  </a:lnTo>
                  <a:lnTo>
                    <a:pt x="983" y="23"/>
                  </a:lnTo>
                  <a:lnTo>
                    <a:pt x="1025" y="31"/>
                  </a:lnTo>
                  <a:lnTo>
                    <a:pt x="1067" y="40"/>
                  </a:lnTo>
                  <a:lnTo>
                    <a:pt x="1108" y="50"/>
                  </a:lnTo>
                  <a:lnTo>
                    <a:pt x="1148" y="62"/>
                  </a:lnTo>
                  <a:lnTo>
                    <a:pt x="1187" y="74"/>
                  </a:lnTo>
                  <a:lnTo>
                    <a:pt x="1224" y="88"/>
                  </a:lnTo>
                  <a:lnTo>
                    <a:pt x="1260" y="103"/>
                  </a:lnTo>
                  <a:lnTo>
                    <a:pt x="1296" y="117"/>
                  </a:lnTo>
                  <a:lnTo>
                    <a:pt x="1329" y="133"/>
                  </a:lnTo>
                  <a:lnTo>
                    <a:pt x="1362" y="150"/>
                  </a:lnTo>
                </a:path>
              </a:pathLst>
            </a:custGeom>
            <a:noFill/>
            <a:ln w="7938">
              <a:solidFill>
                <a:srgbClr val="1F1A17"/>
              </a:solidFill>
              <a:prstDash val="solid"/>
              <a:round/>
              <a:headEnd/>
              <a:tailEnd/>
            </a:ln>
          </p:spPr>
          <p:txBody>
            <a:bodyPr/>
            <a:lstStyle/>
            <a:p>
              <a:endParaRPr lang="en-US"/>
            </a:p>
          </p:txBody>
        </p:sp>
        <p:sp>
          <p:nvSpPr>
            <p:cNvPr id="52280" name="Freeform 5861"/>
            <p:cNvSpPr>
              <a:spLocks/>
            </p:cNvSpPr>
            <p:nvPr/>
          </p:nvSpPr>
          <p:spPr bwMode="auto">
            <a:xfrm>
              <a:off x="2662" y="2062"/>
              <a:ext cx="33" cy="45"/>
            </a:xfrm>
            <a:custGeom>
              <a:avLst/>
              <a:gdLst>
                <a:gd name="T0" fmla="*/ 1 w 193"/>
                <a:gd name="T1" fmla="*/ 1 h 267"/>
                <a:gd name="T2" fmla="*/ 1 w 193"/>
                <a:gd name="T3" fmla="*/ 1 h 267"/>
                <a:gd name="T4" fmla="*/ 1 w 193"/>
                <a:gd name="T5" fmla="*/ 1 h 267"/>
                <a:gd name="T6" fmla="*/ 1 w 193"/>
                <a:gd name="T7" fmla="*/ 1 h 267"/>
                <a:gd name="T8" fmla="*/ 1 w 193"/>
                <a:gd name="T9" fmla="*/ 1 h 267"/>
                <a:gd name="T10" fmla="*/ 1 w 193"/>
                <a:gd name="T11" fmla="*/ 1 h 267"/>
                <a:gd name="T12" fmla="*/ 1 w 193"/>
                <a:gd name="T13" fmla="*/ 1 h 267"/>
                <a:gd name="T14" fmla="*/ 0 w 193"/>
                <a:gd name="T15" fmla="*/ 1 h 267"/>
                <a:gd name="T16" fmla="*/ 0 w 193"/>
                <a:gd name="T17" fmla="*/ 1 h 267"/>
                <a:gd name="T18" fmla="*/ 0 w 193"/>
                <a:gd name="T19" fmla="*/ 1 h 267"/>
                <a:gd name="T20" fmla="*/ 0 w 193"/>
                <a:gd name="T21" fmla="*/ 1 h 267"/>
                <a:gd name="T22" fmla="*/ 0 w 193"/>
                <a:gd name="T23" fmla="*/ 1 h 267"/>
                <a:gd name="T24" fmla="*/ 0 w 193"/>
                <a:gd name="T25" fmla="*/ 0 h 267"/>
                <a:gd name="T26" fmla="*/ 0 w 193"/>
                <a:gd name="T27" fmla="*/ 0 h 267"/>
                <a:gd name="T28" fmla="*/ 0 w 193"/>
                <a:gd name="T29" fmla="*/ 0 h 267"/>
                <a:gd name="T30" fmla="*/ 0 w 193"/>
                <a:gd name="T31" fmla="*/ 0 h 267"/>
                <a:gd name="T32" fmla="*/ 0 w 193"/>
                <a:gd name="T33" fmla="*/ 0 h 2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3"/>
                <a:gd name="T52" fmla="*/ 0 h 267"/>
                <a:gd name="T53" fmla="*/ 193 w 193"/>
                <a:gd name="T54" fmla="*/ 267 h 2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3" h="267">
                  <a:moveTo>
                    <a:pt x="193" y="267"/>
                  </a:moveTo>
                  <a:lnTo>
                    <a:pt x="174" y="252"/>
                  </a:lnTo>
                  <a:lnTo>
                    <a:pt x="155" y="237"/>
                  </a:lnTo>
                  <a:lnTo>
                    <a:pt x="138" y="222"/>
                  </a:lnTo>
                  <a:lnTo>
                    <a:pt x="123" y="207"/>
                  </a:lnTo>
                  <a:lnTo>
                    <a:pt x="107" y="192"/>
                  </a:lnTo>
                  <a:lnTo>
                    <a:pt x="92" y="176"/>
                  </a:lnTo>
                  <a:lnTo>
                    <a:pt x="78" y="159"/>
                  </a:lnTo>
                  <a:lnTo>
                    <a:pt x="66" y="143"/>
                  </a:lnTo>
                  <a:lnTo>
                    <a:pt x="54" y="126"/>
                  </a:lnTo>
                  <a:lnTo>
                    <a:pt x="43" y="108"/>
                  </a:lnTo>
                  <a:lnTo>
                    <a:pt x="34" y="91"/>
                  </a:lnTo>
                  <a:lnTo>
                    <a:pt x="25" y="72"/>
                  </a:lnTo>
                  <a:lnTo>
                    <a:pt x="17" y="55"/>
                  </a:lnTo>
                  <a:lnTo>
                    <a:pt x="10" y="37"/>
                  </a:lnTo>
                  <a:lnTo>
                    <a:pt x="4" y="18"/>
                  </a:lnTo>
                  <a:lnTo>
                    <a:pt x="0" y="0"/>
                  </a:lnTo>
                </a:path>
              </a:pathLst>
            </a:custGeom>
            <a:noFill/>
            <a:ln w="7938">
              <a:solidFill>
                <a:srgbClr val="1F1A17"/>
              </a:solidFill>
              <a:prstDash val="solid"/>
              <a:round/>
              <a:headEnd/>
              <a:tailEnd/>
            </a:ln>
          </p:spPr>
          <p:txBody>
            <a:bodyPr/>
            <a:lstStyle/>
            <a:p>
              <a:endParaRPr lang="en-US"/>
            </a:p>
          </p:txBody>
        </p:sp>
        <p:sp>
          <p:nvSpPr>
            <p:cNvPr id="52281" name="Freeform 5862"/>
            <p:cNvSpPr>
              <a:spLocks/>
            </p:cNvSpPr>
            <p:nvPr/>
          </p:nvSpPr>
          <p:spPr bwMode="auto">
            <a:xfrm>
              <a:off x="2696" y="2108"/>
              <a:ext cx="10" cy="7"/>
            </a:xfrm>
            <a:custGeom>
              <a:avLst/>
              <a:gdLst>
                <a:gd name="T0" fmla="*/ 0 w 58"/>
                <a:gd name="T1" fmla="*/ 0 h 45"/>
                <a:gd name="T2" fmla="*/ 0 w 58"/>
                <a:gd name="T3" fmla="*/ 0 h 45"/>
                <a:gd name="T4" fmla="*/ 0 w 58"/>
                <a:gd name="T5" fmla="*/ 0 h 45"/>
                <a:gd name="T6" fmla="*/ 0 w 58"/>
                <a:gd name="T7" fmla="*/ 0 h 45"/>
                <a:gd name="T8" fmla="*/ 0 w 58"/>
                <a:gd name="T9" fmla="*/ 0 h 45"/>
                <a:gd name="T10" fmla="*/ 0 60000 65536"/>
                <a:gd name="T11" fmla="*/ 0 60000 65536"/>
                <a:gd name="T12" fmla="*/ 0 60000 65536"/>
                <a:gd name="T13" fmla="*/ 0 60000 65536"/>
                <a:gd name="T14" fmla="*/ 0 60000 65536"/>
                <a:gd name="T15" fmla="*/ 0 w 58"/>
                <a:gd name="T16" fmla="*/ 0 h 45"/>
                <a:gd name="T17" fmla="*/ 58 w 58"/>
                <a:gd name="T18" fmla="*/ 45 h 45"/>
              </a:gdLst>
              <a:ahLst/>
              <a:cxnLst>
                <a:cxn ang="T10">
                  <a:pos x="T0" y="T1"/>
                </a:cxn>
                <a:cxn ang="T11">
                  <a:pos x="T2" y="T3"/>
                </a:cxn>
                <a:cxn ang="T12">
                  <a:pos x="T4" y="T5"/>
                </a:cxn>
                <a:cxn ang="T13">
                  <a:pos x="T6" y="T7"/>
                </a:cxn>
                <a:cxn ang="T14">
                  <a:pos x="T8" y="T9"/>
                </a:cxn>
              </a:cxnLst>
              <a:rect l="T15" t="T16" r="T17" b="T18"/>
              <a:pathLst>
                <a:path w="58" h="45">
                  <a:moveTo>
                    <a:pt x="58" y="45"/>
                  </a:moveTo>
                  <a:lnTo>
                    <a:pt x="43" y="33"/>
                  </a:lnTo>
                  <a:lnTo>
                    <a:pt x="28" y="23"/>
                  </a:lnTo>
                  <a:lnTo>
                    <a:pt x="15" y="12"/>
                  </a:lnTo>
                  <a:lnTo>
                    <a:pt x="0" y="0"/>
                  </a:lnTo>
                </a:path>
              </a:pathLst>
            </a:custGeom>
            <a:noFill/>
            <a:ln w="7938">
              <a:solidFill>
                <a:srgbClr val="1F1A17"/>
              </a:solidFill>
              <a:prstDash val="solid"/>
              <a:round/>
              <a:headEnd/>
              <a:tailEnd/>
            </a:ln>
          </p:spPr>
          <p:txBody>
            <a:bodyPr/>
            <a:lstStyle/>
            <a:p>
              <a:endParaRPr lang="en-US"/>
            </a:p>
          </p:txBody>
        </p:sp>
        <p:sp>
          <p:nvSpPr>
            <p:cNvPr id="52282" name="Freeform 5863"/>
            <p:cNvSpPr>
              <a:spLocks/>
            </p:cNvSpPr>
            <p:nvPr/>
          </p:nvSpPr>
          <p:spPr bwMode="auto">
            <a:xfrm>
              <a:off x="2700" y="1961"/>
              <a:ext cx="225" cy="30"/>
            </a:xfrm>
            <a:custGeom>
              <a:avLst/>
              <a:gdLst>
                <a:gd name="T0" fmla="*/ 0 w 1350"/>
                <a:gd name="T1" fmla="*/ 1 h 177"/>
                <a:gd name="T2" fmla="*/ 0 w 1350"/>
                <a:gd name="T3" fmla="*/ 1 h 177"/>
                <a:gd name="T4" fmla="*/ 0 w 1350"/>
                <a:gd name="T5" fmla="*/ 1 h 177"/>
                <a:gd name="T6" fmla="*/ 0 w 1350"/>
                <a:gd name="T7" fmla="*/ 1 h 177"/>
                <a:gd name="T8" fmla="*/ 1 w 1350"/>
                <a:gd name="T9" fmla="*/ 1 h 177"/>
                <a:gd name="T10" fmla="*/ 1 w 1350"/>
                <a:gd name="T11" fmla="*/ 1 h 177"/>
                <a:gd name="T12" fmla="*/ 1 w 1350"/>
                <a:gd name="T13" fmla="*/ 0 h 177"/>
                <a:gd name="T14" fmla="*/ 1 w 1350"/>
                <a:gd name="T15" fmla="*/ 0 h 177"/>
                <a:gd name="T16" fmla="*/ 1 w 1350"/>
                <a:gd name="T17" fmla="*/ 0 h 177"/>
                <a:gd name="T18" fmla="*/ 2 w 1350"/>
                <a:gd name="T19" fmla="*/ 0 h 177"/>
                <a:gd name="T20" fmla="*/ 2 w 1350"/>
                <a:gd name="T21" fmla="*/ 0 h 177"/>
                <a:gd name="T22" fmla="*/ 2 w 1350"/>
                <a:gd name="T23" fmla="*/ 0 h 177"/>
                <a:gd name="T24" fmla="*/ 2 w 1350"/>
                <a:gd name="T25" fmla="*/ 0 h 177"/>
                <a:gd name="T26" fmla="*/ 2 w 1350"/>
                <a:gd name="T27" fmla="*/ 0 h 177"/>
                <a:gd name="T28" fmla="*/ 3 w 1350"/>
                <a:gd name="T29" fmla="*/ 0 h 177"/>
                <a:gd name="T30" fmla="*/ 3 w 1350"/>
                <a:gd name="T31" fmla="*/ 0 h 177"/>
                <a:gd name="T32" fmla="*/ 3 w 1350"/>
                <a:gd name="T33" fmla="*/ 0 h 177"/>
                <a:gd name="T34" fmla="*/ 3 w 1350"/>
                <a:gd name="T35" fmla="*/ 0 h 177"/>
                <a:gd name="T36" fmla="*/ 4 w 1350"/>
                <a:gd name="T37" fmla="*/ 0 h 177"/>
                <a:gd name="T38" fmla="*/ 4 w 1350"/>
                <a:gd name="T39" fmla="*/ 0 h 177"/>
                <a:gd name="T40" fmla="*/ 4 w 1350"/>
                <a:gd name="T41" fmla="*/ 0 h 177"/>
                <a:gd name="T42" fmla="*/ 4 w 1350"/>
                <a:gd name="T43" fmla="*/ 0 h 177"/>
                <a:gd name="T44" fmla="*/ 4 w 1350"/>
                <a:gd name="T45" fmla="*/ 0 h 177"/>
                <a:gd name="T46" fmla="*/ 5 w 1350"/>
                <a:gd name="T47" fmla="*/ 0 h 177"/>
                <a:gd name="T48" fmla="*/ 5 w 1350"/>
                <a:gd name="T49" fmla="*/ 0 h 177"/>
                <a:gd name="T50" fmla="*/ 5 w 1350"/>
                <a:gd name="T51" fmla="*/ 0 h 177"/>
                <a:gd name="T52" fmla="*/ 5 w 1350"/>
                <a:gd name="T53" fmla="*/ 0 h 177"/>
                <a:gd name="T54" fmla="*/ 6 w 1350"/>
                <a:gd name="T55" fmla="*/ 0 h 177"/>
                <a:gd name="T56" fmla="*/ 6 w 1350"/>
                <a:gd name="T57" fmla="*/ 1 h 177"/>
                <a:gd name="T58" fmla="*/ 6 w 1350"/>
                <a:gd name="T59" fmla="*/ 1 h 177"/>
                <a:gd name="T60" fmla="*/ 6 w 1350"/>
                <a:gd name="T61" fmla="*/ 1 h 177"/>
                <a:gd name="T62" fmla="*/ 6 w 1350"/>
                <a:gd name="T63" fmla="*/ 1 h 177"/>
                <a:gd name="T64" fmla="*/ 6 w 1350"/>
                <a:gd name="T65" fmla="*/ 1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0"/>
                <a:gd name="T100" fmla="*/ 0 h 177"/>
                <a:gd name="T101" fmla="*/ 1350 w 1350"/>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0" h="177">
                  <a:moveTo>
                    <a:pt x="0" y="177"/>
                  </a:moveTo>
                  <a:lnTo>
                    <a:pt x="33" y="157"/>
                  </a:lnTo>
                  <a:lnTo>
                    <a:pt x="67" y="137"/>
                  </a:lnTo>
                  <a:lnTo>
                    <a:pt x="103" y="120"/>
                  </a:lnTo>
                  <a:lnTo>
                    <a:pt x="141" y="103"/>
                  </a:lnTo>
                  <a:lnTo>
                    <a:pt x="181" y="87"/>
                  </a:lnTo>
                  <a:lnTo>
                    <a:pt x="221" y="73"/>
                  </a:lnTo>
                  <a:lnTo>
                    <a:pt x="263" y="60"/>
                  </a:lnTo>
                  <a:lnTo>
                    <a:pt x="307" y="48"/>
                  </a:lnTo>
                  <a:lnTo>
                    <a:pt x="351" y="36"/>
                  </a:lnTo>
                  <a:lnTo>
                    <a:pt x="396" y="27"/>
                  </a:lnTo>
                  <a:lnTo>
                    <a:pt x="443" y="19"/>
                  </a:lnTo>
                  <a:lnTo>
                    <a:pt x="491" y="12"/>
                  </a:lnTo>
                  <a:lnTo>
                    <a:pt x="539" y="7"/>
                  </a:lnTo>
                  <a:lnTo>
                    <a:pt x="589" y="3"/>
                  </a:lnTo>
                  <a:lnTo>
                    <a:pt x="639" y="1"/>
                  </a:lnTo>
                  <a:lnTo>
                    <a:pt x="690" y="0"/>
                  </a:lnTo>
                  <a:lnTo>
                    <a:pt x="738" y="0"/>
                  </a:lnTo>
                  <a:lnTo>
                    <a:pt x="786" y="2"/>
                  </a:lnTo>
                  <a:lnTo>
                    <a:pt x="832" y="6"/>
                  </a:lnTo>
                  <a:lnTo>
                    <a:pt x="879" y="11"/>
                  </a:lnTo>
                  <a:lnTo>
                    <a:pt x="923" y="17"/>
                  </a:lnTo>
                  <a:lnTo>
                    <a:pt x="967" y="24"/>
                  </a:lnTo>
                  <a:lnTo>
                    <a:pt x="1012" y="33"/>
                  </a:lnTo>
                  <a:lnTo>
                    <a:pt x="1054" y="42"/>
                  </a:lnTo>
                  <a:lnTo>
                    <a:pt x="1095" y="53"/>
                  </a:lnTo>
                  <a:lnTo>
                    <a:pt x="1135" y="65"/>
                  </a:lnTo>
                  <a:lnTo>
                    <a:pt x="1174" y="78"/>
                  </a:lnTo>
                  <a:lnTo>
                    <a:pt x="1213" y="92"/>
                  </a:lnTo>
                  <a:lnTo>
                    <a:pt x="1249" y="107"/>
                  </a:lnTo>
                  <a:lnTo>
                    <a:pt x="1284" y="123"/>
                  </a:lnTo>
                  <a:lnTo>
                    <a:pt x="1318" y="140"/>
                  </a:lnTo>
                  <a:lnTo>
                    <a:pt x="1350" y="158"/>
                  </a:lnTo>
                </a:path>
              </a:pathLst>
            </a:custGeom>
            <a:noFill/>
            <a:ln w="7938">
              <a:solidFill>
                <a:srgbClr val="1F1A17"/>
              </a:solidFill>
              <a:prstDash val="solid"/>
              <a:round/>
              <a:headEnd/>
              <a:tailEnd/>
            </a:ln>
          </p:spPr>
          <p:txBody>
            <a:bodyPr/>
            <a:lstStyle/>
            <a:p>
              <a:endParaRPr lang="en-US"/>
            </a:p>
          </p:txBody>
        </p:sp>
        <p:sp>
          <p:nvSpPr>
            <p:cNvPr id="52283" name="Freeform 5864"/>
            <p:cNvSpPr>
              <a:spLocks/>
            </p:cNvSpPr>
            <p:nvPr/>
          </p:nvSpPr>
          <p:spPr bwMode="auto">
            <a:xfrm>
              <a:off x="3107" y="1724"/>
              <a:ext cx="227" cy="31"/>
            </a:xfrm>
            <a:custGeom>
              <a:avLst/>
              <a:gdLst>
                <a:gd name="T0" fmla="*/ 0 w 1362"/>
                <a:gd name="T1" fmla="*/ 1 h 189"/>
                <a:gd name="T2" fmla="*/ 0 w 1362"/>
                <a:gd name="T3" fmla="*/ 1 h 189"/>
                <a:gd name="T4" fmla="*/ 0 w 1362"/>
                <a:gd name="T5" fmla="*/ 1 h 189"/>
                <a:gd name="T6" fmla="*/ 0 w 1362"/>
                <a:gd name="T7" fmla="*/ 0 h 189"/>
                <a:gd name="T8" fmla="*/ 1 w 1362"/>
                <a:gd name="T9" fmla="*/ 0 h 189"/>
                <a:gd name="T10" fmla="*/ 1 w 1362"/>
                <a:gd name="T11" fmla="*/ 0 h 189"/>
                <a:gd name="T12" fmla="*/ 1 w 1362"/>
                <a:gd name="T13" fmla="*/ 0 h 189"/>
                <a:gd name="T14" fmla="*/ 1 w 1362"/>
                <a:gd name="T15" fmla="*/ 0 h 189"/>
                <a:gd name="T16" fmla="*/ 2 w 1362"/>
                <a:gd name="T17" fmla="*/ 0 h 189"/>
                <a:gd name="T18" fmla="*/ 2 w 1362"/>
                <a:gd name="T19" fmla="*/ 0 h 189"/>
                <a:gd name="T20" fmla="*/ 2 w 1362"/>
                <a:gd name="T21" fmla="*/ 0 h 189"/>
                <a:gd name="T22" fmla="*/ 2 w 1362"/>
                <a:gd name="T23" fmla="*/ 0 h 189"/>
                <a:gd name="T24" fmla="*/ 2 w 1362"/>
                <a:gd name="T25" fmla="*/ 0 h 189"/>
                <a:gd name="T26" fmla="*/ 2 w 1362"/>
                <a:gd name="T27" fmla="*/ 0 h 189"/>
                <a:gd name="T28" fmla="*/ 3 w 1362"/>
                <a:gd name="T29" fmla="*/ 0 h 189"/>
                <a:gd name="T30" fmla="*/ 3 w 1362"/>
                <a:gd name="T31" fmla="*/ 0 h 189"/>
                <a:gd name="T32" fmla="*/ 3 w 1362"/>
                <a:gd name="T33" fmla="*/ 0 h 189"/>
                <a:gd name="T34" fmla="*/ 4 w 1362"/>
                <a:gd name="T35" fmla="*/ 0 h 189"/>
                <a:gd name="T36" fmla="*/ 4 w 1362"/>
                <a:gd name="T37" fmla="*/ 0 h 189"/>
                <a:gd name="T38" fmla="*/ 4 w 1362"/>
                <a:gd name="T39" fmla="*/ 0 h 189"/>
                <a:gd name="T40" fmla="*/ 4 w 1362"/>
                <a:gd name="T41" fmla="*/ 0 h 189"/>
                <a:gd name="T42" fmla="*/ 4 w 1362"/>
                <a:gd name="T43" fmla="*/ 0 h 189"/>
                <a:gd name="T44" fmla="*/ 4 w 1362"/>
                <a:gd name="T45" fmla="*/ 0 h 189"/>
                <a:gd name="T46" fmla="*/ 5 w 1362"/>
                <a:gd name="T47" fmla="*/ 0 h 189"/>
                <a:gd name="T48" fmla="*/ 5 w 1362"/>
                <a:gd name="T49" fmla="*/ 0 h 189"/>
                <a:gd name="T50" fmla="*/ 5 w 1362"/>
                <a:gd name="T51" fmla="*/ 0 h 189"/>
                <a:gd name="T52" fmla="*/ 5 w 1362"/>
                <a:gd name="T53" fmla="*/ 0 h 189"/>
                <a:gd name="T54" fmla="*/ 6 w 1362"/>
                <a:gd name="T55" fmla="*/ 0 h 189"/>
                <a:gd name="T56" fmla="*/ 6 w 1362"/>
                <a:gd name="T57" fmla="*/ 0 h 189"/>
                <a:gd name="T58" fmla="*/ 6 w 1362"/>
                <a:gd name="T59" fmla="*/ 0 h 189"/>
                <a:gd name="T60" fmla="*/ 6 w 1362"/>
                <a:gd name="T61" fmla="*/ 0 h 189"/>
                <a:gd name="T62" fmla="*/ 6 w 1362"/>
                <a:gd name="T63" fmla="*/ 1 h 189"/>
                <a:gd name="T64" fmla="*/ 6 w 1362"/>
                <a:gd name="T65" fmla="*/ 1 h 1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2"/>
                <a:gd name="T100" fmla="*/ 0 h 189"/>
                <a:gd name="T101" fmla="*/ 1362 w 1362"/>
                <a:gd name="T102" fmla="*/ 189 h 1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2" h="189">
                  <a:moveTo>
                    <a:pt x="0" y="189"/>
                  </a:moveTo>
                  <a:lnTo>
                    <a:pt x="33" y="167"/>
                  </a:lnTo>
                  <a:lnTo>
                    <a:pt x="68" y="147"/>
                  </a:lnTo>
                  <a:lnTo>
                    <a:pt x="106" y="129"/>
                  </a:lnTo>
                  <a:lnTo>
                    <a:pt x="144" y="110"/>
                  </a:lnTo>
                  <a:lnTo>
                    <a:pt x="184" y="93"/>
                  </a:lnTo>
                  <a:lnTo>
                    <a:pt x="226" y="79"/>
                  </a:lnTo>
                  <a:lnTo>
                    <a:pt x="269" y="64"/>
                  </a:lnTo>
                  <a:lnTo>
                    <a:pt x="313" y="51"/>
                  </a:lnTo>
                  <a:lnTo>
                    <a:pt x="360" y="40"/>
                  </a:lnTo>
                  <a:lnTo>
                    <a:pt x="408" y="30"/>
                  </a:lnTo>
                  <a:lnTo>
                    <a:pt x="455" y="21"/>
                  </a:lnTo>
                  <a:lnTo>
                    <a:pt x="505" y="14"/>
                  </a:lnTo>
                  <a:lnTo>
                    <a:pt x="555" y="8"/>
                  </a:lnTo>
                  <a:lnTo>
                    <a:pt x="606" y="4"/>
                  </a:lnTo>
                  <a:lnTo>
                    <a:pt x="659" y="1"/>
                  </a:lnTo>
                  <a:lnTo>
                    <a:pt x="712" y="0"/>
                  </a:lnTo>
                  <a:lnTo>
                    <a:pt x="759" y="1"/>
                  </a:lnTo>
                  <a:lnTo>
                    <a:pt x="805" y="3"/>
                  </a:lnTo>
                  <a:lnTo>
                    <a:pt x="851" y="6"/>
                  </a:lnTo>
                  <a:lnTo>
                    <a:pt x="896" y="11"/>
                  </a:lnTo>
                  <a:lnTo>
                    <a:pt x="940" y="16"/>
                  </a:lnTo>
                  <a:lnTo>
                    <a:pt x="983" y="23"/>
                  </a:lnTo>
                  <a:lnTo>
                    <a:pt x="1025" y="31"/>
                  </a:lnTo>
                  <a:lnTo>
                    <a:pt x="1067" y="41"/>
                  </a:lnTo>
                  <a:lnTo>
                    <a:pt x="1108" y="51"/>
                  </a:lnTo>
                  <a:lnTo>
                    <a:pt x="1148" y="63"/>
                  </a:lnTo>
                  <a:lnTo>
                    <a:pt x="1187" y="74"/>
                  </a:lnTo>
                  <a:lnTo>
                    <a:pt x="1224" y="88"/>
                  </a:lnTo>
                  <a:lnTo>
                    <a:pt x="1260" y="102"/>
                  </a:lnTo>
                  <a:lnTo>
                    <a:pt x="1296" y="117"/>
                  </a:lnTo>
                  <a:lnTo>
                    <a:pt x="1329" y="133"/>
                  </a:lnTo>
                  <a:lnTo>
                    <a:pt x="1362" y="150"/>
                  </a:lnTo>
                </a:path>
              </a:pathLst>
            </a:custGeom>
            <a:noFill/>
            <a:ln w="7938">
              <a:solidFill>
                <a:srgbClr val="1F1A17"/>
              </a:solidFill>
              <a:prstDash val="solid"/>
              <a:round/>
              <a:headEnd/>
              <a:tailEnd/>
            </a:ln>
          </p:spPr>
          <p:txBody>
            <a:bodyPr/>
            <a:lstStyle/>
            <a:p>
              <a:endParaRPr lang="en-US"/>
            </a:p>
          </p:txBody>
        </p:sp>
        <p:sp>
          <p:nvSpPr>
            <p:cNvPr id="52284" name="Freeform 5865"/>
            <p:cNvSpPr>
              <a:spLocks/>
            </p:cNvSpPr>
            <p:nvPr/>
          </p:nvSpPr>
          <p:spPr bwMode="auto">
            <a:xfrm>
              <a:off x="3108" y="1714"/>
              <a:ext cx="239" cy="28"/>
            </a:xfrm>
            <a:custGeom>
              <a:avLst/>
              <a:gdLst>
                <a:gd name="T0" fmla="*/ 0 w 1432"/>
                <a:gd name="T1" fmla="*/ 1 h 171"/>
                <a:gd name="T2" fmla="*/ 0 w 1432"/>
                <a:gd name="T3" fmla="*/ 1 h 171"/>
                <a:gd name="T4" fmla="*/ 0 w 1432"/>
                <a:gd name="T5" fmla="*/ 0 h 171"/>
                <a:gd name="T6" fmla="*/ 1 w 1432"/>
                <a:gd name="T7" fmla="*/ 0 h 171"/>
                <a:gd name="T8" fmla="*/ 1 w 1432"/>
                <a:gd name="T9" fmla="*/ 0 h 171"/>
                <a:gd name="T10" fmla="*/ 1 w 1432"/>
                <a:gd name="T11" fmla="*/ 0 h 171"/>
                <a:gd name="T12" fmla="*/ 1 w 1432"/>
                <a:gd name="T13" fmla="*/ 0 h 171"/>
                <a:gd name="T14" fmla="*/ 1 w 1432"/>
                <a:gd name="T15" fmla="*/ 0 h 171"/>
                <a:gd name="T16" fmla="*/ 2 w 1432"/>
                <a:gd name="T17" fmla="*/ 0 h 171"/>
                <a:gd name="T18" fmla="*/ 2 w 1432"/>
                <a:gd name="T19" fmla="*/ 0 h 171"/>
                <a:gd name="T20" fmla="*/ 2 w 1432"/>
                <a:gd name="T21" fmla="*/ 0 h 171"/>
                <a:gd name="T22" fmla="*/ 2 w 1432"/>
                <a:gd name="T23" fmla="*/ 0 h 171"/>
                <a:gd name="T24" fmla="*/ 2 w 1432"/>
                <a:gd name="T25" fmla="*/ 0 h 171"/>
                <a:gd name="T26" fmla="*/ 3 w 1432"/>
                <a:gd name="T27" fmla="*/ 0 h 171"/>
                <a:gd name="T28" fmla="*/ 3 w 1432"/>
                <a:gd name="T29" fmla="*/ 0 h 171"/>
                <a:gd name="T30" fmla="*/ 3 w 1432"/>
                <a:gd name="T31" fmla="*/ 0 h 171"/>
                <a:gd name="T32" fmla="*/ 3 w 1432"/>
                <a:gd name="T33" fmla="*/ 0 h 171"/>
                <a:gd name="T34" fmla="*/ 4 w 1432"/>
                <a:gd name="T35" fmla="*/ 0 h 171"/>
                <a:gd name="T36" fmla="*/ 4 w 1432"/>
                <a:gd name="T37" fmla="*/ 0 h 171"/>
                <a:gd name="T38" fmla="*/ 4 w 1432"/>
                <a:gd name="T39" fmla="*/ 0 h 171"/>
                <a:gd name="T40" fmla="*/ 4 w 1432"/>
                <a:gd name="T41" fmla="*/ 0 h 171"/>
                <a:gd name="T42" fmla="*/ 5 w 1432"/>
                <a:gd name="T43" fmla="*/ 0 h 171"/>
                <a:gd name="T44" fmla="*/ 5 w 1432"/>
                <a:gd name="T45" fmla="*/ 0 h 171"/>
                <a:gd name="T46" fmla="*/ 5 w 1432"/>
                <a:gd name="T47" fmla="*/ 0 h 171"/>
                <a:gd name="T48" fmla="*/ 5 w 1432"/>
                <a:gd name="T49" fmla="*/ 0 h 171"/>
                <a:gd name="T50" fmla="*/ 5 w 1432"/>
                <a:gd name="T51" fmla="*/ 0 h 171"/>
                <a:gd name="T52" fmla="*/ 6 w 1432"/>
                <a:gd name="T53" fmla="*/ 0 h 171"/>
                <a:gd name="T54" fmla="*/ 6 w 1432"/>
                <a:gd name="T55" fmla="*/ 0 h 171"/>
                <a:gd name="T56" fmla="*/ 6 w 1432"/>
                <a:gd name="T57" fmla="*/ 0 h 171"/>
                <a:gd name="T58" fmla="*/ 6 w 1432"/>
                <a:gd name="T59" fmla="*/ 0 h 171"/>
                <a:gd name="T60" fmla="*/ 6 w 1432"/>
                <a:gd name="T61" fmla="*/ 1 h 171"/>
                <a:gd name="T62" fmla="*/ 7 w 1432"/>
                <a:gd name="T63" fmla="*/ 1 h 171"/>
                <a:gd name="T64" fmla="*/ 7 w 1432"/>
                <a:gd name="T65" fmla="*/ 1 h 1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32"/>
                <a:gd name="T100" fmla="*/ 0 h 171"/>
                <a:gd name="T101" fmla="*/ 1432 w 1432"/>
                <a:gd name="T102" fmla="*/ 171 h 1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32" h="171">
                  <a:moveTo>
                    <a:pt x="0" y="158"/>
                  </a:moveTo>
                  <a:lnTo>
                    <a:pt x="35" y="140"/>
                  </a:lnTo>
                  <a:lnTo>
                    <a:pt x="73" y="123"/>
                  </a:lnTo>
                  <a:lnTo>
                    <a:pt x="111" y="107"/>
                  </a:lnTo>
                  <a:lnTo>
                    <a:pt x="150" y="92"/>
                  </a:lnTo>
                  <a:lnTo>
                    <a:pt x="191" y="78"/>
                  </a:lnTo>
                  <a:lnTo>
                    <a:pt x="233" y="65"/>
                  </a:lnTo>
                  <a:lnTo>
                    <a:pt x="276" y="53"/>
                  </a:lnTo>
                  <a:lnTo>
                    <a:pt x="320" y="42"/>
                  </a:lnTo>
                  <a:lnTo>
                    <a:pt x="364" y="33"/>
                  </a:lnTo>
                  <a:lnTo>
                    <a:pt x="411" y="25"/>
                  </a:lnTo>
                  <a:lnTo>
                    <a:pt x="458" y="17"/>
                  </a:lnTo>
                  <a:lnTo>
                    <a:pt x="505" y="11"/>
                  </a:lnTo>
                  <a:lnTo>
                    <a:pt x="554" y="7"/>
                  </a:lnTo>
                  <a:lnTo>
                    <a:pt x="603" y="3"/>
                  </a:lnTo>
                  <a:lnTo>
                    <a:pt x="653" y="1"/>
                  </a:lnTo>
                  <a:lnTo>
                    <a:pt x="704" y="0"/>
                  </a:lnTo>
                  <a:lnTo>
                    <a:pt x="756" y="1"/>
                  </a:lnTo>
                  <a:lnTo>
                    <a:pt x="808" y="3"/>
                  </a:lnTo>
                  <a:lnTo>
                    <a:pt x="860" y="7"/>
                  </a:lnTo>
                  <a:lnTo>
                    <a:pt x="911" y="13"/>
                  </a:lnTo>
                  <a:lnTo>
                    <a:pt x="961" y="19"/>
                  </a:lnTo>
                  <a:lnTo>
                    <a:pt x="1009" y="26"/>
                  </a:lnTo>
                  <a:lnTo>
                    <a:pt x="1057" y="36"/>
                  </a:lnTo>
                  <a:lnTo>
                    <a:pt x="1104" y="47"/>
                  </a:lnTo>
                  <a:lnTo>
                    <a:pt x="1149" y="58"/>
                  </a:lnTo>
                  <a:lnTo>
                    <a:pt x="1193" y="70"/>
                  </a:lnTo>
                  <a:lnTo>
                    <a:pt x="1237" y="85"/>
                  </a:lnTo>
                  <a:lnTo>
                    <a:pt x="1279" y="100"/>
                  </a:lnTo>
                  <a:lnTo>
                    <a:pt x="1319" y="116"/>
                  </a:lnTo>
                  <a:lnTo>
                    <a:pt x="1358" y="134"/>
                  </a:lnTo>
                  <a:lnTo>
                    <a:pt x="1397" y="152"/>
                  </a:lnTo>
                  <a:lnTo>
                    <a:pt x="1432" y="171"/>
                  </a:lnTo>
                </a:path>
              </a:pathLst>
            </a:custGeom>
            <a:noFill/>
            <a:ln w="7938">
              <a:solidFill>
                <a:srgbClr val="1F1A17"/>
              </a:solidFill>
              <a:prstDash val="solid"/>
              <a:round/>
              <a:headEnd/>
              <a:tailEnd/>
            </a:ln>
          </p:spPr>
          <p:txBody>
            <a:bodyPr/>
            <a:lstStyle/>
            <a:p>
              <a:endParaRPr lang="en-US"/>
            </a:p>
          </p:txBody>
        </p:sp>
        <p:sp>
          <p:nvSpPr>
            <p:cNvPr id="52285" name="Freeform 5866"/>
            <p:cNvSpPr>
              <a:spLocks/>
            </p:cNvSpPr>
            <p:nvPr/>
          </p:nvSpPr>
          <p:spPr bwMode="auto">
            <a:xfrm>
              <a:off x="3314" y="1710"/>
              <a:ext cx="29" cy="12"/>
            </a:xfrm>
            <a:custGeom>
              <a:avLst/>
              <a:gdLst>
                <a:gd name="T0" fmla="*/ 0 w 171"/>
                <a:gd name="T1" fmla="*/ 0 h 73"/>
                <a:gd name="T2" fmla="*/ 0 w 171"/>
                <a:gd name="T3" fmla="*/ 0 h 73"/>
                <a:gd name="T4" fmla="*/ 1 w 171"/>
                <a:gd name="T5" fmla="*/ 0 h 73"/>
                <a:gd name="T6" fmla="*/ 1 w 171"/>
                <a:gd name="T7" fmla="*/ 0 h 73"/>
                <a:gd name="T8" fmla="*/ 1 w 171"/>
                <a:gd name="T9" fmla="*/ 0 h 73"/>
                <a:gd name="T10" fmla="*/ 0 60000 65536"/>
                <a:gd name="T11" fmla="*/ 0 60000 65536"/>
                <a:gd name="T12" fmla="*/ 0 60000 65536"/>
                <a:gd name="T13" fmla="*/ 0 60000 65536"/>
                <a:gd name="T14" fmla="*/ 0 60000 65536"/>
                <a:gd name="T15" fmla="*/ 0 w 171"/>
                <a:gd name="T16" fmla="*/ 0 h 73"/>
                <a:gd name="T17" fmla="*/ 171 w 171"/>
                <a:gd name="T18" fmla="*/ 73 h 73"/>
              </a:gdLst>
              <a:ahLst/>
              <a:cxnLst>
                <a:cxn ang="T10">
                  <a:pos x="T0" y="T1"/>
                </a:cxn>
                <a:cxn ang="T11">
                  <a:pos x="T2" y="T3"/>
                </a:cxn>
                <a:cxn ang="T12">
                  <a:pos x="T4" y="T5"/>
                </a:cxn>
                <a:cxn ang="T13">
                  <a:pos x="T6" y="T7"/>
                </a:cxn>
                <a:cxn ang="T14">
                  <a:pos x="T8" y="T9"/>
                </a:cxn>
              </a:cxnLst>
              <a:rect l="T15" t="T16" r="T17" b="T18"/>
              <a:pathLst>
                <a:path w="171" h="73">
                  <a:moveTo>
                    <a:pt x="0" y="0"/>
                  </a:moveTo>
                  <a:lnTo>
                    <a:pt x="45" y="16"/>
                  </a:lnTo>
                  <a:lnTo>
                    <a:pt x="88" y="35"/>
                  </a:lnTo>
                  <a:lnTo>
                    <a:pt x="130" y="53"/>
                  </a:lnTo>
                  <a:lnTo>
                    <a:pt x="171" y="73"/>
                  </a:lnTo>
                </a:path>
              </a:pathLst>
            </a:custGeom>
            <a:noFill/>
            <a:ln w="7938">
              <a:solidFill>
                <a:srgbClr val="1F1A17"/>
              </a:solidFill>
              <a:prstDash val="solid"/>
              <a:round/>
              <a:headEnd/>
              <a:tailEnd/>
            </a:ln>
          </p:spPr>
          <p:txBody>
            <a:bodyPr/>
            <a:lstStyle/>
            <a:p>
              <a:endParaRPr lang="en-US"/>
            </a:p>
          </p:txBody>
        </p:sp>
        <p:sp>
          <p:nvSpPr>
            <p:cNvPr id="52286" name="Freeform 5867"/>
            <p:cNvSpPr>
              <a:spLocks/>
            </p:cNvSpPr>
            <p:nvPr/>
          </p:nvSpPr>
          <p:spPr bwMode="auto">
            <a:xfrm>
              <a:off x="3082" y="1854"/>
              <a:ext cx="26" cy="17"/>
            </a:xfrm>
            <a:custGeom>
              <a:avLst/>
              <a:gdLst>
                <a:gd name="T0" fmla="*/ 1 w 158"/>
                <a:gd name="T1" fmla="*/ 0 h 105"/>
                <a:gd name="T2" fmla="*/ 1 w 158"/>
                <a:gd name="T3" fmla="*/ 0 h 105"/>
                <a:gd name="T4" fmla="*/ 0 w 158"/>
                <a:gd name="T5" fmla="*/ 0 h 105"/>
                <a:gd name="T6" fmla="*/ 0 w 158"/>
                <a:gd name="T7" fmla="*/ 0 h 105"/>
                <a:gd name="T8" fmla="*/ 0 w 158"/>
                <a:gd name="T9" fmla="*/ 0 h 105"/>
                <a:gd name="T10" fmla="*/ 0 w 158"/>
                <a:gd name="T11" fmla="*/ 0 h 105"/>
                <a:gd name="T12" fmla="*/ 0 w 158"/>
                <a:gd name="T13" fmla="*/ 0 h 105"/>
                <a:gd name="T14" fmla="*/ 0 w 158"/>
                <a:gd name="T15" fmla="*/ 0 h 105"/>
                <a:gd name="T16" fmla="*/ 0 w 158"/>
                <a:gd name="T17" fmla="*/ 0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105"/>
                <a:gd name="T29" fmla="*/ 158 w 158"/>
                <a:gd name="T30" fmla="*/ 105 h 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105">
                  <a:moveTo>
                    <a:pt x="158" y="105"/>
                  </a:moveTo>
                  <a:lnTo>
                    <a:pt x="136" y="93"/>
                  </a:lnTo>
                  <a:lnTo>
                    <a:pt x="115" y="81"/>
                  </a:lnTo>
                  <a:lnTo>
                    <a:pt x="94" y="68"/>
                  </a:lnTo>
                  <a:lnTo>
                    <a:pt x="74" y="55"/>
                  </a:lnTo>
                  <a:lnTo>
                    <a:pt x="55" y="42"/>
                  </a:lnTo>
                  <a:lnTo>
                    <a:pt x="35" y="29"/>
                  </a:lnTo>
                  <a:lnTo>
                    <a:pt x="17" y="15"/>
                  </a:lnTo>
                  <a:lnTo>
                    <a:pt x="0" y="0"/>
                  </a:lnTo>
                </a:path>
              </a:pathLst>
            </a:custGeom>
            <a:noFill/>
            <a:ln w="7938">
              <a:solidFill>
                <a:srgbClr val="1F1A17"/>
              </a:solidFill>
              <a:prstDash val="solid"/>
              <a:round/>
              <a:headEnd/>
              <a:tailEnd/>
            </a:ln>
          </p:spPr>
          <p:txBody>
            <a:bodyPr/>
            <a:lstStyle/>
            <a:p>
              <a:endParaRPr lang="en-US"/>
            </a:p>
          </p:txBody>
        </p:sp>
        <p:sp>
          <p:nvSpPr>
            <p:cNvPr id="52287" name="Freeform 5868"/>
            <p:cNvSpPr>
              <a:spLocks/>
            </p:cNvSpPr>
            <p:nvPr/>
          </p:nvSpPr>
          <p:spPr bwMode="auto">
            <a:xfrm>
              <a:off x="2698" y="1951"/>
              <a:ext cx="241" cy="29"/>
            </a:xfrm>
            <a:custGeom>
              <a:avLst/>
              <a:gdLst>
                <a:gd name="T0" fmla="*/ 0 w 1445"/>
                <a:gd name="T1" fmla="*/ 1 h 177"/>
                <a:gd name="T2" fmla="*/ 0 w 1445"/>
                <a:gd name="T3" fmla="*/ 1 h 177"/>
                <a:gd name="T4" fmla="*/ 0 w 1445"/>
                <a:gd name="T5" fmla="*/ 0 h 177"/>
                <a:gd name="T6" fmla="*/ 1 w 1445"/>
                <a:gd name="T7" fmla="*/ 0 h 177"/>
                <a:gd name="T8" fmla="*/ 1 w 1445"/>
                <a:gd name="T9" fmla="*/ 0 h 177"/>
                <a:gd name="T10" fmla="*/ 1 w 1445"/>
                <a:gd name="T11" fmla="*/ 0 h 177"/>
                <a:gd name="T12" fmla="*/ 1 w 1445"/>
                <a:gd name="T13" fmla="*/ 0 h 177"/>
                <a:gd name="T14" fmla="*/ 1 w 1445"/>
                <a:gd name="T15" fmla="*/ 0 h 177"/>
                <a:gd name="T16" fmla="*/ 2 w 1445"/>
                <a:gd name="T17" fmla="*/ 0 h 177"/>
                <a:gd name="T18" fmla="*/ 2 w 1445"/>
                <a:gd name="T19" fmla="*/ 0 h 177"/>
                <a:gd name="T20" fmla="*/ 2 w 1445"/>
                <a:gd name="T21" fmla="*/ 0 h 177"/>
                <a:gd name="T22" fmla="*/ 2 w 1445"/>
                <a:gd name="T23" fmla="*/ 0 h 177"/>
                <a:gd name="T24" fmla="*/ 2 w 1445"/>
                <a:gd name="T25" fmla="*/ 0 h 177"/>
                <a:gd name="T26" fmla="*/ 3 w 1445"/>
                <a:gd name="T27" fmla="*/ 0 h 177"/>
                <a:gd name="T28" fmla="*/ 3 w 1445"/>
                <a:gd name="T29" fmla="*/ 0 h 177"/>
                <a:gd name="T30" fmla="*/ 3 w 1445"/>
                <a:gd name="T31" fmla="*/ 0 h 177"/>
                <a:gd name="T32" fmla="*/ 3 w 1445"/>
                <a:gd name="T33" fmla="*/ 0 h 177"/>
                <a:gd name="T34" fmla="*/ 4 w 1445"/>
                <a:gd name="T35" fmla="*/ 0 h 177"/>
                <a:gd name="T36" fmla="*/ 4 w 1445"/>
                <a:gd name="T37" fmla="*/ 0 h 177"/>
                <a:gd name="T38" fmla="*/ 4 w 1445"/>
                <a:gd name="T39" fmla="*/ 0 h 177"/>
                <a:gd name="T40" fmla="*/ 4 w 1445"/>
                <a:gd name="T41" fmla="*/ 0 h 177"/>
                <a:gd name="T42" fmla="*/ 5 w 1445"/>
                <a:gd name="T43" fmla="*/ 0 h 177"/>
                <a:gd name="T44" fmla="*/ 5 w 1445"/>
                <a:gd name="T45" fmla="*/ 0 h 177"/>
                <a:gd name="T46" fmla="*/ 5 w 1445"/>
                <a:gd name="T47" fmla="*/ 0 h 177"/>
                <a:gd name="T48" fmla="*/ 5 w 1445"/>
                <a:gd name="T49" fmla="*/ 0 h 177"/>
                <a:gd name="T50" fmla="*/ 5 w 1445"/>
                <a:gd name="T51" fmla="*/ 0 h 177"/>
                <a:gd name="T52" fmla="*/ 6 w 1445"/>
                <a:gd name="T53" fmla="*/ 0 h 177"/>
                <a:gd name="T54" fmla="*/ 6 w 1445"/>
                <a:gd name="T55" fmla="*/ 0 h 177"/>
                <a:gd name="T56" fmla="*/ 6 w 1445"/>
                <a:gd name="T57" fmla="*/ 0 h 177"/>
                <a:gd name="T58" fmla="*/ 6 w 1445"/>
                <a:gd name="T59" fmla="*/ 0 h 177"/>
                <a:gd name="T60" fmla="*/ 6 w 1445"/>
                <a:gd name="T61" fmla="*/ 1 h 177"/>
                <a:gd name="T62" fmla="*/ 7 w 1445"/>
                <a:gd name="T63" fmla="*/ 1 h 177"/>
                <a:gd name="T64" fmla="*/ 7 w 1445"/>
                <a:gd name="T65" fmla="*/ 1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5"/>
                <a:gd name="T100" fmla="*/ 0 h 177"/>
                <a:gd name="T101" fmla="*/ 1445 w 1445"/>
                <a:gd name="T102" fmla="*/ 177 h 1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5" h="177">
                  <a:moveTo>
                    <a:pt x="0" y="157"/>
                  </a:moveTo>
                  <a:lnTo>
                    <a:pt x="37" y="140"/>
                  </a:lnTo>
                  <a:lnTo>
                    <a:pt x="73" y="123"/>
                  </a:lnTo>
                  <a:lnTo>
                    <a:pt x="112" y="107"/>
                  </a:lnTo>
                  <a:lnTo>
                    <a:pt x="151" y="92"/>
                  </a:lnTo>
                  <a:lnTo>
                    <a:pt x="191" y="77"/>
                  </a:lnTo>
                  <a:lnTo>
                    <a:pt x="233" y="65"/>
                  </a:lnTo>
                  <a:lnTo>
                    <a:pt x="276" y="52"/>
                  </a:lnTo>
                  <a:lnTo>
                    <a:pt x="321" y="42"/>
                  </a:lnTo>
                  <a:lnTo>
                    <a:pt x="366" y="33"/>
                  </a:lnTo>
                  <a:lnTo>
                    <a:pt x="411" y="24"/>
                  </a:lnTo>
                  <a:lnTo>
                    <a:pt x="459" y="17"/>
                  </a:lnTo>
                  <a:lnTo>
                    <a:pt x="507" y="11"/>
                  </a:lnTo>
                  <a:lnTo>
                    <a:pt x="554" y="6"/>
                  </a:lnTo>
                  <a:lnTo>
                    <a:pt x="604" y="2"/>
                  </a:lnTo>
                  <a:lnTo>
                    <a:pt x="654" y="1"/>
                  </a:lnTo>
                  <a:lnTo>
                    <a:pt x="704" y="0"/>
                  </a:lnTo>
                  <a:lnTo>
                    <a:pt x="758" y="1"/>
                  </a:lnTo>
                  <a:lnTo>
                    <a:pt x="811" y="3"/>
                  </a:lnTo>
                  <a:lnTo>
                    <a:pt x="863" y="7"/>
                  </a:lnTo>
                  <a:lnTo>
                    <a:pt x="916" y="13"/>
                  </a:lnTo>
                  <a:lnTo>
                    <a:pt x="966" y="19"/>
                  </a:lnTo>
                  <a:lnTo>
                    <a:pt x="1015" y="27"/>
                  </a:lnTo>
                  <a:lnTo>
                    <a:pt x="1064" y="36"/>
                  </a:lnTo>
                  <a:lnTo>
                    <a:pt x="1112" y="48"/>
                  </a:lnTo>
                  <a:lnTo>
                    <a:pt x="1159" y="60"/>
                  </a:lnTo>
                  <a:lnTo>
                    <a:pt x="1203" y="73"/>
                  </a:lnTo>
                  <a:lnTo>
                    <a:pt x="1247" y="87"/>
                  </a:lnTo>
                  <a:lnTo>
                    <a:pt x="1289" y="103"/>
                  </a:lnTo>
                  <a:lnTo>
                    <a:pt x="1331" y="120"/>
                  </a:lnTo>
                  <a:lnTo>
                    <a:pt x="1370" y="139"/>
                  </a:lnTo>
                  <a:lnTo>
                    <a:pt x="1408" y="157"/>
                  </a:lnTo>
                  <a:lnTo>
                    <a:pt x="1445" y="177"/>
                  </a:lnTo>
                </a:path>
              </a:pathLst>
            </a:custGeom>
            <a:noFill/>
            <a:ln w="7938">
              <a:solidFill>
                <a:srgbClr val="1F1A17"/>
              </a:solidFill>
              <a:prstDash val="solid"/>
              <a:round/>
              <a:headEnd/>
              <a:tailEnd/>
            </a:ln>
          </p:spPr>
          <p:txBody>
            <a:bodyPr/>
            <a:lstStyle/>
            <a:p>
              <a:endParaRPr lang="en-US"/>
            </a:p>
          </p:txBody>
        </p:sp>
        <p:sp>
          <p:nvSpPr>
            <p:cNvPr id="52288" name="Freeform 5869"/>
            <p:cNvSpPr>
              <a:spLocks/>
            </p:cNvSpPr>
            <p:nvPr/>
          </p:nvSpPr>
          <p:spPr bwMode="auto">
            <a:xfrm>
              <a:off x="2908" y="1907"/>
              <a:ext cx="28" cy="12"/>
            </a:xfrm>
            <a:custGeom>
              <a:avLst/>
              <a:gdLst>
                <a:gd name="T0" fmla="*/ 0 w 166"/>
                <a:gd name="T1" fmla="*/ 0 h 76"/>
                <a:gd name="T2" fmla="*/ 0 w 166"/>
                <a:gd name="T3" fmla="*/ 0 h 76"/>
                <a:gd name="T4" fmla="*/ 0 w 166"/>
                <a:gd name="T5" fmla="*/ 0 h 76"/>
                <a:gd name="T6" fmla="*/ 1 w 166"/>
                <a:gd name="T7" fmla="*/ 0 h 76"/>
                <a:gd name="T8" fmla="*/ 1 w 166"/>
                <a:gd name="T9" fmla="*/ 0 h 76"/>
                <a:gd name="T10" fmla="*/ 0 60000 65536"/>
                <a:gd name="T11" fmla="*/ 0 60000 65536"/>
                <a:gd name="T12" fmla="*/ 0 60000 65536"/>
                <a:gd name="T13" fmla="*/ 0 60000 65536"/>
                <a:gd name="T14" fmla="*/ 0 60000 65536"/>
                <a:gd name="T15" fmla="*/ 0 w 166"/>
                <a:gd name="T16" fmla="*/ 0 h 76"/>
                <a:gd name="T17" fmla="*/ 166 w 166"/>
                <a:gd name="T18" fmla="*/ 76 h 76"/>
              </a:gdLst>
              <a:ahLst/>
              <a:cxnLst>
                <a:cxn ang="T10">
                  <a:pos x="T0" y="T1"/>
                </a:cxn>
                <a:cxn ang="T11">
                  <a:pos x="T2" y="T3"/>
                </a:cxn>
                <a:cxn ang="T12">
                  <a:pos x="T4" y="T5"/>
                </a:cxn>
                <a:cxn ang="T13">
                  <a:pos x="T6" y="T7"/>
                </a:cxn>
                <a:cxn ang="T14">
                  <a:pos x="T8" y="T9"/>
                </a:cxn>
              </a:cxnLst>
              <a:rect l="T15" t="T16" r="T17" b="T18"/>
              <a:pathLst>
                <a:path w="166" h="76">
                  <a:moveTo>
                    <a:pt x="0" y="0"/>
                  </a:moveTo>
                  <a:lnTo>
                    <a:pt x="43" y="17"/>
                  </a:lnTo>
                  <a:lnTo>
                    <a:pt x="84" y="35"/>
                  </a:lnTo>
                  <a:lnTo>
                    <a:pt x="126" y="54"/>
                  </a:lnTo>
                  <a:lnTo>
                    <a:pt x="166" y="76"/>
                  </a:lnTo>
                </a:path>
              </a:pathLst>
            </a:custGeom>
            <a:noFill/>
            <a:ln w="7938">
              <a:solidFill>
                <a:srgbClr val="1F1A17"/>
              </a:solidFill>
              <a:prstDash val="solid"/>
              <a:round/>
              <a:headEnd/>
              <a:tailEnd/>
            </a:ln>
          </p:spPr>
          <p:txBody>
            <a:bodyPr/>
            <a:lstStyle/>
            <a:p>
              <a:endParaRPr lang="en-US"/>
            </a:p>
          </p:txBody>
        </p:sp>
        <p:sp>
          <p:nvSpPr>
            <p:cNvPr id="52289" name="Freeform 5870"/>
            <p:cNvSpPr>
              <a:spLocks/>
            </p:cNvSpPr>
            <p:nvPr/>
          </p:nvSpPr>
          <p:spPr bwMode="auto">
            <a:xfrm>
              <a:off x="2792" y="1891"/>
              <a:ext cx="91" cy="8"/>
            </a:xfrm>
            <a:custGeom>
              <a:avLst/>
              <a:gdLst>
                <a:gd name="T0" fmla="*/ 0 w 545"/>
                <a:gd name="T1" fmla="*/ 0 h 50"/>
                <a:gd name="T2" fmla="*/ 0 w 545"/>
                <a:gd name="T3" fmla="*/ 0 h 50"/>
                <a:gd name="T4" fmla="*/ 0 w 545"/>
                <a:gd name="T5" fmla="*/ 0 h 50"/>
                <a:gd name="T6" fmla="*/ 1 w 545"/>
                <a:gd name="T7" fmla="*/ 0 h 50"/>
                <a:gd name="T8" fmla="*/ 1 w 545"/>
                <a:gd name="T9" fmla="*/ 0 h 50"/>
                <a:gd name="T10" fmla="*/ 1 w 545"/>
                <a:gd name="T11" fmla="*/ 0 h 50"/>
                <a:gd name="T12" fmla="*/ 1 w 545"/>
                <a:gd name="T13" fmla="*/ 0 h 50"/>
                <a:gd name="T14" fmla="*/ 1 w 545"/>
                <a:gd name="T15" fmla="*/ 0 h 50"/>
                <a:gd name="T16" fmla="*/ 1 w 545"/>
                <a:gd name="T17" fmla="*/ 0 h 50"/>
                <a:gd name="T18" fmla="*/ 2 w 545"/>
                <a:gd name="T19" fmla="*/ 0 h 50"/>
                <a:gd name="T20" fmla="*/ 2 w 545"/>
                <a:gd name="T21" fmla="*/ 0 h 50"/>
                <a:gd name="T22" fmla="*/ 2 w 545"/>
                <a:gd name="T23" fmla="*/ 0 h 50"/>
                <a:gd name="T24" fmla="*/ 2 w 545"/>
                <a:gd name="T25" fmla="*/ 0 h 50"/>
                <a:gd name="T26" fmla="*/ 2 w 545"/>
                <a:gd name="T27" fmla="*/ 0 h 50"/>
                <a:gd name="T28" fmla="*/ 2 w 545"/>
                <a:gd name="T29" fmla="*/ 0 h 50"/>
                <a:gd name="T30" fmla="*/ 2 w 545"/>
                <a:gd name="T31" fmla="*/ 0 h 50"/>
                <a:gd name="T32" fmla="*/ 3 w 545"/>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5"/>
                <a:gd name="T52" fmla="*/ 0 h 50"/>
                <a:gd name="T53" fmla="*/ 545 w 545"/>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5" h="50">
                  <a:moveTo>
                    <a:pt x="0" y="6"/>
                  </a:moveTo>
                  <a:lnTo>
                    <a:pt x="34" y="4"/>
                  </a:lnTo>
                  <a:lnTo>
                    <a:pt x="69" y="3"/>
                  </a:lnTo>
                  <a:lnTo>
                    <a:pt x="103" y="1"/>
                  </a:lnTo>
                  <a:lnTo>
                    <a:pt x="137" y="0"/>
                  </a:lnTo>
                  <a:lnTo>
                    <a:pt x="171" y="1"/>
                  </a:lnTo>
                  <a:lnTo>
                    <a:pt x="206" y="1"/>
                  </a:lnTo>
                  <a:lnTo>
                    <a:pt x="240" y="4"/>
                  </a:lnTo>
                  <a:lnTo>
                    <a:pt x="274" y="6"/>
                  </a:lnTo>
                  <a:lnTo>
                    <a:pt x="308" y="8"/>
                  </a:lnTo>
                  <a:lnTo>
                    <a:pt x="342" y="13"/>
                  </a:lnTo>
                  <a:lnTo>
                    <a:pt x="376" y="17"/>
                  </a:lnTo>
                  <a:lnTo>
                    <a:pt x="410" y="22"/>
                  </a:lnTo>
                  <a:lnTo>
                    <a:pt x="444" y="28"/>
                  </a:lnTo>
                  <a:lnTo>
                    <a:pt x="478" y="34"/>
                  </a:lnTo>
                  <a:lnTo>
                    <a:pt x="511" y="41"/>
                  </a:lnTo>
                  <a:lnTo>
                    <a:pt x="545" y="50"/>
                  </a:lnTo>
                </a:path>
              </a:pathLst>
            </a:custGeom>
            <a:noFill/>
            <a:ln w="7938">
              <a:solidFill>
                <a:srgbClr val="1F1A17"/>
              </a:solidFill>
              <a:prstDash val="solid"/>
              <a:round/>
              <a:headEnd/>
              <a:tailEnd/>
            </a:ln>
          </p:spPr>
          <p:txBody>
            <a:bodyPr/>
            <a:lstStyle/>
            <a:p>
              <a:endParaRPr lang="en-US"/>
            </a:p>
          </p:txBody>
        </p:sp>
        <p:sp>
          <p:nvSpPr>
            <p:cNvPr id="52290" name="Freeform 5871"/>
            <p:cNvSpPr>
              <a:spLocks/>
            </p:cNvSpPr>
            <p:nvPr/>
          </p:nvSpPr>
          <p:spPr bwMode="auto">
            <a:xfrm>
              <a:off x="2734" y="1895"/>
              <a:ext cx="28" cy="52"/>
            </a:xfrm>
            <a:custGeom>
              <a:avLst/>
              <a:gdLst>
                <a:gd name="T0" fmla="*/ 0 w 165"/>
                <a:gd name="T1" fmla="*/ 2 h 312"/>
                <a:gd name="T2" fmla="*/ 0 w 165"/>
                <a:gd name="T3" fmla="*/ 0 h 312"/>
                <a:gd name="T4" fmla="*/ 0 w 165"/>
                <a:gd name="T5" fmla="*/ 0 h 312"/>
                <a:gd name="T6" fmla="*/ 0 w 165"/>
                <a:gd name="T7" fmla="*/ 0 h 312"/>
                <a:gd name="T8" fmla="*/ 1 w 165"/>
                <a:gd name="T9" fmla="*/ 0 h 312"/>
                <a:gd name="T10" fmla="*/ 1 w 165"/>
                <a:gd name="T11" fmla="*/ 0 h 312"/>
                <a:gd name="T12" fmla="*/ 0 60000 65536"/>
                <a:gd name="T13" fmla="*/ 0 60000 65536"/>
                <a:gd name="T14" fmla="*/ 0 60000 65536"/>
                <a:gd name="T15" fmla="*/ 0 60000 65536"/>
                <a:gd name="T16" fmla="*/ 0 60000 65536"/>
                <a:gd name="T17" fmla="*/ 0 60000 65536"/>
                <a:gd name="T18" fmla="*/ 0 w 165"/>
                <a:gd name="T19" fmla="*/ 0 h 312"/>
                <a:gd name="T20" fmla="*/ 165 w 165"/>
                <a:gd name="T21" fmla="*/ 312 h 312"/>
              </a:gdLst>
              <a:ahLst/>
              <a:cxnLst>
                <a:cxn ang="T12">
                  <a:pos x="T0" y="T1"/>
                </a:cxn>
                <a:cxn ang="T13">
                  <a:pos x="T2" y="T3"/>
                </a:cxn>
                <a:cxn ang="T14">
                  <a:pos x="T4" y="T5"/>
                </a:cxn>
                <a:cxn ang="T15">
                  <a:pos x="T6" y="T7"/>
                </a:cxn>
                <a:cxn ang="T16">
                  <a:pos x="T8" y="T9"/>
                </a:cxn>
                <a:cxn ang="T17">
                  <a:pos x="T10" y="T11"/>
                </a:cxn>
              </a:cxnLst>
              <a:rect l="T18" t="T19" r="T20" b="T21"/>
              <a:pathLst>
                <a:path w="165" h="312">
                  <a:moveTo>
                    <a:pt x="1" y="312"/>
                  </a:moveTo>
                  <a:lnTo>
                    <a:pt x="0" y="41"/>
                  </a:lnTo>
                  <a:lnTo>
                    <a:pt x="40" y="28"/>
                  </a:lnTo>
                  <a:lnTo>
                    <a:pt x="81" y="18"/>
                  </a:lnTo>
                  <a:lnTo>
                    <a:pt x="123" y="9"/>
                  </a:lnTo>
                  <a:lnTo>
                    <a:pt x="165" y="0"/>
                  </a:lnTo>
                </a:path>
              </a:pathLst>
            </a:custGeom>
            <a:noFill/>
            <a:ln w="7938">
              <a:solidFill>
                <a:srgbClr val="1F1A17"/>
              </a:solidFill>
              <a:prstDash val="solid"/>
              <a:round/>
              <a:headEnd/>
              <a:tailEnd/>
            </a:ln>
          </p:spPr>
          <p:txBody>
            <a:bodyPr/>
            <a:lstStyle/>
            <a:p>
              <a:endParaRPr lang="en-US"/>
            </a:p>
          </p:txBody>
        </p:sp>
        <p:sp>
          <p:nvSpPr>
            <p:cNvPr id="52291" name="Freeform 5872"/>
            <p:cNvSpPr>
              <a:spLocks/>
            </p:cNvSpPr>
            <p:nvPr/>
          </p:nvSpPr>
          <p:spPr bwMode="auto">
            <a:xfrm>
              <a:off x="2853" y="1940"/>
              <a:ext cx="86" cy="27"/>
            </a:xfrm>
            <a:custGeom>
              <a:avLst/>
              <a:gdLst>
                <a:gd name="T0" fmla="*/ 0 w 517"/>
                <a:gd name="T1" fmla="*/ 0 h 164"/>
                <a:gd name="T2" fmla="*/ 0 w 517"/>
                <a:gd name="T3" fmla="*/ 0 h 164"/>
                <a:gd name="T4" fmla="*/ 0 w 517"/>
                <a:gd name="T5" fmla="*/ 0 h 164"/>
                <a:gd name="T6" fmla="*/ 0 w 517"/>
                <a:gd name="T7" fmla="*/ 0 h 164"/>
                <a:gd name="T8" fmla="*/ 1 w 517"/>
                <a:gd name="T9" fmla="*/ 0 h 164"/>
                <a:gd name="T10" fmla="*/ 1 w 517"/>
                <a:gd name="T11" fmla="*/ 0 h 164"/>
                <a:gd name="T12" fmla="*/ 1 w 517"/>
                <a:gd name="T13" fmla="*/ 0 h 164"/>
                <a:gd name="T14" fmla="*/ 1 w 517"/>
                <a:gd name="T15" fmla="*/ 0 h 164"/>
                <a:gd name="T16" fmla="*/ 1 w 517"/>
                <a:gd name="T17" fmla="*/ 0 h 164"/>
                <a:gd name="T18" fmla="*/ 1 w 517"/>
                <a:gd name="T19" fmla="*/ 0 h 164"/>
                <a:gd name="T20" fmla="*/ 1 w 517"/>
                <a:gd name="T21" fmla="*/ 0 h 164"/>
                <a:gd name="T22" fmla="*/ 2 w 517"/>
                <a:gd name="T23" fmla="*/ 0 h 164"/>
                <a:gd name="T24" fmla="*/ 2 w 517"/>
                <a:gd name="T25" fmla="*/ 0 h 164"/>
                <a:gd name="T26" fmla="*/ 2 w 517"/>
                <a:gd name="T27" fmla="*/ 0 h 164"/>
                <a:gd name="T28" fmla="*/ 2 w 517"/>
                <a:gd name="T29" fmla="*/ 1 h 164"/>
                <a:gd name="T30" fmla="*/ 2 w 517"/>
                <a:gd name="T31" fmla="*/ 1 h 164"/>
                <a:gd name="T32" fmla="*/ 2 w 517"/>
                <a:gd name="T33" fmla="*/ 1 h 1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7"/>
                <a:gd name="T52" fmla="*/ 0 h 164"/>
                <a:gd name="T53" fmla="*/ 517 w 517"/>
                <a:gd name="T54" fmla="*/ 164 h 1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7" h="164">
                  <a:moveTo>
                    <a:pt x="0" y="0"/>
                  </a:moveTo>
                  <a:lnTo>
                    <a:pt x="38" y="5"/>
                  </a:lnTo>
                  <a:lnTo>
                    <a:pt x="74" y="10"/>
                  </a:lnTo>
                  <a:lnTo>
                    <a:pt x="110" y="17"/>
                  </a:lnTo>
                  <a:lnTo>
                    <a:pt x="145" y="25"/>
                  </a:lnTo>
                  <a:lnTo>
                    <a:pt x="181" y="33"/>
                  </a:lnTo>
                  <a:lnTo>
                    <a:pt x="215" y="41"/>
                  </a:lnTo>
                  <a:lnTo>
                    <a:pt x="248" y="51"/>
                  </a:lnTo>
                  <a:lnTo>
                    <a:pt x="281" y="60"/>
                  </a:lnTo>
                  <a:lnTo>
                    <a:pt x="313" y="72"/>
                  </a:lnTo>
                  <a:lnTo>
                    <a:pt x="344" y="83"/>
                  </a:lnTo>
                  <a:lnTo>
                    <a:pt x="375" y="94"/>
                  </a:lnTo>
                  <a:lnTo>
                    <a:pt x="405" y="107"/>
                  </a:lnTo>
                  <a:lnTo>
                    <a:pt x="434" y="121"/>
                  </a:lnTo>
                  <a:lnTo>
                    <a:pt x="462" y="134"/>
                  </a:lnTo>
                  <a:lnTo>
                    <a:pt x="491" y="149"/>
                  </a:lnTo>
                  <a:lnTo>
                    <a:pt x="517" y="164"/>
                  </a:lnTo>
                </a:path>
              </a:pathLst>
            </a:custGeom>
            <a:noFill/>
            <a:ln w="7938">
              <a:solidFill>
                <a:srgbClr val="1F1A17"/>
              </a:solidFill>
              <a:prstDash val="solid"/>
              <a:round/>
              <a:headEnd/>
              <a:tailEnd/>
            </a:ln>
          </p:spPr>
          <p:txBody>
            <a:bodyPr/>
            <a:lstStyle/>
            <a:p>
              <a:endParaRPr lang="en-US"/>
            </a:p>
          </p:txBody>
        </p:sp>
        <p:sp>
          <p:nvSpPr>
            <p:cNvPr id="52292" name="Freeform 5873"/>
            <p:cNvSpPr>
              <a:spLocks/>
            </p:cNvSpPr>
            <p:nvPr/>
          </p:nvSpPr>
          <p:spPr bwMode="auto">
            <a:xfrm>
              <a:off x="2853" y="1923"/>
              <a:ext cx="74" cy="22"/>
            </a:xfrm>
            <a:custGeom>
              <a:avLst/>
              <a:gdLst>
                <a:gd name="T0" fmla="*/ 0 w 444"/>
                <a:gd name="T1" fmla="*/ 1 h 128"/>
                <a:gd name="T2" fmla="*/ 0 w 444"/>
                <a:gd name="T3" fmla="*/ 0 h 128"/>
                <a:gd name="T4" fmla="*/ 0 w 444"/>
                <a:gd name="T5" fmla="*/ 0 h 128"/>
                <a:gd name="T6" fmla="*/ 0 w 444"/>
                <a:gd name="T7" fmla="*/ 0 h 128"/>
                <a:gd name="T8" fmla="*/ 1 w 444"/>
                <a:gd name="T9" fmla="*/ 0 h 128"/>
                <a:gd name="T10" fmla="*/ 1 w 444"/>
                <a:gd name="T11" fmla="*/ 0 h 128"/>
                <a:gd name="T12" fmla="*/ 1 w 444"/>
                <a:gd name="T13" fmla="*/ 0 h 128"/>
                <a:gd name="T14" fmla="*/ 1 w 444"/>
                <a:gd name="T15" fmla="*/ 0 h 128"/>
                <a:gd name="T16" fmla="*/ 1 w 444"/>
                <a:gd name="T17" fmla="*/ 0 h 128"/>
                <a:gd name="T18" fmla="*/ 1 w 444"/>
                <a:gd name="T19" fmla="*/ 0 h 128"/>
                <a:gd name="T20" fmla="*/ 1 w 444"/>
                <a:gd name="T21" fmla="*/ 0 h 128"/>
                <a:gd name="T22" fmla="*/ 1 w 444"/>
                <a:gd name="T23" fmla="*/ 0 h 128"/>
                <a:gd name="T24" fmla="*/ 2 w 444"/>
                <a:gd name="T25" fmla="*/ 0 h 128"/>
                <a:gd name="T26" fmla="*/ 2 w 444"/>
                <a:gd name="T27" fmla="*/ 1 h 128"/>
                <a:gd name="T28" fmla="*/ 2 w 444"/>
                <a:gd name="T29" fmla="*/ 1 h 128"/>
                <a:gd name="T30" fmla="*/ 2 w 444"/>
                <a:gd name="T31" fmla="*/ 1 h 1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4"/>
                <a:gd name="T49" fmla="*/ 0 h 128"/>
                <a:gd name="T50" fmla="*/ 444 w 444"/>
                <a:gd name="T51" fmla="*/ 128 h 12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4" h="128">
                  <a:moveTo>
                    <a:pt x="0" y="97"/>
                  </a:moveTo>
                  <a:lnTo>
                    <a:pt x="0" y="0"/>
                  </a:lnTo>
                  <a:lnTo>
                    <a:pt x="32" y="3"/>
                  </a:lnTo>
                  <a:lnTo>
                    <a:pt x="63" y="9"/>
                  </a:lnTo>
                  <a:lnTo>
                    <a:pt x="93" y="13"/>
                  </a:lnTo>
                  <a:lnTo>
                    <a:pt x="123" y="20"/>
                  </a:lnTo>
                  <a:lnTo>
                    <a:pt x="152" y="26"/>
                  </a:lnTo>
                  <a:lnTo>
                    <a:pt x="182" y="33"/>
                  </a:lnTo>
                  <a:lnTo>
                    <a:pt x="210" y="41"/>
                  </a:lnTo>
                  <a:lnTo>
                    <a:pt x="237" y="49"/>
                  </a:lnTo>
                  <a:lnTo>
                    <a:pt x="266" y="57"/>
                  </a:lnTo>
                  <a:lnTo>
                    <a:pt x="292" y="66"/>
                  </a:lnTo>
                  <a:lnTo>
                    <a:pt x="319" y="75"/>
                  </a:lnTo>
                  <a:lnTo>
                    <a:pt x="345" y="85"/>
                  </a:lnTo>
                  <a:lnTo>
                    <a:pt x="395" y="105"/>
                  </a:lnTo>
                  <a:lnTo>
                    <a:pt x="444" y="128"/>
                  </a:lnTo>
                </a:path>
              </a:pathLst>
            </a:custGeom>
            <a:noFill/>
            <a:ln w="7938">
              <a:solidFill>
                <a:srgbClr val="1F1A17"/>
              </a:solidFill>
              <a:prstDash val="solid"/>
              <a:round/>
              <a:headEnd/>
              <a:tailEnd/>
            </a:ln>
          </p:spPr>
          <p:txBody>
            <a:bodyPr/>
            <a:lstStyle/>
            <a:p>
              <a:endParaRPr lang="en-US"/>
            </a:p>
          </p:txBody>
        </p:sp>
        <p:sp>
          <p:nvSpPr>
            <p:cNvPr id="52293" name="Freeform 5874"/>
            <p:cNvSpPr>
              <a:spLocks/>
            </p:cNvSpPr>
            <p:nvPr/>
          </p:nvSpPr>
          <p:spPr bwMode="auto">
            <a:xfrm>
              <a:off x="3339" y="1686"/>
              <a:ext cx="34" cy="12"/>
            </a:xfrm>
            <a:custGeom>
              <a:avLst/>
              <a:gdLst>
                <a:gd name="T0" fmla="*/ 0 w 201"/>
                <a:gd name="T1" fmla="*/ 0 h 73"/>
                <a:gd name="T2" fmla="*/ 0 w 201"/>
                <a:gd name="T3" fmla="*/ 0 h 73"/>
                <a:gd name="T4" fmla="*/ 0 w 201"/>
                <a:gd name="T5" fmla="*/ 0 h 73"/>
                <a:gd name="T6" fmla="*/ 0 w 201"/>
                <a:gd name="T7" fmla="*/ 0 h 73"/>
                <a:gd name="T8" fmla="*/ 1 w 201"/>
                <a:gd name="T9" fmla="*/ 0 h 73"/>
                <a:gd name="T10" fmla="*/ 1 w 201"/>
                <a:gd name="T11" fmla="*/ 0 h 73"/>
                <a:gd name="T12" fmla="*/ 1 w 201"/>
                <a:gd name="T13" fmla="*/ 0 h 73"/>
                <a:gd name="T14" fmla="*/ 1 w 201"/>
                <a:gd name="T15" fmla="*/ 0 h 73"/>
                <a:gd name="T16" fmla="*/ 1 w 201"/>
                <a:gd name="T17" fmla="*/ 0 h 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1"/>
                <a:gd name="T28" fmla="*/ 0 h 73"/>
                <a:gd name="T29" fmla="*/ 201 w 201"/>
                <a:gd name="T30" fmla="*/ 73 h 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1" h="73">
                  <a:moveTo>
                    <a:pt x="0" y="0"/>
                  </a:moveTo>
                  <a:lnTo>
                    <a:pt x="27" y="8"/>
                  </a:lnTo>
                  <a:lnTo>
                    <a:pt x="53" y="16"/>
                  </a:lnTo>
                  <a:lnTo>
                    <a:pt x="79" y="25"/>
                  </a:lnTo>
                  <a:lnTo>
                    <a:pt x="104" y="34"/>
                  </a:lnTo>
                  <a:lnTo>
                    <a:pt x="129" y="44"/>
                  </a:lnTo>
                  <a:lnTo>
                    <a:pt x="154" y="53"/>
                  </a:lnTo>
                  <a:lnTo>
                    <a:pt x="178" y="63"/>
                  </a:lnTo>
                  <a:lnTo>
                    <a:pt x="201" y="73"/>
                  </a:lnTo>
                </a:path>
              </a:pathLst>
            </a:custGeom>
            <a:noFill/>
            <a:ln w="7938">
              <a:solidFill>
                <a:srgbClr val="1F1A17"/>
              </a:solidFill>
              <a:prstDash val="solid"/>
              <a:round/>
              <a:headEnd/>
              <a:tailEnd/>
            </a:ln>
          </p:spPr>
          <p:txBody>
            <a:bodyPr/>
            <a:lstStyle/>
            <a:p>
              <a:endParaRPr lang="en-US"/>
            </a:p>
          </p:txBody>
        </p:sp>
        <p:sp>
          <p:nvSpPr>
            <p:cNvPr id="52294" name="Freeform 5875"/>
            <p:cNvSpPr>
              <a:spLocks/>
            </p:cNvSpPr>
            <p:nvPr/>
          </p:nvSpPr>
          <p:spPr bwMode="auto">
            <a:xfrm>
              <a:off x="2599" y="1978"/>
              <a:ext cx="57" cy="152"/>
            </a:xfrm>
            <a:custGeom>
              <a:avLst/>
              <a:gdLst>
                <a:gd name="T0" fmla="*/ 2 w 339"/>
                <a:gd name="T1" fmla="*/ 4 h 918"/>
                <a:gd name="T2" fmla="*/ 2 w 339"/>
                <a:gd name="T3" fmla="*/ 4 h 918"/>
                <a:gd name="T4" fmla="*/ 1 w 339"/>
                <a:gd name="T5" fmla="*/ 4 h 918"/>
                <a:gd name="T6" fmla="*/ 1 w 339"/>
                <a:gd name="T7" fmla="*/ 4 h 918"/>
                <a:gd name="T8" fmla="*/ 1 w 339"/>
                <a:gd name="T9" fmla="*/ 4 h 918"/>
                <a:gd name="T10" fmla="*/ 1 w 339"/>
                <a:gd name="T11" fmla="*/ 4 h 918"/>
                <a:gd name="T12" fmla="*/ 1 w 339"/>
                <a:gd name="T13" fmla="*/ 4 h 918"/>
                <a:gd name="T14" fmla="*/ 1 w 339"/>
                <a:gd name="T15" fmla="*/ 3 h 918"/>
                <a:gd name="T16" fmla="*/ 1 w 339"/>
                <a:gd name="T17" fmla="*/ 3 h 918"/>
                <a:gd name="T18" fmla="*/ 1 w 339"/>
                <a:gd name="T19" fmla="*/ 3 h 918"/>
                <a:gd name="T20" fmla="*/ 1 w 339"/>
                <a:gd name="T21" fmla="*/ 3 h 918"/>
                <a:gd name="T22" fmla="*/ 0 w 339"/>
                <a:gd name="T23" fmla="*/ 3 h 918"/>
                <a:gd name="T24" fmla="*/ 0 w 339"/>
                <a:gd name="T25" fmla="*/ 3 h 918"/>
                <a:gd name="T26" fmla="*/ 0 w 339"/>
                <a:gd name="T27" fmla="*/ 3 h 918"/>
                <a:gd name="T28" fmla="*/ 0 w 339"/>
                <a:gd name="T29" fmla="*/ 3 h 918"/>
                <a:gd name="T30" fmla="*/ 0 w 339"/>
                <a:gd name="T31" fmla="*/ 3 h 918"/>
                <a:gd name="T32" fmla="*/ 0 w 339"/>
                <a:gd name="T33" fmla="*/ 3 h 918"/>
                <a:gd name="T34" fmla="*/ 0 w 339"/>
                <a:gd name="T35" fmla="*/ 1 h 918"/>
                <a:gd name="T36" fmla="*/ 0 w 339"/>
                <a:gd name="T37" fmla="*/ 1 h 918"/>
                <a:gd name="T38" fmla="*/ 0 w 339"/>
                <a:gd name="T39" fmla="*/ 1 h 918"/>
                <a:gd name="T40" fmla="*/ 0 w 339"/>
                <a:gd name="T41" fmla="*/ 1 h 918"/>
                <a:gd name="T42" fmla="*/ 0 w 339"/>
                <a:gd name="T43" fmla="*/ 1 h 918"/>
                <a:gd name="T44" fmla="*/ 0 w 339"/>
                <a:gd name="T45" fmla="*/ 1 h 918"/>
                <a:gd name="T46" fmla="*/ 0 w 339"/>
                <a:gd name="T47" fmla="*/ 1 h 918"/>
                <a:gd name="T48" fmla="*/ 0 w 339"/>
                <a:gd name="T49" fmla="*/ 1 h 918"/>
                <a:gd name="T50" fmla="*/ 0 w 339"/>
                <a:gd name="T51" fmla="*/ 1 h 918"/>
                <a:gd name="T52" fmla="*/ 0 w 339"/>
                <a:gd name="T53" fmla="*/ 1 h 918"/>
                <a:gd name="T54" fmla="*/ 0 w 339"/>
                <a:gd name="T55" fmla="*/ 0 h 918"/>
                <a:gd name="T56" fmla="*/ 0 w 339"/>
                <a:gd name="T57" fmla="*/ 0 h 918"/>
                <a:gd name="T58" fmla="*/ 0 w 339"/>
                <a:gd name="T59" fmla="*/ 0 h 918"/>
                <a:gd name="T60" fmla="*/ 0 w 339"/>
                <a:gd name="T61" fmla="*/ 0 h 918"/>
                <a:gd name="T62" fmla="*/ 0 w 339"/>
                <a:gd name="T63" fmla="*/ 0 h 918"/>
                <a:gd name="T64" fmla="*/ 1 w 339"/>
                <a:gd name="T65" fmla="*/ 0 h 918"/>
                <a:gd name="T66" fmla="*/ 1 w 339"/>
                <a:gd name="T67" fmla="*/ 0 h 918"/>
                <a:gd name="T68" fmla="*/ 1 w 339"/>
                <a:gd name="T69" fmla="*/ 0 h 918"/>
                <a:gd name="T70" fmla="*/ 1 w 339"/>
                <a:gd name="T71" fmla="*/ 0 h 918"/>
                <a:gd name="T72" fmla="*/ 1 w 339"/>
                <a:gd name="T73" fmla="*/ 0 h 918"/>
                <a:gd name="T74" fmla="*/ 1 w 339"/>
                <a:gd name="T75" fmla="*/ 0 h 918"/>
                <a:gd name="T76" fmla="*/ 1 w 339"/>
                <a:gd name="T77" fmla="*/ 0 h 918"/>
                <a:gd name="T78" fmla="*/ 1 w 339"/>
                <a:gd name="T79" fmla="*/ 0 h 918"/>
                <a:gd name="T80" fmla="*/ 1 w 339"/>
                <a:gd name="T81" fmla="*/ 0 h 9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9"/>
                <a:gd name="T124" fmla="*/ 0 h 918"/>
                <a:gd name="T125" fmla="*/ 339 w 339"/>
                <a:gd name="T126" fmla="*/ 918 h 9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9" h="918">
                  <a:moveTo>
                    <a:pt x="339" y="918"/>
                  </a:moveTo>
                  <a:lnTo>
                    <a:pt x="310" y="899"/>
                  </a:lnTo>
                  <a:lnTo>
                    <a:pt x="281" y="880"/>
                  </a:lnTo>
                  <a:lnTo>
                    <a:pt x="254" y="861"/>
                  </a:lnTo>
                  <a:lnTo>
                    <a:pt x="228" y="841"/>
                  </a:lnTo>
                  <a:lnTo>
                    <a:pt x="203" y="821"/>
                  </a:lnTo>
                  <a:lnTo>
                    <a:pt x="179" y="799"/>
                  </a:lnTo>
                  <a:lnTo>
                    <a:pt x="156" y="778"/>
                  </a:lnTo>
                  <a:lnTo>
                    <a:pt x="135" y="756"/>
                  </a:lnTo>
                  <a:lnTo>
                    <a:pt x="114" y="734"/>
                  </a:lnTo>
                  <a:lnTo>
                    <a:pt x="95" y="711"/>
                  </a:lnTo>
                  <a:lnTo>
                    <a:pt x="77" y="688"/>
                  </a:lnTo>
                  <a:lnTo>
                    <a:pt x="61" y="664"/>
                  </a:lnTo>
                  <a:lnTo>
                    <a:pt x="46" y="641"/>
                  </a:lnTo>
                  <a:lnTo>
                    <a:pt x="31" y="617"/>
                  </a:lnTo>
                  <a:lnTo>
                    <a:pt x="20" y="592"/>
                  </a:lnTo>
                  <a:lnTo>
                    <a:pt x="9" y="567"/>
                  </a:lnTo>
                  <a:lnTo>
                    <a:pt x="1" y="221"/>
                  </a:lnTo>
                  <a:lnTo>
                    <a:pt x="0" y="202"/>
                  </a:lnTo>
                  <a:lnTo>
                    <a:pt x="2" y="185"/>
                  </a:lnTo>
                  <a:lnTo>
                    <a:pt x="3" y="176"/>
                  </a:lnTo>
                  <a:lnTo>
                    <a:pt x="5" y="168"/>
                  </a:lnTo>
                  <a:lnTo>
                    <a:pt x="8" y="160"/>
                  </a:lnTo>
                  <a:lnTo>
                    <a:pt x="11" y="152"/>
                  </a:lnTo>
                  <a:lnTo>
                    <a:pt x="16" y="145"/>
                  </a:lnTo>
                  <a:lnTo>
                    <a:pt x="21" y="137"/>
                  </a:lnTo>
                  <a:lnTo>
                    <a:pt x="28" y="130"/>
                  </a:lnTo>
                  <a:lnTo>
                    <a:pt x="36" y="123"/>
                  </a:lnTo>
                  <a:lnTo>
                    <a:pt x="45" y="116"/>
                  </a:lnTo>
                  <a:lnTo>
                    <a:pt x="56" y="109"/>
                  </a:lnTo>
                  <a:lnTo>
                    <a:pt x="69" y="103"/>
                  </a:lnTo>
                  <a:lnTo>
                    <a:pt x="83" y="97"/>
                  </a:lnTo>
                  <a:lnTo>
                    <a:pt x="161" y="66"/>
                  </a:lnTo>
                  <a:lnTo>
                    <a:pt x="172" y="62"/>
                  </a:lnTo>
                  <a:lnTo>
                    <a:pt x="181" y="56"/>
                  </a:lnTo>
                  <a:lnTo>
                    <a:pt x="192" y="49"/>
                  </a:lnTo>
                  <a:lnTo>
                    <a:pt x="201" y="41"/>
                  </a:lnTo>
                  <a:lnTo>
                    <a:pt x="209" y="32"/>
                  </a:lnTo>
                  <a:lnTo>
                    <a:pt x="217" y="22"/>
                  </a:lnTo>
                  <a:lnTo>
                    <a:pt x="222" y="12"/>
                  </a:lnTo>
                  <a:lnTo>
                    <a:pt x="227" y="0"/>
                  </a:lnTo>
                </a:path>
              </a:pathLst>
            </a:custGeom>
            <a:noFill/>
            <a:ln w="7938">
              <a:solidFill>
                <a:srgbClr val="1F1A17"/>
              </a:solidFill>
              <a:prstDash val="solid"/>
              <a:round/>
              <a:headEnd/>
              <a:tailEnd/>
            </a:ln>
          </p:spPr>
          <p:txBody>
            <a:bodyPr/>
            <a:lstStyle/>
            <a:p>
              <a:endParaRPr lang="en-US"/>
            </a:p>
          </p:txBody>
        </p:sp>
        <p:sp>
          <p:nvSpPr>
            <p:cNvPr id="52295" name="Freeform 5876"/>
            <p:cNvSpPr>
              <a:spLocks/>
            </p:cNvSpPr>
            <p:nvPr/>
          </p:nvSpPr>
          <p:spPr bwMode="auto">
            <a:xfrm>
              <a:off x="2943" y="1378"/>
              <a:ext cx="8" cy="48"/>
            </a:xfrm>
            <a:custGeom>
              <a:avLst/>
              <a:gdLst>
                <a:gd name="T0" fmla="*/ 0 w 50"/>
                <a:gd name="T1" fmla="*/ 0 h 289"/>
                <a:gd name="T2" fmla="*/ 0 w 50"/>
                <a:gd name="T3" fmla="*/ 0 h 289"/>
                <a:gd name="T4" fmla="*/ 0 w 50"/>
                <a:gd name="T5" fmla="*/ 1 h 289"/>
                <a:gd name="T6" fmla="*/ 0 60000 65536"/>
                <a:gd name="T7" fmla="*/ 0 60000 65536"/>
                <a:gd name="T8" fmla="*/ 0 60000 65536"/>
                <a:gd name="T9" fmla="*/ 0 w 50"/>
                <a:gd name="T10" fmla="*/ 0 h 289"/>
                <a:gd name="T11" fmla="*/ 50 w 50"/>
                <a:gd name="T12" fmla="*/ 289 h 289"/>
              </a:gdLst>
              <a:ahLst/>
              <a:cxnLst>
                <a:cxn ang="T6">
                  <a:pos x="T0" y="T1"/>
                </a:cxn>
                <a:cxn ang="T7">
                  <a:pos x="T2" y="T3"/>
                </a:cxn>
                <a:cxn ang="T8">
                  <a:pos x="T4" y="T5"/>
                </a:cxn>
              </a:cxnLst>
              <a:rect l="T9" t="T10" r="T11" b="T12"/>
              <a:pathLst>
                <a:path w="50" h="289">
                  <a:moveTo>
                    <a:pt x="0" y="0"/>
                  </a:moveTo>
                  <a:lnTo>
                    <a:pt x="50" y="118"/>
                  </a:lnTo>
                  <a:lnTo>
                    <a:pt x="50" y="289"/>
                  </a:lnTo>
                </a:path>
              </a:pathLst>
            </a:custGeom>
            <a:noFill/>
            <a:ln w="7938">
              <a:solidFill>
                <a:srgbClr val="1F1A17"/>
              </a:solidFill>
              <a:prstDash val="solid"/>
              <a:round/>
              <a:headEnd/>
              <a:tailEnd/>
            </a:ln>
          </p:spPr>
          <p:txBody>
            <a:bodyPr/>
            <a:lstStyle/>
            <a:p>
              <a:endParaRPr lang="en-US"/>
            </a:p>
          </p:txBody>
        </p:sp>
        <p:sp>
          <p:nvSpPr>
            <p:cNvPr id="52296" name="Freeform 5877"/>
            <p:cNvSpPr>
              <a:spLocks/>
            </p:cNvSpPr>
            <p:nvPr/>
          </p:nvSpPr>
          <p:spPr bwMode="auto">
            <a:xfrm>
              <a:off x="2943" y="1378"/>
              <a:ext cx="8" cy="48"/>
            </a:xfrm>
            <a:custGeom>
              <a:avLst/>
              <a:gdLst>
                <a:gd name="T0" fmla="*/ 0 w 52"/>
                <a:gd name="T1" fmla="*/ 1 h 289"/>
                <a:gd name="T2" fmla="*/ 0 w 52"/>
                <a:gd name="T3" fmla="*/ 1 h 289"/>
                <a:gd name="T4" fmla="*/ 0 w 52"/>
                <a:gd name="T5" fmla="*/ 0 h 289"/>
                <a:gd name="T6" fmla="*/ 0 60000 65536"/>
                <a:gd name="T7" fmla="*/ 0 60000 65536"/>
                <a:gd name="T8" fmla="*/ 0 60000 65536"/>
                <a:gd name="T9" fmla="*/ 0 w 52"/>
                <a:gd name="T10" fmla="*/ 0 h 289"/>
                <a:gd name="T11" fmla="*/ 52 w 52"/>
                <a:gd name="T12" fmla="*/ 289 h 289"/>
              </a:gdLst>
              <a:ahLst/>
              <a:cxnLst>
                <a:cxn ang="T6">
                  <a:pos x="T0" y="T1"/>
                </a:cxn>
                <a:cxn ang="T7">
                  <a:pos x="T2" y="T3"/>
                </a:cxn>
                <a:cxn ang="T8">
                  <a:pos x="T4" y="T5"/>
                </a:cxn>
              </a:cxnLst>
              <a:rect l="T9" t="T10" r="T11" b="T12"/>
              <a:pathLst>
                <a:path w="52" h="289">
                  <a:moveTo>
                    <a:pt x="52" y="289"/>
                  </a:moveTo>
                  <a:lnTo>
                    <a:pt x="0" y="177"/>
                  </a:lnTo>
                  <a:lnTo>
                    <a:pt x="2" y="0"/>
                  </a:lnTo>
                </a:path>
              </a:pathLst>
            </a:custGeom>
            <a:noFill/>
            <a:ln w="7938">
              <a:solidFill>
                <a:srgbClr val="1F1A17"/>
              </a:solidFill>
              <a:prstDash val="solid"/>
              <a:round/>
              <a:headEnd/>
              <a:tailEnd/>
            </a:ln>
          </p:spPr>
          <p:txBody>
            <a:bodyPr/>
            <a:lstStyle/>
            <a:p>
              <a:endParaRPr lang="en-US"/>
            </a:p>
          </p:txBody>
        </p:sp>
        <p:sp>
          <p:nvSpPr>
            <p:cNvPr id="52297" name="Freeform 5878"/>
            <p:cNvSpPr>
              <a:spLocks/>
            </p:cNvSpPr>
            <p:nvPr/>
          </p:nvSpPr>
          <p:spPr bwMode="auto">
            <a:xfrm>
              <a:off x="2988" y="1390"/>
              <a:ext cx="45" cy="541"/>
            </a:xfrm>
            <a:custGeom>
              <a:avLst/>
              <a:gdLst>
                <a:gd name="T0" fmla="*/ 1 w 266"/>
                <a:gd name="T1" fmla="*/ 2 h 3247"/>
                <a:gd name="T2" fmla="*/ 1 w 266"/>
                <a:gd name="T3" fmla="*/ 3 h 3247"/>
                <a:gd name="T4" fmla="*/ 1 w 266"/>
                <a:gd name="T5" fmla="*/ 3 h 3247"/>
                <a:gd name="T6" fmla="*/ 1 w 266"/>
                <a:gd name="T7" fmla="*/ 0 h 3247"/>
                <a:gd name="T8" fmla="*/ 0 w 266"/>
                <a:gd name="T9" fmla="*/ 0 h 3247"/>
                <a:gd name="T10" fmla="*/ 0 w 266"/>
                <a:gd name="T11" fmla="*/ 8 h 3247"/>
                <a:gd name="T12" fmla="*/ 0 w 266"/>
                <a:gd name="T13" fmla="*/ 15 h 3247"/>
                <a:gd name="T14" fmla="*/ 0 60000 65536"/>
                <a:gd name="T15" fmla="*/ 0 60000 65536"/>
                <a:gd name="T16" fmla="*/ 0 60000 65536"/>
                <a:gd name="T17" fmla="*/ 0 60000 65536"/>
                <a:gd name="T18" fmla="*/ 0 60000 65536"/>
                <a:gd name="T19" fmla="*/ 0 60000 65536"/>
                <a:gd name="T20" fmla="*/ 0 60000 65536"/>
                <a:gd name="T21" fmla="*/ 0 w 266"/>
                <a:gd name="T22" fmla="*/ 0 h 3247"/>
                <a:gd name="T23" fmla="*/ 266 w 266"/>
                <a:gd name="T24" fmla="*/ 3247 h 32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3247">
                  <a:moveTo>
                    <a:pt x="266" y="481"/>
                  </a:moveTo>
                  <a:lnTo>
                    <a:pt x="218" y="566"/>
                  </a:lnTo>
                  <a:lnTo>
                    <a:pt x="144" y="564"/>
                  </a:lnTo>
                  <a:lnTo>
                    <a:pt x="146" y="0"/>
                  </a:lnTo>
                  <a:lnTo>
                    <a:pt x="0" y="80"/>
                  </a:lnTo>
                  <a:lnTo>
                    <a:pt x="50" y="1681"/>
                  </a:lnTo>
                  <a:lnTo>
                    <a:pt x="46" y="3247"/>
                  </a:lnTo>
                </a:path>
              </a:pathLst>
            </a:custGeom>
            <a:noFill/>
            <a:ln w="7938">
              <a:solidFill>
                <a:srgbClr val="1F1A17"/>
              </a:solidFill>
              <a:prstDash val="solid"/>
              <a:round/>
              <a:headEnd/>
              <a:tailEnd/>
            </a:ln>
          </p:spPr>
          <p:txBody>
            <a:bodyPr/>
            <a:lstStyle/>
            <a:p>
              <a:endParaRPr lang="en-US"/>
            </a:p>
          </p:txBody>
        </p:sp>
        <p:sp>
          <p:nvSpPr>
            <p:cNvPr id="52298" name="Freeform 5879"/>
            <p:cNvSpPr>
              <a:spLocks/>
            </p:cNvSpPr>
            <p:nvPr/>
          </p:nvSpPr>
          <p:spPr bwMode="auto">
            <a:xfrm>
              <a:off x="2661" y="1434"/>
              <a:ext cx="296" cy="571"/>
            </a:xfrm>
            <a:custGeom>
              <a:avLst/>
              <a:gdLst>
                <a:gd name="T0" fmla="*/ 7 w 1776"/>
                <a:gd name="T1" fmla="*/ 14 h 3424"/>
                <a:gd name="T2" fmla="*/ 8 w 1776"/>
                <a:gd name="T3" fmla="*/ 14 h 3424"/>
                <a:gd name="T4" fmla="*/ 8 w 1776"/>
                <a:gd name="T5" fmla="*/ 14 h 3424"/>
                <a:gd name="T6" fmla="*/ 8 w 1776"/>
                <a:gd name="T7" fmla="*/ 14 h 3424"/>
                <a:gd name="T8" fmla="*/ 8 w 1776"/>
                <a:gd name="T9" fmla="*/ 14 h 3424"/>
                <a:gd name="T10" fmla="*/ 8 w 1776"/>
                <a:gd name="T11" fmla="*/ 14 h 3424"/>
                <a:gd name="T12" fmla="*/ 8 w 1776"/>
                <a:gd name="T13" fmla="*/ 14 h 3424"/>
                <a:gd name="T14" fmla="*/ 8 w 1776"/>
                <a:gd name="T15" fmla="*/ 14 h 3424"/>
                <a:gd name="T16" fmla="*/ 8 w 1776"/>
                <a:gd name="T17" fmla="*/ 14 h 3424"/>
                <a:gd name="T18" fmla="*/ 8 w 1776"/>
                <a:gd name="T19" fmla="*/ 14 h 3424"/>
                <a:gd name="T20" fmla="*/ 8 w 1776"/>
                <a:gd name="T21" fmla="*/ 13 h 3424"/>
                <a:gd name="T22" fmla="*/ 8 w 1776"/>
                <a:gd name="T23" fmla="*/ 13 h 3424"/>
                <a:gd name="T24" fmla="*/ 8 w 1776"/>
                <a:gd name="T25" fmla="*/ 13 h 3424"/>
                <a:gd name="T26" fmla="*/ 8 w 1776"/>
                <a:gd name="T27" fmla="*/ 13 h 3424"/>
                <a:gd name="T28" fmla="*/ 8 w 1776"/>
                <a:gd name="T29" fmla="*/ 8 h 3424"/>
                <a:gd name="T30" fmla="*/ 8 w 1776"/>
                <a:gd name="T31" fmla="*/ 7 h 3424"/>
                <a:gd name="T32" fmla="*/ 8 w 1776"/>
                <a:gd name="T33" fmla="*/ 0 h 3424"/>
                <a:gd name="T34" fmla="*/ 7 w 1776"/>
                <a:gd name="T35" fmla="*/ 0 h 3424"/>
                <a:gd name="T36" fmla="*/ 7 w 1776"/>
                <a:gd name="T37" fmla="*/ 1 h 3424"/>
                <a:gd name="T38" fmla="*/ 7 w 1776"/>
                <a:gd name="T39" fmla="*/ 1 h 3424"/>
                <a:gd name="T40" fmla="*/ 7 w 1776"/>
                <a:gd name="T41" fmla="*/ 8 h 3424"/>
                <a:gd name="T42" fmla="*/ 0 w 1776"/>
                <a:gd name="T43" fmla="*/ 12 h 3424"/>
                <a:gd name="T44" fmla="*/ 0 w 1776"/>
                <a:gd name="T45" fmla="*/ 13 h 3424"/>
                <a:gd name="T46" fmla="*/ 0 w 1776"/>
                <a:gd name="T47" fmla="*/ 13 h 3424"/>
                <a:gd name="T48" fmla="*/ 0 w 1776"/>
                <a:gd name="T49" fmla="*/ 15 h 3424"/>
                <a:gd name="T50" fmla="*/ 0 w 1776"/>
                <a:gd name="T51" fmla="*/ 15 h 3424"/>
                <a:gd name="T52" fmla="*/ 0 w 1776"/>
                <a:gd name="T53" fmla="*/ 16 h 3424"/>
                <a:gd name="T54" fmla="*/ 1 w 1776"/>
                <a:gd name="T55" fmla="*/ 16 h 34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776"/>
                <a:gd name="T85" fmla="*/ 0 h 3424"/>
                <a:gd name="T86" fmla="*/ 1776 w 1776"/>
                <a:gd name="T87" fmla="*/ 3424 h 34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776" h="3424">
                  <a:moveTo>
                    <a:pt x="1587" y="3063"/>
                  </a:moveTo>
                  <a:lnTo>
                    <a:pt x="1702" y="2976"/>
                  </a:lnTo>
                  <a:lnTo>
                    <a:pt x="1711" y="2969"/>
                  </a:lnTo>
                  <a:lnTo>
                    <a:pt x="1720" y="2961"/>
                  </a:lnTo>
                  <a:lnTo>
                    <a:pt x="1728" y="2952"/>
                  </a:lnTo>
                  <a:lnTo>
                    <a:pt x="1735" y="2944"/>
                  </a:lnTo>
                  <a:lnTo>
                    <a:pt x="1742" y="2935"/>
                  </a:lnTo>
                  <a:lnTo>
                    <a:pt x="1748" y="2925"/>
                  </a:lnTo>
                  <a:lnTo>
                    <a:pt x="1753" y="2916"/>
                  </a:lnTo>
                  <a:lnTo>
                    <a:pt x="1759" y="2905"/>
                  </a:lnTo>
                  <a:lnTo>
                    <a:pt x="1767" y="2885"/>
                  </a:lnTo>
                  <a:lnTo>
                    <a:pt x="1771" y="2865"/>
                  </a:lnTo>
                  <a:lnTo>
                    <a:pt x="1775" y="2844"/>
                  </a:lnTo>
                  <a:lnTo>
                    <a:pt x="1776" y="2825"/>
                  </a:lnTo>
                  <a:lnTo>
                    <a:pt x="1774" y="1667"/>
                  </a:lnTo>
                  <a:lnTo>
                    <a:pt x="1761" y="1532"/>
                  </a:lnTo>
                  <a:lnTo>
                    <a:pt x="1627" y="0"/>
                  </a:lnTo>
                  <a:lnTo>
                    <a:pt x="1482" y="80"/>
                  </a:lnTo>
                  <a:lnTo>
                    <a:pt x="1478" y="253"/>
                  </a:lnTo>
                  <a:lnTo>
                    <a:pt x="1433" y="238"/>
                  </a:lnTo>
                  <a:lnTo>
                    <a:pt x="1441" y="1694"/>
                  </a:lnTo>
                  <a:lnTo>
                    <a:pt x="82" y="2471"/>
                  </a:lnTo>
                  <a:lnTo>
                    <a:pt x="82" y="2803"/>
                  </a:lnTo>
                  <a:lnTo>
                    <a:pt x="0" y="2858"/>
                  </a:lnTo>
                  <a:lnTo>
                    <a:pt x="0" y="3317"/>
                  </a:lnTo>
                  <a:lnTo>
                    <a:pt x="83" y="3265"/>
                  </a:lnTo>
                  <a:lnTo>
                    <a:pt x="83" y="3400"/>
                  </a:lnTo>
                  <a:lnTo>
                    <a:pt x="123" y="3424"/>
                  </a:lnTo>
                </a:path>
              </a:pathLst>
            </a:custGeom>
            <a:noFill/>
            <a:ln w="7938">
              <a:solidFill>
                <a:srgbClr val="1F1A17"/>
              </a:solidFill>
              <a:prstDash val="solid"/>
              <a:round/>
              <a:headEnd/>
              <a:tailEnd/>
            </a:ln>
          </p:spPr>
          <p:txBody>
            <a:bodyPr/>
            <a:lstStyle/>
            <a:p>
              <a:endParaRPr lang="en-US"/>
            </a:p>
          </p:txBody>
        </p:sp>
        <p:sp>
          <p:nvSpPr>
            <p:cNvPr id="52299" name="Freeform 5880"/>
            <p:cNvSpPr>
              <a:spLocks/>
            </p:cNvSpPr>
            <p:nvPr/>
          </p:nvSpPr>
          <p:spPr bwMode="auto">
            <a:xfrm>
              <a:off x="2651" y="1467"/>
              <a:ext cx="275" cy="685"/>
            </a:xfrm>
            <a:custGeom>
              <a:avLst/>
              <a:gdLst>
                <a:gd name="T0" fmla="*/ 7 w 1651"/>
                <a:gd name="T1" fmla="*/ 0 h 4110"/>
                <a:gd name="T2" fmla="*/ 8 w 1651"/>
                <a:gd name="T3" fmla="*/ 0 h 4110"/>
                <a:gd name="T4" fmla="*/ 8 w 1651"/>
                <a:gd name="T5" fmla="*/ 0 h 4110"/>
                <a:gd name="T6" fmla="*/ 7 w 1651"/>
                <a:gd name="T7" fmla="*/ 0 h 4110"/>
                <a:gd name="T8" fmla="*/ 7 w 1651"/>
                <a:gd name="T9" fmla="*/ 7 h 4110"/>
                <a:gd name="T10" fmla="*/ 1 w 1651"/>
                <a:gd name="T11" fmla="*/ 11 h 4110"/>
                <a:gd name="T12" fmla="*/ 1 w 1651"/>
                <a:gd name="T13" fmla="*/ 15 h 4110"/>
                <a:gd name="T14" fmla="*/ 1 w 1651"/>
                <a:gd name="T15" fmla="*/ 15 h 4110"/>
                <a:gd name="T16" fmla="*/ 1 w 1651"/>
                <a:gd name="T17" fmla="*/ 15 h 4110"/>
                <a:gd name="T18" fmla="*/ 1 w 1651"/>
                <a:gd name="T19" fmla="*/ 15 h 4110"/>
                <a:gd name="T20" fmla="*/ 1 w 1651"/>
                <a:gd name="T21" fmla="*/ 15 h 4110"/>
                <a:gd name="T22" fmla="*/ 1 w 1651"/>
                <a:gd name="T23" fmla="*/ 15 h 4110"/>
                <a:gd name="T24" fmla="*/ 1 w 1651"/>
                <a:gd name="T25" fmla="*/ 15 h 4110"/>
                <a:gd name="T26" fmla="*/ 1 w 1651"/>
                <a:gd name="T27" fmla="*/ 15 h 4110"/>
                <a:gd name="T28" fmla="*/ 1 w 1651"/>
                <a:gd name="T29" fmla="*/ 15 h 4110"/>
                <a:gd name="T30" fmla="*/ 1 w 1651"/>
                <a:gd name="T31" fmla="*/ 15 h 4110"/>
                <a:gd name="T32" fmla="*/ 1 w 1651"/>
                <a:gd name="T33" fmla="*/ 15 h 4110"/>
                <a:gd name="T34" fmla="*/ 1 w 1651"/>
                <a:gd name="T35" fmla="*/ 15 h 4110"/>
                <a:gd name="T36" fmla="*/ 1 w 1651"/>
                <a:gd name="T37" fmla="*/ 16 h 4110"/>
                <a:gd name="T38" fmla="*/ 0 w 1651"/>
                <a:gd name="T39" fmla="*/ 16 h 4110"/>
                <a:gd name="T40" fmla="*/ 0 w 1651"/>
                <a:gd name="T41" fmla="*/ 16 h 4110"/>
                <a:gd name="T42" fmla="*/ 0 w 1651"/>
                <a:gd name="T43" fmla="*/ 16 h 4110"/>
                <a:gd name="T44" fmla="*/ 0 w 1651"/>
                <a:gd name="T45" fmla="*/ 16 h 4110"/>
                <a:gd name="T46" fmla="*/ 0 w 1651"/>
                <a:gd name="T47" fmla="*/ 16 h 4110"/>
                <a:gd name="T48" fmla="*/ 0 w 1651"/>
                <a:gd name="T49" fmla="*/ 16 h 4110"/>
                <a:gd name="T50" fmla="*/ 0 w 1651"/>
                <a:gd name="T51" fmla="*/ 16 h 4110"/>
                <a:gd name="T52" fmla="*/ 0 w 1651"/>
                <a:gd name="T53" fmla="*/ 16 h 4110"/>
                <a:gd name="T54" fmla="*/ 0 w 1651"/>
                <a:gd name="T55" fmla="*/ 16 h 4110"/>
                <a:gd name="T56" fmla="*/ 0 w 1651"/>
                <a:gd name="T57" fmla="*/ 16 h 4110"/>
                <a:gd name="T58" fmla="*/ 0 w 1651"/>
                <a:gd name="T59" fmla="*/ 16 h 4110"/>
                <a:gd name="T60" fmla="*/ 0 w 1651"/>
                <a:gd name="T61" fmla="*/ 16 h 4110"/>
                <a:gd name="T62" fmla="*/ 0 w 1651"/>
                <a:gd name="T63" fmla="*/ 16 h 4110"/>
                <a:gd name="T64" fmla="*/ 0 w 1651"/>
                <a:gd name="T65" fmla="*/ 16 h 4110"/>
                <a:gd name="T66" fmla="*/ 0 w 1651"/>
                <a:gd name="T67" fmla="*/ 18 h 4110"/>
                <a:gd name="T68" fmla="*/ 0 w 1651"/>
                <a:gd name="T69" fmla="*/ 18 h 4110"/>
                <a:gd name="T70" fmla="*/ 0 w 1651"/>
                <a:gd name="T71" fmla="*/ 18 h 4110"/>
                <a:gd name="T72" fmla="*/ 0 w 1651"/>
                <a:gd name="T73" fmla="*/ 18 h 4110"/>
                <a:gd name="T74" fmla="*/ 0 w 1651"/>
                <a:gd name="T75" fmla="*/ 18 h 4110"/>
                <a:gd name="T76" fmla="*/ 0 w 1651"/>
                <a:gd name="T77" fmla="*/ 18 h 4110"/>
                <a:gd name="T78" fmla="*/ 0 w 1651"/>
                <a:gd name="T79" fmla="*/ 18 h 4110"/>
                <a:gd name="T80" fmla="*/ 0 w 1651"/>
                <a:gd name="T81" fmla="*/ 18 h 4110"/>
                <a:gd name="T82" fmla="*/ 0 w 1651"/>
                <a:gd name="T83" fmla="*/ 18 h 4110"/>
                <a:gd name="T84" fmla="*/ 0 w 1651"/>
                <a:gd name="T85" fmla="*/ 18 h 4110"/>
                <a:gd name="T86" fmla="*/ 0 w 1651"/>
                <a:gd name="T87" fmla="*/ 18 h 4110"/>
                <a:gd name="T88" fmla="*/ 0 w 1651"/>
                <a:gd name="T89" fmla="*/ 18 h 4110"/>
                <a:gd name="T90" fmla="*/ 0 w 1651"/>
                <a:gd name="T91" fmla="*/ 18 h 4110"/>
                <a:gd name="T92" fmla="*/ 0 w 1651"/>
                <a:gd name="T93" fmla="*/ 18 h 4110"/>
                <a:gd name="T94" fmla="*/ 0 w 1651"/>
                <a:gd name="T95" fmla="*/ 18 h 4110"/>
                <a:gd name="T96" fmla="*/ 0 w 1651"/>
                <a:gd name="T97" fmla="*/ 18 h 4110"/>
                <a:gd name="T98" fmla="*/ 0 w 1651"/>
                <a:gd name="T99" fmla="*/ 18 h 4110"/>
                <a:gd name="T100" fmla="*/ 0 w 1651"/>
                <a:gd name="T101" fmla="*/ 18 h 4110"/>
                <a:gd name="T102" fmla="*/ 0 w 1651"/>
                <a:gd name="T103" fmla="*/ 18 h 4110"/>
                <a:gd name="T104" fmla="*/ 1 w 1651"/>
                <a:gd name="T105" fmla="*/ 18 h 4110"/>
                <a:gd name="T106" fmla="*/ 1 w 1651"/>
                <a:gd name="T107" fmla="*/ 18 h 4110"/>
                <a:gd name="T108" fmla="*/ 1 w 1651"/>
                <a:gd name="T109" fmla="*/ 19 h 41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51"/>
                <a:gd name="T166" fmla="*/ 0 h 4110"/>
                <a:gd name="T167" fmla="*/ 1651 w 1651"/>
                <a:gd name="T168" fmla="*/ 4110 h 41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51" h="4110">
                  <a:moveTo>
                    <a:pt x="1541" y="58"/>
                  </a:moveTo>
                  <a:lnTo>
                    <a:pt x="1651" y="0"/>
                  </a:lnTo>
                  <a:lnTo>
                    <a:pt x="1651" y="62"/>
                  </a:lnTo>
                  <a:lnTo>
                    <a:pt x="1569" y="107"/>
                  </a:lnTo>
                  <a:lnTo>
                    <a:pt x="1579" y="1556"/>
                  </a:lnTo>
                  <a:lnTo>
                    <a:pt x="220" y="2333"/>
                  </a:lnTo>
                  <a:lnTo>
                    <a:pt x="220" y="3207"/>
                  </a:lnTo>
                  <a:lnTo>
                    <a:pt x="183" y="3230"/>
                  </a:lnTo>
                  <a:lnTo>
                    <a:pt x="183" y="3270"/>
                  </a:lnTo>
                  <a:lnTo>
                    <a:pt x="183" y="3294"/>
                  </a:lnTo>
                  <a:lnTo>
                    <a:pt x="179" y="3313"/>
                  </a:lnTo>
                  <a:lnTo>
                    <a:pt x="178" y="3322"/>
                  </a:lnTo>
                  <a:lnTo>
                    <a:pt x="175" y="3331"/>
                  </a:lnTo>
                  <a:lnTo>
                    <a:pt x="171" y="3338"/>
                  </a:lnTo>
                  <a:lnTo>
                    <a:pt x="168" y="3346"/>
                  </a:lnTo>
                  <a:lnTo>
                    <a:pt x="162" y="3353"/>
                  </a:lnTo>
                  <a:lnTo>
                    <a:pt x="156" y="3360"/>
                  </a:lnTo>
                  <a:lnTo>
                    <a:pt x="151" y="3367"/>
                  </a:lnTo>
                  <a:lnTo>
                    <a:pt x="143" y="3373"/>
                  </a:lnTo>
                  <a:lnTo>
                    <a:pt x="126" y="3387"/>
                  </a:lnTo>
                  <a:lnTo>
                    <a:pt x="104" y="3403"/>
                  </a:lnTo>
                  <a:lnTo>
                    <a:pt x="89" y="3413"/>
                  </a:lnTo>
                  <a:lnTo>
                    <a:pt x="74" y="3423"/>
                  </a:lnTo>
                  <a:lnTo>
                    <a:pt x="57" y="3434"/>
                  </a:lnTo>
                  <a:lnTo>
                    <a:pt x="42" y="3447"/>
                  </a:lnTo>
                  <a:lnTo>
                    <a:pt x="34" y="3455"/>
                  </a:lnTo>
                  <a:lnTo>
                    <a:pt x="27" y="3464"/>
                  </a:lnTo>
                  <a:lnTo>
                    <a:pt x="21" y="3474"/>
                  </a:lnTo>
                  <a:lnTo>
                    <a:pt x="16" y="3485"/>
                  </a:lnTo>
                  <a:lnTo>
                    <a:pt x="11" y="3497"/>
                  </a:lnTo>
                  <a:lnTo>
                    <a:pt x="8" y="3511"/>
                  </a:lnTo>
                  <a:lnTo>
                    <a:pt x="5" y="3525"/>
                  </a:lnTo>
                  <a:lnTo>
                    <a:pt x="4" y="3543"/>
                  </a:lnTo>
                  <a:lnTo>
                    <a:pt x="0" y="3933"/>
                  </a:lnTo>
                  <a:lnTo>
                    <a:pt x="0" y="3940"/>
                  </a:lnTo>
                  <a:lnTo>
                    <a:pt x="2" y="3948"/>
                  </a:lnTo>
                  <a:lnTo>
                    <a:pt x="5" y="3955"/>
                  </a:lnTo>
                  <a:lnTo>
                    <a:pt x="9" y="3961"/>
                  </a:lnTo>
                  <a:lnTo>
                    <a:pt x="15" y="3967"/>
                  </a:lnTo>
                  <a:lnTo>
                    <a:pt x="20" y="3974"/>
                  </a:lnTo>
                  <a:lnTo>
                    <a:pt x="27" y="3980"/>
                  </a:lnTo>
                  <a:lnTo>
                    <a:pt x="34" y="3985"/>
                  </a:lnTo>
                  <a:lnTo>
                    <a:pt x="42" y="3990"/>
                  </a:lnTo>
                  <a:lnTo>
                    <a:pt x="50" y="3993"/>
                  </a:lnTo>
                  <a:lnTo>
                    <a:pt x="58" y="3997"/>
                  </a:lnTo>
                  <a:lnTo>
                    <a:pt x="67" y="4000"/>
                  </a:lnTo>
                  <a:lnTo>
                    <a:pt x="75" y="4001"/>
                  </a:lnTo>
                  <a:lnTo>
                    <a:pt x="83" y="4002"/>
                  </a:lnTo>
                  <a:lnTo>
                    <a:pt x="91" y="4002"/>
                  </a:lnTo>
                  <a:lnTo>
                    <a:pt x="97" y="4001"/>
                  </a:lnTo>
                  <a:lnTo>
                    <a:pt x="112" y="3995"/>
                  </a:lnTo>
                  <a:lnTo>
                    <a:pt x="129" y="3989"/>
                  </a:lnTo>
                  <a:lnTo>
                    <a:pt x="146" y="3982"/>
                  </a:lnTo>
                  <a:lnTo>
                    <a:pt x="161" y="3975"/>
                  </a:lnTo>
                  <a:lnTo>
                    <a:pt x="161" y="4110"/>
                  </a:lnTo>
                </a:path>
              </a:pathLst>
            </a:custGeom>
            <a:noFill/>
            <a:ln w="7938">
              <a:solidFill>
                <a:srgbClr val="1F1A17"/>
              </a:solidFill>
              <a:prstDash val="solid"/>
              <a:round/>
              <a:headEnd/>
              <a:tailEnd/>
            </a:ln>
          </p:spPr>
          <p:txBody>
            <a:bodyPr/>
            <a:lstStyle/>
            <a:p>
              <a:endParaRPr lang="en-US"/>
            </a:p>
          </p:txBody>
        </p:sp>
        <p:sp>
          <p:nvSpPr>
            <p:cNvPr id="52300" name="Freeform 5881"/>
            <p:cNvSpPr>
              <a:spLocks/>
            </p:cNvSpPr>
            <p:nvPr/>
          </p:nvSpPr>
          <p:spPr bwMode="auto">
            <a:xfrm>
              <a:off x="2662" y="1725"/>
              <a:ext cx="274" cy="428"/>
            </a:xfrm>
            <a:custGeom>
              <a:avLst/>
              <a:gdLst>
                <a:gd name="T0" fmla="*/ 7 w 1640"/>
                <a:gd name="T1" fmla="*/ 6 h 2572"/>
                <a:gd name="T2" fmla="*/ 7 w 1640"/>
                <a:gd name="T3" fmla="*/ 6 h 2572"/>
                <a:gd name="T4" fmla="*/ 8 w 1640"/>
                <a:gd name="T5" fmla="*/ 5 h 2572"/>
                <a:gd name="T6" fmla="*/ 8 w 1640"/>
                <a:gd name="T7" fmla="*/ 0 h 2572"/>
                <a:gd name="T8" fmla="*/ 1 w 1640"/>
                <a:gd name="T9" fmla="*/ 4 h 2572"/>
                <a:gd name="T10" fmla="*/ 1 w 1640"/>
                <a:gd name="T11" fmla="*/ 8 h 2572"/>
                <a:gd name="T12" fmla="*/ 1 w 1640"/>
                <a:gd name="T13" fmla="*/ 8 h 2572"/>
                <a:gd name="T14" fmla="*/ 1 w 1640"/>
                <a:gd name="T15" fmla="*/ 8 h 2572"/>
                <a:gd name="T16" fmla="*/ 1 w 1640"/>
                <a:gd name="T17" fmla="*/ 8 h 2572"/>
                <a:gd name="T18" fmla="*/ 1 w 1640"/>
                <a:gd name="T19" fmla="*/ 8 h 2572"/>
                <a:gd name="T20" fmla="*/ 1 w 1640"/>
                <a:gd name="T21" fmla="*/ 8 h 2572"/>
                <a:gd name="T22" fmla="*/ 1 w 1640"/>
                <a:gd name="T23" fmla="*/ 8 h 2572"/>
                <a:gd name="T24" fmla="*/ 1 w 1640"/>
                <a:gd name="T25" fmla="*/ 8 h 2572"/>
                <a:gd name="T26" fmla="*/ 1 w 1640"/>
                <a:gd name="T27" fmla="*/ 8 h 2572"/>
                <a:gd name="T28" fmla="*/ 1 w 1640"/>
                <a:gd name="T29" fmla="*/ 8 h 2572"/>
                <a:gd name="T30" fmla="*/ 1 w 1640"/>
                <a:gd name="T31" fmla="*/ 8 h 2572"/>
                <a:gd name="T32" fmla="*/ 1 w 1640"/>
                <a:gd name="T33" fmla="*/ 9 h 2572"/>
                <a:gd name="T34" fmla="*/ 1 w 1640"/>
                <a:gd name="T35" fmla="*/ 9 h 2572"/>
                <a:gd name="T36" fmla="*/ 0 w 1640"/>
                <a:gd name="T37" fmla="*/ 9 h 2572"/>
                <a:gd name="T38" fmla="*/ 0 w 1640"/>
                <a:gd name="T39" fmla="*/ 9 h 2572"/>
                <a:gd name="T40" fmla="*/ 0 w 1640"/>
                <a:gd name="T41" fmla="*/ 9 h 2572"/>
                <a:gd name="T42" fmla="*/ 0 w 1640"/>
                <a:gd name="T43" fmla="*/ 9 h 2572"/>
                <a:gd name="T44" fmla="*/ 0 w 1640"/>
                <a:gd name="T45" fmla="*/ 9 h 2572"/>
                <a:gd name="T46" fmla="*/ 0 w 1640"/>
                <a:gd name="T47" fmla="*/ 9 h 2572"/>
                <a:gd name="T48" fmla="*/ 0 w 1640"/>
                <a:gd name="T49" fmla="*/ 9 h 2572"/>
                <a:gd name="T50" fmla="*/ 0 w 1640"/>
                <a:gd name="T51" fmla="*/ 9 h 2572"/>
                <a:gd name="T52" fmla="*/ 0 w 1640"/>
                <a:gd name="T53" fmla="*/ 9 h 2572"/>
                <a:gd name="T54" fmla="*/ 0 w 1640"/>
                <a:gd name="T55" fmla="*/ 11 h 2572"/>
                <a:gd name="T56" fmla="*/ 0 w 1640"/>
                <a:gd name="T57" fmla="*/ 11 h 2572"/>
                <a:gd name="T58" fmla="*/ 0 w 1640"/>
                <a:gd name="T59" fmla="*/ 11 h 2572"/>
                <a:gd name="T60" fmla="*/ 0 w 1640"/>
                <a:gd name="T61" fmla="*/ 11 h 2572"/>
                <a:gd name="T62" fmla="*/ 0 w 1640"/>
                <a:gd name="T63" fmla="*/ 11 h 2572"/>
                <a:gd name="T64" fmla="*/ 0 w 1640"/>
                <a:gd name="T65" fmla="*/ 11 h 2572"/>
                <a:gd name="T66" fmla="*/ 0 w 1640"/>
                <a:gd name="T67" fmla="*/ 11 h 2572"/>
                <a:gd name="T68" fmla="*/ 0 w 1640"/>
                <a:gd name="T69" fmla="*/ 11 h 2572"/>
                <a:gd name="T70" fmla="*/ 0 w 1640"/>
                <a:gd name="T71" fmla="*/ 11 h 2572"/>
                <a:gd name="T72" fmla="*/ 0 w 1640"/>
                <a:gd name="T73" fmla="*/ 11 h 2572"/>
                <a:gd name="T74" fmla="*/ 0 w 1640"/>
                <a:gd name="T75" fmla="*/ 11 h 2572"/>
                <a:gd name="T76" fmla="*/ 0 w 1640"/>
                <a:gd name="T77" fmla="*/ 11 h 2572"/>
                <a:gd name="T78" fmla="*/ 0 w 1640"/>
                <a:gd name="T79" fmla="*/ 11 h 2572"/>
                <a:gd name="T80" fmla="*/ 0 w 1640"/>
                <a:gd name="T81" fmla="*/ 11 h 2572"/>
                <a:gd name="T82" fmla="*/ 0 w 1640"/>
                <a:gd name="T83" fmla="*/ 11 h 2572"/>
                <a:gd name="T84" fmla="*/ 1 w 1640"/>
                <a:gd name="T85" fmla="*/ 11 h 2572"/>
                <a:gd name="T86" fmla="*/ 1 w 1640"/>
                <a:gd name="T87" fmla="*/ 10 h 2572"/>
                <a:gd name="T88" fmla="*/ 1 w 1640"/>
                <a:gd name="T89" fmla="*/ 10 h 2572"/>
                <a:gd name="T90" fmla="*/ 1 w 1640"/>
                <a:gd name="T91" fmla="*/ 10 h 2572"/>
                <a:gd name="T92" fmla="*/ 1 w 1640"/>
                <a:gd name="T93" fmla="*/ 10 h 2572"/>
                <a:gd name="T94" fmla="*/ 1 w 1640"/>
                <a:gd name="T95" fmla="*/ 11 h 2572"/>
                <a:gd name="T96" fmla="*/ 1 w 1640"/>
                <a:gd name="T97" fmla="*/ 11 h 2572"/>
                <a:gd name="T98" fmla="*/ 1 w 1640"/>
                <a:gd name="T99" fmla="*/ 11 h 2572"/>
                <a:gd name="T100" fmla="*/ 1 w 1640"/>
                <a:gd name="T101" fmla="*/ 11 h 2572"/>
                <a:gd name="T102" fmla="*/ 1 w 1640"/>
                <a:gd name="T103" fmla="*/ 11 h 2572"/>
                <a:gd name="T104" fmla="*/ 1 w 1640"/>
                <a:gd name="T105" fmla="*/ 11 h 2572"/>
                <a:gd name="T106" fmla="*/ 1 w 1640"/>
                <a:gd name="T107" fmla="*/ 11 h 2572"/>
                <a:gd name="T108" fmla="*/ 1 w 1640"/>
                <a:gd name="T109" fmla="*/ 11 h 2572"/>
                <a:gd name="T110" fmla="*/ 1 w 1640"/>
                <a:gd name="T111" fmla="*/ 11 h 2572"/>
                <a:gd name="T112" fmla="*/ 1 w 1640"/>
                <a:gd name="T113" fmla="*/ 12 h 25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40"/>
                <a:gd name="T172" fmla="*/ 0 h 2572"/>
                <a:gd name="T173" fmla="*/ 1640 w 1640"/>
                <a:gd name="T174" fmla="*/ 2572 h 25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40" h="2572">
                  <a:moveTo>
                    <a:pt x="1580" y="1314"/>
                  </a:moveTo>
                  <a:lnTo>
                    <a:pt x="1580" y="1226"/>
                  </a:lnTo>
                  <a:lnTo>
                    <a:pt x="1640" y="1177"/>
                  </a:lnTo>
                  <a:lnTo>
                    <a:pt x="1637" y="0"/>
                  </a:lnTo>
                  <a:lnTo>
                    <a:pt x="209" y="826"/>
                  </a:lnTo>
                  <a:lnTo>
                    <a:pt x="209" y="1756"/>
                  </a:lnTo>
                  <a:lnTo>
                    <a:pt x="209" y="1767"/>
                  </a:lnTo>
                  <a:lnTo>
                    <a:pt x="207" y="1778"/>
                  </a:lnTo>
                  <a:lnTo>
                    <a:pt x="205" y="1789"/>
                  </a:lnTo>
                  <a:lnTo>
                    <a:pt x="203" y="1799"/>
                  </a:lnTo>
                  <a:lnTo>
                    <a:pt x="199" y="1808"/>
                  </a:lnTo>
                  <a:lnTo>
                    <a:pt x="196" y="1816"/>
                  </a:lnTo>
                  <a:lnTo>
                    <a:pt x="193" y="1824"/>
                  </a:lnTo>
                  <a:lnTo>
                    <a:pt x="188" y="1832"/>
                  </a:lnTo>
                  <a:lnTo>
                    <a:pt x="179" y="1844"/>
                  </a:lnTo>
                  <a:lnTo>
                    <a:pt x="169" y="1855"/>
                  </a:lnTo>
                  <a:lnTo>
                    <a:pt x="160" y="1862"/>
                  </a:lnTo>
                  <a:lnTo>
                    <a:pt x="152" y="1868"/>
                  </a:lnTo>
                  <a:lnTo>
                    <a:pt x="43" y="1940"/>
                  </a:lnTo>
                  <a:lnTo>
                    <a:pt x="33" y="1948"/>
                  </a:lnTo>
                  <a:lnTo>
                    <a:pt x="25" y="1957"/>
                  </a:lnTo>
                  <a:lnTo>
                    <a:pt x="17" y="1968"/>
                  </a:lnTo>
                  <a:lnTo>
                    <a:pt x="11" y="1980"/>
                  </a:lnTo>
                  <a:lnTo>
                    <a:pt x="6" y="1993"/>
                  </a:lnTo>
                  <a:lnTo>
                    <a:pt x="3" y="2007"/>
                  </a:lnTo>
                  <a:lnTo>
                    <a:pt x="2" y="2020"/>
                  </a:lnTo>
                  <a:lnTo>
                    <a:pt x="1" y="2033"/>
                  </a:lnTo>
                  <a:lnTo>
                    <a:pt x="0" y="2329"/>
                  </a:lnTo>
                  <a:lnTo>
                    <a:pt x="0" y="2337"/>
                  </a:lnTo>
                  <a:lnTo>
                    <a:pt x="3" y="2344"/>
                  </a:lnTo>
                  <a:lnTo>
                    <a:pt x="5" y="2347"/>
                  </a:lnTo>
                  <a:lnTo>
                    <a:pt x="8" y="2351"/>
                  </a:lnTo>
                  <a:lnTo>
                    <a:pt x="10" y="2353"/>
                  </a:lnTo>
                  <a:lnTo>
                    <a:pt x="13" y="2355"/>
                  </a:lnTo>
                  <a:lnTo>
                    <a:pt x="18" y="2356"/>
                  </a:lnTo>
                  <a:lnTo>
                    <a:pt x="21" y="2357"/>
                  </a:lnTo>
                  <a:lnTo>
                    <a:pt x="26" y="2357"/>
                  </a:lnTo>
                  <a:lnTo>
                    <a:pt x="31" y="2357"/>
                  </a:lnTo>
                  <a:lnTo>
                    <a:pt x="36" y="2357"/>
                  </a:lnTo>
                  <a:lnTo>
                    <a:pt x="42" y="2355"/>
                  </a:lnTo>
                  <a:lnTo>
                    <a:pt x="48" y="2353"/>
                  </a:lnTo>
                  <a:lnTo>
                    <a:pt x="54" y="2351"/>
                  </a:lnTo>
                  <a:lnTo>
                    <a:pt x="163" y="2294"/>
                  </a:lnTo>
                  <a:lnTo>
                    <a:pt x="169" y="2292"/>
                  </a:lnTo>
                  <a:lnTo>
                    <a:pt x="176" y="2290"/>
                  </a:lnTo>
                  <a:lnTo>
                    <a:pt x="184" y="2290"/>
                  </a:lnTo>
                  <a:lnTo>
                    <a:pt x="190" y="2292"/>
                  </a:lnTo>
                  <a:lnTo>
                    <a:pt x="197" y="2294"/>
                  </a:lnTo>
                  <a:lnTo>
                    <a:pt x="203" y="2299"/>
                  </a:lnTo>
                  <a:lnTo>
                    <a:pt x="204" y="2302"/>
                  </a:lnTo>
                  <a:lnTo>
                    <a:pt x="206" y="2305"/>
                  </a:lnTo>
                  <a:lnTo>
                    <a:pt x="207" y="2310"/>
                  </a:lnTo>
                  <a:lnTo>
                    <a:pt x="207" y="2314"/>
                  </a:lnTo>
                  <a:lnTo>
                    <a:pt x="207" y="2373"/>
                  </a:lnTo>
                  <a:lnTo>
                    <a:pt x="261" y="2345"/>
                  </a:lnTo>
                  <a:lnTo>
                    <a:pt x="259" y="2491"/>
                  </a:lnTo>
                  <a:lnTo>
                    <a:pt x="92" y="2572"/>
                  </a:lnTo>
                </a:path>
              </a:pathLst>
            </a:custGeom>
            <a:noFill/>
            <a:ln w="7938">
              <a:solidFill>
                <a:srgbClr val="1F1A17"/>
              </a:solidFill>
              <a:prstDash val="solid"/>
              <a:round/>
              <a:headEnd/>
              <a:tailEnd/>
            </a:ln>
          </p:spPr>
          <p:txBody>
            <a:bodyPr/>
            <a:lstStyle/>
            <a:p>
              <a:endParaRPr lang="en-US"/>
            </a:p>
          </p:txBody>
        </p:sp>
        <p:sp>
          <p:nvSpPr>
            <p:cNvPr id="52301" name="Freeform 5882"/>
            <p:cNvSpPr>
              <a:spLocks/>
            </p:cNvSpPr>
            <p:nvPr/>
          </p:nvSpPr>
          <p:spPr bwMode="auto">
            <a:xfrm>
              <a:off x="2675" y="1473"/>
              <a:ext cx="252" cy="528"/>
            </a:xfrm>
            <a:custGeom>
              <a:avLst/>
              <a:gdLst>
                <a:gd name="T0" fmla="*/ 7 w 1510"/>
                <a:gd name="T1" fmla="*/ 0 h 3166"/>
                <a:gd name="T2" fmla="*/ 7 w 1510"/>
                <a:gd name="T3" fmla="*/ 0 h 3166"/>
                <a:gd name="T4" fmla="*/ 6 w 1510"/>
                <a:gd name="T5" fmla="*/ 0 h 3166"/>
                <a:gd name="T6" fmla="*/ 7 w 1510"/>
                <a:gd name="T7" fmla="*/ 7 h 3166"/>
                <a:gd name="T8" fmla="*/ 0 w 1510"/>
                <a:gd name="T9" fmla="*/ 11 h 3166"/>
                <a:gd name="T10" fmla="*/ 0 w 1510"/>
                <a:gd name="T11" fmla="*/ 15 h 3166"/>
                <a:gd name="T12" fmla="*/ 0 w 1510"/>
                <a:gd name="T13" fmla="*/ 15 h 3166"/>
                <a:gd name="T14" fmla="*/ 0 60000 65536"/>
                <a:gd name="T15" fmla="*/ 0 60000 65536"/>
                <a:gd name="T16" fmla="*/ 0 60000 65536"/>
                <a:gd name="T17" fmla="*/ 0 60000 65536"/>
                <a:gd name="T18" fmla="*/ 0 60000 65536"/>
                <a:gd name="T19" fmla="*/ 0 60000 65536"/>
                <a:gd name="T20" fmla="*/ 0 60000 65536"/>
                <a:gd name="T21" fmla="*/ 0 w 1510"/>
                <a:gd name="T22" fmla="*/ 0 h 3166"/>
                <a:gd name="T23" fmla="*/ 1510 w 1510"/>
                <a:gd name="T24" fmla="*/ 3166 h 31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10" h="3166">
                  <a:moveTo>
                    <a:pt x="1510" y="27"/>
                  </a:moveTo>
                  <a:lnTo>
                    <a:pt x="1459" y="0"/>
                  </a:lnTo>
                  <a:lnTo>
                    <a:pt x="1376" y="45"/>
                  </a:lnTo>
                  <a:lnTo>
                    <a:pt x="1386" y="1494"/>
                  </a:lnTo>
                  <a:lnTo>
                    <a:pt x="27" y="2271"/>
                  </a:lnTo>
                  <a:lnTo>
                    <a:pt x="30" y="3145"/>
                  </a:lnTo>
                  <a:lnTo>
                    <a:pt x="0" y="3166"/>
                  </a:lnTo>
                </a:path>
              </a:pathLst>
            </a:custGeom>
            <a:noFill/>
            <a:ln w="7938">
              <a:solidFill>
                <a:srgbClr val="1F1A17"/>
              </a:solidFill>
              <a:prstDash val="solid"/>
              <a:round/>
              <a:headEnd/>
              <a:tailEnd/>
            </a:ln>
          </p:spPr>
          <p:txBody>
            <a:bodyPr/>
            <a:lstStyle/>
            <a:p>
              <a:endParaRPr lang="en-US"/>
            </a:p>
          </p:txBody>
        </p:sp>
        <p:sp>
          <p:nvSpPr>
            <p:cNvPr id="52302" name="Freeform 5883"/>
            <p:cNvSpPr>
              <a:spLocks/>
            </p:cNvSpPr>
            <p:nvPr/>
          </p:nvSpPr>
          <p:spPr bwMode="auto">
            <a:xfrm>
              <a:off x="2889" y="1408"/>
              <a:ext cx="34" cy="16"/>
            </a:xfrm>
            <a:custGeom>
              <a:avLst/>
              <a:gdLst>
                <a:gd name="T0" fmla="*/ 0 w 203"/>
                <a:gd name="T1" fmla="*/ 0 h 97"/>
                <a:gd name="T2" fmla="*/ 1 w 203"/>
                <a:gd name="T3" fmla="*/ 0 h 97"/>
                <a:gd name="T4" fmla="*/ 1 w 203"/>
                <a:gd name="T5" fmla="*/ 0 h 97"/>
                <a:gd name="T6" fmla="*/ 0 60000 65536"/>
                <a:gd name="T7" fmla="*/ 0 60000 65536"/>
                <a:gd name="T8" fmla="*/ 0 60000 65536"/>
                <a:gd name="T9" fmla="*/ 0 w 203"/>
                <a:gd name="T10" fmla="*/ 0 h 97"/>
                <a:gd name="T11" fmla="*/ 203 w 203"/>
                <a:gd name="T12" fmla="*/ 97 h 97"/>
              </a:gdLst>
              <a:ahLst/>
              <a:cxnLst>
                <a:cxn ang="T6">
                  <a:pos x="T0" y="T1"/>
                </a:cxn>
                <a:cxn ang="T7">
                  <a:pos x="T2" y="T3"/>
                </a:cxn>
                <a:cxn ang="T8">
                  <a:pos x="T4" y="T5"/>
                </a:cxn>
              </a:cxnLst>
              <a:rect l="T9" t="T10" r="T11" b="T12"/>
              <a:pathLst>
                <a:path w="203" h="97">
                  <a:moveTo>
                    <a:pt x="0" y="0"/>
                  </a:moveTo>
                  <a:lnTo>
                    <a:pt x="203" y="30"/>
                  </a:lnTo>
                  <a:lnTo>
                    <a:pt x="203" y="97"/>
                  </a:lnTo>
                </a:path>
              </a:pathLst>
            </a:custGeom>
            <a:noFill/>
            <a:ln w="7938">
              <a:solidFill>
                <a:srgbClr val="1F1A17"/>
              </a:solidFill>
              <a:prstDash val="solid"/>
              <a:round/>
              <a:headEnd/>
              <a:tailEnd/>
            </a:ln>
          </p:spPr>
          <p:txBody>
            <a:bodyPr/>
            <a:lstStyle/>
            <a:p>
              <a:endParaRPr lang="en-US"/>
            </a:p>
          </p:txBody>
        </p:sp>
        <p:sp>
          <p:nvSpPr>
            <p:cNvPr id="52303" name="Freeform 5884"/>
            <p:cNvSpPr>
              <a:spLocks/>
            </p:cNvSpPr>
            <p:nvPr/>
          </p:nvSpPr>
          <p:spPr bwMode="auto">
            <a:xfrm>
              <a:off x="3066" y="1308"/>
              <a:ext cx="9" cy="49"/>
            </a:xfrm>
            <a:custGeom>
              <a:avLst/>
              <a:gdLst>
                <a:gd name="T0" fmla="*/ 0 w 53"/>
                <a:gd name="T1" fmla="*/ 0 h 296"/>
                <a:gd name="T2" fmla="*/ 0 w 53"/>
                <a:gd name="T3" fmla="*/ 0 h 296"/>
                <a:gd name="T4" fmla="*/ 0 w 53"/>
                <a:gd name="T5" fmla="*/ 1 h 296"/>
                <a:gd name="T6" fmla="*/ 0 60000 65536"/>
                <a:gd name="T7" fmla="*/ 0 60000 65536"/>
                <a:gd name="T8" fmla="*/ 0 60000 65536"/>
                <a:gd name="T9" fmla="*/ 0 w 53"/>
                <a:gd name="T10" fmla="*/ 0 h 296"/>
                <a:gd name="T11" fmla="*/ 53 w 53"/>
                <a:gd name="T12" fmla="*/ 296 h 296"/>
              </a:gdLst>
              <a:ahLst/>
              <a:cxnLst>
                <a:cxn ang="T6">
                  <a:pos x="T0" y="T1"/>
                </a:cxn>
                <a:cxn ang="T7">
                  <a:pos x="T2" y="T3"/>
                </a:cxn>
                <a:cxn ang="T8">
                  <a:pos x="T4" y="T5"/>
                </a:cxn>
              </a:cxnLst>
              <a:rect l="T9" t="T10" r="T11" b="T12"/>
              <a:pathLst>
                <a:path w="53" h="296">
                  <a:moveTo>
                    <a:pt x="0" y="0"/>
                  </a:moveTo>
                  <a:lnTo>
                    <a:pt x="52" y="119"/>
                  </a:lnTo>
                  <a:lnTo>
                    <a:pt x="53" y="296"/>
                  </a:lnTo>
                </a:path>
              </a:pathLst>
            </a:custGeom>
            <a:noFill/>
            <a:ln w="7938">
              <a:solidFill>
                <a:srgbClr val="1F1A17"/>
              </a:solidFill>
              <a:prstDash val="solid"/>
              <a:round/>
              <a:headEnd/>
              <a:tailEnd/>
            </a:ln>
          </p:spPr>
          <p:txBody>
            <a:bodyPr/>
            <a:lstStyle/>
            <a:p>
              <a:endParaRPr lang="en-US"/>
            </a:p>
          </p:txBody>
        </p:sp>
        <p:sp>
          <p:nvSpPr>
            <p:cNvPr id="52304" name="Line 5885"/>
            <p:cNvSpPr>
              <a:spLocks noChangeShapeType="1"/>
            </p:cNvSpPr>
            <p:nvPr/>
          </p:nvSpPr>
          <p:spPr bwMode="auto">
            <a:xfrm>
              <a:off x="3013" y="1341"/>
              <a:ext cx="34" cy="4"/>
            </a:xfrm>
            <a:prstGeom prst="line">
              <a:avLst/>
            </a:prstGeom>
            <a:noFill/>
            <a:ln w="7938">
              <a:solidFill>
                <a:srgbClr val="1F1A17"/>
              </a:solidFill>
              <a:round/>
              <a:headEnd/>
              <a:tailEnd/>
            </a:ln>
          </p:spPr>
          <p:txBody>
            <a:bodyPr/>
            <a:lstStyle/>
            <a:p>
              <a:endParaRPr lang="en-US"/>
            </a:p>
          </p:txBody>
        </p:sp>
        <p:sp>
          <p:nvSpPr>
            <p:cNvPr id="52305" name="Line 5886"/>
            <p:cNvSpPr>
              <a:spLocks noChangeShapeType="1"/>
            </p:cNvSpPr>
            <p:nvPr/>
          </p:nvSpPr>
          <p:spPr bwMode="auto">
            <a:xfrm>
              <a:off x="3376" y="1597"/>
              <a:ext cx="0" cy="22"/>
            </a:xfrm>
            <a:prstGeom prst="line">
              <a:avLst/>
            </a:prstGeom>
            <a:noFill/>
            <a:ln w="7938">
              <a:solidFill>
                <a:srgbClr val="1F1A17"/>
              </a:solidFill>
              <a:round/>
              <a:headEnd/>
              <a:tailEnd/>
            </a:ln>
          </p:spPr>
          <p:txBody>
            <a:bodyPr/>
            <a:lstStyle/>
            <a:p>
              <a:endParaRPr lang="en-US"/>
            </a:p>
          </p:txBody>
        </p:sp>
        <p:sp>
          <p:nvSpPr>
            <p:cNvPr id="52306" name="Freeform 5887"/>
            <p:cNvSpPr>
              <a:spLocks/>
            </p:cNvSpPr>
            <p:nvPr/>
          </p:nvSpPr>
          <p:spPr bwMode="auto">
            <a:xfrm>
              <a:off x="3085" y="1353"/>
              <a:ext cx="291" cy="489"/>
            </a:xfrm>
            <a:custGeom>
              <a:avLst/>
              <a:gdLst>
                <a:gd name="T0" fmla="*/ 1 w 1744"/>
                <a:gd name="T1" fmla="*/ 14 h 2929"/>
                <a:gd name="T2" fmla="*/ 1 w 1744"/>
                <a:gd name="T3" fmla="*/ 14 h 2929"/>
                <a:gd name="T4" fmla="*/ 1 w 1744"/>
                <a:gd name="T5" fmla="*/ 14 h 2929"/>
                <a:gd name="T6" fmla="*/ 1 w 1744"/>
                <a:gd name="T7" fmla="*/ 14 h 2929"/>
                <a:gd name="T8" fmla="*/ 0 w 1744"/>
                <a:gd name="T9" fmla="*/ 14 h 2929"/>
                <a:gd name="T10" fmla="*/ 0 w 1744"/>
                <a:gd name="T11" fmla="*/ 14 h 2929"/>
                <a:gd name="T12" fmla="*/ 0 w 1744"/>
                <a:gd name="T13" fmla="*/ 14 h 2929"/>
                <a:gd name="T14" fmla="*/ 0 w 1744"/>
                <a:gd name="T15" fmla="*/ 14 h 2929"/>
                <a:gd name="T16" fmla="*/ 0 w 1744"/>
                <a:gd name="T17" fmla="*/ 14 h 2929"/>
                <a:gd name="T18" fmla="*/ 0 w 1744"/>
                <a:gd name="T19" fmla="*/ 14 h 2929"/>
                <a:gd name="T20" fmla="*/ 0 w 1744"/>
                <a:gd name="T21" fmla="*/ 14 h 2929"/>
                <a:gd name="T22" fmla="*/ 0 w 1744"/>
                <a:gd name="T23" fmla="*/ 14 h 2929"/>
                <a:gd name="T24" fmla="*/ 0 w 1744"/>
                <a:gd name="T25" fmla="*/ 13 h 2929"/>
                <a:gd name="T26" fmla="*/ 0 w 1744"/>
                <a:gd name="T27" fmla="*/ 13 h 2929"/>
                <a:gd name="T28" fmla="*/ 0 w 1744"/>
                <a:gd name="T29" fmla="*/ 13 h 2929"/>
                <a:gd name="T30" fmla="*/ 0 w 1744"/>
                <a:gd name="T31" fmla="*/ 13 h 2929"/>
                <a:gd name="T32" fmla="*/ 0 w 1744"/>
                <a:gd name="T33" fmla="*/ 13 h 2929"/>
                <a:gd name="T34" fmla="*/ 0 w 1744"/>
                <a:gd name="T35" fmla="*/ 7 h 2929"/>
                <a:gd name="T36" fmla="*/ 1 w 1744"/>
                <a:gd name="T37" fmla="*/ 0 h 2929"/>
                <a:gd name="T38" fmla="*/ 1 w 1744"/>
                <a:gd name="T39" fmla="*/ 0 h 2929"/>
                <a:gd name="T40" fmla="*/ 1 w 1744"/>
                <a:gd name="T41" fmla="*/ 0 h 2929"/>
                <a:gd name="T42" fmla="*/ 2 w 1744"/>
                <a:gd name="T43" fmla="*/ 0 h 2929"/>
                <a:gd name="T44" fmla="*/ 2 w 1744"/>
                <a:gd name="T45" fmla="*/ 7 h 2929"/>
                <a:gd name="T46" fmla="*/ 8 w 1744"/>
                <a:gd name="T47" fmla="*/ 3 h 2929"/>
                <a:gd name="T48" fmla="*/ 8 w 1744"/>
                <a:gd name="T49" fmla="*/ 4 h 2929"/>
                <a:gd name="T50" fmla="*/ 8 w 1744"/>
                <a:gd name="T51" fmla="*/ 4 h 2929"/>
                <a:gd name="T52" fmla="*/ 8 w 1744"/>
                <a:gd name="T53" fmla="*/ 4 h 29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44"/>
                <a:gd name="T82" fmla="*/ 0 h 2929"/>
                <a:gd name="T83" fmla="*/ 1744 w 1744"/>
                <a:gd name="T84" fmla="*/ 2929 h 292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44" h="2929">
                  <a:moveTo>
                    <a:pt x="134" y="2915"/>
                  </a:moveTo>
                  <a:lnTo>
                    <a:pt x="122" y="2921"/>
                  </a:lnTo>
                  <a:lnTo>
                    <a:pt x="110" y="2926"/>
                  </a:lnTo>
                  <a:lnTo>
                    <a:pt x="99" y="2928"/>
                  </a:lnTo>
                  <a:lnTo>
                    <a:pt x="86" y="2929"/>
                  </a:lnTo>
                  <a:lnTo>
                    <a:pt x="75" y="2929"/>
                  </a:lnTo>
                  <a:lnTo>
                    <a:pt x="63" y="2927"/>
                  </a:lnTo>
                  <a:lnTo>
                    <a:pt x="53" y="2924"/>
                  </a:lnTo>
                  <a:lnTo>
                    <a:pt x="43" y="2918"/>
                  </a:lnTo>
                  <a:lnTo>
                    <a:pt x="34" y="2912"/>
                  </a:lnTo>
                  <a:lnTo>
                    <a:pt x="26" y="2905"/>
                  </a:lnTo>
                  <a:lnTo>
                    <a:pt x="18" y="2898"/>
                  </a:lnTo>
                  <a:lnTo>
                    <a:pt x="12" y="2888"/>
                  </a:lnTo>
                  <a:lnTo>
                    <a:pt x="7" y="2879"/>
                  </a:lnTo>
                  <a:lnTo>
                    <a:pt x="3" y="2869"/>
                  </a:lnTo>
                  <a:lnTo>
                    <a:pt x="1" y="2859"/>
                  </a:lnTo>
                  <a:lnTo>
                    <a:pt x="0" y="2848"/>
                  </a:lnTo>
                  <a:lnTo>
                    <a:pt x="2" y="1567"/>
                  </a:lnTo>
                  <a:lnTo>
                    <a:pt x="152" y="59"/>
                  </a:lnTo>
                  <a:lnTo>
                    <a:pt x="227" y="15"/>
                  </a:lnTo>
                  <a:lnTo>
                    <a:pt x="264" y="38"/>
                  </a:lnTo>
                  <a:lnTo>
                    <a:pt x="327" y="0"/>
                  </a:lnTo>
                  <a:lnTo>
                    <a:pt x="331" y="1457"/>
                  </a:lnTo>
                  <a:lnTo>
                    <a:pt x="1690" y="664"/>
                  </a:lnTo>
                  <a:lnTo>
                    <a:pt x="1693" y="824"/>
                  </a:lnTo>
                  <a:lnTo>
                    <a:pt x="1744" y="792"/>
                  </a:lnTo>
                  <a:lnTo>
                    <a:pt x="1744" y="944"/>
                  </a:lnTo>
                </a:path>
              </a:pathLst>
            </a:custGeom>
            <a:noFill/>
            <a:ln w="7938">
              <a:solidFill>
                <a:srgbClr val="1F1A17"/>
              </a:solidFill>
              <a:prstDash val="solid"/>
              <a:round/>
              <a:headEnd/>
              <a:tailEnd/>
            </a:ln>
          </p:spPr>
          <p:txBody>
            <a:bodyPr/>
            <a:lstStyle/>
            <a:p>
              <a:endParaRPr lang="en-US"/>
            </a:p>
          </p:txBody>
        </p:sp>
        <p:sp>
          <p:nvSpPr>
            <p:cNvPr id="52307" name="Freeform 5888"/>
            <p:cNvSpPr>
              <a:spLocks/>
            </p:cNvSpPr>
            <p:nvPr/>
          </p:nvSpPr>
          <p:spPr bwMode="auto">
            <a:xfrm>
              <a:off x="3046" y="1394"/>
              <a:ext cx="51" cy="506"/>
            </a:xfrm>
            <a:custGeom>
              <a:avLst/>
              <a:gdLst>
                <a:gd name="T0" fmla="*/ 0 w 302"/>
                <a:gd name="T1" fmla="*/ 0 h 3033"/>
                <a:gd name="T2" fmla="*/ 0 w 302"/>
                <a:gd name="T3" fmla="*/ 7 h 3033"/>
                <a:gd name="T4" fmla="*/ 0 w 302"/>
                <a:gd name="T5" fmla="*/ 14 h 3033"/>
                <a:gd name="T6" fmla="*/ 2 w 302"/>
                <a:gd name="T7" fmla="*/ 13 h 3033"/>
                <a:gd name="T8" fmla="*/ 0 60000 65536"/>
                <a:gd name="T9" fmla="*/ 0 60000 65536"/>
                <a:gd name="T10" fmla="*/ 0 60000 65536"/>
                <a:gd name="T11" fmla="*/ 0 60000 65536"/>
                <a:gd name="T12" fmla="*/ 0 w 302"/>
                <a:gd name="T13" fmla="*/ 0 h 3033"/>
                <a:gd name="T14" fmla="*/ 302 w 302"/>
                <a:gd name="T15" fmla="*/ 3033 h 3033"/>
              </a:gdLst>
              <a:ahLst/>
              <a:cxnLst>
                <a:cxn ang="T8">
                  <a:pos x="T0" y="T1"/>
                </a:cxn>
                <a:cxn ang="T9">
                  <a:pos x="T2" y="T3"/>
                </a:cxn>
                <a:cxn ang="T10">
                  <a:pos x="T4" y="T5"/>
                </a:cxn>
                <a:cxn ang="T11">
                  <a:pos x="T6" y="T7"/>
                </a:cxn>
              </a:cxnLst>
              <a:rect l="T12" t="T13" r="T14" b="T15"/>
              <a:pathLst>
                <a:path w="302" h="3033">
                  <a:moveTo>
                    <a:pt x="63" y="0"/>
                  </a:moveTo>
                  <a:lnTo>
                    <a:pt x="0" y="1470"/>
                  </a:lnTo>
                  <a:lnTo>
                    <a:pt x="0" y="3033"/>
                  </a:lnTo>
                  <a:lnTo>
                    <a:pt x="302" y="2858"/>
                  </a:lnTo>
                </a:path>
              </a:pathLst>
            </a:custGeom>
            <a:noFill/>
            <a:ln w="7938">
              <a:solidFill>
                <a:srgbClr val="1F1A17"/>
              </a:solidFill>
              <a:prstDash val="solid"/>
              <a:round/>
              <a:headEnd/>
              <a:tailEnd/>
            </a:ln>
          </p:spPr>
          <p:txBody>
            <a:bodyPr/>
            <a:lstStyle/>
            <a:p>
              <a:endParaRPr lang="en-US"/>
            </a:p>
          </p:txBody>
        </p:sp>
        <p:sp>
          <p:nvSpPr>
            <p:cNvPr id="52308" name="Freeform 5889"/>
            <p:cNvSpPr>
              <a:spLocks/>
            </p:cNvSpPr>
            <p:nvPr/>
          </p:nvSpPr>
          <p:spPr bwMode="auto">
            <a:xfrm>
              <a:off x="3033" y="1394"/>
              <a:ext cx="24" cy="77"/>
            </a:xfrm>
            <a:custGeom>
              <a:avLst/>
              <a:gdLst>
                <a:gd name="T0" fmla="*/ 0 w 146"/>
                <a:gd name="T1" fmla="*/ 2 h 457"/>
                <a:gd name="T2" fmla="*/ 0 w 146"/>
                <a:gd name="T3" fmla="*/ 0 h 457"/>
                <a:gd name="T4" fmla="*/ 1 w 146"/>
                <a:gd name="T5" fmla="*/ 0 h 457"/>
                <a:gd name="T6" fmla="*/ 0 60000 65536"/>
                <a:gd name="T7" fmla="*/ 0 60000 65536"/>
                <a:gd name="T8" fmla="*/ 0 60000 65536"/>
                <a:gd name="T9" fmla="*/ 0 w 146"/>
                <a:gd name="T10" fmla="*/ 0 h 457"/>
                <a:gd name="T11" fmla="*/ 146 w 146"/>
                <a:gd name="T12" fmla="*/ 457 h 457"/>
              </a:gdLst>
              <a:ahLst/>
              <a:cxnLst>
                <a:cxn ang="T6">
                  <a:pos x="T0" y="T1"/>
                </a:cxn>
                <a:cxn ang="T7">
                  <a:pos x="T2" y="T3"/>
                </a:cxn>
                <a:cxn ang="T8">
                  <a:pos x="T4" y="T5"/>
                </a:cxn>
              </a:cxnLst>
              <a:rect l="T9" t="T10" r="T11" b="T12"/>
              <a:pathLst>
                <a:path w="146" h="457">
                  <a:moveTo>
                    <a:pt x="0" y="457"/>
                  </a:moveTo>
                  <a:lnTo>
                    <a:pt x="2" y="84"/>
                  </a:lnTo>
                  <a:lnTo>
                    <a:pt x="146" y="0"/>
                  </a:lnTo>
                </a:path>
              </a:pathLst>
            </a:custGeom>
            <a:noFill/>
            <a:ln w="7938">
              <a:solidFill>
                <a:srgbClr val="1F1A17"/>
              </a:solidFill>
              <a:prstDash val="solid"/>
              <a:round/>
              <a:headEnd/>
              <a:tailEnd/>
            </a:ln>
          </p:spPr>
          <p:txBody>
            <a:bodyPr/>
            <a:lstStyle/>
            <a:p>
              <a:endParaRPr lang="en-US"/>
            </a:p>
          </p:txBody>
        </p:sp>
        <p:sp>
          <p:nvSpPr>
            <p:cNvPr id="52309" name="Line 5890"/>
            <p:cNvSpPr>
              <a:spLocks noChangeShapeType="1"/>
            </p:cNvSpPr>
            <p:nvPr/>
          </p:nvSpPr>
          <p:spPr bwMode="auto">
            <a:xfrm flipV="1">
              <a:off x="3360" y="1620"/>
              <a:ext cx="16" cy="9"/>
            </a:xfrm>
            <a:prstGeom prst="line">
              <a:avLst/>
            </a:prstGeom>
            <a:noFill/>
            <a:ln w="7938">
              <a:solidFill>
                <a:srgbClr val="1F1A17"/>
              </a:solidFill>
              <a:round/>
              <a:headEnd/>
              <a:tailEnd/>
            </a:ln>
          </p:spPr>
          <p:txBody>
            <a:bodyPr/>
            <a:lstStyle/>
            <a:p>
              <a:endParaRPr lang="en-US"/>
            </a:p>
          </p:txBody>
        </p:sp>
        <p:sp>
          <p:nvSpPr>
            <p:cNvPr id="52310" name="Line 5891"/>
            <p:cNvSpPr>
              <a:spLocks noChangeShapeType="1"/>
            </p:cNvSpPr>
            <p:nvPr/>
          </p:nvSpPr>
          <p:spPr bwMode="auto">
            <a:xfrm>
              <a:off x="3360" y="1478"/>
              <a:ext cx="0" cy="151"/>
            </a:xfrm>
            <a:prstGeom prst="line">
              <a:avLst/>
            </a:prstGeom>
            <a:noFill/>
            <a:ln w="7938">
              <a:solidFill>
                <a:srgbClr val="1F1A17"/>
              </a:solidFill>
              <a:round/>
              <a:headEnd/>
              <a:tailEnd/>
            </a:ln>
          </p:spPr>
          <p:txBody>
            <a:bodyPr/>
            <a:lstStyle/>
            <a:p>
              <a:endParaRPr lang="en-US"/>
            </a:p>
          </p:txBody>
        </p:sp>
        <p:sp>
          <p:nvSpPr>
            <p:cNvPr id="52311" name="Line 5892"/>
            <p:cNvSpPr>
              <a:spLocks noChangeShapeType="1"/>
            </p:cNvSpPr>
            <p:nvPr/>
          </p:nvSpPr>
          <p:spPr bwMode="auto">
            <a:xfrm flipV="1">
              <a:off x="3130" y="1478"/>
              <a:ext cx="230" cy="135"/>
            </a:xfrm>
            <a:prstGeom prst="line">
              <a:avLst/>
            </a:prstGeom>
            <a:noFill/>
            <a:ln w="7938">
              <a:solidFill>
                <a:srgbClr val="1F1A17"/>
              </a:solidFill>
              <a:round/>
              <a:headEnd/>
              <a:tailEnd/>
            </a:ln>
          </p:spPr>
          <p:txBody>
            <a:bodyPr/>
            <a:lstStyle/>
            <a:p>
              <a:endParaRPr lang="en-US"/>
            </a:p>
          </p:txBody>
        </p:sp>
        <p:sp>
          <p:nvSpPr>
            <p:cNvPr id="52312" name="Line 5893"/>
            <p:cNvSpPr>
              <a:spLocks noChangeShapeType="1"/>
            </p:cNvSpPr>
            <p:nvPr/>
          </p:nvSpPr>
          <p:spPr bwMode="auto">
            <a:xfrm>
              <a:off x="3130" y="1360"/>
              <a:ext cx="0" cy="253"/>
            </a:xfrm>
            <a:prstGeom prst="line">
              <a:avLst/>
            </a:prstGeom>
            <a:noFill/>
            <a:ln w="7938">
              <a:solidFill>
                <a:srgbClr val="1F1A17"/>
              </a:solidFill>
              <a:round/>
              <a:headEnd/>
              <a:tailEnd/>
            </a:ln>
          </p:spPr>
          <p:txBody>
            <a:bodyPr/>
            <a:lstStyle/>
            <a:p>
              <a:endParaRPr lang="en-US"/>
            </a:p>
          </p:txBody>
        </p:sp>
        <p:sp>
          <p:nvSpPr>
            <p:cNvPr id="52313" name="Freeform 5894"/>
            <p:cNvSpPr>
              <a:spLocks/>
            </p:cNvSpPr>
            <p:nvPr/>
          </p:nvSpPr>
          <p:spPr bwMode="auto">
            <a:xfrm>
              <a:off x="3354" y="1482"/>
              <a:ext cx="7" cy="147"/>
            </a:xfrm>
            <a:custGeom>
              <a:avLst/>
              <a:gdLst>
                <a:gd name="T0" fmla="*/ 0 w 46"/>
                <a:gd name="T1" fmla="*/ 0 h 883"/>
                <a:gd name="T2" fmla="*/ 0 w 46"/>
                <a:gd name="T3" fmla="*/ 4 h 883"/>
                <a:gd name="T4" fmla="*/ 0 w 46"/>
                <a:gd name="T5" fmla="*/ 4 h 883"/>
                <a:gd name="T6" fmla="*/ 0 60000 65536"/>
                <a:gd name="T7" fmla="*/ 0 60000 65536"/>
                <a:gd name="T8" fmla="*/ 0 60000 65536"/>
                <a:gd name="T9" fmla="*/ 0 w 46"/>
                <a:gd name="T10" fmla="*/ 0 h 883"/>
                <a:gd name="T11" fmla="*/ 46 w 46"/>
                <a:gd name="T12" fmla="*/ 883 h 883"/>
              </a:gdLst>
              <a:ahLst/>
              <a:cxnLst>
                <a:cxn ang="T6">
                  <a:pos x="T0" y="T1"/>
                </a:cxn>
                <a:cxn ang="T7">
                  <a:pos x="T2" y="T3"/>
                </a:cxn>
                <a:cxn ang="T8">
                  <a:pos x="T4" y="T5"/>
                </a:cxn>
              </a:cxnLst>
              <a:rect l="T9" t="T10" r="T11" b="T12"/>
              <a:pathLst>
                <a:path w="46" h="883">
                  <a:moveTo>
                    <a:pt x="0" y="0"/>
                  </a:moveTo>
                  <a:lnTo>
                    <a:pt x="1" y="860"/>
                  </a:lnTo>
                  <a:lnTo>
                    <a:pt x="46" y="883"/>
                  </a:lnTo>
                </a:path>
              </a:pathLst>
            </a:custGeom>
            <a:noFill/>
            <a:ln w="7938">
              <a:solidFill>
                <a:srgbClr val="1F1A17"/>
              </a:solidFill>
              <a:prstDash val="solid"/>
              <a:round/>
              <a:headEnd/>
              <a:tailEnd/>
            </a:ln>
          </p:spPr>
          <p:txBody>
            <a:bodyPr/>
            <a:lstStyle/>
            <a:p>
              <a:endParaRPr lang="en-US"/>
            </a:p>
          </p:txBody>
        </p:sp>
        <p:sp>
          <p:nvSpPr>
            <p:cNvPr id="52314" name="Freeform 5895"/>
            <p:cNvSpPr>
              <a:spLocks/>
            </p:cNvSpPr>
            <p:nvPr/>
          </p:nvSpPr>
          <p:spPr bwMode="auto">
            <a:xfrm>
              <a:off x="3123" y="1357"/>
              <a:ext cx="8" cy="256"/>
            </a:xfrm>
            <a:custGeom>
              <a:avLst/>
              <a:gdLst>
                <a:gd name="T0" fmla="*/ 0 w 45"/>
                <a:gd name="T1" fmla="*/ 0 h 1539"/>
                <a:gd name="T2" fmla="*/ 0 w 45"/>
                <a:gd name="T3" fmla="*/ 7 h 1539"/>
                <a:gd name="T4" fmla="*/ 0 w 45"/>
                <a:gd name="T5" fmla="*/ 7 h 1539"/>
                <a:gd name="T6" fmla="*/ 0 60000 65536"/>
                <a:gd name="T7" fmla="*/ 0 60000 65536"/>
                <a:gd name="T8" fmla="*/ 0 60000 65536"/>
                <a:gd name="T9" fmla="*/ 0 w 45"/>
                <a:gd name="T10" fmla="*/ 0 h 1539"/>
                <a:gd name="T11" fmla="*/ 45 w 45"/>
                <a:gd name="T12" fmla="*/ 1539 h 1539"/>
              </a:gdLst>
              <a:ahLst/>
              <a:cxnLst>
                <a:cxn ang="T6">
                  <a:pos x="T0" y="T1"/>
                </a:cxn>
                <a:cxn ang="T7">
                  <a:pos x="T2" y="T3"/>
                </a:cxn>
                <a:cxn ang="T8">
                  <a:pos x="T4" y="T5"/>
                </a:cxn>
              </a:cxnLst>
              <a:rect l="T9" t="T10" r="T11" b="T12"/>
              <a:pathLst>
                <a:path w="45" h="1539">
                  <a:moveTo>
                    <a:pt x="0" y="0"/>
                  </a:moveTo>
                  <a:lnTo>
                    <a:pt x="4" y="1517"/>
                  </a:lnTo>
                  <a:lnTo>
                    <a:pt x="45" y="1539"/>
                  </a:lnTo>
                </a:path>
              </a:pathLst>
            </a:custGeom>
            <a:noFill/>
            <a:ln w="7938">
              <a:solidFill>
                <a:srgbClr val="1F1A17"/>
              </a:solidFill>
              <a:prstDash val="solid"/>
              <a:round/>
              <a:headEnd/>
              <a:tailEnd/>
            </a:ln>
          </p:spPr>
          <p:txBody>
            <a:bodyPr/>
            <a:lstStyle/>
            <a:p>
              <a:endParaRPr lang="en-US"/>
            </a:p>
          </p:txBody>
        </p:sp>
        <p:sp>
          <p:nvSpPr>
            <p:cNvPr id="52315" name="Line 5896"/>
            <p:cNvSpPr>
              <a:spLocks noChangeShapeType="1"/>
            </p:cNvSpPr>
            <p:nvPr/>
          </p:nvSpPr>
          <p:spPr bwMode="auto">
            <a:xfrm flipH="1" flipV="1">
              <a:off x="2906" y="1722"/>
              <a:ext cx="8" cy="5"/>
            </a:xfrm>
            <a:prstGeom prst="line">
              <a:avLst/>
            </a:prstGeom>
            <a:noFill/>
            <a:ln w="7938">
              <a:solidFill>
                <a:srgbClr val="1F1A17"/>
              </a:solidFill>
              <a:round/>
              <a:headEnd/>
              <a:tailEnd/>
            </a:ln>
          </p:spPr>
          <p:txBody>
            <a:bodyPr/>
            <a:lstStyle/>
            <a:p>
              <a:endParaRPr lang="en-US"/>
            </a:p>
          </p:txBody>
        </p:sp>
        <p:sp>
          <p:nvSpPr>
            <p:cNvPr id="52316" name="Line 5897"/>
            <p:cNvSpPr>
              <a:spLocks noChangeShapeType="1"/>
            </p:cNvSpPr>
            <p:nvPr/>
          </p:nvSpPr>
          <p:spPr bwMode="auto">
            <a:xfrm flipH="1" flipV="1">
              <a:off x="2905" y="1481"/>
              <a:ext cx="8" cy="4"/>
            </a:xfrm>
            <a:prstGeom prst="line">
              <a:avLst/>
            </a:prstGeom>
            <a:noFill/>
            <a:ln w="7938">
              <a:solidFill>
                <a:srgbClr val="1F1A17"/>
              </a:solidFill>
              <a:round/>
              <a:headEnd/>
              <a:tailEnd/>
            </a:ln>
          </p:spPr>
          <p:txBody>
            <a:bodyPr/>
            <a:lstStyle/>
            <a:p>
              <a:endParaRPr lang="en-US"/>
            </a:p>
          </p:txBody>
        </p:sp>
        <p:sp>
          <p:nvSpPr>
            <p:cNvPr id="52317" name="Line 5898"/>
            <p:cNvSpPr>
              <a:spLocks noChangeShapeType="1"/>
            </p:cNvSpPr>
            <p:nvPr/>
          </p:nvSpPr>
          <p:spPr bwMode="auto">
            <a:xfrm flipH="1" flipV="1">
              <a:off x="2680" y="1851"/>
              <a:ext cx="9" cy="5"/>
            </a:xfrm>
            <a:prstGeom prst="line">
              <a:avLst/>
            </a:prstGeom>
            <a:noFill/>
            <a:ln w="7938">
              <a:solidFill>
                <a:srgbClr val="1F1A17"/>
              </a:solidFill>
              <a:round/>
              <a:headEnd/>
              <a:tailEnd/>
            </a:ln>
          </p:spPr>
          <p:txBody>
            <a:bodyPr/>
            <a:lstStyle/>
            <a:p>
              <a:endParaRPr lang="en-US"/>
            </a:p>
          </p:txBody>
        </p:sp>
        <p:sp>
          <p:nvSpPr>
            <p:cNvPr id="52318" name="Freeform 5899"/>
            <p:cNvSpPr>
              <a:spLocks/>
            </p:cNvSpPr>
            <p:nvPr/>
          </p:nvSpPr>
          <p:spPr bwMode="auto">
            <a:xfrm>
              <a:off x="2926" y="1930"/>
              <a:ext cx="71" cy="84"/>
            </a:xfrm>
            <a:custGeom>
              <a:avLst/>
              <a:gdLst>
                <a:gd name="T0" fmla="*/ 2 w 421"/>
                <a:gd name="T1" fmla="*/ 0 h 500"/>
                <a:gd name="T2" fmla="*/ 0 w 421"/>
                <a:gd name="T3" fmla="*/ 1 h 500"/>
                <a:gd name="T4" fmla="*/ 0 w 421"/>
                <a:gd name="T5" fmla="*/ 2 h 500"/>
                <a:gd name="T6" fmla="*/ 0 w 421"/>
                <a:gd name="T7" fmla="*/ 2 h 500"/>
                <a:gd name="T8" fmla="*/ 0 w 421"/>
                <a:gd name="T9" fmla="*/ 2 h 500"/>
                <a:gd name="T10" fmla="*/ 0 60000 65536"/>
                <a:gd name="T11" fmla="*/ 0 60000 65536"/>
                <a:gd name="T12" fmla="*/ 0 60000 65536"/>
                <a:gd name="T13" fmla="*/ 0 60000 65536"/>
                <a:gd name="T14" fmla="*/ 0 60000 65536"/>
                <a:gd name="T15" fmla="*/ 0 w 421"/>
                <a:gd name="T16" fmla="*/ 0 h 500"/>
                <a:gd name="T17" fmla="*/ 421 w 421"/>
                <a:gd name="T18" fmla="*/ 500 h 500"/>
              </a:gdLst>
              <a:ahLst/>
              <a:cxnLst>
                <a:cxn ang="T10">
                  <a:pos x="T0" y="T1"/>
                </a:cxn>
                <a:cxn ang="T11">
                  <a:pos x="T2" y="T3"/>
                </a:cxn>
                <a:cxn ang="T12">
                  <a:pos x="T4" y="T5"/>
                </a:cxn>
                <a:cxn ang="T13">
                  <a:pos x="T6" y="T7"/>
                </a:cxn>
                <a:cxn ang="T14">
                  <a:pos x="T8" y="T9"/>
                </a:cxn>
              </a:cxnLst>
              <a:rect l="T15" t="T16" r="T17" b="T18"/>
              <a:pathLst>
                <a:path w="421" h="500">
                  <a:moveTo>
                    <a:pt x="421" y="0"/>
                  </a:moveTo>
                  <a:lnTo>
                    <a:pt x="72" y="211"/>
                  </a:lnTo>
                  <a:lnTo>
                    <a:pt x="75" y="303"/>
                  </a:lnTo>
                  <a:lnTo>
                    <a:pt x="0" y="346"/>
                  </a:lnTo>
                  <a:lnTo>
                    <a:pt x="0" y="500"/>
                  </a:lnTo>
                </a:path>
              </a:pathLst>
            </a:custGeom>
            <a:noFill/>
            <a:ln w="7938">
              <a:solidFill>
                <a:srgbClr val="1F1A17"/>
              </a:solidFill>
              <a:prstDash val="solid"/>
              <a:round/>
              <a:headEnd/>
              <a:tailEnd/>
            </a:ln>
          </p:spPr>
          <p:txBody>
            <a:bodyPr/>
            <a:lstStyle/>
            <a:p>
              <a:endParaRPr lang="en-US"/>
            </a:p>
          </p:txBody>
        </p:sp>
        <p:sp>
          <p:nvSpPr>
            <p:cNvPr id="52319" name="Line 5900"/>
            <p:cNvSpPr>
              <a:spLocks noChangeShapeType="1"/>
            </p:cNvSpPr>
            <p:nvPr/>
          </p:nvSpPr>
          <p:spPr bwMode="auto">
            <a:xfrm flipH="1" flipV="1">
              <a:off x="2680" y="1997"/>
              <a:ext cx="8" cy="5"/>
            </a:xfrm>
            <a:prstGeom prst="line">
              <a:avLst/>
            </a:prstGeom>
            <a:noFill/>
            <a:ln w="7938">
              <a:solidFill>
                <a:srgbClr val="1F1A17"/>
              </a:solidFill>
              <a:round/>
              <a:headEnd/>
              <a:tailEnd/>
            </a:ln>
          </p:spPr>
          <p:txBody>
            <a:bodyPr/>
            <a:lstStyle/>
            <a:p>
              <a:endParaRPr lang="en-US"/>
            </a:p>
          </p:txBody>
        </p:sp>
        <p:sp>
          <p:nvSpPr>
            <p:cNvPr id="52320" name="Line 5901"/>
            <p:cNvSpPr>
              <a:spLocks noChangeShapeType="1"/>
            </p:cNvSpPr>
            <p:nvPr/>
          </p:nvSpPr>
          <p:spPr bwMode="auto">
            <a:xfrm>
              <a:off x="2906" y="1762"/>
              <a:ext cx="0" cy="88"/>
            </a:xfrm>
            <a:prstGeom prst="line">
              <a:avLst/>
            </a:prstGeom>
            <a:noFill/>
            <a:ln w="7938">
              <a:solidFill>
                <a:srgbClr val="1F1A17"/>
              </a:solidFill>
              <a:round/>
              <a:headEnd/>
              <a:tailEnd/>
            </a:ln>
          </p:spPr>
          <p:txBody>
            <a:bodyPr/>
            <a:lstStyle/>
            <a:p>
              <a:endParaRPr lang="en-US"/>
            </a:p>
          </p:txBody>
        </p:sp>
        <p:sp>
          <p:nvSpPr>
            <p:cNvPr id="52321" name="Line 5902"/>
            <p:cNvSpPr>
              <a:spLocks noChangeShapeType="1"/>
            </p:cNvSpPr>
            <p:nvPr/>
          </p:nvSpPr>
          <p:spPr bwMode="auto">
            <a:xfrm>
              <a:off x="2953" y="1751"/>
              <a:ext cx="0" cy="121"/>
            </a:xfrm>
            <a:prstGeom prst="line">
              <a:avLst/>
            </a:prstGeom>
            <a:noFill/>
            <a:ln w="7938">
              <a:solidFill>
                <a:srgbClr val="1F1A17"/>
              </a:solidFill>
              <a:round/>
              <a:headEnd/>
              <a:tailEnd/>
            </a:ln>
          </p:spPr>
          <p:txBody>
            <a:bodyPr/>
            <a:lstStyle/>
            <a:p>
              <a:endParaRPr lang="en-US"/>
            </a:p>
          </p:txBody>
        </p:sp>
        <p:sp>
          <p:nvSpPr>
            <p:cNvPr id="52322" name="Line 5903"/>
            <p:cNvSpPr>
              <a:spLocks noChangeShapeType="1"/>
            </p:cNvSpPr>
            <p:nvPr/>
          </p:nvSpPr>
          <p:spPr bwMode="auto">
            <a:xfrm flipH="1">
              <a:off x="2935" y="1872"/>
              <a:ext cx="18" cy="10"/>
            </a:xfrm>
            <a:prstGeom prst="line">
              <a:avLst/>
            </a:prstGeom>
            <a:noFill/>
            <a:ln w="7938">
              <a:solidFill>
                <a:srgbClr val="1F1A17"/>
              </a:solidFill>
              <a:round/>
              <a:headEnd/>
              <a:tailEnd/>
            </a:ln>
          </p:spPr>
          <p:txBody>
            <a:bodyPr/>
            <a:lstStyle/>
            <a:p>
              <a:endParaRPr lang="en-US"/>
            </a:p>
          </p:txBody>
        </p:sp>
        <p:sp>
          <p:nvSpPr>
            <p:cNvPr id="52323" name="Line 5904"/>
            <p:cNvSpPr>
              <a:spLocks noChangeShapeType="1"/>
            </p:cNvSpPr>
            <p:nvPr/>
          </p:nvSpPr>
          <p:spPr bwMode="auto">
            <a:xfrm flipH="1">
              <a:off x="2935" y="1751"/>
              <a:ext cx="19" cy="10"/>
            </a:xfrm>
            <a:prstGeom prst="line">
              <a:avLst/>
            </a:prstGeom>
            <a:noFill/>
            <a:ln w="7938">
              <a:solidFill>
                <a:srgbClr val="1F1A17"/>
              </a:solidFill>
              <a:round/>
              <a:headEnd/>
              <a:tailEnd/>
            </a:ln>
          </p:spPr>
          <p:txBody>
            <a:bodyPr/>
            <a:lstStyle/>
            <a:p>
              <a:endParaRPr lang="en-US"/>
            </a:p>
          </p:txBody>
        </p:sp>
        <p:sp>
          <p:nvSpPr>
            <p:cNvPr id="52324" name="Line 5905"/>
            <p:cNvSpPr>
              <a:spLocks noChangeShapeType="1"/>
            </p:cNvSpPr>
            <p:nvPr/>
          </p:nvSpPr>
          <p:spPr bwMode="auto">
            <a:xfrm flipH="1" flipV="1">
              <a:off x="2905" y="1762"/>
              <a:ext cx="31" cy="17"/>
            </a:xfrm>
            <a:prstGeom prst="line">
              <a:avLst/>
            </a:prstGeom>
            <a:noFill/>
            <a:ln w="7938">
              <a:solidFill>
                <a:srgbClr val="1F1A17"/>
              </a:solidFill>
              <a:round/>
              <a:headEnd/>
              <a:tailEnd/>
            </a:ln>
          </p:spPr>
          <p:txBody>
            <a:bodyPr/>
            <a:lstStyle/>
            <a:p>
              <a:endParaRPr lang="en-US"/>
            </a:p>
          </p:txBody>
        </p:sp>
        <p:sp>
          <p:nvSpPr>
            <p:cNvPr id="52325" name="Line 5906"/>
            <p:cNvSpPr>
              <a:spLocks noChangeShapeType="1"/>
            </p:cNvSpPr>
            <p:nvPr/>
          </p:nvSpPr>
          <p:spPr bwMode="auto">
            <a:xfrm flipH="1" flipV="1">
              <a:off x="2905" y="1850"/>
              <a:ext cx="31" cy="18"/>
            </a:xfrm>
            <a:prstGeom prst="line">
              <a:avLst/>
            </a:prstGeom>
            <a:noFill/>
            <a:ln w="7938">
              <a:solidFill>
                <a:srgbClr val="1F1A17"/>
              </a:solidFill>
              <a:round/>
              <a:headEnd/>
              <a:tailEnd/>
            </a:ln>
          </p:spPr>
          <p:txBody>
            <a:bodyPr/>
            <a:lstStyle/>
            <a:p>
              <a:endParaRPr lang="en-US"/>
            </a:p>
          </p:txBody>
        </p:sp>
        <p:sp>
          <p:nvSpPr>
            <p:cNvPr id="52326" name="Freeform 5907"/>
            <p:cNvSpPr>
              <a:spLocks/>
            </p:cNvSpPr>
            <p:nvPr/>
          </p:nvSpPr>
          <p:spPr bwMode="auto">
            <a:xfrm>
              <a:off x="2644" y="1888"/>
              <a:ext cx="18" cy="24"/>
            </a:xfrm>
            <a:custGeom>
              <a:avLst/>
              <a:gdLst>
                <a:gd name="T0" fmla="*/ 0 w 113"/>
                <a:gd name="T1" fmla="*/ 1 h 138"/>
                <a:gd name="T2" fmla="*/ 0 w 113"/>
                <a:gd name="T3" fmla="*/ 1 h 138"/>
                <a:gd name="T4" fmla="*/ 0 w 113"/>
                <a:gd name="T5" fmla="*/ 1 h 138"/>
                <a:gd name="T6" fmla="*/ 0 w 113"/>
                <a:gd name="T7" fmla="*/ 0 h 138"/>
                <a:gd name="T8" fmla="*/ 0 w 113"/>
                <a:gd name="T9" fmla="*/ 0 h 138"/>
                <a:gd name="T10" fmla="*/ 0 w 113"/>
                <a:gd name="T11" fmla="*/ 0 h 138"/>
                <a:gd name="T12" fmla="*/ 0 60000 65536"/>
                <a:gd name="T13" fmla="*/ 0 60000 65536"/>
                <a:gd name="T14" fmla="*/ 0 60000 65536"/>
                <a:gd name="T15" fmla="*/ 0 60000 65536"/>
                <a:gd name="T16" fmla="*/ 0 60000 65536"/>
                <a:gd name="T17" fmla="*/ 0 60000 65536"/>
                <a:gd name="T18" fmla="*/ 0 w 113"/>
                <a:gd name="T19" fmla="*/ 0 h 138"/>
                <a:gd name="T20" fmla="*/ 113 w 113"/>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13" h="138">
                  <a:moveTo>
                    <a:pt x="113" y="138"/>
                  </a:moveTo>
                  <a:lnTo>
                    <a:pt x="83" y="120"/>
                  </a:lnTo>
                  <a:lnTo>
                    <a:pt x="54" y="101"/>
                  </a:lnTo>
                  <a:lnTo>
                    <a:pt x="26" y="80"/>
                  </a:lnTo>
                  <a:lnTo>
                    <a:pt x="0" y="60"/>
                  </a:lnTo>
                  <a:lnTo>
                    <a:pt x="91" y="0"/>
                  </a:lnTo>
                </a:path>
              </a:pathLst>
            </a:custGeom>
            <a:noFill/>
            <a:ln w="7938">
              <a:solidFill>
                <a:srgbClr val="1F1A17"/>
              </a:solidFill>
              <a:prstDash val="solid"/>
              <a:round/>
              <a:headEnd/>
              <a:tailEnd/>
            </a:ln>
          </p:spPr>
          <p:txBody>
            <a:bodyPr/>
            <a:lstStyle/>
            <a:p>
              <a:endParaRPr lang="en-US"/>
            </a:p>
          </p:txBody>
        </p:sp>
        <p:sp>
          <p:nvSpPr>
            <p:cNvPr id="52327" name="Freeform 5908"/>
            <p:cNvSpPr>
              <a:spLocks/>
            </p:cNvSpPr>
            <p:nvPr/>
          </p:nvSpPr>
          <p:spPr bwMode="auto">
            <a:xfrm>
              <a:off x="2644" y="1898"/>
              <a:ext cx="18" cy="90"/>
            </a:xfrm>
            <a:custGeom>
              <a:avLst/>
              <a:gdLst>
                <a:gd name="T0" fmla="*/ 1 w 108"/>
                <a:gd name="T1" fmla="*/ 3 h 537"/>
                <a:gd name="T2" fmla="*/ 0 w 108"/>
                <a:gd name="T3" fmla="*/ 3 h 537"/>
                <a:gd name="T4" fmla="*/ 0 w 108"/>
                <a:gd name="T5" fmla="*/ 2 h 537"/>
                <a:gd name="T6" fmla="*/ 0 w 108"/>
                <a:gd name="T7" fmla="*/ 2 h 537"/>
                <a:gd name="T8" fmla="*/ 0 w 108"/>
                <a:gd name="T9" fmla="*/ 2 h 537"/>
                <a:gd name="T10" fmla="*/ 0 w 108"/>
                <a:gd name="T11" fmla="*/ 0 h 537"/>
                <a:gd name="T12" fmla="*/ 0 60000 65536"/>
                <a:gd name="T13" fmla="*/ 0 60000 65536"/>
                <a:gd name="T14" fmla="*/ 0 60000 65536"/>
                <a:gd name="T15" fmla="*/ 0 60000 65536"/>
                <a:gd name="T16" fmla="*/ 0 60000 65536"/>
                <a:gd name="T17" fmla="*/ 0 60000 65536"/>
                <a:gd name="T18" fmla="*/ 0 w 108"/>
                <a:gd name="T19" fmla="*/ 0 h 537"/>
                <a:gd name="T20" fmla="*/ 108 w 108"/>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108" h="537">
                  <a:moveTo>
                    <a:pt x="108" y="537"/>
                  </a:moveTo>
                  <a:lnTo>
                    <a:pt x="79" y="519"/>
                  </a:lnTo>
                  <a:lnTo>
                    <a:pt x="51" y="500"/>
                  </a:lnTo>
                  <a:lnTo>
                    <a:pt x="25" y="481"/>
                  </a:lnTo>
                  <a:lnTo>
                    <a:pt x="0" y="461"/>
                  </a:lnTo>
                  <a:lnTo>
                    <a:pt x="0" y="0"/>
                  </a:lnTo>
                </a:path>
              </a:pathLst>
            </a:custGeom>
            <a:noFill/>
            <a:ln w="7938">
              <a:solidFill>
                <a:srgbClr val="1F1A17"/>
              </a:solidFill>
              <a:prstDash val="solid"/>
              <a:round/>
              <a:headEnd/>
              <a:tailEnd/>
            </a:ln>
          </p:spPr>
          <p:txBody>
            <a:bodyPr/>
            <a:lstStyle/>
            <a:p>
              <a:endParaRPr lang="en-US"/>
            </a:p>
          </p:txBody>
        </p:sp>
        <p:sp>
          <p:nvSpPr>
            <p:cNvPr id="52328" name="Freeform 5909"/>
            <p:cNvSpPr>
              <a:spLocks/>
            </p:cNvSpPr>
            <p:nvPr/>
          </p:nvSpPr>
          <p:spPr bwMode="auto">
            <a:xfrm>
              <a:off x="2734" y="1904"/>
              <a:ext cx="192" cy="25"/>
            </a:xfrm>
            <a:custGeom>
              <a:avLst/>
              <a:gdLst>
                <a:gd name="T0" fmla="*/ 0 w 1147"/>
                <a:gd name="T1" fmla="*/ 0 h 151"/>
                <a:gd name="T2" fmla="*/ 0 w 1147"/>
                <a:gd name="T3" fmla="*/ 0 h 151"/>
                <a:gd name="T4" fmla="*/ 0 w 1147"/>
                <a:gd name="T5" fmla="*/ 0 h 151"/>
                <a:gd name="T6" fmla="*/ 0 w 1147"/>
                <a:gd name="T7" fmla="*/ 0 h 151"/>
                <a:gd name="T8" fmla="*/ 0 w 1147"/>
                <a:gd name="T9" fmla="*/ 0 h 151"/>
                <a:gd name="T10" fmla="*/ 1 w 1147"/>
                <a:gd name="T11" fmla="*/ 0 h 151"/>
                <a:gd name="T12" fmla="*/ 1 w 1147"/>
                <a:gd name="T13" fmla="*/ 0 h 151"/>
                <a:gd name="T14" fmla="*/ 1 w 1147"/>
                <a:gd name="T15" fmla="*/ 0 h 151"/>
                <a:gd name="T16" fmla="*/ 1 w 1147"/>
                <a:gd name="T17" fmla="*/ 0 h 151"/>
                <a:gd name="T18" fmla="*/ 1 w 1147"/>
                <a:gd name="T19" fmla="*/ 0 h 151"/>
                <a:gd name="T20" fmla="*/ 1 w 1147"/>
                <a:gd name="T21" fmla="*/ 0 h 151"/>
                <a:gd name="T22" fmla="*/ 1 w 1147"/>
                <a:gd name="T23" fmla="*/ 0 h 151"/>
                <a:gd name="T24" fmla="*/ 1 w 1147"/>
                <a:gd name="T25" fmla="*/ 0 h 151"/>
                <a:gd name="T26" fmla="*/ 1 w 1147"/>
                <a:gd name="T27" fmla="*/ 0 h 151"/>
                <a:gd name="T28" fmla="*/ 2 w 1147"/>
                <a:gd name="T29" fmla="*/ 0 h 151"/>
                <a:gd name="T30" fmla="*/ 2 w 1147"/>
                <a:gd name="T31" fmla="*/ 0 h 151"/>
                <a:gd name="T32" fmla="*/ 2 w 1147"/>
                <a:gd name="T33" fmla="*/ 0 h 151"/>
                <a:gd name="T34" fmla="*/ 2 w 1147"/>
                <a:gd name="T35" fmla="*/ 0 h 151"/>
                <a:gd name="T36" fmla="*/ 3 w 1147"/>
                <a:gd name="T37" fmla="*/ 0 h 151"/>
                <a:gd name="T38" fmla="*/ 3 w 1147"/>
                <a:gd name="T39" fmla="*/ 0 h 151"/>
                <a:gd name="T40" fmla="*/ 3 w 1147"/>
                <a:gd name="T41" fmla="*/ 0 h 151"/>
                <a:gd name="T42" fmla="*/ 3 w 1147"/>
                <a:gd name="T43" fmla="*/ 0 h 151"/>
                <a:gd name="T44" fmla="*/ 3 w 1147"/>
                <a:gd name="T45" fmla="*/ 0 h 151"/>
                <a:gd name="T46" fmla="*/ 4 w 1147"/>
                <a:gd name="T47" fmla="*/ 0 h 151"/>
                <a:gd name="T48" fmla="*/ 4 w 1147"/>
                <a:gd name="T49" fmla="*/ 0 h 151"/>
                <a:gd name="T50" fmla="*/ 4 w 1147"/>
                <a:gd name="T51" fmla="*/ 0 h 151"/>
                <a:gd name="T52" fmla="*/ 4 w 1147"/>
                <a:gd name="T53" fmla="*/ 0 h 151"/>
                <a:gd name="T54" fmla="*/ 4 w 1147"/>
                <a:gd name="T55" fmla="*/ 0 h 151"/>
                <a:gd name="T56" fmla="*/ 4 w 1147"/>
                <a:gd name="T57" fmla="*/ 0 h 151"/>
                <a:gd name="T58" fmla="*/ 5 w 1147"/>
                <a:gd name="T59" fmla="*/ 0 h 151"/>
                <a:gd name="T60" fmla="*/ 5 w 1147"/>
                <a:gd name="T61" fmla="*/ 0 h 151"/>
                <a:gd name="T62" fmla="*/ 5 w 1147"/>
                <a:gd name="T63" fmla="*/ 0 h 151"/>
                <a:gd name="T64" fmla="*/ 5 w 1147"/>
                <a:gd name="T65" fmla="*/ 0 h 151"/>
                <a:gd name="T66" fmla="*/ 5 w 1147"/>
                <a:gd name="T67" fmla="*/ 1 h 151"/>
                <a:gd name="T68" fmla="*/ 5 w 1147"/>
                <a:gd name="T69" fmla="*/ 1 h 1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47"/>
                <a:gd name="T106" fmla="*/ 0 h 151"/>
                <a:gd name="T107" fmla="*/ 1147 w 1147"/>
                <a:gd name="T108" fmla="*/ 151 h 1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47" h="151">
                  <a:moveTo>
                    <a:pt x="0" y="0"/>
                  </a:moveTo>
                  <a:lnTo>
                    <a:pt x="25" y="16"/>
                  </a:lnTo>
                  <a:lnTo>
                    <a:pt x="47" y="29"/>
                  </a:lnTo>
                  <a:lnTo>
                    <a:pt x="66" y="41"/>
                  </a:lnTo>
                  <a:lnTo>
                    <a:pt x="83" y="49"/>
                  </a:lnTo>
                  <a:lnTo>
                    <a:pt x="98" y="53"/>
                  </a:lnTo>
                  <a:lnTo>
                    <a:pt x="111" y="56"/>
                  </a:lnTo>
                  <a:lnTo>
                    <a:pt x="116" y="56"/>
                  </a:lnTo>
                  <a:lnTo>
                    <a:pt x="122" y="56"/>
                  </a:lnTo>
                  <a:lnTo>
                    <a:pt x="128" y="56"/>
                  </a:lnTo>
                  <a:lnTo>
                    <a:pt x="133" y="54"/>
                  </a:lnTo>
                  <a:lnTo>
                    <a:pt x="178" y="43"/>
                  </a:lnTo>
                  <a:lnTo>
                    <a:pt x="224" y="33"/>
                  </a:lnTo>
                  <a:lnTo>
                    <a:pt x="272" y="24"/>
                  </a:lnTo>
                  <a:lnTo>
                    <a:pt x="321" y="16"/>
                  </a:lnTo>
                  <a:lnTo>
                    <a:pt x="369" y="10"/>
                  </a:lnTo>
                  <a:lnTo>
                    <a:pt x="421" y="5"/>
                  </a:lnTo>
                  <a:lnTo>
                    <a:pt x="472" y="3"/>
                  </a:lnTo>
                  <a:lnTo>
                    <a:pt x="524" y="2"/>
                  </a:lnTo>
                  <a:lnTo>
                    <a:pt x="569" y="2"/>
                  </a:lnTo>
                  <a:lnTo>
                    <a:pt x="615" y="4"/>
                  </a:lnTo>
                  <a:lnTo>
                    <a:pt x="658" y="8"/>
                  </a:lnTo>
                  <a:lnTo>
                    <a:pt x="702" y="12"/>
                  </a:lnTo>
                  <a:lnTo>
                    <a:pt x="744" y="18"/>
                  </a:lnTo>
                  <a:lnTo>
                    <a:pt x="786" y="25"/>
                  </a:lnTo>
                  <a:lnTo>
                    <a:pt x="827" y="33"/>
                  </a:lnTo>
                  <a:lnTo>
                    <a:pt x="867" y="42"/>
                  </a:lnTo>
                  <a:lnTo>
                    <a:pt x="905" y="52"/>
                  </a:lnTo>
                  <a:lnTo>
                    <a:pt x="944" y="63"/>
                  </a:lnTo>
                  <a:lnTo>
                    <a:pt x="980" y="76"/>
                  </a:lnTo>
                  <a:lnTo>
                    <a:pt x="1017" y="88"/>
                  </a:lnTo>
                  <a:lnTo>
                    <a:pt x="1051" y="103"/>
                  </a:lnTo>
                  <a:lnTo>
                    <a:pt x="1084" y="118"/>
                  </a:lnTo>
                  <a:lnTo>
                    <a:pt x="1117" y="134"/>
                  </a:lnTo>
                  <a:lnTo>
                    <a:pt x="1147" y="151"/>
                  </a:lnTo>
                </a:path>
              </a:pathLst>
            </a:custGeom>
            <a:noFill/>
            <a:ln w="7938">
              <a:solidFill>
                <a:srgbClr val="1F1A17"/>
              </a:solidFill>
              <a:prstDash val="solid"/>
              <a:round/>
              <a:headEnd/>
              <a:tailEnd/>
            </a:ln>
          </p:spPr>
          <p:txBody>
            <a:bodyPr/>
            <a:lstStyle/>
            <a:p>
              <a:endParaRPr lang="en-US"/>
            </a:p>
          </p:txBody>
        </p:sp>
        <p:sp>
          <p:nvSpPr>
            <p:cNvPr id="52329" name="Freeform 5910"/>
            <p:cNvSpPr>
              <a:spLocks/>
            </p:cNvSpPr>
            <p:nvPr/>
          </p:nvSpPr>
          <p:spPr bwMode="auto">
            <a:xfrm>
              <a:off x="2734" y="1942"/>
              <a:ext cx="133" cy="11"/>
            </a:xfrm>
            <a:custGeom>
              <a:avLst/>
              <a:gdLst>
                <a:gd name="T0" fmla="*/ 0 w 797"/>
                <a:gd name="T1" fmla="*/ 0 h 64"/>
                <a:gd name="T2" fmla="*/ 0 w 797"/>
                <a:gd name="T3" fmla="*/ 0 h 64"/>
                <a:gd name="T4" fmla="*/ 0 w 797"/>
                <a:gd name="T5" fmla="*/ 0 h 64"/>
                <a:gd name="T6" fmla="*/ 0 w 797"/>
                <a:gd name="T7" fmla="*/ 0 h 64"/>
                <a:gd name="T8" fmla="*/ 0 w 797"/>
                <a:gd name="T9" fmla="*/ 0 h 64"/>
                <a:gd name="T10" fmla="*/ 0 w 797"/>
                <a:gd name="T11" fmla="*/ 0 h 64"/>
                <a:gd name="T12" fmla="*/ 0 w 797"/>
                <a:gd name="T13" fmla="*/ 0 h 64"/>
                <a:gd name="T14" fmla="*/ 1 w 797"/>
                <a:gd name="T15" fmla="*/ 0 h 64"/>
                <a:gd name="T16" fmla="*/ 1 w 797"/>
                <a:gd name="T17" fmla="*/ 0 h 64"/>
                <a:gd name="T18" fmla="*/ 1 w 797"/>
                <a:gd name="T19" fmla="*/ 0 h 64"/>
                <a:gd name="T20" fmla="*/ 1 w 797"/>
                <a:gd name="T21" fmla="*/ 0 h 64"/>
                <a:gd name="T22" fmla="*/ 1 w 797"/>
                <a:gd name="T23" fmla="*/ 0 h 64"/>
                <a:gd name="T24" fmla="*/ 1 w 797"/>
                <a:gd name="T25" fmla="*/ 0 h 64"/>
                <a:gd name="T26" fmla="*/ 1 w 797"/>
                <a:gd name="T27" fmla="*/ 0 h 64"/>
                <a:gd name="T28" fmla="*/ 1 w 797"/>
                <a:gd name="T29" fmla="*/ 0 h 64"/>
                <a:gd name="T30" fmla="*/ 1 w 797"/>
                <a:gd name="T31" fmla="*/ 0 h 64"/>
                <a:gd name="T32" fmla="*/ 2 w 797"/>
                <a:gd name="T33" fmla="*/ 0 h 64"/>
                <a:gd name="T34" fmla="*/ 2 w 797"/>
                <a:gd name="T35" fmla="*/ 0 h 64"/>
                <a:gd name="T36" fmla="*/ 2 w 797"/>
                <a:gd name="T37" fmla="*/ 0 h 64"/>
                <a:gd name="T38" fmla="*/ 2 w 797"/>
                <a:gd name="T39" fmla="*/ 0 h 64"/>
                <a:gd name="T40" fmla="*/ 3 w 797"/>
                <a:gd name="T41" fmla="*/ 0 h 64"/>
                <a:gd name="T42" fmla="*/ 3 w 797"/>
                <a:gd name="T43" fmla="*/ 0 h 64"/>
                <a:gd name="T44" fmla="*/ 3 w 797"/>
                <a:gd name="T45" fmla="*/ 0 h 64"/>
                <a:gd name="T46" fmla="*/ 3 w 797"/>
                <a:gd name="T47" fmla="*/ 0 h 64"/>
                <a:gd name="T48" fmla="*/ 3 w 797"/>
                <a:gd name="T49" fmla="*/ 0 h 64"/>
                <a:gd name="T50" fmla="*/ 3 w 797"/>
                <a:gd name="T51" fmla="*/ 0 h 64"/>
                <a:gd name="T52" fmla="*/ 3 w 797"/>
                <a:gd name="T53" fmla="*/ 0 h 64"/>
                <a:gd name="T54" fmla="*/ 3 w 797"/>
                <a:gd name="T55" fmla="*/ 0 h 64"/>
                <a:gd name="T56" fmla="*/ 3 w 797"/>
                <a:gd name="T57" fmla="*/ 0 h 64"/>
                <a:gd name="T58" fmla="*/ 3 w 797"/>
                <a:gd name="T59" fmla="*/ 0 h 64"/>
                <a:gd name="T60" fmla="*/ 4 w 797"/>
                <a:gd name="T61" fmla="*/ 0 h 64"/>
                <a:gd name="T62" fmla="*/ 4 w 797"/>
                <a:gd name="T63" fmla="*/ 0 h 64"/>
                <a:gd name="T64" fmla="*/ 4 w 797"/>
                <a:gd name="T65" fmla="*/ 0 h 64"/>
                <a:gd name="T66" fmla="*/ 4 w 797"/>
                <a:gd name="T67" fmla="*/ 0 h 64"/>
                <a:gd name="T68" fmla="*/ 4 w 797"/>
                <a:gd name="T69" fmla="*/ 0 h 64"/>
                <a:gd name="T70" fmla="*/ 4 w 797"/>
                <a:gd name="T71" fmla="*/ 0 h 64"/>
                <a:gd name="T72" fmla="*/ 4 w 797"/>
                <a:gd name="T73" fmla="*/ 0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97"/>
                <a:gd name="T112" fmla="*/ 0 h 64"/>
                <a:gd name="T113" fmla="*/ 797 w 797"/>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97" h="64">
                  <a:moveTo>
                    <a:pt x="0" y="31"/>
                  </a:moveTo>
                  <a:lnTo>
                    <a:pt x="16" y="39"/>
                  </a:lnTo>
                  <a:lnTo>
                    <a:pt x="30" y="45"/>
                  </a:lnTo>
                  <a:lnTo>
                    <a:pt x="44" y="51"/>
                  </a:lnTo>
                  <a:lnTo>
                    <a:pt x="56" y="54"/>
                  </a:lnTo>
                  <a:lnTo>
                    <a:pt x="67" y="58"/>
                  </a:lnTo>
                  <a:lnTo>
                    <a:pt x="79" y="61"/>
                  </a:lnTo>
                  <a:lnTo>
                    <a:pt x="88" y="62"/>
                  </a:lnTo>
                  <a:lnTo>
                    <a:pt x="98" y="64"/>
                  </a:lnTo>
                  <a:lnTo>
                    <a:pt x="114" y="64"/>
                  </a:lnTo>
                  <a:lnTo>
                    <a:pt x="129" y="61"/>
                  </a:lnTo>
                  <a:lnTo>
                    <a:pt x="141" y="59"/>
                  </a:lnTo>
                  <a:lnTo>
                    <a:pt x="153" y="56"/>
                  </a:lnTo>
                  <a:lnTo>
                    <a:pt x="196" y="45"/>
                  </a:lnTo>
                  <a:lnTo>
                    <a:pt x="239" y="36"/>
                  </a:lnTo>
                  <a:lnTo>
                    <a:pt x="284" y="27"/>
                  </a:lnTo>
                  <a:lnTo>
                    <a:pt x="331" y="20"/>
                  </a:lnTo>
                  <a:lnTo>
                    <a:pt x="377" y="16"/>
                  </a:lnTo>
                  <a:lnTo>
                    <a:pt x="426" y="11"/>
                  </a:lnTo>
                  <a:lnTo>
                    <a:pt x="475" y="9"/>
                  </a:lnTo>
                  <a:lnTo>
                    <a:pt x="524" y="9"/>
                  </a:lnTo>
                  <a:lnTo>
                    <a:pt x="549" y="9"/>
                  </a:lnTo>
                  <a:lnTo>
                    <a:pt x="573" y="9"/>
                  </a:lnTo>
                  <a:lnTo>
                    <a:pt x="597" y="10"/>
                  </a:lnTo>
                  <a:lnTo>
                    <a:pt x="619" y="11"/>
                  </a:lnTo>
                  <a:lnTo>
                    <a:pt x="643" y="14"/>
                  </a:lnTo>
                  <a:lnTo>
                    <a:pt x="667" y="15"/>
                  </a:lnTo>
                  <a:lnTo>
                    <a:pt x="690" y="17"/>
                  </a:lnTo>
                  <a:lnTo>
                    <a:pt x="712" y="20"/>
                  </a:lnTo>
                  <a:lnTo>
                    <a:pt x="724" y="23"/>
                  </a:lnTo>
                  <a:lnTo>
                    <a:pt x="735" y="25"/>
                  </a:lnTo>
                  <a:lnTo>
                    <a:pt x="748" y="24"/>
                  </a:lnTo>
                  <a:lnTo>
                    <a:pt x="759" y="23"/>
                  </a:lnTo>
                  <a:lnTo>
                    <a:pt x="770" y="19"/>
                  </a:lnTo>
                  <a:lnTo>
                    <a:pt x="780" y="15"/>
                  </a:lnTo>
                  <a:lnTo>
                    <a:pt x="790" y="8"/>
                  </a:lnTo>
                  <a:lnTo>
                    <a:pt x="797" y="0"/>
                  </a:lnTo>
                </a:path>
              </a:pathLst>
            </a:custGeom>
            <a:noFill/>
            <a:ln w="7938">
              <a:solidFill>
                <a:srgbClr val="1F1A17"/>
              </a:solidFill>
              <a:prstDash val="solid"/>
              <a:round/>
              <a:headEnd/>
              <a:tailEnd/>
            </a:ln>
          </p:spPr>
          <p:txBody>
            <a:bodyPr/>
            <a:lstStyle/>
            <a:p>
              <a:endParaRPr lang="en-US"/>
            </a:p>
          </p:txBody>
        </p:sp>
        <p:sp>
          <p:nvSpPr>
            <p:cNvPr id="52330" name="Line 5911"/>
            <p:cNvSpPr>
              <a:spLocks noChangeShapeType="1"/>
            </p:cNvSpPr>
            <p:nvPr/>
          </p:nvSpPr>
          <p:spPr bwMode="auto">
            <a:xfrm>
              <a:off x="2626" y="1776"/>
              <a:ext cx="0" cy="213"/>
            </a:xfrm>
            <a:prstGeom prst="line">
              <a:avLst/>
            </a:prstGeom>
            <a:noFill/>
            <a:ln w="7938">
              <a:solidFill>
                <a:srgbClr val="1F1A17"/>
              </a:solidFill>
              <a:round/>
              <a:headEnd/>
              <a:tailEnd/>
            </a:ln>
          </p:spPr>
          <p:txBody>
            <a:bodyPr/>
            <a:lstStyle/>
            <a:p>
              <a:endParaRPr lang="en-US"/>
            </a:p>
          </p:txBody>
        </p:sp>
        <p:sp>
          <p:nvSpPr>
            <p:cNvPr id="52331" name="Freeform 5912"/>
            <p:cNvSpPr>
              <a:spLocks/>
            </p:cNvSpPr>
            <p:nvPr/>
          </p:nvSpPr>
          <p:spPr bwMode="auto">
            <a:xfrm>
              <a:off x="2957" y="1874"/>
              <a:ext cx="27" cy="14"/>
            </a:xfrm>
            <a:custGeom>
              <a:avLst/>
              <a:gdLst>
                <a:gd name="T0" fmla="*/ 0 w 158"/>
                <a:gd name="T1" fmla="*/ 0 h 79"/>
                <a:gd name="T2" fmla="*/ 0 w 158"/>
                <a:gd name="T3" fmla="*/ 0 h 79"/>
                <a:gd name="T4" fmla="*/ 0 w 158"/>
                <a:gd name="T5" fmla="*/ 0 h 79"/>
                <a:gd name="T6" fmla="*/ 0 w 158"/>
                <a:gd name="T7" fmla="*/ 0 h 79"/>
                <a:gd name="T8" fmla="*/ 0 w 158"/>
                <a:gd name="T9" fmla="*/ 0 h 79"/>
                <a:gd name="T10" fmla="*/ 0 w 158"/>
                <a:gd name="T11" fmla="*/ 0 h 79"/>
                <a:gd name="T12" fmla="*/ 0 w 158"/>
                <a:gd name="T13" fmla="*/ 0 h 79"/>
                <a:gd name="T14" fmla="*/ 0 w 158"/>
                <a:gd name="T15" fmla="*/ 0 h 79"/>
                <a:gd name="T16" fmla="*/ 1 w 158"/>
                <a:gd name="T17" fmla="*/ 0 h 79"/>
                <a:gd name="T18" fmla="*/ 1 w 158"/>
                <a:gd name="T19" fmla="*/ 0 h 79"/>
                <a:gd name="T20" fmla="*/ 1 w 158"/>
                <a:gd name="T21" fmla="*/ 0 h 79"/>
                <a:gd name="T22" fmla="*/ 1 w 158"/>
                <a:gd name="T23" fmla="*/ 0 h 79"/>
                <a:gd name="T24" fmla="*/ 1 w 158"/>
                <a:gd name="T25" fmla="*/ 0 h 79"/>
                <a:gd name="T26" fmla="*/ 1 w 158"/>
                <a:gd name="T27" fmla="*/ 0 h 79"/>
                <a:gd name="T28" fmla="*/ 1 w 158"/>
                <a:gd name="T29" fmla="*/ 0 h 79"/>
                <a:gd name="T30" fmla="*/ 1 w 158"/>
                <a:gd name="T31" fmla="*/ 0 h 79"/>
                <a:gd name="T32" fmla="*/ 1 w 158"/>
                <a:gd name="T33" fmla="*/ 0 h 79"/>
                <a:gd name="T34" fmla="*/ 1 w 158"/>
                <a:gd name="T35" fmla="*/ 0 h 79"/>
                <a:gd name="T36" fmla="*/ 1 w 158"/>
                <a:gd name="T37" fmla="*/ 0 h 79"/>
                <a:gd name="T38" fmla="*/ 1 w 158"/>
                <a:gd name="T39" fmla="*/ 0 h 79"/>
                <a:gd name="T40" fmla="*/ 1 w 158"/>
                <a:gd name="T41" fmla="*/ 0 h 79"/>
                <a:gd name="T42" fmla="*/ 1 w 158"/>
                <a:gd name="T43" fmla="*/ 0 h 79"/>
                <a:gd name="T44" fmla="*/ 1 w 158"/>
                <a:gd name="T45" fmla="*/ 0 h 79"/>
                <a:gd name="T46" fmla="*/ 1 w 158"/>
                <a:gd name="T47" fmla="*/ 0 h 79"/>
                <a:gd name="T48" fmla="*/ 1 w 158"/>
                <a:gd name="T49" fmla="*/ 0 h 79"/>
                <a:gd name="T50" fmla="*/ 1 w 158"/>
                <a:gd name="T51" fmla="*/ 0 h 79"/>
                <a:gd name="T52" fmla="*/ 1 w 158"/>
                <a:gd name="T53" fmla="*/ 0 h 79"/>
                <a:gd name="T54" fmla="*/ 1 w 158"/>
                <a:gd name="T55" fmla="*/ 0 h 79"/>
                <a:gd name="T56" fmla="*/ 1 w 158"/>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8"/>
                <a:gd name="T88" fmla="*/ 0 h 79"/>
                <a:gd name="T89" fmla="*/ 158 w 158"/>
                <a:gd name="T90" fmla="*/ 79 h 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8" h="79">
                  <a:moveTo>
                    <a:pt x="0" y="78"/>
                  </a:moveTo>
                  <a:lnTo>
                    <a:pt x="12" y="79"/>
                  </a:lnTo>
                  <a:lnTo>
                    <a:pt x="24" y="79"/>
                  </a:lnTo>
                  <a:lnTo>
                    <a:pt x="35" y="78"/>
                  </a:lnTo>
                  <a:lnTo>
                    <a:pt x="47" y="76"/>
                  </a:lnTo>
                  <a:lnTo>
                    <a:pt x="57" y="72"/>
                  </a:lnTo>
                  <a:lnTo>
                    <a:pt x="67" y="69"/>
                  </a:lnTo>
                  <a:lnTo>
                    <a:pt x="76" y="65"/>
                  </a:lnTo>
                  <a:lnTo>
                    <a:pt x="85" y="60"/>
                  </a:lnTo>
                  <a:lnTo>
                    <a:pt x="93" y="54"/>
                  </a:lnTo>
                  <a:lnTo>
                    <a:pt x="101" y="49"/>
                  </a:lnTo>
                  <a:lnTo>
                    <a:pt x="107" y="43"/>
                  </a:lnTo>
                  <a:lnTo>
                    <a:pt x="114" y="36"/>
                  </a:lnTo>
                  <a:lnTo>
                    <a:pt x="118" y="30"/>
                  </a:lnTo>
                  <a:lnTo>
                    <a:pt x="123" y="25"/>
                  </a:lnTo>
                  <a:lnTo>
                    <a:pt x="126" y="18"/>
                  </a:lnTo>
                  <a:lnTo>
                    <a:pt x="129" y="12"/>
                  </a:lnTo>
                  <a:lnTo>
                    <a:pt x="132" y="8"/>
                  </a:lnTo>
                  <a:lnTo>
                    <a:pt x="136" y="4"/>
                  </a:lnTo>
                  <a:lnTo>
                    <a:pt x="141" y="1"/>
                  </a:lnTo>
                  <a:lnTo>
                    <a:pt x="145" y="0"/>
                  </a:lnTo>
                  <a:lnTo>
                    <a:pt x="148" y="0"/>
                  </a:lnTo>
                  <a:lnTo>
                    <a:pt x="150" y="1"/>
                  </a:lnTo>
                  <a:lnTo>
                    <a:pt x="152" y="2"/>
                  </a:lnTo>
                  <a:lnTo>
                    <a:pt x="154" y="3"/>
                  </a:lnTo>
                  <a:lnTo>
                    <a:pt x="156" y="7"/>
                  </a:lnTo>
                  <a:lnTo>
                    <a:pt x="157" y="10"/>
                  </a:lnTo>
                  <a:lnTo>
                    <a:pt x="158" y="15"/>
                  </a:lnTo>
                  <a:lnTo>
                    <a:pt x="158" y="20"/>
                  </a:lnTo>
                </a:path>
              </a:pathLst>
            </a:custGeom>
            <a:noFill/>
            <a:ln w="7938">
              <a:solidFill>
                <a:srgbClr val="1F1A17"/>
              </a:solidFill>
              <a:prstDash val="solid"/>
              <a:round/>
              <a:headEnd/>
              <a:tailEnd/>
            </a:ln>
          </p:spPr>
          <p:txBody>
            <a:bodyPr/>
            <a:lstStyle/>
            <a:p>
              <a:endParaRPr lang="en-US"/>
            </a:p>
          </p:txBody>
        </p:sp>
        <p:sp>
          <p:nvSpPr>
            <p:cNvPr id="52332" name="Freeform 5913"/>
            <p:cNvSpPr>
              <a:spLocks/>
            </p:cNvSpPr>
            <p:nvPr/>
          </p:nvSpPr>
          <p:spPr bwMode="auto">
            <a:xfrm>
              <a:off x="2957" y="1875"/>
              <a:ext cx="23" cy="5"/>
            </a:xfrm>
            <a:custGeom>
              <a:avLst/>
              <a:gdLst>
                <a:gd name="T0" fmla="*/ 0 w 140"/>
                <a:gd name="T1" fmla="*/ 0 h 29"/>
                <a:gd name="T2" fmla="*/ 0 w 140"/>
                <a:gd name="T3" fmla="*/ 0 h 29"/>
                <a:gd name="T4" fmla="*/ 0 w 140"/>
                <a:gd name="T5" fmla="*/ 0 h 29"/>
                <a:gd name="T6" fmla="*/ 0 w 140"/>
                <a:gd name="T7" fmla="*/ 0 h 29"/>
                <a:gd name="T8" fmla="*/ 0 w 140"/>
                <a:gd name="T9" fmla="*/ 0 h 29"/>
                <a:gd name="T10" fmla="*/ 0 w 140"/>
                <a:gd name="T11" fmla="*/ 0 h 29"/>
                <a:gd name="T12" fmla="*/ 0 w 140"/>
                <a:gd name="T13" fmla="*/ 0 h 29"/>
                <a:gd name="T14" fmla="*/ 0 w 140"/>
                <a:gd name="T15" fmla="*/ 0 h 29"/>
                <a:gd name="T16" fmla="*/ 1 w 140"/>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0"/>
                <a:gd name="T28" fmla="*/ 0 h 29"/>
                <a:gd name="T29" fmla="*/ 140 w 1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0" h="29">
                  <a:moveTo>
                    <a:pt x="0" y="27"/>
                  </a:moveTo>
                  <a:lnTo>
                    <a:pt x="23" y="29"/>
                  </a:lnTo>
                  <a:lnTo>
                    <a:pt x="56" y="27"/>
                  </a:lnTo>
                  <a:lnTo>
                    <a:pt x="76" y="25"/>
                  </a:lnTo>
                  <a:lnTo>
                    <a:pt x="96" y="20"/>
                  </a:lnTo>
                  <a:lnTo>
                    <a:pt x="106" y="16"/>
                  </a:lnTo>
                  <a:lnTo>
                    <a:pt x="118" y="12"/>
                  </a:lnTo>
                  <a:lnTo>
                    <a:pt x="129" y="7"/>
                  </a:lnTo>
                  <a:lnTo>
                    <a:pt x="140" y="0"/>
                  </a:lnTo>
                </a:path>
              </a:pathLst>
            </a:custGeom>
            <a:noFill/>
            <a:ln w="7938">
              <a:solidFill>
                <a:srgbClr val="1F1A17"/>
              </a:solidFill>
              <a:prstDash val="solid"/>
              <a:round/>
              <a:headEnd/>
              <a:tailEnd/>
            </a:ln>
          </p:spPr>
          <p:txBody>
            <a:bodyPr/>
            <a:lstStyle/>
            <a:p>
              <a:endParaRPr lang="en-US"/>
            </a:p>
          </p:txBody>
        </p:sp>
        <p:sp>
          <p:nvSpPr>
            <p:cNvPr id="52333" name="Freeform 5914"/>
            <p:cNvSpPr>
              <a:spLocks/>
            </p:cNvSpPr>
            <p:nvPr/>
          </p:nvSpPr>
          <p:spPr bwMode="auto">
            <a:xfrm>
              <a:off x="3012" y="1468"/>
              <a:ext cx="20" cy="14"/>
            </a:xfrm>
            <a:custGeom>
              <a:avLst/>
              <a:gdLst>
                <a:gd name="T0" fmla="*/ 0 w 121"/>
                <a:gd name="T1" fmla="*/ 0 h 83"/>
                <a:gd name="T2" fmla="*/ 0 w 121"/>
                <a:gd name="T3" fmla="*/ 0 h 83"/>
                <a:gd name="T4" fmla="*/ 0 w 121"/>
                <a:gd name="T5" fmla="*/ 0 h 83"/>
                <a:gd name="T6" fmla="*/ 0 w 121"/>
                <a:gd name="T7" fmla="*/ 0 h 83"/>
                <a:gd name="T8" fmla="*/ 0 60000 65536"/>
                <a:gd name="T9" fmla="*/ 0 60000 65536"/>
                <a:gd name="T10" fmla="*/ 0 60000 65536"/>
                <a:gd name="T11" fmla="*/ 0 60000 65536"/>
                <a:gd name="T12" fmla="*/ 0 w 121"/>
                <a:gd name="T13" fmla="*/ 0 h 83"/>
                <a:gd name="T14" fmla="*/ 121 w 121"/>
                <a:gd name="T15" fmla="*/ 83 h 83"/>
              </a:gdLst>
              <a:ahLst/>
              <a:cxnLst>
                <a:cxn ang="T8">
                  <a:pos x="T0" y="T1"/>
                </a:cxn>
                <a:cxn ang="T9">
                  <a:pos x="T2" y="T3"/>
                </a:cxn>
                <a:cxn ang="T10">
                  <a:pos x="T4" y="T5"/>
                </a:cxn>
                <a:cxn ang="T11">
                  <a:pos x="T6" y="T7"/>
                </a:cxn>
              </a:cxnLst>
              <a:rect l="T12" t="T13" r="T14" b="T15"/>
              <a:pathLst>
                <a:path w="121" h="83">
                  <a:moveTo>
                    <a:pt x="0" y="81"/>
                  </a:moveTo>
                  <a:lnTo>
                    <a:pt x="50" y="83"/>
                  </a:lnTo>
                  <a:lnTo>
                    <a:pt x="98" y="0"/>
                  </a:lnTo>
                  <a:lnTo>
                    <a:pt x="121" y="13"/>
                  </a:lnTo>
                </a:path>
              </a:pathLst>
            </a:custGeom>
            <a:noFill/>
            <a:ln w="7938">
              <a:solidFill>
                <a:srgbClr val="1F1A17"/>
              </a:solidFill>
              <a:prstDash val="solid"/>
              <a:round/>
              <a:headEnd/>
              <a:tailEnd/>
            </a:ln>
          </p:spPr>
          <p:txBody>
            <a:bodyPr/>
            <a:lstStyle/>
            <a:p>
              <a:endParaRPr lang="en-US"/>
            </a:p>
          </p:txBody>
        </p:sp>
        <p:sp>
          <p:nvSpPr>
            <p:cNvPr id="52334" name="Freeform 5915"/>
            <p:cNvSpPr>
              <a:spLocks/>
            </p:cNvSpPr>
            <p:nvPr/>
          </p:nvSpPr>
          <p:spPr bwMode="auto">
            <a:xfrm>
              <a:off x="3333" y="1486"/>
              <a:ext cx="59" cy="290"/>
            </a:xfrm>
            <a:custGeom>
              <a:avLst/>
              <a:gdLst>
                <a:gd name="T0" fmla="*/ 0 w 357"/>
                <a:gd name="T1" fmla="*/ 0 h 1740"/>
                <a:gd name="T2" fmla="*/ 0 w 357"/>
                <a:gd name="T3" fmla="*/ 5 h 1740"/>
                <a:gd name="T4" fmla="*/ 1 w 357"/>
                <a:gd name="T5" fmla="*/ 4 h 1740"/>
                <a:gd name="T6" fmla="*/ 1 w 357"/>
                <a:gd name="T7" fmla="*/ 4 h 1740"/>
                <a:gd name="T8" fmla="*/ 1 w 357"/>
                <a:gd name="T9" fmla="*/ 4 h 1740"/>
                <a:gd name="T10" fmla="*/ 1 w 357"/>
                <a:gd name="T11" fmla="*/ 4 h 1740"/>
                <a:gd name="T12" fmla="*/ 1 w 357"/>
                <a:gd name="T13" fmla="*/ 4 h 1740"/>
                <a:gd name="T14" fmla="*/ 1 w 357"/>
                <a:gd name="T15" fmla="*/ 4 h 1740"/>
                <a:gd name="T16" fmla="*/ 1 w 357"/>
                <a:gd name="T17" fmla="*/ 4 h 1740"/>
                <a:gd name="T18" fmla="*/ 1 w 357"/>
                <a:gd name="T19" fmla="*/ 4 h 1740"/>
                <a:gd name="T20" fmla="*/ 1 w 357"/>
                <a:gd name="T21" fmla="*/ 4 h 1740"/>
                <a:gd name="T22" fmla="*/ 1 w 357"/>
                <a:gd name="T23" fmla="*/ 4 h 1740"/>
                <a:gd name="T24" fmla="*/ 1 w 357"/>
                <a:gd name="T25" fmla="*/ 4 h 1740"/>
                <a:gd name="T26" fmla="*/ 1 w 357"/>
                <a:gd name="T27" fmla="*/ 4 h 1740"/>
                <a:gd name="T28" fmla="*/ 1 w 357"/>
                <a:gd name="T29" fmla="*/ 4 h 1740"/>
                <a:gd name="T30" fmla="*/ 1 w 357"/>
                <a:gd name="T31" fmla="*/ 4 h 1740"/>
                <a:gd name="T32" fmla="*/ 1 w 357"/>
                <a:gd name="T33" fmla="*/ 5 h 1740"/>
                <a:gd name="T34" fmla="*/ 1 w 357"/>
                <a:gd name="T35" fmla="*/ 6 h 1740"/>
                <a:gd name="T36" fmla="*/ 1 w 357"/>
                <a:gd name="T37" fmla="*/ 6 h 1740"/>
                <a:gd name="T38" fmla="*/ 1 w 357"/>
                <a:gd name="T39" fmla="*/ 6 h 1740"/>
                <a:gd name="T40" fmla="*/ 1 w 357"/>
                <a:gd name="T41" fmla="*/ 6 h 1740"/>
                <a:gd name="T42" fmla="*/ 1 w 357"/>
                <a:gd name="T43" fmla="*/ 6 h 1740"/>
                <a:gd name="T44" fmla="*/ 1 w 357"/>
                <a:gd name="T45" fmla="*/ 6 h 1740"/>
                <a:gd name="T46" fmla="*/ 1 w 357"/>
                <a:gd name="T47" fmla="*/ 6 h 1740"/>
                <a:gd name="T48" fmla="*/ 1 w 357"/>
                <a:gd name="T49" fmla="*/ 6 h 1740"/>
                <a:gd name="T50" fmla="*/ 1 w 357"/>
                <a:gd name="T51" fmla="*/ 6 h 1740"/>
                <a:gd name="T52" fmla="*/ 1 w 357"/>
                <a:gd name="T53" fmla="*/ 6 h 1740"/>
                <a:gd name="T54" fmla="*/ 1 w 357"/>
                <a:gd name="T55" fmla="*/ 6 h 1740"/>
                <a:gd name="T56" fmla="*/ 0 w 357"/>
                <a:gd name="T57" fmla="*/ 7 h 1740"/>
                <a:gd name="T58" fmla="*/ 0 w 357"/>
                <a:gd name="T59" fmla="*/ 7 h 1740"/>
                <a:gd name="T60" fmla="*/ 0 w 357"/>
                <a:gd name="T61" fmla="*/ 7 h 1740"/>
                <a:gd name="T62" fmla="*/ 0 w 357"/>
                <a:gd name="T63" fmla="*/ 7 h 1740"/>
                <a:gd name="T64" fmla="*/ 0 w 357"/>
                <a:gd name="T65" fmla="*/ 7 h 1740"/>
                <a:gd name="T66" fmla="*/ 0 w 357"/>
                <a:gd name="T67" fmla="*/ 7 h 1740"/>
                <a:gd name="T68" fmla="*/ 0 w 357"/>
                <a:gd name="T69" fmla="*/ 7 h 1740"/>
                <a:gd name="T70" fmla="*/ 0 w 357"/>
                <a:gd name="T71" fmla="*/ 7 h 1740"/>
                <a:gd name="T72" fmla="*/ 0 w 357"/>
                <a:gd name="T73" fmla="*/ 7 h 1740"/>
                <a:gd name="T74" fmla="*/ 0 w 357"/>
                <a:gd name="T75" fmla="*/ 7 h 1740"/>
                <a:gd name="T76" fmla="*/ 0 w 357"/>
                <a:gd name="T77" fmla="*/ 7 h 1740"/>
                <a:gd name="T78" fmla="*/ 0 w 357"/>
                <a:gd name="T79" fmla="*/ 8 h 1740"/>
                <a:gd name="T80" fmla="*/ 1 w 357"/>
                <a:gd name="T81" fmla="*/ 8 h 1740"/>
                <a:gd name="T82" fmla="*/ 1 w 357"/>
                <a:gd name="T83" fmla="*/ 7 h 1740"/>
                <a:gd name="T84" fmla="*/ 1 w 357"/>
                <a:gd name="T85" fmla="*/ 7 h 1740"/>
                <a:gd name="T86" fmla="*/ 1 w 357"/>
                <a:gd name="T87" fmla="*/ 6 h 1740"/>
                <a:gd name="T88" fmla="*/ 1 w 357"/>
                <a:gd name="T89" fmla="*/ 6 h 1740"/>
                <a:gd name="T90" fmla="*/ 1 w 357"/>
                <a:gd name="T91" fmla="*/ 6 h 1740"/>
                <a:gd name="T92" fmla="*/ 1 w 357"/>
                <a:gd name="T93" fmla="*/ 6 h 1740"/>
                <a:gd name="T94" fmla="*/ 1 w 357"/>
                <a:gd name="T95" fmla="*/ 6 h 1740"/>
                <a:gd name="T96" fmla="*/ 1 w 357"/>
                <a:gd name="T97" fmla="*/ 6 h 1740"/>
                <a:gd name="T98" fmla="*/ 1 w 357"/>
                <a:gd name="T99" fmla="*/ 6 h 1740"/>
                <a:gd name="T100" fmla="*/ 2 w 357"/>
                <a:gd name="T101" fmla="*/ 6 h 1740"/>
                <a:gd name="T102" fmla="*/ 2 w 357"/>
                <a:gd name="T103" fmla="*/ 6 h 1740"/>
                <a:gd name="T104" fmla="*/ 2 w 357"/>
                <a:gd name="T105" fmla="*/ 6 h 1740"/>
                <a:gd name="T106" fmla="*/ 2 w 357"/>
                <a:gd name="T107" fmla="*/ 6 h 1740"/>
                <a:gd name="T108" fmla="*/ 2 w 357"/>
                <a:gd name="T109" fmla="*/ 6 h 1740"/>
                <a:gd name="T110" fmla="*/ 2 w 357"/>
                <a:gd name="T111" fmla="*/ 4 h 17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7"/>
                <a:gd name="T169" fmla="*/ 0 h 1740"/>
                <a:gd name="T170" fmla="*/ 357 w 357"/>
                <a:gd name="T171" fmla="*/ 1740 h 17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7" h="1740">
                  <a:moveTo>
                    <a:pt x="89" y="0"/>
                  </a:moveTo>
                  <a:lnTo>
                    <a:pt x="92" y="985"/>
                  </a:lnTo>
                  <a:lnTo>
                    <a:pt x="242" y="895"/>
                  </a:lnTo>
                  <a:lnTo>
                    <a:pt x="245" y="893"/>
                  </a:lnTo>
                  <a:lnTo>
                    <a:pt x="250" y="891"/>
                  </a:lnTo>
                  <a:lnTo>
                    <a:pt x="254" y="891"/>
                  </a:lnTo>
                  <a:lnTo>
                    <a:pt x="258" y="892"/>
                  </a:lnTo>
                  <a:lnTo>
                    <a:pt x="261" y="893"/>
                  </a:lnTo>
                  <a:lnTo>
                    <a:pt x="266" y="896"/>
                  </a:lnTo>
                  <a:lnTo>
                    <a:pt x="269" y="898"/>
                  </a:lnTo>
                  <a:lnTo>
                    <a:pt x="271" y="901"/>
                  </a:lnTo>
                  <a:lnTo>
                    <a:pt x="275" y="906"/>
                  </a:lnTo>
                  <a:lnTo>
                    <a:pt x="277" y="912"/>
                  </a:lnTo>
                  <a:lnTo>
                    <a:pt x="279" y="917"/>
                  </a:lnTo>
                  <a:lnTo>
                    <a:pt x="282" y="924"/>
                  </a:lnTo>
                  <a:lnTo>
                    <a:pt x="285" y="939"/>
                  </a:lnTo>
                  <a:lnTo>
                    <a:pt x="286" y="957"/>
                  </a:lnTo>
                  <a:lnTo>
                    <a:pt x="286" y="1253"/>
                  </a:lnTo>
                  <a:lnTo>
                    <a:pt x="285" y="1260"/>
                  </a:lnTo>
                  <a:lnTo>
                    <a:pt x="285" y="1267"/>
                  </a:lnTo>
                  <a:lnTo>
                    <a:pt x="283" y="1274"/>
                  </a:lnTo>
                  <a:lnTo>
                    <a:pt x="280" y="1280"/>
                  </a:lnTo>
                  <a:lnTo>
                    <a:pt x="275" y="1294"/>
                  </a:lnTo>
                  <a:lnTo>
                    <a:pt x="268" y="1307"/>
                  </a:lnTo>
                  <a:lnTo>
                    <a:pt x="259" y="1318"/>
                  </a:lnTo>
                  <a:lnTo>
                    <a:pt x="249" y="1328"/>
                  </a:lnTo>
                  <a:lnTo>
                    <a:pt x="237" y="1337"/>
                  </a:lnTo>
                  <a:lnTo>
                    <a:pt x="226" y="1345"/>
                  </a:lnTo>
                  <a:lnTo>
                    <a:pt x="108" y="1409"/>
                  </a:lnTo>
                  <a:lnTo>
                    <a:pt x="102" y="1413"/>
                  </a:lnTo>
                  <a:lnTo>
                    <a:pt x="96" y="1418"/>
                  </a:lnTo>
                  <a:lnTo>
                    <a:pt x="92" y="1423"/>
                  </a:lnTo>
                  <a:lnTo>
                    <a:pt x="87" y="1430"/>
                  </a:lnTo>
                  <a:lnTo>
                    <a:pt x="84" y="1437"/>
                  </a:lnTo>
                  <a:lnTo>
                    <a:pt x="82" y="1445"/>
                  </a:lnTo>
                  <a:lnTo>
                    <a:pt x="81" y="1452"/>
                  </a:lnTo>
                  <a:lnTo>
                    <a:pt x="79" y="1460"/>
                  </a:lnTo>
                  <a:lnTo>
                    <a:pt x="81" y="1536"/>
                  </a:lnTo>
                  <a:lnTo>
                    <a:pt x="0" y="1582"/>
                  </a:lnTo>
                  <a:lnTo>
                    <a:pt x="0" y="1740"/>
                  </a:lnTo>
                  <a:lnTo>
                    <a:pt x="167" y="1643"/>
                  </a:lnTo>
                  <a:lnTo>
                    <a:pt x="167" y="1464"/>
                  </a:lnTo>
                  <a:lnTo>
                    <a:pt x="290" y="1393"/>
                  </a:lnTo>
                  <a:lnTo>
                    <a:pt x="296" y="1388"/>
                  </a:lnTo>
                  <a:lnTo>
                    <a:pt x="303" y="1384"/>
                  </a:lnTo>
                  <a:lnTo>
                    <a:pt x="310" y="1378"/>
                  </a:lnTo>
                  <a:lnTo>
                    <a:pt x="316" y="1371"/>
                  </a:lnTo>
                  <a:lnTo>
                    <a:pt x="328" y="1358"/>
                  </a:lnTo>
                  <a:lnTo>
                    <a:pt x="337" y="1343"/>
                  </a:lnTo>
                  <a:lnTo>
                    <a:pt x="345" y="1327"/>
                  </a:lnTo>
                  <a:lnTo>
                    <a:pt x="352" y="1310"/>
                  </a:lnTo>
                  <a:lnTo>
                    <a:pt x="354" y="1302"/>
                  </a:lnTo>
                  <a:lnTo>
                    <a:pt x="355" y="1293"/>
                  </a:lnTo>
                  <a:lnTo>
                    <a:pt x="357" y="1285"/>
                  </a:lnTo>
                  <a:lnTo>
                    <a:pt x="357" y="1276"/>
                  </a:lnTo>
                  <a:lnTo>
                    <a:pt x="357" y="855"/>
                  </a:lnTo>
                </a:path>
              </a:pathLst>
            </a:custGeom>
            <a:noFill/>
            <a:ln w="7938">
              <a:solidFill>
                <a:srgbClr val="1F1A17"/>
              </a:solidFill>
              <a:prstDash val="solid"/>
              <a:round/>
              <a:headEnd/>
              <a:tailEnd/>
            </a:ln>
          </p:spPr>
          <p:txBody>
            <a:bodyPr/>
            <a:lstStyle/>
            <a:p>
              <a:endParaRPr lang="en-US"/>
            </a:p>
          </p:txBody>
        </p:sp>
        <p:sp>
          <p:nvSpPr>
            <p:cNvPr id="52335" name="Freeform 5916"/>
            <p:cNvSpPr>
              <a:spLocks/>
            </p:cNvSpPr>
            <p:nvPr/>
          </p:nvSpPr>
          <p:spPr bwMode="auto">
            <a:xfrm>
              <a:off x="3377" y="1485"/>
              <a:ext cx="128" cy="19"/>
            </a:xfrm>
            <a:custGeom>
              <a:avLst/>
              <a:gdLst>
                <a:gd name="T0" fmla="*/ 0 w 768"/>
                <a:gd name="T1" fmla="*/ 0 h 111"/>
                <a:gd name="T2" fmla="*/ 1 w 768"/>
                <a:gd name="T3" fmla="*/ 1 h 111"/>
                <a:gd name="T4" fmla="*/ 1 w 768"/>
                <a:gd name="T5" fmla="*/ 1 h 111"/>
                <a:gd name="T6" fmla="*/ 1 w 768"/>
                <a:gd name="T7" fmla="*/ 1 h 111"/>
                <a:gd name="T8" fmla="*/ 1 w 768"/>
                <a:gd name="T9" fmla="*/ 1 h 111"/>
                <a:gd name="T10" fmla="*/ 1 w 768"/>
                <a:gd name="T11" fmla="*/ 1 h 111"/>
                <a:gd name="T12" fmla="*/ 2 w 768"/>
                <a:gd name="T13" fmla="*/ 1 h 111"/>
                <a:gd name="T14" fmla="*/ 2 w 768"/>
                <a:gd name="T15" fmla="*/ 1 h 111"/>
                <a:gd name="T16" fmla="*/ 2 w 768"/>
                <a:gd name="T17" fmla="*/ 1 h 111"/>
                <a:gd name="T18" fmla="*/ 2 w 768"/>
                <a:gd name="T19" fmla="*/ 1 h 111"/>
                <a:gd name="T20" fmla="*/ 2 w 768"/>
                <a:gd name="T21" fmla="*/ 1 h 111"/>
                <a:gd name="T22" fmla="*/ 3 w 768"/>
                <a:gd name="T23" fmla="*/ 1 h 111"/>
                <a:gd name="T24" fmla="*/ 3 w 768"/>
                <a:gd name="T25" fmla="*/ 1 h 111"/>
                <a:gd name="T26" fmla="*/ 3 w 768"/>
                <a:gd name="T27" fmla="*/ 1 h 111"/>
                <a:gd name="T28" fmla="*/ 3 w 768"/>
                <a:gd name="T29" fmla="*/ 1 h 111"/>
                <a:gd name="T30" fmla="*/ 3 w 768"/>
                <a:gd name="T31" fmla="*/ 0 h 111"/>
                <a:gd name="T32" fmla="*/ 4 w 768"/>
                <a:gd name="T33" fmla="*/ 0 h 111"/>
                <a:gd name="T34" fmla="*/ 4 w 768"/>
                <a:gd name="T35" fmla="*/ 0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68"/>
                <a:gd name="T55" fmla="*/ 0 h 111"/>
                <a:gd name="T56" fmla="*/ 768 w 768"/>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68" h="111">
                  <a:moveTo>
                    <a:pt x="0" y="0"/>
                  </a:moveTo>
                  <a:lnTo>
                    <a:pt x="147" y="93"/>
                  </a:lnTo>
                  <a:lnTo>
                    <a:pt x="184" y="99"/>
                  </a:lnTo>
                  <a:lnTo>
                    <a:pt x="224" y="103"/>
                  </a:lnTo>
                  <a:lnTo>
                    <a:pt x="265" y="107"/>
                  </a:lnTo>
                  <a:lnTo>
                    <a:pt x="307" y="110"/>
                  </a:lnTo>
                  <a:lnTo>
                    <a:pt x="351" y="111"/>
                  </a:lnTo>
                  <a:lnTo>
                    <a:pt x="394" y="111"/>
                  </a:lnTo>
                  <a:lnTo>
                    <a:pt x="439" y="110"/>
                  </a:lnTo>
                  <a:lnTo>
                    <a:pt x="482" y="108"/>
                  </a:lnTo>
                  <a:lnTo>
                    <a:pt x="525" y="106"/>
                  </a:lnTo>
                  <a:lnTo>
                    <a:pt x="567" y="101"/>
                  </a:lnTo>
                  <a:lnTo>
                    <a:pt x="607" y="96"/>
                  </a:lnTo>
                  <a:lnTo>
                    <a:pt x="645" y="92"/>
                  </a:lnTo>
                  <a:lnTo>
                    <a:pt x="680" y="85"/>
                  </a:lnTo>
                  <a:lnTo>
                    <a:pt x="713" y="78"/>
                  </a:lnTo>
                  <a:lnTo>
                    <a:pt x="743" y="70"/>
                  </a:lnTo>
                  <a:lnTo>
                    <a:pt x="768" y="62"/>
                  </a:lnTo>
                </a:path>
              </a:pathLst>
            </a:custGeom>
            <a:noFill/>
            <a:ln w="7938">
              <a:solidFill>
                <a:srgbClr val="1F1A17"/>
              </a:solidFill>
              <a:prstDash val="solid"/>
              <a:round/>
              <a:headEnd/>
              <a:tailEnd/>
            </a:ln>
          </p:spPr>
          <p:txBody>
            <a:bodyPr/>
            <a:lstStyle/>
            <a:p>
              <a:endParaRPr lang="en-US"/>
            </a:p>
          </p:txBody>
        </p:sp>
        <p:sp>
          <p:nvSpPr>
            <p:cNvPr id="52336" name="Freeform 5917"/>
            <p:cNvSpPr>
              <a:spLocks/>
            </p:cNvSpPr>
            <p:nvPr/>
          </p:nvSpPr>
          <p:spPr bwMode="auto">
            <a:xfrm>
              <a:off x="3377" y="1619"/>
              <a:ext cx="128" cy="18"/>
            </a:xfrm>
            <a:custGeom>
              <a:avLst/>
              <a:gdLst>
                <a:gd name="T0" fmla="*/ 0 w 768"/>
                <a:gd name="T1" fmla="*/ 0 h 111"/>
                <a:gd name="T2" fmla="*/ 1 w 768"/>
                <a:gd name="T3" fmla="*/ 0 h 111"/>
                <a:gd name="T4" fmla="*/ 1 w 768"/>
                <a:gd name="T5" fmla="*/ 0 h 111"/>
                <a:gd name="T6" fmla="*/ 1 w 768"/>
                <a:gd name="T7" fmla="*/ 0 h 111"/>
                <a:gd name="T8" fmla="*/ 1 w 768"/>
                <a:gd name="T9" fmla="*/ 0 h 111"/>
                <a:gd name="T10" fmla="*/ 1 w 768"/>
                <a:gd name="T11" fmla="*/ 0 h 111"/>
                <a:gd name="T12" fmla="*/ 2 w 768"/>
                <a:gd name="T13" fmla="*/ 0 h 111"/>
                <a:gd name="T14" fmla="*/ 2 w 768"/>
                <a:gd name="T15" fmla="*/ 0 h 111"/>
                <a:gd name="T16" fmla="*/ 2 w 768"/>
                <a:gd name="T17" fmla="*/ 0 h 111"/>
                <a:gd name="T18" fmla="*/ 2 w 768"/>
                <a:gd name="T19" fmla="*/ 0 h 111"/>
                <a:gd name="T20" fmla="*/ 2 w 768"/>
                <a:gd name="T21" fmla="*/ 0 h 111"/>
                <a:gd name="T22" fmla="*/ 3 w 768"/>
                <a:gd name="T23" fmla="*/ 0 h 111"/>
                <a:gd name="T24" fmla="*/ 3 w 768"/>
                <a:gd name="T25" fmla="*/ 0 h 111"/>
                <a:gd name="T26" fmla="*/ 3 w 768"/>
                <a:gd name="T27" fmla="*/ 0 h 111"/>
                <a:gd name="T28" fmla="*/ 3 w 768"/>
                <a:gd name="T29" fmla="*/ 0 h 111"/>
                <a:gd name="T30" fmla="*/ 3 w 768"/>
                <a:gd name="T31" fmla="*/ 0 h 111"/>
                <a:gd name="T32" fmla="*/ 4 w 768"/>
                <a:gd name="T33" fmla="*/ 0 h 111"/>
                <a:gd name="T34" fmla="*/ 4 w 768"/>
                <a:gd name="T35" fmla="*/ 0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68"/>
                <a:gd name="T55" fmla="*/ 0 h 111"/>
                <a:gd name="T56" fmla="*/ 768 w 768"/>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68" h="111">
                  <a:moveTo>
                    <a:pt x="0" y="0"/>
                  </a:moveTo>
                  <a:lnTo>
                    <a:pt x="147" y="92"/>
                  </a:lnTo>
                  <a:lnTo>
                    <a:pt x="184" y="98"/>
                  </a:lnTo>
                  <a:lnTo>
                    <a:pt x="224" y="104"/>
                  </a:lnTo>
                  <a:lnTo>
                    <a:pt x="265" y="107"/>
                  </a:lnTo>
                  <a:lnTo>
                    <a:pt x="307" y="109"/>
                  </a:lnTo>
                  <a:lnTo>
                    <a:pt x="351" y="111"/>
                  </a:lnTo>
                  <a:lnTo>
                    <a:pt x="394" y="111"/>
                  </a:lnTo>
                  <a:lnTo>
                    <a:pt x="439" y="109"/>
                  </a:lnTo>
                  <a:lnTo>
                    <a:pt x="482" y="107"/>
                  </a:lnTo>
                  <a:lnTo>
                    <a:pt x="525" y="105"/>
                  </a:lnTo>
                  <a:lnTo>
                    <a:pt x="567" y="102"/>
                  </a:lnTo>
                  <a:lnTo>
                    <a:pt x="607" y="97"/>
                  </a:lnTo>
                  <a:lnTo>
                    <a:pt x="645" y="91"/>
                  </a:lnTo>
                  <a:lnTo>
                    <a:pt x="680" y="84"/>
                  </a:lnTo>
                  <a:lnTo>
                    <a:pt x="713" y="78"/>
                  </a:lnTo>
                  <a:lnTo>
                    <a:pt x="743" y="70"/>
                  </a:lnTo>
                  <a:lnTo>
                    <a:pt x="768" y="62"/>
                  </a:lnTo>
                </a:path>
              </a:pathLst>
            </a:custGeom>
            <a:noFill/>
            <a:ln w="7938">
              <a:solidFill>
                <a:srgbClr val="1F1A17"/>
              </a:solidFill>
              <a:prstDash val="solid"/>
              <a:round/>
              <a:headEnd/>
              <a:tailEnd/>
            </a:ln>
          </p:spPr>
          <p:txBody>
            <a:bodyPr/>
            <a:lstStyle/>
            <a:p>
              <a:endParaRPr lang="en-US"/>
            </a:p>
          </p:txBody>
        </p:sp>
        <p:sp>
          <p:nvSpPr>
            <p:cNvPr id="52337" name="Line 5918"/>
            <p:cNvSpPr>
              <a:spLocks noChangeShapeType="1"/>
            </p:cNvSpPr>
            <p:nvPr/>
          </p:nvSpPr>
          <p:spPr bwMode="auto">
            <a:xfrm>
              <a:off x="3400" y="1500"/>
              <a:ext cx="0" cy="134"/>
            </a:xfrm>
            <a:prstGeom prst="line">
              <a:avLst/>
            </a:prstGeom>
            <a:noFill/>
            <a:ln w="7938">
              <a:solidFill>
                <a:srgbClr val="1F1A17"/>
              </a:solidFill>
              <a:round/>
              <a:headEnd/>
              <a:tailEnd/>
            </a:ln>
          </p:spPr>
          <p:txBody>
            <a:bodyPr/>
            <a:lstStyle/>
            <a:p>
              <a:endParaRPr lang="en-US"/>
            </a:p>
          </p:txBody>
        </p:sp>
        <p:sp>
          <p:nvSpPr>
            <p:cNvPr id="52338" name="Freeform 5919"/>
            <p:cNvSpPr>
              <a:spLocks/>
            </p:cNvSpPr>
            <p:nvPr/>
          </p:nvSpPr>
          <p:spPr bwMode="auto">
            <a:xfrm>
              <a:off x="3366" y="1510"/>
              <a:ext cx="30" cy="98"/>
            </a:xfrm>
            <a:custGeom>
              <a:avLst/>
              <a:gdLst>
                <a:gd name="T0" fmla="*/ 1 w 175"/>
                <a:gd name="T1" fmla="*/ 3 h 583"/>
                <a:gd name="T2" fmla="*/ 1 w 175"/>
                <a:gd name="T3" fmla="*/ 0 h 583"/>
                <a:gd name="T4" fmla="*/ 0 w 175"/>
                <a:gd name="T5" fmla="*/ 0 h 583"/>
                <a:gd name="T6" fmla="*/ 0 w 175"/>
                <a:gd name="T7" fmla="*/ 0 h 583"/>
                <a:gd name="T8" fmla="*/ 0 w 175"/>
                <a:gd name="T9" fmla="*/ 3 h 583"/>
                <a:gd name="T10" fmla="*/ 0 60000 65536"/>
                <a:gd name="T11" fmla="*/ 0 60000 65536"/>
                <a:gd name="T12" fmla="*/ 0 60000 65536"/>
                <a:gd name="T13" fmla="*/ 0 60000 65536"/>
                <a:gd name="T14" fmla="*/ 0 60000 65536"/>
                <a:gd name="T15" fmla="*/ 0 w 175"/>
                <a:gd name="T16" fmla="*/ 0 h 583"/>
                <a:gd name="T17" fmla="*/ 175 w 175"/>
                <a:gd name="T18" fmla="*/ 583 h 583"/>
              </a:gdLst>
              <a:ahLst/>
              <a:cxnLst>
                <a:cxn ang="T10">
                  <a:pos x="T0" y="T1"/>
                </a:cxn>
                <a:cxn ang="T11">
                  <a:pos x="T2" y="T3"/>
                </a:cxn>
                <a:cxn ang="T12">
                  <a:pos x="T4" y="T5"/>
                </a:cxn>
                <a:cxn ang="T13">
                  <a:pos x="T6" y="T7"/>
                </a:cxn>
                <a:cxn ang="T14">
                  <a:pos x="T8" y="T9"/>
                </a:cxn>
              </a:cxnLst>
              <a:rect l="T15" t="T16" r="T17" b="T18"/>
              <a:pathLst>
                <a:path w="175" h="583">
                  <a:moveTo>
                    <a:pt x="175" y="583"/>
                  </a:moveTo>
                  <a:lnTo>
                    <a:pt x="175" y="53"/>
                  </a:lnTo>
                  <a:lnTo>
                    <a:pt x="59" y="0"/>
                  </a:lnTo>
                  <a:lnTo>
                    <a:pt x="0" y="41"/>
                  </a:lnTo>
                  <a:lnTo>
                    <a:pt x="0" y="550"/>
                  </a:lnTo>
                </a:path>
              </a:pathLst>
            </a:custGeom>
            <a:noFill/>
            <a:ln w="7938">
              <a:solidFill>
                <a:srgbClr val="1F1A17"/>
              </a:solidFill>
              <a:prstDash val="solid"/>
              <a:round/>
              <a:headEnd/>
              <a:tailEnd/>
            </a:ln>
          </p:spPr>
          <p:txBody>
            <a:bodyPr/>
            <a:lstStyle/>
            <a:p>
              <a:endParaRPr lang="en-US"/>
            </a:p>
          </p:txBody>
        </p:sp>
        <p:sp>
          <p:nvSpPr>
            <p:cNvPr id="52339" name="Freeform 5920"/>
            <p:cNvSpPr>
              <a:spLocks/>
            </p:cNvSpPr>
            <p:nvPr/>
          </p:nvSpPr>
          <p:spPr bwMode="auto">
            <a:xfrm>
              <a:off x="3366" y="1596"/>
              <a:ext cx="30" cy="12"/>
            </a:xfrm>
            <a:custGeom>
              <a:avLst/>
              <a:gdLst>
                <a:gd name="T0" fmla="*/ 0 w 175"/>
                <a:gd name="T1" fmla="*/ 0 h 67"/>
                <a:gd name="T2" fmla="*/ 0 w 175"/>
                <a:gd name="T3" fmla="*/ 0 h 67"/>
                <a:gd name="T4" fmla="*/ 1 w 175"/>
                <a:gd name="T5" fmla="*/ 0 h 67"/>
                <a:gd name="T6" fmla="*/ 0 60000 65536"/>
                <a:gd name="T7" fmla="*/ 0 60000 65536"/>
                <a:gd name="T8" fmla="*/ 0 60000 65536"/>
                <a:gd name="T9" fmla="*/ 0 w 175"/>
                <a:gd name="T10" fmla="*/ 0 h 67"/>
                <a:gd name="T11" fmla="*/ 175 w 175"/>
                <a:gd name="T12" fmla="*/ 67 h 67"/>
              </a:gdLst>
              <a:ahLst/>
              <a:cxnLst>
                <a:cxn ang="T6">
                  <a:pos x="T0" y="T1"/>
                </a:cxn>
                <a:cxn ang="T7">
                  <a:pos x="T2" y="T3"/>
                </a:cxn>
                <a:cxn ang="T8">
                  <a:pos x="T4" y="T5"/>
                </a:cxn>
              </a:cxnLst>
              <a:rect l="T9" t="T10" r="T11" b="T12"/>
              <a:pathLst>
                <a:path w="175" h="67">
                  <a:moveTo>
                    <a:pt x="0" y="34"/>
                  </a:moveTo>
                  <a:lnTo>
                    <a:pt x="59" y="0"/>
                  </a:lnTo>
                  <a:lnTo>
                    <a:pt x="175" y="67"/>
                  </a:lnTo>
                </a:path>
              </a:pathLst>
            </a:custGeom>
            <a:noFill/>
            <a:ln w="7938">
              <a:solidFill>
                <a:srgbClr val="1F1A17"/>
              </a:solidFill>
              <a:prstDash val="solid"/>
              <a:round/>
              <a:headEnd/>
              <a:tailEnd/>
            </a:ln>
          </p:spPr>
          <p:txBody>
            <a:bodyPr/>
            <a:lstStyle/>
            <a:p>
              <a:endParaRPr lang="en-US"/>
            </a:p>
          </p:txBody>
        </p:sp>
        <p:sp>
          <p:nvSpPr>
            <p:cNvPr id="52340" name="Freeform 5921"/>
            <p:cNvSpPr>
              <a:spLocks/>
            </p:cNvSpPr>
            <p:nvPr/>
          </p:nvSpPr>
          <p:spPr bwMode="auto">
            <a:xfrm>
              <a:off x="3107" y="1612"/>
              <a:ext cx="21" cy="227"/>
            </a:xfrm>
            <a:custGeom>
              <a:avLst/>
              <a:gdLst>
                <a:gd name="T0" fmla="*/ 1 w 123"/>
                <a:gd name="T1" fmla="*/ 0 h 1361"/>
                <a:gd name="T2" fmla="*/ 0 w 123"/>
                <a:gd name="T3" fmla="*/ 0 h 1361"/>
                <a:gd name="T4" fmla="*/ 0 w 123"/>
                <a:gd name="T5" fmla="*/ 6 h 1361"/>
                <a:gd name="T6" fmla="*/ 0 60000 65536"/>
                <a:gd name="T7" fmla="*/ 0 60000 65536"/>
                <a:gd name="T8" fmla="*/ 0 60000 65536"/>
                <a:gd name="T9" fmla="*/ 0 w 123"/>
                <a:gd name="T10" fmla="*/ 0 h 1361"/>
                <a:gd name="T11" fmla="*/ 123 w 123"/>
                <a:gd name="T12" fmla="*/ 1361 h 1361"/>
              </a:gdLst>
              <a:ahLst/>
              <a:cxnLst>
                <a:cxn ang="T6">
                  <a:pos x="T0" y="T1"/>
                </a:cxn>
                <a:cxn ang="T7">
                  <a:pos x="T2" y="T3"/>
                </a:cxn>
                <a:cxn ang="T8">
                  <a:pos x="T4" y="T5"/>
                </a:cxn>
              </a:cxnLst>
              <a:rect l="T9" t="T10" r="T11" b="T12"/>
              <a:pathLst>
                <a:path w="123" h="1361">
                  <a:moveTo>
                    <a:pt x="123" y="0"/>
                  </a:moveTo>
                  <a:lnTo>
                    <a:pt x="0" y="71"/>
                  </a:lnTo>
                  <a:lnTo>
                    <a:pt x="0" y="1361"/>
                  </a:lnTo>
                </a:path>
              </a:pathLst>
            </a:custGeom>
            <a:noFill/>
            <a:ln w="7938">
              <a:solidFill>
                <a:srgbClr val="1F1A17"/>
              </a:solidFill>
              <a:prstDash val="solid"/>
              <a:round/>
              <a:headEnd/>
              <a:tailEnd/>
            </a:ln>
          </p:spPr>
          <p:txBody>
            <a:bodyPr/>
            <a:lstStyle/>
            <a:p>
              <a:endParaRPr lang="en-US"/>
            </a:p>
          </p:txBody>
        </p:sp>
        <p:sp>
          <p:nvSpPr>
            <p:cNvPr id="52341" name="Freeform 5922"/>
            <p:cNvSpPr>
              <a:spLocks/>
            </p:cNvSpPr>
            <p:nvPr/>
          </p:nvSpPr>
          <p:spPr bwMode="auto">
            <a:xfrm>
              <a:off x="3061" y="1826"/>
              <a:ext cx="27" cy="10"/>
            </a:xfrm>
            <a:custGeom>
              <a:avLst/>
              <a:gdLst>
                <a:gd name="T0" fmla="*/ 1 w 165"/>
                <a:gd name="T1" fmla="*/ 0 h 62"/>
                <a:gd name="T2" fmla="*/ 1 w 165"/>
                <a:gd name="T3" fmla="*/ 0 h 62"/>
                <a:gd name="T4" fmla="*/ 1 w 165"/>
                <a:gd name="T5" fmla="*/ 0 h 62"/>
                <a:gd name="T6" fmla="*/ 1 w 165"/>
                <a:gd name="T7" fmla="*/ 0 h 62"/>
                <a:gd name="T8" fmla="*/ 0 w 165"/>
                <a:gd name="T9" fmla="*/ 0 h 62"/>
                <a:gd name="T10" fmla="*/ 0 w 165"/>
                <a:gd name="T11" fmla="*/ 0 h 62"/>
                <a:gd name="T12" fmla="*/ 0 w 165"/>
                <a:gd name="T13" fmla="*/ 0 h 62"/>
                <a:gd name="T14" fmla="*/ 0 w 165"/>
                <a:gd name="T15" fmla="*/ 0 h 62"/>
                <a:gd name="T16" fmla="*/ 0 w 165"/>
                <a:gd name="T17" fmla="*/ 0 h 62"/>
                <a:gd name="T18" fmla="*/ 0 w 165"/>
                <a:gd name="T19" fmla="*/ 0 h 62"/>
                <a:gd name="T20" fmla="*/ 0 w 165"/>
                <a:gd name="T21" fmla="*/ 0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5"/>
                <a:gd name="T34" fmla="*/ 0 h 62"/>
                <a:gd name="T35" fmla="*/ 165 w 165"/>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5" h="62">
                  <a:moveTo>
                    <a:pt x="165" y="62"/>
                  </a:moveTo>
                  <a:lnTo>
                    <a:pt x="157" y="55"/>
                  </a:lnTo>
                  <a:lnTo>
                    <a:pt x="148" y="48"/>
                  </a:lnTo>
                  <a:lnTo>
                    <a:pt x="139" y="41"/>
                  </a:lnTo>
                  <a:lnTo>
                    <a:pt x="130" y="35"/>
                  </a:lnTo>
                  <a:lnTo>
                    <a:pt x="110" y="25"/>
                  </a:lnTo>
                  <a:lnTo>
                    <a:pt x="90" y="17"/>
                  </a:lnTo>
                  <a:lnTo>
                    <a:pt x="68" y="10"/>
                  </a:lnTo>
                  <a:lnTo>
                    <a:pt x="47" y="6"/>
                  </a:lnTo>
                  <a:lnTo>
                    <a:pt x="24" y="3"/>
                  </a:lnTo>
                  <a:lnTo>
                    <a:pt x="0" y="0"/>
                  </a:lnTo>
                </a:path>
              </a:pathLst>
            </a:custGeom>
            <a:noFill/>
            <a:ln w="7938">
              <a:solidFill>
                <a:srgbClr val="1F1A17"/>
              </a:solidFill>
              <a:prstDash val="solid"/>
              <a:round/>
              <a:headEnd/>
              <a:tailEnd/>
            </a:ln>
          </p:spPr>
          <p:txBody>
            <a:bodyPr/>
            <a:lstStyle/>
            <a:p>
              <a:endParaRPr lang="en-US"/>
            </a:p>
          </p:txBody>
        </p:sp>
        <p:sp>
          <p:nvSpPr>
            <p:cNvPr id="52342" name="Line 5923"/>
            <p:cNvSpPr>
              <a:spLocks noChangeShapeType="1"/>
            </p:cNvSpPr>
            <p:nvPr/>
          </p:nvSpPr>
          <p:spPr bwMode="auto">
            <a:xfrm flipV="1">
              <a:off x="3048" y="1854"/>
              <a:ext cx="34" cy="19"/>
            </a:xfrm>
            <a:prstGeom prst="line">
              <a:avLst/>
            </a:prstGeom>
            <a:noFill/>
            <a:ln w="7938">
              <a:solidFill>
                <a:srgbClr val="1F1A17"/>
              </a:solidFill>
              <a:round/>
              <a:headEnd/>
              <a:tailEnd/>
            </a:ln>
          </p:spPr>
          <p:txBody>
            <a:bodyPr/>
            <a:lstStyle/>
            <a:p>
              <a:endParaRPr lang="en-US"/>
            </a:p>
          </p:txBody>
        </p:sp>
        <p:sp>
          <p:nvSpPr>
            <p:cNvPr id="52343" name="Freeform 5924"/>
            <p:cNvSpPr>
              <a:spLocks/>
            </p:cNvSpPr>
            <p:nvPr/>
          </p:nvSpPr>
          <p:spPr bwMode="auto">
            <a:xfrm>
              <a:off x="3085" y="1841"/>
              <a:ext cx="14" cy="15"/>
            </a:xfrm>
            <a:custGeom>
              <a:avLst/>
              <a:gdLst>
                <a:gd name="T0" fmla="*/ 0 w 81"/>
                <a:gd name="T1" fmla="*/ 0 h 91"/>
                <a:gd name="T2" fmla="*/ 0 w 81"/>
                <a:gd name="T3" fmla="*/ 0 h 91"/>
                <a:gd name="T4" fmla="*/ 0 w 81"/>
                <a:gd name="T5" fmla="*/ 0 h 91"/>
                <a:gd name="T6" fmla="*/ 0 60000 65536"/>
                <a:gd name="T7" fmla="*/ 0 60000 65536"/>
                <a:gd name="T8" fmla="*/ 0 60000 65536"/>
                <a:gd name="T9" fmla="*/ 0 w 81"/>
                <a:gd name="T10" fmla="*/ 0 h 91"/>
                <a:gd name="T11" fmla="*/ 81 w 81"/>
                <a:gd name="T12" fmla="*/ 91 h 91"/>
              </a:gdLst>
              <a:ahLst/>
              <a:cxnLst>
                <a:cxn ang="T6">
                  <a:pos x="T0" y="T1"/>
                </a:cxn>
                <a:cxn ang="T7">
                  <a:pos x="T2" y="T3"/>
                </a:cxn>
                <a:cxn ang="T8">
                  <a:pos x="T4" y="T5"/>
                </a:cxn>
              </a:cxnLst>
              <a:rect l="T9" t="T10" r="T11" b="T12"/>
              <a:pathLst>
                <a:path w="81" h="91">
                  <a:moveTo>
                    <a:pt x="0" y="91"/>
                  </a:moveTo>
                  <a:lnTo>
                    <a:pt x="79" y="50"/>
                  </a:lnTo>
                  <a:lnTo>
                    <a:pt x="81" y="0"/>
                  </a:lnTo>
                </a:path>
              </a:pathLst>
            </a:custGeom>
            <a:noFill/>
            <a:ln w="7938">
              <a:solidFill>
                <a:srgbClr val="1F1A17"/>
              </a:solidFill>
              <a:prstDash val="solid"/>
              <a:round/>
              <a:headEnd/>
              <a:tailEnd/>
            </a:ln>
          </p:spPr>
          <p:txBody>
            <a:bodyPr/>
            <a:lstStyle/>
            <a:p>
              <a:endParaRPr lang="en-US"/>
            </a:p>
          </p:txBody>
        </p:sp>
        <p:sp>
          <p:nvSpPr>
            <p:cNvPr id="52344" name="Freeform 5925"/>
            <p:cNvSpPr>
              <a:spLocks/>
            </p:cNvSpPr>
            <p:nvPr/>
          </p:nvSpPr>
          <p:spPr bwMode="auto">
            <a:xfrm>
              <a:off x="3144" y="1654"/>
              <a:ext cx="190" cy="66"/>
            </a:xfrm>
            <a:custGeom>
              <a:avLst/>
              <a:gdLst>
                <a:gd name="T0" fmla="*/ 0 w 1139"/>
                <a:gd name="T1" fmla="*/ 0 h 399"/>
                <a:gd name="T2" fmla="*/ 0 w 1139"/>
                <a:gd name="T3" fmla="*/ 1 h 399"/>
                <a:gd name="T4" fmla="*/ 1 w 1139"/>
                <a:gd name="T5" fmla="*/ 2 h 399"/>
                <a:gd name="T6" fmla="*/ 1 w 1139"/>
                <a:gd name="T7" fmla="*/ 2 h 399"/>
                <a:gd name="T8" fmla="*/ 1 w 1139"/>
                <a:gd name="T9" fmla="*/ 2 h 399"/>
                <a:gd name="T10" fmla="*/ 1 w 1139"/>
                <a:gd name="T11" fmla="*/ 1 h 399"/>
                <a:gd name="T12" fmla="*/ 2 w 1139"/>
                <a:gd name="T13" fmla="*/ 1 h 399"/>
                <a:gd name="T14" fmla="*/ 2 w 1139"/>
                <a:gd name="T15" fmla="*/ 1 h 399"/>
                <a:gd name="T16" fmla="*/ 2 w 1139"/>
                <a:gd name="T17" fmla="*/ 1 h 399"/>
                <a:gd name="T18" fmla="*/ 2 w 1139"/>
                <a:gd name="T19" fmla="*/ 1 h 399"/>
                <a:gd name="T20" fmla="*/ 2 w 1139"/>
                <a:gd name="T21" fmla="*/ 1 h 399"/>
                <a:gd name="T22" fmla="*/ 3 w 1139"/>
                <a:gd name="T23" fmla="*/ 1 h 399"/>
                <a:gd name="T24" fmla="*/ 3 w 1139"/>
                <a:gd name="T25" fmla="*/ 1 h 399"/>
                <a:gd name="T26" fmla="*/ 3 w 1139"/>
                <a:gd name="T27" fmla="*/ 1 h 399"/>
                <a:gd name="T28" fmla="*/ 3 w 1139"/>
                <a:gd name="T29" fmla="*/ 1 h 399"/>
                <a:gd name="T30" fmla="*/ 3 w 1139"/>
                <a:gd name="T31" fmla="*/ 1 h 399"/>
                <a:gd name="T32" fmla="*/ 3 w 1139"/>
                <a:gd name="T33" fmla="*/ 2 h 399"/>
                <a:gd name="T34" fmla="*/ 4 w 1139"/>
                <a:gd name="T35" fmla="*/ 2 h 399"/>
                <a:gd name="T36" fmla="*/ 4 w 1139"/>
                <a:gd name="T37" fmla="*/ 2 h 399"/>
                <a:gd name="T38" fmla="*/ 4 w 1139"/>
                <a:gd name="T39" fmla="*/ 2 h 399"/>
                <a:gd name="T40" fmla="*/ 4 w 1139"/>
                <a:gd name="T41" fmla="*/ 2 h 399"/>
                <a:gd name="T42" fmla="*/ 4 w 1139"/>
                <a:gd name="T43" fmla="*/ 2 h 399"/>
                <a:gd name="T44" fmla="*/ 5 w 1139"/>
                <a:gd name="T45" fmla="*/ 2 h 399"/>
                <a:gd name="T46" fmla="*/ 5 w 1139"/>
                <a:gd name="T47" fmla="*/ 2 h 399"/>
                <a:gd name="T48" fmla="*/ 5 w 1139"/>
                <a:gd name="T49" fmla="*/ 2 h 399"/>
                <a:gd name="T50" fmla="*/ 5 w 1139"/>
                <a:gd name="T51" fmla="*/ 2 h 399"/>
                <a:gd name="T52" fmla="*/ 5 w 1139"/>
                <a:gd name="T53" fmla="*/ 2 h 399"/>
                <a:gd name="T54" fmla="*/ 5 w 1139"/>
                <a:gd name="T55" fmla="*/ 2 h 399"/>
                <a:gd name="T56" fmla="*/ 5 w 1139"/>
                <a:gd name="T57" fmla="*/ 2 h 399"/>
                <a:gd name="T58" fmla="*/ 5 w 1139"/>
                <a:gd name="T59" fmla="*/ 2 h 399"/>
                <a:gd name="T60" fmla="*/ 5 w 1139"/>
                <a:gd name="T61" fmla="*/ 1 h 399"/>
                <a:gd name="T62" fmla="*/ 5 w 1139"/>
                <a:gd name="T63" fmla="*/ 1 h 399"/>
                <a:gd name="T64" fmla="*/ 5 w 1139"/>
                <a:gd name="T65" fmla="*/ 1 h 399"/>
                <a:gd name="T66" fmla="*/ 5 w 1139"/>
                <a:gd name="T67" fmla="*/ 1 h 399"/>
                <a:gd name="T68" fmla="*/ 5 w 1139"/>
                <a:gd name="T69" fmla="*/ 1 h 399"/>
                <a:gd name="T70" fmla="*/ 5 w 1139"/>
                <a:gd name="T71" fmla="*/ 1 h 399"/>
                <a:gd name="T72" fmla="*/ 5 w 1139"/>
                <a:gd name="T73" fmla="*/ 1 h 399"/>
                <a:gd name="T74" fmla="*/ 5 w 1139"/>
                <a:gd name="T75" fmla="*/ 1 h 399"/>
                <a:gd name="T76" fmla="*/ 5 w 1139"/>
                <a:gd name="T77" fmla="*/ 1 h 399"/>
                <a:gd name="T78" fmla="*/ 5 w 1139"/>
                <a:gd name="T79" fmla="*/ 1 h 399"/>
                <a:gd name="T80" fmla="*/ 5 w 1139"/>
                <a:gd name="T81" fmla="*/ 1 h 399"/>
                <a:gd name="T82" fmla="*/ 5 w 1139"/>
                <a:gd name="T83" fmla="*/ 1 h 399"/>
                <a:gd name="T84" fmla="*/ 5 w 1139"/>
                <a:gd name="T85" fmla="*/ 1 h 399"/>
                <a:gd name="T86" fmla="*/ 5 w 1139"/>
                <a:gd name="T87" fmla="*/ 1 h 399"/>
                <a:gd name="T88" fmla="*/ 5 w 1139"/>
                <a:gd name="T89" fmla="*/ 1 h 399"/>
                <a:gd name="T90" fmla="*/ 5 w 1139"/>
                <a:gd name="T91" fmla="*/ 1 h 399"/>
                <a:gd name="T92" fmla="*/ 5 w 1139"/>
                <a:gd name="T93" fmla="*/ 0 h 3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9"/>
                <a:gd name="T142" fmla="*/ 0 h 399"/>
                <a:gd name="T143" fmla="*/ 1139 w 1139"/>
                <a:gd name="T144" fmla="*/ 399 h 3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9" h="399">
                  <a:moveTo>
                    <a:pt x="0" y="57"/>
                  </a:moveTo>
                  <a:lnTo>
                    <a:pt x="2" y="340"/>
                  </a:lnTo>
                  <a:lnTo>
                    <a:pt x="143" y="367"/>
                  </a:lnTo>
                  <a:lnTo>
                    <a:pt x="182" y="358"/>
                  </a:lnTo>
                  <a:lnTo>
                    <a:pt x="224" y="350"/>
                  </a:lnTo>
                  <a:lnTo>
                    <a:pt x="266" y="343"/>
                  </a:lnTo>
                  <a:lnTo>
                    <a:pt x="310" y="337"/>
                  </a:lnTo>
                  <a:lnTo>
                    <a:pt x="354" y="334"/>
                  </a:lnTo>
                  <a:lnTo>
                    <a:pt x="398" y="331"/>
                  </a:lnTo>
                  <a:lnTo>
                    <a:pt x="444" y="328"/>
                  </a:lnTo>
                  <a:lnTo>
                    <a:pt x="489" y="328"/>
                  </a:lnTo>
                  <a:lnTo>
                    <a:pt x="520" y="328"/>
                  </a:lnTo>
                  <a:lnTo>
                    <a:pt x="550" y="330"/>
                  </a:lnTo>
                  <a:lnTo>
                    <a:pt x="581" y="331"/>
                  </a:lnTo>
                  <a:lnTo>
                    <a:pt x="612" y="333"/>
                  </a:lnTo>
                  <a:lnTo>
                    <a:pt x="671" y="340"/>
                  </a:lnTo>
                  <a:lnTo>
                    <a:pt x="729" y="348"/>
                  </a:lnTo>
                  <a:lnTo>
                    <a:pt x="785" y="358"/>
                  </a:lnTo>
                  <a:lnTo>
                    <a:pt x="840" y="370"/>
                  </a:lnTo>
                  <a:lnTo>
                    <a:pt x="893" y="384"/>
                  </a:lnTo>
                  <a:lnTo>
                    <a:pt x="945" y="398"/>
                  </a:lnTo>
                  <a:lnTo>
                    <a:pt x="949" y="399"/>
                  </a:lnTo>
                  <a:lnTo>
                    <a:pt x="953" y="399"/>
                  </a:lnTo>
                  <a:lnTo>
                    <a:pt x="957" y="399"/>
                  </a:lnTo>
                  <a:lnTo>
                    <a:pt x="961" y="396"/>
                  </a:lnTo>
                  <a:lnTo>
                    <a:pt x="968" y="393"/>
                  </a:lnTo>
                  <a:lnTo>
                    <a:pt x="976" y="386"/>
                  </a:lnTo>
                  <a:lnTo>
                    <a:pt x="989" y="372"/>
                  </a:lnTo>
                  <a:lnTo>
                    <a:pt x="1001" y="357"/>
                  </a:lnTo>
                  <a:lnTo>
                    <a:pt x="1006" y="351"/>
                  </a:lnTo>
                  <a:lnTo>
                    <a:pt x="1008" y="344"/>
                  </a:lnTo>
                  <a:lnTo>
                    <a:pt x="1011" y="336"/>
                  </a:lnTo>
                  <a:lnTo>
                    <a:pt x="1014" y="328"/>
                  </a:lnTo>
                  <a:lnTo>
                    <a:pt x="1016" y="322"/>
                  </a:lnTo>
                  <a:lnTo>
                    <a:pt x="1019" y="315"/>
                  </a:lnTo>
                  <a:lnTo>
                    <a:pt x="1023" y="308"/>
                  </a:lnTo>
                  <a:lnTo>
                    <a:pt x="1028" y="303"/>
                  </a:lnTo>
                  <a:lnTo>
                    <a:pt x="1103" y="253"/>
                  </a:lnTo>
                  <a:lnTo>
                    <a:pt x="1111" y="247"/>
                  </a:lnTo>
                  <a:lnTo>
                    <a:pt x="1118" y="240"/>
                  </a:lnTo>
                  <a:lnTo>
                    <a:pt x="1125" y="231"/>
                  </a:lnTo>
                  <a:lnTo>
                    <a:pt x="1129" y="222"/>
                  </a:lnTo>
                  <a:lnTo>
                    <a:pt x="1134" y="211"/>
                  </a:lnTo>
                  <a:lnTo>
                    <a:pt x="1136" y="201"/>
                  </a:lnTo>
                  <a:lnTo>
                    <a:pt x="1139" y="191"/>
                  </a:lnTo>
                  <a:lnTo>
                    <a:pt x="1139" y="181"/>
                  </a:lnTo>
                  <a:lnTo>
                    <a:pt x="1135" y="0"/>
                  </a:lnTo>
                </a:path>
              </a:pathLst>
            </a:custGeom>
            <a:noFill/>
            <a:ln w="7938">
              <a:solidFill>
                <a:srgbClr val="1F1A17"/>
              </a:solidFill>
              <a:prstDash val="solid"/>
              <a:round/>
              <a:headEnd/>
              <a:tailEnd/>
            </a:ln>
          </p:spPr>
          <p:txBody>
            <a:bodyPr/>
            <a:lstStyle/>
            <a:p>
              <a:endParaRPr lang="en-US"/>
            </a:p>
          </p:txBody>
        </p:sp>
        <p:sp>
          <p:nvSpPr>
            <p:cNvPr id="52345" name="Freeform 5926"/>
            <p:cNvSpPr>
              <a:spLocks/>
            </p:cNvSpPr>
            <p:nvPr/>
          </p:nvSpPr>
          <p:spPr bwMode="auto">
            <a:xfrm>
              <a:off x="3169" y="1657"/>
              <a:ext cx="156" cy="20"/>
            </a:xfrm>
            <a:custGeom>
              <a:avLst/>
              <a:gdLst>
                <a:gd name="T0" fmla="*/ 0 w 936"/>
                <a:gd name="T1" fmla="*/ 0 h 121"/>
                <a:gd name="T2" fmla="*/ 0 w 936"/>
                <a:gd name="T3" fmla="*/ 0 h 121"/>
                <a:gd name="T4" fmla="*/ 0 w 936"/>
                <a:gd name="T5" fmla="*/ 0 h 121"/>
                <a:gd name="T6" fmla="*/ 1 w 936"/>
                <a:gd name="T7" fmla="*/ 0 h 121"/>
                <a:gd name="T8" fmla="*/ 1 w 936"/>
                <a:gd name="T9" fmla="*/ 0 h 121"/>
                <a:gd name="T10" fmla="*/ 1 w 936"/>
                <a:gd name="T11" fmla="*/ 0 h 121"/>
                <a:gd name="T12" fmla="*/ 1 w 936"/>
                <a:gd name="T13" fmla="*/ 0 h 121"/>
                <a:gd name="T14" fmla="*/ 1 w 936"/>
                <a:gd name="T15" fmla="*/ 0 h 121"/>
                <a:gd name="T16" fmla="*/ 2 w 936"/>
                <a:gd name="T17" fmla="*/ 0 h 121"/>
                <a:gd name="T18" fmla="*/ 2 w 936"/>
                <a:gd name="T19" fmla="*/ 0 h 121"/>
                <a:gd name="T20" fmla="*/ 2 w 936"/>
                <a:gd name="T21" fmla="*/ 0 h 121"/>
                <a:gd name="T22" fmla="*/ 2 w 936"/>
                <a:gd name="T23" fmla="*/ 0 h 121"/>
                <a:gd name="T24" fmla="*/ 2 w 936"/>
                <a:gd name="T25" fmla="*/ 0 h 121"/>
                <a:gd name="T26" fmla="*/ 2 w 936"/>
                <a:gd name="T27" fmla="*/ 0 h 121"/>
                <a:gd name="T28" fmla="*/ 3 w 936"/>
                <a:gd name="T29" fmla="*/ 0 h 121"/>
                <a:gd name="T30" fmla="*/ 3 w 936"/>
                <a:gd name="T31" fmla="*/ 0 h 121"/>
                <a:gd name="T32" fmla="*/ 3 w 936"/>
                <a:gd name="T33" fmla="*/ 0 h 121"/>
                <a:gd name="T34" fmla="*/ 4 w 936"/>
                <a:gd name="T35" fmla="*/ 0 h 121"/>
                <a:gd name="T36" fmla="*/ 4 w 936"/>
                <a:gd name="T37" fmla="*/ 0 h 121"/>
                <a:gd name="T38" fmla="*/ 4 w 936"/>
                <a:gd name="T39" fmla="*/ 0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36"/>
                <a:gd name="T61" fmla="*/ 0 h 121"/>
                <a:gd name="T62" fmla="*/ 936 w 936"/>
                <a:gd name="T63" fmla="*/ 121 h 1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36" h="121">
                  <a:moveTo>
                    <a:pt x="0" y="88"/>
                  </a:moveTo>
                  <a:lnTo>
                    <a:pt x="38" y="79"/>
                  </a:lnTo>
                  <a:lnTo>
                    <a:pt x="79" y="72"/>
                  </a:lnTo>
                  <a:lnTo>
                    <a:pt x="120" y="65"/>
                  </a:lnTo>
                  <a:lnTo>
                    <a:pt x="162" y="61"/>
                  </a:lnTo>
                  <a:lnTo>
                    <a:pt x="204" y="56"/>
                  </a:lnTo>
                  <a:lnTo>
                    <a:pt x="247" y="53"/>
                  </a:lnTo>
                  <a:lnTo>
                    <a:pt x="292" y="51"/>
                  </a:lnTo>
                  <a:lnTo>
                    <a:pt x="336" y="50"/>
                  </a:lnTo>
                  <a:lnTo>
                    <a:pt x="367" y="51"/>
                  </a:lnTo>
                  <a:lnTo>
                    <a:pt x="397" y="51"/>
                  </a:lnTo>
                  <a:lnTo>
                    <a:pt x="428" y="54"/>
                  </a:lnTo>
                  <a:lnTo>
                    <a:pt x="459" y="55"/>
                  </a:lnTo>
                  <a:lnTo>
                    <a:pt x="518" y="61"/>
                  </a:lnTo>
                  <a:lnTo>
                    <a:pt x="576" y="68"/>
                  </a:lnTo>
                  <a:lnTo>
                    <a:pt x="632" y="79"/>
                  </a:lnTo>
                  <a:lnTo>
                    <a:pt x="688" y="91"/>
                  </a:lnTo>
                  <a:lnTo>
                    <a:pt x="741" y="105"/>
                  </a:lnTo>
                  <a:lnTo>
                    <a:pt x="792" y="121"/>
                  </a:lnTo>
                  <a:lnTo>
                    <a:pt x="936" y="0"/>
                  </a:lnTo>
                </a:path>
              </a:pathLst>
            </a:custGeom>
            <a:noFill/>
            <a:ln w="7938">
              <a:solidFill>
                <a:srgbClr val="1F1A17"/>
              </a:solidFill>
              <a:prstDash val="solid"/>
              <a:round/>
              <a:headEnd/>
              <a:tailEnd/>
            </a:ln>
          </p:spPr>
          <p:txBody>
            <a:bodyPr/>
            <a:lstStyle/>
            <a:p>
              <a:endParaRPr lang="en-US"/>
            </a:p>
          </p:txBody>
        </p:sp>
        <p:sp>
          <p:nvSpPr>
            <p:cNvPr id="52346" name="Freeform 5927"/>
            <p:cNvSpPr>
              <a:spLocks/>
            </p:cNvSpPr>
            <p:nvPr/>
          </p:nvSpPr>
          <p:spPr bwMode="auto">
            <a:xfrm>
              <a:off x="3268" y="1650"/>
              <a:ext cx="81" cy="12"/>
            </a:xfrm>
            <a:custGeom>
              <a:avLst/>
              <a:gdLst>
                <a:gd name="T0" fmla="*/ 0 w 486"/>
                <a:gd name="T1" fmla="*/ 0 h 75"/>
                <a:gd name="T2" fmla="*/ 0 w 486"/>
                <a:gd name="T3" fmla="*/ 0 h 75"/>
                <a:gd name="T4" fmla="*/ 0 w 486"/>
                <a:gd name="T5" fmla="*/ 0 h 75"/>
                <a:gd name="T6" fmla="*/ 1 w 486"/>
                <a:gd name="T7" fmla="*/ 0 h 75"/>
                <a:gd name="T8" fmla="*/ 1 w 486"/>
                <a:gd name="T9" fmla="*/ 0 h 75"/>
                <a:gd name="T10" fmla="*/ 1 w 486"/>
                <a:gd name="T11" fmla="*/ 0 h 75"/>
                <a:gd name="T12" fmla="*/ 1 w 486"/>
                <a:gd name="T13" fmla="*/ 0 h 75"/>
                <a:gd name="T14" fmla="*/ 1 w 486"/>
                <a:gd name="T15" fmla="*/ 0 h 75"/>
                <a:gd name="T16" fmla="*/ 1 w 486"/>
                <a:gd name="T17" fmla="*/ 0 h 75"/>
                <a:gd name="T18" fmla="*/ 1 w 486"/>
                <a:gd name="T19" fmla="*/ 0 h 75"/>
                <a:gd name="T20" fmla="*/ 1 w 486"/>
                <a:gd name="T21" fmla="*/ 0 h 75"/>
                <a:gd name="T22" fmla="*/ 1 w 486"/>
                <a:gd name="T23" fmla="*/ 0 h 75"/>
                <a:gd name="T24" fmla="*/ 1 w 486"/>
                <a:gd name="T25" fmla="*/ 0 h 75"/>
                <a:gd name="T26" fmla="*/ 1 w 486"/>
                <a:gd name="T27" fmla="*/ 0 h 75"/>
                <a:gd name="T28" fmla="*/ 1 w 486"/>
                <a:gd name="T29" fmla="*/ 0 h 75"/>
                <a:gd name="T30" fmla="*/ 2 w 486"/>
                <a:gd name="T31" fmla="*/ 0 h 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6"/>
                <a:gd name="T49" fmla="*/ 0 h 75"/>
                <a:gd name="T50" fmla="*/ 486 w 486"/>
                <a:gd name="T51" fmla="*/ 75 h 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6" h="75">
                  <a:moveTo>
                    <a:pt x="0" y="32"/>
                  </a:moveTo>
                  <a:lnTo>
                    <a:pt x="28" y="38"/>
                  </a:lnTo>
                  <a:lnTo>
                    <a:pt x="64" y="47"/>
                  </a:lnTo>
                  <a:lnTo>
                    <a:pt x="103" y="57"/>
                  </a:lnTo>
                  <a:lnTo>
                    <a:pt x="147" y="66"/>
                  </a:lnTo>
                  <a:lnTo>
                    <a:pt x="167" y="71"/>
                  </a:lnTo>
                  <a:lnTo>
                    <a:pt x="189" y="73"/>
                  </a:lnTo>
                  <a:lnTo>
                    <a:pt x="208" y="75"/>
                  </a:lnTo>
                  <a:lnTo>
                    <a:pt x="227" y="75"/>
                  </a:lnTo>
                  <a:lnTo>
                    <a:pt x="245" y="74"/>
                  </a:lnTo>
                  <a:lnTo>
                    <a:pt x="260" y="71"/>
                  </a:lnTo>
                  <a:lnTo>
                    <a:pt x="268" y="68"/>
                  </a:lnTo>
                  <a:lnTo>
                    <a:pt x="274" y="65"/>
                  </a:lnTo>
                  <a:lnTo>
                    <a:pt x="281" y="62"/>
                  </a:lnTo>
                  <a:lnTo>
                    <a:pt x="285" y="58"/>
                  </a:lnTo>
                  <a:lnTo>
                    <a:pt x="486" y="0"/>
                  </a:lnTo>
                </a:path>
              </a:pathLst>
            </a:custGeom>
            <a:noFill/>
            <a:ln w="7938">
              <a:solidFill>
                <a:srgbClr val="1F1A17"/>
              </a:solidFill>
              <a:prstDash val="solid"/>
              <a:round/>
              <a:headEnd/>
              <a:tailEnd/>
            </a:ln>
          </p:spPr>
          <p:txBody>
            <a:bodyPr/>
            <a:lstStyle/>
            <a:p>
              <a:endParaRPr lang="en-US"/>
            </a:p>
          </p:txBody>
        </p:sp>
        <p:sp>
          <p:nvSpPr>
            <p:cNvPr id="52347" name="Freeform 5928"/>
            <p:cNvSpPr>
              <a:spLocks/>
            </p:cNvSpPr>
            <p:nvPr/>
          </p:nvSpPr>
          <p:spPr bwMode="auto">
            <a:xfrm>
              <a:off x="3144" y="1652"/>
              <a:ext cx="100" cy="12"/>
            </a:xfrm>
            <a:custGeom>
              <a:avLst/>
              <a:gdLst>
                <a:gd name="T0" fmla="*/ 0 w 603"/>
                <a:gd name="T1" fmla="*/ 0 h 70"/>
                <a:gd name="T2" fmla="*/ 0 w 603"/>
                <a:gd name="T3" fmla="*/ 0 h 70"/>
                <a:gd name="T4" fmla="*/ 0 w 603"/>
                <a:gd name="T5" fmla="*/ 0 h 70"/>
                <a:gd name="T6" fmla="*/ 0 w 603"/>
                <a:gd name="T7" fmla="*/ 0 h 70"/>
                <a:gd name="T8" fmla="*/ 1 w 603"/>
                <a:gd name="T9" fmla="*/ 0 h 70"/>
                <a:gd name="T10" fmla="*/ 1 w 603"/>
                <a:gd name="T11" fmla="*/ 0 h 70"/>
                <a:gd name="T12" fmla="*/ 1 w 603"/>
                <a:gd name="T13" fmla="*/ 0 h 70"/>
                <a:gd name="T14" fmla="*/ 1 w 603"/>
                <a:gd name="T15" fmla="*/ 0 h 70"/>
                <a:gd name="T16" fmla="*/ 1 w 603"/>
                <a:gd name="T17" fmla="*/ 0 h 70"/>
                <a:gd name="T18" fmla="*/ 1 w 603"/>
                <a:gd name="T19" fmla="*/ 0 h 70"/>
                <a:gd name="T20" fmla="*/ 2 w 603"/>
                <a:gd name="T21" fmla="*/ 0 h 70"/>
                <a:gd name="T22" fmla="*/ 2 w 603"/>
                <a:gd name="T23" fmla="*/ 0 h 70"/>
                <a:gd name="T24" fmla="*/ 2 w 603"/>
                <a:gd name="T25" fmla="*/ 0 h 70"/>
                <a:gd name="T26" fmla="*/ 2 w 603"/>
                <a:gd name="T27" fmla="*/ 0 h 70"/>
                <a:gd name="T28" fmla="*/ 2 w 603"/>
                <a:gd name="T29" fmla="*/ 0 h 70"/>
                <a:gd name="T30" fmla="*/ 3 w 603"/>
                <a:gd name="T31" fmla="*/ 0 h 70"/>
                <a:gd name="T32" fmla="*/ 3 w 603"/>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3"/>
                <a:gd name="T52" fmla="*/ 0 h 70"/>
                <a:gd name="T53" fmla="*/ 603 w 603"/>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3" h="70">
                  <a:moveTo>
                    <a:pt x="0" y="70"/>
                  </a:moveTo>
                  <a:lnTo>
                    <a:pt x="37" y="60"/>
                  </a:lnTo>
                  <a:lnTo>
                    <a:pt x="73" y="50"/>
                  </a:lnTo>
                  <a:lnTo>
                    <a:pt x="111" y="41"/>
                  </a:lnTo>
                  <a:lnTo>
                    <a:pt x="148" y="33"/>
                  </a:lnTo>
                  <a:lnTo>
                    <a:pt x="186" y="26"/>
                  </a:lnTo>
                  <a:lnTo>
                    <a:pt x="223" y="20"/>
                  </a:lnTo>
                  <a:lnTo>
                    <a:pt x="260" y="15"/>
                  </a:lnTo>
                  <a:lnTo>
                    <a:pt x="299" y="10"/>
                  </a:lnTo>
                  <a:lnTo>
                    <a:pt x="337" y="7"/>
                  </a:lnTo>
                  <a:lnTo>
                    <a:pt x="375" y="3"/>
                  </a:lnTo>
                  <a:lnTo>
                    <a:pt x="413" y="2"/>
                  </a:lnTo>
                  <a:lnTo>
                    <a:pt x="451" y="1"/>
                  </a:lnTo>
                  <a:lnTo>
                    <a:pt x="489" y="0"/>
                  </a:lnTo>
                  <a:lnTo>
                    <a:pt x="527" y="1"/>
                  </a:lnTo>
                  <a:lnTo>
                    <a:pt x="565" y="2"/>
                  </a:lnTo>
                  <a:lnTo>
                    <a:pt x="603" y="3"/>
                  </a:lnTo>
                </a:path>
              </a:pathLst>
            </a:custGeom>
            <a:noFill/>
            <a:ln w="7938">
              <a:solidFill>
                <a:srgbClr val="1F1A17"/>
              </a:solidFill>
              <a:prstDash val="solid"/>
              <a:round/>
              <a:headEnd/>
              <a:tailEnd/>
            </a:ln>
          </p:spPr>
          <p:txBody>
            <a:bodyPr/>
            <a:lstStyle/>
            <a:p>
              <a:endParaRPr lang="en-US"/>
            </a:p>
          </p:txBody>
        </p:sp>
        <p:sp>
          <p:nvSpPr>
            <p:cNvPr id="52348" name="Freeform 5929"/>
            <p:cNvSpPr>
              <a:spLocks/>
            </p:cNvSpPr>
            <p:nvPr/>
          </p:nvSpPr>
          <p:spPr bwMode="auto">
            <a:xfrm>
              <a:off x="3144" y="1664"/>
              <a:ext cx="25" cy="52"/>
            </a:xfrm>
            <a:custGeom>
              <a:avLst/>
              <a:gdLst>
                <a:gd name="T0" fmla="*/ 1 w 150"/>
                <a:gd name="T1" fmla="*/ 1 h 315"/>
                <a:gd name="T2" fmla="*/ 1 w 150"/>
                <a:gd name="T3" fmla="*/ 0 h 315"/>
                <a:gd name="T4" fmla="*/ 0 w 150"/>
                <a:gd name="T5" fmla="*/ 0 h 315"/>
                <a:gd name="T6" fmla="*/ 0 60000 65536"/>
                <a:gd name="T7" fmla="*/ 0 60000 65536"/>
                <a:gd name="T8" fmla="*/ 0 60000 65536"/>
                <a:gd name="T9" fmla="*/ 0 w 150"/>
                <a:gd name="T10" fmla="*/ 0 h 315"/>
                <a:gd name="T11" fmla="*/ 150 w 150"/>
                <a:gd name="T12" fmla="*/ 315 h 315"/>
              </a:gdLst>
              <a:ahLst/>
              <a:cxnLst>
                <a:cxn ang="T6">
                  <a:pos x="T0" y="T1"/>
                </a:cxn>
                <a:cxn ang="T7">
                  <a:pos x="T2" y="T3"/>
                </a:cxn>
                <a:cxn ang="T8">
                  <a:pos x="T4" y="T5"/>
                </a:cxn>
              </a:cxnLst>
              <a:rect l="T9" t="T10" r="T11" b="T12"/>
              <a:pathLst>
                <a:path w="150" h="315">
                  <a:moveTo>
                    <a:pt x="150" y="315"/>
                  </a:moveTo>
                  <a:lnTo>
                    <a:pt x="149" y="43"/>
                  </a:lnTo>
                  <a:lnTo>
                    <a:pt x="0" y="0"/>
                  </a:lnTo>
                </a:path>
              </a:pathLst>
            </a:custGeom>
            <a:noFill/>
            <a:ln w="7938">
              <a:solidFill>
                <a:srgbClr val="1F1A17"/>
              </a:solidFill>
              <a:prstDash val="solid"/>
              <a:round/>
              <a:headEnd/>
              <a:tailEnd/>
            </a:ln>
          </p:spPr>
          <p:txBody>
            <a:bodyPr/>
            <a:lstStyle/>
            <a:p>
              <a:endParaRPr lang="en-US"/>
            </a:p>
          </p:txBody>
        </p:sp>
        <p:sp>
          <p:nvSpPr>
            <p:cNvPr id="52349" name="Line 5930"/>
            <p:cNvSpPr>
              <a:spLocks noChangeShapeType="1"/>
            </p:cNvSpPr>
            <p:nvPr/>
          </p:nvSpPr>
          <p:spPr bwMode="auto">
            <a:xfrm>
              <a:off x="3301" y="1677"/>
              <a:ext cx="0" cy="42"/>
            </a:xfrm>
            <a:prstGeom prst="line">
              <a:avLst/>
            </a:prstGeom>
            <a:noFill/>
            <a:ln w="7938">
              <a:solidFill>
                <a:srgbClr val="1F1A17"/>
              </a:solidFill>
              <a:round/>
              <a:headEnd/>
              <a:tailEnd/>
            </a:ln>
          </p:spPr>
          <p:txBody>
            <a:bodyPr/>
            <a:lstStyle/>
            <a:p>
              <a:endParaRPr lang="en-US"/>
            </a:p>
          </p:txBody>
        </p:sp>
        <p:sp>
          <p:nvSpPr>
            <p:cNvPr id="52350" name="Line 5931"/>
            <p:cNvSpPr>
              <a:spLocks noChangeShapeType="1"/>
            </p:cNvSpPr>
            <p:nvPr/>
          </p:nvSpPr>
          <p:spPr bwMode="auto">
            <a:xfrm>
              <a:off x="3023" y="1711"/>
              <a:ext cx="0" cy="120"/>
            </a:xfrm>
            <a:prstGeom prst="line">
              <a:avLst/>
            </a:prstGeom>
            <a:noFill/>
            <a:ln w="7938">
              <a:solidFill>
                <a:srgbClr val="1F1A17"/>
              </a:solidFill>
              <a:round/>
              <a:headEnd/>
              <a:tailEnd/>
            </a:ln>
          </p:spPr>
          <p:txBody>
            <a:bodyPr/>
            <a:lstStyle/>
            <a:p>
              <a:endParaRPr lang="en-US"/>
            </a:p>
          </p:txBody>
        </p:sp>
        <p:sp>
          <p:nvSpPr>
            <p:cNvPr id="52351" name="Line 5932"/>
            <p:cNvSpPr>
              <a:spLocks noChangeShapeType="1"/>
            </p:cNvSpPr>
            <p:nvPr/>
          </p:nvSpPr>
          <p:spPr bwMode="auto">
            <a:xfrm>
              <a:off x="3023" y="1582"/>
              <a:ext cx="0" cy="111"/>
            </a:xfrm>
            <a:prstGeom prst="line">
              <a:avLst/>
            </a:prstGeom>
            <a:noFill/>
            <a:ln w="7938">
              <a:solidFill>
                <a:srgbClr val="1F1A17"/>
              </a:solidFill>
              <a:round/>
              <a:headEnd/>
              <a:tailEnd/>
            </a:ln>
          </p:spPr>
          <p:txBody>
            <a:bodyPr/>
            <a:lstStyle/>
            <a:p>
              <a:endParaRPr lang="en-US"/>
            </a:p>
          </p:txBody>
        </p:sp>
        <p:sp>
          <p:nvSpPr>
            <p:cNvPr id="52352" name="Line 5933"/>
            <p:cNvSpPr>
              <a:spLocks noChangeShapeType="1"/>
            </p:cNvSpPr>
            <p:nvPr/>
          </p:nvSpPr>
          <p:spPr bwMode="auto">
            <a:xfrm>
              <a:off x="3023" y="1504"/>
              <a:ext cx="0" cy="60"/>
            </a:xfrm>
            <a:prstGeom prst="line">
              <a:avLst/>
            </a:prstGeom>
            <a:noFill/>
            <a:ln w="7938">
              <a:solidFill>
                <a:srgbClr val="1F1A17"/>
              </a:solidFill>
              <a:round/>
              <a:headEnd/>
              <a:tailEnd/>
            </a:ln>
          </p:spPr>
          <p:txBody>
            <a:bodyPr/>
            <a:lstStyle/>
            <a:p>
              <a:endParaRPr lang="en-US"/>
            </a:p>
          </p:txBody>
        </p:sp>
        <p:sp>
          <p:nvSpPr>
            <p:cNvPr id="52353" name="Freeform 5934"/>
            <p:cNvSpPr>
              <a:spLocks/>
            </p:cNvSpPr>
            <p:nvPr/>
          </p:nvSpPr>
          <p:spPr bwMode="auto">
            <a:xfrm>
              <a:off x="4166" y="1668"/>
              <a:ext cx="165" cy="124"/>
            </a:xfrm>
            <a:custGeom>
              <a:avLst/>
              <a:gdLst>
                <a:gd name="T0" fmla="*/ 4 w 988"/>
                <a:gd name="T1" fmla="*/ 0 h 745"/>
                <a:gd name="T2" fmla="*/ 2 w 988"/>
                <a:gd name="T3" fmla="*/ 1 h 745"/>
                <a:gd name="T4" fmla="*/ 3 w 988"/>
                <a:gd name="T5" fmla="*/ 1 h 745"/>
                <a:gd name="T6" fmla="*/ 2 w 988"/>
                <a:gd name="T7" fmla="*/ 0 h 745"/>
                <a:gd name="T8" fmla="*/ 0 w 988"/>
                <a:gd name="T9" fmla="*/ 3 h 745"/>
                <a:gd name="T10" fmla="*/ 0 w 988"/>
                <a:gd name="T11" fmla="*/ 3 h 745"/>
                <a:gd name="T12" fmla="*/ 2 w 988"/>
                <a:gd name="T13" fmla="*/ 3 h 745"/>
                <a:gd name="T14" fmla="*/ 2 w 988"/>
                <a:gd name="T15" fmla="*/ 3 h 745"/>
                <a:gd name="T16" fmla="*/ 4 w 988"/>
                <a:gd name="T17" fmla="*/ 1 h 745"/>
                <a:gd name="T18" fmla="*/ 5 w 988"/>
                <a:gd name="T19" fmla="*/ 0 h 745"/>
                <a:gd name="T20" fmla="*/ 4 w 988"/>
                <a:gd name="T21" fmla="*/ 0 h 7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8"/>
                <a:gd name="T34" fmla="*/ 0 h 745"/>
                <a:gd name="T35" fmla="*/ 988 w 988"/>
                <a:gd name="T36" fmla="*/ 745 h 7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8" h="745">
                  <a:moveTo>
                    <a:pt x="913" y="0"/>
                  </a:moveTo>
                  <a:lnTo>
                    <a:pt x="501" y="238"/>
                  </a:lnTo>
                  <a:lnTo>
                    <a:pt x="534" y="146"/>
                  </a:lnTo>
                  <a:lnTo>
                    <a:pt x="457" y="102"/>
                  </a:lnTo>
                  <a:lnTo>
                    <a:pt x="0" y="687"/>
                  </a:lnTo>
                  <a:lnTo>
                    <a:pt x="82" y="727"/>
                  </a:lnTo>
                  <a:lnTo>
                    <a:pt x="457" y="745"/>
                  </a:lnTo>
                  <a:lnTo>
                    <a:pt x="457" y="585"/>
                  </a:lnTo>
                  <a:lnTo>
                    <a:pt x="913" y="322"/>
                  </a:lnTo>
                  <a:lnTo>
                    <a:pt x="988" y="46"/>
                  </a:lnTo>
                  <a:lnTo>
                    <a:pt x="913" y="0"/>
                  </a:lnTo>
                  <a:close/>
                </a:path>
              </a:pathLst>
            </a:custGeom>
            <a:solidFill>
              <a:srgbClr val="1F1A17"/>
            </a:solidFill>
            <a:ln w="9525">
              <a:noFill/>
              <a:round/>
              <a:headEnd/>
              <a:tailEnd/>
            </a:ln>
          </p:spPr>
          <p:txBody>
            <a:bodyPr/>
            <a:lstStyle/>
            <a:p>
              <a:endParaRPr lang="en-US"/>
            </a:p>
          </p:txBody>
        </p:sp>
        <p:sp>
          <p:nvSpPr>
            <p:cNvPr id="52354" name="Freeform 5935"/>
            <p:cNvSpPr>
              <a:spLocks/>
            </p:cNvSpPr>
            <p:nvPr/>
          </p:nvSpPr>
          <p:spPr bwMode="auto">
            <a:xfrm>
              <a:off x="4166" y="1668"/>
              <a:ext cx="165" cy="124"/>
            </a:xfrm>
            <a:custGeom>
              <a:avLst/>
              <a:gdLst>
                <a:gd name="T0" fmla="*/ 4 w 988"/>
                <a:gd name="T1" fmla="*/ 0 h 745"/>
                <a:gd name="T2" fmla="*/ 2 w 988"/>
                <a:gd name="T3" fmla="*/ 1 h 745"/>
                <a:gd name="T4" fmla="*/ 3 w 988"/>
                <a:gd name="T5" fmla="*/ 1 h 745"/>
                <a:gd name="T6" fmla="*/ 2 w 988"/>
                <a:gd name="T7" fmla="*/ 0 h 745"/>
                <a:gd name="T8" fmla="*/ 0 w 988"/>
                <a:gd name="T9" fmla="*/ 3 h 745"/>
                <a:gd name="T10" fmla="*/ 0 w 988"/>
                <a:gd name="T11" fmla="*/ 3 h 745"/>
                <a:gd name="T12" fmla="*/ 2 w 988"/>
                <a:gd name="T13" fmla="*/ 3 h 745"/>
                <a:gd name="T14" fmla="*/ 2 w 988"/>
                <a:gd name="T15" fmla="*/ 3 h 745"/>
                <a:gd name="T16" fmla="*/ 4 w 988"/>
                <a:gd name="T17" fmla="*/ 1 h 745"/>
                <a:gd name="T18" fmla="*/ 5 w 988"/>
                <a:gd name="T19" fmla="*/ 0 h 745"/>
                <a:gd name="T20" fmla="*/ 4 w 988"/>
                <a:gd name="T21" fmla="*/ 0 h 7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8"/>
                <a:gd name="T34" fmla="*/ 0 h 745"/>
                <a:gd name="T35" fmla="*/ 988 w 988"/>
                <a:gd name="T36" fmla="*/ 745 h 7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8" h="745">
                  <a:moveTo>
                    <a:pt x="913" y="0"/>
                  </a:moveTo>
                  <a:lnTo>
                    <a:pt x="501" y="238"/>
                  </a:lnTo>
                  <a:lnTo>
                    <a:pt x="534" y="146"/>
                  </a:lnTo>
                  <a:lnTo>
                    <a:pt x="457" y="102"/>
                  </a:lnTo>
                  <a:lnTo>
                    <a:pt x="0" y="687"/>
                  </a:lnTo>
                  <a:lnTo>
                    <a:pt x="82" y="727"/>
                  </a:lnTo>
                  <a:lnTo>
                    <a:pt x="457" y="745"/>
                  </a:lnTo>
                  <a:lnTo>
                    <a:pt x="457" y="585"/>
                  </a:lnTo>
                  <a:lnTo>
                    <a:pt x="913" y="322"/>
                  </a:lnTo>
                  <a:lnTo>
                    <a:pt x="988" y="46"/>
                  </a:lnTo>
                  <a:lnTo>
                    <a:pt x="913" y="0"/>
                  </a:lnTo>
                  <a:close/>
                </a:path>
              </a:pathLst>
            </a:custGeom>
            <a:noFill/>
            <a:ln w="7938">
              <a:solidFill>
                <a:srgbClr val="1F1A17"/>
              </a:solidFill>
              <a:prstDash val="solid"/>
              <a:round/>
              <a:headEnd/>
              <a:tailEnd/>
            </a:ln>
          </p:spPr>
          <p:txBody>
            <a:bodyPr/>
            <a:lstStyle/>
            <a:p>
              <a:endParaRPr lang="en-US"/>
            </a:p>
          </p:txBody>
        </p:sp>
        <p:sp>
          <p:nvSpPr>
            <p:cNvPr id="52355" name="Freeform 5936"/>
            <p:cNvSpPr>
              <a:spLocks/>
            </p:cNvSpPr>
            <p:nvPr/>
          </p:nvSpPr>
          <p:spPr bwMode="auto">
            <a:xfrm>
              <a:off x="4555" y="2410"/>
              <a:ext cx="165" cy="133"/>
            </a:xfrm>
            <a:custGeom>
              <a:avLst/>
              <a:gdLst>
                <a:gd name="T0" fmla="*/ 0 w 990"/>
                <a:gd name="T1" fmla="*/ 2 h 798"/>
                <a:gd name="T2" fmla="*/ 2 w 990"/>
                <a:gd name="T3" fmla="*/ 1 h 798"/>
                <a:gd name="T4" fmla="*/ 2 w 990"/>
                <a:gd name="T5" fmla="*/ 0 h 798"/>
                <a:gd name="T6" fmla="*/ 4 w 990"/>
                <a:gd name="T7" fmla="*/ 0 h 798"/>
                <a:gd name="T8" fmla="*/ 5 w 990"/>
                <a:gd name="T9" fmla="*/ 0 h 798"/>
                <a:gd name="T10" fmla="*/ 4 w 990"/>
                <a:gd name="T11" fmla="*/ 1 h 798"/>
                <a:gd name="T12" fmla="*/ 3 w 990"/>
                <a:gd name="T13" fmla="*/ 3 h 798"/>
                <a:gd name="T14" fmla="*/ 2 w 990"/>
                <a:gd name="T15" fmla="*/ 3 h 798"/>
                <a:gd name="T16" fmla="*/ 2 w 990"/>
                <a:gd name="T17" fmla="*/ 2 h 798"/>
                <a:gd name="T18" fmla="*/ 0 w 990"/>
                <a:gd name="T19" fmla="*/ 4 h 798"/>
                <a:gd name="T20" fmla="*/ 0 w 990"/>
                <a:gd name="T21" fmla="*/ 4 h 798"/>
                <a:gd name="T22" fmla="*/ 0 w 990"/>
                <a:gd name="T23" fmla="*/ 2 h 7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0"/>
                <a:gd name="T37" fmla="*/ 0 h 798"/>
                <a:gd name="T38" fmla="*/ 990 w 990"/>
                <a:gd name="T39" fmla="*/ 798 h 7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0" h="798">
                  <a:moveTo>
                    <a:pt x="0" y="434"/>
                  </a:moveTo>
                  <a:lnTo>
                    <a:pt x="456" y="160"/>
                  </a:lnTo>
                  <a:lnTo>
                    <a:pt x="456" y="0"/>
                  </a:lnTo>
                  <a:lnTo>
                    <a:pt x="913" y="48"/>
                  </a:lnTo>
                  <a:lnTo>
                    <a:pt x="990" y="91"/>
                  </a:lnTo>
                  <a:lnTo>
                    <a:pt x="832" y="184"/>
                  </a:lnTo>
                  <a:lnTo>
                    <a:pt x="540" y="679"/>
                  </a:lnTo>
                  <a:lnTo>
                    <a:pt x="456" y="643"/>
                  </a:lnTo>
                  <a:lnTo>
                    <a:pt x="456" y="481"/>
                  </a:lnTo>
                  <a:lnTo>
                    <a:pt x="85" y="798"/>
                  </a:lnTo>
                  <a:lnTo>
                    <a:pt x="0" y="755"/>
                  </a:lnTo>
                  <a:lnTo>
                    <a:pt x="0" y="434"/>
                  </a:lnTo>
                  <a:close/>
                </a:path>
              </a:pathLst>
            </a:custGeom>
            <a:solidFill>
              <a:srgbClr val="1F1A17"/>
            </a:solidFill>
            <a:ln w="9525">
              <a:noFill/>
              <a:round/>
              <a:headEnd/>
              <a:tailEnd/>
            </a:ln>
          </p:spPr>
          <p:txBody>
            <a:bodyPr/>
            <a:lstStyle/>
            <a:p>
              <a:endParaRPr lang="en-US"/>
            </a:p>
          </p:txBody>
        </p:sp>
        <p:sp>
          <p:nvSpPr>
            <p:cNvPr id="52356" name="Freeform 5937"/>
            <p:cNvSpPr>
              <a:spLocks/>
            </p:cNvSpPr>
            <p:nvPr/>
          </p:nvSpPr>
          <p:spPr bwMode="auto">
            <a:xfrm>
              <a:off x="4555" y="2410"/>
              <a:ext cx="165" cy="133"/>
            </a:xfrm>
            <a:custGeom>
              <a:avLst/>
              <a:gdLst>
                <a:gd name="T0" fmla="*/ 0 w 990"/>
                <a:gd name="T1" fmla="*/ 2 h 798"/>
                <a:gd name="T2" fmla="*/ 2 w 990"/>
                <a:gd name="T3" fmla="*/ 1 h 798"/>
                <a:gd name="T4" fmla="*/ 2 w 990"/>
                <a:gd name="T5" fmla="*/ 0 h 798"/>
                <a:gd name="T6" fmla="*/ 4 w 990"/>
                <a:gd name="T7" fmla="*/ 0 h 798"/>
                <a:gd name="T8" fmla="*/ 5 w 990"/>
                <a:gd name="T9" fmla="*/ 0 h 798"/>
                <a:gd name="T10" fmla="*/ 4 w 990"/>
                <a:gd name="T11" fmla="*/ 1 h 798"/>
                <a:gd name="T12" fmla="*/ 3 w 990"/>
                <a:gd name="T13" fmla="*/ 3 h 798"/>
                <a:gd name="T14" fmla="*/ 2 w 990"/>
                <a:gd name="T15" fmla="*/ 3 h 798"/>
                <a:gd name="T16" fmla="*/ 2 w 990"/>
                <a:gd name="T17" fmla="*/ 2 h 798"/>
                <a:gd name="T18" fmla="*/ 0 w 990"/>
                <a:gd name="T19" fmla="*/ 4 h 798"/>
                <a:gd name="T20" fmla="*/ 0 w 990"/>
                <a:gd name="T21" fmla="*/ 4 h 798"/>
                <a:gd name="T22" fmla="*/ 0 w 990"/>
                <a:gd name="T23" fmla="*/ 2 h 7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90"/>
                <a:gd name="T37" fmla="*/ 0 h 798"/>
                <a:gd name="T38" fmla="*/ 990 w 990"/>
                <a:gd name="T39" fmla="*/ 798 h 7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90" h="798">
                  <a:moveTo>
                    <a:pt x="0" y="434"/>
                  </a:moveTo>
                  <a:lnTo>
                    <a:pt x="456" y="160"/>
                  </a:lnTo>
                  <a:lnTo>
                    <a:pt x="456" y="0"/>
                  </a:lnTo>
                  <a:lnTo>
                    <a:pt x="913" y="48"/>
                  </a:lnTo>
                  <a:lnTo>
                    <a:pt x="990" y="91"/>
                  </a:lnTo>
                  <a:lnTo>
                    <a:pt x="832" y="184"/>
                  </a:lnTo>
                  <a:lnTo>
                    <a:pt x="540" y="679"/>
                  </a:lnTo>
                  <a:lnTo>
                    <a:pt x="456" y="643"/>
                  </a:lnTo>
                  <a:lnTo>
                    <a:pt x="456" y="481"/>
                  </a:lnTo>
                  <a:lnTo>
                    <a:pt x="85" y="798"/>
                  </a:lnTo>
                  <a:lnTo>
                    <a:pt x="0" y="755"/>
                  </a:lnTo>
                  <a:lnTo>
                    <a:pt x="0" y="434"/>
                  </a:lnTo>
                  <a:close/>
                </a:path>
              </a:pathLst>
            </a:custGeom>
            <a:noFill/>
            <a:ln w="7938">
              <a:solidFill>
                <a:srgbClr val="1F1A17"/>
              </a:solidFill>
              <a:prstDash val="solid"/>
              <a:round/>
              <a:headEnd/>
              <a:tailEnd/>
            </a:ln>
          </p:spPr>
          <p:txBody>
            <a:bodyPr/>
            <a:lstStyle/>
            <a:p>
              <a:endParaRPr lang="en-US"/>
            </a:p>
          </p:txBody>
        </p:sp>
        <p:sp>
          <p:nvSpPr>
            <p:cNvPr id="52357" name="Freeform 5938"/>
            <p:cNvSpPr>
              <a:spLocks/>
            </p:cNvSpPr>
            <p:nvPr/>
          </p:nvSpPr>
          <p:spPr bwMode="auto">
            <a:xfrm>
              <a:off x="4179" y="1675"/>
              <a:ext cx="152" cy="124"/>
            </a:xfrm>
            <a:custGeom>
              <a:avLst/>
              <a:gdLst>
                <a:gd name="T0" fmla="*/ 4 w 912"/>
                <a:gd name="T1" fmla="*/ 0 h 745"/>
                <a:gd name="T2" fmla="*/ 2 w 912"/>
                <a:gd name="T3" fmla="*/ 1 h 745"/>
                <a:gd name="T4" fmla="*/ 2 w 912"/>
                <a:gd name="T5" fmla="*/ 0 h 745"/>
                <a:gd name="T6" fmla="*/ 0 w 912"/>
                <a:gd name="T7" fmla="*/ 3 h 745"/>
                <a:gd name="T8" fmla="*/ 2 w 912"/>
                <a:gd name="T9" fmla="*/ 3 h 745"/>
                <a:gd name="T10" fmla="*/ 2 w 912"/>
                <a:gd name="T11" fmla="*/ 3 h 745"/>
                <a:gd name="T12" fmla="*/ 4 w 912"/>
                <a:gd name="T13" fmla="*/ 1 h 745"/>
                <a:gd name="T14" fmla="*/ 4 w 912"/>
                <a:gd name="T15" fmla="*/ 0 h 745"/>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745"/>
                <a:gd name="T26" fmla="*/ 912 w 912"/>
                <a:gd name="T27" fmla="*/ 745 h 7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745">
                  <a:moveTo>
                    <a:pt x="912" y="0"/>
                  </a:moveTo>
                  <a:lnTo>
                    <a:pt x="456" y="264"/>
                  </a:lnTo>
                  <a:lnTo>
                    <a:pt x="456" y="102"/>
                  </a:lnTo>
                  <a:lnTo>
                    <a:pt x="0" y="687"/>
                  </a:lnTo>
                  <a:lnTo>
                    <a:pt x="456" y="745"/>
                  </a:lnTo>
                  <a:lnTo>
                    <a:pt x="456" y="585"/>
                  </a:lnTo>
                  <a:lnTo>
                    <a:pt x="912" y="321"/>
                  </a:lnTo>
                  <a:lnTo>
                    <a:pt x="912" y="0"/>
                  </a:lnTo>
                  <a:close/>
                </a:path>
              </a:pathLst>
            </a:custGeom>
            <a:solidFill>
              <a:srgbClr val="FFFFFF"/>
            </a:solidFill>
            <a:ln w="9525">
              <a:noFill/>
              <a:round/>
              <a:headEnd/>
              <a:tailEnd/>
            </a:ln>
          </p:spPr>
          <p:txBody>
            <a:bodyPr/>
            <a:lstStyle/>
            <a:p>
              <a:endParaRPr lang="en-US"/>
            </a:p>
          </p:txBody>
        </p:sp>
        <p:sp>
          <p:nvSpPr>
            <p:cNvPr id="52358" name="Freeform 5939"/>
            <p:cNvSpPr>
              <a:spLocks/>
            </p:cNvSpPr>
            <p:nvPr/>
          </p:nvSpPr>
          <p:spPr bwMode="auto">
            <a:xfrm>
              <a:off x="4179" y="1675"/>
              <a:ext cx="152" cy="124"/>
            </a:xfrm>
            <a:custGeom>
              <a:avLst/>
              <a:gdLst>
                <a:gd name="T0" fmla="*/ 4 w 912"/>
                <a:gd name="T1" fmla="*/ 0 h 745"/>
                <a:gd name="T2" fmla="*/ 2 w 912"/>
                <a:gd name="T3" fmla="*/ 1 h 745"/>
                <a:gd name="T4" fmla="*/ 2 w 912"/>
                <a:gd name="T5" fmla="*/ 0 h 745"/>
                <a:gd name="T6" fmla="*/ 0 w 912"/>
                <a:gd name="T7" fmla="*/ 3 h 745"/>
                <a:gd name="T8" fmla="*/ 2 w 912"/>
                <a:gd name="T9" fmla="*/ 3 h 745"/>
                <a:gd name="T10" fmla="*/ 2 w 912"/>
                <a:gd name="T11" fmla="*/ 3 h 745"/>
                <a:gd name="T12" fmla="*/ 4 w 912"/>
                <a:gd name="T13" fmla="*/ 1 h 745"/>
                <a:gd name="T14" fmla="*/ 4 w 912"/>
                <a:gd name="T15" fmla="*/ 0 h 745"/>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745"/>
                <a:gd name="T26" fmla="*/ 912 w 912"/>
                <a:gd name="T27" fmla="*/ 745 h 7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745">
                  <a:moveTo>
                    <a:pt x="912" y="0"/>
                  </a:moveTo>
                  <a:lnTo>
                    <a:pt x="456" y="264"/>
                  </a:lnTo>
                  <a:lnTo>
                    <a:pt x="456" y="102"/>
                  </a:lnTo>
                  <a:lnTo>
                    <a:pt x="0" y="687"/>
                  </a:lnTo>
                  <a:lnTo>
                    <a:pt x="456" y="745"/>
                  </a:lnTo>
                  <a:lnTo>
                    <a:pt x="456" y="585"/>
                  </a:lnTo>
                  <a:lnTo>
                    <a:pt x="912" y="321"/>
                  </a:lnTo>
                  <a:lnTo>
                    <a:pt x="912" y="0"/>
                  </a:lnTo>
                  <a:close/>
                </a:path>
              </a:pathLst>
            </a:custGeom>
            <a:noFill/>
            <a:ln w="7938">
              <a:solidFill>
                <a:srgbClr val="1F1A17"/>
              </a:solidFill>
              <a:prstDash val="solid"/>
              <a:round/>
              <a:headEnd/>
              <a:tailEnd/>
            </a:ln>
          </p:spPr>
          <p:txBody>
            <a:bodyPr/>
            <a:lstStyle/>
            <a:p>
              <a:endParaRPr lang="en-US"/>
            </a:p>
          </p:txBody>
        </p:sp>
        <p:sp>
          <p:nvSpPr>
            <p:cNvPr id="52359" name="Freeform 5940"/>
            <p:cNvSpPr>
              <a:spLocks/>
            </p:cNvSpPr>
            <p:nvPr/>
          </p:nvSpPr>
          <p:spPr bwMode="auto">
            <a:xfrm>
              <a:off x="4568" y="2418"/>
              <a:ext cx="153" cy="125"/>
            </a:xfrm>
            <a:custGeom>
              <a:avLst/>
              <a:gdLst>
                <a:gd name="T0" fmla="*/ 0 w 912"/>
                <a:gd name="T1" fmla="*/ 2 h 754"/>
                <a:gd name="T2" fmla="*/ 2 w 912"/>
                <a:gd name="T3" fmla="*/ 1 h 754"/>
                <a:gd name="T4" fmla="*/ 2 w 912"/>
                <a:gd name="T5" fmla="*/ 0 h 754"/>
                <a:gd name="T6" fmla="*/ 4 w 912"/>
                <a:gd name="T7" fmla="*/ 0 h 754"/>
                <a:gd name="T8" fmla="*/ 2 w 912"/>
                <a:gd name="T9" fmla="*/ 3 h 754"/>
                <a:gd name="T10" fmla="*/ 2 w 912"/>
                <a:gd name="T11" fmla="*/ 2 h 754"/>
                <a:gd name="T12" fmla="*/ 0 w 912"/>
                <a:gd name="T13" fmla="*/ 3 h 754"/>
                <a:gd name="T14" fmla="*/ 0 w 912"/>
                <a:gd name="T15" fmla="*/ 2 h 754"/>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754"/>
                <a:gd name="T26" fmla="*/ 912 w 912"/>
                <a:gd name="T27" fmla="*/ 754 h 7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754">
                  <a:moveTo>
                    <a:pt x="0" y="433"/>
                  </a:moveTo>
                  <a:lnTo>
                    <a:pt x="456" y="160"/>
                  </a:lnTo>
                  <a:lnTo>
                    <a:pt x="456" y="0"/>
                  </a:lnTo>
                  <a:lnTo>
                    <a:pt x="912" y="47"/>
                  </a:lnTo>
                  <a:lnTo>
                    <a:pt x="456" y="641"/>
                  </a:lnTo>
                  <a:lnTo>
                    <a:pt x="456" y="481"/>
                  </a:lnTo>
                  <a:lnTo>
                    <a:pt x="0" y="754"/>
                  </a:lnTo>
                  <a:lnTo>
                    <a:pt x="0" y="433"/>
                  </a:lnTo>
                  <a:close/>
                </a:path>
              </a:pathLst>
            </a:custGeom>
            <a:solidFill>
              <a:srgbClr val="FFFFFF"/>
            </a:solidFill>
            <a:ln w="9525">
              <a:noFill/>
              <a:round/>
              <a:headEnd/>
              <a:tailEnd/>
            </a:ln>
          </p:spPr>
          <p:txBody>
            <a:bodyPr/>
            <a:lstStyle/>
            <a:p>
              <a:endParaRPr lang="en-US"/>
            </a:p>
          </p:txBody>
        </p:sp>
        <p:sp>
          <p:nvSpPr>
            <p:cNvPr id="52360" name="Freeform 5941"/>
            <p:cNvSpPr>
              <a:spLocks/>
            </p:cNvSpPr>
            <p:nvPr/>
          </p:nvSpPr>
          <p:spPr bwMode="auto">
            <a:xfrm>
              <a:off x="4568" y="2418"/>
              <a:ext cx="153" cy="125"/>
            </a:xfrm>
            <a:custGeom>
              <a:avLst/>
              <a:gdLst>
                <a:gd name="T0" fmla="*/ 0 w 912"/>
                <a:gd name="T1" fmla="*/ 2 h 754"/>
                <a:gd name="T2" fmla="*/ 2 w 912"/>
                <a:gd name="T3" fmla="*/ 1 h 754"/>
                <a:gd name="T4" fmla="*/ 2 w 912"/>
                <a:gd name="T5" fmla="*/ 0 h 754"/>
                <a:gd name="T6" fmla="*/ 4 w 912"/>
                <a:gd name="T7" fmla="*/ 0 h 754"/>
                <a:gd name="T8" fmla="*/ 2 w 912"/>
                <a:gd name="T9" fmla="*/ 3 h 754"/>
                <a:gd name="T10" fmla="*/ 2 w 912"/>
                <a:gd name="T11" fmla="*/ 2 h 754"/>
                <a:gd name="T12" fmla="*/ 0 w 912"/>
                <a:gd name="T13" fmla="*/ 3 h 754"/>
                <a:gd name="T14" fmla="*/ 0 w 912"/>
                <a:gd name="T15" fmla="*/ 2 h 754"/>
                <a:gd name="T16" fmla="*/ 0 60000 65536"/>
                <a:gd name="T17" fmla="*/ 0 60000 65536"/>
                <a:gd name="T18" fmla="*/ 0 60000 65536"/>
                <a:gd name="T19" fmla="*/ 0 60000 65536"/>
                <a:gd name="T20" fmla="*/ 0 60000 65536"/>
                <a:gd name="T21" fmla="*/ 0 60000 65536"/>
                <a:gd name="T22" fmla="*/ 0 60000 65536"/>
                <a:gd name="T23" fmla="*/ 0 60000 65536"/>
                <a:gd name="T24" fmla="*/ 0 w 912"/>
                <a:gd name="T25" fmla="*/ 0 h 754"/>
                <a:gd name="T26" fmla="*/ 912 w 912"/>
                <a:gd name="T27" fmla="*/ 754 h 7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2" h="754">
                  <a:moveTo>
                    <a:pt x="0" y="433"/>
                  </a:moveTo>
                  <a:lnTo>
                    <a:pt x="456" y="160"/>
                  </a:lnTo>
                  <a:lnTo>
                    <a:pt x="456" y="0"/>
                  </a:lnTo>
                  <a:lnTo>
                    <a:pt x="912" y="47"/>
                  </a:lnTo>
                  <a:lnTo>
                    <a:pt x="456" y="641"/>
                  </a:lnTo>
                  <a:lnTo>
                    <a:pt x="456" y="481"/>
                  </a:lnTo>
                  <a:lnTo>
                    <a:pt x="0" y="754"/>
                  </a:lnTo>
                  <a:lnTo>
                    <a:pt x="0" y="433"/>
                  </a:lnTo>
                  <a:close/>
                </a:path>
              </a:pathLst>
            </a:custGeom>
            <a:noFill/>
            <a:ln w="7938">
              <a:solidFill>
                <a:srgbClr val="1F1A17"/>
              </a:solidFill>
              <a:prstDash val="solid"/>
              <a:round/>
              <a:headEnd/>
              <a:tailEnd/>
            </a:ln>
          </p:spPr>
          <p:txBody>
            <a:bodyPr/>
            <a:lstStyle/>
            <a:p>
              <a:endParaRPr lang="en-US"/>
            </a:p>
          </p:txBody>
        </p:sp>
        <p:sp>
          <p:nvSpPr>
            <p:cNvPr id="52361" name="Freeform 5942"/>
            <p:cNvSpPr>
              <a:spLocks noEditPoints="1"/>
            </p:cNvSpPr>
            <p:nvPr/>
          </p:nvSpPr>
          <p:spPr bwMode="auto">
            <a:xfrm>
              <a:off x="4071" y="2130"/>
              <a:ext cx="269" cy="63"/>
            </a:xfrm>
            <a:custGeom>
              <a:avLst/>
              <a:gdLst>
                <a:gd name="T0" fmla="*/ 2 w 1617"/>
                <a:gd name="T1" fmla="*/ 1 h 373"/>
                <a:gd name="T2" fmla="*/ 2 w 1617"/>
                <a:gd name="T3" fmla="*/ 2 h 373"/>
                <a:gd name="T4" fmla="*/ 0 w 1617"/>
                <a:gd name="T5" fmla="*/ 2 h 373"/>
                <a:gd name="T6" fmla="*/ 2 w 1617"/>
                <a:gd name="T7" fmla="*/ 1 h 373"/>
                <a:gd name="T8" fmla="*/ 7 w 1617"/>
                <a:gd name="T9" fmla="*/ 0 h 373"/>
                <a:gd name="T10" fmla="*/ 1 w 1617"/>
                <a:gd name="T11" fmla="*/ 2 h 373"/>
                <a:gd name="T12" fmla="*/ 1 w 1617"/>
                <a:gd name="T13" fmla="*/ 1 h 373"/>
                <a:gd name="T14" fmla="*/ 7 w 1617"/>
                <a:gd name="T15" fmla="*/ 0 h 373"/>
                <a:gd name="T16" fmla="*/ 7 w 1617"/>
                <a:gd name="T17" fmla="*/ 0 h 3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7"/>
                <a:gd name="T28" fmla="*/ 0 h 373"/>
                <a:gd name="T29" fmla="*/ 1617 w 1617"/>
                <a:gd name="T30" fmla="*/ 373 h 3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7" h="373">
                  <a:moveTo>
                    <a:pt x="426" y="149"/>
                  </a:moveTo>
                  <a:lnTo>
                    <a:pt x="472" y="373"/>
                  </a:lnTo>
                  <a:lnTo>
                    <a:pt x="0" y="351"/>
                  </a:lnTo>
                  <a:lnTo>
                    <a:pt x="426" y="149"/>
                  </a:lnTo>
                  <a:close/>
                  <a:moveTo>
                    <a:pt x="1617" y="55"/>
                  </a:moveTo>
                  <a:lnTo>
                    <a:pt x="249" y="330"/>
                  </a:lnTo>
                  <a:lnTo>
                    <a:pt x="238" y="275"/>
                  </a:lnTo>
                  <a:lnTo>
                    <a:pt x="1607" y="0"/>
                  </a:lnTo>
                  <a:lnTo>
                    <a:pt x="1617" y="55"/>
                  </a:lnTo>
                  <a:close/>
                </a:path>
              </a:pathLst>
            </a:custGeom>
            <a:solidFill>
              <a:srgbClr val="1F1A17"/>
            </a:solidFill>
            <a:ln w="9525">
              <a:noFill/>
              <a:round/>
              <a:headEnd/>
              <a:tailEnd/>
            </a:ln>
          </p:spPr>
          <p:txBody>
            <a:bodyPr/>
            <a:lstStyle/>
            <a:p>
              <a:endParaRPr lang="en-US"/>
            </a:p>
          </p:txBody>
        </p:sp>
        <p:sp>
          <p:nvSpPr>
            <p:cNvPr id="52362" name="Freeform 5943"/>
            <p:cNvSpPr>
              <a:spLocks noEditPoints="1"/>
            </p:cNvSpPr>
            <p:nvPr/>
          </p:nvSpPr>
          <p:spPr bwMode="auto">
            <a:xfrm>
              <a:off x="4126" y="1470"/>
              <a:ext cx="220" cy="43"/>
            </a:xfrm>
            <a:custGeom>
              <a:avLst/>
              <a:gdLst>
                <a:gd name="T0" fmla="*/ 2 w 1323"/>
                <a:gd name="T1" fmla="*/ 0 h 257"/>
                <a:gd name="T2" fmla="*/ 2 w 1323"/>
                <a:gd name="T3" fmla="*/ 1 h 257"/>
                <a:gd name="T4" fmla="*/ 0 w 1323"/>
                <a:gd name="T5" fmla="*/ 1 h 257"/>
                <a:gd name="T6" fmla="*/ 2 w 1323"/>
                <a:gd name="T7" fmla="*/ 0 h 257"/>
                <a:gd name="T8" fmla="*/ 6 w 1323"/>
                <a:gd name="T9" fmla="*/ 0 h 257"/>
                <a:gd name="T10" fmla="*/ 1 w 1323"/>
                <a:gd name="T11" fmla="*/ 1 h 257"/>
                <a:gd name="T12" fmla="*/ 1 w 1323"/>
                <a:gd name="T13" fmla="*/ 1 h 257"/>
                <a:gd name="T14" fmla="*/ 6 w 1323"/>
                <a:gd name="T15" fmla="*/ 0 h 257"/>
                <a:gd name="T16" fmla="*/ 6 w 1323"/>
                <a:gd name="T17" fmla="*/ 0 h 2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3"/>
                <a:gd name="T28" fmla="*/ 0 h 257"/>
                <a:gd name="T29" fmla="*/ 1323 w 1323"/>
                <a:gd name="T30" fmla="*/ 257 h 2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3" h="257">
                  <a:moveTo>
                    <a:pt x="439" y="31"/>
                  </a:moveTo>
                  <a:lnTo>
                    <a:pt x="469" y="257"/>
                  </a:lnTo>
                  <a:lnTo>
                    <a:pt x="0" y="204"/>
                  </a:lnTo>
                  <a:lnTo>
                    <a:pt x="439" y="31"/>
                  </a:lnTo>
                  <a:close/>
                  <a:moveTo>
                    <a:pt x="1323" y="57"/>
                  </a:moveTo>
                  <a:lnTo>
                    <a:pt x="250" y="200"/>
                  </a:lnTo>
                  <a:lnTo>
                    <a:pt x="243" y="143"/>
                  </a:lnTo>
                  <a:lnTo>
                    <a:pt x="1316" y="0"/>
                  </a:lnTo>
                  <a:lnTo>
                    <a:pt x="1323" y="57"/>
                  </a:lnTo>
                  <a:close/>
                </a:path>
              </a:pathLst>
            </a:custGeom>
            <a:solidFill>
              <a:srgbClr val="1F1A17"/>
            </a:solidFill>
            <a:ln w="9525">
              <a:noFill/>
              <a:round/>
              <a:headEnd/>
              <a:tailEnd/>
            </a:ln>
          </p:spPr>
          <p:txBody>
            <a:bodyPr/>
            <a:lstStyle/>
            <a:p>
              <a:endParaRPr lang="en-US"/>
            </a:p>
          </p:txBody>
        </p:sp>
        <p:sp>
          <p:nvSpPr>
            <p:cNvPr id="52363" name="Freeform 5944"/>
            <p:cNvSpPr>
              <a:spLocks noEditPoints="1"/>
            </p:cNvSpPr>
            <p:nvPr/>
          </p:nvSpPr>
          <p:spPr bwMode="auto">
            <a:xfrm>
              <a:off x="3691" y="1510"/>
              <a:ext cx="133" cy="162"/>
            </a:xfrm>
            <a:custGeom>
              <a:avLst/>
              <a:gdLst>
                <a:gd name="T0" fmla="*/ 2 w 800"/>
                <a:gd name="T1" fmla="*/ 3 h 976"/>
                <a:gd name="T2" fmla="*/ 3 w 800"/>
                <a:gd name="T3" fmla="*/ 2 h 976"/>
                <a:gd name="T4" fmla="*/ 4 w 800"/>
                <a:gd name="T5" fmla="*/ 4 h 976"/>
                <a:gd name="T6" fmla="*/ 2 w 800"/>
                <a:gd name="T7" fmla="*/ 3 h 976"/>
                <a:gd name="T8" fmla="*/ 0 w 800"/>
                <a:gd name="T9" fmla="*/ 0 h 976"/>
                <a:gd name="T10" fmla="*/ 3 w 800"/>
                <a:gd name="T11" fmla="*/ 3 h 976"/>
                <a:gd name="T12" fmla="*/ 3 w 800"/>
                <a:gd name="T13" fmla="*/ 4 h 976"/>
                <a:gd name="T14" fmla="*/ 0 w 800"/>
                <a:gd name="T15" fmla="*/ 0 h 976"/>
                <a:gd name="T16" fmla="*/ 0 w 800"/>
                <a:gd name="T17" fmla="*/ 0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0"/>
                <a:gd name="T28" fmla="*/ 0 h 976"/>
                <a:gd name="T29" fmla="*/ 800 w 800"/>
                <a:gd name="T30" fmla="*/ 976 h 9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0" h="976">
                  <a:moveTo>
                    <a:pt x="423" y="693"/>
                  </a:moveTo>
                  <a:lnTo>
                    <a:pt x="600" y="549"/>
                  </a:lnTo>
                  <a:lnTo>
                    <a:pt x="800" y="976"/>
                  </a:lnTo>
                  <a:lnTo>
                    <a:pt x="423" y="693"/>
                  </a:lnTo>
                  <a:close/>
                  <a:moveTo>
                    <a:pt x="44" y="0"/>
                  </a:moveTo>
                  <a:lnTo>
                    <a:pt x="666" y="765"/>
                  </a:lnTo>
                  <a:lnTo>
                    <a:pt x="621" y="802"/>
                  </a:lnTo>
                  <a:lnTo>
                    <a:pt x="0" y="37"/>
                  </a:lnTo>
                  <a:lnTo>
                    <a:pt x="44" y="0"/>
                  </a:lnTo>
                  <a:close/>
                </a:path>
              </a:pathLst>
            </a:custGeom>
            <a:solidFill>
              <a:srgbClr val="1F1A17"/>
            </a:solidFill>
            <a:ln w="9525">
              <a:noFill/>
              <a:round/>
              <a:headEnd/>
              <a:tailEnd/>
            </a:ln>
          </p:spPr>
          <p:txBody>
            <a:bodyPr/>
            <a:lstStyle/>
            <a:p>
              <a:endParaRPr lang="en-US"/>
            </a:p>
          </p:txBody>
        </p:sp>
        <p:sp>
          <p:nvSpPr>
            <p:cNvPr id="52364" name="Freeform 5945"/>
            <p:cNvSpPr>
              <a:spLocks noEditPoints="1"/>
            </p:cNvSpPr>
            <p:nvPr/>
          </p:nvSpPr>
          <p:spPr bwMode="auto">
            <a:xfrm>
              <a:off x="3478" y="1867"/>
              <a:ext cx="164" cy="41"/>
            </a:xfrm>
            <a:custGeom>
              <a:avLst/>
              <a:gdLst>
                <a:gd name="T0" fmla="*/ 2 w 986"/>
                <a:gd name="T1" fmla="*/ 1 h 249"/>
                <a:gd name="T2" fmla="*/ 2 w 986"/>
                <a:gd name="T3" fmla="*/ 0 h 249"/>
                <a:gd name="T4" fmla="*/ 4 w 986"/>
                <a:gd name="T5" fmla="*/ 1 h 249"/>
                <a:gd name="T6" fmla="*/ 2 w 986"/>
                <a:gd name="T7" fmla="*/ 1 h 249"/>
                <a:gd name="T8" fmla="*/ 0 w 986"/>
                <a:gd name="T9" fmla="*/ 0 h 249"/>
                <a:gd name="T10" fmla="*/ 3 w 986"/>
                <a:gd name="T11" fmla="*/ 1 h 249"/>
                <a:gd name="T12" fmla="*/ 3 w 986"/>
                <a:gd name="T13" fmla="*/ 1 h 249"/>
                <a:gd name="T14" fmla="*/ 0 w 986"/>
                <a:gd name="T15" fmla="*/ 0 h 249"/>
                <a:gd name="T16" fmla="*/ 0 w 986"/>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6"/>
                <a:gd name="T28" fmla="*/ 0 h 249"/>
                <a:gd name="T29" fmla="*/ 986 w 986"/>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6" h="249">
                  <a:moveTo>
                    <a:pt x="514" y="249"/>
                  </a:moveTo>
                  <a:lnTo>
                    <a:pt x="560" y="25"/>
                  </a:lnTo>
                  <a:lnTo>
                    <a:pt x="986" y="229"/>
                  </a:lnTo>
                  <a:lnTo>
                    <a:pt x="514" y="249"/>
                  </a:lnTo>
                  <a:close/>
                  <a:moveTo>
                    <a:pt x="11" y="0"/>
                  </a:moveTo>
                  <a:lnTo>
                    <a:pt x="747" y="151"/>
                  </a:lnTo>
                  <a:lnTo>
                    <a:pt x="737" y="207"/>
                  </a:lnTo>
                  <a:lnTo>
                    <a:pt x="0" y="56"/>
                  </a:lnTo>
                  <a:lnTo>
                    <a:pt x="11" y="0"/>
                  </a:lnTo>
                  <a:close/>
                </a:path>
              </a:pathLst>
            </a:custGeom>
            <a:solidFill>
              <a:srgbClr val="1F1A17"/>
            </a:solidFill>
            <a:ln w="9525">
              <a:noFill/>
              <a:round/>
              <a:headEnd/>
              <a:tailEnd/>
            </a:ln>
          </p:spPr>
          <p:txBody>
            <a:bodyPr/>
            <a:lstStyle/>
            <a:p>
              <a:endParaRPr lang="en-US"/>
            </a:p>
          </p:txBody>
        </p:sp>
        <p:sp>
          <p:nvSpPr>
            <p:cNvPr id="52365" name="Freeform 5946"/>
            <p:cNvSpPr>
              <a:spLocks noEditPoints="1"/>
            </p:cNvSpPr>
            <p:nvPr/>
          </p:nvSpPr>
          <p:spPr bwMode="auto">
            <a:xfrm>
              <a:off x="2677" y="1544"/>
              <a:ext cx="228" cy="254"/>
            </a:xfrm>
            <a:custGeom>
              <a:avLst/>
              <a:gdLst>
                <a:gd name="T0" fmla="*/ 5 w 1363"/>
                <a:gd name="T1" fmla="*/ 6 h 1526"/>
                <a:gd name="T2" fmla="*/ 5 w 1363"/>
                <a:gd name="T3" fmla="*/ 5 h 1526"/>
                <a:gd name="T4" fmla="*/ 6 w 1363"/>
                <a:gd name="T5" fmla="*/ 7 h 1526"/>
                <a:gd name="T6" fmla="*/ 5 w 1363"/>
                <a:gd name="T7" fmla="*/ 6 h 1526"/>
                <a:gd name="T8" fmla="*/ 0 w 1363"/>
                <a:gd name="T9" fmla="*/ 0 h 1526"/>
                <a:gd name="T10" fmla="*/ 6 w 1363"/>
                <a:gd name="T11" fmla="*/ 6 h 1526"/>
                <a:gd name="T12" fmla="*/ 6 w 1363"/>
                <a:gd name="T13" fmla="*/ 6 h 1526"/>
                <a:gd name="T14" fmla="*/ 0 w 1363"/>
                <a:gd name="T15" fmla="*/ 0 h 1526"/>
                <a:gd name="T16" fmla="*/ 0 w 1363"/>
                <a:gd name="T17" fmla="*/ 0 h 1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63"/>
                <a:gd name="T28" fmla="*/ 0 h 1526"/>
                <a:gd name="T29" fmla="*/ 1363 w 1363"/>
                <a:gd name="T30" fmla="*/ 1526 h 1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63" h="1526">
                  <a:moveTo>
                    <a:pt x="973" y="1260"/>
                  </a:moveTo>
                  <a:lnTo>
                    <a:pt x="1143" y="1109"/>
                  </a:lnTo>
                  <a:lnTo>
                    <a:pt x="1363" y="1526"/>
                  </a:lnTo>
                  <a:lnTo>
                    <a:pt x="973" y="1260"/>
                  </a:lnTo>
                  <a:close/>
                  <a:moveTo>
                    <a:pt x="42" y="0"/>
                  </a:moveTo>
                  <a:lnTo>
                    <a:pt x="1219" y="1322"/>
                  </a:lnTo>
                  <a:lnTo>
                    <a:pt x="1176" y="1360"/>
                  </a:lnTo>
                  <a:lnTo>
                    <a:pt x="0" y="37"/>
                  </a:lnTo>
                  <a:lnTo>
                    <a:pt x="42" y="0"/>
                  </a:lnTo>
                  <a:close/>
                </a:path>
              </a:pathLst>
            </a:custGeom>
            <a:solidFill>
              <a:srgbClr val="FFFFFF"/>
            </a:solidFill>
            <a:ln w="9525">
              <a:noFill/>
              <a:round/>
              <a:headEnd/>
              <a:tailEnd/>
            </a:ln>
          </p:spPr>
          <p:txBody>
            <a:bodyPr/>
            <a:lstStyle/>
            <a:p>
              <a:endParaRPr lang="en-US"/>
            </a:p>
          </p:txBody>
        </p:sp>
        <p:sp>
          <p:nvSpPr>
            <p:cNvPr id="52366" name="Freeform 5947"/>
            <p:cNvSpPr>
              <a:spLocks noEditPoints="1"/>
            </p:cNvSpPr>
            <p:nvPr/>
          </p:nvSpPr>
          <p:spPr bwMode="auto">
            <a:xfrm>
              <a:off x="2673" y="1546"/>
              <a:ext cx="228" cy="255"/>
            </a:xfrm>
            <a:custGeom>
              <a:avLst/>
              <a:gdLst>
                <a:gd name="T0" fmla="*/ 5 w 1363"/>
                <a:gd name="T1" fmla="*/ 6 h 1526"/>
                <a:gd name="T2" fmla="*/ 5 w 1363"/>
                <a:gd name="T3" fmla="*/ 5 h 1526"/>
                <a:gd name="T4" fmla="*/ 6 w 1363"/>
                <a:gd name="T5" fmla="*/ 7 h 1526"/>
                <a:gd name="T6" fmla="*/ 5 w 1363"/>
                <a:gd name="T7" fmla="*/ 6 h 1526"/>
                <a:gd name="T8" fmla="*/ 0 w 1363"/>
                <a:gd name="T9" fmla="*/ 0 h 1526"/>
                <a:gd name="T10" fmla="*/ 6 w 1363"/>
                <a:gd name="T11" fmla="*/ 6 h 1526"/>
                <a:gd name="T12" fmla="*/ 6 w 1363"/>
                <a:gd name="T13" fmla="*/ 6 h 1526"/>
                <a:gd name="T14" fmla="*/ 0 w 1363"/>
                <a:gd name="T15" fmla="*/ 0 h 1526"/>
                <a:gd name="T16" fmla="*/ 0 w 1363"/>
                <a:gd name="T17" fmla="*/ 0 h 1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63"/>
                <a:gd name="T28" fmla="*/ 0 h 1526"/>
                <a:gd name="T29" fmla="*/ 1363 w 1363"/>
                <a:gd name="T30" fmla="*/ 1526 h 1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63" h="1526">
                  <a:moveTo>
                    <a:pt x="974" y="1259"/>
                  </a:moveTo>
                  <a:lnTo>
                    <a:pt x="1144" y="1108"/>
                  </a:lnTo>
                  <a:lnTo>
                    <a:pt x="1363" y="1526"/>
                  </a:lnTo>
                  <a:lnTo>
                    <a:pt x="974" y="1259"/>
                  </a:lnTo>
                  <a:close/>
                  <a:moveTo>
                    <a:pt x="43" y="0"/>
                  </a:moveTo>
                  <a:lnTo>
                    <a:pt x="1219" y="1322"/>
                  </a:lnTo>
                  <a:lnTo>
                    <a:pt x="1177" y="1359"/>
                  </a:lnTo>
                  <a:lnTo>
                    <a:pt x="0" y="37"/>
                  </a:lnTo>
                  <a:lnTo>
                    <a:pt x="43" y="0"/>
                  </a:lnTo>
                  <a:close/>
                </a:path>
              </a:pathLst>
            </a:custGeom>
            <a:solidFill>
              <a:srgbClr val="1F1A17"/>
            </a:solidFill>
            <a:ln w="9525">
              <a:noFill/>
              <a:round/>
              <a:headEnd/>
              <a:tailEnd/>
            </a:ln>
          </p:spPr>
          <p:txBody>
            <a:bodyPr/>
            <a:lstStyle/>
            <a:p>
              <a:endParaRPr lang="en-US"/>
            </a:p>
          </p:txBody>
        </p:sp>
        <p:sp>
          <p:nvSpPr>
            <p:cNvPr id="52367" name="Freeform 5948"/>
            <p:cNvSpPr>
              <a:spLocks noEditPoints="1"/>
            </p:cNvSpPr>
            <p:nvPr/>
          </p:nvSpPr>
          <p:spPr bwMode="auto">
            <a:xfrm>
              <a:off x="4807" y="2084"/>
              <a:ext cx="527" cy="119"/>
            </a:xfrm>
            <a:custGeom>
              <a:avLst/>
              <a:gdLst>
                <a:gd name="T0" fmla="*/ 2 w 3159"/>
                <a:gd name="T1" fmla="*/ 2 h 717"/>
                <a:gd name="T2" fmla="*/ 2 w 3159"/>
                <a:gd name="T3" fmla="*/ 3 h 717"/>
                <a:gd name="T4" fmla="*/ 0 w 3159"/>
                <a:gd name="T5" fmla="*/ 3 h 717"/>
                <a:gd name="T6" fmla="*/ 2 w 3159"/>
                <a:gd name="T7" fmla="*/ 2 h 717"/>
                <a:gd name="T8" fmla="*/ 15 w 3159"/>
                <a:gd name="T9" fmla="*/ 0 h 717"/>
                <a:gd name="T10" fmla="*/ 1 w 3159"/>
                <a:gd name="T11" fmla="*/ 3 h 717"/>
                <a:gd name="T12" fmla="*/ 1 w 3159"/>
                <a:gd name="T13" fmla="*/ 3 h 717"/>
                <a:gd name="T14" fmla="*/ 15 w 3159"/>
                <a:gd name="T15" fmla="*/ 0 h 717"/>
                <a:gd name="T16" fmla="*/ 15 w 3159"/>
                <a:gd name="T17" fmla="*/ 0 h 7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59"/>
                <a:gd name="T28" fmla="*/ 0 h 717"/>
                <a:gd name="T29" fmla="*/ 3159 w 3159"/>
                <a:gd name="T30" fmla="*/ 717 h 7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59" h="717">
                  <a:moveTo>
                    <a:pt x="425" y="494"/>
                  </a:moveTo>
                  <a:lnTo>
                    <a:pt x="473" y="717"/>
                  </a:lnTo>
                  <a:lnTo>
                    <a:pt x="0" y="701"/>
                  </a:lnTo>
                  <a:lnTo>
                    <a:pt x="425" y="494"/>
                  </a:lnTo>
                  <a:close/>
                  <a:moveTo>
                    <a:pt x="3159" y="56"/>
                  </a:moveTo>
                  <a:lnTo>
                    <a:pt x="250" y="678"/>
                  </a:lnTo>
                  <a:lnTo>
                    <a:pt x="238" y="622"/>
                  </a:lnTo>
                  <a:lnTo>
                    <a:pt x="3147" y="0"/>
                  </a:lnTo>
                  <a:lnTo>
                    <a:pt x="3159" y="56"/>
                  </a:lnTo>
                  <a:close/>
                </a:path>
              </a:pathLst>
            </a:custGeom>
            <a:solidFill>
              <a:srgbClr val="FFFFFF"/>
            </a:solidFill>
            <a:ln w="9525">
              <a:noFill/>
              <a:round/>
              <a:headEnd/>
              <a:tailEnd/>
            </a:ln>
          </p:spPr>
          <p:txBody>
            <a:bodyPr/>
            <a:lstStyle/>
            <a:p>
              <a:endParaRPr lang="en-US"/>
            </a:p>
          </p:txBody>
        </p:sp>
        <p:sp>
          <p:nvSpPr>
            <p:cNvPr id="52368" name="Freeform 5949"/>
            <p:cNvSpPr>
              <a:spLocks noEditPoints="1"/>
            </p:cNvSpPr>
            <p:nvPr/>
          </p:nvSpPr>
          <p:spPr bwMode="auto">
            <a:xfrm>
              <a:off x="4807" y="2088"/>
              <a:ext cx="527" cy="120"/>
            </a:xfrm>
            <a:custGeom>
              <a:avLst/>
              <a:gdLst>
                <a:gd name="T0" fmla="*/ 2 w 3159"/>
                <a:gd name="T1" fmla="*/ 2 h 716"/>
                <a:gd name="T2" fmla="*/ 2 w 3159"/>
                <a:gd name="T3" fmla="*/ 3 h 716"/>
                <a:gd name="T4" fmla="*/ 0 w 3159"/>
                <a:gd name="T5" fmla="*/ 3 h 716"/>
                <a:gd name="T6" fmla="*/ 2 w 3159"/>
                <a:gd name="T7" fmla="*/ 2 h 716"/>
                <a:gd name="T8" fmla="*/ 15 w 3159"/>
                <a:gd name="T9" fmla="*/ 0 h 716"/>
                <a:gd name="T10" fmla="*/ 1 w 3159"/>
                <a:gd name="T11" fmla="*/ 3 h 716"/>
                <a:gd name="T12" fmla="*/ 1 w 3159"/>
                <a:gd name="T13" fmla="*/ 3 h 716"/>
                <a:gd name="T14" fmla="*/ 15 w 3159"/>
                <a:gd name="T15" fmla="*/ 0 h 716"/>
                <a:gd name="T16" fmla="*/ 15 w 3159"/>
                <a:gd name="T17" fmla="*/ 0 h 7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59"/>
                <a:gd name="T28" fmla="*/ 0 h 716"/>
                <a:gd name="T29" fmla="*/ 3159 w 3159"/>
                <a:gd name="T30" fmla="*/ 716 h 7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59" h="716">
                  <a:moveTo>
                    <a:pt x="425" y="493"/>
                  </a:moveTo>
                  <a:lnTo>
                    <a:pt x="473" y="716"/>
                  </a:lnTo>
                  <a:lnTo>
                    <a:pt x="0" y="700"/>
                  </a:lnTo>
                  <a:lnTo>
                    <a:pt x="425" y="493"/>
                  </a:lnTo>
                  <a:close/>
                  <a:moveTo>
                    <a:pt x="3159" y="55"/>
                  </a:moveTo>
                  <a:lnTo>
                    <a:pt x="250" y="676"/>
                  </a:lnTo>
                  <a:lnTo>
                    <a:pt x="238" y="620"/>
                  </a:lnTo>
                  <a:lnTo>
                    <a:pt x="3147" y="0"/>
                  </a:lnTo>
                  <a:lnTo>
                    <a:pt x="3159" y="55"/>
                  </a:lnTo>
                  <a:close/>
                </a:path>
              </a:pathLst>
            </a:custGeom>
            <a:solidFill>
              <a:srgbClr val="1F1A17"/>
            </a:solidFill>
            <a:ln w="9525">
              <a:noFill/>
              <a:round/>
              <a:headEnd/>
              <a:tailEnd/>
            </a:ln>
          </p:spPr>
          <p:txBody>
            <a:bodyPr/>
            <a:lstStyle/>
            <a:p>
              <a:endParaRPr lang="en-US"/>
            </a:p>
          </p:txBody>
        </p:sp>
        <p:sp>
          <p:nvSpPr>
            <p:cNvPr id="52369" name="Freeform 5950"/>
            <p:cNvSpPr>
              <a:spLocks noEditPoints="1"/>
            </p:cNvSpPr>
            <p:nvPr/>
          </p:nvSpPr>
          <p:spPr bwMode="auto">
            <a:xfrm>
              <a:off x="4908" y="1500"/>
              <a:ext cx="286" cy="44"/>
            </a:xfrm>
            <a:custGeom>
              <a:avLst/>
              <a:gdLst>
                <a:gd name="T0" fmla="*/ 2 w 1712"/>
                <a:gd name="T1" fmla="*/ 0 h 268"/>
                <a:gd name="T2" fmla="*/ 2 w 1712"/>
                <a:gd name="T3" fmla="*/ 1 h 268"/>
                <a:gd name="T4" fmla="*/ 0 w 1712"/>
                <a:gd name="T5" fmla="*/ 1 h 268"/>
                <a:gd name="T6" fmla="*/ 2 w 1712"/>
                <a:gd name="T7" fmla="*/ 0 h 268"/>
                <a:gd name="T8" fmla="*/ 8 w 1712"/>
                <a:gd name="T9" fmla="*/ 0 h 268"/>
                <a:gd name="T10" fmla="*/ 1 w 1712"/>
                <a:gd name="T11" fmla="*/ 1 h 268"/>
                <a:gd name="T12" fmla="*/ 1 w 1712"/>
                <a:gd name="T13" fmla="*/ 1 h 268"/>
                <a:gd name="T14" fmla="*/ 8 w 1712"/>
                <a:gd name="T15" fmla="*/ 0 h 268"/>
                <a:gd name="T16" fmla="*/ 8 w 1712"/>
                <a:gd name="T17" fmla="*/ 0 h 2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12"/>
                <a:gd name="T28" fmla="*/ 0 h 268"/>
                <a:gd name="T29" fmla="*/ 1712 w 1712"/>
                <a:gd name="T30" fmla="*/ 268 h 2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12" h="268">
                  <a:moveTo>
                    <a:pt x="444" y="42"/>
                  </a:moveTo>
                  <a:lnTo>
                    <a:pt x="467" y="268"/>
                  </a:lnTo>
                  <a:lnTo>
                    <a:pt x="0" y="201"/>
                  </a:lnTo>
                  <a:lnTo>
                    <a:pt x="444" y="42"/>
                  </a:lnTo>
                  <a:close/>
                  <a:moveTo>
                    <a:pt x="1712" y="57"/>
                  </a:moveTo>
                  <a:lnTo>
                    <a:pt x="250" y="205"/>
                  </a:lnTo>
                  <a:lnTo>
                    <a:pt x="244" y="148"/>
                  </a:lnTo>
                  <a:lnTo>
                    <a:pt x="1707" y="0"/>
                  </a:lnTo>
                  <a:lnTo>
                    <a:pt x="1712" y="57"/>
                  </a:lnTo>
                  <a:close/>
                </a:path>
              </a:pathLst>
            </a:custGeom>
            <a:solidFill>
              <a:srgbClr val="1F1A17"/>
            </a:solidFill>
            <a:ln w="9525">
              <a:noFill/>
              <a:round/>
              <a:headEnd/>
              <a:tailEnd/>
            </a:ln>
          </p:spPr>
          <p:txBody>
            <a:bodyPr/>
            <a:lstStyle/>
            <a:p>
              <a:endParaRPr lang="en-US"/>
            </a:p>
          </p:txBody>
        </p:sp>
        <p:sp>
          <p:nvSpPr>
            <p:cNvPr id="52370" name="Freeform 5951"/>
            <p:cNvSpPr>
              <a:spLocks/>
            </p:cNvSpPr>
            <p:nvPr/>
          </p:nvSpPr>
          <p:spPr bwMode="auto">
            <a:xfrm>
              <a:off x="4383" y="2082"/>
              <a:ext cx="45" cy="68"/>
            </a:xfrm>
            <a:custGeom>
              <a:avLst/>
              <a:gdLst>
                <a:gd name="T0" fmla="*/ 0 w 270"/>
                <a:gd name="T1" fmla="*/ 1 h 408"/>
                <a:gd name="T2" fmla="*/ 0 w 270"/>
                <a:gd name="T3" fmla="*/ 2 h 408"/>
                <a:gd name="T4" fmla="*/ 0 w 270"/>
                <a:gd name="T5" fmla="*/ 2 h 408"/>
                <a:gd name="T6" fmla="*/ 0 w 270"/>
                <a:gd name="T7" fmla="*/ 2 h 408"/>
                <a:gd name="T8" fmla="*/ 0 w 270"/>
                <a:gd name="T9" fmla="*/ 2 h 408"/>
                <a:gd name="T10" fmla="*/ 0 w 270"/>
                <a:gd name="T11" fmla="*/ 2 h 408"/>
                <a:gd name="T12" fmla="*/ 0 w 270"/>
                <a:gd name="T13" fmla="*/ 2 h 408"/>
                <a:gd name="T14" fmla="*/ 0 w 270"/>
                <a:gd name="T15" fmla="*/ 2 h 408"/>
                <a:gd name="T16" fmla="*/ 1 w 270"/>
                <a:gd name="T17" fmla="*/ 2 h 408"/>
                <a:gd name="T18" fmla="*/ 1 w 270"/>
                <a:gd name="T19" fmla="*/ 2 h 408"/>
                <a:gd name="T20" fmla="*/ 1 w 270"/>
                <a:gd name="T21" fmla="*/ 2 h 408"/>
                <a:gd name="T22" fmla="*/ 1 w 270"/>
                <a:gd name="T23" fmla="*/ 2 h 408"/>
                <a:gd name="T24" fmla="*/ 1 w 270"/>
                <a:gd name="T25" fmla="*/ 2 h 408"/>
                <a:gd name="T26" fmla="*/ 1 w 270"/>
                <a:gd name="T27" fmla="*/ 2 h 408"/>
                <a:gd name="T28" fmla="*/ 1 w 270"/>
                <a:gd name="T29" fmla="*/ 2 h 408"/>
                <a:gd name="T30" fmla="*/ 1 w 270"/>
                <a:gd name="T31" fmla="*/ 1 h 408"/>
                <a:gd name="T32" fmla="*/ 1 w 270"/>
                <a:gd name="T33" fmla="*/ 1 h 408"/>
                <a:gd name="T34" fmla="*/ 1 w 270"/>
                <a:gd name="T35" fmla="*/ 1 h 408"/>
                <a:gd name="T36" fmla="*/ 1 w 270"/>
                <a:gd name="T37" fmla="*/ 1 h 408"/>
                <a:gd name="T38" fmla="*/ 1 w 270"/>
                <a:gd name="T39" fmla="*/ 1 h 408"/>
                <a:gd name="T40" fmla="*/ 1 w 270"/>
                <a:gd name="T41" fmla="*/ 1 h 408"/>
                <a:gd name="T42" fmla="*/ 1 w 270"/>
                <a:gd name="T43" fmla="*/ 1 h 408"/>
                <a:gd name="T44" fmla="*/ 1 w 270"/>
                <a:gd name="T45" fmla="*/ 1 h 408"/>
                <a:gd name="T46" fmla="*/ 1 w 270"/>
                <a:gd name="T47" fmla="*/ 1 h 408"/>
                <a:gd name="T48" fmla="*/ 1 w 270"/>
                <a:gd name="T49" fmla="*/ 1 h 408"/>
                <a:gd name="T50" fmla="*/ 0 w 270"/>
                <a:gd name="T51" fmla="*/ 1 h 408"/>
                <a:gd name="T52" fmla="*/ 0 w 270"/>
                <a:gd name="T53" fmla="*/ 1 h 408"/>
                <a:gd name="T54" fmla="*/ 0 w 270"/>
                <a:gd name="T55" fmla="*/ 1 h 408"/>
                <a:gd name="T56" fmla="*/ 0 w 270"/>
                <a:gd name="T57" fmla="*/ 1 h 408"/>
                <a:gd name="T58" fmla="*/ 0 w 270"/>
                <a:gd name="T59" fmla="*/ 0 h 408"/>
                <a:gd name="T60" fmla="*/ 1 w 270"/>
                <a:gd name="T61" fmla="*/ 0 h 408"/>
                <a:gd name="T62" fmla="*/ 0 w 270"/>
                <a:gd name="T63" fmla="*/ 1 h 408"/>
                <a:gd name="T64" fmla="*/ 0 w 270"/>
                <a:gd name="T65" fmla="*/ 1 h 408"/>
                <a:gd name="T66" fmla="*/ 0 w 270"/>
                <a:gd name="T67" fmla="*/ 1 h 408"/>
                <a:gd name="T68" fmla="*/ 0 w 270"/>
                <a:gd name="T69" fmla="*/ 1 h 408"/>
                <a:gd name="T70" fmla="*/ 1 w 270"/>
                <a:gd name="T71" fmla="*/ 1 h 408"/>
                <a:gd name="T72" fmla="*/ 1 w 270"/>
                <a:gd name="T73" fmla="*/ 1 h 408"/>
                <a:gd name="T74" fmla="*/ 1 w 270"/>
                <a:gd name="T75" fmla="*/ 1 h 408"/>
                <a:gd name="T76" fmla="*/ 1 w 270"/>
                <a:gd name="T77" fmla="*/ 1 h 408"/>
                <a:gd name="T78" fmla="*/ 1 w 270"/>
                <a:gd name="T79" fmla="*/ 1 h 408"/>
                <a:gd name="T80" fmla="*/ 1 w 270"/>
                <a:gd name="T81" fmla="*/ 1 h 408"/>
                <a:gd name="T82" fmla="*/ 1 w 270"/>
                <a:gd name="T83" fmla="*/ 1 h 408"/>
                <a:gd name="T84" fmla="*/ 1 w 270"/>
                <a:gd name="T85" fmla="*/ 1 h 408"/>
                <a:gd name="T86" fmla="*/ 1 w 270"/>
                <a:gd name="T87" fmla="*/ 1 h 408"/>
                <a:gd name="T88" fmla="*/ 1 w 270"/>
                <a:gd name="T89" fmla="*/ 1 h 408"/>
                <a:gd name="T90" fmla="*/ 1 w 270"/>
                <a:gd name="T91" fmla="*/ 2 h 408"/>
                <a:gd name="T92" fmla="*/ 1 w 270"/>
                <a:gd name="T93" fmla="*/ 2 h 408"/>
                <a:gd name="T94" fmla="*/ 1 w 270"/>
                <a:gd name="T95" fmla="*/ 2 h 408"/>
                <a:gd name="T96" fmla="*/ 1 w 270"/>
                <a:gd name="T97" fmla="*/ 2 h 408"/>
                <a:gd name="T98" fmla="*/ 1 w 270"/>
                <a:gd name="T99" fmla="*/ 2 h 408"/>
                <a:gd name="T100" fmla="*/ 1 w 270"/>
                <a:gd name="T101" fmla="*/ 2 h 408"/>
                <a:gd name="T102" fmla="*/ 1 w 270"/>
                <a:gd name="T103" fmla="*/ 2 h 408"/>
                <a:gd name="T104" fmla="*/ 0 w 270"/>
                <a:gd name="T105" fmla="*/ 2 h 408"/>
                <a:gd name="T106" fmla="*/ 0 w 270"/>
                <a:gd name="T107" fmla="*/ 2 h 408"/>
                <a:gd name="T108" fmla="*/ 0 w 270"/>
                <a:gd name="T109" fmla="*/ 2 h 408"/>
                <a:gd name="T110" fmla="*/ 0 w 270"/>
                <a:gd name="T111" fmla="*/ 2 h 408"/>
                <a:gd name="T112" fmla="*/ 0 w 270"/>
                <a:gd name="T113" fmla="*/ 2 h 408"/>
                <a:gd name="T114" fmla="*/ 0 w 270"/>
                <a:gd name="T115" fmla="*/ 2 h 408"/>
                <a:gd name="T116" fmla="*/ 0 w 270"/>
                <a:gd name="T117" fmla="*/ 2 h 408"/>
                <a:gd name="T118" fmla="*/ 0 w 270"/>
                <a:gd name="T119" fmla="*/ 1 h 4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0"/>
                <a:gd name="T181" fmla="*/ 0 h 408"/>
                <a:gd name="T182" fmla="*/ 270 w 270"/>
                <a:gd name="T183" fmla="*/ 408 h 4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0" h="408">
                  <a:moveTo>
                    <a:pt x="0" y="294"/>
                  </a:moveTo>
                  <a:lnTo>
                    <a:pt x="52" y="290"/>
                  </a:lnTo>
                  <a:lnTo>
                    <a:pt x="54" y="299"/>
                  </a:lnTo>
                  <a:lnTo>
                    <a:pt x="56" y="308"/>
                  </a:lnTo>
                  <a:lnTo>
                    <a:pt x="59" y="316"/>
                  </a:lnTo>
                  <a:lnTo>
                    <a:pt x="62" y="324"/>
                  </a:lnTo>
                  <a:lnTo>
                    <a:pt x="66" y="330"/>
                  </a:lnTo>
                  <a:lnTo>
                    <a:pt x="70" y="336"/>
                  </a:lnTo>
                  <a:lnTo>
                    <a:pt x="75" y="342"/>
                  </a:lnTo>
                  <a:lnTo>
                    <a:pt x="79" y="347"/>
                  </a:lnTo>
                  <a:lnTo>
                    <a:pt x="85" y="352"/>
                  </a:lnTo>
                  <a:lnTo>
                    <a:pt x="91" y="355"/>
                  </a:lnTo>
                  <a:lnTo>
                    <a:pt x="96" y="359"/>
                  </a:lnTo>
                  <a:lnTo>
                    <a:pt x="103" y="361"/>
                  </a:lnTo>
                  <a:lnTo>
                    <a:pt x="109" y="363"/>
                  </a:lnTo>
                  <a:lnTo>
                    <a:pt x="116" y="366"/>
                  </a:lnTo>
                  <a:lnTo>
                    <a:pt x="123" y="366"/>
                  </a:lnTo>
                  <a:lnTo>
                    <a:pt x="130" y="367"/>
                  </a:lnTo>
                  <a:lnTo>
                    <a:pt x="139" y="366"/>
                  </a:lnTo>
                  <a:lnTo>
                    <a:pt x="147" y="364"/>
                  </a:lnTo>
                  <a:lnTo>
                    <a:pt x="156" y="362"/>
                  </a:lnTo>
                  <a:lnTo>
                    <a:pt x="164" y="360"/>
                  </a:lnTo>
                  <a:lnTo>
                    <a:pt x="171" y="355"/>
                  </a:lnTo>
                  <a:lnTo>
                    <a:pt x="178" y="351"/>
                  </a:lnTo>
                  <a:lnTo>
                    <a:pt x="185" y="345"/>
                  </a:lnTo>
                  <a:lnTo>
                    <a:pt x="192" y="339"/>
                  </a:lnTo>
                  <a:lnTo>
                    <a:pt x="197" y="333"/>
                  </a:lnTo>
                  <a:lnTo>
                    <a:pt x="203" y="325"/>
                  </a:lnTo>
                  <a:lnTo>
                    <a:pt x="206" y="317"/>
                  </a:lnTo>
                  <a:lnTo>
                    <a:pt x="210" y="308"/>
                  </a:lnTo>
                  <a:lnTo>
                    <a:pt x="213" y="299"/>
                  </a:lnTo>
                  <a:lnTo>
                    <a:pt x="215" y="288"/>
                  </a:lnTo>
                  <a:lnTo>
                    <a:pt x="217" y="278"/>
                  </a:lnTo>
                  <a:lnTo>
                    <a:pt x="217" y="267"/>
                  </a:lnTo>
                  <a:lnTo>
                    <a:pt x="217" y="257"/>
                  </a:lnTo>
                  <a:lnTo>
                    <a:pt x="215" y="246"/>
                  </a:lnTo>
                  <a:lnTo>
                    <a:pt x="213" y="237"/>
                  </a:lnTo>
                  <a:lnTo>
                    <a:pt x="211" y="229"/>
                  </a:lnTo>
                  <a:lnTo>
                    <a:pt x="208" y="220"/>
                  </a:lnTo>
                  <a:lnTo>
                    <a:pt x="203" y="213"/>
                  </a:lnTo>
                  <a:lnTo>
                    <a:pt x="198" y="207"/>
                  </a:lnTo>
                  <a:lnTo>
                    <a:pt x="193" y="200"/>
                  </a:lnTo>
                  <a:lnTo>
                    <a:pt x="186" y="194"/>
                  </a:lnTo>
                  <a:lnTo>
                    <a:pt x="179" y="188"/>
                  </a:lnTo>
                  <a:lnTo>
                    <a:pt x="172" y="185"/>
                  </a:lnTo>
                  <a:lnTo>
                    <a:pt x="164" y="182"/>
                  </a:lnTo>
                  <a:lnTo>
                    <a:pt x="156" y="178"/>
                  </a:lnTo>
                  <a:lnTo>
                    <a:pt x="148" y="176"/>
                  </a:lnTo>
                  <a:lnTo>
                    <a:pt x="139" y="175"/>
                  </a:lnTo>
                  <a:lnTo>
                    <a:pt x="129" y="175"/>
                  </a:lnTo>
                  <a:lnTo>
                    <a:pt x="118" y="176"/>
                  </a:lnTo>
                  <a:lnTo>
                    <a:pt x="106" y="178"/>
                  </a:lnTo>
                  <a:lnTo>
                    <a:pt x="96" y="182"/>
                  </a:lnTo>
                  <a:lnTo>
                    <a:pt x="86" y="186"/>
                  </a:lnTo>
                  <a:lnTo>
                    <a:pt x="77" y="192"/>
                  </a:lnTo>
                  <a:lnTo>
                    <a:pt x="69" y="199"/>
                  </a:lnTo>
                  <a:lnTo>
                    <a:pt x="62" y="206"/>
                  </a:lnTo>
                  <a:lnTo>
                    <a:pt x="55" y="215"/>
                  </a:lnTo>
                  <a:lnTo>
                    <a:pt x="9" y="208"/>
                  </a:lnTo>
                  <a:lnTo>
                    <a:pt x="49" y="0"/>
                  </a:lnTo>
                  <a:lnTo>
                    <a:pt x="251" y="0"/>
                  </a:lnTo>
                  <a:lnTo>
                    <a:pt x="251" y="48"/>
                  </a:lnTo>
                  <a:lnTo>
                    <a:pt x="88" y="48"/>
                  </a:lnTo>
                  <a:lnTo>
                    <a:pt x="67" y="157"/>
                  </a:lnTo>
                  <a:lnTo>
                    <a:pt x="76" y="151"/>
                  </a:lnTo>
                  <a:lnTo>
                    <a:pt x="85" y="145"/>
                  </a:lnTo>
                  <a:lnTo>
                    <a:pt x="94" y="141"/>
                  </a:lnTo>
                  <a:lnTo>
                    <a:pt x="104" y="137"/>
                  </a:lnTo>
                  <a:lnTo>
                    <a:pt x="113" y="134"/>
                  </a:lnTo>
                  <a:lnTo>
                    <a:pt x="123" y="133"/>
                  </a:lnTo>
                  <a:lnTo>
                    <a:pt x="133" y="132"/>
                  </a:lnTo>
                  <a:lnTo>
                    <a:pt x="143" y="131"/>
                  </a:lnTo>
                  <a:lnTo>
                    <a:pt x="156" y="132"/>
                  </a:lnTo>
                  <a:lnTo>
                    <a:pt x="169" y="133"/>
                  </a:lnTo>
                  <a:lnTo>
                    <a:pt x="180" y="136"/>
                  </a:lnTo>
                  <a:lnTo>
                    <a:pt x="192" y="140"/>
                  </a:lnTo>
                  <a:lnTo>
                    <a:pt x="203" y="145"/>
                  </a:lnTo>
                  <a:lnTo>
                    <a:pt x="213" y="152"/>
                  </a:lnTo>
                  <a:lnTo>
                    <a:pt x="223" y="159"/>
                  </a:lnTo>
                  <a:lnTo>
                    <a:pt x="232" y="168"/>
                  </a:lnTo>
                  <a:lnTo>
                    <a:pt x="242" y="177"/>
                  </a:lnTo>
                  <a:lnTo>
                    <a:pt x="248" y="187"/>
                  </a:lnTo>
                  <a:lnTo>
                    <a:pt x="255" y="199"/>
                  </a:lnTo>
                  <a:lnTo>
                    <a:pt x="261" y="210"/>
                  </a:lnTo>
                  <a:lnTo>
                    <a:pt x="264" y="223"/>
                  </a:lnTo>
                  <a:lnTo>
                    <a:pt x="268" y="235"/>
                  </a:lnTo>
                  <a:lnTo>
                    <a:pt x="269" y="249"/>
                  </a:lnTo>
                  <a:lnTo>
                    <a:pt x="270" y="262"/>
                  </a:lnTo>
                  <a:lnTo>
                    <a:pt x="269" y="276"/>
                  </a:lnTo>
                  <a:lnTo>
                    <a:pt x="268" y="290"/>
                  </a:lnTo>
                  <a:lnTo>
                    <a:pt x="265" y="302"/>
                  </a:lnTo>
                  <a:lnTo>
                    <a:pt x="261" y="314"/>
                  </a:lnTo>
                  <a:lnTo>
                    <a:pt x="256" y="326"/>
                  </a:lnTo>
                  <a:lnTo>
                    <a:pt x="252" y="337"/>
                  </a:lnTo>
                  <a:lnTo>
                    <a:pt x="245" y="347"/>
                  </a:lnTo>
                  <a:lnTo>
                    <a:pt x="237" y="358"/>
                  </a:lnTo>
                  <a:lnTo>
                    <a:pt x="227" y="370"/>
                  </a:lnTo>
                  <a:lnTo>
                    <a:pt x="215" y="379"/>
                  </a:lnTo>
                  <a:lnTo>
                    <a:pt x="204" y="388"/>
                  </a:lnTo>
                  <a:lnTo>
                    <a:pt x="190" y="395"/>
                  </a:lnTo>
                  <a:lnTo>
                    <a:pt x="177" y="401"/>
                  </a:lnTo>
                  <a:lnTo>
                    <a:pt x="162" y="404"/>
                  </a:lnTo>
                  <a:lnTo>
                    <a:pt x="147" y="406"/>
                  </a:lnTo>
                  <a:lnTo>
                    <a:pt x="130" y="408"/>
                  </a:lnTo>
                  <a:lnTo>
                    <a:pt x="117" y="406"/>
                  </a:lnTo>
                  <a:lnTo>
                    <a:pt x="104" y="405"/>
                  </a:lnTo>
                  <a:lnTo>
                    <a:pt x="92" y="403"/>
                  </a:lnTo>
                  <a:lnTo>
                    <a:pt x="80" y="400"/>
                  </a:lnTo>
                  <a:lnTo>
                    <a:pt x="69" y="395"/>
                  </a:lnTo>
                  <a:lnTo>
                    <a:pt x="59" y="389"/>
                  </a:lnTo>
                  <a:lnTo>
                    <a:pt x="49" y="384"/>
                  </a:lnTo>
                  <a:lnTo>
                    <a:pt x="39" y="376"/>
                  </a:lnTo>
                  <a:lnTo>
                    <a:pt x="32" y="368"/>
                  </a:lnTo>
                  <a:lnTo>
                    <a:pt x="25" y="360"/>
                  </a:lnTo>
                  <a:lnTo>
                    <a:pt x="18" y="350"/>
                  </a:lnTo>
                  <a:lnTo>
                    <a:pt x="12" y="341"/>
                  </a:lnTo>
                  <a:lnTo>
                    <a:pt x="8" y="329"/>
                  </a:lnTo>
                  <a:lnTo>
                    <a:pt x="4" y="318"/>
                  </a:lnTo>
                  <a:lnTo>
                    <a:pt x="2" y="307"/>
                  </a:lnTo>
                  <a:lnTo>
                    <a:pt x="0" y="294"/>
                  </a:lnTo>
                  <a:close/>
                </a:path>
              </a:pathLst>
            </a:custGeom>
            <a:solidFill>
              <a:srgbClr val="1F1A17"/>
            </a:solidFill>
            <a:ln w="9525">
              <a:noFill/>
              <a:round/>
              <a:headEnd/>
              <a:tailEnd/>
            </a:ln>
          </p:spPr>
          <p:txBody>
            <a:bodyPr/>
            <a:lstStyle/>
            <a:p>
              <a:endParaRPr lang="en-US"/>
            </a:p>
          </p:txBody>
        </p:sp>
        <p:sp>
          <p:nvSpPr>
            <p:cNvPr id="52371" name="Freeform 5952"/>
            <p:cNvSpPr>
              <a:spLocks/>
            </p:cNvSpPr>
            <p:nvPr/>
          </p:nvSpPr>
          <p:spPr bwMode="auto">
            <a:xfrm>
              <a:off x="5362" y="2047"/>
              <a:ext cx="44" cy="67"/>
            </a:xfrm>
            <a:custGeom>
              <a:avLst/>
              <a:gdLst>
                <a:gd name="T0" fmla="*/ 0 w 263"/>
                <a:gd name="T1" fmla="*/ 0 h 402"/>
                <a:gd name="T2" fmla="*/ 0 w 263"/>
                <a:gd name="T3" fmla="*/ 0 h 402"/>
                <a:gd name="T4" fmla="*/ 1 w 263"/>
                <a:gd name="T5" fmla="*/ 0 h 402"/>
                <a:gd name="T6" fmla="*/ 1 w 263"/>
                <a:gd name="T7" fmla="*/ 0 h 402"/>
                <a:gd name="T8" fmla="*/ 1 w 263"/>
                <a:gd name="T9" fmla="*/ 0 h 402"/>
                <a:gd name="T10" fmla="*/ 1 w 263"/>
                <a:gd name="T11" fmla="*/ 0 h 402"/>
                <a:gd name="T12" fmla="*/ 1 w 263"/>
                <a:gd name="T13" fmla="*/ 1 h 402"/>
                <a:gd name="T14" fmla="*/ 1 w 263"/>
                <a:gd name="T15" fmla="*/ 1 h 402"/>
                <a:gd name="T16" fmla="*/ 1 w 263"/>
                <a:gd name="T17" fmla="*/ 1 h 402"/>
                <a:gd name="T18" fmla="*/ 1 w 263"/>
                <a:gd name="T19" fmla="*/ 1 h 402"/>
                <a:gd name="T20" fmla="*/ 1 w 263"/>
                <a:gd name="T21" fmla="*/ 1 h 402"/>
                <a:gd name="T22" fmla="*/ 1 w 263"/>
                <a:gd name="T23" fmla="*/ 1 h 402"/>
                <a:gd name="T24" fmla="*/ 1 w 263"/>
                <a:gd name="T25" fmla="*/ 2 h 402"/>
                <a:gd name="T26" fmla="*/ 1 w 263"/>
                <a:gd name="T27" fmla="*/ 2 h 402"/>
                <a:gd name="T28" fmla="*/ 1 w 263"/>
                <a:gd name="T29" fmla="*/ 2 h 402"/>
                <a:gd name="T30" fmla="*/ 1 w 263"/>
                <a:gd name="T31" fmla="*/ 2 h 402"/>
                <a:gd name="T32" fmla="*/ 0 w 263"/>
                <a:gd name="T33" fmla="*/ 2 h 402"/>
                <a:gd name="T34" fmla="*/ 0 w 263"/>
                <a:gd name="T35" fmla="*/ 2 h 402"/>
                <a:gd name="T36" fmla="*/ 0 w 263"/>
                <a:gd name="T37" fmla="*/ 2 h 402"/>
                <a:gd name="T38" fmla="*/ 0 w 263"/>
                <a:gd name="T39" fmla="*/ 2 h 402"/>
                <a:gd name="T40" fmla="*/ 0 w 263"/>
                <a:gd name="T41" fmla="*/ 1 h 402"/>
                <a:gd name="T42" fmla="*/ 0 w 263"/>
                <a:gd name="T43" fmla="*/ 1 h 402"/>
                <a:gd name="T44" fmla="*/ 1 w 263"/>
                <a:gd name="T45" fmla="*/ 1 h 402"/>
                <a:gd name="T46" fmla="*/ 1 w 263"/>
                <a:gd name="T47" fmla="*/ 1 h 402"/>
                <a:gd name="T48" fmla="*/ 1 w 263"/>
                <a:gd name="T49" fmla="*/ 1 h 402"/>
                <a:gd name="T50" fmla="*/ 1 w 263"/>
                <a:gd name="T51" fmla="*/ 1 h 402"/>
                <a:gd name="T52" fmla="*/ 1 w 263"/>
                <a:gd name="T53" fmla="*/ 1 h 402"/>
                <a:gd name="T54" fmla="*/ 1 w 263"/>
                <a:gd name="T55" fmla="*/ 0 h 402"/>
                <a:gd name="T56" fmla="*/ 1 w 263"/>
                <a:gd name="T57" fmla="*/ 0 h 402"/>
                <a:gd name="T58" fmla="*/ 0 w 263"/>
                <a:gd name="T59" fmla="*/ 0 h 4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3"/>
                <a:gd name="T91" fmla="*/ 0 h 402"/>
                <a:gd name="T92" fmla="*/ 263 w 263"/>
                <a:gd name="T93" fmla="*/ 402 h 4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3" h="402">
                  <a:moveTo>
                    <a:pt x="0" y="48"/>
                  </a:moveTo>
                  <a:lnTo>
                    <a:pt x="0" y="0"/>
                  </a:lnTo>
                  <a:lnTo>
                    <a:pt x="263" y="0"/>
                  </a:lnTo>
                  <a:lnTo>
                    <a:pt x="263" y="39"/>
                  </a:lnTo>
                  <a:lnTo>
                    <a:pt x="244" y="62"/>
                  </a:lnTo>
                  <a:lnTo>
                    <a:pt x="225" y="88"/>
                  </a:lnTo>
                  <a:lnTo>
                    <a:pt x="205" y="116"/>
                  </a:lnTo>
                  <a:lnTo>
                    <a:pt x="186" y="149"/>
                  </a:lnTo>
                  <a:lnTo>
                    <a:pt x="168" y="183"/>
                  </a:lnTo>
                  <a:lnTo>
                    <a:pt x="152" y="218"/>
                  </a:lnTo>
                  <a:lnTo>
                    <a:pt x="138" y="253"/>
                  </a:lnTo>
                  <a:lnTo>
                    <a:pt x="127" y="290"/>
                  </a:lnTo>
                  <a:lnTo>
                    <a:pt x="120" y="316"/>
                  </a:lnTo>
                  <a:lnTo>
                    <a:pt x="116" y="343"/>
                  </a:lnTo>
                  <a:lnTo>
                    <a:pt x="111" y="371"/>
                  </a:lnTo>
                  <a:lnTo>
                    <a:pt x="109" y="402"/>
                  </a:lnTo>
                  <a:lnTo>
                    <a:pt x="57" y="402"/>
                  </a:lnTo>
                  <a:lnTo>
                    <a:pt x="59" y="376"/>
                  </a:lnTo>
                  <a:lnTo>
                    <a:pt x="62" y="349"/>
                  </a:lnTo>
                  <a:lnTo>
                    <a:pt x="68" y="318"/>
                  </a:lnTo>
                  <a:lnTo>
                    <a:pt x="76" y="285"/>
                  </a:lnTo>
                  <a:lnTo>
                    <a:pt x="86" y="252"/>
                  </a:lnTo>
                  <a:lnTo>
                    <a:pt x="98" y="219"/>
                  </a:lnTo>
                  <a:lnTo>
                    <a:pt x="111" y="186"/>
                  </a:lnTo>
                  <a:lnTo>
                    <a:pt x="127" y="155"/>
                  </a:lnTo>
                  <a:lnTo>
                    <a:pt x="145" y="124"/>
                  </a:lnTo>
                  <a:lnTo>
                    <a:pt x="162" y="97"/>
                  </a:lnTo>
                  <a:lnTo>
                    <a:pt x="180" y="71"/>
                  </a:lnTo>
                  <a:lnTo>
                    <a:pt x="200" y="48"/>
                  </a:lnTo>
                  <a:lnTo>
                    <a:pt x="0" y="48"/>
                  </a:lnTo>
                  <a:close/>
                </a:path>
              </a:pathLst>
            </a:custGeom>
            <a:solidFill>
              <a:srgbClr val="1F1A17"/>
            </a:solidFill>
            <a:ln w="9525">
              <a:noFill/>
              <a:round/>
              <a:headEnd/>
              <a:tailEnd/>
            </a:ln>
          </p:spPr>
          <p:txBody>
            <a:bodyPr/>
            <a:lstStyle/>
            <a:p>
              <a:endParaRPr lang="en-US"/>
            </a:p>
          </p:txBody>
        </p:sp>
        <p:sp>
          <p:nvSpPr>
            <p:cNvPr id="52372" name="Freeform 5953"/>
            <p:cNvSpPr>
              <a:spLocks noEditPoints="1"/>
            </p:cNvSpPr>
            <p:nvPr/>
          </p:nvSpPr>
          <p:spPr bwMode="auto">
            <a:xfrm>
              <a:off x="4380" y="1435"/>
              <a:ext cx="47" cy="68"/>
            </a:xfrm>
            <a:custGeom>
              <a:avLst/>
              <a:gdLst>
                <a:gd name="T0" fmla="*/ 1 w 280"/>
                <a:gd name="T1" fmla="*/ 2 h 407"/>
                <a:gd name="T2" fmla="*/ 1 w 280"/>
                <a:gd name="T3" fmla="*/ 2 h 407"/>
                <a:gd name="T4" fmla="*/ 0 w 280"/>
                <a:gd name="T5" fmla="*/ 2 h 407"/>
                <a:gd name="T6" fmla="*/ 0 w 280"/>
                <a:gd name="T7" fmla="*/ 1 h 407"/>
                <a:gd name="T8" fmla="*/ 1 w 280"/>
                <a:gd name="T9" fmla="*/ 0 h 407"/>
                <a:gd name="T10" fmla="*/ 1 w 280"/>
                <a:gd name="T11" fmla="*/ 0 h 407"/>
                <a:gd name="T12" fmla="*/ 1 w 280"/>
                <a:gd name="T13" fmla="*/ 1 h 407"/>
                <a:gd name="T14" fmla="*/ 1 w 280"/>
                <a:gd name="T15" fmla="*/ 1 h 407"/>
                <a:gd name="T16" fmla="*/ 1 w 280"/>
                <a:gd name="T17" fmla="*/ 2 h 407"/>
                <a:gd name="T18" fmla="*/ 1 w 280"/>
                <a:gd name="T19" fmla="*/ 2 h 407"/>
                <a:gd name="T20" fmla="*/ 1 w 280"/>
                <a:gd name="T21" fmla="*/ 2 h 407"/>
                <a:gd name="T22" fmla="*/ 1 w 280"/>
                <a:gd name="T23" fmla="*/ 2 h 407"/>
                <a:gd name="T24" fmla="*/ 1 w 280"/>
                <a:gd name="T25" fmla="*/ 1 h 407"/>
                <a:gd name="T26" fmla="*/ 1 w 280"/>
                <a:gd name="T27" fmla="*/ 0 h 407"/>
                <a:gd name="T28" fmla="*/ 0 w 280"/>
                <a:gd name="T29" fmla="*/ 1 h 407"/>
                <a:gd name="T30" fmla="*/ 1 w 280"/>
                <a:gd name="T31" fmla="*/ 1 h 4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0"/>
                <a:gd name="T49" fmla="*/ 0 h 407"/>
                <a:gd name="T50" fmla="*/ 280 w 280"/>
                <a:gd name="T51" fmla="*/ 407 h 4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0" h="407">
                  <a:moveTo>
                    <a:pt x="176" y="407"/>
                  </a:moveTo>
                  <a:lnTo>
                    <a:pt x="176" y="309"/>
                  </a:lnTo>
                  <a:lnTo>
                    <a:pt x="0" y="309"/>
                  </a:lnTo>
                  <a:lnTo>
                    <a:pt x="0" y="264"/>
                  </a:lnTo>
                  <a:lnTo>
                    <a:pt x="185" y="0"/>
                  </a:lnTo>
                  <a:lnTo>
                    <a:pt x="226" y="0"/>
                  </a:lnTo>
                  <a:lnTo>
                    <a:pt x="226" y="264"/>
                  </a:lnTo>
                  <a:lnTo>
                    <a:pt x="280" y="264"/>
                  </a:lnTo>
                  <a:lnTo>
                    <a:pt x="280" y="309"/>
                  </a:lnTo>
                  <a:lnTo>
                    <a:pt x="226" y="309"/>
                  </a:lnTo>
                  <a:lnTo>
                    <a:pt x="226" y="407"/>
                  </a:lnTo>
                  <a:lnTo>
                    <a:pt x="176" y="407"/>
                  </a:lnTo>
                  <a:close/>
                  <a:moveTo>
                    <a:pt x="176" y="264"/>
                  </a:moveTo>
                  <a:lnTo>
                    <a:pt x="176" y="80"/>
                  </a:lnTo>
                  <a:lnTo>
                    <a:pt x="49" y="264"/>
                  </a:lnTo>
                  <a:lnTo>
                    <a:pt x="176" y="264"/>
                  </a:lnTo>
                  <a:close/>
                </a:path>
              </a:pathLst>
            </a:custGeom>
            <a:solidFill>
              <a:srgbClr val="1F1A17"/>
            </a:solidFill>
            <a:ln w="9525">
              <a:noFill/>
              <a:round/>
              <a:headEnd/>
              <a:tailEnd/>
            </a:ln>
          </p:spPr>
          <p:txBody>
            <a:bodyPr/>
            <a:lstStyle/>
            <a:p>
              <a:endParaRPr lang="en-US"/>
            </a:p>
          </p:txBody>
        </p:sp>
        <p:sp>
          <p:nvSpPr>
            <p:cNvPr id="52373" name="Freeform 5954"/>
            <p:cNvSpPr>
              <a:spLocks/>
            </p:cNvSpPr>
            <p:nvPr/>
          </p:nvSpPr>
          <p:spPr bwMode="auto">
            <a:xfrm>
              <a:off x="3645" y="1425"/>
              <a:ext cx="44" cy="70"/>
            </a:xfrm>
            <a:custGeom>
              <a:avLst/>
              <a:gdLst>
                <a:gd name="T0" fmla="*/ 0 w 266"/>
                <a:gd name="T1" fmla="*/ 2 h 416"/>
                <a:gd name="T2" fmla="*/ 0 w 266"/>
                <a:gd name="T3" fmla="*/ 2 h 416"/>
                <a:gd name="T4" fmla="*/ 0 w 266"/>
                <a:gd name="T5" fmla="*/ 2 h 416"/>
                <a:gd name="T6" fmla="*/ 0 w 266"/>
                <a:gd name="T7" fmla="*/ 2 h 416"/>
                <a:gd name="T8" fmla="*/ 0 w 266"/>
                <a:gd name="T9" fmla="*/ 2 h 416"/>
                <a:gd name="T10" fmla="*/ 1 w 266"/>
                <a:gd name="T11" fmla="*/ 2 h 416"/>
                <a:gd name="T12" fmla="*/ 1 w 266"/>
                <a:gd name="T13" fmla="*/ 2 h 416"/>
                <a:gd name="T14" fmla="*/ 1 w 266"/>
                <a:gd name="T15" fmla="*/ 2 h 416"/>
                <a:gd name="T16" fmla="*/ 1 w 266"/>
                <a:gd name="T17" fmla="*/ 2 h 416"/>
                <a:gd name="T18" fmla="*/ 1 w 266"/>
                <a:gd name="T19" fmla="*/ 2 h 416"/>
                <a:gd name="T20" fmla="*/ 1 w 266"/>
                <a:gd name="T21" fmla="*/ 1 h 416"/>
                <a:gd name="T22" fmla="*/ 1 w 266"/>
                <a:gd name="T23" fmla="*/ 1 h 416"/>
                <a:gd name="T24" fmla="*/ 1 w 266"/>
                <a:gd name="T25" fmla="*/ 1 h 416"/>
                <a:gd name="T26" fmla="*/ 1 w 266"/>
                <a:gd name="T27" fmla="*/ 1 h 416"/>
                <a:gd name="T28" fmla="*/ 1 w 266"/>
                <a:gd name="T29" fmla="*/ 1 h 416"/>
                <a:gd name="T30" fmla="*/ 1 w 266"/>
                <a:gd name="T31" fmla="*/ 1 h 416"/>
                <a:gd name="T32" fmla="*/ 0 w 266"/>
                <a:gd name="T33" fmla="*/ 1 h 416"/>
                <a:gd name="T34" fmla="*/ 0 w 266"/>
                <a:gd name="T35" fmla="*/ 1 h 416"/>
                <a:gd name="T36" fmla="*/ 0 w 266"/>
                <a:gd name="T37" fmla="*/ 1 h 416"/>
                <a:gd name="T38" fmla="*/ 1 w 266"/>
                <a:gd name="T39" fmla="*/ 1 h 416"/>
                <a:gd name="T40" fmla="*/ 1 w 266"/>
                <a:gd name="T41" fmla="*/ 1 h 416"/>
                <a:gd name="T42" fmla="*/ 1 w 266"/>
                <a:gd name="T43" fmla="*/ 1 h 416"/>
                <a:gd name="T44" fmla="*/ 1 w 266"/>
                <a:gd name="T45" fmla="*/ 1 h 416"/>
                <a:gd name="T46" fmla="*/ 1 w 266"/>
                <a:gd name="T47" fmla="*/ 0 h 416"/>
                <a:gd name="T48" fmla="*/ 1 w 266"/>
                <a:gd name="T49" fmla="*/ 0 h 416"/>
                <a:gd name="T50" fmla="*/ 1 w 266"/>
                <a:gd name="T51" fmla="*/ 0 h 416"/>
                <a:gd name="T52" fmla="*/ 1 w 266"/>
                <a:gd name="T53" fmla="*/ 0 h 416"/>
                <a:gd name="T54" fmla="*/ 1 w 266"/>
                <a:gd name="T55" fmla="*/ 0 h 416"/>
                <a:gd name="T56" fmla="*/ 0 w 266"/>
                <a:gd name="T57" fmla="*/ 0 h 416"/>
                <a:gd name="T58" fmla="*/ 0 w 266"/>
                <a:gd name="T59" fmla="*/ 0 h 416"/>
                <a:gd name="T60" fmla="*/ 0 w 266"/>
                <a:gd name="T61" fmla="*/ 0 h 416"/>
                <a:gd name="T62" fmla="*/ 0 w 266"/>
                <a:gd name="T63" fmla="*/ 0 h 416"/>
                <a:gd name="T64" fmla="*/ 0 w 266"/>
                <a:gd name="T65" fmla="*/ 1 h 416"/>
                <a:gd name="T66" fmla="*/ 0 w 266"/>
                <a:gd name="T67" fmla="*/ 1 h 416"/>
                <a:gd name="T68" fmla="*/ 0 w 266"/>
                <a:gd name="T69" fmla="*/ 0 h 416"/>
                <a:gd name="T70" fmla="*/ 0 w 266"/>
                <a:gd name="T71" fmla="*/ 0 h 416"/>
                <a:gd name="T72" fmla="*/ 0 w 266"/>
                <a:gd name="T73" fmla="*/ 0 h 416"/>
                <a:gd name="T74" fmla="*/ 0 w 266"/>
                <a:gd name="T75" fmla="*/ 0 h 416"/>
                <a:gd name="T76" fmla="*/ 0 w 266"/>
                <a:gd name="T77" fmla="*/ 0 h 416"/>
                <a:gd name="T78" fmla="*/ 1 w 266"/>
                <a:gd name="T79" fmla="*/ 0 h 416"/>
                <a:gd name="T80" fmla="*/ 1 w 266"/>
                <a:gd name="T81" fmla="*/ 0 h 416"/>
                <a:gd name="T82" fmla="*/ 1 w 266"/>
                <a:gd name="T83" fmla="*/ 0 h 416"/>
                <a:gd name="T84" fmla="*/ 1 w 266"/>
                <a:gd name="T85" fmla="*/ 1 h 416"/>
                <a:gd name="T86" fmla="*/ 1 w 266"/>
                <a:gd name="T87" fmla="*/ 1 h 416"/>
                <a:gd name="T88" fmla="*/ 1 w 266"/>
                <a:gd name="T89" fmla="*/ 1 h 416"/>
                <a:gd name="T90" fmla="*/ 1 w 266"/>
                <a:gd name="T91" fmla="*/ 1 h 416"/>
                <a:gd name="T92" fmla="*/ 1 w 266"/>
                <a:gd name="T93" fmla="*/ 1 h 416"/>
                <a:gd name="T94" fmla="*/ 1 w 266"/>
                <a:gd name="T95" fmla="*/ 1 h 416"/>
                <a:gd name="T96" fmla="*/ 1 w 266"/>
                <a:gd name="T97" fmla="*/ 1 h 416"/>
                <a:gd name="T98" fmla="*/ 1 w 266"/>
                <a:gd name="T99" fmla="*/ 1 h 416"/>
                <a:gd name="T100" fmla="*/ 1 w 266"/>
                <a:gd name="T101" fmla="*/ 1 h 416"/>
                <a:gd name="T102" fmla="*/ 1 w 266"/>
                <a:gd name="T103" fmla="*/ 2 h 416"/>
                <a:gd name="T104" fmla="*/ 1 w 266"/>
                <a:gd name="T105" fmla="*/ 2 h 416"/>
                <a:gd name="T106" fmla="*/ 1 w 266"/>
                <a:gd name="T107" fmla="*/ 2 h 416"/>
                <a:gd name="T108" fmla="*/ 1 w 266"/>
                <a:gd name="T109" fmla="*/ 2 h 416"/>
                <a:gd name="T110" fmla="*/ 1 w 266"/>
                <a:gd name="T111" fmla="*/ 2 h 416"/>
                <a:gd name="T112" fmla="*/ 0 w 266"/>
                <a:gd name="T113" fmla="*/ 2 h 416"/>
                <a:gd name="T114" fmla="*/ 0 w 266"/>
                <a:gd name="T115" fmla="*/ 2 h 416"/>
                <a:gd name="T116" fmla="*/ 0 w 266"/>
                <a:gd name="T117" fmla="*/ 2 h 416"/>
                <a:gd name="T118" fmla="*/ 0 w 266"/>
                <a:gd name="T119" fmla="*/ 2 h 416"/>
                <a:gd name="T120" fmla="*/ 0 w 266"/>
                <a:gd name="T121" fmla="*/ 2 h 416"/>
                <a:gd name="T122" fmla="*/ 0 w 266"/>
                <a:gd name="T123" fmla="*/ 2 h 4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6"/>
                <a:gd name="T187" fmla="*/ 0 h 416"/>
                <a:gd name="T188" fmla="*/ 266 w 266"/>
                <a:gd name="T189" fmla="*/ 416 h 4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6" h="416">
                  <a:moveTo>
                    <a:pt x="0" y="301"/>
                  </a:moveTo>
                  <a:lnTo>
                    <a:pt x="50" y="294"/>
                  </a:lnTo>
                  <a:lnTo>
                    <a:pt x="52" y="304"/>
                  </a:lnTo>
                  <a:lnTo>
                    <a:pt x="55" y="315"/>
                  </a:lnTo>
                  <a:lnTo>
                    <a:pt x="58" y="324"/>
                  </a:lnTo>
                  <a:lnTo>
                    <a:pt x="61" y="332"/>
                  </a:lnTo>
                  <a:lnTo>
                    <a:pt x="65" y="338"/>
                  </a:lnTo>
                  <a:lnTo>
                    <a:pt x="69" y="345"/>
                  </a:lnTo>
                  <a:lnTo>
                    <a:pt x="74" y="351"/>
                  </a:lnTo>
                  <a:lnTo>
                    <a:pt x="80" y="355"/>
                  </a:lnTo>
                  <a:lnTo>
                    <a:pt x="84" y="360"/>
                  </a:lnTo>
                  <a:lnTo>
                    <a:pt x="90" y="363"/>
                  </a:lnTo>
                  <a:lnTo>
                    <a:pt x="96" y="367"/>
                  </a:lnTo>
                  <a:lnTo>
                    <a:pt x="102" y="370"/>
                  </a:lnTo>
                  <a:lnTo>
                    <a:pt x="108" y="371"/>
                  </a:lnTo>
                  <a:lnTo>
                    <a:pt x="115" y="374"/>
                  </a:lnTo>
                  <a:lnTo>
                    <a:pt x="122" y="375"/>
                  </a:lnTo>
                  <a:lnTo>
                    <a:pt x="130" y="375"/>
                  </a:lnTo>
                  <a:lnTo>
                    <a:pt x="138" y="374"/>
                  </a:lnTo>
                  <a:lnTo>
                    <a:pt x="147" y="373"/>
                  </a:lnTo>
                  <a:lnTo>
                    <a:pt x="155" y="371"/>
                  </a:lnTo>
                  <a:lnTo>
                    <a:pt x="163" y="368"/>
                  </a:lnTo>
                  <a:lnTo>
                    <a:pt x="169" y="365"/>
                  </a:lnTo>
                  <a:lnTo>
                    <a:pt x="176" y="361"/>
                  </a:lnTo>
                  <a:lnTo>
                    <a:pt x="183" y="355"/>
                  </a:lnTo>
                  <a:lnTo>
                    <a:pt x="189" y="350"/>
                  </a:lnTo>
                  <a:lnTo>
                    <a:pt x="194" y="344"/>
                  </a:lnTo>
                  <a:lnTo>
                    <a:pt x="200" y="337"/>
                  </a:lnTo>
                  <a:lnTo>
                    <a:pt x="203" y="331"/>
                  </a:lnTo>
                  <a:lnTo>
                    <a:pt x="207" y="323"/>
                  </a:lnTo>
                  <a:lnTo>
                    <a:pt x="210" y="315"/>
                  </a:lnTo>
                  <a:lnTo>
                    <a:pt x="211" y="307"/>
                  </a:lnTo>
                  <a:lnTo>
                    <a:pt x="212" y="299"/>
                  </a:lnTo>
                  <a:lnTo>
                    <a:pt x="214" y="290"/>
                  </a:lnTo>
                  <a:lnTo>
                    <a:pt x="212" y="282"/>
                  </a:lnTo>
                  <a:lnTo>
                    <a:pt x="211" y="273"/>
                  </a:lnTo>
                  <a:lnTo>
                    <a:pt x="210" y="266"/>
                  </a:lnTo>
                  <a:lnTo>
                    <a:pt x="208" y="258"/>
                  </a:lnTo>
                  <a:lnTo>
                    <a:pt x="205" y="251"/>
                  </a:lnTo>
                  <a:lnTo>
                    <a:pt x="201" y="245"/>
                  </a:lnTo>
                  <a:lnTo>
                    <a:pt x="197" y="239"/>
                  </a:lnTo>
                  <a:lnTo>
                    <a:pt x="191" y="233"/>
                  </a:lnTo>
                  <a:lnTo>
                    <a:pt x="185" y="227"/>
                  </a:lnTo>
                  <a:lnTo>
                    <a:pt x="178" y="223"/>
                  </a:lnTo>
                  <a:lnTo>
                    <a:pt x="173" y="219"/>
                  </a:lnTo>
                  <a:lnTo>
                    <a:pt x="165" y="216"/>
                  </a:lnTo>
                  <a:lnTo>
                    <a:pt x="158" y="214"/>
                  </a:lnTo>
                  <a:lnTo>
                    <a:pt x="150" y="212"/>
                  </a:lnTo>
                  <a:lnTo>
                    <a:pt x="142" y="211"/>
                  </a:lnTo>
                  <a:lnTo>
                    <a:pt x="134" y="210"/>
                  </a:lnTo>
                  <a:lnTo>
                    <a:pt x="126" y="211"/>
                  </a:lnTo>
                  <a:lnTo>
                    <a:pt x="118" y="212"/>
                  </a:lnTo>
                  <a:lnTo>
                    <a:pt x="108" y="214"/>
                  </a:lnTo>
                  <a:lnTo>
                    <a:pt x="99" y="216"/>
                  </a:lnTo>
                  <a:lnTo>
                    <a:pt x="103" y="173"/>
                  </a:lnTo>
                  <a:lnTo>
                    <a:pt x="108" y="173"/>
                  </a:lnTo>
                  <a:lnTo>
                    <a:pt x="113" y="173"/>
                  </a:lnTo>
                  <a:lnTo>
                    <a:pt x="127" y="172"/>
                  </a:lnTo>
                  <a:lnTo>
                    <a:pt x="142" y="168"/>
                  </a:lnTo>
                  <a:lnTo>
                    <a:pt x="156" y="164"/>
                  </a:lnTo>
                  <a:lnTo>
                    <a:pt x="169" y="156"/>
                  </a:lnTo>
                  <a:lnTo>
                    <a:pt x="175" y="152"/>
                  </a:lnTo>
                  <a:lnTo>
                    <a:pt x="181" y="147"/>
                  </a:lnTo>
                  <a:lnTo>
                    <a:pt x="185" y="141"/>
                  </a:lnTo>
                  <a:lnTo>
                    <a:pt x="189" y="135"/>
                  </a:lnTo>
                  <a:lnTo>
                    <a:pt x="191" y="128"/>
                  </a:lnTo>
                  <a:lnTo>
                    <a:pt x="193" y="122"/>
                  </a:lnTo>
                  <a:lnTo>
                    <a:pt x="194" y="114"/>
                  </a:lnTo>
                  <a:lnTo>
                    <a:pt x="195" y="105"/>
                  </a:lnTo>
                  <a:lnTo>
                    <a:pt x="194" y="98"/>
                  </a:lnTo>
                  <a:lnTo>
                    <a:pt x="194" y="92"/>
                  </a:lnTo>
                  <a:lnTo>
                    <a:pt x="192" y="85"/>
                  </a:lnTo>
                  <a:lnTo>
                    <a:pt x="190" y="80"/>
                  </a:lnTo>
                  <a:lnTo>
                    <a:pt x="187" y="74"/>
                  </a:lnTo>
                  <a:lnTo>
                    <a:pt x="184" y="69"/>
                  </a:lnTo>
                  <a:lnTo>
                    <a:pt x="181" y="64"/>
                  </a:lnTo>
                  <a:lnTo>
                    <a:pt x="176" y="59"/>
                  </a:lnTo>
                  <a:lnTo>
                    <a:pt x="172" y="56"/>
                  </a:lnTo>
                  <a:lnTo>
                    <a:pt x="166" y="51"/>
                  </a:lnTo>
                  <a:lnTo>
                    <a:pt x="161" y="49"/>
                  </a:lnTo>
                  <a:lnTo>
                    <a:pt x="155" y="46"/>
                  </a:lnTo>
                  <a:lnTo>
                    <a:pt x="149" y="44"/>
                  </a:lnTo>
                  <a:lnTo>
                    <a:pt x="142" y="42"/>
                  </a:lnTo>
                  <a:lnTo>
                    <a:pt x="135" y="42"/>
                  </a:lnTo>
                  <a:lnTo>
                    <a:pt x="128" y="41"/>
                  </a:lnTo>
                  <a:lnTo>
                    <a:pt x="122" y="42"/>
                  </a:lnTo>
                  <a:lnTo>
                    <a:pt x="115" y="42"/>
                  </a:lnTo>
                  <a:lnTo>
                    <a:pt x="108" y="44"/>
                  </a:lnTo>
                  <a:lnTo>
                    <a:pt x="101" y="46"/>
                  </a:lnTo>
                  <a:lnTo>
                    <a:pt x="96" y="49"/>
                  </a:lnTo>
                  <a:lnTo>
                    <a:pt x="90" y="51"/>
                  </a:lnTo>
                  <a:lnTo>
                    <a:pt x="85" y="56"/>
                  </a:lnTo>
                  <a:lnTo>
                    <a:pt x="80" y="59"/>
                  </a:lnTo>
                  <a:lnTo>
                    <a:pt x="75" y="65"/>
                  </a:lnTo>
                  <a:lnTo>
                    <a:pt x="71" y="71"/>
                  </a:lnTo>
                  <a:lnTo>
                    <a:pt x="67" y="76"/>
                  </a:lnTo>
                  <a:lnTo>
                    <a:pt x="64" y="83"/>
                  </a:lnTo>
                  <a:lnTo>
                    <a:pt x="61" y="90"/>
                  </a:lnTo>
                  <a:lnTo>
                    <a:pt x="58" y="98"/>
                  </a:lnTo>
                  <a:lnTo>
                    <a:pt x="57" y="106"/>
                  </a:lnTo>
                  <a:lnTo>
                    <a:pt x="55" y="115"/>
                  </a:lnTo>
                  <a:lnTo>
                    <a:pt x="5" y="106"/>
                  </a:lnTo>
                  <a:lnTo>
                    <a:pt x="8" y="93"/>
                  </a:lnTo>
                  <a:lnTo>
                    <a:pt x="11" y="82"/>
                  </a:lnTo>
                  <a:lnTo>
                    <a:pt x="15" y="72"/>
                  </a:lnTo>
                  <a:lnTo>
                    <a:pt x="19" y="62"/>
                  </a:lnTo>
                  <a:lnTo>
                    <a:pt x="25" y="52"/>
                  </a:lnTo>
                  <a:lnTo>
                    <a:pt x="32" y="43"/>
                  </a:lnTo>
                  <a:lnTo>
                    <a:pt x="39" y="35"/>
                  </a:lnTo>
                  <a:lnTo>
                    <a:pt x="47" y="29"/>
                  </a:lnTo>
                  <a:lnTo>
                    <a:pt x="55" y="22"/>
                  </a:lnTo>
                  <a:lnTo>
                    <a:pt x="64" y="16"/>
                  </a:lnTo>
                  <a:lnTo>
                    <a:pt x="73" y="12"/>
                  </a:lnTo>
                  <a:lnTo>
                    <a:pt x="83" y="7"/>
                  </a:lnTo>
                  <a:lnTo>
                    <a:pt x="93" y="5"/>
                  </a:lnTo>
                  <a:lnTo>
                    <a:pt x="105" y="2"/>
                  </a:lnTo>
                  <a:lnTo>
                    <a:pt x="116" y="1"/>
                  </a:lnTo>
                  <a:lnTo>
                    <a:pt x="127" y="0"/>
                  </a:lnTo>
                  <a:lnTo>
                    <a:pt x="143" y="1"/>
                  </a:lnTo>
                  <a:lnTo>
                    <a:pt x="159" y="4"/>
                  </a:lnTo>
                  <a:lnTo>
                    <a:pt x="174" y="8"/>
                  </a:lnTo>
                  <a:lnTo>
                    <a:pt x="189" y="15"/>
                  </a:lnTo>
                  <a:lnTo>
                    <a:pt x="202" y="23"/>
                  </a:lnTo>
                  <a:lnTo>
                    <a:pt x="214" y="32"/>
                  </a:lnTo>
                  <a:lnTo>
                    <a:pt x="223" y="42"/>
                  </a:lnTo>
                  <a:lnTo>
                    <a:pt x="232" y="54"/>
                  </a:lnTo>
                  <a:lnTo>
                    <a:pt x="237" y="66"/>
                  </a:lnTo>
                  <a:lnTo>
                    <a:pt x="242" y="80"/>
                  </a:lnTo>
                  <a:lnTo>
                    <a:pt x="245" y="92"/>
                  </a:lnTo>
                  <a:lnTo>
                    <a:pt x="247" y="106"/>
                  </a:lnTo>
                  <a:lnTo>
                    <a:pt x="245" y="119"/>
                  </a:lnTo>
                  <a:lnTo>
                    <a:pt x="243" y="131"/>
                  </a:lnTo>
                  <a:lnTo>
                    <a:pt x="239" y="143"/>
                  </a:lnTo>
                  <a:lnTo>
                    <a:pt x="232" y="155"/>
                  </a:lnTo>
                  <a:lnTo>
                    <a:pt x="224" y="165"/>
                  </a:lnTo>
                  <a:lnTo>
                    <a:pt x="215" y="174"/>
                  </a:lnTo>
                  <a:lnTo>
                    <a:pt x="203" y="182"/>
                  </a:lnTo>
                  <a:lnTo>
                    <a:pt x="190" y="189"/>
                  </a:lnTo>
                  <a:lnTo>
                    <a:pt x="199" y="191"/>
                  </a:lnTo>
                  <a:lnTo>
                    <a:pt x="207" y="193"/>
                  </a:lnTo>
                  <a:lnTo>
                    <a:pt x="215" y="198"/>
                  </a:lnTo>
                  <a:lnTo>
                    <a:pt x="223" y="201"/>
                  </a:lnTo>
                  <a:lnTo>
                    <a:pt x="229" y="206"/>
                  </a:lnTo>
                  <a:lnTo>
                    <a:pt x="235" y="211"/>
                  </a:lnTo>
                  <a:lnTo>
                    <a:pt x="241" y="217"/>
                  </a:lnTo>
                  <a:lnTo>
                    <a:pt x="247" y="223"/>
                  </a:lnTo>
                  <a:lnTo>
                    <a:pt x="251" y="229"/>
                  </a:lnTo>
                  <a:lnTo>
                    <a:pt x="254" y="237"/>
                  </a:lnTo>
                  <a:lnTo>
                    <a:pt x="258" y="244"/>
                  </a:lnTo>
                  <a:lnTo>
                    <a:pt x="261" y="252"/>
                  </a:lnTo>
                  <a:lnTo>
                    <a:pt x="264" y="261"/>
                  </a:lnTo>
                  <a:lnTo>
                    <a:pt x="265" y="269"/>
                  </a:lnTo>
                  <a:lnTo>
                    <a:pt x="266" y="279"/>
                  </a:lnTo>
                  <a:lnTo>
                    <a:pt x="266" y="289"/>
                  </a:lnTo>
                  <a:lnTo>
                    <a:pt x="266" y="302"/>
                  </a:lnTo>
                  <a:lnTo>
                    <a:pt x="264" y="315"/>
                  </a:lnTo>
                  <a:lnTo>
                    <a:pt x="260" y="326"/>
                  </a:lnTo>
                  <a:lnTo>
                    <a:pt x="257" y="337"/>
                  </a:lnTo>
                  <a:lnTo>
                    <a:pt x="251" y="349"/>
                  </a:lnTo>
                  <a:lnTo>
                    <a:pt x="244" y="359"/>
                  </a:lnTo>
                  <a:lnTo>
                    <a:pt x="236" y="369"/>
                  </a:lnTo>
                  <a:lnTo>
                    <a:pt x="227" y="379"/>
                  </a:lnTo>
                  <a:lnTo>
                    <a:pt x="217" y="387"/>
                  </a:lnTo>
                  <a:lnTo>
                    <a:pt x="207" y="395"/>
                  </a:lnTo>
                  <a:lnTo>
                    <a:pt x="195" y="401"/>
                  </a:lnTo>
                  <a:lnTo>
                    <a:pt x="183" y="407"/>
                  </a:lnTo>
                  <a:lnTo>
                    <a:pt x="170" y="411"/>
                  </a:lnTo>
                  <a:lnTo>
                    <a:pt x="158" y="413"/>
                  </a:lnTo>
                  <a:lnTo>
                    <a:pt x="143" y="416"/>
                  </a:lnTo>
                  <a:lnTo>
                    <a:pt x="130" y="416"/>
                  </a:lnTo>
                  <a:lnTo>
                    <a:pt x="116" y="416"/>
                  </a:lnTo>
                  <a:lnTo>
                    <a:pt x="103" y="413"/>
                  </a:lnTo>
                  <a:lnTo>
                    <a:pt x="92" y="411"/>
                  </a:lnTo>
                  <a:lnTo>
                    <a:pt x="81" y="408"/>
                  </a:lnTo>
                  <a:lnTo>
                    <a:pt x="69" y="403"/>
                  </a:lnTo>
                  <a:lnTo>
                    <a:pt x="59" y="397"/>
                  </a:lnTo>
                  <a:lnTo>
                    <a:pt x="49" y="392"/>
                  </a:lnTo>
                  <a:lnTo>
                    <a:pt x="40" y="384"/>
                  </a:lnTo>
                  <a:lnTo>
                    <a:pt x="32" y="376"/>
                  </a:lnTo>
                  <a:lnTo>
                    <a:pt x="24" y="367"/>
                  </a:lnTo>
                  <a:lnTo>
                    <a:pt x="18" y="358"/>
                  </a:lnTo>
                  <a:lnTo>
                    <a:pt x="13" y="348"/>
                  </a:lnTo>
                  <a:lnTo>
                    <a:pt x="8" y="336"/>
                  </a:lnTo>
                  <a:lnTo>
                    <a:pt x="5" y="326"/>
                  </a:lnTo>
                  <a:lnTo>
                    <a:pt x="1" y="313"/>
                  </a:lnTo>
                  <a:lnTo>
                    <a:pt x="0" y="301"/>
                  </a:lnTo>
                  <a:close/>
                </a:path>
              </a:pathLst>
            </a:custGeom>
            <a:solidFill>
              <a:srgbClr val="1F1A17"/>
            </a:solidFill>
            <a:ln w="9525">
              <a:noFill/>
              <a:round/>
              <a:headEnd/>
              <a:tailEnd/>
            </a:ln>
          </p:spPr>
          <p:txBody>
            <a:bodyPr/>
            <a:lstStyle/>
            <a:p>
              <a:endParaRPr lang="en-US"/>
            </a:p>
          </p:txBody>
        </p:sp>
        <p:sp>
          <p:nvSpPr>
            <p:cNvPr id="52374" name="Freeform 5955"/>
            <p:cNvSpPr>
              <a:spLocks/>
            </p:cNvSpPr>
            <p:nvPr/>
          </p:nvSpPr>
          <p:spPr bwMode="auto">
            <a:xfrm>
              <a:off x="3409" y="1827"/>
              <a:ext cx="44" cy="68"/>
            </a:xfrm>
            <a:custGeom>
              <a:avLst/>
              <a:gdLst>
                <a:gd name="T0" fmla="*/ 1 w 268"/>
                <a:gd name="T1" fmla="*/ 2 h 407"/>
                <a:gd name="T2" fmla="*/ 0 w 268"/>
                <a:gd name="T3" fmla="*/ 2 h 407"/>
                <a:gd name="T4" fmla="*/ 0 w 268"/>
                <a:gd name="T5" fmla="*/ 2 h 407"/>
                <a:gd name="T6" fmla="*/ 0 w 268"/>
                <a:gd name="T7" fmla="*/ 2 h 407"/>
                <a:gd name="T8" fmla="*/ 0 w 268"/>
                <a:gd name="T9" fmla="*/ 2 h 407"/>
                <a:gd name="T10" fmla="*/ 0 w 268"/>
                <a:gd name="T11" fmla="*/ 2 h 407"/>
                <a:gd name="T12" fmla="*/ 0 w 268"/>
                <a:gd name="T13" fmla="*/ 1 h 407"/>
                <a:gd name="T14" fmla="*/ 1 w 268"/>
                <a:gd name="T15" fmla="*/ 1 h 407"/>
                <a:gd name="T16" fmla="*/ 1 w 268"/>
                <a:gd name="T17" fmla="*/ 1 h 407"/>
                <a:gd name="T18" fmla="*/ 1 w 268"/>
                <a:gd name="T19" fmla="*/ 1 h 407"/>
                <a:gd name="T20" fmla="*/ 1 w 268"/>
                <a:gd name="T21" fmla="*/ 1 h 407"/>
                <a:gd name="T22" fmla="*/ 1 w 268"/>
                <a:gd name="T23" fmla="*/ 1 h 407"/>
                <a:gd name="T24" fmla="*/ 1 w 268"/>
                <a:gd name="T25" fmla="*/ 1 h 407"/>
                <a:gd name="T26" fmla="*/ 1 w 268"/>
                <a:gd name="T27" fmla="*/ 1 h 407"/>
                <a:gd name="T28" fmla="*/ 1 w 268"/>
                <a:gd name="T29" fmla="*/ 1 h 407"/>
                <a:gd name="T30" fmla="*/ 1 w 268"/>
                <a:gd name="T31" fmla="*/ 0 h 407"/>
                <a:gd name="T32" fmla="*/ 1 w 268"/>
                <a:gd name="T33" fmla="*/ 0 h 407"/>
                <a:gd name="T34" fmla="*/ 1 w 268"/>
                <a:gd name="T35" fmla="*/ 0 h 407"/>
                <a:gd name="T36" fmla="*/ 1 w 268"/>
                <a:gd name="T37" fmla="*/ 0 h 407"/>
                <a:gd name="T38" fmla="*/ 1 w 268"/>
                <a:gd name="T39" fmla="*/ 0 h 407"/>
                <a:gd name="T40" fmla="*/ 1 w 268"/>
                <a:gd name="T41" fmla="*/ 0 h 407"/>
                <a:gd name="T42" fmla="*/ 1 w 268"/>
                <a:gd name="T43" fmla="*/ 0 h 407"/>
                <a:gd name="T44" fmla="*/ 0 w 268"/>
                <a:gd name="T45" fmla="*/ 0 h 407"/>
                <a:gd name="T46" fmla="*/ 0 w 268"/>
                <a:gd name="T47" fmla="*/ 0 h 407"/>
                <a:gd name="T48" fmla="*/ 0 w 268"/>
                <a:gd name="T49" fmla="*/ 0 h 407"/>
                <a:gd name="T50" fmla="*/ 0 w 268"/>
                <a:gd name="T51" fmla="*/ 0 h 407"/>
                <a:gd name="T52" fmla="*/ 0 w 268"/>
                <a:gd name="T53" fmla="*/ 0 h 407"/>
                <a:gd name="T54" fmla="*/ 0 w 268"/>
                <a:gd name="T55" fmla="*/ 1 h 407"/>
                <a:gd name="T56" fmla="*/ 0 w 268"/>
                <a:gd name="T57" fmla="*/ 1 h 407"/>
                <a:gd name="T58" fmla="*/ 0 w 268"/>
                <a:gd name="T59" fmla="*/ 1 h 407"/>
                <a:gd name="T60" fmla="*/ 0 w 268"/>
                <a:gd name="T61" fmla="*/ 1 h 407"/>
                <a:gd name="T62" fmla="*/ 0 w 268"/>
                <a:gd name="T63" fmla="*/ 0 h 407"/>
                <a:gd name="T64" fmla="*/ 0 w 268"/>
                <a:gd name="T65" fmla="*/ 0 h 407"/>
                <a:gd name="T66" fmla="*/ 0 w 268"/>
                <a:gd name="T67" fmla="*/ 0 h 407"/>
                <a:gd name="T68" fmla="*/ 0 w 268"/>
                <a:gd name="T69" fmla="*/ 0 h 407"/>
                <a:gd name="T70" fmla="*/ 0 w 268"/>
                <a:gd name="T71" fmla="*/ 0 h 407"/>
                <a:gd name="T72" fmla="*/ 0 w 268"/>
                <a:gd name="T73" fmla="*/ 0 h 407"/>
                <a:gd name="T74" fmla="*/ 1 w 268"/>
                <a:gd name="T75" fmla="*/ 0 h 407"/>
                <a:gd name="T76" fmla="*/ 1 w 268"/>
                <a:gd name="T77" fmla="*/ 0 h 407"/>
                <a:gd name="T78" fmla="*/ 1 w 268"/>
                <a:gd name="T79" fmla="*/ 0 h 407"/>
                <a:gd name="T80" fmla="*/ 1 w 268"/>
                <a:gd name="T81" fmla="*/ 0 h 407"/>
                <a:gd name="T82" fmla="*/ 1 w 268"/>
                <a:gd name="T83" fmla="*/ 0 h 407"/>
                <a:gd name="T84" fmla="*/ 1 w 268"/>
                <a:gd name="T85" fmla="*/ 0 h 407"/>
                <a:gd name="T86" fmla="*/ 1 w 268"/>
                <a:gd name="T87" fmla="*/ 0 h 407"/>
                <a:gd name="T88" fmla="*/ 1 w 268"/>
                <a:gd name="T89" fmla="*/ 1 h 407"/>
                <a:gd name="T90" fmla="*/ 1 w 268"/>
                <a:gd name="T91" fmla="*/ 1 h 407"/>
                <a:gd name="T92" fmla="*/ 1 w 268"/>
                <a:gd name="T93" fmla="*/ 1 h 407"/>
                <a:gd name="T94" fmla="*/ 1 w 268"/>
                <a:gd name="T95" fmla="*/ 1 h 407"/>
                <a:gd name="T96" fmla="*/ 1 w 268"/>
                <a:gd name="T97" fmla="*/ 1 h 407"/>
                <a:gd name="T98" fmla="*/ 1 w 268"/>
                <a:gd name="T99" fmla="*/ 1 h 407"/>
                <a:gd name="T100" fmla="*/ 1 w 268"/>
                <a:gd name="T101" fmla="*/ 1 h 407"/>
                <a:gd name="T102" fmla="*/ 1 w 268"/>
                <a:gd name="T103" fmla="*/ 1 h 407"/>
                <a:gd name="T104" fmla="*/ 0 w 268"/>
                <a:gd name="T105" fmla="*/ 2 h 407"/>
                <a:gd name="T106" fmla="*/ 0 w 268"/>
                <a:gd name="T107" fmla="*/ 2 h 407"/>
                <a:gd name="T108" fmla="*/ 0 w 268"/>
                <a:gd name="T109" fmla="*/ 2 h 4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8"/>
                <a:gd name="T166" fmla="*/ 0 h 407"/>
                <a:gd name="T167" fmla="*/ 268 w 268"/>
                <a:gd name="T168" fmla="*/ 407 h 4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8" h="407">
                  <a:moveTo>
                    <a:pt x="268" y="359"/>
                  </a:moveTo>
                  <a:lnTo>
                    <a:pt x="268" y="407"/>
                  </a:lnTo>
                  <a:lnTo>
                    <a:pt x="0" y="407"/>
                  </a:lnTo>
                  <a:lnTo>
                    <a:pt x="0" y="399"/>
                  </a:lnTo>
                  <a:lnTo>
                    <a:pt x="1" y="390"/>
                  </a:lnTo>
                  <a:lnTo>
                    <a:pt x="2" y="381"/>
                  </a:lnTo>
                  <a:lnTo>
                    <a:pt x="6" y="373"/>
                  </a:lnTo>
                  <a:lnTo>
                    <a:pt x="11" y="359"/>
                  </a:lnTo>
                  <a:lnTo>
                    <a:pt x="18" y="346"/>
                  </a:lnTo>
                  <a:lnTo>
                    <a:pt x="27" y="332"/>
                  </a:lnTo>
                  <a:lnTo>
                    <a:pt x="39" y="319"/>
                  </a:lnTo>
                  <a:lnTo>
                    <a:pt x="51" y="305"/>
                  </a:lnTo>
                  <a:lnTo>
                    <a:pt x="66" y="290"/>
                  </a:lnTo>
                  <a:lnTo>
                    <a:pt x="83" y="274"/>
                  </a:lnTo>
                  <a:lnTo>
                    <a:pt x="103" y="257"/>
                  </a:lnTo>
                  <a:lnTo>
                    <a:pt x="134" y="231"/>
                  </a:lnTo>
                  <a:lnTo>
                    <a:pt x="159" y="208"/>
                  </a:lnTo>
                  <a:lnTo>
                    <a:pt x="178" y="188"/>
                  </a:lnTo>
                  <a:lnTo>
                    <a:pt x="193" y="171"/>
                  </a:lnTo>
                  <a:lnTo>
                    <a:pt x="199" y="163"/>
                  </a:lnTo>
                  <a:lnTo>
                    <a:pt x="203" y="155"/>
                  </a:lnTo>
                  <a:lnTo>
                    <a:pt x="208" y="148"/>
                  </a:lnTo>
                  <a:lnTo>
                    <a:pt x="210" y="140"/>
                  </a:lnTo>
                  <a:lnTo>
                    <a:pt x="213" y="132"/>
                  </a:lnTo>
                  <a:lnTo>
                    <a:pt x="215" y="126"/>
                  </a:lnTo>
                  <a:lnTo>
                    <a:pt x="216" y="119"/>
                  </a:lnTo>
                  <a:lnTo>
                    <a:pt x="217" y="111"/>
                  </a:lnTo>
                  <a:lnTo>
                    <a:pt x="216" y="104"/>
                  </a:lnTo>
                  <a:lnTo>
                    <a:pt x="215" y="97"/>
                  </a:lnTo>
                  <a:lnTo>
                    <a:pt x="213" y="90"/>
                  </a:lnTo>
                  <a:lnTo>
                    <a:pt x="211" y="84"/>
                  </a:lnTo>
                  <a:lnTo>
                    <a:pt x="208" y="78"/>
                  </a:lnTo>
                  <a:lnTo>
                    <a:pt x="204" y="72"/>
                  </a:lnTo>
                  <a:lnTo>
                    <a:pt x="200" y="67"/>
                  </a:lnTo>
                  <a:lnTo>
                    <a:pt x="195" y="61"/>
                  </a:lnTo>
                  <a:lnTo>
                    <a:pt x="190" y="56"/>
                  </a:lnTo>
                  <a:lnTo>
                    <a:pt x="184" y="52"/>
                  </a:lnTo>
                  <a:lnTo>
                    <a:pt x="177" y="48"/>
                  </a:lnTo>
                  <a:lnTo>
                    <a:pt x="170" y="46"/>
                  </a:lnTo>
                  <a:lnTo>
                    <a:pt x="164" y="44"/>
                  </a:lnTo>
                  <a:lnTo>
                    <a:pt x="156" y="42"/>
                  </a:lnTo>
                  <a:lnTo>
                    <a:pt x="148" y="42"/>
                  </a:lnTo>
                  <a:lnTo>
                    <a:pt x="140" y="40"/>
                  </a:lnTo>
                  <a:lnTo>
                    <a:pt x="131" y="42"/>
                  </a:lnTo>
                  <a:lnTo>
                    <a:pt x="123" y="42"/>
                  </a:lnTo>
                  <a:lnTo>
                    <a:pt x="115" y="44"/>
                  </a:lnTo>
                  <a:lnTo>
                    <a:pt x="108" y="46"/>
                  </a:lnTo>
                  <a:lnTo>
                    <a:pt x="100" y="50"/>
                  </a:lnTo>
                  <a:lnTo>
                    <a:pt x="94" y="53"/>
                  </a:lnTo>
                  <a:lnTo>
                    <a:pt x="87" y="58"/>
                  </a:lnTo>
                  <a:lnTo>
                    <a:pt x="82" y="62"/>
                  </a:lnTo>
                  <a:lnTo>
                    <a:pt x="77" y="68"/>
                  </a:lnTo>
                  <a:lnTo>
                    <a:pt x="73" y="75"/>
                  </a:lnTo>
                  <a:lnTo>
                    <a:pt x="69" y="81"/>
                  </a:lnTo>
                  <a:lnTo>
                    <a:pt x="66" y="88"/>
                  </a:lnTo>
                  <a:lnTo>
                    <a:pt x="64" y="96"/>
                  </a:lnTo>
                  <a:lnTo>
                    <a:pt x="61" y="104"/>
                  </a:lnTo>
                  <a:lnTo>
                    <a:pt x="60" y="113"/>
                  </a:lnTo>
                  <a:lnTo>
                    <a:pt x="60" y="122"/>
                  </a:lnTo>
                  <a:lnTo>
                    <a:pt x="9" y="117"/>
                  </a:lnTo>
                  <a:lnTo>
                    <a:pt x="10" y="103"/>
                  </a:lnTo>
                  <a:lnTo>
                    <a:pt x="14" y="90"/>
                  </a:lnTo>
                  <a:lnTo>
                    <a:pt x="17" y="78"/>
                  </a:lnTo>
                  <a:lnTo>
                    <a:pt x="22" y="67"/>
                  </a:lnTo>
                  <a:lnTo>
                    <a:pt x="27" y="56"/>
                  </a:lnTo>
                  <a:lnTo>
                    <a:pt x="33" y="46"/>
                  </a:lnTo>
                  <a:lnTo>
                    <a:pt x="41" y="37"/>
                  </a:lnTo>
                  <a:lnTo>
                    <a:pt x="49" y="29"/>
                  </a:lnTo>
                  <a:lnTo>
                    <a:pt x="58" y="22"/>
                  </a:lnTo>
                  <a:lnTo>
                    <a:pt x="67" y="17"/>
                  </a:lnTo>
                  <a:lnTo>
                    <a:pt x="77" y="11"/>
                  </a:lnTo>
                  <a:lnTo>
                    <a:pt x="89" y="6"/>
                  </a:lnTo>
                  <a:lnTo>
                    <a:pt x="101" y="4"/>
                  </a:lnTo>
                  <a:lnTo>
                    <a:pt x="114" y="1"/>
                  </a:lnTo>
                  <a:lnTo>
                    <a:pt x="127" y="0"/>
                  </a:lnTo>
                  <a:lnTo>
                    <a:pt x="141" y="0"/>
                  </a:lnTo>
                  <a:lnTo>
                    <a:pt x="156" y="0"/>
                  </a:lnTo>
                  <a:lnTo>
                    <a:pt x="169" y="2"/>
                  </a:lnTo>
                  <a:lnTo>
                    <a:pt x="182" y="4"/>
                  </a:lnTo>
                  <a:lnTo>
                    <a:pt x="193" y="8"/>
                  </a:lnTo>
                  <a:lnTo>
                    <a:pt x="204" y="12"/>
                  </a:lnTo>
                  <a:lnTo>
                    <a:pt x="215" y="18"/>
                  </a:lnTo>
                  <a:lnTo>
                    <a:pt x="225" y="25"/>
                  </a:lnTo>
                  <a:lnTo>
                    <a:pt x="234" y="31"/>
                  </a:lnTo>
                  <a:lnTo>
                    <a:pt x="242" y="40"/>
                  </a:lnTo>
                  <a:lnTo>
                    <a:pt x="249" y="50"/>
                  </a:lnTo>
                  <a:lnTo>
                    <a:pt x="254" y="59"/>
                  </a:lnTo>
                  <a:lnTo>
                    <a:pt x="259" y="68"/>
                  </a:lnTo>
                  <a:lnTo>
                    <a:pt x="263" y="79"/>
                  </a:lnTo>
                  <a:lnTo>
                    <a:pt x="266" y="89"/>
                  </a:lnTo>
                  <a:lnTo>
                    <a:pt x="267" y="101"/>
                  </a:lnTo>
                  <a:lnTo>
                    <a:pt x="268" y="112"/>
                  </a:lnTo>
                  <a:lnTo>
                    <a:pt x="267" y="124"/>
                  </a:lnTo>
                  <a:lnTo>
                    <a:pt x="266" y="137"/>
                  </a:lnTo>
                  <a:lnTo>
                    <a:pt x="262" y="148"/>
                  </a:lnTo>
                  <a:lnTo>
                    <a:pt x="258" y="161"/>
                  </a:lnTo>
                  <a:lnTo>
                    <a:pt x="252" y="172"/>
                  </a:lnTo>
                  <a:lnTo>
                    <a:pt x="244" y="185"/>
                  </a:lnTo>
                  <a:lnTo>
                    <a:pt x="235" y="197"/>
                  </a:lnTo>
                  <a:lnTo>
                    <a:pt x="225" y="210"/>
                  </a:lnTo>
                  <a:lnTo>
                    <a:pt x="211" y="224"/>
                  </a:lnTo>
                  <a:lnTo>
                    <a:pt x="194" y="241"/>
                  </a:lnTo>
                  <a:lnTo>
                    <a:pt x="173" y="260"/>
                  </a:lnTo>
                  <a:lnTo>
                    <a:pt x="148" y="281"/>
                  </a:lnTo>
                  <a:lnTo>
                    <a:pt x="127" y="299"/>
                  </a:lnTo>
                  <a:lnTo>
                    <a:pt x="111" y="313"/>
                  </a:lnTo>
                  <a:lnTo>
                    <a:pt x="99" y="324"/>
                  </a:lnTo>
                  <a:lnTo>
                    <a:pt x="90" y="332"/>
                  </a:lnTo>
                  <a:lnTo>
                    <a:pt x="78" y="346"/>
                  </a:lnTo>
                  <a:lnTo>
                    <a:pt x="69" y="359"/>
                  </a:lnTo>
                  <a:lnTo>
                    <a:pt x="268" y="359"/>
                  </a:lnTo>
                  <a:close/>
                </a:path>
              </a:pathLst>
            </a:custGeom>
            <a:solidFill>
              <a:srgbClr val="1F1A17"/>
            </a:solidFill>
            <a:ln w="9525">
              <a:noFill/>
              <a:round/>
              <a:headEnd/>
              <a:tailEnd/>
            </a:ln>
          </p:spPr>
          <p:txBody>
            <a:bodyPr/>
            <a:lstStyle/>
            <a:p>
              <a:endParaRPr lang="en-US"/>
            </a:p>
          </p:txBody>
        </p:sp>
        <p:sp>
          <p:nvSpPr>
            <p:cNvPr id="52375" name="Freeform 5956"/>
            <p:cNvSpPr>
              <a:spLocks/>
            </p:cNvSpPr>
            <p:nvPr/>
          </p:nvSpPr>
          <p:spPr bwMode="auto">
            <a:xfrm>
              <a:off x="2619" y="1465"/>
              <a:ext cx="25" cy="68"/>
            </a:xfrm>
            <a:custGeom>
              <a:avLst/>
              <a:gdLst>
                <a:gd name="T0" fmla="*/ 1 w 150"/>
                <a:gd name="T1" fmla="*/ 2 h 408"/>
                <a:gd name="T2" fmla="*/ 0 w 150"/>
                <a:gd name="T3" fmla="*/ 2 h 408"/>
                <a:gd name="T4" fmla="*/ 0 w 150"/>
                <a:gd name="T5" fmla="*/ 0 h 408"/>
                <a:gd name="T6" fmla="*/ 0 w 150"/>
                <a:gd name="T7" fmla="*/ 1 h 408"/>
                <a:gd name="T8" fmla="*/ 0 w 150"/>
                <a:gd name="T9" fmla="*/ 1 h 408"/>
                <a:gd name="T10" fmla="*/ 0 w 150"/>
                <a:gd name="T11" fmla="*/ 1 h 408"/>
                <a:gd name="T12" fmla="*/ 0 w 150"/>
                <a:gd name="T13" fmla="*/ 1 h 408"/>
                <a:gd name="T14" fmla="*/ 0 w 150"/>
                <a:gd name="T15" fmla="*/ 1 h 408"/>
                <a:gd name="T16" fmla="*/ 0 w 150"/>
                <a:gd name="T17" fmla="*/ 1 h 408"/>
                <a:gd name="T18" fmla="*/ 0 w 150"/>
                <a:gd name="T19" fmla="*/ 1 h 408"/>
                <a:gd name="T20" fmla="*/ 0 w 150"/>
                <a:gd name="T21" fmla="*/ 1 h 408"/>
                <a:gd name="T22" fmla="*/ 0 w 150"/>
                <a:gd name="T23" fmla="*/ 1 h 408"/>
                <a:gd name="T24" fmla="*/ 0 w 150"/>
                <a:gd name="T25" fmla="*/ 0 h 408"/>
                <a:gd name="T26" fmla="*/ 0 w 150"/>
                <a:gd name="T27" fmla="*/ 0 h 408"/>
                <a:gd name="T28" fmla="*/ 0 w 150"/>
                <a:gd name="T29" fmla="*/ 0 h 408"/>
                <a:gd name="T30" fmla="*/ 0 w 150"/>
                <a:gd name="T31" fmla="*/ 0 h 408"/>
                <a:gd name="T32" fmla="*/ 0 w 150"/>
                <a:gd name="T33" fmla="*/ 0 h 408"/>
                <a:gd name="T34" fmla="*/ 0 w 150"/>
                <a:gd name="T35" fmla="*/ 0 h 408"/>
                <a:gd name="T36" fmla="*/ 0 w 150"/>
                <a:gd name="T37" fmla="*/ 0 h 408"/>
                <a:gd name="T38" fmla="*/ 0 w 150"/>
                <a:gd name="T39" fmla="*/ 0 h 408"/>
                <a:gd name="T40" fmla="*/ 1 w 150"/>
                <a:gd name="T41" fmla="*/ 0 h 408"/>
                <a:gd name="T42" fmla="*/ 1 w 150"/>
                <a:gd name="T43" fmla="*/ 2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408"/>
                <a:gd name="T68" fmla="*/ 150 w 150"/>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408">
                  <a:moveTo>
                    <a:pt x="150" y="408"/>
                  </a:moveTo>
                  <a:lnTo>
                    <a:pt x="100" y="408"/>
                  </a:lnTo>
                  <a:lnTo>
                    <a:pt x="100" y="89"/>
                  </a:lnTo>
                  <a:lnTo>
                    <a:pt x="91" y="98"/>
                  </a:lnTo>
                  <a:lnTo>
                    <a:pt x="79" y="107"/>
                  </a:lnTo>
                  <a:lnTo>
                    <a:pt x="67" y="115"/>
                  </a:lnTo>
                  <a:lnTo>
                    <a:pt x="53" y="124"/>
                  </a:lnTo>
                  <a:lnTo>
                    <a:pt x="38" y="132"/>
                  </a:lnTo>
                  <a:lnTo>
                    <a:pt x="25" y="139"/>
                  </a:lnTo>
                  <a:lnTo>
                    <a:pt x="12" y="145"/>
                  </a:lnTo>
                  <a:lnTo>
                    <a:pt x="0" y="149"/>
                  </a:lnTo>
                  <a:lnTo>
                    <a:pt x="0" y="102"/>
                  </a:lnTo>
                  <a:lnTo>
                    <a:pt x="20" y="92"/>
                  </a:lnTo>
                  <a:lnTo>
                    <a:pt x="40" y="80"/>
                  </a:lnTo>
                  <a:lnTo>
                    <a:pt x="57" y="68"/>
                  </a:lnTo>
                  <a:lnTo>
                    <a:pt x="74" y="54"/>
                  </a:lnTo>
                  <a:lnTo>
                    <a:pt x="88" y="40"/>
                  </a:lnTo>
                  <a:lnTo>
                    <a:pt x="100" y="27"/>
                  </a:lnTo>
                  <a:lnTo>
                    <a:pt x="110" y="13"/>
                  </a:lnTo>
                  <a:lnTo>
                    <a:pt x="118" y="0"/>
                  </a:lnTo>
                  <a:lnTo>
                    <a:pt x="150" y="0"/>
                  </a:lnTo>
                  <a:lnTo>
                    <a:pt x="150" y="408"/>
                  </a:lnTo>
                  <a:close/>
                </a:path>
              </a:pathLst>
            </a:custGeom>
            <a:solidFill>
              <a:srgbClr val="1F1A17"/>
            </a:solidFill>
            <a:ln w="9525">
              <a:noFill/>
              <a:round/>
              <a:headEnd/>
              <a:tailEnd/>
            </a:ln>
          </p:spPr>
          <p:txBody>
            <a:bodyPr/>
            <a:lstStyle/>
            <a:p>
              <a:endParaRPr lang="en-US"/>
            </a:p>
          </p:txBody>
        </p:sp>
        <p:sp>
          <p:nvSpPr>
            <p:cNvPr id="52376" name="Freeform 5957"/>
            <p:cNvSpPr>
              <a:spLocks noEditPoints="1"/>
            </p:cNvSpPr>
            <p:nvPr/>
          </p:nvSpPr>
          <p:spPr bwMode="auto">
            <a:xfrm>
              <a:off x="5237" y="1466"/>
              <a:ext cx="45" cy="69"/>
            </a:xfrm>
            <a:custGeom>
              <a:avLst/>
              <a:gdLst>
                <a:gd name="T0" fmla="*/ 1 w 270"/>
                <a:gd name="T1" fmla="*/ 0 h 416"/>
                <a:gd name="T2" fmla="*/ 1 w 270"/>
                <a:gd name="T3" fmla="*/ 0 h 416"/>
                <a:gd name="T4" fmla="*/ 1 w 270"/>
                <a:gd name="T5" fmla="*/ 0 h 416"/>
                <a:gd name="T6" fmla="*/ 1 w 270"/>
                <a:gd name="T7" fmla="*/ 0 h 416"/>
                <a:gd name="T8" fmla="*/ 1 w 270"/>
                <a:gd name="T9" fmla="*/ 0 h 416"/>
                <a:gd name="T10" fmla="*/ 0 w 270"/>
                <a:gd name="T11" fmla="*/ 0 h 416"/>
                <a:gd name="T12" fmla="*/ 0 w 270"/>
                <a:gd name="T13" fmla="*/ 0 h 416"/>
                <a:gd name="T14" fmla="*/ 0 w 270"/>
                <a:gd name="T15" fmla="*/ 0 h 416"/>
                <a:gd name="T16" fmla="*/ 0 w 270"/>
                <a:gd name="T17" fmla="*/ 1 h 416"/>
                <a:gd name="T18" fmla="*/ 0 w 270"/>
                <a:gd name="T19" fmla="*/ 1 h 416"/>
                <a:gd name="T20" fmla="*/ 0 w 270"/>
                <a:gd name="T21" fmla="*/ 1 h 416"/>
                <a:gd name="T22" fmla="*/ 0 w 270"/>
                <a:gd name="T23" fmla="*/ 1 h 416"/>
                <a:gd name="T24" fmla="*/ 1 w 270"/>
                <a:gd name="T25" fmla="*/ 1 h 416"/>
                <a:gd name="T26" fmla="*/ 1 w 270"/>
                <a:gd name="T27" fmla="*/ 1 h 416"/>
                <a:gd name="T28" fmla="*/ 1 w 270"/>
                <a:gd name="T29" fmla="*/ 1 h 416"/>
                <a:gd name="T30" fmla="*/ 1 w 270"/>
                <a:gd name="T31" fmla="*/ 1 h 416"/>
                <a:gd name="T32" fmla="*/ 1 w 270"/>
                <a:gd name="T33" fmla="*/ 1 h 416"/>
                <a:gd name="T34" fmla="*/ 1 w 270"/>
                <a:gd name="T35" fmla="*/ 1 h 416"/>
                <a:gd name="T36" fmla="*/ 1 w 270"/>
                <a:gd name="T37" fmla="*/ 1 h 416"/>
                <a:gd name="T38" fmla="*/ 1 w 270"/>
                <a:gd name="T39" fmla="*/ 2 h 416"/>
                <a:gd name="T40" fmla="*/ 1 w 270"/>
                <a:gd name="T41" fmla="*/ 2 h 416"/>
                <a:gd name="T42" fmla="*/ 1 w 270"/>
                <a:gd name="T43" fmla="*/ 2 h 416"/>
                <a:gd name="T44" fmla="*/ 1 w 270"/>
                <a:gd name="T45" fmla="*/ 2 h 416"/>
                <a:gd name="T46" fmla="*/ 1 w 270"/>
                <a:gd name="T47" fmla="*/ 2 h 416"/>
                <a:gd name="T48" fmla="*/ 0 w 270"/>
                <a:gd name="T49" fmla="*/ 2 h 416"/>
                <a:gd name="T50" fmla="*/ 0 w 270"/>
                <a:gd name="T51" fmla="*/ 2 h 416"/>
                <a:gd name="T52" fmla="*/ 0 w 270"/>
                <a:gd name="T53" fmla="*/ 2 h 416"/>
                <a:gd name="T54" fmla="*/ 0 w 270"/>
                <a:gd name="T55" fmla="*/ 1 h 416"/>
                <a:gd name="T56" fmla="*/ 0 w 270"/>
                <a:gd name="T57" fmla="*/ 1 h 416"/>
                <a:gd name="T58" fmla="*/ 0 w 270"/>
                <a:gd name="T59" fmla="*/ 1 h 416"/>
                <a:gd name="T60" fmla="*/ 0 w 270"/>
                <a:gd name="T61" fmla="*/ 1 h 416"/>
                <a:gd name="T62" fmla="*/ 0 w 270"/>
                <a:gd name="T63" fmla="*/ 0 h 416"/>
                <a:gd name="T64" fmla="*/ 0 w 270"/>
                <a:gd name="T65" fmla="*/ 0 h 416"/>
                <a:gd name="T66" fmla="*/ 0 w 270"/>
                <a:gd name="T67" fmla="*/ 0 h 416"/>
                <a:gd name="T68" fmla="*/ 1 w 270"/>
                <a:gd name="T69" fmla="*/ 0 h 416"/>
                <a:gd name="T70" fmla="*/ 1 w 270"/>
                <a:gd name="T71" fmla="*/ 0 h 416"/>
                <a:gd name="T72" fmla="*/ 1 w 270"/>
                <a:gd name="T73" fmla="*/ 0 h 416"/>
                <a:gd name="T74" fmla="*/ 1 w 270"/>
                <a:gd name="T75" fmla="*/ 0 h 416"/>
                <a:gd name="T76" fmla="*/ 1 w 270"/>
                <a:gd name="T77" fmla="*/ 0 h 416"/>
                <a:gd name="T78" fmla="*/ 1 w 270"/>
                <a:gd name="T79" fmla="*/ 0 h 416"/>
                <a:gd name="T80" fmla="*/ 0 w 270"/>
                <a:gd name="T81" fmla="*/ 1 h 416"/>
                <a:gd name="T82" fmla="*/ 0 w 270"/>
                <a:gd name="T83" fmla="*/ 1 h 416"/>
                <a:gd name="T84" fmla="*/ 0 w 270"/>
                <a:gd name="T85" fmla="*/ 2 h 416"/>
                <a:gd name="T86" fmla="*/ 0 w 270"/>
                <a:gd name="T87" fmla="*/ 2 h 416"/>
                <a:gd name="T88" fmla="*/ 1 w 270"/>
                <a:gd name="T89" fmla="*/ 2 h 416"/>
                <a:gd name="T90" fmla="*/ 1 w 270"/>
                <a:gd name="T91" fmla="*/ 2 h 416"/>
                <a:gd name="T92" fmla="*/ 1 w 270"/>
                <a:gd name="T93" fmla="*/ 2 h 416"/>
                <a:gd name="T94" fmla="*/ 1 w 270"/>
                <a:gd name="T95" fmla="*/ 1 h 416"/>
                <a:gd name="T96" fmla="*/ 1 w 270"/>
                <a:gd name="T97" fmla="*/ 1 h 416"/>
                <a:gd name="T98" fmla="*/ 1 w 270"/>
                <a:gd name="T99" fmla="*/ 1 h 416"/>
                <a:gd name="T100" fmla="*/ 1 w 270"/>
                <a:gd name="T101" fmla="*/ 1 h 416"/>
                <a:gd name="T102" fmla="*/ 1 w 270"/>
                <a:gd name="T103" fmla="*/ 1 h 416"/>
                <a:gd name="T104" fmla="*/ 1 w 270"/>
                <a:gd name="T105" fmla="*/ 1 h 416"/>
                <a:gd name="T106" fmla="*/ 1 w 270"/>
                <a:gd name="T107" fmla="*/ 1 h 416"/>
                <a:gd name="T108" fmla="*/ 1 w 270"/>
                <a:gd name="T109" fmla="*/ 1 h 416"/>
                <a:gd name="T110" fmla="*/ 1 w 270"/>
                <a:gd name="T111" fmla="*/ 1 h 416"/>
                <a:gd name="T112" fmla="*/ 0 w 270"/>
                <a:gd name="T113" fmla="*/ 1 h 416"/>
                <a:gd name="T114" fmla="*/ 0 w 270"/>
                <a:gd name="T115" fmla="*/ 1 h 416"/>
                <a:gd name="T116" fmla="*/ 0 w 270"/>
                <a:gd name="T117" fmla="*/ 1 h 416"/>
                <a:gd name="T118" fmla="*/ 0 w 270"/>
                <a:gd name="T119" fmla="*/ 1 h 416"/>
                <a:gd name="T120" fmla="*/ 0 w 270"/>
                <a:gd name="T121" fmla="*/ 1 h 4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0"/>
                <a:gd name="T184" fmla="*/ 0 h 416"/>
                <a:gd name="T185" fmla="*/ 270 w 270"/>
                <a:gd name="T186" fmla="*/ 416 h 41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0" h="416">
                  <a:moveTo>
                    <a:pt x="262" y="101"/>
                  </a:moveTo>
                  <a:lnTo>
                    <a:pt x="212" y="106"/>
                  </a:lnTo>
                  <a:lnTo>
                    <a:pt x="208" y="92"/>
                  </a:lnTo>
                  <a:lnTo>
                    <a:pt x="204" y="80"/>
                  </a:lnTo>
                  <a:lnTo>
                    <a:pt x="199" y="70"/>
                  </a:lnTo>
                  <a:lnTo>
                    <a:pt x="194" y="63"/>
                  </a:lnTo>
                  <a:lnTo>
                    <a:pt x="188" y="58"/>
                  </a:lnTo>
                  <a:lnTo>
                    <a:pt x="182" y="53"/>
                  </a:lnTo>
                  <a:lnTo>
                    <a:pt x="176" y="50"/>
                  </a:lnTo>
                  <a:lnTo>
                    <a:pt x="171" y="47"/>
                  </a:lnTo>
                  <a:lnTo>
                    <a:pt x="164" y="44"/>
                  </a:lnTo>
                  <a:lnTo>
                    <a:pt x="157" y="43"/>
                  </a:lnTo>
                  <a:lnTo>
                    <a:pt x="150" y="42"/>
                  </a:lnTo>
                  <a:lnTo>
                    <a:pt x="144" y="41"/>
                  </a:lnTo>
                  <a:lnTo>
                    <a:pt x="132" y="42"/>
                  </a:lnTo>
                  <a:lnTo>
                    <a:pt x="121" y="44"/>
                  </a:lnTo>
                  <a:lnTo>
                    <a:pt x="111" y="49"/>
                  </a:lnTo>
                  <a:lnTo>
                    <a:pt x="102" y="55"/>
                  </a:lnTo>
                  <a:lnTo>
                    <a:pt x="96" y="59"/>
                  </a:lnTo>
                  <a:lnTo>
                    <a:pt x="90" y="65"/>
                  </a:lnTo>
                  <a:lnTo>
                    <a:pt x="86" y="69"/>
                  </a:lnTo>
                  <a:lnTo>
                    <a:pt x="80" y="76"/>
                  </a:lnTo>
                  <a:lnTo>
                    <a:pt x="72" y="90"/>
                  </a:lnTo>
                  <a:lnTo>
                    <a:pt x="64" y="105"/>
                  </a:lnTo>
                  <a:lnTo>
                    <a:pt x="61" y="114"/>
                  </a:lnTo>
                  <a:lnTo>
                    <a:pt x="58" y="123"/>
                  </a:lnTo>
                  <a:lnTo>
                    <a:pt x="56" y="134"/>
                  </a:lnTo>
                  <a:lnTo>
                    <a:pt x="54" y="145"/>
                  </a:lnTo>
                  <a:lnTo>
                    <a:pt x="52" y="170"/>
                  </a:lnTo>
                  <a:lnTo>
                    <a:pt x="50" y="199"/>
                  </a:lnTo>
                  <a:lnTo>
                    <a:pt x="60" y="186"/>
                  </a:lnTo>
                  <a:lnTo>
                    <a:pt x="70" y="175"/>
                  </a:lnTo>
                  <a:lnTo>
                    <a:pt x="82" y="166"/>
                  </a:lnTo>
                  <a:lnTo>
                    <a:pt x="95" y="158"/>
                  </a:lnTo>
                  <a:lnTo>
                    <a:pt x="107" y="152"/>
                  </a:lnTo>
                  <a:lnTo>
                    <a:pt x="121" y="148"/>
                  </a:lnTo>
                  <a:lnTo>
                    <a:pt x="134" y="145"/>
                  </a:lnTo>
                  <a:lnTo>
                    <a:pt x="149" y="145"/>
                  </a:lnTo>
                  <a:lnTo>
                    <a:pt x="162" y="145"/>
                  </a:lnTo>
                  <a:lnTo>
                    <a:pt x="173" y="148"/>
                  </a:lnTo>
                  <a:lnTo>
                    <a:pt x="184" y="150"/>
                  </a:lnTo>
                  <a:lnTo>
                    <a:pt x="195" y="154"/>
                  </a:lnTo>
                  <a:lnTo>
                    <a:pt x="206" y="159"/>
                  </a:lnTo>
                  <a:lnTo>
                    <a:pt x="215" y="166"/>
                  </a:lnTo>
                  <a:lnTo>
                    <a:pt x="225" y="173"/>
                  </a:lnTo>
                  <a:lnTo>
                    <a:pt x="234" y="182"/>
                  </a:lnTo>
                  <a:lnTo>
                    <a:pt x="242" y="191"/>
                  </a:lnTo>
                  <a:lnTo>
                    <a:pt x="249" y="201"/>
                  </a:lnTo>
                  <a:lnTo>
                    <a:pt x="255" y="212"/>
                  </a:lnTo>
                  <a:lnTo>
                    <a:pt x="261" y="224"/>
                  </a:lnTo>
                  <a:lnTo>
                    <a:pt x="264" y="236"/>
                  </a:lnTo>
                  <a:lnTo>
                    <a:pt x="267" y="249"/>
                  </a:lnTo>
                  <a:lnTo>
                    <a:pt x="268" y="262"/>
                  </a:lnTo>
                  <a:lnTo>
                    <a:pt x="270" y="276"/>
                  </a:lnTo>
                  <a:lnTo>
                    <a:pt x="268" y="295"/>
                  </a:lnTo>
                  <a:lnTo>
                    <a:pt x="265" y="313"/>
                  </a:lnTo>
                  <a:lnTo>
                    <a:pt x="259" y="330"/>
                  </a:lnTo>
                  <a:lnTo>
                    <a:pt x="253" y="347"/>
                  </a:lnTo>
                  <a:lnTo>
                    <a:pt x="248" y="355"/>
                  </a:lnTo>
                  <a:lnTo>
                    <a:pt x="243" y="363"/>
                  </a:lnTo>
                  <a:lnTo>
                    <a:pt x="239" y="370"/>
                  </a:lnTo>
                  <a:lnTo>
                    <a:pt x="233" y="377"/>
                  </a:lnTo>
                  <a:lnTo>
                    <a:pt x="228" y="383"/>
                  </a:lnTo>
                  <a:lnTo>
                    <a:pt x="221" y="388"/>
                  </a:lnTo>
                  <a:lnTo>
                    <a:pt x="214" y="394"/>
                  </a:lnTo>
                  <a:lnTo>
                    <a:pt x="207" y="399"/>
                  </a:lnTo>
                  <a:lnTo>
                    <a:pt x="200" y="402"/>
                  </a:lnTo>
                  <a:lnTo>
                    <a:pt x="192" y="405"/>
                  </a:lnTo>
                  <a:lnTo>
                    <a:pt x="184" y="409"/>
                  </a:lnTo>
                  <a:lnTo>
                    <a:pt x="176" y="411"/>
                  </a:lnTo>
                  <a:lnTo>
                    <a:pt x="169" y="413"/>
                  </a:lnTo>
                  <a:lnTo>
                    <a:pt x="159" y="414"/>
                  </a:lnTo>
                  <a:lnTo>
                    <a:pt x="150" y="416"/>
                  </a:lnTo>
                  <a:lnTo>
                    <a:pt x="141" y="416"/>
                  </a:lnTo>
                  <a:lnTo>
                    <a:pt x="127" y="414"/>
                  </a:lnTo>
                  <a:lnTo>
                    <a:pt x="112" y="412"/>
                  </a:lnTo>
                  <a:lnTo>
                    <a:pt x="98" y="409"/>
                  </a:lnTo>
                  <a:lnTo>
                    <a:pt x="86" y="404"/>
                  </a:lnTo>
                  <a:lnTo>
                    <a:pt x="73" y="397"/>
                  </a:lnTo>
                  <a:lnTo>
                    <a:pt x="61" y="389"/>
                  </a:lnTo>
                  <a:lnTo>
                    <a:pt x="50" y="380"/>
                  </a:lnTo>
                  <a:lnTo>
                    <a:pt x="40" y="369"/>
                  </a:lnTo>
                  <a:lnTo>
                    <a:pt x="31" y="358"/>
                  </a:lnTo>
                  <a:lnTo>
                    <a:pt x="23" y="343"/>
                  </a:lnTo>
                  <a:lnTo>
                    <a:pt x="16" y="327"/>
                  </a:lnTo>
                  <a:lnTo>
                    <a:pt x="11" y="309"/>
                  </a:lnTo>
                  <a:lnTo>
                    <a:pt x="6" y="288"/>
                  </a:lnTo>
                  <a:lnTo>
                    <a:pt x="3" y="267"/>
                  </a:lnTo>
                  <a:lnTo>
                    <a:pt x="2" y="244"/>
                  </a:lnTo>
                  <a:lnTo>
                    <a:pt x="0" y="218"/>
                  </a:lnTo>
                  <a:lnTo>
                    <a:pt x="2" y="190"/>
                  </a:lnTo>
                  <a:lnTo>
                    <a:pt x="4" y="164"/>
                  </a:lnTo>
                  <a:lnTo>
                    <a:pt x="7" y="139"/>
                  </a:lnTo>
                  <a:lnTo>
                    <a:pt x="12" y="117"/>
                  </a:lnTo>
                  <a:lnTo>
                    <a:pt x="18" y="97"/>
                  </a:lnTo>
                  <a:lnTo>
                    <a:pt x="25" y="77"/>
                  </a:lnTo>
                  <a:lnTo>
                    <a:pt x="33" y="61"/>
                  </a:lnTo>
                  <a:lnTo>
                    <a:pt x="44" y="47"/>
                  </a:lnTo>
                  <a:lnTo>
                    <a:pt x="54" y="36"/>
                  </a:lnTo>
                  <a:lnTo>
                    <a:pt x="65" y="26"/>
                  </a:lnTo>
                  <a:lnTo>
                    <a:pt x="77" y="18"/>
                  </a:lnTo>
                  <a:lnTo>
                    <a:pt x="89" y="13"/>
                  </a:lnTo>
                  <a:lnTo>
                    <a:pt x="102" y="7"/>
                  </a:lnTo>
                  <a:lnTo>
                    <a:pt x="116" y="4"/>
                  </a:lnTo>
                  <a:lnTo>
                    <a:pt x="131" y="1"/>
                  </a:lnTo>
                  <a:lnTo>
                    <a:pt x="147" y="0"/>
                  </a:lnTo>
                  <a:lnTo>
                    <a:pt x="158" y="1"/>
                  </a:lnTo>
                  <a:lnTo>
                    <a:pt x="170" y="2"/>
                  </a:lnTo>
                  <a:lnTo>
                    <a:pt x="180" y="5"/>
                  </a:lnTo>
                  <a:lnTo>
                    <a:pt x="190" y="7"/>
                  </a:lnTo>
                  <a:lnTo>
                    <a:pt x="199" y="11"/>
                  </a:lnTo>
                  <a:lnTo>
                    <a:pt x="208" y="16"/>
                  </a:lnTo>
                  <a:lnTo>
                    <a:pt x="217" y="21"/>
                  </a:lnTo>
                  <a:lnTo>
                    <a:pt x="225" y="27"/>
                  </a:lnTo>
                  <a:lnTo>
                    <a:pt x="232" y="34"/>
                  </a:lnTo>
                  <a:lnTo>
                    <a:pt x="239" y="42"/>
                  </a:lnTo>
                  <a:lnTo>
                    <a:pt x="245" y="50"/>
                  </a:lnTo>
                  <a:lnTo>
                    <a:pt x="249" y="59"/>
                  </a:lnTo>
                  <a:lnTo>
                    <a:pt x="254" y="69"/>
                  </a:lnTo>
                  <a:lnTo>
                    <a:pt x="257" y="80"/>
                  </a:lnTo>
                  <a:lnTo>
                    <a:pt x="259" y="90"/>
                  </a:lnTo>
                  <a:lnTo>
                    <a:pt x="262" y="101"/>
                  </a:lnTo>
                  <a:close/>
                  <a:moveTo>
                    <a:pt x="58" y="277"/>
                  </a:moveTo>
                  <a:lnTo>
                    <a:pt x="58" y="290"/>
                  </a:lnTo>
                  <a:lnTo>
                    <a:pt x="61" y="302"/>
                  </a:lnTo>
                  <a:lnTo>
                    <a:pt x="64" y="315"/>
                  </a:lnTo>
                  <a:lnTo>
                    <a:pt x="69" y="326"/>
                  </a:lnTo>
                  <a:lnTo>
                    <a:pt x="75" y="337"/>
                  </a:lnTo>
                  <a:lnTo>
                    <a:pt x="82" y="347"/>
                  </a:lnTo>
                  <a:lnTo>
                    <a:pt x="90" y="355"/>
                  </a:lnTo>
                  <a:lnTo>
                    <a:pt x="99" y="362"/>
                  </a:lnTo>
                  <a:lnTo>
                    <a:pt x="110" y="368"/>
                  </a:lnTo>
                  <a:lnTo>
                    <a:pt x="120" y="371"/>
                  </a:lnTo>
                  <a:lnTo>
                    <a:pt x="130" y="374"/>
                  </a:lnTo>
                  <a:lnTo>
                    <a:pt x="141" y="375"/>
                  </a:lnTo>
                  <a:lnTo>
                    <a:pt x="149" y="374"/>
                  </a:lnTo>
                  <a:lnTo>
                    <a:pt x="156" y="372"/>
                  </a:lnTo>
                  <a:lnTo>
                    <a:pt x="163" y="371"/>
                  </a:lnTo>
                  <a:lnTo>
                    <a:pt x="171" y="368"/>
                  </a:lnTo>
                  <a:lnTo>
                    <a:pt x="176" y="364"/>
                  </a:lnTo>
                  <a:lnTo>
                    <a:pt x="183" y="360"/>
                  </a:lnTo>
                  <a:lnTo>
                    <a:pt x="189" y="355"/>
                  </a:lnTo>
                  <a:lnTo>
                    <a:pt x="196" y="349"/>
                  </a:lnTo>
                  <a:lnTo>
                    <a:pt x="200" y="342"/>
                  </a:lnTo>
                  <a:lnTo>
                    <a:pt x="205" y="335"/>
                  </a:lnTo>
                  <a:lnTo>
                    <a:pt x="209" y="327"/>
                  </a:lnTo>
                  <a:lnTo>
                    <a:pt x="213" y="319"/>
                  </a:lnTo>
                  <a:lnTo>
                    <a:pt x="215" y="310"/>
                  </a:lnTo>
                  <a:lnTo>
                    <a:pt x="216" y="301"/>
                  </a:lnTo>
                  <a:lnTo>
                    <a:pt x="217" y="291"/>
                  </a:lnTo>
                  <a:lnTo>
                    <a:pt x="219" y="279"/>
                  </a:lnTo>
                  <a:lnTo>
                    <a:pt x="217" y="269"/>
                  </a:lnTo>
                  <a:lnTo>
                    <a:pt x="216" y="260"/>
                  </a:lnTo>
                  <a:lnTo>
                    <a:pt x="215" y="251"/>
                  </a:lnTo>
                  <a:lnTo>
                    <a:pt x="213" y="242"/>
                  </a:lnTo>
                  <a:lnTo>
                    <a:pt x="209" y="234"/>
                  </a:lnTo>
                  <a:lnTo>
                    <a:pt x="205" y="226"/>
                  </a:lnTo>
                  <a:lnTo>
                    <a:pt x="200" y="219"/>
                  </a:lnTo>
                  <a:lnTo>
                    <a:pt x="196" y="213"/>
                  </a:lnTo>
                  <a:lnTo>
                    <a:pt x="190" y="208"/>
                  </a:lnTo>
                  <a:lnTo>
                    <a:pt x="183" y="202"/>
                  </a:lnTo>
                  <a:lnTo>
                    <a:pt x="178" y="199"/>
                  </a:lnTo>
                  <a:lnTo>
                    <a:pt x="170" y="195"/>
                  </a:lnTo>
                  <a:lnTo>
                    <a:pt x="163" y="192"/>
                  </a:lnTo>
                  <a:lnTo>
                    <a:pt x="155" y="191"/>
                  </a:lnTo>
                  <a:lnTo>
                    <a:pt x="147" y="190"/>
                  </a:lnTo>
                  <a:lnTo>
                    <a:pt x="139" y="189"/>
                  </a:lnTo>
                  <a:lnTo>
                    <a:pt x="131" y="190"/>
                  </a:lnTo>
                  <a:lnTo>
                    <a:pt x="123" y="191"/>
                  </a:lnTo>
                  <a:lnTo>
                    <a:pt x="115" y="192"/>
                  </a:lnTo>
                  <a:lnTo>
                    <a:pt x="107" y="195"/>
                  </a:lnTo>
                  <a:lnTo>
                    <a:pt x="100" y="199"/>
                  </a:lnTo>
                  <a:lnTo>
                    <a:pt x="94" y="202"/>
                  </a:lnTo>
                  <a:lnTo>
                    <a:pt x="88" y="208"/>
                  </a:lnTo>
                  <a:lnTo>
                    <a:pt x="81" y="213"/>
                  </a:lnTo>
                  <a:lnTo>
                    <a:pt x="77" y="219"/>
                  </a:lnTo>
                  <a:lnTo>
                    <a:pt x="71" y="226"/>
                  </a:lnTo>
                  <a:lnTo>
                    <a:pt x="67" y="234"/>
                  </a:lnTo>
                  <a:lnTo>
                    <a:pt x="64" y="241"/>
                  </a:lnTo>
                  <a:lnTo>
                    <a:pt x="62" y="250"/>
                  </a:lnTo>
                  <a:lnTo>
                    <a:pt x="60" y="258"/>
                  </a:lnTo>
                  <a:lnTo>
                    <a:pt x="58" y="267"/>
                  </a:lnTo>
                  <a:lnTo>
                    <a:pt x="58" y="277"/>
                  </a:lnTo>
                  <a:close/>
                </a:path>
              </a:pathLst>
            </a:custGeom>
            <a:solidFill>
              <a:srgbClr val="1F1A17"/>
            </a:solidFill>
            <a:ln w="9525">
              <a:noFill/>
              <a:round/>
              <a:headEnd/>
              <a:tailEnd/>
            </a:ln>
          </p:spPr>
          <p:txBody>
            <a:bodyPr/>
            <a:lstStyle/>
            <a:p>
              <a:endParaRPr lang="en-US"/>
            </a:p>
          </p:txBody>
        </p:sp>
        <p:sp>
          <p:nvSpPr>
            <p:cNvPr id="52377" name="Freeform 5958"/>
            <p:cNvSpPr>
              <a:spLocks/>
            </p:cNvSpPr>
            <p:nvPr/>
          </p:nvSpPr>
          <p:spPr bwMode="auto">
            <a:xfrm>
              <a:off x="3239" y="1823"/>
              <a:ext cx="43" cy="128"/>
            </a:xfrm>
            <a:custGeom>
              <a:avLst/>
              <a:gdLst>
                <a:gd name="T0" fmla="*/ 0 w 258"/>
                <a:gd name="T1" fmla="*/ 0 h 773"/>
                <a:gd name="T2" fmla="*/ 0 w 258"/>
                <a:gd name="T3" fmla="*/ 2 h 773"/>
                <a:gd name="T4" fmla="*/ 0 w 258"/>
                <a:gd name="T5" fmla="*/ 2 h 773"/>
                <a:gd name="T6" fmla="*/ 0 w 258"/>
                <a:gd name="T7" fmla="*/ 2 h 773"/>
                <a:gd name="T8" fmla="*/ 0 w 258"/>
                <a:gd name="T9" fmla="*/ 2 h 773"/>
                <a:gd name="T10" fmla="*/ 0 w 258"/>
                <a:gd name="T11" fmla="*/ 2 h 773"/>
                <a:gd name="T12" fmla="*/ 0 w 258"/>
                <a:gd name="T13" fmla="*/ 2 h 773"/>
                <a:gd name="T14" fmla="*/ 1 w 258"/>
                <a:gd name="T15" fmla="*/ 2 h 773"/>
                <a:gd name="T16" fmla="*/ 1 w 258"/>
                <a:gd name="T17" fmla="*/ 2 h 773"/>
                <a:gd name="T18" fmla="*/ 1 w 258"/>
                <a:gd name="T19" fmla="*/ 3 h 773"/>
                <a:gd name="T20" fmla="*/ 1 w 258"/>
                <a:gd name="T21" fmla="*/ 3 h 773"/>
                <a:gd name="T22" fmla="*/ 1 w 258"/>
                <a:gd name="T23" fmla="*/ 3 h 773"/>
                <a:gd name="T24" fmla="*/ 1 w 258"/>
                <a:gd name="T25" fmla="*/ 3 h 773"/>
                <a:gd name="T26" fmla="*/ 1 w 258"/>
                <a:gd name="T27" fmla="*/ 3 h 773"/>
                <a:gd name="T28" fmla="*/ 1 w 258"/>
                <a:gd name="T29" fmla="*/ 3 h 773"/>
                <a:gd name="T30" fmla="*/ 1 w 258"/>
                <a:gd name="T31" fmla="*/ 3 h 773"/>
                <a:gd name="T32" fmla="*/ 1 w 258"/>
                <a:gd name="T33" fmla="*/ 3 h 773"/>
                <a:gd name="T34" fmla="*/ 1 w 258"/>
                <a:gd name="T35" fmla="*/ 3 h 7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773"/>
                <a:gd name="T56" fmla="*/ 258 w 258"/>
                <a:gd name="T57" fmla="*/ 773 h 7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773">
                  <a:moveTo>
                    <a:pt x="0" y="0"/>
                  </a:moveTo>
                  <a:lnTo>
                    <a:pt x="12" y="415"/>
                  </a:lnTo>
                  <a:lnTo>
                    <a:pt x="33" y="436"/>
                  </a:lnTo>
                  <a:lnTo>
                    <a:pt x="55" y="457"/>
                  </a:lnTo>
                  <a:lnTo>
                    <a:pt x="74" y="478"/>
                  </a:lnTo>
                  <a:lnTo>
                    <a:pt x="94" y="499"/>
                  </a:lnTo>
                  <a:lnTo>
                    <a:pt x="113" y="520"/>
                  </a:lnTo>
                  <a:lnTo>
                    <a:pt x="130" y="542"/>
                  </a:lnTo>
                  <a:lnTo>
                    <a:pt x="147" y="564"/>
                  </a:lnTo>
                  <a:lnTo>
                    <a:pt x="163" y="587"/>
                  </a:lnTo>
                  <a:lnTo>
                    <a:pt x="178" y="608"/>
                  </a:lnTo>
                  <a:lnTo>
                    <a:pt x="192" y="631"/>
                  </a:lnTo>
                  <a:lnTo>
                    <a:pt x="206" y="655"/>
                  </a:lnTo>
                  <a:lnTo>
                    <a:pt x="218" y="677"/>
                  </a:lnTo>
                  <a:lnTo>
                    <a:pt x="230" y="701"/>
                  </a:lnTo>
                  <a:lnTo>
                    <a:pt x="240" y="724"/>
                  </a:lnTo>
                  <a:lnTo>
                    <a:pt x="249" y="748"/>
                  </a:lnTo>
                  <a:lnTo>
                    <a:pt x="258" y="773"/>
                  </a:lnTo>
                </a:path>
              </a:pathLst>
            </a:custGeom>
            <a:noFill/>
            <a:ln w="7938">
              <a:solidFill>
                <a:srgbClr val="1F1A17"/>
              </a:solidFill>
              <a:prstDash val="solid"/>
              <a:round/>
              <a:headEnd/>
              <a:tailEnd/>
            </a:ln>
          </p:spPr>
          <p:txBody>
            <a:bodyPr/>
            <a:lstStyle/>
            <a:p>
              <a:endParaRPr lang="en-US"/>
            </a:p>
          </p:txBody>
        </p:sp>
        <p:sp>
          <p:nvSpPr>
            <p:cNvPr id="52378" name="Freeform 5959"/>
            <p:cNvSpPr>
              <a:spLocks/>
            </p:cNvSpPr>
            <p:nvPr/>
          </p:nvSpPr>
          <p:spPr bwMode="auto">
            <a:xfrm>
              <a:off x="3239" y="1823"/>
              <a:ext cx="48" cy="94"/>
            </a:xfrm>
            <a:custGeom>
              <a:avLst/>
              <a:gdLst>
                <a:gd name="T0" fmla="*/ 1 w 291"/>
                <a:gd name="T1" fmla="*/ 3 h 566"/>
                <a:gd name="T2" fmla="*/ 1 w 291"/>
                <a:gd name="T3" fmla="*/ 2 h 566"/>
                <a:gd name="T4" fmla="*/ 1 w 291"/>
                <a:gd name="T5" fmla="*/ 2 h 566"/>
                <a:gd name="T6" fmla="*/ 1 w 291"/>
                <a:gd name="T7" fmla="*/ 2 h 566"/>
                <a:gd name="T8" fmla="*/ 1 w 291"/>
                <a:gd name="T9" fmla="*/ 2 h 566"/>
                <a:gd name="T10" fmla="*/ 1 w 291"/>
                <a:gd name="T11" fmla="*/ 2 h 566"/>
                <a:gd name="T12" fmla="*/ 1 w 291"/>
                <a:gd name="T13" fmla="*/ 2 h 566"/>
                <a:gd name="T14" fmla="*/ 1 w 291"/>
                <a:gd name="T15" fmla="*/ 2 h 566"/>
                <a:gd name="T16" fmla="*/ 1 w 291"/>
                <a:gd name="T17" fmla="*/ 2 h 566"/>
                <a:gd name="T18" fmla="*/ 1 w 291"/>
                <a:gd name="T19" fmla="*/ 2 h 566"/>
                <a:gd name="T20" fmla="*/ 1 w 291"/>
                <a:gd name="T21" fmla="*/ 2 h 566"/>
                <a:gd name="T22" fmla="*/ 1 w 291"/>
                <a:gd name="T23" fmla="*/ 2 h 566"/>
                <a:gd name="T24" fmla="*/ 1 w 291"/>
                <a:gd name="T25" fmla="*/ 1 h 566"/>
                <a:gd name="T26" fmla="*/ 1 w 291"/>
                <a:gd name="T27" fmla="*/ 1 h 566"/>
                <a:gd name="T28" fmla="*/ 1 w 291"/>
                <a:gd name="T29" fmla="*/ 1 h 566"/>
                <a:gd name="T30" fmla="*/ 1 w 291"/>
                <a:gd name="T31" fmla="*/ 1 h 566"/>
                <a:gd name="T32" fmla="*/ 1 w 291"/>
                <a:gd name="T33" fmla="*/ 1 h 566"/>
                <a:gd name="T34" fmla="*/ 1 w 291"/>
                <a:gd name="T35" fmla="*/ 1 h 566"/>
                <a:gd name="T36" fmla="*/ 0 w 291"/>
                <a:gd name="T37" fmla="*/ 0 h 566"/>
                <a:gd name="T38" fmla="*/ 0 w 291"/>
                <a:gd name="T39" fmla="*/ 0 h 566"/>
                <a:gd name="T40" fmla="*/ 0 w 291"/>
                <a:gd name="T41" fmla="*/ 0 h 566"/>
                <a:gd name="T42" fmla="*/ 0 w 291"/>
                <a:gd name="T43" fmla="*/ 0 h 566"/>
                <a:gd name="T44" fmla="*/ 0 w 291"/>
                <a:gd name="T45" fmla="*/ 0 h 5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1"/>
                <a:gd name="T70" fmla="*/ 0 h 566"/>
                <a:gd name="T71" fmla="*/ 291 w 291"/>
                <a:gd name="T72" fmla="*/ 566 h 5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1" h="566">
                  <a:moveTo>
                    <a:pt x="291" y="566"/>
                  </a:moveTo>
                  <a:lnTo>
                    <a:pt x="291" y="546"/>
                  </a:lnTo>
                  <a:lnTo>
                    <a:pt x="290" y="526"/>
                  </a:lnTo>
                  <a:lnTo>
                    <a:pt x="289" y="507"/>
                  </a:lnTo>
                  <a:lnTo>
                    <a:pt x="287" y="488"/>
                  </a:lnTo>
                  <a:lnTo>
                    <a:pt x="283" y="470"/>
                  </a:lnTo>
                  <a:lnTo>
                    <a:pt x="280" y="450"/>
                  </a:lnTo>
                  <a:lnTo>
                    <a:pt x="276" y="431"/>
                  </a:lnTo>
                  <a:lnTo>
                    <a:pt x="272" y="413"/>
                  </a:lnTo>
                  <a:lnTo>
                    <a:pt x="266" y="394"/>
                  </a:lnTo>
                  <a:lnTo>
                    <a:pt x="261" y="376"/>
                  </a:lnTo>
                  <a:lnTo>
                    <a:pt x="255" y="356"/>
                  </a:lnTo>
                  <a:lnTo>
                    <a:pt x="248" y="338"/>
                  </a:lnTo>
                  <a:lnTo>
                    <a:pt x="232" y="302"/>
                  </a:lnTo>
                  <a:lnTo>
                    <a:pt x="215" y="265"/>
                  </a:lnTo>
                  <a:lnTo>
                    <a:pt x="195" y="230"/>
                  </a:lnTo>
                  <a:lnTo>
                    <a:pt x="173" y="196"/>
                  </a:lnTo>
                  <a:lnTo>
                    <a:pt x="149" y="162"/>
                  </a:lnTo>
                  <a:lnTo>
                    <a:pt x="123" y="128"/>
                  </a:lnTo>
                  <a:lnTo>
                    <a:pt x="96" y="95"/>
                  </a:lnTo>
                  <a:lnTo>
                    <a:pt x="65" y="62"/>
                  </a:lnTo>
                  <a:lnTo>
                    <a:pt x="33" y="30"/>
                  </a:lnTo>
                  <a:lnTo>
                    <a:pt x="0" y="0"/>
                  </a:lnTo>
                </a:path>
              </a:pathLst>
            </a:custGeom>
            <a:noFill/>
            <a:ln w="7938">
              <a:solidFill>
                <a:srgbClr val="1F1A17"/>
              </a:solidFill>
              <a:prstDash val="solid"/>
              <a:round/>
              <a:headEnd/>
              <a:tailEnd/>
            </a:ln>
          </p:spPr>
          <p:txBody>
            <a:bodyPr/>
            <a:lstStyle/>
            <a:p>
              <a:endParaRPr lang="en-US"/>
            </a:p>
          </p:txBody>
        </p:sp>
        <p:sp>
          <p:nvSpPr>
            <p:cNvPr id="52379" name="Freeform 5960"/>
            <p:cNvSpPr>
              <a:spLocks/>
            </p:cNvSpPr>
            <p:nvPr/>
          </p:nvSpPr>
          <p:spPr bwMode="auto">
            <a:xfrm>
              <a:off x="2823" y="1917"/>
              <a:ext cx="464" cy="257"/>
            </a:xfrm>
            <a:custGeom>
              <a:avLst/>
              <a:gdLst>
                <a:gd name="T0" fmla="*/ 2 w 2784"/>
                <a:gd name="T1" fmla="*/ 7 h 1544"/>
                <a:gd name="T2" fmla="*/ 2 w 2784"/>
                <a:gd name="T3" fmla="*/ 6 h 1544"/>
                <a:gd name="T4" fmla="*/ 3 w 2784"/>
                <a:gd name="T5" fmla="*/ 7 h 1544"/>
                <a:gd name="T6" fmla="*/ 3 w 2784"/>
                <a:gd name="T7" fmla="*/ 7 h 1544"/>
                <a:gd name="T8" fmla="*/ 4 w 2784"/>
                <a:gd name="T9" fmla="*/ 7 h 1544"/>
                <a:gd name="T10" fmla="*/ 5 w 2784"/>
                <a:gd name="T11" fmla="*/ 7 h 1544"/>
                <a:gd name="T12" fmla="*/ 6 w 2784"/>
                <a:gd name="T13" fmla="*/ 7 h 1544"/>
                <a:gd name="T14" fmla="*/ 7 w 2784"/>
                <a:gd name="T15" fmla="*/ 6 h 1544"/>
                <a:gd name="T16" fmla="*/ 7 w 2784"/>
                <a:gd name="T17" fmla="*/ 6 h 1544"/>
                <a:gd name="T18" fmla="*/ 8 w 2784"/>
                <a:gd name="T19" fmla="*/ 6 h 1544"/>
                <a:gd name="T20" fmla="*/ 9 w 2784"/>
                <a:gd name="T21" fmla="*/ 6 h 1544"/>
                <a:gd name="T22" fmla="*/ 9 w 2784"/>
                <a:gd name="T23" fmla="*/ 6 h 1544"/>
                <a:gd name="T24" fmla="*/ 10 w 2784"/>
                <a:gd name="T25" fmla="*/ 5 h 1544"/>
                <a:gd name="T26" fmla="*/ 11 w 2784"/>
                <a:gd name="T27" fmla="*/ 5 h 1544"/>
                <a:gd name="T28" fmla="*/ 11 w 2784"/>
                <a:gd name="T29" fmla="*/ 5 h 1544"/>
                <a:gd name="T30" fmla="*/ 12 w 2784"/>
                <a:gd name="T31" fmla="*/ 4 h 1544"/>
                <a:gd name="T32" fmla="*/ 12 w 2784"/>
                <a:gd name="T33" fmla="*/ 4 h 1544"/>
                <a:gd name="T34" fmla="*/ 12 w 2784"/>
                <a:gd name="T35" fmla="*/ 3 h 1544"/>
                <a:gd name="T36" fmla="*/ 13 w 2784"/>
                <a:gd name="T37" fmla="*/ 3 h 1544"/>
                <a:gd name="T38" fmla="*/ 13 w 2784"/>
                <a:gd name="T39" fmla="*/ 3 h 1544"/>
                <a:gd name="T40" fmla="*/ 13 w 2784"/>
                <a:gd name="T41" fmla="*/ 2 h 1544"/>
                <a:gd name="T42" fmla="*/ 13 w 2784"/>
                <a:gd name="T43" fmla="*/ 0 h 1544"/>
                <a:gd name="T44" fmla="*/ 13 w 2784"/>
                <a:gd name="T45" fmla="*/ 0 h 1544"/>
                <a:gd name="T46" fmla="*/ 13 w 2784"/>
                <a:gd name="T47" fmla="*/ 1 h 1544"/>
                <a:gd name="T48" fmla="*/ 13 w 2784"/>
                <a:gd name="T49" fmla="*/ 1 h 1544"/>
                <a:gd name="T50" fmla="*/ 12 w 2784"/>
                <a:gd name="T51" fmla="*/ 2 h 1544"/>
                <a:gd name="T52" fmla="*/ 12 w 2784"/>
                <a:gd name="T53" fmla="*/ 2 h 1544"/>
                <a:gd name="T54" fmla="*/ 11 w 2784"/>
                <a:gd name="T55" fmla="*/ 3 h 1544"/>
                <a:gd name="T56" fmla="*/ 11 w 2784"/>
                <a:gd name="T57" fmla="*/ 3 h 1544"/>
                <a:gd name="T58" fmla="*/ 10 w 2784"/>
                <a:gd name="T59" fmla="*/ 3 h 1544"/>
                <a:gd name="T60" fmla="*/ 10 w 2784"/>
                <a:gd name="T61" fmla="*/ 4 h 1544"/>
                <a:gd name="T62" fmla="*/ 9 w 2784"/>
                <a:gd name="T63" fmla="*/ 4 h 1544"/>
                <a:gd name="T64" fmla="*/ 8 w 2784"/>
                <a:gd name="T65" fmla="*/ 4 h 1544"/>
                <a:gd name="T66" fmla="*/ 8 w 2784"/>
                <a:gd name="T67" fmla="*/ 4 h 1544"/>
                <a:gd name="T68" fmla="*/ 7 w 2784"/>
                <a:gd name="T69" fmla="*/ 5 h 1544"/>
                <a:gd name="T70" fmla="*/ 6 w 2784"/>
                <a:gd name="T71" fmla="*/ 5 h 1544"/>
                <a:gd name="T72" fmla="*/ 5 w 2784"/>
                <a:gd name="T73" fmla="*/ 5 h 1544"/>
                <a:gd name="T74" fmla="*/ 4 w 2784"/>
                <a:gd name="T75" fmla="*/ 5 h 1544"/>
                <a:gd name="T76" fmla="*/ 4 w 2784"/>
                <a:gd name="T77" fmla="*/ 5 h 1544"/>
                <a:gd name="T78" fmla="*/ 3 w 2784"/>
                <a:gd name="T79" fmla="*/ 5 h 1544"/>
                <a:gd name="T80" fmla="*/ 2 w 2784"/>
                <a:gd name="T81" fmla="*/ 5 h 1544"/>
                <a:gd name="T82" fmla="*/ 2 w 2784"/>
                <a:gd name="T83" fmla="*/ 5 h 1544"/>
                <a:gd name="T84" fmla="*/ 0 w 2784"/>
                <a:gd name="T85" fmla="*/ 5 h 15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84"/>
                <a:gd name="T130" fmla="*/ 0 h 1544"/>
                <a:gd name="T131" fmla="*/ 2784 w 2784"/>
                <a:gd name="T132" fmla="*/ 1544 h 15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84" h="1544">
                  <a:moveTo>
                    <a:pt x="0" y="1110"/>
                  </a:moveTo>
                  <a:lnTo>
                    <a:pt x="411" y="1544"/>
                  </a:lnTo>
                  <a:lnTo>
                    <a:pt x="413" y="1412"/>
                  </a:lnTo>
                  <a:lnTo>
                    <a:pt x="477" y="1422"/>
                  </a:lnTo>
                  <a:lnTo>
                    <a:pt x="540" y="1431"/>
                  </a:lnTo>
                  <a:lnTo>
                    <a:pt x="605" y="1438"/>
                  </a:lnTo>
                  <a:lnTo>
                    <a:pt x="670" y="1445"/>
                  </a:lnTo>
                  <a:lnTo>
                    <a:pt x="736" y="1450"/>
                  </a:lnTo>
                  <a:lnTo>
                    <a:pt x="802" y="1453"/>
                  </a:lnTo>
                  <a:lnTo>
                    <a:pt x="869" y="1455"/>
                  </a:lnTo>
                  <a:lnTo>
                    <a:pt x="936" y="1456"/>
                  </a:lnTo>
                  <a:lnTo>
                    <a:pt x="1030" y="1455"/>
                  </a:lnTo>
                  <a:lnTo>
                    <a:pt x="1123" y="1451"/>
                  </a:lnTo>
                  <a:lnTo>
                    <a:pt x="1214" y="1444"/>
                  </a:lnTo>
                  <a:lnTo>
                    <a:pt x="1305" y="1435"/>
                  </a:lnTo>
                  <a:lnTo>
                    <a:pt x="1393" y="1423"/>
                  </a:lnTo>
                  <a:lnTo>
                    <a:pt x="1479" y="1409"/>
                  </a:lnTo>
                  <a:lnTo>
                    <a:pt x="1566" y="1393"/>
                  </a:lnTo>
                  <a:lnTo>
                    <a:pt x="1649" y="1373"/>
                  </a:lnTo>
                  <a:lnTo>
                    <a:pt x="1730" y="1353"/>
                  </a:lnTo>
                  <a:lnTo>
                    <a:pt x="1810" y="1329"/>
                  </a:lnTo>
                  <a:lnTo>
                    <a:pt x="1888" y="1304"/>
                  </a:lnTo>
                  <a:lnTo>
                    <a:pt x="1963" y="1277"/>
                  </a:lnTo>
                  <a:lnTo>
                    <a:pt x="2036" y="1247"/>
                  </a:lnTo>
                  <a:lnTo>
                    <a:pt x="2105" y="1216"/>
                  </a:lnTo>
                  <a:lnTo>
                    <a:pt x="2173" y="1183"/>
                  </a:lnTo>
                  <a:lnTo>
                    <a:pt x="2237" y="1149"/>
                  </a:lnTo>
                  <a:lnTo>
                    <a:pt x="2299" y="1112"/>
                  </a:lnTo>
                  <a:lnTo>
                    <a:pt x="2357" y="1074"/>
                  </a:lnTo>
                  <a:lnTo>
                    <a:pt x="2413" y="1034"/>
                  </a:lnTo>
                  <a:lnTo>
                    <a:pt x="2465" y="993"/>
                  </a:lnTo>
                  <a:lnTo>
                    <a:pt x="2513" y="950"/>
                  </a:lnTo>
                  <a:lnTo>
                    <a:pt x="2558" y="907"/>
                  </a:lnTo>
                  <a:lnTo>
                    <a:pt x="2599" y="862"/>
                  </a:lnTo>
                  <a:lnTo>
                    <a:pt x="2637" y="815"/>
                  </a:lnTo>
                  <a:lnTo>
                    <a:pt x="2671" y="767"/>
                  </a:lnTo>
                  <a:lnTo>
                    <a:pt x="2700" y="719"/>
                  </a:lnTo>
                  <a:lnTo>
                    <a:pt x="2725" y="669"/>
                  </a:lnTo>
                  <a:lnTo>
                    <a:pt x="2746" y="618"/>
                  </a:lnTo>
                  <a:lnTo>
                    <a:pt x="2763" y="566"/>
                  </a:lnTo>
                  <a:lnTo>
                    <a:pt x="2775" y="513"/>
                  </a:lnTo>
                  <a:lnTo>
                    <a:pt x="2782" y="460"/>
                  </a:lnTo>
                  <a:lnTo>
                    <a:pt x="2784" y="406"/>
                  </a:lnTo>
                  <a:lnTo>
                    <a:pt x="2784" y="0"/>
                  </a:lnTo>
                  <a:lnTo>
                    <a:pt x="2782" y="55"/>
                  </a:lnTo>
                  <a:lnTo>
                    <a:pt x="2775" y="108"/>
                  </a:lnTo>
                  <a:lnTo>
                    <a:pt x="2763" y="160"/>
                  </a:lnTo>
                  <a:lnTo>
                    <a:pt x="2747" y="212"/>
                  </a:lnTo>
                  <a:lnTo>
                    <a:pt x="2726" y="263"/>
                  </a:lnTo>
                  <a:lnTo>
                    <a:pt x="2701" y="313"/>
                  </a:lnTo>
                  <a:lnTo>
                    <a:pt x="2672" y="362"/>
                  </a:lnTo>
                  <a:lnTo>
                    <a:pt x="2639" y="410"/>
                  </a:lnTo>
                  <a:lnTo>
                    <a:pt x="2602" y="456"/>
                  </a:lnTo>
                  <a:lnTo>
                    <a:pt x="2562" y="501"/>
                  </a:lnTo>
                  <a:lnTo>
                    <a:pt x="2516" y="545"/>
                  </a:lnTo>
                  <a:lnTo>
                    <a:pt x="2468" y="588"/>
                  </a:lnTo>
                  <a:lnTo>
                    <a:pt x="2417" y="629"/>
                  </a:lnTo>
                  <a:lnTo>
                    <a:pt x="2362" y="669"/>
                  </a:lnTo>
                  <a:lnTo>
                    <a:pt x="2304" y="707"/>
                  </a:lnTo>
                  <a:lnTo>
                    <a:pt x="2243" y="744"/>
                  </a:lnTo>
                  <a:lnTo>
                    <a:pt x="2179" y="778"/>
                  </a:lnTo>
                  <a:lnTo>
                    <a:pt x="2112" y="810"/>
                  </a:lnTo>
                  <a:lnTo>
                    <a:pt x="2042" y="842"/>
                  </a:lnTo>
                  <a:lnTo>
                    <a:pt x="1969" y="872"/>
                  </a:lnTo>
                  <a:lnTo>
                    <a:pt x="1894" y="899"/>
                  </a:lnTo>
                  <a:lnTo>
                    <a:pt x="1817" y="924"/>
                  </a:lnTo>
                  <a:lnTo>
                    <a:pt x="1737" y="947"/>
                  </a:lnTo>
                  <a:lnTo>
                    <a:pt x="1655" y="968"/>
                  </a:lnTo>
                  <a:lnTo>
                    <a:pt x="1571" y="988"/>
                  </a:lnTo>
                  <a:lnTo>
                    <a:pt x="1485" y="1003"/>
                  </a:lnTo>
                  <a:lnTo>
                    <a:pt x="1398" y="1018"/>
                  </a:lnTo>
                  <a:lnTo>
                    <a:pt x="1308" y="1030"/>
                  </a:lnTo>
                  <a:lnTo>
                    <a:pt x="1217" y="1039"/>
                  </a:lnTo>
                  <a:lnTo>
                    <a:pt x="1125" y="1045"/>
                  </a:lnTo>
                  <a:lnTo>
                    <a:pt x="1031" y="1049"/>
                  </a:lnTo>
                  <a:lnTo>
                    <a:pt x="936" y="1051"/>
                  </a:lnTo>
                  <a:lnTo>
                    <a:pt x="867" y="1050"/>
                  </a:lnTo>
                  <a:lnTo>
                    <a:pt x="799" y="1048"/>
                  </a:lnTo>
                  <a:lnTo>
                    <a:pt x="732" y="1044"/>
                  </a:lnTo>
                  <a:lnTo>
                    <a:pt x="666" y="1040"/>
                  </a:lnTo>
                  <a:lnTo>
                    <a:pt x="601" y="1033"/>
                  </a:lnTo>
                  <a:lnTo>
                    <a:pt x="536" y="1026"/>
                  </a:lnTo>
                  <a:lnTo>
                    <a:pt x="471" y="1017"/>
                  </a:lnTo>
                  <a:lnTo>
                    <a:pt x="409" y="1007"/>
                  </a:lnTo>
                  <a:lnTo>
                    <a:pt x="411" y="873"/>
                  </a:lnTo>
                  <a:lnTo>
                    <a:pt x="0" y="1110"/>
                  </a:lnTo>
                  <a:close/>
                </a:path>
              </a:pathLst>
            </a:custGeom>
            <a:solidFill>
              <a:srgbClr val="1F1A17"/>
            </a:solidFill>
            <a:ln w="9525">
              <a:noFill/>
              <a:round/>
              <a:headEnd/>
              <a:tailEnd/>
            </a:ln>
          </p:spPr>
          <p:txBody>
            <a:bodyPr/>
            <a:lstStyle/>
            <a:p>
              <a:endParaRPr lang="en-US"/>
            </a:p>
          </p:txBody>
        </p:sp>
        <p:sp>
          <p:nvSpPr>
            <p:cNvPr id="52380" name="Freeform 5961"/>
            <p:cNvSpPr>
              <a:spLocks/>
            </p:cNvSpPr>
            <p:nvPr/>
          </p:nvSpPr>
          <p:spPr bwMode="auto">
            <a:xfrm>
              <a:off x="2823" y="1917"/>
              <a:ext cx="464" cy="257"/>
            </a:xfrm>
            <a:custGeom>
              <a:avLst/>
              <a:gdLst>
                <a:gd name="T0" fmla="*/ 2 w 2784"/>
                <a:gd name="T1" fmla="*/ 7 h 1544"/>
                <a:gd name="T2" fmla="*/ 2 w 2784"/>
                <a:gd name="T3" fmla="*/ 6 h 1544"/>
                <a:gd name="T4" fmla="*/ 3 w 2784"/>
                <a:gd name="T5" fmla="*/ 7 h 1544"/>
                <a:gd name="T6" fmla="*/ 3 w 2784"/>
                <a:gd name="T7" fmla="*/ 7 h 1544"/>
                <a:gd name="T8" fmla="*/ 4 w 2784"/>
                <a:gd name="T9" fmla="*/ 7 h 1544"/>
                <a:gd name="T10" fmla="*/ 5 w 2784"/>
                <a:gd name="T11" fmla="*/ 7 h 1544"/>
                <a:gd name="T12" fmla="*/ 6 w 2784"/>
                <a:gd name="T13" fmla="*/ 7 h 1544"/>
                <a:gd name="T14" fmla="*/ 7 w 2784"/>
                <a:gd name="T15" fmla="*/ 6 h 1544"/>
                <a:gd name="T16" fmla="*/ 7 w 2784"/>
                <a:gd name="T17" fmla="*/ 6 h 1544"/>
                <a:gd name="T18" fmla="*/ 8 w 2784"/>
                <a:gd name="T19" fmla="*/ 6 h 1544"/>
                <a:gd name="T20" fmla="*/ 9 w 2784"/>
                <a:gd name="T21" fmla="*/ 6 h 1544"/>
                <a:gd name="T22" fmla="*/ 9 w 2784"/>
                <a:gd name="T23" fmla="*/ 6 h 1544"/>
                <a:gd name="T24" fmla="*/ 10 w 2784"/>
                <a:gd name="T25" fmla="*/ 5 h 1544"/>
                <a:gd name="T26" fmla="*/ 11 w 2784"/>
                <a:gd name="T27" fmla="*/ 5 h 1544"/>
                <a:gd name="T28" fmla="*/ 11 w 2784"/>
                <a:gd name="T29" fmla="*/ 5 h 1544"/>
                <a:gd name="T30" fmla="*/ 12 w 2784"/>
                <a:gd name="T31" fmla="*/ 4 h 1544"/>
                <a:gd name="T32" fmla="*/ 12 w 2784"/>
                <a:gd name="T33" fmla="*/ 4 h 1544"/>
                <a:gd name="T34" fmla="*/ 12 w 2784"/>
                <a:gd name="T35" fmla="*/ 3 h 1544"/>
                <a:gd name="T36" fmla="*/ 13 w 2784"/>
                <a:gd name="T37" fmla="*/ 3 h 1544"/>
                <a:gd name="T38" fmla="*/ 13 w 2784"/>
                <a:gd name="T39" fmla="*/ 3 h 1544"/>
                <a:gd name="T40" fmla="*/ 13 w 2784"/>
                <a:gd name="T41" fmla="*/ 2 h 1544"/>
                <a:gd name="T42" fmla="*/ 13 w 2784"/>
                <a:gd name="T43" fmla="*/ 0 h 1544"/>
                <a:gd name="T44" fmla="*/ 13 w 2784"/>
                <a:gd name="T45" fmla="*/ 0 h 1544"/>
                <a:gd name="T46" fmla="*/ 13 w 2784"/>
                <a:gd name="T47" fmla="*/ 1 h 1544"/>
                <a:gd name="T48" fmla="*/ 13 w 2784"/>
                <a:gd name="T49" fmla="*/ 1 h 1544"/>
                <a:gd name="T50" fmla="*/ 12 w 2784"/>
                <a:gd name="T51" fmla="*/ 2 h 1544"/>
                <a:gd name="T52" fmla="*/ 12 w 2784"/>
                <a:gd name="T53" fmla="*/ 2 h 1544"/>
                <a:gd name="T54" fmla="*/ 11 w 2784"/>
                <a:gd name="T55" fmla="*/ 3 h 1544"/>
                <a:gd name="T56" fmla="*/ 11 w 2784"/>
                <a:gd name="T57" fmla="*/ 3 h 1544"/>
                <a:gd name="T58" fmla="*/ 10 w 2784"/>
                <a:gd name="T59" fmla="*/ 3 h 1544"/>
                <a:gd name="T60" fmla="*/ 10 w 2784"/>
                <a:gd name="T61" fmla="*/ 4 h 1544"/>
                <a:gd name="T62" fmla="*/ 9 w 2784"/>
                <a:gd name="T63" fmla="*/ 4 h 1544"/>
                <a:gd name="T64" fmla="*/ 8 w 2784"/>
                <a:gd name="T65" fmla="*/ 4 h 1544"/>
                <a:gd name="T66" fmla="*/ 8 w 2784"/>
                <a:gd name="T67" fmla="*/ 4 h 1544"/>
                <a:gd name="T68" fmla="*/ 7 w 2784"/>
                <a:gd name="T69" fmla="*/ 5 h 1544"/>
                <a:gd name="T70" fmla="*/ 6 w 2784"/>
                <a:gd name="T71" fmla="*/ 5 h 1544"/>
                <a:gd name="T72" fmla="*/ 5 w 2784"/>
                <a:gd name="T73" fmla="*/ 5 h 1544"/>
                <a:gd name="T74" fmla="*/ 4 w 2784"/>
                <a:gd name="T75" fmla="*/ 5 h 1544"/>
                <a:gd name="T76" fmla="*/ 4 w 2784"/>
                <a:gd name="T77" fmla="*/ 5 h 1544"/>
                <a:gd name="T78" fmla="*/ 3 w 2784"/>
                <a:gd name="T79" fmla="*/ 5 h 1544"/>
                <a:gd name="T80" fmla="*/ 2 w 2784"/>
                <a:gd name="T81" fmla="*/ 5 h 1544"/>
                <a:gd name="T82" fmla="*/ 2 w 2784"/>
                <a:gd name="T83" fmla="*/ 5 h 1544"/>
                <a:gd name="T84" fmla="*/ 0 w 2784"/>
                <a:gd name="T85" fmla="*/ 5 h 15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84"/>
                <a:gd name="T130" fmla="*/ 0 h 1544"/>
                <a:gd name="T131" fmla="*/ 2784 w 2784"/>
                <a:gd name="T132" fmla="*/ 1544 h 15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84" h="1544">
                  <a:moveTo>
                    <a:pt x="0" y="1110"/>
                  </a:moveTo>
                  <a:lnTo>
                    <a:pt x="411" y="1544"/>
                  </a:lnTo>
                  <a:lnTo>
                    <a:pt x="413" y="1412"/>
                  </a:lnTo>
                  <a:lnTo>
                    <a:pt x="477" y="1422"/>
                  </a:lnTo>
                  <a:lnTo>
                    <a:pt x="540" y="1431"/>
                  </a:lnTo>
                  <a:lnTo>
                    <a:pt x="605" y="1438"/>
                  </a:lnTo>
                  <a:lnTo>
                    <a:pt x="670" y="1445"/>
                  </a:lnTo>
                  <a:lnTo>
                    <a:pt x="736" y="1450"/>
                  </a:lnTo>
                  <a:lnTo>
                    <a:pt x="802" y="1453"/>
                  </a:lnTo>
                  <a:lnTo>
                    <a:pt x="869" y="1455"/>
                  </a:lnTo>
                  <a:lnTo>
                    <a:pt x="936" y="1456"/>
                  </a:lnTo>
                  <a:lnTo>
                    <a:pt x="1030" y="1455"/>
                  </a:lnTo>
                  <a:lnTo>
                    <a:pt x="1123" y="1451"/>
                  </a:lnTo>
                  <a:lnTo>
                    <a:pt x="1214" y="1444"/>
                  </a:lnTo>
                  <a:lnTo>
                    <a:pt x="1305" y="1435"/>
                  </a:lnTo>
                  <a:lnTo>
                    <a:pt x="1393" y="1423"/>
                  </a:lnTo>
                  <a:lnTo>
                    <a:pt x="1479" y="1409"/>
                  </a:lnTo>
                  <a:lnTo>
                    <a:pt x="1566" y="1393"/>
                  </a:lnTo>
                  <a:lnTo>
                    <a:pt x="1649" y="1373"/>
                  </a:lnTo>
                  <a:lnTo>
                    <a:pt x="1730" y="1353"/>
                  </a:lnTo>
                  <a:lnTo>
                    <a:pt x="1810" y="1329"/>
                  </a:lnTo>
                  <a:lnTo>
                    <a:pt x="1888" y="1304"/>
                  </a:lnTo>
                  <a:lnTo>
                    <a:pt x="1963" y="1277"/>
                  </a:lnTo>
                  <a:lnTo>
                    <a:pt x="2036" y="1247"/>
                  </a:lnTo>
                  <a:lnTo>
                    <a:pt x="2105" y="1216"/>
                  </a:lnTo>
                  <a:lnTo>
                    <a:pt x="2173" y="1183"/>
                  </a:lnTo>
                  <a:lnTo>
                    <a:pt x="2237" y="1149"/>
                  </a:lnTo>
                  <a:lnTo>
                    <a:pt x="2299" y="1112"/>
                  </a:lnTo>
                  <a:lnTo>
                    <a:pt x="2357" y="1074"/>
                  </a:lnTo>
                  <a:lnTo>
                    <a:pt x="2413" y="1034"/>
                  </a:lnTo>
                  <a:lnTo>
                    <a:pt x="2465" y="993"/>
                  </a:lnTo>
                  <a:lnTo>
                    <a:pt x="2513" y="950"/>
                  </a:lnTo>
                  <a:lnTo>
                    <a:pt x="2558" y="907"/>
                  </a:lnTo>
                  <a:lnTo>
                    <a:pt x="2599" y="862"/>
                  </a:lnTo>
                  <a:lnTo>
                    <a:pt x="2637" y="815"/>
                  </a:lnTo>
                  <a:lnTo>
                    <a:pt x="2671" y="767"/>
                  </a:lnTo>
                  <a:lnTo>
                    <a:pt x="2700" y="719"/>
                  </a:lnTo>
                  <a:lnTo>
                    <a:pt x="2725" y="669"/>
                  </a:lnTo>
                  <a:lnTo>
                    <a:pt x="2746" y="618"/>
                  </a:lnTo>
                  <a:lnTo>
                    <a:pt x="2763" y="566"/>
                  </a:lnTo>
                  <a:lnTo>
                    <a:pt x="2775" y="513"/>
                  </a:lnTo>
                  <a:lnTo>
                    <a:pt x="2782" y="460"/>
                  </a:lnTo>
                  <a:lnTo>
                    <a:pt x="2784" y="406"/>
                  </a:lnTo>
                  <a:lnTo>
                    <a:pt x="2784" y="0"/>
                  </a:lnTo>
                  <a:lnTo>
                    <a:pt x="2782" y="55"/>
                  </a:lnTo>
                  <a:lnTo>
                    <a:pt x="2775" y="108"/>
                  </a:lnTo>
                  <a:lnTo>
                    <a:pt x="2763" y="160"/>
                  </a:lnTo>
                  <a:lnTo>
                    <a:pt x="2747" y="212"/>
                  </a:lnTo>
                  <a:lnTo>
                    <a:pt x="2726" y="263"/>
                  </a:lnTo>
                  <a:lnTo>
                    <a:pt x="2701" y="313"/>
                  </a:lnTo>
                  <a:lnTo>
                    <a:pt x="2672" y="362"/>
                  </a:lnTo>
                  <a:lnTo>
                    <a:pt x="2639" y="410"/>
                  </a:lnTo>
                  <a:lnTo>
                    <a:pt x="2602" y="456"/>
                  </a:lnTo>
                  <a:lnTo>
                    <a:pt x="2562" y="501"/>
                  </a:lnTo>
                  <a:lnTo>
                    <a:pt x="2516" y="545"/>
                  </a:lnTo>
                  <a:lnTo>
                    <a:pt x="2468" y="588"/>
                  </a:lnTo>
                  <a:lnTo>
                    <a:pt x="2417" y="629"/>
                  </a:lnTo>
                  <a:lnTo>
                    <a:pt x="2362" y="669"/>
                  </a:lnTo>
                  <a:lnTo>
                    <a:pt x="2304" y="707"/>
                  </a:lnTo>
                  <a:lnTo>
                    <a:pt x="2243" y="744"/>
                  </a:lnTo>
                  <a:lnTo>
                    <a:pt x="2179" y="778"/>
                  </a:lnTo>
                  <a:lnTo>
                    <a:pt x="2112" y="810"/>
                  </a:lnTo>
                  <a:lnTo>
                    <a:pt x="2042" y="842"/>
                  </a:lnTo>
                  <a:lnTo>
                    <a:pt x="1969" y="872"/>
                  </a:lnTo>
                  <a:lnTo>
                    <a:pt x="1894" y="899"/>
                  </a:lnTo>
                  <a:lnTo>
                    <a:pt x="1817" y="924"/>
                  </a:lnTo>
                  <a:lnTo>
                    <a:pt x="1737" y="947"/>
                  </a:lnTo>
                  <a:lnTo>
                    <a:pt x="1655" y="968"/>
                  </a:lnTo>
                  <a:lnTo>
                    <a:pt x="1571" y="988"/>
                  </a:lnTo>
                  <a:lnTo>
                    <a:pt x="1485" y="1003"/>
                  </a:lnTo>
                  <a:lnTo>
                    <a:pt x="1398" y="1018"/>
                  </a:lnTo>
                  <a:lnTo>
                    <a:pt x="1308" y="1030"/>
                  </a:lnTo>
                  <a:lnTo>
                    <a:pt x="1217" y="1039"/>
                  </a:lnTo>
                  <a:lnTo>
                    <a:pt x="1125" y="1045"/>
                  </a:lnTo>
                  <a:lnTo>
                    <a:pt x="1031" y="1049"/>
                  </a:lnTo>
                  <a:lnTo>
                    <a:pt x="936" y="1051"/>
                  </a:lnTo>
                  <a:lnTo>
                    <a:pt x="867" y="1050"/>
                  </a:lnTo>
                  <a:lnTo>
                    <a:pt x="799" y="1048"/>
                  </a:lnTo>
                  <a:lnTo>
                    <a:pt x="732" y="1044"/>
                  </a:lnTo>
                  <a:lnTo>
                    <a:pt x="666" y="1040"/>
                  </a:lnTo>
                  <a:lnTo>
                    <a:pt x="601" y="1033"/>
                  </a:lnTo>
                  <a:lnTo>
                    <a:pt x="536" y="1026"/>
                  </a:lnTo>
                  <a:lnTo>
                    <a:pt x="471" y="1017"/>
                  </a:lnTo>
                  <a:lnTo>
                    <a:pt x="409" y="1007"/>
                  </a:lnTo>
                  <a:lnTo>
                    <a:pt x="411" y="873"/>
                  </a:lnTo>
                  <a:lnTo>
                    <a:pt x="0" y="1110"/>
                  </a:lnTo>
                  <a:close/>
                </a:path>
              </a:pathLst>
            </a:custGeom>
            <a:noFill/>
            <a:ln w="7938">
              <a:solidFill>
                <a:srgbClr val="1F1A17"/>
              </a:solidFill>
              <a:prstDash val="solid"/>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65D4427A-CFD1-4430-9BB1-B0F584A6FB07}" type="slidenum">
              <a:rPr lang="en-US"/>
              <a:pPr>
                <a:defRPr/>
              </a:pPr>
              <a:t>42</a:t>
            </a:fld>
            <a:endParaRPr lang="en-US"/>
          </a:p>
        </p:txBody>
      </p:sp>
      <p:sp>
        <p:nvSpPr>
          <p:cNvPr id="58371" name="Rectangle 2"/>
          <p:cNvSpPr>
            <a:spLocks noGrp="1" noChangeArrowheads="1"/>
          </p:cNvSpPr>
          <p:nvPr>
            <p:ph type="title" idx="4294967295"/>
          </p:nvPr>
        </p:nvSpPr>
        <p:spPr bwMode="auto">
          <a:xfrm>
            <a:off x="0" y="361950"/>
            <a:ext cx="9144000" cy="698500"/>
          </a:xfrm>
          <a:prstGeom prst="rect">
            <a:avLst/>
          </a:prstGeom>
          <a:noFill/>
          <a:ln>
            <a:miter lim="800000"/>
            <a:headEnd/>
            <a:tailEnd/>
          </a:ln>
        </p:spPr>
        <p:txBody>
          <a:bodyPr/>
          <a:lstStyle/>
          <a:p>
            <a:pPr eaLnBrk="1" hangingPunct="1"/>
            <a:r>
              <a:rPr lang="en-US" sz="3600" smtClean="0"/>
              <a:t>Nozzle</a:t>
            </a:r>
          </a:p>
        </p:txBody>
      </p:sp>
      <p:sp>
        <p:nvSpPr>
          <p:cNvPr id="978947" name="Rectangle 3"/>
          <p:cNvSpPr>
            <a:spLocks noGrp="1" noChangeArrowheads="1"/>
          </p:cNvSpPr>
          <p:nvPr>
            <p:ph type="body" idx="4294967295"/>
          </p:nvPr>
        </p:nvSpPr>
        <p:spPr>
          <a:xfrm>
            <a:off x="0" y="1095375"/>
            <a:ext cx="9036050" cy="2922588"/>
          </a:xfrm>
        </p:spPr>
        <p:txBody>
          <a:bodyPr/>
          <a:lstStyle/>
          <a:p>
            <a:pPr eaLnBrk="1" hangingPunct="1">
              <a:defRPr/>
            </a:pPr>
            <a:r>
              <a:rPr lang="en-US" sz="2400" dirty="0" smtClean="0"/>
              <a:t>With the nozzle attached, the detector can identify agent contamination in specific areas</a:t>
            </a:r>
          </a:p>
          <a:p>
            <a:pPr lvl="1" eaLnBrk="1" hangingPunct="1">
              <a:defRPr/>
            </a:pPr>
            <a:r>
              <a:rPr lang="en-US" sz="2000" dirty="0" smtClean="0"/>
              <a:t>When monitoring the surface, wait for at least one flash of the check mark/CW icon, moving slowly across the surface</a:t>
            </a:r>
          </a:p>
          <a:p>
            <a:pPr lvl="1" eaLnBrk="1" hangingPunct="1">
              <a:defRPr/>
            </a:pPr>
            <a:r>
              <a:rPr lang="en-US" sz="2000" dirty="0" smtClean="0"/>
              <a:t>Hold the nozzle inlet as close to the item being screened as possible without touching the:</a:t>
            </a:r>
          </a:p>
          <a:p>
            <a:pPr lvl="2" eaLnBrk="1" hangingPunct="1">
              <a:defRPr/>
            </a:pPr>
            <a:r>
              <a:rPr lang="en-US" sz="2000" dirty="0" smtClean="0"/>
              <a:t>Surface</a:t>
            </a:r>
          </a:p>
          <a:p>
            <a:pPr lvl="2" eaLnBrk="1" hangingPunct="1">
              <a:defRPr/>
            </a:pPr>
            <a:r>
              <a:rPr lang="en-US" sz="2000" dirty="0" smtClean="0"/>
              <a:t>Or any source of liquid contamination </a:t>
            </a:r>
          </a:p>
          <a:p>
            <a:pPr lvl="1" eaLnBrk="1" hangingPunct="1">
              <a:defRPr/>
            </a:pPr>
            <a:r>
              <a:rPr lang="en-US" sz="2000" dirty="0" smtClean="0"/>
              <a:t>If the nozzle becomes contaminated with CWA and a persistent alarm is present</a:t>
            </a:r>
          </a:p>
          <a:p>
            <a:pPr lvl="2" eaLnBrk="1" hangingPunct="1">
              <a:defRPr/>
            </a:pPr>
            <a:r>
              <a:rPr lang="en-US" sz="2000" dirty="0" smtClean="0"/>
              <a:t>Remove and replace nozzle</a:t>
            </a:r>
          </a:p>
          <a:p>
            <a:pPr lvl="2" eaLnBrk="1" hangingPunct="1">
              <a:defRPr/>
            </a:pPr>
            <a:r>
              <a:rPr lang="en-US" sz="2000" dirty="0" smtClean="0"/>
              <a:t>Or decontaminate the nozzle</a:t>
            </a:r>
          </a:p>
        </p:txBody>
      </p:sp>
    </p:spTree>
  </p:cSld>
  <p:clrMapOvr>
    <a:masterClrMapping/>
  </p:clrMapOvr>
  <p:transition>
    <p:cover dir="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Number Placeholder 1"/>
          <p:cNvSpPr>
            <a:spLocks noGrp="1"/>
          </p:cNvSpPr>
          <p:nvPr>
            <p:ph type="sldNum" sz="quarter" idx="10"/>
          </p:nvPr>
        </p:nvSpPr>
        <p:spPr/>
        <p:txBody>
          <a:bodyPr/>
          <a:lstStyle/>
          <a:p>
            <a:pPr>
              <a:defRPr/>
            </a:pPr>
            <a:fld id="{53A14373-BF72-4661-A389-1AF5588DBBC6}" type="slidenum">
              <a:rPr lang="en-US"/>
              <a:pPr>
                <a:defRPr/>
              </a:pPr>
              <a:t>43</a:t>
            </a:fld>
            <a:endParaRPr lang="en-US"/>
          </a:p>
        </p:txBody>
      </p:sp>
      <p:sp>
        <p:nvSpPr>
          <p:cNvPr id="59395" name="Rectangle 2"/>
          <p:cNvSpPr>
            <a:spLocks noGrp="1" noChangeArrowheads="1"/>
          </p:cNvSpPr>
          <p:nvPr>
            <p:ph type="title" idx="4294967295"/>
          </p:nvPr>
        </p:nvSpPr>
        <p:spPr bwMode="auto">
          <a:xfrm>
            <a:off x="0" y="361950"/>
            <a:ext cx="9144000" cy="698500"/>
          </a:xfrm>
          <a:prstGeom prst="rect">
            <a:avLst/>
          </a:prstGeom>
          <a:noFill/>
          <a:ln>
            <a:miter lim="800000"/>
            <a:headEnd/>
            <a:tailEnd/>
          </a:ln>
        </p:spPr>
        <p:txBody>
          <a:bodyPr/>
          <a:lstStyle/>
          <a:p>
            <a:pPr eaLnBrk="1" hangingPunct="1"/>
            <a:r>
              <a:rPr lang="en-GB" sz="3600" smtClean="0"/>
              <a:t>Earpiece</a:t>
            </a:r>
            <a:endParaRPr lang="en-US" sz="3600" smtClean="0"/>
          </a:p>
        </p:txBody>
      </p:sp>
      <p:sp>
        <p:nvSpPr>
          <p:cNvPr id="980995" name="Rectangle 3"/>
          <p:cNvSpPr>
            <a:spLocks noGrp="1" noChangeArrowheads="1"/>
          </p:cNvSpPr>
          <p:nvPr>
            <p:ph type="body" sz="half" idx="4294967295"/>
          </p:nvPr>
        </p:nvSpPr>
        <p:spPr>
          <a:xfrm>
            <a:off x="0" y="1438275"/>
            <a:ext cx="4984750" cy="2941638"/>
          </a:xfrm>
        </p:spPr>
        <p:txBody>
          <a:bodyPr/>
          <a:lstStyle/>
          <a:p>
            <a:pPr eaLnBrk="1" hangingPunct="1">
              <a:defRPr/>
            </a:pPr>
            <a:r>
              <a:rPr lang="en-US" sz="2400" dirty="0" smtClean="0"/>
              <a:t>Earpiece for use in tactical situations</a:t>
            </a:r>
          </a:p>
          <a:p>
            <a:pPr eaLnBrk="1" hangingPunct="1">
              <a:defRPr/>
            </a:pPr>
            <a:r>
              <a:rPr lang="en-US" sz="2400" dirty="0" smtClean="0"/>
              <a:t>Mutes the internal audible alarm</a:t>
            </a:r>
          </a:p>
          <a:p>
            <a:pPr eaLnBrk="1" hangingPunct="1">
              <a:defRPr/>
            </a:pPr>
            <a:r>
              <a:rPr lang="en-US" sz="2400" dirty="0" smtClean="0"/>
              <a:t>Can be worn by the operator</a:t>
            </a:r>
          </a:p>
          <a:p>
            <a:pPr eaLnBrk="1" hangingPunct="1">
              <a:defRPr/>
            </a:pPr>
            <a:r>
              <a:rPr lang="en-US" sz="2400" dirty="0" smtClean="0"/>
              <a:t>To install:</a:t>
            </a:r>
          </a:p>
          <a:p>
            <a:pPr lvl="1" eaLnBrk="1" hangingPunct="1">
              <a:defRPr/>
            </a:pPr>
            <a:r>
              <a:rPr lang="en-US" sz="2000" dirty="0" smtClean="0"/>
              <a:t>Remove Earpiece dust cap</a:t>
            </a:r>
          </a:p>
          <a:p>
            <a:pPr lvl="1" eaLnBrk="1" hangingPunct="1">
              <a:defRPr/>
            </a:pPr>
            <a:r>
              <a:rPr lang="en-US" sz="2000" dirty="0" smtClean="0"/>
              <a:t>Insert connector</a:t>
            </a:r>
          </a:p>
          <a:p>
            <a:pPr lvl="1" eaLnBrk="1" hangingPunct="1">
              <a:defRPr/>
            </a:pPr>
            <a:r>
              <a:rPr lang="en-US" sz="2000" dirty="0" smtClean="0"/>
              <a:t>Use as required</a:t>
            </a:r>
          </a:p>
          <a:p>
            <a:pPr eaLnBrk="1" hangingPunct="1">
              <a:defRPr/>
            </a:pPr>
            <a:r>
              <a:rPr lang="en-US" sz="2400" dirty="0" smtClean="0"/>
              <a:t>Reverse procedures to uninstall</a:t>
            </a:r>
          </a:p>
        </p:txBody>
      </p:sp>
      <p:pic>
        <p:nvPicPr>
          <p:cNvPr id="59397" name="Picture 4" descr="Img_0050"/>
          <p:cNvPicPr>
            <a:picLocks noChangeAspect="1" noChangeArrowheads="1"/>
          </p:cNvPicPr>
          <p:nvPr>
            <p:ph sz="quarter" idx="4294967295"/>
          </p:nvPr>
        </p:nvPicPr>
        <p:blipFill>
          <a:blip r:embed="rId3" cstate="print">
            <a:lum bright="6000" contrast="18000"/>
          </a:blip>
          <a:srcRect/>
          <a:stretch>
            <a:fillRect/>
          </a:stretch>
        </p:blipFill>
        <p:spPr>
          <a:xfrm>
            <a:off x="7521575" y="1989138"/>
            <a:ext cx="1525588" cy="2590800"/>
          </a:xfrm>
          <a:noFill/>
        </p:spPr>
      </p:pic>
      <p:pic>
        <p:nvPicPr>
          <p:cNvPr id="59398" name="Picture 5" descr="close up earpiece socket plug in v2"/>
          <p:cNvPicPr>
            <a:picLocks noChangeAspect="1" noChangeArrowheads="1"/>
          </p:cNvPicPr>
          <p:nvPr/>
        </p:nvPicPr>
        <p:blipFill>
          <a:blip r:embed="rId4" cstate="print">
            <a:lum contrast="6000"/>
          </a:blip>
          <a:srcRect/>
          <a:stretch>
            <a:fillRect/>
          </a:stretch>
        </p:blipFill>
        <p:spPr bwMode="auto">
          <a:xfrm>
            <a:off x="4986338" y="1455738"/>
            <a:ext cx="2163762" cy="1671637"/>
          </a:xfrm>
          <a:prstGeom prst="rect">
            <a:avLst/>
          </a:prstGeom>
          <a:noFill/>
          <a:ln w="12700">
            <a:noFill/>
            <a:miter lim="800000"/>
            <a:headEnd/>
            <a:tailEnd/>
          </a:ln>
        </p:spPr>
      </p:pic>
      <p:pic>
        <p:nvPicPr>
          <p:cNvPr id="59399" name="Picture 6" descr="close up earpiece socket"/>
          <p:cNvPicPr>
            <a:picLocks noChangeAspect="1" noChangeArrowheads="1"/>
          </p:cNvPicPr>
          <p:nvPr/>
        </p:nvPicPr>
        <p:blipFill>
          <a:blip r:embed="rId5" cstate="print">
            <a:lum contrast="12000"/>
          </a:blip>
          <a:srcRect/>
          <a:stretch>
            <a:fillRect/>
          </a:stretch>
        </p:blipFill>
        <p:spPr bwMode="auto">
          <a:xfrm>
            <a:off x="4984750" y="3263900"/>
            <a:ext cx="2165350" cy="1536700"/>
          </a:xfrm>
          <a:prstGeom prst="rect">
            <a:avLst/>
          </a:prstGeom>
          <a:noFill/>
          <a:ln w="12700">
            <a:noFill/>
            <a:miter lim="800000"/>
            <a:headEnd/>
            <a:tailEnd/>
          </a:ln>
        </p:spPr>
      </p:pic>
      <p:sp>
        <p:nvSpPr>
          <p:cNvPr id="59400" name="Rectangle 9"/>
          <p:cNvSpPr>
            <a:spLocks noChangeArrowheads="1"/>
          </p:cNvSpPr>
          <p:nvPr/>
        </p:nvSpPr>
        <p:spPr bwMode="auto">
          <a:xfrm>
            <a:off x="2095500" y="5392738"/>
            <a:ext cx="6523038" cy="823912"/>
          </a:xfrm>
          <a:prstGeom prst="rect">
            <a:avLst/>
          </a:prstGeom>
          <a:solidFill>
            <a:srgbClr val="F8F8F8"/>
          </a:solidFill>
          <a:ln w="9525">
            <a:solidFill>
              <a:schemeClr val="tx1"/>
            </a:solidFill>
            <a:miter lim="800000"/>
            <a:headEnd/>
            <a:tailEnd/>
          </a:ln>
        </p:spPr>
        <p:txBody>
          <a:bodyPr anchor="ctr"/>
          <a:lstStyle/>
          <a:p>
            <a:pPr marL="234950" indent="-234950" algn="ctr" eaLnBrk="1" hangingPunct="1">
              <a:tabLst>
                <a:tab pos="341313" algn="l"/>
              </a:tabLst>
            </a:pPr>
            <a:r>
              <a:rPr lang="en-US" sz="1400" b="1">
                <a:solidFill>
                  <a:srgbClr val="E11313"/>
                </a:solidFill>
                <a:latin typeface="Arial" charset="0"/>
                <a:cs typeface="Times New Roman" pitchFamily="18" charset="0"/>
              </a:rPr>
              <a:t>NOTE</a:t>
            </a:r>
          </a:p>
          <a:p>
            <a:pPr marL="234950" indent="-234950" algn="ctr" eaLnBrk="1" hangingPunct="1">
              <a:tabLst>
                <a:tab pos="341313" algn="l"/>
              </a:tabLst>
            </a:pPr>
            <a:r>
              <a:rPr lang="en-US" sz="1400">
                <a:latin typeface="Arial" charset="0"/>
                <a:cs typeface="Times New Roman" pitchFamily="18" charset="0"/>
              </a:rPr>
              <a:t>Care should be taken to ensure the earpiece cord does not impede the seal during donning or doffing of protective masks or overgarments.</a:t>
            </a:r>
            <a:endParaRPr lang="en-US" sz="1400">
              <a:latin typeface="Arial" charset="0"/>
            </a:endParaRPr>
          </a:p>
        </p:txBody>
      </p:sp>
    </p:spTree>
  </p:cSld>
  <p:clrMapOvr>
    <a:masterClrMapping/>
  </p:clrMapOvr>
  <p:transition>
    <p:cover dir="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C8B8DB3B-6268-4A93-9C4F-12E67250A6EB}" type="slidenum">
              <a:rPr lang="en-US"/>
              <a:pPr>
                <a:defRPr/>
              </a:pPr>
              <a:t>44</a:t>
            </a:fld>
            <a:endParaRPr lang="en-US"/>
          </a:p>
        </p:txBody>
      </p:sp>
      <p:sp>
        <p:nvSpPr>
          <p:cNvPr id="60419" name="Rectangle 2"/>
          <p:cNvSpPr>
            <a:spLocks noGrp="1" noChangeArrowheads="1"/>
          </p:cNvSpPr>
          <p:nvPr>
            <p:ph type="title" idx="4294967295"/>
          </p:nvPr>
        </p:nvSpPr>
        <p:spPr bwMode="auto">
          <a:xfrm>
            <a:off x="0" y="153988"/>
            <a:ext cx="9144000" cy="698500"/>
          </a:xfrm>
          <a:prstGeom prst="rect">
            <a:avLst/>
          </a:prstGeom>
          <a:noFill/>
          <a:ln>
            <a:miter lim="800000"/>
            <a:headEnd/>
            <a:tailEnd/>
          </a:ln>
        </p:spPr>
        <p:txBody>
          <a:bodyPr/>
          <a:lstStyle/>
          <a:p>
            <a:pPr eaLnBrk="1" hangingPunct="1"/>
            <a:r>
              <a:rPr lang="en-US" sz="3200" smtClean="0"/>
              <a:t>Operator Maintenance – </a:t>
            </a:r>
            <a:br>
              <a:rPr lang="en-US" sz="3200" smtClean="0"/>
            </a:br>
            <a:r>
              <a:rPr lang="en-US" sz="3200" smtClean="0"/>
              <a:t>Replace Earpiece Socket Cap</a:t>
            </a:r>
          </a:p>
        </p:txBody>
      </p:sp>
      <p:sp>
        <p:nvSpPr>
          <p:cNvPr id="1049603" name="Rectangle 3"/>
          <p:cNvSpPr>
            <a:spLocks noGrp="1" noChangeArrowheads="1"/>
          </p:cNvSpPr>
          <p:nvPr>
            <p:ph type="body" sz="half" idx="4294967295"/>
          </p:nvPr>
        </p:nvSpPr>
        <p:spPr>
          <a:xfrm>
            <a:off x="207963" y="1112838"/>
            <a:ext cx="4776787" cy="5287962"/>
          </a:xfrm>
        </p:spPr>
        <p:txBody>
          <a:bodyPr/>
          <a:lstStyle/>
          <a:p>
            <a:pPr marL="304800" indent="-304800" eaLnBrk="1" hangingPunct="1">
              <a:buFont typeface="Wingdings" pitchFamily="2" charset="2"/>
              <a:buAutoNum type="arabicPeriod"/>
              <a:defRPr/>
            </a:pPr>
            <a:r>
              <a:rPr lang="en-US" sz="2000" dirty="0" smtClean="0"/>
              <a:t>Verify detector is powered off and battery tray is removed</a:t>
            </a:r>
          </a:p>
          <a:p>
            <a:pPr marL="304800" indent="-304800" eaLnBrk="1" hangingPunct="1">
              <a:buFont typeface="Wingdings" pitchFamily="2" charset="2"/>
              <a:buAutoNum type="arabicPeriod"/>
              <a:defRPr/>
            </a:pPr>
            <a:r>
              <a:rPr lang="en-US" sz="2000" dirty="0" smtClean="0"/>
              <a:t>Remove damaged earpiece socket protective cap by threading wire ring out of securing point</a:t>
            </a:r>
          </a:p>
          <a:p>
            <a:pPr marL="304800" indent="-304800" eaLnBrk="1" hangingPunct="1">
              <a:buFont typeface="Wingdings" pitchFamily="2" charset="2"/>
              <a:buAutoNum type="arabicPeriod"/>
              <a:defRPr/>
            </a:pPr>
            <a:r>
              <a:rPr lang="en-US" sz="2000" dirty="0" smtClean="0"/>
              <a:t>Dispose of damaged protective cap in accordance with service guidelines</a:t>
            </a:r>
          </a:p>
          <a:p>
            <a:pPr marL="304800" indent="-304800" eaLnBrk="1" hangingPunct="1">
              <a:buFont typeface="Wingdings" pitchFamily="2" charset="2"/>
              <a:buAutoNum type="arabicPeriod"/>
              <a:defRPr/>
            </a:pPr>
            <a:r>
              <a:rPr lang="en-US" sz="2000" dirty="0" smtClean="0"/>
              <a:t>Install new protective cap by threading wire ring into securing point</a:t>
            </a:r>
          </a:p>
          <a:p>
            <a:pPr marL="304800" indent="-304800" eaLnBrk="1" hangingPunct="1">
              <a:buFont typeface="Wingdings" pitchFamily="2" charset="2"/>
              <a:buAutoNum type="arabicPeriod"/>
              <a:defRPr/>
            </a:pPr>
            <a:r>
              <a:rPr lang="en-US" sz="2000" dirty="0" smtClean="0"/>
              <a:t>Rotate wire ring 180</a:t>
            </a:r>
            <a:r>
              <a:rPr lang="en-US" sz="2000" dirty="0" smtClean="0">
                <a:sym typeface="Symbol" pitchFamily="18" charset="2"/>
              </a:rPr>
              <a:t></a:t>
            </a:r>
            <a:r>
              <a:rPr lang="en-US" sz="2000" dirty="0" smtClean="0"/>
              <a:t> to verify it is securely tethered to detector.</a:t>
            </a:r>
          </a:p>
          <a:p>
            <a:pPr marL="304800" indent="-304800" eaLnBrk="1" hangingPunct="1">
              <a:buFont typeface="Wingdings" pitchFamily="2" charset="2"/>
              <a:buAutoNum type="arabicPeriod"/>
              <a:defRPr/>
            </a:pPr>
            <a:r>
              <a:rPr lang="en-US" sz="2000" dirty="0" smtClean="0"/>
              <a:t>Install protective cap firmly into earpiece socket</a:t>
            </a:r>
          </a:p>
          <a:p>
            <a:pPr marL="304800" indent="-304800" eaLnBrk="1" hangingPunct="1">
              <a:buFont typeface="Wingdings" pitchFamily="2" charset="2"/>
              <a:buAutoNum type="arabicPeriod"/>
              <a:defRPr/>
            </a:pPr>
            <a:r>
              <a:rPr lang="en-US" sz="2000" dirty="0" smtClean="0"/>
              <a:t>Install battery tray</a:t>
            </a:r>
          </a:p>
          <a:p>
            <a:pPr marL="304800" indent="-304800" eaLnBrk="1" hangingPunct="1">
              <a:buFont typeface="Wingdings" pitchFamily="2" charset="2"/>
              <a:buAutoNum type="arabicPeriod"/>
              <a:defRPr/>
            </a:pPr>
            <a:r>
              <a:rPr lang="en-US" sz="2000" dirty="0" smtClean="0"/>
              <a:t>Perform confidence check</a:t>
            </a:r>
          </a:p>
        </p:txBody>
      </p:sp>
      <p:pic>
        <p:nvPicPr>
          <p:cNvPr id="60421" name="Picture 2" descr="TEMP-23-0007-1-Remove-and-Install-Earpiece-Socket-Protective-Cap-with-Callouts"/>
          <p:cNvPicPr>
            <a:picLocks noGrp="1" noChangeAspect="1" noChangeArrowheads="1"/>
          </p:cNvPicPr>
          <p:nvPr>
            <p:ph sz="half" idx="4294967295"/>
          </p:nvPr>
        </p:nvPicPr>
        <p:blipFill>
          <a:blip r:embed="rId3" cstate="print"/>
          <a:srcRect/>
          <a:stretch>
            <a:fillRect/>
          </a:stretch>
        </p:blipFill>
        <p:spPr>
          <a:xfrm>
            <a:off x="4984750" y="1265238"/>
            <a:ext cx="4051300" cy="2368550"/>
          </a:xfrm>
          <a:noFill/>
        </p:spPr>
      </p:pic>
      <p:sp>
        <p:nvSpPr>
          <p:cNvPr id="60422" name="Rectangle 3"/>
          <p:cNvSpPr txBox="1">
            <a:spLocks noChangeArrowheads="1"/>
          </p:cNvSpPr>
          <p:nvPr/>
        </p:nvSpPr>
        <p:spPr bwMode="auto">
          <a:xfrm>
            <a:off x="5494338" y="4119563"/>
            <a:ext cx="3030537" cy="1773237"/>
          </a:xfrm>
          <a:prstGeom prst="rect">
            <a:avLst/>
          </a:prstGeom>
          <a:solidFill>
            <a:srgbClr val="F8F8F8"/>
          </a:solidFill>
          <a:ln w="6350">
            <a:solidFill>
              <a:schemeClr val="tx1"/>
            </a:solidFill>
            <a:miter lim="800000"/>
            <a:headEnd/>
            <a:tailEnd/>
          </a:ln>
        </p:spPr>
        <p:txBody>
          <a:bodyPr/>
          <a:lstStyle/>
          <a:p>
            <a:pPr algn="ctr" eaLnBrk="1" hangingPunct="1"/>
            <a:r>
              <a:rPr lang="en-US" sz="1600" b="1">
                <a:solidFill>
                  <a:srgbClr val="E11313"/>
                </a:solidFill>
                <a:latin typeface="Arial" charset="0"/>
                <a:cs typeface="Arial" charset="0"/>
              </a:rPr>
              <a:t>NOTE</a:t>
            </a:r>
          </a:p>
          <a:p>
            <a:pPr algn="ctr" eaLnBrk="1" hangingPunct="1"/>
            <a:r>
              <a:rPr lang="en-US" sz="1400">
                <a:latin typeface="Arial" charset="0"/>
                <a:cs typeface="Arial" charset="0"/>
              </a:rPr>
              <a:t>Older JCAD systems have a different design for this part.  </a:t>
            </a:r>
            <a:br>
              <a:rPr lang="en-US" sz="1400">
                <a:latin typeface="Arial" charset="0"/>
                <a:cs typeface="Arial" charset="0"/>
              </a:rPr>
            </a:br>
            <a:r>
              <a:rPr lang="en-US" sz="1400">
                <a:latin typeface="Arial" charset="0"/>
                <a:cs typeface="Arial" charset="0"/>
              </a:rPr>
              <a:t>If damaged protective cap is attached to detector by a cord loop and crimped ferrule, return detector to maintenance to cut cord and remove damaged part</a:t>
            </a:r>
          </a:p>
        </p:txBody>
      </p:sp>
    </p:spTree>
  </p:cSld>
  <p:clrMapOvr>
    <a:masterClrMapping/>
  </p:clrMapOvr>
  <p:transition>
    <p:cover dir="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 name="Slide Number Placeholder 1"/>
          <p:cNvSpPr>
            <a:spLocks noGrp="1"/>
          </p:cNvSpPr>
          <p:nvPr>
            <p:ph type="sldNum" sz="quarter" idx="10"/>
          </p:nvPr>
        </p:nvSpPr>
        <p:spPr/>
        <p:txBody>
          <a:bodyPr/>
          <a:lstStyle/>
          <a:p>
            <a:pPr>
              <a:defRPr/>
            </a:pPr>
            <a:fld id="{8569035F-6758-4311-83AB-9C850E8BD891}" type="slidenum">
              <a:rPr lang="en-US"/>
              <a:pPr>
                <a:defRPr/>
              </a:pPr>
              <a:t>45</a:t>
            </a:fld>
            <a:endParaRPr lang="en-US"/>
          </a:p>
        </p:txBody>
      </p:sp>
      <p:sp>
        <p:nvSpPr>
          <p:cNvPr id="61443" name="Rectangle 2"/>
          <p:cNvSpPr>
            <a:spLocks noGrp="1" noChangeArrowheads="1"/>
          </p:cNvSpPr>
          <p:nvPr>
            <p:ph type="title" idx="4294967295"/>
          </p:nvPr>
        </p:nvSpPr>
        <p:spPr bwMode="auto">
          <a:xfrm>
            <a:off x="0" y="361950"/>
            <a:ext cx="9144000" cy="698500"/>
          </a:xfrm>
          <a:prstGeom prst="rect">
            <a:avLst/>
          </a:prstGeom>
          <a:noFill/>
          <a:ln>
            <a:miter lim="800000"/>
            <a:headEnd/>
            <a:tailEnd/>
          </a:ln>
        </p:spPr>
        <p:txBody>
          <a:bodyPr/>
          <a:lstStyle/>
          <a:p>
            <a:pPr eaLnBrk="1" hangingPunct="1"/>
            <a:r>
              <a:rPr lang="en-US" smtClean="0"/>
              <a:t>Operator Maintenance – Auxiliary Items</a:t>
            </a:r>
          </a:p>
        </p:txBody>
      </p:sp>
      <p:sp>
        <p:nvSpPr>
          <p:cNvPr id="1049603" name="Rectangle 3"/>
          <p:cNvSpPr>
            <a:spLocks noGrp="1" noChangeArrowheads="1"/>
          </p:cNvSpPr>
          <p:nvPr>
            <p:ph type="body" idx="4294967295"/>
          </p:nvPr>
        </p:nvSpPr>
        <p:spPr>
          <a:xfrm>
            <a:off x="0" y="936625"/>
            <a:ext cx="5943600" cy="5299075"/>
          </a:xfrm>
        </p:spPr>
        <p:txBody>
          <a:bodyPr/>
          <a:lstStyle/>
          <a:p>
            <a:pPr eaLnBrk="1" hangingPunct="1">
              <a:defRPr/>
            </a:pPr>
            <a:r>
              <a:rPr lang="en-US" sz="2000" dirty="0" smtClean="0"/>
              <a:t>Communications Adapter</a:t>
            </a:r>
          </a:p>
          <a:p>
            <a:pPr lvl="1" eaLnBrk="1" hangingPunct="1">
              <a:defRPr/>
            </a:pPr>
            <a:r>
              <a:rPr lang="en-US" dirty="0" smtClean="0"/>
              <a:t>Electrical Caps</a:t>
            </a:r>
          </a:p>
          <a:p>
            <a:pPr lvl="2" eaLnBrk="1" hangingPunct="1">
              <a:defRPr/>
            </a:pPr>
            <a:r>
              <a:rPr lang="en-US" dirty="0" smtClean="0"/>
              <a:t>Slide or roll damaged electrical cap (Figure 1, Item 1) off of binding post</a:t>
            </a:r>
          </a:p>
          <a:p>
            <a:pPr lvl="2" eaLnBrk="1" hangingPunct="1">
              <a:defRPr/>
            </a:pPr>
            <a:r>
              <a:rPr lang="en-US" dirty="0" smtClean="0"/>
              <a:t>Discard damaged electrical caps</a:t>
            </a:r>
          </a:p>
          <a:p>
            <a:pPr lvl="2" eaLnBrk="1" hangingPunct="1">
              <a:defRPr/>
            </a:pPr>
            <a:r>
              <a:rPr lang="en-US" dirty="0" smtClean="0"/>
              <a:t>Align slot in electrical cap with slot in binding post</a:t>
            </a:r>
          </a:p>
          <a:p>
            <a:pPr lvl="2" eaLnBrk="1" hangingPunct="1">
              <a:defRPr/>
            </a:pPr>
            <a:r>
              <a:rPr lang="en-US" dirty="0" smtClean="0"/>
              <a:t>Slide electrical cap over binding post until top of electrical cap seats firmly on top of binding post</a:t>
            </a:r>
          </a:p>
          <a:p>
            <a:pPr lvl="1" eaLnBrk="1" hangingPunct="1">
              <a:defRPr/>
            </a:pPr>
            <a:r>
              <a:rPr lang="en-US" dirty="0" smtClean="0"/>
              <a:t>Replace CA Locking Cover</a:t>
            </a:r>
          </a:p>
          <a:p>
            <a:pPr lvl="2" eaLnBrk="1" hangingPunct="1">
              <a:defRPr/>
            </a:pPr>
            <a:r>
              <a:rPr lang="en-US" dirty="0" smtClean="0"/>
              <a:t>Remove detector from CA</a:t>
            </a:r>
          </a:p>
          <a:p>
            <a:pPr lvl="2" eaLnBrk="1" hangingPunct="1">
              <a:defRPr/>
            </a:pPr>
            <a:r>
              <a:rPr lang="en-US" dirty="0" smtClean="0"/>
              <a:t>Slide CA locking cover (Figure 2, Item 1) away from adapter body, pushing down gently, pull cover down and away</a:t>
            </a:r>
          </a:p>
          <a:p>
            <a:pPr lvl="2" eaLnBrk="1" hangingPunct="1">
              <a:defRPr/>
            </a:pPr>
            <a:r>
              <a:rPr lang="en-US" dirty="0" smtClean="0"/>
              <a:t>Align grooves on replacement CA locking cover with grooves on adapter body</a:t>
            </a:r>
          </a:p>
          <a:p>
            <a:pPr lvl="2" eaLnBrk="1" hangingPunct="1">
              <a:defRPr/>
            </a:pPr>
            <a:r>
              <a:rPr lang="en-US" dirty="0" smtClean="0"/>
              <a:t>Push CA locking cover toward adapter body until it snaps into place.</a:t>
            </a:r>
          </a:p>
        </p:txBody>
      </p:sp>
      <p:grpSp>
        <p:nvGrpSpPr>
          <p:cNvPr id="61445" name="Group 5"/>
          <p:cNvGrpSpPr>
            <a:grpSpLocks noChangeAspect="1"/>
          </p:cNvGrpSpPr>
          <p:nvPr/>
        </p:nvGrpSpPr>
        <p:grpSpPr bwMode="auto">
          <a:xfrm>
            <a:off x="5934075" y="1530350"/>
            <a:ext cx="2611438" cy="1593850"/>
            <a:chOff x="3539" y="964"/>
            <a:chExt cx="1645" cy="1004"/>
          </a:xfrm>
        </p:grpSpPr>
        <p:sp>
          <p:nvSpPr>
            <p:cNvPr id="61725" name="AutoShape 6"/>
            <p:cNvSpPr>
              <a:spLocks noChangeAspect="1" noChangeArrowheads="1" noTextEdit="1"/>
            </p:cNvSpPr>
            <p:nvPr/>
          </p:nvSpPr>
          <p:spPr bwMode="auto">
            <a:xfrm>
              <a:off x="3539" y="964"/>
              <a:ext cx="1645" cy="1004"/>
            </a:xfrm>
            <a:prstGeom prst="rect">
              <a:avLst/>
            </a:prstGeom>
            <a:noFill/>
            <a:ln w="9525">
              <a:noFill/>
              <a:miter lim="800000"/>
              <a:headEnd/>
              <a:tailEnd/>
            </a:ln>
          </p:spPr>
          <p:txBody>
            <a:bodyPr/>
            <a:lstStyle/>
            <a:p>
              <a:endParaRPr lang="en-US"/>
            </a:p>
          </p:txBody>
        </p:sp>
        <p:sp>
          <p:nvSpPr>
            <p:cNvPr id="61726" name="Line 7"/>
            <p:cNvSpPr>
              <a:spLocks noChangeShapeType="1"/>
            </p:cNvSpPr>
            <p:nvPr/>
          </p:nvSpPr>
          <p:spPr bwMode="auto">
            <a:xfrm>
              <a:off x="3601" y="1892"/>
              <a:ext cx="16" cy="72"/>
            </a:xfrm>
            <a:prstGeom prst="line">
              <a:avLst/>
            </a:prstGeom>
            <a:noFill/>
            <a:ln w="11113">
              <a:solidFill>
                <a:srgbClr val="1F1A17"/>
              </a:solidFill>
              <a:round/>
              <a:headEnd/>
              <a:tailEnd/>
            </a:ln>
          </p:spPr>
          <p:txBody>
            <a:bodyPr/>
            <a:lstStyle/>
            <a:p>
              <a:endParaRPr lang="en-US"/>
            </a:p>
          </p:txBody>
        </p:sp>
        <p:sp>
          <p:nvSpPr>
            <p:cNvPr id="61727" name="Freeform 8"/>
            <p:cNvSpPr>
              <a:spLocks/>
            </p:cNvSpPr>
            <p:nvPr/>
          </p:nvSpPr>
          <p:spPr bwMode="auto">
            <a:xfrm>
              <a:off x="5121" y="1628"/>
              <a:ext cx="60" cy="340"/>
            </a:xfrm>
            <a:custGeom>
              <a:avLst/>
              <a:gdLst>
                <a:gd name="T0" fmla="*/ 0 w 594"/>
                <a:gd name="T1" fmla="*/ 0 h 3396"/>
                <a:gd name="T2" fmla="*/ 0 w 594"/>
                <a:gd name="T3" fmla="*/ 0 h 3396"/>
                <a:gd name="T4" fmla="*/ 0 w 594"/>
                <a:gd name="T5" fmla="*/ 0 h 3396"/>
                <a:gd name="T6" fmla="*/ 0 w 594"/>
                <a:gd name="T7" fmla="*/ 0 h 3396"/>
                <a:gd name="T8" fmla="*/ 0 w 594"/>
                <a:gd name="T9" fmla="*/ 0 h 3396"/>
                <a:gd name="T10" fmla="*/ 0 w 594"/>
                <a:gd name="T11" fmla="*/ 0 h 3396"/>
                <a:gd name="T12" fmla="*/ 0 w 594"/>
                <a:gd name="T13" fmla="*/ 0 h 3396"/>
                <a:gd name="T14" fmla="*/ 0 w 594"/>
                <a:gd name="T15" fmla="*/ 0 h 3396"/>
                <a:gd name="T16" fmla="*/ 0 w 594"/>
                <a:gd name="T17" fmla="*/ 0 h 3396"/>
                <a:gd name="T18" fmla="*/ 0 w 594"/>
                <a:gd name="T19" fmla="*/ 0 h 3396"/>
                <a:gd name="T20" fmla="*/ 0 w 594"/>
                <a:gd name="T21" fmla="*/ 0 h 3396"/>
                <a:gd name="T22" fmla="*/ 0 w 594"/>
                <a:gd name="T23" fmla="*/ 0 h 3396"/>
                <a:gd name="T24" fmla="*/ 1 w 594"/>
                <a:gd name="T25" fmla="*/ 0 h 3396"/>
                <a:gd name="T26" fmla="*/ 1 w 594"/>
                <a:gd name="T27" fmla="*/ 0 h 3396"/>
                <a:gd name="T28" fmla="*/ 1 w 594"/>
                <a:gd name="T29" fmla="*/ 0 h 3396"/>
                <a:gd name="T30" fmla="*/ 1 w 594"/>
                <a:gd name="T31" fmla="*/ 0 h 3396"/>
                <a:gd name="T32" fmla="*/ 1 w 594"/>
                <a:gd name="T33" fmla="*/ 0 h 3396"/>
                <a:gd name="T34" fmla="*/ 1 w 594"/>
                <a:gd name="T35" fmla="*/ 0 h 3396"/>
                <a:gd name="T36" fmla="*/ 1 w 594"/>
                <a:gd name="T37" fmla="*/ 1 h 3396"/>
                <a:gd name="T38" fmla="*/ 1 w 594"/>
                <a:gd name="T39" fmla="*/ 1 h 3396"/>
                <a:gd name="T40" fmla="*/ 1 w 594"/>
                <a:gd name="T41" fmla="*/ 1 h 3396"/>
                <a:gd name="T42" fmla="*/ 1 w 594"/>
                <a:gd name="T43" fmla="*/ 1 h 3396"/>
                <a:gd name="T44" fmla="*/ 1 w 594"/>
                <a:gd name="T45" fmla="*/ 1 h 3396"/>
                <a:gd name="T46" fmla="*/ 1 w 594"/>
                <a:gd name="T47" fmla="*/ 1 h 3396"/>
                <a:gd name="T48" fmla="*/ 1 w 594"/>
                <a:gd name="T49" fmla="*/ 1 h 3396"/>
                <a:gd name="T50" fmla="*/ 1 w 594"/>
                <a:gd name="T51" fmla="*/ 1 h 3396"/>
                <a:gd name="T52" fmla="*/ 1 w 594"/>
                <a:gd name="T53" fmla="*/ 1 h 3396"/>
                <a:gd name="T54" fmla="*/ 1 w 594"/>
                <a:gd name="T55" fmla="*/ 1 h 3396"/>
                <a:gd name="T56" fmla="*/ 1 w 594"/>
                <a:gd name="T57" fmla="*/ 1 h 3396"/>
                <a:gd name="T58" fmla="*/ 1 w 594"/>
                <a:gd name="T59" fmla="*/ 1 h 3396"/>
                <a:gd name="T60" fmla="*/ 1 w 594"/>
                <a:gd name="T61" fmla="*/ 1 h 3396"/>
                <a:gd name="T62" fmla="*/ 1 w 594"/>
                <a:gd name="T63" fmla="*/ 1 h 3396"/>
                <a:gd name="T64" fmla="*/ 1 w 594"/>
                <a:gd name="T65" fmla="*/ 1 h 3396"/>
                <a:gd name="T66" fmla="*/ 1 w 594"/>
                <a:gd name="T67" fmla="*/ 1 h 3396"/>
                <a:gd name="T68" fmla="*/ 1 w 594"/>
                <a:gd name="T69" fmla="*/ 1 h 3396"/>
                <a:gd name="T70" fmla="*/ 1 w 594"/>
                <a:gd name="T71" fmla="*/ 1 h 3396"/>
                <a:gd name="T72" fmla="*/ 1 w 594"/>
                <a:gd name="T73" fmla="*/ 1 h 3396"/>
                <a:gd name="T74" fmla="*/ 1 w 594"/>
                <a:gd name="T75" fmla="*/ 1 h 3396"/>
                <a:gd name="T76" fmla="*/ 1 w 594"/>
                <a:gd name="T77" fmla="*/ 1 h 3396"/>
                <a:gd name="T78" fmla="*/ 1 w 594"/>
                <a:gd name="T79" fmla="*/ 1 h 3396"/>
                <a:gd name="T80" fmla="*/ 1 w 594"/>
                <a:gd name="T81" fmla="*/ 1 h 3396"/>
                <a:gd name="T82" fmla="*/ 1 w 594"/>
                <a:gd name="T83" fmla="*/ 1 h 3396"/>
                <a:gd name="T84" fmla="*/ 1 w 594"/>
                <a:gd name="T85" fmla="*/ 2 h 3396"/>
                <a:gd name="T86" fmla="*/ 1 w 594"/>
                <a:gd name="T87" fmla="*/ 2 h 3396"/>
                <a:gd name="T88" fmla="*/ 1 w 594"/>
                <a:gd name="T89" fmla="*/ 2 h 3396"/>
                <a:gd name="T90" fmla="*/ 1 w 594"/>
                <a:gd name="T91" fmla="*/ 2 h 3396"/>
                <a:gd name="T92" fmla="*/ 1 w 594"/>
                <a:gd name="T93" fmla="*/ 2 h 3396"/>
                <a:gd name="T94" fmla="*/ 0 w 594"/>
                <a:gd name="T95" fmla="*/ 2 h 3396"/>
                <a:gd name="T96" fmla="*/ 0 w 594"/>
                <a:gd name="T97" fmla="*/ 3 h 3396"/>
                <a:gd name="T98" fmla="*/ 0 w 594"/>
                <a:gd name="T99" fmla="*/ 3 h 3396"/>
                <a:gd name="T100" fmla="*/ 0 w 594"/>
                <a:gd name="T101" fmla="*/ 3 h 3396"/>
                <a:gd name="T102" fmla="*/ 0 w 594"/>
                <a:gd name="T103" fmla="*/ 3 h 3396"/>
                <a:gd name="T104" fmla="*/ 0 w 594"/>
                <a:gd name="T105" fmla="*/ 3 h 3396"/>
                <a:gd name="T106" fmla="*/ 0 w 594"/>
                <a:gd name="T107" fmla="*/ 3 h 3396"/>
                <a:gd name="T108" fmla="*/ 0 w 594"/>
                <a:gd name="T109" fmla="*/ 3 h 33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94"/>
                <a:gd name="T166" fmla="*/ 0 h 3396"/>
                <a:gd name="T167" fmla="*/ 594 w 594"/>
                <a:gd name="T168" fmla="*/ 3396 h 33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94" h="3396">
                  <a:moveTo>
                    <a:pt x="0" y="0"/>
                  </a:moveTo>
                  <a:lnTo>
                    <a:pt x="57" y="41"/>
                  </a:lnTo>
                  <a:lnTo>
                    <a:pt x="116" y="80"/>
                  </a:lnTo>
                  <a:lnTo>
                    <a:pt x="175" y="121"/>
                  </a:lnTo>
                  <a:lnTo>
                    <a:pt x="232" y="161"/>
                  </a:lnTo>
                  <a:lnTo>
                    <a:pt x="261" y="181"/>
                  </a:lnTo>
                  <a:lnTo>
                    <a:pt x="290" y="202"/>
                  </a:lnTo>
                  <a:lnTo>
                    <a:pt x="318" y="223"/>
                  </a:lnTo>
                  <a:lnTo>
                    <a:pt x="345" y="244"/>
                  </a:lnTo>
                  <a:lnTo>
                    <a:pt x="372" y="267"/>
                  </a:lnTo>
                  <a:lnTo>
                    <a:pt x="399" y="290"/>
                  </a:lnTo>
                  <a:lnTo>
                    <a:pt x="424" y="313"/>
                  </a:lnTo>
                  <a:lnTo>
                    <a:pt x="450" y="338"/>
                  </a:lnTo>
                  <a:lnTo>
                    <a:pt x="465" y="352"/>
                  </a:lnTo>
                  <a:lnTo>
                    <a:pt x="479" y="369"/>
                  </a:lnTo>
                  <a:lnTo>
                    <a:pt x="492" y="387"/>
                  </a:lnTo>
                  <a:lnTo>
                    <a:pt x="506" y="406"/>
                  </a:lnTo>
                  <a:lnTo>
                    <a:pt x="518" y="426"/>
                  </a:lnTo>
                  <a:lnTo>
                    <a:pt x="529" y="446"/>
                  </a:lnTo>
                  <a:lnTo>
                    <a:pt x="541" y="467"/>
                  </a:lnTo>
                  <a:lnTo>
                    <a:pt x="551" y="488"/>
                  </a:lnTo>
                  <a:lnTo>
                    <a:pt x="560" y="511"/>
                  </a:lnTo>
                  <a:lnTo>
                    <a:pt x="568" y="533"/>
                  </a:lnTo>
                  <a:lnTo>
                    <a:pt x="576" y="555"/>
                  </a:lnTo>
                  <a:lnTo>
                    <a:pt x="581" y="578"/>
                  </a:lnTo>
                  <a:lnTo>
                    <a:pt x="585" y="600"/>
                  </a:lnTo>
                  <a:lnTo>
                    <a:pt x="588" y="622"/>
                  </a:lnTo>
                  <a:lnTo>
                    <a:pt x="589" y="644"/>
                  </a:lnTo>
                  <a:lnTo>
                    <a:pt x="588" y="665"/>
                  </a:lnTo>
                  <a:lnTo>
                    <a:pt x="587" y="698"/>
                  </a:lnTo>
                  <a:lnTo>
                    <a:pt x="587" y="732"/>
                  </a:lnTo>
                  <a:lnTo>
                    <a:pt x="589" y="766"/>
                  </a:lnTo>
                  <a:lnTo>
                    <a:pt x="591" y="801"/>
                  </a:lnTo>
                  <a:lnTo>
                    <a:pt x="593" y="835"/>
                  </a:lnTo>
                  <a:lnTo>
                    <a:pt x="594" y="869"/>
                  </a:lnTo>
                  <a:lnTo>
                    <a:pt x="594" y="886"/>
                  </a:lnTo>
                  <a:lnTo>
                    <a:pt x="593" y="903"/>
                  </a:lnTo>
                  <a:lnTo>
                    <a:pt x="593" y="919"/>
                  </a:lnTo>
                  <a:lnTo>
                    <a:pt x="591" y="936"/>
                  </a:lnTo>
                  <a:lnTo>
                    <a:pt x="573" y="1090"/>
                  </a:lnTo>
                  <a:lnTo>
                    <a:pt x="555" y="1246"/>
                  </a:lnTo>
                  <a:lnTo>
                    <a:pt x="537" y="1400"/>
                  </a:lnTo>
                  <a:lnTo>
                    <a:pt x="518" y="1555"/>
                  </a:lnTo>
                  <a:lnTo>
                    <a:pt x="501" y="1709"/>
                  </a:lnTo>
                  <a:lnTo>
                    <a:pt x="482" y="1864"/>
                  </a:lnTo>
                  <a:lnTo>
                    <a:pt x="465" y="2018"/>
                  </a:lnTo>
                  <a:lnTo>
                    <a:pt x="446" y="2172"/>
                  </a:lnTo>
                  <a:lnTo>
                    <a:pt x="429" y="2325"/>
                  </a:lnTo>
                  <a:lnTo>
                    <a:pt x="411" y="2479"/>
                  </a:lnTo>
                  <a:lnTo>
                    <a:pt x="393" y="2632"/>
                  </a:lnTo>
                  <a:lnTo>
                    <a:pt x="375" y="2785"/>
                  </a:lnTo>
                  <a:lnTo>
                    <a:pt x="358" y="2938"/>
                  </a:lnTo>
                  <a:lnTo>
                    <a:pt x="340" y="3091"/>
                  </a:lnTo>
                  <a:lnTo>
                    <a:pt x="323" y="3243"/>
                  </a:lnTo>
                  <a:lnTo>
                    <a:pt x="305" y="3396"/>
                  </a:lnTo>
                </a:path>
              </a:pathLst>
            </a:custGeom>
            <a:noFill/>
            <a:ln w="11113">
              <a:solidFill>
                <a:srgbClr val="1F1A17"/>
              </a:solidFill>
              <a:prstDash val="solid"/>
              <a:round/>
              <a:headEnd/>
              <a:tailEnd/>
            </a:ln>
          </p:spPr>
          <p:txBody>
            <a:bodyPr/>
            <a:lstStyle/>
            <a:p>
              <a:endParaRPr lang="en-US"/>
            </a:p>
          </p:txBody>
        </p:sp>
        <p:sp>
          <p:nvSpPr>
            <p:cNvPr id="61728" name="Freeform 9"/>
            <p:cNvSpPr>
              <a:spLocks/>
            </p:cNvSpPr>
            <p:nvPr/>
          </p:nvSpPr>
          <p:spPr bwMode="auto">
            <a:xfrm>
              <a:off x="3601" y="1892"/>
              <a:ext cx="32" cy="68"/>
            </a:xfrm>
            <a:custGeom>
              <a:avLst/>
              <a:gdLst>
                <a:gd name="T0" fmla="*/ 0 w 321"/>
                <a:gd name="T1" fmla="*/ 0 h 682"/>
                <a:gd name="T2" fmla="*/ 0 w 321"/>
                <a:gd name="T3" fmla="*/ 0 h 682"/>
                <a:gd name="T4" fmla="*/ 0 w 321"/>
                <a:gd name="T5" fmla="*/ 0 h 682"/>
                <a:gd name="T6" fmla="*/ 0 w 321"/>
                <a:gd name="T7" fmla="*/ 0 h 682"/>
                <a:gd name="T8" fmla="*/ 0 w 321"/>
                <a:gd name="T9" fmla="*/ 0 h 682"/>
                <a:gd name="T10" fmla="*/ 0 w 321"/>
                <a:gd name="T11" fmla="*/ 0 h 682"/>
                <a:gd name="T12" fmla="*/ 0 w 321"/>
                <a:gd name="T13" fmla="*/ 0 h 682"/>
                <a:gd name="T14" fmla="*/ 0 w 321"/>
                <a:gd name="T15" fmla="*/ 1 h 682"/>
                <a:gd name="T16" fmla="*/ 0 w 321"/>
                <a:gd name="T17" fmla="*/ 1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682"/>
                <a:gd name="T29" fmla="*/ 321 w 321"/>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682">
                  <a:moveTo>
                    <a:pt x="0" y="0"/>
                  </a:moveTo>
                  <a:lnTo>
                    <a:pt x="32" y="74"/>
                  </a:lnTo>
                  <a:lnTo>
                    <a:pt x="66" y="151"/>
                  </a:lnTo>
                  <a:lnTo>
                    <a:pt x="103" y="233"/>
                  </a:lnTo>
                  <a:lnTo>
                    <a:pt x="143" y="317"/>
                  </a:lnTo>
                  <a:lnTo>
                    <a:pt x="184" y="405"/>
                  </a:lnTo>
                  <a:lnTo>
                    <a:pt x="228" y="495"/>
                  </a:lnTo>
                  <a:lnTo>
                    <a:pt x="273" y="587"/>
                  </a:lnTo>
                  <a:lnTo>
                    <a:pt x="321" y="682"/>
                  </a:lnTo>
                </a:path>
              </a:pathLst>
            </a:custGeom>
            <a:noFill/>
            <a:ln w="11113">
              <a:solidFill>
                <a:srgbClr val="1F1A17"/>
              </a:solidFill>
              <a:prstDash val="solid"/>
              <a:round/>
              <a:headEnd/>
              <a:tailEnd/>
            </a:ln>
          </p:spPr>
          <p:txBody>
            <a:bodyPr/>
            <a:lstStyle/>
            <a:p>
              <a:endParaRPr lang="en-US"/>
            </a:p>
          </p:txBody>
        </p:sp>
        <p:sp>
          <p:nvSpPr>
            <p:cNvPr id="61729" name="Freeform 10"/>
            <p:cNvSpPr>
              <a:spLocks/>
            </p:cNvSpPr>
            <p:nvPr/>
          </p:nvSpPr>
          <p:spPr bwMode="auto">
            <a:xfrm>
              <a:off x="4465" y="1720"/>
              <a:ext cx="715" cy="234"/>
            </a:xfrm>
            <a:custGeom>
              <a:avLst/>
              <a:gdLst>
                <a:gd name="T0" fmla="*/ 0 w 7148"/>
                <a:gd name="T1" fmla="*/ 2 h 2338"/>
                <a:gd name="T2" fmla="*/ 0 w 7148"/>
                <a:gd name="T3" fmla="*/ 2 h 2338"/>
                <a:gd name="T4" fmla="*/ 1 w 7148"/>
                <a:gd name="T5" fmla="*/ 2 h 2338"/>
                <a:gd name="T6" fmla="*/ 1 w 7148"/>
                <a:gd name="T7" fmla="*/ 2 h 2338"/>
                <a:gd name="T8" fmla="*/ 2 w 7148"/>
                <a:gd name="T9" fmla="*/ 2 h 2338"/>
                <a:gd name="T10" fmla="*/ 2 w 7148"/>
                <a:gd name="T11" fmla="*/ 2 h 2338"/>
                <a:gd name="T12" fmla="*/ 3 w 7148"/>
                <a:gd name="T13" fmla="*/ 2 h 2338"/>
                <a:gd name="T14" fmla="*/ 3 w 7148"/>
                <a:gd name="T15" fmla="*/ 1 h 2338"/>
                <a:gd name="T16" fmla="*/ 3 w 7148"/>
                <a:gd name="T17" fmla="*/ 1 h 2338"/>
                <a:gd name="T18" fmla="*/ 4 w 7148"/>
                <a:gd name="T19" fmla="*/ 1 h 2338"/>
                <a:gd name="T20" fmla="*/ 4 w 7148"/>
                <a:gd name="T21" fmla="*/ 1 h 2338"/>
                <a:gd name="T22" fmla="*/ 5 w 7148"/>
                <a:gd name="T23" fmla="*/ 1 h 2338"/>
                <a:gd name="T24" fmla="*/ 5 w 7148"/>
                <a:gd name="T25" fmla="*/ 1 h 2338"/>
                <a:gd name="T26" fmla="*/ 6 w 7148"/>
                <a:gd name="T27" fmla="*/ 1 h 2338"/>
                <a:gd name="T28" fmla="*/ 6 w 7148"/>
                <a:gd name="T29" fmla="*/ 0 h 2338"/>
                <a:gd name="T30" fmla="*/ 6 w 7148"/>
                <a:gd name="T31" fmla="*/ 0 h 2338"/>
                <a:gd name="T32" fmla="*/ 7 w 7148"/>
                <a:gd name="T33" fmla="*/ 0 h 2338"/>
                <a:gd name="T34" fmla="*/ 7 w 7148"/>
                <a:gd name="T35" fmla="*/ 0 h 2338"/>
                <a:gd name="T36" fmla="*/ 7 w 7148"/>
                <a:gd name="T37" fmla="*/ 0 h 2338"/>
                <a:gd name="T38" fmla="*/ 7 w 7148"/>
                <a:gd name="T39" fmla="*/ 0 h 2338"/>
                <a:gd name="T40" fmla="*/ 7 w 7148"/>
                <a:gd name="T41" fmla="*/ 0 h 2338"/>
                <a:gd name="T42" fmla="*/ 7 w 7148"/>
                <a:gd name="T43" fmla="*/ 0 h 2338"/>
                <a:gd name="T44" fmla="*/ 7 w 7148"/>
                <a:gd name="T45" fmla="*/ 0 h 2338"/>
                <a:gd name="T46" fmla="*/ 7 w 7148"/>
                <a:gd name="T47" fmla="*/ 0 h 2338"/>
                <a:gd name="T48" fmla="*/ 7 w 7148"/>
                <a:gd name="T49" fmla="*/ 0 h 2338"/>
                <a:gd name="T50" fmla="*/ 7 w 7148"/>
                <a:gd name="T51" fmla="*/ 0 h 2338"/>
                <a:gd name="T52" fmla="*/ 7 w 7148"/>
                <a:gd name="T53" fmla="*/ 0 h 2338"/>
                <a:gd name="T54" fmla="*/ 7 w 7148"/>
                <a:gd name="T55" fmla="*/ 0 h 2338"/>
                <a:gd name="T56" fmla="*/ 7 w 7148"/>
                <a:gd name="T57" fmla="*/ 0 h 2338"/>
                <a:gd name="T58" fmla="*/ 7 w 7148"/>
                <a:gd name="T59" fmla="*/ 0 h 2338"/>
                <a:gd name="T60" fmla="*/ 7 w 7148"/>
                <a:gd name="T61" fmla="*/ 0 h 2338"/>
                <a:gd name="T62" fmla="*/ 7 w 7148"/>
                <a:gd name="T63" fmla="*/ 0 h 2338"/>
                <a:gd name="T64" fmla="*/ 7 w 7148"/>
                <a:gd name="T65" fmla="*/ 0 h 2338"/>
                <a:gd name="T66" fmla="*/ 7 w 7148"/>
                <a:gd name="T67" fmla="*/ 0 h 2338"/>
                <a:gd name="T68" fmla="*/ 7 w 7148"/>
                <a:gd name="T69" fmla="*/ 0 h 2338"/>
                <a:gd name="T70" fmla="*/ 7 w 7148"/>
                <a:gd name="T71" fmla="*/ 0 h 2338"/>
                <a:gd name="T72" fmla="*/ 7 w 7148"/>
                <a:gd name="T73" fmla="*/ 0 h 2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148"/>
                <a:gd name="T112" fmla="*/ 0 h 2338"/>
                <a:gd name="T113" fmla="*/ 7148 w 7148"/>
                <a:gd name="T114" fmla="*/ 2338 h 2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148" h="2338">
                  <a:moveTo>
                    <a:pt x="0" y="2338"/>
                  </a:moveTo>
                  <a:lnTo>
                    <a:pt x="423" y="2196"/>
                  </a:lnTo>
                  <a:lnTo>
                    <a:pt x="846" y="2055"/>
                  </a:lnTo>
                  <a:lnTo>
                    <a:pt x="1270" y="1913"/>
                  </a:lnTo>
                  <a:lnTo>
                    <a:pt x="1695" y="1773"/>
                  </a:lnTo>
                  <a:lnTo>
                    <a:pt x="2120" y="1634"/>
                  </a:lnTo>
                  <a:lnTo>
                    <a:pt x="2547" y="1495"/>
                  </a:lnTo>
                  <a:lnTo>
                    <a:pt x="2974" y="1358"/>
                  </a:lnTo>
                  <a:lnTo>
                    <a:pt x="3402" y="1221"/>
                  </a:lnTo>
                  <a:lnTo>
                    <a:pt x="3831" y="1085"/>
                  </a:lnTo>
                  <a:lnTo>
                    <a:pt x="4261" y="951"/>
                  </a:lnTo>
                  <a:lnTo>
                    <a:pt x="4692" y="817"/>
                  </a:lnTo>
                  <a:lnTo>
                    <a:pt x="5125" y="685"/>
                  </a:lnTo>
                  <a:lnTo>
                    <a:pt x="5557" y="555"/>
                  </a:lnTo>
                  <a:lnTo>
                    <a:pt x="5991" y="425"/>
                  </a:lnTo>
                  <a:lnTo>
                    <a:pt x="6426" y="297"/>
                  </a:lnTo>
                  <a:lnTo>
                    <a:pt x="6863" y="170"/>
                  </a:lnTo>
                  <a:lnTo>
                    <a:pt x="6910" y="157"/>
                  </a:lnTo>
                  <a:lnTo>
                    <a:pt x="6957" y="144"/>
                  </a:lnTo>
                  <a:lnTo>
                    <a:pt x="6979" y="138"/>
                  </a:lnTo>
                  <a:lnTo>
                    <a:pt x="7002" y="132"/>
                  </a:lnTo>
                  <a:lnTo>
                    <a:pt x="7022" y="124"/>
                  </a:lnTo>
                  <a:lnTo>
                    <a:pt x="7043" y="116"/>
                  </a:lnTo>
                  <a:lnTo>
                    <a:pt x="7062" y="106"/>
                  </a:lnTo>
                  <a:lnTo>
                    <a:pt x="7080" y="96"/>
                  </a:lnTo>
                  <a:lnTo>
                    <a:pt x="7088" y="91"/>
                  </a:lnTo>
                  <a:lnTo>
                    <a:pt x="7095" y="85"/>
                  </a:lnTo>
                  <a:lnTo>
                    <a:pt x="7104" y="79"/>
                  </a:lnTo>
                  <a:lnTo>
                    <a:pt x="7111" y="71"/>
                  </a:lnTo>
                  <a:lnTo>
                    <a:pt x="7117" y="64"/>
                  </a:lnTo>
                  <a:lnTo>
                    <a:pt x="7123" y="57"/>
                  </a:lnTo>
                  <a:lnTo>
                    <a:pt x="7128" y="49"/>
                  </a:lnTo>
                  <a:lnTo>
                    <a:pt x="7133" y="39"/>
                  </a:lnTo>
                  <a:lnTo>
                    <a:pt x="7138" y="31"/>
                  </a:lnTo>
                  <a:lnTo>
                    <a:pt x="7142" y="21"/>
                  </a:lnTo>
                  <a:lnTo>
                    <a:pt x="7145" y="11"/>
                  </a:lnTo>
                  <a:lnTo>
                    <a:pt x="7148" y="0"/>
                  </a:lnTo>
                </a:path>
              </a:pathLst>
            </a:custGeom>
            <a:noFill/>
            <a:ln w="11113">
              <a:solidFill>
                <a:srgbClr val="1F1A17"/>
              </a:solidFill>
              <a:prstDash val="solid"/>
              <a:round/>
              <a:headEnd/>
              <a:tailEnd/>
            </a:ln>
          </p:spPr>
          <p:txBody>
            <a:bodyPr/>
            <a:lstStyle/>
            <a:p>
              <a:endParaRPr lang="en-US"/>
            </a:p>
          </p:txBody>
        </p:sp>
        <p:sp>
          <p:nvSpPr>
            <p:cNvPr id="61730" name="Freeform 11"/>
            <p:cNvSpPr>
              <a:spLocks/>
            </p:cNvSpPr>
            <p:nvPr/>
          </p:nvSpPr>
          <p:spPr bwMode="auto">
            <a:xfrm>
              <a:off x="3542" y="1690"/>
              <a:ext cx="191" cy="268"/>
            </a:xfrm>
            <a:custGeom>
              <a:avLst/>
              <a:gdLst>
                <a:gd name="T0" fmla="*/ 0 w 1908"/>
                <a:gd name="T1" fmla="*/ 3 h 2685"/>
                <a:gd name="T2" fmla="*/ 0 w 1908"/>
                <a:gd name="T3" fmla="*/ 1 h 2685"/>
                <a:gd name="T4" fmla="*/ 0 w 1908"/>
                <a:gd name="T5" fmla="*/ 1 h 2685"/>
                <a:gd name="T6" fmla="*/ 0 w 1908"/>
                <a:gd name="T7" fmla="*/ 1 h 2685"/>
                <a:gd name="T8" fmla="*/ 0 w 1908"/>
                <a:gd name="T9" fmla="*/ 1 h 2685"/>
                <a:gd name="T10" fmla="*/ 0 w 1908"/>
                <a:gd name="T11" fmla="*/ 1 h 2685"/>
                <a:gd name="T12" fmla="*/ 0 w 1908"/>
                <a:gd name="T13" fmla="*/ 1 h 2685"/>
                <a:gd name="T14" fmla="*/ 0 w 1908"/>
                <a:gd name="T15" fmla="*/ 1 h 2685"/>
                <a:gd name="T16" fmla="*/ 0 w 1908"/>
                <a:gd name="T17" fmla="*/ 1 h 2685"/>
                <a:gd name="T18" fmla="*/ 0 w 1908"/>
                <a:gd name="T19" fmla="*/ 1 h 2685"/>
                <a:gd name="T20" fmla="*/ 0 w 1908"/>
                <a:gd name="T21" fmla="*/ 1 h 2685"/>
                <a:gd name="T22" fmla="*/ 0 w 1908"/>
                <a:gd name="T23" fmla="*/ 1 h 2685"/>
                <a:gd name="T24" fmla="*/ 0 w 1908"/>
                <a:gd name="T25" fmla="*/ 1 h 2685"/>
                <a:gd name="T26" fmla="*/ 0 w 1908"/>
                <a:gd name="T27" fmla="*/ 1 h 2685"/>
                <a:gd name="T28" fmla="*/ 0 w 1908"/>
                <a:gd name="T29" fmla="*/ 1 h 2685"/>
                <a:gd name="T30" fmla="*/ 0 w 1908"/>
                <a:gd name="T31" fmla="*/ 1 h 2685"/>
                <a:gd name="T32" fmla="*/ 0 w 1908"/>
                <a:gd name="T33" fmla="*/ 1 h 2685"/>
                <a:gd name="T34" fmla="*/ 0 w 1908"/>
                <a:gd name="T35" fmla="*/ 1 h 2685"/>
                <a:gd name="T36" fmla="*/ 0 w 1908"/>
                <a:gd name="T37" fmla="*/ 1 h 2685"/>
                <a:gd name="T38" fmla="*/ 0 w 1908"/>
                <a:gd name="T39" fmla="*/ 1 h 2685"/>
                <a:gd name="T40" fmla="*/ 0 w 1908"/>
                <a:gd name="T41" fmla="*/ 1 h 2685"/>
                <a:gd name="T42" fmla="*/ 0 w 1908"/>
                <a:gd name="T43" fmla="*/ 1 h 2685"/>
                <a:gd name="T44" fmla="*/ 0 w 1908"/>
                <a:gd name="T45" fmla="*/ 1 h 2685"/>
                <a:gd name="T46" fmla="*/ 0 w 1908"/>
                <a:gd name="T47" fmla="*/ 1 h 2685"/>
                <a:gd name="T48" fmla="*/ 0 w 1908"/>
                <a:gd name="T49" fmla="*/ 1 h 2685"/>
                <a:gd name="T50" fmla="*/ 0 w 1908"/>
                <a:gd name="T51" fmla="*/ 1 h 2685"/>
                <a:gd name="T52" fmla="*/ 0 w 1908"/>
                <a:gd name="T53" fmla="*/ 1 h 2685"/>
                <a:gd name="T54" fmla="*/ 0 w 1908"/>
                <a:gd name="T55" fmla="*/ 0 h 2685"/>
                <a:gd name="T56" fmla="*/ 0 w 1908"/>
                <a:gd name="T57" fmla="*/ 0 h 2685"/>
                <a:gd name="T58" fmla="*/ 0 w 1908"/>
                <a:gd name="T59" fmla="*/ 0 h 2685"/>
                <a:gd name="T60" fmla="*/ 0 w 1908"/>
                <a:gd name="T61" fmla="*/ 0 h 2685"/>
                <a:gd name="T62" fmla="*/ 0 w 1908"/>
                <a:gd name="T63" fmla="*/ 0 h 2685"/>
                <a:gd name="T64" fmla="*/ 0 w 1908"/>
                <a:gd name="T65" fmla="*/ 0 h 2685"/>
                <a:gd name="T66" fmla="*/ 0 w 1908"/>
                <a:gd name="T67" fmla="*/ 0 h 2685"/>
                <a:gd name="T68" fmla="*/ 2 w 1908"/>
                <a:gd name="T69" fmla="*/ 0 h 26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08"/>
                <a:gd name="T106" fmla="*/ 0 h 2685"/>
                <a:gd name="T107" fmla="*/ 1908 w 1908"/>
                <a:gd name="T108" fmla="*/ 2685 h 26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08" h="2685">
                  <a:moveTo>
                    <a:pt x="419" y="2685"/>
                  </a:moveTo>
                  <a:lnTo>
                    <a:pt x="5" y="902"/>
                  </a:lnTo>
                  <a:lnTo>
                    <a:pt x="2" y="886"/>
                  </a:lnTo>
                  <a:lnTo>
                    <a:pt x="0" y="872"/>
                  </a:lnTo>
                  <a:lnTo>
                    <a:pt x="0" y="856"/>
                  </a:lnTo>
                  <a:lnTo>
                    <a:pt x="0" y="842"/>
                  </a:lnTo>
                  <a:lnTo>
                    <a:pt x="2" y="827"/>
                  </a:lnTo>
                  <a:lnTo>
                    <a:pt x="4" y="811"/>
                  </a:lnTo>
                  <a:lnTo>
                    <a:pt x="7" y="796"/>
                  </a:lnTo>
                  <a:lnTo>
                    <a:pt x="12" y="781"/>
                  </a:lnTo>
                  <a:lnTo>
                    <a:pt x="17" y="766"/>
                  </a:lnTo>
                  <a:lnTo>
                    <a:pt x="23" y="750"/>
                  </a:lnTo>
                  <a:lnTo>
                    <a:pt x="30" y="736"/>
                  </a:lnTo>
                  <a:lnTo>
                    <a:pt x="37" y="721"/>
                  </a:lnTo>
                  <a:lnTo>
                    <a:pt x="45" y="707"/>
                  </a:lnTo>
                  <a:lnTo>
                    <a:pt x="54" y="693"/>
                  </a:lnTo>
                  <a:lnTo>
                    <a:pt x="64" y="678"/>
                  </a:lnTo>
                  <a:lnTo>
                    <a:pt x="74" y="665"/>
                  </a:lnTo>
                  <a:lnTo>
                    <a:pt x="85" y="651"/>
                  </a:lnTo>
                  <a:lnTo>
                    <a:pt x="96" y="638"/>
                  </a:lnTo>
                  <a:lnTo>
                    <a:pt x="108" y="626"/>
                  </a:lnTo>
                  <a:lnTo>
                    <a:pt x="120" y="613"/>
                  </a:lnTo>
                  <a:lnTo>
                    <a:pt x="133" y="601"/>
                  </a:lnTo>
                  <a:lnTo>
                    <a:pt x="145" y="590"/>
                  </a:lnTo>
                  <a:lnTo>
                    <a:pt x="158" y="579"/>
                  </a:lnTo>
                  <a:lnTo>
                    <a:pt x="172" y="569"/>
                  </a:lnTo>
                  <a:lnTo>
                    <a:pt x="186" y="559"/>
                  </a:lnTo>
                  <a:lnTo>
                    <a:pt x="199" y="549"/>
                  </a:lnTo>
                  <a:lnTo>
                    <a:pt x="214" y="541"/>
                  </a:lnTo>
                  <a:lnTo>
                    <a:pt x="228" y="533"/>
                  </a:lnTo>
                  <a:lnTo>
                    <a:pt x="243" y="526"/>
                  </a:lnTo>
                  <a:lnTo>
                    <a:pt x="257" y="520"/>
                  </a:lnTo>
                  <a:lnTo>
                    <a:pt x="271" y="514"/>
                  </a:lnTo>
                  <a:lnTo>
                    <a:pt x="286" y="509"/>
                  </a:lnTo>
                  <a:lnTo>
                    <a:pt x="1908" y="0"/>
                  </a:lnTo>
                </a:path>
              </a:pathLst>
            </a:custGeom>
            <a:noFill/>
            <a:ln w="11113">
              <a:solidFill>
                <a:srgbClr val="1F1A17"/>
              </a:solidFill>
              <a:prstDash val="solid"/>
              <a:round/>
              <a:headEnd/>
              <a:tailEnd/>
            </a:ln>
          </p:spPr>
          <p:txBody>
            <a:bodyPr/>
            <a:lstStyle/>
            <a:p>
              <a:endParaRPr lang="en-US"/>
            </a:p>
          </p:txBody>
        </p:sp>
        <p:sp>
          <p:nvSpPr>
            <p:cNvPr id="61731" name="Freeform 12"/>
            <p:cNvSpPr>
              <a:spLocks/>
            </p:cNvSpPr>
            <p:nvPr/>
          </p:nvSpPr>
          <p:spPr bwMode="auto">
            <a:xfrm>
              <a:off x="4879" y="1502"/>
              <a:ext cx="171" cy="98"/>
            </a:xfrm>
            <a:custGeom>
              <a:avLst/>
              <a:gdLst>
                <a:gd name="T0" fmla="*/ 0 w 1706"/>
                <a:gd name="T1" fmla="*/ 1 h 982"/>
                <a:gd name="T2" fmla="*/ 1 w 1706"/>
                <a:gd name="T3" fmla="*/ 0 h 982"/>
                <a:gd name="T4" fmla="*/ 1 w 1706"/>
                <a:gd name="T5" fmla="*/ 0 h 982"/>
                <a:gd name="T6" fmla="*/ 1 w 1706"/>
                <a:gd name="T7" fmla="*/ 0 h 982"/>
                <a:gd name="T8" fmla="*/ 1 w 1706"/>
                <a:gd name="T9" fmla="*/ 0 h 982"/>
                <a:gd name="T10" fmla="*/ 1 w 1706"/>
                <a:gd name="T11" fmla="*/ 0 h 982"/>
                <a:gd name="T12" fmla="*/ 1 w 1706"/>
                <a:gd name="T13" fmla="*/ 0 h 982"/>
                <a:gd name="T14" fmla="*/ 1 w 1706"/>
                <a:gd name="T15" fmla="*/ 0 h 982"/>
                <a:gd name="T16" fmla="*/ 1 w 1706"/>
                <a:gd name="T17" fmla="*/ 0 h 982"/>
                <a:gd name="T18" fmla="*/ 1 w 1706"/>
                <a:gd name="T19" fmla="*/ 0 h 982"/>
                <a:gd name="T20" fmla="*/ 1 w 1706"/>
                <a:gd name="T21" fmla="*/ 0 h 982"/>
                <a:gd name="T22" fmla="*/ 1 w 1706"/>
                <a:gd name="T23" fmla="*/ 0 h 982"/>
                <a:gd name="T24" fmla="*/ 1 w 1706"/>
                <a:gd name="T25" fmla="*/ 0 h 982"/>
                <a:gd name="T26" fmla="*/ 1 w 1706"/>
                <a:gd name="T27" fmla="*/ 0 h 982"/>
                <a:gd name="T28" fmla="*/ 1 w 1706"/>
                <a:gd name="T29" fmla="*/ 0 h 982"/>
                <a:gd name="T30" fmla="*/ 2 w 1706"/>
                <a:gd name="T31" fmla="*/ 0 h 982"/>
                <a:gd name="T32" fmla="*/ 2 w 1706"/>
                <a:gd name="T33" fmla="*/ 0 h 982"/>
                <a:gd name="T34" fmla="*/ 2 w 1706"/>
                <a:gd name="T35" fmla="*/ 0 h 982"/>
                <a:gd name="T36" fmla="*/ 2 w 1706"/>
                <a:gd name="T37" fmla="*/ 0 h 982"/>
                <a:gd name="T38" fmla="*/ 2 w 1706"/>
                <a:gd name="T39" fmla="*/ 0 h 982"/>
                <a:gd name="T40" fmla="*/ 2 w 1706"/>
                <a:gd name="T41" fmla="*/ 0 h 982"/>
                <a:gd name="T42" fmla="*/ 2 w 1706"/>
                <a:gd name="T43" fmla="*/ 0 h 982"/>
                <a:gd name="T44" fmla="*/ 2 w 1706"/>
                <a:gd name="T45" fmla="*/ 0 h 982"/>
                <a:gd name="T46" fmla="*/ 2 w 1706"/>
                <a:gd name="T47" fmla="*/ 0 h 982"/>
                <a:gd name="T48" fmla="*/ 2 w 1706"/>
                <a:gd name="T49" fmla="*/ 0 h 982"/>
                <a:gd name="T50" fmla="*/ 2 w 1706"/>
                <a:gd name="T51" fmla="*/ 0 h 982"/>
                <a:gd name="T52" fmla="*/ 2 w 1706"/>
                <a:gd name="T53" fmla="*/ 0 h 982"/>
                <a:gd name="T54" fmla="*/ 2 w 1706"/>
                <a:gd name="T55" fmla="*/ 0 h 982"/>
                <a:gd name="T56" fmla="*/ 2 w 1706"/>
                <a:gd name="T57" fmla="*/ 0 h 982"/>
                <a:gd name="T58" fmla="*/ 2 w 1706"/>
                <a:gd name="T59" fmla="*/ 0 h 9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06"/>
                <a:gd name="T91" fmla="*/ 0 h 982"/>
                <a:gd name="T92" fmla="*/ 1706 w 1706"/>
                <a:gd name="T93" fmla="*/ 982 h 9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06" h="982">
                  <a:moveTo>
                    <a:pt x="0" y="982"/>
                  </a:moveTo>
                  <a:lnTo>
                    <a:pt x="1232" y="55"/>
                  </a:lnTo>
                  <a:lnTo>
                    <a:pt x="1248" y="44"/>
                  </a:lnTo>
                  <a:lnTo>
                    <a:pt x="1263" y="34"/>
                  </a:lnTo>
                  <a:lnTo>
                    <a:pt x="1280" y="26"/>
                  </a:lnTo>
                  <a:lnTo>
                    <a:pt x="1297" y="20"/>
                  </a:lnTo>
                  <a:lnTo>
                    <a:pt x="1314" y="13"/>
                  </a:lnTo>
                  <a:lnTo>
                    <a:pt x="1331" y="8"/>
                  </a:lnTo>
                  <a:lnTo>
                    <a:pt x="1347" y="5"/>
                  </a:lnTo>
                  <a:lnTo>
                    <a:pt x="1364" y="2"/>
                  </a:lnTo>
                  <a:lnTo>
                    <a:pt x="1380" y="0"/>
                  </a:lnTo>
                  <a:lnTo>
                    <a:pt x="1397" y="0"/>
                  </a:lnTo>
                  <a:lnTo>
                    <a:pt x="1411" y="0"/>
                  </a:lnTo>
                  <a:lnTo>
                    <a:pt x="1426" y="0"/>
                  </a:lnTo>
                  <a:lnTo>
                    <a:pt x="1440" y="2"/>
                  </a:lnTo>
                  <a:lnTo>
                    <a:pt x="1452" y="4"/>
                  </a:lnTo>
                  <a:lnTo>
                    <a:pt x="1464" y="6"/>
                  </a:lnTo>
                  <a:lnTo>
                    <a:pt x="1474" y="10"/>
                  </a:lnTo>
                  <a:lnTo>
                    <a:pt x="1631" y="125"/>
                  </a:lnTo>
                  <a:lnTo>
                    <a:pt x="1643" y="135"/>
                  </a:lnTo>
                  <a:lnTo>
                    <a:pt x="1654" y="147"/>
                  </a:lnTo>
                  <a:lnTo>
                    <a:pt x="1665" y="163"/>
                  </a:lnTo>
                  <a:lnTo>
                    <a:pt x="1675" y="179"/>
                  </a:lnTo>
                  <a:lnTo>
                    <a:pt x="1684" y="197"/>
                  </a:lnTo>
                  <a:lnTo>
                    <a:pt x="1691" y="215"/>
                  </a:lnTo>
                  <a:lnTo>
                    <a:pt x="1694" y="224"/>
                  </a:lnTo>
                  <a:lnTo>
                    <a:pt x="1696" y="233"/>
                  </a:lnTo>
                  <a:lnTo>
                    <a:pt x="1697" y="241"/>
                  </a:lnTo>
                  <a:lnTo>
                    <a:pt x="1698" y="250"/>
                  </a:lnTo>
                  <a:lnTo>
                    <a:pt x="1706" y="355"/>
                  </a:lnTo>
                </a:path>
              </a:pathLst>
            </a:custGeom>
            <a:noFill/>
            <a:ln w="11113">
              <a:solidFill>
                <a:srgbClr val="1F1A17"/>
              </a:solidFill>
              <a:prstDash val="solid"/>
              <a:round/>
              <a:headEnd/>
              <a:tailEnd/>
            </a:ln>
          </p:spPr>
          <p:txBody>
            <a:bodyPr/>
            <a:lstStyle/>
            <a:p>
              <a:endParaRPr lang="en-US"/>
            </a:p>
          </p:txBody>
        </p:sp>
        <p:sp>
          <p:nvSpPr>
            <p:cNvPr id="61732" name="Freeform 13"/>
            <p:cNvSpPr>
              <a:spLocks/>
            </p:cNvSpPr>
            <p:nvPr/>
          </p:nvSpPr>
          <p:spPr bwMode="auto">
            <a:xfrm>
              <a:off x="4895" y="1512"/>
              <a:ext cx="148" cy="100"/>
            </a:xfrm>
            <a:custGeom>
              <a:avLst/>
              <a:gdLst>
                <a:gd name="T0" fmla="*/ 0 w 1480"/>
                <a:gd name="T1" fmla="*/ 1 h 1001"/>
                <a:gd name="T2" fmla="*/ 1 w 1480"/>
                <a:gd name="T3" fmla="*/ 0 h 1001"/>
                <a:gd name="T4" fmla="*/ 1 w 1480"/>
                <a:gd name="T5" fmla="*/ 0 h 1001"/>
                <a:gd name="T6" fmla="*/ 1 w 1480"/>
                <a:gd name="T7" fmla="*/ 0 h 1001"/>
                <a:gd name="T8" fmla="*/ 1 w 1480"/>
                <a:gd name="T9" fmla="*/ 0 h 1001"/>
                <a:gd name="T10" fmla="*/ 1 w 1480"/>
                <a:gd name="T11" fmla="*/ 0 h 1001"/>
                <a:gd name="T12" fmla="*/ 1 w 1480"/>
                <a:gd name="T13" fmla="*/ 0 h 1001"/>
                <a:gd name="T14" fmla="*/ 1 w 1480"/>
                <a:gd name="T15" fmla="*/ 0 h 1001"/>
                <a:gd name="T16" fmla="*/ 1 w 1480"/>
                <a:gd name="T17" fmla="*/ 0 h 1001"/>
                <a:gd name="T18" fmla="*/ 1 w 1480"/>
                <a:gd name="T19" fmla="*/ 0 h 1001"/>
                <a:gd name="T20" fmla="*/ 1 w 1480"/>
                <a:gd name="T21" fmla="*/ 0 h 1001"/>
                <a:gd name="T22" fmla="*/ 1 w 1480"/>
                <a:gd name="T23" fmla="*/ 0 h 1001"/>
                <a:gd name="T24" fmla="*/ 1 w 1480"/>
                <a:gd name="T25" fmla="*/ 0 h 1001"/>
                <a:gd name="T26" fmla="*/ 1 w 1480"/>
                <a:gd name="T27" fmla="*/ 0 h 1001"/>
                <a:gd name="T28" fmla="*/ 1 w 1480"/>
                <a:gd name="T29" fmla="*/ 0 h 1001"/>
                <a:gd name="T30" fmla="*/ 1 w 1480"/>
                <a:gd name="T31" fmla="*/ 0 h 1001"/>
                <a:gd name="T32" fmla="*/ 1 w 1480"/>
                <a:gd name="T33" fmla="*/ 0 h 1001"/>
                <a:gd name="T34" fmla="*/ 1 w 1480"/>
                <a:gd name="T35" fmla="*/ 0 h 10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0"/>
                <a:gd name="T55" fmla="*/ 0 h 1001"/>
                <a:gd name="T56" fmla="*/ 1480 w 1480"/>
                <a:gd name="T57" fmla="*/ 1001 h 10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0" h="1001">
                  <a:moveTo>
                    <a:pt x="0" y="1001"/>
                  </a:moveTo>
                  <a:lnTo>
                    <a:pt x="1204" y="62"/>
                  </a:lnTo>
                  <a:lnTo>
                    <a:pt x="1219" y="52"/>
                  </a:lnTo>
                  <a:lnTo>
                    <a:pt x="1235" y="41"/>
                  </a:lnTo>
                  <a:lnTo>
                    <a:pt x="1251" y="32"/>
                  </a:lnTo>
                  <a:lnTo>
                    <a:pt x="1268" y="23"/>
                  </a:lnTo>
                  <a:lnTo>
                    <a:pt x="1285" y="16"/>
                  </a:lnTo>
                  <a:lnTo>
                    <a:pt x="1303" y="9"/>
                  </a:lnTo>
                  <a:lnTo>
                    <a:pt x="1320" y="5"/>
                  </a:lnTo>
                  <a:lnTo>
                    <a:pt x="1339" y="2"/>
                  </a:lnTo>
                  <a:lnTo>
                    <a:pt x="1356" y="0"/>
                  </a:lnTo>
                  <a:lnTo>
                    <a:pt x="1375" y="0"/>
                  </a:lnTo>
                  <a:lnTo>
                    <a:pt x="1392" y="1"/>
                  </a:lnTo>
                  <a:lnTo>
                    <a:pt x="1411" y="5"/>
                  </a:lnTo>
                  <a:lnTo>
                    <a:pt x="1428" y="10"/>
                  </a:lnTo>
                  <a:lnTo>
                    <a:pt x="1447" y="19"/>
                  </a:lnTo>
                  <a:lnTo>
                    <a:pt x="1464" y="29"/>
                  </a:lnTo>
                  <a:lnTo>
                    <a:pt x="1480" y="40"/>
                  </a:lnTo>
                </a:path>
              </a:pathLst>
            </a:custGeom>
            <a:noFill/>
            <a:ln w="11113">
              <a:solidFill>
                <a:srgbClr val="1F1A17"/>
              </a:solidFill>
              <a:prstDash val="solid"/>
              <a:round/>
              <a:headEnd/>
              <a:tailEnd/>
            </a:ln>
          </p:spPr>
          <p:txBody>
            <a:bodyPr/>
            <a:lstStyle/>
            <a:p>
              <a:endParaRPr lang="en-US"/>
            </a:p>
          </p:txBody>
        </p:sp>
        <p:sp>
          <p:nvSpPr>
            <p:cNvPr id="61733" name="Freeform 14"/>
            <p:cNvSpPr>
              <a:spLocks/>
            </p:cNvSpPr>
            <p:nvPr/>
          </p:nvSpPr>
          <p:spPr bwMode="auto">
            <a:xfrm>
              <a:off x="4869" y="1491"/>
              <a:ext cx="99" cy="42"/>
            </a:xfrm>
            <a:custGeom>
              <a:avLst/>
              <a:gdLst>
                <a:gd name="T0" fmla="*/ 1 w 990"/>
                <a:gd name="T1" fmla="*/ 0 h 420"/>
                <a:gd name="T2" fmla="*/ 1 w 990"/>
                <a:gd name="T3" fmla="*/ 0 h 420"/>
                <a:gd name="T4" fmla="*/ 1 w 990"/>
                <a:gd name="T5" fmla="*/ 0 h 420"/>
                <a:gd name="T6" fmla="*/ 1 w 990"/>
                <a:gd name="T7" fmla="*/ 0 h 420"/>
                <a:gd name="T8" fmla="*/ 1 w 990"/>
                <a:gd name="T9" fmla="*/ 0 h 420"/>
                <a:gd name="T10" fmla="*/ 1 w 990"/>
                <a:gd name="T11" fmla="*/ 0 h 420"/>
                <a:gd name="T12" fmla="*/ 1 w 990"/>
                <a:gd name="T13" fmla="*/ 0 h 420"/>
                <a:gd name="T14" fmla="*/ 1 w 990"/>
                <a:gd name="T15" fmla="*/ 0 h 420"/>
                <a:gd name="T16" fmla="*/ 1 w 990"/>
                <a:gd name="T17" fmla="*/ 0 h 420"/>
                <a:gd name="T18" fmla="*/ 0 w 990"/>
                <a:gd name="T19" fmla="*/ 0 h 420"/>
                <a:gd name="T20" fmla="*/ 0 w 990"/>
                <a:gd name="T21" fmla="*/ 0 h 420"/>
                <a:gd name="T22" fmla="*/ 0 w 990"/>
                <a:gd name="T23" fmla="*/ 0 h 420"/>
                <a:gd name="T24" fmla="*/ 0 w 990"/>
                <a:gd name="T25" fmla="*/ 0 h 420"/>
                <a:gd name="T26" fmla="*/ 0 w 990"/>
                <a:gd name="T27" fmla="*/ 0 h 420"/>
                <a:gd name="T28" fmla="*/ 0 w 990"/>
                <a:gd name="T29" fmla="*/ 0 h 420"/>
                <a:gd name="T30" fmla="*/ 0 w 990"/>
                <a:gd name="T31" fmla="*/ 0 h 420"/>
                <a:gd name="T32" fmla="*/ 0 w 990"/>
                <a:gd name="T33" fmla="*/ 0 h 4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0"/>
                <a:gd name="T52" fmla="*/ 0 h 420"/>
                <a:gd name="T53" fmla="*/ 990 w 990"/>
                <a:gd name="T54" fmla="*/ 420 h 4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0" h="420">
                  <a:moveTo>
                    <a:pt x="990" y="420"/>
                  </a:moveTo>
                  <a:lnTo>
                    <a:pt x="929" y="391"/>
                  </a:lnTo>
                  <a:lnTo>
                    <a:pt x="869" y="362"/>
                  </a:lnTo>
                  <a:lnTo>
                    <a:pt x="808" y="334"/>
                  </a:lnTo>
                  <a:lnTo>
                    <a:pt x="746" y="305"/>
                  </a:lnTo>
                  <a:lnTo>
                    <a:pt x="685" y="278"/>
                  </a:lnTo>
                  <a:lnTo>
                    <a:pt x="623" y="250"/>
                  </a:lnTo>
                  <a:lnTo>
                    <a:pt x="560" y="223"/>
                  </a:lnTo>
                  <a:lnTo>
                    <a:pt x="498" y="197"/>
                  </a:lnTo>
                  <a:lnTo>
                    <a:pt x="436" y="171"/>
                  </a:lnTo>
                  <a:lnTo>
                    <a:pt x="373" y="145"/>
                  </a:lnTo>
                  <a:lnTo>
                    <a:pt x="310" y="119"/>
                  </a:lnTo>
                  <a:lnTo>
                    <a:pt x="248" y="95"/>
                  </a:lnTo>
                  <a:lnTo>
                    <a:pt x="186" y="70"/>
                  </a:lnTo>
                  <a:lnTo>
                    <a:pt x="123" y="46"/>
                  </a:lnTo>
                  <a:lnTo>
                    <a:pt x="62" y="22"/>
                  </a:lnTo>
                  <a:lnTo>
                    <a:pt x="0" y="0"/>
                  </a:lnTo>
                </a:path>
              </a:pathLst>
            </a:custGeom>
            <a:noFill/>
            <a:ln w="11113">
              <a:solidFill>
                <a:srgbClr val="1F1A17"/>
              </a:solidFill>
              <a:prstDash val="solid"/>
              <a:round/>
              <a:headEnd/>
              <a:tailEnd/>
            </a:ln>
          </p:spPr>
          <p:txBody>
            <a:bodyPr/>
            <a:lstStyle/>
            <a:p>
              <a:endParaRPr lang="en-US"/>
            </a:p>
          </p:txBody>
        </p:sp>
        <p:sp>
          <p:nvSpPr>
            <p:cNvPr id="61734" name="Freeform 15"/>
            <p:cNvSpPr>
              <a:spLocks/>
            </p:cNvSpPr>
            <p:nvPr/>
          </p:nvSpPr>
          <p:spPr bwMode="auto">
            <a:xfrm>
              <a:off x="5043" y="1573"/>
              <a:ext cx="42" cy="28"/>
            </a:xfrm>
            <a:custGeom>
              <a:avLst/>
              <a:gdLst>
                <a:gd name="T0" fmla="*/ 0 w 420"/>
                <a:gd name="T1" fmla="*/ 0 h 277"/>
                <a:gd name="T2" fmla="*/ 0 w 420"/>
                <a:gd name="T3" fmla="*/ 0 h 277"/>
                <a:gd name="T4" fmla="*/ 0 w 420"/>
                <a:gd name="T5" fmla="*/ 0 h 277"/>
                <a:gd name="T6" fmla="*/ 0 w 420"/>
                <a:gd name="T7" fmla="*/ 0 h 277"/>
                <a:gd name="T8" fmla="*/ 0 w 420"/>
                <a:gd name="T9" fmla="*/ 0 h 277"/>
                <a:gd name="T10" fmla="*/ 0 w 420"/>
                <a:gd name="T11" fmla="*/ 0 h 277"/>
                <a:gd name="T12" fmla="*/ 0 w 420"/>
                <a:gd name="T13" fmla="*/ 0 h 277"/>
                <a:gd name="T14" fmla="*/ 0 w 420"/>
                <a:gd name="T15" fmla="*/ 0 h 277"/>
                <a:gd name="T16" fmla="*/ 0 w 420"/>
                <a:gd name="T17" fmla="*/ 0 h 2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0"/>
                <a:gd name="T28" fmla="*/ 0 h 277"/>
                <a:gd name="T29" fmla="*/ 420 w 420"/>
                <a:gd name="T30" fmla="*/ 277 h 2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0" h="277">
                  <a:moveTo>
                    <a:pt x="420" y="277"/>
                  </a:moveTo>
                  <a:lnTo>
                    <a:pt x="368" y="241"/>
                  </a:lnTo>
                  <a:lnTo>
                    <a:pt x="315" y="206"/>
                  </a:lnTo>
                  <a:lnTo>
                    <a:pt x="263" y="171"/>
                  </a:lnTo>
                  <a:lnTo>
                    <a:pt x="210" y="136"/>
                  </a:lnTo>
                  <a:lnTo>
                    <a:pt x="158" y="101"/>
                  </a:lnTo>
                  <a:lnTo>
                    <a:pt x="105" y="67"/>
                  </a:lnTo>
                  <a:lnTo>
                    <a:pt x="53" y="33"/>
                  </a:lnTo>
                  <a:lnTo>
                    <a:pt x="0" y="0"/>
                  </a:lnTo>
                </a:path>
              </a:pathLst>
            </a:custGeom>
            <a:noFill/>
            <a:ln w="11113">
              <a:solidFill>
                <a:srgbClr val="1F1A17"/>
              </a:solidFill>
              <a:prstDash val="solid"/>
              <a:round/>
              <a:headEnd/>
              <a:tailEnd/>
            </a:ln>
          </p:spPr>
          <p:txBody>
            <a:bodyPr/>
            <a:lstStyle/>
            <a:p>
              <a:endParaRPr lang="en-US"/>
            </a:p>
          </p:txBody>
        </p:sp>
        <p:sp>
          <p:nvSpPr>
            <p:cNvPr id="61735" name="Freeform 16"/>
            <p:cNvSpPr>
              <a:spLocks/>
            </p:cNvSpPr>
            <p:nvPr/>
          </p:nvSpPr>
          <p:spPr bwMode="auto">
            <a:xfrm>
              <a:off x="4624" y="1489"/>
              <a:ext cx="170" cy="39"/>
            </a:xfrm>
            <a:custGeom>
              <a:avLst/>
              <a:gdLst>
                <a:gd name="T0" fmla="*/ 2 w 1697"/>
                <a:gd name="T1" fmla="*/ 0 h 391"/>
                <a:gd name="T2" fmla="*/ 2 w 1697"/>
                <a:gd name="T3" fmla="*/ 0 h 391"/>
                <a:gd name="T4" fmla="*/ 2 w 1697"/>
                <a:gd name="T5" fmla="*/ 0 h 391"/>
                <a:gd name="T6" fmla="*/ 2 w 1697"/>
                <a:gd name="T7" fmla="*/ 0 h 391"/>
                <a:gd name="T8" fmla="*/ 2 w 1697"/>
                <a:gd name="T9" fmla="*/ 0 h 391"/>
                <a:gd name="T10" fmla="*/ 1 w 1697"/>
                <a:gd name="T11" fmla="*/ 0 h 391"/>
                <a:gd name="T12" fmla="*/ 1 w 1697"/>
                <a:gd name="T13" fmla="*/ 0 h 391"/>
                <a:gd name="T14" fmla="*/ 1 w 1697"/>
                <a:gd name="T15" fmla="*/ 0 h 391"/>
                <a:gd name="T16" fmla="*/ 1 w 1697"/>
                <a:gd name="T17" fmla="*/ 0 h 391"/>
                <a:gd name="T18" fmla="*/ 1 w 1697"/>
                <a:gd name="T19" fmla="*/ 0 h 391"/>
                <a:gd name="T20" fmla="*/ 1 w 1697"/>
                <a:gd name="T21" fmla="*/ 0 h 391"/>
                <a:gd name="T22" fmla="*/ 1 w 1697"/>
                <a:gd name="T23" fmla="*/ 0 h 391"/>
                <a:gd name="T24" fmla="*/ 1 w 1697"/>
                <a:gd name="T25" fmla="*/ 0 h 391"/>
                <a:gd name="T26" fmla="*/ 0 w 1697"/>
                <a:gd name="T27" fmla="*/ 0 h 391"/>
                <a:gd name="T28" fmla="*/ 0 w 1697"/>
                <a:gd name="T29" fmla="*/ 0 h 391"/>
                <a:gd name="T30" fmla="*/ 0 w 1697"/>
                <a:gd name="T31" fmla="*/ 0 h 391"/>
                <a:gd name="T32" fmla="*/ 0 w 1697"/>
                <a:gd name="T33" fmla="*/ 0 h 3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97"/>
                <a:gd name="T52" fmla="*/ 0 h 391"/>
                <a:gd name="T53" fmla="*/ 1697 w 1697"/>
                <a:gd name="T54" fmla="*/ 391 h 3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97" h="391">
                  <a:moveTo>
                    <a:pt x="1697" y="0"/>
                  </a:moveTo>
                  <a:lnTo>
                    <a:pt x="1657" y="5"/>
                  </a:lnTo>
                  <a:lnTo>
                    <a:pt x="1604" y="15"/>
                  </a:lnTo>
                  <a:lnTo>
                    <a:pt x="1539" y="27"/>
                  </a:lnTo>
                  <a:lnTo>
                    <a:pt x="1464" y="42"/>
                  </a:lnTo>
                  <a:lnTo>
                    <a:pt x="1379" y="62"/>
                  </a:lnTo>
                  <a:lnTo>
                    <a:pt x="1283" y="83"/>
                  </a:lnTo>
                  <a:lnTo>
                    <a:pt x="1179" y="107"/>
                  </a:lnTo>
                  <a:lnTo>
                    <a:pt x="1068" y="133"/>
                  </a:lnTo>
                  <a:lnTo>
                    <a:pt x="950" y="161"/>
                  </a:lnTo>
                  <a:lnTo>
                    <a:pt x="827" y="191"/>
                  </a:lnTo>
                  <a:lnTo>
                    <a:pt x="697" y="223"/>
                  </a:lnTo>
                  <a:lnTo>
                    <a:pt x="563" y="255"/>
                  </a:lnTo>
                  <a:lnTo>
                    <a:pt x="426" y="289"/>
                  </a:lnTo>
                  <a:lnTo>
                    <a:pt x="286" y="323"/>
                  </a:lnTo>
                  <a:lnTo>
                    <a:pt x="144" y="357"/>
                  </a:lnTo>
                  <a:lnTo>
                    <a:pt x="0" y="391"/>
                  </a:lnTo>
                </a:path>
              </a:pathLst>
            </a:custGeom>
            <a:noFill/>
            <a:ln w="11113">
              <a:solidFill>
                <a:srgbClr val="1F1A17"/>
              </a:solidFill>
              <a:prstDash val="solid"/>
              <a:round/>
              <a:headEnd/>
              <a:tailEnd/>
            </a:ln>
          </p:spPr>
          <p:txBody>
            <a:bodyPr/>
            <a:lstStyle/>
            <a:p>
              <a:endParaRPr lang="en-US"/>
            </a:p>
          </p:txBody>
        </p:sp>
        <p:sp>
          <p:nvSpPr>
            <p:cNvPr id="61736" name="Freeform 17"/>
            <p:cNvSpPr>
              <a:spLocks/>
            </p:cNvSpPr>
            <p:nvPr/>
          </p:nvSpPr>
          <p:spPr bwMode="auto">
            <a:xfrm>
              <a:off x="4434" y="1570"/>
              <a:ext cx="13" cy="3"/>
            </a:xfrm>
            <a:custGeom>
              <a:avLst/>
              <a:gdLst>
                <a:gd name="T0" fmla="*/ 0 w 124"/>
                <a:gd name="T1" fmla="*/ 0 h 32"/>
                <a:gd name="T2" fmla="*/ 0 w 124"/>
                <a:gd name="T3" fmla="*/ 0 h 32"/>
                <a:gd name="T4" fmla="*/ 0 w 124"/>
                <a:gd name="T5" fmla="*/ 0 h 32"/>
                <a:gd name="T6" fmla="*/ 0 w 124"/>
                <a:gd name="T7" fmla="*/ 0 h 32"/>
                <a:gd name="T8" fmla="*/ 0 w 124"/>
                <a:gd name="T9" fmla="*/ 0 h 32"/>
                <a:gd name="T10" fmla="*/ 0 w 124"/>
                <a:gd name="T11" fmla="*/ 0 h 32"/>
                <a:gd name="T12" fmla="*/ 0 60000 65536"/>
                <a:gd name="T13" fmla="*/ 0 60000 65536"/>
                <a:gd name="T14" fmla="*/ 0 60000 65536"/>
                <a:gd name="T15" fmla="*/ 0 60000 65536"/>
                <a:gd name="T16" fmla="*/ 0 60000 65536"/>
                <a:gd name="T17" fmla="*/ 0 60000 65536"/>
                <a:gd name="T18" fmla="*/ 0 w 124"/>
                <a:gd name="T19" fmla="*/ 0 h 32"/>
                <a:gd name="T20" fmla="*/ 124 w 124"/>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24" h="32">
                  <a:moveTo>
                    <a:pt x="124" y="0"/>
                  </a:moveTo>
                  <a:lnTo>
                    <a:pt x="93" y="8"/>
                  </a:lnTo>
                  <a:lnTo>
                    <a:pt x="63" y="16"/>
                  </a:lnTo>
                  <a:lnTo>
                    <a:pt x="31" y="24"/>
                  </a:lnTo>
                  <a:lnTo>
                    <a:pt x="0" y="32"/>
                  </a:lnTo>
                  <a:lnTo>
                    <a:pt x="124" y="0"/>
                  </a:lnTo>
                  <a:close/>
                </a:path>
              </a:pathLst>
            </a:custGeom>
            <a:noFill/>
            <a:ln w="11113">
              <a:solidFill>
                <a:srgbClr val="1F1A17"/>
              </a:solidFill>
              <a:prstDash val="solid"/>
              <a:round/>
              <a:headEnd/>
              <a:tailEnd/>
            </a:ln>
          </p:spPr>
          <p:txBody>
            <a:bodyPr/>
            <a:lstStyle/>
            <a:p>
              <a:endParaRPr lang="en-US"/>
            </a:p>
          </p:txBody>
        </p:sp>
        <p:sp>
          <p:nvSpPr>
            <p:cNvPr id="61737" name="Freeform 18"/>
            <p:cNvSpPr>
              <a:spLocks/>
            </p:cNvSpPr>
            <p:nvPr/>
          </p:nvSpPr>
          <p:spPr bwMode="auto">
            <a:xfrm>
              <a:off x="4091" y="1632"/>
              <a:ext cx="122" cy="36"/>
            </a:xfrm>
            <a:custGeom>
              <a:avLst/>
              <a:gdLst>
                <a:gd name="T0" fmla="*/ 1 w 1225"/>
                <a:gd name="T1" fmla="*/ 0 h 367"/>
                <a:gd name="T2" fmla="*/ 1 w 1225"/>
                <a:gd name="T3" fmla="*/ 0 h 367"/>
                <a:gd name="T4" fmla="*/ 1 w 1225"/>
                <a:gd name="T5" fmla="*/ 0 h 367"/>
                <a:gd name="T6" fmla="*/ 1 w 1225"/>
                <a:gd name="T7" fmla="*/ 0 h 367"/>
                <a:gd name="T8" fmla="*/ 1 w 1225"/>
                <a:gd name="T9" fmla="*/ 0 h 367"/>
                <a:gd name="T10" fmla="*/ 1 w 1225"/>
                <a:gd name="T11" fmla="*/ 0 h 367"/>
                <a:gd name="T12" fmla="*/ 1 w 1225"/>
                <a:gd name="T13" fmla="*/ 0 h 367"/>
                <a:gd name="T14" fmla="*/ 1 w 1225"/>
                <a:gd name="T15" fmla="*/ 0 h 367"/>
                <a:gd name="T16" fmla="*/ 1 w 1225"/>
                <a:gd name="T17" fmla="*/ 0 h 367"/>
                <a:gd name="T18" fmla="*/ 0 w 1225"/>
                <a:gd name="T19" fmla="*/ 0 h 367"/>
                <a:gd name="T20" fmla="*/ 0 w 1225"/>
                <a:gd name="T21" fmla="*/ 0 h 367"/>
                <a:gd name="T22" fmla="*/ 0 w 1225"/>
                <a:gd name="T23" fmla="*/ 0 h 367"/>
                <a:gd name="T24" fmla="*/ 0 w 1225"/>
                <a:gd name="T25" fmla="*/ 0 h 367"/>
                <a:gd name="T26" fmla="*/ 0 w 1225"/>
                <a:gd name="T27" fmla="*/ 0 h 367"/>
                <a:gd name="T28" fmla="*/ 0 w 1225"/>
                <a:gd name="T29" fmla="*/ 0 h 367"/>
                <a:gd name="T30" fmla="*/ 0 w 1225"/>
                <a:gd name="T31" fmla="*/ 0 h 367"/>
                <a:gd name="T32" fmla="*/ 0 w 1225"/>
                <a:gd name="T33" fmla="*/ 0 h 3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5"/>
                <a:gd name="T52" fmla="*/ 0 h 367"/>
                <a:gd name="T53" fmla="*/ 1225 w 1225"/>
                <a:gd name="T54" fmla="*/ 367 h 3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5" h="367">
                  <a:moveTo>
                    <a:pt x="1225" y="0"/>
                  </a:moveTo>
                  <a:lnTo>
                    <a:pt x="1150" y="21"/>
                  </a:lnTo>
                  <a:lnTo>
                    <a:pt x="1075" y="42"/>
                  </a:lnTo>
                  <a:lnTo>
                    <a:pt x="999" y="64"/>
                  </a:lnTo>
                  <a:lnTo>
                    <a:pt x="924" y="87"/>
                  </a:lnTo>
                  <a:lnTo>
                    <a:pt x="847" y="109"/>
                  </a:lnTo>
                  <a:lnTo>
                    <a:pt x="771" y="132"/>
                  </a:lnTo>
                  <a:lnTo>
                    <a:pt x="694" y="156"/>
                  </a:lnTo>
                  <a:lnTo>
                    <a:pt x="617" y="178"/>
                  </a:lnTo>
                  <a:lnTo>
                    <a:pt x="540" y="202"/>
                  </a:lnTo>
                  <a:lnTo>
                    <a:pt x="463" y="226"/>
                  </a:lnTo>
                  <a:lnTo>
                    <a:pt x="385" y="249"/>
                  </a:lnTo>
                  <a:lnTo>
                    <a:pt x="308" y="273"/>
                  </a:lnTo>
                  <a:lnTo>
                    <a:pt x="231" y="297"/>
                  </a:lnTo>
                  <a:lnTo>
                    <a:pt x="154" y="321"/>
                  </a:lnTo>
                  <a:lnTo>
                    <a:pt x="77" y="343"/>
                  </a:lnTo>
                  <a:lnTo>
                    <a:pt x="0" y="367"/>
                  </a:lnTo>
                </a:path>
              </a:pathLst>
            </a:custGeom>
            <a:noFill/>
            <a:ln w="11113">
              <a:solidFill>
                <a:srgbClr val="1F1A17"/>
              </a:solidFill>
              <a:prstDash val="solid"/>
              <a:round/>
              <a:headEnd/>
              <a:tailEnd/>
            </a:ln>
          </p:spPr>
          <p:txBody>
            <a:bodyPr/>
            <a:lstStyle/>
            <a:p>
              <a:endParaRPr lang="en-US"/>
            </a:p>
          </p:txBody>
        </p:sp>
        <p:sp>
          <p:nvSpPr>
            <p:cNvPr id="61738" name="Line 19"/>
            <p:cNvSpPr>
              <a:spLocks noChangeShapeType="1"/>
            </p:cNvSpPr>
            <p:nvPr/>
          </p:nvSpPr>
          <p:spPr bwMode="auto">
            <a:xfrm flipV="1">
              <a:off x="4099" y="1564"/>
              <a:ext cx="140" cy="42"/>
            </a:xfrm>
            <a:prstGeom prst="line">
              <a:avLst/>
            </a:prstGeom>
            <a:noFill/>
            <a:ln w="11113">
              <a:solidFill>
                <a:srgbClr val="1F1A17"/>
              </a:solidFill>
              <a:round/>
              <a:headEnd/>
              <a:tailEnd/>
            </a:ln>
          </p:spPr>
          <p:txBody>
            <a:bodyPr/>
            <a:lstStyle/>
            <a:p>
              <a:endParaRPr lang="en-US"/>
            </a:p>
          </p:txBody>
        </p:sp>
        <p:sp>
          <p:nvSpPr>
            <p:cNvPr id="61739" name="Line 20"/>
            <p:cNvSpPr>
              <a:spLocks noChangeShapeType="1"/>
            </p:cNvSpPr>
            <p:nvPr/>
          </p:nvSpPr>
          <p:spPr bwMode="auto">
            <a:xfrm flipV="1">
              <a:off x="4432" y="1497"/>
              <a:ext cx="34" cy="10"/>
            </a:xfrm>
            <a:prstGeom prst="line">
              <a:avLst/>
            </a:prstGeom>
            <a:noFill/>
            <a:ln w="11113">
              <a:solidFill>
                <a:srgbClr val="1F1A17"/>
              </a:solidFill>
              <a:round/>
              <a:headEnd/>
              <a:tailEnd/>
            </a:ln>
          </p:spPr>
          <p:txBody>
            <a:bodyPr/>
            <a:lstStyle/>
            <a:p>
              <a:endParaRPr lang="en-US"/>
            </a:p>
          </p:txBody>
        </p:sp>
        <p:sp>
          <p:nvSpPr>
            <p:cNvPr id="61740" name="Line 21"/>
            <p:cNvSpPr>
              <a:spLocks noChangeShapeType="1"/>
            </p:cNvSpPr>
            <p:nvPr/>
          </p:nvSpPr>
          <p:spPr bwMode="auto">
            <a:xfrm flipV="1">
              <a:off x="4623" y="1420"/>
              <a:ext cx="105" cy="31"/>
            </a:xfrm>
            <a:prstGeom prst="line">
              <a:avLst/>
            </a:prstGeom>
            <a:noFill/>
            <a:ln w="11113">
              <a:solidFill>
                <a:srgbClr val="1F1A17"/>
              </a:solidFill>
              <a:round/>
              <a:headEnd/>
              <a:tailEnd/>
            </a:ln>
          </p:spPr>
          <p:txBody>
            <a:bodyPr/>
            <a:lstStyle/>
            <a:p>
              <a:endParaRPr lang="en-US"/>
            </a:p>
          </p:txBody>
        </p:sp>
        <p:sp>
          <p:nvSpPr>
            <p:cNvPr id="61741" name="Line 22"/>
            <p:cNvSpPr>
              <a:spLocks noChangeShapeType="1"/>
            </p:cNvSpPr>
            <p:nvPr/>
          </p:nvSpPr>
          <p:spPr bwMode="auto">
            <a:xfrm flipV="1">
              <a:off x="4432" y="1520"/>
              <a:ext cx="34" cy="10"/>
            </a:xfrm>
            <a:prstGeom prst="line">
              <a:avLst/>
            </a:prstGeom>
            <a:noFill/>
            <a:ln w="11113">
              <a:solidFill>
                <a:srgbClr val="1F1A17"/>
              </a:solidFill>
              <a:round/>
              <a:headEnd/>
              <a:tailEnd/>
            </a:ln>
          </p:spPr>
          <p:txBody>
            <a:bodyPr/>
            <a:lstStyle/>
            <a:p>
              <a:endParaRPr lang="en-US"/>
            </a:p>
          </p:txBody>
        </p:sp>
        <p:sp>
          <p:nvSpPr>
            <p:cNvPr id="61742" name="Line 23"/>
            <p:cNvSpPr>
              <a:spLocks noChangeShapeType="1"/>
            </p:cNvSpPr>
            <p:nvPr/>
          </p:nvSpPr>
          <p:spPr bwMode="auto">
            <a:xfrm flipV="1">
              <a:off x="4433" y="1535"/>
              <a:ext cx="33" cy="10"/>
            </a:xfrm>
            <a:prstGeom prst="line">
              <a:avLst/>
            </a:prstGeom>
            <a:noFill/>
            <a:ln w="11113">
              <a:solidFill>
                <a:srgbClr val="1F1A17"/>
              </a:solidFill>
              <a:round/>
              <a:headEnd/>
              <a:tailEnd/>
            </a:ln>
          </p:spPr>
          <p:txBody>
            <a:bodyPr/>
            <a:lstStyle/>
            <a:p>
              <a:endParaRPr lang="en-US"/>
            </a:p>
          </p:txBody>
        </p:sp>
        <p:sp>
          <p:nvSpPr>
            <p:cNvPr id="61743" name="Line 24"/>
            <p:cNvSpPr>
              <a:spLocks noChangeShapeType="1"/>
            </p:cNvSpPr>
            <p:nvPr/>
          </p:nvSpPr>
          <p:spPr bwMode="auto">
            <a:xfrm flipV="1">
              <a:off x="4096" y="1542"/>
              <a:ext cx="140" cy="40"/>
            </a:xfrm>
            <a:prstGeom prst="line">
              <a:avLst/>
            </a:prstGeom>
            <a:noFill/>
            <a:ln w="11113">
              <a:solidFill>
                <a:srgbClr val="1F1A17"/>
              </a:solidFill>
              <a:round/>
              <a:headEnd/>
              <a:tailEnd/>
            </a:ln>
          </p:spPr>
          <p:txBody>
            <a:bodyPr/>
            <a:lstStyle/>
            <a:p>
              <a:endParaRPr lang="en-US"/>
            </a:p>
          </p:txBody>
        </p:sp>
        <p:sp>
          <p:nvSpPr>
            <p:cNvPr id="61744" name="Line 25"/>
            <p:cNvSpPr>
              <a:spLocks noChangeShapeType="1"/>
            </p:cNvSpPr>
            <p:nvPr/>
          </p:nvSpPr>
          <p:spPr bwMode="auto">
            <a:xfrm flipV="1">
              <a:off x="4431" y="1476"/>
              <a:ext cx="35" cy="10"/>
            </a:xfrm>
            <a:prstGeom prst="line">
              <a:avLst/>
            </a:prstGeom>
            <a:noFill/>
            <a:ln w="11113">
              <a:solidFill>
                <a:srgbClr val="1F1A17"/>
              </a:solidFill>
              <a:round/>
              <a:headEnd/>
              <a:tailEnd/>
            </a:ln>
          </p:spPr>
          <p:txBody>
            <a:bodyPr/>
            <a:lstStyle/>
            <a:p>
              <a:endParaRPr lang="en-US"/>
            </a:p>
          </p:txBody>
        </p:sp>
        <p:sp>
          <p:nvSpPr>
            <p:cNvPr id="61745" name="Freeform 26"/>
            <p:cNvSpPr>
              <a:spLocks/>
            </p:cNvSpPr>
            <p:nvPr/>
          </p:nvSpPr>
          <p:spPr bwMode="auto">
            <a:xfrm>
              <a:off x="4623" y="1405"/>
              <a:ext cx="128" cy="92"/>
            </a:xfrm>
            <a:custGeom>
              <a:avLst/>
              <a:gdLst>
                <a:gd name="T0" fmla="*/ 0 w 1287"/>
                <a:gd name="T1" fmla="*/ 0 h 912"/>
                <a:gd name="T2" fmla="*/ 1 w 1287"/>
                <a:gd name="T3" fmla="*/ 0 h 912"/>
                <a:gd name="T4" fmla="*/ 1 w 1287"/>
                <a:gd name="T5" fmla="*/ 0 h 912"/>
                <a:gd name="T6" fmla="*/ 1 w 1287"/>
                <a:gd name="T7" fmla="*/ 1 h 912"/>
                <a:gd name="T8" fmla="*/ 0 60000 65536"/>
                <a:gd name="T9" fmla="*/ 0 60000 65536"/>
                <a:gd name="T10" fmla="*/ 0 60000 65536"/>
                <a:gd name="T11" fmla="*/ 0 60000 65536"/>
                <a:gd name="T12" fmla="*/ 0 w 1287"/>
                <a:gd name="T13" fmla="*/ 0 h 912"/>
                <a:gd name="T14" fmla="*/ 1287 w 1287"/>
                <a:gd name="T15" fmla="*/ 912 h 912"/>
              </a:gdLst>
              <a:ahLst/>
              <a:cxnLst>
                <a:cxn ang="T8">
                  <a:pos x="T0" y="T1"/>
                </a:cxn>
                <a:cxn ang="T9">
                  <a:pos x="T2" y="T3"/>
                </a:cxn>
                <a:cxn ang="T10">
                  <a:pos x="T4" y="T5"/>
                </a:cxn>
                <a:cxn ang="T11">
                  <a:pos x="T6" y="T7"/>
                </a:cxn>
              </a:cxnLst>
              <a:rect l="T12" t="T13" r="T14" b="T15"/>
              <a:pathLst>
                <a:path w="1287" h="912">
                  <a:moveTo>
                    <a:pt x="0" y="246"/>
                  </a:moveTo>
                  <a:lnTo>
                    <a:pt x="855" y="0"/>
                  </a:lnTo>
                  <a:lnTo>
                    <a:pt x="1257" y="263"/>
                  </a:lnTo>
                  <a:lnTo>
                    <a:pt x="1287" y="912"/>
                  </a:lnTo>
                </a:path>
              </a:pathLst>
            </a:custGeom>
            <a:noFill/>
            <a:ln w="11113">
              <a:solidFill>
                <a:srgbClr val="1F1A17"/>
              </a:solidFill>
              <a:prstDash val="solid"/>
              <a:round/>
              <a:headEnd/>
              <a:tailEnd/>
            </a:ln>
          </p:spPr>
          <p:txBody>
            <a:bodyPr/>
            <a:lstStyle/>
            <a:p>
              <a:endParaRPr lang="en-US"/>
            </a:p>
          </p:txBody>
        </p:sp>
        <p:sp>
          <p:nvSpPr>
            <p:cNvPr id="61746" name="Line 27"/>
            <p:cNvSpPr>
              <a:spLocks noChangeShapeType="1"/>
            </p:cNvSpPr>
            <p:nvPr/>
          </p:nvSpPr>
          <p:spPr bwMode="auto">
            <a:xfrm flipV="1">
              <a:off x="4904" y="1594"/>
              <a:ext cx="57" cy="20"/>
            </a:xfrm>
            <a:prstGeom prst="line">
              <a:avLst/>
            </a:prstGeom>
            <a:noFill/>
            <a:ln w="11113">
              <a:solidFill>
                <a:srgbClr val="1F1A17"/>
              </a:solidFill>
              <a:round/>
              <a:headEnd/>
              <a:tailEnd/>
            </a:ln>
          </p:spPr>
          <p:txBody>
            <a:bodyPr/>
            <a:lstStyle/>
            <a:p>
              <a:endParaRPr lang="en-US"/>
            </a:p>
          </p:txBody>
        </p:sp>
        <p:sp>
          <p:nvSpPr>
            <p:cNvPr id="61747" name="Freeform 28"/>
            <p:cNvSpPr>
              <a:spLocks/>
            </p:cNvSpPr>
            <p:nvPr/>
          </p:nvSpPr>
          <p:spPr bwMode="auto">
            <a:xfrm>
              <a:off x="4999" y="1572"/>
              <a:ext cx="51" cy="9"/>
            </a:xfrm>
            <a:custGeom>
              <a:avLst/>
              <a:gdLst>
                <a:gd name="T0" fmla="*/ 0 w 506"/>
                <a:gd name="T1" fmla="*/ 0 h 94"/>
                <a:gd name="T2" fmla="*/ 0 w 506"/>
                <a:gd name="T3" fmla="*/ 0 h 94"/>
                <a:gd name="T4" fmla="*/ 0 w 506"/>
                <a:gd name="T5" fmla="*/ 0 h 94"/>
                <a:gd name="T6" fmla="*/ 0 w 506"/>
                <a:gd name="T7" fmla="*/ 0 h 94"/>
                <a:gd name="T8" fmla="*/ 0 w 506"/>
                <a:gd name="T9" fmla="*/ 0 h 94"/>
                <a:gd name="T10" fmla="*/ 0 w 506"/>
                <a:gd name="T11" fmla="*/ 0 h 94"/>
                <a:gd name="T12" fmla="*/ 0 w 506"/>
                <a:gd name="T13" fmla="*/ 0 h 94"/>
                <a:gd name="T14" fmla="*/ 0 w 506"/>
                <a:gd name="T15" fmla="*/ 0 h 94"/>
                <a:gd name="T16" fmla="*/ 0 w 506"/>
                <a:gd name="T17" fmla="*/ 0 h 94"/>
                <a:gd name="T18" fmla="*/ 0 w 506"/>
                <a:gd name="T19" fmla="*/ 0 h 94"/>
                <a:gd name="T20" fmla="*/ 0 w 506"/>
                <a:gd name="T21" fmla="*/ 0 h 94"/>
                <a:gd name="T22" fmla="*/ 0 w 506"/>
                <a:gd name="T23" fmla="*/ 0 h 94"/>
                <a:gd name="T24" fmla="*/ 0 w 506"/>
                <a:gd name="T25" fmla="*/ 0 h 94"/>
                <a:gd name="T26" fmla="*/ 0 w 506"/>
                <a:gd name="T27" fmla="*/ 0 h 94"/>
                <a:gd name="T28" fmla="*/ 0 w 506"/>
                <a:gd name="T29" fmla="*/ 0 h 94"/>
                <a:gd name="T30" fmla="*/ 0 w 506"/>
                <a:gd name="T31" fmla="*/ 0 h 94"/>
                <a:gd name="T32" fmla="*/ 0 w 506"/>
                <a:gd name="T33" fmla="*/ 0 h 94"/>
                <a:gd name="T34" fmla="*/ 0 w 506"/>
                <a:gd name="T35" fmla="*/ 0 h 94"/>
                <a:gd name="T36" fmla="*/ 0 w 506"/>
                <a:gd name="T37" fmla="*/ 0 h 94"/>
                <a:gd name="T38" fmla="*/ 1 w 506"/>
                <a:gd name="T39" fmla="*/ 0 h 94"/>
                <a:gd name="T40" fmla="*/ 1 w 506"/>
                <a:gd name="T41" fmla="*/ 0 h 94"/>
                <a:gd name="T42" fmla="*/ 1 w 506"/>
                <a:gd name="T43" fmla="*/ 0 h 94"/>
                <a:gd name="T44" fmla="*/ 1 w 506"/>
                <a:gd name="T45" fmla="*/ 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6"/>
                <a:gd name="T70" fmla="*/ 0 h 94"/>
                <a:gd name="T71" fmla="*/ 506 w 506"/>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6" h="94">
                  <a:moveTo>
                    <a:pt x="0" y="94"/>
                  </a:moveTo>
                  <a:lnTo>
                    <a:pt x="66" y="71"/>
                  </a:lnTo>
                  <a:lnTo>
                    <a:pt x="129" y="46"/>
                  </a:lnTo>
                  <a:lnTo>
                    <a:pt x="160" y="36"/>
                  </a:lnTo>
                  <a:lnTo>
                    <a:pt x="191" y="25"/>
                  </a:lnTo>
                  <a:lnTo>
                    <a:pt x="220" y="16"/>
                  </a:lnTo>
                  <a:lnTo>
                    <a:pt x="251" y="9"/>
                  </a:lnTo>
                  <a:lnTo>
                    <a:pt x="267" y="7"/>
                  </a:lnTo>
                  <a:lnTo>
                    <a:pt x="281" y="4"/>
                  </a:lnTo>
                  <a:lnTo>
                    <a:pt x="297" y="2"/>
                  </a:lnTo>
                  <a:lnTo>
                    <a:pt x="312" y="1"/>
                  </a:lnTo>
                  <a:lnTo>
                    <a:pt x="327" y="0"/>
                  </a:lnTo>
                  <a:lnTo>
                    <a:pt x="343" y="0"/>
                  </a:lnTo>
                  <a:lnTo>
                    <a:pt x="358" y="1"/>
                  </a:lnTo>
                  <a:lnTo>
                    <a:pt x="375" y="2"/>
                  </a:lnTo>
                  <a:lnTo>
                    <a:pt x="390" y="4"/>
                  </a:lnTo>
                  <a:lnTo>
                    <a:pt x="407" y="7"/>
                  </a:lnTo>
                  <a:lnTo>
                    <a:pt x="422" y="11"/>
                  </a:lnTo>
                  <a:lnTo>
                    <a:pt x="438" y="15"/>
                  </a:lnTo>
                  <a:lnTo>
                    <a:pt x="455" y="21"/>
                  </a:lnTo>
                  <a:lnTo>
                    <a:pt x="471" y="27"/>
                  </a:lnTo>
                  <a:lnTo>
                    <a:pt x="489" y="35"/>
                  </a:lnTo>
                  <a:lnTo>
                    <a:pt x="506" y="44"/>
                  </a:lnTo>
                </a:path>
              </a:pathLst>
            </a:custGeom>
            <a:noFill/>
            <a:ln w="11113">
              <a:solidFill>
                <a:srgbClr val="1F1A17"/>
              </a:solidFill>
              <a:prstDash val="solid"/>
              <a:round/>
              <a:headEnd/>
              <a:tailEnd/>
            </a:ln>
          </p:spPr>
          <p:txBody>
            <a:bodyPr/>
            <a:lstStyle/>
            <a:p>
              <a:endParaRPr lang="en-US"/>
            </a:p>
          </p:txBody>
        </p:sp>
        <p:sp>
          <p:nvSpPr>
            <p:cNvPr id="61748" name="Freeform 29"/>
            <p:cNvSpPr>
              <a:spLocks/>
            </p:cNvSpPr>
            <p:nvPr/>
          </p:nvSpPr>
          <p:spPr bwMode="auto">
            <a:xfrm>
              <a:off x="5030" y="1523"/>
              <a:ext cx="40" cy="67"/>
            </a:xfrm>
            <a:custGeom>
              <a:avLst/>
              <a:gdLst>
                <a:gd name="T0" fmla="*/ 0 w 396"/>
                <a:gd name="T1" fmla="*/ 0 h 674"/>
                <a:gd name="T2" fmla="*/ 0 w 396"/>
                <a:gd name="T3" fmla="*/ 0 h 674"/>
                <a:gd name="T4" fmla="*/ 0 w 396"/>
                <a:gd name="T5" fmla="*/ 0 h 674"/>
                <a:gd name="T6" fmla="*/ 0 w 396"/>
                <a:gd name="T7" fmla="*/ 0 h 674"/>
                <a:gd name="T8" fmla="*/ 0 w 396"/>
                <a:gd name="T9" fmla="*/ 0 h 674"/>
                <a:gd name="T10" fmla="*/ 0 w 396"/>
                <a:gd name="T11" fmla="*/ 0 h 674"/>
                <a:gd name="T12" fmla="*/ 0 w 396"/>
                <a:gd name="T13" fmla="*/ 0 h 674"/>
                <a:gd name="T14" fmla="*/ 0 w 396"/>
                <a:gd name="T15" fmla="*/ 0 h 674"/>
                <a:gd name="T16" fmla="*/ 0 w 396"/>
                <a:gd name="T17" fmla="*/ 0 h 674"/>
                <a:gd name="T18" fmla="*/ 0 w 396"/>
                <a:gd name="T19" fmla="*/ 0 h 674"/>
                <a:gd name="T20" fmla="*/ 0 w 396"/>
                <a:gd name="T21" fmla="*/ 0 h 674"/>
                <a:gd name="T22" fmla="*/ 0 w 396"/>
                <a:gd name="T23" fmla="*/ 0 h 674"/>
                <a:gd name="T24" fmla="*/ 0 w 396"/>
                <a:gd name="T25" fmla="*/ 0 h 674"/>
                <a:gd name="T26" fmla="*/ 0 w 396"/>
                <a:gd name="T27" fmla="*/ 0 h 674"/>
                <a:gd name="T28" fmla="*/ 0 w 396"/>
                <a:gd name="T29" fmla="*/ 0 h 674"/>
                <a:gd name="T30" fmla="*/ 0 w 396"/>
                <a:gd name="T31" fmla="*/ 0 h 674"/>
                <a:gd name="T32" fmla="*/ 0 w 396"/>
                <a:gd name="T33" fmla="*/ 0 h 674"/>
                <a:gd name="T34" fmla="*/ 0 w 396"/>
                <a:gd name="T35" fmla="*/ 0 h 674"/>
                <a:gd name="T36" fmla="*/ 0 w 396"/>
                <a:gd name="T37" fmla="*/ 0 h 674"/>
                <a:gd name="T38" fmla="*/ 0 w 396"/>
                <a:gd name="T39" fmla="*/ 0 h 674"/>
                <a:gd name="T40" fmla="*/ 0 w 396"/>
                <a:gd name="T41" fmla="*/ 0 h 674"/>
                <a:gd name="T42" fmla="*/ 0 w 396"/>
                <a:gd name="T43" fmla="*/ 0 h 674"/>
                <a:gd name="T44" fmla="*/ 0 w 396"/>
                <a:gd name="T45" fmla="*/ 0 h 674"/>
                <a:gd name="T46" fmla="*/ 0 w 396"/>
                <a:gd name="T47" fmla="*/ 0 h 674"/>
                <a:gd name="T48" fmla="*/ 0 w 396"/>
                <a:gd name="T49" fmla="*/ 0 h 674"/>
                <a:gd name="T50" fmla="*/ 0 w 396"/>
                <a:gd name="T51" fmla="*/ 0 h 674"/>
                <a:gd name="T52" fmla="*/ 0 w 396"/>
                <a:gd name="T53" fmla="*/ 0 h 674"/>
                <a:gd name="T54" fmla="*/ 0 w 396"/>
                <a:gd name="T55" fmla="*/ 0 h 674"/>
                <a:gd name="T56" fmla="*/ 0 w 396"/>
                <a:gd name="T57" fmla="*/ 1 h 674"/>
                <a:gd name="T58" fmla="*/ 0 w 396"/>
                <a:gd name="T59" fmla="*/ 1 h 674"/>
                <a:gd name="T60" fmla="*/ 0 w 396"/>
                <a:gd name="T61" fmla="*/ 1 h 674"/>
                <a:gd name="T62" fmla="*/ 0 w 396"/>
                <a:gd name="T63" fmla="*/ 1 h 674"/>
                <a:gd name="T64" fmla="*/ 0 w 396"/>
                <a:gd name="T65" fmla="*/ 1 h 6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6"/>
                <a:gd name="T100" fmla="*/ 0 h 674"/>
                <a:gd name="T101" fmla="*/ 396 w 396"/>
                <a:gd name="T102" fmla="*/ 674 h 6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6" h="674">
                  <a:moveTo>
                    <a:pt x="0" y="0"/>
                  </a:moveTo>
                  <a:lnTo>
                    <a:pt x="19" y="10"/>
                  </a:lnTo>
                  <a:lnTo>
                    <a:pt x="39" y="21"/>
                  </a:lnTo>
                  <a:lnTo>
                    <a:pt x="59" y="33"/>
                  </a:lnTo>
                  <a:lnTo>
                    <a:pt x="77" y="47"/>
                  </a:lnTo>
                  <a:lnTo>
                    <a:pt x="96" y="60"/>
                  </a:lnTo>
                  <a:lnTo>
                    <a:pt x="115" y="74"/>
                  </a:lnTo>
                  <a:lnTo>
                    <a:pt x="133" y="90"/>
                  </a:lnTo>
                  <a:lnTo>
                    <a:pt x="151" y="106"/>
                  </a:lnTo>
                  <a:lnTo>
                    <a:pt x="169" y="124"/>
                  </a:lnTo>
                  <a:lnTo>
                    <a:pt x="186" y="141"/>
                  </a:lnTo>
                  <a:lnTo>
                    <a:pt x="202" y="160"/>
                  </a:lnTo>
                  <a:lnTo>
                    <a:pt x="219" y="179"/>
                  </a:lnTo>
                  <a:lnTo>
                    <a:pt x="234" y="199"/>
                  </a:lnTo>
                  <a:lnTo>
                    <a:pt x="250" y="220"/>
                  </a:lnTo>
                  <a:lnTo>
                    <a:pt x="265" y="240"/>
                  </a:lnTo>
                  <a:lnTo>
                    <a:pt x="279" y="263"/>
                  </a:lnTo>
                  <a:lnTo>
                    <a:pt x="293" y="285"/>
                  </a:lnTo>
                  <a:lnTo>
                    <a:pt x="305" y="308"/>
                  </a:lnTo>
                  <a:lnTo>
                    <a:pt x="318" y="331"/>
                  </a:lnTo>
                  <a:lnTo>
                    <a:pt x="329" y="356"/>
                  </a:lnTo>
                  <a:lnTo>
                    <a:pt x="339" y="379"/>
                  </a:lnTo>
                  <a:lnTo>
                    <a:pt x="349" y="404"/>
                  </a:lnTo>
                  <a:lnTo>
                    <a:pt x="359" y="430"/>
                  </a:lnTo>
                  <a:lnTo>
                    <a:pt x="367" y="456"/>
                  </a:lnTo>
                  <a:lnTo>
                    <a:pt x="374" y="482"/>
                  </a:lnTo>
                  <a:lnTo>
                    <a:pt x="380" y="508"/>
                  </a:lnTo>
                  <a:lnTo>
                    <a:pt x="385" y="535"/>
                  </a:lnTo>
                  <a:lnTo>
                    <a:pt x="390" y="563"/>
                  </a:lnTo>
                  <a:lnTo>
                    <a:pt x="393" y="589"/>
                  </a:lnTo>
                  <a:lnTo>
                    <a:pt x="395" y="617"/>
                  </a:lnTo>
                  <a:lnTo>
                    <a:pt x="396" y="645"/>
                  </a:lnTo>
                  <a:lnTo>
                    <a:pt x="396" y="674"/>
                  </a:lnTo>
                </a:path>
              </a:pathLst>
            </a:custGeom>
            <a:noFill/>
            <a:ln w="11113">
              <a:solidFill>
                <a:srgbClr val="1F1A17"/>
              </a:solidFill>
              <a:prstDash val="solid"/>
              <a:round/>
              <a:headEnd/>
              <a:tailEnd/>
            </a:ln>
          </p:spPr>
          <p:txBody>
            <a:bodyPr/>
            <a:lstStyle/>
            <a:p>
              <a:endParaRPr lang="en-US"/>
            </a:p>
          </p:txBody>
        </p:sp>
        <p:sp>
          <p:nvSpPr>
            <p:cNvPr id="61749" name="Freeform 30"/>
            <p:cNvSpPr>
              <a:spLocks/>
            </p:cNvSpPr>
            <p:nvPr/>
          </p:nvSpPr>
          <p:spPr bwMode="auto">
            <a:xfrm>
              <a:off x="5018" y="1535"/>
              <a:ext cx="31" cy="39"/>
            </a:xfrm>
            <a:custGeom>
              <a:avLst/>
              <a:gdLst>
                <a:gd name="T0" fmla="*/ 0 w 316"/>
                <a:gd name="T1" fmla="*/ 0 h 397"/>
                <a:gd name="T2" fmla="*/ 0 w 316"/>
                <a:gd name="T3" fmla="*/ 0 h 397"/>
                <a:gd name="T4" fmla="*/ 0 w 316"/>
                <a:gd name="T5" fmla="*/ 0 h 397"/>
                <a:gd name="T6" fmla="*/ 0 w 316"/>
                <a:gd name="T7" fmla="*/ 0 h 397"/>
                <a:gd name="T8" fmla="*/ 0 w 316"/>
                <a:gd name="T9" fmla="*/ 0 h 397"/>
                <a:gd name="T10" fmla="*/ 0 w 316"/>
                <a:gd name="T11" fmla="*/ 0 h 397"/>
                <a:gd name="T12" fmla="*/ 0 w 316"/>
                <a:gd name="T13" fmla="*/ 0 h 397"/>
                <a:gd name="T14" fmla="*/ 0 w 316"/>
                <a:gd name="T15" fmla="*/ 0 h 397"/>
                <a:gd name="T16" fmla="*/ 0 w 316"/>
                <a:gd name="T17" fmla="*/ 0 h 397"/>
                <a:gd name="T18" fmla="*/ 0 w 316"/>
                <a:gd name="T19" fmla="*/ 0 h 397"/>
                <a:gd name="T20" fmla="*/ 0 w 316"/>
                <a:gd name="T21" fmla="*/ 0 h 397"/>
                <a:gd name="T22" fmla="*/ 0 w 316"/>
                <a:gd name="T23" fmla="*/ 0 h 397"/>
                <a:gd name="T24" fmla="*/ 0 w 316"/>
                <a:gd name="T25" fmla="*/ 0 h 397"/>
                <a:gd name="T26" fmla="*/ 0 w 316"/>
                <a:gd name="T27" fmla="*/ 0 h 397"/>
                <a:gd name="T28" fmla="*/ 0 w 316"/>
                <a:gd name="T29" fmla="*/ 0 h 397"/>
                <a:gd name="T30" fmla="*/ 0 w 316"/>
                <a:gd name="T31" fmla="*/ 0 h 397"/>
                <a:gd name="T32" fmla="*/ 0 w 316"/>
                <a:gd name="T33" fmla="*/ 0 h 397"/>
                <a:gd name="T34" fmla="*/ 0 w 316"/>
                <a:gd name="T35" fmla="*/ 0 h 397"/>
                <a:gd name="T36" fmla="*/ 0 w 316"/>
                <a:gd name="T37" fmla="*/ 0 h 397"/>
                <a:gd name="T38" fmla="*/ 0 w 316"/>
                <a:gd name="T39" fmla="*/ 0 h 397"/>
                <a:gd name="T40" fmla="*/ 0 w 316"/>
                <a:gd name="T41" fmla="*/ 0 h 397"/>
                <a:gd name="T42" fmla="*/ 0 w 316"/>
                <a:gd name="T43" fmla="*/ 0 h 397"/>
                <a:gd name="T44" fmla="*/ 0 w 316"/>
                <a:gd name="T45" fmla="*/ 0 h 397"/>
                <a:gd name="T46" fmla="*/ 0 w 316"/>
                <a:gd name="T47" fmla="*/ 0 h 397"/>
                <a:gd name="T48" fmla="*/ 0 w 316"/>
                <a:gd name="T49" fmla="*/ 0 h 3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6"/>
                <a:gd name="T76" fmla="*/ 0 h 397"/>
                <a:gd name="T77" fmla="*/ 316 w 316"/>
                <a:gd name="T78" fmla="*/ 397 h 3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6" h="397">
                  <a:moveTo>
                    <a:pt x="0" y="0"/>
                  </a:moveTo>
                  <a:lnTo>
                    <a:pt x="14" y="5"/>
                  </a:lnTo>
                  <a:lnTo>
                    <a:pt x="27" y="12"/>
                  </a:lnTo>
                  <a:lnTo>
                    <a:pt x="42" y="18"/>
                  </a:lnTo>
                  <a:lnTo>
                    <a:pt x="55" y="26"/>
                  </a:lnTo>
                  <a:lnTo>
                    <a:pt x="83" y="44"/>
                  </a:lnTo>
                  <a:lnTo>
                    <a:pt x="109" y="65"/>
                  </a:lnTo>
                  <a:lnTo>
                    <a:pt x="136" y="86"/>
                  </a:lnTo>
                  <a:lnTo>
                    <a:pt x="163" y="111"/>
                  </a:lnTo>
                  <a:lnTo>
                    <a:pt x="188" y="137"/>
                  </a:lnTo>
                  <a:lnTo>
                    <a:pt x="211" y="163"/>
                  </a:lnTo>
                  <a:lnTo>
                    <a:pt x="234" y="191"/>
                  </a:lnTo>
                  <a:lnTo>
                    <a:pt x="253" y="221"/>
                  </a:lnTo>
                  <a:lnTo>
                    <a:pt x="263" y="236"/>
                  </a:lnTo>
                  <a:lnTo>
                    <a:pt x="272" y="250"/>
                  </a:lnTo>
                  <a:lnTo>
                    <a:pt x="279" y="265"/>
                  </a:lnTo>
                  <a:lnTo>
                    <a:pt x="287" y="280"/>
                  </a:lnTo>
                  <a:lnTo>
                    <a:pt x="294" y="295"/>
                  </a:lnTo>
                  <a:lnTo>
                    <a:pt x="300" y="310"/>
                  </a:lnTo>
                  <a:lnTo>
                    <a:pt x="305" y="325"/>
                  </a:lnTo>
                  <a:lnTo>
                    <a:pt x="309" y="340"/>
                  </a:lnTo>
                  <a:lnTo>
                    <a:pt x="312" y="354"/>
                  </a:lnTo>
                  <a:lnTo>
                    <a:pt x="314" y="368"/>
                  </a:lnTo>
                  <a:lnTo>
                    <a:pt x="316" y="383"/>
                  </a:lnTo>
                  <a:lnTo>
                    <a:pt x="316" y="397"/>
                  </a:lnTo>
                </a:path>
              </a:pathLst>
            </a:custGeom>
            <a:noFill/>
            <a:ln w="11113">
              <a:solidFill>
                <a:srgbClr val="1F1A17"/>
              </a:solidFill>
              <a:prstDash val="solid"/>
              <a:round/>
              <a:headEnd/>
              <a:tailEnd/>
            </a:ln>
          </p:spPr>
          <p:txBody>
            <a:bodyPr/>
            <a:lstStyle/>
            <a:p>
              <a:endParaRPr lang="en-US"/>
            </a:p>
          </p:txBody>
        </p:sp>
        <p:sp>
          <p:nvSpPr>
            <p:cNvPr id="61750" name="Freeform 31"/>
            <p:cNvSpPr>
              <a:spLocks/>
            </p:cNvSpPr>
            <p:nvPr/>
          </p:nvSpPr>
          <p:spPr bwMode="auto">
            <a:xfrm>
              <a:off x="3614" y="1852"/>
              <a:ext cx="30" cy="65"/>
            </a:xfrm>
            <a:custGeom>
              <a:avLst/>
              <a:gdLst>
                <a:gd name="T0" fmla="*/ 0 w 305"/>
                <a:gd name="T1" fmla="*/ 0 h 646"/>
                <a:gd name="T2" fmla="*/ 0 w 305"/>
                <a:gd name="T3" fmla="*/ 0 h 646"/>
                <a:gd name="T4" fmla="*/ 0 w 305"/>
                <a:gd name="T5" fmla="*/ 0 h 646"/>
                <a:gd name="T6" fmla="*/ 0 w 305"/>
                <a:gd name="T7" fmla="*/ 0 h 646"/>
                <a:gd name="T8" fmla="*/ 0 w 305"/>
                <a:gd name="T9" fmla="*/ 0 h 646"/>
                <a:gd name="T10" fmla="*/ 0 w 305"/>
                <a:gd name="T11" fmla="*/ 0 h 646"/>
                <a:gd name="T12" fmla="*/ 0 w 305"/>
                <a:gd name="T13" fmla="*/ 0 h 646"/>
                <a:gd name="T14" fmla="*/ 0 w 305"/>
                <a:gd name="T15" fmla="*/ 0 h 646"/>
                <a:gd name="T16" fmla="*/ 0 w 305"/>
                <a:gd name="T17" fmla="*/ 0 h 646"/>
                <a:gd name="T18" fmla="*/ 0 w 305"/>
                <a:gd name="T19" fmla="*/ 1 h 646"/>
                <a:gd name="T20" fmla="*/ 0 w 305"/>
                <a:gd name="T21" fmla="*/ 1 h 6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5"/>
                <a:gd name="T34" fmla="*/ 0 h 646"/>
                <a:gd name="T35" fmla="*/ 305 w 305"/>
                <a:gd name="T36" fmla="*/ 646 h 6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5" h="646">
                  <a:moveTo>
                    <a:pt x="0" y="0"/>
                  </a:moveTo>
                  <a:lnTo>
                    <a:pt x="6" y="19"/>
                  </a:lnTo>
                  <a:lnTo>
                    <a:pt x="15" y="42"/>
                  </a:lnTo>
                  <a:lnTo>
                    <a:pt x="25" y="69"/>
                  </a:lnTo>
                  <a:lnTo>
                    <a:pt x="38" y="98"/>
                  </a:lnTo>
                  <a:lnTo>
                    <a:pt x="67" y="166"/>
                  </a:lnTo>
                  <a:lnTo>
                    <a:pt x="104" y="245"/>
                  </a:lnTo>
                  <a:lnTo>
                    <a:pt x="148" y="334"/>
                  </a:lnTo>
                  <a:lnTo>
                    <a:pt x="195" y="431"/>
                  </a:lnTo>
                  <a:lnTo>
                    <a:pt x="248" y="535"/>
                  </a:lnTo>
                  <a:lnTo>
                    <a:pt x="305" y="646"/>
                  </a:lnTo>
                </a:path>
              </a:pathLst>
            </a:custGeom>
            <a:noFill/>
            <a:ln w="11113">
              <a:solidFill>
                <a:srgbClr val="1F1A17"/>
              </a:solidFill>
              <a:prstDash val="solid"/>
              <a:round/>
              <a:headEnd/>
              <a:tailEnd/>
            </a:ln>
          </p:spPr>
          <p:txBody>
            <a:bodyPr/>
            <a:lstStyle/>
            <a:p>
              <a:endParaRPr lang="en-US"/>
            </a:p>
          </p:txBody>
        </p:sp>
        <p:sp>
          <p:nvSpPr>
            <p:cNvPr id="61751" name="Freeform 32"/>
            <p:cNvSpPr>
              <a:spLocks/>
            </p:cNvSpPr>
            <p:nvPr/>
          </p:nvSpPr>
          <p:spPr bwMode="auto">
            <a:xfrm>
              <a:off x="4294" y="1914"/>
              <a:ext cx="113" cy="37"/>
            </a:xfrm>
            <a:custGeom>
              <a:avLst/>
              <a:gdLst>
                <a:gd name="T0" fmla="*/ 0 w 1130"/>
                <a:gd name="T1" fmla="*/ 0 h 365"/>
                <a:gd name="T2" fmla="*/ 0 w 1130"/>
                <a:gd name="T3" fmla="*/ 0 h 365"/>
                <a:gd name="T4" fmla="*/ 0 w 1130"/>
                <a:gd name="T5" fmla="*/ 0 h 365"/>
                <a:gd name="T6" fmla="*/ 0 w 1130"/>
                <a:gd name="T7" fmla="*/ 0 h 365"/>
                <a:gd name="T8" fmla="*/ 0 w 1130"/>
                <a:gd name="T9" fmla="*/ 0 h 365"/>
                <a:gd name="T10" fmla="*/ 0 w 1130"/>
                <a:gd name="T11" fmla="*/ 0 h 365"/>
                <a:gd name="T12" fmla="*/ 0 w 1130"/>
                <a:gd name="T13" fmla="*/ 0 h 365"/>
                <a:gd name="T14" fmla="*/ 0 w 1130"/>
                <a:gd name="T15" fmla="*/ 0 h 365"/>
                <a:gd name="T16" fmla="*/ 1 w 1130"/>
                <a:gd name="T17" fmla="*/ 0 h 365"/>
                <a:gd name="T18" fmla="*/ 1 w 1130"/>
                <a:gd name="T19" fmla="*/ 0 h 365"/>
                <a:gd name="T20" fmla="*/ 1 w 1130"/>
                <a:gd name="T21" fmla="*/ 0 h 365"/>
                <a:gd name="T22" fmla="*/ 1 w 1130"/>
                <a:gd name="T23" fmla="*/ 0 h 365"/>
                <a:gd name="T24" fmla="*/ 1 w 1130"/>
                <a:gd name="T25" fmla="*/ 0 h 365"/>
                <a:gd name="T26" fmla="*/ 1 w 1130"/>
                <a:gd name="T27" fmla="*/ 0 h 365"/>
                <a:gd name="T28" fmla="*/ 1 w 1130"/>
                <a:gd name="T29" fmla="*/ 0 h 365"/>
                <a:gd name="T30" fmla="*/ 1 w 1130"/>
                <a:gd name="T31" fmla="*/ 0 h 365"/>
                <a:gd name="T32" fmla="*/ 1 w 1130"/>
                <a:gd name="T33" fmla="*/ 0 h 3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30"/>
                <a:gd name="T52" fmla="*/ 0 h 365"/>
                <a:gd name="T53" fmla="*/ 1130 w 1130"/>
                <a:gd name="T54" fmla="*/ 365 h 3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30" h="365">
                  <a:moveTo>
                    <a:pt x="0" y="365"/>
                  </a:moveTo>
                  <a:lnTo>
                    <a:pt x="71" y="342"/>
                  </a:lnTo>
                  <a:lnTo>
                    <a:pt x="141" y="320"/>
                  </a:lnTo>
                  <a:lnTo>
                    <a:pt x="212" y="297"/>
                  </a:lnTo>
                  <a:lnTo>
                    <a:pt x="283" y="274"/>
                  </a:lnTo>
                  <a:lnTo>
                    <a:pt x="353" y="251"/>
                  </a:lnTo>
                  <a:lnTo>
                    <a:pt x="424" y="228"/>
                  </a:lnTo>
                  <a:lnTo>
                    <a:pt x="495" y="205"/>
                  </a:lnTo>
                  <a:lnTo>
                    <a:pt x="565" y="183"/>
                  </a:lnTo>
                  <a:lnTo>
                    <a:pt x="636" y="160"/>
                  </a:lnTo>
                  <a:lnTo>
                    <a:pt x="707" y="137"/>
                  </a:lnTo>
                  <a:lnTo>
                    <a:pt x="777" y="115"/>
                  </a:lnTo>
                  <a:lnTo>
                    <a:pt x="848" y="92"/>
                  </a:lnTo>
                  <a:lnTo>
                    <a:pt x="919" y="69"/>
                  </a:lnTo>
                  <a:lnTo>
                    <a:pt x="990" y="47"/>
                  </a:lnTo>
                  <a:lnTo>
                    <a:pt x="1059" y="24"/>
                  </a:lnTo>
                  <a:lnTo>
                    <a:pt x="1130" y="0"/>
                  </a:lnTo>
                </a:path>
              </a:pathLst>
            </a:custGeom>
            <a:noFill/>
            <a:ln w="11113">
              <a:solidFill>
                <a:srgbClr val="1F1A17"/>
              </a:solidFill>
              <a:prstDash val="solid"/>
              <a:round/>
              <a:headEnd/>
              <a:tailEnd/>
            </a:ln>
          </p:spPr>
          <p:txBody>
            <a:bodyPr/>
            <a:lstStyle/>
            <a:p>
              <a:endParaRPr lang="en-US"/>
            </a:p>
          </p:txBody>
        </p:sp>
        <p:sp>
          <p:nvSpPr>
            <p:cNvPr id="61752" name="Freeform 33"/>
            <p:cNvSpPr>
              <a:spLocks/>
            </p:cNvSpPr>
            <p:nvPr/>
          </p:nvSpPr>
          <p:spPr bwMode="auto">
            <a:xfrm>
              <a:off x="4465" y="1795"/>
              <a:ext cx="320" cy="101"/>
            </a:xfrm>
            <a:custGeom>
              <a:avLst/>
              <a:gdLst>
                <a:gd name="T0" fmla="*/ 0 w 3199"/>
                <a:gd name="T1" fmla="*/ 1 h 1008"/>
                <a:gd name="T2" fmla="*/ 0 w 3199"/>
                <a:gd name="T3" fmla="*/ 1 h 1008"/>
                <a:gd name="T4" fmla="*/ 0 w 3199"/>
                <a:gd name="T5" fmla="*/ 1 h 1008"/>
                <a:gd name="T6" fmla="*/ 1 w 3199"/>
                <a:gd name="T7" fmla="*/ 1 h 1008"/>
                <a:gd name="T8" fmla="*/ 1 w 3199"/>
                <a:gd name="T9" fmla="*/ 1 h 1008"/>
                <a:gd name="T10" fmla="*/ 1 w 3199"/>
                <a:gd name="T11" fmla="*/ 1 h 1008"/>
                <a:gd name="T12" fmla="*/ 1 w 3199"/>
                <a:gd name="T13" fmla="*/ 1 h 1008"/>
                <a:gd name="T14" fmla="*/ 1 w 3199"/>
                <a:gd name="T15" fmla="*/ 1 h 1008"/>
                <a:gd name="T16" fmla="*/ 2 w 3199"/>
                <a:gd name="T17" fmla="*/ 1 h 1008"/>
                <a:gd name="T18" fmla="*/ 2 w 3199"/>
                <a:gd name="T19" fmla="*/ 0 h 1008"/>
                <a:gd name="T20" fmla="*/ 2 w 3199"/>
                <a:gd name="T21" fmla="*/ 0 h 1008"/>
                <a:gd name="T22" fmla="*/ 2 w 3199"/>
                <a:gd name="T23" fmla="*/ 0 h 1008"/>
                <a:gd name="T24" fmla="*/ 2 w 3199"/>
                <a:gd name="T25" fmla="*/ 0 h 1008"/>
                <a:gd name="T26" fmla="*/ 3 w 3199"/>
                <a:gd name="T27" fmla="*/ 0 h 1008"/>
                <a:gd name="T28" fmla="*/ 3 w 3199"/>
                <a:gd name="T29" fmla="*/ 0 h 1008"/>
                <a:gd name="T30" fmla="*/ 3 w 3199"/>
                <a:gd name="T31" fmla="*/ 0 h 1008"/>
                <a:gd name="T32" fmla="*/ 3 w 3199"/>
                <a:gd name="T33" fmla="*/ 0 h 1008"/>
                <a:gd name="T34" fmla="*/ 0 w 3199"/>
                <a:gd name="T35" fmla="*/ 1 h 10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99"/>
                <a:gd name="T55" fmla="*/ 0 h 1008"/>
                <a:gd name="T56" fmla="*/ 3199 w 3199"/>
                <a:gd name="T57" fmla="*/ 1008 h 10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99" h="1008">
                  <a:moveTo>
                    <a:pt x="0" y="1008"/>
                  </a:moveTo>
                  <a:lnTo>
                    <a:pt x="200" y="944"/>
                  </a:lnTo>
                  <a:lnTo>
                    <a:pt x="399" y="880"/>
                  </a:lnTo>
                  <a:lnTo>
                    <a:pt x="600" y="816"/>
                  </a:lnTo>
                  <a:lnTo>
                    <a:pt x="799" y="751"/>
                  </a:lnTo>
                  <a:lnTo>
                    <a:pt x="999" y="687"/>
                  </a:lnTo>
                  <a:lnTo>
                    <a:pt x="1198" y="624"/>
                  </a:lnTo>
                  <a:lnTo>
                    <a:pt x="1398" y="561"/>
                  </a:lnTo>
                  <a:lnTo>
                    <a:pt x="1598" y="497"/>
                  </a:lnTo>
                  <a:lnTo>
                    <a:pt x="1797" y="434"/>
                  </a:lnTo>
                  <a:lnTo>
                    <a:pt x="1997" y="371"/>
                  </a:lnTo>
                  <a:lnTo>
                    <a:pt x="2197" y="308"/>
                  </a:lnTo>
                  <a:lnTo>
                    <a:pt x="2397" y="246"/>
                  </a:lnTo>
                  <a:lnTo>
                    <a:pt x="2597" y="185"/>
                  </a:lnTo>
                  <a:lnTo>
                    <a:pt x="2798" y="123"/>
                  </a:lnTo>
                  <a:lnTo>
                    <a:pt x="2998" y="61"/>
                  </a:lnTo>
                  <a:lnTo>
                    <a:pt x="3199" y="0"/>
                  </a:lnTo>
                  <a:lnTo>
                    <a:pt x="0" y="1008"/>
                  </a:lnTo>
                  <a:close/>
                </a:path>
              </a:pathLst>
            </a:custGeom>
            <a:noFill/>
            <a:ln w="11113">
              <a:solidFill>
                <a:srgbClr val="1F1A17"/>
              </a:solidFill>
              <a:prstDash val="solid"/>
              <a:round/>
              <a:headEnd/>
              <a:tailEnd/>
            </a:ln>
          </p:spPr>
          <p:txBody>
            <a:bodyPr/>
            <a:lstStyle/>
            <a:p>
              <a:endParaRPr lang="en-US"/>
            </a:p>
          </p:txBody>
        </p:sp>
        <p:sp>
          <p:nvSpPr>
            <p:cNvPr id="61753" name="Freeform 34"/>
            <p:cNvSpPr>
              <a:spLocks/>
            </p:cNvSpPr>
            <p:nvPr/>
          </p:nvSpPr>
          <p:spPr bwMode="auto">
            <a:xfrm>
              <a:off x="4836" y="1674"/>
              <a:ext cx="329" cy="105"/>
            </a:xfrm>
            <a:custGeom>
              <a:avLst/>
              <a:gdLst>
                <a:gd name="T0" fmla="*/ 0 w 3284"/>
                <a:gd name="T1" fmla="*/ 1 h 1058"/>
                <a:gd name="T2" fmla="*/ 0 w 3284"/>
                <a:gd name="T3" fmla="*/ 1 h 1058"/>
                <a:gd name="T4" fmla="*/ 0 w 3284"/>
                <a:gd name="T5" fmla="*/ 1 h 1058"/>
                <a:gd name="T6" fmla="*/ 1 w 3284"/>
                <a:gd name="T7" fmla="*/ 1 h 1058"/>
                <a:gd name="T8" fmla="*/ 1 w 3284"/>
                <a:gd name="T9" fmla="*/ 1 h 1058"/>
                <a:gd name="T10" fmla="*/ 1 w 3284"/>
                <a:gd name="T11" fmla="*/ 1 h 1058"/>
                <a:gd name="T12" fmla="*/ 1 w 3284"/>
                <a:gd name="T13" fmla="*/ 1 h 1058"/>
                <a:gd name="T14" fmla="*/ 1 w 3284"/>
                <a:gd name="T15" fmla="*/ 1 h 1058"/>
                <a:gd name="T16" fmla="*/ 2 w 3284"/>
                <a:gd name="T17" fmla="*/ 1 h 1058"/>
                <a:gd name="T18" fmla="*/ 2 w 3284"/>
                <a:gd name="T19" fmla="*/ 0 h 1058"/>
                <a:gd name="T20" fmla="*/ 2 w 3284"/>
                <a:gd name="T21" fmla="*/ 0 h 1058"/>
                <a:gd name="T22" fmla="*/ 2 w 3284"/>
                <a:gd name="T23" fmla="*/ 0 h 1058"/>
                <a:gd name="T24" fmla="*/ 2 w 3284"/>
                <a:gd name="T25" fmla="*/ 0 h 1058"/>
                <a:gd name="T26" fmla="*/ 3 w 3284"/>
                <a:gd name="T27" fmla="*/ 0 h 1058"/>
                <a:gd name="T28" fmla="*/ 3 w 3284"/>
                <a:gd name="T29" fmla="*/ 0 h 1058"/>
                <a:gd name="T30" fmla="*/ 3 w 3284"/>
                <a:gd name="T31" fmla="*/ 0 h 1058"/>
                <a:gd name="T32" fmla="*/ 3 w 3284"/>
                <a:gd name="T33" fmla="*/ 0 h 1058"/>
                <a:gd name="T34" fmla="*/ 3 w 3284"/>
                <a:gd name="T35" fmla="*/ 0 h 1058"/>
                <a:gd name="T36" fmla="*/ 3 w 3284"/>
                <a:gd name="T37" fmla="*/ 0 h 1058"/>
                <a:gd name="T38" fmla="*/ 3 w 3284"/>
                <a:gd name="T39" fmla="*/ 0 h 1058"/>
                <a:gd name="T40" fmla="*/ 3 w 3284"/>
                <a:gd name="T41" fmla="*/ 0 h 1058"/>
                <a:gd name="T42" fmla="*/ 3 w 3284"/>
                <a:gd name="T43" fmla="*/ 0 h 1058"/>
                <a:gd name="T44" fmla="*/ 3 w 3284"/>
                <a:gd name="T45" fmla="*/ 0 h 1058"/>
                <a:gd name="T46" fmla="*/ 3 w 3284"/>
                <a:gd name="T47" fmla="*/ 0 h 1058"/>
                <a:gd name="T48" fmla="*/ 3 w 3284"/>
                <a:gd name="T49" fmla="*/ 0 h 1058"/>
                <a:gd name="T50" fmla="*/ 3 w 3284"/>
                <a:gd name="T51" fmla="*/ 0 h 1058"/>
                <a:gd name="T52" fmla="*/ 3 w 3284"/>
                <a:gd name="T53" fmla="*/ 0 h 1058"/>
                <a:gd name="T54" fmla="*/ 3 w 3284"/>
                <a:gd name="T55" fmla="*/ 0 h 1058"/>
                <a:gd name="T56" fmla="*/ 3 w 3284"/>
                <a:gd name="T57" fmla="*/ 0 h 1058"/>
                <a:gd name="T58" fmla="*/ 3 w 3284"/>
                <a:gd name="T59" fmla="*/ 0 h 1058"/>
                <a:gd name="T60" fmla="*/ 3 w 3284"/>
                <a:gd name="T61" fmla="*/ 0 h 1058"/>
                <a:gd name="T62" fmla="*/ 3 w 3284"/>
                <a:gd name="T63" fmla="*/ 0 h 1058"/>
                <a:gd name="T64" fmla="*/ 3 w 3284"/>
                <a:gd name="T65" fmla="*/ 0 h 1058"/>
                <a:gd name="T66" fmla="*/ 3 w 3284"/>
                <a:gd name="T67" fmla="*/ 0 h 1058"/>
                <a:gd name="T68" fmla="*/ 3 w 3284"/>
                <a:gd name="T69" fmla="*/ 0 h 1058"/>
                <a:gd name="T70" fmla="*/ 0 w 3284"/>
                <a:gd name="T71" fmla="*/ 1 h 10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84"/>
                <a:gd name="T109" fmla="*/ 0 h 1058"/>
                <a:gd name="T110" fmla="*/ 3284 w 3284"/>
                <a:gd name="T111" fmla="*/ 1058 h 10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84" h="1058">
                  <a:moveTo>
                    <a:pt x="0" y="1058"/>
                  </a:moveTo>
                  <a:lnTo>
                    <a:pt x="195" y="1000"/>
                  </a:lnTo>
                  <a:lnTo>
                    <a:pt x="392" y="942"/>
                  </a:lnTo>
                  <a:lnTo>
                    <a:pt x="587" y="885"/>
                  </a:lnTo>
                  <a:lnTo>
                    <a:pt x="783" y="829"/>
                  </a:lnTo>
                  <a:lnTo>
                    <a:pt x="980" y="772"/>
                  </a:lnTo>
                  <a:lnTo>
                    <a:pt x="1176" y="717"/>
                  </a:lnTo>
                  <a:lnTo>
                    <a:pt x="1372" y="662"/>
                  </a:lnTo>
                  <a:lnTo>
                    <a:pt x="1569" y="608"/>
                  </a:lnTo>
                  <a:lnTo>
                    <a:pt x="1765" y="555"/>
                  </a:lnTo>
                  <a:lnTo>
                    <a:pt x="1963" y="501"/>
                  </a:lnTo>
                  <a:lnTo>
                    <a:pt x="2160" y="449"/>
                  </a:lnTo>
                  <a:lnTo>
                    <a:pt x="2357" y="397"/>
                  </a:lnTo>
                  <a:lnTo>
                    <a:pt x="2555" y="347"/>
                  </a:lnTo>
                  <a:lnTo>
                    <a:pt x="2753" y="296"/>
                  </a:lnTo>
                  <a:lnTo>
                    <a:pt x="2951" y="247"/>
                  </a:lnTo>
                  <a:lnTo>
                    <a:pt x="3150" y="198"/>
                  </a:lnTo>
                  <a:lnTo>
                    <a:pt x="3165" y="193"/>
                  </a:lnTo>
                  <a:lnTo>
                    <a:pt x="3181" y="187"/>
                  </a:lnTo>
                  <a:lnTo>
                    <a:pt x="3196" y="179"/>
                  </a:lnTo>
                  <a:lnTo>
                    <a:pt x="3210" y="168"/>
                  </a:lnTo>
                  <a:lnTo>
                    <a:pt x="3223" y="158"/>
                  </a:lnTo>
                  <a:lnTo>
                    <a:pt x="3235" y="146"/>
                  </a:lnTo>
                  <a:lnTo>
                    <a:pt x="3247" y="133"/>
                  </a:lnTo>
                  <a:lnTo>
                    <a:pt x="3257" y="120"/>
                  </a:lnTo>
                  <a:lnTo>
                    <a:pt x="3265" y="106"/>
                  </a:lnTo>
                  <a:lnTo>
                    <a:pt x="3272" y="90"/>
                  </a:lnTo>
                  <a:lnTo>
                    <a:pt x="3278" y="76"/>
                  </a:lnTo>
                  <a:lnTo>
                    <a:pt x="3282" y="60"/>
                  </a:lnTo>
                  <a:lnTo>
                    <a:pt x="3284" y="45"/>
                  </a:lnTo>
                  <a:lnTo>
                    <a:pt x="3284" y="29"/>
                  </a:lnTo>
                  <a:lnTo>
                    <a:pt x="3283" y="22"/>
                  </a:lnTo>
                  <a:lnTo>
                    <a:pt x="3282" y="14"/>
                  </a:lnTo>
                  <a:lnTo>
                    <a:pt x="3280" y="7"/>
                  </a:lnTo>
                  <a:lnTo>
                    <a:pt x="3278" y="0"/>
                  </a:lnTo>
                  <a:lnTo>
                    <a:pt x="0" y="1058"/>
                  </a:lnTo>
                  <a:close/>
                </a:path>
              </a:pathLst>
            </a:custGeom>
            <a:noFill/>
            <a:ln w="11113">
              <a:solidFill>
                <a:srgbClr val="1F1A17"/>
              </a:solidFill>
              <a:prstDash val="solid"/>
              <a:round/>
              <a:headEnd/>
              <a:tailEnd/>
            </a:ln>
          </p:spPr>
          <p:txBody>
            <a:bodyPr/>
            <a:lstStyle/>
            <a:p>
              <a:endParaRPr lang="en-US"/>
            </a:p>
          </p:txBody>
        </p:sp>
        <p:sp>
          <p:nvSpPr>
            <p:cNvPr id="61754" name="Freeform 35"/>
            <p:cNvSpPr>
              <a:spLocks/>
            </p:cNvSpPr>
            <p:nvPr/>
          </p:nvSpPr>
          <p:spPr bwMode="auto">
            <a:xfrm>
              <a:off x="3598" y="1820"/>
              <a:ext cx="20" cy="72"/>
            </a:xfrm>
            <a:custGeom>
              <a:avLst/>
              <a:gdLst>
                <a:gd name="T0" fmla="*/ 0 w 202"/>
                <a:gd name="T1" fmla="*/ 1 h 729"/>
                <a:gd name="T2" fmla="*/ 0 w 202"/>
                <a:gd name="T3" fmla="*/ 1 h 729"/>
                <a:gd name="T4" fmla="*/ 0 w 202"/>
                <a:gd name="T5" fmla="*/ 1 h 729"/>
                <a:gd name="T6" fmla="*/ 0 w 202"/>
                <a:gd name="T7" fmla="*/ 0 h 729"/>
                <a:gd name="T8" fmla="*/ 0 w 202"/>
                <a:gd name="T9" fmla="*/ 0 h 729"/>
                <a:gd name="T10" fmla="*/ 0 w 202"/>
                <a:gd name="T11" fmla="*/ 0 h 729"/>
                <a:gd name="T12" fmla="*/ 0 w 202"/>
                <a:gd name="T13" fmla="*/ 0 h 729"/>
                <a:gd name="T14" fmla="*/ 0 w 202"/>
                <a:gd name="T15" fmla="*/ 0 h 729"/>
                <a:gd name="T16" fmla="*/ 0 w 202"/>
                <a:gd name="T17" fmla="*/ 0 h 729"/>
                <a:gd name="T18" fmla="*/ 0 w 202"/>
                <a:gd name="T19" fmla="*/ 0 h 729"/>
                <a:gd name="T20" fmla="*/ 0 w 202"/>
                <a:gd name="T21" fmla="*/ 0 h 729"/>
                <a:gd name="T22" fmla="*/ 0 w 202"/>
                <a:gd name="T23" fmla="*/ 0 h 729"/>
                <a:gd name="T24" fmla="*/ 0 w 202"/>
                <a:gd name="T25" fmla="*/ 0 h 729"/>
                <a:gd name="T26" fmla="*/ 0 w 202"/>
                <a:gd name="T27" fmla="*/ 0 h 729"/>
                <a:gd name="T28" fmla="*/ 0 w 202"/>
                <a:gd name="T29" fmla="*/ 0 h 729"/>
                <a:gd name="T30" fmla="*/ 0 w 202"/>
                <a:gd name="T31" fmla="*/ 0 h 729"/>
                <a:gd name="T32" fmla="*/ 0 w 202"/>
                <a:gd name="T33" fmla="*/ 0 h 729"/>
                <a:gd name="T34" fmla="*/ 0 w 202"/>
                <a:gd name="T35" fmla="*/ 0 h 729"/>
                <a:gd name="T36" fmla="*/ 0 w 202"/>
                <a:gd name="T37" fmla="*/ 0 h 729"/>
                <a:gd name="T38" fmla="*/ 0 w 202"/>
                <a:gd name="T39" fmla="*/ 0 h 729"/>
                <a:gd name="T40" fmla="*/ 0 w 202"/>
                <a:gd name="T41" fmla="*/ 0 h 729"/>
                <a:gd name="T42" fmla="*/ 0 w 202"/>
                <a:gd name="T43" fmla="*/ 0 h 729"/>
                <a:gd name="T44" fmla="*/ 0 w 202"/>
                <a:gd name="T45" fmla="*/ 0 h 729"/>
                <a:gd name="T46" fmla="*/ 0 w 202"/>
                <a:gd name="T47" fmla="*/ 0 h 729"/>
                <a:gd name="T48" fmla="*/ 0 w 202"/>
                <a:gd name="T49" fmla="*/ 0 h 729"/>
                <a:gd name="T50" fmla="*/ 0 w 202"/>
                <a:gd name="T51" fmla="*/ 0 h 729"/>
                <a:gd name="T52" fmla="*/ 0 w 202"/>
                <a:gd name="T53" fmla="*/ 0 h 729"/>
                <a:gd name="T54" fmla="*/ 0 w 202"/>
                <a:gd name="T55" fmla="*/ 0 h 729"/>
                <a:gd name="T56" fmla="*/ 0 w 202"/>
                <a:gd name="T57" fmla="*/ 0 h 7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2"/>
                <a:gd name="T88" fmla="*/ 0 h 729"/>
                <a:gd name="T89" fmla="*/ 202 w 202"/>
                <a:gd name="T90" fmla="*/ 729 h 7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2" h="729">
                  <a:moveTo>
                    <a:pt x="21" y="729"/>
                  </a:moveTo>
                  <a:lnTo>
                    <a:pt x="16" y="660"/>
                  </a:lnTo>
                  <a:lnTo>
                    <a:pt x="10" y="597"/>
                  </a:lnTo>
                  <a:lnTo>
                    <a:pt x="6" y="538"/>
                  </a:lnTo>
                  <a:lnTo>
                    <a:pt x="3" y="482"/>
                  </a:lnTo>
                  <a:lnTo>
                    <a:pt x="1" y="425"/>
                  </a:lnTo>
                  <a:lnTo>
                    <a:pt x="0" y="366"/>
                  </a:lnTo>
                  <a:lnTo>
                    <a:pt x="1" y="336"/>
                  </a:lnTo>
                  <a:lnTo>
                    <a:pt x="2" y="303"/>
                  </a:lnTo>
                  <a:lnTo>
                    <a:pt x="4" y="270"/>
                  </a:lnTo>
                  <a:lnTo>
                    <a:pt x="6" y="234"/>
                  </a:lnTo>
                  <a:lnTo>
                    <a:pt x="7" y="222"/>
                  </a:lnTo>
                  <a:lnTo>
                    <a:pt x="9" y="211"/>
                  </a:lnTo>
                  <a:lnTo>
                    <a:pt x="11" y="198"/>
                  </a:lnTo>
                  <a:lnTo>
                    <a:pt x="15" y="187"/>
                  </a:lnTo>
                  <a:lnTo>
                    <a:pt x="22" y="165"/>
                  </a:lnTo>
                  <a:lnTo>
                    <a:pt x="30" y="145"/>
                  </a:lnTo>
                  <a:lnTo>
                    <a:pt x="40" y="125"/>
                  </a:lnTo>
                  <a:lnTo>
                    <a:pt x="52" y="108"/>
                  </a:lnTo>
                  <a:lnTo>
                    <a:pt x="64" y="91"/>
                  </a:lnTo>
                  <a:lnTo>
                    <a:pt x="77" y="76"/>
                  </a:lnTo>
                  <a:lnTo>
                    <a:pt x="92" y="61"/>
                  </a:lnTo>
                  <a:lnTo>
                    <a:pt x="107" y="49"/>
                  </a:lnTo>
                  <a:lnTo>
                    <a:pt x="123" y="37"/>
                  </a:lnTo>
                  <a:lnTo>
                    <a:pt x="138" y="27"/>
                  </a:lnTo>
                  <a:lnTo>
                    <a:pt x="154" y="18"/>
                  </a:lnTo>
                  <a:lnTo>
                    <a:pt x="171" y="11"/>
                  </a:lnTo>
                  <a:lnTo>
                    <a:pt x="186" y="5"/>
                  </a:lnTo>
                  <a:lnTo>
                    <a:pt x="202" y="0"/>
                  </a:lnTo>
                </a:path>
              </a:pathLst>
            </a:custGeom>
            <a:noFill/>
            <a:ln w="11113">
              <a:solidFill>
                <a:srgbClr val="1F1A17"/>
              </a:solidFill>
              <a:prstDash val="solid"/>
              <a:round/>
              <a:headEnd/>
              <a:tailEnd/>
            </a:ln>
          </p:spPr>
          <p:txBody>
            <a:bodyPr/>
            <a:lstStyle/>
            <a:p>
              <a:endParaRPr lang="en-US"/>
            </a:p>
          </p:txBody>
        </p:sp>
        <p:sp>
          <p:nvSpPr>
            <p:cNvPr id="61755" name="Freeform 36"/>
            <p:cNvSpPr>
              <a:spLocks/>
            </p:cNvSpPr>
            <p:nvPr/>
          </p:nvSpPr>
          <p:spPr bwMode="auto">
            <a:xfrm>
              <a:off x="3556" y="1715"/>
              <a:ext cx="175" cy="242"/>
            </a:xfrm>
            <a:custGeom>
              <a:avLst/>
              <a:gdLst>
                <a:gd name="T0" fmla="*/ 2 w 1748"/>
                <a:gd name="T1" fmla="*/ 0 h 2419"/>
                <a:gd name="T2" fmla="*/ 0 w 1748"/>
                <a:gd name="T3" fmla="*/ 1 h 2419"/>
                <a:gd name="T4" fmla="*/ 0 w 1748"/>
                <a:gd name="T5" fmla="*/ 1 h 2419"/>
                <a:gd name="T6" fmla="*/ 0 w 1748"/>
                <a:gd name="T7" fmla="*/ 1 h 2419"/>
                <a:gd name="T8" fmla="*/ 0 w 1748"/>
                <a:gd name="T9" fmla="*/ 1 h 2419"/>
                <a:gd name="T10" fmla="*/ 0 w 1748"/>
                <a:gd name="T11" fmla="*/ 1 h 2419"/>
                <a:gd name="T12" fmla="*/ 0 w 1748"/>
                <a:gd name="T13" fmla="*/ 1 h 2419"/>
                <a:gd name="T14" fmla="*/ 0 w 1748"/>
                <a:gd name="T15" fmla="*/ 1 h 2419"/>
                <a:gd name="T16" fmla="*/ 0 w 1748"/>
                <a:gd name="T17" fmla="*/ 1 h 2419"/>
                <a:gd name="T18" fmla="*/ 0 w 1748"/>
                <a:gd name="T19" fmla="*/ 1 h 2419"/>
                <a:gd name="T20" fmla="*/ 0 w 1748"/>
                <a:gd name="T21" fmla="*/ 1 h 2419"/>
                <a:gd name="T22" fmla="*/ 0 w 1748"/>
                <a:gd name="T23" fmla="*/ 1 h 2419"/>
                <a:gd name="T24" fmla="*/ 0 w 1748"/>
                <a:gd name="T25" fmla="*/ 1 h 2419"/>
                <a:gd name="T26" fmla="*/ 0 w 1748"/>
                <a:gd name="T27" fmla="*/ 1 h 2419"/>
                <a:gd name="T28" fmla="*/ 0 w 1748"/>
                <a:gd name="T29" fmla="*/ 1 h 2419"/>
                <a:gd name="T30" fmla="*/ 0 w 1748"/>
                <a:gd name="T31" fmla="*/ 1 h 2419"/>
                <a:gd name="T32" fmla="*/ 0 w 1748"/>
                <a:gd name="T33" fmla="*/ 1 h 2419"/>
                <a:gd name="T34" fmla="*/ 0 w 1748"/>
                <a:gd name="T35" fmla="*/ 1 h 2419"/>
                <a:gd name="T36" fmla="*/ 0 w 1748"/>
                <a:gd name="T37" fmla="*/ 1 h 2419"/>
                <a:gd name="T38" fmla="*/ 0 w 1748"/>
                <a:gd name="T39" fmla="*/ 1 h 2419"/>
                <a:gd name="T40" fmla="*/ 0 w 1748"/>
                <a:gd name="T41" fmla="*/ 1 h 2419"/>
                <a:gd name="T42" fmla="*/ 0 w 1748"/>
                <a:gd name="T43" fmla="*/ 1 h 2419"/>
                <a:gd name="T44" fmla="*/ 0 w 1748"/>
                <a:gd name="T45" fmla="*/ 1 h 2419"/>
                <a:gd name="T46" fmla="*/ 0 w 1748"/>
                <a:gd name="T47" fmla="*/ 1 h 2419"/>
                <a:gd name="T48" fmla="*/ 0 w 1748"/>
                <a:gd name="T49" fmla="*/ 1 h 2419"/>
                <a:gd name="T50" fmla="*/ 0 w 1748"/>
                <a:gd name="T51" fmla="*/ 1 h 2419"/>
                <a:gd name="T52" fmla="*/ 0 w 1748"/>
                <a:gd name="T53" fmla="*/ 1 h 2419"/>
                <a:gd name="T54" fmla="*/ 0 w 1748"/>
                <a:gd name="T55" fmla="*/ 1 h 2419"/>
                <a:gd name="T56" fmla="*/ 0 w 1748"/>
                <a:gd name="T57" fmla="*/ 1 h 2419"/>
                <a:gd name="T58" fmla="*/ 0 w 1748"/>
                <a:gd name="T59" fmla="*/ 1 h 2419"/>
                <a:gd name="T60" fmla="*/ 0 w 1748"/>
                <a:gd name="T61" fmla="*/ 1 h 2419"/>
                <a:gd name="T62" fmla="*/ 0 w 1748"/>
                <a:gd name="T63" fmla="*/ 1 h 2419"/>
                <a:gd name="T64" fmla="*/ 0 w 1748"/>
                <a:gd name="T65" fmla="*/ 1 h 2419"/>
                <a:gd name="T66" fmla="*/ 0 w 1748"/>
                <a:gd name="T67" fmla="*/ 1 h 2419"/>
                <a:gd name="T68" fmla="*/ 0 w 1748"/>
                <a:gd name="T69" fmla="*/ 2 h 2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8"/>
                <a:gd name="T106" fmla="*/ 0 h 2419"/>
                <a:gd name="T107" fmla="*/ 1748 w 1748"/>
                <a:gd name="T108" fmla="*/ 2419 h 24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8" h="2419">
                  <a:moveTo>
                    <a:pt x="1748" y="0"/>
                  </a:moveTo>
                  <a:lnTo>
                    <a:pt x="277" y="474"/>
                  </a:lnTo>
                  <a:lnTo>
                    <a:pt x="263" y="479"/>
                  </a:lnTo>
                  <a:lnTo>
                    <a:pt x="248" y="485"/>
                  </a:lnTo>
                  <a:lnTo>
                    <a:pt x="233" y="492"/>
                  </a:lnTo>
                  <a:lnTo>
                    <a:pt x="219" y="499"/>
                  </a:lnTo>
                  <a:lnTo>
                    <a:pt x="204" y="509"/>
                  </a:lnTo>
                  <a:lnTo>
                    <a:pt x="190" y="518"/>
                  </a:lnTo>
                  <a:lnTo>
                    <a:pt x="177" y="527"/>
                  </a:lnTo>
                  <a:lnTo>
                    <a:pt x="163" y="537"/>
                  </a:lnTo>
                  <a:lnTo>
                    <a:pt x="150" y="549"/>
                  </a:lnTo>
                  <a:lnTo>
                    <a:pt x="136" y="561"/>
                  </a:lnTo>
                  <a:lnTo>
                    <a:pt x="124" y="573"/>
                  </a:lnTo>
                  <a:lnTo>
                    <a:pt x="112" y="587"/>
                  </a:lnTo>
                  <a:lnTo>
                    <a:pt x="100" y="600"/>
                  </a:lnTo>
                  <a:lnTo>
                    <a:pt x="89" y="614"/>
                  </a:lnTo>
                  <a:lnTo>
                    <a:pt x="78" y="628"/>
                  </a:lnTo>
                  <a:lnTo>
                    <a:pt x="69" y="642"/>
                  </a:lnTo>
                  <a:lnTo>
                    <a:pt x="58" y="657"/>
                  </a:lnTo>
                  <a:lnTo>
                    <a:pt x="49" y="672"/>
                  </a:lnTo>
                  <a:lnTo>
                    <a:pt x="41" y="688"/>
                  </a:lnTo>
                  <a:lnTo>
                    <a:pt x="34" y="703"/>
                  </a:lnTo>
                  <a:lnTo>
                    <a:pt x="26" y="720"/>
                  </a:lnTo>
                  <a:lnTo>
                    <a:pt x="20" y="735"/>
                  </a:lnTo>
                  <a:lnTo>
                    <a:pt x="15" y="752"/>
                  </a:lnTo>
                  <a:lnTo>
                    <a:pt x="10" y="768"/>
                  </a:lnTo>
                  <a:lnTo>
                    <a:pt x="6" y="784"/>
                  </a:lnTo>
                  <a:lnTo>
                    <a:pt x="4" y="800"/>
                  </a:lnTo>
                  <a:lnTo>
                    <a:pt x="2" y="817"/>
                  </a:lnTo>
                  <a:lnTo>
                    <a:pt x="1" y="832"/>
                  </a:lnTo>
                  <a:lnTo>
                    <a:pt x="0" y="849"/>
                  </a:lnTo>
                  <a:lnTo>
                    <a:pt x="1" y="864"/>
                  </a:lnTo>
                  <a:lnTo>
                    <a:pt x="3" y="879"/>
                  </a:lnTo>
                  <a:lnTo>
                    <a:pt x="6" y="895"/>
                  </a:lnTo>
                  <a:lnTo>
                    <a:pt x="351" y="2419"/>
                  </a:lnTo>
                </a:path>
              </a:pathLst>
            </a:custGeom>
            <a:noFill/>
            <a:ln w="11113">
              <a:solidFill>
                <a:srgbClr val="1F1A17"/>
              </a:solidFill>
              <a:prstDash val="solid"/>
              <a:round/>
              <a:headEnd/>
              <a:tailEnd/>
            </a:ln>
          </p:spPr>
          <p:txBody>
            <a:bodyPr/>
            <a:lstStyle/>
            <a:p>
              <a:endParaRPr lang="en-US"/>
            </a:p>
          </p:txBody>
        </p:sp>
        <p:sp>
          <p:nvSpPr>
            <p:cNvPr id="61756" name="Freeform 37"/>
            <p:cNvSpPr>
              <a:spLocks/>
            </p:cNvSpPr>
            <p:nvPr/>
          </p:nvSpPr>
          <p:spPr bwMode="auto">
            <a:xfrm>
              <a:off x="3757" y="1563"/>
              <a:ext cx="342" cy="174"/>
            </a:xfrm>
            <a:custGeom>
              <a:avLst/>
              <a:gdLst>
                <a:gd name="T0" fmla="*/ 3 w 3415"/>
                <a:gd name="T1" fmla="*/ 1 h 1745"/>
                <a:gd name="T2" fmla="*/ 3 w 3415"/>
                <a:gd name="T3" fmla="*/ 1 h 1745"/>
                <a:gd name="T4" fmla="*/ 3 w 3415"/>
                <a:gd name="T5" fmla="*/ 1 h 1745"/>
                <a:gd name="T6" fmla="*/ 3 w 3415"/>
                <a:gd name="T7" fmla="*/ 1 h 1745"/>
                <a:gd name="T8" fmla="*/ 3 w 3415"/>
                <a:gd name="T9" fmla="*/ 1 h 1745"/>
                <a:gd name="T10" fmla="*/ 3 w 3415"/>
                <a:gd name="T11" fmla="*/ 1 h 1745"/>
                <a:gd name="T12" fmla="*/ 3 w 3415"/>
                <a:gd name="T13" fmla="*/ 1 h 1745"/>
                <a:gd name="T14" fmla="*/ 3 w 3415"/>
                <a:gd name="T15" fmla="*/ 1 h 1745"/>
                <a:gd name="T16" fmla="*/ 3 w 3415"/>
                <a:gd name="T17" fmla="*/ 1 h 1745"/>
                <a:gd name="T18" fmla="*/ 3 w 3415"/>
                <a:gd name="T19" fmla="*/ 1 h 1745"/>
                <a:gd name="T20" fmla="*/ 3 w 3415"/>
                <a:gd name="T21" fmla="*/ 1 h 1745"/>
                <a:gd name="T22" fmla="*/ 3 w 3415"/>
                <a:gd name="T23" fmla="*/ 2 h 1745"/>
                <a:gd name="T24" fmla="*/ 3 w 3415"/>
                <a:gd name="T25" fmla="*/ 2 h 1745"/>
                <a:gd name="T26" fmla="*/ 2 w 3415"/>
                <a:gd name="T27" fmla="*/ 2 h 1745"/>
                <a:gd name="T28" fmla="*/ 2 w 3415"/>
                <a:gd name="T29" fmla="*/ 2 h 1745"/>
                <a:gd name="T30" fmla="*/ 2 w 3415"/>
                <a:gd name="T31" fmla="*/ 2 h 1745"/>
                <a:gd name="T32" fmla="*/ 2 w 3415"/>
                <a:gd name="T33" fmla="*/ 2 h 1745"/>
                <a:gd name="T34" fmla="*/ 2 w 3415"/>
                <a:gd name="T35" fmla="*/ 2 h 1745"/>
                <a:gd name="T36" fmla="*/ 2 w 3415"/>
                <a:gd name="T37" fmla="*/ 2 h 1745"/>
                <a:gd name="T38" fmla="*/ 1 w 3415"/>
                <a:gd name="T39" fmla="*/ 2 h 1745"/>
                <a:gd name="T40" fmla="*/ 1 w 3415"/>
                <a:gd name="T41" fmla="*/ 2 h 1745"/>
                <a:gd name="T42" fmla="*/ 1 w 3415"/>
                <a:gd name="T43" fmla="*/ 2 h 1745"/>
                <a:gd name="T44" fmla="*/ 1 w 3415"/>
                <a:gd name="T45" fmla="*/ 2 h 1745"/>
                <a:gd name="T46" fmla="*/ 1 w 3415"/>
                <a:gd name="T47" fmla="*/ 2 h 1745"/>
                <a:gd name="T48" fmla="*/ 1 w 3415"/>
                <a:gd name="T49" fmla="*/ 2 h 1745"/>
                <a:gd name="T50" fmla="*/ 1 w 3415"/>
                <a:gd name="T51" fmla="*/ 1 h 1745"/>
                <a:gd name="T52" fmla="*/ 0 w 3415"/>
                <a:gd name="T53" fmla="*/ 1 h 1745"/>
                <a:gd name="T54" fmla="*/ 0 w 3415"/>
                <a:gd name="T55" fmla="*/ 1 h 1745"/>
                <a:gd name="T56" fmla="*/ 0 w 3415"/>
                <a:gd name="T57" fmla="*/ 1 h 1745"/>
                <a:gd name="T58" fmla="*/ 0 w 3415"/>
                <a:gd name="T59" fmla="*/ 1 h 1745"/>
                <a:gd name="T60" fmla="*/ 0 w 3415"/>
                <a:gd name="T61" fmla="*/ 1 h 1745"/>
                <a:gd name="T62" fmla="*/ 0 w 3415"/>
                <a:gd name="T63" fmla="*/ 1 h 1745"/>
                <a:gd name="T64" fmla="*/ 0 w 3415"/>
                <a:gd name="T65" fmla="*/ 1 h 17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15"/>
                <a:gd name="T100" fmla="*/ 0 h 1745"/>
                <a:gd name="T101" fmla="*/ 3415 w 3415"/>
                <a:gd name="T102" fmla="*/ 1745 h 17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15" h="1745">
                  <a:moveTo>
                    <a:pt x="3357" y="0"/>
                  </a:moveTo>
                  <a:lnTo>
                    <a:pt x="3414" y="783"/>
                  </a:lnTo>
                  <a:lnTo>
                    <a:pt x="3415" y="825"/>
                  </a:lnTo>
                  <a:lnTo>
                    <a:pt x="3412" y="866"/>
                  </a:lnTo>
                  <a:lnTo>
                    <a:pt x="3406" y="909"/>
                  </a:lnTo>
                  <a:lnTo>
                    <a:pt x="3395" y="950"/>
                  </a:lnTo>
                  <a:lnTo>
                    <a:pt x="3379" y="991"/>
                  </a:lnTo>
                  <a:lnTo>
                    <a:pt x="3361" y="1031"/>
                  </a:lnTo>
                  <a:lnTo>
                    <a:pt x="3337" y="1071"/>
                  </a:lnTo>
                  <a:lnTo>
                    <a:pt x="3310" y="1111"/>
                  </a:lnTo>
                  <a:lnTo>
                    <a:pt x="3280" y="1150"/>
                  </a:lnTo>
                  <a:lnTo>
                    <a:pt x="3247" y="1188"/>
                  </a:lnTo>
                  <a:lnTo>
                    <a:pt x="3210" y="1225"/>
                  </a:lnTo>
                  <a:lnTo>
                    <a:pt x="3168" y="1261"/>
                  </a:lnTo>
                  <a:lnTo>
                    <a:pt x="3124" y="1297"/>
                  </a:lnTo>
                  <a:lnTo>
                    <a:pt x="3078" y="1332"/>
                  </a:lnTo>
                  <a:lnTo>
                    <a:pt x="3028" y="1366"/>
                  </a:lnTo>
                  <a:lnTo>
                    <a:pt x="2975" y="1398"/>
                  </a:lnTo>
                  <a:lnTo>
                    <a:pt x="2919" y="1430"/>
                  </a:lnTo>
                  <a:lnTo>
                    <a:pt x="2861" y="1461"/>
                  </a:lnTo>
                  <a:lnTo>
                    <a:pt x="2799" y="1490"/>
                  </a:lnTo>
                  <a:lnTo>
                    <a:pt x="2736" y="1519"/>
                  </a:lnTo>
                  <a:lnTo>
                    <a:pt x="2670" y="1545"/>
                  </a:lnTo>
                  <a:lnTo>
                    <a:pt x="2601" y="1570"/>
                  </a:lnTo>
                  <a:lnTo>
                    <a:pt x="2531" y="1594"/>
                  </a:lnTo>
                  <a:lnTo>
                    <a:pt x="2458" y="1616"/>
                  </a:lnTo>
                  <a:lnTo>
                    <a:pt x="2383" y="1637"/>
                  </a:lnTo>
                  <a:lnTo>
                    <a:pt x="2307" y="1657"/>
                  </a:lnTo>
                  <a:lnTo>
                    <a:pt x="2228" y="1674"/>
                  </a:lnTo>
                  <a:lnTo>
                    <a:pt x="2147" y="1690"/>
                  </a:lnTo>
                  <a:lnTo>
                    <a:pt x="2066" y="1704"/>
                  </a:lnTo>
                  <a:lnTo>
                    <a:pt x="1983" y="1715"/>
                  </a:lnTo>
                  <a:lnTo>
                    <a:pt x="1898" y="1726"/>
                  </a:lnTo>
                  <a:lnTo>
                    <a:pt x="1812" y="1734"/>
                  </a:lnTo>
                  <a:lnTo>
                    <a:pt x="1726" y="1740"/>
                  </a:lnTo>
                  <a:lnTo>
                    <a:pt x="1641" y="1744"/>
                  </a:lnTo>
                  <a:lnTo>
                    <a:pt x="1556" y="1745"/>
                  </a:lnTo>
                  <a:lnTo>
                    <a:pt x="1473" y="1745"/>
                  </a:lnTo>
                  <a:lnTo>
                    <a:pt x="1391" y="1743"/>
                  </a:lnTo>
                  <a:lnTo>
                    <a:pt x="1311" y="1738"/>
                  </a:lnTo>
                  <a:lnTo>
                    <a:pt x="1231" y="1732"/>
                  </a:lnTo>
                  <a:lnTo>
                    <a:pt x="1154" y="1724"/>
                  </a:lnTo>
                  <a:lnTo>
                    <a:pt x="1079" y="1713"/>
                  </a:lnTo>
                  <a:lnTo>
                    <a:pt x="1005" y="1702"/>
                  </a:lnTo>
                  <a:lnTo>
                    <a:pt x="933" y="1687"/>
                  </a:lnTo>
                  <a:lnTo>
                    <a:pt x="863" y="1672"/>
                  </a:lnTo>
                  <a:lnTo>
                    <a:pt x="796" y="1654"/>
                  </a:lnTo>
                  <a:lnTo>
                    <a:pt x="731" y="1636"/>
                  </a:lnTo>
                  <a:lnTo>
                    <a:pt x="667" y="1615"/>
                  </a:lnTo>
                  <a:lnTo>
                    <a:pt x="606" y="1594"/>
                  </a:lnTo>
                  <a:lnTo>
                    <a:pt x="549" y="1570"/>
                  </a:lnTo>
                  <a:lnTo>
                    <a:pt x="493" y="1544"/>
                  </a:lnTo>
                  <a:lnTo>
                    <a:pt x="441" y="1517"/>
                  </a:lnTo>
                  <a:lnTo>
                    <a:pt x="391" y="1490"/>
                  </a:lnTo>
                  <a:lnTo>
                    <a:pt x="345" y="1461"/>
                  </a:lnTo>
                  <a:lnTo>
                    <a:pt x="301" y="1430"/>
                  </a:lnTo>
                  <a:lnTo>
                    <a:pt x="261" y="1398"/>
                  </a:lnTo>
                  <a:lnTo>
                    <a:pt x="225" y="1364"/>
                  </a:lnTo>
                  <a:lnTo>
                    <a:pt x="191" y="1330"/>
                  </a:lnTo>
                  <a:lnTo>
                    <a:pt x="161" y="1294"/>
                  </a:lnTo>
                  <a:lnTo>
                    <a:pt x="135" y="1258"/>
                  </a:lnTo>
                  <a:lnTo>
                    <a:pt x="113" y="1220"/>
                  </a:lnTo>
                  <a:lnTo>
                    <a:pt x="95" y="1181"/>
                  </a:lnTo>
                  <a:lnTo>
                    <a:pt x="81" y="1141"/>
                  </a:lnTo>
                  <a:lnTo>
                    <a:pt x="71" y="1100"/>
                  </a:lnTo>
                  <a:lnTo>
                    <a:pt x="65" y="1059"/>
                  </a:lnTo>
                  <a:lnTo>
                    <a:pt x="0" y="272"/>
                  </a:lnTo>
                </a:path>
              </a:pathLst>
            </a:custGeom>
            <a:noFill/>
            <a:ln w="11113">
              <a:solidFill>
                <a:srgbClr val="1F1A17"/>
              </a:solidFill>
              <a:prstDash val="solid"/>
              <a:round/>
              <a:headEnd/>
              <a:tailEnd/>
            </a:ln>
          </p:spPr>
          <p:txBody>
            <a:bodyPr/>
            <a:lstStyle/>
            <a:p>
              <a:endParaRPr lang="en-US"/>
            </a:p>
          </p:txBody>
        </p:sp>
        <p:sp>
          <p:nvSpPr>
            <p:cNvPr id="61757" name="Freeform 38"/>
            <p:cNvSpPr>
              <a:spLocks/>
            </p:cNvSpPr>
            <p:nvPr/>
          </p:nvSpPr>
          <p:spPr bwMode="auto">
            <a:xfrm>
              <a:off x="3757" y="1493"/>
              <a:ext cx="335" cy="165"/>
            </a:xfrm>
            <a:custGeom>
              <a:avLst/>
              <a:gdLst>
                <a:gd name="T0" fmla="*/ 2 w 3352"/>
                <a:gd name="T1" fmla="*/ 0 h 1649"/>
                <a:gd name="T2" fmla="*/ 2 w 3352"/>
                <a:gd name="T3" fmla="*/ 0 h 1649"/>
                <a:gd name="T4" fmla="*/ 2 w 3352"/>
                <a:gd name="T5" fmla="*/ 0 h 1649"/>
                <a:gd name="T6" fmla="*/ 2 w 3352"/>
                <a:gd name="T7" fmla="*/ 0 h 1649"/>
                <a:gd name="T8" fmla="*/ 3 w 3352"/>
                <a:gd name="T9" fmla="*/ 0 h 1649"/>
                <a:gd name="T10" fmla="*/ 3 w 3352"/>
                <a:gd name="T11" fmla="*/ 0 h 1649"/>
                <a:gd name="T12" fmla="*/ 3 w 3352"/>
                <a:gd name="T13" fmla="*/ 0 h 1649"/>
                <a:gd name="T14" fmla="*/ 3 w 3352"/>
                <a:gd name="T15" fmla="*/ 0 h 1649"/>
                <a:gd name="T16" fmla="*/ 3 w 3352"/>
                <a:gd name="T17" fmla="*/ 1 h 1649"/>
                <a:gd name="T18" fmla="*/ 3 w 3352"/>
                <a:gd name="T19" fmla="*/ 1 h 1649"/>
                <a:gd name="T20" fmla="*/ 3 w 3352"/>
                <a:gd name="T21" fmla="*/ 1 h 1649"/>
                <a:gd name="T22" fmla="*/ 3 w 3352"/>
                <a:gd name="T23" fmla="*/ 1 h 1649"/>
                <a:gd name="T24" fmla="*/ 3 w 3352"/>
                <a:gd name="T25" fmla="*/ 1 h 1649"/>
                <a:gd name="T26" fmla="*/ 3 w 3352"/>
                <a:gd name="T27" fmla="*/ 1 h 1649"/>
                <a:gd name="T28" fmla="*/ 3 w 3352"/>
                <a:gd name="T29" fmla="*/ 1 h 1649"/>
                <a:gd name="T30" fmla="*/ 3 w 3352"/>
                <a:gd name="T31" fmla="*/ 1 h 1649"/>
                <a:gd name="T32" fmla="*/ 3 w 3352"/>
                <a:gd name="T33" fmla="*/ 1 h 1649"/>
                <a:gd name="T34" fmla="*/ 3 w 3352"/>
                <a:gd name="T35" fmla="*/ 2 h 1649"/>
                <a:gd name="T36" fmla="*/ 2 w 3352"/>
                <a:gd name="T37" fmla="*/ 2 h 1649"/>
                <a:gd name="T38" fmla="*/ 2 w 3352"/>
                <a:gd name="T39" fmla="*/ 2 h 1649"/>
                <a:gd name="T40" fmla="*/ 2 w 3352"/>
                <a:gd name="T41" fmla="*/ 2 h 1649"/>
                <a:gd name="T42" fmla="*/ 2 w 3352"/>
                <a:gd name="T43" fmla="*/ 2 h 1649"/>
                <a:gd name="T44" fmla="*/ 1 w 3352"/>
                <a:gd name="T45" fmla="*/ 2 h 1649"/>
                <a:gd name="T46" fmla="*/ 1 w 3352"/>
                <a:gd name="T47" fmla="*/ 2 h 1649"/>
                <a:gd name="T48" fmla="*/ 1 w 3352"/>
                <a:gd name="T49" fmla="*/ 2 h 1649"/>
                <a:gd name="T50" fmla="*/ 1 w 3352"/>
                <a:gd name="T51" fmla="*/ 2 h 1649"/>
                <a:gd name="T52" fmla="*/ 0 w 3352"/>
                <a:gd name="T53" fmla="*/ 2 h 1649"/>
                <a:gd name="T54" fmla="*/ 0 w 3352"/>
                <a:gd name="T55" fmla="*/ 1 h 1649"/>
                <a:gd name="T56" fmla="*/ 0 w 3352"/>
                <a:gd name="T57" fmla="*/ 1 h 1649"/>
                <a:gd name="T58" fmla="*/ 0 w 3352"/>
                <a:gd name="T59" fmla="*/ 1 h 1649"/>
                <a:gd name="T60" fmla="*/ 0 w 3352"/>
                <a:gd name="T61" fmla="*/ 1 h 1649"/>
                <a:gd name="T62" fmla="*/ 0 w 3352"/>
                <a:gd name="T63" fmla="*/ 1 h 1649"/>
                <a:gd name="T64" fmla="*/ 0 w 3352"/>
                <a:gd name="T65" fmla="*/ 1 h 1649"/>
                <a:gd name="T66" fmla="*/ 0 w 3352"/>
                <a:gd name="T67" fmla="*/ 1 h 1649"/>
                <a:gd name="T68" fmla="*/ 0 w 3352"/>
                <a:gd name="T69" fmla="*/ 1 h 1649"/>
                <a:gd name="T70" fmla="*/ 0 w 3352"/>
                <a:gd name="T71" fmla="*/ 1 h 1649"/>
                <a:gd name="T72" fmla="*/ 0 w 3352"/>
                <a:gd name="T73" fmla="*/ 1 h 1649"/>
                <a:gd name="T74" fmla="*/ 0 w 3352"/>
                <a:gd name="T75" fmla="*/ 1 h 1649"/>
                <a:gd name="T76" fmla="*/ 0 w 3352"/>
                <a:gd name="T77" fmla="*/ 1 h 1649"/>
                <a:gd name="T78" fmla="*/ 0 w 3352"/>
                <a:gd name="T79" fmla="*/ 0 h 1649"/>
                <a:gd name="T80" fmla="*/ 0 w 3352"/>
                <a:gd name="T81" fmla="*/ 0 h 1649"/>
                <a:gd name="T82" fmla="*/ 1 w 3352"/>
                <a:gd name="T83" fmla="*/ 0 h 1649"/>
                <a:gd name="T84" fmla="*/ 1 w 3352"/>
                <a:gd name="T85" fmla="*/ 0 h 16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52"/>
                <a:gd name="T130" fmla="*/ 0 h 1649"/>
                <a:gd name="T131" fmla="*/ 3352 w 3352"/>
                <a:gd name="T132" fmla="*/ 1649 h 164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52" h="1649">
                  <a:moveTo>
                    <a:pt x="1604" y="11"/>
                  </a:moveTo>
                  <a:lnTo>
                    <a:pt x="1690" y="5"/>
                  </a:lnTo>
                  <a:lnTo>
                    <a:pt x="1775" y="1"/>
                  </a:lnTo>
                  <a:lnTo>
                    <a:pt x="1860" y="0"/>
                  </a:lnTo>
                  <a:lnTo>
                    <a:pt x="1943" y="0"/>
                  </a:lnTo>
                  <a:lnTo>
                    <a:pt x="2024" y="2"/>
                  </a:lnTo>
                  <a:lnTo>
                    <a:pt x="2104" y="7"/>
                  </a:lnTo>
                  <a:lnTo>
                    <a:pt x="2183" y="13"/>
                  </a:lnTo>
                  <a:lnTo>
                    <a:pt x="2261" y="21"/>
                  </a:lnTo>
                  <a:lnTo>
                    <a:pt x="2337" y="31"/>
                  </a:lnTo>
                  <a:lnTo>
                    <a:pt x="2411" y="43"/>
                  </a:lnTo>
                  <a:lnTo>
                    <a:pt x="2483" y="57"/>
                  </a:lnTo>
                  <a:lnTo>
                    <a:pt x="2552" y="73"/>
                  </a:lnTo>
                  <a:lnTo>
                    <a:pt x="2620" y="90"/>
                  </a:lnTo>
                  <a:lnTo>
                    <a:pt x="2685" y="109"/>
                  </a:lnTo>
                  <a:lnTo>
                    <a:pt x="2749" y="129"/>
                  </a:lnTo>
                  <a:lnTo>
                    <a:pt x="2808" y="151"/>
                  </a:lnTo>
                  <a:lnTo>
                    <a:pt x="2867" y="175"/>
                  </a:lnTo>
                  <a:lnTo>
                    <a:pt x="2923" y="200"/>
                  </a:lnTo>
                  <a:lnTo>
                    <a:pt x="2975" y="227"/>
                  </a:lnTo>
                  <a:lnTo>
                    <a:pt x="3024" y="255"/>
                  </a:lnTo>
                  <a:lnTo>
                    <a:pt x="3071" y="284"/>
                  </a:lnTo>
                  <a:lnTo>
                    <a:pt x="3114" y="315"/>
                  </a:lnTo>
                  <a:lnTo>
                    <a:pt x="3154" y="347"/>
                  </a:lnTo>
                  <a:lnTo>
                    <a:pt x="3191" y="380"/>
                  </a:lnTo>
                  <a:lnTo>
                    <a:pt x="3225" y="415"/>
                  </a:lnTo>
                  <a:lnTo>
                    <a:pt x="3255" y="451"/>
                  </a:lnTo>
                  <a:lnTo>
                    <a:pt x="3280" y="487"/>
                  </a:lnTo>
                  <a:lnTo>
                    <a:pt x="3302" y="525"/>
                  </a:lnTo>
                  <a:lnTo>
                    <a:pt x="3320" y="564"/>
                  </a:lnTo>
                  <a:lnTo>
                    <a:pt x="3335" y="603"/>
                  </a:lnTo>
                  <a:lnTo>
                    <a:pt x="3345" y="644"/>
                  </a:lnTo>
                  <a:lnTo>
                    <a:pt x="3351" y="686"/>
                  </a:lnTo>
                  <a:lnTo>
                    <a:pt x="3352" y="728"/>
                  </a:lnTo>
                  <a:lnTo>
                    <a:pt x="3350" y="770"/>
                  </a:lnTo>
                  <a:lnTo>
                    <a:pt x="3343" y="811"/>
                  </a:lnTo>
                  <a:lnTo>
                    <a:pt x="3332" y="853"/>
                  </a:lnTo>
                  <a:lnTo>
                    <a:pt x="3316" y="894"/>
                  </a:lnTo>
                  <a:lnTo>
                    <a:pt x="3298" y="934"/>
                  </a:lnTo>
                  <a:lnTo>
                    <a:pt x="3274" y="974"/>
                  </a:lnTo>
                  <a:lnTo>
                    <a:pt x="3249" y="1013"/>
                  </a:lnTo>
                  <a:lnTo>
                    <a:pt x="3218" y="1052"/>
                  </a:lnTo>
                  <a:lnTo>
                    <a:pt x="3184" y="1091"/>
                  </a:lnTo>
                  <a:lnTo>
                    <a:pt x="3147" y="1128"/>
                  </a:lnTo>
                  <a:lnTo>
                    <a:pt x="3106" y="1164"/>
                  </a:lnTo>
                  <a:lnTo>
                    <a:pt x="3062" y="1200"/>
                  </a:lnTo>
                  <a:lnTo>
                    <a:pt x="3015" y="1235"/>
                  </a:lnTo>
                  <a:lnTo>
                    <a:pt x="2966" y="1269"/>
                  </a:lnTo>
                  <a:lnTo>
                    <a:pt x="2912" y="1302"/>
                  </a:lnTo>
                  <a:lnTo>
                    <a:pt x="2857" y="1333"/>
                  </a:lnTo>
                  <a:lnTo>
                    <a:pt x="2798" y="1364"/>
                  </a:lnTo>
                  <a:lnTo>
                    <a:pt x="2738" y="1393"/>
                  </a:lnTo>
                  <a:lnTo>
                    <a:pt x="2674" y="1421"/>
                  </a:lnTo>
                  <a:lnTo>
                    <a:pt x="2607" y="1448"/>
                  </a:lnTo>
                  <a:lnTo>
                    <a:pt x="2539" y="1474"/>
                  </a:lnTo>
                  <a:lnTo>
                    <a:pt x="2468" y="1498"/>
                  </a:lnTo>
                  <a:lnTo>
                    <a:pt x="2396" y="1519"/>
                  </a:lnTo>
                  <a:lnTo>
                    <a:pt x="2321" y="1541"/>
                  </a:lnTo>
                  <a:lnTo>
                    <a:pt x="2244" y="1559"/>
                  </a:lnTo>
                  <a:lnTo>
                    <a:pt x="2166" y="1577"/>
                  </a:lnTo>
                  <a:lnTo>
                    <a:pt x="2086" y="1593"/>
                  </a:lnTo>
                  <a:lnTo>
                    <a:pt x="2003" y="1607"/>
                  </a:lnTo>
                  <a:lnTo>
                    <a:pt x="1920" y="1619"/>
                  </a:lnTo>
                  <a:lnTo>
                    <a:pt x="1836" y="1629"/>
                  </a:lnTo>
                  <a:lnTo>
                    <a:pt x="1750" y="1637"/>
                  </a:lnTo>
                  <a:lnTo>
                    <a:pt x="1663" y="1643"/>
                  </a:lnTo>
                  <a:lnTo>
                    <a:pt x="1578" y="1647"/>
                  </a:lnTo>
                  <a:lnTo>
                    <a:pt x="1494" y="1649"/>
                  </a:lnTo>
                  <a:lnTo>
                    <a:pt x="1410" y="1649"/>
                  </a:lnTo>
                  <a:lnTo>
                    <a:pt x="1329" y="1646"/>
                  </a:lnTo>
                  <a:lnTo>
                    <a:pt x="1249" y="1642"/>
                  </a:lnTo>
                  <a:lnTo>
                    <a:pt x="1170" y="1636"/>
                  </a:lnTo>
                  <a:lnTo>
                    <a:pt x="1092" y="1627"/>
                  </a:lnTo>
                  <a:lnTo>
                    <a:pt x="1016" y="1617"/>
                  </a:lnTo>
                  <a:lnTo>
                    <a:pt x="942" y="1605"/>
                  </a:lnTo>
                  <a:lnTo>
                    <a:pt x="870" y="1591"/>
                  </a:lnTo>
                  <a:lnTo>
                    <a:pt x="801" y="1576"/>
                  </a:lnTo>
                  <a:lnTo>
                    <a:pt x="733" y="1558"/>
                  </a:lnTo>
                  <a:lnTo>
                    <a:pt x="668" y="1540"/>
                  </a:lnTo>
                  <a:lnTo>
                    <a:pt x="604" y="1519"/>
                  </a:lnTo>
                  <a:lnTo>
                    <a:pt x="544" y="1496"/>
                  </a:lnTo>
                  <a:lnTo>
                    <a:pt x="486" y="1473"/>
                  </a:lnTo>
                  <a:lnTo>
                    <a:pt x="430" y="1448"/>
                  </a:lnTo>
                  <a:lnTo>
                    <a:pt x="378" y="1421"/>
                  </a:lnTo>
                  <a:lnTo>
                    <a:pt x="329" y="1393"/>
                  </a:lnTo>
                  <a:lnTo>
                    <a:pt x="282" y="1364"/>
                  </a:lnTo>
                  <a:lnTo>
                    <a:pt x="238" y="1333"/>
                  </a:lnTo>
                  <a:lnTo>
                    <a:pt x="198" y="1301"/>
                  </a:lnTo>
                  <a:lnTo>
                    <a:pt x="162" y="1268"/>
                  </a:lnTo>
                  <a:lnTo>
                    <a:pt x="128" y="1233"/>
                  </a:lnTo>
                  <a:lnTo>
                    <a:pt x="98" y="1198"/>
                  </a:lnTo>
                  <a:lnTo>
                    <a:pt x="73" y="1161"/>
                  </a:lnTo>
                  <a:lnTo>
                    <a:pt x="50" y="1123"/>
                  </a:lnTo>
                  <a:lnTo>
                    <a:pt x="32" y="1084"/>
                  </a:lnTo>
                  <a:lnTo>
                    <a:pt x="18" y="1044"/>
                  </a:lnTo>
                  <a:lnTo>
                    <a:pt x="8" y="1004"/>
                  </a:lnTo>
                  <a:lnTo>
                    <a:pt x="2" y="962"/>
                  </a:lnTo>
                  <a:lnTo>
                    <a:pt x="0" y="936"/>
                  </a:lnTo>
                  <a:lnTo>
                    <a:pt x="1" y="909"/>
                  </a:lnTo>
                  <a:lnTo>
                    <a:pt x="2" y="883"/>
                  </a:lnTo>
                  <a:lnTo>
                    <a:pt x="6" y="858"/>
                  </a:lnTo>
                  <a:lnTo>
                    <a:pt x="11" y="831"/>
                  </a:lnTo>
                  <a:lnTo>
                    <a:pt x="18" y="805"/>
                  </a:lnTo>
                  <a:lnTo>
                    <a:pt x="26" y="780"/>
                  </a:lnTo>
                  <a:lnTo>
                    <a:pt x="36" y="755"/>
                  </a:lnTo>
                  <a:lnTo>
                    <a:pt x="48" y="729"/>
                  </a:lnTo>
                  <a:lnTo>
                    <a:pt x="60" y="704"/>
                  </a:lnTo>
                  <a:lnTo>
                    <a:pt x="75" y="679"/>
                  </a:lnTo>
                  <a:lnTo>
                    <a:pt x="91" y="655"/>
                  </a:lnTo>
                  <a:lnTo>
                    <a:pt x="109" y="630"/>
                  </a:lnTo>
                  <a:lnTo>
                    <a:pt x="127" y="605"/>
                  </a:lnTo>
                  <a:lnTo>
                    <a:pt x="148" y="582"/>
                  </a:lnTo>
                  <a:lnTo>
                    <a:pt x="169" y="558"/>
                  </a:lnTo>
                  <a:lnTo>
                    <a:pt x="192" y="534"/>
                  </a:lnTo>
                  <a:lnTo>
                    <a:pt x="216" y="512"/>
                  </a:lnTo>
                  <a:lnTo>
                    <a:pt x="241" y="488"/>
                  </a:lnTo>
                  <a:lnTo>
                    <a:pt x="268" y="466"/>
                  </a:lnTo>
                  <a:lnTo>
                    <a:pt x="296" y="444"/>
                  </a:lnTo>
                  <a:lnTo>
                    <a:pt x="326" y="422"/>
                  </a:lnTo>
                  <a:lnTo>
                    <a:pt x="355" y="400"/>
                  </a:lnTo>
                  <a:lnTo>
                    <a:pt x="387" y="380"/>
                  </a:lnTo>
                  <a:lnTo>
                    <a:pt x="420" y="359"/>
                  </a:lnTo>
                  <a:lnTo>
                    <a:pt x="454" y="338"/>
                  </a:lnTo>
                  <a:lnTo>
                    <a:pt x="489" y="319"/>
                  </a:lnTo>
                  <a:lnTo>
                    <a:pt x="525" y="299"/>
                  </a:lnTo>
                  <a:lnTo>
                    <a:pt x="562" y="281"/>
                  </a:lnTo>
                  <a:lnTo>
                    <a:pt x="600" y="262"/>
                  </a:lnTo>
                  <a:lnTo>
                    <a:pt x="639" y="245"/>
                  </a:lnTo>
                  <a:lnTo>
                    <a:pt x="679" y="227"/>
                  </a:lnTo>
                </a:path>
              </a:pathLst>
            </a:custGeom>
            <a:noFill/>
            <a:ln w="11113">
              <a:solidFill>
                <a:srgbClr val="1F1A17"/>
              </a:solidFill>
              <a:prstDash val="solid"/>
              <a:round/>
              <a:headEnd/>
              <a:tailEnd/>
            </a:ln>
          </p:spPr>
          <p:txBody>
            <a:bodyPr/>
            <a:lstStyle/>
            <a:p>
              <a:endParaRPr lang="en-US"/>
            </a:p>
          </p:txBody>
        </p:sp>
        <p:sp>
          <p:nvSpPr>
            <p:cNvPr id="61758" name="Freeform 39"/>
            <p:cNvSpPr>
              <a:spLocks/>
            </p:cNvSpPr>
            <p:nvPr/>
          </p:nvSpPr>
          <p:spPr bwMode="auto">
            <a:xfrm>
              <a:off x="3866" y="1530"/>
              <a:ext cx="109" cy="52"/>
            </a:xfrm>
            <a:custGeom>
              <a:avLst/>
              <a:gdLst>
                <a:gd name="T0" fmla="*/ 1 w 1090"/>
                <a:gd name="T1" fmla="*/ 0 h 526"/>
                <a:gd name="T2" fmla="*/ 1 w 1090"/>
                <a:gd name="T3" fmla="*/ 0 h 526"/>
                <a:gd name="T4" fmla="*/ 1 w 1090"/>
                <a:gd name="T5" fmla="*/ 0 h 526"/>
                <a:gd name="T6" fmla="*/ 1 w 1090"/>
                <a:gd name="T7" fmla="*/ 0 h 526"/>
                <a:gd name="T8" fmla="*/ 1 w 1090"/>
                <a:gd name="T9" fmla="*/ 0 h 526"/>
                <a:gd name="T10" fmla="*/ 1 w 1090"/>
                <a:gd name="T11" fmla="*/ 0 h 526"/>
                <a:gd name="T12" fmla="*/ 1 w 1090"/>
                <a:gd name="T13" fmla="*/ 0 h 526"/>
                <a:gd name="T14" fmla="*/ 1 w 1090"/>
                <a:gd name="T15" fmla="*/ 0 h 526"/>
                <a:gd name="T16" fmla="*/ 1 w 1090"/>
                <a:gd name="T17" fmla="*/ 0 h 526"/>
                <a:gd name="T18" fmla="*/ 1 w 1090"/>
                <a:gd name="T19" fmla="*/ 0 h 526"/>
                <a:gd name="T20" fmla="*/ 1 w 1090"/>
                <a:gd name="T21" fmla="*/ 0 h 526"/>
                <a:gd name="T22" fmla="*/ 1 w 1090"/>
                <a:gd name="T23" fmla="*/ 0 h 526"/>
                <a:gd name="T24" fmla="*/ 1 w 1090"/>
                <a:gd name="T25" fmla="*/ 0 h 526"/>
                <a:gd name="T26" fmla="*/ 1 w 1090"/>
                <a:gd name="T27" fmla="*/ 0 h 526"/>
                <a:gd name="T28" fmla="*/ 1 w 1090"/>
                <a:gd name="T29" fmla="*/ 0 h 526"/>
                <a:gd name="T30" fmla="*/ 1 w 1090"/>
                <a:gd name="T31" fmla="*/ 0 h 526"/>
                <a:gd name="T32" fmla="*/ 1 w 1090"/>
                <a:gd name="T33" fmla="*/ 0 h 526"/>
                <a:gd name="T34" fmla="*/ 0 w 1090"/>
                <a:gd name="T35" fmla="*/ 0 h 526"/>
                <a:gd name="T36" fmla="*/ 0 w 1090"/>
                <a:gd name="T37" fmla="*/ 0 h 526"/>
                <a:gd name="T38" fmla="*/ 0 w 1090"/>
                <a:gd name="T39" fmla="*/ 0 h 526"/>
                <a:gd name="T40" fmla="*/ 0 w 1090"/>
                <a:gd name="T41" fmla="*/ 0 h 526"/>
                <a:gd name="T42" fmla="*/ 0 w 1090"/>
                <a:gd name="T43" fmla="*/ 0 h 526"/>
                <a:gd name="T44" fmla="*/ 0 w 1090"/>
                <a:gd name="T45" fmla="*/ 0 h 526"/>
                <a:gd name="T46" fmla="*/ 0 w 1090"/>
                <a:gd name="T47" fmla="*/ 0 h 526"/>
                <a:gd name="T48" fmla="*/ 0 w 1090"/>
                <a:gd name="T49" fmla="*/ 0 h 526"/>
                <a:gd name="T50" fmla="*/ 0 w 1090"/>
                <a:gd name="T51" fmla="*/ 0 h 526"/>
                <a:gd name="T52" fmla="*/ 0 w 1090"/>
                <a:gd name="T53" fmla="*/ 0 h 526"/>
                <a:gd name="T54" fmla="*/ 0 w 1090"/>
                <a:gd name="T55" fmla="*/ 0 h 526"/>
                <a:gd name="T56" fmla="*/ 0 w 1090"/>
                <a:gd name="T57" fmla="*/ 0 h 526"/>
                <a:gd name="T58" fmla="*/ 0 w 1090"/>
                <a:gd name="T59" fmla="*/ 0 h 526"/>
                <a:gd name="T60" fmla="*/ 0 w 1090"/>
                <a:gd name="T61" fmla="*/ 0 h 526"/>
                <a:gd name="T62" fmla="*/ 0 w 1090"/>
                <a:gd name="T63" fmla="*/ 0 h 526"/>
                <a:gd name="T64" fmla="*/ 0 w 1090"/>
                <a:gd name="T65" fmla="*/ 0 h 5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0"/>
                <a:gd name="T100" fmla="*/ 0 h 526"/>
                <a:gd name="T101" fmla="*/ 1090 w 1090"/>
                <a:gd name="T102" fmla="*/ 526 h 5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0" h="526">
                  <a:moveTo>
                    <a:pt x="1068" y="0"/>
                  </a:moveTo>
                  <a:lnTo>
                    <a:pt x="1090" y="217"/>
                  </a:lnTo>
                  <a:lnTo>
                    <a:pt x="1090" y="230"/>
                  </a:lnTo>
                  <a:lnTo>
                    <a:pt x="1089" y="243"/>
                  </a:lnTo>
                  <a:lnTo>
                    <a:pt x="1087" y="257"/>
                  </a:lnTo>
                  <a:lnTo>
                    <a:pt x="1084" y="270"/>
                  </a:lnTo>
                  <a:lnTo>
                    <a:pt x="1079" y="283"/>
                  </a:lnTo>
                  <a:lnTo>
                    <a:pt x="1073" y="296"/>
                  </a:lnTo>
                  <a:lnTo>
                    <a:pt x="1065" y="308"/>
                  </a:lnTo>
                  <a:lnTo>
                    <a:pt x="1057" y="322"/>
                  </a:lnTo>
                  <a:lnTo>
                    <a:pt x="1047" y="334"/>
                  </a:lnTo>
                  <a:lnTo>
                    <a:pt x="1037" y="346"/>
                  </a:lnTo>
                  <a:lnTo>
                    <a:pt x="1024" y="358"/>
                  </a:lnTo>
                  <a:lnTo>
                    <a:pt x="1011" y="370"/>
                  </a:lnTo>
                  <a:lnTo>
                    <a:pt x="998" y="381"/>
                  </a:lnTo>
                  <a:lnTo>
                    <a:pt x="982" y="393"/>
                  </a:lnTo>
                  <a:lnTo>
                    <a:pt x="966" y="403"/>
                  </a:lnTo>
                  <a:lnTo>
                    <a:pt x="949" y="413"/>
                  </a:lnTo>
                  <a:lnTo>
                    <a:pt x="932" y="424"/>
                  </a:lnTo>
                  <a:lnTo>
                    <a:pt x="912" y="434"/>
                  </a:lnTo>
                  <a:lnTo>
                    <a:pt x="893" y="443"/>
                  </a:lnTo>
                  <a:lnTo>
                    <a:pt x="872" y="453"/>
                  </a:lnTo>
                  <a:lnTo>
                    <a:pt x="852" y="461"/>
                  </a:lnTo>
                  <a:lnTo>
                    <a:pt x="829" y="469"/>
                  </a:lnTo>
                  <a:lnTo>
                    <a:pt x="806" y="476"/>
                  </a:lnTo>
                  <a:lnTo>
                    <a:pt x="784" y="483"/>
                  </a:lnTo>
                  <a:lnTo>
                    <a:pt x="759" y="491"/>
                  </a:lnTo>
                  <a:lnTo>
                    <a:pt x="734" y="497"/>
                  </a:lnTo>
                  <a:lnTo>
                    <a:pt x="710" y="502"/>
                  </a:lnTo>
                  <a:lnTo>
                    <a:pt x="684" y="507"/>
                  </a:lnTo>
                  <a:lnTo>
                    <a:pt x="657" y="512"/>
                  </a:lnTo>
                  <a:lnTo>
                    <a:pt x="631" y="515"/>
                  </a:lnTo>
                  <a:lnTo>
                    <a:pt x="604" y="518"/>
                  </a:lnTo>
                  <a:lnTo>
                    <a:pt x="576" y="522"/>
                  </a:lnTo>
                  <a:lnTo>
                    <a:pt x="548" y="524"/>
                  </a:lnTo>
                  <a:lnTo>
                    <a:pt x="522" y="525"/>
                  </a:lnTo>
                  <a:lnTo>
                    <a:pt x="494" y="526"/>
                  </a:lnTo>
                  <a:lnTo>
                    <a:pt x="467" y="525"/>
                  </a:lnTo>
                  <a:lnTo>
                    <a:pt x="441" y="525"/>
                  </a:lnTo>
                  <a:lnTo>
                    <a:pt x="416" y="523"/>
                  </a:lnTo>
                  <a:lnTo>
                    <a:pt x="390" y="521"/>
                  </a:lnTo>
                  <a:lnTo>
                    <a:pt x="365" y="518"/>
                  </a:lnTo>
                  <a:lnTo>
                    <a:pt x="341" y="515"/>
                  </a:lnTo>
                  <a:lnTo>
                    <a:pt x="317" y="511"/>
                  </a:lnTo>
                  <a:lnTo>
                    <a:pt x="294" y="507"/>
                  </a:lnTo>
                  <a:lnTo>
                    <a:pt x="272" y="502"/>
                  </a:lnTo>
                  <a:lnTo>
                    <a:pt x="250" y="496"/>
                  </a:lnTo>
                  <a:lnTo>
                    <a:pt x="229" y="491"/>
                  </a:lnTo>
                  <a:lnTo>
                    <a:pt x="209" y="483"/>
                  </a:lnTo>
                  <a:lnTo>
                    <a:pt x="190" y="476"/>
                  </a:lnTo>
                  <a:lnTo>
                    <a:pt x="171" y="469"/>
                  </a:lnTo>
                  <a:lnTo>
                    <a:pt x="154" y="461"/>
                  </a:lnTo>
                  <a:lnTo>
                    <a:pt x="136" y="453"/>
                  </a:lnTo>
                  <a:lnTo>
                    <a:pt x="121" y="443"/>
                  </a:lnTo>
                  <a:lnTo>
                    <a:pt x="105" y="434"/>
                  </a:lnTo>
                  <a:lnTo>
                    <a:pt x="92" y="424"/>
                  </a:lnTo>
                  <a:lnTo>
                    <a:pt x="78" y="413"/>
                  </a:lnTo>
                  <a:lnTo>
                    <a:pt x="67" y="403"/>
                  </a:lnTo>
                  <a:lnTo>
                    <a:pt x="56" y="392"/>
                  </a:lnTo>
                  <a:lnTo>
                    <a:pt x="47" y="380"/>
                  </a:lnTo>
                  <a:lnTo>
                    <a:pt x="38" y="369"/>
                  </a:lnTo>
                  <a:lnTo>
                    <a:pt x="31" y="357"/>
                  </a:lnTo>
                  <a:lnTo>
                    <a:pt x="25" y="344"/>
                  </a:lnTo>
                  <a:lnTo>
                    <a:pt x="21" y="331"/>
                  </a:lnTo>
                  <a:lnTo>
                    <a:pt x="18" y="319"/>
                  </a:lnTo>
                  <a:lnTo>
                    <a:pt x="16" y="305"/>
                  </a:lnTo>
                  <a:lnTo>
                    <a:pt x="0" y="115"/>
                  </a:lnTo>
                </a:path>
              </a:pathLst>
            </a:custGeom>
            <a:noFill/>
            <a:ln w="11113">
              <a:solidFill>
                <a:srgbClr val="1F1A17"/>
              </a:solidFill>
              <a:prstDash val="solid"/>
              <a:round/>
              <a:headEnd/>
              <a:tailEnd/>
            </a:ln>
          </p:spPr>
          <p:txBody>
            <a:bodyPr/>
            <a:lstStyle/>
            <a:p>
              <a:endParaRPr lang="en-US"/>
            </a:p>
          </p:txBody>
        </p:sp>
        <p:sp>
          <p:nvSpPr>
            <p:cNvPr id="61759" name="Freeform 40"/>
            <p:cNvSpPr>
              <a:spLocks/>
            </p:cNvSpPr>
            <p:nvPr/>
          </p:nvSpPr>
          <p:spPr bwMode="auto">
            <a:xfrm>
              <a:off x="3865" y="1509"/>
              <a:ext cx="108" cy="53"/>
            </a:xfrm>
            <a:custGeom>
              <a:avLst/>
              <a:gdLst>
                <a:gd name="T0" fmla="*/ 1 w 1076"/>
                <a:gd name="T1" fmla="*/ 0 h 530"/>
                <a:gd name="T2" fmla="*/ 1 w 1076"/>
                <a:gd name="T3" fmla="*/ 0 h 530"/>
                <a:gd name="T4" fmla="*/ 1 w 1076"/>
                <a:gd name="T5" fmla="*/ 0 h 530"/>
                <a:gd name="T6" fmla="*/ 1 w 1076"/>
                <a:gd name="T7" fmla="*/ 0 h 530"/>
                <a:gd name="T8" fmla="*/ 1 w 1076"/>
                <a:gd name="T9" fmla="*/ 0 h 530"/>
                <a:gd name="T10" fmla="*/ 1 w 1076"/>
                <a:gd name="T11" fmla="*/ 0 h 530"/>
                <a:gd name="T12" fmla="*/ 1 w 1076"/>
                <a:gd name="T13" fmla="*/ 0 h 530"/>
                <a:gd name="T14" fmla="*/ 1 w 1076"/>
                <a:gd name="T15" fmla="*/ 0 h 530"/>
                <a:gd name="T16" fmla="*/ 1 w 1076"/>
                <a:gd name="T17" fmla="*/ 0 h 530"/>
                <a:gd name="T18" fmla="*/ 1 w 1076"/>
                <a:gd name="T19" fmla="*/ 0 h 530"/>
                <a:gd name="T20" fmla="*/ 1 w 1076"/>
                <a:gd name="T21" fmla="*/ 0 h 530"/>
                <a:gd name="T22" fmla="*/ 1 w 1076"/>
                <a:gd name="T23" fmla="*/ 0 h 530"/>
                <a:gd name="T24" fmla="*/ 1 w 1076"/>
                <a:gd name="T25" fmla="*/ 0 h 530"/>
                <a:gd name="T26" fmla="*/ 1 w 1076"/>
                <a:gd name="T27" fmla="*/ 0 h 530"/>
                <a:gd name="T28" fmla="*/ 1 w 1076"/>
                <a:gd name="T29" fmla="*/ 0 h 530"/>
                <a:gd name="T30" fmla="*/ 1 w 1076"/>
                <a:gd name="T31" fmla="*/ 0 h 530"/>
                <a:gd name="T32" fmla="*/ 1 w 1076"/>
                <a:gd name="T33" fmla="*/ 0 h 530"/>
                <a:gd name="T34" fmla="*/ 1 w 1076"/>
                <a:gd name="T35" fmla="*/ 0 h 530"/>
                <a:gd name="T36" fmla="*/ 1 w 1076"/>
                <a:gd name="T37" fmla="*/ 0 h 530"/>
                <a:gd name="T38" fmla="*/ 1 w 1076"/>
                <a:gd name="T39" fmla="*/ 0 h 530"/>
                <a:gd name="T40" fmla="*/ 1 w 1076"/>
                <a:gd name="T41" fmla="*/ 0 h 530"/>
                <a:gd name="T42" fmla="*/ 1 w 1076"/>
                <a:gd name="T43" fmla="*/ 0 h 530"/>
                <a:gd name="T44" fmla="*/ 1 w 1076"/>
                <a:gd name="T45" fmla="*/ 0 h 530"/>
                <a:gd name="T46" fmla="*/ 0 w 1076"/>
                <a:gd name="T47" fmla="*/ 0 h 530"/>
                <a:gd name="T48" fmla="*/ 0 w 1076"/>
                <a:gd name="T49" fmla="*/ 0 h 530"/>
                <a:gd name="T50" fmla="*/ 0 w 1076"/>
                <a:gd name="T51" fmla="*/ 0 h 530"/>
                <a:gd name="T52" fmla="*/ 0 w 1076"/>
                <a:gd name="T53" fmla="*/ 0 h 530"/>
                <a:gd name="T54" fmla="*/ 0 w 1076"/>
                <a:gd name="T55" fmla="*/ 0 h 530"/>
                <a:gd name="T56" fmla="*/ 0 w 1076"/>
                <a:gd name="T57" fmla="*/ 0 h 530"/>
                <a:gd name="T58" fmla="*/ 0 w 1076"/>
                <a:gd name="T59" fmla="*/ 0 h 530"/>
                <a:gd name="T60" fmla="*/ 0 w 1076"/>
                <a:gd name="T61" fmla="*/ 0 h 530"/>
                <a:gd name="T62" fmla="*/ 0 w 1076"/>
                <a:gd name="T63" fmla="*/ 0 h 530"/>
                <a:gd name="T64" fmla="*/ 0 w 1076"/>
                <a:gd name="T65" fmla="*/ 0 h 530"/>
                <a:gd name="T66" fmla="*/ 0 w 1076"/>
                <a:gd name="T67" fmla="*/ 0 h 530"/>
                <a:gd name="T68" fmla="*/ 0 w 1076"/>
                <a:gd name="T69" fmla="*/ 0 h 530"/>
                <a:gd name="T70" fmla="*/ 0 w 1076"/>
                <a:gd name="T71" fmla="*/ 0 h 530"/>
                <a:gd name="T72" fmla="*/ 0 w 1076"/>
                <a:gd name="T73" fmla="*/ 0 h 530"/>
                <a:gd name="T74" fmla="*/ 0 w 1076"/>
                <a:gd name="T75" fmla="*/ 0 h 530"/>
                <a:gd name="T76" fmla="*/ 0 w 1076"/>
                <a:gd name="T77" fmla="*/ 0 h 530"/>
                <a:gd name="T78" fmla="*/ 0 w 1076"/>
                <a:gd name="T79" fmla="*/ 0 h 530"/>
                <a:gd name="T80" fmla="*/ 0 w 1076"/>
                <a:gd name="T81" fmla="*/ 0 h 530"/>
                <a:gd name="T82" fmla="*/ 0 w 1076"/>
                <a:gd name="T83" fmla="*/ 0 h 530"/>
                <a:gd name="T84" fmla="*/ 1 w 1076"/>
                <a:gd name="T85" fmla="*/ 0 h 5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76"/>
                <a:gd name="T130" fmla="*/ 0 h 530"/>
                <a:gd name="T131" fmla="*/ 1076 w 1076"/>
                <a:gd name="T132" fmla="*/ 530 h 53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76" h="530">
                  <a:moveTo>
                    <a:pt x="515" y="4"/>
                  </a:moveTo>
                  <a:lnTo>
                    <a:pt x="542" y="2"/>
                  </a:lnTo>
                  <a:lnTo>
                    <a:pt x="570" y="1"/>
                  </a:lnTo>
                  <a:lnTo>
                    <a:pt x="597" y="0"/>
                  </a:lnTo>
                  <a:lnTo>
                    <a:pt x="623" y="0"/>
                  </a:lnTo>
                  <a:lnTo>
                    <a:pt x="650" y="1"/>
                  </a:lnTo>
                  <a:lnTo>
                    <a:pt x="676" y="2"/>
                  </a:lnTo>
                  <a:lnTo>
                    <a:pt x="701" y="4"/>
                  </a:lnTo>
                  <a:lnTo>
                    <a:pt x="726" y="7"/>
                  </a:lnTo>
                  <a:lnTo>
                    <a:pt x="750" y="10"/>
                  </a:lnTo>
                  <a:lnTo>
                    <a:pt x="773" y="15"/>
                  </a:lnTo>
                  <a:lnTo>
                    <a:pt x="797" y="19"/>
                  </a:lnTo>
                  <a:lnTo>
                    <a:pt x="819" y="24"/>
                  </a:lnTo>
                  <a:lnTo>
                    <a:pt x="841" y="30"/>
                  </a:lnTo>
                  <a:lnTo>
                    <a:pt x="862" y="35"/>
                  </a:lnTo>
                  <a:lnTo>
                    <a:pt x="882" y="42"/>
                  </a:lnTo>
                  <a:lnTo>
                    <a:pt x="902" y="50"/>
                  </a:lnTo>
                  <a:lnTo>
                    <a:pt x="920" y="57"/>
                  </a:lnTo>
                  <a:lnTo>
                    <a:pt x="938" y="65"/>
                  </a:lnTo>
                  <a:lnTo>
                    <a:pt x="954" y="73"/>
                  </a:lnTo>
                  <a:lnTo>
                    <a:pt x="971" y="82"/>
                  </a:lnTo>
                  <a:lnTo>
                    <a:pt x="985" y="92"/>
                  </a:lnTo>
                  <a:lnTo>
                    <a:pt x="1000" y="102"/>
                  </a:lnTo>
                  <a:lnTo>
                    <a:pt x="1012" y="111"/>
                  </a:lnTo>
                  <a:lnTo>
                    <a:pt x="1024" y="123"/>
                  </a:lnTo>
                  <a:lnTo>
                    <a:pt x="1035" y="134"/>
                  </a:lnTo>
                  <a:lnTo>
                    <a:pt x="1044" y="145"/>
                  </a:lnTo>
                  <a:lnTo>
                    <a:pt x="1053" y="157"/>
                  </a:lnTo>
                  <a:lnTo>
                    <a:pt x="1060" y="169"/>
                  </a:lnTo>
                  <a:lnTo>
                    <a:pt x="1065" y="181"/>
                  </a:lnTo>
                  <a:lnTo>
                    <a:pt x="1071" y="194"/>
                  </a:lnTo>
                  <a:lnTo>
                    <a:pt x="1074" y="207"/>
                  </a:lnTo>
                  <a:lnTo>
                    <a:pt x="1076" y="221"/>
                  </a:lnTo>
                  <a:lnTo>
                    <a:pt x="1076" y="234"/>
                  </a:lnTo>
                  <a:lnTo>
                    <a:pt x="1075" y="247"/>
                  </a:lnTo>
                  <a:lnTo>
                    <a:pt x="1073" y="261"/>
                  </a:lnTo>
                  <a:lnTo>
                    <a:pt x="1070" y="274"/>
                  </a:lnTo>
                  <a:lnTo>
                    <a:pt x="1064" y="286"/>
                  </a:lnTo>
                  <a:lnTo>
                    <a:pt x="1058" y="300"/>
                  </a:lnTo>
                  <a:lnTo>
                    <a:pt x="1051" y="313"/>
                  </a:lnTo>
                  <a:lnTo>
                    <a:pt x="1043" y="326"/>
                  </a:lnTo>
                  <a:lnTo>
                    <a:pt x="1033" y="338"/>
                  </a:lnTo>
                  <a:lnTo>
                    <a:pt x="1022" y="350"/>
                  </a:lnTo>
                  <a:lnTo>
                    <a:pt x="1010" y="362"/>
                  </a:lnTo>
                  <a:lnTo>
                    <a:pt x="997" y="374"/>
                  </a:lnTo>
                  <a:lnTo>
                    <a:pt x="983" y="385"/>
                  </a:lnTo>
                  <a:lnTo>
                    <a:pt x="968" y="397"/>
                  </a:lnTo>
                  <a:lnTo>
                    <a:pt x="951" y="407"/>
                  </a:lnTo>
                  <a:lnTo>
                    <a:pt x="935" y="418"/>
                  </a:lnTo>
                  <a:lnTo>
                    <a:pt x="917" y="429"/>
                  </a:lnTo>
                  <a:lnTo>
                    <a:pt x="898" y="438"/>
                  </a:lnTo>
                  <a:lnTo>
                    <a:pt x="878" y="447"/>
                  </a:lnTo>
                  <a:lnTo>
                    <a:pt x="858" y="456"/>
                  </a:lnTo>
                  <a:lnTo>
                    <a:pt x="837" y="465"/>
                  </a:lnTo>
                  <a:lnTo>
                    <a:pt x="815" y="473"/>
                  </a:lnTo>
                  <a:lnTo>
                    <a:pt x="792" y="481"/>
                  </a:lnTo>
                  <a:lnTo>
                    <a:pt x="769" y="488"/>
                  </a:lnTo>
                  <a:lnTo>
                    <a:pt x="745" y="495"/>
                  </a:lnTo>
                  <a:lnTo>
                    <a:pt x="720" y="501"/>
                  </a:lnTo>
                  <a:lnTo>
                    <a:pt x="695" y="507"/>
                  </a:lnTo>
                  <a:lnTo>
                    <a:pt x="670" y="512"/>
                  </a:lnTo>
                  <a:lnTo>
                    <a:pt x="643" y="516"/>
                  </a:lnTo>
                  <a:lnTo>
                    <a:pt x="616" y="520"/>
                  </a:lnTo>
                  <a:lnTo>
                    <a:pt x="589" y="523"/>
                  </a:lnTo>
                  <a:lnTo>
                    <a:pt x="562" y="526"/>
                  </a:lnTo>
                  <a:lnTo>
                    <a:pt x="534" y="528"/>
                  </a:lnTo>
                  <a:lnTo>
                    <a:pt x="507" y="529"/>
                  </a:lnTo>
                  <a:lnTo>
                    <a:pt x="479" y="530"/>
                  </a:lnTo>
                  <a:lnTo>
                    <a:pt x="453" y="530"/>
                  </a:lnTo>
                  <a:lnTo>
                    <a:pt x="427" y="529"/>
                  </a:lnTo>
                  <a:lnTo>
                    <a:pt x="401" y="528"/>
                  </a:lnTo>
                  <a:lnTo>
                    <a:pt x="376" y="526"/>
                  </a:lnTo>
                  <a:lnTo>
                    <a:pt x="351" y="522"/>
                  </a:lnTo>
                  <a:lnTo>
                    <a:pt x="326" y="519"/>
                  </a:lnTo>
                  <a:lnTo>
                    <a:pt x="303" y="515"/>
                  </a:lnTo>
                  <a:lnTo>
                    <a:pt x="280" y="511"/>
                  </a:lnTo>
                  <a:lnTo>
                    <a:pt x="257" y="506"/>
                  </a:lnTo>
                  <a:lnTo>
                    <a:pt x="236" y="501"/>
                  </a:lnTo>
                  <a:lnTo>
                    <a:pt x="214" y="495"/>
                  </a:lnTo>
                  <a:lnTo>
                    <a:pt x="195" y="487"/>
                  </a:lnTo>
                  <a:lnTo>
                    <a:pt x="175" y="480"/>
                  </a:lnTo>
                  <a:lnTo>
                    <a:pt x="157" y="473"/>
                  </a:lnTo>
                  <a:lnTo>
                    <a:pt x="138" y="465"/>
                  </a:lnTo>
                  <a:lnTo>
                    <a:pt x="122" y="456"/>
                  </a:lnTo>
                  <a:lnTo>
                    <a:pt x="106" y="447"/>
                  </a:lnTo>
                  <a:lnTo>
                    <a:pt x="91" y="438"/>
                  </a:lnTo>
                  <a:lnTo>
                    <a:pt x="77" y="429"/>
                  </a:lnTo>
                  <a:lnTo>
                    <a:pt x="64" y="418"/>
                  </a:lnTo>
                  <a:lnTo>
                    <a:pt x="53" y="407"/>
                  </a:lnTo>
                  <a:lnTo>
                    <a:pt x="41" y="397"/>
                  </a:lnTo>
                  <a:lnTo>
                    <a:pt x="32" y="384"/>
                  </a:lnTo>
                  <a:lnTo>
                    <a:pt x="24" y="373"/>
                  </a:lnTo>
                  <a:lnTo>
                    <a:pt x="17" y="361"/>
                  </a:lnTo>
                  <a:lnTo>
                    <a:pt x="11" y="348"/>
                  </a:lnTo>
                  <a:lnTo>
                    <a:pt x="6" y="336"/>
                  </a:lnTo>
                  <a:lnTo>
                    <a:pt x="3" y="323"/>
                  </a:lnTo>
                  <a:lnTo>
                    <a:pt x="1" y="309"/>
                  </a:lnTo>
                  <a:lnTo>
                    <a:pt x="0" y="296"/>
                  </a:lnTo>
                  <a:lnTo>
                    <a:pt x="1" y="282"/>
                  </a:lnTo>
                  <a:lnTo>
                    <a:pt x="3" y="269"/>
                  </a:lnTo>
                  <a:lnTo>
                    <a:pt x="7" y="256"/>
                  </a:lnTo>
                  <a:lnTo>
                    <a:pt x="13" y="243"/>
                  </a:lnTo>
                  <a:lnTo>
                    <a:pt x="19" y="230"/>
                  </a:lnTo>
                  <a:lnTo>
                    <a:pt x="26" y="217"/>
                  </a:lnTo>
                  <a:lnTo>
                    <a:pt x="34" y="204"/>
                  </a:lnTo>
                  <a:lnTo>
                    <a:pt x="45" y="192"/>
                  </a:lnTo>
                  <a:lnTo>
                    <a:pt x="55" y="179"/>
                  </a:lnTo>
                  <a:lnTo>
                    <a:pt x="67" y="168"/>
                  </a:lnTo>
                  <a:lnTo>
                    <a:pt x="79" y="156"/>
                  </a:lnTo>
                  <a:lnTo>
                    <a:pt x="94" y="144"/>
                  </a:lnTo>
                  <a:lnTo>
                    <a:pt x="109" y="133"/>
                  </a:lnTo>
                  <a:lnTo>
                    <a:pt x="125" y="123"/>
                  </a:lnTo>
                  <a:lnTo>
                    <a:pt x="142" y="111"/>
                  </a:lnTo>
                  <a:lnTo>
                    <a:pt x="160" y="102"/>
                  </a:lnTo>
                  <a:lnTo>
                    <a:pt x="178" y="92"/>
                  </a:lnTo>
                  <a:lnTo>
                    <a:pt x="198" y="82"/>
                  </a:lnTo>
                  <a:lnTo>
                    <a:pt x="218" y="73"/>
                  </a:lnTo>
                  <a:lnTo>
                    <a:pt x="240" y="65"/>
                  </a:lnTo>
                  <a:lnTo>
                    <a:pt x="261" y="57"/>
                  </a:lnTo>
                  <a:lnTo>
                    <a:pt x="284" y="50"/>
                  </a:lnTo>
                  <a:lnTo>
                    <a:pt x="308" y="42"/>
                  </a:lnTo>
                  <a:lnTo>
                    <a:pt x="331" y="35"/>
                  </a:lnTo>
                  <a:lnTo>
                    <a:pt x="356" y="29"/>
                  </a:lnTo>
                  <a:lnTo>
                    <a:pt x="382" y="24"/>
                  </a:lnTo>
                  <a:lnTo>
                    <a:pt x="407" y="19"/>
                  </a:lnTo>
                  <a:lnTo>
                    <a:pt x="433" y="13"/>
                  </a:lnTo>
                  <a:lnTo>
                    <a:pt x="460" y="10"/>
                  </a:lnTo>
                  <a:lnTo>
                    <a:pt x="488" y="6"/>
                  </a:lnTo>
                  <a:lnTo>
                    <a:pt x="515" y="4"/>
                  </a:lnTo>
                </a:path>
              </a:pathLst>
            </a:custGeom>
            <a:noFill/>
            <a:ln w="11113">
              <a:solidFill>
                <a:srgbClr val="1F1A17"/>
              </a:solidFill>
              <a:prstDash val="solid"/>
              <a:round/>
              <a:headEnd/>
              <a:tailEnd/>
            </a:ln>
          </p:spPr>
          <p:txBody>
            <a:bodyPr/>
            <a:lstStyle/>
            <a:p>
              <a:endParaRPr lang="en-US"/>
            </a:p>
          </p:txBody>
        </p:sp>
        <p:sp>
          <p:nvSpPr>
            <p:cNvPr id="61760" name="Freeform 41"/>
            <p:cNvSpPr>
              <a:spLocks/>
            </p:cNvSpPr>
            <p:nvPr/>
          </p:nvSpPr>
          <p:spPr bwMode="auto">
            <a:xfrm>
              <a:off x="3834" y="1521"/>
              <a:ext cx="150" cy="66"/>
            </a:xfrm>
            <a:custGeom>
              <a:avLst/>
              <a:gdLst>
                <a:gd name="T0" fmla="*/ 1 w 1494"/>
                <a:gd name="T1" fmla="*/ 0 h 654"/>
                <a:gd name="T2" fmla="*/ 2 w 1494"/>
                <a:gd name="T3" fmla="*/ 0 h 654"/>
                <a:gd name="T4" fmla="*/ 2 w 1494"/>
                <a:gd name="T5" fmla="*/ 0 h 654"/>
                <a:gd name="T6" fmla="*/ 2 w 1494"/>
                <a:gd name="T7" fmla="*/ 0 h 654"/>
                <a:gd name="T8" fmla="*/ 2 w 1494"/>
                <a:gd name="T9" fmla="*/ 0 h 654"/>
                <a:gd name="T10" fmla="*/ 2 w 1494"/>
                <a:gd name="T11" fmla="*/ 0 h 654"/>
                <a:gd name="T12" fmla="*/ 2 w 1494"/>
                <a:gd name="T13" fmla="*/ 0 h 654"/>
                <a:gd name="T14" fmla="*/ 2 w 1494"/>
                <a:gd name="T15" fmla="*/ 0 h 654"/>
                <a:gd name="T16" fmla="*/ 2 w 1494"/>
                <a:gd name="T17" fmla="*/ 0 h 654"/>
                <a:gd name="T18" fmla="*/ 1 w 1494"/>
                <a:gd name="T19" fmla="*/ 1 h 654"/>
                <a:gd name="T20" fmla="*/ 1 w 1494"/>
                <a:gd name="T21" fmla="*/ 1 h 654"/>
                <a:gd name="T22" fmla="*/ 1 w 1494"/>
                <a:gd name="T23" fmla="*/ 1 h 654"/>
                <a:gd name="T24" fmla="*/ 1 w 1494"/>
                <a:gd name="T25" fmla="*/ 1 h 654"/>
                <a:gd name="T26" fmla="*/ 1 w 1494"/>
                <a:gd name="T27" fmla="*/ 1 h 654"/>
                <a:gd name="T28" fmla="*/ 1 w 1494"/>
                <a:gd name="T29" fmla="*/ 1 h 654"/>
                <a:gd name="T30" fmla="*/ 1 w 1494"/>
                <a:gd name="T31" fmla="*/ 1 h 654"/>
                <a:gd name="T32" fmla="*/ 1 w 1494"/>
                <a:gd name="T33" fmla="*/ 1 h 654"/>
                <a:gd name="T34" fmla="*/ 1 w 1494"/>
                <a:gd name="T35" fmla="*/ 1 h 654"/>
                <a:gd name="T36" fmla="*/ 1 w 1494"/>
                <a:gd name="T37" fmla="*/ 1 h 654"/>
                <a:gd name="T38" fmla="*/ 1 w 1494"/>
                <a:gd name="T39" fmla="*/ 1 h 654"/>
                <a:gd name="T40" fmla="*/ 1 w 1494"/>
                <a:gd name="T41" fmla="*/ 1 h 654"/>
                <a:gd name="T42" fmla="*/ 1 w 1494"/>
                <a:gd name="T43" fmla="*/ 1 h 654"/>
                <a:gd name="T44" fmla="*/ 1 w 1494"/>
                <a:gd name="T45" fmla="*/ 1 h 654"/>
                <a:gd name="T46" fmla="*/ 1 w 1494"/>
                <a:gd name="T47" fmla="*/ 1 h 654"/>
                <a:gd name="T48" fmla="*/ 1 w 1494"/>
                <a:gd name="T49" fmla="*/ 1 h 654"/>
                <a:gd name="T50" fmla="*/ 1 w 1494"/>
                <a:gd name="T51" fmla="*/ 1 h 654"/>
                <a:gd name="T52" fmla="*/ 1 w 1494"/>
                <a:gd name="T53" fmla="*/ 1 h 654"/>
                <a:gd name="T54" fmla="*/ 1 w 1494"/>
                <a:gd name="T55" fmla="*/ 1 h 654"/>
                <a:gd name="T56" fmla="*/ 1 w 1494"/>
                <a:gd name="T57" fmla="*/ 1 h 654"/>
                <a:gd name="T58" fmla="*/ 0 w 1494"/>
                <a:gd name="T59" fmla="*/ 1 h 654"/>
                <a:gd name="T60" fmla="*/ 0 w 1494"/>
                <a:gd name="T61" fmla="*/ 1 h 654"/>
                <a:gd name="T62" fmla="*/ 0 w 1494"/>
                <a:gd name="T63" fmla="*/ 1 h 654"/>
                <a:gd name="T64" fmla="*/ 0 w 1494"/>
                <a:gd name="T65" fmla="*/ 1 h 654"/>
                <a:gd name="T66" fmla="*/ 0 w 1494"/>
                <a:gd name="T67" fmla="*/ 1 h 654"/>
                <a:gd name="T68" fmla="*/ 0 w 1494"/>
                <a:gd name="T69" fmla="*/ 1 h 654"/>
                <a:gd name="T70" fmla="*/ 0 w 1494"/>
                <a:gd name="T71" fmla="*/ 1 h 6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94"/>
                <a:gd name="T109" fmla="*/ 0 h 654"/>
                <a:gd name="T110" fmla="*/ 1494 w 1494"/>
                <a:gd name="T111" fmla="*/ 654 h 6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94" h="654">
                  <a:moveTo>
                    <a:pt x="1392" y="141"/>
                  </a:moveTo>
                  <a:lnTo>
                    <a:pt x="1433" y="177"/>
                  </a:lnTo>
                  <a:lnTo>
                    <a:pt x="1446" y="189"/>
                  </a:lnTo>
                  <a:lnTo>
                    <a:pt x="1458" y="203"/>
                  </a:lnTo>
                  <a:lnTo>
                    <a:pt x="1467" y="217"/>
                  </a:lnTo>
                  <a:lnTo>
                    <a:pt x="1475" y="231"/>
                  </a:lnTo>
                  <a:lnTo>
                    <a:pt x="1482" y="245"/>
                  </a:lnTo>
                  <a:lnTo>
                    <a:pt x="1488" y="260"/>
                  </a:lnTo>
                  <a:lnTo>
                    <a:pt x="1492" y="276"/>
                  </a:lnTo>
                  <a:lnTo>
                    <a:pt x="1494" y="291"/>
                  </a:lnTo>
                  <a:lnTo>
                    <a:pt x="1494" y="308"/>
                  </a:lnTo>
                  <a:lnTo>
                    <a:pt x="1494" y="323"/>
                  </a:lnTo>
                  <a:lnTo>
                    <a:pt x="1491" y="339"/>
                  </a:lnTo>
                  <a:lnTo>
                    <a:pt x="1487" y="354"/>
                  </a:lnTo>
                  <a:lnTo>
                    <a:pt x="1480" y="370"/>
                  </a:lnTo>
                  <a:lnTo>
                    <a:pt x="1473" y="385"/>
                  </a:lnTo>
                  <a:lnTo>
                    <a:pt x="1465" y="400"/>
                  </a:lnTo>
                  <a:lnTo>
                    <a:pt x="1455" y="415"/>
                  </a:lnTo>
                  <a:lnTo>
                    <a:pt x="1443" y="429"/>
                  </a:lnTo>
                  <a:lnTo>
                    <a:pt x="1431" y="444"/>
                  </a:lnTo>
                  <a:lnTo>
                    <a:pt x="1417" y="457"/>
                  </a:lnTo>
                  <a:lnTo>
                    <a:pt x="1401" y="472"/>
                  </a:lnTo>
                  <a:lnTo>
                    <a:pt x="1385" y="485"/>
                  </a:lnTo>
                  <a:lnTo>
                    <a:pt x="1367" y="498"/>
                  </a:lnTo>
                  <a:lnTo>
                    <a:pt x="1349" y="511"/>
                  </a:lnTo>
                  <a:lnTo>
                    <a:pt x="1329" y="523"/>
                  </a:lnTo>
                  <a:lnTo>
                    <a:pt x="1308" y="536"/>
                  </a:lnTo>
                  <a:lnTo>
                    <a:pt x="1286" y="547"/>
                  </a:lnTo>
                  <a:lnTo>
                    <a:pt x="1262" y="557"/>
                  </a:lnTo>
                  <a:lnTo>
                    <a:pt x="1239" y="569"/>
                  </a:lnTo>
                  <a:lnTo>
                    <a:pt x="1214" y="579"/>
                  </a:lnTo>
                  <a:lnTo>
                    <a:pt x="1188" y="588"/>
                  </a:lnTo>
                  <a:lnTo>
                    <a:pt x="1162" y="597"/>
                  </a:lnTo>
                  <a:lnTo>
                    <a:pt x="1134" y="606"/>
                  </a:lnTo>
                  <a:lnTo>
                    <a:pt x="1106" y="613"/>
                  </a:lnTo>
                  <a:lnTo>
                    <a:pt x="1077" y="620"/>
                  </a:lnTo>
                  <a:lnTo>
                    <a:pt x="1047" y="627"/>
                  </a:lnTo>
                  <a:lnTo>
                    <a:pt x="1018" y="632"/>
                  </a:lnTo>
                  <a:lnTo>
                    <a:pt x="987" y="639"/>
                  </a:lnTo>
                  <a:lnTo>
                    <a:pt x="956" y="643"/>
                  </a:lnTo>
                  <a:lnTo>
                    <a:pt x="923" y="647"/>
                  </a:lnTo>
                  <a:lnTo>
                    <a:pt x="891" y="650"/>
                  </a:lnTo>
                  <a:lnTo>
                    <a:pt x="864" y="652"/>
                  </a:lnTo>
                  <a:lnTo>
                    <a:pt x="839" y="653"/>
                  </a:lnTo>
                  <a:lnTo>
                    <a:pt x="813" y="654"/>
                  </a:lnTo>
                  <a:lnTo>
                    <a:pt x="787" y="654"/>
                  </a:lnTo>
                  <a:lnTo>
                    <a:pt x="762" y="654"/>
                  </a:lnTo>
                  <a:lnTo>
                    <a:pt x="737" y="653"/>
                  </a:lnTo>
                  <a:lnTo>
                    <a:pt x="712" y="652"/>
                  </a:lnTo>
                  <a:lnTo>
                    <a:pt x="688" y="650"/>
                  </a:lnTo>
                  <a:lnTo>
                    <a:pt x="640" y="645"/>
                  </a:lnTo>
                  <a:lnTo>
                    <a:pt x="594" y="639"/>
                  </a:lnTo>
                  <a:lnTo>
                    <a:pt x="572" y="634"/>
                  </a:lnTo>
                  <a:lnTo>
                    <a:pt x="551" y="630"/>
                  </a:lnTo>
                  <a:lnTo>
                    <a:pt x="529" y="625"/>
                  </a:lnTo>
                  <a:lnTo>
                    <a:pt x="509" y="620"/>
                  </a:lnTo>
                  <a:lnTo>
                    <a:pt x="489" y="614"/>
                  </a:lnTo>
                  <a:lnTo>
                    <a:pt x="470" y="608"/>
                  </a:lnTo>
                  <a:lnTo>
                    <a:pt x="450" y="601"/>
                  </a:lnTo>
                  <a:lnTo>
                    <a:pt x="432" y="594"/>
                  </a:lnTo>
                  <a:lnTo>
                    <a:pt x="414" y="587"/>
                  </a:lnTo>
                  <a:lnTo>
                    <a:pt x="398" y="579"/>
                  </a:lnTo>
                  <a:lnTo>
                    <a:pt x="381" y="572"/>
                  </a:lnTo>
                  <a:lnTo>
                    <a:pt x="366" y="563"/>
                  </a:lnTo>
                  <a:lnTo>
                    <a:pt x="351" y="554"/>
                  </a:lnTo>
                  <a:lnTo>
                    <a:pt x="337" y="545"/>
                  </a:lnTo>
                  <a:lnTo>
                    <a:pt x="324" y="536"/>
                  </a:lnTo>
                  <a:lnTo>
                    <a:pt x="311" y="526"/>
                  </a:lnTo>
                  <a:lnTo>
                    <a:pt x="300" y="516"/>
                  </a:lnTo>
                  <a:lnTo>
                    <a:pt x="289" y="506"/>
                  </a:lnTo>
                  <a:lnTo>
                    <a:pt x="279" y="495"/>
                  </a:lnTo>
                  <a:lnTo>
                    <a:pt x="270" y="484"/>
                  </a:lnTo>
                  <a:lnTo>
                    <a:pt x="0" y="0"/>
                  </a:lnTo>
                </a:path>
              </a:pathLst>
            </a:custGeom>
            <a:noFill/>
            <a:ln w="11113">
              <a:solidFill>
                <a:srgbClr val="1F1A17"/>
              </a:solidFill>
              <a:prstDash val="solid"/>
              <a:round/>
              <a:headEnd/>
              <a:tailEnd/>
            </a:ln>
          </p:spPr>
          <p:txBody>
            <a:bodyPr/>
            <a:lstStyle/>
            <a:p>
              <a:endParaRPr lang="en-US"/>
            </a:p>
          </p:txBody>
        </p:sp>
        <p:sp>
          <p:nvSpPr>
            <p:cNvPr id="61761" name="Freeform 42"/>
            <p:cNvSpPr>
              <a:spLocks/>
            </p:cNvSpPr>
            <p:nvPr/>
          </p:nvSpPr>
          <p:spPr bwMode="auto">
            <a:xfrm>
              <a:off x="3832" y="1526"/>
              <a:ext cx="154" cy="72"/>
            </a:xfrm>
            <a:custGeom>
              <a:avLst/>
              <a:gdLst>
                <a:gd name="T0" fmla="*/ 2 w 1536"/>
                <a:gd name="T1" fmla="*/ 0 h 720"/>
                <a:gd name="T2" fmla="*/ 2 w 1536"/>
                <a:gd name="T3" fmla="*/ 0 h 720"/>
                <a:gd name="T4" fmla="*/ 2 w 1536"/>
                <a:gd name="T5" fmla="*/ 0 h 720"/>
                <a:gd name="T6" fmla="*/ 2 w 1536"/>
                <a:gd name="T7" fmla="*/ 1 h 720"/>
                <a:gd name="T8" fmla="*/ 2 w 1536"/>
                <a:gd name="T9" fmla="*/ 1 h 720"/>
                <a:gd name="T10" fmla="*/ 2 w 1536"/>
                <a:gd name="T11" fmla="*/ 1 h 720"/>
                <a:gd name="T12" fmla="*/ 2 w 1536"/>
                <a:gd name="T13" fmla="*/ 1 h 720"/>
                <a:gd name="T14" fmla="*/ 1 w 1536"/>
                <a:gd name="T15" fmla="*/ 1 h 720"/>
                <a:gd name="T16" fmla="*/ 1 w 1536"/>
                <a:gd name="T17" fmla="*/ 1 h 720"/>
                <a:gd name="T18" fmla="*/ 1 w 1536"/>
                <a:gd name="T19" fmla="*/ 1 h 720"/>
                <a:gd name="T20" fmla="*/ 1 w 1536"/>
                <a:gd name="T21" fmla="*/ 1 h 720"/>
                <a:gd name="T22" fmla="*/ 1 w 1536"/>
                <a:gd name="T23" fmla="*/ 1 h 720"/>
                <a:gd name="T24" fmla="*/ 1 w 1536"/>
                <a:gd name="T25" fmla="*/ 1 h 720"/>
                <a:gd name="T26" fmla="*/ 1 w 1536"/>
                <a:gd name="T27" fmla="*/ 1 h 720"/>
                <a:gd name="T28" fmla="*/ 1 w 1536"/>
                <a:gd name="T29" fmla="*/ 1 h 720"/>
                <a:gd name="T30" fmla="*/ 1 w 1536"/>
                <a:gd name="T31" fmla="*/ 1 h 720"/>
                <a:gd name="T32" fmla="*/ 1 w 1536"/>
                <a:gd name="T33" fmla="*/ 1 h 720"/>
                <a:gd name="T34" fmla="*/ 1 w 1536"/>
                <a:gd name="T35" fmla="*/ 1 h 720"/>
                <a:gd name="T36" fmla="*/ 1 w 1536"/>
                <a:gd name="T37" fmla="*/ 1 h 720"/>
                <a:gd name="T38" fmla="*/ 1 w 1536"/>
                <a:gd name="T39" fmla="*/ 1 h 720"/>
                <a:gd name="T40" fmla="*/ 1 w 1536"/>
                <a:gd name="T41" fmla="*/ 1 h 720"/>
                <a:gd name="T42" fmla="*/ 1 w 1536"/>
                <a:gd name="T43" fmla="*/ 1 h 720"/>
                <a:gd name="T44" fmla="*/ 1 w 1536"/>
                <a:gd name="T45" fmla="*/ 1 h 720"/>
                <a:gd name="T46" fmla="*/ 1 w 1536"/>
                <a:gd name="T47" fmla="*/ 1 h 720"/>
                <a:gd name="T48" fmla="*/ 1 w 1536"/>
                <a:gd name="T49" fmla="*/ 1 h 720"/>
                <a:gd name="T50" fmla="*/ 1 w 1536"/>
                <a:gd name="T51" fmla="*/ 1 h 720"/>
                <a:gd name="T52" fmla="*/ 0 w 1536"/>
                <a:gd name="T53" fmla="*/ 1 h 720"/>
                <a:gd name="T54" fmla="*/ 0 w 1536"/>
                <a:gd name="T55" fmla="*/ 1 h 720"/>
                <a:gd name="T56" fmla="*/ 0 w 1536"/>
                <a:gd name="T57" fmla="*/ 1 h 720"/>
                <a:gd name="T58" fmla="*/ 0 w 1536"/>
                <a:gd name="T59" fmla="*/ 1 h 720"/>
                <a:gd name="T60" fmla="*/ 0 w 1536"/>
                <a:gd name="T61" fmla="*/ 1 h 720"/>
                <a:gd name="T62" fmla="*/ 0 w 1536"/>
                <a:gd name="T63" fmla="*/ 1 h 7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6"/>
                <a:gd name="T97" fmla="*/ 0 h 720"/>
                <a:gd name="T98" fmla="*/ 1536 w 1536"/>
                <a:gd name="T99" fmla="*/ 720 h 7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6" h="720">
                  <a:moveTo>
                    <a:pt x="1519" y="232"/>
                  </a:moveTo>
                  <a:lnTo>
                    <a:pt x="1535" y="358"/>
                  </a:lnTo>
                  <a:lnTo>
                    <a:pt x="1536" y="373"/>
                  </a:lnTo>
                  <a:lnTo>
                    <a:pt x="1535" y="390"/>
                  </a:lnTo>
                  <a:lnTo>
                    <a:pt x="1532" y="405"/>
                  </a:lnTo>
                  <a:lnTo>
                    <a:pt x="1528" y="421"/>
                  </a:lnTo>
                  <a:lnTo>
                    <a:pt x="1522" y="436"/>
                  </a:lnTo>
                  <a:lnTo>
                    <a:pt x="1515" y="452"/>
                  </a:lnTo>
                  <a:lnTo>
                    <a:pt x="1506" y="466"/>
                  </a:lnTo>
                  <a:lnTo>
                    <a:pt x="1496" y="481"/>
                  </a:lnTo>
                  <a:lnTo>
                    <a:pt x="1485" y="496"/>
                  </a:lnTo>
                  <a:lnTo>
                    <a:pt x="1472" y="510"/>
                  </a:lnTo>
                  <a:lnTo>
                    <a:pt x="1458" y="524"/>
                  </a:lnTo>
                  <a:lnTo>
                    <a:pt x="1443" y="538"/>
                  </a:lnTo>
                  <a:lnTo>
                    <a:pt x="1426" y="551"/>
                  </a:lnTo>
                  <a:lnTo>
                    <a:pt x="1409" y="565"/>
                  </a:lnTo>
                  <a:lnTo>
                    <a:pt x="1390" y="577"/>
                  </a:lnTo>
                  <a:lnTo>
                    <a:pt x="1370" y="590"/>
                  </a:lnTo>
                  <a:lnTo>
                    <a:pt x="1349" y="602"/>
                  </a:lnTo>
                  <a:lnTo>
                    <a:pt x="1327" y="613"/>
                  </a:lnTo>
                  <a:lnTo>
                    <a:pt x="1304" y="624"/>
                  </a:lnTo>
                  <a:lnTo>
                    <a:pt x="1280" y="635"/>
                  </a:lnTo>
                  <a:lnTo>
                    <a:pt x="1255" y="644"/>
                  </a:lnTo>
                  <a:lnTo>
                    <a:pt x="1230" y="654"/>
                  </a:lnTo>
                  <a:lnTo>
                    <a:pt x="1203" y="663"/>
                  </a:lnTo>
                  <a:lnTo>
                    <a:pt x="1175" y="672"/>
                  </a:lnTo>
                  <a:lnTo>
                    <a:pt x="1148" y="679"/>
                  </a:lnTo>
                  <a:lnTo>
                    <a:pt x="1119" y="686"/>
                  </a:lnTo>
                  <a:lnTo>
                    <a:pt x="1089" y="694"/>
                  </a:lnTo>
                  <a:lnTo>
                    <a:pt x="1059" y="699"/>
                  </a:lnTo>
                  <a:lnTo>
                    <a:pt x="1028" y="705"/>
                  </a:lnTo>
                  <a:lnTo>
                    <a:pt x="996" y="709"/>
                  </a:lnTo>
                  <a:lnTo>
                    <a:pt x="965" y="713"/>
                  </a:lnTo>
                  <a:lnTo>
                    <a:pt x="933" y="716"/>
                  </a:lnTo>
                  <a:lnTo>
                    <a:pt x="906" y="718"/>
                  </a:lnTo>
                  <a:lnTo>
                    <a:pt x="880" y="719"/>
                  </a:lnTo>
                  <a:lnTo>
                    <a:pt x="855" y="720"/>
                  </a:lnTo>
                  <a:lnTo>
                    <a:pt x="829" y="720"/>
                  </a:lnTo>
                  <a:lnTo>
                    <a:pt x="803" y="720"/>
                  </a:lnTo>
                  <a:lnTo>
                    <a:pt x="778" y="719"/>
                  </a:lnTo>
                  <a:lnTo>
                    <a:pt x="754" y="718"/>
                  </a:lnTo>
                  <a:lnTo>
                    <a:pt x="729" y="716"/>
                  </a:lnTo>
                  <a:lnTo>
                    <a:pt x="682" y="711"/>
                  </a:lnTo>
                  <a:lnTo>
                    <a:pt x="636" y="705"/>
                  </a:lnTo>
                  <a:lnTo>
                    <a:pt x="614" y="701"/>
                  </a:lnTo>
                  <a:lnTo>
                    <a:pt x="592" y="697"/>
                  </a:lnTo>
                  <a:lnTo>
                    <a:pt x="571" y="692"/>
                  </a:lnTo>
                  <a:lnTo>
                    <a:pt x="550" y="686"/>
                  </a:lnTo>
                  <a:lnTo>
                    <a:pt x="531" y="680"/>
                  </a:lnTo>
                  <a:lnTo>
                    <a:pt x="511" y="674"/>
                  </a:lnTo>
                  <a:lnTo>
                    <a:pt x="492" y="668"/>
                  </a:lnTo>
                  <a:lnTo>
                    <a:pt x="474" y="661"/>
                  </a:lnTo>
                  <a:lnTo>
                    <a:pt x="456" y="653"/>
                  </a:lnTo>
                  <a:lnTo>
                    <a:pt x="439" y="645"/>
                  </a:lnTo>
                  <a:lnTo>
                    <a:pt x="423" y="638"/>
                  </a:lnTo>
                  <a:lnTo>
                    <a:pt x="407" y="629"/>
                  </a:lnTo>
                  <a:lnTo>
                    <a:pt x="393" y="620"/>
                  </a:lnTo>
                  <a:lnTo>
                    <a:pt x="379" y="611"/>
                  </a:lnTo>
                  <a:lnTo>
                    <a:pt x="365" y="602"/>
                  </a:lnTo>
                  <a:lnTo>
                    <a:pt x="353" y="592"/>
                  </a:lnTo>
                  <a:lnTo>
                    <a:pt x="341" y="582"/>
                  </a:lnTo>
                  <a:lnTo>
                    <a:pt x="331" y="572"/>
                  </a:lnTo>
                  <a:lnTo>
                    <a:pt x="321" y="561"/>
                  </a:lnTo>
                  <a:lnTo>
                    <a:pt x="312" y="550"/>
                  </a:lnTo>
                  <a:lnTo>
                    <a:pt x="0" y="0"/>
                  </a:lnTo>
                </a:path>
              </a:pathLst>
            </a:custGeom>
            <a:noFill/>
            <a:ln w="11113">
              <a:solidFill>
                <a:srgbClr val="1F1A17"/>
              </a:solidFill>
              <a:prstDash val="solid"/>
              <a:round/>
              <a:headEnd/>
              <a:tailEnd/>
            </a:ln>
          </p:spPr>
          <p:txBody>
            <a:bodyPr/>
            <a:lstStyle/>
            <a:p>
              <a:endParaRPr lang="en-US"/>
            </a:p>
          </p:txBody>
        </p:sp>
        <p:sp>
          <p:nvSpPr>
            <p:cNvPr id="61762" name="Freeform 43"/>
            <p:cNvSpPr>
              <a:spLocks/>
            </p:cNvSpPr>
            <p:nvPr/>
          </p:nvSpPr>
          <p:spPr bwMode="auto">
            <a:xfrm>
              <a:off x="3801" y="1679"/>
              <a:ext cx="285" cy="151"/>
            </a:xfrm>
            <a:custGeom>
              <a:avLst/>
              <a:gdLst>
                <a:gd name="T0" fmla="*/ 3 w 2856"/>
                <a:gd name="T1" fmla="*/ 1 h 1513"/>
                <a:gd name="T2" fmla="*/ 3 w 2856"/>
                <a:gd name="T3" fmla="*/ 1 h 1513"/>
                <a:gd name="T4" fmla="*/ 3 w 2856"/>
                <a:gd name="T5" fmla="*/ 1 h 1513"/>
                <a:gd name="T6" fmla="*/ 3 w 2856"/>
                <a:gd name="T7" fmla="*/ 1 h 1513"/>
                <a:gd name="T8" fmla="*/ 3 w 2856"/>
                <a:gd name="T9" fmla="*/ 1 h 1513"/>
                <a:gd name="T10" fmla="*/ 3 w 2856"/>
                <a:gd name="T11" fmla="*/ 1 h 1513"/>
                <a:gd name="T12" fmla="*/ 3 w 2856"/>
                <a:gd name="T13" fmla="*/ 1 h 1513"/>
                <a:gd name="T14" fmla="*/ 3 w 2856"/>
                <a:gd name="T15" fmla="*/ 1 h 1513"/>
                <a:gd name="T16" fmla="*/ 2 w 2856"/>
                <a:gd name="T17" fmla="*/ 1 h 1513"/>
                <a:gd name="T18" fmla="*/ 2 w 2856"/>
                <a:gd name="T19" fmla="*/ 1 h 1513"/>
                <a:gd name="T20" fmla="*/ 2 w 2856"/>
                <a:gd name="T21" fmla="*/ 1 h 1513"/>
                <a:gd name="T22" fmla="*/ 2 w 2856"/>
                <a:gd name="T23" fmla="*/ 1 h 1513"/>
                <a:gd name="T24" fmla="*/ 2 w 2856"/>
                <a:gd name="T25" fmla="*/ 1 h 1513"/>
                <a:gd name="T26" fmla="*/ 2 w 2856"/>
                <a:gd name="T27" fmla="*/ 1 h 1513"/>
                <a:gd name="T28" fmla="*/ 2 w 2856"/>
                <a:gd name="T29" fmla="*/ 1 h 1513"/>
                <a:gd name="T30" fmla="*/ 2 w 2856"/>
                <a:gd name="T31" fmla="*/ 1 h 1513"/>
                <a:gd name="T32" fmla="*/ 1 w 2856"/>
                <a:gd name="T33" fmla="*/ 1 h 1513"/>
                <a:gd name="T34" fmla="*/ 1 w 2856"/>
                <a:gd name="T35" fmla="*/ 1 h 1513"/>
                <a:gd name="T36" fmla="*/ 1 w 2856"/>
                <a:gd name="T37" fmla="*/ 1 h 1513"/>
                <a:gd name="T38" fmla="*/ 1 w 2856"/>
                <a:gd name="T39" fmla="*/ 1 h 1513"/>
                <a:gd name="T40" fmla="*/ 1 w 2856"/>
                <a:gd name="T41" fmla="*/ 1 h 1513"/>
                <a:gd name="T42" fmla="*/ 1 w 2856"/>
                <a:gd name="T43" fmla="*/ 1 h 1513"/>
                <a:gd name="T44" fmla="*/ 1 w 2856"/>
                <a:gd name="T45" fmla="*/ 1 h 1513"/>
                <a:gd name="T46" fmla="*/ 1 w 2856"/>
                <a:gd name="T47" fmla="*/ 1 h 1513"/>
                <a:gd name="T48" fmla="*/ 0 w 2856"/>
                <a:gd name="T49" fmla="*/ 1 h 1513"/>
                <a:gd name="T50" fmla="*/ 0 w 2856"/>
                <a:gd name="T51" fmla="*/ 1 h 1513"/>
                <a:gd name="T52" fmla="*/ 0 w 2856"/>
                <a:gd name="T53" fmla="*/ 1 h 1513"/>
                <a:gd name="T54" fmla="*/ 0 w 2856"/>
                <a:gd name="T55" fmla="*/ 1 h 1513"/>
                <a:gd name="T56" fmla="*/ 0 w 2856"/>
                <a:gd name="T57" fmla="*/ 1 h 1513"/>
                <a:gd name="T58" fmla="*/ 0 w 2856"/>
                <a:gd name="T59" fmla="*/ 1 h 1513"/>
                <a:gd name="T60" fmla="*/ 0 w 2856"/>
                <a:gd name="T61" fmla="*/ 1 h 1513"/>
                <a:gd name="T62" fmla="*/ 0 w 2856"/>
                <a:gd name="T63" fmla="*/ 1 h 1513"/>
                <a:gd name="T64" fmla="*/ 0 w 2856"/>
                <a:gd name="T65" fmla="*/ 1 h 15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56"/>
                <a:gd name="T100" fmla="*/ 0 h 1513"/>
                <a:gd name="T101" fmla="*/ 2856 w 2856"/>
                <a:gd name="T102" fmla="*/ 1513 h 15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56" h="1513">
                  <a:moveTo>
                    <a:pt x="2840" y="0"/>
                  </a:moveTo>
                  <a:lnTo>
                    <a:pt x="2855" y="702"/>
                  </a:lnTo>
                  <a:lnTo>
                    <a:pt x="2856" y="737"/>
                  </a:lnTo>
                  <a:lnTo>
                    <a:pt x="2854" y="772"/>
                  </a:lnTo>
                  <a:lnTo>
                    <a:pt x="2847" y="807"/>
                  </a:lnTo>
                  <a:lnTo>
                    <a:pt x="2838" y="842"/>
                  </a:lnTo>
                  <a:lnTo>
                    <a:pt x="2826" y="877"/>
                  </a:lnTo>
                  <a:lnTo>
                    <a:pt x="2809" y="911"/>
                  </a:lnTo>
                  <a:lnTo>
                    <a:pt x="2790" y="944"/>
                  </a:lnTo>
                  <a:lnTo>
                    <a:pt x="2767" y="978"/>
                  </a:lnTo>
                  <a:lnTo>
                    <a:pt x="2742" y="1010"/>
                  </a:lnTo>
                  <a:lnTo>
                    <a:pt x="2714" y="1043"/>
                  </a:lnTo>
                  <a:lnTo>
                    <a:pt x="2682" y="1074"/>
                  </a:lnTo>
                  <a:lnTo>
                    <a:pt x="2648" y="1104"/>
                  </a:lnTo>
                  <a:lnTo>
                    <a:pt x="2611" y="1134"/>
                  </a:lnTo>
                  <a:lnTo>
                    <a:pt x="2571" y="1164"/>
                  </a:lnTo>
                  <a:lnTo>
                    <a:pt x="2529" y="1193"/>
                  </a:lnTo>
                  <a:lnTo>
                    <a:pt x="2485" y="1220"/>
                  </a:lnTo>
                  <a:lnTo>
                    <a:pt x="2437" y="1247"/>
                  </a:lnTo>
                  <a:lnTo>
                    <a:pt x="2388" y="1272"/>
                  </a:lnTo>
                  <a:lnTo>
                    <a:pt x="2337" y="1297"/>
                  </a:lnTo>
                  <a:lnTo>
                    <a:pt x="2283" y="1321"/>
                  </a:lnTo>
                  <a:lnTo>
                    <a:pt x="2228" y="1343"/>
                  </a:lnTo>
                  <a:lnTo>
                    <a:pt x="2170" y="1365"/>
                  </a:lnTo>
                  <a:lnTo>
                    <a:pt x="2110" y="1386"/>
                  </a:lnTo>
                  <a:lnTo>
                    <a:pt x="2049" y="1404"/>
                  </a:lnTo>
                  <a:lnTo>
                    <a:pt x="1986" y="1422"/>
                  </a:lnTo>
                  <a:lnTo>
                    <a:pt x="1921" y="1438"/>
                  </a:lnTo>
                  <a:lnTo>
                    <a:pt x="1855" y="1453"/>
                  </a:lnTo>
                  <a:lnTo>
                    <a:pt x="1787" y="1466"/>
                  </a:lnTo>
                  <a:lnTo>
                    <a:pt x="1719" y="1477"/>
                  </a:lnTo>
                  <a:lnTo>
                    <a:pt x="1648" y="1488"/>
                  </a:lnTo>
                  <a:lnTo>
                    <a:pt x="1577" y="1497"/>
                  </a:lnTo>
                  <a:lnTo>
                    <a:pt x="1504" y="1503"/>
                  </a:lnTo>
                  <a:lnTo>
                    <a:pt x="1432" y="1508"/>
                  </a:lnTo>
                  <a:lnTo>
                    <a:pt x="1360" y="1511"/>
                  </a:lnTo>
                  <a:lnTo>
                    <a:pt x="1288" y="1513"/>
                  </a:lnTo>
                  <a:lnTo>
                    <a:pt x="1218" y="1513"/>
                  </a:lnTo>
                  <a:lnTo>
                    <a:pt x="1149" y="1511"/>
                  </a:lnTo>
                  <a:lnTo>
                    <a:pt x="1081" y="1507"/>
                  </a:lnTo>
                  <a:lnTo>
                    <a:pt x="1014" y="1502"/>
                  </a:lnTo>
                  <a:lnTo>
                    <a:pt x="950" y="1495"/>
                  </a:lnTo>
                  <a:lnTo>
                    <a:pt x="886" y="1487"/>
                  </a:lnTo>
                  <a:lnTo>
                    <a:pt x="823" y="1476"/>
                  </a:lnTo>
                  <a:lnTo>
                    <a:pt x="762" y="1465"/>
                  </a:lnTo>
                  <a:lnTo>
                    <a:pt x="704" y="1452"/>
                  </a:lnTo>
                  <a:lnTo>
                    <a:pt x="646" y="1437"/>
                  </a:lnTo>
                  <a:lnTo>
                    <a:pt x="592" y="1421"/>
                  </a:lnTo>
                  <a:lnTo>
                    <a:pt x="538" y="1403"/>
                  </a:lnTo>
                  <a:lnTo>
                    <a:pt x="487" y="1385"/>
                  </a:lnTo>
                  <a:lnTo>
                    <a:pt x="439" y="1365"/>
                  </a:lnTo>
                  <a:lnTo>
                    <a:pt x="391" y="1343"/>
                  </a:lnTo>
                  <a:lnTo>
                    <a:pt x="347" y="1321"/>
                  </a:lnTo>
                  <a:lnTo>
                    <a:pt x="306" y="1297"/>
                  </a:lnTo>
                  <a:lnTo>
                    <a:pt x="267" y="1272"/>
                  </a:lnTo>
                  <a:lnTo>
                    <a:pt x="230" y="1247"/>
                  </a:lnTo>
                  <a:lnTo>
                    <a:pt x="196" y="1220"/>
                  </a:lnTo>
                  <a:lnTo>
                    <a:pt x="165" y="1192"/>
                  </a:lnTo>
                  <a:lnTo>
                    <a:pt x="137" y="1163"/>
                  </a:lnTo>
                  <a:lnTo>
                    <a:pt x="112" y="1132"/>
                  </a:lnTo>
                  <a:lnTo>
                    <a:pt x="90" y="1101"/>
                  </a:lnTo>
                  <a:lnTo>
                    <a:pt x="72" y="1069"/>
                  </a:lnTo>
                  <a:lnTo>
                    <a:pt x="55" y="1037"/>
                  </a:lnTo>
                  <a:lnTo>
                    <a:pt x="44" y="1003"/>
                  </a:lnTo>
                  <a:lnTo>
                    <a:pt x="35" y="969"/>
                  </a:lnTo>
                  <a:lnTo>
                    <a:pt x="30" y="933"/>
                  </a:lnTo>
                  <a:lnTo>
                    <a:pt x="0" y="362"/>
                  </a:lnTo>
                </a:path>
              </a:pathLst>
            </a:custGeom>
            <a:noFill/>
            <a:ln w="11113">
              <a:solidFill>
                <a:srgbClr val="1F1A17"/>
              </a:solidFill>
              <a:prstDash val="solid"/>
              <a:round/>
              <a:headEnd/>
              <a:tailEnd/>
            </a:ln>
          </p:spPr>
          <p:txBody>
            <a:bodyPr/>
            <a:lstStyle/>
            <a:p>
              <a:endParaRPr lang="en-US"/>
            </a:p>
          </p:txBody>
        </p:sp>
        <p:sp>
          <p:nvSpPr>
            <p:cNvPr id="61763" name="Freeform 44"/>
            <p:cNvSpPr>
              <a:spLocks/>
            </p:cNvSpPr>
            <p:nvPr/>
          </p:nvSpPr>
          <p:spPr bwMode="auto">
            <a:xfrm>
              <a:off x="3825" y="1780"/>
              <a:ext cx="250" cy="67"/>
            </a:xfrm>
            <a:custGeom>
              <a:avLst/>
              <a:gdLst>
                <a:gd name="T0" fmla="*/ 3 w 2499"/>
                <a:gd name="T1" fmla="*/ 0 h 662"/>
                <a:gd name="T2" fmla="*/ 3 w 2499"/>
                <a:gd name="T3" fmla="*/ 0 h 662"/>
                <a:gd name="T4" fmla="*/ 3 w 2499"/>
                <a:gd name="T5" fmla="*/ 0 h 662"/>
                <a:gd name="T6" fmla="*/ 2 w 2499"/>
                <a:gd name="T7" fmla="*/ 0 h 662"/>
                <a:gd name="T8" fmla="*/ 2 w 2499"/>
                <a:gd name="T9" fmla="*/ 0 h 662"/>
                <a:gd name="T10" fmla="*/ 2 w 2499"/>
                <a:gd name="T11" fmla="*/ 0 h 662"/>
                <a:gd name="T12" fmla="*/ 2 w 2499"/>
                <a:gd name="T13" fmla="*/ 0 h 662"/>
                <a:gd name="T14" fmla="*/ 2 w 2499"/>
                <a:gd name="T15" fmla="*/ 0 h 662"/>
                <a:gd name="T16" fmla="*/ 2 w 2499"/>
                <a:gd name="T17" fmla="*/ 1 h 662"/>
                <a:gd name="T18" fmla="*/ 2 w 2499"/>
                <a:gd name="T19" fmla="*/ 1 h 662"/>
                <a:gd name="T20" fmla="*/ 2 w 2499"/>
                <a:gd name="T21" fmla="*/ 1 h 662"/>
                <a:gd name="T22" fmla="*/ 2 w 2499"/>
                <a:gd name="T23" fmla="*/ 1 h 662"/>
                <a:gd name="T24" fmla="*/ 2 w 2499"/>
                <a:gd name="T25" fmla="*/ 1 h 662"/>
                <a:gd name="T26" fmla="*/ 2 w 2499"/>
                <a:gd name="T27" fmla="*/ 1 h 662"/>
                <a:gd name="T28" fmla="*/ 2 w 2499"/>
                <a:gd name="T29" fmla="*/ 1 h 662"/>
                <a:gd name="T30" fmla="*/ 1 w 2499"/>
                <a:gd name="T31" fmla="*/ 1 h 662"/>
                <a:gd name="T32" fmla="*/ 1 w 2499"/>
                <a:gd name="T33" fmla="*/ 1 h 662"/>
                <a:gd name="T34" fmla="*/ 1 w 2499"/>
                <a:gd name="T35" fmla="*/ 1 h 662"/>
                <a:gd name="T36" fmla="*/ 1 w 2499"/>
                <a:gd name="T37" fmla="*/ 1 h 662"/>
                <a:gd name="T38" fmla="*/ 1 w 2499"/>
                <a:gd name="T39" fmla="*/ 1 h 662"/>
                <a:gd name="T40" fmla="*/ 1 w 2499"/>
                <a:gd name="T41" fmla="*/ 1 h 662"/>
                <a:gd name="T42" fmla="*/ 1 w 2499"/>
                <a:gd name="T43" fmla="*/ 1 h 662"/>
                <a:gd name="T44" fmla="*/ 1 w 2499"/>
                <a:gd name="T45" fmla="*/ 1 h 662"/>
                <a:gd name="T46" fmla="*/ 1 w 2499"/>
                <a:gd name="T47" fmla="*/ 1 h 662"/>
                <a:gd name="T48" fmla="*/ 0 w 2499"/>
                <a:gd name="T49" fmla="*/ 1 h 662"/>
                <a:gd name="T50" fmla="*/ 0 w 2499"/>
                <a:gd name="T51" fmla="*/ 1 h 662"/>
                <a:gd name="T52" fmla="*/ 0 w 2499"/>
                <a:gd name="T53" fmla="*/ 1 h 662"/>
                <a:gd name="T54" fmla="*/ 0 w 2499"/>
                <a:gd name="T55" fmla="*/ 1 h 662"/>
                <a:gd name="T56" fmla="*/ 0 w 2499"/>
                <a:gd name="T57" fmla="*/ 0 h 662"/>
                <a:gd name="T58" fmla="*/ 0 w 2499"/>
                <a:gd name="T59" fmla="*/ 0 h 662"/>
                <a:gd name="T60" fmla="*/ 0 w 2499"/>
                <a:gd name="T61" fmla="*/ 0 h 662"/>
                <a:gd name="T62" fmla="*/ 0 w 2499"/>
                <a:gd name="T63" fmla="*/ 0 h 6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99"/>
                <a:gd name="T97" fmla="*/ 0 h 662"/>
                <a:gd name="T98" fmla="*/ 2499 w 2499"/>
                <a:gd name="T99" fmla="*/ 662 h 6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99" h="662">
                  <a:moveTo>
                    <a:pt x="2499" y="0"/>
                  </a:moveTo>
                  <a:lnTo>
                    <a:pt x="2493" y="30"/>
                  </a:lnTo>
                  <a:lnTo>
                    <a:pt x="2486" y="59"/>
                  </a:lnTo>
                  <a:lnTo>
                    <a:pt x="2476" y="87"/>
                  </a:lnTo>
                  <a:lnTo>
                    <a:pt x="2463" y="116"/>
                  </a:lnTo>
                  <a:lnTo>
                    <a:pt x="2447" y="144"/>
                  </a:lnTo>
                  <a:lnTo>
                    <a:pt x="2430" y="172"/>
                  </a:lnTo>
                  <a:lnTo>
                    <a:pt x="2409" y="200"/>
                  </a:lnTo>
                  <a:lnTo>
                    <a:pt x="2386" y="227"/>
                  </a:lnTo>
                  <a:lnTo>
                    <a:pt x="2362" y="253"/>
                  </a:lnTo>
                  <a:lnTo>
                    <a:pt x="2334" y="280"/>
                  </a:lnTo>
                  <a:lnTo>
                    <a:pt x="2305" y="306"/>
                  </a:lnTo>
                  <a:lnTo>
                    <a:pt x="2273" y="331"/>
                  </a:lnTo>
                  <a:lnTo>
                    <a:pt x="2239" y="355"/>
                  </a:lnTo>
                  <a:lnTo>
                    <a:pt x="2204" y="379"/>
                  </a:lnTo>
                  <a:lnTo>
                    <a:pt x="2166" y="402"/>
                  </a:lnTo>
                  <a:lnTo>
                    <a:pt x="2127" y="424"/>
                  </a:lnTo>
                  <a:lnTo>
                    <a:pt x="2086" y="446"/>
                  </a:lnTo>
                  <a:lnTo>
                    <a:pt x="2043" y="467"/>
                  </a:lnTo>
                  <a:lnTo>
                    <a:pt x="1998" y="486"/>
                  </a:lnTo>
                  <a:lnTo>
                    <a:pt x="1953" y="506"/>
                  </a:lnTo>
                  <a:lnTo>
                    <a:pt x="1904" y="523"/>
                  </a:lnTo>
                  <a:lnTo>
                    <a:pt x="1855" y="541"/>
                  </a:lnTo>
                  <a:lnTo>
                    <a:pt x="1805" y="557"/>
                  </a:lnTo>
                  <a:lnTo>
                    <a:pt x="1752" y="573"/>
                  </a:lnTo>
                  <a:lnTo>
                    <a:pt x="1699" y="587"/>
                  </a:lnTo>
                  <a:lnTo>
                    <a:pt x="1644" y="599"/>
                  </a:lnTo>
                  <a:lnTo>
                    <a:pt x="1589" y="612"/>
                  </a:lnTo>
                  <a:lnTo>
                    <a:pt x="1531" y="622"/>
                  </a:lnTo>
                  <a:lnTo>
                    <a:pt x="1473" y="632"/>
                  </a:lnTo>
                  <a:lnTo>
                    <a:pt x="1415" y="641"/>
                  </a:lnTo>
                  <a:lnTo>
                    <a:pt x="1354" y="647"/>
                  </a:lnTo>
                  <a:lnTo>
                    <a:pt x="1294" y="653"/>
                  </a:lnTo>
                  <a:lnTo>
                    <a:pt x="1235" y="657"/>
                  </a:lnTo>
                  <a:lnTo>
                    <a:pt x="1176" y="660"/>
                  </a:lnTo>
                  <a:lnTo>
                    <a:pt x="1119" y="661"/>
                  </a:lnTo>
                  <a:lnTo>
                    <a:pt x="1062" y="662"/>
                  </a:lnTo>
                  <a:lnTo>
                    <a:pt x="1006" y="660"/>
                  </a:lnTo>
                  <a:lnTo>
                    <a:pt x="950" y="658"/>
                  </a:lnTo>
                  <a:lnTo>
                    <a:pt x="896" y="655"/>
                  </a:lnTo>
                  <a:lnTo>
                    <a:pt x="842" y="650"/>
                  </a:lnTo>
                  <a:lnTo>
                    <a:pt x="790" y="644"/>
                  </a:lnTo>
                  <a:lnTo>
                    <a:pt x="738" y="638"/>
                  </a:lnTo>
                  <a:lnTo>
                    <a:pt x="688" y="629"/>
                  </a:lnTo>
                  <a:lnTo>
                    <a:pt x="639" y="620"/>
                  </a:lnTo>
                  <a:lnTo>
                    <a:pt x="590" y="609"/>
                  </a:lnTo>
                  <a:lnTo>
                    <a:pt x="544" y="597"/>
                  </a:lnTo>
                  <a:lnTo>
                    <a:pt x="499" y="585"/>
                  </a:lnTo>
                  <a:lnTo>
                    <a:pt x="455" y="572"/>
                  </a:lnTo>
                  <a:lnTo>
                    <a:pt x="412" y="557"/>
                  </a:lnTo>
                  <a:lnTo>
                    <a:pt x="372" y="542"/>
                  </a:lnTo>
                  <a:lnTo>
                    <a:pt x="333" y="525"/>
                  </a:lnTo>
                  <a:lnTo>
                    <a:pt x="295" y="508"/>
                  </a:lnTo>
                  <a:lnTo>
                    <a:pt x="260" y="489"/>
                  </a:lnTo>
                  <a:lnTo>
                    <a:pt x="226" y="471"/>
                  </a:lnTo>
                  <a:lnTo>
                    <a:pt x="195" y="451"/>
                  </a:lnTo>
                  <a:lnTo>
                    <a:pt x="164" y="429"/>
                  </a:lnTo>
                  <a:lnTo>
                    <a:pt x="136" y="408"/>
                  </a:lnTo>
                  <a:lnTo>
                    <a:pt x="110" y="386"/>
                  </a:lnTo>
                  <a:lnTo>
                    <a:pt x="87" y="363"/>
                  </a:lnTo>
                  <a:lnTo>
                    <a:pt x="64" y="339"/>
                  </a:lnTo>
                  <a:lnTo>
                    <a:pt x="45" y="314"/>
                  </a:lnTo>
                  <a:lnTo>
                    <a:pt x="28" y="289"/>
                  </a:lnTo>
                  <a:lnTo>
                    <a:pt x="13" y="264"/>
                  </a:lnTo>
                  <a:lnTo>
                    <a:pt x="0" y="237"/>
                  </a:lnTo>
                </a:path>
              </a:pathLst>
            </a:custGeom>
            <a:noFill/>
            <a:ln w="11113">
              <a:solidFill>
                <a:srgbClr val="1F1A17"/>
              </a:solidFill>
              <a:prstDash val="solid"/>
              <a:round/>
              <a:headEnd/>
              <a:tailEnd/>
            </a:ln>
          </p:spPr>
          <p:txBody>
            <a:bodyPr/>
            <a:lstStyle/>
            <a:p>
              <a:endParaRPr lang="en-US"/>
            </a:p>
          </p:txBody>
        </p:sp>
        <p:sp>
          <p:nvSpPr>
            <p:cNvPr id="61764" name="Freeform 45"/>
            <p:cNvSpPr>
              <a:spLocks/>
            </p:cNvSpPr>
            <p:nvPr/>
          </p:nvSpPr>
          <p:spPr bwMode="auto">
            <a:xfrm>
              <a:off x="3818" y="1771"/>
              <a:ext cx="265" cy="89"/>
            </a:xfrm>
            <a:custGeom>
              <a:avLst/>
              <a:gdLst>
                <a:gd name="T0" fmla="*/ 3 w 2659"/>
                <a:gd name="T1" fmla="*/ 0 h 891"/>
                <a:gd name="T2" fmla="*/ 3 w 2659"/>
                <a:gd name="T3" fmla="*/ 0 h 891"/>
                <a:gd name="T4" fmla="*/ 3 w 2659"/>
                <a:gd name="T5" fmla="*/ 0 h 891"/>
                <a:gd name="T6" fmla="*/ 3 w 2659"/>
                <a:gd name="T7" fmla="*/ 0 h 891"/>
                <a:gd name="T8" fmla="*/ 3 w 2659"/>
                <a:gd name="T9" fmla="*/ 0 h 891"/>
                <a:gd name="T10" fmla="*/ 3 w 2659"/>
                <a:gd name="T11" fmla="*/ 0 h 891"/>
                <a:gd name="T12" fmla="*/ 3 w 2659"/>
                <a:gd name="T13" fmla="*/ 0 h 891"/>
                <a:gd name="T14" fmla="*/ 3 w 2659"/>
                <a:gd name="T15" fmla="*/ 0 h 891"/>
                <a:gd name="T16" fmla="*/ 2 w 2659"/>
                <a:gd name="T17" fmla="*/ 0 h 891"/>
                <a:gd name="T18" fmla="*/ 2 w 2659"/>
                <a:gd name="T19" fmla="*/ 0 h 891"/>
                <a:gd name="T20" fmla="*/ 2 w 2659"/>
                <a:gd name="T21" fmla="*/ 0 h 891"/>
                <a:gd name="T22" fmla="*/ 2 w 2659"/>
                <a:gd name="T23" fmla="*/ 1 h 891"/>
                <a:gd name="T24" fmla="*/ 2 w 2659"/>
                <a:gd name="T25" fmla="*/ 1 h 891"/>
                <a:gd name="T26" fmla="*/ 2 w 2659"/>
                <a:gd name="T27" fmla="*/ 1 h 891"/>
                <a:gd name="T28" fmla="*/ 2 w 2659"/>
                <a:gd name="T29" fmla="*/ 1 h 891"/>
                <a:gd name="T30" fmla="*/ 2 w 2659"/>
                <a:gd name="T31" fmla="*/ 1 h 891"/>
                <a:gd name="T32" fmla="*/ 2 w 2659"/>
                <a:gd name="T33" fmla="*/ 1 h 891"/>
                <a:gd name="T34" fmla="*/ 2 w 2659"/>
                <a:gd name="T35" fmla="*/ 1 h 891"/>
                <a:gd name="T36" fmla="*/ 2 w 2659"/>
                <a:gd name="T37" fmla="*/ 1 h 891"/>
                <a:gd name="T38" fmla="*/ 1 w 2659"/>
                <a:gd name="T39" fmla="*/ 1 h 891"/>
                <a:gd name="T40" fmla="*/ 1 w 2659"/>
                <a:gd name="T41" fmla="*/ 1 h 891"/>
                <a:gd name="T42" fmla="*/ 1 w 2659"/>
                <a:gd name="T43" fmla="*/ 1 h 891"/>
                <a:gd name="T44" fmla="*/ 1 w 2659"/>
                <a:gd name="T45" fmla="*/ 1 h 891"/>
                <a:gd name="T46" fmla="*/ 1 w 2659"/>
                <a:gd name="T47" fmla="*/ 1 h 891"/>
                <a:gd name="T48" fmla="*/ 1 w 2659"/>
                <a:gd name="T49" fmla="*/ 1 h 891"/>
                <a:gd name="T50" fmla="*/ 1 w 2659"/>
                <a:gd name="T51" fmla="*/ 1 h 891"/>
                <a:gd name="T52" fmla="*/ 1 w 2659"/>
                <a:gd name="T53" fmla="*/ 1 h 891"/>
                <a:gd name="T54" fmla="*/ 0 w 2659"/>
                <a:gd name="T55" fmla="*/ 1 h 891"/>
                <a:gd name="T56" fmla="*/ 0 w 2659"/>
                <a:gd name="T57" fmla="*/ 1 h 891"/>
                <a:gd name="T58" fmla="*/ 0 w 2659"/>
                <a:gd name="T59" fmla="*/ 1 h 891"/>
                <a:gd name="T60" fmla="*/ 0 w 2659"/>
                <a:gd name="T61" fmla="*/ 1 h 891"/>
                <a:gd name="T62" fmla="*/ 0 w 2659"/>
                <a:gd name="T63" fmla="*/ 1 h 891"/>
                <a:gd name="T64" fmla="*/ 0 w 2659"/>
                <a:gd name="T65" fmla="*/ 1 h 891"/>
                <a:gd name="T66" fmla="*/ 0 w 2659"/>
                <a:gd name="T67" fmla="*/ 0 h 891"/>
                <a:gd name="T68" fmla="*/ 0 w 2659"/>
                <a:gd name="T69" fmla="*/ 0 h 891"/>
                <a:gd name="T70" fmla="*/ 0 w 2659"/>
                <a:gd name="T71" fmla="*/ 0 h 891"/>
                <a:gd name="T72" fmla="*/ 0 w 2659"/>
                <a:gd name="T73" fmla="*/ 0 h 891"/>
                <a:gd name="T74" fmla="*/ 0 w 2659"/>
                <a:gd name="T75" fmla="*/ 0 h 8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59"/>
                <a:gd name="T115" fmla="*/ 0 h 891"/>
                <a:gd name="T116" fmla="*/ 2659 w 2659"/>
                <a:gd name="T117" fmla="*/ 891 h 8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59" h="891">
                  <a:moveTo>
                    <a:pt x="2619" y="0"/>
                  </a:moveTo>
                  <a:lnTo>
                    <a:pt x="2626" y="16"/>
                  </a:lnTo>
                  <a:lnTo>
                    <a:pt x="2633" y="31"/>
                  </a:lnTo>
                  <a:lnTo>
                    <a:pt x="2639" y="47"/>
                  </a:lnTo>
                  <a:lnTo>
                    <a:pt x="2645" y="63"/>
                  </a:lnTo>
                  <a:lnTo>
                    <a:pt x="2650" y="79"/>
                  </a:lnTo>
                  <a:lnTo>
                    <a:pt x="2653" y="95"/>
                  </a:lnTo>
                  <a:lnTo>
                    <a:pt x="2656" y="111"/>
                  </a:lnTo>
                  <a:lnTo>
                    <a:pt x="2658" y="128"/>
                  </a:lnTo>
                  <a:lnTo>
                    <a:pt x="2659" y="161"/>
                  </a:lnTo>
                  <a:lnTo>
                    <a:pt x="2657" y="195"/>
                  </a:lnTo>
                  <a:lnTo>
                    <a:pt x="2651" y="228"/>
                  </a:lnTo>
                  <a:lnTo>
                    <a:pt x="2642" y="260"/>
                  </a:lnTo>
                  <a:lnTo>
                    <a:pt x="2630" y="293"/>
                  </a:lnTo>
                  <a:lnTo>
                    <a:pt x="2615" y="325"/>
                  </a:lnTo>
                  <a:lnTo>
                    <a:pt x="2596" y="357"/>
                  </a:lnTo>
                  <a:lnTo>
                    <a:pt x="2576" y="388"/>
                  </a:lnTo>
                  <a:lnTo>
                    <a:pt x="2551" y="419"/>
                  </a:lnTo>
                  <a:lnTo>
                    <a:pt x="2524" y="448"/>
                  </a:lnTo>
                  <a:lnTo>
                    <a:pt x="2495" y="478"/>
                  </a:lnTo>
                  <a:lnTo>
                    <a:pt x="2463" y="507"/>
                  </a:lnTo>
                  <a:lnTo>
                    <a:pt x="2429" y="536"/>
                  </a:lnTo>
                  <a:lnTo>
                    <a:pt x="2391" y="564"/>
                  </a:lnTo>
                  <a:lnTo>
                    <a:pt x="2352" y="591"/>
                  </a:lnTo>
                  <a:lnTo>
                    <a:pt x="2309" y="616"/>
                  </a:lnTo>
                  <a:lnTo>
                    <a:pt x="2265" y="641"/>
                  </a:lnTo>
                  <a:lnTo>
                    <a:pt x="2219" y="666"/>
                  </a:lnTo>
                  <a:lnTo>
                    <a:pt x="2171" y="689"/>
                  </a:lnTo>
                  <a:lnTo>
                    <a:pt x="2120" y="711"/>
                  </a:lnTo>
                  <a:lnTo>
                    <a:pt x="2068" y="733"/>
                  </a:lnTo>
                  <a:lnTo>
                    <a:pt x="2013" y="752"/>
                  </a:lnTo>
                  <a:lnTo>
                    <a:pt x="1958" y="772"/>
                  </a:lnTo>
                  <a:lnTo>
                    <a:pt x="1900" y="789"/>
                  </a:lnTo>
                  <a:lnTo>
                    <a:pt x="1841" y="806"/>
                  </a:lnTo>
                  <a:lnTo>
                    <a:pt x="1780" y="821"/>
                  </a:lnTo>
                  <a:lnTo>
                    <a:pt x="1717" y="835"/>
                  </a:lnTo>
                  <a:lnTo>
                    <a:pt x="1653" y="847"/>
                  </a:lnTo>
                  <a:lnTo>
                    <a:pt x="1589" y="858"/>
                  </a:lnTo>
                  <a:lnTo>
                    <a:pt x="1523" y="868"/>
                  </a:lnTo>
                  <a:lnTo>
                    <a:pt x="1456" y="876"/>
                  </a:lnTo>
                  <a:lnTo>
                    <a:pt x="1387" y="882"/>
                  </a:lnTo>
                  <a:lnTo>
                    <a:pt x="1319" y="887"/>
                  </a:lnTo>
                  <a:lnTo>
                    <a:pt x="1251" y="890"/>
                  </a:lnTo>
                  <a:lnTo>
                    <a:pt x="1185" y="891"/>
                  </a:lnTo>
                  <a:lnTo>
                    <a:pt x="1119" y="891"/>
                  </a:lnTo>
                  <a:lnTo>
                    <a:pt x="1054" y="889"/>
                  </a:lnTo>
                  <a:lnTo>
                    <a:pt x="990" y="886"/>
                  </a:lnTo>
                  <a:lnTo>
                    <a:pt x="928" y="881"/>
                  </a:lnTo>
                  <a:lnTo>
                    <a:pt x="866" y="875"/>
                  </a:lnTo>
                  <a:lnTo>
                    <a:pt x="806" y="867"/>
                  </a:lnTo>
                  <a:lnTo>
                    <a:pt x="748" y="857"/>
                  </a:lnTo>
                  <a:lnTo>
                    <a:pt x="690" y="846"/>
                  </a:lnTo>
                  <a:lnTo>
                    <a:pt x="636" y="834"/>
                  </a:lnTo>
                  <a:lnTo>
                    <a:pt x="581" y="820"/>
                  </a:lnTo>
                  <a:lnTo>
                    <a:pt x="530" y="805"/>
                  </a:lnTo>
                  <a:lnTo>
                    <a:pt x="479" y="788"/>
                  </a:lnTo>
                  <a:lnTo>
                    <a:pt x="432" y="771"/>
                  </a:lnTo>
                  <a:lnTo>
                    <a:pt x="386" y="752"/>
                  </a:lnTo>
                  <a:lnTo>
                    <a:pt x="342" y="733"/>
                  </a:lnTo>
                  <a:lnTo>
                    <a:pt x="300" y="711"/>
                  </a:lnTo>
                  <a:lnTo>
                    <a:pt x="261" y="689"/>
                  </a:lnTo>
                  <a:lnTo>
                    <a:pt x="224" y="666"/>
                  </a:lnTo>
                  <a:lnTo>
                    <a:pt x="189" y="641"/>
                  </a:lnTo>
                  <a:lnTo>
                    <a:pt x="157" y="616"/>
                  </a:lnTo>
                  <a:lnTo>
                    <a:pt x="129" y="590"/>
                  </a:lnTo>
                  <a:lnTo>
                    <a:pt x="102" y="563"/>
                  </a:lnTo>
                  <a:lnTo>
                    <a:pt x="78" y="534"/>
                  </a:lnTo>
                  <a:lnTo>
                    <a:pt x="58" y="505"/>
                  </a:lnTo>
                  <a:lnTo>
                    <a:pt x="40" y="475"/>
                  </a:lnTo>
                  <a:lnTo>
                    <a:pt x="26" y="444"/>
                  </a:lnTo>
                  <a:lnTo>
                    <a:pt x="15" y="412"/>
                  </a:lnTo>
                  <a:lnTo>
                    <a:pt x="6" y="380"/>
                  </a:lnTo>
                  <a:lnTo>
                    <a:pt x="1" y="347"/>
                  </a:lnTo>
                  <a:lnTo>
                    <a:pt x="0" y="331"/>
                  </a:lnTo>
                  <a:lnTo>
                    <a:pt x="0" y="313"/>
                  </a:lnTo>
                  <a:lnTo>
                    <a:pt x="1" y="297"/>
                  </a:lnTo>
                  <a:lnTo>
                    <a:pt x="2" y="280"/>
                  </a:lnTo>
                </a:path>
              </a:pathLst>
            </a:custGeom>
            <a:noFill/>
            <a:ln w="11113">
              <a:solidFill>
                <a:srgbClr val="1F1A17"/>
              </a:solidFill>
              <a:prstDash val="solid"/>
              <a:round/>
              <a:headEnd/>
              <a:tailEnd/>
            </a:ln>
          </p:spPr>
          <p:txBody>
            <a:bodyPr/>
            <a:lstStyle/>
            <a:p>
              <a:endParaRPr lang="en-US"/>
            </a:p>
          </p:txBody>
        </p:sp>
        <p:sp>
          <p:nvSpPr>
            <p:cNvPr id="61765" name="Freeform 46"/>
            <p:cNvSpPr>
              <a:spLocks/>
            </p:cNvSpPr>
            <p:nvPr/>
          </p:nvSpPr>
          <p:spPr bwMode="auto">
            <a:xfrm>
              <a:off x="3784" y="1746"/>
              <a:ext cx="335" cy="140"/>
            </a:xfrm>
            <a:custGeom>
              <a:avLst/>
              <a:gdLst>
                <a:gd name="T0" fmla="*/ 3 w 3354"/>
                <a:gd name="T1" fmla="*/ 0 h 1402"/>
                <a:gd name="T2" fmla="*/ 3 w 3354"/>
                <a:gd name="T3" fmla="*/ 0 h 1402"/>
                <a:gd name="T4" fmla="*/ 3 w 3354"/>
                <a:gd name="T5" fmla="*/ 0 h 1402"/>
                <a:gd name="T6" fmla="*/ 3 w 3354"/>
                <a:gd name="T7" fmla="*/ 0 h 1402"/>
                <a:gd name="T8" fmla="*/ 3 w 3354"/>
                <a:gd name="T9" fmla="*/ 0 h 1402"/>
                <a:gd name="T10" fmla="*/ 3 w 3354"/>
                <a:gd name="T11" fmla="*/ 0 h 1402"/>
                <a:gd name="T12" fmla="*/ 3 w 3354"/>
                <a:gd name="T13" fmla="*/ 0 h 1402"/>
                <a:gd name="T14" fmla="*/ 3 w 3354"/>
                <a:gd name="T15" fmla="*/ 0 h 1402"/>
                <a:gd name="T16" fmla="*/ 3 w 3354"/>
                <a:gd name="T17" fmla="*/ 0 h 1402"/>
                <a:gd name="T18" fmla="*/ 3 w 3354"/>
                <a:gd name="T19" fmla="*/ 0 h 1402"/>
                <a:gd name="T20" fmla="*/ 3 w 3354"/>
                <a:gd name="T21" fmla="*/ 1 h 1402"/>
                <a:gd name="T22" fmla="*/ 3 w 3354"/>
                <a:gd name="T23" fmla="*/ 1 h 1402"/>
                <a:gd name="T24" fmla="*/ 3 w 3354"/>
                <a:gd name="T25" fmla="*/ 1 h 1402"/>
                <a:gd name="T26" fmla="*/ 3 w 3354"/>
                <a:gd name="T27" fmla="*/ 1 h 1402"/>
                <a:gd name="T28" fmla="*/ 3 w 3354"/>
                <a:gd name="T29" fmla="*/ 1 h 1402"/>
                <a:gd name="T30" fmla="*/ 3 w 3354"/>
                <a:gd name="T31" fmla="*/ 1 h 1402"/>
                <a:gd name="T32" fmla="*/ 3 w 3354"/>
                <a:gd name="T33" fmla="*/ 1 h 1402"/>
                <a:gd name="T34" fmla="*/ 3 w 3354"/>
                <a:gd name="T35" fmla="*/ 1 h 1402"/>
                <a:gd name="T36" fmla="*/ 3 w 3354"/>
                <a:gd name="T37" fmla="*/ 1 h 1402"/>
                <a:gd name="T38" fmla="*/ 3 w 3354"/>
                <a:gd name="T39" fmla="*/ 1 h 1402"/>
                <a:gd name="T40" fmla="*/ 3 w 3354"/>
                <a:gd name="T41" fmla="*/ 1 h 1402"/>
                <a:gd name="T42" fmla="*/ 3 w 3354"/>
                <a:gd name="T43" fmla="*/ 1 h 1402"/>
                <a:gd name="T44" fmla="*/ 3 w 3354"/>
                <a:gd name="T45" fmla="*/ 1 h 1402"/>
                <a:gd name="T46" fmla="*/ 3 w 3354"/>
                <a:gd name="T47" fmla="*/ 1 h 1402"/>
                <a:gd name="T48" fmla="*/ 3 w 3354"/>
                <a:gd name="T49" fmla="*/ 1 h 1402"/>
                <a:gd name="T50" fmla="*/ 3 w 3354"/>
                <a:gd name="T51" fmla="*/ 1 h 1402"/>
                <a:gd name="T52" fmla="*/ 2 w 3354"/>
                <a:gd name="T53" fmla="*/ 1 h 1402"/>
                <a:gd name="T54" fmla="*/ 2 w 3354"/>
                <a:gd name="T55" fmla="*/ 1 h 1402"/>
                <a:gd name="T56" fmla="*/ 2 w 3354"/>
                <a:gd name="T57" fmla="*/ 1 h 1402"/>
                <a:gd name="T58" fmla="*/ 2 w 3354"/>
                <a:gd name="T59" fmla="*/ 1 h 1402"/>
                <a:gd name="T60" fmla="*/ 2 w 3354"/>
                <a:gd name="T61" fmla="*/ 1 h 1402"/>
                <a:gd name="T62" fmla="*/ 2 w 3354"/>
                <a:gd name="T63" fmla="*/ 1 h 1402"/>
                <a:gd name="T64" fmla="*/ 2 w 3354"/>
                <a:gd name="T65" fmla="*/ 1 h 1402"/>
                <a:gd name="T66" fmla="*/ 2 w 3354"/>
                <a:gd name="T67" fmla="*/ 1 h 1402"/>
                <a:gd name="T68" fmla="*/ 2 w 3354"/>
                <a:gd name="T69" fmla="*/ 1 h 1402"/>
                <a:gd name="T70" fmla="*/ 1 w 3354"/>
                <a:gd name="T71" fmla="*/ 1 h 1402"/>
                <a:gd name="T72" fmla="*/ 0 w 3354"/>
                <a:gd name="T73" fmla="*/ 1 h 1402"/>
                <a:gd name="T74" fmla="*/ 0 w 3354"/>
                <a:gd name="T75" fmla="*/ 1 h 1402"/>
                <a:gd name="T76" fmla="*/ 0 w 3354"/>
                <a:gd name="T77" fmla="*/ 1 h 1402"/>
                <a:gd name="T78" fmla="*/ 0 w 3354"/>
                <a:gd name="T79" fmla="*/ 1 h 1402"/>
                <a:gd name="T80" fmla="*/ 0 w 3354"/>
                <a:gd name="T81" fmla="*/ 1 h 1402"/>
                <a:gd name="T82" fmla="*/ 0 w 3354"/>
                <a:gd name="T83" fmla="*/ 1 h 1402"/>
                <a:gd name="T84" fmla="*/ 0 w 3354"/>
                <a:gd name="T85" fmla="*/ 1 h 1402"/>
                <a:gd name="T86" fmla="*/ 0 w 3354"/>
                <a:gd name="T87" fmla="*/ 1 h 1402"/>
                <a:gd name="T88" fmla="*/ 0 w 3354"/>
                <a:gd name="T89" fmla="*/ 1 h 1402"/>
                <a:gd name="T90" fmla="*/ 0 w 3354"/>
                <a:gd name="T91" fmla="*/ 1 h 1402"/>
                <a:gd name="T92" fmla="*/ 0 w 3354"/>
                <a:gd name="T93" fmla="*/ 0 h 1402"/>
                <a:gd name="T94" fmla="*/ 0 w 3354"/>
                <a:gd name="T95" fmla="*/ 0 h 1402"/>
                <a:gd name="T96" fmla="*/ 0 w 3354"/>
                <a:gd name="T97" fmla="*/ 0 h 1402"/>
                <a:gd name="T98" fmla="*/ 0 w 3354"/>
                <a:gd name="T99" fmla="*/ 0 h 1402"/>
                <a:gd name="T100" fmla="*/ 0 w 3354"/>
                <a:gd name="T101" fmla="*/ 0 h 1402"/>
                <a:gd name="T102" fmla="*/ 0 w 3354"/>
                <a:gd name="T103" fmla="*/ 0 h 1402"/>
                <a:gd name="T104" fmla="*/ 0 w 3354"/>
                <a:gd name="T105" fmla="*/ 0 h 1402"/>
                <a:gd name="T106" fmla="*/ 0 w 3354"/>
                <a:gd name="T107" fmla="*/ 0 h 1402"/>
                <a:gd name="T108" fmla="*/ 0 w 3354"/>
                <a:gd name="T109" fmla="*/ 0 h 1402"/>
                <a:gd name="T110" fmla="*/ 0 w 3354"/>
                <a:gd name="T111" fmla="*/ 0 h 1402"/>
                <a:gd name="T112" fmla="*/ 0 w 3354"/>
                <a:gd name="T113" fmla="*/ 0 h 1402"/>
                <a:gd name="T114" fmla="*/ 0 w 3354"/>
                <a:gd name="T115" fmla="*/ 0 h 1402"/>
                <a:gd name="T116" fmla="*/ 0 w 3354"/>
                <a:gd name="T117" fmla="*/ 0 h 1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354"/>
                <a:gd name="T178" fmla="*/ 0 h 1402"/>
                <a:gd name="T179" fmla="*/ 3354 w 3354"/>
                <a:gd name="T180" fmla="*/ 1402 h 1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354" h="1402">
                  <a:moveTo>
                    <a:pt x="3032" y="0"/>
                  </a:moveTo>
                  <a:lnTo>
                    <a:pt x="3066" y="21"/>
                  </a:lnTo>
                  <a:lnTo>
                    <a:pt x="3099" y="43"/>
                  </a:lnTo>
                  <a:lnTo>
                    <a:pt x="3130" y="67"/>
                  </a:lnTo>
                  <a:lnTo>
                    <a:pt x="3158" y="89"/>
                  </a:lnTo>
                  <a:lnTo>
                    <a:pt x="3183" y="112"/>
                  </a:lnTo>
                  <a:lnTo>
                    <a:pt x="3208" y="136"/>
                  </a:lnTo>
                  <a:lnTo>
                    <a:pt x="3229" y="160"/>
                  </a:lnTo>
                  <a:lnTo>
                    <a:pt x="3251" y="185"/>
                  </a:lnTo>
                  <a:lnTo>
                    <a:pt x="3354" y="545"/>
                  </a:lnTo>
                  <a:lnTo>
                    <a:pt x="3350" y="565"/>
                  </a:lnTo>
                  <a:lnTo>
                    <a:pt x="3345" y="586"/>
                  </a:lnTo>
                  <a:lnTo>
                    <a:pt x="3338" y="606"/>
                  </a:lnTo>
                  <a:lnTo>
                    <a:pt x="3331" y="626"/>
                  </a:lnTo>
                  <a:lnTo>
                    <a:pt x="3323" y="647"/>
                  </a:lnTo>
                  <a:lnTo>
                    <a:pt x="3315" y="666"/>
                  </a:lnTo>
                  <a:lnTo>
                    <a:pt x="3304" y="686"/>
                  </a:lnTo>
                  <a:lnTo>
                    <a:pt x="3294" y="707"/>
                  </a:lnTo>
                  <a:lnTo>
                    <a:pt x="3282" y="726"/>
                  </a:lnTo>
                  <a:lnTo>
                    <a:pt x="3269" y="746"/>
                  </a:lnTo>
                  <a:lnTo>
                    <a:pt x="3256" y="765"/>
                  </a:lnTo>
                  <a:lnTo>
                    <a:pt x="3242" y="784"/>
                  </a:lnTo>
                  <a:lnTo>
                    <a:pt x="3226" y="803"/>
                  </a:lnTo>
                  <a:lnTo>
                    <a:pt x="3210" y="822"/>
                  </a:lnTo>
                  <a:lnTo>
                    <a:pt x="3193" y="842"/>
                  </a:lnTo>
                  <a:lnTo>
                    <a:pt x="3175" y="860"/>
                  </a:lnTo>
                  <a:lnTo>
                    <a:pt x="2272" y="1314"/>
                  </a:lnTo>
                  <a:lnTo>
                    <a:pt x="2207" y="1330"/>
                  </a:lnTo>
                  <a:lnTo>
                    <a:pt x="2143" y="1343"/>
                  </a:lnTo>
                  <a:lnTo>
                    <a:pt x="2076" y="1357"/>
                  </a:lnTo>
                  <a:lnTo>
                    <a:pt x="2009" y="1368"/>
                  </a:lnTo>
                  <a:lnTo>
                    <a:pt x="1940" y="1378"/>
                  </a:lnTo>
                  <a:lnTo>
                    <a:pt x="1871" y="1388"/>
                  </a:lnTo>
                  <a:lnTo>
                    <a:pt x="1800" y="1396"/>
                  </a:lnTo>
                  <a:lnTo>
                    <a:pt x="1729" y="1402"/>
                  </a:lnTo>
                  <a:lnTo>
                    <a:pt x="596" y="1293"/>
                  </a:lnTo>
                  <a:lnTo>
                    <a:pt x="554" y="1278"/>
                  </a:lnTo>
                  <a:lnTo>
                    <a:pt x="510" y="1262"/>
                  </a:lnTo>
                  <a:lnTo>
                    <a:pt x="466" y="1244"/>
                  </a:lnTo>
                  <a:lnTo>
                    <a:pt x="422" y="1225"/>
                  </a:lnTo>
                  <a:lnTo>
                    <a:pt x="377" y="1203"/>
                  </a:lnTo>
                  <a:lnTo>
                    <a:pt x="333" y="1181"/>
                  </a:lnTo>
                  <a:lnTo>
                    <a:pt x="312" y="1168"/>
                  </a:lnTo>
                  <a:lnTo>
                    <a:pt x="290" y="1156"/>
                  </a:lnTo>
                  <a:lnTo>
                    <a:pt x="268" y="1142"/>
                  </a:lnTo>
                  <a:lnTo>
                    <a:pt x="247" y="1129"/>
                  </a:lnTo>
                  <a:lnTo>
                    <a:pt x="0" y="475"/>
                  </a:lnTo>
                  <a:lnTo>
                    <a:pt x="11" y="453"/>
                  </a:lnTo>
                  <a:lnTo>
                    <a:pt x="23" y="433"/>
                  </a:lnTo>
                  <a:lnTo>
                    <a:pt x="36" y="411"/>
                  </a:lnTo>
                  <a:lnTo>
                    <a:pt x="50" y="390"/>
                  </a:lnTo>
                  <a:lnTo>
                    <a:pt x="66" y="370"/>
                  </a:lnTo>
                  <a:lnTo>
                    <a:pt x="81" y="349"/>
                  </a:lnTo>
                  <a:lnTo>
                    <a:pt x="99" y="330"/>
                  </a:lnTo>
                  <a:lnTo>
                    <a:pt x="117" y="309"/>
                  </a:lnTo>
                  <a:lnTo>
                    <a:pt x="139" y="287"/>
                  </a:lnTo>
                  <a:lnTo>
                    <a:pt x="160" y="266"/>
                  </a:lnTo>
                  <a:lnTo>
                    <a:pt x="183" y="245"/>
                  </a:lnTo>
                  <a:lnTo>
                    <a:pt x="207" y="224"/>
                  </a:lnTo>
                </a:path>
              </a:pathLst>
            </a:custGeom>
            <a:noFill/>
            <a:ln w="11113">
              <a:solidFill>
                <a:srgbClr val="1F1A17"/>
              </a:solidFill>
              <a:prstDash val="solid"/>
              <a:round/>
              <a:headEnd/>
              <a:tailEnd/>
            </a:ln>
          </p:spPr>
          <p:txBody>
            <a:bodyPr/>
            <a:lstStyle/>
            <a:p>
              <a:endParaRPr lang="en-US"/>
            </a:p>
          </p:txBody>
        </p:sp>
        <p:sp>
          <p:nvSpPr>
            <p:cNvPr id="61766" name="Freeform 47"/>
            <p:cNvSpPr>
              <a:spLocks/>
            </p:cNvSpPr>
            <p:nvPr/>
          </p:nvSpPr>
          <p:spPr bwMode="auto">
            <a:xfrm>
              <a:off x="3784" y="1794"/>
              <a:ext cx="339" cy="129"/>
            </a:xfrm>
            <a:custGeom>
              <a:avLst/>
              <a:gdLst>
                <a:gd name="T0" fmla="*/ 3 w 3385"/>
                <a:gd name="T1" fmla="*/ 0 h 1299"/>
                <a:gd name="T2" fmla="*/ 3 w 3385"/>
                <a:gd name="T3" fmla="*/ 0 h 1299"/>
                <a:gd name="T4" fmla="*/ 3 w 3385"/>
                <a:gd name="T5" fmla="*/ 0 h 1299"/>
                <a:gd name="T6" fmla="*/ 3 w 3385"/>
                <a:gd name="T7" fmla="*/ 0 h 1299"/>
                <a:gd name="T8" fmla="*/ 3 w 3385"/>
                <a:gd name="T9" fmla="*/ 0 h 1299"/>
                <a:gd name="T10" fmla="*/ 3 w 3385"/>
                <a:gd name="T11" fmla="*/ 0 h 1299"/>
                <a:gd name="T12" fmla="*/ 3 w 3385"/>
                <a:gd name="T13" fmla="*/ 0 h 1299"/>
                <a:gd name="T14" fmla="*/ 3 w 3385"/>
                <a:gd name="T15" fmla="*/ 1 h 1299"/>
                <a:gd name="T16" fmla="*/ 3 w 3385"/>
                <a:gd name="T17" fmla="*/ 1 h 1299"/>
                <a:gd name="T18" fmla="*/ 3 w 3385"/>
                <a:gd name="T19" fmla="*/ 1 h 1299"/>
                <a:gd name="T20" fmla="*/ 3 w 3385"/>
                <a:gd name="T21" fmla="*/ 1 h 1299"/>
                <a:gd name="T22" fmla="*/ 3 w 3385"/>
                <a:gd name="T23" fmla="*/ 1 h 1299"/>
                <a:gd name="T24" fmla="*/ 3 w 3385"/>
                <a:gd name="T25" fmla="*/ 1 h 1299"/>
                <a:gd name="T26" fmla="*/ 3 w 3385"/>
                <a:gd name="T27" fmla="*/ 1 h 1299"/>
                <a:gd name="T28" fmla="*/ 3 w 3385"/>
                <a:gd name="T29" fmla="*/ 1 h 1299"/>
                <a:gd name="T30" fmla="*/ 3 w 3385"/>
                <a:gd name="T31" fmla="*/ 1 h 1299"/>
                <a:gd name="T32" fmla="*/ 3 w 3385"/>
                <a:gd name="T33" fmla="*/ 1 h 1299"/>
                <a:gd name="T34" fmla="*/ 3 w 3385"/>
                <a:gd name="T35" fmla="*/ 1 h 1299"/>
                <a:gd name="T36" fmla="*/ 2 w 3385"/>
                <a:gd name="T37" fmla="*/ 1 h 1299"/>
                <a:gd name="T38" fmla="*/ 2 w 3385"/>
                <a:gd name="T39" fmla="*/ 1 h 1299"/>
                <a:gd name="T40" fmla="*/ 2 w 3385"/>
                <a:gd name="T41" fmla="*/ 1 h 1299"/>
                <a:gd name="T42" fmla="*/ 2 w 3385"/>
                <a:gd name="T43" fmla="*/ 1 h 1299"/>
                <a:gd name="T44" fmla="*/ 2 w 3385"/>
                <a:gd name="T45" fmla="*/ 1 h 1299"/>
                <a:gd name="T46" fmla="*/ 2 w 3385"/>
                <a:gd name="T47" fmla="*/ 1 h 1299"/>
                <a:gd name="T48" fmla="*/ 2 w 3385"/>
                <a:gd name="T49" fmla="*/ 1 h 1299"/>
                <a:gd name="T50" fmla="*/ 2 w 3385"/>
                <a:gd name="T51" fmla="*/ 1 h 1299"/>
                <a:gd name="T52" fmla="*/ 2 w 3385"/>
                <a:gd name="T53" fmla="*/ 1 h 1299"/>
                <a:gd name="T54" fmla="*/ 1 w 3385"/>
                <a:gd name="T55" fmla="*/ 1 h 1299"/>
                <a:gd name="T56" fmla="*/ 1 w 3385"/>
                <a:gd name="T57" fmla="*/ 1 h 1299"/>
                <a:gd name="T58" fmla="*/ 1 w 3385"/>
                <a:gd name="T59" fmla="*/ 1 h 1299"/>
                <a:gd name="T60" fmla="*/ 1 w 3385"/>
                <a:gd name="T61" fmla="*/ 1 h 1299"/>
                <a:gd name="T62" fmla="*/ 1 w 3385"/>
                <a:gd name="T63" fmla="*/ 1 h 1299"/>
                <a:gd name="T64" fmla="*/ 0 w 3385"/>
                <a:gd name="T65" fmla="*/ 1 h 1299"/>
                <a:gd name="T66" fmla="*/ 0 w 3385"/>
                <a:gd name="T67" fmla="*/ 1 h 1299"/>
                <a:gd name="T68" fmla="*/ 0 w 3385"/>
                <a:gd name="T69" fmla="*/ 1 h 1299"/>
                <a:gd name="T70" fmla="*/ 0 w 3385"/>
                <a:gd name="T71" fmla="*/ 1 h 1299"/>
                <a:gd name="T72" fmla="*/ 0 w 3385"/>
                <a:gd name="T73" fmla="*/ 0 h 1299"/>
                <a:gd name="T74" fmla="*/ 0 w 3385"/>
                <a:gd name="T75" fmla="*/ 0 h 12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85"/>
                <a:gd name="T115" fmla="*/ 0 h 1299"/>
                <a:gd name="T116" fmla="*/ 3385 w 3385"/>
                <a:gd name="T117" fmla="*/ 1299 h 129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85" h="1299">
                  <a:moveTo>
                    <a:pt x="3339" y="65"/>
                  </a:moveTo>
                  <a:lnTo>
                    <a:pt x="3385" y="441"/>
                  </a:lnTo>
                  <a:lnTo>
                    <a:pt x="3381" y="461"/>
                  </a:lnTo>
                  <a:lnTo>
                    <a:pt x="3375" y="482"/>
                  </a:lnTo>
                  <a:lnTo>
                    <a:pt x="3369" y="503"/>
                  </a:lnTo>
                  <a:lnTo>
                    <a:pt x="3362" y="522"/>
                  </a:lnTo>
                  <a:lnTo>
                    <a:pt x="3354" y="543"/>
                  </a:lnTo>
                  <a:lnTo>
                    <a:pt x="3346" y="562"/>
                  </a:lnTo>
                  <a:lnTo>
                    <a:pt x="3335" y="583"/>
                  </a:lnTo>
                  <a:lnTo>
                    <a:pt x="3325" y="602"/>
                  </a:lnTo>
                  <a:lnTo>
                    <a:pt x="3313" y="622"/>
                  </a:lnTo>
                  <a:lnTo>
                    <a:pt x="3300" y="642"/>
                  </a:lnTo>
                  <a:lnTo>
                    <a:pt x="3287" y="661"/>
                  </a:lnTo>
                  <a:lnTo>
                    <a:pt x="3273" y="681"/>
                  </a:lnTo>
                  <a:lnTo>
                    <a:pt x="3257" y="699"/>
                  </a:lnTo>
                  <a:lnTo>
                    <a:pt x="3241" y="719"/>
                  </a:lnTo>
                  <a:lnTo>
                    <a:pt x="3224" y="737"/>
                  </a:lnTo>
                  <a:lnTo>
                    <a:pt x="3206" y="756"/>
                  </a:lnTo>
                  <a:lnTo>
                    <a:pt x="2303" y="1210"/>
                  </a:lnTo>
                  <a:lnTo>
                    <a:pt x="2238" y="1226"/>
                  </a:lnTo>
                  <a:lnTo>
                    <a:pt x="2174" y="1240"/>
                  </a:lnTo>
                  <a:lnTo>
                    <a:pt x="2107" y="1253"/>
                  </a:lnTo>
                  <a:lnTo>
                    <a:pt x="2040" y="1264"/>
                  </a:lnTo>
                  <a:lnTo>
                    <a:pt x="1971" y="1275"/>
                  </a:lnTo>
                  <a:lnTo>
                    <a:pt x="1902" y="1284"/>
                  </a:lnTo>
                  <a:lnTo>
                    <a:pt x="1831" y="1292"/>
                  </a:lnTo>
                  <a:lnTo>
                    <a:pt x="1760" y="1299"/>
                  </a:lnTo>
                  <a:lnTo>
                    <a:pt x="627" y="1189"/>
                  </a:lnTo>
                  <a:lnTo>
                    <a:pt x="585" y="1174"/>
                  </a:lnTo>
                  <a:lnTo>
                    <a:pt x="541" y="1158"/>
                  </a:lnTo>
                  <a:lnTo>
                    <a:pt x="497" y="1140"/>
                  </a:lnTo>
                  <a:lnTo>
                    <a:pt x="452" y="1121"/>
                  </a:lnTo>
                  <a:lnTo>
                    <a:pt x="408" y="1100"/>
                  </a:lnTo>
                  <a:lnTo>
                    <a:pt x="364" y="1076"/>
                  </a:lnTo>
                  <a:lnTo>
                    <a:pt x="321" y="1052"/>
                  </a:lnTo>
                  <a:lnTo>
                    <a:pt x="278" y="1025"/>
                  </a:lnTo>
                  <a:lnTo>
                    <a:pt x="31" y="371"/>
                  </a:lnTo>
                  <a:lnTo>
                    <a:pt x="0" y="0"/>
                  </a:lnTo>
                </a:path>
              </a:pathLst>
            </a:custGeom>
            <a:noFill/>
            <a:ln w="11113">
              <a:solidFill>
                <a:srgbClr val="1F1A17"/>
              </a:solidFill>
              <a:prstDash val="solid"/>
              <a:round/>
              <a:headEnd/>
              <a:tailEnd/>
            </a:ln>
          </p:spPr>
          <p:txBody>
            <a:bodyPr/>
            <a:lstStyle/>
            <a:p>
              <a:endParaRPr lang="en-US"/>
            </a:p>
          </p:txBody>
        </p:sp>
        <p:sp>
          <p:nvSpPr>
            <p:cNvPr id="61767" name="Freeform 48"/>
            <p:cNvSpPr>
              <a:spLocks/>
            </p:cNvSpPr>
            <p:nvPr/>
          </p:nvSpPr>
          <p:spPr bwMode="auto">
            <a:xfrm>
              <a:off x="3769" y="1794"/>
              <a:ext cx="370" cy="144"/>
            </a:xfrm>
            <a:custGeom>
              <a:avLst/>
              <a:gdLst>
                <a:gd name="T0" fmla="*/ 4 w 3697"/>
                <a:gd name="T1" fmla="*/ 0 h 1436"/>
                <a:gd name="T2" fmla="*/ 4 w 3697"/>
                <a:gd name="T3" fmla="*/ 0 h 1436"/>
                <a:gd name="T4" fmla="*/ 4 w 3697"/>
                <a:gd name="T5" fmla="*/ 0 h 1436"/>
                <a:gd name="T6" fmla="*/ 4 w 3697"/>
                <a:gd name="T7" fmla="*/ 0 h 1436"/>
                <a:gd name="T8" fmla="*/ 4 w 3697"/>
                <a:gd name="T9" fmla="*/ 0 h 1436"/>
                <a:gd name="T10" fmla="*/ 4 w 3697"/>
                <a:gd name="T11" fmla="*/ 0 h 1436"/>
                <a:gd name="T12" fmla="*/ 4 w 3697"/>
                <a:gd name="T13" fmla="*/ 0 h 1436"/>
                <a:gd name="T14" fmla="*/ 4 w 3697"/>
                <a:gd name="T15" fmla="*/ 0 h 1436"/>
                <a:gd name="T16" fmla="*/ 4 w 3697"/>
                <a:gd name="T17" fmla="*/ 0 h 1436"/>
                <a:gd name="T18" fmla="*/ 4 w 3697"/>
                <a:gd name="T19" fmla="*/ 1 h 1436"/>
                <a:gd name="T20" fmla="*/ 4 w 3697"/>
                <a:gd name="T21" fmla="*/ 1 h 1436"/>
                <a:gd name="T22" fmla="*/ 4 w 3697"/>
                <a:gd name="T23" fmla="*/ 1 h 1436"/>
                <a:gd name="T24" fmla="*/ 4 w 3697"/>
                <a:gd name="T25" fmla="*/ 1 h 1436"/>
                <a:gd name="T26" fmla="*/ 4 w 3697"/>
                <a:gd name="T27" fmla="*/ 1 h 1436"/>
                <a:gd name="T28" fmla="*/ 3 w 3697"/>
                <a:gd name="T29" fmla="*/ 1 h 1436"/>
                <a:gd name="T30" fmla="*/ 3 w 3697"/>
                <a:gd name="T31" fmla="*/ 1 h 1436"/>
                <a:gd name="T32" fmla="*/ 3 w 3697"/>
                <a:gd name="T33" fmla="*/ 1 h 1436"/>
                <a:gd name="T34" fmla="*/ 3 w 3697"/>
                <a:gd name="T35" fmla="*/ 1 h 1436"/>
                <a:gd name="T36" fmla="*/ 3 w 3697"/>
                <a:gd name="T37" fmla="*/ 1 h 1436"/>
                <a:gd name="T38" fmla="*/ 3 w 3697"/>
                <a:gd name="T39" fmla="*/ 1 h 1436"/>
                <a:gd name="T40" fmla="*/ 3 w 3697"/>
                <a:gd name="T41" fmla="*/ 1 h 1436"/>
                <a:gd name="T42" fmla="*/ 2 w 3697"/>
                <a:gd name="T43" fmla="*/ 1 h 1436"/>
                <a:gd name="T44" fmla="*/ 2 w 3697"/>
                <a:gd name="T45" fmla="*/ 1 h 1436"/>
                <a:gd name="T46" fmla="*/ 2 w 3697"/>
                <a:gd name="T47" fmla="*/ 1 h 1436"/>
                <a:gd name="T48" fmla="*/ 2 w 3697"/>
                <a:gd name="T49" fmla="*/ 1 h 1436"/>
                <a:gd name="T50" fmla="*/ 2 w 3697"/>
                <a:gd name="T51" fmla="*/ 1 h 1436"/>
                <a:gd name="T52" fmla="*/ 2 w 3697"/>
                <a:gd name="T53" fmla="*/ 1 h 1436"/>
                <a:gd name="T54" fmla="*/ 1 w 3697"/>
                <a:gd name="T55" fmla="*/ 1 h 1436"/>
                <a:gd name="T56" fmla="*/ 1 w 3697"/>
                <a:gd name="T57" fmla="*/ 1 h 1436"/>
                <a:gd name="T58" fmla="*/ 1 w 3697"/>
                <a:gd name="T59" fmla="*/ 1 h 1436"/>
                <a:gd name="T60" fmla="*/ 1 w 3697"/>
                <a:gd name="T61" fmla="*/ 1 h 1436"/>
                <a:gd name="T62" fmla="*/ 1 w 3697"/>
                <a:gd name="T63" fmla="*/ 1 h 1436"/>
                <a:gd name="T64" fmla="*/ 1 w 3697"/>
                <a:gd name="T65" fmla="*/ 1 h 1436"/>
                <a:gd name="T66" fmla="*/ 0 w 3697"/>
                <a:gd name="T67" fmla="*/ 1 h 1436"/>
                <a:gd name="T68" fmla="*/ 0 w 3697"/>
                <a:gd name="T69" fmla="*/ 1 h 1436"/>
                <a:gd name="T70" fmla="*/ 0 w 3697"/>
                <a:gd name="T71" fmla="*/ 1 h 1436"/>
                <a:gd name="T72" fmla="*/ 0 w 3697"/>
                <a:gd name="T73" fmla="*/ 1 h 1436"/>
                <a:gd name="T74" fmla="*/ 0 w 3697"/>
                <a:gd name="T75" fmla="*/ 1 h 1436"/>
                <a:gd name="T76" fmla="*/ 0 w 3697"/>
                <a:gd name="T77" fmla="*/ 1 h 1436"/>
                <a:gd name="T78" fmla="*/ 0 w 3697"/>
                <a:gd name="T79" fmla="*/ 1 h 1436"/>
                <a:gd name="T80" fmla="*/ 0 w 3697"/>
                <a:gd name="T81" fmla="*/ 1 h 1436"/>
                <a:gd name="T82" fmla="*/ 0 w 3697"/>
                <a:gd name="T83" fmla="*/ 1 h 1436"/>
                <a:gd name="T84" fmla="*/ 0 w 3697"/>
                <a:gd name="T85" fmla="*/ 1 h 1436"/>
                <a:gd name="T86" fmla="*/ 0 w 3697"/>
                <a:gd name="T87" fmla="*/ 1 h 1436"/>
                <a:gd name="T88" fmla="*/ 0 w 3697"/>
                <a:gd name="T89" fmla="*/ 0 h 14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97"/>
                <a:gd name="T136" fmla="*/ 0 h 1436"/>
                <a:gd name="T137" fmla="*/ 3697 w 3697"/>
                <a:gd name="T138" fmla="*/ 1436 h 14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97" h="1436">
                  <a:moveTo>
                    <a:pt x="3478" y="0"/>
                  </a:moveTo>
                  <a:lnTo>
                    <a:pt x="3502" y="20"/>
                  </a:lnTo>
                  <a:lnTo>
                    <a:pt x="3523" y="41"/>
                  </a:lnTo>
                  <a:lnTo>
                    <a:pt x="3545" y="63"/>
                  </a:lnTo>
                  <a:lnTo>
                    <a:pt x="3564" y="84"/>
                  </a:lnTo>
                  <a:lnTo>
                    <a:pt x="3583" y="107"/>
                  </a:lnTo>
                  <a:lnTo>
                    <a:pt x="3599" y="130"/>
                  </a:lnTo>
                  <a:lnTo>
                    <a:pt x="3616" y="152"/>
                  </a:lnTo>
                  <a:lnTo>
                    <a:pt x="3630" y="175"/>
                  </a:lnTo>
                  <a:lnTo>
                    <a:pt x="3644" y="199"/>
                  </a:lnTo>
                  <a:lnTo>
                    <a:pt x="3655" y="223"/>
                  </a:lnTo>
                  <a:lnTo>
                    <a:pt x="3665" y="247"/>
                  </a:lnTo>
                  <a:lnTo>
                    <a:pt x="3674" y="272"/>
                  </a:lnTo>
                  <a:lnTo>
                    <a:pt x="3682" y="298"/>
                  </a:lnTo>
                  <a:lnTo>
                    <a:pt x="3688" y="322"/>
                  </a:lnTo>
                  <a:lnTo>
                    <a:pt x="3692" y="348"/>
                  </a:lnTo>
                  <a:lnTo>
                    <a:pt x="3695" y="374"/>
                  </a:lnTo>
                  <a:lnTo>
                    <a:pt x="3697" y="420"/>
                  </a:lnTo>
                  <a:lnTo>
                    <a:pt x="3694" y="467"/>
                  </a:lnTo>
                  <a:lnTo>
                    <a:pt x="3687" y="513"/>
                  </a:lnTo>
                  <a:lnTo>
                    <a:pt x="3674" y="558"/>
                  </a:lnTo>
                  <a:lnTo>
                    <a:pt x="3657" y="604"/>
                  </a:lnTo>
                  <a:lnTo>
                    <a:pt x="3636" y="648"/>
                  </a:lnTo>
                  <a:lnTo>
                    <a:pt x="3611" y="692"/>
                  </a:lnTo>
                  <a:lnTo>
                    <a:pt x="3582" y="735"/>
                  </a:lnTo>
                  <a:lnTo>
                    <a:pt x="3548" y="778"/>
                  </a:lnTo>
                  <a:lnTo>
                    <a:pt x="3511" y="820"/>
                  </a:lnTo>
                  <a:lnTo>
                    <a:pt x="3470" y="861"/>
                  </a:lnTo>
                  <a:lnTo>
                    <a:pt x="3425" y="901"/>
                  </a:lnTo>
                  <a:lnTo>
                    <a:pt x="3376" y="941"/>
                  </a:lnTo>
                  <a:lnTo>
                    <a:pt x="3325" y="980"/>
                  </a:lnTo>
                  <a:lnTo>
                    <a:pt x="3269" y="1017"/>
                  </a:lnTo>
                  <a:lnTo>
                    <a:pt x="3212" y="1053"/>
                  </a:lnTo>
                  <a:lnTo>
                    <a:pt x="3150" y="1088"/>
                  </a:lnTo>
                  <a:lnTo>
                    <a:pt x="3085" y="1122"/>
                  </a:lnTo>
                  <a:lnTo>
                    <a:pt x="3019" y="1154"/>
                  </a:lnTo>
                  <a:lnTo>
                    <a:pt x="2948" y="1185"/>
                  </a:lnTo>
                  <a:lnTo>
                    <a:pt x="2876" y="1215"/>
                  </a:lnTo>
                  <a:lnTo>
                    <a:pt x="2800" y="1242"/>
                  </a:lnTo>
                  <a:lnTo>
                    <a:pt x="2721" y="1269"/>
                  </a:lnTo>
                  <a:lnTo>
                    <a:pt x="2642" y="1294"/>
                  </a:lnTo>
                  <a:lnTo>
                    <a:pt x="2559" y="1317"/>
                  </a:lnTo>
                  <a:lnTo>
                    <a:pt x="2475" y="1337"/>
                  </a:lnTo>
                  <a:lnTo>
                    <a:pt x="2388" y="1357"/>
                  </a:lnTo>
                  <a:lnTo>
                    <a:pt x="2300" y="1374"/>
                  </a:lnTo>
                  <a:lnTo>
                    <a:pt x="2209" y="1390"/>
                  </a:lnTo>
                  <a:lnTo>
                    <a:pt x="2118" y="1403"/>
                  </a:lnTo>
                  <a:lnTo>
                    <a:pt x="2024" y="1414"/>
                  </a:lnTo>
                  <a:lnTo>
                    <a:pt x="1930" y="1423"/>
                  </a:lnTo>
                  <a:lnTo>
                    <a:pt x="1834" y="1430"/>
                  </a:lnTo>
                  <a:lnTo>
                    <a:pt x="1741" y="1434"/>
                  </a:lnTo>
                  <a:lnTo>
                    <a:pt x="1647" y="1436"/>
                  </a:lnTo>
                  <a:lnTo>
                    <a:pt x="1555" y="1436"/>
                  </a:lnTo>
                  <a:lnTo>
                    <a:pt x="1465" y="1433"/>
                  </a:lnTo>
                  <a:lnTo>
                    <a:pt x="1377" y="1428"/>
                  </a:lnTo>
                  <a:lnTo>
                    <a:pt x="1289" y="1421"/>
                  </a:lnTo>
                  <a:lnTo>
                    <a:pt x="1204" y="1412"/>
                  </a:lnTo>
                  <a:lnTo>
                    <a:pt x="1121" y="1401"/>
                  </a:lnTo>
                  <a:lnTo>
                    <a:pt x="1039" y="1388"/>
                  </a:lnTo>
                  <a:lnTo>
                    <a:pt x="960" y="1372"/>
                  </a:lnTo>
                  <a:lnTo>
                    <a:pt x="883" y="1355"/>
                  </a:lnTo>
                  <a:lnTo>
                    <a:pt x="808" y="1336"/>
                  </a:lnTo>
                  <a:lnTo>
                    <a:pt x="736" y="1316"/>
                  </a:lnTo>
                  <a:lnTo>
                    <a:pt x="666" y="1293"/>
                  </a:lnTo>
                  <a:lnTo>
                    <a:pt x="599" y="1268"/>
                  </a:lnTo>
                  <a:lnTo>
                    <a:pt x="536" y="1242"/>
                  </a:lnTo>
                  <a:lnTo>
                    <a:pt x="475" y="1215"/>
                  </a:lnTo>
                  <a:lnTo>
                    <a:pt x="416" y="1185"/>
                  </a:lnTo>
                  <a:lnTo>
                    <a:pt x="362" y="1154"/>
                  </a:lnTo>
                  <a:lnTo>
                    <a:pt x="310" y="1122"/>
                  </a:lnTo>
                  <a:lnTo>
                    <a:pt x="263" y="1088"/>
                  </a:lnTo>
                  <a:lnTo>
                    <a:pt x="219" y="1053"/>
                  </a:lnTo>
                  <a:lnTo>
                    <a:pt x="178" y="1016"/>
                  </a:lnTo>
                  <a:lnTo>
                    <a:pt x="142" y="978"/>
                  </a:lnTo>
                  <a:lnTo>
                    <a:pt x="109" y="938"/>
                  </a:lnTo>
                  <a:lnTo>
                    <a:pt x="80" y="898"/>
                  </a:lnTo>
                  <a:lnTo>
                    <a:pt x="55" y="856"/>
                  </a:lnTo>
                  <a:lnTo>
                    <a:pt x="35" y="814"/>
                  </a:lnTo>
                  <a:lnTo>
                    <a:pt x="19" y="769"/>
                  </a:lnTo>
                  <a:lnTo>
                    <a:pt x="8" y="724"/>
                  </a:lnTo>
                  <a:lnTo>
                    <a:pt x="2" y="679"/>
                  </a:lnTo>
                  <a:lnTo>
                    <a:pt x="0" y="655"/>
                  </a:lnTo>
                  <a:lnTo>
                    <a:pt x="0" y="632"/>
                  </a:lnTo>
                  <a:lnTo>
                    <a:pt x="1" y="609"/>
                  </a:lnTo>
                  <a:lnTo>
                    <a:pt x="3" y="586"/>
                  </a:lnTo>
                  <a:lnTo>
                    <a:pt x="6" y="563"/>
                  </a:lnTo>
                  <a:lnTo>
                    <a:pt x="10" y="540"/>
                  </a:lnTo>
                  <a:lnTo>
                    <a:pt x="16" y="517"/>
                  </a:lnTo>
                  <a:lnTo>
                    <a:pt x="23" y="494"/>
                  </a:lnTo>
                  <a:lnTo>
                    <a:pt x="159" y="114"/>
                  </a:lnTo>
                </a:path>
              </a:pathLst>
            </a:custGeom>
            <a:noFill/>
            <a:ln w="11113">
              <a:solidFill>
                <a:srgbClr val="1F1A17"/>
              </a:solidFill>
              <a:prstDash val="solid"/>
              <a:round/>
              <a:headEnd/>
              <a:tailEnd/>
            </a:ln>
          </p:spPr>
          <p:txBody>
            <a:bodyPr/>
            <a:lstStyle/>
            <a:p>
              <a:endParaRPr lang="en-US"/>
            </a:p>
          </p:txBody>
        </p:sp>
        <p:sp>
          <p:nvSpPr>
            <p:cNvPr id="61768" name="Freeform 49"/>
            <p:cNvSpPr>
              <a:spLocks/>
            </p:cNvSpPr>
            <p:nvPr/>
          </p:nvSpPr>
          <p:spPr bwMode="auto">
            <a:xfrm>
              <a:off x="3795" y="1757"/>
              <a:ext cx="7" cy="20"/>
            </a:xfrm>
            <a:custGeom>
              <a:avLst/>
              <a:gdLst>
                <a:gd name="T0" fmla="*/ 0 w 71"/>
                <a:gd name="T1" fmla="*/ 0 h 203"/>
                <a:gd name="T2" fmla="*/ 0 w 71"/>
                <a:gd name="T3" fmla="*/ 0 h 203"/>
                <a:gd name="T4" fmla="*/ 0 w 71"/>
                <a:gd name="T5" fmla="*/ 0 h 203"/>
                <a:gd name="T6" fmla="*/ 0 60000 65536"/>
                <a:gd name="T7" fmla="*/ 0 60000 65536"/>
                <a:gd name="T8" fmla="*/ 0 60000 65536"/>
                <a:gd name="T9" fmla="*/ 0 w 71"/>
                <a:gd name="T10" fmla="*/ 0 h 203"/>
                <a:gd name="T11" fmla="*/ 71 w 71"/>
                <a:gd name="T12" fmla="*/ 203 h 203"/>
              </a:gdLst>
              <a:ahLst/>
              <a:cxnLst>
                <a:cxn ang="T6">
                  <a:pos x="T0" y="T1"/>
                </a:cxn>
                <a:cxn ang="T7">
                  <a:pos x="T2" y="T3"/>
                </a:cxn>
                <a:cxn ang="T8">
                  <a:pos x="T4" y="T5"/>
                </a:cxn>
              </a:cxnLst>
              <a:rect l="T9" t="T10" r="T11" b="T12"/>
              <a:pathLst>
                <a:path w="71" h="203">
                  <a:moveTo>
                    <a:pt x="0" y="203"/>
                  </a:moveTo>
                  <a:lnTo>
                    <a:pt x="71" y="0"/>
                  </a:lnTo>
                  <a:lnTo>
                    <a:pt x="0" y="203"/>
                  </a:lnTo>
                  <a:close/>
                </a:path>
              </a:pathLst>
            </a:custGeom>
            <a:noFill/>
            <a:ln w="11113">
              <a:solidFill>
                <a:srgbClr val="1F1A17"/>
              </a:solidFill>
              <a:prstDash val="solid"/>
              <a:round/>
              <a:headEnd/>
              <a:tailEnd/>
            </a:ln>
          </p:spPr>
          <p:txBody>
            <a:bodyPr/>
            <a:lstStyle/>
            <a:p>
              <a:endParaRPr lang="en-US"/>
            </a:p>
          </p:txBody>
        </p:sp>
        <p:sp>
          <p:nvSpPr>
            <p:cNvPr id="61769" name="Freeform 50"/>
            <p:cNvSpPr>
              <a:spLocks/>
            </p:cNvSpPr>
            <p:nvPr/>
          </p:nvSpPr>
          <p:spPr bwMode="auto">
            <a:xfrm>
              <a:off x="3769" y="1830"/>
              <a:ext cx="371" cy="123"/>
            </a:xfrm>
            <a:custGeom>
              <a:avLst/>
              <a:gdLst>
                <a:gd name="T0" fmla="*/ 4 w 3710"/>
                <a:gd name="T1" fmla="*/ 0 h 1232"/>
                <a:gd name="T2" fmla="*/ 4 w 3710"/>
                <a:gd name="T3" fmla="*/ 0 h 1232"/>
                <a:gd name="T4" fmla="*/ 4 w 3710"/>
                <a:gd name="T5" fmla="*/ 0 h 1232"/>
                <a:gd name="T6" fmla="*/ 4 w 3710"/>
                <a:gd name="T7" fmla="*/ 0 h 1232"/>
                <a:gd name="T8" fmla="*/ 4 w 3710"/>
                <a:gd name="T9" fmla="*/ 0 h 1232"/>
                <a:gd name="T10" fmla="*/ 4 w 3710"/>
                <a:gd name="T11" fmla="*/ 1 h 1232"/>
                <a:gd name="T12" fmla="*/ 3 w 3710"/>
                <a:gd name="T13" fmla="*/ 1 h 1232"/>
                <a:gd name="T14" fmla="*/ 3 w 3710"/>
                <a:gd name="T15" fmla="*/ 1 h 1232"/>
                <a:gd name="T16" fmla="*/ 3 w 3710"/>
                <a:gd name="T17" fmla="*/ 1 h 1232"/>
                <a:gd name="T18" fmla="*/ 3 w 3710"/>
                <a:gd name="T19" fmla="*/ 1 h 1232"/>
                <a:gd name="T20" fmla="*/ 3 w 3710"/>
                <a:gd name="T21" fmla="*/ 1 h 1232"/>
                <a:gd name="T22" fmla="*/ 3 w 3710"/>
                <a:gd name="T23" fmla="*/ 1 h 1232"/>
                <a:gd name="T24" fmla="*/ 3 w 3710"/>
                <a:gd name="T25" fmla="*/ 1 h 1232"/>
                <a:gd name="T26" fmla="*/ 3 w 3710"/>
                <a:gd name="T27" fmla="*/ 1 h 1232"/>
                <a:gd name="T28" fmla="*/ 2 w 3710"/>
                <a:gd name="T29" fmla="*/ 1 h 1232"/>
                <a:gd name="T30" fmla="*/ 2 w 3710"/>
                <a:gd name="T31" fmla="*/ 1 h 1232"/>
                <a:gd name="T32" fmla="*/ 2 w 3710"/>
                <a:gd name="T33" fmla="*/ 1 h 1232"/>
                <a:gd name="T34" fmla="*/ 2 w 3710"/>
                <a:gd name="T35" fmla="*/ 1 h 1232"/>
                <a:gd name="T36" fmla="*/ 2 w 3710"/>
                <a:gd name="T37" fmla="*/ 1 h 1232"/>
                <a:gd name="T38" fmla="*/ 1 w 3710"/>
                <a:gd name="T39" fmla="*/ 1 h 1232"/>
                <a:gd name="T40" fmla="*/ 1 w 3710"/>
                <a:gd name="T41" fmla="*/ 1 h 1232"/>
                <a:gd name="T42" fmla="*/ 1 w 3710"/>
                <a:gd name="T43" fmla="*/ 1 h 1232"/>
                <a:gd name="T44" fmla="*/ 1 w 3710"/>
                <a:gd name="T45" fmla="*/ 1 h 1232"/>
                <a:gd name="T46" fmla="*/ 1 w 3710"/>
                <a:gd name="T47" fmla="*/ 1 h 1232"/>
                <a:gd name="T48" fmla="*/ 1 w 3710"/>
                <a:gd name="T49" fmla="*/ 1 h 1232"/>
                <a:gd name="T50" fmla="*/ 1 w 3710"/>
                <a:gd name="T51" fmla="*/ 1 h 1232"/>
                <a:gd name="T52" fmla="*/ 0 w 3710"/>
                <a:gd name="T53" fmla="*/ 1 h 1232"/>
                <a:gd name="T54" fmla="*/ 0 w 3710"/>
                <a:gd name="T55" fmla="*/ 1 h 1232"/>
                <a:gd name="T56" fmla="*/ 0 w 3710"/>
                <a:gd name="T57" fmla="*/ 1 h 1232"/>
                <a:gd name="T58" fmla="*/ 0 w 3710"/>
                <a:gd name="T59" fmla="*/ 1 h 1232"/>
                <a:gd name="T60" fmla="*/ 0 w 3710"/>
                <a:gd name="T61" fmla="*/ 1 h 1232"/>
                <a:gd name="T62" fmla="*/ 0 w 3710"/>
                <a:gd name="T63" fmla="*/ 1 h 1232"/>
                <a:gd name="T64" fmla="*/ 0 w 3710"/>
                <a:gd name="T65" fmla="*/ 0 h 1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0"/>
                <a:gd name="T100" fmla="*/ 0 h 1232"/>
                <a:gd name="T101" fmla="*/ 3710 w 3710"/>
                <a:gd name="T102" fmla="*/ 1232 h 1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0" h="1232">
                  <a:moveTo>
                    <a:pt x="3698" y="0"/>
                  </a:moveTo>
                  <a:lnTo>
                    <a:pt x="3709" y="169"/>
                  </a:lnTo>
                  <a:lnTo>
                    <a:pt x="3710" y="216"/>
                  </a:lnTo>
                  <a:lnTo>
                    <a:pt x="3707" y="262"/>
                  </a:lnTo>
                  <a:lnTo>
                    <a:pt x="3700" y="308"/>
                  </a:lnTo>
                  <a:lnTo>
                    <a:pt x="3688" y="353"/>
                  </a:lnTo>
                  <a:lnTo>
                    <a:pt x="3671" y="398"/>
                  </a:lnTo>
                  <a:lnTo>
                    <a:pt x="3650" y="442"/>
                  </a:lnTo>
                  <a:lnTo>
                    <a:pt x="3625" y="487"/>
                  </a:lnTo>
                  <a:lnTo>
                    <a:pt x="3595" y="530"/>
                  </a:lnTo>
                  <a:lnTo>
                    <a:pt x="3561" y="573"/>
                  </a:lnTo>
                  <a:lnTo>
                    <a:pt x="3524" y="616"/>
                  </a:lnTo>
                  <a:lnTo>
                    <a:pt x="3483" y="657"/>
                  </a:lnTo>
                  <a:lnTo>
                    <a:pt x="3439" y="697"/>
                  </a:lnTo>
                  <a:lnTo>
                    <a:pt x="3391" y="736"/>
                  </a:lnTo>
                  <a:lnTo>
                    <a:pt x="3338" y="774"/>
                  </a:lnTo>
                  <a:lnTo>
                    <a:pt x="3284" y="812"/>
                  </a:lnTo>
                  <a:lnTo>
                    <a:pt x="3225" y="848"/>
                  </a:lnTo>
                  <a:lnTo>
                    <a:pt x="3163" y="883"/>
                  </a:lnTo>
                  <a:lnTo>
                    <a:pt x="3099" y="916"/>
                  </a:lnTo>
                  <a:lnTo>
                    <a:pt x="3032" y="949"/>
                  </a:lnTo>
                  <a:lnTo>
                    <a:pt x="2961" y="980"/>
                  </a:lnTo>
                  <a:lnTo>
                    <a:pt x="2889" y="1010"/>
                  </a:lnTo>
                  <a:lnTo>
                    <a:pt x="2813" y="1038"/>
                  </a:lnTo>
                  <a:lnTo>
                    <a:pt x="2736" y="1064"/>
                  </a:lnTo>
                  <a:lnTo>
                    <a:pt x="2655" y="1088"/>
                  </a:lnTo>
                  <a:lnTo>
                    <a:pt x="2572" y="1112"/>
                  </a:lnTo>
                  <a:lnTo>
                    <a:pt x="2488" y="1133"/>
                  </a:lnTo>
                  <a:lnTo>
                    <a:pt x="2402" y="1152"/>
                  </a:lnTo>
                  <a:lnTo>
                    <a:pt x="2313" y="1170"/>
                  </a:lnTo>
                  <a:lnTo>
                    <a:pt x="2223" y="1185"/>
                  </a:lnTo>
                  <a:lnTo>
                    <a:pt x="2131" y="1199"/>
                  </a:lnTo>
                  <a:lnTo>
                    <a:pt x="2038" y="1210"/>
                  </a:lnTo>
                  <a:lnTo>
                    <a:pt x="1942" y="1218"/>
                  </a:lnTo>
                  <a:lnTo>
                    <a:pt x="1847" y="1225"/>
                  </a:lnTo>
                  <a:lnTo>
                    <a:pt x="1753" y="1230"/>
                  </a:lnTo>
                  <a:lnTo>
                    <a:pt x="1660" y="1232"/>
                  </a:lnTo>
                  <a:lnTo>
                    <a:pt x="1569" y="1231"/>
                  </a:lnTo>
                  <a:lnTo>
                    <a:pt x="1478" y="1229"/>
                  </a:lnTo>
                  <a:lnTo>
                    <a:pt x="1390" y="1223"/>
                  </a:lnTo>
                  <a:lnTo>
                    <a:pt x="1302" y="1216"/>
                  </a:lnTo>
                  <a:lnTo>
                    <a:pt x="1217" y="1207"/>
                  </a:lnTo>
                  <a:lnTo>
                    <a:pt x="1134" y="1196"/>
                  </a:lnTo>
                  <a:lnTo>
                    <a:pt x="1053" y="1183"/>
                  </a:lnTo>
                  <a:lnTo>
                    <a:pt x="973" y="1168"/>
                  </a:lnTo>
                  <a:lnTo>
                    <a:pt x="896" y="1150"/>
                  </a:lnTo>
                  <a:lnTo>
                    <a:pt x="821" y="1132"/>
                  </a:lnTo>
                  <a:lnTo>
                    <a:pt x="749" y="1110"/>
                  </a:lnTo>
                  <a:lnTo>
                    <a:pt x="679" y="1087"/>
                  </a:lnTo>
                  <a:lnTo>
                    <a:pt x="613" y="1064"/>
                  </a:lnTo>
                  <a:lnTo>
                    <a:pt x="549" y="1037"/>
                  </a:lnTo>
                  <a:lnTo>
                    <a:pt x="488" y="1009"/>
                  </a:lnTo>
                  <a:lnTo>
                    <a:pt x="431" y="980"/>
                  </a:lnTo>
                  <a:lnTo>
                    <a:pt x="375" y="949"/>
                  </a:lnTo>
                  <a:lnTo>
                    <a:pt x="325" y="916"/>
                  </a:lnTo>
                  <a:lnTo>
                    <a:pt x="276" y="883"/>
                  </a:lnTo>
                  <a:lnTo>
                    <a:pt x="232" y="847"/>
                  </a:lnTo>
                  <a:lnTo>
                    <a:pt x="192" y="811"/>
                  </a:lnTo>
                  <a:lnTo>
                    <a:pt x="155" y="773"/>
                  </a:lnTo>
                  <a:lnTo>
                    <a:pt x="122" y="734"/>
                  </a:lnTo>
                  <a:lnTo>
                    <a:pt x="93" y="693"/>
                  </a:lnTo>
                  <a:lnTo>
                    <a:pt x="69" y="652"/>
                  </a:lnTo>
                  <a:lnTo>
                    <a:pt x="48" y="608"/>
                  </a:lnTo>
                  <a:lnTo>
                    <a:pt x="33" y="565"/>
                  </a:lnTo>
                  <a:lnTo>
                    <a:pt x="21" y="520"/>
                  </a:lnTo>
                  <a:lnTo>
                    <a:pt x="15" y="473"/>
                  </a:lnTo>
                  <a:lnTo>
                    <a:pt x="0" y="296"/>
                  </a:lnTo>
                </a:path>
              </a:pathLst>
            </a:custGeom>
            <a:noFill/>
            <a:ln w="11113">
              <a:solidFill>
                <a:srgbClr val="1F1A17"/>
              </a:solidFill>
              <a:prstDash val="solid"/>
              <a:round/>
              <a:headEnd/>
              <a:tailEnd/>
            </a:ln>
          </p:spPr>
          <p:txBody>
            <a:bodyPr/>
            <a:lstStyle/>
            <a:p>
              <a:endParaRPr lang="en-US"/>
            </a:p>
          </p:txBody>
        </p:sp>
        <p:sp>
          <p:nvSpPr>
            <p:cNvPr id="61770" name="Freeform 51"/>
            <p:cNvSpPr>
              <a:spLocks/>
            </p:cNvSpPr>
            <p:nvPr/>
          </p:nvSpPr>
          <p:spPr bwMode="auto">
            <a:xfrm>
              <a:off x="4234" y="1435"/>
              <a:ext cx="196" cy="95"/>
            </a:xfrm>
            <a:custGeom>
              <a:avLst/>
              <a:gdLst>
                <a:gd name="T0" fmla="*/ 1 w 1964"/>
                <a:gd name="T1" fmla="*/ 0 h 957"/>
                <a:gd name="T2" fmla="*/ 1 w 1964"/>
                <a:gd name="T3" fmla="*/ 0 h 957"/>
                <a:gd name="T4" fmla="*/ 1 w 1964"/>
                <a:gd name="T5" fmla="*/ 0 h 957"/>
                <a:gd name="T6" fmla="*/ 1 w 1964"/>
                <a:gd name="T7" fmla="*/ 0 h 957"/>
                <a:gd name="T8" fmla="*/ 2 w 1964"/>
                <a:gd name="T9" fmla="*/ 0 h 957"/>
                <a:gd name="T10" fmla="*/ 2 w 1964"/>
                <a:gd name="T11" fmla="*/ 0 h 957"/>
                <a:gd name="T12" fmla="*/ 2 w 1964"/>
                <a:gd name="T13" fmla="*/ 0 h 957"/>
                <a:gd name="T14" fmla="*/ 2 w 1964"/>
                <a:gd name="T15" fmla="*/ 0 h 957"/>
                <a:gd name="T16" fmla="*/ 2 w 1964"/>
                <a:gd name="T17" fmla="*/ 0 h 957"/>
                <a:gd name="T18" fmla="*/ 2 w 1964"/>
                <a:gd name="T19" fmla="*/ 0 h 957"/>
                <a:gd name="T20" fmla="*/ 2 w 1964"/>
                <a:gd name="T21" fmla="*/ 0 h 957"/>
                <a:gd name="T22" fmla="*/ 2 w 1964"/>
                <a:gd name="T23" fmla="*/ 0 h 957"/>
                <a:gd name="T24" fmla="*/ 2 w 1964"/>
                <a:gd name="T25" fmla="*/ 1 h 957"/>
                <a:gd name="T26" fmla="*/ 2 w 1964"/>
                <a:gd name="T27" fmla="*/ 1 h 957"/>
                <a:gd name="T28" fmla="*/ 2 w 1964"/>
                <a:gd name="T29" fmla="*/ 1 h 957"/>
                <a:gd name="T30" fmla="*/ 2 w 1964"/>
                <a:gd name="T31" fmla="*/ 1 h 957"/>
                <a:gd name="T32" fmla="*/ 2 w 1964"/>
                <a:gd name="T33" fmla="*/ 1 h 957"/>
                <a:gd name="T34" fmla="*/ 1 w 1964"/>
                <a:gd name="T35" fmla="*/ 1 h 957"/>
                <a:gd name="T36" fmla="*/ 1 w 1964"/>
                <a:gd name="T37" fmla="*/ 1 h 957"/>
                <a:gd name="T38" fmla="*/ 1 w 1964"/>
                <a:gd name="T39" fmla="*/ 1 h 957"/>
                <a:gd name="T40" fmla="*/ 1 w 1964"/>
                <a:gd name="T41" fmla="*/ 1 h 957"/>
                <a:gd name="T42" fmla="*/ 1 w 1964"/>
                <a:gd name="T43" fmla="*/ 1 h 957"/>
                <a:gd name="T44" fmla="*/ 1 w 1964"/>
                <a:gd name="T45" fmla="*/ 1 h 957"/>
                <a:gd name="T46" fmla="*/ 1 w 1964"/>
                <a:gd name="T47" fmla="*/ 1 h 957"/>
                <a:gd name="T48" fmla="*/ 0 w 1964"/>
                <a:gd name="T49" fmla="*/ 1 h 957"/>
                <a:gd name="T50" fmla="*/ 0 w 1964"/>
                <a:gd name="T51" fmla="*/ 1 h 957"/>
                <a:gd name="T52" fmla="*/ 0 w 1964"/>
                <a:gd name="T53" fmla="*/ 1 h 957"/>
                <a:gd name="T54" fmla="*/ 0 w 1964"/>
                <a:gd name="T55" fmla="*/ 1 h 957"/>
                <a:gd name="T56" fmla="*/ 0 w 1964"/>
                <a:gd name="T57" fmla="*/ 1 h 957"/>
                <a:gd name="T58" fmla="*/ 0 w 1964"/>
                <a:gd name="T59" fmla="*/ 1 h 957"/>
                <a:gd name="T60" fmla="*/ 0 w 1964"/>
                <a:gd name="T61" fmla="*/ 1 h 957"/>
                <a:gd name="T62" fmla="*/ 0 w 1964"/>
                <a:gd name="T63" fmla="*/ 0 h 957"/>
                <a:gd name="T64" fmla="*/ 0 w 1964"/>
                <a:gd name="T65" fmla="*/ 0 h 957"/>
                <a:gd name="T66" fmla="*/ 0 w 1964"/>
                <a:gd name="T67" fmla="*/ 0 h 957"/>
                <a:gd name="T68" fmla="*/ 0 w 1964"/>
                <a:gd name="T69" fmla="*/ 0 h 957"/>
                <a:gd name="T70" fmla="*/ 0 w 1964"/>
                <a:gd name="T71" fmla="*/ 0 h 957"/>
                <a:gd name="T72" fmla="*/ 0 w 1964"/>
                <a:gd name="T73" fmla="*/ 0 h 957"/>
                <a:gd name="T74" fmla="*/ 0 w 1964"/>
                <a:gd name="T75" fmla="*/ 0 h 957"/>
                <a:gd name="T76" fmla="*/ 0 w 1964"/>
                <a:gd name="T77" fmla="*/ 0 h 957"/>
                <a:gd name="T78" fmla="*/ 0 w 1964"/>
                <a:gd name="T79" fmla="*/ 0 h 957"/>
                <a:gd name="T80" fmla="*/ 1 w 1964"/>
                <a:gd name="T81" fmla="*/ 0 h 957"/>
                <a:gd name="T82" fmla="*/ 1 w 1964"/>
                <a:gd name="T83" fmla="*/ 0 h 957"/>
                <a:gd name="T84" fmla="*/ 1 w 1964"/>
                <a:gd name="T85" fmla="*/ 0 h 9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64"/>
                <a:gd name="T130" fmla="*/ 0 h 957"/>
                <a:gd name="T131" fmla="*/ 1964 w 1964"/>
                <a:gd name="T132" fmla="*/ 957 h 9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64" h="957">
                  <a:moveTo>
                    <a:pt x="957" y="1"/>
                  </a:moveTo>
                  <a:lnTo>
                    <a:pt x="1008" y="0"/>
                  </a:lnTo>
                  <a:lnTo>
                    <a:pt x="1058" y="0"/>
                  </a:lnTo>
                  <a:lnTo>
                    <a:pt x="1107" y="1"/>
                  </a:lnTo>
                  <a:lnTo>
                    <a:pt x="1156" y="3"/>
                  </a:lnTo>
                  <a:lnTo>
                    <a:pt x="1203" y="6"/>
                  </a:lnTo>
                  <a:lnTo>
                    <a:pt x="1250" y="11"/>
                  </a:lnTo>
                  <a:lnTo>
                    <a:pt x="1297" y="16"/>
                  </a:lnTo>
                  <a:lnTo>
                    <a:pt x="1342" y="23"/>
                  </a:lnTo>
                  <a:lnTo>
                    <a:pt x="1385" y="30"/>
                  </a:lnTo>
                  <a:lnTo>
                    <a:pt x="1428" y="39"/>
                  </a:lnTo>
                  <a:lnTo>
                    <a:pt x="1470" y="49"/>
                  </a:lnTo>
                  <a:lnTo>
                    <a:pt x="1510" y="60"/>
                  </a:lnTo>
                  <a:lnTo>
                    <a:pt x="1550" y="71"/>
                  </a:lnTo>
                  <a:lnTo>
                    <a:pt x="1588" y="84"/>
                  </a:lnTo>
                  <a:lnTo>
                    <a:pt x="1624" y="97"/>
                  </a:lnTo>
                  <a:lnTo>
                    <a:pt x="1658" y="112"/>
                  </a:lnTo>
                  <a:lnTo>
                    <a:pt x="1692" y="127"/>
                  </a:lnTo>
                  <a:lnTo>
                    <a:pt x="1723" y="142"/>
                  </a:lnTo>
                  <a:lnTo>
                    <a:pt x="1754" y="159"/>
                  </a:lnTo>
                  <a:lnTo>
                    <a:pt x="1782" y="176"/>
                  </a:lnTo>
                  <a:lnTo>
                    <a:pt x="1809" y="195"/>
                  </a:lnTo>
                  <a:lnTo>
                    <a:pt x="1833" y="215"/>
                  </a:lnTo>
                  <a:lnTo>
                    <a:pt x="1856" y="234"/>
                  </a:lnTo>
                  <a:lnTo>
                    <a:pt x="1876" y="254"/>
                  </a:lnTo>
                  <a:lnTo>
                    <a:pt x="1896" y="275"/>
                  </a:lnTo>
                  <a:lnTo>
                    <a:pt x="1912" y="296"/>
                  </a:lnTo>
                  <a:lnTo>
                    <a:pt x="1927" y="319"/>
                  </a:lnTo>
                  <a:lnTo>
                    <a:pt x="1938" y="341"/>
                  </a:lnTo>
                  <a:lnTo>
                    <a:pt x="1948" y="364"/>
                  </a:lnTo>
                  <a:lnTo>
                    <a:pt x="1956" y="388"/>
                  </a:lnTo>
                  <a:lnTo>
                    <a:pt x="1961" y="411"/>
                  </a:lnTo>
                  <a:lnTo>
                    <a:pt x="1964" y="436"/>
                  </a:lnTo>
                  <a:lnTo>
                    <a:pt x="1964" y="461"/>
                  </a:lnTo>
                  <a:lnTo>
                    <a:pt x="1961" y="486"/>
                  </a:lnTo>
                  <a:lnTo>
                    <a:pt x="1956" y="509"/>
                  </a:lnTo>
                  <a:lnTo>
                    <a:pt x="1948" y="533"/>
                  </a:lnTo>
                  <a:lnTo>
                    <a:pt x="1938" y="557"/>
                  </a:lnTo>
                  <a:lnTo>
                    <a:pt x="1927" y="580"/>
                  </a:lnTo>
                  <a:lnTo>
                    <a:pt x="1912" y="603"/>
                  </a:lnTo>
                  <a:lnTo>
                    <a:pt x="1896" y="626"/>
                  </a:lnTo>
                  <a:lnTo>
                    <a:pt x="1877" y="647"/>
                  </a:lnTo>
                  <a:lnTo>
                    <a:pt x="1857" y="669"/>
                  </a:lnTo>
                  <a:lnTo>
                    <a:pt x="1834" y="690"/>
                  </a:lnTo>
                  <a:lnTo>
                    <a:pt x="1810" y="710"/>
                  </a:lnTo>
                  <a:lnTo>
                    <a:pt x="1783" y="730"/>
                  </a:lnTo>
                  <a:lnTo>
                    <a:pt x="1755" y="749"/>
                  </a:lnTo>
                  <a:lnTo>
                    <a:pt x="1724" y="768"/>
                  </a:lnTo>
                  <a:lnTo>
                    <a:pt x="1693" y="786"/>
                  </a:lnTo>
                  <a:lnTo>
                    <a:pt x="1660" y="803"/>
                  </a:lnTo>
                  <a:lnTo>
                    <a:pt x="1625" y="819"/>
                  </a:lnTo>
                  <a:lnTo>
                    <a:pt x="1589" y="836"/>
                  </a:lnTo>
                  <a:lnTo>
                    <a:pt x="1551" y="850"/>
                  </a:lnTo>
                  <a:lnTo>
                    <a:pt x="1511" y="865"/>
                  </a:lnTo>
                  <a:lnTo>
                    <a:pt x="1471" y="878"/>
                  </a:lnTo>
                  <a:lnTo>
                    <a:pt x="1429" y="890"/>
                  </a:lnTo>
                  <a:lnTo>
                    <a:pt x="1386" y="902"/>
                  </a:lnTo>
                  <a:lnTo>
                    <a:pt x="1342" y="912"/>
                  </a:lnTo>
                  <a:lnTo>
                    <a:pt x="1297" y="921"/>
                  </a:lnTo>
                  <a:lnTo>
                    <a:pt x="1250" y="930"/>
                  </a:lnTo>
                  <a:lnTo>
                    <a:pt x="1203" y="937"/>
                  </a:lnTo>
                  <a:lnTo>
                    <a:pt x="1155" y="943"/>
                  </a:lnTo>
                  <a:lnTo>
                    <a:pt x="1106" y="948"/>
                  </a:lnTo>
                  <a:lnTo>
                    <a:pt x="1056" y="952"/>
                  </a:lnTo>
                  <a:lnTo>
                    <a:pt x="1006" y="955"/>
                  </a:lnTo>
                  <a:lnTo>
                    <a:pt x="955" y="957"/>
                  </a:lnTo>
                  <a:lnTo>
                    <a:pt x="906" y="957"/>
                  </a:lnTo>
                  <a:lnTo>
                    <a:pt x="857" y="956"/>
                  </a:lnTo>
                  <a:lnTo>
                    <a:pt x="807" y="954"/>
                  </a:lnTo>
                  <a:lnTo>
                    <a:pt x="760" y="951"/>
                  </a:lnTo>
                  <a:lnTo>
                    <a:pt x="713" y="946"/>
                  </a:lnTo>
                  <a:lnTo>
                    <a:pt x="667" y="941"/>
                  </a:lnTo>
                  <a:lnTo>
                    <a:pt x="622" y="935"/>
                  </a:lnTo>
                  <a:lnTo>
                    <a:pt x="578" y="927"/>
                  </a:lnTo>
                  <a:lnTo>
                    <a:pt x="535" y="918"/>
                  </a:lnTo>
                  <a:lnTo>
                    <a:pt x="494" y="908"/>
                  </a:lnTo>
                  <a:lnTo>
                    <a:pt x="454" y="898"/>
                  </a:lnTo>
                  <a:lnTo>
                    <a:pt x="413" y="886"/>
                  </a:lnTo>
                  <a:lnTo>
                    <a:pt x="376" y="874"/>
                  </a:lnTo>
                  <a:lnTo>
                    <a:pt x="339" y="861"/>
                  </a:lnTo>
                  <a:lnTo>
                    <a:pt x="304" y="846"/>
                  </a:lnTo>
                  <a:lnTo>
                    <a:pt x="272" y="831"/>
                  </a:lnTo>
                  <a:lnTo>
                    <a:pt x="240" y="814"/>
                  </a:lnTo>
                  <a:lnTo>
                    <a:pt x="210" y="798"/>
                  </a:lnTo>
                  <a:lnTo>
                    <a:pt x="181" y="780"/>
                  </a:lnTo>
                  <a:lnTo>
                    <a:pt x="154" y="763"/>
                  </a:lnTo>
                  <a:lnTo>
                    <a:pt x="130" y="743"/>
                  </a:lnTo>
                  <a:lnTo>
                    <a:pt x="107" y="724"/>
                  </a:lnTo>
                  <a:lnTo>
                    <a:pt x="86" y="703"/>
                  </a:lnTo>
                  <a:lnTo>
                    <a:pt x="68" y="682"/>
                  </a:lnTo>
                  <a:lnTo>
                    <a:pt x="52" y="661"/>
                  </a:lnTo>
                  <a:lnTo>
                    <a:pt x="37" y="639"/>
                  </a:lnTo>
                  <a:lnTo>
                    <a:pt x="25" y="616"/>
                  </a:lnTo>
                  <a:lnTo>
                    <a:pt x="15" y="593"/>
                  </a:lnTo>
                  <a:lnTo>
                    <a:pt x="7" y="570"/>
                  </a:lnTo>
                  <a:lnTo>
                    <a:pt x="2" y="545"/>
                  </a:lnTo>
                  <a:lnTo>
                    <a:pt x="0" y="521"/>
                  </a:lnTo>
                  <a:lnTo>
                    <a:pt x="0" y="497"/>
                  </a:lnTo>
                  <a:lnTo>
                    <a:pt x="2" y="472"/>
                  </a:lnTo>
                  <a:lnTo>
                    <a:pt x="7" y="448"/>
                  </a:lnTo>
                  <a:lnTo>
                    <a:pt x="15" y="424"/>
                  </a:lnTo>
                  <a:lnTo>
                    <a:pt x="25" y="401"/>
                  </a:lnTo>
                  <a:lnTo>
                    <a:pt x="37" y="377"/>
                  </a:lnTo>
                  <a:lnTo>
                    <a:pt x="52" y="355"/>
                  </a:lnTo>
                  <a:lnTo>
                    <a:pt x="68" y="332"/>
                  </a:lnTo>
                  <a:lnTo>
                    <a:pt x="86" y="310"/>
                  </a:lnTo>
                  <a:lnTo>
                    <a:pt x="107" y="289"/>
                  </a:lnTo>
                  <a:lnTo>
                    <a:pt x="130" y="268"/>
                  </a:lnTo>
                  <a:lnTo>
                    <a:pt x="154" y="248"/>
                  </a:lnTo>
                  <a:lnTo>
                    <a:pt x="180" y="228"/>
                  </a:lnTo>
                  <a:lnTo>
                    <a:pt x="209" y="208"/>
                  </a:lnTo>
                  <a:lnTo>
                    <a:pt x="239" y="190"/>
                  </a:lnTo>
                  <a:lnTo>
                    <a:pt x="271" y="171"/>
                  </a:lnTo>
                  <a:lnTo>
                    <a:pt x="303" y="154"/>
                  </a:lnTo>
                  <a:lnTo>
                    <a:pt x="338" y="137"/>
                  </a:lnTo>
                  <a:lnTo>
                    <a:pt x="374" y="122"/>
                  </a:lnTo>
                  <a:lnTo>
                    <a:pt x="412" y="107"/>
                  </a:lnTo>
                  <a:lnTo>
                    <a:pt x="451" y="93"/>
                  </a:lnTo>
                  <a:lnTo>
                    <a:pt x="493" y="80"/>
                  </a:lnTo>
                  <a:lnTo>
                    <a:pt x="535" y="67"/>
                  </a:lnTo>
                  <a:lnTo>
                    <a:pt x="577" y="56"/>
                  </a:lnTo>
                  <a:lnTo>
                    <a:pt x="621" y="46"/>
                  </a:lnTo>
                  <a:lnTo>
                    <a:pt x="666" y="36"/>
                  </a:lnTo>
                  <a:lnTo>
                    <a:pt x="713" y="27"/>
                  </a:lnTo>
                  <a:lnTo>
                    <a:pt x="760" y="20"/>
                  </a:lnTo>
                  <a:lnTo>
                    <a:pt x="808" y="14"/>
                  </a:lnTo>
                  <a:lnTo>
                    <a:pt x="858" y="9"/>
                  </a:lnTo>
                  <a:lnTo>
                    <a:pt x="907" y="4"/>
                  </a:lnTo>
                  <a:lnTo>
                    <a:pt x="957" y="1"/>
                  </a:lnTo>
                </a:path>
              </a:pathLst>
            </a:custGeom>
            <a:noFill/>
            <a:ln w="11113">
              <a:solidFill>
                <a:srgbClr val="1F1A17"/>
              </a:solidFill>
              <a:prstDash val="solid"/>
              <a:round/>
              <a:headEnd/>
              <a:tailEnd/>
            </a:ln>
          </p:spPr>
          <p:txBody>
            <a:bodyPr/>
            <a:lstStyle/>
            <a:p>
              <a:endParaRPr lang="en-US"/>
            </a:p>
          </p:txBody>
        </p:sp>
        <p:sp>
          <p:nvSpPr>
            <p:cNvPr id="61771" name="Freeform 52"/>
            <p:cNvSpPr>
              <a:spLocks/>
            </p:cNvSpPr>
            <p:nvPr/>
          </p:nvSpPr>
          <p:spPr bwMode="auto">
            <a:xfrm>
              <a:off x="4466" y="1329"/>
              <a:ext cx="158" cy="246"/>
            </a:xfrm>
            <a:custGeom>
              <a:avLst/>
              <a:gdLst>
                <a:gd name="T0" fmla="*/ 2 w 1584"/>
                <a:gd name="T1" fmla="*/ 2 h 2458"/>
                <a:gd name="T2" fmla="*/ 2 w 1584"/>
                <a:gd name="T3" fmla="*/ 2 h 2458"/>
                <a:gd name="T4" fmla="*/ 2 w 1584"/>
                <a:gd name="T5" fmla="*/ 2 h 2458"/>
                <a:gd name="T6" fmla="*/ 1 w 1584"/>
                <a:gd name="T7" fmla="*/ 2 h 2458"/>
                <a:gd name="T8" fmla="*/ 1 w 1584"/>
                <a:gd name="T9" fmla="*/ 2 h 2458"/>
                <a:gd name="T10" fmla="*/ 1 w 1584"/>
                <a:gd name="T11" fmla="*/ 2 h 2458"/>
                <a:gd name="T12" fmla="*/ 1 w 1584"/>
                <a:gd name="T13" fmla="*/ 2 h 2458"/>
                <a:gd name="T14" fmla="*/ 1 w 1584"/>
                <a:gd name="T15" fmla="*/ 2 h 2458"/>
                <a:gd name="T16" fmla="*/ 1 w 1584"/>
                <a:gd name="T17" fmla="*/ 2 h 2458"/>
                <a:gd name="T18" fmla="*/ 1 w 1584"/>
                <a:gd name="T19" fmla="*/ 2 h 2458"/>
                <a:gd name="T20" fmla="*/ 1 w 1584"/>
                <a:gd name="T21" fmla="*/ 2 h 2458"/>
                <a:gd name="T22" fmla="*/ 1 w 1584"/>
                <a:gd name="T23" fmla="*/ 2 h 2458"/>
                <a:gd name="T24" fmla="*/ 1 w 1584"/>
                <a:gd name="T25" fmla="*/ 2 h 2458"/>
                <a:gd name="T26" fmla="*/ 1 w 1584"/>
                <a:gd name="T27" fmla="*/ 2 h 2458"/>
                <a:gd name="T28" fmla="*/ 1 w 1584"/>
                <a:gd name="T29" fmla="*/ 3 h 2458"/>
                <a:gd name="T30" fmla="*/ 1 w 1584"/>
                <a:gd name="T31" fmla="*/ 3 h 2458"/>
                <a:gd name="T32" fmla="*/ 1 w 1584"/>
                <a:gd name="T33" fmla="*/ 3 h 2458"/>
                <a:gd name="T34" fmla="*/ 1 w 1584"/>
                <a:gd name="T35" fmla="*/ 3 h 2458"/>
                <a:gd name="T36" fmla="*/ 1 w 1584"/>
                <a:gd name="T37" fmla="*/ 3 h 2458"/>
                <a:gd name="T38" fmla="*/ 1 w 1584"/>
                <a:gd name="T39" fmla="*/ 3 h 2458"/>
                <a:gd name="T40" fmla="*/ 0 w 1584"/>
                <a:gd name="T41" fmla="*/ 2 h 2458"/>
                <a:gd name="T42" fmla="*/ 0 w 1584"/>
                <a:gd name="T43" fmla="*/ 2 h 2458"/>
                <a:gd name="T44" fmla="*/ 0 w 1584"/>
                <a:gd name="T45" fmla="*/ 2 h 2458"/>
                <a:gd name="T46" fmla="*/ 0 w 1584"/>
                <a:gd name="T47" fmla="*/ 2 h 2458"/>
                <a:gd name="T48" fmla="*/ 0 w 1584"/>
                <a:gd name="T49" fmla="*/ 2 h 2458"/>
                <a:gd name="T50" fmla="*/ 0 w 1584"/>
                <a:gd name="T51" fmla="*/ 2 h 2458"/>
                <a:gd name="T52" fmla="*/ 0 w 1584"/>
                <a:gd name="T53" fmla="*/ 2 h 2458"/>
                <a:gd name="T54" fmla="*/ 0 w 1584"/>
                <a:gd name="T55" fmla="*/ 2 h 2458"/>
                <a:gd name="T56" fmla="*/ 0 w 1584"/>
                <a:gd name="T57" fmla="*/ 2 h 2458"/>
                <a:gd name="T58" fmla="*/ 0 w 1584"/>
                <a:gd name="T59" fmla="*/ 2 h 2458"/>
                <a:gd name="T60" fmla="*/ 0 w 1584"/>
                <a:gd name="T61" fmla="*/ 2 h 2458"/>
                <a:gd name="T62" fmla="*/ 0 w 1584"/>
                <a:gd name="T63" fmla="*/ 2 h 2458"/>
                <a:gd name="T64" fmla="*/ 0 w 1584"/>
                <a:gd name="T65" fmla="*/ 2 h 24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4"/>
                <a:gd name="T100" fmla="*/ 0 h 2458"/>
                <a:gd name="T101" fmla="*/ 1584 w 1584"/>
                <a:gd name="T102" fmla="*/ 2458 h 24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4" h="2458">
                  <a:moveTo>
                    <a:pt x="1569" y="0"/>
                  </a:moveTo>
                  <a:lnTo>
                    <a:pt x="1584" y="2074"/>
                  </a:lnTo>
                  <a:lnTo>
                    <a:pt x="1583" y="2094"/>
                  </a:lnTo>
                  <a:lnTo>
                    <a:pt x="1581" y="2112"/>
                  </a:lnTo>
                  <a:lnTo>
                    <a:pt x="1576" y="2131"/>
                  </a:lnTo>
                  <a:lnTo>
                    <a:pt x="1569" y="2149"/>
                  </a:lnTo>
                  <a:lnTo>
                    <a:pt x="1561" y="2167"/>
                  </a:lnTo>
                  <a:lnTo>
                    <a:pt x="1551" y="2184"/>
                  </a:lnTo>
                  <a:lnTo>
                    <a:pt x="1539" y="2202"/>
                  </a:lnTo>
                  <a:lnTo>
                    <a:pt x="1525" y="2219"/>
                  </a:lnTo>
                  <a:lnTo>
                    <a:pt x="1510" y="2236"/>
                  </a:lnTo>
                  <a:lnTo>
                    <a:pt x="1493" y="2252"/>
                  </a:lnTo>
                  <a:lnTo>
                    <a:pt x="1475" y="2268"/>
                  </a:lnTo>
                  <a:lnTo>
                    <a:pt x="1454" y="2283"/>
                  </a:lnTo>
                  <a:lnTo>
                    <a:pt x="1433" y="2299"/>
                  </a:lnTo>
                  <a:lnTo>
                    <a:pt x="1410" y="2313"/>
                  </a:lnTo>
                  <a:lnTo>
                    <a:pt x="1385" y="2327"/>
                  </a:lnTo>
                  <a:lnTo>
                    <a:pt x="1360" y="2340"/>
                  </a:lnTo>
                  <a:lnTo>
                    <a:pt x="1333" y="2352"/>
                  </a:lnTo>
                  <a:lnTo>
                    <a:pt x="1304" y="2365"/>
                  </a:lnTo>
                  <a:lnTo>
                    <a:pt x="1274" y="2376"/>
                  </a:lnTo>
                  <a:lnTo>
                    <a:pt x="1244" y="2387"/>
                  </a:lnTo>
                  <a:lnTo>
                    <a:pt x="1213" y="2398"/>
                  </a:lnTo>
                  <a:lnTo>
                    <a:pt x="1180" y="2407"/>
                  </a:lnTo>
                  <a:lnTo>
                    <a:pt x="1146" y="2416"/>
                  </a:lnTo>
                  <a:lnTo>
                    <a:pt x="1111" y="2423"/>
                  </a:lnTo>
                  <a:lnTo>
                    <a:pt x="1076" y="2432"/>
                  </a:lnTo>
                  <a:lnTo>
                    <a:pt x="1039" y="2438"/>
                  </a:lnTo>
                  <a:lnTo>
                    <a:pt x="1002" y="2443"/>
                  </a:lnTo>
                  <a:lnTo>
                    <a:pt x="964" y="2448"/>
                  </a:lnTo>
                  <a:lnTo>
                    <a:pt x="925" y="2452"/>
                  </a:lnTo>
                  <a:lnTo>
                    <a:pt x="886" y="2455"/>
                  </a:lnTo>
                  <a:lnTo>
                    <a:pt x="846" y="2457"/>
                  </a:lnTo>
                  <a:lnTo>
                    <a:pt x="805" y="2458"/>
                  </a:lnTo>
                  <a:lnTo>
                    <a:pt x="764" y="2458"/>
                  </a:lnTo>
                  <a:lnTo>
                    <a:pt x="724" y="2457"/>
                  </a:lnTo>
                  <a:lnTo>
                    <a:pt x="685" y="2456"/>
                  </a:lnTo>
                  <a:lnTo>
                    <a:pt x="646" y="2453"/>
                  </a:lnTo>
                  <a:lnTo>
                    <a:pt x="608" y="2450"/>
                  </a:lnTo>
                  <a:lnTo>
                    <a:pt x="571" y="2446"/>
                  </a:lnTo>
                  <a:lnTo>
                    <a:pt x="534" y="2441"/>
                  </a:lnTo>
                  <a:lnTo>
                    <a:pt x="498" y="2435"/>
                  </a:lnTo>
                  <a:lnTo>
                    <a:pt x="463" y="2428"/>
                  </a:lnTo>
                  <a:lnTo>
                    <a:pt x="428" y="2420"/>
                  </a:lnTo>
                  <a:lnTo>
                    <a:pt x="395" y="2412"/>
                  </a:lnTo>
                  <a:lnTo>
                    <a:pt x="363" y="2403"/>
                  </a:lnTo>
                  <a:lnTo>
                    <a:pt x="332" y="2394"/>
                  </a:lnTo>
                  <a:lnTo>
                    <a:pt x="302" y="2382"/>
                  </a:lnTo>
                  <a:lnTo>
                    <a:pt x="273" y="2372"/>
                  </a:lnTo>
                  <a:lnTo>
                    <a:pt x="245" y="2360"/>
                  </a:lnTo>
                  <a:lnTo>
                    <a:pt x="218" y="2347"/>
                  </a:lnTo>
                  <a:lnTo>
                    <a:pt x="194" y="2334"/>
                  </a:lnTo>
                  <a:lnTo>
                    <a:pt x="170" y="2320"/>
                  </a:lnTo>
                  <a:lnTo>
                    <a:pt x="147" y="2307"/>
                  </a:lnTo>
                  <a:lnTo>
                    <a:pt x="127" y="2292"/>
                  </a:lnTo>
                  <a:lnTo>
                    <a:pt x="107" y="2277"/>
                  </a:lnTo>
                  <a:lnTo>
                    <a:pt x="90" y="2261"/>
                  </a:lnTo>
                  <a:lnTo>
                    <a:pt x="73" y="2245"/>
                  </a:lnTo>
                  <a:lnTo>
                    <a:pt x="59" y="2229"/>
                  </a:lnTo>
                  <a:lnTo>
                    <a:pt x="46" y="2211"/>
                  </a:lnTo>
                  <a:lnTo>
                    <a:pt x="34" y="2194"/>
                  </a:lnTo>
                  <a:lnTo>
                    <a:pt x="25" y="2176"/>
                  </a:lnTo>
                  <a:lnTo>
                    <a:pt x="18" y="2158"/>
                  </a:lnTo>
                  <a:lnTo>
                    <a:pt x="13" y="2140"/>
                  </a:lnTo>
                  <a:lnTo>
                    <a:pt x="9" y="2121"/>
                  </a:lnTo>
                  <a:lnTo>
                    <a:pt x="8" y="2102"/>
                  </a:lnTo>
                  <a:lnTo>
                    <a:pt x="0" y="891"/>
                  </a:lnTo>
                </a:path>
              </a:pathLst>
            </a:custGeom>
            <a:noFill/>
            <a:ln w="11113">
              <a:solidFill>
                <a:srgbClr val="1F1A17"/>
              </a:solidFill>
              <a:prstDash val="solid"/>
              <a:round/>
              <a:headEnd/>
              <a:tailEnd/>
            </a:ln>
          </p:spPr>
          <p:txBody>
            <a:bodyPr/>
            <a:lstStyle/>
            <a:p>
              <a:endParaRPr lang="en-US"/>
            </a:p>
          </p:txBody>
        </p:sp>
        <p:sp>
          <p:nvSpPr>
            <p:cNvPr id="61772" name="Line 53"/>
            <p:cNvSpPr>
              <a:spLocks noChangeShapeType="1"/>
            </p:cNvSpPr>
            <p:nvPr/>
          </p:nvSpPr>
          <p:spPr bwMode="auto">
            <a:xfrm flipH="1" flipV="1">
              <a:off x="4464" y="1330"/>
              <a:ext cx="1" cy="67"/>
            </a:xfrm>
            <a:prstGeom prst="line">
              <a:avLst/>
            </a:prstGeom>
            <a:noFill/>
            <a:ln w="11113">
              <a:solidFill>
                <a:srgbClr val="1F1A17"/>
              </a:solidFill>
              <a:round/>
              <a:headEnd/>
              <a:tailEnd/>
            </a:ln>
          </p:spPr>
          <p:txBody>
            <a:bodyPr/>
            <a:lstStyle/>
            <a:p>
              <a:endParaRPr lang="en-US"/>
            </a:p>
          </p:txBody>
        </p:sp>
        <p:sp>
          <p:nvSpPr>
            <p:cNvPr id="61773" name="Freeform 54"/>
            <p:cNvSpPr>
              <a:spLocks/>
            </p:cNvSpPr>
            <p:nvPr/>
          </p:nvSpPr>
          <p:spPr bwMode="auto">
            <a:xfrm>
              <a:off x="4464" y="1292"/>
              <a:ext cx="158" cy="74"/>
            </a:xfrm>
            <a:custGeom>
              <a:avLst/>
              <a:gdLst>
                <a:gd name="T0" fmla="*/ 1 w 1576"/>
                <a:gd name="T1" fmla="*/ 0 h 741"/>
                <a:gd name="T2" fmla="*/ 1 w 1576"/>
                <a:gd name="T3" fmla="*/ 0 h 741"/>
                <a:gd name="T4" fmla="*/ 1 w 1576"/>
                <a:gd name="T5" fmla="*/ 0 h 741"/>
                <a:gd name="T6" fmla="*/ 1 w 1576"/>
                <a:gd name="T7" fmla="*/ 0 h 741"/>
                <a:gd name="T8" fmla="*/ 1 w 1576"/>
                <a:gd name="T9" fmla="*/ 0 h 741"/>
                <a:gd name="T10" fmla="*/ 1 w 1576"/>
                <a:gd name="T11" fmla="*/ 0 h 741"/>
                <a:gd name="T12" fmla="*/ 1 w 1576"/>
                <a:gd name="T13" fmla="*/ 0 h 741"/>
                <a:gd name="T14" fmla="*/ 2 w 1576"/>
                <a:gd name="T15" fmla="*/ 0 h 741"/>
                <a:gd name="T16" fmla="*/ 2 w 1576"/>
                <a:gd name="T17" fmla="*/ 0 h 741"/>
                <a:gd name="T18" fmla="*/ 2 w 1576"/>
                <a:gd name="T19" fmla="*/ 0 h 741"/>
                <a:gd name="T20" fmla="*/ 2 w 1576"/>
                <a:gd name="T21" fmla="*/ 0 h 741"/>
                <a:gd name="T22" fmla="*/ 2 w 1576"/>
                <a:gd name="T23" fmla="*/ 0 h 741"/>
                <a:gd name="T24" fmla="*/ 2 w 1576"/>
                <a:gd name="T25" fmla="*/ 0 h 741"/>
                <a:gd name="T26" fmla="*/ 2 w 1576"/>
                <a:gd name="T27" fmla="*/ 0 h 741"/>
                <a:gd name="T28" fmla="*/ 2 w 1576"/>
                <a:gd name="T29" fmla="*/ 1 h 741"/>
                <a:gd name="T30" fmla="*/ 1 w 1576"/>
                <a:gd name="T31" fmla="*/ 1 h 741"/>
                <a:gd name="T32" fmla="*/ 1 w 1576"/>
                <a:gd name="T33" fmla="*/ 1 h 741"/>
                <a:gd name="T34" fmla="*/ 1 w 1576"/>
                <a:gd name="T35" fmla="*/ 1 h 741"/>
                <a:gd name="T36" fmla="*/ 1 w 1576"/>
                <a:gd name="T37" fmla="*/ 1 h 741"/>
                <a:gd name="T38" fmla="*/ 1 w 1576"/>
                <a:gd name="T39" fmla="*/ 1 h 741"/>
                <a:gd name="T40" fmla="*/ 1 w 1576"/>
                <a:gd name="T41" fmla="*/ 1 h 741"/>
                <a:gd name="T42" fmla="*/ 1 w 1576"/>
                <a:gd name="T43" fmla="*/ 1 h 741"/>
                <a:gd name="T44" fmla="*/ 1 w 1576"/>
                <a:gd name="T45" fmla="*/ 1 h 741"/>
                <a:gd name="T46" fmla="*/ 1 w 1576"/>
                <a:gd name="T47" fmla="*/ 1 h 741"/>
                <a:gd name="T48" fmla="*/ 0 w 1576"/>
                <a:gd name="T49" fmla="*/ 1 h 741"/>
                <a:gd name="T50" fmla="*/ 0 w 1576"/>
                <a:gd name="T51" fmla="*/ 1 h 741"/>
                <a:gd name="T52" fmla="*/ 0 w 1576"/>
                <a:gd name="T53" fmla="*/ 1 h 741"/>
                <a:gd name="T54" fmla="*/ 0 w 1576"/>
                <a:gd name="T55" fmla="*/ 1 h 741"/>
                <a:gd name="T56" fmla="*/ 0 w 1576"/>
                <a:gd name="T57" fmla="*/ 1 h 741"/>
                <a:gd name="T58" fmla="*/ 0 w 1576"/>
                <a:gd name="T59" fmla="*/ 0 h 741"/>
                <a:gd name="T60" fmla="*/ 0 w 1576"/>
                <a:gd name="T61" fmla="*/ 0 h 741"/>
                <a:gd name="T62" fmla="*/ 0 w 1576"/>
                <a:gd name="T63" fmla="*/ 0 h 741"/>
                <a:gd name="T64" fmla="*/ 0 w 1576"/>
                <a:gd name="T65" fmla="*/ 0 h 741"/>
                <a:gd name="T66" fmla="*/ 0 w 1576"/>
                <a:gd name="T67" fmla="*/ 0 h 741"/>
                <a:gd name="T68" fmla="*/ 0 w 1576"/>
                <a:gd name="T69" fmla="*/ 0 h 741"/>
                <a:gd name="T70" fmla="*/ 0 w 1576"/>
                <a:gd name="T71" fmla="*/ 0 h 741"/>
                <a:gd name="T72" fmla="*/ 0 w 1576"/>
                <a:gd name="T73" fmla="*/ 0 h 741"/>
                <a:gd name="T74" fmla="*/ 0 w 1576"/>
                <a:gd name="T75" fmla="*/ 0 h 741"/>
                <a:gd name="T76" fmla="*/ 0 w 1576"/>
                <a:gd name="T77" fmla="*/ 0 h 741"/>
                <a:gd name="T78" fmla="*/ 0 w 1576"/>
                <a:gd name="T79" fmla="*/ 0 h 741"/>
                <a:gd name="T80" fmla="*/ 1 w 1576"/>
                <a:gd name="T81" fmla="*/ 0 h 741"/>
                <a:gd name="T82" fmla="*/ 1 w 1576"/>
                <a:gd name="T83" fmla="*/ 0 h 741"/>
                <a:gd name="T84" fmla="*/ 1 w 1576"/>
                <a:gd name="T85" fmla="*/ 0 h 7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6"/>
                <a:gd name="T130" fmla="*/ 0 h 741"/>
                <a:gd name="T131" fmla="*/ 1576 w 1576"/>
                <a:gd name="T132" fmla="*/ 741 h 7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6" h="741">
                  <a:moveTo>
                    <a:pt x="778" y="0"/>
                  </a:moveTo>
                  <a:lnTo>
                    <a:pt x="818" y="0"/>
                  </a:lnTo>
                  <a:lnTo>
                    <a:pt x="859" y="0"/>
                  </a:lnTo>
                  <a:lnTo>
                    <a:pt x="899" y="2"/>
                  </a:lnTo>
                  <a:lnTo>
                    <a:pt x="937" y="4"/>
                  </a:lnTo>
                  <a:lnTo>
                    <a:pt x="976" y="9"/>
                  </a:lnTo>
                  <a:lnTo>
                    <a:pt x="1013" y="13"/>
                  </a:lnTo>
                  <a:lnTo>
                    <a:pt x="1050" y="18"/>
                  </a:lnTo>
                  <a:lnTo>
                    <a:pt x="1086" y="24"/>
                  </a:lnTo>
                  <a:lnTo>
                    <a:pt x="1121" y="31"/>
                  </a:lnTo>
                  <a:lnTo>
                    <a:pt x="1155" y="38"/>
                  </a:lnTo>
                  <a:lnTo>
                    <a:pt x="1189" y="47"/>
                  </a:lnTo>
                  <a:lnTo>
                    <a:pt x="1220" y="56"/>
                  </a:lnTo>
                  <a:lnTo>
                    <a:pt x="1251" y="65"/>
                  </a:lnTo>
                  <a:lnTo>
                    <a:pt x="1282" y="76"/>
                  </a:lnTo>
                  <a:lnTo>
                    <a:pt x="1311" y="87"/>
                  </a:lnTo>
                  <a:lnTo>
                    <a:pt x="1339" y="99"/>
                  </a:lnTo>
                  <a:lnTo>
                    <a:pt x="1364" y="112"/>
                  </a:lnTo>
                  <a:lnTo>
                    <a:pt x="1390" y="124"/>
                  </a:lnTo>
                  <a:lnTo>
                    <a:pt x="1414" y="138"/>
                  </a:lnTo>
                  <a:lnTo>
                    <a:pt x="1436" y="152"/>
                  </a:lnTo>
                  <a:lnTo>
                    <a:pt x="1457" y="166"/>
                  </a:lnTo>
                  <a:lnTo>
                    <a:pt x="1476" y="182"/>
                  </a:lnTo>
                  <a:lnTo>
                    <a:pt x="1494" y="197"/>
                  </a:lnTo>
                  <a:lnTo>
                    <a:pt x="1510" y="214"/>
                  </a:lnTo>
                  <a:lnTo>
                    <a:pt x="1525" y="230"/>
                  </a:lnTo>
                  <a:lnTo>
                    <a:pt x="1538" y="248"/>
                  </a:lnTo>
                  <a:lnTo>
                    <a:pt x="1548" y="264"/>
                  </a:lnTo>
                  <a:lnTo>
                    <a:pt x="1559" y="283"/>
                  </a:lnTo>
                  <a:lnTo>
                    <a:pt x="1566" y="300"/>
                  </a:lnTo>
                  <a:lnTo>
                    <a:pt x="1571" y="319"/>
                  </a:lnTo>
                  <a:lnTo>
                    <a:pt x="1575" y="337"/>
                  </a:lnTo>
                  <a:lnTo>
                    <a:pt x="1576" y="357"/>
                  </a:lnTo>
                  <a:lnTo>
                    <a:pt x="1576" y="375"/>
                  </a:lnTo>
                  <a:lnTo>
                    <a:pt x="1573" y="395"/>
                  </a:lnTo>
                  <a:lnTo>
                    <a:pt x="1569" y="413"/>
                  </a:lnTo>
                  <a:lnTo>
                    <a:pt x="1562" y="432"/>
                  </a:lnTo>
                  <a:lnTo>
                    <a:pt x="1554" y="449"/>
                  </a:lnTo>
                  <a:lnTo>
                    <a:pt x="1543" y="467"/>
                  </a:lnTo>
                  <a:lnTo>
                    <a:pt x="1532" y="485"/>
                  </a:lnTo>
                  <a:lnTo>
                    <a:pt x="1519" y="502"/>
                  </a:lnTo>
                  <a:lnTo>
                    <a:pt x="1503" y="519"/>
                  </a:lnTo>
                  <a:lnTo>
                    <a:pt x="1486" y="535"/>
                  </a:lnTo>
                  <a:lnTo>
                    <a:pt x="1467" y="550"/>
                  </a:lnTo>
                  <a:lnTo>
                    <a:pt x="1448" y="566"/>
                  </a:lnTo>
                  <a:lnTo>
                    <a:pt x="1426" y="581"/>
                  </a:lnTo>
                  <a:lnTo>
                    <a:pt x="1402" y="596"/>
                  </a:lnTo>
                  <a:lnTo>
                    <a:pt x="1378" y="609"/>
                  </a:lnTo>
                  <a:lnTo>
                    <a:pt x="1352" y="623"/>
                  </a:lnTo>
                  <a:lnTo>
                    <a:pt x="1325" y="635"/>
                  </a:lnTo>
                  <a:lnTo>
                    <a:pt x="1298" y="647"/>
                  </a:lnTo>
                  <a:lnTo>
                    <a:pt x="1268" y="659"/>
                  </a:lnTo>
                  <a:lnTo>
                    <a:pt x="1237" y="670"/>
                  </a:lnTo>
                  <a:lnTo>
                    <a:pt x="1205" y="680"/>
                  </a:lnTo>
                  <a:lnTo>
                    <a:pt x="1172" y="690"/>
                  </a:lnTo>
                  <a:lnTo>
                    <a:pt x="1139" y="698"/>
                  </a:lnTo>
                  <a:lnTo>
                    <a:pt x="1104" y="706"/>
                  </a:lnTo>
                  <a:lnTo>
                    <a:pt x="1068" y="713"/>
                  </a:lnTo>
                  <a:lnTo>
                    <a:pt x="1032" y="720"/>
                  </a:lnTo>
                  <a:lnTo>
                    <a:pt x="995" y="726"/>
                  </a:lnTo>
                  <a:lnTo>
                    <a:pt x="957" y="731"/>
                  </a:lnTo>
                  <a:lnTo>
                    <a:pt x="918" y="734"/>
                  </a:lnTo>
                  <a:lnTo>
                    <a:pt x="879" y="737"/>
                  </a:lnTo>
                  <a:lnTo>
                    <a:pt x="839" y="739"/>
                  </a:lnTo>
                  <a:lnTo>
                    <a:pt x="798" y="741"/>
                  </a:lnTo>
                  <a:lnTo>
                    <a:pt x="758" y="741"/>
                  </a:lnTo>
                  <a:lnTo>
                    <a:pt x="718" y="740"/>
                  </a:lnTo>
                  <a:lnTo>
                    <a:pt x="678" y="738"/>
                  </a:lnTo>
                  <a:lnTo>
                    <a:pt x="640" y="736"/>
                  </a:lnTo>
                  <a:lnTo>
                    <a:pt x="600" y="733"/>
                  </a:lnTo>
                  <a:lnTo>
                    <a:pt x="563" y="728"/>
                  </a:lnTo>
                  <a:lnTo>
                    <a:pt x="526" y="723"/>
                  </a:lnTo>
                  <a:lnTo>
                    <a:pt x="490" y="716"/>
                  </a:lnTo>
                  <a:lnTo>
                    <a:pt x="456" y="710"/>
                  </a:lnTo>
                  <a:lnTo>
                    <a:pt x="422" y="703"/>
                  </a:lnTo>
                  <a:lnTo>
                    <a:pt x="388" y="694"/>
                  </a:lnTo>
                  <a:lnTo>
                    <a:pt x="356" y="685"/>
                  </a:lnTo>
                  <a:lnTo>
                    <a:pt x="325" y="675"/>
                  </a:lnTo>
                  <a:lnTo>
                    <a:pt x="295" y="665"/>
                  </a:lnTo>
                  <a:lnTo>
                    <a:pt x="265" y="653"/>
                  </a:lnTo>
                  <a:lnTo>
                    <a:pt x="239" y="642"/>
                  </a:lnTo>
                  <a:lnTo>
                    <a:pt x="212" y="630"/>
                  </a:lnTo>
                  <a:lnTo>
                    <a:pt x="186" y="616"/>
                  </a:lnTo>
                  <a:lnTo>
                    <a:pt x="162" y="603"/>
                  </a:lnTo>
                  <a:lnTo>
                    <a:pt x="140" y="589"/>
                  </a:lnTo>
                  <a:lnTo>
                    <a:pt x="119" y="574"/>
                  </a:lnTo>
                  <a:lnTo>
                    <a:pt x="100" y="559"/>
                  </a:lnTo>
                  <a:lnTo>
                    <a:pt x="82" y="543"/>
                  </a:lnTo>
                  <a:lnTo>
                    <a:pt x="66" y="527"/>
                  </a:lnTo>
                  <a:lnTo>
                    <a:pt x="51" y="510"/>
                  </a:lnTo>
                  <a:lnTo>
                    <a:pt x="39" y="494"/>
                  </a:lnTo>
                  <a:lnTo>
                    <a:pt x="28" y="476"/>
                  </a:lnTo>
                  <a:lnTo>
                    <a:pt x="19" y="459"/>
                  </a:lnTo>
                  <a:lnTo>
                    <a:pt x="11" y="440"/>
                  </a:lnTo>
                  <a:lnTo>
                    <a:pt x="5" y="422"/>
                  </a:lnTo>
                  <a:lnTo>
                    <a:pt x="2" y="403"/>
                  </a:lnTo>
                  <a:lnTo>
                    <a:pt x="0" y="385"/>
                  </a:lnTo>
                  <a:lnTo>
                    <a:pt x="1" y="365"/>
                  </a:lnTo>
                  <a:lnTo>
                    <a:pt x="3" y="346"/>
                  </a:lnTo>
                  <a:lnTo>
                    <a:pt x="8" y="328"/>
                  </a:lnTo>
                  <a:lnTo>
                    <a:pt x="14" y="309"/>
                  </a:lnTo>
                  <a:lnTo>
                    <a:pt x="23" y="291"/>
                  </a:lnTo>
                  <a:lnTo>
                    <a:pt x="33" y="273"/>
                  </a:lnTo>
                  <a:lnTo>
                    <a:pt x="44" y="256"/>
                  </a:lnTo>
                  <a:lnTo>
                    <a:pt x="59" y="239"/>
                  </a:lnTo>
                  <a:lnTo>
                    <a:pt x="74" y="223"/>
                  </a:lnTo>
                  <a:lnTo>
                    <a:pt x="91" y="206"/>
                  </a:lnTo>
                  <a:lnTo>
                    <a:pt x="109" y="190"/>
                  </a:lnTo>
                  <a:lnTo>
                    <a:pt x="130" y="174"/>
                  </a:lnTo>
                  <a:lnTo>
                    <a:pt x="151" y="160"/>
                  </a:lnTo>
                  <a:lnTo>
                    <a:pt x="174" y="146"/>
                  </a:lnTo>
                  <a:lnTo>
                    <a:pt x="198" y="132"/>
                  </a:lnTo>
                  <a:lnTo>
                    <a:pt x="224" y="119"/>
                  </a:lnTo>
                  <a:lnTo>
                    <a:pt x="251" y="105"/>
                  </a:lnTo>
                  <a:lnTo>
                    <a:pt x="280" y="94"/>
                  </a:lnTo>
                  <a:lnTo>
                    <a:pt x="308" y="82"/>
                  </a:lnTo>
                  <a:lnTo>
                    <a:pt x="339" y="71"/>
                  </a:lnTo>
                  <a:lnTo>
                    <a:pt x="371" y="61"/>
                  </a:lnTo>
                  <a:lnTo>
                    <a:pt x="404" y="52"/>
                  </a:lnTo>
                  <a:lnTo>
                    <a:pt x="438" y="43"/>
                  </a:lnTo>
                  <a:lnTo>
                    <a:pt x="472" y="34"/>
                  </a:lnTo>
                  <a:lnTo>
                    <a:pt x="508" y="27"/>
                  </a:lnTo>
                  <a:lnTo>
                    <a:pt x="544" y="21"/>
                  </a:lnTo>
                  <a:lnTo>
                    <a:pt x="582" y="16"/>
                  </a:lnTo>
                  <a:lnTo>
                    <a:pt x="620" y="11"/>
                  </a:lnTo>
                  <a:lnTo>
                    <a:pt x="658" y="6"/>
                  </a:lnTo>
                  <a:lnTo>
                    <a:pt x="698" y="3"/>
                  </a:lnTo>
                  <a:lnTo>
                    <a:pt x="737" y="1"/>
                  </a:lnTo>
                  <a:lnTo>
                    <a:pt x="778" y="0"/>
                  </a:lnTo>
                </a:path>
              </a:pathLst>
            </a:custGeom>
            <a:noFill/>
            <a:ln w="11113">
              <a:solidFill>
                <a:srgbClr val="1F1A17"/>
              </a:solidFill>
              <a:prstDash val="solid"/>
              <a:round/>
              <a:headEnd/>
              <a:tailEnd/>
            </a:ln>
          </p:spPr>
          <p:txBody>
            <a:bodyPr/>
            <a:lstStyle/>
            <a:p>
              <a:endParaRPr lang="en-US"/>
            </a:p>
          </p:txBody>
        </p:sp>
        <p:sp>
          <p:nvSpPr>
            <p:cNvPr id="61774" name="Freeform 55"/>
            <p:cNvSpPr>
              <a:spLocks/>
            </p:cNvSpPr>
            <p:nvPr/>
          </p:nvSpPr>
          <p:spPr bwMode="auto">
            <a:xfrm>
              <a:off x="4461" y="1105"/>
              <a:ext cx="45" cy="62"/>
            </a:xfrm>
            <a:custGeom>
              <a:avLst/>
              <a:gdLst>
                <a:gd name="T0" fmla="*/ 0 w 455"/>
                <a:gd name="T1" fmla="*/ 1 h 618"/>
                <a:gd name="T2" fmla="*/ 0 w 455"/>
                <a:gd name="T3" fmla="*/ 1 h 618"/>
                <a:gd name="T4" fmla="*/ 0 w 455"/>
                <a:gd name="T5" fmla="*/ 1 h 618"/>
                <a:gd name="T6" fmla="*/ 0 w 455"/>
                <a:gd name="T7" fmla="*/ 1 h 618"/>
                <a:gd name="T8" fmla="*/ 0 w 455"/>
                <a:gd name="T9" fmla="*/ 1 h 618"/>
                <a:gd name="T10" fmla="*/ 0 w 455"/>
                <a:gd name="T11" fmla="*/ 1 h 618"/>
                <a:gd name="T12" fmla="*/ 0 w 455"/>
                <a:gd name="T13" fmla="*/ 1 h 618"/>
                <a:gd name="T14" fmla="*/ 0 w 455"/>
                <a:gd name="T15" fmla="*/ 1 h 618"/>
                <a:gd name="T16" fmla="*/ 0 w 455"/>
                <a:gd name="T17" fmla="*/ 1 h 618"/>
                <a:gd name="T18" fmla="*/ 0 w 455"/>
                <a:gd name="T19" fmla="*/ 1 h 618"/>
                <a:gd name="T20" fmla="*/ 0 w 455"/>
                <a:gd name="T21" fmla="*/ 1 h 618"/>
                <a:gd name="T22" fmla="*/ 0 w 455"/>
                <a:gd name="T23" fmla="*/ 1 h 618"/>
                <a:gd name="T24" fmla="*/ 0 w 455"/>
                <a:gd name="T25" fmla="*/ 1 h 618"/>
                <a:gd name="T26" fmla="*/ 0 w 455"/>
                <a:gd name="T27" fmla="*/ 1 h 618"/>
                <a:gd name="T28" fmla="*/ 0 w 455"/>
                <a:gd name="T29" fmla="*/ 1 h 618"/>
                <a:gd name="T30" fmla="*/ 0 w 455"/>
                <a:gd name="T31" fmla="*/ 1 h 618"/>
                <a:gd name="T32" fmla="*/ 0 w 455"/>
                <a:gd name="T33" fmla="*/ 1 h 618"/>
                <a:gd name="T34" fmla="*/ 0 w 455"/>
                <a:gd name="T35" fmla="*/ 1 h 618"/>
                <a:gd name="T36" fmla="*/ 0 w 455"/>
                <a:gd name="T37" fmla="*/ 1 h 618"/>
                <a:gd name="T38" fmla="*/ 0 w 455"/>
                <a:gd name="T39" fmla="*/ 0 h 618"/>
                <a:gd name="T40" fmla="*/ 0 w 455"/>
                <a:gd name="T41" fmla="*/ 0 h 618"/>
                <a:gd name="T42" fmla="*/ 0 w 455"/>
                <a:gd name="T43" fmla="*/ 0 h 618"/>
                <a:gd name="T44" fmla="*/ 0 w 455"/>
                <a:gd name="T45" fmla="*/ 0 h 618"/>
                <a:gd name="T46" fmla="*/ 0 w 455"/>
                <a:gd name="T47" fmla="*/ 0 h 618"/>
                <a:gd name="T48" fmla="*/ 0 w 455"/>
                <a:gd name="T49" fmla="*/ 0 h 618"/>
                <a:gd name="T50" fmla="*/ 0 w 455"/>
                <a:gd name="T51" fmla="*/ 0 h 618"/>
                <a:gd name="T52" fmla="*/ 0 w 455"/>
                <a:gd name="T53" fmla="*/ 0 h 618"/>
                <a:gd name="T54" fmla="*/ 0 w 455"/>
                <a:gd name="T55" fmla="*/ 0 h 618"/>
                <a:gd name="T56" fmla="*/ 0 w 455"/>
                <a:gd name="T57" fmla="*/ 0 h 618"/>
                <a:gd name="T58" fmla="*/ 0 w 455"/>
                <a:gd name="T59" fmla="*/ 0 h 618"/>
                <a:gd name="T60" fmla="*/ 0 w 455"/>
                <a:gd name="T61" fmla="*/ 0 h 618"/>
                <a:gd name="T62" fmla="*/ 0 w 455"/>
                <a:gd name="T63" fmla="*/ 0 h 618"/>
                <a:gd name="T64" fmla="*/ 0 w 455"/>
                <a:gd name="T65" fmla="*/ 0 h 618"/>
                <a:gd name="T66" fmla="*/ 0 w 455"/>
                <a:gd name="T67" fmla="*/ 0 h 618"/>
                <a:gd name="T68" fmla="*/ 0 w 455"/>
                <a:gd name="T69" fmla="*/ 0 h 618"/>
                <a:gd name="T70" fmla="*/ 0 w 455"/>
                <a:gd name="T71" fmla="*/ 0 h 618"/>
                <a:gd name="T72" fmla="*/ 0 w 455"/>
                <a:gd name="T73" fmla="*/ 0 h 618"/>
                <a:gd name="T74" fmla="*/ 0 w 455"/>
                <a:gd name="T75" fmla="*/ 0 h 618"/>
                <a:gd name="T76" fmla="*/ 0 w 455"/>
                <a:gd name="T77" fmla="*/ 0 h 618"/>
                <a:gd name="T78" fmla="*/ 0 w 455"/>
                <a:gd name="T79" fmla="*/ 0 h 618"/>
                <a:gd name="T80" fmla="*/ 0 w 455"/>
                <a:gd name="T81" fmla="*/ 0 h 618"/>
                <a:gd name="T82" fmla="*/ 0 w 455"/>
                <a:gd name="T83" fmla="*/ 0 h 618"/>
                <a:gd name="T84" fmla="*/ 0 w 455"/>
                <a:gd name="T85" fmla="*/ 0 h 618"/>
                <a:gd name="T86" fmla="*/ 0 w 455"/>
                <a:gd name="T87" fmla="*/ 0 h 618"/>
                <a:gd name="T88" fmla="*/ 0 w 455"/>
                <a:gd name="T89" fmla="*/ 0 h 618"/>
                <a:gd name="T90" fmla="*/ 0 w 455"/>
                <a:gd name="T91" fmla="*/ 0 h 618"/>
                <a:gd name="T92" fmla="*/ 0 w 455"/>
                <a:gd name="T93" fmla="*/ 0 h 618"/>
                <a:gd name="T94" fmla="*/ 0 w 455"/>
                <a:gd name="T95" fmla="*/ 0 h 618"/>
                <a:gd name="T96" fmla="*/ 0 w 455"/>
                <a:gd name="T97" fmla="*/ 0 h 618"/>
                <a:gd name="T98" fmla="*/ 0 w 455"/>
                <a:gd name="T99" fmla="*/ 0 h 618"/>
                <a:gd name="T100" fmla="*/ 0 w 455"/>
                <a:gd name="T101" fmla="*/ 0 h 618"/>
                <a:gd name="T102" fmla="*/ 0 w 455"/>
                <a:gd name="T103" fmla="*/ 0 h 618"/>
                <a:gd name="T104" fmla="*/ 0 w 455"/>
                <a:gd name="T105" fmla="*/ 0 h 61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55"/>
                <a:gd name="T160" fmla="*/ 0 h 618"/>
                <a:gd name="T161" fmla="*/ 455 w 455"/>
                <a:gd name="T162" fmla="*/ 618 h 61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55" h="618">
                  <a:moveTo>
                    <a:pt x="455" y="618"/>
                  </a:moveTo>
                  <a:lnTo>
                    <a:pt x="406" y="606"/>
                  </a:lnTo>
                  <a:lnTo>
                    <a:pt x="359" y="594"/>
                  </a:lnTo>
                  <a:lnTo>
                    <a:pt x="336" y="587"/>
                  </a:lnTo>
                  <a:lnTo>
                    <a:pt x="315" y="579"/>
                  </a:lnTo>
                  <a:lnTo>
                    <a:pt x="293" y="572"/>
                  </a:lnTo>
                  <a:lnTo>
                    <a:pt x="273" y="564"/>
                  </a:lnTo>
                  <a:lnTo>
                    <a:pt x="252" y="556"/>
                  </a:lnTo>
                  <a:lnTo>
                    <a:pt x="232" y="547"/>
                  </a:lnTo>
                  <a:lnTo>
                    <a:pt x="213" y="538"/>
                  </a:lnTo>
                  <a:lnTo>
                    <a:pt x="195" y="529"/>
                  </a:lnTo>
                  <a:lnTo>
                    <a:pt x="178" y="520"/>
                  </a:lnTo>
                  <a:lnTo>
                    <a:pt x="161" y="509"/>
                  </a:lnTo>
                  <a:lnTo>
                    <a:pt x="144" y="500"/>
                  </a:lnTo>
                  <a:lnTo>
                    <a:pt x="129" y="489"/>
                  </a:lnTo>
                  <a:lnTo>
                    <a:pt x="114" y="478"/>
                  </a:lnTo>
                  <a:lnTo>
                    <a:pt x="101" y="467"/>
                  </a:lnTo>
                  <a:lnTo>
                    <a:pt x="88" y="457"/>
                  </a:lnTo>
                  <a:lnTo>
                    <a:pt x="75" y="445"/>
                  </a:lnTo>
                  <a:lnTo>
                    <a:pt x="64" y="433"/>
                  </a:lnTo>
                  <a:lnTo>
                    <a:pt x="54" y="422"/>
                  </a:lnTo>
                  <a:lnTo>
                    <a:pt x="43" y="409"/>
                  </a:lnTo>
                  <a:lnTo>
                    <a:pt x="35" y="397"/>
                  </a:lnTo>
                  <a:lnTo>
                    <a:pt x="27" y="385"/>
                  </a:lnTo>
                  <a:lnTo>
                    <a:pt x="21" y="371"/>
                  </a:lnTo>
                  <a:lnTo>
                    <a:pt x="15" y="359"/>
                  </a:lnTo>
                  <a:lnTo>
                    <a:pt x="9" y="346"/>
                  </a:lnTo>
                  <a:lnTo>
                    <a:pt x="5" y="332"/>
                  </a:lnTo>
                  <a:lnTo>
                    <a:pt x="2" y="319"/>
                  </a:lnTo>
                  <a:lnTo>
                    <a:pt x="0" y="305"/>
                  </a:lnTo>
                  <a:lnTo>
                    <a:pt x="0" y="292"/>
                  </a:lnTo>
                  <a:lnTo>
                    <a:pt x="0" y="281"/>
                  </a:lnTo>
                  <a:lnTo>
                    <a:pt x="0" y="270"/>
                  </a:lnTo>
                  <a:lnTo>
                    <a:pt x="1" y="260"/>
                  </a:lnTo>
                  <a:lnTo>
                    <a:pt x="3" y="249"/>
                  </a:lnTo>
                  <a:lnTo>
                    <a:pt x="6" y="238"/>
                  </a:lnTo>
                  <a:lnTo>
                    <a:pt x="9" y="228"/>
                  </a:lnTo>
                  <a:lnTo>
                    <a:pt x="13" y="218"/>
                  </a:lnTo>
                  <a:lnTo>
                    <a:pt x="18" y="207"/>
                  </a:lnTo>
                  <a:lnTo>
                    <a:pt x="23" y="197"/>
                  </a:lnTo>
                  <a:lnTo>
                    <a:pt x="28" y="188"/>
                  </a:lnTo>
                  <a:lnTo>
                    <a:pt x="34" y="178"/>
                  </a:lnTo>
                  <a:lnTo>
                    <a:pt x="41" y="168"/>
                  </a:lnTo>
                  <a:lnTo>
                    <a:pt x="56" y="149"/>
                  </a:lnTo>
                  <a:lnTo>
                    <a:pt x="73" y="130"/>
                  </a:lnTo>
                  <a:lnTo>
                    <a:pt x="93" y="112"/>
                  </a:lnTo>
                  <a:lnTo>
                    <a:pt x="113" y="94"/>
                  </a:lnTo>
                  <a:lnTo>
                    <a:pt x="137" y="77"/>
                  </a:lnTo>
                  <a:lnTo>
                    <a:pt x="162" y="60"/>
                  </a:lnTo>
                  <a:lnTo>
                    <a:pt x="188" y="45"/>
                  </a:lnTo>
                  <a:lnTo>
                    <a:pt x="217" y="29"/>
                  </a:lnTo>
                  <a:lnTo>
                    <a:pt x="247" y="15"/>
                  </a:lnTo>
                  <a:lnTo>
                    <a:pt x="279" y="0"/>
                  </a:lnTo>
                </a:path>
              </a:pathLst>
            </a:custGeom>
            <a:noFill/>
            <a:ln w="11113">
              <a:solidFill>
                <a:srgbClr val="1F1A17"/>
              </a:solidFill>
              <a:prstDash val="solid"/>
              <a:round/>
              <a:headEnd/>
              <a:tailEnd/>
            </a:ln>
          </p:spPr>
          <p:txBody>
            <a:bodyPr/>
            <a:lstStyle/>
            <a:p>
              <a:endParaRPr lang="en-US"/>
            </a:p>
          </p:txBody>
        </p:sp>
        <p:sp>
          <p:nvSpPr>
            <p:cNvPr id="61775" name="Freeform 56"/>
            <p:cNvSpPr>
              <a:spLocks/>
            </p:cNvSpPr>
            <p:nvPr/>
          </p:nvSpPr>
          <p:spPr bwMode="auto">
            <a:xfrm>
              <a:off x="4445" y="967"/>
              <a:ext cx="186" cy="88"/>
            </a:xfrm>
            <a:custGeom>
              <a:avLst/>
              <a:gdLst>
                <a:gd name="T0" fmla="*/ 1 w 1864"/>
                <a:gd name="T1" fmla="*/ 0 h 877"/>
                <a:gd name="T2" fmla="*/ 1 w 1864"/>
                <a:gd name="T3" fmla="*/ 0 h 877"/>
                <a:gd name="T4" fmla="*/ 1 w 1864"/>
                <a:gd name="T5" fmla="*/ 0 h 877"/>
                <a:gd name="T6" fmla="*/ 1 w 1864"/>
                <a:gd name="T7" fmla="*/ 0 h 877"/>
                <a:gd name="T8" fmla="*/ 1 w 1864"/>
                <a:gd name="T9" fmla="*/ 0 h 877"/>
                <a:gd name="T10" fmla="*/ 2 w 1864"/>
                <a:gd name="T11" fmla="*/ 0 h 877"/>
                <a:gd name="T12" fmla="*/ 2 w 1864"/>
                <a:gd name="T13" fmla="*/ 0 h 877"/>
                <a:gd name="T14" fmla="*/ 2 w 1864"/>
                <a:gd name="T15" fmla="*/ 0 h 877"/>
                <a:gd name="T16" fmla="*/ 2 w 1864"/>
                <a:gd name="T17" fmla="*/ 0 h 877"/>
                <a:gd name="T18" fmla="*/ 2 w 1864"/>
                <a:gd name="T19" fmla="*/ 0 h 877"/>
                <a:gd name="T20" fmla="*/ 2 w 1864"/>
                <a:gd name="T21" fmla="*/ 0 h 877"/>
                <a:gd name="T22" fmla="*/ 2 w 1864"/>
                <a:gd name="T23" fmla="*/ 1 h 877"/>
                <a:gd name="T24" fmla="*/ 2 w 1864"/>
                <a:gd name="T25" fmla="*/ 1 h 877"/>
                <a:gd name="T26" fmla="*/ 2 w 1864"/>
                <a:gd name="T27" fmla="*/ 1 h 877"/>
                <a:gd name="T28" fmla="*/ 2 w 1864"/>
                <a:gd name="T29" fmla="*/ 1 h 877"/>
                <a:gd name="T30" fmla="*/ 2 w 1864"/>
                <a:gd name="T31" fmla="*/ 1 h 877"/>
                <a:gd name="T32" fmla="*/ 1 w 1864"/>
                <a:gd name="T33" fmla="*/ 1 h 877"/>
                <a:gd name="T34" fmla="*/ 1 w 1864"/>
                <a:gd name="T35" fmla="*/ 1 h 877"/>
                <a:gd name="T36" fmla="*/ 1 w 1864"/>
                <a:gd name="T37" fmla="*/ 1 h 877"/>
                <a:gd name="T38" fmla="*/ 1 w 1864"/>
                <a:gd name="T39" fmla="*/ 1 h 877"/>
                <a:gd name="T40" fmla="*/ 1 w 1864"/>
                <a:gd name="T41" fmla="*/ 1 h 877"/>
                <a:gd name="T42" fmla="*/ 1 w 1864"/>
                <a:gd name="T43" fmla="*/ 1 h 877"/>
                <a:gd name="T44" fmla="*/ 1 w 1864"/>
                <a:gd name="T45" fmla="*/ 1 h 877"/>
                <a:gd name="T46" fmla="*/ 1 w 1864"/>
                <a:gd name="T47" fmla="*/ 1 h 877"/>
                <a:gd name="T48" fmla="*/ 0 w 1864"/>
                <a:gd name="T49" fmla="*/ 1 h 877"/>
                <a:gd name="T50" fmla="*/ 0 w 1864"/>
                <a:gd name="T51" fmla="*/ 1 h 877"/>
                <a:gd name="T52" fmla="*/ 0 w 1864"/>
                <a:gd name="T53" fmla="*/ 1 h 877"/>
                <a:gd name="T54" fmla="*/ 0 w 1864"/>
                <a:gd name="T55" fmla="*/ 1 h 877"/>
                <a:gd name="T56" fmla="*/ 0 w 1864"/>
                <a:gd name="T57" fmla="*/ 1 h 877"/>
                <a:gd name="T58" fmla="*/ 0 w 1864"/>
                <a:gd name="T59" fmla="*/ 1 h 877"/>
                <a:gd name="T60" fmla="*/ 0 w 1864"/>
                <a:gd name="T61" fmla="*/ 1 h 877"/>
                <a:gd name="T62" fmla="*/ 0 w 1864"/>
                <a:gd name="T63" fmla="*/ 1 h 877"/>
                <a:gd name="T64" fmla="*/ 0 w 1864"/>
                <a:gd name="T65" fmla="*/ 0 h 877"/>
                <a:gd name="T66" fmla="*/ 0 w 1864"/>
                <a:gd name="T67" fmla="*/ 0 h 877"/>
                <a:gd name="T68" fmla="*/ 0 w 1864"/>
                <a:gd name="T69" fmla="*/ 0 h 877"/>
                <a:gd name="T70" fmla="*/ 0 w 1864"/>
                <a:gd name="T71" fmla="*/ 0 h 877"/>
                <a:gd name="T72" fmla="*/ 0 w 1864"/>
                <a:gd name="T73" fmla="*/ 0 h 877"/>
                <a:gd name="T74" fmla="*/ 0 w 1864"/>
                <a:gd name="T75" fmla="*/ 0 h 877"/>
                <a:gd name="T76" fmla="*/ 0 w 1864"/>
                <a:gd name="T77" fmla="*/ 0 h 877"/>
                <a:gd name="T78" fmla="*/ 0 w 1864"/>
                <a:gd name="T79" fmla="*/ 0 h 877"/>
                <a:gd name="T80" fmla="*/ 1 w 1864"/>
                <a:gd name="T81" fmla="*/ 0 h 877"/>
                <a:gd name="T82" fmla="*/ 1 w 1864"/>
                <a:gd name="T83" fmla="*/ 0 h 877"/>
                <a:gd name="T84" fmla="*/ 1 w 1864"/>
                <a:gd name="T85" fmla="*/ 0 h 8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64"/>
                <a:gd name="T130" fmla="*/ 0 h 877"/>
                <a:gd name="T131" fmla="*/ 1864 w 1864"/>
                <a:gd name="T132" fmla="*/ 877 h 8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64" h="877">
                  <a:moveTo>
                    <a:pt x="920" y="0"/>
                  </a:moveTo>
                  <a:lnTo>
                    <a:pt x="967" y="0"/>
                  </a:lnTo>
                  <a:lnTo>
                    <a:pt x="1014" y="1"/>
                  </a:lnTo>
                  <a:lnTo>
                    <a:pt x="1062" y="3"/>
                  </a:lnTo>
                  <a:lnTo>
                    <a:pt x="1108" y="6"/>
                  </a:lnTo>
                  <a:lnTo>
                    <a:pt x="1152" y="10"/>
                  </a:lnTo>
                  <a:lnTo>
                    <a:pt x="1197" y="15"/>
                  </a:lnTo>
                  <a:lnTo>
                    <a:pt x="1241" y="22"/>
                  </a:lnTo>
                  <a:lnTo>
                    <a:pt x="1283" y="28"/>
                  </a:lnTo>
                  <a:lnTo>
                    <a:pt x="1325" y="36"/>
                  </a:lnTo>
                  <a:lnTo>
                    <a:pt x="1365" y="45"/>
                  </a:lnTo>
                  <a:lnTo>
                    <a:pt x="1404" y="56"/>
                  </a:lnTo>
                  <a:lnTo>
                    <a:pt x="1442" y="66"/>
                  </a:lnTo>
                  <a:lnTo>
                    <a:pt x="1479" y="77"/>
                  </a:lnTo>
                  <a:lnTo>
                    <a:pt x="1515" y="90"/>
                  </a:lnTo>
                  <a:lnTo>
                    <a:pt x="1549" y="103"/>
                  </a:lnTo>
                  <a:lnTo>
                    <a:pt x="1582" y="116"/>
                  </a:lnTo>
                  <a:lnTo>
                    <a:pt x="1613" y="132"/>
                  </a:lnTo>
                  <a:lnTo>
                    <a:pt x="1643" y="147"/>
                  </a:lnTo>
                  <a:lnTo>
                    <a:pt x="1671" y="163"/>
                  </a:lnTo>
                  <a:lnTo>
                    <a:pt x="1697" y="179"/>
                  </a:lnTo>
                  <a:lnTo>
                    <a:pt x="1722" y="197"/>
                  </a:lnTo>
                  <a:lnTo>
                    <a:pt x="1745" y="215"/>
                  </a:lnTo>
                  <a:lnTo>
                    <a:pt x="1766" y="234"/>
                  </a:lnTo>
                  <a:lnTo>
                    <a:pt x="1786" y="252"/>
                  </a:lnTo>
                  <a:lnTo>
                    <a:pt x="1803" y="272"/>
                  </a:lnTo>
                  <a:lnTo>
                    <a:pt x="1817" y="293"/>
                  </a:lnTo>
                  <a:lnTo>
                    <a:pt x="1831" y="313"/>
                  </a:lnTo>
                  <a:lnTo>
                    <a:pt x="1842" y="334"/>
                  </a:lnTo>
                  <a:lnTo>
                    <a:pt x="1850" y="355"/>
                  </a:lnTo>
                  <a:lnTo>
                    <a:pt x="1858" y="377"/>
                  </a:lnTo>
                  <a:lnTo>
                    <a:pt x="1862" y="399"/>
                  </a:lnTo>
                  <a:lnTo>
                    <a:pt x="1864" y="421"/>
                  </a:lnTo>
                  <a:lnTo>
                    <a:pt x="1863" y="444"/>
                  </a:lnTo>
                  <a:lnTo>
                    <a:pt x="1860" y="467"/>
                  </a:lnTo>
                  <a:lnTo>
                    <a:pt x="1854" y="488"/>
                  </a:lnTo>
                  <a:lnTo>
                    <a:pt x="1847" y="510"/>
                  </a:lnTo>
                  <a:lnTo>
                    <a:pt x="1837" y="532"/>
                  </a:lnTo>
                  <a:lnTo>
                    <a:pt x="1825" y="552"/>
                  </a:lnTo>
                  <a:lnTo>
                    <a:pt x="1811" y="573"/>
                  </a:lnTo>
                  <a:lnTo>
                    <a:pt x="1795" y="593"/>
                  </a:lnTo>
                  <a:lnTo>
                    <a:pt x="1776" y="613"/>
                  </a:lnTo>
                  <a:lnTo>
                    <a:pt x="1757" y="633"/>
                  </a:lnTo>
                  <a:lnTo>
                    <a:pt x="1734" y="651"/>
                  </a:lnTo>
                  <a:lnTo>
                    <a:pt x="1711" y="670"/>
                  </a:lnTo>
                  <a:lnTo>
                    <a:pt x="1685" y="687"/>
                  </a:lnTo>
                  <a:lnTo>
                    <a:pt x="1658" y="704"/>
                  </a:lnTo>
                  <a:lnTo>
                    <a:pt x="1629" y="720"/>
                  </a:lnTo>
                  <a:lnTo>
                    <a:pt x="1598" y="737"/>
                  </a:lnTo>
                  <a:lnTo>
                    <a:pt x="1567" y="751"/>
                  </a:lnTo>
                  <a:lnTo>
                    <a:pt x="1534" y="765"/>
                  </a:lnTo>
                  <a:lnTo>
                    <a:pt x="1499" y="779"/>
                  </a:lnTo>
                  <a:lnTo>
                    <a:pt x="1462" y="792"/>
                  </a:lnTo>
                  <a:lnTo>
                    <a:pt x="1425" y="805"/>
                  </a:lnTo>
                  <a:lnTo>
                    <a:pt x="1386" y="815"/>
                  </a:lnTo>
                  <a:lnTo>
                    <a:pt x="1347" y="826"/>
                  </a:lnTo>
                  <a:lnTo>
                    <a:pt x="1305" y="836"/>
                  </a:lnTo>
                  <a:lnTo>
                    <a:pt x="1263" y="844"/>
                  </a:lnTo>
                  <a:lnTo>
                    <a:pt x="1220" y="852"/>
                  </a:lnTo>
                  <a:lnTo>
                    <a:pt x="1176" y="858"/>
                  </a:lnTo>
                  <a:lnTo>
                    <a:pt x="1131" y="863"/>
                  </a:lnTo>
                  <a:lnTo>
                    <a:pt x="1085" y="868"/>
                  </a:lnTo>
                  <a:lnTo>
                    <a:pt x="1039" y="873"/>
                  </a:lnTo>
                  <a:lnTo>
                    <a:pt x="992" y="875"/>
                  </a:lnTo>
                  <a:lnTo>
                    <a:pt x="944" y="876"/>
                  </a:lnTo>
                  <a:lnTo>
                    <a:pt x="895" y="877"/>
                  </a:lnTo>
                  <a:lnTo>
                    <a:pt x="848" y="876"/>
                  </a:lnTo>
                  <a:lnTo>
                    <a:pt x="802" y="874"/>
                  </a:lnTo>
                  <a:lnTo>
                    <a:pt x="755" y="871"/>
                  </a:lnTo>
                  <a:lnTo>
                    <a:pt x="710" y="866"/>
                  </a:lnTo>
                  <a:lnTo>
                    <a:pt x="666" y="861"/>
                  </a:lnTo>
                  <a:lnTo>
                    <a:pt x="622" y="855"/>
                  </a:lnTo>
                  <a:lnTo>
                    <a:pt x="580" y="848"/>
                  </a:lnTo>
                  <a:lnTo>
                    <a:pt x="538" y="840"/>
                  </a:lnTo>
                  <a:lnTo>
                    <a:pt x="497" y="831"/>
                  </a:lnTo>
                  <a:lnTo>
                    <a:pt x="458" y="821"/>
                  </a:lnTo>
                  <a:lnTo>
                    <a:pt x="420" y="811"/>
                  </a:lnTo>
                  <a:lnTo>
                    <a:pt x="383" y="798"/>
                  </a:lnTo>
                  <a:lnTo>
                    <a:pt x="348" y="786"/>
                  </a:lnTo>
                  <a:lnTo>
                    <a:pt x="313" y="774"/>
                  </a:lnTo>
                  <a:lnTo>
                    <a:pt x="280" y="759"/>
                  </a:lnTo>
                  <a:lnTo>
                    <a:pt x="250" y="745"/>
                  </a:lnTo>
                  <a:lnTo>
                    <a:pt x="220" y="729"/>
                  </a:lnTo>
                  <a:lnTo>
                    <a:pt x="192" y="713"/>
                  </a:lnTo>
                  <a:lnTo>
                    <a:pt x="165" y="696"/>
                  </a:lnTo>
                  <a:lnTo>
                    <a:pt x="141" y="679"/>
                  </a:lnTo>
                  <a:lnTo>
                    <a:pt x="118" y="661"/>
                  </a:lnTo>
                  <a:lnTo>
                    <a:pt x="96" y="643"/>
                  </a:lnTo>
                  <a:lnTo>
                    <a:pt x="78" y="623"/>
                  </a:lnTo>
                  <a:lnTo>
                    <a:pt x="60" y="604"/>
                  </a:lnTo>
                  <a:lnTo>
                    <a:pt x="45" y="584"/>
                  </a:lnTo>
                  <a:lnTo>
                    <a:pt x="32" y="564"/>
                  </a:lnTo>
                  <a:lnTo>
                    <a:pt x="21" y="542"/>
                  </a:lnTo>
                  <a:lnTo>
                    <a:pt x="12" y="521"/>
                  </a:lnTo>
                  <a:lnTo>
                    <a:pt x="6" y="499"/>
                  </a:lnTo>
                  <a:lnTo>
                    <a:pt x="2" y="477"/>
                  </a:lnTo>
                  <a:lnTo>
                    <a:pt x="0" y="454"/>
                  </a:lnTo>
                  <a:lnTo>
                    <a:pt x="0" y="432"/>
                  </a:lnTo>
                  <a:lnTo>
                    <a:pt x="3" y="410"/>
                  </a:lnTo>
                  <a:lnTo>
                    <a:pt x="8" y="387"/>
                  </a:lnTo>
                  <a:lnTo>
                    <a:pt x="16" y="366"/>
                  </a:lnTo>
                  <a:lnTo>
                    <a:pt x="25" y="344"/>
                  </a:lnTo>
                  <a:lnTo>
                    <a:pt x="38" y="323"/>
                  </a:lnTo>
                  <a:lnTo>
                    <a:pt x="52" y="303"/>
                  </a:lnTo>
                  <a:lnTo>
                    <a:pt x="69" y="282"/>
                  </a:lnTo>
                  <a:lnTo>
                    <a:pt x="86" y="263"/>
                  </a:lnTo>
                  <a:lnTo>
                    <a:pt x="107" y="244"/>
                  </a:lnTo>
                  <a:lnTo>
                    <a:pt x="128" y="225"/>
                  </a:lnTo>
                  <a:lnTo>
                    <a:pt x="152" y="207"/>
                  </a:lnTo>
                  <a:lnTo>
                    <a:pt x="178" y="190"/>
                  </a:lnTo>
                  <a:lnTo>
                    <a:pt x="205" y="172"/>
                  </a:lnTo>
                  <a:lnTo>
                    <a:pt x="234" y="156"/>
                  </a:lnTo>
                  <a:lnTo>
                    <a:pt x="264" y="140"/>
                  </a:lnTo>
                  <a:lnTo>
                    <a:pt x="296" y="125"/>
                  </a:lnTo>
                  <a:lnTo>
                    <a:pt x="330" y="110"/>
                  </a:lnTo>
                  <a:lnTo>
                    <a:pt x="365" y="97"/>
                  </a:lnTo>
                  <a:lnTo>
                    <a:pt x="401" y="84"/>
                  </a:lnTo>
                  <a:lnTo>
                    <a:pt x="438" y="72"/>
                  </a:lnTo>
                  <a:lnTo>
                    <a:pt x="477" y="61"/>
                  </a:lnTo>
                  <a:lnTo>
                    <a:pt x="517" y="50"/>
                  </a:lnTo>
                  <a:lnTo>
                    <a:pt x="558" y="41"/>
                  </a:lnTo>
                  <a:lnTo>
                    <a:pt x="600" y="33"/>
                  </a:lnTo>
                  <a:lnTo>
                    <a:pt x="643" y="25"/>
                  </a:lnTo>
                  <a:lnTo>
                    <a:pt x="688" y="19"/>
                  </a:lnTo>
                  <a:lnTo>
                    <a:pt x="732" y="12"/>
                  </a:lnTo>
                  <a:lnTo>
                    <a:pt x="778" y="8"/>
                  </a:lnTo>
                  <a:lnTo>
                    <a:pt x="824" y="4"/>
                  </a:lnTo>
                  <a:lnTo>
                    <a:pt x="872" y="2"/>
                  </a:lnTo>
                  <a:lnTo>
                    <a:pt x="920" y="0"/>
                  </a:lnTo>
                </a:path>
              </a:pathLst>
            </a:custGeom>
            <a:noFill/>
            <a:ln w="11113">
              <a:solidFill>
                <a:srgbClr val="1F1A17"/>
              </a:solidFill>
              <a:prstDash val="solid"/>
              <a:round/>
              <a:headEnd/>
              <a:tailEnd/>
            </a:ln>
          </p:spPr>
          <p:txBody>
            <a:bodyPr/>
            <a:lstStyle/>
            <a:p>
              <a:endParaRPr lang="en-US"/>
            </a:p>
          </p:txBody>
        </p:sp>
        <p:sp>
          <p:nvSpPr>
            <p:cNvPr id="61776" name="Freeform 57"/>
            <p:cNvSpPr>
              <a:spLocks/>
            </p:cNvSpPr>
            <p:nvPr/>
          </p:nvSpPr>
          <p:spPr bwMode="auto">
            <a:xfrm>
              <a:off x="4447" y="1103"/>
              <a:ext cx="29" cy="33"/>
            </a:xfrm>
            <a:custGeom>
              <a:avLst/>
              <a:gdLst>
                <a:gd name="T0" fmla="*/ 0 w 297"/>
                <a:gd name="T1" fmla="*/ 0 h 328"/>
                <a:gd name="T2" fmla="*/ 0 w 297"/>
                <a:gd name="T3" fmla="*/ 0 h 328"/>
                <a:gd name="T4" fmla="*/ 0 w 297"/>
                <a:gd name="T5" fmla="*/ 0 h 328"/>
                <a:gd name="T6" fmla="*/ 0 w 297"/>
                <a:gd name="T7" fmla="*/ 0 h 328"/>
                <a:gd name="T8" fmla="*/ 0 w 297"/>
                <a:gd name="T9" fmla="*/ 0 h 328"/>
                <a:gd name="T10" fmla="*/ 0 w 297"/>
                <a:gd name="T11" fmla="*/ 0 h 328"/>
                <a:gd name="T12" fmla="*/ 0 w 297"/>
                <a:gd name="T13" fmla="*/ 0 h 328"/>
                <a:gd name="T14" fmla="*/ 0 w 297"/>
                <a:gd name="T15" fmla="*/ 0 h 328"/>
                <a:gd name="T16" fmla="*/ 0 w 297"/>
                <a:gd name="T17" fmla="*/ 0 h 328"/>
                <a:gd name="T18" fmla="*/ 0 w 297"/>
                <a:gd name="T19" fmla="*/ 0 h 328"/>
                <a:gd name="T20" fmla="*/ 0 w 297"/>
                <a:gd name="T21" fmla="*/ 0 h 328"/>
                <a:gd name="T22" fmla="*/ 0 w 297"/>
                <a:gd name="T23" fmla="*/ 0 h 328"/>
                <a:gd name="T24" fmla="*/ 0 w 297"/>
                <a:gd name="T25" fmla="*/ 0 h 328"/>
                <a:gd name="T26" fmla="*/ 0 w 297"/>
                <a:gd name="T27" fmla="*/ 0 h 328"/>
                <a:gd name="T28" fmla="*/ 0 w 297"/>
                <a:gd name="T29" fmla="*/ 0 h 328"/>
                <a:gd name="T30" fmla="*/ 0 w 297"/>
                <a:gd name="T31" fmla="*/ 0 h 328"/>
                <a:gd name="T32" fmla="*/ 0 w 297"/>
                <a:gd name="T33" fmla="*/ 0 h 328"/>
                <a:gd name="T34" fmla="*/ 0 w 297"/>
                <a:gd name="T35" fmla="*/ 0 h 328"/>
                <a:gd name="T36" fmla="*/ 0 w 297"/>
                <a:gd name="T37" fmla="*/ 0 h 328"/>
                <a:gd name="T38" fmla="*/ 0 w 297"/>
                <a:gd name="T39" fmla="*/ 0 h 328"/>
                <a:gd name="T40" fmla="*/ 0 w 297"/>
                <a:gd name="T41" fmla="*/ 0 h 328"/>
                <a:gd name="T42" fmla="*/ 0 w 297"/>
                <a:gd name="T43" fmla="*/ 0 h 328"/>
                <a:gd name="T44" fmla="*/ 0 w 297"/>
                <a:gd name="T45" fmla="*/ 0 h 3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7"/>
                <a:gd name="T70" fmla="*/ 0 h 328"/>
                <a:gd name="T71" fmla="*/ 297 w 297"/>
                <a:gd name="T72" fmla="*/ 328 h 3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7" h="328">
                  <a:moveTo>
                    <a:pt x="0" y="328"/>
                  </a:moveTo>
                  <a:lnTo>
                    <a:pt x="0" y="317"/>
                  </a:lnTo>
                  <a:lnTo>
                    <a:pt x="1" y="305"/>
                  </a:lnTo>
                  <a:lnTo>
                    <a:pt x="2" y="293"/>
                  </a:lnTo>
                  <a:lnTo>
                    <a:pt x="4" y="281"/>
                  </a:lnTo>
                  <a:lnTo>
                    <a:pt x="7" y="270"/>
                  </a:lnTo>
                  <a:lnTo>
                    <a:pt x="11" y="258"/>
                  </a:lnTo>
                  <a:lnTo>
                    <a:pt x="15" y="246"/>
                  </a:lnTo>
                  <a:lnTo>
                    <a:pt x="19" y="235"/>
                  </a:lnTo>
                  <a:lnTo>
                    <a:pt x="24" y="223"/>
                  </a:lnTo>
                  <a:lnTo>
                    <a:pt x="30" y="212"/>
                  </a:lnTo>
                  <a:lnTo>
                    <a:pt x="36" y="202"/>
                  </a:lnTo>
                  <a:lnTo>
                    <a:pt x="43" y="190"/>
                  </a:lnTo>
                  <a:lnTo>
                    <a:pt x="60" y="169"/>
                  </a:lnTo>
                  <a:lnTo>
                    <a:pt x="77" y="147"/>
                  </a:lnTo>
                  <a:lnTo>
                    <a:pt x="98" y="127"/>
                  </a:lnTo>
                  <a:lnTo>
                    <a:pt x="121" y="107"/>
                  </a:lnTo>
                  <a:lnTo>
                    <a:pt x="145" y="87"/>
                  </a:lnTo>
                  <a:lnTo>
                    <a:pt x="172" y="68"/>
                  </a:lnTo>
                  <a:lnTo>
                    <a:pt x="201" y="50"/>
                  </a:lnTo>
                  <a:lnTo>
                    <a:pt x="231" y="33"/>
                  </a:lnTo>
                  <a:lnTo>
                    <a:pt x="263" y="15"/>
                  </a:lnTo>
                  <a:lnTo>
                    <a:pt x="297" y="0"/>
                  </a:lnTo>
                </a:path>
              </a:pathLst>
            </a:custGeom>
            <a:noFill/>
            <a:ln w="11113">
              <a:solidFill>
                <a:srgbClr val="1F1A17"/>
              </a:solidFill>
              <a:prstDash val="solid"/>
              <a:round/>
              <a:headEnd/>
              <a:tailEnd/>
            </a:ln>
          </p:spPr>
          <p:txBody>
            <a:bodyPr/>
            <a:lstStyle/>
            <a:p>
              <a:endParaRPr lang="en-US"/>
            </a:p>
          </p:txBody>
        </p:sp>
        <p:sp>
          <p:nvSpPr>
            <p:cNvPr id="61777" name="Freeform 58"/>
            <p:cNvSpPr>
              <a:spLocks/>
            </p:cNvSpPr>
            <p:nvPr/>
          </p:nvSpPr>
          <p:spPr bwMode="auto">
            <a:xfrm>
              <a:off x="4445" y="1070"/>
              <a:ext cx="54" cy="38"/>
            </a:xfrm>
            <a:custGeom>
              <a:avLst/>
              <a:gdLst>
                <a:gd name="T0" fmla="*/ 1 w 539"/>
                <a:gd name="T1" fmla="*/ 0 h 385"/>
                <a:gd name="T2" fmla="*/ 1 w 539"/>
                <a:gd name="T3" fmla="*/ 0 h 385"/>
                <a:gd name="T4" fmla="*/ 1 w 539"/>
                <a:gd name="T5" fmla="*/ 0 h 385"/>
                <a:gd name="T6" fmla="*/ 1 w 539"/>
                <a:gd name="T7" fmla="*/ 0 h 385"/>
                <a:gd name="T8" fmla="*/ 0 w 539"/>
                <a:gd name="T9" fmla="*/ 0 h 385"/>
                <a:gd name="T10" fmla="*/ 0 w 539"/>
                <a:gd name="T11" fmla="*/ 0 h 385"/>
                <a:gd name="T12" fmla="*/ 0 w 539"/>
                <a:gd name="T13" fmla="*/ 0 h 385"/>
                <a:gd name="T14" fmla="*/ 0 w 539"/>
                <a:gd name="T15" fmla="*/ 0 h 385"/>
                <a:gd name="T16" fmla="*/ 0 w 539"/>
                <a:gd name="T17" fmla="*/ 0 h 385"/>
                <a:gd name="T18" fmla="*/ 0 w 539"/>
                <a:gd name="T19" fmla="*/ 0 h 385"/>
                <a:gd name="T20" fmla="*/ 0 w 539"/>
                <a:gd name="T21" fmla="*/ 0 h 385"/>
                <a:gd name="T22" fmla="*/ 0 w 539"/>
                <a:gd name="T23" fmla="*/ 0 h 385"/>
                <a:gd name="T24" fmla="*/ 0 w 539"/>
                <a:gd name="T25" fmla="*/ 0 h 385"/>
                <a:gd name="T26" fmla="*/ 0 w 539"/>
                <a:gd name="T27" fmla="*/ 0 h 385"/>
                <a:gd name="T28" fmla="*/ 0 w 539"/>
                <a:gd name="T29" fmla="*/ 0 h 385"/>
                <a:gd name="T30" fmla="*/ 0 w 539"/>
                <a:gd name="T31" fmla="*/ 0 h 385"/>
                <a:gd name="T32" fmla="*/ 0 w 539"/>
                <a:gd name="T33" fmla="*/ 0 h 385"/>
                <a:gd name="T34" fmla="*/ 0 w 539"/>
                <a:gd name="T35" fmla="*/ 0 h 385"/>
                <a:gd name="T36" fmla="*/ 0 w 539"/>
                <a:gd name="T37" fmla="*/ 0 h 385"/>
                <a:gd name="T38" fmla="*/ 0 w 539"/>
                <a:gd name="T39" fmla="*/ 0 h 385"/>
                <a:gd name="T40" fmla="*/ 0 w 539"/>
                <a:gd name="T41" fmla="*/ 0 h 385"/>
                <a:gd name="T42" fmla="*/ 0 w 539"/>
                <a:gd name="T43" fmla="*/ 0 h 385"/>
                <a:gd name="T44" fmla="*/ 0 w 539"/>
                <a:gd name="T45" fmla="*/ 0 h 385"/>
                <a:gd name="T46" fmla="*/ 0 w 539"/>
                <a:gd name="T47" fmla="*/ 0 h 385"/>
                <a:gd name="T48" fmla="*/ 0 w 539"/>
                <a:gd name="T49" fmla="*/ 0 h 385"/>
                <a:gd name="T50" fmla="*/ 0 w 539"/>
                <a:gd name="T51" fmla="*/ 0 h 385"/>
                <a:gd name="T52" fmla="*/ 0 w 539"/>
                <a:gd name="T53" fmla="*/ 0 h 385"/>
                <a:gd name="T54" fmla="*/ 0 w 539"/>
                <a:gd name="T55" fmla="*/ 0 h 385"/>
                <a:gd name="T56" fmla="*/ 0 w 539"/>
                <a:gd name="T57" fmla="*/ 0 h 385"/>
                <a:gd name="T58" fmla="*/ 0 w 539"/>
                <a:gd name="T59" fmla="*/ 0 h 385"/>
                <a:gd name="T60" fmla="*/ 0 w 539"/>
                <a:gd name="T61" fmla="*/ 0 h 385"/>
                <a:gd name="T62" fmla="*/ 0 w 539"/>
                <a:gd name="T63" fmla="*/ 0 h 385"/>
                <a:gd name="T64" fmla="*/ 0 w 539"/>
                <a:gd name="T65" fmla="*/ 0 h 3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9"/>
                <a:gd name="T100" fmla="*/ 0 h 385"/>
                <a:gd name="T101" fmla="*/ 539 w 539"/>
                <a:gd name="T102" fmla="*/ 385 h 3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9" h="385">
                  <a:moveTo>
                    <a:pt x="539" y="385"/>
                  </a:moveTo>
                  <a:lnTo>
                    <a:pt x="509" y="379"/>
                  </a:lnTo>
                  <a:lnTo>
                    <a:pt x="481" y="372"/>
                  </a:lnTo>
                  <a:lnTo>
                    <a:pt x="452" y="365"/>
                  </a:lnTo>
                  <a:lnTo>
                    <a:pt x="426" y="358"/>
                  </a:lnTo>
                  <a:lnTo>
                    <a:pt x="399" y="349"/>
                  </a:lnTo>
                  <a:lnTo>
                    <a:pt x="372" y="341"/>
                  </a:lnTo>
                  <a:lnTo>
                    <a:pt x="347" y="332"/>
                  </a:lnTo>
                  <a:lnTo>
                    <a:pt x="323" y="323"/>
                  </a:lnTo>
                  <a:lnTo>
                    <a:pt x="298" y="312"/>
                  </a:lnTo>
                  <a:lnTo>
                    <a:pt x="275" y="302"/>
                  </a:lnTo>
                  <a:lnTo>
                    <a:pt x="253" y="292"/>
                  </a:lnTo>
                  <a:lnTo>
                    <a:pt x="231" y="280"/>
                  </a:lnTo>
                  <a:lnTo>
                    <a:pt x="210" y="270"/>
                  </a:lnTo>
                  <a:lnTo>
                    <a:pt x="190" y="258"/>
                  </a:lnTo>
                  <a:lnTo>
                    <a:pt x="171" y="246"/>
                  </a:lnTo>
                  <a:lnTo>
                    <a:pt x="153" y="234"/>
                  </a:lnTo>
                  <a:lnTo>
                    <a:pt x="136" y="221"/>
                  </a:lnTo>
                  <a:lnTo>
                    <a:pt x="119" y="208"/>
                  </a:lnTo>
                  <a:lnTo>
                    <a:pt x="104" y="195"/>
                  </a:lnTo>
                  <a:lnTo>
                    <a:pt x="89" y="181"/>
                  </a:lnTo>
                  <a:lnTo>
                    <a:pt x="76" y="168"/>
                  </a:lnTo>
                  <a:lnTo>
                    <a:pt x="64" y="154"/>
                  </a:lnTo>
                  <a:lnTo>
                    <a:pt x="52" y="139"/>
                  </a:lnTo>
                  <a:lnTo>
                    <a:pt x="42" y="125"/>
                  </a:lnTo>
                  <a:lnTo>
                    <a:pt x="33" y="109"/>
                  </a:lnTo>
                  <a:lnTo>
                    <a:pt x="25" y="95"/>
                  </a:lnTo>
                  <a:lnTo>
                    <a:pt x="17" y="79"/>
                  </a:lnTo>
                  <a:lnTo>
                    <a:pt x="11" y="64"/>
                  </a:lnTo>
                  <a:lnTo>
                    <a:pt x="6" y="48"/>
                  </a:lnTo>
                  <a:lnTo>
                    <a:pt x="3" y="32"/>
                  </a:lnTo>
                  <a:lnTo>
                    <a:pt x="1" y="17"/>
                  </a:lnTo>
                  <a:lnTo>
                    <a:pt x="0" y="0"/>
                  </a:lnTo>
                </a:path>
              </a:pathLst>
            </a:custGeom>
            <a:noFill/>
            <a:ln w="11113">
              <a:solidFill>
                <a:srgbClr val="1F1A17"/>
              </a:solidFill>
              <a:prstDash val="solid"/>
              <a:round/>
              <a:headEnd/>
              <a:tailEnd/>
            </a:ln>
          </p:spPr>
          <p:txBody>
            <a:bodyPr/>
            <a:lstStyle/>
            <a:p>
              <a:endParaRPr lang="en-US"/>
            </a:p>
          </p:txBody>
        </p:sp>
        <p:sp>
          <p:nvSpPr>
            <p:cNvPr id="61778" name="Freeform 59"/>
            <p:cNvSpPr>
              <a:spLocks/>
            </p:cNvSpPr>
            <p:nvPr/>
          </p:nvSpPr>
          <p:spPr bwMode="auto">
            <a:xfrm>
              <a:off x="4237" y="1557"/>
              <a:ext cx="54" cy="41"/>
            </a:xfrm>
            <a:custGeom>
              <a:avLst/>
              <a:gdLst>
                <a:gd name="T0" fmla="*/ 1 w 539"/>
                <a:gd name="T1" fmla="*/ 0 h 410"/>
                <a:gd name="T2" fmla="*/ 1 w 539"/>
                <a:gd name="T3" fmla="*/ 0 h 410"/>
                <a:gd name="T4" fmla="*/ 1 w 539"/>
                <a:gd name="T5" fmla="*/ 0 h 410"/>
                <a:gd name="T6" fmla="*/ 1 w 539"/>
                <a:gd name="T7" fmla="*/ 0 h 410"/>
                <a:gd name="T8" fmla="*/ 0 w 539"/>
                <a:gd name="T9" fmla="*/ 0 h 410"/>
                <a:gd name="T10" fmla="*/ 0 w 539"/>
                <a:gd name="T11" fmla="*/ 0 h 410"/>
                <a:gd name="T12" fmla="*/ 0 w 539"/>
                <a:gd name="T13" fmla="*/ 0 h 410"/>
                <a:gd name="T14" fmla="*/ 0 w 539"/>
                <a:gd name="T15" fmla="*/ 0 h 410"/>
                <a:gd name="T16" fmla="*/ 0 w 539"/>
                <a:gd name="T17" fmla="*/ 0 h 410"/>
                <a:gd name="T18" fmla="*/ 0 w 539"/>
                <a:gd name="T19" fmla="*/ 0 h 410"/>
                <a:gd name="T20" fmla="*/ 0 w 539"/>
                <a:gd name="T21" fmla="*/ 0 h 410"/>
                <a:gd name="T22" fmla="*/ 0 w 539"/>
                <a:gd name="T23" fmla="*/ 0 h 410"/>
                <a:gd name="T24" fmla="*/ 0 w 539"/>
                <a:gd name="T25" fmla="*/ 0 h 410"/>
                <a:gd name="T26" fmla="*/ 0 w 539"/>
                <a:gd name="T27" fmla="*/ 0 h 410"/>
                <a:gd name="T28" fmla="*/ 0 w 539"/>
                <a:gd name="T29" fmla="*/ 0 h 410"/>
                <a:gd name="T30" fmla="*/ 0 w 539"/>
                <a:gd name="T31" fmla="*/ 0 h 410"/>
                <a:gd name="T32" fmla="*/ 0 w 539"/>
                <a:gd name="T33" fmla="*/ 0 h 410"/>
                <a:gd name="T34" fmla="*/ 0 w 539"/>
                <a:gd name="T35" fmla="*/ 0 h 410"/>
                <a:gd name="T36" fmla="*/ 0 w 539"/>
                <a:gd name="T37" fmla="*/ 0 h 410"/>
                <a:gd name="T38" fmla="*/ 0 w 539"/>
                <a:gd name="T39" fmla="*/ 0 h 410"/>
                <a:gd name="T40" fmla="*/ 0 w 539"/>
                <a:gd name="T41" fmla="*/ 0 h 410"/>
                <a:gd name="T42" fmla="*/ 0 w 539"/>
                <a:gd name="T43" fmla="*/ 0 h 410"/>
                <a:gd name="T44" fmla="*/ 0 w 539"/>
                <a:gd name="T45" fmla="*/ 0 h 410"/>
                <a:gd name="T46" fmla="*/ 0 w 539"/>
                <a:gd name="T47" fmla="*/ 0 h 410"/>
                <a:gd name="T48" fmla="*/ 0 w 539"/>
                <a:gd name="T49" fmla="*/ 0 h 410"/>
                <a:gd name="T50" fmla="*/ 0 w 539"/>
                <a:gd name="T51" fmla="*/ 0 h 410"/>
                <a:gd name="T52" fmla="*/ 0 w 539"/>
                <a:gd name="T53" fmla="*/ 0 h 410"/>
                <a:gd name="T54" fmla="*/ 0 w 539"/>
                <a:gd name="T55" fmla="*/ 0 h 410"/>
                <a:gd name="T56" fmla="*/ 0 w 539"/>
                <a:gd name="T57" fmla="*/ 0 h 410"/>
                <a:gd name="T58" fmla="*/ 0 w 539"/>
                <a:gd name="T59" fmla="*/ 0 h 410"/>
                <a:gd name="T60" fmla="*/ 0 w 539"/>
                <a:gd name="T61" fmla="*/ 0 h 410"/>
                <a:gd name="T62" fmla="*/ 0 w 539"/>
                <a:gd name="T63" fmla="*/ 0 h 410"/>
                <a:gd name="T64" fmla="*/ 0 w 539"/>
                <a:gd name="T65" fmla="*/ 0 h 4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9"/>
                <a:gd name="T100" fmla="*/ 0 h 410"/>
                <a:gd name="T101" fmla="*/ 539 w 539"/>
                <a:gd name="T102" fmla="*/ 410 h 4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9" h="410">
                  <a:moveTo>
                    <a:pt x="539" y="410"/>
                  </a:moveTo>
                  <a:lnTo>
                    <a:pt x="509" y="402"/>
                  </a:lnTo>
                  <a:lnTo>
                    <a:pt x="480" y="394"/>
                  </a:lnTo>
                  <a:lnTo>
                    <a:pt x="452" y="386"/>
                  </a:lnTo>
                  <a:lnTo>
                    <a:pt x="426" y="376"/>
                  </a:lnTo>
                  <a:lnTo>
                    <a:pt x="398" y="367"/>
                  </a:lnTo>
                  <a:lnTo>
                    <a:pt x="372" y="358"/>
                  </a:lnTo>
                  <a:lnTo>
                    <a:pt x="346" y="348"/>
                  </a:lnTo>
                  <a:lnTo>
                    <a:pt x="322" y="337"/>
                  </a:lnTo>
                  <a:lnTo>
                    <a:pt x="298" y="326"/>
                  </a:lnTo>
                  <a:lnTo>
                    <a:pt x="275" y="316"/>
                  </a:lnTo>
                  <a:lnTo>
                    <a:pt x="253" y="303"/>
                  </a:lnTo>
                  <a:lnTo>
                    <a:pt x="231" y="292"/>
                  </a:lnTo>
                  <a:lnTo>
                    <a:pt x="210" y="280"/>
                  </a:lnTo>
                  <a:lnTo>
                    <a:pt x="190" y="267"/>
                  </a:lnTo>
                  <a:lnTo>
                    <a:pt x="171" y="254"/>
                  </a:lnTo>
                  <a:lnTo>
                    <a:pt x="153" y="241"/>
                  </a:lnTo>
                  <a:lnTo>
                    <a:pt x="136" y="228"/>
                  </a:lnTo>
                  <a:lnTo>
                    <a:pt x="119" y="214"/>
                  </a:lnTo>
                  <a:lnTo>
                    <a:pt x="104" y="200"/>
                  </a:lnTo>
                  <a:lnTo>
                    <a:pt x="89" y="186"/>
                  </a:lnTo>
                  <a:lnTo>
                    <a:pt x="76" y="171"/>
                  </a:lnTo>
                  <a:lnTo>
                    <a:pt x="64" y="157"/>
                  </a:lnTo>
                  <a:lnTo>
                    <a:pt x="52" y="143"/>
                  </a:lnTo>
                  <a:lnTo>
                    <a:pt x="42" y="127"/>
                  </a:lnTo>
                  <a:lnTo>
                    <a:pt x="32" y="112"/>
                  </a:lnTo>
                  <a:lnTo>
                    <a:pt x="24" y="96"/>
                  </a:lnTo>
                  <a:lnTo>
                    <a:pt x="17" y="81"/>
                  </a:lnTo>
                  <a:lnTo>
                    <a:pt x="11" y="65"/>
                  </a:lnTo>
                  <a:lnTo>
                    <a:pt x="6" y="50"/>
                  </a:lnTo>
                  <a:lnTo>
                    <a:pt x="3" y="33"/>
                  </a:lnTo>
                  <a:lnTo>
                    <a:pt x="1" y="17"/>
                  </a:lnTo>
                  <a:lnTo>
                    <a:pt x="0" y="0"/>
                  </a:lnTo>
                </a:path>
              </a:pathLst>
            </a:custGeom>
            <a:noFill/>
            <a:ln w="11113">
              <a:solidFill>
                <a:srgbClr val="1F1A17"/>
              </a:solidFill>
              <a:prstDash val="solid"/>
              <a:round/>
              <a:headEnd/>
              <a:tailEnd/>
            </a:ln>
          </p:spPr>
          <p:txBody>
            <a:bodyPr/>
            <a:lstStyle/>
            <a:p>
              <a:endParaRPr lang="en-US"/>
            </a:p>
          </p:txBody>
        </p:sp>
        <p:sp>
          <p:nvSpPr>
            <p:cNvPr id="61779" name="Freeform 60"/>
            <p:cNvSpPr>
              <a:spLocks/>
            </p:cNvSpPr>
            <p:nvPr/>
          </p:nvSpPr>
          <p:spPr bwMode="auto">
            <a:xfrm>
              <a:off x="4447" y="1108"/>
              <a:ext cx="60" cy="67"/>
            </a:xfrm>
            <a:custGeom>
              <a:avLst/>
              <a:gdLst>
                <a:gd name="T0" fmla="*/ 0 w 603"/>
                <a:gd name="T1" fmla="*/ 0 h 671"/>
                <a:gd name="T2" fmla="*/ 1 w 603"/>
                <a:gd name="T3" fmla="*/ 0 h 671"/>
                <a:gd name="T4" fmla="*/ 1 w 603"/>
                <a:gd name="T5" fmla="*/ 0 h 671"/>
                <a:gd name="T6" fmla="*/ 1 w 603"/>
                <a:gd name="T7" fmla="*/ 0 h 671"/>
                <a:gd name="T8" fmla="*/ 1 w 603"/>
                <a:gd name="T9" fmla="*/ 0 h 671"/>
                <a:gd name="T10" fmla="*/ 1 w 603"/>
                <a:gd name="T11" fmla="*/ 1 h 671"/>
                <a:gd name="T12" fmla="*/ 1 w 603"/>
                <a:gd name="T13" fmla="*/ 1 h 671"/>
                <a:gd name="T14" fmla="*/ 1 w 603"/>
                <a:gd name="T15" fmla="*/ 1 h 671"/>
                <a:gd name="T16" fmla="*/ 1 w 603"/>
                <a:gd name="T17" fmla="*/ 1 h 671"/>
                <a:gd name="T18" fmla="*/ 1 w 603"/>
                <a:gd name="T19" fmla="*/ 1 h 671"/>
                <a:gd name="T20" fmla="*/ 1 w 603"/>
                <a:gd name="T21" fmla="*/ 1 h 671"/>
                <a:gd name="T22" fmla="*/ 1 w 603"/>
                <a:gd name="T23" fmla="*/ 1 h 671"/>
                <a:gd name="T24" fmla="*/ 0 w 603"/>
                <a:gd name="T25" fmla="*/ 1 h 671"/>
                <a:gd name="T26" fmla="*/ 0 w 603"/>
                <a:gd name="T27" fmla="*/ 1 h 671"/>
                <a:gd name="T28" fmla="*/ 0 w 603"/>
                <a:gd name="T29" fmla="*/ 1 h 671"/>
                <a:gd name="T30" fmla="*/ 0 w 603"/>
                <a:gd name="T31" fmla="*/ 1 h 671"/>
                <a:gd name="T32" fmla="*/ 0 w 603"/>
                <a:gd name="T33" fmla="*/ 1 h 671"/>
                <a:gd name="T34" fmla="*/ 0 w 603"/>
                <a:gd name="T35" fmla="*/ 1 h 671"/>
                <a:gd name="T36" fmla="*/ 0 w 603"/>
                <a:gd name="T37" fmla="*/ 1 h 671"/>
                <a:gd name="T38" fmla="*/ 0 w 603"/>
                <a:gd name="T39" fmla="*/ 1 h 671"/>
                <a:gd name="T40" fmla="*/ 0 w 603"/>
                <a:gd name="T41" fmla="*/ 1 h 671"/>
                <a:gd name="T42" fmla="*/ 0 w 603"/>
                <a:gd name="T43" fmla="*/ 1 h 671"/>
                <a:gd name="T44" fmla="*/ 0 w 603"/>
                <a:gd name="T45" fmla="*/ 1 h 671"/>
                <a:gd name="T46" fmla="*/ 0 w 603"/>
                <a:gd name="T47" fmla="*/ 1 h 671"/>
                <a:gd name="T48" fmla="*/ 0 w 603"/>
                <a:gd name="T49" fmla="*/ 1 h 671"/>
                <a:gd name="T50" fmla="*/ 0 w 603"/>
                <a:gd name="T51" fmla="*/ 1 h 671"/>
                <a:gd name="T52" fmla="*/ 0 w 603"/>
                <a:gd name="T53" fmla="*/ 1 h 671"/>
                <a:gd name="T54" fmla="*/ 0 w 603"/>
                <a:gd name="T55" fmla="*/ 1 h 671"/>
                <a:gd name="T56" fmla="*/ 0 w 603"/>
                <a:gd name="T57" fmla="*/ 1 h 671"/>
                <a:gd name="T58" fmla="*/ 0 w 603"/>
                <a:gd name="T59" fmla="*/ 1 h 671"/>
                <a:gd name="T60" fmla="*/ 0 w 603"/>
                <a:gd name="T61" fmla="*/ 1 h 671"/>
                <a:gd name="T62" fmla="*/ 0 w 603"/>
                <a:gd name="T63" fmla="*/ 1 h 671"/>
                <a:gd name="T64" fmla="*/ 0 w 603"/>
                <a:gd name="T65" fmla="*/ 0 h 671"/>
                <a:gd name="T66" fmla="*/ 0 w 603"/>
                <a:gd name="T67" fmla="*/ 0 h 671"/>
                <a:gd name="T68" fmla="*/ 0 w 603"/>
                <a:gd name="T69" fmla="*/ 0 h 671"/>
                <a:gd name="T70" fmla="*/ 0 w 603"/>
                <a:gd name="T71" fmla="*/ 0 h 671"/>
                <a:gd name="T72" fmla="*/ 0 w 603"/>
                <a:gd name="T73" fmla="*/ 0 h 671"/>
                <a:gd name="T74" fmla="*/ 0 w 603"/>
                <a:gd name="T75" fmla="*/ 0 h 671"/>
                <a:gd name="T76" fmla="*/ 0 w 603"/>
                <a:gd name="T77" fmla="*/ 0 h 671"/>
                <a:gd name="T78" fmla="*/ 0 w 603"/>
                <a:gd name="T79" fmla="*/ 0 h 671"/>
                <a:gd name="T80" fmla="*/ 0 w 603"/>
                <a:gd name="T81" fmla="*/ 0 h 671"/>
                <a:gd name="T82" fmla="*/ 0 w 603"/>
                <a:gd name="T83" fmla="*/ 0 h 671"/>
                <a:gd name="T84" fmla="*/ 0 w 603"/>
                <a:gd name="T85" fmla="*/ 0 h 671"/>
                <a:gd name="T86" fmla="*/ 0 w 603"/>
                <a:gd name="T87" fmla="*/ 0 h 671"/>
                <a:gd name="T88" fmla="*/ 0 w 603"/>
                <a:gd name="T89" fmla="*/ 0 h 671"/>
                <a:gd name="T90" fmla="*/ 0 w 603"/>
                <a:gd name="T91" fmla="*/ 0 h 671"/>
                <a:gd name="T92" fmla="*/ 0 w 603"/>
                <a:gd name="T93" fmla="*/ 0 h 671"/>
                <a:gd name="T94" fmla="*/ 0 w 603"/>
                <a:gd name="T95" fmla="*/ 0 h 671"/>
                <a:gd name="T96" fmla="*/ 0 w 603"/>
                <a:gd name="T97" fmla="*/ 0 h 671"/>
                <a:gd name="T98" fmla="*/ 0 w 603"/>
                <a:gd name="T99" fmla="*/ 0 h 671"/>
                <a:gd name="T100" fmla="*/ 0 w 603"/>
                <a:gd name="T101" fmla="*/ 0 h 671"/>
                <a:gd name="T102" fmla="*/ 0 w 603"/>
                <a:gd name="T103" fmla="*/ 0 h 6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3"/>
                <a:gd name="T157" fmla="*/ 0 h 671"/>
                <a:gd name="T158" fmla="*/ 603 w 603"/>
                <a:gd name="T159" fmla="*/ 671 h 6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3" h="671">
                  <a:moveTo>
                    <a:pt x="523" y="0"/>
                  </a:moveTo>
                  <a:lnTo>
                    <a:pt x="563" y="15"/>
                  </a:lnTo>
                  <a:lnTo>
                    <a:pt x="577" y="21"/>
                  </a:lnTo>
                  <a:lnTo>
                    <a:pt x="585" y="33"/>
                  </a:lnTo>
                  <a:lnTo>
                    <a:pt x="603" y="64"/>
                  </a:lnTo>
                  <a:lnTo>
                    <a:pt x="591" y="642"/>
                  </a:lnTo>
                  <a:lnTo>
                    <a:pt x="590" y="645"/>
                  </a:lnTo>
                  <a:lnTo>
                    <a:pt x="588" y="648"/>
                  </a:lnTo>
                  <a:lnTo>
                    <a:pt x="585" y="652"/>
                  </a:lnTo>
                  <a:lnTo>
                    <a:pt x="582" y="655"/>
                  </a:lnTo>
                  <a:lnTo>
                    <a:pt x="573" y="662"/>
                  </a:lnTo>
                  <a:lnTo>
                    <a:pt x="563" y="667"/>
                  </a:lnTo>
                  <a:lnTo>
                    <a:pt x="557" y="668"/>
                  </a:lnTo>
                  <a:lnTo>
                    <a:pt x="551" y="670"/>
                  </a:lnTo>
                  <a:lnTo>
                    <a:pt x="545" y="670"/>
                  </a:lnTo>
                  <a:lnTo>
                    <a:pt x="539" y="671"/>
                  </a:lnTo>
                  <a:lnTo>
                    <a:pt x="534" y="670"/>
                  </a:lnTo>
                  <a:lnTo>
                    <a:pt x="528" y="669"/>
                  </a:lnTo>
                  <a:lnTo>
                    <a:pt x="523" y="666"/>
                  </a:lnTo>
                  <a:lnTo>
                    <a:pt x="518" y="663"/>
                  </a:lnTo>
                  <a:lnTo>
                    <a:pt x="490" y="656"/>
                  </a:lnTo>
                  <a:lnTo>
                    <a:pt x="462" y="649"/>
                  </a:lnTo>
                  <a:lnTo>
                    <a:pt x="435" y="642"/>
                  </a:lnTo>
                  <a:lnTo>
                    <a:pt x="408" y="634"/>
                  </a:lnTo>
                  <a:lnTo>
                    <a:pt x="383" y="626"/>
                  </a:lnTo>
                  <a:lnTo>
                    <a:pt x="358" y="617"/>
                  </a:lnTo>
                  <a:lnTo>
                    <a:pt x="333" y="608"/>
                  </a:lnTo>
                  <a:lnTo>
                    <a:pt x="310" y="599"/>
                  </a:lnTo>
                  <a:lnTo>
                    <a:pt x="286" y="589"/>
                  </a:lnTo>
                  <a:lnTo>
                    <a:pt x="265" y="579"/>
                  </a:lnTo>
                  <a:lnTo>
                    <a:pt x="243" y="569"/>
                  </a:lnTo>
                  <a:lnTo>
                    <a:pt x="221" y="558"/>
                  </a:lnTo>
                  <a:lnTo>
                    <a:pt x="202" y="546"/>
                  </a:lnTo>
                  <a:lnTo>
                    <a:pt x="182" y="535"/>
                  </a:lnTo>
                  <a:lnTo>
                    <a:pt x="164" y="524"/>
                  </a:lnTo>
                  <a:lnTo>
                    <a:pt x="146" y="511"/>
                  </a:lnTo>
                  <a:lnTo>
                    <a:pt x="130" y="499"/>
                  </a:lnTo>
                  <a:lnTo>
                    <a:pt x="114" y="485"/>
                  </a:lnTo>
                  <a:lnTo>
                    <a:pt x="99" y="473"/>
                  </a:lnTo>
                  <a:lnTo>
                    <a:pt x="86" y="460"/>
                  </a:lnTo>
                  <a:lnTo>
                    <a:pt x="72" y="446"/>
                  </a:lnTo>
                  <a:lnTo>
                    <a:pt x="61" y="432"/>
                  </a:lnTo>
                  <a:lnTo>
                    <a:pt x="50" y="418"/>
                  </a:lnTo>
                  <a:lnTo>
                    <a:pt x="40" y="404"/>
                  </a:lnTo>
                  <a:lnTo>
                    <a:pt x="31" y="390"/>
                  </a:lnTo>
                  <a:lnTo>
                    <a:pt x="23" y="375"/>
                  </a:lnTo>
                  <a:lnTo>
                    <a:pt x="17" y="360"/>
                  </a:lnTo>
                  <a:lnTo>
                    <a:pt x="11" y="344"/>
                  </a:lnTo>
                  <a:lnTo>
                    <a:pt x="6" y="330"/>
                  </a:lnTo>
                  <a:lnTo>
                    <a:pt x="3" y="313"/>
                  </a:lnTo>
                  <a:lnTo>
                    <a:pt x="1" y="298"/>
                  </a:lnTo>
                  <a:lnTo>
                    <a:pt x="0" y="282"/>
                  </a:lnTo>
                </a:path>
              </a:pathLst>
            </a:custGeom>
            <a:noFill/>
            <a:ln w="11113">
              <a:solidFill>
                <a:srgbClr val="1F1A17"/>
              </a:solidFill>
              <a:prstDash val="solid"/>
              <a:round/>
              <a:headEnd/>
              <a:tailEnd/>
            </a:ln>
          </p:spPr>
          <p:txBody>
            <a:bodyPr/>
            <a:lstStyle/>
            <a:p>
              <a:endParaRPr lang="en-US"/>
            </a:p>
          </p:txBody>
        </p:sp>
        <p:sp>
          <p:nvSpPr>
            <p:cNvPr id="61780" name="Freeform 61"/>
            <p:cNvSpPr>
              <a:spLocks/>
            </p:cNvSpPr>
            <p:nvPr/>
          </p:nvSpPr>
          <p:spPr bwMode="auto">
            <a:xfrm>
              <a:off x="4240" y="1598"/>
              <a:ext cx="60" cy="67"/>
            </a:xfrm>
            <a:custGeom>
              <a:avLst/>
              <a:gdLst>
                <a:gd name="T0" fmla="*/ 0 w 604"/>
                <a:gd name="T1" fmla="*/ 0 h 669"/>
                <a:gd name="T2" fmla="*/ 1 w 604"/>
                <a:gd name="T3" fmla="*/ 0 h 669"/>
                <a:gd name="T4" fmla="*/ 1 w 604"/>
                <a:gd name="T5" fmla="*/ 0 h 669"/>
                <a:gd name="T6" fmla="*/ 1 w 604"/>
                <a:gd name="T7" fmla="*/ 0 h 669"/>
                <a:gd name="T8" fmla="*/ 1 w 604"/>
                <a:gd name="T9" fmla="*/ 1 h 669"/>
                <a:gd name="T10" fmla="*/ 1 w 604"/>
                <a:gd name="T11" fmla="*/ 1 h 669"/>
                <a:gd name="T12" fmla="*/ 1 w 604"/>
                <a:gd name="T13" fmla="*/ 1 h 669"/>
                <a:gd name="T14" fmla="*/ 1 w 604"/>
                <a:gd name="T15" fmla="*/ 1 h 669"/>
                <a:gd name="T16" fmla="*/ 0 w 604"/>
                <a:gd name="T17" fmla="*/ 1 h 669"/>
                <a:gd name="T18" fmla="*/ 0 w 604"/>
                <a:gd name="T19" fmla="*/ 1 h 669"/>
                <a:gd name="T20" fmla="*/ 0 w 604"/>
                <a:gd name="T21" fmla="*/ 1 h 669"/>
                <a:gd name="T22" fmla="*/ 0 w 604"/>
                <a:gd name="T23" fmla="*/ 1 h 669"/>
                <a:gd name="T24" fmla="*/ 0 w 604"/>
                <a:gd name="T25" fmla="*/ 1 h 669"/>
                <a:gd name="T26" fmla="*/ 0 w 604"/>
                <a:gd name="T27" fmla="*/ 1 h 669"/>
                <a:gd name="T28" fmla="*/ 0 w 604"/>
                <a:gd name="T29" fmla="*/ 1 h 669"/>
                <a:gd name="T30" fmla="*/ 0 w 604"/>
                <a:gd name="T31" fmla="*/ 1 h 669"/>
                <a:gd name="T32" fmla="*/ 0 w 604"/>
                <a:gd name="T33" fmla="*/ 1 h 669"/>
                <a:gd name="T34" fmla="*/ 0 w 604"/>
                <a:gd name="T35" fmla="*/ 1 h 669"/>
                <a:gd name="T36" fmla="*/ 0 w 604"/>
                <a:gd name="T37" fmla="*/ 1 h 669"/>
                <a:gd name="T38" fmla="*/ 0 w 604"/>
                <a:gd name="T39" fmla="*/ 1 h 669"/>
                <a:gd name="T40" fmla="*/ 0 w 604"/>
                <a:gd name="T41" fmla="*/ 1 h 669"/>
                <a:gd name="T42" fmla="*/ 0 w 604"/>
                <a:gd name="T43" fmla="*/ 0 h 669"/>
                <a:gd name="T44" fmla="*/ 0 w 604"/>
                <a:gd name="T45" fmla="*/ 0 h 669"/>
                <a:gd name="T46" fmla="*/ 0 w 604"/>
                <a:gd name="T47" fmla="*/ 0 h 669"/>
                <a:gd name="T48" fmla="*/ 0 w 604"/>
                <a:gd name="T49" fmla="*/ 0 h 669"/>
                <a:gd name="T50" fmla="*/ 0 w 604"/>
                <a:gd name="T51" fmla="*/ 0 h 669"/>
                <a:gd name="T52" fmla="*/ 0 w 604"/>
                <a:gd name="T53" fmla="*/ 0 h 669"/>
                <a:gd name="T54" fmla="*/ 0 w 604"/>
                <a:gd name="T55" fmla="*/ 0 h 669"/>
                <a:gd name="T56" fmla="*/ 0 w 604"/>
                <a:gd name="T57" fmla="*/ 0 h 669"/>
                <a:gd name="T58" fmla="*/ 0 w 604"/>
                <a:gd name="T59" fmla="*/ 0 h 669"/>
                <a:gd name="T60" fmla="*/ 0 w 604"/>
                <a:gd name="T61" fmla="*/ 0 h 669"/>
                <a:gd name="T62" fmla="*/ 0 w 604"/>
                <a:gd name="T63" fmla="*/ 0 h 669"/>
                <a:gd name="T64" fmla="*/ 0 w 604"/>
                <a:gd name="T65" fmla="*/ 0 h 669"/>
                <a:gd name="T66" fmla="*/ 0 w 604"/>
                <a:gd name="T67" fmla="*/ 0 h 669"/>
                <a:gd name="T68" fmla="*/ 0 w 604"/>
                <a:gd name="T69" fmla="*/ 0 h 669"/>
                <a:gd name="T70" fmla="*/ 0 w 604"/>
                <a:gd name="T71" fmla="*/ 0 h 66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4"/>
                <a:gd name="T109" fmla="*/ 0 h 669"/>
                <a:gd name="T110" fmla="*/ 604 w 604"/>
                <a:gd name="T111" fmla="*/ 669 h 66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4" h="669">
                  <a:moveTo>
                    <a:pt x="508" y="0"/>
                  </a:moveTo>
                  <a:lnTo>
                    <a:pt x="550" y="16"/>
                  </a:lnTo>
                  <a:lnTo>
                    <a:pt x="570" y="22"/>
                  </a:lnTo>
                  <a:lnTo>
                    <a:pt x="573" y="24"/>
                  </a:lnTo>
                  <a:lnTo>
                    <a:pt x="576" y="26"/>
                  </a:lnTo>
                  <a:lnTo>
                    <a:pt x="580" y="30"/>
                  </a:lnTo>
                  <a:lnTo>
                    <a:pt x="584" y="34"/>
                  </a:lnTo>
                  <a:lnTo>
                    <a:pt x="592" y="47"/>
                  </a:lnTo>
                  <a:lnTo>
                    <a:pt x="604" y="65"/>
                  </a:lnTo>
                  <a:lnTo>
                    <a:pt x="592" y="642"/>
                  </a:lnTo>
                  <a:lnTo>
                    <a:pt x="591" y="646"/>
                  </a:lnTo>
                  <a:lnTo>
                    <a:pt x="589" y="649"/>
                  </a:lnTo>
                  <a:lnTo>
                    <a:pt x="586" y="652"/>
                  </a:lnTo>
                  <a:lnTo>
                    <a:pt x="583" y="656"/>
                  </a:lnTo>
                  <a:lnTo>
                    <a:pt x="573" y="661"/>
                  </a:lnTo>
                  <a:lnTo>
                    <a:pt x="563" y="666"/>
                  </a:lnTo>
                  <a:lnTo>
                    <a:pt x="557" y="667"/>
                  </a:lnTo>
                  <a:lnTo>
                    <a:pt x="552" y="668"/>
                  </a:lnTo>
                  <a:lnTo>
                    <a:pt x="546" y="669"/>
                  </a:lnTo>
                  <a:lnTo>
                    <a:pt x="539" y="669"/>
                  </a:lnTo>
                  <a:lnTo>
                    <a:pt x="534" y="668"/>
                  </a:lnTo>
                  <a:lnTo>
                    <a:pt x="528" y="666"/>
                  </a:lnTo>
                  <a:lnTo>
                    <a:pt x="523" y="664"/>
                  </a:lnTo>
                  <a:lnTo>
                    <a:pt x="519" y="661"/>
                  </a:lnTo>
                  <a:lnTo>
                    <a:pt x="490" y="652"/>
                  </a:lnTo>
                  <a:lnTo>
                    <a:pt x="462" y="644"/>
                  </a:lnTo>
                  <a:lnTo>
                    <a:pt x="436" y="636"/>
                  </a:lnTo>
                  <a:lnTo>
                    <a:pt x="409" y="627"/>
                  </a:lnTo>
                  <a:lnTo>
                    <a:pt x="383" y="617"/>
                  </a:lnTo>
                  <a:lnTo>
                    <a:pt x="358" y="608"/>
                  </a:lnTo>
                  <a:lnTo>
                    <a:pt x="334" y="598"/>
                  </a:lnTo>
                  <a:lnTo>
                    <a:pt x="310" y="588"/>
                  </a:lnTo>
                  <a:lnTo>
                    <a:pt x="288" y="577"/>
                  </a:lnTo>
                  <a:lnTo>
                    <a:pt x="265" y="566"/>
                  </a:lnTo>
                  <a:lnTo>
                    <a:pt x="243" y="555"/>
                  </a:lnTo>
                  <a:lnTo>
                    <a:pt x="223" y="542"/>
                  </a:lnTo>
                  <a:lnTo>
                    <a:pt x="202" y="530"/>
                  </a:lnTo>
                  <a:lnTo>
                    <a:pt x="184" y="518"/>
                  </a:lnTo>
                  <a:lnTo>
                    <a:pt x="165" y="505"/>
                  </a:lnTo>
                  <a:lnTo>
                    <a:pt x="148" y="493"/>
                  </a:lnTo>
                  <a:lnTo>
                    <a:pt x="131" y="479"/>
                  </a:lnTo>
                  <a:lnTo>
                    <a:pt x="115" y="466"/>
                  </a:lnTo>
                  <a:lnTo>
                    <a:pt x="100" y="453"/>
                  </a:lnTo>
                  <a:lnTo>
                    <a:pt x="86" y="438"/>
                  </a:lnTo>
                  <a:lnTo>
                    <a:pt x="74" y="424"/>
                  </a:lnTo>
                  <a:lnTo>
                    <a:pt x="61" y="409"/>
                  </a:lnTo>
                  <a:lnTo>
                    <a:pt x="50" y="395"/>
                  </a:lnTo>
                  <a:lnTo>
                    <a:pt x="41" y="380"/>
                  </a:lnTo>
                  <a:lnTo>
                    <a:pt x="32" y="366"/>
                  </a:lnTo>
                  <a:lnTo>
                    <a:pt x="23" y="351"/>
                  </a:lnTo>
                  <a:lnTo>
                    <a:pt x="17" y="335"/>
                  </a:lnTo>
                  <a:lnTo>
                    <a:pt x="11" y="320"/>
                  </a:lnTo>
                  <a:lnTo>
                    <a:pt x="7" y="304"/>
                  </a:lnTo>
                  <a:lnTo>
                    <a:pt x="4" y="289"/>
                  </a:lnTo>
                  <a:lnTo>
                    <a:pt x="1" y="273"/>
                  </a:lnTo>
                  <a:lnTo>
                    <a:pt x="0" y="257"/>
                  </a:lnTo>
                  <a:lnTo>
                    <a:pt x="1" y="240"/>
                  </a:lnTo>
                  <a:lnTo>
                    <a:pt x="2" y="224"/>
                  </a:lnTo>
                  <a:lnTo>
                    <a:pt x="5" y="206"/>
                  </a:lnTo>
                  <a:lnTo>
                    <a:pt x="9" y="191"/>
                  </a:lnTo>
                  <a:lnTo>
                    <a:pt x="15" y="174"/>
                  </a:lnTo>
                  <a:lnTo>
                    <a:pt x="21" y="159"/>
                  </a:lnTo>
                  <a:lnTo>
                    <a:pt x="29" y="144"/>
                  </a:lnTo>
                  <a:lnTo>
                    <a:pt x="39" y="128"/>
                  </a:lnTo>
                  <a:lnTo>
                    <a:pt x="49" y="113"/>
                  </a:lnTo>
                  <a:lnTo>
                    <a:pt x="60" y="98"/>
                  </a:lnTo>
                  <a:lnTo>
                    <a:pt x="74" y="84"/>
                  </a:lnTo>
                  <a:lnTo>
                    <a:pt x="87" y="69"/>
                  </a:lnTo>
                  <a:lnTo>
                    <a:pt x="102" y="56"/>
                  </a:lnTo>
                  <a:lnTo>
                    <a:pt x="118" y="43"/>
                  </a:lnTo>
                  <a:lnTo>
                    <a:pt x="135" y="29"/>
                  </a:lnTo>
                  <a:lnTo>
                    <a:pt x="153" y="16"/>
                  </a:lnTo>
                </a:path>
              </a:pathLst>
            </a:custGeom>
            <a:noFill/>
            <a:ln w="11113">
              <a:solidFill>
                <a:srgbClr val="1F1A17"/>
              </a:solidFill>
              <a:prstDash val="solid"/>
              <a:round/>
              <a:headEnd/>
              <a:tailEnd/>
            </a:ln>
          </p:spPr>
          <p:txBody>
            <a:bodyPr/>
            <a:lstStyle/>
            <a:p>
              <a:endParaRPr lang="en-US"/>
            </a:p>
          </p:txBody>
        </p:sp>
        <p:sp>
          <p:nvSpPr>
            <p:cNvPr id="61781" name="Freeform 62"/>
            <p:cNvSpPr>
              <a:spLocks/>
            </p:cNvSpPr>
            <p:nvPr/>
          </p:nvSpPr>
          <p:spPr bwMode="auto">
            <a:xfrm>
              <a:off x="4240" y="1477"/>
              <a:ext cx="199" cy="291"/>
            </a:xfrm>
            <a:custGeom>
              <a:avLst/>
              <a:gdLst>
                <a:gd name="T0" fmla="*/ 2 w 1997"/>
                <a:gd name="T1" fmla="*/ 2 h 2909"/>
                <a:gd name="T2" fmla="*/ 2 w 1997"/>
                <a:gd name="T3" fmla="*/ 2 h 2909"/>
                <a:gd name="T4" fmla="*/ 2 w 1997"/>
                <a:gd name="T5" fmla="*/ 3 h 2909"/>
                <a:gd name="T6" fmla="*/ 2 w 1997"/>
                <a:gd name="T7" fmla="*/ 3 h 2909"/>
                <a:gd name="T8" fmla="*/ 2 w 1997"/>
                <a:gd name="T9" fmla="*/ 3 h 2909"/>
                <a:gd name="T10" fmla="*/ 2 w 1997"/>
                <a:gd name="T11" fmla="*/ 3 h 2909"/>
                <a:gd name="T12" fmla="*/ 2 w 1997"/>
                <a:gd name="T13" fmla="*/ 3 h 2909"/>
                <a:gd name="T14" fmla="*/ 2 w 1997"/>
                <a:gd name="T15" fmla="*/ 3 h 2909"/>
                <a:gd name="T16" fmla="*/ 2 w 1997"/>
                <a:gd name="T17" fmla="*/ 3 h 2909"/>
                <a:gd name="T18" fmla="*/ 2 w 1997"/>
                <a:gd name="T19" fmla="*/ 3 h 2909"/>
                <a:gd name="T20" fmla="*/ 2 w 1997"/>
                <a:gd name="T21" fmla="*/ 3 h 2909"/>
                <a:gd name="T22" fmla="*/ 1 w 1997"/>
                <a:gd name="T23" fmla="*/ 3 h 2909"/>
                <a:gd name="T24" fmla="*/ 1 w 1997"/>
                <a:gd name="T25" fmla="*/ 3 h 2909"/>
                <a:gd name="T26" fmla="*/ 1 w 1997"/>
                <a:gd name="T27" fmla="*/ 3 h 2909"/>
                <a:gd name="T28" fmla="*/ 1 w 1997"/>
                <a:gd name="T29" fmla="*/ 3 h 2909"/>
                <a:gd name="T30" fmla="*/ 1 w 1997"/>
                <a:gd name="T31" fmla="*/ 3 h 2909"/>
                <a:gd name="T32" fmla="*/ 1 w 1997"/>
                <a:gd name="T33" fmla="*/ 3 h 2909"/>
                <a:gd name="T34" fmla="*/ 1 w 1997"/>
                <a:gd name="T35" fmla="*/ 3 h 2909"/>
                <a:gd name="T36" fmla="*/ 1 w 1997"/>
                <a:gd name="T37" fmla="*/ 3 h 2909"/>
                <a:gd name="T38" fmla="*/ 1 w 1997"/>
                <a:gd name="T39" fmla="*/ 3 h 2909"/>
                <a:gd name="T40" fmla="*/ 1 w 1997"/>
                <a:gd name="T41" fmla="*/ 3 h 2909"/>
                <a:gd name="T42" fmla="*/ 1 w 1997"/>
                <a:gd name="T43" fmla="*/ 3 h 2909"/>
                <a:gd name="T44" fmla="*/ 0 w 1997"/>
                <a:gd name="T45" fmla="*/ 3 h 2909"/>
                <a:gd name="T46" fmla="*/ 0 w 1997"/>
                <a:gd name="T47" fmla="*/ 3 h 2909"/>
                <a:gd name="T48" fmla="*/ 0 w 1997"/>
                <a:gd name="T49" fmla="*/ 3 h 2909"/>
                <a:gd name="T50" fmla="*/ 0 w 1997"/>
                <a:gd name="T51" fmla="*/ 3 h 2909"/>
                <a:gd name="T52" fmla="*/ 0 w 1997"/>
                <a:gd name="T53" fmla="*/ 3 h 2909"/>
                <a:gd name="T54" fmla="*/ 0 w 1997"/>
                <a:gd name="T55" fmla="*/ 3 h 2909"/>
                <a:gd name="T56" fmla="*/ 0 w 1997"/>
                <a:gd name="T57" fmla="*/ 3 h 2909"/>
                <a:gd name="T58" fmla="*/ 0 w 1997"/>
                <a:gd name="T59" fmla="*/ 3 h 2909"/>
                <a:gd name="T60" fmla="*/ 0 w 1997"/>
                <a:gd name="T61" fmla="*/ 3 h 2909"/>
                <a:gd name="T62" fmla="*/ 0 w 1997"/>
                <a:gd name="T63" fmla="*/ 3 h 2909"/>
                <a:gd name="T64" fmla="*/ 0 w 1997"/>
                <a:gd name="T65" fmla="*/ 3 h 29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97"/>
                <a:gd name="T100" fmla="*/ 0 h 2909"/>
                <a:gd name="T101" fmla="*/ 1997 w 1997"/>
                <a:gd name="T102" fmla="*/ 2909 h 29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97" h="2909">
                  <a:moveTo>
                    <a:pt x="1910" y="0"/>
                  </a:moveTo>
                  <a:lnTo>
                    <a:pt x="1997" y="2389"/>
                  </a:lnTo>
                  <a:lnTo>
                    <a:pt x="1997" y="2414"/>
                  </a:lnTo>
                  <a:lnTo>
                    <a:pt x="1995" y="2437"/>
                  </a:lnTo>
                  <a:lnTo>
                    <a:pt x="1990" y="2462"/>
                  </a:lnTo>
                  <a:lnTo>
                    <a:pt x="1983" y="2486"/>
                  </a:lnTo>
                  <a:lnTo>
                    <a:pt x="1973" y="2510"/>
                  </a:lnTo>
                  <a:lnTo>
                    <a:pt x="1960" y="2532"/>
                  </a:lnTo>
                  <a:lnTo>
                    <a:pt x="1946" y="2555"/>
                  </a:lnTo>
                  <a:lnTo>
                    <a:pt x="1930" y="2578"/>
                  </a:lnTo>
                  <a:lnTo>
                    <a:pt x="1911" y="2599"/>
                  </a:lnTo>
                  <a:lnTo>
                    <a:pt x="1890" y="2621"/>
                  </a:lnTo>
                  <a:lnTo>
                    <a:pt x="1868" y="2642"/>
                  </a:lnTo>
                  <a:lnTo>
                    <a:pt x="1843" y="2662"/>
                  </a:lnTo>
                  <a:lnTo>
                    <a:pt x="1817" y="2683"/>
                  </a:lnTo>
                  <a:lnTo>
                    <a:pt x="1789" y="2701"/>
                  </a:lnTo>
                  <a:lnTo>
                    <a:pt x="1759" y="2721"/>
                  </a:lnTo>
                  <a:lnTo>
                    <a:pt x="1727" y="2738"/>
                  </a:lnTo>
                  <a:lnTo>
                    <a:pt x="1694" y="2756"/>
                  </a:lnTo>
                  <a:lnTo>
                    <a:pt x="1659" y="2772"/>
                  </a:lnTo>
                  <a:lnTo>
                    <a:pt x="1623" y="2788"/>
                  </a:lnTo>
                  <a:lnTo>
                    <a:pt x="1585" y="2803"/>
                  </a:lnTo>
                  <a:lnTo>
                    <a:pt x="1546" y="2817"/>
                  </a:lnTo>
                  <a:lnTo>
                    <a:pt x="1505" y="2830"/>
                  </a:lnTo>
                  <a:lnTo>
                    <a:pt x="1464" y="2842"/>
                  </a:lnTo>
                  <a:lnTo>
                    <a:pt x="1421" y="2854"/>
                  </a:lnTo>
                  <a:lnTo>
                    <a:pt x="1376" y="2864"/>
                  </a:lnTo>
                  <a:lnTo>
                    <a:pt x="1331" y="2874"/>
                  </a:lnTo>
                  <a:lnTo>
                    <a:pt x="1285" y="2882"/>
                  </a:lnTo>
                  <a:lnTo>
                    <a:pt x="1238" y="2890"/>
                  </a:lnTo>
                  <a:lnTo>
                    <a:pt x="1189" y="2896"/>
                  </a:lnTo>
                  <a:lnTo>
                    <a:pt x="1141" y="2901"/>
                  </a:lnTo>
                  <a:lnTo>
                    <a:pt x="1090" y="2905"/>
                  </a:lnTo>
                  <a:lnTo>
                    <a:pt x="1040" y="2908"/>
                  </a:lnTo>
                  <a:lnTo>
                    <a:pt x="990" y="2909"/>
                  </a:lnTo>
                  <a:lnTo>
                    <a:pt x="939" y="2909"/>
                  </a:lnTo>
                  <a:lnTo>
                    <a:pt x="890" y="2909"/>
                  </a:lnTo>
                  <a:lnTo>
                    <a:pt x="842" y="2906"/>
                  </a:lnTo>
                  <a:lnTo>
                    <a:pt x="794" y="2903"/>
                  </a:lnTo>
                  <a:lnTo>
                    <a:pt x="747" y="2899"/>
                  </a:lnTo>
                  <a:lnTo>
                    <a:pt x="701" y="2894"/>
                  </a:lnTo>
                  <a:lnTo>
                    <a:pt x="657" y="2887"/>
                  </a:lnTo>
                  <a:lnTo>
                    <a:pt x="612" y="2879"/>
                  </a:lnTo>
                  <a:lnTo>
                    <a:pt x="569" y="2870"/>
                  </a:lnTo>
                  <a:lnTo>
                    <a:pt x="528" y="2861"/>
                  </a:lnTo>
                  <a:lnTo>
                    <a:pt x="487" y="2851"/>
                  </a:lnTo>
                  <a:lnTo>
                    <a:pt x="448" y="2838"/>
                  </a:lnTo>
                  <a:lnTo>
                    <a:pt x="410" y="2826"/>
                  </a:lnTo>
                  <a:lnTo>
                    <a:pt x="374" y="2812"/>
                  </a:lnTo>
                  <a:lnTo>
                    <a:pt x="339" y="2798"/>
                  </a:lnTo>
                  <a:lnTo>
                    <a:pt x="306" y="2784"/>
                  </a:lnTo>
                  <a:lnTo>
                    <a:pt x="274" y="2767"/>
                  </a:lnTo>
                  <a:lnTo>
                    <a:pt x="243" y="2751"/>
                  </a:lnTo>
                  <a:lnTo>
                    <a:pt x="216" y="2733"/>
                  </a:lnTo>
                  <a:lnTo>
                    <a:pt x="189" y="2715"/>
                  </a:lnTo>
                  <a:lnTo>
                    <a:pt x="164" y="2696"/>
                  </a:lnTo>
                  <a:lnTo>
                    <a:pt x="142" y="2676"/>
                  </a:lnTo>
                  <a:lnTo>
                    <a:pt x="121" y="2656"/>
                  </a:lnTo>
                  <a:lnTo>
                    <a:pt x="102" y="2635"/>
                  </a:lnTo>
                  <a:lnTo>
                    <a:pt x="86" y="2614"/>
                  </a:lnTo>
                  <a:lnTo>
                    <a:pt x="72" y="2591"/>
                  </a:lnTo>
                  <a:lnTo>
                    <a:pt x="59" y="2568"/>
                  </a:lnTo>
                  <a:lnTo>
                    <a:pt x="49" y="2546"/>
                  </a:lnTo>
                  <a:lnTo>
                    <a:pt x="42" y="2522"/>
                  </a:lnTo>
                  <a:lnTo>
                    <a:pt x="37" y="2498"/>
                  </a:lnTo>
                  <a:lnTo>
                    <a:pt x="35" y="2473"/>
                  </a:lnTo>
                  <a:lnTo>
                    <a:pt x="0" y="1494"/>
                  </a:lnTo>
                </a:path>
              </a:pathLst>
            </a:custGeom>
            <a:noFill/>
            <a:ln w="11113">
              <a:solidFill>
                <a:srgbClr val="1F1A17"/>
              </a:solidFill>
              <a:prstDash val="solid"/>
              <a:round/>
              <a:headEnd/>
              <a:tailEnd/>
            </a:ln>
          </p:spPr>
          <p:txBody>
            <a:bodyPr/>
            <a:lstStyle/>
            <a:p>
              <a:endParaRPr lang="en-US"/>
            </a:p>
          </p:txBody>
        </p:sp>
        <p:sp>
          <p:nvSpPr>
            <p:cNvPr id="61782" name="Line 63"/>
            <p:cNvSpPr>
              <a:spLocks noChangeShapeType="1"/>
            </p:cNvSpPr>
            <p:nvPr/>
          </p:nvSpPr>
          <p:spPr bwMode="auto">
            <a:xfrm flipH="1" flipV="1">
              <a:off x="4234" y="1486"/>
              <a:ext cx="3" cy="72"/>
            </a:xfrm>
            <a:prstGeom prst="line">
              <a:avLst/>
            </a:prstGeom>
            <a:noFill/>
            <a:ln w="11113">
              <a:solidFill>
                <a:srgbClr val="1F1A17"/>
              </a:solidFill>
              <a:round/>
              <a:headEnd/>
              <a:tailEnd/>
            </a:ln>
          </p:spPr>
          <p:txBody>
            <a:bodyPr/>
            <a:lstStyle/>
            <a:p>
              <a:endParaRPr lang="en-US"/>
            </a:p>
          </p:txBody>
        </p:sp>
        <p:sp>
          <p:nvSpPr>
            <p:cNvPr id="61783" name="Freeform 64"/>
            <p:cNvSpPr>
              <a:spLocks/>
            </p:cNvSpPr>
            <p:nvPr/>
          </p:nvSpPr>
          <p:spPr bwMode="auto">
            <a:xfrm>
              <a:off x="4446" y="1008"/>
              <a:ext cx="188" cy="265"/>
            </a:xfrm>
            <a:custGeom>
              <a:avLst/>
              <a:gdLst>
                <a:gd name="T0" fmla="*/ 2 w 1877"/>
                <a:gd name="T1" fmla="*/ 2 h 2648"/>
                <a:gd name="T2" fmla="*/ 2 w 1877"/>
                <a:gd name="T3" fmla="*/ 2 h 2648"/>
                <a:gd name="T4" fmla="*/ 2 w 1877"/>
                <a:gd name="T5" fmla="*/ 2 h 2648"/>
                <a:gd name="T6" fmla="*/ 2 w 1877"/>
                <a:gd name="T7" fmla="*/ 2 h 2648"/>
                <a:gd name="T8" fmla="*/ 2 w 1877"/>
                <a:gd name="T9" fmla="*/ 2 h 2648"/>
                <a:gd name="T10" fmla="*/ 2 w 1877"/>
                <a:gd name="T11" fmla="*/ 2 h 2648"/>
                <a:gd name="T12" fmla="*/ 2 w 1877"/>
                <a:gd name="T13" fmla="*/ 2 h 2648"/>
                <a:gd name="T14" fmla="*/ 2 w 1877"/>
                <a:gd name="T15" fmla="*/ 3 h 2648"/>
                <a:gd name="T16" fmla="*/ 2 w 1877"/>
                <a:gd name="T17" fmla="*/ 3 h 2648"/>
                <a:gd name="T18" fmla="*/ 2 w 1877"/>
                <a:gd name="T19" fmla="*/ 3 h 2648"/>
                <a:gd name="T20" fmla="*/ 2 w 1877"/>
                <a:gd name="T21" fmla="*/ 3 h 2648"/>
                <a:gd name="T22" fmla="*/ 1 w 1877"/>
                <a:gd name="T23" fmla="*/ 3 h 2648"/>
                <a:gd name="T24" fmla="*/ 1 w 1877"/>
                <a:gd name="T25" fmla="*/ 3 h 2648"/>
                <a:gd name="T26" fmla="*/ 1 w 1877"/>
                <a:gd name="T27" fmla="*/ 3 h 2648"/>
                <a:gd name="T28" fmla="*/ 1 w 1877"/>
                <a:gd name="T29" fmla="*/ 3 h 2648"/>
                <a:gd name="T30" fmla="*/ 1 w 1877"/>
                <a:gd name="T31" fmla="*/ 3 h 2648"/>
                <a:gd name="T32" fmla="*/ 1 w 1877"/>
                <a:gd name="T33" fmla="*/ 3 h 2648"/>
                <a:gd name="T34" fmla="*/ 1 w 1877"/>
                <a:gd name="T35" fmla="*/ 3 h 2648"/>
                <a:gd name="T36" fmla="*/ 1 w 1877"/>
                <a:gd name="T37" fmla="*/ 3 h 2648"/>
                <a:gd name="T38" fmla="*/ 1 w 1877"/>
                <a:gd name="T39" fmla="*/ 3 h 2648"/>
                <a:gd name="T40" fmla="*/ 1 w 1877"/>
                <a:gd name="T41" fmla="*/ 3 h 2648"/>
                <a:gd name="T42" fmla="*/ 1 w 1877"/>
                <a:gd name="T43" fmla="*/ 3 h 2648"/>
                <a:gd name="T44" fmla="*/ 0 w 1877"/>
                <a:gd name="T45" fmla="*/ 3 h 2648"/>
                <a:gd name="T46" fmla="*/ 0 w 1877"/>
                <a:gd name="T47" fmla="*/ 3 h 2648"/>
                <a:gd name="T48" fmla="*/ 0 w 1877"/>
                <a:gd name="T49" fmla="*/ 3 h 2648"/>
                <a:gd name="T50" fmla="*/ 0 w 1877"/>
                <a:gd name="T51" fmla="*/ 3 h 2648"/>
                <a:gd name="T52" fmla="*/ 0 w 1877"/>
                <a:gd name="T53" fmla="*/ 3 h 2648"/>
                <a:gd name="T54" fmla="*/ 0 w 1877"/>
                <a:gd name="T55" fmla="*/ 2 h 2648"/>
                <a:gd name="T56" fmla="*/ 0 w 1877"/>
                <a:gd name="T57" fmla="*/ 2 h 2648"/>
                <a:gd name="T58" fmla="*/ 0 w 1877"/>
                <a:gd name="T59" fmla="*/ 2 h 2648"/>
                <a:gd name="T60" fmla="*/ 0 w 1877"/>
                <a:gd name="T61" fmla="*/ 2 h 2648"/>
                <a:gd name="T62" fmla="*/ 0 w 1877"/>
                <a:gd name="T63" fmla="*/ 2 h 2648"/>
                <a:gd name="T64" fmla="*/ 0 w 1877"/>
                <a:gd name="T65" fmla="*/ 2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7"/>
                <a:gd name="T100" fmla="*/ 0 h 2648"/>
                <a:gd name="T101" fmla="*/ 1877 w 1877"/>
                <a:gd name="T102" fmla="*/ 2648 h 26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7" h="2648">
                  <a:moveTo>
                    <a:pt x="1849" y="0"/>
                  </a:moveTo>
                  <a:lnTo>
                    <a:pt x="1877" y="2192"/>
                  </a:lnTo>
                  <a:lnTo>
                    <a:pt x="1876" y="2215"/>
                  </a:lnTo>
                  <a:lnTo>
                    <a:pt x="1872" y="2238"/>
                  </a:lnTo>
                  <a:lnTo>
                    <a:pt x="1867" y="2259"/>
                  </a:lnTo>
                  <a:lnTo>
                    <a:pt x="1860" y="2281"/>
                  </a:lnTo>
                  <a:lnTo>
                    <a:pt x="1850" y="2303"/>
                  </a:lnTo>
                  <a:lnTo>
                    <a:pt x="1837" y="2324"/>
                  </a:lnTo>
                  <a:lnTo>
                    <a:pt x="1824" y="2345"/>
                  </a:lnTo>
                  <a:lnTo>
                    <a:pt x="1808" y="2365"/>
                  </a:lnTo>
                  <a:lnTo>
                    <a:pt x="1789" y="2384"/>
                  </a:lnTo>
                  <a:lnTo>
                    <a:pt x="1770" y="2404"/>
                  </a:lnTo>
                  <a:lnTo>
                    <a:pt x="1747" y="2422"/>
                  </a:lnTo>
                  <a:lnTo>
                    <a:pt x="1723" y="2441"/>
                  </a:lnTo>
                  <a:lnTo>
                    <a:pt x="1699" y="2458"/>
                  </a:lnTo>
                  <a:lnTo>
                    <a:pt x="1671" y="2476"/>
                  </a:lnTo>
                  <a:lnTo>
                    <a:pt x="1642" y="2491"/>
                  </a:lnTo>
                  <a:lnTo>
                    <a:pt x="1611" y="2508"/>
                  </a:lnTo>
                  <a:lnTo>
                    <a:pt x="1579" y="2522"/>
                  </a:lnTo>
                  <a:lnTo>
                    <a:pt x="1547" y="2537"/>
                  </a:lnTo>
                  <a:lnTo>
                    <a:pt x="1512" y="2551"/>
                  </a:lnTo>
                  <a:lnTo>
                    <a:pt x="1476" y="2563"/>
                  </a:lnTo>
                  <a:lnTo>
                    <a:pt x="1438" y="2576"/>
                  </a:lnTo>
                  <a:lnTo>
                    <a:pt x="1399" y="2587"/>
                  </a:lnTo>
                  <a:lnTo>
                    <a:pt x="1359" y="2597"/>
                  </a:lnTo>
                  <a:lnTo>
                    <a:pt x="1318" y="2607"/>
                  </a:lnTo>
                  <a:lnTo>
                    <a:pt x="1276" y="2615"/>
                  </a:lnTo>
                  <a:lnTo>
                    <a:pt x="1233" y="2623"/>
                  </a:lnTo>
                  <a:lnTo>
                    <a:pt x="1189" y="2629"/>
                  </a:lnTo>
                  <a:lnTo>
                    <a:pt x="1143" y="2635"/>
                  </a:lnTo>
                  <a:lnTo>
                    <a:pt x="1098" y="2640"/>
                  </a:lnTo>
                  <a:lnTo>
                    <a:pt x="1051" y="2644"/>
                  </a:lnTo>
                  <a:lnTo>
                    <a:pt x="1004" y="2646"/>
                  </a:lnTo>
                  <a:lnTo>
                    <a:pt x="956" y="2647"/>
                  </a:lnTo>
                  <a:lnTo>
                    <a:pt x="908" y="2648"/>
                  </a:lnTo>
                  <a:lnTo>
                    <a:pt x="861" y="2647"/>
                  </a:lnTo>
                  <a:lnTo>
                    <a:pt x="814" y="2645"/>
                  </a:lnTo>
                  <a:lnTo>
                    <a:pt x="768" y="2642"/>
                  </a:lnTo>
                  <a:lnTo>
                    <a:pt x="723" y="2638"/>
                  </a:lnTo>
                  <a:lnTo>
                    <a:pt x="679" y="2632"/>
                  </a:lnTo>
                  <a:lnTo>
                    <a:pt x="636" y="2626"/>
                  </a:lnTo>
                  <a:lnTo>
                    <a:pt x="592" y="2619"/>
                  </a:lnTo>
                  <a:lnTo>
                    <a:pt x="551" y="2611"/>
                  </a:lnTo>
                  <a:lnTo>
                    <a:pt x="511" y="2603"/>
                  </a:lnTo>
                  <a:lnTo>
                    <a:pt x="471" y="2592"/>
                  </a:lnTo>
                  <a:lnTo>
                    <a:pt x="433" y="2582"/>
                  </a:lnTo>
                  <a:lnTo>
                    <a:pt x="396" y="2570"/>
                  </a:lnTo>
                  <a:lnTo>
                    <a:pt x="361" y="2557"/>
                  </a:lnTo>
                  <a:lnTo>
                    <a:pt x="326" y="2545"/>
                  </a:lnTo>
                  <a:lnTo>
                    <a:pt x="294" y="2530"/>
                  </a:lnTo>
                  <a:lnTo>
                    <a:pt x="262" y="2516"/>
                  </a:lnTo>
                  <a:lnTo>
                    <a:pt x="233" y="2501"/>
                  </a:lnTo>
                  <a:lnTo>
                    <a:pt x="205" y="2484"/>
                  </a:lnTo>
                  <a:lnTo>
                    <a:pt x="178" y="2468"/>
                  </a:lnTo>
                  <a:lnTo>
                    <a:pt x="153" y="2450"/>
                  </a:lnTo>
                  <a:lnTo>
                    <a:pt x="131" y="2433"/>
                  </a:lnTo>
                  <a:lnTo>
                    <a:pt x="109" y="2414"/>
                  </a:lnTo>
                  <a:lnTo>
                    <a:pt x="91" y="2394"/>
                  </a:lnTo>
                  <a:lnTo>
                    <a:pt x="73" y="2375"/>
                  </a:lnTo>
                  <a:lnTo>
                    <a:pt x="58" y="2355"/>
                  </a:lnTo>
                  <a:lnTo>
                    <a:pt x="44" y="2335"/>
                  </a:lnTo>
                  <a:lnTo>
                    <a:pt x="34" y="2314"/>
                  </a:lnTo>
                  <a:lnTo>
                    <a:pt x="25" y="2292"/>
                  </a:lnTo>
                  <a:lnTo>
                    <a:pt x="19" y="2271"/>
                  </a:lnTo>
                  <a:lnTo>
                    <a:pt x="15" y="2248"/>
                  </a:lnTo>
                  <a:lnTo>
                    <a:pt x="13" y="2225"/>
                  </a:lnTo>
                  <a:lnTo>
                    <a:pt x="0" y="1238"/>
                  </a:lnTo>
                </a:path>
              </a:pathLst>
            </a:custGeom>
            <a:noFill/>
            <a:ln w="11113">
              <a:solidFill>
                <a:srgbClr val="1F1A17"/>
              </a:solidFill>
              <a:prstDash val="solid"/>
              <a:round/>
              <a:headEnd/>
              <a:tailEnd/>
            </a:ln>
          </p:spPr>
          <p:txBody>
            <a:bodyPr/>
            <a:lstStyle/>
            <a:p>
              <a:endParaRPr lang="en-US"/>
            </a:p>
          </p:txBody>
        </p:sp>
        <p:sp>
          <p:nvSpPr>
            <p:cNvPr id="61784" name="Line 65"/>
            <p:cNvSpPr>
              <a:spLocks noChangeShapeType="1"/>
            </p:cNvSpPr>
            <p:nvPr/>
          </p:nvSpPr>
          <p:spPr bwMode="auto">
            <a:xfrm flipH="1" flipV="1">
              <a:off x="4444" y="1012"/>
              <a:ext cx="1" cy="58"/>
            </a:xfrm>
            <a:prstGeom prst="line">
              <a:avLst/>
            </a:prstGeom>
            <a:noFill/>
            <a:ln w="11113">
              <a:solidFill>
                <a:srgbClr val="1F1A17"/>
              </a:solidFill>
              <a:round/>
              <a:headEnd/>
              <a:tailEnd/>
            </a:ln>
          </p:spPr>
          <p:txBody>
            <a:bodyPr/>
            <a:lstStyle/>
            <a:p>
              <a:endParaRPr lang="en-US"/>
            </a:p>
          </p:txBody>
        </p:sp>
        <p:sp>
          <p:nvSpPr>
            <p:cNvPr id="61785" name="Freeform 66"/>
            <p:cNvSpPr>
              <a:spLocks/>
            </p:cNvSpPr>
            <p:nvPr/>
          </p:nvSpPr>
          <p:spPr bwMode="auto">
            <a:xfrm>
              <a:off x="4423" y="1743"/>
              <a:ext cx="37" cy="57"/>
            </a:xfrm>
            <a:custGeom>
              <a:avLst/>
              <a:gdLst>
                <a:gd name="T0" fmla="*/ 0 w 363"/>
                <a:gd name="T1" fmla="*/ 0 h 566"/>
                <a:gd name="T2" fmla="*/ 0 w 363"/>
                <a:gd name="T3" fmla="*/ 0 h 566"/>
                <a:gd name="T4" fmla="*/ 0 w 363"/>
                <a:gd name="T5" fmla="*/ 0 h 566"/>
                <a:gd name="T6" fmla="*/ 0 w 363"/>
                <a:gd name="T7" fmla="*/ 0 h 566"/>
                <a:gd name="T8" fmla="*/ 0 w 363"/>
                <a:gd name="T9" fmla="*/ 0 h 566"/>
                <a:gd name="T10" fmla="*/ 0 w 363"/>
                <a:gd name="T11" fmla="*/ 0 h 566"/>
                <a:gd name="T12" fmla="*/ 0 w 363"/>
                <a:gd name="T13" fmla="*/ 0 h 566"/>
                <a:gd name="T14" fmla="*/ 0 w 363"/>
                <a:gd name="T15" fmla="*/ 0 h 566"/>
                <a:gd name="T16" fmla="*/ 0 w 363"/>
                <a:gd name="T17" fmla="*/ 0 h 566"/>
                <a:gd name="T18" fmla="*/ 0 w 363"/>
                <a:gd name="T19" fmla="*/ 0 h 566"/>
                <a:gd name="T20" fmla="*/ 0 w 363"/>
                <a:gd name="T21" fmla="*/ 0 h 566"/>
                <a:gd name="T22" fmla="*/ 0 w 363"/>
                <a:gd name="T23" fmla="*/ 0 h 566"/>
                <a:gd name="T24" fmla="*/ 0 w 363"/>
                <a:gd name="T25" fmla="*/ 0 h 566"/>
                <a:gd name="T26" fmla="*/ 0 w 363"/>
                <a:gd name="T27" fmla="*/ 0 h 566"/>
                <a:gd name="T28" fmla="*/ 0 w 363"/>
                <a:gd name="T29" fmla="*/ 0 h 566"/>
                <a:gd name="T30" fmla="*/ 0 w 363"/>
                <a:gd name="T31" fmla="*/ 0 h 566"/>
                <a:gd name="T32" fmla="*/ 0 w 363"/>
                <a:gd name="T33" fmla="*/ 0 h 566"/>
                <a:gd name="T34" fmla="*/ 0 w 363"/>
                <a:gd name="T35" fmla="*/ 0 h 566"/>
                <a:gd name="T36" fmla="*/ 0 w 363"/>
                <a:gd name="T37" fmla="*/ 0 h 566"/>
                <a:gd name="T38" fmla="*/ 0 w 363"/>
                <a:gd name="T39" fmla="*/ 0 h 566"/>
                <a:gd name="T40" fmla="*/ 0 w 363"/>
                <a:gd name="T41" fmla="*/ 0 h 566"/>
                <a:gd name="T42" fmla="*/ 0 w 363"/>
                <a:gd name="T43" fmla="*/ 0 h 566"/>
                <a:gd name="T44" fmla="*/ 0 w 363"/>
                <a:gd name="T45" fmla="*/ 0 h 566"/>
                <a:gd name="T46" fmla="*/ 0 w 363"/>
                <a:gd name="T47" fmla="*/ 0 h 566"/>
                <a:gd name="T48" fmla="*/ 0 w 363"/>
                <a:gd name="T49" fmla="*/ 0 h 566"/>
                <a:gd name="T50" fmla="*/ 0 w 363"/>
                <a:gd name="T51" fmla="*/ 0 h 566"/>
                <a:gd name="T52" fmla="*/ 0 w 363"/>
                <a:gd name="T53" fmla="*/ 0 h 566"/>
                <a:gd name="T54" fmla="*/ 0 w 363"/>
                <a:gd name="T55" fmla="*/ 1 h 566"/>
                <a:gd name="T56" fmla="*/ 0 w 363"/>
                <a:gd name="T57" fmla="*/ 1 h 566"/>
                <a:gd name="T58" fmla="*/ 0 w 363"/>
                <a:gd name="T59" fmla="*/ 1 h 566"/>
                <a:gd name="T60" fmla="*/ 0 w 363"/>
                <a:gd name="T61" fmla="*/ 1 h 566"/>
                <a:gd name="T62" fmla="*/ 0 w 363"/>
                <a:gd name="T63" fmla="*/ 1 h 566"/>
                <a:gd name="T64" fmla="*/ 0 w 363"/>
                <a:gd name="T65" fmla="*/ 1 h 5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566"/>
                <a:gd name="T101" fmla="*/ 363 w 363"/>
                <a:gd name="T102" fmla="*/ 566 h 5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566">
                  <a:moveTo>
                    <a:pt x="0" y="0"/>
                  </a:moveTo>
                  <a:lnTo>
                    <a:pt x="40" y="19"/>
                  </a:lnTo>
                  <a:lnTo>
                    <a:pt x="77" y="37"/>
                  </a:lnTo>
                  <a:lnTo>
                    <a:pt x="113" y="57"/>
                  </a:lnTo>
                  <a:lnTo>
                    <a:pt x="147" y="78"/>
                  </a:lnTo>
                  <a:lnTo>
                    <a:pt x="179" y="100"/>
                  </a:lnTo>
                  <a:lnTo>
                    <a:pt x="208" y="123"/>
                  </a:lnTo>
                  <a:lnTo>
                    <a:pt x="235" y="145"/>
                  </a:lnTo>
                  <a:lnTo>
                    <a:pt x="260" y="170"/>
                  </a:lnTo>
                  <a:lnTo>
                    <a:pt x="271" y="182"/>
                  </a:lnTo>
                  <a:lnTo>
                    <a:pt x="282" y="195"/>
                  </a:lnTo>
                  <a:lnTo>
                    <a:pt x="292" y="207"/>
                  </a:lnTo>
                  <a:lnTo>
                    <a:pt x="301" y="220"/>
                  </a:lnTo>
                  <a:lnTo>
                    <a:pt x="310" y="233"/>
                  </a:lnTo>
                  <a:lnTo>
                    <a:pt x="319" y="246"/>
                  </a:lnTo>
                  <a:lnTo>
                    <a:pt x="326" y="260"/>
                  </a:lnTo>
                  <a:lnTo>
                    <a:pt x="333" y="273"/>
                  </a:lnTo>
                  <a:lnTo>
                    <a:pt x="339" y="287"/>
                  </a:lnTo>
                  <a:lnTo>
                    <a:pt x="344" y="301"/>
                  </a:lnTo>
                  <a:lnTo>
                    <a:pt x="349" y="315"/>
                  </a:lnTo>
                  <a:lnTo>
                    <a:pt x="354" y="329"/>
                  </a:lnTo>
                  <a:lnTo>
                    <a:pt x="357" y="343"/>
                  </a:lnTo>
                  <a:lnTo>
                    <a:pt x="360" y="357"/>
                  </a:lnTo>
                  <a:lnTo>
                    <a:pt x="362" y="372"/>
                  </a:lnTo>
                  <a:lnTo>
                    <a:pt x="363" y="386"/>
                  </a:lnTo>
                  <a:lnTo>
                    <a:pt x="363" y="410"/>
                  </a:lnTo>
                  <a:lnTo>
                    <a:pt x="362" y="433"/>
                  </a:lnTo>
                  <a:lnTo>
                    <a:pt x="358" y="455"/>
                  </a:lnTo>
                  <a:lnTo>
                    <a:pt x="353" y="478"/>
                  </a:lnTo>
                  <a:lnTo>
                    <a:pt x="345" y="501"/>
                  </a:lnTo>
                  <a:lnTo>
                    <a:pt x="337" y="522"/>
                  </a:lnTo>
                  <a:lnTo>
                    <a:pt x="326" y="544"/>
                  </a:lnTo>
                  <a:lnTo>
                    <a:pt x="315" y="566"/>
                  </a:lnTo>
                </a:path>
              </a:pathLst>
            </a:custGeom>
            <a:noFill/>
            <a:ln w="11113">
              <a:solidFill>
                <a:srgbClr val="1F1A17"/>
              </a:solidFill>
              <a:prstDash val="solid"/>
              <a:round/>
              <a:headEnd/>
              <a:tailEnd/>
            </a:ln>
          </p:spPr>
          <p:txBody>
            <a:bodyPr/>
            <a:lstStyle/>
            <a:p>
              <a:endParaRPr lang="en-US"/>
            </a:p>
          </p:txBody>
        </p:sp>
        <p:sp>
          <p:nvSpPr>
            <p:cNvPr id="61786" name="Freeform 67"/>
            <p:cNvSpPr>
              <a:spLocks/>
            </p:cNvSpPr>
            <p:nvPr/>
          </p:nvSpPr>
          <p:spPr bwMode="auto">
            <a:xfrm>
              <a:off x="4226" y="1749"/>
              <a:ext cx="203" cy="95"/>
            </a:xfrm>
            <a:custGeom>
              <a:avLst/>
              <a:gdLst>
                <a:gd name="T0" fmla="*/ 2 w 2035"/>
                <a:gd name="T1" fmla="*/ 1 h 947"/>
                <a:gd name="T2" fmla="*/ 2 w 2035"/>
                <a:gd name="T3" fmla="*/ 1 h 947"/>
                <a:gd name="T4" fmla="*/ 2 w 2035"/>
                <a:gd name="T5" fmla="*/ 1 h 947"/>
                <a:gd name="T6" fmla="*/ 2 w 2035"/>
                <a:gd name="T7" fmla="*/ 1 h 947"/>
                <a:gd name="T8" fmla="*/ 2 w 2035"/>
                <a:gd name="T9" fmla="*/ 1 h 947"/>
                <a:gd name="T10" fmla="*/ 1 w 2035"/>
                <a:gd name="T11" fmla="*/ 1 h 947"/>
                <a:gd name="T12" fmla="*/ 1 w 2035"/>
                <a:gd name="T13" fmla="*/ 1 h 947"/>
                <a:gd name="T14" fmla="*/ 1 w 2035"/>
                <a:gd name="T15" fmla="*/ 1 h 947"/>
                <a:gd name="T16" fmla="*/ 1 w 2035"/>
                <a:gd name="T17" fmla="*/ 1 h 947"/>
                <a:gd name="T18" fmla="*/ 1 w 2035"/>
                <a:gd name="T19" fmla="*/ 1 h 947"/>
                <a:gd name="T20" fmla="*/ 1 w 2035"/>
                <a:gd name="T21" fmla="*/ 1 h 947"/>
                <a:gd name="T22" fmla="*/ 1 w 2035"/>
                <a:gd name="T23" fmla="*/ 1 h 947"/>
                <a:gd name="T24" fmla="*/ 1 w 2035"/>
                <a:gd name="T25" fmla="*/ 1 h 947"/>
                <a:gd name="T26" fmla="*/ 1 w 2035"/>
                <a:gd name="T27" fmla="*/ 1 h 947"/>
                <a:gd name="T28" fmla="*/ 0 w 2035"/>
                <a:gd name="T29" fmla="*/ 1 h 947"/>
                <a:gd name="T30" fmla="*/ 0 w 2035"/>
                <a:gd name="T31" fmla="*/ 1 h 947"/>
                <a:gd name="T32" fmla="*/ 0 w 2035"/>
                <a:gd name="T33" fmla="*/ 1 h 947"/>
                <a:gd name="T34" fmla="*/ 0 w 2035"/>
                <a:gd name="T35" fmla="*/ 1 h 947"/>
                <a:gd name="T36" fmla="*/ 0 w 2035"/>
                <a:gd name="T37" fmla="*/ 1 h 947"/>
                <a:gd name="T38" fmla="*/ 0 w 2035"/>
                <a:gd name="T39" fmla="*/ 1 h 947"/>
                <a:gd name="T40" fmla="*/ 0 w 2035"/>
                <a:gd name="T41" fmla="*/ 1 h 947"/>
                <a:gd name="T42" fmla="*/ 0 w 2035"/>
                <a:gd name="T43" fmla="*/ 1 h 947"/>
                <a:gd name="T44" fmla="*/ 0 w 2035"/>
                <a:gd name="T45" fmla="*/ 1 h 947"/>
                <a:gd name="T46" fmla="*/ 0 w 2035"/>
                <a:gd name="T47" fmla="*/ 1 h 947"/>
                <a:gd name="T48" fmla="*/ 0 w 2035"/>
                <a:gd name="T49" fmla="*/ 0 h 947"/>
                <a:gd name="T50" fmla="*/ 0 w 2035"/>
                <a:gd name="T51" fmla="*/ 0 h 947"/>
                <a:gd name="T52" fmla="*/ 0 w 2035"/>
                <a:gd name="T53" fmla="*/ 0 h 947"/>
                <a:gd name="T54" fmla="*/ 0 w 2035"/>
                <a:gd name="T55" fmla="*/ 0 h 947"/>
                <a:gd name="T56" fmla="*/ 0 w 2035"/>
                <a:gd name="T57" fmla="*/ 0 h 947"/>
                <a:gd name="T58" fmla="*/ 0 w 2035"/>
                <a:gd name="T59" fmla="*/ 0 h 947"/>
                <a:gd name="T60" fmla="*/ 0 w 2035"/>
                <a:gd name="T61" fmla="*/ 0 h 947"/>
                <a:gd name="T62" fmla="*/ 0 w 2035"/>
                <a:gd name="T63" fmla="*/ 0 h 947"/>
                <a:gd name="T64" fmla="*/ 0 w 2035"/>
                <a:gd name="T65" fmla="*/ 0 h 947"/>
                <a:gd name="T66" fmla="*/ 0 w 2035"/>
                <a:gd name="T67" fmla="*/ 0 h 947"/>
                <a:gd name="T68" fmla="*/ 0 w 2035"/>
                <a:gd name="T69" fmla="*/ 0 h 947"/>
                <a:gd name="T70" fmla="*/ 0 w 2035"/>
                <a:gd name="T71" fmla="*/ 0 h 947"/>
                <a:gd name="T72" fmla="*/ 0 w 2035"/>
                <a:gd name="T73" fmla="*/ 0 h 9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35"/>
                <a:gd name="T112" fmla="*/ 0 h 947"/>
                <a:gd name="T113" fmla="*/ 2035 w 2035"/>
                <a:gd name="T114" fmla="*/ 947 h 9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35" h="947">
                  <a:moveTo>
                    <a:pt x="2035" y="731"/>
                  </a:moveTo>
                  <a:lnTo>
                    <a:pt x="1994" y="753"/>
                  </a:lnTo>
                  <a:lnTo>
                    <a:pt x="1953" y="773"/>
                  </a:lnTo>
                  <a:lnTo>
                    <a:pt x="1909" y="793"/>
                  </a:lnTo>
                  <a:lnTo>
                    <a:pt x="1863" y="813"/>
                  </a:lnTo>
                  <a:lnTo>
                    <a:pt x="1816" y="830"/>
                  </a:lnTo>
                  <a:lnTo>
                    <a:pt x="1766" y="847"/>
                  </a:lnTo>
                  <a:lnTo>
                    <a:pt x="1716" y="862"/>
                  </a:lnTo>
                  <a:lnTo>
                    <a:pt x="1663" y="877"/>
                  </a:lnTo>
                  <a:lnTo>
                    <a:pt x="1609" y="890"/>
                  </a:lnTo>
                  <a:lnTo>
                    <a:pt x="1554" y="901"/>
                  </a:lnTo>
                  <a:lnTo>
                    <a:pt x="1498" y="913"/>
                  </a:lnTo>
                  <a:lnTo>
                    <a:pt x="1439" y="921"/>
                  </a:lnTo>
                  <a:lnTo>
                    <a:pt x="1381" y="929"/>
                  </a:lnTo>
                  <a:lnTo>
                    <a:pt x="1321" y="935"/>
                  </a:lnTo>
                  <a:lnTo>
                    <a:pt x="1259" y="940"/>
                  </a:lnTo>
                  <a:lnTo>
                    <a:pt x="1198" y="943"/>
                  </a:lnTo>
                  <a:lnTo>
                    <a:pt x="1137" y="946"/>
                  </a:lnTo>
                  <a:lnTo>
                    <a:pt x="1078" y="947"/>
                  </a:lnTo>
                  <a:lnTo>
                    <a:pt x="1020" y="946"/>
                  </a:lnTo>
                  <a:lnTo>
                    <a:pt x="961" y="942"/>
                  </a:lnTo>
                  <a:lnTo>
                    <a:pt x="905" y="938"/>
                  </a:lnTo>
                  <a:lnTo>
                    <a:pt x="849" y="933"/>
                  </a:lnTo>
                  <a:lnTo>
                    <a:pt x="794" y="927"/>
                  </a:lnTo>
                  <a:lnTo>
                    <a:pt x="740" y="919"/>
                  </a:lnTo>
                  <a:lnTo>
                    <a:pt x="688" y="909"/>
                  </a:lnTo>
                  <a:lnTo>
                    <a:pt x="637" y="899"/>
                  </a:lnTo>
                  <a:lnTo>
                    <a:pt x="587" y="888"/>
                  </a:lnTo>
                  <a:lnTo>
                    <a:pt x="540" y="875"/>
                  </a:lnTo>
                  <a:lnTo>
                    <a:pt x="492" y="861"/>
                  </a:lnTo>
                  <a:lnTo>
                    <a:pt x="448" y="847"/>
                  </a:lnTo>
                  <a:lnTo>
                    <a:pt x="404" y="830"/>
                  </a:lnTo>
                  <a:lnTo>
                    <a:pt x="363" y="814"/>
                  </a:lnTo>
                  <a:lnTo>
                    <a:pt x="323" y="795"/>
                  </a:lnTo>
                  <a:lnTo>
                    <a:pt x="286" y="777"/>
                  </a:lnTo>
                  <a:lnTo>
                    <a:pt x="250" y="756"/>
                  </a:lnTo>
                  <a:lnTo>
                    <a:pt x="216" y="735"/>
                  </a:lnTo>
                  <a:lnTo>
                    <a:pt x="184" y="714"/>
                  </a:lnTo>
                  <a:lnTo>
                    <a:pt x="155" y="691"/>
                  </a:lnTo>
                  <a:lnTo>
                    <a:pt x="127" y="667"/>
                  </a:lnTo>
                  <a:lnTo>
                    <a:pt x="103" y="644"/>
                  </a:lnTo>
                  <a:lnTo>
                    <a:pt x="81" y="619"/>
                  </a:lnTo>
                  <a:lnTo>
                    <a:pt x="62" y="593"/>
                  </a:lnTo>
                  <a:lnTo>
                    <a:pt x="44" y="567"/>
                  </a:lnTo>
                  <a:lnTo>
                    <a:pt x="30" y="541"/>
                  </a:lnTo>
                  <a:lnTo>
                    <a:pt x="17" y="513"/>
                  </a:lnTo>
                  <a:lnTo>
                    <a:pt x="9" y="485"/>
                  </a:lnTo>
                  <a:lnTo>
                    <a:pt x="3" y="456"/>
                  </a:lnTo>
                  <a:lnTo>
                    <a:pt x="0" y="427"/>
                  </a:lnTo>
                  <a:lnTo>
                    <a:pt x="0" y="412"/>
                  </a:lnTo>
                  <a:lnTo>
                    <a:pt x="0" y="396"/>
                  </a:lnTo>
                  <a:lnTo>
                    <a:pt x="1" y="382"/>
                  </a:lnTo>
                  <a:lnTo>
                    <a:pt x="3" y="367"/>
                  </a:lnTo>
                  <a:lnTo>
                    <a:pt x="6" y="352"/>
                  </a:lnTo>
                  <a:lnTo>
                    <a:pt x="10" y="338"/>
                  </a:lnTo>
                  <a:lnTo>
                    <a:pt x="14" y="322"/>
                  </a:lnTo>
                  <a:lnTo>
                    <a:pt x="19" y="308"/>
                  </a:lnTo>
                  <a:lnTo>
                    <a:pt x="25" y="293"/>
                  </a:lnTo>
                  <a:lnTo>
                    <a:pt x="32" y="279"/>
                  </a:lnTo>
                  <a:lnTo>
                    <a:pt x="39" y="265"/>
                  </a:lnTo>
                  <a:lnTo>
                    <a:pt x="47" y="250"/>
                  </a:lnTo>
                  <a:lnTo>
                    <a:pt x="55" y="237"/>
                  </a:lnTo>
                  <a:lnTo>
                    <a:pt x="65" y="222"/>
                  </a:lnTo>
                  <a:lnTo>
                    <a:pt x="75" y="209"/>
                  </a:lnTo>
                  <a:lnTo>
                    <a:pt x="86" y="196"/>
                  </a:lnTo>
                  <a:lnTo>
                    <a:pt x="98" y="182"/>
                  </a:lnTo>
                  <a:lnTo>
                    <a:pt x="110" y="169"/>
                  </a:lnTo>
                  <a:lnTo>
                    <a:pt x="122" y="155"/>
                  </a:lnTo>
                  <a:lnTo>
                    <a:pt x="136" y="142"/>
                  </a:lnTo>
                  <a:lnTo>
                    <a:pt x="164" y="116"/>
                  </a:lnTo>
                  <a:lnTo>
                    <a:pt x="195" y="91"/>
                  </a:lnTo>
                  <a:lnTo>
                    <a:pt x="228" y="68"/>
                  </a:lnTo>
                  <a:lnTo>
                    <a:pt x="264" y="44"/>
                  </a:lnTo>
                  <a:lnTo>
                    <a:pt x="302" y="21"/>
                  </a:lnTo>
                  <a:lnTo>
                    <a:pt x="341" y="0"/>
                  </a:lnTo>
                </a:path>
              </a:pathLst>
            </a:custGeom>
            <a:noFill/>
            <a:ln w="11113">
              <a:solidFill>
                <a:srgbClr val="1F1A17"/>
              </a:solidFill>
              <a:prstDash val="solid"/>
              <a:round/>
              <a:headEnd/>
              <a:tailEnd/>
            </a:ln>
          </p:spPr>
          <p:txBody>
            <a:bodyPr/>
            <a:lstStyle/>
            <a:p>
              <a:endParaRPr lang="en-US"/>
            </a:p>
          </p:txBody>
        </p:sp>
        <p:sp>
          <p:nvSpPr>
            <p:cNvPr id="61787" name="Freeform 68"/>
            <p:cNvSpPr>
              <a:spLocks/>
            </p:cNvSpPr>
            <p:nvPr/>
          </p:nvSpPr>
          <p:spPr bwMode="auto">
            <a:xfrm>
              <a:off x="4436" y="1553"/>
              <a:ext cx="220" cy="92"/>
            </a:xfrm>
            <a:custGeom>
              <a:avLst/>
              <a:gdLst>
                <a:gd name="T0" fmla="*/ 2 w 2205"/>
                <a:gd name="T1" fmla="*/ 0 h 925"/>
                <a:gd name="T2" fmla="*/ 2 w 2205"/>
                <a:gd name="T3" fmla="*/ 0 h 925"/>
                <a:gd name="T4" fmla="*/ 2 w 2205"/>
                <a:gd name="T5" fmla="*/ 0 h 925"/>
                <a:gd name="T6" fmla="*/ 2 w 2205"/>
                <a:gd name="T7" fmla="*/ 0 h 925"/>
                <a:gd name="T8" fmla="*/ 2 w 2205"/>
                <a:gd name="T9" fmla="*/ 0 h 925"/>
                <a:gd name="T10" fmla="*/ 2 w 2205"/>
                <a:gd name="T11" fmla="*/ 0 h 925"/>
                <a:gd name="T12" fmla="*/ 2 w 2205"/>
                <a:gd name="T13" fmla="*/ 0 h 925"/>
                <a:gd name="T14" fmla="*/ 2 w 2205"/>
                <a:gd name="T15" fmla="*/ 0 h 925"/>
                <a:gd name="T16" fmla="*/ 2 w 2205"/>
                <a:gd name="T17" fmla="*/ 0 h 925"/>
                <a:gd name="T18" fmla="*/ 2 w 2205"/>
                <a:gd name="T19" fmla="*/ 0 h 925"/>
                <a:gd name="T20" fmla="*/ 2 w 2205"/>
                <a:gd name="T21" fmla="*/ 0 h 925"/>
                <a:gd name="T22" fmla="*/ 2 w 2205"/>
                <a:gd name="T23" fmla="*/ 0 h 925"/>
                <a:gd name="T24" fmla="*/ 2 w 2205"/>
                <a:gd name="T25" fmla="*/ 0 h 925"/>
                <a:gd name="T26" fmla="*/ 2 w 2205"/>
                <a:gd name="T27" fmla="*/ 0 h 925"/>
                <a:gd name="T28" fmla="*/ 2 w 2205"/>
                <a:gd name="T29" fmla="*/ 0 h 925"/>
                <a:gd name="T30" fmla="*/ 2 w 2205"/>
                <a:gd name="T31" fmla="*/ 1 h 925"/>
                <a:gd name="T32" fmla="*/ 2 w 2205"/>
                <a:gd name="T33" fmla="*/ 1 h 925"/>
                <a:gd name="T34" fmla="*/ 2 w 2205"/>
                <a:gd name="T35" fmla="*/ 1 h 925"/>
                <a:gd name="T36" fmla="*/ 2 w 2205"/>
                <a:gd name="T37" fmla="*/ 1 h 925"/>
                <a:gd name="T38" fmla="*/ 2 w 2205"/>
                <a:gd name="T39" fmla="*/ 1 h 925"/>
                <a:gd name="T40" fmla="*/ 2 w 2205"/>
                <a:gd name="T41" fmla="*/ 1 h 925"/>
                <a:gd name="T42" fmla="*/ 2 w 2205"/>
                <a:gd name="T43" fmla="*/ 1 h 925"/>
                <a:gd name="T44" fmla="*/ 2 w 2205"/>
                <a:gd name="T45" fmla="*/ 1 h 925"/>
                <a:gd name="T46" fmla="*/ 2 w 2205"/>
                <a:gd name="T47" fmla="*/ 1 h 925"/>
                <a:gd name="T48" fmla="*/ 1 w 2205"/>
                <a:gd name="T49" fmla="*/ 1 h 925"/>
                <a:gd name="T50" fmla="*/ 1 w 2205"/>
                <a:gd name="T51" fmla="*/ 1 h 925"/>
                <a:gd name="T52" fmla="*/ 1 w 2205"/>
                <a:gd name="T53" fmla="*/ 1 h 925"/>
                <a:gd name="T54" fmla="*/ 1 w 2205"/>
                <a:gd name="T55" fmla="*/ 1 h 925"/>
                <a:gd name="T56" fmla="*/ 1 w 2205"/>
                <a:gd name="T57" fmla="*/ 1 h 925"/>
                <a:gd name="T58" fmla="*/ 1 w 2205"/>
                <a:gd name="T59" fmla="*/ 1 h 925"/>
                <a:gd name="T60" fmla="*/ 1 w 2205"/>
                <a:gd name="T61" fmla="*/ 1 h 925"/>
                <a:gd name="T62" fmla="*/ 1 w 2205"/>
                <a:gd name="T63" fmla="*/ 1 h 925"/>
                <a:gd name="T64" fmla="*/ 1 w 2205"/>
                <a:gd name="T65" fmla="*/ 1 h 925"/>
                <a:gd name="T66" fmla="*/ 1 w 2205"/>
                <a:gd name="T67" fmla="*/ 1 h 925"/>
                <a:gd name="T68" fmla="*/ 0 w 2205"/>
                <a:gd name="T69" fmla="*/ 1 h 925"/>
                <a:gd name="T70" fmla="*/ 0 w 2205"/>
                <a:gd name="T71" fmla="*/ 1 h 925"/>
                <a:gd name="T72" fmla="*/ 0 w 2205"/>
                <a:gd name="T73" fmla="*/ 1 h 925"/>
                <a:gd name="T74" fmla="*/ 0 w 2205"/>
                <a:gd name="T75" fmla="*/ 1 h 925"/>
                <a:gd name="T76" fmla="*/ 0 w 2205"/>
                <a:gd name="T77" fmla="*/ 1 h 925"/>
                <a:gd name="T78" fmla="*/ 0 w 2205"/>
                <a:gd name="T79" fmla="*/ 1 h 925"/>
                <a:gd name="T80" fmla="*/ 0 w 2205"/>
                <a:gd name="T81" fmla="*/ 1 h 925"/>
                <a:gd name="T82" fmla="*/ 0 w 2205"/>
                <a:gd name="T83" fmla="*/ 1 h 925"/>
                <a:gd name="T84" fmla="*/ 0 w 2205"/>
                <a:gd name="T85" fmla="*/ 1 h 925"/>
                <a:gd name="T86" fmla="*/ 0 w 2205"/>
                <a:gd name="T87" fmla="*/ 0 h 9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05"/>
                <a:gd name="T133" fmla="*/ 0 h 925"/>
                <a:gd name="T134" fmla="*/ 2205 w 2205"/>
                <a:gd name="T135" fmla="*/ 925 h 9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05" h="925">
                  <a:moveTo>
                    <a:pt x="1821" y="0"/>
                  </a:moveTo>
                  <a:lnTo>
                    <a:pt x="1859" y="15"/>
                  </a:lnTo>
                  <a:lnTo>
                    <a:pt x="1896" y="33"/>
                  </a:lnTo>
                  <a:lnTo>
                    <a:pt x="1932" y="51"/>
                  </a:lnTo>
                  <a:lnTo>
                    <a:pt x="1966" y="72"/>
                  </a:lnTo>
                  <a:lnTo>
                    <a:pt x="1999" y="94"/>
                  </a:lnTo>
                  <a:lnTo>
                    <a:pt x="2031" y="117"/>
                  </a:lnTo>
                  <a:lnTo>
                    <a:pt x="2061" y="142"/>
                  </a:lnTo>
                  <a:lnTo>
                    <a:pt x="2087" y="167"/>
                  </a:lnTo>
                  <a:lnTo>
                    <a:pt x="2101" y="180"/>
                  </a:lnTo>
                  <a:lnTo>
                    <a:pt x="2113" y="193"/>
                  </a:lnTo>
                  <a:lnTo>
                    <a:pt x="2124" y="206"/>
                  </a:lnTo>
                  <a:lnTo>
                    <a:pt x="2136" y="219"/>
                  </a:lnTo>
                  <a:lnTo>
                    <a:pt x="2145" y="233"/>
                  </a:lnTo>
                  <a:lnTo>
                    <a:pt x="2155" y="246"/>
                  </a:lnTo>
                  <a:lnTo>
                    <a:pt x="2163" y="261"/>
                  </a:lnTo>
                  <a:lnTo>
                    <a:pt x="2172" y="274"/>
                  </a:lnTo>
                  <a:lnTo>
                    <a:pt x="2179" y="287"/>
                  </a:lnTo>
                  <a:lnTo>
                    <a:pt x="2185" y="302"/>
                  </a:lnTo>
                  <a:lnTo>
                    <a:pt x="2191" y="315"/>
                  </a:lnTo>
                  <a:lnTo>
                    <a:pt x="2195" y="330"/>
                  </a:lnTo>
                  <a:lnTo>
                    <a:pt x="2199" y="343"/>
                  </a:lnTo>
                  <a:lnTo>
                    <a:pt x="2202" y="356"/>
                  </a:lnTo>
                  <a:lnTo>
                    <a:pt x="2204" y="371"/>
                  </a:lnTo>
                  <a:lnTo>
                    <a:pt x="2205" y="384"/>
                  </a:lnTo>
                  <a:lnTo>
                    <a:pt x="2205" y="411"/>
                  </a:lnTo>
                  <a:lnTo>
                    <a:pt x="2200" y="437"/>
                  </a:lnTo>
                  <a:lnTo>
                    <a:pt x="2194" y="464"/>
                  </a:lnTo>
                  <a:lnTo>
                    <a:pt x="2185" y="489"/>
                  </a:lnTo>
                  <a:lnTo>
                    <a:pt x="2174" y="515"/>
                  </a:lnTo>
                  <a:lnTo>
                    <a:pt x="2159" y="540"/>
                  </a:lnTo>
                  <a:lnTo>
                    <a:pt x="2142" y="565"/>
                  </a:lnTo>
                  <a:lnTo>
                    <a:pt x="2123" y="588"/>
                  </a:lnTo>
                  <a:lnTo>
                    <a:pt x="2102" y="612"/>
                  </a:lnTo>
                  <a:lnTo>
                    <a:pt x="2077" y="635"/>
                  </a:lnTo>
                  <a:lnTo>
                    <a:pt x="2051" y="657"/>
                  </a:lnTo>
                  <a:lnTo>
                    <a:pt x="2023" y="679"/>
                  </a:lnTo>
                  <a:lnTo>
                    <a:pt x="1993" y="700"/>
                  </a:lnTo>
                  <a:lnTo>
                    <a:pt x="1960" y="720"/>
                  </a:lnTo>
                  <a:lnTo>
                    <a:pt x="1926" y="740"/>
                  </a:lnTo>
                  <a:lnTo>
                    <a:pt x="1890" y="758"/>
                  </a:lnTo>
                  <a:lnTo>
                    <a:pt x="1852" y="776"/>
                  </a:lnTo>
                  <a:lnTo>
                    <a:pt x="1812" y="793"/>
                  </a:lnTo>
                  <a:lnTo>
                    <a:pt x="1770" y="810"/>
                  </a:lnTo>
                  <a:lnTo>
                    <a:pt x="1728" y="824"/>
                  </a:lnTo>
                  <a:lnTo>
                    <a:pt x="1682" y="839"/>
                  </a:lnTo>
                  <a:lnTo>
                    <a:pt x="1636" y="852"/>
                  </a:lnTo>
                  <a:lnTo>
                    <a:pt x="1589" y="864"/>
                  </a:lnTo>
                  <a:lnTo>
                    <a:pt x="1540" y="876"/>
                  </a:lnTo>
                  <a:lnTo>
                    <a:pt x="1490" y="886"/>
                  </a:lnTo>
                  <a:lnTo>
                    <a:pt x="1439" y="895"/>
                  </a:lnTo>
                  <a:lnTo>
                    <a:pt x="1386" y="904"/>
                  </a:lnTo>
                  <a:lnTo>
                    <a:pt x="1333" y="910"/>
                  </a:lnTo>
                  <a:lnTo>
                    <a:pt x="1278" y="916"/>
                  </a:lnTo>
                  <a:lnTo>
                    <a:pt x="1223" y="920"/>
                  </a:lnTo>
                  <a:lnTo>
                    <a:pt x="1166" y="923"/>
                  </a:lnTo>
                  <a:lnTo>
                    <a:pt x="1110" y="925"/>
                  </a:lnTo>
                  <a:lnTo>
                    <a:pt x="1057" y="925"/>
                  </a:lnTo>
                  <a:lnTo>
                    <a:pt x="1007" y="924"/>
                  </a:lnTo>
                  <a:lnTo>
                    <a:pt x="955" y="922"/>
                  </a:lnTo>
                  <a:lnTo>
                    <a:pt x="906" y="920"/>
                  </a:lnTo>
                  <a:lnTo>
                    <a:pt x="857" y="916"/>
                  </a:lnTo>
                  <a:lnTo>
                    <a:pt x="808" y="911"/>
                  </a:lnTo>
                  <a:lnTo>
                    <a:pt x="761" y="905"/>
                  </a:lnTo>
                  <a:lnTo>
                    <a:pt x="714" y="897"/>
                  </a:lnTo>
                  <a:lnTo>
                    <a:pt x="669" y="890"/>
                  </a:lnTo>
                  <a:lnTo>
                    <a:pt x="623" y="881"/>
                  </a:lnTo>
                  <a:lnTo>
                    <a:pt x="580" y="872"/>
                  </a:lnTo>
                  <a:lnTo>
                    <a:pt x="538" y="861"/>
                  </a:lnTo>
                  <a:lnTo>
                    <a:pt x="496" y="850"/>
                  </a:lnTo>
                  <a:lnTo>
                    <a:pt x="456" y="838"/>
                  </a:lnTo>
                  <a:lnTo>
                    <a:pt x="418" y="824"/>
                  </a:lnTo>
                  <a:lnTo>
                    <a:pt x="380" y="810"/>
                  </a:lnTo>
                  <a:lnTo>
                    <a:pt x="344" y="795"/>
                  </a:lnTo>
                  <a:lnTo>
                    <a:pt x="309" y="780"/>
                  </a:lnTo>
                  <a:lnTo>
                    <a:pt x="276" y="764"/>
                  </a:lnTo>
                  <a:lnTo>
                    <a:pt x="244" y="748"/>
                  </a:lnTo>
                  <a:lnTo>
                    <a:pt x="213" y="730"/>
                  </a:lnTo>
                  <a:lnTo>
                    <a:pt x="185" y="712"/>
                  </a:lnTo>
                  <a:lnTo>
                    <a:pt x="158" y="693"/>
                  </a:lnTo>
                  <a:lnTo>
                    <a:pt x="133" y="675"/>
                  </a:lnTo>
                  <a:lnTo>
                    <a:pt x="109" y="654"/>
                  </a:lnTo>
                  <a:lnTo>
                    <a:pt x="88" y="635"/>
                  </a:lnTo>
                  <a:lnTo>
                    <a:pt x="68" y="613"/>
                  </a:lnTo>
                  <a:lnTo>
                    <a:pt x="51" y="592"/>
                  </a:lnTo>
                  <a:lnTo>
                    <a:pt x="35" y="570"/>
                  </a:lnTo>
                  <a:lnTo>
                    <a:pt x="21" y="548"/>
                  </a:lnTo>
                  <a:lnTo>
                    <a:pt x="10" y="525"/>
                  </a:lnTo>
                  <a:lnTo>
                    <a:pt x="0" y="502"/>
                  </a:lnTo>
                </a:path>
              </a:pathLst>
            </a:custGeom>
            <a:noFill/>
            <a:ln w="11113">
              <a:solidFill>
                <a:srgbClr val="1F1A17"/>
              </a:solidFill>
              <a:prstDash val="solid"/>
              <a:round/>
              <a:headEnd/>
              <a:tailEnd/>
            </a:ln>
          </p:spPr>
          <p:txBody>
            <a:bodyPr/>
            <a:lstStyle/>
            <a:p>
              <a:endParaRPr lang="en-US"/>
            </a:p>
          </p:txBody>
        </p:sp>
        <p:sp>
          <p:nvSpPr>
            <p:cNvPr id="61788" name="Freeform 69"/>
            <p:cNvSpPr>
              <a:spLocks/>
            </p:cNvSpPr>
            <p:nvPr/>
          </p:nvSpPr>
          <p:spPr bwMode="auto">
            <a:xfrm>
              <a:off x="4435" y="1555"/>
              <a:ext cx="38" cy="32"/>
            </a:xfrm>
            <a:custGeom>
              <a:avLst/>
              <a:gdLst>
                <a:gd name="T0" fmla="*/ 0 w 379"/>
                <a:gd name="T1" fmla="*/ 0 h 322"/>
                <a:gd name="T2" fmla="*/ 0 w 379"/>
                <a:gd name="T3" fmla="*/ 0 h 322"/>
                <a:gd name="T4" fmla="*/ 0 w 379"/>
                <a:gd name="T5" fmla="*/ 0 h 322"/>
                <a:gd name="T6" fmla="*/ 0 w 379"/>
                <a:gd name="T7" fmla="*/ 0 h 322"/>
                <a:gd name="T8" fmla="*/ 0 w 379"/>
                <a:gd name="T9" fmla="*/ 0 h 322"/>
                <a:gd name="T10" fmla="*/ 0 w 379"/>
                <a:gd name="T11" fmla="*/ 0 h 322"/>
                <a:gd name="T12" fmla="*/ 0 w 379"/>
                <a:gd name="T13" fmla="*/ 0 h 322"/>
                <a:gd name="T14" fmla="*/ 0 w 379"/>
                <a:gd name="T15" fmla="*/ 0 h 322"/>
                <a:gd name="T16" fmla="*/ 0 w 379"/>
                <a:gd name="T17" fmla="*/ 0 h 322"/>
                <a:gd name="T18" fmla="*/ 0 w 379"/>
                <a:gd name="T19" fmla="*/ 0 h 322"/>
                <a:gd name="T20" fmla="*/ 0 w 379"/>
                <a:gd name="T21" fmla="*/ 0 h 322"/>
                <a:gd name="T22" fmla="*/ 0 w 379"/>
                <a:gd name="T23" fmla="*/ 0 h 322"/>
                <a:gd name="T24" fmla="*/ 0 w 379"/>
                <a:gd name="T25" fmla="*/ 0 h 322"/>
                <a:gd name="T26" fmla="*/ 0 w 379"/>
                <a:gd name="T27" fmla="*/ 0 h 322"/>
                <a:gd name="T28" fmla="*/ 0 w 379"/>
                <a:gd name="T29" fmla="*/ 0 h 322"/>
                <a:gd name="T30" fmla="*/ 0 w 379"/>
                <a:gd name="T31" fmla="*/ 0 h 322"/>
                <a:gd name="T32" fmla="*/ 0 w 379"/>
                <a:gd name="T33" fmla="*/ 0 h 322"/>
                <a:gd name="T34" fmla="*/ 0 w 379"/>
                <a:gd name="T35" fmla="*/ 0 h 322"/>
                <a:gd name="T36" fmla="*/ 0 w 379"/>
                <a:gd name="T37" fmla="*/ 0 h 322"/>
                <a:gd name="T38" fmla="*/ 0 w 379"/>
                <a:gd name="T39" fmla="*/ 0 h 322"/>
                <a:gd name="T40" fmla="*/ 0 w 379"/>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9"/>
                <a:gd name="T64" fmla="*/ 0 h 322"/>
                <a:gd name="T65" fmla="*/ 379 w 379"/>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9" h="322">
                  <a:moveTo>
                    <a:pt x="0" y="322"/>
                  </a:moveTo>
                  <a:lnTo>
                    <a:pt x="3" y="311"/>
                  </a:lnTo>
                  <a:lnTo>
                    <a:pt x="8" y="300"/>
                  </a:lnTo>
                  <a:lnTo>
                    <a:pt x="14" y="289"/>
                  </a:lnTo>
                  <a:lnTo>
                    <a:pt x="20" y="278"/>
                  </a:lnTo>
                  <a:lnTo>
                    <a:pt x="26" y="267"/>
                  </a:lnTo>
                  <a:lnTo>
                    <a:pt x="33" y="256"/>
                  </a:lnTo>
                  <a:lnTo>
                    <a:pt x="41" y="245"/>
                  </a:lnTo>
                  <a:lnTo>
                    <a:pt x="51" y="233"/>
                  </a:lnTo>
                  <a:lnTo>
                    <a:pt x="69" y="212"/>
                  </a:lnTo>
                  <a:lnTo>
                    <a:pt x="91" y="190"/>
                  </a:lnTo>
                  <a:lnTo>
                    <a:pt x="113" y="168"/>
                  </a:lnTo>
                  <a:lnTo>
                    <a:pt x="139" y="147"/>
                  </a:lnTo>
                  <a:lnTo>
                    <a:pt x="165" y="126"/>
                  </a:lnTo>
                  <a:lnTo>
                    <a:pt x="193" y="107"/>
                  </a:lnTo>
                  <a:lnTo>
                    <a:pt x="222" y="86"/>
                  </a:lnTo>
                  <a:lnTo>
                    <a:pt x="252" y="68"/>
                  </a:lnTo>
                  <a:lnTo>
                    <a:pt x="283" y="49"/>
                  </a:lnTo>
                  <a:lnTo>
                    <a:pt x="315" y="31"/>
                  </a:lnTo>
                  <a:lnTo>
                    <a:pt x="347" y="15"/>
                  </a:lnTo>
                  <a:lnTo>
                    <a:pt x="379" y="0"/>
                  </a:lnTo>
                </a:path>
              </a:pathLst>
            </a:custGeom>
            <a:noFill/>
            <a:ln w="11113">
              <a:solidFill>
                <a:srgbClr val="1F1A17"/>
              </a:solidFill>
              <a:prstDash val="solid"/>
              <a:round/>
              <a:headEnd/>
              <a:tailEnd/>
            </a:ln>
          </p:spPr>
          <p:txBody>
            <a:bodyPr/>
            <a:lstStyle/>
            <a:p>
              <a:endParaRPr lang="en-US"/>
            </a:p>
          </p:txBody>
        </p:sp>
        <p:sp>
          <p:nvSpPr>
            <p:cNvPr id="61789" name="Freeform 70"/>
            <p:cNvSpPr>
              <a:spLocks/>
            </p:cNvSpPr>
            <p:nvPr/>
          </p:nvSpPr>
          <p:spPr bwMode="auto">
            <a:xfrm>
              <a:off x="4460" y="1781"/>
              <a:ext cx="0" cy="18"/>
            </a:xfrm>
            <a:custGeom>
              <a:avLst/>
              <a:gdLst>
                <a:gd name="T0" fmla="*/ 0 w 4"/>
                <a:gd name="T1" fmla="*/ 0 h 179"/>
                <a:gd name="T2" fmla="*/ 0 w 4"/>
                <a:gd name="T3" fmla="*/ 0 h 179"/>
                <a:gd name="T4" fmla="*/ 0 w 4"/>
                <a:gd name="T5" fmla="*/ 0 h 179"/>
                <a:gd name="T6" fmla="*/ 0 w 4"/>
                <a:gd name="T7" fmla="*/ 0 h 179"/>
                <a:gd name="T8" fmla="*/ 0 w 4"/>
                <a:gd name="T9" fmla="*/ 0 h 179"/>
                <a:gd name="T10" fmla="*/ 0 w 4"/>
                <a:gd name="T11" fmla="*/ 0 h 179"/>
                <a:gd name="T12" fmla="*/ 0 60000 65536"/>
                <a:gd name="T13" fmla="*/ 0 60000 65536"/>
                <a:gd name="T14" fmla="*/ 0 60000 65536"/>
                <a:gd name="T15" fmla="*/ 0 60000 65536"/>
                <a:gd name="T16" fmla="*/ 0 60000 65536"/>
                <a:gd name="T17" fmla="*/ 0 60000 65536"/>
                <a:gd name="T18" fmla="*/ 0 w 4"/>
                <a:gd name="T19" fmla="*/ 0 h 179"/>
                <a:gd name="T20" fmla="*/ 0 w 4"/>
                <a:gd name="T21" fmla="*/ 179 h 179"/>
              </a:gdLst>
              <a:ahLst/>
              <a:cxnLst>
                <a:cxn ang="T12">
                  <a:pos x="T0" y="T1"/>
                </a:cxn>
                <a:cxn ang="T13">
                  <a:pos x="T2" y="T3"/>
                </a:cxn>
                <a:cxn ang="T14">
                  <a:pos x="T4" y="T5"/>
                </a:cxn>
                <a:cxn ang="T15">
                  <a:pos x="T6" y="T7"/>
                </a:cxn>
                <a:cxn ang="T16">
                  <a:pos x="T8" y="T9"/>
                </a:cxn>
                <a:cxn ang="T17">
                  <a:pos x="T10" y="T11"/>
                </a:cxn>
              </a:cxnLst>
              <a:rect l="T18" t="T19" r="T20" b="T21"/>
              <a:pathLst>
                <a:path w="4" h="179">
                  <a:moveTo>
                    <a:pt x="0" y="0"/>
                  </a:moveTo>
                  <a:lnTo>
                    <a:pt x="4" y="123"/>
                  </a:lnTo>
                  <a:lnTo>
                    <a:pt x="4" y="137"/>
                  </a:lnTo>
                  <a:lnTo>
                    <a:pt x="4" y="152"/>
                  </a:lnTo>
                  <a:lnTo>
                    <a:pt x="3" y="165"/>
                  </a:lnTo>
                  <a:lnTo>
                    <a:pt x="1" y="179"/>
                  </a:lnTo>
                </a:path>
              </a:pathLst>
            </a:custGeom>
            <a:noFill/>
            <a:ln w="11113">
              <a:solidFill>
                <a:srgbClr val="1F1A17"/>
              </a:solidFill>
              <a:prstDash val="solid"/>
              <a:round/>
              <a:headEnd/>
              <a:tailEnd/>
            </a:ln>
          </p:spPr>
          <p:txBody>
            <a:bodyPr/>
            <a:lstStyle/>
            <a:p>
              <a:endParaRPr lang="en-US"/>
            </a:p>
          </p:txBody>
        </p:sp>
        <p:sp>
          <p:nvSpPr>
            <p:cNvPr id="61790" name="Freeform 71"/>
            <p:cNvSpPr>
              <a:spLocks/>
            </p:cNvSpPr>
            <p:nvPr/>
          </p:nvSpPr>
          <p:spPr bwMode="auto">
            <a:xfrm>
              <a:off x="4226" y="1793"/>
              <a:ext cx="204" cy="62"/>
            </a:xfrm>
            <a:custGeom>
              <a:avLst/>
              <a:gdLst>
                <a:gd name="T0" fmla="*/ 2 w 2044"/>
                <a:gd name="T1" fmla="*/ 0 h 630"/>
                <a:gd name="T2" fmla="*/ 2 w 2044"/>
                <a:gd name="T3" fmla="*/ 0 h 630"/>
                <a:gd name="T4" fmla="*/ 2 w 2044"/>
                <a:gd name="T5" fmla="*/ 0 h 630"/>
                <a:gd name="T6" fmla="*/ 2 w 2044"/>
                <a:gd name="T7" fmla="*/ 0 h 630"/>
                <a:gd name="T8" fmla="*/ 2 w 2044"/>
                <a:gd name="T9" fmla="*/ 0 h 630"/>
                <a:gd name="T10" fmla="*/ 2 w 2044"/>
                <a:gd name="T11" fmla="*/ 0 h 630"/>
                <a:gd name="T12" fmla="*/ 2 w 2044"/>
                <a:gd name="T13" fmla="*/ 0 h 630"/>
                <a:gd name="T14" fmla="*/ 2 w 2044"/>
                <a:gd name="T15" fmla="*/ 0 h 630"/>
                <a:gd name="T16" fmla="*/ 2 w 2044"/>
                <a:gd name="T17" fmla="*/ 0 h 630"/>
                <a:gd name="T18" fmla="*/ 2 w 2044"/>
                <a:gd name="T19" fmla="*/ 1 h 630"/>
                <a:gd name="T20" fmla="*/ 2 w 2044"/>
                <a:gd name="T21" fmla="*/ 1 h 630"/>
                <a:gd name="T22" fmla="*/ 1 w 2044"/>
                <a:gd name="T23" fmla="*/ 1 h 630"/>
                <a:gd name="T24" fmla="*/ 1 w 2044"/>
                <a:gd name="T25" fmla="*/ 1 h 630"/>
                <a:gd name="T26" fmla="*/ 1 w 2044"/>
                <a:gd name="T27" fmla="*/ 1 h 630"/>
                <a:gd name="T28" fmla="*/ 1 w 2044"/>
                <a:gd name="T29" fmla="*/ 1 h 630"/>
                <a:gd name="T30" fmla="*/ 1 w 2044"/>
                <a:gd name="T31" fmla="*/ 1 h 630"/>
                <a:gd name="T32" fmla="*/ 1 w 2044"/>
                <a:gd name="T33" fmla="*/ 1 h 630"/>
                <a:gd name="T34" fmla="*/ 1 w 2044"/>
                <a:gd name="T35" fmla="*/ 1 h 630"/>
                <a:gd name="T36" fmla="*/ 1 w 2044"/>
                <a:gd name="T37" fmla="*/ 1 h 630"/>
                <a:gd name="T38" fmla="*/ 1 w 2044"/>
                <a:gd name="T39" fmla="*/ 1 h 630"/>
                <a:gd name="T40" fmla="*/ 1 w 2044"/>
                <a:gd name="T41" fmla="*/ 1 h 630"/>
                <a:gd name="T42" fmla="*/ 1 w 2044"/>
                <a:gd name="T43" fmla="*/ 1 h 630"/>
                <a:gd name="T44" fmla="*/ 1 w 2044"/>
                <a:gd name="T45" fmla="*/ 1 h 630"/>
                <a:gd name="T46" fmla="*/ 1 w 2044"/>
                <a:gd name="T47" fmla="*/ 1 h 630"/>
                <a:gd name="T48" fmla="*/ 1 w 2044"/>
                <a:gd name="T49" fmla="*/ 1 h 630"/>
                <a:gd name="T50" fmla="*/ 1 w 2044"/>
                <a:gd name="T51" fmla="*/ 1 h 630"/>
                <a:gd name="T52" fmla="*/ 1 w 2044"/>
                <a:gd name="T53" fmla="*/ 1 h 630"/>
                <a:gd name="T54" fmla="*/ 1 w 2044"/>
                <a:gd name="T55" fmla="*/ 1 h 630"/>
                <a:gd name="T56" fmla="*/ 0 w 2044"/>
                <a:gd name="T57" fmla="*/ 0 h 630"/>
                <a:gd name="T58" fmla="*/ 0 w 2044"/>
                <a:gd name="T59" fmla="*/ 0 h 630"/>
                <a:gd name="T60" fmla="*/ 0 w 2044"/>
                <a:gd name="T61" fmla="*/ 0 h 630"/>
                <a:gd name="T62" fmla="*/ 0 w 2044"/>
                <a:gd name="T63" fmla="*/ 0 h 630"/>
                <a:gd name="T64" fmla="*/ 0 w 2044"/>
                <a:gd name="T65" fmla="*/ 0 h 630"/>
                <a:gd name="T66" fmla="*/ 0 w 2044"/>
                <a:gd name="T67" fmla="*/ 0 h 630"/>
                <a:gd name="T68" fmla="*/ 0 w 2044"/>
                <a:gd name="T69" fmla="*/ 0 h 630"/>
                <a:gd name="T70" fmla="*/ 0 w 2044"/>
                <a:gd name="T71" fmla="*/ 0 h 630"/>
                <a:gd name="T72" fmla="*/ 0 w 2044"/>
                <a:gd name="T73" fmla="*/ 0 h 630"/>
                <a:gd name="T74" fmla="*/ 0 w 2044"/>
                <a:gd name="T75" fmla="*/ 0 h 630"/>
                <a:gd name="T76" fmla="*/ 0 w 2044"/>
                <a:gd name="T77" fmla="*/ 0 h 630"/>
                <a:gd name="T78" fmla="*/ 0 w 2044"/>
                <a:gd name="T79" fmla="*/ 0 h 630"/>
                <a:gd name="T80" fmla="*/ 0 w 2044"/>
                <a:gd name="T81" fmla="*/ 0 h 630"/>
                <a:gd name="T82" fmla="*/ 0 w 2044"/>
                <a:gd name="T83" fmla="*/ 0 h 630"/>
                <a:gd name="T84" fmla="*/ 0 w 2044"/>
                <a:gd name="T85" fmla="*/ 0 h 630"/>
                <a:gd name="T86" fmla="*/ 0 w 2044"/>
                <a:gd name="T87" fmla="*/ 0 h 630"/>
                <a:gd name="T88" fmla="*/ 0 w 2044"/>
                <a:gd name="T89" fmla="*/ 0 h 630"/>
                <a:gd name="T90" fmla="*/ 0 w 2044"/>
                <a:gd name="T91" fmla="*/ 0 h 630"/>
                <a:gd name="T92" fmla="*/ 0 w 2044"/>
                <a:gd name="T93" fmla="*/ 0 h 630"/>
                <a:gd name="T94" fmla="*/ 0 w 2044"/>
                <a:gd name="T95" fmla="*/ 0 h 630"/>
                <a:gd name="T96" fmla="*/ 0 w 2044"/>
                <a:gd name="T97" fmla="*/ 0 h 630"/>
                <a:gd name="T98" fmla="*/ 0 w 2044"/>
                <a:gd name="T99" fmla="*/ 0 h 6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44"/>
                <a:gd name="T151" fmla="*/ 0 h 630"/>
                <a:gd name="T152" fmla="*/ 2044 w 2044"/>
                <a:gd name="T153" fmla="*/ 630 h 63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44" h="630">
                  <a:moveTo>
                    <a:pt x="2044" y="416"/>
                  </a:moveTo>
                  <a:lnTo>
                    <a:pt x="2004" y="437"/>
                  </a:lnTo>
                  <a:lnTo>
                    <a:pt x="1963" y="458"/>
                  </a:lnTo>
                  <a:lnTo>
                    <a:pt x="1918" y="477"/>
                  </a:lnTo>
                  <a:lnTo>
                    <a:pt x="1872" y="496"/>
                  </a:lnTo>
                  <a:lnTo>
                    <a:pt x="1825" y="515"/>
                  </a:lnTo>
                  <a:lnTo>
                    <a:pt x="1775" y="531"/>
                  </a:lnTo>
                  <a:lnTo>
                    <a:pt x="1725" y="546"/>
                  </a:lnTo>
                  <a:lnTo>
                    <a:pt x="1673" y="561"/>
                  </a:lnTo>
                  <a:lnTo>
                    <a:pt x="1618" y="573"/>
                  </a:lnTo>
                  <a:lnTo>
                    <a:pt x="1564" y="586"/>
                  </a:lnTo>
                  <a:lnTo>
                    <a:pt x="1507" y="596"/>
                  </a:lnTo>
                  <a:lnTo>
                    <a:pt x="1448" y="605"/>
                  </a:lnTo>
                  <a:lnTo>
                    <a:pt x="1390" y="613"/>
                  </a:lnTo>
                  <a:lnTo>
                    <a:pt x="1330" y="620"/>
                  </a:lnTo>
                  <a:lnTo>
                    <a:pt x="1269" y="625"/>
                  </a:lnTo>
                  <a:lnTo>
                    <a:pt x="1207" y="628"/>
                  </a:lnTo>
                  <a:lnTo>
                    <a:pt x="1147" y="630"/>
                  </a:lnTo>
                  <a:lnTo>
                    <a:pt x="1088" y="630"/>
                  </a:lnTo>
                  <a:lnTo>
                    <a:pt x="1029" y="629"/>
                  </a:lnTo>
                  <a:lnTo>
                    <a:pt x="970" y="627"/>
                  </a:lnTo>
                  <a:lnTo>
                    <a:pt x="914" y="623"/>
                  </a:lnTo>
                  <a:lnTo>
                    <a:pt x="858" y="618"/>
                  </a:lnTo>
                  <a:lnTo>
                    <a:pt x="803" y="611"/>
                  </a:lnTo>
                  <a:lnTo>
                    <a:pt x="749" y="603"/>
                  </a:lnTo>
                  <a:lnTo>
                    <a:pt x="697" y="594"/>
                  </a:lnTo>
                  <a:lnTo>
                    <a:pt x="647" y="584"/>
                  </a:lnTo>
                  <a:lnTo>
                    <a:pt x="596" y="572"/>
                  </a:lnTo>
                  <a:lnTo>
                    <a:pt x="549" y="559"/>
                  </a:lnTo>
                  <a:lnTo>
                    <a:pt x="502" y="545"/>
                  </a:lnTo>
                  <a:lnTo>
                    <a:pt x="456" y="530"/>
                  </a:lnTo>
                  <a:lnTo>
                    <a:pt x="413" y="515"/>
                  </a:lnTo>
                  <a:lnTo>
                    <a:pt x="372" y="497"/>
                  </a:lnTo>
                  <a:lnTo>
                    <a:pt x="332" y="480"/>
                  </a:lnTo>
                  <a:lnTo>
                    <a:pt x="295" y="460"/>
                  </a:lnTo>
                  <a:lnTo>
                    <a:pt x="259" y="440"/>
                  </a:lnTo>
                  <a:lnTo>
                    <a:pt x="225" y="420"/>
                  </a:lnTo>
                  <a:lnTo>
                    <a:pt x="193" y="398"/>
                  </a:lnTo>
                  <a:lnTo>
                    <a:pt x="164" y="375"/>
                  </a:lnTo>
                  <a:lnTo>
                    <a:pt x="137" y="352"/>
                  </a:lnTo>
                  <a:lnTo>
                    <a:pt x="112" y="328"/>
                  </a:lnTo>
                  <a:lnTo>
                    <a:pt x="90" y="302"/>
                  </a:lnTo>
                  <a:lnTo>
                    <a:pt x="70" y="278"/>
                  </a:lnTo>
                  <a:lnTo>
                    <a:pt x="53" y="251"/>
                  </a:lnTo>
                  <a:lnTo>
                    <a:pt x="39" y="224"/>
                  </a:lnTo>
                  <a:lnTo>
                    <a:pt x="27" y="196"/>
                  </a:lnTo>
                  <a:lnTo>
                    <a:pt x="18" y="168"/>
                  </a:lnTo>
                  <a:lnTo>
                    <a:pt x="12" y="140"/>
                  </a:lnTo>
                  <a:lnTo>
                    <a:pt x="9" y="111"/>
                  </a:lnTo>
                  <a:lnTo>
                    <a:pt x="0" y="0"/>
                  </a:lnTo>
                </a:path>
              </a:pathLst>
            </a:custGeom>
            <a:noFill/>
            <a:ln w="11113">
              <a:solidFill>
                <a:srgbClr val="1F1A17"/>
              </a:solidFill>
              <a:prstDash val="solid"/>
              <a:round/>
              <a:headEnd/>
              <a:tailEnd/>
            </a:ln>
          </p:spPr>
          <p:txBody>
            <a:bodyPr/>
            <a:lstStyle/>
            <a:p>
              <a:endParaRPr lang="en-US"/>
            </a:p>
          </p:txBody>
        </p:sp>
        <p:sp>
          <p:nvSpPr>
            <p:cNvPr id="61791" name="Freeform 72"/>
            <p:cNvSpPr>
              <a:spLocks/>
            </p:cNvSpPr>
            <p:nvPr/>
          </p:nvSpPr>
          <p:spPr bwMode="auto">
            <a:xfrm>
              <a:off x="4436" y="1590"/>
              <a:ext cx="220" cy="66"/>
            </a:xfrm>
            <a:custGeom>
              <a:avLst/>
              <a:gdLst>
                <a:gd name="T0" fmla="*/ 2 w 2209"/>
                <a:gd name="T1" fmla="*/ 0 h 654"/>
                <a:gd name="T2" fmla="*/ 2 w 2209"/>
                <a:gd name="T3" fmla="*/ 0 h 654"/>
                <a:gd name="T4" fmla="*/ 2 w 2209"/>
                <a:gd name="T5" fmla="*/ 0 h 654"/>
                <a:gd name="T6" fmla="*/ 2 w 2209"/>
                <a:gd name="T7" fmla="*/ 0 h 654"/>
                <a:gd name="T8" fmla="*/ 2 w 2209"/>
                <a:gd name="T9" fmla="*/ 0 h 654"/>
                <a:gd name="T10" fmla="*/ 2 w 2209"/>
                <a:gd name="T11" fmla="*/ 0 h 654"/>
                <a:gd name="T12" fmla="*/ 2 w 2209"/>
                <a:gd name="T13" fmla="*/ 0 h 654"/>
                <a:gd name="T14" fmla="*/ 2 w 2209"/>
                <a:gd name="T15" fmla="*/ 1 h 654"/>
                <a:gd name="T16" fmla="*/ 2 w 2209"/>
                <a:gd name="T17" fmla="*/ 1 h 654"/>
                <a:gd name="T18" fmla="*/ 2 w 2209"/>
                <a:gd name="T19" fmla="*/ 1 h 654"/>
                <a:gd name="T20" fmla="*/ 2 w 2209"/>
                <a:gd name="T21" fmla="*/ 1 h 654"/>
                <a:gd name="T22" fmla="*/ 2 w 2209"/>
                <a:gd name="T23" fmla="*/ 1 h 654"/>
                <a:gd name="T24" fmla="*/ 1 w 2209"/>
                <a:gd name="T25" fmla="*/ 1 h 654"/>
                <a:gd name="T26" fmla="*/ 1 w 2209"/>
                <a:gd name="T27" fmla="*/ 1 h 654"/>
                <a:gd name="T28" fmla="*/ 1 w 2209"/>
                <a:gd name="T29" fmla="*/ 1 h 654"/>
                <a:gd name="T30" fmla="*/ 1 w 2209"/>
                <a:gd name="T31" fmla="*/ 1 h 654"/>
                <a:gd name="T32" fmla="*/ 1 w 2209"/>
                <a:gd name="T33" fmla="*/ 1 h 654"/>
                <a:gd name="T34" fmla="*/ 1 w 2209"/>
                <a:gd name="T35" fmla="*/ 1 h 654"/>
                <a:gd name="T36" fmla="*/ 1 w 2209"/>
                <a:gd name="T37" fmla="*/ 1 h 654"/>
                <a:gd name="T38" fmla="*/ 1 w 2209"/>
                <a:gd name="T39" fmla="*/ 1 h 654"/>
                <a:gd name="T40" fmla="*/ 1 w 2209"/>
                <a:gd name="T41" fmla="*/ 1 h 654"/>
                <a:gd name="T42" fmla="*/ 1 w 2209"/>
                <a:gd name="T43" fmla="*/ 1 h 654"/>
                <a:gd name="T44" fmla="*/ 0 w 2209"/>
                <a:gd name="T45" fmla="*/ 1 h 654"/>
                <a:gd name="T46" fmla="*/ 0 w 2209"/>
                <a:gd name="T47" fmla="*/ 1 h 654"/>
                <a:gd name="T48" fmla="*/ 0 w 2209"/>
                <a:gd name="T49" fmla="*/ 1 h 654"/>
                <a:gd name="T50" fmla="*/ 0 w 2209"/>
                <a:gd name="T51" fmla="*/ 1 h 654"/>
                <a:gd name="T52" fmla="*/ 0 w 2209"/>
                <a:gd name="T53" fmla="*/ 1 h 654"/>
                <a:gd name="T54" fmla="*/ 0 w 2209"/>
                <a:gd name="T55" fmla="*/ 0 h 654"/>
                <a:gd name="T56" fmla="*/ 0 w 2209"/>
                <a:gd name="T57" fmla="*/ 0 h 654"/>
                <a:gd name="T58" fmla="*/ 0 w 2209"/>
                <a:gd name="T59" fmla="*/ 0 h 654"/>
                <a:gd name="T60" fmla="*/ 0 w 2209"/>
                <a:gd name="T61" fmla="*/ 0 h 654"/>
                <a:gd name="T62" fmla="*/ 0 w 2209"/>
                <a:gd name="T63" fmla="*/ 0 h 654"/>
                <a:gd name="T64" fmla="*/ 0 w 2209"/>
                <a:gd name="T65" fmla="*/ 0 h 6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9"/>
                <a:gd name="T100" fmla="*/ 0 h 654"/>
                <a:gd name="T101" fmla="*/ 2209 w 2209"/>
                <a:gd name="T102" fmla="*/ 654 h 6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9" h="654">
                  <a:moveTo>
                    <a:pt x="2208" y="0"/>
                  </a:moveTo>
                  <a:lnTo>
                    <a:pt x="2209" y="112"/>
                  </a:lnTo>
                  <a:lnTo>
                    <a:pt x="2209" y="139"/>
                  </a:lnTo>
                  <a:lnTo>
                    <a:pt x="2205" y="166"/>
                  </a:lnTo>
                  <a:lnTo>
                    <a:pt x="2198" y="193"/>
                  </a:lnTo>
                  <a:lnTo>
                    <a:pt x="2189" y="218"/>
                  </a:lnTo>
                  <a:lnTo>
                    <a:pt x="2178" y="243"/>
                  </a:lnTo>
                  <a:lnTo>
                    <a:pt x="2163" y="269"/>
                  </a:lnTo>
                  <a:lnTo>
                    <a:pt x="2146" y="293"/>
                  </a:lnTo>
                  <a:lnTo>
                    <a:pt x="2127" y="317"/>
                  </a:lnTo>
                  <a:lnTo>
                    <a:pt x="2105" y="341"/>
                  </a:lnTo>
                  <a:lnTo>
                    <a:pt x="2081" y="364"/>
                  </a:lnTo>
                  <a:lnTo>
                    <a:pt x="2056" y="385"/>
                  </a:lnTo>
                  <a:lnTo>
                    <a:pt x="2027" y="407"/>
                  </a:lnTo>
                  <a:lnTo>
                    <a:pt x="1997" y="429"/>
                  </a:lnTo>
                  <a:lnTo>
                    <a:pt x="1964" y="449"/>
                  </a:lnTo>
                  <a:lnTo>
                    <a:pt x="1930" y="468"/>
                  </a:lnTo>
                  <a:lnTo>
                    <a:pt x="1894" y="487"/>
                  </a:lnTo>
                  <a:lnTo>
                    <a:pt x="1855" y="505"/>
                  </a:lnTo>
                  <a:lnTo>
                    <a:pt x="1816" y="522"/>
                  </a:lnTo>
                  <a:lnTo>
                    <a:pt x="1774" y="538"/>
                  </a:lnTo>
                  <a:lnTo>
                    <a:pt x="1731" y="553"/>
                  </a:lnTo>
                  <a:lnTo>
                    <a:pt x="1686" y="568"/>
                  </a:lnTo>
                  <a:lnTo>
                    <a:pt x="1640" y="581"/>
                  </a:lnTo>
                  <a:lnTo>
                    <a:pt x="1593" y="593"/>
                  </a:lnTo>
                  <a:lnTo>
                    <a:pt x="1543" y="605"/>
                  </a:lnTo>
                  <a:lnTo>
                    <a:pt x="1494" y="615"/>
                  </a:lnTo>
                  <a:lnTo>
                    <a:pt x="1443" y="624"/>
                  </a:lnTo>
                  <a:lnTo>
                    <a:pt x="1390" y="633"/>
                  </a:lnTo>
                  <a:lnTo>
                    <a:pt x="1337" y="639"/>
                  </a:lnTo>
                  <a:lnTo>
                    <a:pt x="1282" y="645"/>
                  </a:lnTo>
                  <a:lnTo>
                    <a:pt x="1227" y="649"/>
                  </a:lnTo>
                  <a:lnTo>
                    <a:pt x="1170" y="652"/>
                  </a:lnTo>
                  <a:lnTo>
                    <a:pt x="1114" y="653"/>
                  </a:lnTo>
                  <a:lnTo>
                    <a:pt x="1060" y="654"/>
                  </a:lnTo>
                  <a:lnTo>
                    <a:pt x="1009" y="653"/>
                  </a:lnTo>
                  <a:lnTo>
                    <a:pt x="957" y="651"/>
                  </a:lnTo>
                  <a:lnTo>
                    <a:pt x="907" y="648"/>
                  </a:lnTo>
                  <a:lnTo>
                    <a:pt x="857" y="644"/>
                  </a:lnTo>
                  <a:lnTo>
                    <a:pt x="807" y="639"/>
                  </a:lnTo>
                  <a:lnTo>
                    <a:pt x="759" y="633"/>
                  </a:lnTo>
                  <a:lnTo>
                    <a:pt x="712" y="625"/>
                  </a:lnTo>
                  <a:lnTo>
                    <a:pt x="665" y="617"/>
                  </a:lnTo>
                  <a:lnTo>
                    <a:pt x="620" y="608"/>
                  </a:lnTo>
                  <a:lnTo>
                    <a:pt x="576" y="599"/>
                  </a:lnTo>
                  <a:lnTo>
                    <a:pt x="533" y="587"/>
                  </a:lnTo>
                  <a:lnTo>
                    <a:pt x="492" y="576"/>
                  </a:lnTo>
                  <a:lnTo>
                    <a:pt x="451" y="563"/>
                  </a:lnTo>
                  <a:lnTo>
                    <a:pt x="412" y="549"/>
                  </a:lnTo>
                  <a:lnTo>
                    <a:pt x="373" y="535"/>
                  </a:lnTo>
                  <a:lnTo>
                    <a:pt x="338" y="520"/>
                  </a:lnTo>
                  <a:lnTo>
                    <a:pt x="303" y="504"/>
                  </a:lnTo>
                  <a:lnTo>
                    <a:pt x="269" y="487"/>
                  </a:lnTo>
                  <a:lnTo>
                    <a:pt x="237" y="471"/>
                  </a:lnTo>
                  <a:lnTo>
                    <a:pt x="207" y="452"/>
                  </a:lnTo>
                  <a:lnTo>
                    <a:pt x="178" y="434"/>
                  </a:lnTo>
                  <a:lnTo>
                    <a:pt x="151" y="415"/>
                  </a:lnTo>
                  <a:lnTo>
                    <a:pt x="127" y="395"/>
                  </a:lnTo>
                  <a:lnTo>
                    <a:pt x="104" y="375"/>
                  </a:lnTo>
                  <a:lnTo>
                    <a:pt x="83" y="353"/>
                  </a:lnTo>
                  <a:lnTo>
                    <a:pt x="64" y="332"/>
                  </a:lnTo>
                  <a:lnTo>
                    <a:pt x="47" y="310"/>
                  </a:lnTo>
                  <a:lnTo>
                    <a:pt x="32" y="287"/>
                  </a:lnTo>
                  <a:lnTo>
                    <a:pt x="19" y="265"/>
                  </a:lnTo>
                  <a:lnTo>
                    <a:pt x="9" y="242"/>
                  </a:lnTo>
                  <a:lnTo>
                    <a:pt x="0" y="217"/>
                  </a:lnTo>
                </a:path>
              </a:pathLst>
            </a:custGeom>
            <a:noFill/>
            <a:ln w="11113">
              <a:solidFill>
                <a:srgbClr val="1F1A17"/>
              </a:solidFill>
              <a:prstDash val="solid"/>
              <a:round/>
              <a:headEnd/>
              <a:tailEnd/>
            </a:ln>
          </p:spPr>
          <p:txBody>
            <a:bodyPr/>
            <a:lstStyle/>
            <a:p>
              <a:endParaRPr lang="en-US"/>
            </a:p>
          </p:txBody>
        </p:sp>
        <p:sp>
          <p:nvSpPr>
            <p:cNvPr id="61792" name="Freeform 73"/>
            <p:cNvSpPr>
              <a:spLocks/>
            </p:cNvSpPr>
            <p:nvPr/>
          </p:nvSpPr>
          <p:spPr bwMode="auto">
            <a:xfrm>
              <a:off x="4430" y="1797"/>
              <a:ext cx="95" cy="50"/>
            </a:xfrm>
            <a:custGeom>
              <a:avLst/>
              <a:gdLst>
                <a:gd name="T0" fmla="*/ 0 w 953"/>
                <a:gd name="T1" fmla="*/ 0 h 498"/>
                <a:gd name="T2" fmla="*/ 1 w 953"/>
                <a:gd name="T3" fmla="*/ 0 h 498"/>
                <a:gd name="T4" fmla="*/ 1 w 953"/>
                <a:gd name="T5" fmla="*/ 0 h 498"/>
                <a:gd name="T6" fmla="*/ 1 w 953"/>
                <a:gd name="T7" fmla="*/ 0 h 498"/>
                <a:gd name="T8" fmla="*/ 1 w 953"/>
                <a:gd name="T9" fmla="*/ 0 h 498"/>
                <a:gd name="T10" fmla="*/ 1 w 953"/>
                <a:gd name="T11" fmla="*/ 0 h 498"/>
                <a:gd name="T12" fmla="*/ 1 w 953"/>
                <a:gd name="T13" fmla="*/ 0 h 498"/>
                <a:gd name="T14" fmla="*/ 1 w 953"/>
                <a:gd name="T15" fmla="*/ 0 h 498"/>
                <a:gd name="T16" fmla="*/ 1 w 953"/>
                <a:gd name="T17" fmla="*/ 0 h 498"/>
                <a:gd name="T18" fmla="*/ 1 w 953"/>
                <a:gd name="T19" fmla="*/ 0 h 498"/>
                <a:gd name="T20" fmla="*/ 1 w 953"/>
                <a:gd name="T21" fmla="*/ 0 h 498"/>
                <a:gd name="T22" fmla="*/ 1 w 953"/>
                <a:gd name="T23" fmla="*/ 0 h 498"/>
                <a:gd name="T24" fmla="*/ 1 w 953"/>
                <a:gd name="T25" fmla="*/ 0 h 498"/>
                <a:gd name="T26" fmla="*/ 1 w 953"/>
                <a:gd name="T27" fmla="*/ 0 h 498"/>
                <a:gd name="T28" fmla="*/ 1 w 953"/>
                <a:gd name="T29" fmla="*/ 0 h 498"/>
                <a:gd name="T30" fmla="*/ 1 w 953"/>
                <a:gd name="T31" fmla="*/ 0 h 498"/>
                <a:gd name="T32" fmla="*/ 1 w 953"/>
                <a:gd name="T33" fmla="*/ 0 h 498"/>
                <a:gd name="T34" fmla="*/ 1 w 953"/>
                <a:gd name="T35" fmla="*/ 1 h 498"/>
                <a:gd name="T36" fmla="*/ 1 w 953"/>
                <a:gd name="T37" fmla="*/ 1 h 498"/>
                <a:gd name="T38" fmla="*/ 1 w 953"/>
                <a:gd name="T39" fmla="*/ 1 h 498"/>
                <a:gd name="T40" fmla="*/ 0 w 953"/>
                <a:gd name="T41" fmla="*/ 1 h 498"/>
                <a:gd name="T42" fmla="*/ 0 w 953"/>
                <a:gd name="T43" fmla="*/ 1 h 498"/>
                <a:gd name="T44" fmla="*/ 0 w 953"/>
                <a:gd name="T45" fmla="*/ 1 h 498"/>
                <a:gd name="T46" fmla="*/ 0 w 953"/>
                <a:gd name="T47" fmla="*/ 1 h 498"/>
                <a:gd name="T48" fmla="*/ 0 w 953"/>
                <a:gd name="T49" fmla="*/ 1 h 498"/>
                <a:gd name="T50" fmla="*/ 0 w 953"/>
                <a:gd name="T51" fmla="*/ 1 h 498"/>
                <a:gd name="T52" fmla="*/ 0 w 953"/>
                <a:gd name="T53" fmla="*/ 0 h 498"/>
                <a:gd name="T54" fmla="*/ 0 w 953"/>
                <a:gd name="T55" fmla="*/ 0 h 498"/>
                <a:gd name="T56" fmla="*/ 0 w 953"/>
                <a:gd name="T57" fmla="*/ 0 h 498"/>
                <a:gd name="T58" fmla="*/ 0 w 953"/>
                <a:gd name="T59" fmla="*/ 0 h 498"/>
                <a:gd name="T60" fmla="*/ 0 w 953"/>
                <a:gd name="T61" fmla="*/ 0 h 498"/>
                <a:gd name="T62" fmla="*/ 0 w 953"/>
                <a:gd name="T63" fmla="*/ 0 h 498"/>
                <a:gd name="T64" fmla="*/ 0 w 953"/>
                <a:gd name="T65" fmla="*/ 0 h 498"/>
                <a:gd name="T66" fmla="*/ 0 w 953"/>
                <a:gd name="T67" fmla="*/ 0 h 498"/>
                <a:gd name="T68" fmla="*/ 0 w 953"/>
                <a:gd name="T69" fmla="*/ 0 h 498"/>
                <a:gd name="T70" fmla="*/ 0 w 953"/>
                <a:gd name="T71" fmla="*/ 0 h 498"/>
                <a:gd name="T72" fmla="*/ 0 w 953"/>
                <a:gd name="T73" fmla="*/ 0 h 498"/>
                <a:gd name="T74" fmla="*/ 0 w 953"/>
                <a:gd name="T75" fmla="*/ 0 h 498"/>
                <a:gd name="T76" fmla="*/ 0 w 953"/>
                <a:gd name="T77" fmla="*/ 0 h 498"/>
                <a:gd name="T78" fmla="*/ 0 w 953"/>
                <a:gd name="T79" fmla="*/ 0 h 498"/>
                <a:gd name="T80" fmla="*/ 0 w 953"/>
                <a:gd name="T81" fmla="*/ 0 h 498"/>
                <a:gd name="T82" fmla="*/ 0 w 953"/>
                <a:gd name="T83" fmla="*/ 0 h 498"/>
                <a:gd name="T84" fmla="*/ 0 w 953"/>
                <a:gd name="T85" fmla="*/ 0 h 4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53"/>
                <a:gd name="T130" fmla="*/ 0 h 498"/>
                <a:gd name="T131" fmla="*/ 953 w 953"/>
                <a:gd name="T132" fmla="*/ 498 h 4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53" h="498">
                  <a:moveTo>
                    <a:pt x="464" y="1"/>
                  </a:moveTo>
                  <a:lnTo>
                    <a:pt x="489" y="0"/>
                  </a:lnTo>
                  <a:lnTo>
                    <a:pt x="514" y="0"/>
                  </a:lnTo>
                  <a:lnTo>
                    <a:pt x="537" y="1"/>
                  </a:lnTo>
                  <a:lnTo>
                    <a:pt x="561" y="2"/>
                  </a:lnTo>
                  <a:lnTo>
                    <a:pt x="584" y="3"/>
                  </a:lnTo>
                  <a:lnTo>
                    <a:pt x="607" y="6"/>
                  </a:lnTo>
                  <a:lnTo>
                    <a:pt x="629" y="9"/>
                  </a:lnTo>
                  <a:lnTo>
                    <a:pt x="651" y="12"/>
                  </a:lnTo>
                  <a:lnTo>
                    <a:pt x="672" y="16"/>
                  </a:lnTo>
                  <a:lnTo>
                    <a:pt x="693" y="20"/>
                  </a:lnTo>
                  <a:lnTo>
                    <a:pt x="713" y="25"/>
                  </a:lnTo>
                  <a:lnTo>
                    <a:pt x="733" y="32"/>
                  </a:lnTo>
                  <a:lnTo>
                    <a:pt x="752" y="38"/>
                  </a:lnTo>
                  <a:lnTo>
                    <a:pt x="771" y="44"/>
                  </a:lnTo>
                  <a:lnTo>
                    <a:pt x="788" y="51"/>
                  </a:lnTo>
                  <a:lnTo>
                    <a:pt x="805" y="58"/>
                  </a:lnTo>
                  <a:lnTo>
                    <a:pt x="821" y="67"/>
                  </a:lnTo>
                  <a:lnTo>
                    <a:pt x="837" y="75"/>
                  </a:lnTo>
                  <a:lnTo>
                    <a:pt x="851" y="83"/>
                  </a:lnTo>
                  <a:lnTo>
                    <a:pt x="864" y="92"/>
                  </a:lnTo>
                  <a:lnTo>
                    <a:pt x="878" y="102"/>
                  </a:lnTo>
                  <a:lnTo>
                    <a:pt x="889" y="112"/>
                  </a:lnTo>
                  <a:lnTo>
                    <a:pt x="900" y="122"/>
                  </a:lnTo>
                  <a:lnTo>
                    <a:pt x="911" y="133"/>
                  </a:lnTo>
                  <a:lnTo>
                    <a:pt x="920" y="144"/>
                  </a:lnTo>
                  <a:lnTo>
                    <a:pt x="927" y="154"/>
                  </a:lnTo>
                  <a:lnTo>
                    <a:pt x="934" y="167"/>
                  </a:lnTo>
                  <a:lnTo>
                    <a:pt x="940" y="178"/>
                  </a:lnTo>
                  <a:lnTo>
                    <a:pt x="946" y="190"/>
                  </a:lnTo>
                  <a:lnTo>
                    <a:pt x="949" y="203"/>
                  </a:lnTo>
                  <a:lnTo>
                    <a:pt x="951" y="215"/>
                  </a:lnTo>
                  <a:lnTo>
                    <a:pt x="953" y="227"/>
                  </a:lnTo>
                  <a:lnTo>
                    <a:pt x="952" y="241"/>
                  </a:lnTo>
                  <a:lnTo>
                    <a:pt x="951" y="253"/>
                  </a:lnTo>
                  <a:lnTo>
                    <a:pt x="949" y="265"/>
                  </a:lnTo>
                  <a:lnTo>
                    <a:pt x="944" y="278"/>
                  </a:lnTo>
                  <a:lnTo>
                    <a:pt x="940" y="290"/>
                  </a:lnTo>
                  <a:lnTo>
                    <a:pt x="934" y="303"/>
                  </a:lnTo>
                  <a:lnTo>
                    <a:pt x="927" y="314"/>
                  </a:lnTo>
                  <a:lnTo>
                    <a:pt x="919" y="326"/>
                  </a:lnTo>
                  <a:lnTo>
                    <a:pt x="911" y="338"/>
                  </a:lnTo>
                  <a:lnTo>
                    <a:pt x="900" y="349"/>
                  </a:lnTo>
                  <a:lnTo>
                    <a:pt x="889" y="359"/>
                  </a:lnTo>
                  <a:lnTo>
                    <a:pt x="878" y="370"/>
                  </a:lnTo>
                  <a:lnTo>
                    <a:pt x="864" y="380"/>
                  </a:lnTo>
                  <a:lnTo>
                    <a:pt x="851" y="390"/>
                  </a:lnTo>
                  <a:lnTo>
                    <a:pt x="837" y="400"/>
                  </a:lnTo>
                  <a:lnTo>
                    <a:pt x="821" y="410"/>
                  </a:lnTo>
                  <a:lnTo>
                    <a:pt x="805" y="418"/>
                  </a:lnTo>
                  <a:lnTo>
                    <a:pt x="787" y="427"/>
                  </a:lnTo>
                  <a:lnTo>
                    <a:pt x="770" y="435"/>
                  </a:lnTo>
                  <a:lnTo>
                    <a:pt x="751" y="443"/>
                  </a:lnTo>
                  <a:lnTo>
                    <a:pt x="733" y="450"/>
                  </a:lnTo>
                  <a:lnTo>
                    <a:pt x="713" y="457"/>
                  </a:lnTo>
                  <a:lnTo>
                    <a:pt x="693" y="463"/>
                  </a:lnTo>
                  <a:lnTo>
                    <a:pt x="672" y="469"/>
                  </a:lnTo>
                  <a:lnTo>
                    <a:pt x="650" y="475"/>
                  </a:lnTo>
                  <a:lnTo>
                    <a:pt x="628" y="480"/>
                  </a:lnTo>
                  <a:lnTo>
                    <a:pt x="606" y="484"/>
                  </a:lnTo>
                  <a:lnTo>
                    <a:pt x="583" y="488"/>
                  </a:lnTo>
                  <a:lnTo>
                    <a:pt x="560" y="491"/>
                  </a:lnTo>
                  <a:lnTo>
                    <a:pt x="535" y="493"/>
                  </a:lnTo>
                  <a:lnTo>
                    <a:pt x="512" y="495"/>
                  </a:lnTo>
                  <a:lnTo>
                    <a:pt x="487" y="497"/>
                  </a:lnTo>
                  <a:lnTo>
                    <a:pt x="462" y="497"/>
                  </a:lnTo>
                  <a:lnTo>
                    <a:pt x="439" y="498"/>
                  </a:lnTo>
                  <a:lnTo>
                    <a:pt x="414" y="497"/>
                  </a:lnTo>
                  <a:lnTo>
                    <a:pt x="390" y="496"/>
                  </a:lnTo>
                  <a:lnTo>
                    <a:pt x="368" y="494"/>
                  </a:lnTo>
                  <a:lnTo>
                    <a:pt x="345" y="492"/>
                  </a:lnTo>
                  <a:lnTo>
                    <a:pt x="322" y="489"/>
                  </a:lnTo>
                  <a:lnTo>
                    <a:pt x="301" y="486"/>
                  </a:lnTo>
                  <a:lnTo>
                    <a:pt x="279" y="482"/>
                  </a:lnTo>
                  <a:lnTo>
                    <a:pt x="259" y="477"/>
                  </a:lnTo>
                  <a:lnTo>
                    <a:pt x="238" y="472"/>
                  </a:lnTo>
                  <a:lnTo>
                    <a:pt x="219" y="466"/>
                  </a:lnTo>
                  <a:lnTo>
                    <a:pt x="200" y="460"/>
                  </a:lnTo>
                  <a:lnTo>
                    <a:pt x="182" y="454"/>
                  </a:lnTo>
                  <a:lnTo>
                    <a:pt x="164" y="447"/>
                  </a:lnTo>
                  <a:lnTo>
                    <a:pt x="147" y="440"/>
                  </a:lnTo>
                  <a:lnTo>
                    <a:pt x="131" y="431"/>
                  </a:lnTo>
                  <a:lnTo>
                    <a:pt x="116" y="423"/>
                  </a:lnTo>
                  <a:lnTo>
                    <a:pt x="101" y="414"/>
                  </a:lnTo>
                  <a:lnTo>
                    <a:pt x="87" y="405"/>
                  </a:lnTo>
                  <a:lnTo>
                    <a:pt x="75" y="395"/>
                  </a:lnTo>
                  <a:lnTo>
                    <a:pt x="62" y="386"/>
                  </a:lnTo>
                  <a:lnTo>
                    <a:pt x="51" y="376"/>
                  </a:lnTo>
                  <a:lnTo>
                    <a:pt x="42" y="364"/>
                  </a:lnTo>
                  <a:lnTo>
                    <a:pt x="33" y="354"/>
                  </a:lnTo>
                  <a:lnTo>
                    <a:pt x="24" y="343"/>
                  </a:lnTo>
                  <a:lnTo>
                    <a:pt x="17" y="331"/>
                  </a:lnTo>
                  <a:lnTo>
                    <a:pt x="12" y="319"/>
                  </a:lnTo>
                  <a:lnTo>
                    <a:pt x="7" y="308"/>
                  </a:lnTo>
                  <a:lnTo>
                    <a:pt x="4" y="295"/>
                  </a:lnTo>
                  <a:lnTo>
                    <a:pt x="1" y="282"/>
                  </a:lnTo>
                  <a:lnTo>
                    <a:pt x="0" y="270"/>
                  </a:lnTo>
                  <a:lnTo>
                    <a:pt x="0" y="257"/>
                  </a:lnTo>
                  <a:lnTo>
                    <a:pt x="1" y="244"/>
                  </a:lnTo>
                  <a:lnTo>
                    <a:pt x="4" y="231"/>
                  </a:lnTo>
                  <a:lnTo>
                    <a:pt x="7" y="219"/>
                  </a:lnTo>
                  <a:lnTo>
                    <a:pt x="12" y="207"/>
                  </a:lnTo>
                  <a:lnTo>
                    <a:pt x="18" y="194"/>
                  </a:lnTo>
                  <a:lnTo>
                    <a:pt x="24" y="183"/>
                  </a:lnTo>
                  <a:lnTo>
                    <a:pt x="33" y="171"/>
                  </a:lnTo>
                  <a:lnTo>
                    <a:pt x="42" y="159"/>
                  </a:lnTo>
                  <a:lnTo>
                    <a:pt x="52" y="149"/>
                  </a:lnTo>
                  <a:lnTo>
                    <a:pt x="62" y="138"/>
                  </a:lnTo>
                  <a:lnTo>
                    <a:pt x="75" y="127"/>
                  </a:lnTo>
                  <a:lnTo>
                    <a:pt x="88" y="117"/>
                  </a:lnTo>
                  <a:lnTo>
                    <a:pt x="101" y="107"/>
                  </a:lnTo>
                  <a:lnTo>
                    <a:pt x="116" y="98"/>
                  </a:lnTo>
                  <a:lnTo>
                    <a:pt x="131" y="88"/>
                  </a:lnTo>
                  <a:lnTo>
                    <a:pt x="148" y="79"/>
                  </a:lnTo>
                  <a:lnTo>
                    <a:pt x="164" y="71"/>
                  </a:lnTo>
                  <a:lnTo>
                    <a:pt x="182" y="63"/>
                  </a:lnTo>
                  <a:lnTo>
                    <a:pt x="200" y="54"/>
                  </a:lnTo>
                  <a:lnTo>
                    <a:pt x="220" y="47"/>
                  </a:lnTo>
                  <a:lnTo>
                    <a:pt x="239" y="41"/>
                  </a:lnTo>
                  <a:lnTo>
                    <a:pt x="260" y="34"/>
                  </a:lnTo>
                  <a:lnTo>
                    <a:pt x="280" y="29"/>
                  </a:lnTo>
                  <a:lnTo>
                    <a:pt x="302" y="22"/>
                  </a:lnTo>
                  <a:lnTo>
                    <a:pt x="324" y="18"/>
                  </a:lnTo>
                  <a:lnTo>
                    <a:pt x="346" y="14"/>
                  </a:lnTo>
                  <a:lnTo>
                    <a:pt x="369" y="10"/>
                  </a:lnTo>
                  <a:lnTo>
                    <a:pt x="392" y="7"/>
                  </a:lnTo>
                  <a:lnTo>
                    <a:pt x="416" y="4"/>
                  </a:lnTo>
                  <a:lnTo>
                    <a:pt x="441" y="2"/>
                  </a:lnTo>
                  <a:lnTo>
                    <a:pt x="464" y="1"/>
                  </a:lnTo>
                </a:path>
              </a:pathLst>
            </a:custGeom>
            <a:noFill/>
            <a:ln w="11113">
              <a:solidFill>
                <a:srgbClr val="1F1A17"/>
              </a:solidFill>
              <a:prstDash val="solid"/>
              <a:round/>
              <a:headEnd/>
              <a:tailEnd/>
            </a:ln>
          </p:spPr>
          <p:txBody>
            <a:bodyPr/>
            <a:lstStyle/>
            <a:p>
              <a:endParaRPr lang="en-US"/>
            </a:p>
          </p:txBody>
        </p:sp>
        <p:sp>
          <p:nvSpPr>
            <p:cNvPr id="61793" name="Freeform 74"/>
            <p:cNvSpPr>
              <a:spLocks/>
            </p:cNvSpPr>
            <p:nvPr/>
          </p:nvSpPr>
          <p:spPr bwMode="auto">
            <a:xfrm>
              <a:off x="5038" y="1601"/>
              <a:ext cx="83" cy="43"/>
            </a:xfrm>
            <a:custGeom>
              <a:avLst/>
              <a:gdLst>
                <a:gd name="T0" fmla="*/ 0 w 832"/>
                <a:gd name="T1" fmla="*/ 0 h 430"/>
                <a:gd name="T2" fmla="*/ 0 w 832"/>
                <a:gd name="T3" fmla="*/ 0 h 430"/>
                <a:gd name="T4" fmla="*/ 0 w 832"/>
                <a:gd name="T5" fmla="*/ 0 h 430"/>
                <a:gd name="T6" fmla="*/ 1 w 832"/>
                <a:gd name="T7" fmla="*/ 0 h 430"/>
                <a:gd name="T8" fmla="*/ 1 w 832"/>
                <a:gd name="T9" fmla="*/ 0 h 430"/>
                <a:gd name="T10" fmla="*/ 1 w 832"/>
                <a:gd name="T11" fmla="*/ 0 h 430"/>
                <a:gd name="T12" fmla="*/ 1 w 832"/>
                <a:gd name="T13" fmla="*/ 0 h 430"/>
                <a:gd name="T14" fmla="*/ 1 w 832"/>
                <a:gd name="T15" fmla="*/ 0 h 430"/>
                <a:gd name="T16" fmla="*/ 1 w 832"/>
                <a:gd name="T17" fmla="*/ 0 h 430"/>
                <a:gd name="T18" fmla="*/ 1 w 832"/>
                <a:gd name="T19" fmla="*/ 0 h 430"/>
                <a:gd name="T20" fmla="*/ 1 w 832"/>
                <a:gd name="T21" fmla="*/ 0 h 430"/>
                <a:gd name="T22" fmla="*/ 1 w 832"/>
                <a:gd name="T23" fmla="*/ 0 h 430"/>
                <a:gd name="T24" fmla="*/ 1 w 832"/>
                <a:gd name="T25" fmla="*/ 0 h 430"/>
                <a:gd name="T26" fmla="*/ 1 w 832"/>
                <a:gd name="T27" fmla="*/ 0 h 430"/>
                <a:gd name="T28" fmla="*/ 1 w 832"/>
                <a:gd name="T29" fmla="*/ 0 h 430"/>
                <a:gd name="T30" fmla="*/ 1 w 832"/>
                <a:gd name="T31" fmla="*/ 0 h 430"/>
                <a:gd name="T32" fmla="*/ 1 w 832"/>
                <a:gd name="T33" fmla="*/ 0 h 430"/>
                <a:gd name="T34" fmla="*/ 1 w 832"/>
                <a:gd name="T35" fmla="*/ 0 h 430"/>
                <a:gd name="T36" fmla="*/ 1 w 832"/>
                <a:gd name="T37" fmla="*/ 0 h 430"/>
                <a:gd name="T38" fmla="*/ 1 w 832"/>
                <a:gd name="T39" fmla="*/ 0 h 430"/>
                <a:gd name="T40" fmla="*/ 1 w 832"/>
                <a:gd name="T41" fmla="*/ 0 h 430"/>
                <a:gd name="T42" fmla="*/ 1 w 832"/>
                <a:gd name="T43" fmla="*/ 0 h 430"/>
                <a:gd name="T44" fmla="*/ 1 w 832"/>
                <a:gd name="T45" fmla="*/ 0 h 430"/>
                <a:gd name="T46" fmla="*/ 1 w 832"/>
                <a:gd name="T47" fmla="*/ 0 h 430"/>
                <a:gd name="T48" fmla="*/ 1 w 832"/>
                <a:gd name="T49" fmla="*/ 0 h 430"/>
                <a:gd name="T50" fmla="*/ 1 w 832"/>
                <a:gd name="T51" fmla="*/ 0 h 430"/>
                <a:gd name="T52" fmla="*/ 1 w 832"/>
                <a:gd name="T53" fmla="*/ 0 h 430"/>
                <a:gd name="T54" fmla="*/ 0 w 832"/>
                <a:gd name="T55" fmla="*/ 0 h 430"/>
                <a:gd name="T56" fmla="*/ 0 w 832"/>
                <a:gd name="T57" fmla="*/ 0 h 430"/>
                <a:gd name="T58" fmla="*/ 0 w 832"/>
                <a:gd name="T59" fmla="*/ 0 h 430"/>
                <a:gd name="T60" fmla="*/ 0 w 832"/>
                <a:gd name="T61" fmla="*/ 0 h 430"/>
                <a:gd name="T62" fmla="*/ 0 w 832"/>
                <a:gd name="T63" fmla="*/ 0 h 430"/>
                <a:gd name="T64" fmla="*/ 0 w 832"/>
                <a:gd name="T65" fmla="*/ 0 h 430"/>
                <a:gd name="T66" fmla="*/ 0 w 832"/>
                <a:gd name="T67" fmla="*/ 0 h 430"/>
                <a:gd name="T68" fmla="*/ 0 w 832"/>
                <a:gd name="T69" fmla="*/ 0 h 430"/>
                <a:gd name="T70" fmla="*/ 0 w 832"/>
                <a:gd name="T71" fmla="*/ 0 h 430"/>
                <a:gd name="T72" fmla="*/ 0 w 832"/>
                <a:gd name="T73" fmla="*/ 0 h 430"/>
                <a:gd name="T74" fmla="*/ 0 w 832"/>
                <a:gd name="T75" fmla="*/ 0 h 430"/>
                <a:gd name="T76" fmla="*/ 0 w 832"/>
                <a:gd name="T77" fmla="*/ 0 h 430"/>
                <a:gd name="T78" fmla="*/ 0 w 832"/>
                <a:gd name="T79" fmla="*/ 0 h 430"/>
                <a:gd name="T80" fmla="*/ 0 w 832"/>
                <a:gd name="T81" fmla="*/ 0 h 430"/>
                <a:gd name="T82" fmla="*/ 0 w 832"/>
                <a:gd name="T83" fmla="*/ 0 h 430"/>
                <a:gd name="T84" fmla="*/ 0 w 832"/>
                <a:gd name="T85" fmla="*/ 0 h 430"/>
                <a:gd name="T86" fmla="*/ 0 w 832"/>
                <a:gd name="T87" fmla="*/ 0 h 430"/>
                <a:gd name="T88" fmla="*/ 0 w 832"/>
                <a:gd name="T89" fmla="*/ 0 h 430"/>
                <a:gd name="T90" fmla="*/ 0 w 832"/>
                <a:gd name="T91" fmla="*/ 0 h 430"/>
                <a:gd name="T92" fmla="*/ 0 w 832"/>
                <a:gd name="T93" fmla="*/ 0 h 430"/>
                <a:gd name="T94" fmla="*/ 0 w 832"/>
                <a:gd name="T95" fmla="*/ 0 h 430"/>
                <a:gd name="T96" fmla="*/ 0 w 832"/>
                <a:gd name="T97" fmla="*/ 0 h 430"/>
                <a:gd name="T98" fmla="*/ 0 w 832"/>
                <a:gd name="T99" fmla="*/ 0 h 430"/>
                <a:gd name="T100" fmla="*/ 0 w 832"/>
                <a:gd name="T101" fmla="*/ 0 h 430"/>
                <a:gd name="T102" fmla="*/ 0 w 832"/>
                <a:gd name="T103" fmla="*/ 0 h 430"/>
                <a:gd name="T104" fmla="*/ 0 w 832"/>
                <a:gd name="T105" fmla="*/ 0 h 430"/>
                <a:gd name="T106" fmla="*/ 0 w 832"/>
                <a:gd name="T107" fmla="*/ 0 h 430"/>
                <a:gd name="T108" fmla="*/ 0 w 832"/>
                <a:gd name="T109" fmla="*/ 0 h 430"/>
                <a:gd name="T110" fmla="*/ 0 w 832"/>
                <a:gd name="T111" fmla="*/ 0 h 430"/>
                <a:gd name="T112" fmla="*/ 0 w 832"/>
                <a:gd name="T113" fmla="*/ 0 h 430"/>
                <a:gd name="T114" fmla="*/ 0 w 832"/>
                <a:gd name="T115" fmla="*/ 0 h 430"/>
                <a:gd name="T116" fmla="*/ 0 w 832"/>
                <a:gd name="T117" fmla="*/ 0 h 430"/>
                <a:gd name="T118" fmla="*/ 0 w 832"/>
                <a:gd name="T119" fmla="*/ 0 h 430"/>
                <a:gd name="T120" fmla="*/ 0 w 832"/>
                <a:gd name="T121" fmla="*/ 0 h 430"/>
                <a:gd name="T122" fmla="*/ 0 w 832"/>
                <a:gd name="T123" fmla="*/ 0 h 4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32"/>
                <a:gd name="T187" fmla="*/ 0 h 430"/>
                <a:gd name="T188" fmla="*/ 832 w 832"/>
                <a:gd name="T189" fmla="*/ 430 h 4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32" h="430">
                  <a:moveTo>
                    <a:pt x="415" y="0"/>
                  </a:moveTo>
                  <a:lnTo>
                    <a:pt x="437" y="1"/>
                  </a:lnTo>
                  <a:lnTo>
                    <a:pt x="457" y="1"/>
                  </a:lnTo>
                  <a:lnTo>
                    <a:pt x="478" y="3"/>
                  </a:lnTo>
                  <a:lnTo>
                    <a:pt x="499" y="4"/>
                  </a:lnTo>
                  <a:lnTo>
                    <a:pt x="539" y="10"/>
                  </a:lnTo>
                  <a:lnTo>
                    <a:pt x="577" y="18"/>
                  </a:lnTo>
                  <a:lnTo>
                    <a:pt x="614" y="26"/>
                  </a:lnTo>
                  <a:lnTo>
                    <a:pt x="648" y="37"/>
                  </a:lnTo>
                  <a:lnTo>
                    <a:pt x="664" y="42"/>
                  </a:lnTo>
                  <a:lnTo>
                    <a:pt x="680" y="50"/>
                  </a:lnTo>
                  <a:lnTo>
                    <a:pt x="695" y="56"/>
                  </a:lnTo>
                  <a:lnTo>
                    <a:pt x="709" y="63"/>
                  </a:lnTo>
                  <a:lnTo>
                    <a:pt x="723" y="70"/>
                  </a:lnTo>
                  <a:lnTo>
                    <a:pt x="736" y="78"/>
                  </a:lnTo>
                  <a:lnTo>
                    <a:pt x="748" y="87"/>
                  </a:lnTo>
                  <a:lnTo>
                    <a:pt x="760" y="95"/>
                  </a:lnTo>
                  <a:lnTo>
                    <a:pt x="771" y="103"/>
                  </a:lnTo>
                  <a:lnTo>
                    <a:pt x="781" y="112"/>
                  </a:lnTo>
                  <a:lnTo>
                    <a:pt x="791" y="122"/>
                  </a:lnTo>
                  <a:lnTo>
                    <a:pt x="799" y="131"/>
                  </a:lnTo>
                  <a:lnTo>
                    <a:pt x="806" y="141"/>
                  </a:lnTo>
                  <a:lnTo>
                    <a:pt x="812" y="151"/>
                  </a:lnTo>
                  <a:lnTo>
                    <a:pt x="818" y="161"/>
                  </a:lnTo>
                  <a:lnTo>
                    <a:pt x="822" y="171"/>
                  </a:lnTo>
                  <a:lnTo>
                    <a:pt x="827" y="181"/>
                  </a:lnTo>
                  <a:lnTo>
                    <a:pt x="829" y="193"/>
                  </a:lnTo>
                  <a:lnTo>
                    <a:pt x="831" y="203"/>
                  </a:lnTo>
                  <a:lnTo>
                    <a:pt x="832" y="214"/>
                  </a:lnTo>
                  <a:lnTo>
                    <a:pt x="831" y="226"/>
                  </a:lnTo>
                  <a:lnTo>
                    <a:pt x="830" y="236"/>
                  </a:lnTo>
                  <a:lnTo>
                    <a:pt x="827" y="247"/>
                  </a:lnTo>
                  <a:lnTo>
                    <a:pt x="822" y="258"/>
                  </a:lnTo>
                  <a:lnTo>
                    <a:pt x="818" y="268"/>
                  </a:lnTo>
                  <a:lnTo>
                    <a:pt x="813" y="278"/>
                  </a:lnTo>
                  <a:lnTo>
                    <a:pt x="806" y="289"/>
                  </a:lnTo>
                  <a:lnTo>
                    <a:pt x="799" y="298"/>
                  </a:lnTo>
                  <a:lnTo>
                    <a:pt x="791" y="307"/>
                  </a:lnTo>
                  <a:lnTo>
                    <a:pt x="781" y="316"/>
                  </a:lnTo>
                  <a:lnTo>
                    <a:pt x="771" y="326"/>
                  </a:lnTo>
                  <a:lnTo>
                    <a:pt x="761" y="335"/>
                  </a:lnTo>
                  <a:lnTo>
                    <a:pt x="749" y="343"/>
                  </a:lnTo>
                  <a:lnTo>
                    <a:pt x="737" y="351"/>
                  </a:lnTo>
                  <a:lnTo>
                    <a:pt x="724" y="359"/>
                  </a:lnTo>
                  <a:lnTo>
                    <a:pt x="710" y="366"/>
                  </a:lnTo>
                  <a:lnTo>
                    <a:pt x="696" y="373"/>
                  </a:lnTo>
                  <a:lnTo>
                    <a:pt x="681" y="380"/>
                  </a:lnTo>
                  <a:lnTo>
                    <a:pt x="665" y="387"/>
                  </a:lnTo>
                  <a:lnTo>
                    <a:pt x="649" y="393"/>
                  </a:lnTo>
                  <a:lnTo>
                    <a:pt x="631" y="398"/>
                  </a:lnTo>
                  <a:lnTo>
                    <a:pt x="614" y="403"/>
                  </a:lnTo>
                  <a:lnTo>
                    <a:pt x="596" y="408"/>
                  </a:lnTo>
                  <a:lnTo>
                    <a:pt x="578" y="412"/>
                  </a:lnTo>
                  <a:lnTo>
                    <a:pt x="559" y="416"/>
                  </a:lnTo>
                  <a:lnTo>
                    <a:pt x="540" y="419"/>
                  </a:lnTo>
                  <a:lnTo>
                    <a:pt x="520" y="423"/>
                  </a:lnTo>
                  <a:lnTo>
                    <a:pt x="500" y="425"/>
                  </a:lnTo>
                  <a:lnTo>
                    <a:pt x="479" y="427"/>
                  </a:lnTo>
                  <a:lnTo>
                    <a:pt x="459" y="428"/>
                  </a:lnTo>
                  <a:lnTo>
                    <a:pt x="437" y="429"/>
                  </a:lnTo>
                  <a:lnTo>
                    <a:pt x="416" y="430"/>
                  </a:lnTo>
                  <a:lnTo>
                    <a:pt x="395" y="429"/>
                  </a:lnTo>
                  <a:lnTo>
                    <a:pt x="373" y="429"/>
                  </a:lnTo>
                  <a:lnTo>
                    <a:pt x="353" y="427"/>
                  </a:lnTo>
                  <a:lnTo>
                    <a:pt x="332" y="426"/>
                  </a:lnTo>
                  <a:lnTo>
                    <a:pt x="313" y="423"/>
                  </a:lnTo>
                  <a:lnTo>
                    <a:pt x="292" y="421"/>
                  </a:lnTo>
                  <a:lnTo>
                    <a:pt x="273" y="416"/>
                  </a:lnTo>
                  <a:lnTo>
                    <a:pt x="254" y="413"/>
                  </a:lnTo>
                  <a:lnTo>
                    <a:pt x="235" y="408"/>
                  </a:lnTo>
                  <a:lnTo>
                    <a:pt x="218" y="404"/>
                  </a:lnTo>
                  <a:lnTo>
                    <a:pt x="200" y="399"/>
                  </a:lnTo>
                  <a:lnTo>
                    <a:pt x="184" y="393"/>
                  </a:lnTo>
                  <a:lnTo>
                    <a:pt x="168" y="388"/>
                  </a:lnTo>
                  <a:lnTo>
                    <a:pt x="151" y="381"/>
                  </a:lnTo>
                  <a:lnTo>
                    <a:pt x="137" y="374"/>
                  </a:lnTo>
                  <a:lnTo>
                    <a:pt x="122" y="367"/>
                  </a:lnTo>
                  <a:lnTo>
                    <a:pt x="108" y="360"/>
                  </a:lnTo>
                  <a:lnTo>
                    <a:pt x="95" y="351"/>
                  </a:lnTo>
                  <a:lnTo>
                    <a:pt x="82" y="344"/>
                  </a:lnTo>
                  <a:lnTo>
                    <a:pt x="71" y="335"/>
                  </a:lnTo>
                  <a:lnTo>
                    <a:pt x="60" y="327"/>
                  </a:lnTo>
                  <a:lnTo>
                    <a:pt x="50" y="317"/>
                  </a:lnTo>
                  <a:lnTo>
                    <a:pt x="41" y="308"/>
                  </a:lnTo>
                  <a:lnTo>
                    <a:pt x="33" y="299"/>
                  </a:lnTo>
                  <a:lnTo>
                    <a:pt x="25" y="290"/>
                  </a:lnTo>
                  <a:lnTo>
                    <a:pt x="18" y="279"/>
                  </a:lnTo>
                  <a:lnTo>
                    <a:pt x="12" y="269"/>
                  </a:lnTo>
                  <a:lnTo>
                    <a:pt x="8" y="259"/>
                  </a:lnTo>
                  <a:lnTo>
                    <a:pt x="4" y="248"/>
                  </a:lnTo>
                  <a:lnTo>
                    <a:pt x="2" y="237"/>
                  </a:lnTo>
                  <a:lnTo>
                    <a:pt x="0" y="227"/>
                  </a:lnTo>
                  <a:lnTo>
                    <a:pt x="0" y="215"/>
                  </a:lnTo>
                  <a:lnTo>
                    <a:pt x="0" y="204"/>
                  </a:lnTo>
                  <a:lnTo>
                    <a:pt x="2" y="194"/>
                  </a:lnTo>
                  <a:lnTo>
                    <a:pt x="4" y="183"/>
                  </a:lnTo>
                  <a:lnTo>
                    <a:pt x="8" y="172"/>
                  </a:lnTo>
                  <a:lnTo>
                    <a:pt x="12" y="162"/>
                  </a:lnTo>
                  <a:lnTo>
                    <a:pt x="18" y="152"/>
                  </a:lnTo>
                  <a:lnTo>
                    <a:pt x="25" y="142"/>
                  </a:lnTo>
                  <a:lnTo>
                    <a:pt x="32" y="132"/>
                  </a:lnTo>
                  <a:lnTo>
                    <a:pt x="40" y="123"/>
                  </a:lnTo>
                  <a:lnTo>
                    <a:pt x="49" y="114"/>
                  </a:lnTo>
                  <a:lnTo>
                    <a:pt x="60" y="104"/>
                  </a:lnTo>
                  <a:lnTo>
                    <a:pt x="71" y="96"/>
                  </a:lnTo>
                  <a:lnTo>
                    <a:pt x="82" y="88"/>
                  </a:lnTo>
                  <a:lnTo>
                    <a:pt x="95" y="80"/>
                  </a:lnTo>
                  <a:lnTo>
                    <a:pt x="107" y="71"/>
                  </a:lnTo>
                  <a:lnTo>
                    <a:pt x="121" y="64"/>
                  </a:lnTo>
                  <a:lnTo>
                    <a:pt x="136" y="57"/>
                  </a:lnTo>
                  <a:lnTo>
                    <a:pt x="151" y="50"/>
                  </a:lnTo>
                  <a:lnTo>
                    <a:pt x="167" y="43"/>
                  </a:lnTo>
                  <a:lnTo>
                    <a:pt x="183" y="37"/>
                  </a:lnTo>
                  <a:lnTo>
                    <a:pt x="199" y="32"/>
                  </a:lnTo>
                  <a:lnTo>
                    <a:pt x="217" y="27"/>
                  </a:lnTo>
                  <a:lnTo>
                    <a:pt x="234" y="22"/>
                  </a:lnTo>
                  <a:lnTo>
                    <a:pt x="253" y="18"/>
                  </a:lnTo>
                  <a:lnTo>
                    <a:pt x="272" y="14"/>
                  </a:lnTo>
                  <a:lnTo>
                    <a:pt x="291" y="10"/>
                  </a:lnTo>
                  <a:lnTo>
                    <a:pt x="312" y="7"/>
                  </a:lnTo>
                  <a:lnTo>
                    <a:pt x="331" y="5"/>
                  </a:lnTo>
                  <a:lnTo>
                    <a:pt x="352" y="3"/>
                  </a:lnTo>
                  <a:lnTo>
                    <a:pt x="372" y="1"/>
                  </a:lnTo>
                  <a:lnTo>
                    <a:pt x="394" y="1"/>
                  </a:lnTo>
                  <a:lnTo>
                    <a:pt x="415" y="0"/>
                  </a:lnTo>
                </a:path>
              </a:pathLst>
            </a:custGeom>
            <a:noFill/>
            <a:ln w="11113">
              <a:solidFill>
                <a:srgbClr val="1F1A17"/>
              </a:solidFill>
              <a:prstDash val="solid"/>
              <a:round/>
              <a:headEnd/>
              <a:tailEnd/>
            </a:ln>
          </p:spPr>
          <p:txBody>
            <a:bodyPr/>
            <a:lstStyle/>
            <a:p>
              <a:endParaRPr lang="en-US"/>
            </a:p>
          </p:txBody>
        </p:sp>
        <p:sp>
          <p:nvSpPr>
            <p:cNvPr id="61794" name="Freeform 75"/>
            <p:cNvSpPr>
              <a:spLocks/>
            </p:cNvSpPr>
            <p:nvPr/>
          </p:nvSpPr>
          <p:spPr bwMode="auto">
            <a:xfrm>
              <a:off x="3618" y="1775"/>
              <a:ext cx="90" cy="49"/>
            </a:xfrm>
            <a:custGeom>
              <a:avLst/>
              <a:gdLst>
                <a:gd name="T0" fmla="*/ 1 w 893"/>
                <a:gd name="T1" fmla="*/ 0 h 491"/>
                <a:gd name="T2" fmla="*/ 1 w 893"/>
                <a:gd name="T3" fmla="*/ 0 h 491"/>
                <a:gd name="T4" fmla="*/ 1 w 893"/>
                <a:gd name="T5" fmla="*/ 0 h 491"/>
                <a:gd name="T6" fmla="*/ 1 w 893"/>
                <a:gd name="T7" fmla="*/ 0 h 491"/>
                <a:gd name="T8" fmla="*/ 1 w 893"/>
                <a:gd name="T9" fmla="*/ 0 h 491"/>
                <a:gd name="T10" fmla="*/ 1 w 893"/>
                <a:gd name="T11" fmla="*/ 0 h 491"/>
                <a:gd name="T12" fmla="*/ 1 w 893"/>
                <a:gd name="T13" fmla="*/ 0 h 491"/>
                <a:gd name="T14" fmla="*/ 1 w 893"/>
                <a:gd name="T15" fmla="*/ 0 h 491"/>
                <a:gd name="T16" fmla="*/ 1 w 893"/>
                <a:gd name="T17" fmla="*/ 0 h 491"/>
                <a:gd name="T18" fmla="*/ 1 w 893"/>
                <a:gd name="T19" fmla="*/ 0 h 491"/>
                <a:gd name="T20" fmla="*/ 1 w 893"/>
                <a:gd name="T21" fmla="*/ 0 h 491"/>
                <a:gd name="T22" fmla="*/ 1 w 893"/>
                <a:gd name="T23" fmla="*/ 0 h 491"/>
                <a:gd name="T24" fmla="*/ 1 w 893"/>
                <a:gd name="T25" fmla="*/ 0 h 491"/>
                <a:gd name="T26" fmla="*/ 1 w 893"/>
                <a:gd name="T27" fmla="*/ 0 h 491"/>
                <a:gd name="T28" fmla="*/ 1 w 893"/>
                <a:gd name="T29" fmla="*/ 0 h 491"/>
                <a:gd name="T30" fmla="*/ 1 w 893"/>
                <a:gd name="T31" fmla="*/ 0 h 491"/>
                <a:gd name="T32" fmla="*/ 1 w 893"/>
                <a:gd name="T33" fmla="*/ 0 h 491"/>
                <a:gd name="T34" fmla="*/ 1 w 893"/>
                <a:gd name="T35" fmla="*/ 0 h 491"/>
                <a:gd name="T36" fmla="*/ 1 w 893"/>
                <a:gd name="T37" fmla="*/ 0 h 491"/>
                <a:gd name="T38" fmla="*/ 1 w 893"/>
                <a:gd name="T39" fmla="*/ 0 h 491"/>
                <a:gd name="T40" fmla="*/ 1 w 893"/>
                <a:gd name="T41" fmla="*/ 0 h 491"/>
                <a:gd name="T42" fmla="*/ 1 w 893"/>
                <a:gd name="T43" fmla="*/ 0 h 491"/>
                <a:gd name="T44" fmla="*/ 0 w 893"/>
                <a:gd name="T45" fmla="*/ 0 h 491"/>
                <a:gd name="T46" fmla="*/ 0 w 893"/>
                <a:gd name="T47" fmla="*/ 0 h 491"/>
                <a:gd name="T48" fmla="*/ 0 w 893"/>
                <a:gd name="T49" fmla="*/ 0 h 491"/>
                <a:gd name="T50" fmla="*/ 0 w 893"/>
                <a:gd name="T51" fmla="*/ 0 h 491"/>
                <a:gd name="T52" fmla="*/ 0 w 893"/>
                <a:gd name="T53" fmla="*/ 0 h 491"/>
                <a:gd name="T54" fmla="*/ 0 w 893"/>
                <a:gd name="T55" fmla="*/ 0 h 491"/>
                <a:gd name="T56" fmla="*/ 0 w 893"/>
                <a:gd name="T57" fmla="*/ 0 h 491"/>
                <a:gd name="T58" fmla="*/ 0 w 893"/>
                <a:gd name="T59" fmla="*/ 0 h 491"/>
                <a:gd name="T60" fmla="*/ 0 w 893"/>
                <a:gd name="T61" fmla="*/ 0 h 491"/>
                <a:gd name="T62" fmla="*/ 0 w 893"/>
                <a:gd name="T63" fmla="*/ 0 h 491"/>
                <a:gd name="T64" fmla="*/ 0 w 893"/>
                <a:gd name="T65" fmla="*/ 0 h 491"/>
                <a:gd name="T66" fmla="*/ 0 w 893"/>
                <a:gd name="T67" fmla="*/ 0 h 491"/>
                <a:gd name="T68" fmla="*/ 0 w 893"/>
                <a:gd name="T69" fmla="*/ 0 h 491"/>
                <a:gd name="T70" fmla="*/ 0 w 893"/>
                <a:gd name="T71" fmla="*/ 0 h 491"/>
                <a:gd name="T72" fmla="*/ 0 w 893"/>
                <a:gd name="T73" fmla="*/ 0 h 491"/>
                <a:gd name="T74" fmla="*/ 0 w 893"/>
                <a:gd name="T75" fmla="*/ 0 h 491"/>
                <a:gd name="T76" fmla="*/ 0 w 893"/>
                <a:gd name="T77" fmla="*/ 0 h 491"/>
                <a:gd name="T78" fmla="*/ 0 w 893"/>
                <a:gd name="T79" fmla="*/ 0 h 491"/>
                <a:gd name="T80" fmla="*/ 0 w 893"/>
                <a:gd name="T81" fmla="*/ 0 h 491"/>
                <a:gd name="T82" fmla="*/ 0 w 893"/>
                <a:gd name="T83" fmla="*/ 0 h 491"/>
                <a:gd name="T84" fmla="*/ 0 w 893"/>
                <a:gd name="T85" fmla="*/ 0 h 4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93"/>
                <a:gd name="T130" fmla="*/ 0 h 491"/>
                <a:gd name="T131" fmla="*/ 893 w 893"/>
                <a:gd name="T132" fmla="*/ 491 h 49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93" h="491">
                  <a:moveTo>
                    <a:pt x="422" y="6"/>
                  </a:moveTo>
                  <a:lnTo>
                    <a:pt x="445" y="4"/>
                  </a:lnTo>
                  <a:lnTo>
                    <a:pt x="468" y="1"/>
                  </a:lnTo>
                  <a:lnTo>
                    <a:pt x="490" y="1"/>
                  </a:lnTo>
                  <a:lnTo>
                    <a:pt x="513" y="0"/>
                  </a:lnTo>
                  <a:lnTo>
                    <a:pt x="534" y="1"/>
                  </a:lnTo>
                  <a:lnTo>
                    <a:pt x="556" y="2"/>
                  </a:lnTo>
                  <a:lnTo>
                    <a:pt x="577" y="5"/>
                  </a:lnTo>
                  <a:lnTo>
                    <a:pt x="598" y="7"/>
                  </a:lnTo>
                  <a:lnTo>
                    <a:pt x="618" y="9"/>
                  </a:lnTo>
                  <a:lnTo>
                    <a:pt x="638" y="13"/>
                  </a:lnTo>
                  <a:lnTo>
                    <a:pt x="657" y="16"/>
                  </a:lnTo>
                  <a:lnTo>
                    <a:pt x="676" y="20"/>
                  </a:lnTo>
                  <a:lnTo>
                    <a:pt x="694" y="25"/>
                  </a:lnTo>
                  <a:lnTo>
                    <a:pt x="711" y="30"/>
                  </a:lnTo>
                  <a:lnTo>
                    <a:pt x="729" y="36"/>
                  </a:lnTo>
                  <a:lnTo>
                    <a:pt x="745" y="43"/>
                  </a:lnTo>
                  <a:lnTo>
                    <a:pt x="760" y="50"/>
                  </a:lnTo>
                  <a:lnTo>
                    <a:pt x="775" y="57"/>
                  </a:lnTo>
                  <a:lnTo>
                    <a:pt x="789" y="65"/>
                  </a:lnTo>
                  <a:lnTo>
                    <a:pt x="803" y="73"/>
                  </a:lnTo>
                  <a:lnTo>
                    <a:pt x="815" y="82"/>
                  </a:lnTo>
                  <a:lnTo>
                    <a:pt x="827" y="90"/>
                  </a:lnTo>
                  <a:lnTo>
                    <a:pt x="838" y="99"/>
                  </a:lnTo>
                  <a:lnTo>
                    <a:pt x="848" y="110"/>
                  </a:lnTo>
                  <a:lnTo>
                    <a:pt x="857" y="120"/>
                  </a:lnTo>
                  <a:lnTo>
                    <a:pt x="865" y="130"/>
                  </a:lnTo>
                  <a:lnTo>
                    <a:pt x="873" y="141"/>
                  </a:lnTo>
                  <a:lnTo>
                    <a:pt x="879" y="152"/>
                  </a:lnTo>
                  <a:lnTo>
                    <a:pt x="884" y="163"/>
                  </a:lnTo>
                  <a:lnTo>
                    <a:pt x="888" y="176"/>
                  </a:lnTo>
                  <a:lnTo>
                    <a:pt x="891" y="187"/>
                  </a:lnTo>
                  <a:lnTo>
                    <a:pt x="892" y="199"/>
                  </a:lnTo>
                  <a:lnTo>
                    <a:pt x="893" y="212"/>
                  </a:lnTo>
                  <a:lnTo>
                    <a:pt x="892" y="224"/>
                  </a:lnTo>
                  <a:lnTo>
                    <a:pt x="891" y="236"/>
                  </a:lnTo>
                  <a:lnTo>
                    <a:pt x="888" y="249"/>
                  </a:lnTo>
                  <a:lnTo>
                    <a:pt x="884" y="261"/>
                  </a:lnTo>
                  <a:lnTo>
                    <a:pt x="880" y="273"/>
                  </a:lnTo>
                  <a:lnTo>
                    <a:pt x="874" y="285"/>
                  </a:lnTo>
                  <a:lnTo>
                    <a:pt x="866" y="297"/>
                  </a:lnTo>
                  <a:lnTo>
                    <a:pt x="859" y="308"/>
                  </a:lnTo>
                  <a:lnTo>
                    <a:pt x="850" y="320"/>
                  </a:lnTo>
                  <a:lnTo>
                    <a:pt x="840" y="331"/>
                  </a:lnTo>
                  <a:lnTo>
                    <a:pt x="829" y="341"/>
                  </a:lnTo>
                  <a:lnTo>
                    <a:pt x="818" y="353"/>
                  </a:lnTo>
                  <a:lnTo>
                    <a:pt x="806" y="363"/>
                  </a:lnTo>
                  <a:lnTo>
                    <a:pt x="792" y="373"/>
                  </a:lnTo>
                  <a:lnTo>
                    <a:pt x="779" y="383"/>
                  </a:lnTo>
                  <a:lnTo>
                    <a:pt x="764" y="393"/>
                  </a:lnTo>
                  <a:lnTo>
                    <a:pt x="748" y="402"/>
                  </a:lnTo>
                  <a:lnTo>
                    <a:pt x="732" y="410"/>
                  </a:lnTo>
                  <a:lnTo>
                    <a:pt x="715" y="419"/>
                  </a:lnTo>
                  <a:lnTo>
                    <a:pt x="698" y="427"/>
                  </a:lnTo>
                  <a:lnTo>
                    <a:pt x="679" y="435"/>
                  </a:lnTo>
                  <a:lnTo>
                    <a:pt x="661" y="442"/>
                  </a:lnTo>
                  <a:lnTo>
                    <a:pt x="641" y="450"/>
                  </a:lnTo>
                  <a:lnTo>
                    <a:pt x="622" y="456"/>
                  </a:lnTo>
                  <a:lnTo>
                    <a:pt x="601" y="462"/>
                  </a:lnTo>
                  <a:lnTo>
                    <a:pt x="581" y="467"/>
                  </a:lnTo>
                  <a:lnTo>
                    <a:pt x="559" y="472"/>
                  </a:lnTo>
                  <a:lnTo>
                    <a:pt x="537" y="476"/>
                  </a:lnTo>
                  <a:lnTo>
                    <a:pt x="516" y="481"/>
                  </a:lnTo>
                  <a:lnTo>
                    <a:pt x="493" y="484"/>
                  </a:lnTo>
                  <a:lnTo>
                    <a:pt x="470" y="487"/>
                  </a:lnTo>
                  <a:lnTo>
                    <a:pt x="447" y="489"/>
                  </a:lnTo>
                  <a:lnTo>
                    <a:pt x="424" y="490"/>
                  </a:lnTo>
                  <a:lnTo>
                    <a:pt x="402" y="491"/>
                  </a:lnTo>
                  <a:lnTo>
                    <a:pt x="379" y="491"/>
                  </a:lnTo>
                  <a:lnTo>
                    <a:pt x="357" y="491"/>
                  </a:lnTo>
                  <a:lnTo>
                    <a:pt x="336" y="490"/>
                  </a:lnTo>
                  <a:lnTo>
                    <a:pt x="315" y="488"/>
                  </a:lnTo>
                  <a:lnTo>
                    <a:pt x="294" y="486"/>
                  </a:lnTo>
                  <a:lnTo>
                    <a:pt x="274" y="483"/>
                  </a:lnTo>
                  <a:lnTo>
                    <a:pt x="254" y="479"/>
                  </a:lnTo>
                  <a:lnTo>
                    <a:pt x="235" y="475"/>
                  </a:lnTo>
                  <a:lnTo>
                    <a:pt x="217" y="471"/>
                  </a:lnTo>
                  <a:lnTo>
                    <a:pt x="198" y="466"/>
                  </a:lnTo>
                  <a:lnTo>
                    <a:pt x="181" y="461"/>
                  </a:lnTo>
                  <a:lnTo>
                    <a:pt x="163" y="455"/>
                  </a:lnTo>
                  <a:lnTo>
                    <a:pt x="148" y="449"/>
                  </a:lnTo>
                  <a:lnTo>
                    <a:pt x="131" y="441"/>
                  </a:lnTo>
                  <a:lnTo>
                    <a:pt x="117" y="434"/>
                  </a:lnTo>
                  <a:lnTo>
                    <a:pt x="102" y="427"/>
                  </a:lnTo>
                  <a:lnTo>
                    <a:pt x="89" y="419"/>
                  </a:lnTo>
                  <a:lnTo>
                    <a:pt x="77" y="410"/>
                  </a:lnTo>
                  <a:lnTo>
                    <a:pt x="64" y="401"/>
                  </a:lnTo>
                  <a:lnTo>
                    <a:pt x="54" y="392"/>
                  </a:lnTo>
                  <a:lnTo>
                    <a:pt x="44" y="382"/>
                  </a:lnTo>
                  <a:lnTo>
                    <a:pt x="35" y="372"/>
                  </a:lnTo>
                  <a:lnTo>
                    <a:pt x="26" y="361"/>
                  </a:lnTo>
                  <a:lnTo>
                    <a:pt x="19" y="351"/>
                  </a:lnTo>
                  <a:lnTo>
                    <a:pt x="14" y="339"/>
                  </a:lnTo>
                  <a:lnTo>
                    <a:pt x="9" y="328"/>
                  </a:lnTo>
                  <a:lnTo>
                    <a:pt x="5" y="317"/>
                  </a:lnTo>
                  <a:lnTo>
                    <a:pt x="2" y="304"/>
                  </a:lnTo>
                  <a:lnTo>
                    <a:pt x="0" y="292"/>
                  </a:lnTo>
                  <a:lnTo>
                    <a:pt x="0" y="280"/>
                  </a:lnTo>
                  <a:lnTo>
                    <a:pt x="0" y="267"/>
                  </a:lnTo>
                  <a:lnTo>
                    <a:pt x="2" y="255"/>
                  </a:lnTo>
                  <a:lnTo>
                    <a:pt x="4" y="243"/>
                  </a:lnTo>
                  <a:lnTo>
                    <a:pt x="8" y="230"/>
                  </a:lnTo>
                  <a:lnTo>
                    <a:pt x="13" y="219"/>
                  </a:lnTo>
                  <a:lnTo>
                    <a:pt x="18" y="206"/>
                  </a:lnTo>
                  <a:lnTo>
                    <a:pt x="25" y="195"/>
                  </a:lnTo>
                  <a:lnTo>
                    <a:pt x="34" y="183"/>
                  </a:lnTo>
                  <a:lnTo>
                    <a:pt x="42" y="171"/>
                  </a:lnTo>
                  <a:lnTo>
                    <a:pt x="52" y="160"/>
                  </a:lnTo>
                  <a:lnTo>
                    <a:pt x="62" y="150"/>
                  </a:lnTo>
                  <a:lnTo>
                    <a:pt x="74" y="138"/>
                  </a:lnTo>
                  <a:lnTo>
                    <a:pt x="86" y="128"/>
                  </a:lnTo>
                  <a:lnTo>
                    <a:pt x="99" y="118"/>
                  </a:lnTo>
                  <a:lnTo>
                    <a:pt x="114" y="109"/>
                  </a:lnTo>
                  <a:lnTo>
                    <a:pt x="128" y="98"/>
                  </a:lnTo>
                  <a:lnTo>
                    <a:pt x="144" y="90"/>
                  </a:lnTo>
                  <a:lnTo>
                    <a:pt x="160" y="81"/>
                  </a:lnTo>
                  <a:lnTo>
                    <a:pt x="176" y="73"/>
                  </a:lnTo>
                  <a:lnTo>
                    <a:pt x="194" y="64"/>
                  </a:lnTo>
                  <a:lnTo>
                    <a:pt x="212" y="56"/>
                  </a:lnTo>
                  <a:lnTo>
                    <a:pt x="231" y="49"/>
                  </a:lnTo>
                  <a:lnTo>
                    <a:pt x="251" y="42"/>
                  </a:lnTo>
                  <a:lnTo>
                    <a:pt x="270" y="35"/>
                  </a:lnTo>
                  <a:lnTo>
                    <a:pt x="291" y="30"/>
                  </a:lnTo>
                  <a:lnTo>
                    <a:pt x="311" y="24"/>
                  </a:lnTo>
                  <a:lnTo>
                    <a:pt x="333" y="20"/>
                  </a:lnTo>
                  <a:lnTo>
                    <a:pt x="354" y="15"/>
                  </a:lnTo>
                  <a:lnTo>
                    <a:pt x="377" y="12"/>
                  </a:lnTo>
                  <a:lnTo>
                    <a:pt x="400" y="8"/>
                  </a:lnTo>
                  <a:lnTo>
                    <a:pt x="422" y="6"/>
                  </a:lnTo>
                  <a:close/>
                </a:path>
              </a:pathLst>
            </a:custGeom>
            <a:noFill/>
            <a:ln w="11113">
              <a:solidFill>
                <a:srgbClr val="1F1A17"/>
              </a:solidFill>
              <a:prstDash val="solid"/>
              <a:round/>
              <a:headEnd/>
              <a:tailEnd/>
            </a:ln>
          </p:spPr>
          <p:txBody>
            <a:bodyPr/>
            <a:lstStyle/>
            <a:p>
              <a:endParaRPr lang="en-US"/>
            </a:p>
          </p:txBody>
        </p:sp>
        <p:sp>
          <p:nvSpPr>
            <p:cNvPr id="61795" name="Freeform 76"/>
            <p:cNvSpPr>
              <a:spLocks/>
            </p:cNvSpPr>
            <p:nvPr/>
          </p:nvSpPr>
          <p:spPr bwMode="auto">
            <a:xfrm>
              <a:off x="4213" y="1591"/>
              <a:ext cx="44" cy="44"/>
            </a:xfrm>
            <a:custGeom>
              <a:avLst/>
              <a:gdLst>
                <a:gd name="T0" fmla="*/ 0 w 436"/>
                <a:gd name="T1" fmla="*/ 0 h 435"/>
                <a:gd name="T2" fmla="*/ 0 w 436"/>
                <a:gd name="T3" fmla="*/ 0 h 435"/>
                <a:gd name="T4" fmla="*/ 0 w 436"/>
                <a:gd name="T5" fmla="*/ 0 h 435"/>
                <a:gd name="T6" fmla="*/ 0 w 436"/>
                <a:gd name="T7" fmla="*/ 0 h 435"/>
                <a:gd name="T8" fmla="*/ 0 w 436"/>
                <a:gd name="T9" fmla="*/ 0 h 435"/>
                <a:gd name="T10" fmla="*/ 0 w 436"/>
                <a:gd name="T11" fmla="*/ 0 h 435"/>
                <a:gd name="T12" fmla="*/ 0 w 436"/>
                <a:gd name="T13" fmla="*/ 0 h 435"/>
                <a:gd name="T14" fmla="*/ 0 w 436"/>
                <a:gd name="T15" fmla="*/ 0 h 435"/>
                <a:gd name="T16" fmla="*/ 0 w 436"/>
                <a:gd name="T17" fmla="*/ 0 h 435"/>
                <a:gd name="T18" fmla="*/ 0 w 436"/>
                <a:gd name="T19" fmla="*/ 0 h 435"/>
                <a:gd name="T20" fmla="*/ 0 w 436"/>
                <a:gd name="T21" fmla="*/ 0 h 435"/>
                <a:gd name="T22" fmla="*/ 0 w 436"/>
                <a:gd name="T23" fmla="*/ 0 h 435"/>
                <a:gd name="T24" fmla="*/ 0 w 436"/>
                <a:gd name="T25" fmla="*/ 0 h 435"/>
                <a:gd name="T26" fmla="*/ 0 w 436"/>
                <a:gd name="T27" fmla="*/ 0 h 435"/>
                <a:gd name="T28" fmla="*/ 0 w 436"/>
                <a:gd name="T29" fmla="*/ 0 h 435"/>
                <a:gd name="T30" fmla="*/ 0 w 436"/>
                <a:gd name="T31" fmla="*/ 0 h 435"/>
                <a:gd name="T32" fmla="*/ 0 w 436"/>
                <a:gd name="T33" fmla="*/ 0 h 435"/>
                <a:gd name="T34" fmla="*/ 0 w 436"/>
                <a:gd name="T35" fmla="*/ 0 h 435"/>
                <a:gd name="T36" fmla="*/ 0 w 436"/>
                <a:gd name="T37" fmla="*/ 0 h 435"/>
                <a:gd name="T38" fmla="*/ 0 w 436"/>
                <a:gd name="T39" fmla="*/ 0 h 435"/>
                <a:gd name="T40" fmla="*/ 0 w 436"/>
                <a:gd name="T41" fmla="*/ 0 h 435"/>
                <a:gd name="T42" fmla="*/ 0 w 436"/>
                <a:gd name="T43" fmla="*/ 0 h 435"/>
                <a:gd name="T44" fmla="*/ 0 w 436"/>
                <a:gd name="T45" fmla="*/ 0 h 435"/>
                <a:gd name="T46" fmla="*/ 0 w 436"/>
                <a:gd name="T47" fmla="*/ 0 h 435"/>
                <a:gd name="T48" fmla="*/ 0 w 436"/>
                <a:gd name="T49" fmla="*/ 0 h 435"/>
                <a:gd name="T50" fmla="*/ 0 w 436"/>
                <a:gd name="T51" fmla="*/ 0 h 435"/>
                <a:gd name="T52" fmla="*/ 0 w 436"/>
                <a:gd name="T53" fmla="*/ 0 h 435"/>
                <a:gd name="T54" fmla="*/ 0 w 436"/>
                <a:gd name="T55" fmla="*/ 0 h 435"/>
                <a:gd name="T56" fmla="*/ 0 w 436"/>
                <a:gd name="T57" fmla="*/ 0 h 435"/>
                <a:gd name="T58" fmla="*/ 0 w 436"/>
                <a:gd name="T59" fmla="*/ 0 h 435"/>
                <a:gd name="T60" fmla="*/ 0 w 436"/>
                <a:gd name="T61" fmla="*/ 0 h 435"/>
                <a:gd name="T62" fmla="*/ 0 w 436"/>
                <a:gd name="T63" fmla="*/ 0 h 435"/>
                <a:gd name="T64" fmla="*/ 0 w 436"/>
                <a:gd name="T65" fmla="*/ 0 h 435"/>
                <a:gd name="T66" fmla="*/ 0 w 436"/>
                <a:gd name="T67" fmla="*/ 0 h 435"/>
                <a:gd name="T68" fmla="*/ 0 w 436"/>
                <a:gd name="T69" fmla="*/ 0 h 435"/>
                <a:gd name="T70" fmla="*/ 0 w 436"/>
                <a:gd name="T71" fmla="*/ 0 h 435"/>
                <a:gd name="T72" fmla="*/ 0 w 436"/>
                <a:gd name="T73" fmla="*/ 0 h 435"/>
                <a:gd name="T74" fmla="*/ 0 w 436"/>
                <a:gd name="T75" fmla="*/ 0 h 435"/>
                <a:gd name="T76" fmla="*/ 0 w 436"/>
                <a:gd name="T77" fmla="*/ 0 h 435"/>
                <a:gd name="T78" fmla="*/ 0 w 436"/>
                <a:gd name="T79" fmla="*/ 0 h 435"/>
                <a:gd name="T80" fmla="*/ 0 w 436"/>
                <a:gd name="T81" fmla="*/ 0 h 435"/>
                <a:gd name="T82" fmla="*/ 0 w 436"/>
                <a:gd name="T83" fmla="*/ 0 h 435"/>
                <a:gd name="T84" fmla="*/ 0 w 436"/>
                <a:gd name="T85" fmla="*/ 0 h 435"/>
                <a:gd name="T86" fmla="*/ 0 w 436"/>
                <a:gd name="T87" fmla="*/ 0 h 435"/>
                <a:gd name="T88" fmla="*/ 0 w 436"/>
                <a:gd name="T89" fmla="*/ 0 h 435"/>
                <a:gd name="T90" fmla="*/ 0 w 436"/>
                <a:gd name="T91" fmla="*/ 0 h 435"/>
                <a:gd name="T92" fmla="*/ 0 w 436"/>
                <a:gd name="T93" fmla="*/ 0 h 435"/>
                <a:gd name="T94" fmla="*/ 0 w 436"/>
                <a:gd name="T95" fmla="*/ 0 h 435"/>
                <a:gd name="T96" fmla="*/ 0 w 436"/>
                <a:gd name="T97" fmla="*/ 0 h 435"/>
                <a:gd name="T98" fmla="*/ 0 w 436"/>
                <a:gd name="T99" fmla="*/ 0 h 435"/>
                <a:gd name="T100" fmla="*/ 0 w 436"/>
                <a:gd name="T101" fmla="*/ 0 h 435"/>
                <a:gd name="T102" fmla="*/ 0 w 436"/>
                <a:gd name="T103" fmla="*/ 0 h 435"/>
                <a:gd name="T104" fmla="*/ 0 w 436"/>
                <a:gd name="T105" fmla="*/ 0 h 435"/>
                <a:gd name="T106" fmla="*/ 0 w 436"/>
                <a:gd name="T107" fmla="*/ 0 h 435"/>
                <a:gd name="T108" fmla="*/ 0 w 436"/>
                <a:gd name="T109" fmla="*/ 0 h 4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36"/>
                <a:gd name="T166" fmla="*/ 0 h 435"/>
                <a:gd name="T167" fmla="*/ 436 w 436"/>
                <a:gd name="T168" fmla="*/ 435 h 4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36" h="435">
                  <a:moveTo>
                    <a:pt x="261" y="435"/>
                  </a:moveTo>
                  <a:lnTo>
                    <a:pt x="234" y="429"/>
                  </a:lnTo>
                  <a:lnTo>
                    <a:pt x="207" y="423"/>
                  </a:lnTo>
                  <a:lnTo>
                    <a:pt x="182" y="417"/>
                  </a:lnTo>
                  <a:lnTo>
                    <a:pt x="159" y="408"/>
                  </a:lnTo>
                  <a:lnTo>
                    <a:pt x="136" y="399"/>
                  </a:lnTo>
                  <a:lnTo>
                    <a:pt x="116" y="390"/>
                  </a:lnTo>
                  <a:lnTo>
                    <a:pt x="96" y="378"/>
                  </a:lnTo>
                  <a:lnTo>
                    <a:pt x="78" y="367"/>
                  </a:lnTo>
                  <a:lnTo>
                    <a:pt x="62" y="356"/>
                  </a:lnTo>
                  <a:lnTo>
                    <a:pt x="47" y="342"/>
                  </a:lnTo>
                  <a:lnTo>
                    <a:pt x="34" y="329"/>
                  </a:lnTo>
                  <a:lnTo>
                    <a:pt x="24" y="316"/>
                  </a:lnTo>
                  <a:lnTo>
                    <a:pt x="19" y="308"/>
                  </a:lnTo>
                  <a:lnTo>
                    <a:pt x="15" y="300"/>
                  </a:lnTo>
                  <a:lnTo>
                    <a:pt x="11" y="293"/>
                  </a:lnTo>
                  <a:lnTo>
                    <a:pt x="8" y="286"/>
                  </a:lnTo>
                  <a:lnTo>
                    <a:pt x="6" y="277"/>
                  </a:lnTo>
                  <a:lnTo>
                    <a:pt x="4" y="270"/>
                  </a:lnTo>
                  <a:lnTo>
                    <a:pt x="1" y="262"/>
                  </a:lnTo>
                  <a:lnTo>
                    <a:pt x="0" y="254"/>
                  </a:lnTo>
                  <a:lnTo>
                    <a:pt x="0" y="242"/>
                  </a:lnTo>
                  <a:lnTo>
                    <a:pt x="1" y="231"/>
                  </a:lnTo>
                  <a:lnTo>
                    <a:pt x="4" y="220"/>
                  </a:lnTo>
                  <a:lnTo>
                    <a:pt x="6" y="208"/>
                  </a:lnTo>
                  <a:lnTo>
                    <a:pt x="10" y="197"/>
                  </a:lnTo>
                  <a:lnTo>
                    <a:pt x="15" y="187"/>
                  </a:lnTo>
                  <a:lnTo>
                    <a:pt x="21" y="175"/>
                  </a:lnTo>
                  <a:lnTo>
                    <a:pt x="28" y="165"/>
                  </a:lnTo>
                  <a:lnTo>
                    <a:pt x="35" y="155"/>
                  </a:lnTo>
                  <a:lnTo>
                    <a:pt x="45" y="145"/>
                  </a:lnTo>
                  <a:lnTo>
                    <a:pt x="54" y="134"/>
                  </a:lnTo>
                  <a:lnTo>
                    <a:pt x="64" y="125"/>
                  </a:lnTo>
                  <a:lnTo>
                    <a:pt x="75" y="116"/>
                  </a:lnTo>
                  <a:lnTo>
                    <a:pt x="88" y="106"/>
                  </a:lnTo>
                  <a:lnTo>
                    <a:pt x="101" y="97"/>
                  </a:lnTo>
                  <a:lnTo>
                    <a:pt x="115" y="88"/>
                  </a:lnTo>
                  <a:lnTo>
                    <a:pt x="129" y="80"/>
                  </a:lnTo>
                  <a:lnTo>
                    <a:pt x="144" y="71"/>
                  </a:lnTo>
                  <a:lnTo>
                    <a:pt x="160" y="64"/>
                  </a:lnTo>
                  <a:lnTo>
                    <a:pt x="176" y="57"/>
                  </a:lnTo>
                  <a:lnTo>
                    <a:pt x="194" y="50"/>
                  </a:lnTo>
                  <a:lnTo>
                    <a:pt x="211" y="44"/>
                  </a:lnTo>
                  <a:lnTo>
                    <a:pt x="229" y="37"/>
                  </a:lnTo>
                  <a:lnTo>
                    <a:pt x="248" y="31"/>
                  </a:lnTo>
                  <a:lnTo>
                    <a:pt x="267" y="26"/>
                  </a:lnTo>
                  <a:lnTo>
                    <a:pt x="287" y="21"/>
                  </a:lnTo>
                  <a:lnTo>
                    <a:pt x="307" y="17"/>
                  </a:lnTo>
                  <a:lnTo>
                    <a:pt x="327" y="13"/>
                  </a:lnTo>
                  <a:lnTo>
                    <a:pt x="349" y="9"/>
                  </a:lnTo>
                  <a:lnTo>
                    <a:pt x="371" y="5"/>
                  </a:lnTo>
                  <a:lnTo>
                    <a:pt x="392" y="3"/>
                  </a:lnTo>
                  <a:lnTo>
                    <a:pt x="415" y="1"/>
                  </a:lnTo>
                  <a:lnTo>
                    <a:pt x="425" y="0"/>
                  </a:lnTo>
                  <a:lnTo>
                    <a:pt x="436" y="0"/>
                  </a:lnTo>
                </a:path>
              </a:pathLst>
            </a:custGeom>
            <a:noFill/>
            <a:ln w="11113">
              <a:solidFill>
                <a:srgbClr val="1F1A17"/>
              </a:solidFill>
              <a:prstDash val="solid"/>
              <a:round/>
              <a:headEnd/>
              <a:tailEnd/>
            </a:ln>
          </p:spPr>
          <p:txBody>
            <a:bodyPr/>
            <a:lstStyle/>
            <a:p>
              <a:endParaRPr lang="en-US"/>
            </a:p>
          </p:txBody>
        </p:sp>
        <p:sp>
          <p:nvSpPr>
            <p:cNvPr id="61796" name="Freeform 77"/>
            <p:cNvSpPr>
              <a:spLocks/>
            </p:cNvSpPr>
            <p:nvPr/>
          </p:nvSpPr>
          <p:spPr bwMode="auto">
            <a:xfrm>
              <a:off x="4794" y="1462"/>
              <a:ext cx="74" cy="35"/>
            </a:xfrm>
            <a:custGeom>
              <a:avLst/>
              <a:gdLst>
                <a:gd name="T0" fmla="*/ 0 w 740"/>
                <a:gd name="T1" fmla="*/ 0 h 351"/>
                <a:gd name="T2" fmla="*/ 1 w 740"/>
                <a:gd name="T3" fmla="*/ 0 h 351"/>
                <a:gd name="T4" fmla="*/ 1 w 740"/>
                <a:gd name="T5" fmla="*/ 0 h 351"/>
                <a:gd name="T6" fmla="*/ 1 w 740"/>
                <a:gd name="T7" fmla="*/ 0 h 351"/>
                <a:gd name="T8" fmla="*/ 1 w 740"/>
                <a:gd name="T9" fmla="*/ 0 h 351"/>
                <a:gd name="T10" fmla="*/ 1 w 740"/>
                <a:gd name="T11" fmla="*/ 0 h 351"/>
                <a:gd name="T12" fmla="*/ 1 w 740"/>
                <a:gd name="T13" fmla="*/ 0 h 351"/>
                <a:gd name="T14" fmla="*/ 1 w 740"/>
                <a:gd name="T15" fmla="*/ 0 h 351"/>
                <a:gd name="T16" fmla="*/ 1 w 740"/>
                <a:gd name="T17" fmla="*/ 0 h 351"/>
                <a:gd name="T18" fmla="*/ 1 w 740"/>
                <a:gd name="T19" fmla="*/ 0 h 351"/>
                <a:gd name="T20" fmla="*/ 1 w 740"/>
                <a:gd name="T21" fmla="*/ 0 h 351"/>
                <a:gd name="T22" fmla="*/ 1 w 740"/>
                <a:gd name="T23" fmla="*/ 0 h 351"/>
                <a:gd name="T24" fmla="*/ 1 w 740"/>
                <a:gd name="T25" fmla="*/ 0 h 351"/>
                <a:gd name="T26" fmla="*/ 1 w 740"/>
                <a:gd name="T27" fmla="*/ 0 h 351"/>
                <a:gd name="T28" fmla="*/ 1 w 740"/>
                <a:gd name="T29" fmla="*/ 0 h 351"/>
                <a:gd name="T30" fmla="*/ 1 w 740"/>
                <a:gd name="T31" fmla="*/ 0 h 351"/>
                <a:gd name="T32" fmla="*/ 1 w 740"/>
                <a:gd name="T33" fmla="*/ 0 h 351"/>
                <a:gd name="T34" fmla="*/ 1 w 740"/>
                <a:gd name="T35" fmla="*/ 0 h 351"/>
                <a:gd name="T36" fmla="*/ 1 w 740"/>
                <a:gd name="T37" fmla="*/ 0 h 351"/>
                <a:gd name="T38" fmla="*/ 1 w 740"/>
                <a:gd name="T39" fmla="*/ 0 h 351"/>
                <a:gd name="T40" fmla="*/ 1 w 740"/>
                <a:gd name="T41" fmla="*/ 0 h 351"/>
                <a:gd name="T42" fmla="*/ 1 w 740"/>
                <a:gd name="T43" fmla="*/ 0 h 351"/>
                <a:gd name="T44" fmla="*/ 1 w 740"/>
                <a:gd name="T45" fmla="*/ 0 h 351"/>
                <a:gd name="T46" fmla="*/ 0 w 740"/>
                <a:gd name="T47" fmla="*/ 0 h 351"/>
                <a:gd name="T48" fmla="*/ 0 w 740"/>
                <a:gd name="T49" fmla="*/ 0 h 351"/>
                <a:gd name="T50" fmla="*/ 0 w 740"/>
                <a:gd name="T51" fmla="*/ 0 h 351"/>
                <a:gd name="T52" fmla="*/ 0 w 740"/>
                <a:gd name="T53" fmla="*/ 0 h 351"/>
                <a:gd name="T54" fmla="*/ 0 w 740"/>
                <a:gd name="T55" fmla="*/ 0 h 351"/>
                <a:gd name="T56" fmla="*/ 0 w 740"/>
                <a:gd name="T57" fmla="*/ 0 h 351"/>
                <a:gd name="T58" fmla="*/ 0 w 740"/>
                <a:gd name="T59" fmla="*/ 0 h 351"/>
                <a:gd name="T60" fmla="*/ 0 w 740"/>
                <a:gd name="T61" fmla="*/ 0 h 351"/>
                <a:gd name="T62" fmla="*/ 0 w 740"/>
                <a:gd name="T63" fmla="*/ 0 h 351"/>
                <a:gd name="T64" fmla="*/ 0 w 740"/>
                <a:gd name="T65" fmla="*/ 0 h 351"/>
                <a:gd name="T66" fmla="*/ 0 w 740"/>
                <a:gd name="T67" fmla="*/ 0 h 351"/>
                <a:gd name="T68" fmla="*/ 0 w 740"/>
                <a:gd name="T69" fmla="*/ 0 h 351"/>
                <a:gd name="T70" fmla="*/ 0 w 740"/>
                <a:gd name="T71" fmla="*/ 0 h 351"/>
                <a:gd name="T72" fmla="*/ 0 w 740"/>
                <a:gd name="T73" fmla="*/ 0 h 351"/>
                <a:gd name="T74" fmla="*/ 0 w 740"/>
                <a:gd name="T75" fmla="*/ 0 h 351"/>
                <a:gd name="T76" fmla="*/ 0 w 740"/>
                <a:gd name="T77" fmla="*/ 0 h 351"/>
                <a:gd name="T78" fmla="*/ 0 w 740"/>
                <a:gd name="T79" fmla="*/ 0 h 351"/>
                <a:gd name="T80" fmla="*/ 0 w 740"/>
                <a:gd name="T81" fmla="*/ 0 h 351"/>
                <a:gd name="T82" fmla="*/ 0 w 740"/>
                <a:gd name="T83" fmla="*/ 0 h 351"/>
                <a:gd name="T84" fmla="*/ 0 w 740"/>
                <a:gd name="T85" fmla="*/ 0 h 351"/>
                <a:gd name="T86" fmla="*/ 0 w 740"/>
                <a:gd name="T87" fmla="*/ 0 h 351"/>
                <a:gd name="T88" fmla="*/ 0 w 740"/>
                <a:gd name="T89" fmla="*/ 0 h 351"/>
                <a:gd name="T90" fmla="*/ 0 w 740"/>
                <a:gd name="T91" fmla="*/ 0 h 351"/>
                <a:gd name="T92" fmla="*/ 0 w 740"/>
                <a:gd name="T93" fmla="*/ 0 h 351"/>
                <a:gd name="T94" fmla="*/ 0 w 740"/>
                <a:gd name="T95" fmla="*/ 0 h 3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0"/>
                <a:gd name="T145" fmla="*/ 0 h 351"/>
                <a:gd name="T146" fmla="*/ 740 w 740"/>
                <a:gd name="T147" fmla="*/ 351 h 3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0" h="351">
                  <a:moveTo>
                    <a:pt x="363" y="0"/>
                  </a:moveTo>
                  <a:lnTo>
                    <a:pt x="401" y="0"/>
                  </a:lnTo>
                  <a:lnTo>
                    <a:pt x="438" y="3"/>
                  </a:lnTo>
                  <a:lnTo>
                    <a:pt x="474" y="6"/>
                  </a:lnTo>
                  <a:lnTo>
                    <a:pt x="508" y="11"/>
                  </a:lnTo>
                  <a:lnTo>
                    <a:pt x="540" y="18"/>
                  </a:lnTo>
                  <a:lnTo>
                    <a:pt x="571" y="25"/>
                  </a:lnTo>
                  <a:lnTo>
                    <a:pt x="600" y="35"/>
                  </a:lnTo>
                  <a:lnTo>
                    <a:pt x="627" y="46"/>
                  </a:lnTo>
                  <a:lnTo>
                    <a:pt x="639" y="52"/>
                  </a:lnTo>
                  <a:lnTo>
                    <a:pt x="651" y="58"/>
                  </a:lnTo>
                  <a:lnTo>
                    <a:pt x="663" y="64"/>
                  </a:lnTo>
                  <a:lnTo>
                    <a:pt x="673" y="71"/>
                  </a:lnTo>
                  <a:lnTo>
                    <a:pt x="683" y="78"/>
                  </a:lnTo>
                  <a:lnTo>
                    <a:pt x="692" y="85"/>
                  </a:lnTo>
                  <a:lnTo>
                    <a:pt x="701" y="92"/>
                  </a:lnTo>
                  <a:lnTo>
                    <a:pt x="708" y="99"/>
                  </a:lnTo>
                  <a:lnTo>
                    <a:pt x="715" y="108"/>
                  </a:lnTo>
                  <a:lnTo>
                    <a:pt x="721" y="116"/>
                  </a:lnTo>
                  <a:lnTo>
                    <a:pt x="726" y="124"/>
                  </a:lnTo>
                  <a:lnTo>
                    <a:pt x="730" y="132"/>
                  </a:lnTo>
                  <a:lnTo>
                    <a:pt x="734" y="141"/>
                  </a:lnTo>
                  <a:lnTo>
                    <a:pt x="737" y="149"/>
                  </a:lnTo>
                  <a:lnTo>
                    <a:pt x="739" y="158"/>
                  </a:lnTo>
                  <a:lnTo>
                    <a:pt x="740" y="167"/>
                  </a:lnTo>
                  <a:lnTo>
                    <a:pt x="739" y="177"/>
                  </a:lnTo>
                  <a:lnTo>
                    <a:pt x="738" y="185"/>
                  </a:lnTo>
                  <a:lnTo>
                    <a:pt x="736" y="194"/>
                  </a:lnTo>
                  <a:lnTo>
                    <a:pt x="732" y="202"/>
                  </a:lnTo>
                  <a:lnTo>
                    <a:pt x="729" y="212"/>
                  </a:lnTo>
                  <a:lnTo>
                    <a:pt x="724" y="220"/>
                  </a:lnTo>
                  <a:lnTo>
                    <a:pt x="719" y="228"/>
                  </a:lnTo>
                  <a:lnTo>
                    <a:pt x="713" y="235"/>
                  </a:lnTo>
                  <a:lnTo>
                    <a:pt x="706" y="244"/>
                  </a:lnTo>
                  <a:lnTo>
                    <a:pt x="697" y="252"/>
                  </a:lnTo>
                  <a:lnTo>
                    <a:pt x="688" y="259"/>
                  </a:lnTo>
                  <a:lnTo>
                    <a:pt x="679" y="266"/>
                  </a:lnTo>
                  <a:lnTo>
                    <a:pt x="669" y="273"/>
                  </a:lnTo>
                  <a:lnTo>
                    <a:pt x="658" y="281"/>
                  </a:lnTo>
                  <a:lnTo>
                    <a:pt x="647" y="287"/>
                  </a:lnTo>
                  <a:lnTo>
                    <a:pt x="635" y="293"/>
                  </a:lnTo>
                  <a:lnTo>
                    <a:pt x="609" y="305"/>
                  </a:lnTo>
                  <a:lnTo>
                    <a:pt x="581" y="316"/>
                  </a:lnTo>
                  <a:lnTo>
                    <a:pt x="550" y="326"/>
                  </a:lnTo>
                  <a:lnTo>
                    <a:pt x="519" y="333"/>
                  </a:lnTo>
                  <a:lnTo>
                    <a:pt x="485" y="340"/>
                  </a:lnTo>
                  <a:lnTo>
                    <a:pt x="450" y="346"/>
                  </a:lnTo>
                  <a:lnTo>
                    <a:pt x="413" y="349"/>
                  </a:lnTo>
                  <a:lnTo>
                    <a:pt x="376" y="351"/>
                  </a:lnTo>
                  <a:lnTo>
                    <a:pt x="338" y="351"/>
                  </a:lnTo>
                  <a:lnTo>
                    <a:pt x="301" y="349"/>
                  </a:lnTo>
                  <a:lnTo>
                    <a:pt x="265" y="346"/>
                  </a:lnTo>
                  <a:lnTo>
                    <a:pt x="231" y="340"/>
                  </a:lnTo>
                  <a:lnTo>
                    <a:pt x="199" y="333"/>
                  </a:lnTo>
                  <a:lnTo>
                    <a:pt x="168" y="325"/>
                  </a:lnTo>
                  <a:lnTo>
                    <a:pt x="139" y="316"/>
                  </a:lnTo>
                  <a:lnTo>
                    <a:pt x="112" y="305"/>
                  </a:lnTo>
                  <a:lnTo>
                    <a:pt x="100" y="299"/>
                  </a:lnTo>
                  <a:lnTo>
                    <a:pt x="88" y="293"/>
                  </a:lnTo>
                  <a:lnTo>
                    <a:pt x="76" y="287"/>
                  </a:lnTo>
                  <a:lnTo>
                    <a:pt x="66" y="281"/>
                  </a:lnTo>
                  <a:lnTo>
                    <a:pt x="56" y="273"/>
                  </a:lnTo>
                  <a:lnTo>
                    <a:pt x="48" y="266"/>
                  </a:lnTo>
                  <a:lnTo>
                    <a:pt x="38" y="259"/>
                  </a:lnTo>
                  <a:lnTo>
                    <a:pt x="31" y="251"/>
                  </a:lnTo>
                  <a:lnTo>
                    <a:pt x="24" y="244"/>
                  </a:lnTo>
                  <a:lnTo>
                    <a:pt x="18" y="235"/>
                  </a:lnTo>
                  <a:lnTo>
                    <a:pt x="13" y="227"/>
                  </a:lnTo>
                  <a:lnTo>
                    <a:pt x="9" y="219"/>
                  </a:lnTo>
                  <a:lnTo>
                    <a:pt x="6" y="211"/>
                  </a:lnTo>
                  <a:lnTo>
                    <a:pt x="2" y="201"/>
                  </a:lnTo>
                  <a:lnTo>
                    <a:pt x="0" y="193"/>
                  </a:lnTo>
                  <a:lnTo>
                    <a:pt x="0" y="184"/>
                  </a:lnTo>
                  <a:lnTo>
                    <a:pt x="0" y="175"/>
                  </a:lnTo>
                  <a:lnTo>
                    <a:pt x="1" y="166"/>
                  </a:lnTo>
                  <a:lnTo>
                    <a:pt x="3" y="157"/>
                  </a:lnTo>
                  <a:lnTo>
                    <a:pt x="7" y="149"/>
                  </a:lnTo>
                  <a:lnTo>
                    <a:pt x="10" y="140"/>
                  </a:lnTo>
                  <a:lnTo>
                    <a:pt x="15" y="131"/>
                  </a:lnTo>
                  <a:lnTo>
                    <a:pt x="20" y="123"/>
                  </a:lnTo>
                  <a:lnTo>
                    <a:pt x="27" y="115"/>
                  </a:lnTo>
                  <a:lnTo>
                    <a:pt x="33" y="108"/>
                  </a:lnTo>
                  <a:lnTo>
                    <a:pt x="42" y="99"/>
                  </a:lnTo>
                  <a:lnTo>
                    <a:pt x="50" y="92"/>
                  </a:lnTo>
                  <a:lnTo>
                    <a:pt x="60" y="85"/>
                  </a:lnTo>
                  <a:lnTo>
                    <a:pt x="69" y="78"/>
                  </a:lnTo>
                  <a:lnTo>
                    <a:pt x="81" y="71"/>
                  </a:lnTo>
                  <a:lnTo>
                    <a:pt x="92" y="64"/>
                  </a:lnTo>
                  <a:lnTo>
                    <a:pt x="104" y="57"/>
                  </a:lnTo>
                  <a:lnTo>
                    <a:pt x="130" y="46"/>
                  </a:lnTo>
                  <a:lnTo>
                    <a:pt x="158" y="35"/>
                  </a:lnTo>
                  <a:lnTo>
                    <a:pt x="189" y="25"/>
                  </a:lnTo>
                  <a:lnTo>
                    <a:pt x="220" y="17"/>
                  </a:lnTo>
                  <a:lnTo>
                    <a:pt x="254" y="11"/>
                  </a:lnTo>
                  <a:lnTo>
                    <a:pt x="289" y="6"/>
                  </a:lnTo>
                  <a:lnTo>
                    <a:pt x="326" y="3"/>
                  </a:lnTo>
                  <a:lnTo>
                    <a:pt x="363" y="0"/>
                  </a:lnTo>
                </a:path>
              </a:pathLst>
            </a:custGeom>
            <a:noFill/>
            <a:ln w="11113">
              <a:solidFill>
                <a:srgbClr val="1F1A17"/>
              </a:solidFill>
              <a:prstDash val="solid"/>
              <a:round/>
              <a:headEnd/>
              <a:tailEnd/>
            </a:ln>
          </p:spPr>
          <p:txBody>
            <a:bodyPr/>
            <a:lstStyle/>
            <a:p>
              <a:endParaRPr lang="en-US"/>
            </a:p>
          </p:txBody>
        </p:sp>
        <p:sp>
          <p:nvSpPr>
            <p:cNvPr id="61797" name="Freeform 78"/>
            <p:cNvSpPr>
              <a:spLocks/>
            </p:cNvSpPr>
            <p:nvPr/>
          </p:nvSpPr>
          <p:spPr bwMode="auto">
            <a:xfrm>
              <a:off x="4429" y="1821"/>
              <a:ext cx="96" cy="44"/>
            </a:xfrm>
            <a:custGeom>
              <a:avLst/>
              <a:gdLst>
                <a:gd name="T0" fmla="*/ 1 w 962"/>
                <a:gd name="T1" fmla="*/ 0 h 436"/>
                <a:gd name="T2" fmla="*/ 1 w 962"/>
                <a:gd name="T3" fmla="*/ 0 h 436"/>
                <a:gd name="T4" fmla="*/ 1 w 962"/>
                <a:gd name="T5" fmla="*/ 0 h 436"/>
                <a:gd name="T6" fmla="*/ 1 w 962"/>
                <a:gd name="T7" fmla="*/ 0 h 436"/>
                <a:gd name="T8" fmla="*/ 1 w 962"/>
                <a:gd name="T9" fmla="*/ 0 h 436"/>
                <a:gd name="T10" fmla="*/ 1 w 962"/>
                <a:gd name="T11" fmla="*/ 0 h 436"/>
                <a:gd name="T12" fmla="*/ 1 w 962"/>
                <a:gd name="T13" fmla="*/ 0 h 436"/>
                <a:gd name="T14" fmla="*/ 1 w 962"/>
                <a:gd name="T15" fmla="*/ 0 h 436"/>
                <a:gd name="T16" fmla="*/ 1 w 962"/>
                <a:gd name="T17" fmla="*/ 0 h 436"/>
                <a:gd name="T18" fmla="*/ 1 w 962"/>
                <a:gd name="T19" fmla="*/ 0 h 436"/>
                <a:gd name="T20" fmla="*/ 1 w 962"/>
                <a:gd name="T21" fmla="*/ 0 h 436"/>
                <a:gd name="T22" fmla="*/ 1 w 962"/>
                <a:gd name="T23" fmla="*/ 0 h 436"/>
                <a:gd name="T24" fmla="*/ 1 w 962"/>
                <a:gd name="T25" fmla="*/ 0 h 436"/>
                <a:gd name="T26" fmla="*/ 1 w 962"/>
                <a:gd name="T27" fmla="*/ 0 h 436"/>
                <a:gd name="T28" fmla="*/ 1 w 962"/>
                <a:gd name="T29" fmla="*/ 0 h 436"/>
                <a:gd name="T30" fmla="*/ 0 w 962"/>
                <a:gd name="T31" fmla="*/ 0 h 436"/>
                <a:gd name="T32" fmla="*/ 0 w 962"/>
                <a:gd name="T33" fmla="*/ 0 h 436"/>
                <a:gd name="T34" fmla="*/ 0 w 962"/>
                <a:gd name="T35" fmla="*/ 0 h 436"/>
                <a:gd name="T36" fmla="*/ 0 w 962"/>
                <a:gd name="T37" fmla="*/ 0 h 436"/>
                <a:gd name="T38" fmla="*/ 0 w 962"/>
                <a:gd name="T39" fmla="*/ 0 h 436"/>
                <a:gd name="T40" fmla="*/ 0 w 962"/>
                <a:gd name="T41" fmla="*/ 0 h 436"/>
                <a:gd name="T42" fmla="*/ 0 w 962"/>
                <a:gd name="T43" fmla="*/ 0 h 436"/>
                <a:gd name="T44" fmla="*/ 0 w 962"/>
                <a:gd name="T45" fmla="*/ 0 h 436"/>
                <a:gd name="T46" fmla="*/ 0 w 962"/>
                <a:gd name="T47" fmla="*/ 0 h 436"/>
                <a:gd name="T48" fmla="*/ 0 w 962"/>
                <a:gd name="T49" fmla="*/ 0 h 436"/>
                <a:gd name="T50" fmla="*/ 0 w 962"/>
                <a:gd name="T51" fmla="*/ 0 h 436"/>
                <a:gd name="T52" fmla="*/ 0 w 962"/>
                <a:gd name="T53" fmla="*/ 0 h 436"/>
                <a:gd name="T54" fmla="*/ 0 w 962"/>
                <a:gd name="T55" fmla="*/ 0 h 436"/>
                <a:gd name="T56" fmla="*/ 0 w 962"/>
                <a:gd name="T57" fmla="*/ 0 h 436"/>
                <a:gd name="T58" fmla="*/ 0 w 962"/>
                <a:gd name="T59" fmla="*/ 0 h 436"/>
                <a:gd name="T60" fmla="*/ 0 w 962"/>
                <a:gd name="T61" fmla="*/ 0 h 436"/>
                <a:gd name="T62" fmla="*/ 0 w 962"/>
                <a:gd name="T63" fmla="*/ 0 h 436"/>
                <a:gd name="T64" fmla="*/ 0 w 962"/>
                <a:gd name="T65" fmla="*/ 0 h 4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2"/>
                <a:gd name="T100" fmla="*/ 0 h 436"/>
                <a:gd name="T101" fmla="*/ 962 w 962"/>
                <a:gd name="T102" fmla="*/ 436 h 4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2" h="436">
                  <a:moveTo>
                    <a:pt x="962" y="0"/>
                  </a:moveTo>
                  <a:lnTo>
                    <a:pt x="960" y="166"/>
                  </a:lnTo>
                  <a:lnTo>
                    <a:pt x="960" y="179"/>
                  </a:lnTo>
                  <a:lnTo>
                    <a:pt x="958" y="191"/>
                  </a:lnTo>
                  <a:lnTo>
                    <a:pt x="956" y="204"/>
                  </a:lnTo>
                  <a:lnTo>
                    <a:pt x="953" y="216"/>
                  </a:lnTo>
                  <a:lnTo>
                    <a:pt x="947" y="229"/>
                  </a:lnTo>
                  <a:lnTo>
                    <a:pt x="941" y="241"/>
                  </a:lnTo>
                  <a:lnTo>
                    <a:pt x="934" y="252"/>
                  </a:lnTo>
                  <a:lnTo>
                    <a:pt x="927" y="265"/>
                  </a:lnTo>
                  <a:lnTo>
                    <a:pt x="918" y="276"/>
                  </a:lnTo>
                  <a:lnTo>
                    <a:pt x="907" y="286"/>
                  </a:lnTo>
                  <a:lnTo>
                    <a:pt x="896" y="298"/>
                  </a:lnTo>
                  <a:lnTo>
                    <a:pt x="885" y="308"/>
                  </a:lnTo>
                  <a:lnTo>
                    <a:pt x="871" y="318"/>
                  </a:lnTo>
                  <a:lnTo>
                    <a:pt x="858" y="328"/>
                  </a:lnTo>
                  <a:lnTo>
                    <a:pt x="844" y="338"/>
                  </a:lnTo>
                  <a:lnTo>
                    <a:pt x="828" y="347"/>
                  </a:lnTo>
                  <a:lnTo>
                    <a:pt x="812" y="356"/>
                  </a:lnTo>
                  <a:lnTo>
                    <a:pt x="795" y="365"/>
                  </a:lnTo>
                  <a:lnTo>
                    <a:pt x="777" y="373"/>
                  </a:lnTo>
                  <a:lnTo>
                    <a:pt x="758" y="381"/>
                  </a:lnTo>
                  <a:lnTo>
                    <a:pt x="740" y="388"/>
                  </a:lnTo>
                  <a:lnTo>
                    <a:pt x="720" y="395"/>
                  </a:lnTo>
                  <a:lnTo>
                    <a:pt x="700" y="402"/>
                  </a:lnTo>
                  <a:lnTo>
                    <a:pt x="679" y="408"/>
                  </a:lnTo>
                  <a:lnTo>
                    <a:pt x="658" y="413"/>
                  </a:lnTo>
                  <a:lnTo>
                    <a:pt x="636" y="418"/>
                  </a:lnTo>
                  <a:lnTo>
                    <a:pt x="613" y="422"/>
                  </a:lnTo>
                  <a:lnTo>
                    <a:pt x="591" y="425"/>
                  </a:lnTo>
                  <a:lnTo>
                    <a:pt x="567" y="429"/>
                  </a:lnTo>
                  <a:lnTo>
                    <a:pt x="543" y="431"/>
                  </a:lnTo>
                  <a:lnTo>
                    <a:pt x="519" y="434"/>
                  </a:lnTo>
                  <a:lnTo>
                    <a:pt x="495" y="435"/>
                  </a:lnTo>
                  <a:lnTo>
                    <a:pt x="470" y="436"/>
                  </a:lnTo>
                  <a:lnTo>
                    <a:pt x="446" y="436"/>
                  </a:lnTo>
                  <a:lnTo>
                    <a:pt x="422" y="436"/>
                  </a:lnTo>
                  <a:lnTo>
                    <a:pt x="398" y="435"/>
                  </a:lnTo>
                  <a:lnTo>
                    <a:pt x="375" y="433"/>
                  </a:lnTo>
                  <a:lnTo>
                    <a:pt x="352" y="430"/>
                  </a:lnTo>
                  <a:lnTo>
                    <a:pt x="330" y="427"/>
                  </a:lnTo>
                  <a:lnTo>
                    <a:pt x="308" y="423"/>
                  </a:lnTo>
                  <a:lnTo>
                    <a:pt x="286" y="419"/>
                  </a:lnTo>
                  <a:lnTo>
                    <a:pt x="266" y="415"/>
                  </a:lnTo>
                  <a:lnTo>
                    <a:pt x="245" y="410"/>
                  </a:lnTo>
                  <a:lnTo>
                    <a:pt x="226" y="405"/>
                  </a:lnTo>
                  <a:lnTo>
                    <a:pt x="207" y="399"/>
                  </a:lnTo>
                  <a:lnTo>
                    <a:pt x="189" y="391"/>
                  </a:lnTo>
                  <a:lnTo>
                    <a:pt x="171" y="385"/>
                  </a:lnTo>
                  <a:lnTo>
                    <a:pt x="154" y="377"/>
                  </a:lnTo>
                  <a:lnTo>
                    <a:pt x="138" y="370"/>
                  </a:lnTo>
                  <a:lnTo>
                    <a:pt x="123" y="360"/>
                  </a:lnTo>
                  <a:lnTo>
                    <a:pt x="108" y="352"/>
                  </a:lnTo>
                  <a:lnTo>
                    <a:pt x="94" y="343"/>
                  </a:lnTo>
                  <a:lnTo>
                    <a:pt x="82" y="334"/>
                  </a:lnTo>
                  <a:lnTo>
                    <a:pt x="69" y="323"/>
                  </a:lnTo>
                  <a:lnTo>
                    <a:pt x="59" y="313"/>
                  </a:lnTo>
                  <a:lnTo>
                    <a:pt x="49" y="303"/>
                  </a:lnTo>
                  <a:lnTo>
                    <a:pt x="40" y="292"/>
                  </a:lnTo>
                  <a:lnTo>
                    <a:pt x="31" y="281"/>
                  </a:lnTo>
                  <a:lnTo>
                    <a:pt x="24" y="269"/>
                  </a:lnTo>
                  <a:lnTo>
                    <a:pt x="19" y="257"/>
                  </a:lnTo>
                  <a:lnTo>
                    <a:pt x="14" y="245"/>
                  </a:lnTo>
                  <a:lnTo>
                    <a:pt x="11" y="233"/>
                  </a:lnTo>
                  <a:lnTo>
                    <a:pt x="8" y="220"/>
                  </a:lnTo>
                  <a:lnTo>
                    <a:pt x="7" y="208"/>
                  </a:lnTo>
                  <a:lnTo>
                    <a:pt x="0" y="17"/>
                  </a:lnTo>
                </a:path>
              </a:pathLst>
            </a:custGeom>
            <a:noFill/>
            <a:ln w="11113">
              <a:solidFill>
                <a:srgbClr val="1F1A17"/>
              </a:solidFill>
              <a:prstDash val="solid"/>
              <a:round/>
              <a:headEnd/>
              <a:tailEnd/>
            </a:ln>
          </p:spPr>
          <p:txBody>
            <a:bodyPr/>
            <a:lstStyle/>
            <a:p>
              <a:endParaRPr lang="en-US"/>
            </a:p>
          </p:txBody>
        </p:sp>
        <p:sp>
          <p:nvSpPr>
            <p:cNvPr id="61798" name="Freeform 79"/>
            <p:cNvSpPr>
              <a:spLocks/>
            </p:cNvSpPr>
            <p:nvPr/>
          </p:nvSpPr>
          <p:spPr bwMode="auto">
            <a:xfrm>
              <a:off x="5037" y="1622"/>
              <a:ext cx="84" cy="38"/>
            </a:xfrm>
            <a:custGeom>
              <a:avLst/>
              <a:gdLst>
                <a:gd name="T0" fmla="*/ 1 w 840"/>
                <a:gd name="T1" fmla="*/ 0 h 379"/>
                <a:gd name="T2" fmla="*/ 1 w 840"/>
                <a:gd name="T3" fmla="*/ 0 h 379"/>
                <a:gd name="T4" fmla="*/ 1 w 840"/>
                <a:gd name="T5" fmla="*/ 0 h 379"/>
                <a:gd name="T6" fmla="*/ 1 w 840"/>
                <a:gd name="T7" fmla="*/ 0 h 379"/>
                <a:gd name="T8" fmla="*/ 1 w 840"/>
                <a:gd name="T9" fmla="*/ 0 h 379"/>
                <a:gd name="T10" fmla="*/ 1 w 840"/>
                <a:gd name="T11" fmla="*/ 0 h 379"/>
                <a:gd name="T12" fmla="*/ 1 w 840"/>
                <a:gd name="T13" fmla="*/ 0 h 379"/>
                <a:gd name="T14" fmla="*/ 1 w 840"/>
                <a:gd name="T15" fmla="*/ 0 h 379"/>
                <a:gd name="T16" fmla="*/ 1 w 840"/>
                <a:gd name="T17" fmla="*/ 0 h 379"/>
                <a:gd name="T18" fmla="*/ 1 w 840"/>
                <a:gd name="T19" fmla="*/ 0 h 379"/>
                <a:gd name="T20" fmla="*/ 1 w 840"/>
                <a:gd name="T21" fmla="*/ 0 h 379"/>
                <a:gd name="T22" fmla="*/ 1 w 840"/>
                <a:gd name="T23" fmla="*/ 0 h 379"/>
                <a:gd name="T24" fmla="*/ 1 w 840"/>
                <a:gd name="T25" fmla="*/ 0 h 379"/>
                <a:gd name="T26" fmla="*/ 1 w 840"/>
                <a:gd name="T27" fmla="*/ 0 h 379"/>
                <a:gd name="T28" fmla="*/ 1 w 840"/>
                <a:gd name="T29" fmla="*/ 0 h 379"/>
                <a:gd name="T30" fmla="*/ 1 w 840"/>
                <a:gd name="T31" fmla="*/ 0 h 379"/>
                <a:gd name="T32" fmla="*/ 0 w 840"/>
                <a:gd name="T33" fmla="*/ 0 h 379"/>
                <a:gd name="T34" fmla="*/ 0 w 840"/>
                <a:gd name="T35" fmla="*/ 0 h 379"/>
                <a:gd name="T36" fmla="*/ 0 w 840"/>
                <a:gd name="T37" fmla="*/ 0 h 379"/>
                <a:gd name="T38" fmla="*/ 0 w 840"/>
                <a:gd name="T39" fmla="*/ 0 h 379"/>
                <a:gd name="T40" fmla="*/ 0 w 840"/>
                <a:gd name="T41" fmla="*/ 0 h 379"/>
                <a:gd name="T42" fmla="*/ 0 w 840"/>
                <a:gd name="T43" fmla="*/ 0 h 379"/>
                <a:gd name="T44" fmla="*/ 0 w 840"/>
                <a:gd name="T45" fmla="*/ 0 h 379"/>
                <a:gd name="T46" fmla="*/ 0 w 840"/>
                <a:gd name="T47" fmla="*/ 0 h 379"/>
                <a:gd name="T48" fmla="*/ 0 w 840"/>
                <a:gd name="T49" fmla="*/ 0 h 379"/>
                <a:gd name="T50" fmla="*/ 0 w 840"/>
                <a:gd name="T51" fmla="*/ 0 h 379"/>
                <a:gd name="T52" fmla="*/ 0 w 840"/>
                <a:gd name="T53" fmla="*/ 0 h 379"/>
                <a:gd name="T54" fmla="*/ 0 w 840"/>
                <a:gd name="T55" fmla="*/ 0 h 379"/>
                <a:gd name="T56" fmla="*/ 0 w 840"/>
                <a:gd name="T57" fmla="*/ 0 h 379"/>
                <a:gd name="T58" fmla="*/ 0 w 840"/>
                <a:gd name="T59" fmla="*/ 0 h 379"/>
                <a:gd name="T60" fmla="*/ 0 w 840"/>
                <a:gd name="T61" fmla="*/ 0 h 379"/>
                <a:gd name="T62" fmla="*/ 0 w 840"/>
                <a:gd name="T63" fmla="*/ 0 h 379"/>
                <a:gd name="T64" fmla="*/ 0 w 840"/>
                <a:gd name="T65" fmla="*/ 0 h 3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0"/>
                <a:gd name="T100" fmla="*/ 0 h 379"/>
                <a:gd name="T101" fmla="*/ 840 w 840"/>
                <a:gd name="T102" fmla="*/ 379 h 3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0" h="379">
                  <a:moveTo>
                    <a:pt x="840" y="21"/>
                  </a:moveTo>
                  <a:lnTo>
                    <a:pt x="832" y="164"/>
                  </a:lnTo>
                  <a:lnTo>
                    <a:pt x="832" y="174"/>
                  </a:lnTo>
                  <a:lnTo>
                    <a:pt x="830" y="186"/>
                  </a:lnTo>
                  <a:lnTo>
                    <a:pt x="827" y="196"/>
                  </a:lnTo>
                  <a:lnTo>
                    <a:pt x="823" y="207"/>
                  </a:lnTo>
                  <a:lnTo>
                    <a:pt x="818" y="218"/>
                  </a:lnTo>
                  <a:lnTo>
                    <a:pt x="813" y="228"/>
                  </a:lnTo>
                  <a:lnTo>
                    <a:pt x="807" y="237"/>
                  </a:lnTo>
                  <a:lnTo>
                    <a:pt x="799" y="248"/>
                  </a:lnTo>
                  <a:lnTo>
                    <a:pt x="790" y="257"/>
                  </a:lnTo>
                  <a:lnTo>
                    <a:pt x="781" y="266"/>
                  </a:lnTo>
                  <a:lnTo>
                    <a:pt x="772" y="275"/>
                  </a:lnTo>
                  <a:lnTo>
                    <a:pt x="761" y="284"/>
                  </a:lnTo>
                  <a:lnTo>
                    <a:pt x="749" y="292"/>
                  </a:lnTo>
                  <a:lnTo>
                    <a:pt x="737" y="300"/>
                  </a:lnTo>
                  <a:lnTo>
                    <a:pt x="724" y="308"/>
                  </a:lnTo>
                  <a:lnTo>
                    <a:pt x="710" y="316"/>
                  </a:lnTo>
                  <a:lnTo>
                    <a:pt x="696" y="323"/>
                  </a:lnTo>
                  <a:lnTo>
                    <a:pt x="680" y="330"/>
                  </a:lnTo>
                  <a:lnTo>
                    <a:pt x="665" y="336"/>
                  </a:lnTo>
                  <a:lnTo>
                    <a:pt x="649" y="342"/>
                  </a:lnTo>
                  <a:lnTo>
                    <a:pt x="632" y="347"/>
                  </a:lnTo>
                  <a:lnTo>
                    <a:pt x="615" y="353"/>
                  </a:lnTo>
                  <a:lnTo>
                    <a:pt x="596" y="358"/>
                  </a:lnTo>
                  <a:lnTo>
                    <a:pt x="578" y="362"/>
                  </a:lnTo>
                  <a:lnTo>
                    <a:pt x="559" y="366"/>
                  </a:lnTo>
                  <a:lnTo>
                    <a:pt x="540" y="369"/>
                  </a:lnTo>
                  <a:lnTo>
                    <a:pt x="520" y="372"/>
                  </a:lnTo>
                  <a:lnTo>
                    <a:pt x="501" y="374"/>
                  </a:lnTo>
                  <a:lnTo>
                    <a:pt x="480" y="376"/>
                  </a:lnTo>
                  <a:lnTo>
                    <a:pt x="458" y="377"/>
                  </a:lnTo>
                  <a:lnTo>
                    <a:pt x="438" y="378"/>
                  </a:lnTo>
                  <a:lnTo>
                    <a:pt x="416" y="379"/>
                  </a:lnTo>
                  <a:lnTo>
                    <a:pt x="395" y="378"/>
                  </a:lnTo>
                  <a:lnTo>
                    <a:pt x="374" y="377"/>
                  </a:lnTo>
                  <a:lnTo>
                    <a:pt x="354" y="376"/>
                  </a:lnTo>
                  <a:lnTo>
                    <a:pt x="333" y="374"/>
                  </a:lnTo>
                  <a:lnTo>
                    <a:pt x="312" y="372"/>
                  </a:lnTo>
                  <a:lnTo>
                    <a:pt x="293" y="369"/>
                  </a:lnTo>
                  <a:lnTo>
                    <a:pt x="273" y="366"/>
                  </a:lnTo>
                  <a:lnTo>
                    <a:pt x="255" y="362"/>
                  </a:lnTo>
                  <a:lnTo>
                    <a:pt x="236" y="358"/>
                  </a:lnTo>
                  <a:lnTo>
                    <a:pt x="218" y="354"/>
                  </a:lnTo>
                  <a:lnTo>
                    <a:pt x="200" y="348"/>
                  </a:lnTo>
                  <a:lnTo>
                    <a:pt x="184" y="342"/>
                  </a:lnTo>
                  <a:lnTo>
                    <a:pt x="167" y="336"/>
                  </a:lnTo>
                  <a:lnTo>
                    <a:pt x="152" y="330"/>
                  </a:lnTo>
                  <a:lnTo>
                    <a:pt x="137" y="324"/>
                  </a:lnTo>
                  <a:lnTo>
                    <a:pt x="122" y="317"/>
                  </a:lnTo>
                  <a:lnTo>
                    <a:pt x="108" y="309"/>
                  </a:lnTo>
                  <a:lnTo>
                    <a:pt x="95" y="301"/>
                  </a:lnTo>
                  <a:lnTo>
                    <a:pt x="83" y="293"/>
                  </a:lnTo>
                  <a:lnTo>
                    <a:pt x="71" y="285"/>
                  </a:lnTo>
                  <a:lnTo>
                    <a:pt x="60" y="276"/>
                  </a:lnTo>
                  <a:lnTo>
                    <a:pt x="50" y="267"/>
                  </a:lnTo>
                  <a:lnTo>
                    <a:pt x="41" y="258"/>
                  </a:lnTo>
                  <a:lnTo>
                    <a:pt x="33" y="249"/>
                  </a:lnTo>
                  <a:lnTo>
                    <a:pt x="26" y="238"/>
                  </a:lnTo>
                  <a:lnTo>
                    <a:pt x="18" y="229"/>
                  </a:lnTo>
                  <a:lnTo>
                    <a:pt x="13" y="219"/>
                  </a:lnTo>
                  <a:lnTo>
                    <a:pt x="8" y="208"/>
                  </a:lnTo>
                  <a:lnTo>
                    <a:pt x="5" y="198"/>
                  </a:lnTo>
                  <a:lnTo>
                    <a:pt x="2" y="187"/>
                  </a:lnTo>
                  <a:lnTo>
                    <a:pt x="1" y="176"/>
                  </a:lnTo>
                  <a:lnTo>
                    <a:pt x="0" y="165"/>
                  </a:lnTo>
                  <a:lnTo>
                    <a:pt x="1" y="0"/>
                  </a:lnTo>
                </a:path>
              </a:pathLst>
            </a:custGeom>
            <a:noFill/>
            <a:ln w="11113">
              <a:solidFill>
                <a:srgbClr val="1F1A17"/>
              </a:solidFill>
              <a:prstDash val="solid"/>
              <a:round/>
              <a:headEnd/>
              <a:tailEnd/>
            </a:ln>
          </p:spPr>
          <p:txBody>
            <a:bodyPr/>
            <a:lstStyle/>
            <a:p>
              <a:endParaRPr lang="en-US"/>
            </a:p>
          </p:txBody>
        </p:sp>
        <p:sp>
          <p:nvSpPr>
            <p:cNvPr id="61799" name="Freeform 80"/>
            <p:cNvSpPr>
              <a:spLocks/>
            </p:cNvSpPr>
            <p:nvPr/>
          </p:nvSpPr>
          <p:spPr bwMode="auto">
            <a:xfrm>
              <a:off x="3618" y="1797"/>
              <a:ext cx="91" cy="45"/>
            </a:xfrm>
            <a:custGeom>
              <a:avLst/>
              <a:gdLst>
                <a:gd name="T0" fmla="*/ 1 w 910"/>
                <a:gd name="T1" fmla="*/ 0 h 453"/>
                <a:gd name="T2" fmla="*/ 1 w 910"/>
                <a:gd name="T3" fmla="*/ 0 h 453"/>
                <a:gd name="T4" fmla="*/ 1 w 910"/>
                <a:gd name="T5" fmla="*/ 0 h 453"/>
                <a:gd name="T6" fmla="*/ 1 w 910"/>
                <a:gd name="T7" fmla="*/ 0 h 453"/>
                <a:gd name="T8" fmla="*/ 1 w 910"/>
                <a:gd name="T9" fmla="*/ 0 h 453"/>
                <a:gd name="T10" fmla="*/ 1 w 910"/>
                <a:gd name="T11" fmla="*/ 0 h 453"/>
                <a:gd name="T12" fmla="*/ 1 w 910"/>
                <a:gd name="T13" fmla="*/ 0 h 453"/>
                <a:gd name="T14" fmla="*/ 1 w 910"/>
                <a:gd name="T15" fmla="*/ 0 h 453"/>
                <a:gd name="T16" fmla="*/ 1 w 910"/>
                <a:gd name="T17" fmla="*/ 0 h 453"/>
                <a:gd name="T18" fmla="*/ 1 w 910"/>
                <a:gd name="T19" fmla="*/ 0 h 453"/>
                <a:gd name="T20" fmla="*/ 1 w 910"/>
                <a:gd name="T21" fmla="*/ 0 h 453"/>
                <a:gd name="T22" fmla="*/ 1 w 910"/>
                <a:gd name="T23" fmla="*/ 0 h 453"/>
                <a:gd name="T24" fmla="*/ 1 w 910"/>
                <a:gd name="T25" fmla="*/ 0 h 453"/>
                <a:gd name="T26" fmla="*/ 1 w 910"/>
                <a:gd name="T27" fmla="*/ 0 h 453"/>
                <a:gd name="T28" fmla="*/ 1 w 910"/>
                <a:gd name="T29" fmla="*/ 0 h 453"/>
                <a:gd name="T30" fmla="*/ 1 w 910"/>
                <a:gd name="T31" fmla="*/ 0 h 453"/>
                <a:gd name="T32" fmla="*/ 1 w 910"/>
                <a:gd name="T33" fmla="*/ 0 h 453"/>
                <a:gd name="T34" fmla="*/ 0 w 910"/>
                <a:gd name="T35" fmla="*/ 0 h 453"/>
                <a:gd name="T36" fmla="*/ 0 w 910"/>
                <a:gd name="T37" fmla="*/ 0 h 453"/>
                <a:gd name="T38" fmla="*/ 0 w 910"/>
                <a:gd name="T39" fmla="*/ 0 h 453"/>
                <a:gd name="T40" fmla="*/ 0 w 910"/>
                <a:gd name="T41" fmla="*/ 0 h 453"/>
                <a:gd name="T42" fmla="*/ 0 w 910"/>
                <a:gd name="T43" fmla="*/ 0 h 453"/>
                <a:gd name="T44" fmla="*/ 0 w 910"/>
                <a:gd name="T45" fmla="*/ 0 h 453"/>
                <a:gd name="T46" fmla="*/ 0 w 910"/>
                <a:gd name="T47" fmla="*/ 0 h 453"/>
                <a:gd name="T48" fmla="*/ 0 w 910"/>
                <a:gd name="T49" fmla="*/ 0 h 453"/>
                <a:gd name="T50" fmla="*/ 0 w 910"/>
                <a:gd name="T51" fmla="*/ 0 h 453"/>
                <a:gd name="T52" fmla="*/ 0 w 910"/>
                <a:gd name="T53" fmla="*/ 0 h 453"/>
                <a:gd name="T54" fmla="*/ 0 w 910"/>
                <a:gd name="T55" fmla="*/ 0 h 453"/>
                <a:gd name="T56" fmla="*/ 0 w 910"/>
                <a:gd name="T57" fmla="*/ 0 h 453"/>
                <a:gd name="T58" fmla="*/ 0 w 910"/>
                <a:gd name="T59" fmla="*/ 0 h 453"/>
                <a:gd name="T60" fmla="*/ 0 w 910"/>
                <a:gd name="T61" fmla="*/ 0 h 453"/>
                <a:gd name="T62" fmla="*/ 0 w 910"/>
                <a:gd name="T63" fmla="*/ 0 h 453"/>
                <a:gd name="T64" fmla="*/ 0 w 910"/>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0"/>
                <a:gd name="T100" fmla="*/ 0 h 453"/>
                <a:gd name="T101" fmla="*/ 910 w 910"/>
                <a:gd name="T102" fmla="*/ 453 h 4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0" h="453">
                  <a:moveTo>
                    <a:pt x="902" y="0"/>
                  </a:moveTo>
                  <a:lnTo>
                    <a:pt x="909" y="161"/>
                  </a:lnTo>
                  <a:lnTo>
                    <a:pt x="910" y="174"/>
                  </a:lnTo>
                  <a:lnTo>
                    <a:pt x="909" y="186"/>
                  </a:lnTo>
                  <a:lnTo>
                    <a:pt x="908" y="199"/>
                  </a:lnTo>
                  <a:lnTo>
                    <a:pt x="905" y="211"/>
                  </a:lnTo>
                  <a:lnTo>
                    <a:pt x="901" y="223"/>
                  </a:lnTo>
                  <a:lnTo>
                    <a:pt x="896" y="235"/>
                  </a:lnTo>
                  <a:lnTo>
                    <a:pt x="891" y="247"/>
                  </a:lnTo>
                  <a:lnTo>
                    <a:pt x="884" y="258"/>
                  </a:lnTo>
                  <a:lnTo>
                    <a:pt x="875" y="270"/>
                  </a:lnTo>
                  <a:lnTo>
                    <a:pt x="867" y="281"/>
                  </a:lnTo>
                  <a:lnTo>
                    <a:pt x="857" y="292"/>
                  </a:lnTo>
                  <a:lnTo>
                    <a:pt x="847" y="304"/>
                  </a:lnTo>
                  <a:lnTo>
                    <a:pt x="835" y="314"/>
                  </a:lnTo>
                  <a:lnTo>
                    <a:pt x="823" y="324"/>
                  </a:lnTo>
                  <a:lnTo>
                    <a:pt x="810" y="335"/>
                  </a:lnTo>
                  <a:lnTo>
                    <a:pt x="795" y="345"/>
                  </a:lnTo>
                  <a:lnTo>
                    <a:pt x="781" y="354"/>
                  </a:lnTo>
                  <a:lnTo>
                    <a:pt x="765" y="363"/>
                  </a:lnTo>
                  <a:lnTo>
                    <a:pt x="749" y="373"/>
                  </a:lnTo>
                  <a:lnTo>
                    <a:pt x="733" y="381"/>
                  </a:lnTo>
                  <a:lnTo>
                    <a:pt x="715" y="389"/>
                  </a:lnTo>
                  <a:lnTo>
                    <a:pt x="697" y="397"/>
                  </a:lnTo>
                  <a:lnTo>
                    <a:pt x="678" y="405"/>
                  </a:lnTo>
                  <a:lnTo>
                    <a:pt x="659" y="411"/>
                  </a:lnTo>
                  <a:lnTo>
                    <a:pt x="639" y="418"/>
                  </a:lnTo>
                  <a:lnTo>
                    <a:pt x="618" y="423"/>
                  </a:lnTo>
                  <a:lnTo>
                    <a:pt x="598" y="429"/>
                  </a:lnTo>
                  <a:lnTo>
                    <a:pt x="576" y="433"/>
                  </a:lnTo>
                  <a:lnTo>
                    <a:pt x="555" y="439"/>
                  </a:lnTo>
                  <a:lnTo>
                    <a:pt x="532" y="442"/>
                  </a:lnTo>
                  <a:lnTo>
                    <a:pt x="509" y="446"/>
                  </a:lnTo>
                  <a:lnTo>
                    <a:pt x="487" y="448"/>
                  </a:lnTo>
                  <a:lnTo>
                    <a:pt x="464" y="450"/>
                  </a:lnTo>
                  <a:lnTo>
                    <a:pt x="441" y="452"/>
                  </a:lnTo>
                  <a:lnTo>
                    <a:pt x="418" y="452"/>
                  </a:lnTo>
                  <a:lnTo>
                    <a:pt x="396" y="453"/>
                  </a:lnTo>
                  <a:lnTo>
                    <a:pt x="374" y="452"/>
                  </a:lnTo>
                  <a:lnTo>
                    <a:pt x="353" y="451"/>
                  </a:lnTo>
                  <a:lnTo>
                    <a:pt x="332" y="450"/>
                  </a:lnTo>
                  <a:lnTo>
                    <a:pt x="311" y="447"/>
                  </a:lnTo>
                  <a:lnTo>
                    <a:pt x="290" y="445"/>
                  </a:lnTo>
                  <a:lnTo>
                    <a:pt x="271" y="441"/>
                  </a:lnTo>
                  <a:lnTo>
                    <a:pt x="251" y="438"/>
                  </a:lnTo>
                  <a:lnTo>
                    <a:pt x="233" y="432"/>
                  </a:lnTo>
                  <a:lnTo>
                    <a:pt x="214" y="428"/>
                  </a:lnTo>
                  <a:lnTo>
                    <a:pt x="197" y="423"/>
                  </a:lnTo>
                  <a:lnTo>
                    <a:pt x="180" y="417"/>
                  </a:lnTo>
                  <a:lnTo>
                    <a:pt x="164" y="411"/>
                  </a:lnTo>
                  <a:lnTo>
                    <a:pt x="149" y="404"/>
                  </a:lnTo>
                  <a:lnTo>
                    <a:pt x="133" y="396"/>
                  </a:lnTo>
                  <a:lnTo>
                    <a:pt x="119" y="389"/>
                  </a:lnTo>
                  <a:lnTo>
                    <a:pt x="105" y="381"/>
                  </a:lnTo>
                  <a:lnTo>
                    <a:pt x="93" y="372"/>
                  </a:lnTo>
                  <a:lnTo>
                    <a:pt x="82" y="363"/>
                  </a:lnTo>
                  <a:lnTo>
                    <a:pt x="70" y="354"/>
                  </a:lnTo>
                  <a:lnTo>
                    <a:pt x="60" y="344"/>
                  </a:lnTo>
                  <a:lnTo>
                    <a:pt x="52" y="333"/>
                  </a:lnTo>
                  <a:lnTo>
                    <a:pt x="44" y="323"/>
                  </a:lnTo>
                  <a:lnTo>
                    <a:pt x="37" y="313"/>
                  </a:lnTo>
                  <a:lnTo>
                    <a:pt x="30" y="302"/>
                  </a:lnTo>
                  <a:lnTo>
                    <a:pt x="25" y="290"/>
                  </a:lnTo>
                  <a:lnTo>
                    <a:pt x="21" y="278"/>
                  </a:lnTo>
                  <a:lnTo>
                    <a:pt x="18" y="267"/>
                  </a:lnTo>
                  <a:lnTo>
                    <a:pt x="16" y="254"/>
                  </a:lnTo>
                  <a:lnTo>
                    <a:pt x="0" y="69"/>
                  </a:lnTo>
                </a:path>
              </a:pathLst>
            </a:custGeom>
            <a:noFill/>
            <a:ln w="11113">
              <a:solidFill>
                <a:srgbClr val="1F1A17"/>
              </a:solidFill>
              <a:prstDash val="solid"/>
              <a:round/>
              <a:headEnd/>
              <a:tailEnd/>
            </a:ln>
          </p:spPr>
          <p:txBody>
            <a:bodyPr/>
            <a:lstStyle/>
            <a:p>
              <a:endParaRPr lang="en-US"/>
            </a:p>
          </p:txBody>
        </p:sp>
        <p:sp>
          <p:nvSpPr>
            <p:cNvPr id="61800" name="Freeform 81"/>
            <p:cNvSpPr>
              <a:spLocks/>
            </p:cNvSpPr>
            <p:nvPr/>
          </p:nvSpPr>
          <p:spPr bwMode="auto">
            <a:xfrm>
              <a:off x="4213" y="1616"/>
              <a:ext cx="27" cy="35"/>
            </a:xfrm>
            <a:custGeom>
              <a:avLst/>
              <a:gdLst>
                <a:gd name="T0" fmla="*/ 0 w 272"/>
                <a:gd name="T1" fmla="*/ 0 h 350"/>
                <a:gd name="T2" fmla="*/ 0 w 272"/>
                <a:gd name="T3" fmla="*/ 0 h 350"/>
                <a:gd name="T4" fmla="*/ 0 w 272"/>
                <a:gd name="T5" fmla="*/ 0 h 350"/>
                <a:gd name="T6" fmla="*/ 0 w 272"/>
                <a:gd name="T7" fmla="*/ 0 h 350"/>
                <a:gd name="T8" fmla="*/ 0 w 272"/>
                <a:gd name="T9" fmla="*/ 0 h 350"/>
                <a:gd name="T10" fmla="*/ 0 w 272"/>
                <a:gd name="T11" fmla="*/ 0 h 350"/>
                <a:gd name="T12" fmla="*/ 0 w 272"/>
                <a:gd name="T13" fmla="*/ 0 h 350"/>
                <a:gd name="T14" fmla="*/ 0 w 272"/>
                <a:gd name="T15" fmla="*/ 0 h 350"/>
                <a:gd name="T16" fmla="*/ 0 w 272"/>
                <a:gd name="T17" fmla="*/ 0 h 350"/>
                <a:gd name="T18" fmla="*/ 0 w 272"/>
                <a:gd name="T19" fmla="*/ 0 h 350"/>
                <a:gd name="T20" fmla="*/ 0 w 272"/>
                <a:gd name="T21" fmla="*/ 0 h 350"/>
                <a:gd name="T22" fmla="*/ 0 w 272"/>
                <a:gd name="T23" fmla="*/ 0 h 350"/>
                <a:gd name="T24" fmla="*/ 0 w 272"/>
                <a:gd name="T25" fmla="*/ 0 h 350"/>
                <a:gd name="T26" fmla="*/ 0 w 272"/>
                <a:gd name="T27" fmla="*/ 0 h 350"/>
                <a:gd name="T28" fmla="*/ 0 w 272"/>
                <a:gd name="T29" fmla="*/ 0 h 350"/>
                <a:gd name="T30" fmla="*/ 0 w 272"/>
                <a:gd name="T31" fmla="*/ 0 h 350"/>
                <a:gd name="T32" fmla="*/ 0 w 272"/>
                <a:gd name="T33" fmla="*/ 0 h 350"/>
                <a:gd name="T34" fmla="*/ 0 w 272"/>
                <a:gd name="T35" fmla="*/ 0 h 350"/>
                <a:gd name="T36" fmla="*/ 0 w 272"/>
                <a:gd name="T37" fmla="*/ 0 h 350"/>
                <a:gd name="T38" fmla="*/ 0 w 272"/>
                <a:gd name="T39" fmla="*/ 0 h 350"/>
                <a:gd name="T40" fmla="*/ 0 w 272"/>
                <a:gd name="T41" fmla="*/ 0 h 350"/>
                <a:gd name="T42" fmla="*/ 0 w 272"/>
                <a:gd name="T43" fmla="*/ 0 h 3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2"/>
                <a:gd name="T67" fmla="*/ 0 h 350"/>
                <a:gd name="T68" fmla="*/ 272 w 272"/>
                <a:gd name="T69" fmla="*/ 350 h 3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2" h="350">
                  <a:moveTo>
                    <a:pt x="272" y="350"/>
                  </a:moveTo>
                  <a:lnTo>
                    <a:pt x="245" y="345"/>
                  </a:lnTo>
                  <a:lnTo>
                    <a:pt x="218" y="338"/>
                  </a:lnTo>
                  <a:lnTo>
                    <a:pt x="194" y="331"/>
                  </a:lnTo>
                  <a:lnTo>
                    <a:pt x="170" y="323"/>
                  </a:lnTo>
                  <a:lnTo>
                    <a:pt x="147" y="315"/>
                  </a:lnTo>
                  <a:lnTo>
                    <a:pt x="127" y="304"/>
                  </a:lnTo>
                  <a:lnTo>
                    <a:pt x="107" y="294"/>
                  </a:lnTo>
                  <a:lnTo>
                    <a:pt x="90" y="283"/>
                  </a:lnTo>
                  <a:lnTo>
                    <a:pt x="73" y="270"/>
                  </a:lnTo>
                  <a:lnTo>
                    <a:pt x="59" y="258"/>
                  </a:lnTo>
                  <a:lnTo>
                    <a:pt x="46" y="245"/>
                  </a:lnTo>
                  <a:lnTo>
                    <a:pt x="35" y="230"/>
                  </a:lnTo>
                  <a:lnTo>
                    <a:pt x="30" y="223"/>
                  </a:lnTo>
                  <a:lnTo>
                    <a:pt x="26" y="216"/>
                  </a:lnTo>
                  <a:lnTo>
                    <a:pt x="22" y="209"/>
                  </a:lnTo>
                  <a:lnTo>
                    <a:pt x="19" y="200"/>
                  </a:lnTo>
                  <a:lnTo>
                    <a:pt x="17" y="193"/>
                  </a:lnTo>
                  <a:lnTo>
                    <a:pt x="15" y="185"/>
                  </a:lnTo>
                  <a:lnTo>
                    <a:pt x="13" y="177"/>
                  </a:lnTo>
                  <a:lnTo>
                    <a:pt x="13" y="168"/>
                  </a:lnTo>
                  <a:lnTo>
                    <a:pt x="0" y="0"/>
                  </a:lnTo>
                </a:path>
              </a:pathLst>
            </a:custGeom>
            <a:noFill/>
            <a:ln w="11113">
              <a:solidFill>
                <a:srgbClr val="1F1A17"/>
              </a:solidFill>
              <a:prstDash val="solid"/>
              <a:round/>
              <a:headEnd/>
              <a:tailEnd/>
            </a:ln>
          </p:spPr>
          <p:txBody>
            <a:bodyPr/>
            <a:lstStyle/>
            <a:p>
              <a:endParaRPr lang="en-US"/>
            </a:p>
          </p:txBody>
        </p:sp>
        <p:sp>
          <p:nvSpPr>
            <p:cNvPr id="61801" name="Freeform 82"/>
            <p:cNvSpPr>
              <a:spLocks/>
            </p:cNvSpPr>
            <p:nvPr/>
          </p:nvSpPr>
          <p:spPr bwMode="auto">
            <a:xfrm>
              <a:off x="4794" y="1480"/>
              <a:ext cx="75" cy="30"/>
            </a:xfrm>
            <a:custGeom>
              <a:avLst/>
              <a:gdLst>
                <a:gd name="T0" fmla="*/ 1 w 747"/>
                <a:gd name="T1" fmla="*/ 0 h 299"/>
                <a:gd name="T2" fmla="*/ 1 w 747"/>
                <a:gd name="T3" fmla="*/ 0 h 299"/>
                <a:gd name="T4" fmla="*/ 1 w 747"/>
                <a:gd name="T5" fmla="*/ 0 h 299"/>
                <a:gd name="T6" fmla="*/ 1 w 747"/>
                <a:gd name="T7" fmla="*/ 0 h 299"/>
                <a:gd name="T8" fmla="*/ 1 w 747"/>
                <a:gd name="T9" fmla="*/ 0 h 299"/>
                <a:gd name="T10" fmla="*/ 1 w 747"/>
                <a:gd name="T11" fmla="*/ 0 h 299"/>
                <a:gd name="T12" fmla="*/ 1 w 747"/>
                <a:gd name="T13" fmla="*/ 0 h 299"/>
                <a:gd name="T14" fmla="*/ 1 w 747"/>
                <a:gd name="T15" fmla="*/ 0 h 299"/>
                <a:gd name="T16" fmla="*/ 1 w 747"/>
                <a:gd name="T17" fmla="*/ 0 h 299"/>
                <a:gd name="T18" fmla="*/ 1 w 747"/>
                <a:gd name="T19" fmla="*/ 0 h 299"/>
                <a:gd name="T20" fmla="*/ 1 w 747"/>
                <a:gd name="T21" fmla="*/ 0 h 299"/>
                <a:gd name="T22" fmla="*/ 1 w 747"/>
                <a:gd name="T23" fmla="*/ 0 h 299"/>
                <a:gd name="T24" fmla="*/ 1 w 747"/>
                <a:gd name="T25" fmla="*/ 0 h 299"/>
                <a:gd name="T26" fmla="*/ 1 w 747"/>
                <a:gd name="T27" fmla="*/ 0 h 299"/>
                <a:gd name="T28" fmla="*/ 1 w 747"/>
                <a:gd name="T29" fmla="*/ 0 h 299"/>
                <a:gd name="T30" fmla="*/ 1 w 747"/>
                <a:gd name="T31" fmla="*/ 0 h 299"/>
                <a:gd name="T32" fmla="*/ 1 w 747"/>
                <a:gd name="T33" fmla="*/ 0 h 299"/>
                <a:gd name="T34" fmla="*/ 1 w 747"/>
                <a:gd name="T35" fmla="*/ 0 h 299"/>
                <a:gd name="T36" fmla="*/ 1 w 747"/>
                <a:gd name="T37" fmla="*/ 0 h 299"/>
                <a:gd name="T38" fmla="*/ 1 w 747"/>
                <a:gd name="T39" fmla="*/ 0 h 299"/>
                <a:gd name="T40" fmla="*/ 1 w 747"/>
                <a:gd name="T41" fmla="*/ 0 h 299"/>
                <a:gd name="T42" fmla="*/ 1 w 747"/>
                <a:gd name="T43" fmla="*/ 0 h 299"/>
                <a:gd name="T44" fmla="*/ 1 w 747"/>
                <a:gd name="T45" fmla="*/ 0 h 299"/>
                <a:gd name="T46" fmla="*/ 1 w 747"/>
                <a:gd name="T47" fmla="*/ 0 h 299"/>
                <a:gd name="T48" fmla="*/ 0 w 747"/>
                <a:gd name="T49" fmla="*/ 0 h 299"/>
                <a:gd name="T50" fmla="*/ 0 w 747"/>
                <a:gd name="T51" fmla="*/ 0 h 299"/>
                <a:gd name="T52" fmla="*/ 0 w 747"/>
                <a:gd name="T53" fmla="*/ 0 h 299"/>
                <a:gd name="T54" fmla="*/ 0 w 747"/>
                <a:gd name="T55" fmla="*/ 0 h 299"/>
                <a:gd name="T56" fmla="*/ 0 w 747"/>
                <a:gd name="T57" fmla="*/ 0 h 299"/>
                <a:gd name="T58" fmla="*/ 0 w 747"/>
                <a:gd name="T59" fmla="*/ 0 h 299"/>
                <a:gd name="T60" fmla="*/ 0 w 747"/>
                <a:gd name="T61" fmla="*/ 0 h 299"/>
                <a:gd name="T62" fmla="*/ 0 w 747"/>
                <a:gd name="T63" fmla="*/ 0 h 299"/>
                <a:gd name="T64" fmla="*/ 0 w 747"/>
                <a:gd name="T65" fmla="*/ 0 h 299"/>
                <a:gd name="T66" fmla="*/ 0 w 747"/>
                <a:gd name="T67" fmla="*/ 0 h 299"/>
                <a:gd name="T68" fmla="*/ 0 w 747"/>
                <a:gd name="T69" fmla="*/ 0 h 299"/>
                <a:gd name="T70" fmla="*/ 0 w 747"/>
                <a:gd name="T71" fmla="*/ 0 h 299"/>
                <a:gd name="T72" fmla="*/ 0 w 747"/>
                <a:gd name="T73" fmla="*/ 0 h 299"/>
                <a:gd name="T74" fmla="*/ 0 w 747"/>
                <a:gd name="T75" fmla="*/ 0 h 299"/>
                <a:gd name="T76" fmla="*/ 0 w 747"/>
                <a:gd name="T77" fmla="*/ 0 h 299"/>
                <a:gd name="T78" fmla="*/ 0 w 747"/>
                <a:gd name="T79" fmla="*/ 0 h 299"/>
                <a:gd name="T80" fmla="*/ 0 w 747"/>
                <a:gd name="T81" fmla="*/ 0 h 299"/>
                <a:gd name="T82" fmla="*/ 0 w 747"/>
                <a:gd name="T83" fmla="*/ 0 h 299"/>
                <a:gd name="T84" fmla="*/ 0 w 747"/>
                <a:gd name="T85" fmla="*/ 0 h 299"/>
                <a:gd name="T86" fmla="*/ 0 w 747"/>
                <a:gd name="T87" fmla="*/ 0 h 299"/>
                <a:gd name="T88" fmla="*/ 0 w 747"/>
                <a:gd name="T89" fmla="*/ 0 h 299"/>
                <a:gd name="T90" fmla="*/ 0 w 747"/>
                <a:gd name="T91" fmla="*/ 0 h 299"/>
                <a:gd name="T92" fmla="*/ 0 w 747"/>
                <a:gd name="T93" fmla="*/ 0 h 299"/>
                <a:gd name="T94" fmla="*/ 0 w 747"/>
                <a:gd name="T95" fmla="*/ 0 h 299"/>
                <a:gd name="T96" fmla="*/ 0 w 747"/>
                <a:gd name="T97" fmla="*/ 0 h 299"/>
                <a:gd name="T98" fmla="*/ 0 w 747"/>
                <a:gd name="T99" fmla="*/ 0 h 299"/>
                <a:gd name="T100" fmla="*/ 0 w 747"/>
                <a:gd name="T101" fmla="*/ 0 h 2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7"/>
                <a:gd name="T154" fmla="*/ 0 h 299"/>
                <a:gd name="T155" fmla="*/ 747 w 747"/>
                <a:gd name="T156" fmla="*/ 299 h 2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7" h="299">
                  <a:moveTo>
                    <a:pt x="747" y="0"/>
                  </a:moveTo>
                  <a:lnTo>
                    <a:pt x="743" y="116"/>
                  </a:lnTo>
                  <a:lnTo>
                    <a:pt x="743" y="125"/>
                  </a:lnTo>
                  <a:lnTo>
                    <a:pt x="742" y="135"/>
                  </a:lnTo>
                  <a:lnTo>
                    <a:pt x="740" y="143"/>
                  </a:lnTo>
                  <a:lnTo>
                    <a:pt x="736" y="152"/>
                  </a:lnTo>
                  <a:lnTo>
                    <a:pt x="732" y="160"/>
                  </a:lnTo>
                  <a:lnTo>
                    <a:pt x="728" y="169"/>
                  </a:lnTo>
                  <a:lnTo>
                    <a:pt x="722" y="177"/>
                  </a:lnTo>
                  <a:lnTo>
                    <a:pt x="716" y="185"/>
                  </a:lnTo>
                  <a:lnTo>
                    <a:pt x="709" y="193"/>
                  </a:lnTo>
                  <a:lnTo>
                    <a:pt x="700" y="201"/>
                  </a:lnTo>
                  <a:lnTo>
                    <a:pt x="692" y="209"/>
                  </a:lnTo>
                  <a:lnTo>
                    <a:pt x="683" y="216"/>
                  </a:lnTo>
                  <a:lnTo>
                    <a:pt x="673" y="223"/>
                  </a:lnTo>
                  <a:lnTo>
                    <a:pt x="662" y="229"/>
                  </a:lnTo>
                  <a:lnTo>
                    <a:pt x="650" y="237"/>
                  </a:lnTo>
                  <a:lnTo>
                    <a:pt x="639" y="243"/>
                  </a:lnTo>
                  <a:lnTo>
                    <a:pt x="613" y="254"/>
                  </a:lnTo>
                  <a:lnTo>
                    <a:pt x="584" y="265"/>
                  </a:lnTo>
                  <a:lnTo>
                    <a:pt x="554" y="275"/>
                  </a:lnTo>
                  <a:lnTo>
                    <a:pt x="523" y="283"/>
                  </a:lnTo>
                  <a:lnTo>
                    <a:pt x="489" y="289"/>
                  </a:lnTo>
                  <a:lnTo>
                    <a:pt x="453" y="294"/>
                  </a:lnTo>
                  <a:lnTo>
                    <a:pt x="417" y="298"/>
                  </a:lnTo>
                  <a:lnTo>
                    <a:pt x="379" y="299"/>
                  </a:lnTo>
                  <a:lnTo>
                    <a:pt x="341" y="299"/>
                  </a:lnTo>
                  <a:lnTo>
                    <a:pt x="305" y="298"/>
                  </a:lnTo>
                  <a:lnTo>
                    <a:pt x="269" y="294"/>
                  </a:lnTo>
                  <a:lnTo>
                    <a:pt x="235" y="289"/>
                  </a:lnTo>
                  <a:lnTo>
                    <a:pt x="202" y="283"/>
                  </a:lnTo>
                  <a:lnTo>
                    <a:pt x="171" y="275"/>
                  </a:lnTo>
                  <a:lnTo>
                    <a:pt x="142" y="265"/>
                  </a:lnTo>
                  <a:lnTo>
                    <a:pt x="115" y="255"/>
                  </a:lnTo>
                  <a:lnTo>
                    <a:pt x="103" y="249"/>
                  </a:lnTo>
                  <a:lnTo>
                    <a:pt x="92" y="243"/>
                  </a:lnTo>
                  <a:lnTo>
                    <a:pt x="80" y="237"/>
                  </a:lnTo>
                  <a:lnTo>
                    <a:pt x="70" y="230"/>
                  </a:lnTo>
                  <a:lnTo>
                    <a:pt x="60" y="223"/>
                  </a:lnTo>
                  <a:lnTo>
                    <a:pt x="51" y="216"/>
                  </a:lnTo>
                  <a:lnTo>
                    <a:pt x="42" y="209"/>
                  </a:lnTo>
                  <a:lnTo>
                    <a:pt x="34" y="201"/>
                  </a:lnTo>
                  <a:lnTo>
                    <a:pt x="28" y="193"/>
                  </a:lnTo>
                  <a:lnTo>
                    <a:pt x="22" y="185"/>
                  </a:lnTo>
                  <a:lnTo>
                    <a:pt x="16" y="177"/>
                  </a:lnTo>
                  <a:lnTo>
                    <a:pt x="12" y="169"/>
                  </a:lnTo>
                  <a:lnTo>
                    <a:pt x="9" y="160"/>
                  </a:lnTo>
                  <a:lnTo>
                    <a:pt x="5" y="151"/>
                  </a:lnTo>
                  <a:lnTo>
                    <a:pt x="3" y="143"/>
                  </a:lnTo>
                  <a:lnTo>
                    <a:pt x="3" y="134"/>
                  </a:lnTo>
                  <a:lnTo>
                    <a:pt x="0" y="0"/>
                  </a:lnTo>
                </a:path>
              </a:pathLst>
            </a:custGeom>
            <a:noFill/>
            <a:ln w="11113">
              <a:solidFill>
                <a:srgbClr val="1F1A17"/>
              </a:solidFill>
              <a:prstDash val="solid"/>
              <a:round/>
              <a:headEnd/>
              <a:tailEnd/>
            </a:ln>
          </p:spPr>
          <p:txBody>
            <a:bodyPr/>
            <a:lstStyle/>
            <a:p>
              <a:endParaRPr lang="en-US"/>
            </a:p>
          </p:txBody>
        </p:sp>
        <p:sp>
          <p:nvSpPr>
            <p:cNvPr id="61802" name="Freeform 83"/>
            <p:cNvSpPr>
              <a:spLocks/>
            </p:cNvSpPr>
            <p:nvPr/>
          </p:nvSpPr>
          <p:spPr bwMode="auto">
            <a:xfrm>
              <a:off x="4254" y="1600"/>
              <a:ext cx="44" cy="56"/>
            </a:xfrm>
            <a:custGeom>
              <a:avLst/>
              <a:gdLst>
                <a:gd name="T0" fmla="*/ 0 w 438"/>
                <a:gd name="T1" fmla="*/ 1 h 554"/>
                <a:gd name="T2" fmla="*/ 0 w 438"/>
                <a:gd name="T3" fmla="*/ 1 h 554"/>
                <a:gd name="T4" fmla="*/ 0 w 438"/>
                <a:gd name="T5" fmla="*/ 1 h 554"/>
                <a:gd name="T6" fmla="*/ 0 w 438"/>
                <a:gd name="T7" fmla="*/ 1 h 554"/>
                <a:gd name="T8" fmla="*/ 0 w 438"/>
                <a:gd name="T9" fmla="*/ 1 h 554"/>
                <a:gd name="T10" fmla="*/ 0 w 438"/>
                <a:gd name="T11" fmla="*/ 1 h 554"/>
                <a:gd name="T12" fmla="*/ 0 w 438"/>
                <a:gd name="T13" fmla="*/ 1 h 554"/>
                <a:gd name="T14" fmla="*/ 0 w 438"/>
                <a:gd name="T15" fmla="*/ 1 h 554"/>
                <a:gd name="T16" fmla="*/ 0 w 438"/>
                <a:gd name="T17" fmla="*/ 1 h 554"/>
                <a:gd name="T18" fmla="*/ 0 w 438"/>
                <a:gd name="T19" fmla="*/ 1 h 554"/>
                <a:gd name="T20" fmla="*/ 0 w 438"/>
                <a:gd name="T21" fmla="*/ 1 h 554"/>
                <a:gd name="T22" fmla="*/ 0 w 438"/>
                <a:gd name="T23" fmla="*/ 1 h 554"/>
                <a:gd name="T24" fmla="*/ 0 w 438"/>
                <a:gd name="T25" fmla="*/ 1 h 554"/>
                <a:gd name="T26" fmla="*/ 0 w 438"/>
                <a:gd name="T27" fmla="*/ 1 h 554"/>
                <a:gd name="T28" fmla="*/ 0 w 438"/>
                <a:gd name="T29" fmla="*/ 1 h 554"/>
                <a:gd name="T30" fmla="*/ 0 w 438"/>
                <a:gd name="T31" fmla="*/ 0 h 554"/>
                <a:gd name="T32" fmla="*/ 0 w 438"/>
                <a:gd name="T33" fmla="*/ 0 h 554"/>
                <a:gd name="T34" fmla="*/ 0 w 438"/>
                <a:gd name="T35" fmla="*/ 0 h 554"/>
                <a:gd name="T36" fmla="*/ 0 w 438"/>
                <a:gd name="T37" fmla="*/ 0 h 554"/>
                <a:gd name="T38" fmla="*/ 0 w 438"/>
                <a:gd name="T39" fmla="*/ 0 h 554"/>
                <a:gd name="T40" fmla="*/ 0 w 438"/>
                <a:gd name="T41" fmla="*/ 0 h 554"/>
                <a:gd name="T42" fmla="*/ 0 w 438"/>
                <a:gd name="T43" fmla="*/ 0 h 554"/>
                <a:gd name="T44" fmla="*/ 0 w 438"/>
                <a:gd name="T45" fmla="*/ 0 h 554"/>
                <a:gd name="T46" fmla="*/ 0 w 438"/>
                <a:gd name="T47" fmla="*/ 0 h 554"/>
                <a:gd name="T48" fmla="*/ 0 w 438"/>
                <a:gd name="T49" fmla="*/ 0 h 554"/>
                <a:gd name="T50" fmla="*/ 0 w 438"/>
                <a:gd name="T51" fmla="*/ 0 h 554"/>
                <a:gd name="T52" fmla="*/ 0 w 438"/>
                <a:gd name="T53" fmla="*/ 0 h 554"/>
                <a:gd name="T54" fmla="*/ 0 w 438"/>
                <a:gd name="T55" fmla="*/ 0 h 554"/>
                <a:gd name="T56" fmla="*/ 0 w 438"/>
                <a:gd name="T57" fmla="*/ 0 h 554"/>
                <a:gd name="T58" fmla="*/ 0 w 438"/>
                <a:gd name="T59" fmla="*/ 0 h 554"/>
                <a:gd name="T60" fmla="*/ 0 w 438"/>
                <a:gd name="T61" fmla="*/ 0 h 554"/>
                <a:gd name="T62" fmla="*/ 0 w 438"/>
                <a:gd name="T63" fmla="*/ 0 h 554"/>
                <a:gd name="T64" fmla="*/ 0 w 438"/>
                <a:gd name="T65" fmla="*/ 0 h 554"/>
                <a:gd name="T66" fmla="*/ 0 w 438"/>
                <a:gd name="T67" fmla="*/ 0 h 5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8"/>
                <a:gd name="T103" fmla="*/ 0 h 554"/>
                <a:gd name="T104" fmla="*/ 438 w 438"/>
                <a:gd name="T105" fmla="*/ 554 h 5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8" h="554">
                  <a:moveTo>
                    <a:pt x="438" y="554"/>
                  </a:moveTo>
                  <a:lnTo>
                    <a:pt x="416" y="550"/>
                  </a:lnTo>
                  <a:lnTo>
                    <a:pt x="394" y="545"/>
                  </a:lnTo>
                  <a:lnTo>
                    <a:pt x="374" y="540"/>
                  </a:lnTo>
                  <a:lnTo>
                    <a:pt x="352" y="534"/>
                  </a:lnTo>
                  <a:lnTo>
                    <a:pt x="332" y="526"/>
                  </a:lnTo>
                  <a:lnTo>
                    <a:pt x="311" y="519"/>
                  </a:lnTo>
                  <a:lnTo>
                    <a:pt x="291" y="512"/>
                  </a:lnTo>
                  <a:lnTo>
                    <a:pt x="271" y="504"/>
                  </a:lnTo>
                  <a:lnTo>
                    <a:pt x="251" y="496"/>
                  </a:lnTo>
                  <a:lnTo>
                    <a:pt x="232" y="486"/>
                  </a:lnTo>
                  <a:lnTo>
                    <a:pt x="213" y="478"/>
                  </a:lnTo>
                  <a:lnTo>
                    <a:pt x="195" y="468"/>
                  </a:lnTo>
                  <a:lnTo>
                    <a:pt x="177" y="457"/>
                  </a:lnTo>
                  <a:lnTo>
                    <a:pt x="161" y="447"/>
                  </a:lnTo>
                  <a:lnTo>
                    <a:pt x="145" y="437"/>
                  </a:lnTo>
                  <a:lnTo>
                    <a:pt x="129" y="425"/>
                  </a:lnTo>
                  <a:lnTo>
                    <a:pt x="114" y="415"/>
                  </a:lnTo>
                  <a:lnTo>
                    <a:pt x="99" y="404"/>
                  </a:lnTo>
                  <a:lnTo>
                    <a:pt x="86" y="391"/>
                  </a:lnTo>
                  <a:lnTo>
                    <a:pt x="74" y="380"/>
                  </a:lnTo>
                  <a:lnTo>
                    <a:pt x="62" y="368"/>
                  </a:lnTo>
                  <a:lnTo>
                    <a:pt x="51" y="355"/>
                  </a:lnTo>
                  <a:lnTo>
                    <a:pt x="41" y="343"/>
                  </a:lnTo>
                  <a:lnTo>
                    <a:pt x="32" y="331"/>
                  </a:lnTo>
                  <a:lnTo>
                    <a:pt x="24" y="318"/>
                  </a:lnTo>
                  <a:lnTo>
                    <a:pt x="17" y="306"/>
                  </a:lnTo>
                  <a:lnTo>
                    <a:pt x="12" y="293"/>
                  </a:lnTo>
                  <a:lnTo>
                    <a:pt x="7" y="280"/>
                  </a:lnTo>
                  <a:lnTo>
                    <a:pt x="4" y="267"/>
                  </a:lnTo>
                  <a:lnTo>
                    <a:pt x="1" y="254"/>
                  </a:lnTo>
                  <a:lnTo>
                    <a:pt x="0" y="241"/>
                  </a:lnTo>
                  <a:lnTo>
                    <a:pt x="1" y="229"/>
                  </a:lnTo>
                  <a:lnTo>
                    <a:pt x="5" y="0"/>
                  </a:lnTo>
                </a:path>
              </a:pathLst>
            </a:custGeom>
            <a:noFill/>
            <a:ln w="11113">
              <a:solidFill>
                <a:srgbClr val="1F1A17"/>
              </a:solidFill>
              <a:prstDash val="solid"/>
              <a:round/>
              <a:headEnd/>
              <a:tailEnd/>
            </a:ln>
          </p:spPr>
          <p:txBody>
            <a:bodyPr/>
            <a:lstStyle/>
            <a:p>
              <a:endParaRPr lang="en-US"/>
            </a:p>
          </p:txBody>
        </p:sp>
        <p:sp>
          <p:nvSpPr>
            <p:cNvPr id="61803" name="Freeform 84"/>
            <p:cNvSpPr>
              <a:spLocks/>
            </p:cNvSpPr>
            <p:nvPr/>
          </p:nvSpPr>
          <p:spPr bwMode="auto">
            <a:xfrm>
              <a:off x="4466" y="1404"/>
              <a:ext cx="29" cy="48"/>
            </a:xfrm>
            <a:custGeom>
              <a:avLst/>
              <a:gdLst>
                <a:gd name="T0" fmla="*/ 0 w 286"/>
                <a:gd name="T1" fmla="*/ 1 h 473"/>
                <a:gd name="T2" fmla="*/ 0 w 286"/>
                <a:gd name="T3" fmla="*/ 1 h 473"/>
                <a:gd name="T4" fmla="*/ 0 w 286"/>
                <a:gd name="T5" fmla="*/ 1 h 473"/>
                <a:gd name="T6" fmla="*/ 0 w 286"/>
                <a:gd name="T7" fmla="*/ 1 h 473"/>
                <a:gd name="T8" fmla="*/ 0 w 286"/>
                <a:gd name="T9" fmla="*/ 1 h 473"/>
                <a:gd name="T10" fmla="*/ 0 w 286"/>
                <a:gd name="T11" fmla="*/ 1 h 473"/>
                <a:gd name="T12" fmla="*/ 0 w 286"/>
                <a:gd name="T13" fmla="*/ 1 h 473"/>
                <a:gd name="T14" fmla="*/ 0 w 286"/>
                <a:gd name="T15" fmla="*/ 1 h 473"/>
                <a:gd name="T16" fmla="*/ 0 w 286"/>
                <a:gd name="T17" fmla="*/ 0 h 473"/>
                <a:gd name="T18" fmla="*/ 0 w 286"/>
                <a:gd name="T19" fmla="*/ 0 h 473"/>
                <a:gd name="T20" fmla="*/ 0 w 286"/>
                <a:gd name="T21" fmla="*/ 0 h 473"/>
                <a:gd name="T22" fmla="*/ 0 w 286"/>
                <a:gd name="T23" fmla="*/ 0 h 473"/>
                <a:gd name="T24" fmla="*/ 0 w 286"/>
                <a:gd name="T25" fmla="*/ 0 h 473"/>
                <a:gd name="T26" fmla="*/ 0 w 286"/>
                <a:gd name="T27" fmla="*/ 0 h 473"/>
                <a:gd name="T28" fmla="*/ 0 w 286"/>
                <a:gd name="T29" fmla="*/ 0 h 473"/>
                <a:gd name="T30" fmla="*/ 0 w 286"/>
                <a:gd name="T31" fmla="*/ 0 h 473"/>
                <a:gd name="T32" fmla="*/ 0 w 286"/>
                <a:gd name="T33" fmla="*/ 0 h 473"/>
                <a:gd name="T34" fmla="*/ 0 w 286"/>
                <a:gd name="T35" fmla="*/ 0 h 473"/>
                <a:gd name="T36" fmla="*/ 0 w 286"/>
                <a:gd name="T37" fmla="*/ 0 h 473"/>
                <a:gd name="T38" fmla="*/ 0 w 286"/>
                <a:gd name="T39" fmla="*/ 0 h 473"/>
                <a:gd name="T40" fmla="*/ 0 w 286"/>
                <a:gd name="T41" fmla="*/ 0 h 473"/>
                <a:gd name="T42" fmla="*/ 0 w 286"/>
                <a:gd name="T43" fmla="*/ 0 h 473"/>
                <a:gd name="T44" fmla="*/ 0 w 286"/>
                <a:gd name="T45" fmla="*/ 0 h 473"/>
                <a:gd name="T46" fmla="*/ 0 w 286"/>
                <a:gd name="T47" fmla="*/ 0 h 473"/>
                <a:gd name="T48" fmla="*/ 0 w 286"/>
                <a:gd name="T49" fmla="*/ 0 h 473"/>
                <a:gd name="T50" fmla="*/ 0 w 286"/>
                <a:gd name="T51" fmla="*/ 0 h 473"/>
                <a:gd name="T52" fmla="*/ 0 w 286"/>
                <a:gd name="T53" fmla="*/ 0 h 473"/>
                <a:gd name="T54" fmla="*/ 0 w 286"/>
                <a:gd name="T55" fmla="*/ 0 h 473"/>
                <a:gd name="T56" fmla="*/ 0 w 286"/>
                <a:gd name="T57" fmla="*/ 0 h 473"/>
                <a:gd name="T58" fmla="*/ 0 w 286"/>
                <a:gd name="T59" fmla="*/ 0 h 473"/>
                <a:gd name="T60" fmla="*/ 0 w 286"/>
                <a:gd name="T61" fmla="*/ 0 h 473"/>
                <a:gd name="T62" fmla="*/ 0 w 286"/>
                <a:gd name="T63" fmla="*/ 0 h 473"/>
                <a:gd name="T64" fmla="*/ 0 w 286"/>
                <a:gd name="T65" fmla="*/ 0 h 473"/>
                <a:gd name="T66" fmla="*/ 0 w 286"/>
                <a:gd name="T67" fmla="*/ 0 h 473"/>
                <a:gd name="T68" fmla="*/ 0 w 286"/>
                <a:gd name="T69" fmla="*/ 0 h 473"/>
                <a:gd name="T70" fmla="*/ 0 w 286"/>
                <a:gd name="T71" fmla="*/ 0 h 473"/>
                <a:gd name="T72" fmla="*/ 0 w 286"/>
                <a:gd name="T73" fmla="*/ 0 h 473"/>
                <a:gd name="T74" fmla="*/ 0 w 286"/>
                <a:gd name="T75" fmla="*/ 0 h 473"/>
                <a:gd name="T76" fmla="*/ 0 w 286"/>
                <a:gd name="T77" fmla="*/ 0 h 473"/>
                <a:gd name="T78" fmla="*/ 0 w 286"/>
                <a:gd name="T79" fmla="*/ 0 h 473"/>
                <a:gd name="T80" fmla="*/ 0 w 286"/>
                <a:gd name="T81" fmla="*/ 0 h 47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6"/>
                <a:gd name="T124" fmla="*/ 0 h 473"/>
                <a:gd name="T125" fmla="*/ 286 w 286"/>
                <a:gd name="T126" fmla="*/ 473 h 47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6" h="473">
                  <a:moveTo>
                    <a:pt x="286" y="473"/>
                  </a:moveTo>
                  <a:lnTo>
                    <a:pt x="281" y="472"/>
                  </a:lnTo>
                  <a:lnTo>
                    <a:pt x="276" y="471"/>
                  </a:lnTo>
                  <a:lnTo>
                    <a:pt x="272" y="469"/>
                  </a:lnTo>
                  <a:lnTo>
                    <a:pt x="268" y="466"/>
                  </a:lnTo>
                  <a:lnTo>
                    <a:pt x="260" y="460"/>
                  </a:lnTo>
                  <a:lnTo>
                    <a:pt x="252" y="452"/>
                  </a:lnTo>
                  <a:lnTo>
                    <a:pt x="245" y="442"/>
                  </a:lnTo>
                  <a:lnTo>
                    <a:pt x="239" y="431"/>
                  </a:lnTo>
                  <a:lnTo>
                    <a:pt x="234" y="420"/>
                  </a:lnTo>
                  <a:lnTo>
                    <a:pt x="229" y="408"/>
                  </a:lnTo>
                  <a:lnTo>
                    <a:pt x="220" y="386"/>
                  </a:lnTo>
                  <a:lnTo>
                    <a:pt x="211" y="365"/>
                  </a:lnTo>
                  <a:lnTo>
                    <a:pt x="207" y="357"/>
                  </a:lnTo>
                  <a:lnTo>
                    <a:pt x="203" y="350"/>
                  </a:lnTo>
                  <a:lnTo>
                    <a:pt x="200" y="344"/>
                  </a:lnTo>
                  <a:lnTo>
                    <a:pt x="196" y="342"/>
                  </a:lnTo>
                  <a:lnTo>
                    <a:pt x="174" y="330"/>
                  </a:lnTo>
                  <a:lnTo>
                    <a:pt x="153" y="318"/>
                  </a:lnTo>
                  <a:lnTo>
                    <a:pt x="133" y="305"/>
                  </a:lnTo>
                  <a:lnTo>
                    <a:pt x="115" y="292"/>
                  </a:lnTo>
                  <a:lnTo>
                    <a:pt x="97" y="279"/>
                  </a:lnTo>
                  <a:lnTo>
                    <a:pt x="82" y="265"/>
                  </a:lnTo>
                  <a:lnTo>
                    <a:pt x="67" y="251"/>
                  </a:lnTo>
                  <a:lnTo>
                    <a:pt x="54" y="236"/>
                  </a:lnTo>
                  <a:lnTo>
                    <a:pt x="42" y="221"/>
                  </a:lnTo>
                  <a:lnTo>
                    <a:pt x="31" y="205"/>
                  </a:lnTo>
                  <a:lnTo>
                    <a:pt x="22" y="190"/>
                  </a:lnTo>
                  <a:lnTo>
                    <a:pt x="14" y="174"/>
                  </a:lnTo>
                  <a:lnTo>
                    <a:pt x="8" y="158"/>
                  </a:lnTo>
                  <a:lnTo>
                    <a:pt x="4" y="142"/>
                  </a:lnTo>
                  <a:lnTo>
                    <a:pt x="1" y="125"/>
                  </a:lnTo>
                  <a:lnTo>
                    <a:pt x="0" y="108"/>
                  </a:lnTo>
                  <a:lnTo>
                    <a:pt x="0" y="94"/>
                  </a:lnTo>
                  <a:lnTo>
                    <a:pt x="1" y="81"/>
                  </a:lnTo>
                  <a:lnTo>
                    <a:pt x="4" y="66"/>
                  </a:lnTo>
                  <a:lnTo>
                    <a:pt x="7" y="53"/>
                  </a:lnTo>
                  <a:lnTo>
                    <a:pt x="11" y="40"/>
                  </a:lnTo>
                  <a:lnTo>
                    <a:pt x="17" y="26"/>
                  </a:lnTo>
                  <a:lnTo>
                    <a:pt x="23" y="13"/>
                  </a:lnTo>
                  <a:lnTo>
                    <a:pt x="31" y="0"/>
                  </a:lnTo>
                </a:path>
              </a:pathLst>
            </a:custGeom>
            <a:noFill/>
            <a:ln w="11113">
              <a:solidFill>
                <a:srgbClr val="1F1A17"/>
              </a:solidFill>
              <a:prstDash val="solid"/>
              <a:round/>
              <a:headEnd/>
              <a:tailEnd/>
            </a:ln>
          </p:spPr>
          <p:txBody>
            <a:bodyPr/>
            <a:lstStyle/>
            <a:p>
              <a:endParaRPr lang="en-US"/>
            </a:p>
          </p:txBody>
        </p:sp>
        <p:sp>
          <p:nvSpPr>
            <p:cNvPr id="61804" name="Freeform 85"/>
            <p:cNvSpPr>
              <a:spLocks/>
            </p:cNvSpPr>
            <p:nvPr/>
          </p:nvSpPr>
          <p:spPr bwMode="auto">
            <a:xfrm>
              <a:off x="4255" y="1593"/>
              <a:ext cx="28" cy="46"/>
            </a:xfrm>
            <a:custGeom>
              <a:avLst/>
              <a:gdLst>
                <a:gd name="T0" fmla="*/ 0 w 287"/>
                <a:gd name="T1" fmla="*/ 0 h 462"/>
                <a:gd name="T2" fmla="*/ 0 w 287"/>
                <a:gd name="T3" fmla="*/ 0 h 462"/>
                <a:gd name="T4" fmla="*/ 0 w 287"/>
                <a:gd name="T5" fmla="*/ 0 h 462"/>
                <a:gd name="T6" fmla="*/ 0 w 287"/>
                <a:gd name="T7" fmla="*/ 0 h 462"/>
                <a:gd name="T8" fmla="*/ 0 w 287"/>
                <a:gd name="T9" fmla="*/ 0 h 462"/>
                <a:gd name="T10" fmla="*/ 0 w 287"/>
                <a:gd name="T11" fmla="*/ 0 h 462"/>
                <a:gd name="T12" fmla="*/ 0 w 287"/>
                <a:gd name="T13" fmla="*/ 0 h 462"/>
                <a:gd name="T14" fmla="*/ 0 w 287"/>
                <a:gd name="T15" fmla="*/ 0 h 462"/>
                <a:gd name="T16" fmla="*/ 0 w 287"/>
                <a:gd name="T17" fmla="*/ 0 h 462"/>
                <a:gd name="T18" fmla="*/ 0 w 287"/>
                <a:gd name="T19" fmla="*/ 0 h 462"/>
                <a:gd name="T20" fmla="*/ 0 w 287"/>
                <a:gd name="T21" fmla="*/ 0 h 462"/>
                <a:gd name="T22" fmla="*/ 0 w 287"/>
                <a:gd name="T23" fmla="*/ 0 h 462"/>
                <a:gd name="T24" fmla="*/ 0 w 287"/>
                <a:gd name="T25" fmla="*/ 0 h 462"/>
                <a:gd name="T26" fmla="*/ 0 w 287"/>
                <a:gd name="T27" fmla="*/ 0 h 462"/>
                <a:gd name="T28" fmla="*/ 0 w 287"/>
                <a:gd name="T29" fmla="*/ 0 h 462"/>
                <a:gd name="T30" fmla="*/ 0 w 287"/>
                <a:gd name="T31" fmla="*/ 0 h 462"/>
                <a:gd name="T32" fmla="*/ 0 w 287"/>
                <a:gd name="T33" fmla="*/ 0 h 462"/>
                <a:gd name="T34" fmla="*/ 0 w 287"/>
                <a:gd name="T35" fmla="*/ 0 h 462"/>
                <a:gd name="T36" fmla="*/ 0 w 287"/>
                <a:gd name="T37" fmla="*/ 0 h 462"/>
                <a:gd name="T38" fmla="*/ 0 w 287"/>
                <a:gd name="T39" fmla="*/ 0 h 462"/>
                <a:gd name="T40" fmla="*/ 0 w 287"/>
                <a:gd name="T41" fmla="*/ 0 h 462"/>
                <a:gd name="T42" fmla="*/ 0 w 287"/>
                <a:gd name="T43" fmla="*/ 0 h 462"/>
                <a:gd name="T44" fmla="*/ 0 w 287"/>
                <a:gd name="T45" fmla="*/ 0 h 462"/>
                <a:gd name="T46" fmla="*/ 0 w 287"/>
                <a:gd name="T47" fmla="*/ 0 h 462"/>
                <a:gd name="T48" fmla="*/ 0 w 287"/>
                <a:gd name="T49" fmla="*/ 0 h 462"/>
                <a:gd name="T50" fmla="*/ 0 w 287"/>
                <a:gd name="T51" fmla="*/ 0 h 462"/>
                <a:gd name="T52" fmla="*/ 0 w 287"/>
                <a:gd name="T53" fmla="*/ 0 h 462"/>
                <a:gd name="T54" fmla="*/ 0 w 287"/>
                <a:gd name="T55" fmla="*/ 0 h 462"/>
                <a:gd name="T56" fmla="*/ 0 w 287"/>
                <a:gd name="T57" fmla="*/ 0 h 462"/>
                <a:gd name="T58" fmla="*/ 0 w 287"/>
                <a:gd name="T59" fmla="*/ 0 h 462"/>
                <a:gd name="T60" fmla="*/ 0 w 287"/>
                <a:gd name="T61" fmla="*/ 0 h 462"/>
                <a:gd name="T62" fmla="*/ 0 w 287"/>
                <a:gd name="T63" fmla="*/ 0 h 462"/>
                <a:gd name="T64" fmla="*/ 0 w 287"/>
                <a:gd name="T65" fmla="*/ 0 h 462"/>
                <a:gd name="T66" fmla="*/ 0 w 287"/>
                <a:gd name="T67" fmla="*/ 0 h 462"/>
                <a:gd name="T68" fmla="*/ 0 w 287"/>
                <a:gd name="T69" fmla="*/ 0 h 462"/>
                <a:gd name="T70" fmla="*/ 0 w 287"/>
                <a:gd name="T71" fmla="*/ 0 h 462"/>
                <a:gd name="T72" fmla="*/ 0 w 287"/>
                <a:gd name="T73" fmla="*/ 0 h 462"/>
                <a:gd name="T74" fmla="*/ 0 w 287"/>
                <a:gd name="T75" fmla="*/ 0 h 462"/>
                <a:gd name="T76" fmla="*/ 0 w 287"/>
                <a:gd name="T77" fmla="*/ 0 h 462"/>
                <a:gd name="T78" fmla="*/ 0 w 287"/>
                <a:gd name="T79" fmla="*/ 0 h 462"/>
                <a:gd name="T80" fmla="*/ 0 w 287"/>
                <a:gd name="T81" fmla="*/ 0 h 4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7"/>
                <a:gd name="T124" fmla="*/ 0 h 462"/>
                <a:gd name="T125" fmla="*/ 287 w 287"/>
                <a:gd name="T126" fmla="*/ 462 h 4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7" h="462">
                  <a:moveTo>
                    <a:pt x="287" y="462"/>
                  </a:moveTo>
                  <a:lnTo>
                    <a:pt x="281" y="461"/>
                  </a:lnTo>
                  <a:lnTo>
                    <a:pt x="276" y="459"/>
                  </a:lnTo>
                  <a:lnTo>
                    <a:pt x="272" y="457"/>
                  </a:lnTo>
                  <a:lnTo>
                    <a:pt x="268" y="454"/>
                  </a:lnTo>
                  <a:lnTo>
                    <a:pt x="260" y="448"/>
                  </a:lnTo>
                  <a:lnTo>
                    <a:pt x="253" y="439"/>
                  </a:lnTo>
                  <a:lnTo>
                    <a:pt x="245" y="429"/>
                  </a:lnTo>
                  <a:lnTo>
                    <a:pt x="239" y="418"/>
                  </a:lnTo>
                  <a:lnTo>
                    <a:pt x="234" y="407"/>
                  </a:lnTo>
                  <a:lnTo>
                    <a:pt x="229" y="394"/>
                  </a:lnTo>
                  <a:lnTo>
                    <a:pt x="220" y="371"/>
                  </a:lnTo>
                  <a:lnTo>
                    <a:pt x="212" y="350"/>
                  </a:lnTo>
                  <a:lnTo>
                    <a:pt x="207" y="342"/>
                  </a:lnTo>
                  <a:lnTo>
                    <a:pt x="203" y="335"/>
                  </a:lnTo>
                  <a:lnTo>
                    <a:pt x="200" y="329"/>
                  </a:lnTo>
                  <a:lnTo>
                    <a:pt x="196" y="326"/>
                  </a:lnTo>
                  <a:lnTo>
                    <a:pt x="175" y="314"/>
                  </a:lnTo>
                  <a:lnTo>
                    <a:pt x="153" y="301"/>
                  </a:lnTo>
                  <a:lnTo>
                    <a:pt x="133" y="287"/>
                  </a:lnTo>
                  <a:lnTo>
                    <a:pt x="115" y="274"/>
                  </a:lnTo>
                  <a:lnTo>
                    <a:pt x="97" y="259"/>
                  </a:lnTo>
                  <a:lnTo>
                    <a:pt x="82" y="245"/>
                  </a:lnTo>
                  <a:lnTo>
                    <a:pt x="68" y="230"/>
                  </a:lnTo>
                  <a:lnTo>
                    <a:pt x="54" y="215"/>
                  </a:lnTo>
                  <a:lnTo>
                    <a:pt x="42" y="200"/>
                  </a:lnTo>
                  <a:lnTo>
                    <a:pt x="32" y="183"/>
                  </a:lnTo>
                  <a:lnTo>
                    <a:pt x="22" y="168"/>
                  </a:lnTo>
                  <a:lnTo>
                    <a:pt x="14" y="151"/>
                  </a:lnTo>
                  <a:lnTo>
                    <a:pt x="8" y="135"/>
                  </a:lnTo>
                  <a:lnTo>
                    <a:pt x="4" y="118"/>
                  </a:lnTo>
                  <a:lnTo>
                    <a:pt x="1" y="101"/>
                  </a:lnTo>
                  <a:lnTo>
                    <a:pt x="0" y="84"/>
                  </a:lnTo>
                  <a:lnTo>
                    <a:pt x="0" y="73"/>
                  </a:lnTo>
                  <a:lnTo>
                    <a:pt x="1" y="63"/>
                  </a:lnTo>
                  <a:lnTo>
                    <a:pt x="2" y="52"/>
                  </a:lnTo>
                  <a:lnTo>
                    <a:pt x="4" y="41"/>
                  </a:lnTo>
                  <a:lnTo>
                    <a:pt x="7" y="31"/>
                  </a:lnTo>
                  <a:lnTo>
                    <a:pt x="10" y="20"/>
                  </a:lnTo>
                  <a:lnTo>
                    <a:pt x="14" y="10"/>
                  </a:lnTo>
                  <a:lnTo>
                    <a:pt x="19" y="0"/>
                  </a:lnTo>
                </a:path>
              </a:pathLst>
            </a:custGeom>
            <a:noFill/>
            <a:ln w="11113">
              <a:solidFill>
                <a:srgbClr val="1F1A17"/>
              </a:solidFill>
              <a:prstDash val="solid"/>
              <a:round/>
              <a:headEnd/>
              <a:tailEnd/>
            </a:ln>
          </p:spPr>
          <p:txBody>
            <a:bodyPr/>
            <a:lstStyle/>
            <a:p>
              <a:endParaRPr lang="en-US"/>
            </a:p>
          </p:txBody>
        </p:sp>
        <p:sp>
          <p:nvSpPr>
            <p:cNvPr id="61805" name="Freeform 86"/>
            <p:cNvSpPr>
              <a:spLocks/>
            </p:cNvSpPr>
            <p:nvPr/>
          </p:nvSpPr>
          <p:spPr bwMode="auto">
            <a:xfrm>
              <a:off x="4481" y="1416"/>
              <a:ext cx="26" cy="30"/>
            </a:xfrm>
            <a:custGeom>
              <a:avLst/>
              <a:gdLst>
                <a:gd name="T0" fmla="*/ 0 w 257"/>
                <a:gd name="T1" fmla="*/ 0 h 300"/>
                <a:gd name="T2" fmla="*/ 0 w 257"/>
                <a:gd name="T3" fmla="*/ 0 h 300"/>
                <a:gd name="T4" fmla="*/ 0 w 257"/>
                <a:gd name="T5" fmla="*/ 0 h 300"/>
                <a:gd name="T6" fmla="*/ 0 w 257"/>
                <a:gd name="T7" fmla="*/ 0 h 300"/>
                <a:gd name="T8" fmla="*/ 0 w 257"/>
                <a:gd name="T9" fmla="*/ 0 h 300"/>
                <a:gd name="T10" fmla="*/ 0 w 257"/>
                <a:gd name="T11" fmla="*/ 0 h 300"/>
                <a:gd name="T12" fmla="*/ 0 w 257"/>
                <a:gd name="T13" fmla="*/ 0 h 300"/>
                <a:gd name="T14" fmla="*/ 0 w 257"/>
                <a:gd name="T15" fmla="*/ 0 h 300"/>
                <a:gd name="T16" fmla="*/ 0 w 257"/>
                <a:gd name="T17" fmla="*/ 0 h 300"/>
                <a:gd name="T18" fmla="*/ 0 w 257"/>
                <a:gd name="T19" fmla="*/ 0 h 300"/>
                <a:gd name="T20" fmla="*/ 0 w 257"/>
                <a:gd name="T21" fmla="*/ 0 h 300"/>
                <a:gd name="T22" fmla="*/ 0 w 257"/>
                <a:gd name="T23" fmla="*/ 0 h 300"/>
                <a:gd name="T24" fmla="*/ 0 w 257"/>
                <a:gd name="T25" fmla="*/ 0 h 300"/>
                <a:gd name="T26" fmla="*/ 0 w 257"/>
                <a:gd name="T27" fmla="*/ 0 h 300"/>
                <a:gd name="T28" fmla="*/ 0 w 257"/>
                <a:gd name="T29" fmla="*/ 0 h 300"/>
                <a:gd name="T30" fmla="*/ 0 w 257"/>
                <a:gd name="T31" fmla="*/ 0 h 300"/>
                <a:gd name="T32" fmla="*/ 0 w 257"/>
                <a:gd name="T33" fmla="*/ 0 h 300"/>
                <a:gd name="T34" fmla="*/ 0 w 257"/>
                <a:gd name="T35" fmla="*/ 0 h 300"/>
                <a:gd name="T36" fmla="*/ 0 w 257"/>
                <a:gd name="T37" fmla="*/ 0 h 300"/>
                <a:gd name="T38" fmla="*/ 0 w 257"/>
                <a:gd name="T39" fmla="*/ 0 h 300"/>
                <a:gd name="T40" fmla="*/ 0 w 257"/>
                <a:gd name="T41" fmla="*/ 0 h 300"/>
                <a:gd name="T42" fmla="*/ 0 w 257"/>
                <a:gd name="T43" fmla="*/ 0 h 300"/>
                <a:gd name="T44" fmla="*/ 0 w 257"/>
                <a:gd name="T45" fmla="*/ 0 h 300"/>
                <a:gd name="T46" fmla="*/ 0 w 257"/>
                <a:gd name="T47" fmla="*/ 0 h 300"/>
                <a:gd name="T48" fmla="*/ 0 w 257"/>
                <a:gd name="T49" fmla="*/ 0 h 300"/>
                <a:gd name="T50" fmla="*/ 0 w 257"/>
                <a:gd name="T51" fmla="*/ 0 h 300"/>
                <a:gd name="T52" fmla="*/ 0 w 257"/>
                <a:gd name="T53" fmla="*/ 0 h 300"/>
                <a:gd name="T54" fmla="*/ 0 w 257"/>
                <a:gd name="T55" fmla="*/ 0 h 300"/>
                <a:gd name="T56" fmla="*/ 0 w 257"/>
                <a:gd name="T57" fmla="*/ 0 h 300"/>
                <a:gd name="T58" fmla="*/ 0 w 257"/>
                <a:gd name="T59" fmla="*/ 0 h 300"/>
                <a:gd name="T60" fmla="*/ 0 w 257"/>
                <a:gd name="T61" fmla="*/ 0 h 300"/>
                <a:gd name="T62" fmla="*/ 0 w 257"/>
                <a:gd name="T63" fmla="*/ 0 h 300"/>
                <a:gd name="T64" fmla="*/ 0 w 257"/>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7"/>
                <a:gd name="T100" fmla="*/ 0 h 300"/>
                <a:gd name="T101" fmla="*/ 257 w 257"/>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7" h="300">
                  <a:moveTo>
                    <a:pt x="257" y="300"/>
                  </a:moveTo>
                  <a:lnTo>
                    <a:pt x="252" y="299"/>
                  </a:lnTo>
                  <a:lnTo>
                    <a:pt x="247" y="298"/>
                  </a:lnTo>
                  <a:lnTo>
                    <a:pt x="242" y="295"/>
                  </a:lnTo>
                  <a:lnTo>
                    <a:pt x="238" y="292"/>
                  </a:lnTo>
                  <a:lnTo>
                    <a:pt x="231" y="286"/>
                  </a:lnTo>
                  <a:lnTo>
                    <a:pt x="225" y="278"/>
                  </a:lnTo>
                  <a:lnTo>
                    <a:pt x="220" y="269"/>
                  </a:lnTo>
                  <a:lnTo>
                    <a:pt x="215" y="257"/>
                  </a:lnTo>
                  <a:lnTo>
                    <a:pt x="210" y="246"/>
                  </a:lnTo>
                  <a:lnTo>
                    <a:pt x="206" y="235"/>
                  </a:lnTo>
                  <a:lnTo>
                    <a:pt x="199" y="211"/>
                  </a:lnTo>
                  <a:lnTo>
                    <a:pt x="194" y="190"/>
                  </a:lnTo>
                  <a:lnTo>
                    <a:pt x="191" y="182"/>
                  </a:lnTo>
                  <a:lnTo>
                    <a:pt x="188" y="175"/>
                  </a:lnTo>
                  <a:lnTo>
                    <a:pt x="185" y="171"/>
                  </a:lnTo>
                  <a:lnTo>
                    <a:pt x="181" y="168"/>
                  </a:lnTo>
                  <a:lnTo>
                    <a:pt x="164" y="159"/>
                  </a:lnTo>
                  <a:lnTo>
                    <a:pt x="148" y="150"/>
                  </a:lnTo>
                  <a:lnTo>
                    <a:pt x="132" y="141"/>
                  </a:lnTo>
                  <a:lnTo>
                    <a:pt x="118" y="132"/>
                  </a:lnTo>
                  <a:lnTo>
                    <a:pt x="105" y="121"/>
                  </a:lnTo>
                  <a:lnTo>
                    <a:pt x="91" y="112"/>
                  </a:lnTo>
                  <a:lnTo>
                    <a:pt x="78" y="102"/>
                  </a:lnTo>
                  <a:lnTo>
                    <a:pt x="67" y="90"/>
                  </a:lnTo>
                  <a:lnTo>
                    <a:pt x="55" y="80"/>
                  </a:lnTo>
                  <a:lnTo>
                    <a:pt x="45" y="70"/>
                  </a:lnTo>
                  <a:lnTo>
                    <a:pt x="36" y="59"/>
                  </a:lnTo>
                  <a:lnTo>
                    <a:pt x="26" y="47"/>
                  </a:lnTo>
                  <a:lnTo>
                    <a:pt x="18" y="36"/>
                  </a:lnTo>
                  <a:lnTo>
                    <a:pt x="11" y="25"/>
                  </a:lnTo>
                  <a:lnTo>
                    <a:pt x="5" y="12"/>
                  </a:lnTo>
                  <a:lnTo>
                    <a:pt x="0" y="0"/>
                  </a:lnTo>
                </a:path>
              </a:pathLst>
            </a:custGeom>
            <a:noFill/>
            <a:ln w="11113">
              <a:solidFill>
                <a:srgbClr val="1F1A17"/>
              </a:solidFill>
              <a:prstDash val="solid"/>
              <a:round/>
              <a:headEnd/>
              <a:tailEnd/>
            </a:ln>
          </p:spPr>
          <p:txBody>
            <a:bodyPr/>
            <a:lstStyle/>
            <a:p>
              <a:endParaRPr lang="en-US"/>
            </a:p>
          </p:txBody>
        </p:sp>
        <p:sp>
          <p:nvSpPr>
            <p:cNvPr id="61806" name="Freeform 87"/>
            <p:cNvSpPr>
              <a:spLocks/>
            </p:cNvSpPr>
            <p:nvPr/>
          </p:nvSpPr>
          <p:spPr bwMode="auto">
            <a:xfrm>
              <a:off x="4269" y="1603"/>
              <a:ext cx="26" cy="31"/>
            </a:xfrm>
            <a:custGeom>
              <a:avLst/>
              <a:gdLst>
                <a:gd name="T0" fmla="*/ 0 w 258"/>
                <a:gd name="T1" fmla="*/ 0 h 309"/>
                <a:gd name="T2" fmla="*/ 0 w 258"/>
                <a:gd name="T3" fmla="*/ 0 h 309"/>
                <a:gd name="T4" fmla="*/ 0 w 258"/>
                <a:gd name="T5" fmla="*/ 0 h 309"/>
                <a:gd name="T6" fmla="*/ 0 w 258"/>
                <a:gd name="T7" fmla="*/ 0 h 309"/>
                <a:gd name="T8" fmla="*/ 0 w 258"/>
                <a:gd name="T9" fmla="*/ 0 h 309"/>
                <a:gd name="T10" fmla="*/ 0 w 258"/>
                <a:gd name="T11" fmla="*/ 0 h 309"/>
                <a:gd name="T12" fmla="*/ 0 w 258"/>
                <a:gd name="T13" fmla="*/ 0 h 309"/>
                <a:gd name="T14" fmla="*/ 0 w 258"/>
                <a:gd name="T15" fmla="*/ 0 h 309"/>
                <a:gd name="T16" fmla="*/ 0 w 258"/>
                <a:gd name="T17" fmla="*/ 0 h 309"/>
                <a:gd name="T18" fmla="*/ 0 w 258"/>
                <a:gd name="T19" fmla="*/ 0 h 309"/>
                <a:gd name="T20" fmla="*/ 0 w 258"/>
                <a:gd name="T21" fmla="*/ 0 h 309"/>
                <a:gd name="T22" fmla="*/ 0 w 258"/>
                <a:gd name="T23" fmla="*/ 0 h 309"/>
                <a:gd name="T24" fmla="*/ 0 w 258"/>
                <a:gd name="T25" fmla="*/ 0 h 309"/>
                <a:gd name="T26" fmla="*/ 0 w 258"/>
                <a:gd name="T27" fmla="*/ 0 h 309"/>
                <a:gd name="T28" fmla="*/ 0 w 258"/>
                <a:gd name="T29" fmla="*/ 0 h 309"/>
                <a:gd name="T30" fmla="*/ 0 w 258"/>
                <a:gd name="T31" fmla="*/ 0 h 309"/>
                <a:gd name="T32" fmla="*/ 0 w 258"/>
                <a:gd name="T33" fmla="*/ 0 h 309"/>
                <a:gd name="T34" fmla="*/ 0 w 258"/>
                <a:gd name="T35" fmla="*/ 0 h 309"/>
                <a:gd name="T36" fmla="*/ 0 w 258"/>
                <a:gd name="T37" fmla="*/ 0 h 309"/>
                <a:gd name="T38" fmla="*/ 0 w 258"/>
                <a:gd name="T39" fmla="*/ 0 h 309"/>
                <a:gd name="T40" fmla="*/ 0 w 258"/>
                <a:gd name="T41" fmla="*/ 0 h 309"/>
                <a:gd name="T42" fmla="*/ 0 w 258"/>
                <a:gd name="T43" fmla="*/ 0 h 309"/>
                <a:gd name="T44" fmla="*/ 0 w 258"/>
                <a:gd name="T45" fmla="*/ 0 h 309"/>
                <a:gd name="T46" fmla="*/ 0 w 258"/>
                <a:gd name="T47" fmla="*/ 0 h 309"/>
                <a:gd name="T48" fmla="*/ 0 w 258"/>
                <a:gd name="T49" fmla="*/ 0 h 309"/>
                <a:gd name="T50" fmla="*/ 0 w 258"/>
                <a:gd name="T51" fmla="*/ 0 h 309"/>
                <a:gd name="T52" fmla="*/ 0 w 258"/>
                <a:gd name="T53" fmla="*/ 0 h 309"/>
                <a:gd name="T54" fmla="*/ 0 w 258"/>
                <a:gd name="T55" fmla="*/ 0 h 309"/>
                <a:gd name="T56" fmla="*/ 0 w 258"/>
                <a:gd name="T57" fmla="*/ 0 h 309"/>
                <a:gd name="T58" fmla="*/ 0 w 258"/>
                <a:gd name="T59" fmla="*/ 0 h 309"/>
                <a:gd name="T60" fmla="*/ 0 w 258"/>
                <a:gd name="T61" fmla="*/ 0 h 309"/>
                <a:gd name="T62" fmla="*/ 0 w 258"/>
                <a:gd name="T63" fmla="*/ 0 h 309"/>
                <a:gd name="T64" fmla="*/ 0 w 258"/>
                <a:gd name="T65" fmla="*/ 0 h 3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8"/>
                <a:gd name="T100" fmla="*/ 0 h 309"/>
                <a:gd name="T101" fmla="*/ 258 w 258"/>
                <a:gd name="T102" fmla="*/ 309 h 3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8" h="309">
                  <a:moveTo>
                    <a:pt x="258" y="309"/>
                  </a:moveTo>
                  <a:lnTo>
                    <a:pt x="253" y="308"/>
                  </a:lnTo>
                  <a:lnTo>
                    <a:pt x="249" y="307"/>
                  </a:lnTo>
                  <a:lnTo>
                    <a:pt x="243" y="305"/>
                  </a:lnTo>
                  <a:lnTo>
                    <a:pt x="240" y="302"/>
                  </a:lnTo>
                  <a:lnTo>
                    <a:pt x="232" y="295"/>
                  </a:lnTo>
                  <a:lnTo>
                    <a:pt x="226" y="286"/>
                  </a:lnTo>
                  <a:lnTo>
                    <a:pt x="221" y="277"/>
                  </a:lnTo>
                  <a:lnTo>
                    <a:pt x="216" y="266"/>
                  </a:lnTo>
                  <a:lnTo>
                    <a:pt x="211" y="254"/>
                  </a:lnTo>
                  <a:lnTo>
                    <a:pt x="208" y="242"/>
                  </a:lnTo>
                  <a:lnTo>
                    <a:pt x="200" y="219"/>
                  </a:lnTo>
                  <a:lnTo>
                    <a:pt x="194" y="199"/>
                  </a:lnTo>
                  <a:lnTo>
                    <a:pt x="192" y="189"/>
                  </a:lnTo>
                  <a:lnTo>
                    <a:pt x="189" y="182"/>
                  </a:lnTo>
                  <a:lnTo>
                    <a:pt x="185" y="177"/>
                  </a:lnTo>
                  <a:lnTo>
                    <a:pt x="182" y="175"/>
                  </a:lnTo>
                  <a:lnTo>
                    <a:pt x="165" y="166"/>
                  </a:lnTo>
                  <a:lnTo>
                    <a:pt x="149" y="155"/>
                  </a:lnTo>
                  <a:lnTo>
                    <a:pt x="133" y="146"/>
                  </a:lnTo>
                  <a:lnTo>
                    <a:pt x="119" y="136"/>
                  </a:lnTo>
                  <a:lnTo>
                    <a:pt x="106" y="125"/>
                  </a:lnTo>
                  <a:lnTo>
                    <a:pt x="92" y="114"/>
                  </a:lnTo>
                  <a:lnTo>
                    <a:pt x="80" y="104"/>
                  </a:lnTo>
                  <a:lnTo>
                    <a:pt x="68" y="92"/>
                  </a:lnTo>
                  <a:lnTo>
                    <a:pt x="56" y="81"/>
                  </a:lnTo>
                  <a:lnTo>
                    <a:pt x="46" y="70"/>
                  </a:lnTo>
                  <a:lnTo>
                    <a:pt x="37" y="58"/>
                  </a:lnTo>
                  <a:lnTo>
                    <a:pt x="28" y="47"/>
                  </a:lnTo>
                  <a:lnTo>
                    <a:pt x="19" y="35"/>
                  </a:lnTo>
                  <a:lnTo>
                    <a:pt x="12" y="23"/>
                  </a:lnTo>
                  <a:lnTo>
                    <a:pt x="6" y="11"/>
                  </a:lnTo>
                  <a:lnTo>
                    <a:pt x="0" y="0"/>
                  </a:lnTo>
                </a:path>
              </a:pathLst>
            </a:custGeom>
            <a:noFill/>
            <a:ln w="11113">
              <a:solidFill>
                <a:srgbClr val="1F1A17"/>
              </a:solidFill>
              <a:prstDash val="solid"/>
              <a:round/>
              <a:headEnd/>
              <a:tailEnd/>
            </a:ln>
          </p:spPr>
          <p:txBody>
            <a:bodyPr/>
            <a:lstStyle/>
            <a:p>
              <a:endParaRPr lang="en-US"/>
            </a:p>
          </p:txBody>
        </p:sp>
        <p:sp>
          <p:nvSpPr>
            <p:cNvPr id="61807" name="Freeform 88"/>
            <p:cNvSpPr>
              <a:spLocks/>
            </p:cNvSpPr>
            <p:nvPr/>
          </p:nvSpPr>
          <p:spPr bwMode="auto">
            <a:xfrm>
              <a:off x="4252" y="1580"/>
              <a:ext cx="34" cy="30"/>
            </a:xfrm>
            <a:custGeom>
              <a:avLst/>
              <a:gdLst>
                <a:gd name="T0" fmla="*/ 0 w 338"/>
                <a:gd name="T1" fmla="*/ 0 h 299"/>
                <a:gd name="T2" fmla="*/ 0 w 338"/>
                <a:gd name="T3" fmla="*/ 0 h 299"/>
                <a:gd name="T4" fmla="*/ 0 w 338"/>
                <a:gd name="T5" fmla="*/ 0 h 299"/>
                <a:gd name="T6" fmla="*/ 0 w 338"/>
                <a:gd name="T7" fmla="*/ 0 h 299"/>
                <a:gd name="T8" fmla="*/ 0 w 338"/>
                <a:gd name="T9" fmla="*/ 0 h 299"/>
                <a:gd name="T10" fmla="*/ 0 w 338"/>
                <a:gd name="T11" fmla="*/ 0 h 299"/>
                <a:gd name="T12" fmla="*/ 0 w 338"/>
                <a:gd name="T13" fmla="*/ 0 h 299"/>
                <a:gd name="T14" fmla="*/ 0 w 338"/>
                <a:gd name="T15" fmla="*/ 0 h 299"/>
                <a:gd name="T16" fmla="*/ 0 w 338"/>
                <a:gd name="T17" fmla="*/ 0 h 299"/>
                <a:gd name="T18" fmla="*/ 0 w 338"/>
                <a:gd name="T19" fmla="*/ 0 h 299"/>
                <a:gd name="T20" fmla="*/ 0 w 338"/>
                <a:gd name="T21" fmla="*/ 0 h 299"/>
                <a:gd name="T22" fmla="*/ 0 w 338"/>
                <a:gd name="T23" fmla="*/ 0 h 299"/>
                <a:gd name="T24" fmla="*/ 0 w 338"/>
                <a:gd name="T25" fmla="*/ 0 h 299"/>
                <a:gd name="T26" fmla="*/ 0 w 338"/>
                <a:gd name="T27" fmla="*/ 0 h 299"/>
                <a:gd name="T28" fmla="*/ 0 w 338"/>
                <a:gd name="T29" fmla="*/ 0 h 299"/>
                <a:gd name="T30" fmla="*/ 0 w 338"/>
                <a:gd name="T31" fmla="*/ 0 h 299"/>
                <a:gd name="T32" fmla="*/ 0 w 338"/>
                <a:gd name="T33" fmla="*/ 0 h 299"/>
                <a:gd name="T34" fmla="*/ 0 w 338"/>
                <a:gd name="T35" fmla="*/ 0 h 299"/>
                <a:gd name="T36" fmla="*/ 0 w 338"/>
                <a:gd name="T37" fmla="*/ 0 h 299"/>
                <a:gd name="T38" fmla="*/ 0 w 338"/>
                <a:gd name="T39" fmla="*/ 0 h 299"/>
                <a:gd name="T40" fmla="*/ 0 w 338"/>
                <a:gd name="T41" fmla="*/ 0 h 299"/>
                <a:gd name="T42" fmla="*/ 0 w 338"/>
                <a:gd name="T43" fmla="*/ 0 h 299"/>
                <a:gd name="T44" fmla="*/ 0 w 338"/>
                <a:gd name="T45" fmla="*/ 0 h 299"/>
                <a:gd name="T46" fmla="*/ 0 w 338"/>
                <a:gd name="T47" fmla="*/ 0 h 299"/>
                <a:gd name="T48" fmla="*/ 0 w 338"/>
                <a:gd name="T49" fmla="*/ 0 h 2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8"/>
                <a:gd name="T76" fmla="*/ 0 h 299"/>
                <a:gd name="T77" fmla="*/ 338 w 338"/>
                <a:gd name="T78" fmla="*/ 299 h 2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8" h="299">
                  <a:moveTo>
                    <a:pt x="338" y="299"/>
                  </a:moveTo>
                  <a:lnTo>
                    <a:pt x="303" y="288"/>
                  </a:lnTo>
                  <a:lnTo>
                    <a:pt x="270" y="275"/>
                  </a:lnTo>
                  <a:lnTo>
                    <a:pt x="239" y="262"/>
                  </a:lnTo>
                  <a:lnTo>
                    <a:pt x="209" y="247"/>
                  </a:lnTo>
                  <a:lnTo>
                    <a:pt x="180" y="232"/>
                  </a:lnTo>
                  <a:lnTo>
                    <a:pt x="154" y="216"/>
                  </a:lnTo>
                  <a:lnTo>
                    <a:pt x="130" y="199"/>
                  </a:lnTo>
                  <a:lnTo>
                    <a:pt x="107" y="181"/>
                  </a:lnTo>
                  <a:lnTo>
                    <a:pt x="85" y="164"/>
                  </a:lnTo>
                  <a:lnTo>
                    <a:pt x="67" y="145"/>
                  </a:lnTo>
                  <a:lnTo>
                    <a:pt x="59" y="135"/>
                  </a:lnTo>
                  <a:lnTo>
                    <a:pt x="50" y="126"/>
                  </a:lnTo>
                  <a:lnTo>
                    <a:pt x="43" y="115"/>
                  </a:lnTo>
                  <a:lnTo>
                    <a:pt x="36" y="105"/>
                  </a:lnTo>
                  <a:lnTo>
                    <a:pt x="30" y="95"/>
                  </a:lnTo>
                  <a:lnTo>
                    <a:pt x="24" y="85"/>
                  </a:lnTo>
                  <a:lnTo>
                    <a:pt x="19" y="74"/>
                  </a:lnTo>
                  <a:lnTo>
                    <a:pt x="14" y="64"/>
                  </a:lnTo>
                  <a:lnTo>
                    <a:pt x="10" y="53"/>
                  </a:lnTo>
                  <a:lnTo>
                    <a:pt x="7" y="42"/>
                  </a:lnTo>
                  <a:lnTo>
                    <a:pt x="4" y="31"/>
                  </a:lnTo>
                  <a:lnTo>
                    <a:pt x="2" y="20"/>
                  </a:lnTo>
                  <a:lnTo>
                    <a:pt x="1" y="10"/>
                  </a:lnTo>
                  <a:lnTo>
                    <a:pt x="0" y="0"/>
                  </a:lnTo>
                </a:path>
              </a:pathLst>
            </a:custGeom>
            <a:noFill/>
            <a:ln w="11113">
              <a:solidFill>
                <a:srgbClr val="1F1A17"/>
              </a:solidFill>
              <a:prstDash val="solid"/>
              <a:round/>
              <a:headEnd/>
              <a:tailEnd/>
            </a:ln>
          </p:spPr>
          <p:txBody>
            <a:bodyPr/>
            <a:lstStyle/>
            <a:p>
              <a:endParaRPr lang="en-US"/>
            </a:p>
          </p:txBody>
        </p:sp>
        <p:sp>
          <p:nvSpPr>
            <p:cNvPr id="61808" name="Freeform 89"/>
            <p:cNvSpPr>
              <a:spLocks/>
            </p:cNvSpPr>
            <p:nvPr/>
          </p:nvSpPr>
          <p:spPr bwMode="auto">
            <a:xfrm>
              <a:off x="4466" y="1395"/>
              <a:ext cx="31" cy="28"/>
            </a:xfrm>
            <a:custGeom>
              <a:avLst/>
              <a:gdLst>
                <a:gd name="T0" fmla="*/ 0 w 312"/>
                <a:gd name="T1" fmla="*/ 0 h 283"/>
                <a:gd name="T2" fmla="*/ 0 w 312"/>
                <a:gd name="T3" fmla="*/ 0 h 283"/>
                <a:gd name="T4" fmla="*/ 0 w 312"/>
                <a:gd name="T5" fmla="*/ 0 h 283"/>
                <a:gd name="T6" fmla="*/ 0 w 312"/>
                <a:gd name="T7" fmla="*/ 0 h 283"/>
                <a:gd name="T8" fmla="*/ 0 w 312"/>
                <a:gd name="T9" fmla="*/ 0 h 283"/>
                <a:gd name="T10" fmla="*/ 0 w 312"/>
                <a:gd name="T11" fmla="*/ 0 h 283"/>
                <a:gd name="T12" fmla="*/ 0 w 312"/>
                <a:gd name="T13" fmla="*/ 0 h 283"/>
                <a:gd name="T14" fmla="*/ 0 w 312"/>
                <a:gd name="T15" fmla="*/ 0 h 283"/>
                <a:gd name="T16" fmla="*/ 0 w 312"/>
                <a:gd name="T17" fmla="*/ 0 h 283"/>
                <a:gd name="T18" fmla="*/ 0 w 312"/>
                <a:gd name="T19" fmla="*/ 0 h 283"/>
                <a:gd name="T20" fmla="*/ 0 w 312"/>
                <a:gd name="T21" fmla="*/ 0 h 283"/>
                <a:gd name="T22" fmla="*/ 0 w 312"/>
                <a:gd name="T23" fmla="*/ 0 h 283"/>
                <a:gd name="T24" fmla="*/ 0 w 312"/>
                <a:gd name="T25" fmla="*/ 0 h 283"/>
                <a:gd name="T26" fmla="*/ 0 w 312"/>
                <a:gd name="T27" fmla="*/ 0 h 283"/>
                <a:gd name="T28" fmla="*/ 0 w 312"/>
                <a:gd name="T29" fmla="*/ 0 h 283"/>
                <a:gd name="T30" fmla="*/ 0 w 312"/>
                <a:gd name="T31" fmla="*/ 0 h 283"/>
                <a:gd name="T32" fmla="*/ 0 w 312"/>
                <a:gd name="T33" fmla="*/ 0 h 283"/>
                <a:gd name="T34" fmla="*/ 0 w 312"/>
                <a:gd name="T35" fmla="*/ 0 h 283"/>
                <a:gd name="T36" fmla="*/ 0 w 312"/>
                <a:gd name="T37" fmla="*/ 0 h 283"/>
                <a:gd name="T38" fmla="*/ 0 w 312"/>
                <a:gd name="T39" fmla="*/ 0 h 283"/>
                <a:gd name="T40" fmla="*/ 0 w 312"/>
                <a:gd name="T41" fmla="*/ 0 h 283"/>
                <a:gd name="T42" fmla="*/ 0 w 312"/>
                <a:gd name="T43" fmla="*/ 0 h 283"/>
                <a:gd name="T44" fmla="*/ 0 w 312"/>
                <a:gd name="T45" fmla="*/ 0 h 2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83"/>
                <a:gd name="T71" fmla="*/ 312 w 312"/>
                <a:gd name="T72" fmla="*/ 283 h 2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83">
                  <a:moveTo>
                    <a:pt x="312" y="283"/>
                  </a:moveTo>
                  <a:lnTo>
                    <a:pt x="279" y="270"/>
                  </a:lnTo>
                  <a:lnTo>
                    <a:pt x="248" y="258"/>
                  </a:lnTo>
                  <a:lnTo>
                    <a:pt x="219" y="246"/>
                  </a:lnTo>
                  <a:lnTo>
                    <a:pt x="191" y="231"/>
                  </a:lnTo>
                  <a:lnTo>
                    <a:pt x="164" y="217"/>
                  </a:lnTo>
                  <a:lnTo>
                    <a:pt x="139" y="201"/>
                  </a:lnTo>
                  <a:lnTo>
                    <a:pt x="117" y="186"/>
                  </a:lnTo>
                  <a:lnTo>
                    <a:pt x="95" y="170"/>
                  </a:lnTo>
                  <a:lnTo>
                    <a:pt x="76" y="152"/>
                  </a:lnTo>
                  <a:lnTo>
                    <a:pt x="59" y="135"/>
                  </a:lnTo>
                  <a:lnTo>
                    <a:pt x="44" y="116"/>
                  </a:lnTo>
                  <a:lnTo>
                    <a:pt x="30" y="97"/>
                  </a:lnTo>
                  <a:lnTo>
                    <a:pt x="24" y="88"/>
                  </a:lnTo>
                  <a:lnTo>
                    <a:pt x="19" y="79"/>
                  </a:lnTo>
                  <a:lnTo>
                    <a:pt x="15" y="69"/>
                  </a:lnTo>
                  <a:lnTo>
                    <a:pt x="11" y="59"/>
                  </a:lnTo>
                  <a:lnTo>
                    <a:pt x="7" y="49"/>
                  </a:lnTo>
                  <a:lnTo>
                    <a:pt x="5" y="39"/>
                  </a:lnTo>
                  <a:lnTo>
                    <a:pt x="2" y="28"/>
                  </a:lnTo>
                  <a:lnTo>
                    <a:pt x="1" y="18"/>
                  </a:lnTo>
                  <a:lnTo>
                    <a:pt x="0" y="9"/>
                  </a:lnTo>
                  <a:lnTo>
                    <a:pt x="0" y="0"/>
                  </a:lnTo>
                </a:path>
              </a:pathLst>
            </a:custGeom>
            <a:noFill/>
            <a:ln w="11113">
              <a:solidFill>
                <a:srgbClr val="1F1A17"/>
              </a:solidFill>
              <a:prstDash val="solid"/>
              <a:round/>
              <a:headEnd/>
              <a:tailEnd/>
            </a:ln>
          </p:spPr>
          <p:txBody>
            <a:bodyPr/>
            <a:lstStyle/>
            <a:p>
              <a:endParaRPr lang="en-US"/>
            </a:p>
          </p:txBody>
        </p:sp>
        <p:sp>
          <p:nvSpPr>
            <p:cNvPr id="61809" name="Freeform 90"/>
            <p:cNvSpPr>
              <a:spLocks/>
            </p:cNvSpPr>
            <p:nvPr/>
          </p:nvSpPr>
          <p:spPr bwMode="auto">
            <a:xfrm>
              <a:off x="4261" y="1751"/>
              <a:ext cx="164" cy="71"/>
            </a:xfrm>
            <a:custGeom>
              <a:avLst/>
              <a:gdLst>
                <a:gd name="T0" fmla="*/ 0 w 1633"/>
                <a:gd name="T1" fmla="*/ 0 h 709"/>
                <a:gd name="T2" fmla="*/ 0 w 1633"/>
                <a:gd name="T3" fmla="*/ 0 h 709"/>
                <a:gd name="T4" fmla="*/ 0 w 1633"/>
                <a:gd name="T5" fmla="*/ 0 h 709"/>
                <a:gd name="T6" fmla="*/ 1 w 1633"/>
                <a:gd name="T7" fmla="*/ 1 h 709"/>
                <a:gd name="T8" fmla="*/ 2 w 1633"/>
                <a:gd name="T9" fmla="*/ 0 h 709"/>
                <a:gd name="T10" fmla="*/ 2 w 1633"/>
                <a:gd name="T11" fmla="*/ 0 h 709"/>
                <a:gd name="T12" fmla="*/ 2 w 1633"/>
                <a:gd name="T13" fmla="*/ 0 h 709"/>
                <a:gd name="T14" fmla="*/ 0 60000 65536"/>
                <a:gd name="T15" fmla="*/ 0 60000 65536"/>
                <a:gd name="T16" fmla="*/ 0 60000 65536"/>
                <a:gd name="T17" fmla="*/ 0 60000 65536"/>
                <a:gd name="T18" fmla="*/ 0 60000 65536"/>
                <a:gd name="T19" fmla="*/ 0 60000 65536"/>
                <a:gd name="T20" fmla="*/ 0 60000 65536"/>
                <a:gd name="T21" fmla="*/ 0 w 1633"/>
                <a:gd name="T22" fmla="*/ 0 h 709"/>
                <a:gd name="T23" fmla="*/ 1633 w 1633"/>
                <a:gd name="T24" fmla="*/ 709 h 7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3" h="709">
                  <a:moveTo>
                    <a:pt x="102" y="61"/>
                  </a:moveTo>
                  <a:lnTo>
                    <a:pt x="0" y="99"/>
                  </a:lnTo>
                  <a:lnTo>
                    <a:pt x="0" y="437"/>
                  </a:lnTo>
                  <a:lnTo>
                    <a:pt x="795" y="709"/>
                  </a:lnTo>
                  <a:lnTo>
                    <a:pt x="1625" y="389"/>
                  </a:lnTo>
                  <a:lnTo>
                    <a:pt x="1633" y="51"/>
                  </a:lnTo>
                  <a:lnTo>
                    <a:pt x="1520" y="0"/>
                  </a:lnTo>
                </a:path>
              </a:pathLst>
            </a:custGeom>
            <a:noFill/>
            <a:ln w="11113">
              <a:solidFill>
                <a:srgbClr val="1F1A17"/>
              </a:solidFill>
              <a:prstDash val="solid"/>
              <a:round/>
              <a:headEnd/>
              <a:tailEnd/>
            </a:ln>
          </p:spPr>
          <p:txBody>
            <a:bodyPr/>
            <a:lstStyle/>
            <a:p>
              <a:endParaRPr lang="en-US"/>
            </a:p>
          </p:txBody>
        </p:sp>
        <p:sp>
          <p:nvSpPr>
            <p:cNvPr id="61810" name="Freeform 91"/>
            <p:cNvSpPr>
              <a:spLocks/>
            </p:cNvSpPr>
            <p:nvPr/>
          </p:nvSpPr>
          <p:spPr bwMode="auto">
            <a:xfrm>
              <a:off x="4467" y="1561"/>
              <a:ext cx="156" cy="64"/>
            </a:xfrm>
            <a:custGeom>
              <a:avLst/>
              <a:gdLst>
                <a:gd name="T0" fmla="*/ 0 w 1558"/>
                <a:gd name="T1" fmla="*/ 0 h 641"/>
                <a:gd name="T2" fmla="*/ 0 w 1558"/>
                <a:gd name="T3" fmla="*/ 0 h 641"/>
                <a:gd name="T4" fmla="*/ 0 w 1558"/>
                <a:gd name="T5" fmla="*/ 0 h 641"/>
                <a:gd name="T6" fmla="*/ 1 w 1558"/>
                <a:gd name="T7" fmla="*/ 1 h 641"/>
                <a:gd name="T8" fmla="*/ 2 w 1558"/>
                <a:gd name="T9" fmla="*/ 0 h 641"/>
                <a:gd name="T10" fmla="*/ 2 w 1558"/>
                <a:gd name="T11" fmla="*/ 0 h 641"/>
                <a:gd name="T12" fmla="*/ 1 w 1558"/>
                <a:gd name="T13" fmla="*/ 0 h 641"/>
                <a:gd name="T14" fmla="*/ 0 60000 65536"/>
                <a:gd name="T15" fmla="*/ 0 60000 65536"/>
                <a:gd name="T16" fmla="*/ 0 60000 65536"/>
                <a:gd name="T17" fmla="*/ 0 60000 65536"/>
                <a:gd name="T18" fmla="*/ 0 60000 65536"/>
                <a:gd name="T19" fmla="*/ 0 60000 65536"/>
                <a:gd name="T20" fmla="*/ 0 60000 65536"/>
                <a:gd name="T21" fmla="*/ 0 w 1558"/>
                <a:gd name="T22" fmla="*/ 0 h 641"/>
                <a:gd name="T23" fmla="*/ 1558 w 1558"/>
                <a:gd name="T24" fmla="*/ 641 h 6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58" h="641">
                  <a:moveTo>
                    <a:pt x="107" y="22"/>
                  </a:moveTo>
                  <a:lnTo>
                    <a:pt x="8" y="63"/>
                  </a:lnTo>
                  <a:lnTo>
                    <a:pt x="0" y="373"/>
                  </a:lnTo>
                  <a:lnTo>
                    <a:pt x="748" y="641"/>
                  </a:lnTo>
                  <a:lnTo>
                    <a:pt x="1542" y="366"/>
                  </a:lnTo>
                  <a:lnTo>
                    <a:pt x="1558" y="57"/>
                  </a:lnTo>
                  <a:lnTo>
                    <a:pt x="1443" y="0"/>
                  </a:lnTo>
                </a:path>
              </a:pathLst>
            </a:custGeom>
            <a:noFill/>
            <a:ln w="11113">
              <a:solidFill>
                <a:srgbClr val="1F1A17"/>
              </a:solidFill>
              <a:prstDash val="solid"/>
              <a:round/>
              <a:headEnd/>
              <a:tailEnd/>
            </a:ln>
          </p:spPr>
          <p:txBody>
            <a:bodyPr/>
            <a:lstStyle/>
            <a:p>
              <a:endParaRPr lang="en-US"/>
            </a:p>
          </p:txBody>
        </p:sp>
        <p:sp>
          <p:nvSpPr>
            <p:cNvPr id="61811" name="Freeform 92"/>
            <p:cNvSpPr>
              <a:spLocks/>
            </p:cNvSpPr>
            <p:nvPr/>
          </p:nvSpPr>
          <p:spPr bwMode="auto">
            <a:xfrm>
              <a:off x="4261" y="1790"/>
              <a:ext cx="163" cy="47"/>
            </a:xfrm>
            <a:custGeom>
              <a:avLst/>
              <a:gdLst>
                <a:gd name="T0" fmla="*/ 0 w 1628"/>
                <a:gd name="T1" fmla="*/ 0 h 468"/>
                <a:gd name="T2" fmla="*/ 0 w 1628"/>
                <a:gd name="T3" fmla="*/ 0 h 468"/>
                <a:gd name="T4" fmla="*/ 1 w 1628"/>
                <a:gd name="T5" fmla="*/ 1 h 468"/>
                <a:gd name="T6" fmla="*/ 2 w 1628"/>
                <a:gd name="T7" fmla="*/ 0 h 468"/>
                <a:gd name="T8" fmla="*/ 2 w 1628"/>
                <a:gd name="T9" fmla="*/ 0 h 468"/>
                <a:gd name="T10" fmla="*/ 0 60000 65536"/>
                <a:gd name="T11" fmla="*/ 0 60000 65536"/>
                <a:gd name="T12" fmla="*/ 0 60000 65536"/>
                <a:gd name="T13" fmla="*/ 0 60000 65536"/>
                <a:gd name="T14" fmla="*/ 0 60000 65536"/>
                <a:gd name="T15" fmla="*/ 0 w 1628"/>
                <a:gd name="T16" fmla="*/ 0 h 468"/>
                <a:gd name="T17" fmla="*/ 1628 w 1628"/>
                <a:gd name="T18" fmla="*/ 468 h 468"/>
              </a:gdLst>
              <a:ahLst/>
              <a:cxnLst>
                <a:cxn ang="T10">
                  <a:pos x="T0" y="T1"/>
                </a:cxn>
                <a:cxn ang="T11">
                  <a:pos x="T2" y="T3"/>
                </a:cxn>
                <a:cxn ang="T12">
                  <a:pos x="T4" y="T5"/>
                </a:cxn>
                <a:cxn ang="T13">
                  <a:pos x="T6" y="T7"/>
                </a:cxn>
                <a:cxn ang="T14">
                  <a:pos x="T8" y="T9"/>
                </a:cxn>
              </a:cxnLst>
              <a:rect l="T15" t="T16" r="T17" b="T18"/>
              <a:pathLst>
                <a:path w="1628" h="468">
                  <a:moveTo>
                    <a:pt x="0" y="52"/>
                  </a:moveTo>
                  <a:lnTo>
                    <a:pt x="0" y="197"/>
                  </a:lnTo>
                  <a:lnTo>
                    <a:pt x="795" y="468"/>
                  </a:lnTo>
                  <a:lnTo>
                    <a:pt x="1625" y="148"/>
                  </a:lnTo>
                  <a:lnTo>
                    <a:pt x="1628" y="0"/>
                  </a:lnTo>
                </a:path>
              </a:pathLst>
            </a:custGeom>
            <a:noFill/>
            <a:ln w="11113">
              <a:solidFill>
                <a:srgbClr val="1F1A17"/>
              </a:solidFill>
              <a:prstDash val="solid"/>
              <a:round/>
              <a:headEnd/>
              <a:tailEnd/>
            </a:ln>
          </p:spPr>
          <p:txBody>
            <a:bodyPr/>
            <a:lstStyle/>
            <a:p>
              <a:endParaRPr lang="en-US"/>
            </a:p>
          </p:txBody>
        </p:sp>
        <p:sp>
          <p:nvSpPr>
            <p:cNvPr id="61812" name="Freeform 93"/>
            <p:cNvSpPr>
              <a:spLocks/>
            </p:cNvSpPr>
            <p:nvPr/>
          </p:nvSpPr>
          <p:spPr bwMode="auto">
            <a:xfrm>
              <a:off x="4467" y="1597"/>
              <a:ext cx="155" cy="42"/>
            </a:xfrm>
            <a:custGeom>
              <a:avLst/>
              <a:gdLst>
                <a:gd name="T0" fmla="*/ 0 w 1549"/>
                <a:gd name="T1" fmla="*/ 0 h 411"/>
                <a:gd name="T2" fmla="*/ 0 w 1549"/>
                <a:gd name="T3" fmla="*/ 0 h 411"/>
                <a:gd name="T4" fmla="*/ 1 w 1549"/>
                <a:gd name="T5" fmla="*/ 0 h 411"/>
                <a:gd name="T6" fmla="*/ 2 w 1549"/>
                <a:gd name="T7" fmla="*/ 0 h 411"/>
                <a:gd name="T8" fmla="*/ 2 w 1549"/>
                <a:gd name="T9" fmla="*/ 0 h 411"/>
                <a:gd name="T10" fmla="*/ 0 60000 65536"/>
                <a:gd name="T11" fmla="*/ 0 60000 65536"/>
                <a:gd name="T12" fmla="*/ 0 60000 65536"/>
                <a:gd name="T13" fmla="*/ 0 60000 65536"/>
                <a:gd name="T14" fmla="*/ 0 60000 65536"/>
                <a:gd name="T15" fmla="*/ 0 w 1549"/>
                <a:gd name="T16" fmla="*/ 0 h 411"/>
                <a:gd name="T17" fmla="*/ 1549 w 1549"/>
                <a:gd name="T18" fmla="*/ 411 h 411"/>
              </a:gdLst>
              <a:ahLst/>
              <a:cxnLst>
                <a:cxn ang="T10">
                  <a:pos x="T0" y="T1"/>
                </a:cxn>
                <a:cxn ang="T11">
                  <a:pos x="T2" y="T3"/>
                </a:cxn>
                <a:cxn ang="T12">
                  <a:pos x="T4" y="T5"/>
                </a:cxn>
                <a:cxn ang="T13">
                  <a:pos x="T6" y="T7"/>
                </a:cxn>
                <a:cxn ang="T14">
                  <a:pos x="T8" y="T9"/>
                </a:cxn>
              </a:cxnLst>
              <a:rect l="T15" t="T16" r="T17" b="T18"/>
              <a:pathLst>
                <a:path w="1549" h="411">
                  <a:moveTo>
                    <a:pt x="3" y="10"/>
                  </a:moveTo>
                  <a:lnTo>
                    <a:pt x="0" y="144"/>
                  </a:lnTo>
                  <a:lnTo>
                    <a:pt x="748" y="411"/>
                  </a:lnTo>
                  <a:lnTo>
                    <a:pt x="1542" y="136"/>
                  </a:lnTo>
                  <a:lnTo>
                    <a:pt x="1549" y="0"/>
                  </a:lnTo>
                </a:path>
              </a:pathLst>
            </a:custGeom>
            <a:noFill/>
            <a:ln w="11113">
              <a:solidFill>
                <a:srgbClr val="1F1A17"/>
              </a:solidFill>
              <a:prstDash val="solid"/>
              <a:round/>
              <a:headEnd/>
              <a:tailEnd/>
            </a:ln>
          </p:spPr>
          <p:txBody>
            <a:bodyPr/>
            <a:lstStyle/>
            <a:p>
              <a:endParaRPr lang="en-US"/>
            </a:p>
          </p:txBody>
        </p:sp>
        <p:sp>
          <p:nvSpPr>
            <p:cNvPr id="61813" name="Line 94"/>
            <p:cNvSpPr>
              <a:spLocks noChangeShapeType="1"/>
            </p:cNvSpPr>
            <p:nvPr/>
          </p:nvSpPr>
          <p:spPr bwMode="auto">
            <a:xfrm flipV="1">
              <a:off x="4487" y="1433"/>
              <a:ext cx="12" cy="6"/>
            </a:xfrm>
            <a:prstGeom prst="line">
              <a:avLst/>
            </a:prstGeom>
            <a:noFill/>
            <a:ln w="11113">
              <a:solidFill>
                <a:srgbClr val="1F1A17"/>
              </a:solidFill>
              <a:round/>
              <a:headEnd/>
              <a:tailEnd/>
            </a:ln>
          </p:spPr>
          <p:txBody>
            <a:bodyPr/>
            <a:lstStyle/>
            <a:p>
              <a:endParaRPr lang="en-US"/>
            </a:p>
          </p:txBody>
        </p:sp>
        <p:sp>
          <p:nvSpPr>
            <p:cNvPr id="61814" name="Line 95"/>
            <p:cNvSpPr>
              <a:spLocks noChangeShapeType="1"/>
            </p:cNvSpPr>
            <p:nvPr/>
          </p:nvSpPr>
          <p:spPr bwMode="auto">
            <a:xfrm flipV="1">
              <a:off x="4276" y="1621"/>
              <a:ext cx="11" cy="5"/>
            </a:xfrm>
            <a:prstGeom prst="line">
              <a:avLst/>
            </a:prstGeom>
            <a:noFill/>
            <a:ln w="11113">
              <a:solidFill>
                <a:srgbClr val="1F1A17"/>
              </a:solidFill>
              <a:round/>
              <a:headEnd/>
              <a:tailEnd/>
            </a:ln>
          </p:spPr>
          <p:txBody>
            <a:bodyPr/>
            <a:lstStyle/>
            <a:p>
              <a:endParaRPr lang="en-US"/>
            </a:p>
          </p:txBody>
        </p:sp>
        <p:sp>
          <p:nvSpPr>
            <p:cNvPr id="61815" name="Freeform 96"/>
            <p:cNvSpPr>
              <a:spLocks/>
            </p:cNvSpPr>
            <p:nvPr/>
          </p:nvSpPr>
          <p:spPr bwMode="auto">
            <a:xfrm>
              <a:off x="4436" y="1796"/>
              <a:ext cx="83" cy="47"/>
            </a:xfrm>
            <a:custGeom>
              <a:avLst/>
              <a:gdLst>
                <a:gd name="T0" fmla="*/ 1 w 826"/>
                <a:gd name="T1" fmla="*/ 0 h 466"/>
                <a:gd name="T2" fmla="*/ 1 w 826"/>
                <a:gd name="T3" fmla="*/ 0 h 466"/>
                <a:gd name="T4" fmla="*/ 1 w 826"/>
                <a:gd name="T5" fmla="*/ 0 h 466"/>
                <a:gd name="T6" fmla="*/ 1 w 826"/>
                <a:gd name="T7" fmla="*/ 0 h 466"/>
                <a:gd name="T8" fmla="*/ 1 w 826"/>
                <a:gd name="T9" fmla="*/ 0 h 466"/>
                <a:gd name="T10" fmla="*/ 1 w 826"/>
                <a:gd name="T11" fmla="*/ 0 h 466"/>
                <a:gd name="T12" fmla="*/ 1 w 826"/>
                <a:gd name="T13" fmla="*/ 0 h 466"/>
                <a:gd name="T14" fmla="*/ 1 w 826"/>
                <a:gd name="T15" fmla="*/ 0 h 466"/>
                <a:gd name="T16" fmla="*/ 1 w 826"/>
                <a:gd name="T17" fmla="*/ 0 h 466"/>
                <a:gd name="T18" fmla="*/ 1 w 826"/>
                <a:gd name="T19" fmla="*/ 0 h 466"/>
                <a:gd name="T20" fmla="*/ 1 w 826"/>
                <a:gd name="T21" fmla="*/ 0 h 466"/>
                <a:gd name="T22" fmla="*/ 1 w 826"/>
                <a:gd name="T23" fmla="*/ 0 h 466"/>
                <a:gd name="T24" fmla="*/ 1 w 826"/>
                <a:gd name="T25" fmla="*/ 0 h 466"/>
                <a:gd name="T26" fmla="*/ 1 w 826"/>
                <a:gd name="T27" fmla="*/ 0 h 466"/>
                <a:gd name="T28" fmla="*/ 1 w 826"/>
                <a:gd name="T29" fmla="*/ 0 h 466"/>
                <a:gd name="T30" fmla="*/ 1 w 826"/>
                <a:gd name="T31" fmla="*/ 0 h 466"/>
                <a:gd name="T32" fmla="*/ 1 w 826"/>
                <a:gd name="T33" fmla="*/ 0 h 466"/>
                <a:gd name="T34" fmla="*/ 1 w 826"/>
                <a:gd name="T35" fmla="*/ 0 h 466"/>
                <a:gd name="T36" fmla="*/ 1 w 826"/>
                <a:gd name="T37" fmla="*/ 1 h 466"/>
                <a:gd name="T38" fmla="*/ 1 w 826"/>
                <a:gd name="T39" fmla="*/ 1 h 466"/>
                <a:gd name="T40" fmla="*/ 1 w 826"/>
                <a:gd name="T41" fmla="*/ 1 h 466"/>
                <a:gd name="T42" fmla="*/ 0 w 826"/>
                <a:gd name="T43" fmla="*/ 1 h 466"/>
                <a:gd name="T44" fmla="*/ 0 w 826"/>
                <a:gd name="T45" fmla="*/ 1 h 466"/>
                <a:gd name="T46" fmla="*/ 0 w 826"/>
                <a:gd name="T47" fmla="*/ 1 h 466"/>
                <a:gd name="T48" fmla="*/ 0 w 826"/>
                <a:gd name="T49" fmla="*/ 1 h 466"/>
                <a:gd name="T50" fmla="*/ 0 w 826"/>
                <a:gd name="T51" fmla="*/ 0 h 466"/>
                <a:gd name="T52" fmla="*/ 0 w 826"/>
                <a:gd name="T53" fmla="*/ 0 h 466"/>
                <a:gd name="T54" fmla="*/ 0 w 826"/>
                <a:gd name="T55" fmla="*/ 0 h 466"/>
                <a:gd name="T56" fmla="*/ 0 w 826"/>
                <a:gd name="T57" fmla="*/ 0 h 466"/>
                <a:gd name="T58" fmla="*/ 0 w 826"/>
                <a:gd name="T59" fmla="*/ 0 h 466"/>
                <a:gd name="T60" fmla="*/ 0 w 826"/>
                <a:gd name="T61" fmla="*/ 0 h 466"/>
                <a:gd name="T62" fmla="*/ 0 w 826"/>
                <a:gd name="T63" fmla="*/ 0 h 466"/>
                <a:gd name="T64" fmla="*/ 0 w 826"/>
                <a:gd name="T65" fmla="*/ 0 h 466"/>
                <a:gd name="T66" fmla="*/ 0 w 826"/>
                <a:gd name="T67" fmla="*/ 0 h 466"/>
                <a:gd name="T68" fmla="*/ 0 w 826"/>
                <a:gd name="T69" fmla="*/ 0 h 466"/>
                <a:gd name="T70" fmla="*/ 0 w 826"/>
                <a:gd name="T71" fmla="*/ 0 h 466"/>
                <a:gd name="T72" fmla="*/ 0 w 826"/>
                <a:gd name="T73" fmla="*/ 0 h 466"/>
                <a:gd name="T74" fmla="*/ 0 w 826"/>
                <a:gd name="T75" fmla="*/ 0 h 466"/>
                <a:gd name="T76" fmla="*/ 0 w 826"/>
                <a:gd name="T77" fmla="*/ 0 h 466"/>
                <a:gd name="T78" fmla="*/ 0 w 826"/>
                <a:gd name="T79" fmla="*/ 0 h 466"/>
                <a:gd name="T80" fmla="*/ 0 w 826"/>
                <a:gd name="T81" fmla="*/ 0 h 466"/>
                <a:gd name="T82" fmla="*/ 0 w 826"/>
                <a:gd name="T83" fmla="*/ 0 h 466"/>
                <a:gd name="T84" fmla="*/ 0 w 826"/>
                <a:gd name="T85" fmla="*/ 0 h 4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6"/>
                <a:gd name="T130" fmla="*/ 0 h 466"/>
                <a:gd name="T131" fmla="*/ 826 w 826"/>
                <a:gd name="T132" fmla="*/ 466 h 4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6" h="466">
                  <a:moveTo>
                    <a:pt x="403" y="1"/>
                  </a:moveTo>
                  <a:lnTo>
                    <a:pt x="425" y="0"/>
                  </a:lnTo>
                  <a:lnTo>
                    <a:pt x="446" y="1"/>
                  </a:lnTo>
                  <a:lnTo>
                    <a:pt x="466" y="2"/>
                  </a:lnTo>
                  <a:lnTo>
                    <a:pt x="487" y="3"/>
                  </a:lnTo>
                  <a:lnTo>
                    <a:pt x="506" y="5"/>
                  </a:lnTo>
                  <a:lnTo>
                    <a:pt x="527" y="8"/>
                  </a:lnTo>
                  <a:lnTo>
                    <a:pt x="545" y="12"/>
                  </a:lnTo>
                  <a:lnTo>
                    <a:pt x="565" y="16"/>
                  </a:lnTo>
                  <a:lnTo>
                    <a:pt x="583" y="21"/>
                  </a:lnTo>
                  <a:lnTo>
                    <a:pt x="601" y="26"/>
                  </a:lnTo>
                  <a:lnTo>
                    <a:pt x="618" y="32"/>
                  </a:lnTo>
                  <a:lnTo>
                    <a:pt x="636" y="39"/>
                  </a:lnTo>
                  <a:lnTo>
                    <a:pt x="652" y="45"/>
                  </a:lnTo>
                  <a:lnTo>
                    <a:pt x="668" y="52"/>
                  </a:lnTo>
                  <a:lnTo>
                    <a:pt x="683" y="60"/>
                  </a:lnTo>
                  <a:lnTo>
                    <a:pt x="697" y="69"/>
                  </a:lnTo>
                  <a:lnTo>
                    <a:pt x="712" y="77"/>
                  </a:lnTo>
                  <a:lnTo>
                    <a:pt x="725" y="86"/>
                  </a:lnTo>
                  <a:lnTo>
                    <a:pt x="738" y="94"/>
                  </a:lnTo>
                  <a:lnTo>
                    <a:pt x="750" y="105"/>
                  </a:lnTo>
                  <a:lnTo>
                    <a:pt x="761" y="114"/>
                  </a:lnTo>
                  <a:lnTo>
                    <a:pt x="771" y="124"/>
                  </a:lnTo>
                  <a:lnTo>
                    <a:pt x="781" y="135"/>
                  </a:lnTo>
                  <a:lnTo>
                    <a:pt x="789" y="145"/>
                  </a:lnTo>
                  <a:lnTo>
                    <a:pt x="797" y="155"/>
                  </a:lnTo>
                  <a:lnTo>
                    <a:pt x="804" y="167"/>
                  </a:lnTo>
                  <a:lnTo>
                    <a:pt x="811" y="177"/>
                  </a:lnTo>
                  <a:lnTo>
                    <a:pt x="816" y="188"/>
                  </a:lnTo>
                  <a:lnTo>
                    <a:pt x="820" y="198"/>
                  </a:lnTo>
                  <a:lnTo>
                    <a:pt x="823" y="210"/>
                  </a:lnTo>
                  <a:lnTo>
                    <a:pt x="825" y="221"/>
                  </a:lnTo>
                  <a:lnTo>
                    <a:pt x="826" y="232"/>
                  </a:lnTo>
                  <a:lnTo>
                    <a:pt x="826" y="244"/>
                  </a:lnTo>
                  <a:lnTo>
                    <a:pt x="824" y="254"/>
                  </a:lnTo>
                  <a:lnTo>
                    <a:pt x="822" y="265"/>
                  </a:lnTo>
                  <a:lnTo>
                    <a:pt x="819" y="276"/>
                  </a:lnTo>
                  <a:lnTo>
                    <a:pt x="815" y="287"/>
                  </a:lnTo>
                  <a:lnTo>
                    <a:pt x="810" y="297"/>
                  </a:lnTo>
                  <a:lnTo>
                    <a:pt x="803" y="308"/>
                  </a:lnTo>
                  <a:lnTo>
                    <a:pt x="797" y="318"/>
                  </a:lnTo>
                  <a:lnTo>
                    <a:pt x="789" y="327"/>
                  </a:lnTo>
                  <a:lnTo>
                    <a:pt x="781" y="338"/>
                  </a:lnTo>
                  <a:lnTo>
                    <a:pt x="770" y="347"/>
                  </a:lnTo>
                  <a:lnTo>
                    <a:pt x="760" y="356"/>
                  </a:lnTo>
                  <a:lnTo>
                    <a:pt x="749" y="364"/>
                  </a:lnTo>
                  <a:lnTo>
                    <a:pt x="738" y="374"/>
                  </a:lnTo>
                  <a:lnTo>
                    <a:pt x="724" y="382"/>
                  </a:lnTo>
                  <a:lnTo>
                    <a:pt x="712" y="390"/>
                  </a:lnTo>
                  <a:lnTo>
                    <a:pt x="697" y="397"/>
                  </a:lnTo>
                  <a:lnTo>
                    <a:pt x="683" y="406"/>
                  </a:lnTo>
                  <a:lnTo>
                    <a:pt x="668" y="412"/>
                  </a:lnTo>
                  <a:lnTo>
                    <a:pt x="651" y="419"/>
                  </a:lnTo>
                  <a:lnTo>
                    <a:pt x="635" y="425"/>
                  </a:lnTo>
                  <a:lnTo>
                    <a:pt x="618" y="431"/>
                  </a:lnTo>
                  <a:lnTo>
                    <a:pt x="600" y="436"/>
                  </a:lnTo>
                  <a:lnTo>
                    <a:pt x="582" y="442"/>
                  </a:lnTo>
                  <a:lnTo>
                    <a:pt x="564" y="447"/>
                  </a:lnTo>
                  <a:lnTo>
                    <a:pt x="544" y="451"/>
                  </a:lnTo>
                  <a:lnTo>
                    <a:pt x="525" y="454"/>
                  </a:lnTo>
                  <a:lnTo>
                    <a:pt x="505" y="458"/>
                  </a:lnTo>
                  <a:lnTo>
                    <a:pt x="485" y="460"/>
                  </a:lnTo>
                  <a:lnTo>
                    <a:pt x="464" y="463"/>
                  </a:lnTo>
                  <a:lnTo>
                    <a:pt x="444" y="464"/>
                  </a:lnTo>
                  <a:lnTo>
                    <a:pt x="422" y="465"/>
                  </a:lnTo>
                  <a:lnTo>
                    <a:pt x="401" y="466"/>
                  </a:lnTo>
                  <a:lnTo>
                    <a:pt x="380" y="466"/>
                  </a:lnTo>
                  <a:lnTo>
                    <a:pt x="359" y="466"/>
                  </a:lnTo>
                  <a:lnTo>
                    <a:pt x="339" y="465"/>
                  </a:lnTo>
                  <a:lnTo>
                    <a:pt x="319" y="463"/>
                  </a:lnTo>
                  <a:lnTo>
                    <a:pt x="300" y="461"/>
                  </a:lnTo>
                  <a:lnTo>
                    <a:pt x="280" y="459"/>
                  </a:lnTo>
                  <a:lnTo>
                    <a:pt x="262" y="456"/>
                  </a:lnTo>
                  <a:lnTo>
                    <a:pt x="243" y="452"/>
                  </a:lnTo>
                  <a:lnTo>
                    <a:pt x="225" y="449"/>
                  </a:lnTo>
                  <a:lnTo>
                    <a:pt x="207" y="444"/>
                  </a:lnTo>
                  <a:lnTo>
                    <a:pt x="191" y="440"/>
                  </a:lnTo>
                  <a:lnTo>
                    <a:pt x="174" y="434"/>
                  </a:lnTo>
                  <a:lnTo>
                    <a:pt x="158" y="428"/>
                  </a:lnTo>
                  <a:lnTo>
                    <a:pt x="142" y="422"/>
                  </a:lnTo>
                  <a:lnTo>
                    <a:pt x="128" y="416"/>
                  </a:lnTo>
                  <a:lnTo>
                    <a:pt x="115" y="409"/>
                  </a:lnTo>
                  <a:lnTo>
                    <a:pt x="101" y="401"/>
                  </a:lnTo>
                  <a:lnTo>
                    <a:pt x="88" y="394"/>
                  </a:lnTo>
                  <a:lnTo>
                    <a:pt x="76" y="386"/>
                  </a:lnTo>
                  <a:lnTo>
                    <a:pt x="65" y="378"/>
                  </a:lnTo>
                  <a:lnTo>
                    <a:pt x="55" y="369"/>
                  </a:lnTo>
                  <a:lnTo>
                    <a:pt x="46" y="360"/>
                  </a:lnTo>
                  <a:lnTo>
                    <a:pt x="36" y="351"/>
                  </a:lnTo>
                  <a:lnTo>
                    <a:pt x="29" y="342"/>
                  </a:lnTo>
                  <a:lnTo>
                    <a:pt x="22" y="332"/>
                  </a:lnTo>
                  <a:lnTo>
                    <a:pt x="16" y="322"/>
                  </a:lnTo>
                  <a:lnTo>
                    <a:pt x="11" y="312"/>
                  </a:lnTo>
                  <a:lnTo>
                    <a:pt x="7" y="301"/>
                  </a:lnTo>
                  <a:lnTo>
                    <a:pt x="3" y="291"/>
                  </a:lnTo>
                  <a:lnTo>
                    <a:pt x="1" y="280"/>
                  </a:lnTo>
                  <a:lnTo>
                    <a:pt x="0" y="268"/>
                  </a:lnTo>
                  <a:lnTo>
                    <a:pt x="0" y="257"/>
                  </a:lnTo>
                  <a:lnTo>
                    <a:pt x="1" y="247"/>
                  </a:lnTo>
                  <a:lnTo>
                    <a:pt x="3" y="236"/>
                  </a:lnTo>
                  <a:lnTo>
                    <a:pt x="7" y="223"/>
                  </a:lnTo>
                  <a:lnTo>
                    <a:pt x="11" y="212"/>
                  </a:lnTo>
                  <a:lnTo>
                    <a:pt x="16" y="201"/>
                  </a:lnTo>
                  <a:lnTo>
                    <a:pt x="22" y="189"/>
                  </a:lnTo>
                  <a:lnTo>
                    <a:pt x="29" y="178"/>
                  </a:lnTo>
                  <a:lnTo>
                    <a:pt x="37" y="168"/>
                  </a:lnTo>
                  <a:lnTo>
                    <a:pt x="46" y="156"/>
                  </a:lnTo>
                  <a:lnTo>
                    <a:pt x="55" y="145"/>
                  </a:lnTo>
                  <a:lnTo>
                    <a:pt x="65" y="135"/>
                  </a:lnTo>
                  <a:lnTo>
                    <a:pt x="76" y="124"/>
                  </a:lnTo>
                  <a:lnTo>
                    <a:pt x="89" y="114"/>
                  </a:lnTo>
                  <a:lnTo>
                    <a:pt x="101" y="104"/>
                  </a:lnTo>
                  <a:lnTo>
                    <a:pt x="115" y="94"/>
                  </a:lnTo>
                  <a:lnTo>
                    <a:pt x="129" y="84"/>
                  </a:lnTo>
                  <a:lnTo>
                    <a:pt x="143" y="76"/>
                  </a:lnTo>
                  <a:lnTo>
                    <a:pt x="159" y="67"/>
                  </a:lnTo>
                  <a:lnTo>
                    <a:pt x="174" y="58"/>
                  </a:lnTo>
                  <a:lnTo>
                    <a:pt x="191" y="51"/>
                  </a:lnTo>
                  <a:lnTo>
                    <a:pt x="208" y="43"/>
                  </a:lnTo>
                  <a:lnTo>
                    <a:pt x="226" y="37"/>
                  </a:lnTo>
                  <a:lnTo>
                    <a:pt x="244" y="31"/>
                  </a:lnTo>
                  <a:lnTo>
                    <a:pt x="263" y="24"/>
                  </a:lnTo>
                  <a:lnTo>
                    <a:pt x="281" y="19"/>
                  </a:lnTo>
                  <a:lnTo>
                    <a:pt x="301" y="14"/>
                  </a:lnTo>
                  <a:lnTo>
                    <a:pt x="320" y="10"/>
                  </a:lnTo>
                  <a:lnTo>
                    <a:pt x="341" y="7"/>
                  </a:lnTo>
                  <a:lnTo>
                    <a:pt x="361" y="4"/>
                  </a:lnTo>
                  <a:lnTo>
                    <a:pt x="382" y="2"/>
                  </a:lnTo>
                  <a:lnTo>
                    <a:pt x="403" y="1"/>
                  </a:lnTo>
                </a:path>
              </a:pathLst>
            </a:custGeom>
            <a:noFill/>
            <a:ln w="11113">
              <a:solidFill>
                <a:srgbClr val="1F1A17"/>
              </a:solidFill>
              <a:prstDash val="solid"/>
              <a:round/>
              <a:headEnd/>
              <a:tailEnd/>
            </a:ln>
          </p:spPr>
          <p:txBody>
            <a:bodyPr/>
            <a:lstStyle/>
            <a:p>
              <a:endParaRPr lang="en-US"/>
            </a:p>
          </p:txBody>
        </p:sp>
        <p:sp>
          <p:nvSpPr>
            <p:cNvPr id="61816" name="Freeform 97"/>
            <p:cNvSpPr>
              <a:spLocks/>
            </p:cNvSpPr>
            <p:nvPr/>
          </p:nvSpPr>
          <p:spPr bwMode="auto">
            <a:xfrm>
              <a:off x="5043" y="1601"/>
              <a:ext cx="72" cy="40"/>
            </a:xfrm>
            <a:custGeom>
              <a:avLst/>
              <a:gdLst>
                <a:gd name="T0" fmla="*/ 0 w 721"/>
                <a:gd name="T1" fmla="*/ 0 h 402"/>
                <a:gd name="T2" fmla="*/ 0 w 721"/>
                <a:gd name="T3" fmla="*/ 0 h 402"/>
                <a:gd name="T4" fmla="*/ 0 w 721"/>
                <a:gd name="T5" fmla="*/ 0 h 402"/>
                <a:gd name="T6" fmla="*/ 0 w 721"/>
                <a:gd name="T7" fmla="*/ 0 h 402"/>
                <a:gd name="T8" fmla="*/ 0 w 721"/>
                <a:gd name="T9" fmla="*/ 0 h 402"/>
                <a:gd name="T10" fmla="*/ 0 w 721"/>
                <a:gd name="T11" fmla="*/ 0 h 402"/>
                <a:gd name="T12" fmla="*/ 1 w 721"/>
                <a:gd name="T13" fmla="*/ 0 h 402"/>
                <a:gd name="T14" fmla="*/ 1 w 721"/>
                <a:gd name="T15" fmla="*/ 0 h 402"/>
                <a:gd name="T16" fmla="*/ 1 w 721"/>
                <a:gd name="T17" fmla="*/ 0 h 402"/>
                <a:gd name="T18" fmla="*/ 1 w 721"/>
                <a:gd name="T19" fmla="*/ 0 h 402"/>
                <a:gd name="T20" fmla="*/ 1 w 721"/>
                <a:gd name="T21" fmla="*/ 0 h 402"/>
                <a:gd name="T22" fmla="*/ 1 w 721"/>
                <a:gd name="T23" fmla="*/ 0 h 402"/>
                <a:gd name="T24" fmla="*/ 1 w 721"/>
                <a:gd name="T25" fmla="*/ 0 h 402"/>
                <a:gd name="T26" fmla="*/ 1 w 721"/>
                <a:gd name="T27" fmla="*/ 0 h 402"/>
                <a:gd name="T28" fmla="*/ 1 w 721"/>
                <a:gd name="T29" fmla="*/ 0 h 402"/>
                <a:gd name="T30" fmla="*/ 1 w 721"/>
                <a:gd name="T31" fmla="*/ 0 h 402"/>
                <a:gd name="T32" fmla="*/ 1 w 721"/>
                <a:gd name="T33" fmla="*/ 0 h 402"/>
                <a:gd name="T34" fmla="*/ 1 w 721"/>
                <a:gd name="T35" fmla="*/ 0 h 402"/>
                <a:gd name="T36" fmla="*/ 1 w 721"/>
                <a:gd name="T37" fmla="*/ 0 h 402"/>
                <a:gd name="T38" fmla="*/ 1 w 721"/>
                <a:gd name="T39" fmla="*/ 0 h 402"/>
                <a:gd name="T40" fmla="*/ 1 w 721"/>
                <a:gd name="T41" fmla="*/ 0 h 402"/>
                <a:gd name="T42" fmla="*/ 1 w 721"/>
                <a:gd name="T43" fmla="*/ 0 h 402"/>
                <a:gd name="T44" fmla="*/ 1 w 721"/>
                <a:gd name="T45" fmla="*/ 0 h 402"/>
                <a:gd name="T46" fmla="*/ 1 w 721"/>
                <a:gd name="T47" fmla="*/ 0 h 402"/>
                <a:gd name="T48" fmla="*/ 1 w 721"/>
                <a:gd name="T49" fmla="*/ 0 h 402"/>
                <a:gd name="T50" fmla="*/ 0 w 721"/>
                <a:gd name="T51" fmla="*/ 0 h 402"/>
                <a:gd name="T52" fmla="*/ 0 w 721"/>
                <a:gd name="T53" fmla="*/ 0 h 402"/>
                <a:gd name="T54" fmla="*/ 0 w 721"/>
                <a:gd name="T55" fmla="*/ 0 h 402"/>
                <a:gd name="T56" fmla="*/ 0 w 721"/>
                <a:gd name="T57" fmla="*/ 0 h 402"/>
                <a:gd name="T58" fmla="*/ 0 w 721"/>
                <a:gd name="T59" fmla="*/ 0 h 402"/>
                <a:gd name="T60" fmla="*/ 0 w 721"/>
                <a:gd name="T61" fmla="*/ 0 h 402"/>
                <a:gd name="T62" fmla="*/ 0 w 721"/>
                <a:gd name="T63" fmla="*/ 0 h 402"/>
                <a:gd name="T64" fmla="*/ 0 w 721"/>
                <a:gd name="T65" fmla="*/ 0 h 402"/>
                <a:gd name="T66" fmla="*/ 0 w 721"/>
                <a:gd name="T67" fmla="*/ 0 h 402"/>
                <a:gd name="T68" fmla="*/ 0 w 721"/>
                <a:gd name="T69" fmla="*/ 0 h 402"/>
                <a:gd name="T70" fmla="*/ 0 w 721"/>
                <a:gd name="T71" fmla="*/ 0 h 402"/>
                <a:gd name="T72" fmla="*/ 0 w 721"/>
                <a:gd name="T73" fmla="*/ 0 h 402"/>
                <a:gd name="T74" fmla="*/ 0 w 721"/>
                <a:gd name="T75" fmla="*/ 0 h 402"/>
                <a:gd name="T76" fmla="*/ 0 w 721"/>
                <a:gd name="T77" fmla="*/ 0 h 402"/>
                <a:gd name="T78" fmla="*/ 0 w 721"/>
                <a:gd name="T79" fmla="*/ 0 h 402"/>
                <a:gd name="T80" fmla="*/ 0 w 721"/>
                <a:gd name="T81" fmla="*/ 0 h 402"/>
                <a:gd name="T82" fmla="*/ 0 w 721"/>
                <a:gd name="T83" fmla="*/ 0 h 402"/>
                <a:gd name="T84" fmla="*/ 0 w 721"/>
                <a:gd name="T85" fmla="*/ 0 h 402"/>
                <a:gd name="T86" fmla="*/ 0 w 721"/>
                <a:gd name="T87" fmla="*/ 0 h 402"/>
                <a:gd name="T88" fmla="*/ 0 w 721"/>
                <a:gd name="T89" fmla="*/ 0 h 402"/>
                <a:gd name="T90" fmla="*/ 0 w 721"/>
                <a:gd name="T91" fmla="*/ 0 h 402"/>
                <a:gd name="T92" fmla="*/ 0 w 721"/>
                <a:gd name="T93" fmla="*/ 0 h 402"/>
                <a:gd name="T94" fmla="*/ 0 w 721"/>
                <a:gd name="T95" fmla="*/ 0 h 402"/>
                <a:gd name="T96" fmla="*/ 0 w 721"/>
                <a:gd name="T97" fmla="*/ 0 h 402"/>
                <a:gd name="T98" fmla="*/ 0 w 721"/>
                <a:gd name="T99" fmla="*/ 0 h 402"/>
                <a:gd name="T100" fmla="*/ 0 w 721"/>
                <a:gd name="T101" fmla="*/ 0 h 402"/>
                <a:gd name="T102" fmla="*/ 0 w 721"/>
                <a:gd name="T103" fmla="*/ 0 h 402"/>
                <a:gd name="T104" fmla="*/ 0 w 721"/>
                <a:gd name="T105" fmla="*/ 0 h 402"/>
                <a:gd name="T106" fmla="*/ 0 w 721"/>
                <a:gd name="T107" fmla="*/ 0 h 402"/>
                <a:gd name="T108" fmla="*/ 0 w 721"/>
                <a:gd name="T109" fmla="*/ 0 h 402"/>
                <a:gd name="T110" fmla="*/ 0 w 721"/>
                <a:gd name="T111" fmla="*/ 0 h 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1"/>
                <a:gd name="T169" fmla="*/ 0 h 402"/>
                <a:gd name="T170" fmla="*/ 721 w 721"/>
                <a:gd name="T171" fmla="*/ 402 h 4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1" h="402">
                  <a:moveTo>
                    <a:pt x="361" y="0"/>
                  </a:moveTo>
                  <a:lnTo>
                    <a:pt x="380" y="0"/>
                  </a:lnTo>
                  <a:lnTo>
                    <a:pt x="398" y="1"/>
                  </a:lnTo>
                  <a:lnTo>
                    <a:pt x="416" y="3"/>
                  </a:lnTo>
                  <a:lnTo>
                    <a:pt x="433" y="5"/>
                  </a:lnTo>
                  <a:lnTo>
                    <a:pt x="451" y="8"/>
                  </a:lnTo>
                  <a:lnTo>
                    <a:pt x="468" y="11"/>
                  </a:lnTo>
                  <a:lnTo>
                    <a:pt x="485" y="15"/>
                  </a:lnTo>
                  <a:lnTo>
                    <a:pt x="501" y="20"/>
                  </a:lnTo>
                  <a:lnTo>
                    <a:pt x="517" y="24"/>
                  </a:lnTo>
                  <a:lnTo>
                    <a:pt x="533" y="29"/>
                  </a:lnTo>
                  <a:lnTo>
                    <a:pt x="547" y="35"/>
                  </a:lnTo>
                  <a:lnTo>
                    <a:pt x="562" y="41"/>
                  </a:lnTo>
                  <a:lnTo>
                    <a:pt x="576" y="48"/>
                  </a:lnTo>
                  <a:lnTo>
                    <a:pt x="590" y="55"/>
                  </a:lnTo>
                  <a:lnTo>
                    <a:pt x="603" y="62"/>
                  </a:lnTo>
                  <a:lnTo>
                    <a:pt x="615" y="69"/>
                  </a:lnTo>
                  <a:lnTo>
                    <a:pt x="628" y="77"/>
                  </a:lnTo>
                  <a:lnTo>
                    <a:pt x="639" y="86"/>
                  </a:lnTo>
                  <a:lnTo>
                    <a:pt x="649" y="94"/>
                  </a:lnTo>
                  <a:lnTo>
                    <a:pt x="660" y="102"/>
                  </a:lnTo>
                  <a:lnTo>
                    <a:pt x="669" y="111"/>
                  </a:lnTo>
                  <a:lnTo>
                    <a:pt x="677" y="120"/>
                  </a:lnTo>
                  <a:lnTo>
                    <a:pt x="685" y="129"/>
                  </a:lnTo>
                  <a:lnTo>
                    <a:pt x="692" y="138"/>
                  </a:lnTo>
                  <a:lnTo>
                    <a:pt x="699" y="149"/>
                  </a:lnTo>
                  <a:lnTo>
                    <a:pt x="705" y="158"/>
                  </a:lnTo>
                  <a:lnTo>
                    <a:pt x="709" y="167"/>
                  </a:lnTo>
                  <a:lnTo>
                    <a:pt x="713" y="177"/>
                  </a:lnTo>
                  <a:lnTo>
                    <a:pt x="716" y="187"/>
                  </a:lnTo>
                  <a:lnTo>
                    <a:pt x="719" y="196"/>
                  </a:lnTo>
                  <a:lnTo>
                    <a:pt x="720" y="206"/>
                  </a:lnTo>
                  <a:lnTo>
                    <a:pt x="721" y="215"/>
                  </a:lnTo>
                  <a:lnTo>
                    <a:pt x="720" y="225"/>
                  </a:lnTo>
                  <a:lnTo>
                    <a:pt x="719" y="235"/>
                  </a:lnTo>
                  <a:lnTo>
                    <a:pt x="717" y="244"/>
                  </a:lnTo>
                  <a:lnTo>
                    <a:pt x="714" y="253"/>
                  </a:lnTo>
                  <a:lnTo>
                    <a:pt x="710" y="262"/>
                  </a:lnTo>
                  <a:lnTo>
                    <a:pt x="705" y="271"/>
                  </a:lnTo>
                  <a:lnTo>
                    <a:pt x="699" y="279"/>
                  </a:lnTo>
                  <a:lnTo>
                    <a:pt x="692" y="288"/>
                  </a:lnTo>
                  <a:lnTo>
                    <a:pt x="685" y="296"/>
                  </a:lnTo>
                  <a:lnTo>
                    <a:pt x="677" y="304"/>
                  </a:lnTo>
                  <a:lnTo>
                    <a:pt x="669" y="312"/>
                  </a:lnTo>
                  <a:lnTo>
                    <a:pt x="660" y="320"/>
                  </a:lnTo>
                  <a:lnTo>
                    <a:pt x="649" y="327"/>
                  </a:lnTo>
                  <a:lnTo>
                    <a:pt x="639" y="334"/>
                  </a:lnTo>
                  <a:lnTo>
                    <a:pt x="628" y="340"/>
                  </a:lnTo>
                  <a:lnTo>
                    <a:pt x="615" y="347"/>
                  </a:lnTo>
                  <a:lnTo>
                    <a:pt x="590" y="359"/>
                  </a:lnTo>
                  <a:lnTo>
                    <a:pt x="562" y="370"/>
                  </a:lnTo>
                  <a:lnTo>
                    <a:pt x="532" y="379"/>
                  </a:lnTo>
                  <a:lnTo>
                    <a:pt x="501" y="388"/>
                  </a:lnTo>
                  <a:lnTo>
                    <a:pt x="468" y="394"/>
                  </a:lnTo>
                  <a:lnTo>
                    <a:pt x="433" y="398"/>
                  </a:lnTo>
                  <a:lnTo>
                    <a:pt x="397" y="401"/>
                  </a:lnTo>
                  <a:lnTo>
                    <a:pt x="361" y="402"/>
                  </a:lnTo>
                  <a:lnTo>
                    <a:pt x="324" y="401"/>
                  </a:lnTo>
                  <a:lnTo>
                    <a:pt x="288" y="398"/>
                  </a:lnTo>
                  <a:lnTo>
                    <a:pt x="253" y="394"/>
                  </a:lnTo>
                  <a:lnTo>
                    <a:pt x="221" y="388"/>
                  </a:lnTo>
                  <a:lnTo>
                    <a:pt x="190" y="379"/>
                  </a:lnTo>
                  <a:lnTo>
                    <a:pt x="160" y="370"/>
                  </a:lnTo>
                  <a:lnTo>
                    <a:pt x="132" y="360"/>
                  </a:lnTo>
                  <a:lnTo>
                    <a:pt x="106" y="347"/>
                  </a:lnTo>
                  <a:lnTo>
                    <a:pt x="94" y="341"/>
                  </a:lnTo>
                  <a:lnTo>
                    <a:pt x="83" y="335"/>
                  </a:lnTo>
                  <a:lnTo>
                    <a:pt x="72" y="328"/>
                  </a:lnTo>
                  <a:lnTo>
                    <a:pt x="62" y="321"/>
                  </a:lnTo>
                  <a:lnTo>
                    <a:pt x="53" y="312"/>
                  </a:lnTo>
                  <a:lnTo>
                    <a:pt x="44" y="305"/>
                  </a:lnTo>
                  <a:lnTo>
                    <a:pt x="36" y="297"/>
                  </a:lnTo>
                  <a:lnTo>
                    <a:pt x="29" y="289"/>
                  </a:lnTo>
                  <a:lnTo>
                    <a:pt x="22" y="280"/>
                  </a:lnTo>
                  <a:lnTo>
                    <a:pt x="17" y="272"/>
                  </a:lnTo>
                  <a:lnTo>
                    <a:pt x="12" y="263"/>
                  </a:lnTo>
                  <a:lnTo>
                    <a:pt x="8" y="254"/>
                  </a:lnTo>
                  <a:lnTo>
                    <a:pt x="5" y="244"/>
                  </a:lnTo>
                  <a:lnTo>
                    <a:pt x="3" y="235"/>
                  </a:lnTo>
                  <a:lnTo>
                    <a:pt x="0" y="226"/>
                  </a:lnTo>
                  <a:lnTo>
                    <a:pt x="0" y="216"/>
                  </a:lnTo>
                  <a:lnTo>
                    <a:pt x="0" y="207"/>
                  </a:lnTo>
                  <a:lnTo>
                    <a:pt x="3" y="197"/>
                  </a:lnTo>
                  <a:lnTo>
                    <a:pt x="5" y="188"/>
                  </a:lnTo>
                  <a:lnTo>
                    <a:pt x="8" y="177"/>
                  </a:lnTo>
                  <a:lnTo>
                    <a:pt x="12" y="168"/>
                  </a:lnTo>
                  <a:lnTo>
                    <a:pt x="17" y="159"/>
                  </a:lnTo>
                  <a:lnTo>
                    <a:pt x="22" y="149"/>
                  </a:lnTo>
                  <a:lnTo>
                    <a:pt x="28" y="139"/>
                  </a:lnTo>
                  <a:lnTo>
                    <a:pt x="35" y="130"/>
                  </a:lnTo>
                  <a:lnTo>
                    <a:pt x="44" y="121"/>
                  </a:lnTo>
                  <a:lnTo>
                    <a:pt x="53" y="111"/>
                  </a:lnTo>
                  <a:lnTo>
                    <a:pt x="62" y="103"/>
                  </a:lnTo>
                  <a:lnTo>
                    <a:pt x="72" y="95"/>
                  </a:lnTo>
                  <a:lnTo>
                    <a:pt x="83" y="86"/>
                  </a:lnTo>
                  <a:lnTo>
                    <a:pt x="94" y="77"/>
                  </a:lnTo>
                  <a:lnTo>
                    <a:pt x="106" y="70"/>
                  </a:lnTo>
                  <a:lnTo>
                    <a:pt x="119" y="62"/>
                  </a:lnTo>
                  <a:lnTo>
                    <a:pt x="132" y="55"/>
                  </a:lnTo>
                  <a:lnTo>
                    <a:pt x="145" y="49"/>
                  </a:lnTo>
                  <a:lnTo>
                    <a:pt x="160" y="41"/>
                  </a:lnTo>
                  <a:lnTo>
                    <a:pt x="174" y="35"/>
                  </a:lnTo>
                  <a:lnTo>
                    <a:pt x="190" y="30"/>
                  </a:lnTo>
                  <a:lnTo>
                    <a:pt x="205" y="25"/>
                  </a:lnTo>
                  <a:lnTo>
                    <a:pt x="222" y="20"/>
                  </a:lnTo>
                  <a:lnTo>
                    <a:pt x="237" y="16"/>
                  </a:lnTo>
                  <a:lnTo>
                    <a:pt x="254" y="11"/>
                  </a:lnTo>
                  <a:lnTo>
                    <a:pt x="271" y="8"/>
                  </a:lnTo>
                  <a:lnTo>
                    <a:pt x="288" y="5"/>
                  </a:lnTo>
                  <a:lnTo>
                    <a:pt x="307" y="3"/>
                  </a:lnTo>
                  <a:lnTo>
                    <a:pt x="324" y="1"/>
                  </a:lnTo>
                  <a:lnTo>
                    <a:pt x="343" y="0"/>
                  </a:lnTo>
                  <a:lnTo>
                    <a:pt x="361" y="0"/>
                  </a:lnTo>
                </a:path>
              </a:pathLst>
            </a:custGeom>
            <a:noFill/>
            <a:ln w="11113">
              <a:solidFill>
                <a:srgbClr val="1F1A17"/>
              </a:solidFill>
              <a:prstDash val="solid"/>
              <a:round/>
              <a:headEnd/>
              <a:tailEnd/>
            </a:ln>
          </p:spPr>
          <p:txBody>
            <a:bodyPr/>
            <a:lstStyle/>
            <a:p>
              <a:endParaRPr lang="en-US"/>
            </a:p>
          </p:txBody>
        </p:sp>
        <p:sp>
          <p:nvSpPr>
            <p:cNvPr id="61817" name="Freeform 98"/>
            <p:cNvSpPr>
              <a:spLocks/>
            </p:cNvSpPr>
            <p:nvPr/>
          </p:nvSpPr>
          <p:spPr bwMode="auto">
            <a:xfrm>
              <a:off x="3624" y="1775"/>
              <a:ext cx="78" cy="46"/>
            </a:xfrm>
            <a:custGeom>
              <a:avLst/>
              <a:gdLst>
                <a:gd name="T0" fmla="*/ 0 w 775"/>
                <a:gd name="T1" fmla="*/ 0 h 458"/>
                <a:gd name="T2" fmla="*/ 1 w 775"/>
                <a:gd name="T3" fmla="*/ 0 h 458"/>
                <a:gd name="T4" fmla="*/ 1 w 775"/>
                <a:gd name="T5" fmla="*/ 0 h 458"/>
                <a:gd name="T6" fmla="*/ 1 w 775"/>
                <a:gd name="T7" fmla="*/ 0 h 458"/>
                <a:gd name="T8" fmla="*/ 1 w 775"/>
                <a:gd name="T9" fmla="*/ 0 h 458"/>
                <a:gd name="T10" fmla="*/ 1 w 775"/>
                <a:gd name="T11" fmla="*/ 0 h 458"/>
                <a:gd name="T12" fmla="*/ 1 w 775"/>
                <a:gd name="T13" fmla="*/ 0 h 458"/>
                <a:gd name="T14" fmla="*/ 1 w 775"/>
                <a:gd name="T15" fmla="*/ 0 h 458"/>
                <a:gd name="T16" fmla="*/ 1 w 775"/>
                <a:gd name="T17" fmla="*/ 0 h 458"/>
                <a:gd name="T18" fmla="*/ 1 w 775"/>
                <a:gd name="T19" fmla="*/ 0 h 458"/>
                <a:gd name="T20" fmla="*/ 1 w 775"/>
                <a:gd name="T21" fmla="*/ 0 h 458"/>
                <a:gd name="T22" fmla="*/ 1 w 775"/>
                <a:gd name="T23" fmla="*/ 0 h 458"/>
                <a:gd name="T24" fmla="*/ 1 w 775"/>
                <a:gd name="T25" fmla="*/ 0 h 458"/>
                <a:gd name="T26" fmla="*/ 1 w 775"/>
                <a:gd name="T27" fmla="*/ 0 h 458"/>
                <a:gd name="T28" fmla="*/ 1 w 775"/>
                <a:gd name="T29" fmla="*/ 0 h 458"/>
                <a:gd name="T30" fmla="*/ 1 w 775"/>
                <a:gd name="T31" fmla="*/ 0 h 458"/>
                <a:gd name="T32" fmla="*/ 1 w 775"/>
                <a:gd name="T33" fmla="*/ 0 h 458"/>
                <a:gd name="T34" fmla="*/ 1 w 775"/>
                <a:gd name="T35" fmla="*/ 0 h 458"/>
                <a:gd name="T36" fmla="*/ 1 w 775"/>
                <a:gd name="T37" fmla="*/ 0 h 458"/>
                <a:gd name="T38" fmla="*/ 1 w 775"/>
                <a:gd name="T39" fmla="*/ 0 h 458"/>
                <a:gd name="T40" fmla="*/ 1 w 775"/>
                <a:gd name="T41" fmla="*/ 1 h 458"/>
                <a:gd name="T42" fmla="*/ 0 w 775"/>
                <a:gd name="T43" fmla="*/ 1 h 458"/>
                <a:gd name="T44" fmla="*/ 0 w 775"/>
                <a:gd name="T45" fmla="*/ 1 h 458"/>
                <a:gd name="T46" fmla="*/ 0 w 775"/>
                <a:gd name="T47" fmla="*/ 1 h 458"/>
                <a:gd name="T48" fmla="*/ 0 w 775"/>
                <a:gd name="T49" fmla="*/ 1 h 458"/>
                <a:gd name="T50" fmla="*/ 0 w 775"/>
                <a:gd name="T51" fmla="*/ 0 h 458"/>
                <a:gd name="T52" fmla="*/ 0 w 775"/>
                <a:gd name="T53" fmla="*/ 0 h 458"/>
                <a:gd name="T54" fmla="*/ 0 w 775"/>
                <a:gd name="T55" fmla="*/ 0 h 458"/>
                <a:gd name="T56" fmla="*/ 0 w 775"/>
                <a:gd name="T57" fmla="*/ 0 h 458"/>
                <a:gd name="T58" fmla="*/ 0 w 775"/>
                <a:gd name="T59" fmla="*/ 0 h 458"/>
                <a:gd name="T60" fmla="*/ 0 w 775"/>
                <a:gd name="T61" fmla="*/ 0 h 458"/>
                <a:gd name="T62" fmla="*/ 0 w 775"/>
                <a:gd name="T63" fmla="*/ 0 h 458"/>
                <a:gd name="T64" fmla="*/ 0 w 775"/>
                <a:gd name="T65" fmla="*/ 0 h 458"/>
                <a:gd name="T66" fmla="*/ 0 w 775"/>
                <a:gd name="T67" fmla="*/ 0 h 458"/>
                <a:gd name="T68" fmla="*/ 0 w 775"/>
                <a:gd name="T69" fmla="*/ 0 h 458"/>
                <a:gd name="T70" fmla="*/ 0 w 775"/>
                <a:gd name="T71" fmla="*/ 0 h 458"/>
                <a:gd name="T72" fmla="*/ 0 w 775"/>
                <a:gd name="T73" fmla="*/ 0 h 458"/>
                <a:gd name="T74" fmla="*/ 0 w 775"/>
                <a:gd name="T75" fmla="*/ 0 h 458"/>
                <a:gd name="T76" fmla="*/ 0 w 775"/>
                <a:gd name="T77" fmla="*/ 0 h 458"/>
                <a:gd name="T78" fmla="*/ 0 w 775"/>
                <a:gd name="T79" fmla="*/ 0 h 458"/>
                <a:gd name="T80" fmla="*/ 0 w 775"/>
                <a:gd name="T81" fmla="*/ 0 h 458"/>
                <a:gd name="T82" fmla="*/ 0 w 775"/>
                <a:gd name="T83" fmla="*/ 0 h 458"/>
                <a:gd name="T84" fmla="*/ 0 w 775"/>
                <a:gd name="T85" fmla="*/ 0 h 4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5"/>
                <a:gd name="T130" fmla="*/ 0 h 458"/>
                <a:gd name="T131" fmla="*/ 775 w 775"/>
                <a:gd name="T132" fmla="*/ 458 h 4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5" h="458">
                  <a:moveTo>
                    <a:pt x="365" y="4"/>
                  </a:moveTo>
                  <a:lnTo>
                    <a:pt x="386" y="1"/>
                  </a:lnTo>
                  <a:lnTo>
                    <a:pt x="405" y="0"/>
                  </a:lnTo>
                  <a:lnTo>
                    <a:pt x="425" y="0"/>
                  </a:lnTo>
                  <a:lnTo>
                    <a:pt x="444" y="1"/>
                  </a:lnTo>
                  <a:lnTo>
                    <a:pt x="463" y="2"/>
                  </a:lnTo>
                  <a:lnTo>
                    <a:pt x="481" y="4"/>
                  </a:lnTo>
                  <a:lnTo>
                    <a:pt x="500" y="7"/>
                  </a:lnTo>
                  <a:lnTo>
                    <a:pt x="518" y="10"/>
                  </a:lnTo>
                  <a:lnTo>
                    <a:pt x="536" y="13"/>
                  </a:lnTo>
                  <a:lnTo>
                    <a:pt x="552" y="17"/>
                  </a:lnTo>
                  <a:lnTo>
                    <a:pt x="570" y="22"/>
                  </a:lnTo>
                  <a:lnTo>
                    <a:pt x="586" y="27"/>
                  </a:lnTo>
                  <a:lnTo>
                    <a:pt x="602" y="33"/>
                  </a:lnTo>
                  <a:lnTo>
                    <a:pt x="617" y="40"/>
                  </a:lnTo>
                  <a:lnTo>
                    <a:pt x="632" y="46"/>
                  </a:lnTo>
                  <a:lnTo>
                    <a:pt x="646" y="53"/>
                  </a:lnTo>
                  <a:lnTo>
                    <a:pt x="659" y="60"/>
                  </a:lnTo>
                  <a:lnTo>
                    <a:pt x="673" y="68"/>
                  </a:lnTo>
                  <a:lnTo>
                    <a:pt x="685" y="77"/>
                  </a:lnTo>
                  <a:lnTo>
                    <a:pt x="696" y="85"/>
                  </a:lnTo>
                  <a:lnTo>
                    <a:pt x="708" y="94"/>
                  </a:lnTo>
                  <a:lnTo>
                    <a:pt x="718" y="103"/>
                  </a:lnTo>
                  <a:lnTo>
                    <a:pt x="727" y="113"/>
                  </a:lnTo>
                  <a:lnTo>
                    <a:pt x="736" y="122"/>
                  </a:lnTo>
                  <a:lnTo>
                    <a:pt x="744" y="132"/>
                  </a:lnTo>
                  <a:lnTo>
                    <a:pt x="751" y="143"/>
                  </a:lnTo>
                  <a:lnTo>
                    <a:pt x="757" y="153"/>
                  </a:lnTo>
                  <a:lnTo>
                    <a:pt x="762" y="163"/>
                  </a:lnTo>
                  <a:lnTo>
                    <a:pt x="767" y="174"/>
                  </a:lnTo>
                  <a:lnTo>
                    <a:pt x="770" y="184"/>
                  </a:lnTo>
                  <a:lnTo>
                    <a:pt x="773" y="195"/>
                  </a:lnTo>
                  <a:lnTo>
                    <a:pt x="774" y="205"/>
                  </a:lnTo>
                  <a:lnTo>
                    <a:pt x="775" y="217"/>
                  </a:lnTo>
                  <a:lnTo>
                    <a:pt x="774" y="227"/>
                  </a:lnTo>
                  <a:lnTo>
                    <a:pt x="773" y="237"/>
                  </a:lnTo>
                  <a:lnTo>
                    <a:pt x="771" y="249"/>
                  </a:lnTo>
                  <a:lnTo>
                    <a:pt x="767" y="259"/>
                  </a:lnTo>
                  <a:lnTo>
                    <a:pt x="763" y="269"/>
                  </a:lnTo>
                  <a:lnTo>
                    <a:pt x="758" y="280"/>
                  </a:lnTo>
                  <a:lnTo>
                    <a:pt x="753" y="290"/>
                  </a:lnTo>
                  <a:lnTo>
                    <a:pt x="746" y="300"/>
                  </a:lnTo>
                  <a:lnTo>
                    <a:pt x="737" y="310"/>
                  </a:lnTo>
                  <a:lnTo>
                    <a:pt x="729" y="320"/>
                  </a:lnTo>
                  <a:lnTo>
                    <a:pt x="720" y="329"/>
                  </a:lnTo>
                  <a:lnTo>
                    <a:pt x="710" y="338"/>
                  </a:lnTo>
                  <a:lnTo>
                    <a:pt x="699" y="348"/>
                  </a:lnTo>
                  <a:lnTo>
                    <a:pt x="688" y="356"/>
                  </a:lnTo>
                  <a:lnTo>
                    <a:pt x="676" y="364"/>
                  </a:lnTo>
                  <a:lnTo>
                    <a:pt x="663" y="373"/>
                  </a:lnTo>
                  <a:lnTo>
                    <a:pt x="650" y="381"/>
                  </a:lnTo>
                  <a:lnTo>
                    <a:pt x="636" y="389"/>
                  </a:lnTo>
                  <a:lnTo>
                    <a:pt x="621" y="396"/>
                  </a:lnTo>
                  <a:lnTo>
                    <a:pt x="606" y="403"/>
                  </a:lnTo>
                  <a:lnTo>
                    <a:pt x="590" y="409"/>
                  </a:lnTo>
                  <a:lnTo>
                    <a:pt x="574" y="416"/>
                  </a:lnTo>
                  <a:lnTo>
                    <a:pt x="558" y="422"/>
                  </a:lnTo>
                  <a:lnTo>
                    <a:pt x="540" y="428"/>
                  </a:lnTo>
                  <a:lnTo>
                    <a:pt x="523" y="433"/>
                  </a:lnTo>
                  <a:lnTo>
                    <a:pt x="504" y="437"/>
                  </a:lnTo>
                  <a:lnTo>
                    <a:pt x="486" y="441"/>
                  </a:lnTo>
                  <a:lnTo>
                    <a:pt x="467" y="445"/>
                  </a:lnTo>
                  <a:lnTo>
                    <a:pt x="447" y="449"/>
                  </a:lnTo>
                  <a:lnTo>
                    <a:pt x="428" y="452"/>
                  </a:lnTo>
                  <a:lnTo>
                    <a:pt x="408" y="454"/>
                  </a:lnTo>
                  <a:lnTo>
                    <a:pt x="389" y="456"/>
                  </a:lnTo>
                  <a:lnTo>
                    <a:pt x="369" y="457"/>
                  </a:lnTo>
                  <a:lnTo>
                    <a:pt x="350" y="458"/>
                  </a:lnTo>
                  <a:lnTo>
                    <a:pt x="330" y="458"/>
                  </a:lnTo>
                  <a:lnTo>
                    <a:pt x="312" y="458"/>
                  </a:lnTo>
                  <a:lnTo>
                    <a:pt x="293" y="457"/>
                  </a:lnTo>
                  <a:lnTo>
                    <a:pt x="275" y="455"/>
                  </a:lnTo>
                  <a:lnTo>
                    <a:pt x="256" y="454"/>
                  </a:lnTo>
                  <a:lnTo>
                    <a:pt x="239" y="451"/>
                  </a:lnTo>
                  <a:lnTo>
                    <a:pt x="222" y="448"/>
                  </a:lnTo>
                  <a:lnTo>
                    <a:pt x="205" y="444"/>
                  </a:lnTo>
                  <a:lnTo>
                    <a:pt x="189" y="440"/>
                  </a:lnTo>
                  <a:lnTo>
                    <a:pt x="173" y="436"/>
                  </a:lnTo>
                  <a:lnTo>
                    <a:pt x="158" y="432"/>
                  </a:lnTo>
                  <a:lnTo>
                    <a:pt x="143" y="427"/>
                  </a:lnTo>
                  <a:lnTo>
                    <a:pt x="130" y="422"/>
                  </a:lnTo>
                  <a:lnTo>
                    <a:pt x="115" y="416"/>
                  </a:lnTo>
                  <a:lnTo>
                    <a:pt x="103" y="409"/>
                  </a:lnTo>
                  <a:lnTo>
                    <a:pt x="91" y="402"/>
                  </a:lnTo>
                  <a:lnTo>
                    <a:pt x="78" y="395"/>
                  </a:lnTo>
                  <a:lnTo>
                    <a:pt x="68" y="388"/>
                  </a:lnTo>
                  <a:lnTo>
                    <a:pt x="58" y="381"/>
                  </a:lnTo>
                  <a:lnTo>
                    <a:pt x="49" y="372"/>
                  </a:lnTo>
                  <a:lnTo>
                    <a:pt x="39" y="364"/>
                  </a:lnTo>
                  <a:lnTo>
                    <a:pt x="32" y="355"/>
                  </a:lnTo>
                  <a:lnTo>
                    <a:pt x="25" y="346"/>
                  </a:lnTo>
                  <a:lnTo>
                    <a:pt x="19" y="336"/>
                  </a:lnTo>
                  <a:lnTo>
                    <a:pt x="14" y="327"/>
                  </a:lnTo>
                  <a:lnTo>
                    <a:pt x="8" y="317"/>
                  </a:lnTo>
                  <a:lnTo>
                    <a:pt x="5" y="306"/>
                  </a:lnTo>
                  <a:lnTo>
                    <a:pt x="2" y="296"/>
                  </a:lnTo>
                  <a:lnTo>
                    <a:pt x="1" y="286"/>
                  </a:lnTo>
                  <a:lnTo>
                    <a:pt x="0" y="274"/>
                  </a:lnTo>
                  <a:lnTo>
                    <a:pt x="1" y="264"/>
                  </a:lnTo>
                  <a:lnTo>
                    <a:pt x="2" y="253"/>
                  </a:lnTo>
                  <a:lnTo>
                    <a:pt x="4" y="242"/>
                  </a:lnTo>
                  <a:lnTo>
                    <a:pt x="8" y="230"/>
                  </a:lnTo>
                  <a:lnTo>
                    <a:pt x="13" y="219"/>
                  </a:lnTo>
                  <a:lnTo>
                    <a:pt x="18" y="208"/>
                  </a:lnTo>
                  <a:lnTo>
                    <a:pt x="23" y="196"/>
                  </a:lnTo>
                  <a:lnTo>
                    <a:pt x="30" y="185"/>
                  </a:lnTo>
                  <a:lnTo>
                    <a:pt x="37" y="174"/>
                  </a:lnTo>
                  <a:lnTo>
                    <a:pt x="47" y="163"/>
                  </a:lnTo>
                  <a:lnTo>
                    <a:pt x="55" y="152"/>
                  </a:lnTo>
                  <a:lnTo>
                    <a:pt x="65" y="141"/>
                  </a:lnTo>
                  <a:lnTo>
                    <a:pt x="75" y="130"/>
                  </a:lnTo>
                  <a:lnTo>
                    <a:pt x="87" y="120"/>
                  </a:lnTo>
                  <a:lnTo>
                    <a:pt x="99" y="110"/>
                  </a:lnTo>
                  <a:lnTo>
                    <a:pt x="111" y="100"/>
                  </a:lnTo>
                  <a:lnTo>
                    <a:pt x="125" y="90"/>
                  </a:lnTo>
                  <a:lnTo>
                    <a:pt x="139" y="81"/>
                  </a:lnTo>
                  <a:lnTo>
                    <a:pt x="153" y="73"/>
                  </a:lnTo>
                  <a:lnTo>
                    <a:pt x="169" y="63"/>
                  </a:lnTo>
                  <a:lnTo>
                    <a:pt x="184" y="55"/>
                  </a:lnTo>
                  <a:lnTo>
                    <a:pt x="201" y="48"/>
                  </a:lnTo>
                  <a:lnTo>
                    <a:pt x="217" y="41"/>
                  </a:lnTo>
                  <a:lnTo>
                    <a:pt x="234" y="34"/>
                  </a:lnTo>
                  <a:lnTo>
                    <a:pt x="252" y="28"/>
                  </a:lnTo>
                  <a:lnTo>
                    <a:pt x="270" y="22"/>
                  </a:lnTo>
                  <a:lnTo>
                    <a:pt x="288" y="17"/>
                  </a:lnTo>
                  <a:lnTo>
                    <a:pt x="307" y="13"/>
                  </a:lnTo>
                  <a:lnTo>
                    <a:pt x="326" y="9"/>
                  </a:lnTo>
                  <a:lnTo>
                    <a:pt x="346" y="6"/>
                  </a:lnTo>
                  <a:lnTo>
                    <a:pt x="365" y="4"/>
                  </a:lnTo>
                </a:path>
              </a:pathLst>
            </a:custGeom>
            <a:noFill/>
            <a:ln w="11113">
              <a:solidFill>
                <a:srgbClr val="1F1A17"/>
              </a:solidFill>
              <a:prstDash val="solid"/>
              <a:round/>
              <a:headEnd/>
              <a:tailEnd/>
            </a:ln>
          </p:spPr>
          <p:txBody>
            <a:bodyPr/>
            <a:lstStyle/>
            <a:p>
              <a:endParaRPr lang="en-US"/>
            </a:p>
          </p:txBody>
        </p:sp>
        <p:sp>
          <p:nvSpPr>
            <p:cNvPr id="61818" name="Freeform 99"/>
            <p:cNvSpPr>
              <a:spLocks/>
            </p:cNvSpPr>
            <p:nvPr/>
          </p:nvSpPr>
          <p:spPr bwMode="auto">
            <a:xfrm>
              <a:off x="4219" y="1591"/>
              <a:ext cx="38" cy="41"/>
            </a:xfrm>
            <a:custGeom>
              <a:avLst/>
              <a:gdLst>
                <a:gd name="T0" fmla="*/ 0 w 377"/>
                <a:gd name="T1" fmla="*/ 0 h 405"/>
                <a:gd name="T2" fmla="*/ 0 w 377"/>
                <a:gd name="T3" fmla="*/ 0 h 405"/>
                <a:gd name="T4" fmla="*/ 0 w 377"/>
                <a:gd name="T5" fmla="*/ 0 h 405"/>
                <a:gd name="T6" fmla="*/ 0 w 377"/>
                <a:gd name="T7" fmla="*/ 0 h 405"/>
                <a:gd name="T8" fmla="*/ 0 w 377"/>
                <a:gd name="T9" fmla="*/ 0 h 405"/>
                <a:gd name="T10" fmla="*/ 0 w 377"/>
                <a:gd name="T11" fmla="*/ 0 h 405"/>
                <a:gd name="T12" fmla="*/ 0 w 377"/>
                <a:gd name="T13" fmla="*/ 0 h 405"/>
                <a:gd name="T14" fmla="*/ 0 w 377"/>
                <a:gd name="T15" fmla="*/ 0 h 405"/>
                <a:gd name="T16" fmla="*/ 0 w 377"/>
                <a:gd name="T17" fmla="*/ 0 h 405"/>
                <a:gd name="T18" fmla="*/ 0 w 377"/>
                <a:gd name="T19" fmla="*/ 0 h 405"/>
                <a:gd name="T20" fmla="*/ 0 w 377"/>
                <a:gd name="T21" fmla="*/ 0 h 405"/>
                <a:gd name="T22" fmla="*/ 0 w 377"/>
                <a:gd name="T23" fmla="*/ 0 h 405"/>
                <a:gd name="T24" fmla="*/ 0 w 377"/>
                <a:gd name="T25" fmla="*/ 0 h 405"/>
                <a:gd name="T26" fmla="*/ 0 w 377"/>
                <a:gd name="T27" fmla="*/ 0 h 405"/>
                <a:gd name="T28" fmla="*/ 0 w 377"/>
                <a:gd name="T29" fmla="*/ 0 h 405"/>
                <a:gd name="T30" fmla="*/ 0 w 377"/>
                <a:gd name="T31" fmla="*/ 0 h 405"/>
                <a:gd name="T32" fmla="*/ 0 w 377"/>
                <a:gd name="T33" fmla="*/ 0 h 405"/>
                <a:gd name="T34" fmla="*/ 0 w 377"/>
                <a:gd name="T35" fmla="*/ 0 h 405"/>
                <a:gd name="T36" fmla="*/ 0 w 377"/>
                <a:gd name="T37" fmla="*/ 0 h 405"/>
                <a:gd name="T38" fmla="*/ 0 w 377"/>
                <a:gd name="T39" fmla="*/ 0 h 405"/>
                <a:gd name="T40" fmla="*/ 0 w 377"/>
                <a:gd name="T41" fmla="*/ 0 h 405"/>
                <a:gd name="T42" fmla="*/ 0 w 377"/>
                <a:gd name="T43" fmla="*/ 0 h 405"/>
                <a:gd name="T44" fmla="*/ 0 w 377"/>
                <a:gd name="T45" fmla="*/ 0 h 405"/>
                <a:gd name="T46" fmla="*/ 0 w 377"/>
                <a:gd name="T47" fmla="*/ 0 h 405"/>
                <a:gd name="T48" fmla="*/ 0 w 377"/>
                <a:gd name="T49" fmla="*/ 0 h 405"/>
                <a:gd name="T50" fmla="*/ 0 w 377"/>
                <a:gd name="T51" fmla="*/ 0 h 405"/>
                <a:gd name="T52" fmla="*/ 0 w 377"/>
                <a:gd name="T53" fmla="*/ 0 h 405"/>
                <a:gd name="T54" fmla="*/ 0 w 377"/>
                <a:gd name="T55" fmla="*/ 0 h 405"/>
                <a:gd name="T56" fmla="*/ 0 w 377"/>
                <a:gd name="T57" fmla="*/ 0 h 405"/>
                <a:gd name="T58" fmla="*/ 0 w 377"/>
                <a:gd name="T59" fmla="*/ 0 h 405"/>
                <a:gd name="T60" fmla="*/ 0 w 377"/>
                <a:gd name="T61" fmla="*/ 0 h 405"/>
                <a:gd name="T62" fmla="*/ 0 w 377"/>
                <a:gd name="T63" fmla="*/ 0 h 405"/>
                <a:gd name="T64" fmla="*/ 0 w 377"/>
                <a:gd name="T65" fmla="*/ 0 h 405"/>
                <a:gd name="T66" fmla="*/ 0 w 377"/>
                <a:gd name="T67" fmla="*/ 0 h 405"/>
                <a:gd name="T68" fmla="*/ 0 w 377"/>
                <a:gd name="T69" fmla="*/ 0 h 405"/>
                <a:gd name="T70" fmla="*/ 0 w 377"/>
                <a:gd name="T71" fmla="*/ 0 h 405"/>
                <a:gd name="T72" fmla="*/ 0 w 377"/>
                <a:gd name="T73" fmla="*/ 0 h 405"/>
                <a:gd name="T74" fmla="*/ 0 w 377"/>
                <a:gd name="T75" fmla="*/ 0 h 405"/>
                <a:gd name="T76" fmla="*/ 0 w 377"/>
                <a:gd name="T77" fmla="*/ 0 h 405"/>
                <a:gd name="T78" fmla="*/ 0 w 377"/>
                <a:gd name="T79" fmla="*/ 0 h 405"/>
                <a:gd name="T80" fmla="*/ 0 w 377"/>
                <a:gd name="T81" fmla="*/ 0 h 405"/>
                <a:gd name="T82" fmla="*/ 0 w 377"/>
                <a:gd name="T83" fmla="*/ 0 h 405"/>
                <a:gd name="T84" fmla="*/ 0 w 377"/>
                <a:gd name="T85" fmla="*/ 0 h 405"/>
                <a:gd name="T86" fmla="*/ 0 w 377"/>
                <a:gd name="T87" fmla="*/ 0 h 405"/>
                <a:gd name="T88" fmla="*/ 0 w 377"/>
                <a:gd name="T89" fmla="*/ 0 h 405"/>
                <a:gd name="T90" fmla="*/ 0 w 377"/>
                <a:gd name="T91" fmla="*/ 0 h 405"/>
                <a:gd name="T92" fmla="*/ 0 w 377"/>
                <a:gd name="T93" fmla="*/ 0 h 405"/>
                <a:gd name="T94" fmla="*/ 0 w 377"/>
                <a:gd name="T95" fmla="*/ 0 h 405"/>
                <a:gd name="T96" fmla="*/ 0 w 377"/>
                <a:gd name="T97" fmla="*/ 0 h 405"/>
                <a:gd name="T98" fmla="*/ 0 w 377"/>
                <a:gd name="T99" fmla="*/ 0 h 405"/>
                <a:gd name="T100" fmla="*/ 0 w 377"/>
                <a:gd name="T101" fmla="*/ 0 h 4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7"/>
                <a:gd name="T154" fmla="*/ 0 h 405"/>
                <a:gd name="T155" fmla="*/ 377 w 377"/>
                <a:gd name="T156" fmla="*/ 405 h 4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7" h="405">
                  <a:moveTo>
                    <a:pt x="209" y="405"/>
                  </a:moveTo>
                  <a:lnTo>
                    <a:pt x="187" y="400"/>
                  </a:lnTo>
                  <a:lnTo>
                    <a:pt x="167" y="395"/>
                  </a:lnTo>
                  <a:lnTo>
                    <a:pt x="146" y="389"/>
                  </a:lnTo>
                  <a:lnTo>
                    <a:pt x="126" y="381"/>
                  </a:lnTo>
                  <a:lnTo>
                    <a:pt x="109" y="374"/>
                  </a:lnTo>
                  <a:lnTo>
                    <a:pt x="93" y="365"/>
                  </a:lnTo>
                  <a:lnTo>
                    <a:pt x="76" y="357"/>
                  </a:lnTo>
                  <a:lnTo>
                    <a:pt x="62" y="346"/>
                  </a:lnTo>
                  <a:lnTo>
                    <a:pt x="49" y="336"/>
                  </a:lnTo>
                  <a:lnTo>
                    <a:pt x="37" y="326"/>
                  </a:lnTo>
                  <a:lnTo>
                    <a:pt x="27" y="314"/>
                  </a:lnTo>
                  <a:lnTo>
                    <a:pt x="19" y="303"/>
                  </a:lnTo>
                  <a:lnTo>
                    <a:pt x="11" y="291"/>
                  </a:lnTo>
                  <a:lnTo>
                    <a:pt x="6" y="278"/>
                  </a:lnTo>
                  <a:lnTo>
                    <a:pt x="2" y="265"/>
                  </a:lnTo>
                  <a:lnTo>
                    <a:pt x="0" y="252"/>
                  </a:lnTo>
                  <a:lnTo>
                    <a:pt x="0" y="241"/>
                  </a:lnTo>
                  <a:lnTo>
                    <a:pt x="1" y="231"/>
                  </a:lnTo>
                  <a:lnTo>
                    <a:pt x="2" y="222"/>
                  </a:lnTo>
                  <a:lnTo>
                    <a:pt x="5" y="211"/>
                  </a:lnTo>
                  <a:lnTo>
                    <a:pt x="8" y="201"/>
                  </a:lnTo>
                  <a:lnTo>
                    <a:pt x="12" y="191"/>
                  </a:lnTo>
                  <a:lnTo>
                    <a:pt x="17" y="181"/>
                  </a:lnTo>
                  <a:lnTo>
                    <a:pt x="24" y="170"/>
                  </a:lnTo>
                  <a:lnTo>
                    <a:pt x="31" y="160"/>
                  </a:lnTo>
                  <a:lnTo>
                    <a:pt x="38" y="150"/>
                  </a:lnTo>
                  <a:lnTo>
                    <a:pt x="46" y="139"/>
                  </a:lnTo>
                  <a:lnTo>
                    <a:pt x="56" y="130"/>
                  </a:lnTo>
                  <a:lnTo>
                    <a:pt x="65" y="121"/>
                  </a:lnTo>
                  <a:lnTo>
                    <a:pt x="75" y="110"/>
                  </a:lnTo>
                  <a:lnTo>
                    <a:pt x="86" y="101"/>
                  </a:lnTo>
                  <a:lnTo>
                    <a:pt x="99" y="93"/>
                  </a:lnTo>
                  <a:lnTo>
                    <a:pt x="111" y="84"/>
                  </a:lnTo>
                  <a:lnTo>
                    <a:pt x="124" y="75"/>
                  </a:lnTo>
                  <a:lnTo>
                    <a:pt x="138" y="67"/>
                  </a:lnTo>
                  <a:lnTo>
                    <a:pt x="152" y="59"/>
                  </a:lnTo>
                  <a:lnTo>
                    <a:pt x="167" y="52"/>
                  </a:lnTo>
                  <a:lnTo>
                    <a:pt x="182" y="45"/>
                  </a:lnTo>
                  <a:lnTo>
                    <a:pt x="197" y="38"/>
                  </a:lnTo>
                  <a:lnTo>
                    <a:pt x="214" y="32"/>
                  </a:lnTo>
                  <a:lnTo>
                    <a:pt x="230" y="27"/>
                  </a:lnTo>
                  <a:lnTo>
                    <a:pt x="248" y="21"/>
                  </a:lnTo>
                  <a:lnTo>
                    <a:pt x="265" y="17"/>
                  </a:lnTo>
                  <a:lnTo>
                    <a:pt x="283" y="13"/>
                  </a:lnTo>
                  <a:lnTo>
                    <a:pt x="301" y="8"/>
                  </a:lnTo>
                  <a:lnTo>
                    <a:pt x="320" y="5"/>
                  </a:lnTo>
                  <a:lnTo>
                    <a:pt x="338" y="3"/>
                  </a:lnTo>
                  <a:lnTo>
                    <a:pt x="358" y="1"/>
                  </a:lnTo>
                  <a:lnTo>
                    <a:pt x="367" y="1"/>
                  </a:lnTo>
                  <a:lnTo>
                    <a:pt x="377" y="0"/>
                  </a:lnTo>
                </a:path>
              </a:pathLst>
            </a:custGeom>
            <a:noFill/>
            <a:ln w="11113">
              <a:solidFill>
                <a:srgbClr val="1F1A17"/>
              </a:solidFill>
              <a:prstDash val="solid"/>
              <a:round/>
              <a:headEnd/>
              <a:tailEnd/>
            </a:ln>
          </p:spPr>
          <p:txBody>
            <a:bodyPr/>
            <a:lstStyle/>
            <a:p>
              <a:endParaRPr lang="en-US"/>
            </a:p>
          </p:txBody>
        </p:sp>
        <p:sp>
          <p:nvSpPr>
            <p:cNvPr id="61819" name="Freeform 100"/>
            <p:cNvSpPr>
              <a:spLocks/>
            </p:cNvSpPr>
            <p:nvPr/>
          </p:nvSpPr>
          <p:spPr bwMode="auto">
            <a:xfrm>
              <a:off x="4799" y="1462"/>
              <a:ext cx="64" cy="33"/>
            </a:xfrm>
            <a:custGeom>
              <a:avLst/>
              <a:gdLst>
                <a:gd name="T0" fmla="*/ 0 w 639"/>
                <a:gd name="T1" fmla="*/ 0 h 328"/>
                <a:gd name="T2" fmla="*/ 0 w 639"/>
                <a:gd name="T3" fmla="*/ 0 h 328"/>
                <a:gd name="T4" fmla="*/ 1 w 639"/>
                <a:gd name="T5" fmla="*/ 0 h 328"/>
                <a:gd name="T6" fmla="*/ 1 w 639"/>
                <a:gd name="T7" fmla="*/ 0 h 328"/>
                <a:gd name="T8" fmla="*/ 1 w 639"/>
                <a:gd name="T9" fmla="*/ 0 h 328"/>
                <a:gd name="T10" fmla="*/ 1 w 639"/>
                <a:gd name="T11" fmla="*/ 0 h 328"/>
                <a:gd name="T12" fmla="*/ 1 w 639"/>
                <a:gd name="T13" fmla="*/ 0 h 328"/>
                <a:gd name="T14" fmla="*/ 1 w 639"/>
                <a:gd name="T15" fmla="*/ 0 h 328"/>
                <a:gd name="T16" fmla="*/ 1 w 639"/>
                <a:gd name="T17" fmla="*/ 0 h 328"/>
                <a:gd name="T18" fmla="*/ 1 w 639"/>
                <a:gd name="T19" fmla="*/ 0 h 328"/>
                <a:gd name="T20" fmla="*/ 1 w 639"/>
                <a:gd name="T21" fmla="*/ 0 h 328"/>
                <a:gd name="T22" fmla="*/ 1 w 639"/>
                <a:gd name="T23" fmla="*/ 0 h 328"/>
                <a:gd name="T24" fmla="*/ 1 w 639"/>
                <a:gd name="T25" fmla="*/ 0 h 328"/>
                <a:gd name="T26" fmla="*/ 1 w 639"/>
                <a:gd name="T27" fmla="*/ 0 h 328"/>
                <a:gd name="T28" fmla="*/ 1 w 639"/>
                <a:gd name="T29" fmla="*/ 0 h 328"/>
                <a:gd name="T30" fmla="*/ 1 w 639"/>
                <a:gd name="T31" fmla="*/ 0 h 328"/>
                <a:gd name="T32" fmla="*/ 1 w 639"/>
                <a:gd name="T33" fmla="*/ 0 h 328"/>
                <a:gd name="T34" fmla="*/ 1 w 639"/>
                <a:gd name="T35" fmla="*/ 0 h 328"/>
                <a:gd name="T36" fmla="*/ 1 w 639"/>
                <a:gd name="T37" fmla="*/ 0 h 328"/>
                <a:gd name="T38" fmla="*/ 1 w 639"/>
                <a:gd name="T39" fmla="*/ 0 h 328"/>
                <a:gd name="T40" fmla="*/ 0 w 639"/>
                <a:gd name="T41" fmla="*/ 0 h 328"/>
                <a:gd name="T42" fmla="*/ 0 w 639"/>
                <a:gd name="T43" fmla="*/ 0 h 328"/>
                <a:gd name="T44" fmla="*/ 0 w 639"/>
                <a:gd name="T45" fmla="*/ 0 h 328"/>
                <a:gd name="T46" fmla="*/ 0 w 639"/>
                <a:gd name="T47" fmla="*/ 0 h 328"/>
                <a:gd name="T48" fmla="*/ 0 w 639"/>
                <a:gd name="T49" fmla="*/ 0 h 328"/>
                <a:gd name="T50" fmla="*/ 0 w 639"/>
                <a:gd name="T51" fmla="*/ 0 h 328"/>
                <a:gd name="T52" fmla="*/ 0 w 639"/>
                <a:gd name="T53" fmla="*/ 0 h 328"/>
                <a:gd name="T54" fmla="*/ 0 w 639"/>
                <a:gd name="T55" fmla="*/ 0 h 328"/>
                <a:gd name="T56" fmla="*/ 0 w 639"/>
                <a:gd name="T57" fmla="*/ 0 h 328"/>
                <a:gd name="T58" fmla="*/ 0 w 639"/>
                <a:gd name="T59" fmla="*/ 0 h 328"/>
                <a:gd name="T60" fmla="*/ 0 w 639"/>
                <a:gd name="T61" fmla="*/ 0 h 328"/>
                <a:gd name="T62" fmla="*/ 0 w 639"/>
                <a:gd name="T63" fmla="*/ 0 h 328"/>
                <a:gd name="T64" fmla="*/ 0 w 639"/>
                <a:gd name="T65" fmla="*/ 0 h 328"/>
                <a:gd name="T66" fmla="*/ 0 w 639"/>
                <a:gd name="T67" fmla="*/ 0 h 328"/>
                <a:gd name="T68" fmla="*/ 0 w 639"/>
                <a:gd name="T69" fmla="*/ 0 h 328"/>
                <a:gd name="T70" fmla="*/ 0 w 639"/>
                <a:gd name="T71" fmla="*/ 0 h 328"/>
                <a:gd name="T72" fmla="*/ 0 w 639"/>
                <a:gd name="T73" fmla="*/ 0 h 328"/>
                <a:gd name="T74" fmla="*/ 0 w 639"/>
                <a:gd name="T75" fmla="*/ 0 h 328"/>
                <a:gd name="T76" fmla="*/ 0 w 639"/>
                <a:gd name="T77" fmla="*/ 0 h 328"/>
                <a:gd name="T78" fmla="*/ 0 w 639"/>
                <a:gd name="T79" fmla="*/ 0 h 328"/>
                <a:gd name="T80" fmla="*/ 0 w 639"/>
                <a:gd name="T81" fmla="*/ 0 h 328"/>
                <a:gd name="T82" fmla="*/ 0 w 639"/>
                <a:gd name="T83" fmla="*/ 0 h 328"/>
                <a:gd name="T84" fmla="*/ 0 w 639"/>
                <a:gd name="T85" fmla="*/ 0 h 328"/>
                <a:gd name="T86" fmla="*/ 0 w 639"/>
                <a:gd name="T87" fmla="*/ 0 h 3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9"/>
                <a:gd name="T133" fmla="*/ 0 h 328"/>
                <a:gd name="T134" fmla="*/ 639 w 639"/>
                <a:gd name="T135" fmla="*/ 328 h 3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9" h="328">
                  <a:moveTo>
                    <a:pt x="314" y="0"/>
                  </a:moveTo>
                  <a:lnTo>
                    <a:pt x="347" y="0"/>
                  </a:lnTo>
                  <a:lnTo>
                    <a:pt x="379" y="2"/>
                  </a:lnTo>
                  <a:lnTo>
                    <a:pt x="410" y="8"/>
                  </a:lnTo>
                  <a:lnTo>
                    <a:pt x="440" y="13"/>
                  </a:lnTo>
                  <a:lnTo>
                    <a:pt x="468" y="21"/>
                  </a:lnTo>
                  <a:lnTo>
                    <a:pt x="494" y="30"/>
                  </a:lnTo>
                  <a:lnTo>
                    <a:pt x="520" y="41"/>
                  </a:lnTo>
                  <a:lnTo>
                    <a:pt x="543" y="52"/>
                  </a:lnTo>
                  <a:lnTo>
                    <a:pt x="563" y="64"/>
                  </a:lnTo>
                  <a:lnTo>
                    <a:pt x="583" y="78"/>
                  </a:lnTo>
                  <a:lnTo>
                    <a:pt x="591" y="85"/>
                  </a:lnTo>
                  <a:lnTo>
                    <a:pt x="599" y="92"/>
                  </a:lnTo>
                  <a:lnTo>
                    <a:pt x="606" y="99"/>
                  </a:lnTo>
                  <a:lnTo>
                    <a:pt x="613" y="107"/>
                  </a:lnTo>
                  <a:lnTo>
                    <a:pt x="619" y="115"/>
                  </a:lnTo>
                  <a:lnTo>
                    <a:pt x="624" y="122"/>
                  </a:lnTo>
                  <a:lnTo>
                    <a:pt x="628" y="130"/>
                  </a:lnTo>
                  <a:lnTo>
                    <a:pt x="632" y="137"/>
                  </a:lnTo>
                  <a:lnTo>
                    <a:pt x="635" y="146"/>
                  </a:lnTo>
                  <a:lnTo>
                    <a:pt x="637" y="154"/>
                  </a:lnTo>
                  <a:lnTo>
                    <a:pt x="639" y="161"/>
                  </a:lnTo>
                  <a:lnTo>
                    <a:pt x="639" y="169"/>
                  </a:lnTo>
                  <a:lnTo>
                    <a:pt x="639" y="177"/>
                  </a:lnTo>
                  <a:lnTo>
                    <a:pt x="638" y="185"/>
                  </a:lnTo>
                  <a:lnTo>
                    <a:pt x="636" y="192"/>
                  </a:lnTo>
                  <a:lnTo>
                    <a:pt x="634" y="200"/>
                  </a:lnTo>
                  <a:lnTo>
                    <a:pt x="631" y="208"/>
                  </a:lnTo>
                  <a:lnTo>
                    <a:pt x="627" y="215"/>
                  </a:lnTo>
                  <a:lnTo>
                    <a:pt x="622" y="222"/>
                  </a:lnTo>
                  <a:lnTo>
                    <a:pt x="617" y="229"/>
                  </a:lnTo>
                  <a:lnTo>
                    <a:pt x="610" y="235"/>
                  </a:lnTo>
                  <a:lnTo>
                    <a:pt x="603" y="243"/>
                  </a:lnTo>
                  <a:lnTo>
                    <a:pt x="596" y="249"/>
                  </a:lnTo>
                  <a:lnTo>
                    <a:pt x="588" y="255"/>
                  </a:lnTo>
                  <a:lnTo>
                    <a:pt x="569" y="267"/>
                  </a:lnTo>
                  <a:lnTo>
                    <a:pt x="550" y="279"/>
                  </a:lnTo>
                  <a:lnTo>
                    <a:pt x="527" y="289"/>
                  </a:lnTo>
                  <a:lnTo>
                    <a:pt x="503" y="298"/>
                  </a:lnTo>
                  <a:lnTo>
                    <a:pt x="477" y="306"/>
                  </a:lnTo>
                  <a:lnTo>
                    <a:pt x="449" y="314"/>
                  </a:lnTo>
                  <a:lnTo>
                    <a:pt x="419" y="319"/>
                  </a:lnTo>
                  <a:lnTo>
                    <a:pt x="388" y="324"/>
                  </a:lnTo>
                  <a:lnTo>
                    <a:pt x="358" y="327"/>
                  </a:lnTo>
                  <a:lnTo>
                    <a:pt x="325" y="328"/>
                  </a:lnTo>
                  <a:lnTo>
                    <a:pt x="292" y="328"/>
                  </a:lnTo>
                  <a:lnTo>
                    <a:pt x="260" y="327"/>
                  </a:lnTo>
                  <a:lnTo>
                    <a:pt x="229" y="324"/>
                  </a:lnTo>
                  <a:lnTo>
                    <a:pt x="199" y="319"/>
                  </a:lnTo>
                  <a:lnTo>
                    <a:pt x="171" y="314"/>
                  </a:lnTo>
                  <a:lnTo>
                    <a:pt x="145" y="306"/>
                  </a:lnTo>
                  <a:lnTo>
                    <a:pt x="120" y="298"/>
                  </a:lnTo>
                  <a:lnTo>
                    <a:pt x="96" y="289"/>
                  </a:lnTo>
                  <a:lnTo>
                    <a:pt x="76" y="279"/>
                  </a:lnTo>
                  <a:lnTo>
                    <a:pt x="57" y="267"/>
                  </a:lnTo>
                  <a:lnTo>
                    <a:pt x="48" y="261"/>
                  </a:lnTo>
                  <a:lnTo>
                    <a:pt x="40" y="255"/>
                  </a:lnTo>
                  <a:lnTo>
                    <a:pt x="33" y="249"/>
                  </a:lnTo>
                  <a:lnTo>
                    <a:pt x="26" y="243"/>
                  </a:lnTo>
                  <a:lnTo>
                    <a:pt x="20" y="235"/>
                  </a:lnTo>
                  <a:lnTo>
                    <a:pt x="15" y="228"/>
                  </a:lnTo>
                  <a:lnTo>
                    <a:pt x="11" y="222"/>
                  </a:lnTo>
                  <a:lnTo>
                    <a:pt x="7" y="215"/>
                  </a:lnTo>
                  <a:lnTo>
                    <a:pt x="4" y="206"/>
                  </a:lnTo>
                  <a:lnTo>
                    <a:pt x="2" y="199"/>
                  </a:lnTo>
                  <a:lnTo>
                    <a:pt x="0" y="192"/>
                  </a:lnTo>
                  <a:lnTo>
                    <a:pt x="0" y="184"/>
                  </a:lnTo>
                  <a:lnTo>
                    <a:pt x="0" y="176"/>
                  </a:lnTo>
                  <a:lnTo>
                    <a:pt x="1" y="168"/>
                  </a:lnTo>
                  <a:lnTo>
                    <a:pt x="2" y="160"/>
                  </a:lnTo>
                  <a:lnTo>
                    <a:pt x="5" y="152"/>
                  </a:lnTo>
                  <a:lnTo>
                    <a:pt x="8" y="145"/>
                  </a:lnTo>
                  <a:lnTo>
                    <a:pt x="12" y="136"/>
                  </a:lnTo>
                  <a:lnTo>
                    <a:pt x="17" y="128"/>
                  </a:lnTo>
                  <a:lnTo>
                    <a:pt x="22" y="120"/>
                  </a:lnTo>
                  <a:lnTo>
                    <a:pt x="29" y="113"/>
                  </a:lnTo>
                  <a:lnTo>
                    <a:pt x="36" y="104"/>
                  </a:lnTo>
                  <a:lnTo>
                    <a:pt x="43" y="97"/>
                  </a:lnTo>
                  <a:lnTo>
                    <a:pt x="51" y="90"/>
                  </a:lnTo>
                  <a:lnTo>
                    <a:pt x="70" y="76"/>
                  </a:lnTo>
                  <a:lnTo>
                    <a:pt x="90" y="62"/>
                  </a:lnTo>
                  <a:lnTo>
                    <a:pt x="112" y="50"/>
                  </a:lnTo>
                  <a:lnTo>
                    <a:pt x="136" y="38"/>
                  </a:lnTo>
                  <a:lnTo>
                    <a:pt x="163" y="27"/>
                  </a:lnTo>
                  <a:lnTo>
                    <a:pt x="191" y="19"/>
                  </a:lnTo>
                  <a:lnTo>
                    <a:pt x="220" y="12"/>
                  </a:lnTo>
                  <a:lnTo>
                    <a:pt x="251" y="6"/>
                  </a:lnTo>
                  <a:lnTo>
                    <a:pt x="282" y="2"/>
                  </a:lnTo>
                  <a:lnTo>
                    <a:pt x="314" y="0"/>
                  </a:lnTo>
                </a:path>
              </a:pathLst>
            </a:custGeom>
            <a:noFill/>
            <a:ln w="11113">
              <a:solidFill>
                <a:srgbClr val="1F1A17"/>
              </a:solidFill>
              <a:prstDash val="solid"/>
              <a:round/>
              <a:headEnd/>
              <a:tailEnd/>
            </a:ln>
          </p:spPr>
          <p:txBody>
            <a:bodyPr/>
            <a:lstStyle/>
            <a:p>
              <a:endParaRPr lang="en-US"/>
            </a:p>
          </p:txBody>
        </p:sp>
        <p:sp>
          <p:nvSpPr>
            <p:cNvPr id="61820" name="Freeform 101"/>
            <p:cNvSpPr>
              <a:spLocks/>
            </p:cNvSpPr>
            <p:nvPr/>
          </p:nvSpPr>
          <p:spPr bwMode="auto">
            <a:xfrm>
              <a:off x="4462" y="1799"/>
              <a:ext cx="31" cy="15"/>
            </a:xfrm>
            <a:custGeom>
              <a:avLst/>
              <a:gdLst>
                <a:gd name="T0" fmla="*/ 0 w 303"/>
                <a:gd name="T1" fmla="*/ 0 h 148"/>
                <a:gd name="T2" fmla="*/ 0 w 303"/>
                <a:gd name="T3" fmla="*/ 0 h 148"/>
                <a:gd name="T4" fmla="*/ 0 w 303"/>
                <a:gd name="T5" fmla="*/ 0 h 148"/>
                <a:gd name="T6" fmla="*/ 0 w 303"/>
                <a:gd name="T7" fmla="*/ 0 h 148"/>
                <a:gd name="T8" fmla="*/ 0 w 303"/>
                <a:gd name="T9" fmla="*/ 0 h 148"/>
                <a:gd name="T10" fmla="*/ 0 w 303"/>
                <a:gd name="T11" fmla="*/ 0 h 148"/>
                <a:gd name="T12" fmla="*/ 0 w 303"/>
                <a:gd name="T13" fmla="*/ 0 h 148"/>
                <a:gd name="T14" fmla="*/ 0 w 303"/>
                <a:gd name="T15" fmla="*/ 0 h 148"/>
                <a:gd name="T16" fmla="*/ 0 w 303"/>
                <a:gd name="T17" fmla="*/ 0 h 148"/>
                <a:gd name="T18" fmla="*/ 0 w 303"/>
                <a:gd name="T19" fmla="*/ 0 h 148"/>
                <a:gd name="T20" fmla="*/ 0 w 303"/>
                <a:gd name="T21" fmla="*/ 0 h 148"/>
                <a:gd name="T22" fmla="*/ 0 w 303"/>
                <a:gd name="T23" fmla="*/ 0 h 148"/>
                <a:gd name="T24" fmla="*/ 0 w 303"/>
                <a:gd name="T25" fmla="*/ 0 h 148"/>
                <a:gd name="T26" fmla="*/ 0 w 303"/>
                <a:gd name="T27" fmla="*/ 0 h 148"/>
                <a:gd name="T28" fmla="*/ 0 w 303"/>
                <a:gd name="T29" fmla="*/ 0 h 148"/>
                <a:gd name="T30" fmla="*/ 0 w 303"/>
                <a:gd name="T31" fmla="*/ 0 h 148"/>
                <a:gd name="T32" fmla="*/ 0 w 303"/>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3"/>
                <a:gd name="T52" fmla="*/ 0 h 148"/>
                <a:gd name="T53" fmla="*/ 303 w 303"/>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3" h="148">
                  <a:moveTo>
                    <a:pt x="303" y="148"/>
                  </a:moveTo>
                  <a:lnTo>
                    <a:pt x="283" y="131"/>
                  </a:lnTo>
                  <a:lnTo>
                    <a:pt x="265" y="116"/>
                  </a:lnTo>
                  <a:lnTo>
                    <a:pt x="245" y="101"/>
                  </a:lnTo>
                  <a:lnTo>
                    <a:pt x="227" y="87"/>
                  </a:lnTo>
                  <a:lnTo>
                    <a:pt x="208" y="74"/>
                  </a:lnTo>
                  <a:lnTo>
                    <a:pt x="189" y="61"/>
                  </a:lnTo>
                  <a:lnTo>
                    <a:pt x="170" y="50"/>
                  </a:lnTo>
                  <a:lnTo>
                    <a:pt x="151" y="40"/>
                  </a:lnTo>
                  <a:lnTo>
                    <a:pt x="132" y="30"/>
                  </a:lnTo>
                  <a:lnTo>
                    <a:pt x="114" y="22"/>
                  </a:lnTo>
                  <a:lnTo>
                    <a:pt x="94" y="16"/>
                  </a:lnTo>
                  <a:lnTo>
                    <a:pt x="76" y="10"/>
                  </a:lnTo>
                  <a:lnTo>
                    <a:pt x="56" y="6"/>
                  </a:lnTo>
                  <a:lnTo>
                    <a:pt x="38" y="3"/>
                  </a:lnTo>
                  <a:lnTo>
                    <a:pt x="18" y="2"/>
                  </a:lnTo>
                  <a:lnTo>
                    <a:pt x="0" y="0"/>
                  </a:lnTo>
                </a:path>
              </a:pathLst>
            </a:custGeom>
            <a:noFill/>
            <a:ln w="11113">
              <a:solidFill>
                <a:srgbClr val="1F1A17"/>
              </a:solidFill>
              <a:prstDash val="solid"/>
              <a:round/>
              <a:headEnd/>
              <a:tailEnd/>
            </a:ln>
          </p:spPr>
          <p:txBody>
            <a:bodyPr/>
            <a:lstStyle/>
            <a:p>
              <a:endParaRPr lang="en-US"/>
            </a:p>
          </p:txBody>
        </p:sp>
        <p:sp>
          <p:nvSpPr>
            <p:cNvPr id="61821" name="Freeform 102"/>
            <p:cNvSpPr>
              <a:spLocks/>
            </p:cNvSpPr>
            <p:nvPr/>
          </p:nvSpPr>
          <p:spPr bwMode="auto">
            <a:xfrm>
              <a:off x="5067" y="1603"/>
              <a:ext cx="26" cy="14"/>
            </a:xfrm>
            <a:custGeom>
              <a:avLst/>
              <a:gdLst>
                <a:gd name="T0" fmla="*/ 0 w 258"/>
                <a:gd name="T1" fmla="*/ 0 h 138"/>
                <a:gd name="T2" fmla="*/ 0 w 258"/>
                <a:gd name="T3" fmla="*/ 0 h 138"/>
                <a:gd name="T4" fmla="*/ 0 w 258"/>
                <a:gd name="T5" fmla="*/ 0 h 138"/>
                <a:gd name="T6" fmla="*/ 0 w 258"/>
                <a:gd name="T7" fmla="*/ 0 h 138"/>
                <a:gd name="T8" fmla="*/ 0 w 258"/>
                <a:gd name="T9" fmla="*/ 0 h 138"/>
                <a:gd name="T10" fmla="*/ 0 w 258"/>
                <a:gd name="T11" fmla="*/ 0 h 138"/>
                <a:gd name="T12" fmla="*/ 0 w 258"/>
                <a:gd name="T13" fmla="*/ 0 h 138"/>
                <a:gd name="T14" fmla="*/ 0 w 258"/>
                <a:gd name="T15" fmla="*/ 0 h 138"/>
                <a:gd name="T16" fmla="*/ 0 w 258"/>
                <a:gd name="T17" fmla="*/ 0 h 138"/>
                <a:gd name="T18" fmla="*/ 0 w 258"/>
                <a:gd name="T19" fmla="*/ 0 h 138"/>
                <a:gd name="T20" fmla="*/ 0 w 258"/>
                <a:gd name="T21" fmla="*/ 0 h 138"/>
                <a:gd name="T22" fmla="*/ 0 w 258"/>
                <a:gd name="T23" fmla="*/ 0 h 138"/>
                <a:gd name="T24" fmla="*/ 0 w 258"/>
                <a:gd name="T25" fmla="*/ 0 h 138"/>
                <a:gd name="T26" fmla="*/ 0 w 258"/>
                <a:gd name="T27" fmla="*/ 0 h 138"/>
                <a:gd name="T28" fmla="*/ 0 w 258"/>
                <a:gd name="T29" fmla="*/ 0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8"/>
                <a:gd name="T46" fmla="*/ 0 h 138"/>
                <a:gd name="T47" fmla="*/ 258 w 258"/>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8" h="138">
                  <a:moveTo>
                    <a:pt x="258" y="138"/>
                  </a:moveTo>
                  <a:lnTo>
                    <a:pt x="226" y="109"/>
                  </a:lnTo>
                  <a:lnTo>
                    <a:pt x="194" y="82"/>
                  </a:lnTo>
                  <a:lnTo>
                    <a:pt x="178" y="70"/>
                  </a:lnTo>
                  <a:lnTo>
                    <a:pt x="162" y="58"/>
                  </a:lnTo>
                  <a:lnTo>
                    <a:pt x="146" y="48"/>
                  </a:lnTo>
                  <a:lnTo>
                    <a:pt x="131" y="39"/>
                  </a:lnTo>
                  <a:lnTo>
                    <a:pt x="114" y="30"/>
                  </a:lnTo>
                  <a:lnTo>
                    <a:pt x="98" y="22"/>
                  </a:lnTo>
                  <a:lnTo>
                    <a:pt x="81" y="15"/>
                  </a:lnTo>
                  <a:lnTo>
                    <a:pt x="65" y="10"/>
                  </a:lnTo>
                  <a:lnTo>
                    <a:pt x="48" y="6"/>
                  </a:lnTo>
                  <a:lnTo>
                    <a:pt x="33" y="3"/>
                  </a:lnTo>
                  <a:lnTo>
                    <a:pt x="16" y="1"/>
                  </a:lnTo>
                  <a:lnTo>
                    <a:pt x="0" y="0"/>
                  </a:lnTo>
                </a:path>
              </a:pathLst>
            </a:custGeom>
            <a:noFill/>
            <a:ln w="11113">
              <a:solidFill>
                <a:srgbClr val="1F1A17"/>
              </a:solidFill>
              <a:prstDash val="solid"/>
              <a:round/>
              <a:headEnd/>
              <a:tailEnd/>
            </a:ln>
          </p:spPr>
          <p:txBody>
            <a:bodyPr/>
            <a:lstStyle/>
            <a:p>
              <a:endParaRPr lang="en-US"/>
            </a:p>
          </p:txBody>
        </p:sp>
        <p:sp>
          <p:nvSpPr>
            <p:cNvPr id="61822" name="Freeform 103"/>
            <p:cNvSpPr>
              <a:spLocks/>
            </p:cNvSpPr>
            <p:nvPr/>
          </p:nvSpPr>
          <p:spPr bwMode="auto">
            <a:xfrm>
              <a:off x="3648" y="1779"/>
              <a:ext cx="29" cy="13"/>
            </a:xfrm>
            <a:custGeom>
              <a:avLst/>
              <a:gdLst>
                <a:gd name="T0" fmla="*/ 0 w 293"/>
                <a:gd name="T1" fmla="*/ 0 h 126"/>
                <a:gd name="T2" fmla="*/ 0 w 293"/>
                <a:gd name="T3" fmla="*/ 0 h 126"/>
                <a:gd name="T4" fmla="*/ 0 w 293"/>
                <a:gd name="T5" fmla="*/ 0 h 126"/>
                <a:gd name="T6" fmla="*/ 0 w 293"/>
                <a:gd name="T7" fmla="*/ 0 h 126"/>
                <a:gd name="T8" fmla="*/ 0 w 293"/>
                <a:gd name="T9" fmla="*/ 0 h 126"/>
                <a:gd name="T10" fmla="*/ 0 w 293"/>
                <a:gd name="T11" fmla="*/ 0 h 126"/>
                <a:gd name="T12" fmla="*/ 0 w 293"/>
                <a:gd name="T13" fmla="*/ 0 h 126"/>
                <a:gd name="T14" fmla="*/ 0 w 293"/>
                <a:gd name="T15" fmla="*/ 0 h 126"/>
                <a:gd name="T16" fmla="*/ 0 w 293"/>
                <a:gd name="T17" fmla="*/ 0 h 126"/>
                <a:gd name="T18" fmla="*/ 0 w 293"/>
                <a:gd name="T19" fmla="*/ 0 h 126"/>
                <a:gd name="T20" fmla="*/ 0 w 293"/>
                <a:gd name="T21" fmla="*/ 0 h 126"/>
                <a:gd name="T22" fmla="*/ 0 w 293"/>
                <a:gd name="T23" fmla="*/ 0 h 126"/>
                <a:gd name="T24" fmla="*/ 0 w 293"/>
                <a:gd name="T25" fmla="*/ 0 h 126"/>
                <a:gd name="T26" fmla="*/ 0 w 293"/>
                <a:gd name="T27" fmla="*/ 0 h 126"/>
                <a:gd name="T28" fmla="*/ 0 w 293"/>
                <a:gd name="T29" fmla="*/ 0 h 126"/>
                <a:gd name="T30" fmla="*/ 0 w 293"/>
                <a:gd name="T31" fmla="*/ 0 h 126"/>
                <a:gd name="T32" fmla="*/ 0 w 293"/>
                <a:gd name="T33" fmla="*/ 0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3"/>
                <a:gd name="T52" fmla="*/ 0 h 126"/>
                <a:gd name="T53" fmla="*/ 293 w 293"/>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3" h="126">
                  <a:moveTo>
                    <a:pt x="293" y="126"/>
                  </a:moveTo>
                  <a:lnTo>
                    <a:pt x="274" y="112"/>
                  </a:lnTo>
                  <a:lnTo>
                    <a:pt x="255" y="97"/>
                  </a:lnTo>
                  <a:lnTo>
                    <a:pt x="236" y="84"/>
                  </a:lnTo>
                  <a:lnTo>
                    <a:pt x="218" y="72"/>
                  </a:lnTo>
                  <a:lnTo>
                    <a:pt x="199" y="59"/>
                  </a:lnTo>
                  <a:lnTo>
                    <a:pt x="181" y="49"/>
                  </a:lnTo>
                  <a:lnTo>
                    <a:pt x="163" y="39"/>
                  </a:lnTo>
                  <a:lnTo>
                    <a:pt x="145" y="30"/>
                  </a:lnTo>
                  <a:lnTo>
                    <a:pt x="126" y="22"/>
                  </a:lnTo>
                  <a:lnTo>
                    <a:pt x="108" y="15"/>
                  </a:lnTo>
                  <a:lnTo>
                    <a:pt x="90" y="10"/>
                  </a:lnTo>
                  <a:lnTo>
                    <a:pt x="72" y="6"/>
                  </a:lnTo>
                  <a:lnTo>
                    <a:pt x="53" y="3"/>
                  </a:lnTo>
                  <a:lnTo>
                    <a:pt x="36" y="1"/>
                  </a:lnTo>
                  <a:lnTo>
                    <a:pt x="17" y="0"/>
                  </a:lnTo>
                  <a:lnTo>
                    <a:pt x="0" y="1"/>
                  </a:lnTo>
                </a:path>
              </a:pathLst>
            </a:custGeom>
            <a:noFill/>
            <a:ln w="11113">
              <a:solidFill>
                <a:srgbClr val="1F1A17"/>
              </a:solidFill>
              <a:prstDash val="solid"/>
              <a:round/>
              <a:headEnd/>
              <a:tailEnd/>
            </a:ln>
          </p:spPr>
          <p:txBody>
            <a:bodyPr/>
            <a:lstStyle/>
            <a:p>
              <a:endParaRPr lang="en-US"/>
            </a:p>
          </p:txBody>
        </p:sp>
        <p:sp>
          <p:nvSpPr>
            <p:cNvPr id="61823" name="Freeform 104"/>
            <p:cNvSpPr>
              <a:spLocks/>
            </p:cNvSpPr>
            <p:nvPr/>
          </p:nvSpPr>
          <p:spPr bwMode="auto">
            <a:xfrm>
              <a:off x="4242" y="1594"/>
              <a:ext cx="12" cy="2"/>
            </a:xfrm>
            <a:custGeom>
              <a:avLst/>
              <a:gdLst>
                <a:gd name="T0" fmla="*/ 0 w 122"/>
                <a:gd name="T1" fmla="*/ 0 h 24"/>
                <a:gd name="T2" fmla="*/ 0 w 122"/>
                <a:gd name="T3" fmla="*/ 0 h 24"/>
                <a:gd name="T4" fmla="*/ 0 w 122"/>
                <a:gd name="T5" fmla="*/ 0 h 24"/>
                <a:gd name="T6" fmla="*/ 0 w 122"/>
                <a:gd name="T7" fmla="*/ 0 h 24"/>
                <a:gd name="T8" fmla="*/ 0 w 122"/>
                <a:gd name="T9" fmla="*/ 0 h 24"/>
                <a:gd name="T10" fmla="*/ 0 w 122"/>
                <a:gd name="T11" fmla="*/ 0 h 24"/>
                <a:gd name="T12" fmla="*/ 0 w 122"/>
                <a:gd name="T13" fmla="*/ 0 h 24"/>
                <a:gd name="T14" fmla="*/ 0 w 122"/>
                <a:gd name="T15" fmla="*/ 0 h 24"/>
                <a:gd name="T16" fmla="*/ 0 w 122"/>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2"/>
                <a:gd name="T28" fmla="*/ 0 h 24"/>
                <a:gd name="T29" fmla="*/ 122 w 12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2" h="24">
                  <a:moveTo>
                    <a:pt x="122" y="24"/>
                  </a:moveTo>
                  <a:lnTo>
                    <a:pt x="106" y="18"/>
                  </a:lnTo>
                  <a:lnTo>
                    <a:pt x="91" y="13"/>
                  </a:lnTo>
                  <a:lnTo>
                    <a:pt x="76" y="8"/>
                  </a:lnTo>
                  <a:lnTo>
                    <a:pt x="61" y="5"/>
                  </a:lnTo>
                  <a:lnTo>
                    <a:pt x="46" y="3"/>
                  </a:lnTo>
                  <a:lnTo>
                    <a:pt x="31" y="1"/>
                  </a:lnTo>
                  <a:lnTo>
                    <a:pt x="16" y="0"/>
                  </a:lnTo>
                  <a:lnTo>
                    <a:pt x="0" y="1"/>
                  </a:lnTo>
                </a:path>
              </a:pathLst>
            </a:custGeom>
            <a:noFill/>
            <a:ln w="11113">
              <a:solidFill>
                <a:srgbClr val="1F1A17"/>
              </a:solidFill>
              <a:prstDash val="solid"/>
              <a:round/>
              <a:headEnd/>
              <a:tailEnd/>
            </a:ln>
          </p:spPr>
          <p:txBody>
            <a:bodyPr/>
            <a:lstStyle/>
            <a:p>
              <a:endParaRPr lang="en-US"/>
            </a:p>
          </p:txBody>
        </p:sp>
        <p:sp>
          <p:nvSpPr>
            <p:cNvPr id="61824" name="Freeform 105"/>
            <p:cNvSpPr>
              <a:spLocks/>
            </p:cNvSpPr>
            <p:nvPr/>
          </p:nvSpPr>
          <p:spPr bwMode="auto">
            <a:xfrm>
              <a:off x="4820" y="1464"/>
              <a:ext cx="23" cy="11"/>
            </a:xfrm>
            <a:custGeom>
              <a:avLst/>
              <a:gdLst>
                <a:gd name="T0" fmla="*/ 0 w 234"/>
                <a:gd name="T1" fmla="*/ 0 h 108"/>
                <a:gd name="T2" fmla="*/ 0 w 234"/>
                <a:gd name="T3" fmla="*/ 0 h 108"/>
                <a:gd name="T4" fmla="*/ 0 w 234"/>
                <a:gd name="T5" fmla="*/ 0 h 108"/>
                <a:gd name="T6" fmla="*/ 0 w 234"/>
                <a:gd name="T7" fmla="*/ 0 h 108"/>
                <a:gd name="T8" fmla="*/ 0 w 234"/>
                <a:gd name="T9" fmla="*/ 0 h 108"/>
                <a:gd name="T10" fmla="*/ 0 w 234"/>
                <a:gd name="T11" fmla="*/ 0 h 108"/>
                <a:gd name="T12" fmla="*/ 0 w 234"/>
                <a:gd name="T13" fmla="*/ 0 h 108"/>
                <a:gd name="T14" fmla="*/ 0 w 234"/>
                <a:gd name="T15" fmla="*/ 0 h 108"/>
                <a:gd name="T16" fmla="*/ 0 w 234"/>
                <a:gd name="T17" fmla="*/ 0 h 108"/>
                <a:gd name="T18" fmla="*/ 0 w 234"/>
                <a:gd name="T19" fmla="*/ 0 h 108"/>
                <a:gd name="T20" fmla="*/ 0 w 234"/>
                <a:gd name="T21" fmla="*/ 0 h 108"/>
                <a:gd name="T22" fmla="*/ 0 w 234"/>
                <a:gd name="T23" fmla="*/ 0 h 108"/>
                <a:gd name="T24" fmla="*/ 0 w 234"/>
                <a:gd name="T25" fmla="*/ 0 h 108"/>
                <a:gd name="T26" fmla="*/ 0 w 234"/>
                <a:gd name="T27" fmla="*/ 0 h 108"/>
                <a:gd name="T28" fmla="*/ 0 w 234"/>
                <a:gd name="T29" fmla="*/ 0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4"/>
                <a:gd name="T46" fmla="*/ 0 h 108"/>
                <a:gd name="T47" fmla="*/ 234 w 234"/>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4" h="108">
                  <a:moveTo>
                    <a:pt x="234" y="108"/>
                  </a:moveTo>
                  <a:lnTo>
                    <a:pt x="205" y="84"/>
                  </a:lnTo>
                  <a:lnTo>
                    <a:pt x="175" y="64"/>
                  </a:lnTo>
                  <a:lnTo>
                    <a:pt x="161" y="55"/>
                  </a:lnTo>
                  <a:lnTo>
                    <a:pt x="146" y="45"/>
                  </a:lnTo>
                  <a:lnTo>
                    <a:pt x="132" y="37"/>
                  </a:lnTo>
                  <a:lnTo>
                    <a:pt x="118" y="30"/>
                  </a:lnTo>
                  <a:lnTo>
                    <a:pt x="103" y="23"/>
                  </a:lnTo>
                  <a:lnTo>
                    <a:pt x="88" y="16"/>
                  </a:lnTo>
                  <a:lnTo>
                    <a:pt x="73" y="11"/>
                  </a:lnTo>
                  <a:lnTo>
                    <a:pt x="59" y="7"/>
                  </a:lnTo>
                  <a:lnTo>
                    <a:pt x="45" y="4"/>
                  </a:lnTo>
                  <a:lnTo>
                    <a:pt x="29" y="2"/>
                  </a:lnTo>
                  <a:lnTo>
                    <a:pt x="15" y="1"/>
                  </a:lnTo>
                  <a:lnTo>
                    <a:pt x="0" y="0"/>
                  </a:lnTo>
                </a:path>
              </a:pathLst>
            </a:custGeom>
            <a:noFill/>
            <a:ln w="11113">
              <a:solidFill>
                <a:srgbClr val="1F1A17"/>
              </a:solidFill>
              <a:prstDash val="solid"/>
              <a:round/>
              <a:headEnd/>
              <a:tailEnd/>
            </a:ln>
          </p:spPr>
          <p:txBody>
            <a:bodyPr/>
            <a:lstStyle/>
            <a:p>
              <a:endParaRPr lang="en-US"/>
            </a:p>
          </p:txBody>
        </p:sp>
        <p:sp>
          <p:nvSpPr>
            <p:cNvPr id="61825" name="Freeform 106"/>
            <p:cNvSpPr>
              <a:spLocks/>
            </p:cNvSpPr>
            <p:nvPr/>
          </p:nvSpPr>
          <p:spPr bwMode="auto">
            <a:xfrm>
              <a:off x="4464" y="1797"/>
              <a:ext cx="26" cy="20"/>
            </a:xfrm>
            <a:custGeom>
              <a:avLst/>
              <a:gdLst>
                <a:gd name="T0" fmla="*/ 0 w 267"/>
                <a:gd name="T1" fmla="*/ 0 h 201"/>
                <a:gd name="T2" fmla="*/ 0 w 267"/>
                <a:gd name="T3" fmla="*/ 0 h 201"/>
                <a:gd name="T4" fmla="*/ 0 w 267"/>
                <a:gd name="T5" fmla="*/ 0 h 201"/>
                <a:gd name="T6" fmla="*/ 0 w 267"/>
                <a:gd name="T7" fmla="*/ 0 h 201"/>
                <a:gd name="T8" fmla="*/ 0 w 267"/>
                <a:gd name="T9" fmla="*/ 0 h 201"/>
                <a:gd name="T10" fmla="*/ 0 w 267"/>
                <a:gd name="T11" fmla="*/ 0 h 201"/>
                <a:gd name="T12" fmla="*/ 0 w 267"/>
                <a:gd name="T13" fmla="*/ 0 h 201"/>
                <a:gd name="T14" fmla="*/ 0 w 267"/>
                <a:gd name="T15" fmla="*/ 0 h 201"/>
                <a:gd name="T16" fmla="*/ 0 w 267"/>
                <a:gd name="T17" fmla="*/ 0 h 201"/>
                <a:gd name="T18" fmla="*/ 0 w 267"/>
                <a:gd name="T19" fmla="*/ 0 h 201"/>
                <a:gd name="T20" fmla="*/ 0 w 267"/>
                <a:gd name="T21" fmla="*/ 0 h 201"/>
                <a:gd name="T22" fmla="*/ 0 w 267"/>
                <a:gd name="T23" fmla="*/ 0 h 201"/>
                <a:gd name="T24" fmla="*/ 0 w 267"/>
                <a:gd name="T25" fmla="*/ 0 h 201"/>
                <a:gd name="T26" fmla="*/ 0 w 267"/>
                <a:gd name="T27" fmla="*/ 0 h 201"/>
                <a:gd name="T28" fmla="*/ 0 w 267"/>
                <a:gd name="T29" fmla="*/ 0 h 201"/>
                <a:gd name="T30" fmla="*/ 0 w 267"/>
                <a:gd name="T31" fmla="*/ 0 h 201"/>
                <a:gd name="T32" fmla="*/ 0 w 267"/>
                <a:gd name="T33" fmla="*/ 0 h 201"/>
                <a:gd name="T34" fmla="*/ 0 w 267"/>
                <a:gd name="T35" fmla="*/ 0 h 2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7"/>
                <a:gd name="T55" fmla="*/ 0 h 201"/>
                <a:gd name="T56" fmla="*/ 267 w 267"/>
                <a:gd name="T57" fmla="*/ 201 h 20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7" h="201">
                  <a:moveTo>
                    <a:pt x="0" y="201"/>
                  </a:moveTo>
                  <a:lnTo>
                    <a:pt x="11" y="183"/>
                  </a:lnTo>
                  <a:lnTo>
                    <a:pt x="23" y="165"/>
                  </a:lnTo>
                  <a:lnTo>
                    <a:pt x="34" y="147"/>
                  </a:lnTo>
                  <a:lnTo>
                    <a:pt x="46" y="131"/>
                  </a:lnTo>
                  <a:lnTo>
                    <a:pt x="60" y="114"/>
                  </a:lnTo>
                  <a:lnTo>
                    <a:pt x="73" y="99"/>
                  </a:lnTo>
                  <a:lnTo>
                    <a:pt x="87" y="84"/>
                  </a:lnTo>
                  <a:lnTo>
                    <a:pt x="103" y="70"/>
                  </a:lnTo>
                  <a:lnTo>
                    <a:pt x="119" y="58"/>
                  </a:lnTo>
                  <a:lnTo>
                    <a:pt x="137" y="46"/>
                  </a:lnTo>
                  <a:lnTo>
                    <a:pt x="155" y="35"/>
                  </a:lnTo>
                  <a:lnTo>
                    <a:pt x="176" y="26"/>
                  </a:lnTo>
                  <a:lnTo>
                    <a:pt x="196" y="17"/>
                  </a:lnTo>
                  <a:lnTo>
                    <a:pt x="219" y="10"/>
                  </a:lnTo>
                  <a:lnTo>
                    <a:pt x="243" y="5"/>
                  </a:lnTo>
                  <a:lnTo>
                    <a:pt x="267" y="0"/>
                  </a:lnTo>
                  <a:lnTo>
                    <a:pt x="231" y="13"/>
                  </a:lnTo>
                </a:path>
              </a:pathLst>
            </a:custGeom>
            <a:noFill/>
            <a:ln w="11113">
              <a:solidFill>
                <a:srgbClr val="1F1A17"/>
              </a:solidFill>
              <a:prstDash val="solid"/>
              <a:round/>
              <a:headEnd/>
              <a:tailEnd/>
            </a:ln>
          </p:spPr>
          <p:txBody>
            <a:bodyPr/>
            <a:lstStyle/>
            <a:p>
              <a:endParaRPr lang="en-US"/>
            </a:p>
          </p:txBody>
        </p:sp>
        <p:sp>
          <p:nvSpPr>
            <p:cNvPr id="61826" name="Freeform 107"/>
            <p:cNvSpPr>
              <a:spLocks/>
            </p:cNvSpPr>
            <p:nvPr/>
          </p:nvSpPr>
          <p:spPr bwMode="auto">
            <a:xfrm>
              <a:off x="5068" y="1602"/>
              <a:ext cx="24" cy="17"/>
            </a:xfrm>
            <a:custGeom>
              <a:avLst/>
              <a:gdLst>
                <a:gd name="T0" fmla="*/ 0 w 240"/>
                <a:gd name="T1" fmla="*/ 0 h 163"/>
                <a:gd name="T2" fmla="*/ 0 w 240"/>
                <a:gd name="T3" fmla="*/ 0 h 163"/>
                <a:gd name="T4" fmla="*/ 0 w 240"/>
                <a:gd name="T5" fmla="*/ 0 h 163"/>
                <a:gd name="T6" fmla="*/ 0 w 240"/>
                <a:gd name="T7" fmla="*/ 0 h 163"/>
                <a:gd name="T8" fmla="*/ 0 w 240"/>
                <a:gd name="T9" fmla="*/ 0 h 163"/>
                <a:gd name="T10" fmla="*/ 0 w 240"/>
                <a:gd name="T11" fmla="*/ 0 h 163"/>
                <a:gd name="T12" fmla="*/ 0 w 240"/>
                <a:gd name="T13" fmla="*/ 0 h 163"/>
                <a:gd name="T14" fmla="*/ 0 w 240"/>
                <a:gd name="T15" fmla="*/ 0 h 163"/>
                <a:gd name="T16" fmla="*/ 0 w 240"/>
                <a:gd name="T17" fmla="*/ 0 h 163"/>
                <a:gd name="T18" fmla="*/ 0 w 240"/>
                <a:gd name="T19" fmla="*/ 0 h 163"/>
                <a:gd name="T20" fmla="*/ 0 w 240"/>
                <a:gd name="T21" fmla="*/ 0 h 163"/>
                <a:gd name="T22" fmla="*/ 0 w 240"/>
                <a:gd name="T23" fmla="*/ 0 h 163"/>
                <a:gd name="T24" fmla="*/ 0 w 240"/>
                <a:gd name="T25" fmla="*/ 0 h 163"/>
                <a:gd name="T26" fmla="*/ 0 w 240"/>
                <a:gd name="T27" fmla="*/ 0 h 163"/>
                <a:gd name="T28" fmla="*/ 0 w 240"/>
                <a:gd name="T29" fmla="*/ 0 h 163"/>
                <a:gd name="T30" fmla="*/ 0 w 240"/>
                <a:gd name="T31" fmla="*/ 0 h 163"/>
                <a:gd name="T32" fmla="*/ 0 w 240"/>
                <a:gd name="T33" fmla="*/ 0 h 163"/>
                <a:gd name="T34" fmla="*/ 0 w 240"/>
                <a:gd name="T35" fmla="*/ 0 h 1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0"/>
                <a:gd name="T55" fmla="*/ 0 h 163"/>
                <a:gd name="T56" fmla="*/ 240 w 240"/>
                <a:gd name="T57" fmla="*/ 163 h 1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0" h="163">
                  <a:moveTo>
                    <a:pt x="0" y="163"/>
                  </a:moveTo>
                  <a:lnTo>
                    <a:pt x="10" y="148"/>
                  </a:lnTo>
                  <a:lnTo>
                    <a:pt x="21" y="132"/>
                  </a:lnTo>
                  <a:lnTo>
                    <a:pt x="31" y="118"/>
                  </a:lnTo>
                  <a:lnTo>
                    <a:pt x="42" y="104"/>
                  </a:lnTo>
                  <a:lnTo>
                    <a:pt x="55" y="90"/>
                  </a:lnTo>
                  <a:lnTo>
                    <a:pt x="67" y="78"/>
                  </a:lnTo>
                  <a:lnTo>
                    <a:pt x="80" y="65"/>
                  </a:lnTo>
                  <a:lnTo>
                    <a:pt x="95" y="54"/>
                  </a:lnTo>
                  <a:lnTo>
                    <a:pt x="109" y="44"/>
                  </a:lnTo>
                  <a:lnTo>
                    <a:pt x="125" y="35"/>
                  </a:lnTo>
                  <a:lnTo>
                    <a:pt x="141" y="25"/>
                  </a:lnTo>
                  <a:lnTo>
                    <a:pt x="158" y="18"/>
                  </a:lnTo>
                  <a:lnTo>
                    <a:pt x="177" y="12"/>
                  </a:lnTo>
                  <a:lnTo>
                    <a:pt x="198" y="7"/>
                  </a:lnTo>
                  <a:lnTo>
                    <a:pt x="218" y="3"/>
                  </a:lnTo>
                  <a:lnTo>
                    <a:pt x="240" y="0"/>
                  </a:lnTo>
                  <a:lnTo>
                    <a:pt x="209" y="10"/>
                  </a:lnTo>
                </a:path>
              </a:pathLst>
            </a:custGeom>
            <a:noFill/>
            <a:ln w="11113">
              <a:solidFill>
                <a:srgbClr val="1F1A17"/>
              </a:solidFill>
              <a:prstDash val="solid"/>
              <a:round/>
              <a:headEnd/>
              <a:tailEnd/>
            </a:ln>
          </p:spPr>
          <p:txBody>
            <a:bodyPr/>
            <a:lstStyle/>
            <a:p>
              <a:endParaRPr lang="en-US"/>
            </a:p>
          </p:txBody>
        </p:sp>
        <p:sp>
          <p:nvSpPr>
            <p:cNvPr id="61827" name="Freeform 108"/>
            <p:cNvSpPr>
              <a:spLocks/>
            </p:cNvSpPr>
            <p:nvPr/>
          </p:nvSpPr>
          <p:spPr bwMode="auto">
            <a:xfrm>
              <a:off x="3650" y="1776"/>
              <a:ext cx="24" cy="21"/>
            </a:xfrm>
            <a:custGeom>
              <a:avLst/>
              <a:gdLst>
                <a:gd name="T0" fmla="*/ 0 w 241"/>
                <a:gd name="T1" fmla="*/ 0 h 210"/>
                <a:gd name="T2" fmla="*/ 0 w 241"/>
                <a:gd name="T3" fmla="*/ 0 h 210"/>
                <a:gd name="T4" fmla="*/ 0 w 241"/>
                <a:gd name="T5" fmla="*/ 0 h 210"/>
                <a:gd name="T6" fmla="*/ 0 w 241"/>
                <a:gd name="T7" fmla="*/ 0 h 210"/>
                <a:gd name="T8" fmla="*/ 0 w 241"/>
                <a:gd name="T9" fmla="*/ 0 h 210"/>
                <a:gd name="T10" fmla="*/ 0 w 241"/>
                <a:gd name="T11" fmla="*/ 0 h 210"/>
                <a:gd name="T12" fmla="*/ 0 w 241"/>
                <a:gd name="T13" fmla="*/ 0 h 210"/>
                <a:gd name="T14" fmla="*/ 0 w 241"/>
                <a:gd name="T15" fmla="*/ 0 h 210"/>
                <a:gd name="T16" fmla="*/ 0 w 241"/>
                <a:gd name="T17" fmla="*/ 0 h 210"/>
                <a:gd name="T18" fmla="*/ 0 w 241"/>
                <a:gd name="T19" fmla="*/ 0 h 210"/>
                <a:gd name="T20" fmla="*/ 0 w 241"/>
                <a:gd name="T21" fmla="*/ 0 h 210"/>
                <a:gd name="T22" fmla="*/ 0 w 241"/>
                <a:gd name="T23" fmla="*/ 0 h 210"/>
                <a:gd name="T24" fmla="*/ 0 w 241"/>
                <a:gd name="T25" fmla="*/ 0 h 210"/>
                <a:gd name="T26" fmla="*/ 0 w 241"/>
                <a:gd name="T27" fmla="*/ 0 h 210"/>
                <a:gd name="T28" fmla="*/ 0 w 241"/>
                <a:gd name="T29" fmla="*/ 0 h 210"/>
                <a:gd name="T30" fmla="*/ 0 w 241"/>
                <a:gd name="T31" fmla="*/ 0 h 210"/>
                <a:gd name="T32" fmla="*/ 0 w 241"/>
                <a:gd name="T33" fmla="*/ 0 h 210"/>
                <a:gd name="T34" fmla="*/ 0 w 241"/>
                <a:gd name="T35" fmla="*/ 0 h 2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1"/>
                <a:gd name="T55" fmla="*/ 0 h 210"/>
                <a:gd name="T56" fmla="*/ 241 w 241"/>
                <a:gd name="T57" fmla="*/ 210 h 2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1" h="210">
                  <a:moveTo>
                    <a:pt x="0" y="210"/>
                  </a:moveTo>
                  <a:lnTo>
                    <a:pt x="10" y="191"/>
                  </a:lnTo>
                  <a:lnTo>
                    <a:pt x="19" y="173"/>
                  </a:lnTo>
                  <a:lnTo>
                    <a:pt x="29" y="155"/>
                  </a:lnTo>
                  <a:lnTo>
                    <a:pt x="39" y="139"/>
                  </a:lnTo>
                  <a:lnTo>
                    <a:pt x="51" y="122"/>
                  </a:lnTo>
                  <a:lnTo>
                    <a:pt x="63" y="107"/>
                  </a:lnTo>
                  <a:lnTo>
                    <a:pt x="76" y="91"/>
                  </a:lnTo>
                  <a:lnTo>
                    <a:pt x="90" y="77"/>
                  </a:lnTo>
                  <a:lnTo>
                    <a:pt x="105" y="63"/>
                  </a:lnTo>
                  <a:lnTo>
                    <a:pt x="121" y="51"/>
                  </a:lnTo>
                  <a:lnTo>
                    <a:pt x="137" y="40"/>
                  </a:lnTo>
                  <a:lnTo>
                    <a:pt x="156" y="29"/>
                  </a:lnTo>
                  <a:lnTo>
                    <a:pt x="175" y="20"/>
                  </a:lnTo>
                  <a:lnTo>
                    <a:pt x="196" y="12"/>
                  </a:lnTo>
                  <a:lnTo>
                    <a:pt x="217" y="6"/>
                  </a:lnTo>
                  <a:lnTo>
                    <a:pt x="241" y="0"/>
                  </a:lnTo>
                  <a:lnTo>
                    <a:pt x="208" y="15"/>
                  </a:lnTo>
                </a:path>
              </a:pathLst>
            </a:custGeom>
            <a:noFill/>
            <a:ln w="11113">
              <a:solidFill>
                <a:srgbClr val="1F1A17"/>
              </a:solidFill>
              <a:prstDash val="solid"/>
              <a:round/>
              <a:headEnd/>
              <a:tailEnd/>
            </a:ln>
          </p:spPr>
          <p:txBody>
            <a:bodyPr/>
            <a:lstStyle/>
            <a:p>
              <a:endParaRPr lang="en-US"/>
            </a:p>
          </p:txBody>
        </p:sp>
        <p:sp>
          <p:nvSpPr>
            <p:cNvPr id="61828" name="Freeform 109"/>
            <p:cNvSpPr>
              <a:spLocks/>
            </p:cNvSpPr>
            <p:nvPr/>
          </p:nvSpPr>
          <p:spPr bwMode="auto">
            <a:xfrm>
              <a:off x="4821" y="1463"/>
              <a:ext cx="21" cy="14"/>
            </a:xfrm>
            <a:custGeom>
              <a:avLst/>
              <a:gdLst>
                <a:gd name="T0" fmla="*/ 0 w 209"/>
                <a:gd name="T1" fmla="*/ 0 h 138"/>
                <a:gd name="T2" fmla="*/ 0 w 209"/>
                <a:gd name="T3" fmla="*/ 0 h 138"/>
                <a:gd name="T4" fmla="*/ 0 w 209"/>
                <a:gd name="T5" fmla="*/ 0 h 138"/>
                <a:gd name="T6" fmla="*/ 0 w 209"/>
                <a:gd name="T7" fmla="*/ 0 h 138"/>
                <a:gd name="T8" fmla="*/ 0 w 209"/>
                <a:gd name="T9" fmla="*/ 0 h 138"/>
                <a:gd name="T10" fmla="*/ 0 w 209"/>
                <a:gd name="T11" fmla="*/ 0 h 138"/>
                <a:gd name="T12" fmla="*/ 0 w 209"/>
                <a:gd name="T13" fmla="*/ 0 h 138"/>
                <a:gd name="T14" fmla="*/ 0 w 209"/>
                <a:gd name="T15" fmla="*/ 0 h 138"/>
                <a:gd name="T16" fmla="*/ 0 w 209"/>
                <a:gd name="T17" fmla="*/ 0 h 138"/>
                <a:gd name="T18" fmla="*/ 0 w 209"/>
                <a:gd name="T19" fmla="*/ 0 h 138"/>
                <a:gd name="T20" fmla="*/ 0 w 209"/>
                <a:gd name="T21" fmla="*/ 0 h 138"/>
                <a:gd name="T22" fmla="*/ 0 w 209"/>
                <a:gd name="T23" fmla="*/ 0 h 138"/>
                <a:gd name="T24" fmla="*/ 0 w 209"/>
                <a:gd name="T25" fmla="*/ 0 h 138"/>
                <a:gd name="T26" fmla="*/ 0 w 209"/>
                <a:gd name="T27" fmla="*/ 0 h 138"/>
                <a:gd name="T28" fmla="*/ 0 w 209"/>
                <a:gd name="T29" fmla="*/ 0 h 138"/>
                <a:gd name="T30" fmla="*/ 0 w 209"/>
                <a:gd name="T31" fmla="*/ 0 h 138"/>
                <a:gd name="T32" fmla="*/ 0 w 209"/>
                <a:gd name="T33" fmla="*/ 0 h 138"/>
                <a:gd name="T34" fmla="*/ 0 w 209"/>
                <a:gd name="T35" fmla="*/ 0 h 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9"/>
                <a:gd name="T55" fmla="*/ 0 h 138"/>
                <a:gd name="T56" fmla="*/ 209 w 209"/>
                <a:gd name="T57" fmla="*/ 138 h 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9" h="138">
                  <a:moveTo>
                    <a:pt x="0" y="138"/>
                  </a:moveTo>
                  <a:lnTo>
                    <a:pt x="8" y="124"/>
                  </a:lnTo>
                  <a:lnTo>
                    <a:pt x="17" y="112"/>
                  </a:lnTo>
                  <a:lnTo>
                    <a:pt x="26" y="100"/>
                  </a:lnTo>
                  <a:lnTo>
                    <a:pt x="36" y="88"/>
                  </a:lnTo>
                  <a:lnTo>
                    <a:pt x="46" y="77"/>
                  </a:lnTo>
                  <a:lnTo>
                    <a:pt x="57" y="66"/>
                  </a:lnTo>
                  <a:lnTo>
                    <a:pt x="69" y="55"/>
                  </a:lnTo>
                  <a:lnTo>
                    <a:pt x="81" y="46"/>
                  </a:lnTo>
                  <a:lnTo>
                    <a:pt x="94" y="38"/>
                  </a:lnTo>
                  <a:lnTo>
                    <a:pt x="108" y="30"/>
                  </a:lnTo>
                  <a:lnTo>
                    <a:pt x="122" y="22"/>
                  </a:lnTo>
                  <a:lnTo>
                    <a:pt x="137" y="16"/>
                  </a:lnTo>
                  <a:lnTo>
                    <a:pt x="154" y="10"/>
                  </a:lnTo>
                  <a:lnTo>
                    <a:pt x="171" y="6"/>
                  </a:lnTo>
                  <a:lnTo>
                    <a:pt x="190" y="2"/>
                  </a:lnTo>
                  <a:lnTo>
                    <a:pt x="209" y="0"/>
                  </a:lnTo>
                  <a:lnTo>
                    <a:pt x="182" y="8"/>
                  </a:lnTo>
                </a:path>
              </a:pathLst>
            </a:custGeom>
            <a:noFill/>
            <a:ln w="11113">
              <a:solidFill>
                <a:srgbClr val="1F1A17"/>
              </a:solidFill>
              <a:prstDash val="solid"/>
              <a:round/>
              <a:headEnd/>
              <a:tailEnd/>
            </a:ln>
          </p:spPr>
          <p:txBody>
            <a:bodyPr/>
            <a:lstStyle/>
            <a:p>
              <a:endParaRPr lang="en-US"/>
            </a:p>
          </p:txBody>
        </p:sp>
        <p:sp>
          <p:nvSpPr>
            <p:cNvPr id="61829" name="Freeform 110"/>
            <p:cNvSpPr>
              <a:spLocks/>
            </p:cNvSpPr>
            <p:nvPr/>
          </p:nvSpPr>
          <p:spPr bwMode="auto">
            <a:xfrm>
              <a:off x="4341" y="1822"/>
              <a:ext cx="1" cy="15"/>
            </a:xfrm>
            <a:custGeom>
              <a:avLst/>
              <a:gdLst>
                <a:gd name="T0" fmla="*/ 0 w 9"/>
                <a:gd name="T1" fmla="*/ 0 h 148"/>
                <a:gd name="T2" fmla="*/ 0 w 9"/>
                <a:gd name="T3" fmla="*/ 0 h 148"/>
                <a:gd name="T4" fmla="*/ 0 w 9"/>
                <a:gd name="T5" fmla="*/ 0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3" y="148"/>
                  </a:moveTo>
                  <a:lnTo>
                    <a:pt x="0" y="0"/>
                  </a:lnTo>
                  <a:lnTo>
                    <a:pt x="9" y="0"/>
                  </a:lnTo>
                </a:path>
              </a:pathLst>
            </a:custGeom>
            <a:noFill/>
            <a:ln w="11113">
              <a:solidFill>
                <a:srgbClr val="1F1A17"/>
              </a:solidFill>
              <a:prstDash val="solid"/>
              <a:round/>
              <a:headEnd/>
              <a:tailEnd/>
            </a:ln>
          </p:spPr>
          <p:txBody>
            <a:bodyPr/>
            <a:lstStyle/>
            <a:p>
              <a:endParaRPr lang="en-US"/>
            </a:p>
          </p:txBody>
        </p:sp>
        <p:sp>
          <p:nvSpPr>
            <p:cNvPr id="61830" name="Freeform 111"/>
            <p:cNvSpPr>
              <a:spLocks/>
            </p:cNvSpPr>
            <p:nvPr/>
          </p:nvSpPr>
          <p:spPr bwMode="auto">
            <a:xfrm>
              <a:off x="4543" y="1625"/>
              <a:ext cx="0" cy="14"/>
            </a:xfrm>
            <a:custGeom>
              <a:avLst/>
              <a:gdLst>
                <a:gd name="T0" fmla="*/ 0 w 7"/>
                <a:gd name="T1" fmla="*/ 0 h 137"/>
                <a:gd name="T2" fmla="*/ 0 w 7"/>
                <a:gd name="T3" fmla="*/ 0 h 137"/>
                <a:gd name="T4" fmla="*/ 0 w 7"/>
                <a:gd name="T5" fmla="*/ 0 h 137"/>
                <a:gd name="T6" fmla="*/ 0 60000 65536"/>
                <a:gd name="T7" fmla="*/ 0 60000 65536"/>
                <a:gd name="T8" fmla="*/ 0 60000 65536"/>
                <a:gd name="T9" fmla="*/ 0 w 7"/>
                <a:gd name="T10" fmla="*/ 0 h 137"/>
                <a:gd name="T11" fmla="*/ 0 w 7"/>
                <a:gd name="T12" fmla="*/ 137 h 137"/>
              </a:gdLst>
              <a:ahLst/>
              <a:cxnLst>
                <a:cxn ang="T6">
                  <a:pos x="T0" y="T1"/>
                </a:cxn>
                <a:cxn ang="T7">
                  <a:pos x="T2" y="T3"/>
                </a:cxn>
                <a:cxn ang="T8">
                  <a:pos x="T4" y="T5"/>
                </a:cxn>
              </a:cxnLst>
              <a:rect l="T9" t="T10" r="T11" b="T12"/>
              <a:pathLst>
                <a:path w="7" h="137">
                  <a:moveTo>
                    <a:pt x="0" y="137"/>
                  </a:moveTo>
                  <a:lnTo>
                    <a:pt x="0" y="0"/>
                  </a:lnTo>
                  <a:lnTo>
                    <a:pt x="7" y="1"/>
                  </a:lnTo>
                </a:path>
              </a:pathLst>
            </a:custGeom>
            <a:noFill/>
            <a:ln w="11113">
              <a:solidFill>
                <a:srgbClr val="1F1A17"/>
              </a:solidFill>
              <a:prstDash val="solid"/>
              <a:round/>
              <a:headEnd/>
              <a:tailEnd/>
            </a:ln>
          </p:spPr>
          <p:txBody>
            <a:bodyPr/>
            <a:lstStyle/>
            <a:p>
              <a:endParaRPr lang="en-US"/>
            </a:p>
          </p:txBody>
        </p:sp>
        <p:sp>
          <p:nvSpPr>
            <p:cNvPr id="61831" name="Line 112"/>
            <p:cNvSpPr>
              <a:spLocks noChangeShapeType="1"/>
            </p:cNvSpPr>
            <p:nvPr/>
          </p:nvSpPr>
          <p:spPr bwMode="auto">
            <a:xfrm flipH="1">
              <a:off x="3842" y="1497"/>
              <a:ext cx="65" cy="23"/>
            </a:xfrm>
            <a:prstGeom prst="line">
              <a:avLst/>
            </a:prstGeom>
            <a:noFill/>
            <a:ln w="11113">
              <a:solidFill>
                <a:srgbClr val="1F1A17"/>
              </a:solidFill>
              <a:round/>
              <a:headEnd/>
              <a:tailEnd/>
            </a:ln>
          </p:spPr>
          <p:txBody>
            <a:bodyPr/>
            <a:lstStyle/>
            <a:p>
              <a:endParaRPr lang="en-US"/>
            </a:p>
          </p:txBody>
        </p:sp>
        <p:sp>
          <p:nvSpPr>
            <p:cNvPr id="61832" name="Freeform 113"/>
            <p:cNvSpPr>
              <a:spLocks/>
            </p:cNvSpPr>
            <p:nvPr/>
          </p:nvSpPr>
          <p:spPr bwMode="auto">
            <a:xfrm>
              <a:off x="3711" y="1760"/>
              <a:ext cx="34" cy="22"/>
            </a:xfrm>
            <a:custGeom>
              <a:avLst/>
              <a:gdLst>
                <a:gd name="T0" fmla="*/ 0 w 338"/>
                <a:gd name="T1" fmla="*/ 0 h 221"/>
                <a:gd name="T2" fmla="*/ 0 w 338"/>
                <a:gd name="T3" fmla="*/ 0 h 221"/>
                <a:gd name="T4" fmla="*/ 0 w 338"/>
                <a:gd name="T5" fmla="*/ 0 h 221"/>
                <a:gd name="T6" fmla="*/ 0 w 338"/>
                <a:gd name="T7" fmla="*/ 0 h 221"/>
                <a:gd name="T8" fmla="*/ 0 w 338"/>
                <a:gd name="T9" fmla="*/ 0 h 221"/>
                <a:gd name="T10" fmla="*/ 0 w 338"/>
                <a:gd name="T11" fmla="*/ 0 h 221"/>
                <a:gd name="T12" fmla="*/ 0 w 338"/>
                <a:gd name="T13" fmla="*/ 0 h 221"/>
                <a:gd name="T14" fmla="*/ 0 w 338"/>
                <a:gd name="T15" fmla="*/ 0 h 221"/>
                <a:gd name="T16" fmla="*/ 0 w 338"/>
                <a:gd name="T17" fmla="*/ 0 h 221"/>
                <a:gd name="T18" fmla="*/ 0 w 338"/>
                <a:gd name="T19" fmla="*/ 0 h 221"/>
                <a:gd name="T20" fmla="*/ 0 w 338"/>
                <a:gd name="T21" fmla="*/ 0 h 221"/>
                <a:gd name="T22" fmla="*/ 0 w 338"/>
                <a:gd name="T23" fmla="*/ 0 h 221"/>
                <a:gd name="T24" fmla="*/ 0 w 338"/>
                <a:gd name="T25" fmla="*/ 0 h 221"/>
                <a:gd name="T26" fmla="*/ 0 w 338"/>
                <a:gd name="T27" fmla="*/ 0 h 221"/>
                <a:gd name="T28" fmla="*/ 0 w 338"/>
                <a:gd name="T29" fmla="*/ 0 h 221"/>
                <a:gd name="T30" fmla="*/ 0 w 338"/>
                <a:gd name="T31" fmla="*/ 0 h 221"/>
                <a:gd name="T32" fmla="*/ 0 w 338"/>
                <a:gd name="T33" fmla="*/ 0 h 221"/>
                <a:gd name="T34" fmla="*/ 0 w 338"/>
                <a:gd name="T35" fmla="*/ 0 h 221"/>
                <a:gd name="T36" fmla="*/ 0 w 338"/>
                <a:gd name="T37" fmla="*/ 0 h 221"/>
                <a:gd name="T38" fmla="*/ 0 w 338"/>
                <a:gd name="T39" fmla="*/ 0 h 221"/>
                <a:gd name="T40" fmla="*/ 0 w 338"/>
                <a:gd name="T41" fmla="*/ 0 h 221"/>
                <a:gd name="T42" fmla="*/ 0 w 338"/>
                <a:gd name="T43" fmla="*/ 0 h 221"/>
                <a:gd name="T44" fmla="*/ 0 w 338"/>
                <a:gd name="T45" fmla="*/ 0 h 221"/>
                <a:gd name="T46" fmla="*/ 0 w 338"/>
                <a:gd name="T47" fmla="*/ 0 h 221"/>
                <a:gd name="T48" fmla="*/ 0 w 338"/>
                <a:gd name="T49" fmla="*/ 0 h 221"/>
                <a:gd name="T50" fmla="*/ 0 w 338"/>
                <a:gd name="T51" fmla="*/ 0 h 221"/>
                <a:gd name="T52" fmla="*/ 0 w 338"/>
                <a:gd name="T53" fmla="*/ 0 h 221"/>
                <a:gd name="T54" fmla="*/ 0 w 338"/>
                <a:gd name="T55" fmla="*/ 0 h 221"/>
                <a:gd name="T56" fmla="*/ 0 w 338"/>
                <a:gd name="T57" fmla="*/ 0 h 221"/>
                <a:gd name="T58" fmla="*/ 0 w 338"/>
                <a:gd name="T59" fmla="*/ 0 h 221"/>
                <a:gd name="T60" fmla="*/ 0 w 338"/>
                <a:gd name="T61" fmla="*/ 0 h 221"/>
                <a:gd name="T62" fmla="*/ 0 w 338"/>
                <a:gd name="T63" fmla="*/ 0 h 221"/>
                <a:gd name="T64" fmla="*/ 0 w 338"/>
                <a:gd name="T65" fmla="*/ 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
                <a:gd name="T100" fmla="*/ 0 h 221"/>
                <a:gd name="T101" fmla="*/ 338 w 338"/>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 h="221">
                  <a:moveTo>
                    <a:pt x="1" y="221"/>
                  </a:moveTo>
                  <a:lnTo>
                    <a:pt x="0" y="209"/>
                  </a:lnTo>
                  <a:lnTo>
                    <a:pt x="1" y="196"/>
                  </a:lnTo>
                  <a:lnTo>
                    <a:pt x="2" y="183"/>
                  </a:lnTo>
                  <a:lnTo>
                    <a:pt x="5" y="170"/>
                  </a:lnTo>
                  <a:lnTo>
                    <a:pt x="8" y="158"/>
                  </a:lnTo>
                  <a:lnTo>
                    <a:pt x="12" y="145"/>
                  </a:lnTo>
                  <a:lnTo>
                    <a:pt x="18" y="133"/>
                  </a:lnTo>
                  <a:lnTo>
                    <a:pt x="24" y="120"/>
                  </a:lnTo>
                  <a:lnTo>
                    <a:pt x="30" y="109"/>
                  </a:lnTo>
                  <a:lnTo>
                    <a:pt x="37" y="98"/>
                  </a:lnTo>
                  <a:lnTo>
                    <a:pt x="45" y="86"/>
                  </a:lnTo>
                  <a:lnTo>
                    <a:pt x="55" y="76"/>
                  </a:lnTo>
                  <a:lnTo>
                    <a:pt x="65" y="66"/>
                  </a:lnTo>
                  <a:lnTo>
                    <a:pt x="75" y="57"/>
                  </a:lnTo>
                  <a:lnTo>
                    <a:pt x="85" y="47"/>
                  </a:lnTo>
                  <a:lnTo>
                    <a:pt x="97" y="39"/>
                  </a:lnTo>
                  <a:lnTo>
                    <a:pt x="109" y="31"/>
                  </a:lnTo>
                  <a:lnTo>
                    <a:pt x="121" y="25"/>
                  </a:lnTo>
                  <a:lnTo>
                    <a:pt x="135" y="18"/>
                  </a:lnTo>
                  <a:lnTo>
                    <a:pt x="148" y="12"/>
                  </a:lnTo>
                  <a:lnTo>
                    <a:pt x="162" y="8"/>
                  </a:lnTo>
                  <a:lnTo>
                    <a:pt x="177" y="4"/>
                  </a:lnTo>
                  <a:lnTo>
                    <a:pt x="191" y="2"/>
                  </a:lnTo>
                  <a:lnTo>
                    <a:pt x="207" y="0"/>
                  </a:lnTo>
                  <a:lnTo>
                    <a:pt x="222" y="0"/>
                  </a:lnTo>
                  <a:lnTo>
                    <a:pt x="239" y="0"/>
                  </a:lnTo>
                  <a:lnTo>
                    <a:pt x="255" y="2"/>
                  </a:lnTo>
                  <a:lnTo>
                    <a:pt x="270" y="5"/>
                  </a:lnTo>
                  <a:lnTo>
                    <a:pt x="288" y="9"/>
                  </a:lnTo>
                  <a:lnTo>
                    <a:pt x="304" y="14"/>
                  </a:lnTo>
                  <a:lnTo>
                    <a:pt x="321" y="22"/>
                  </a:lnTo>
                  <a:lnTo>
                    <a:pt x="338" y="30"/>
                  </a:lnTo>
                </a:path>
              </a:pathLst>
            </a:custGeom>
            <a:noFill/>
            <a:ln w="11113">
              <a:solidFill>
                <a:srgbClr val="1F1A17"/>
              </a:solidFill>
              <a:prstDash val="solid"/>
              <a:round/>
              <a:headEnd/>
              <a:tailEnd/>
            </a:ln>
          </p:spPr>
          <p:txBody>
            <a:bodyPr/>
            <a:lstStyle/>
            <a:p>
              <a:endParaRPr lang="en-US"/>
            </a:p>
          </p:txBody>
        </p:sp>
        <p:sp>
          <p:nvSpPr>
            <p:cNvPr id="61833" name="Freeform 114"/>
            <p:cNvSpPr>
              <a:spLocks/>
            </p:cNvSpPr>
            <p:nvPr/>
          </p:nvSpPr>
          <p:spPr bwMode="auto">
            <a:xfrm>
              <a:off x="3693" y="1742"/>
              <a:ext cx="59" cy="39"/>
            </a:xfrm>
            <a:custGeom>
              <a:avLst/>
              <a:gdLst>
                <a:gd name="T0" fmla="*/ 0 w 589"/>
                <a:gd name="T1" fmla="*/ 0 h 395"/>
                <a:gd name="T2" fmla="*/ 0 w 589"/>
                <a:gd name="T3" fmla="*/ 0 h 395"/>
                <a:gd name="T4" fmla="*/ 0 w 589"/>
                <a:gd name="T5" fmla="*/ 0 h 395"/>
                <a:gd name="T6" fmla="*/ 0 w 589"/>
                <a:gd name="T7" fmla="*/ 0 h 395"/>
                <a:gd name="T8" fmla="*/ 0 w 589"/>
                <a:gd name="T9" fmla="*/ 0 h 395"/>
                <a:gd name="T10" fmla="*/ 0 w 589"/>
                <a:gd name="T11" fmla="*/ 0 h 395"/>
                <a:gd name="T12" fmla="*/ 0 w 589"/>
                <a:gd name="T13" fmla="*/ 0 h 395"/>
                <a:gd name="T14" fmla="*/ 0 w 589"/>
                <a:gd name="T15" fmla="*/ 0 h 395"/>
                <a:gd name="T16" fmla="*/ 0 w 589"/>
                <a:gd name="T17" fmla="*/ 0 h 395"/>
                <a:gd name="T18" fmla="*/ 0 w 589"/>
                <a:gd name="T19" fmla="*/ 0 h 395"/>
                <a:gd name="T20" fmla="*/ 0 w 589"/>
                <a:gd name="T21" fmla="*/ 0 h 395"/>
                <a:gd name="T22" fmla="*/ 0 w 589"/>
                <a:gd name="T23" fmla="*/ 0 h 395"/>
                <a:gd name="T24" fmla="*/ 0 w 589"/>
                <a:gd name="T25" fmla="*/ 0 h 395"/>
                <a:gd name="T26" fmla="*/ 0 w 589"/>
                <a:gd name="T27" fmla="*/ 0 h 395"/>
                <a:gd name="T28" fmla="*/ 0 w 589"/>
                <a:gd name="T29" fmla="*/ 0 h 395"/>
                <a:gd name="T30" fmla="*/ 0 w 589"/>
                <a:gd name="T31" fmla="*/ 0 h 395"/>
                <a:gd name="T32" fmla="*/ 0 w 589"/>
                <a:gd name="T33" fmla="*/ 0 h 395"/>
                <a:gd name="T34" fmla="*/ 0 w 589"/>
                <a:gd name="T35" fmla="*/ 0 h 395"/>
                <a:gd name="T36" fmla="*/ 0 w 589"/>
                <a:gd name="T37" fmla="*/ 0 h 395"/>
                <a:gd name="T38" fmla="*/ 0 w 589"/>
                <a:gd name="T39" fmla="*/ 0 h 395"/>
                <a:gd name="T40" fmla="*/ 0 w 589"/>
                <a:gd name="T41" fmla="*/ 0 h 395"/>
                <a:gd name="T42" fmla="*/ 0 w 589"/>
                <a:gd name="T43" fmla="*/ 0 h 395"/>
                <a:gd name="T44" fmla="*/ 0 w 589"/>
                <a:gd name="T45" fmla="*/ 0 h 395"/>
                <a:gd name="T46" fmla="*/ 0 w 589"/>
                <a:gd name="T47" fmla="*/ 0 h 395"/>
                <a:gd name="T48" fmla="*/ 0 w 589"/>
                <a:gd name="T49" fmla="*/ 0 h 395"/>
                <a:gd name="T50" fmla="*/ 0 w 589"/>
                <a:gd name="T51" fmla="*/ 0 h 395"/>
                <a:gd name="T52" fmla="*/ 0 w 589"/>
                <a:gd name="T53" fmla="*/ 0 h 395"/>
                <a:gd name="T54" fmla="*/ 1 w 589"/>
                <a:gd name="T55" fmla="*/ 0 h 395"/>
                <a:gd name="T56" fmla="*/ 1 w 589"/>
                <a:gd name="T57" fmla="*/ 0 h 395"/>
                <a:gd name="T58" fmla="*/ 1 w 589"/>
                <a:gd name="T59" fmla="*/ 0 h 395"/>
                <a:gd name="T60" fmla="*/ 1 w 589"/>
                <a:gd name="T61" fmla="*/ 0 h 395"/>
                <a:gd name="T62" fmla="*/ 1 w 589"/>
                <a:gd name="T63" fmla="*/ 0 h 395"/>
                <a:gd name="T64" fmla="*/ 1 w 589"/>
                <a:gd name="T65" fmla="*/ 0 h 3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9"/>
                <a:gd name="T100" fmla="*/ 0 h 395"/>
                <a:gd name="T101" fmla="*/ 589 w 589"/>
                <a:gd name="T102" fmla="*/ 395 h 39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9" h="395">
                  <a:moveTo>
                    <a:pt x="0" y="395"/>
                  </a:moveTo>
                  <a:lnTo>
                    <a:pt x="0" y="376"/>
                  </a:lnTo>
                  <a:lnTo>
                    <a:pt x="2" y="356"/>
                  </a:lnTo>
                  <a:lnTo>
                    <a:pt x="6" y="335"/>
                  </a:lnTo>
                  <a:lnTo>
                    <a:pt x="11" y="315"/>
                  </a:lnTo>
                  <a:lnTo>
                    <a:pt x="19" y="294"/>
                  </a:lnTo>
                  <a:lnTo>
                    <a:pt x="27" y="274"/>
                  </a:lnTo>
                  <a:lnTo>
                    <a:pt x="36" y="253"/>
                  </a:lnTo>
                  <a:lnTo>
                    <a:pt x="47" y="231"/>
                  </a:lnTo>
                  <a:lnTo>
                    <a:pt x="60" y="211"/>
                  </a:lnTo>
                  <a:lnTo>
                    <a:pt x="73" y="191"/>
                  </a:lnTo>
                  <a:lnTo>
                    <a:pt x="88" y="170"/>
                  </a:lnTo>
                  <a:lnTo>
                    <a:pt x="104" y="152"/>
                  </a:lnTo>
                  <a:lnTo>
                    <a:pt x="121" y="133"/>
                  </a:lnTo>
                  <a:lnTo>
                    <a:pt x="139" y="115"/>
                  </a:lnTo>
                  <a:lnTo>
                    <a:pt x="158" y="98"/>
                  </a:lnTo>
                  <a:lnTo>
                    <a:pt x="178" y="82"/>
                  </a:lnTo>
                  <a:lnTo>
                    <a:pt x="200" y="67"/>
                  </a:lnTo>
                  <a:lnTo>
                    <a:pt x="221" y="53"/>
                  </a:lnTo>
                  <a:lnTo>
                    <a:pt x="244" y="41"/>
                  </a:lnTo>
                  <a:lnTo>
                    <a:pt x="267" y="30"/>
                  </a:lnTo>
                  <a:lnTo>
                    <a:pt x="291" y="21"/>
                  </a:lnTo>
                  <a:lnTo>
                    <a:pt x="316" y="13"/>
                  </a:lnTo>
                  <a:lnTo>
                    <a:pt x="341" y="7"/>
                  </a:lnTo>
                  <a:lnTo>
                    <a:pt x="367" y="3"/>
                  </a:lnTo>
                  <a:lnTo>
                    <a:pt x="394" y="0"/>
                  </a:lnTo>
                  <a:lnTo>
                    <a:pt x="421" y="0"/>
                  </a:lnTo>
                  <a:lnTo>
                    <a:pt x="448" y="3"/>
                  </a:lnTo>
                  <a:lnTo>
                    <a:pt x="476" y="7"/>
                  </a:lnTo>
                  <a:lnTo>
                    <a:pt x="504" y="14"/>
                  </a:lnTo>
                  <a:lnTo>
                    <a:pt x="532" y="23"/>
                  </a:lnTo>
                  <a:lnTo>
                    <a:pt x="560" y="36"/>
                  </a:lnTo>
                  <a:lnTo>
                    <a:pt x="589" y="50"/>
                  </a:lnTo>
                </a:path>
              </a:pathLst>
            </a:custGeom>
            <a:noFill/>
            <a:ln w="11113">
              <a:solidFill>
                <a:srgbClr val="1F1A17"/>
              </a:solidFill>
              <a:prstDash val="solid"/>
              <a:round/>
              <a:headEnd/>
              <a:tailEnd/>
            </a:ln>
          </p:spPr>
          <p:txBody>
            <a:bodyPr/>
            <a:lstStyle/>
            <a:p>
              <a:endParaRPr lang="en-US"/>
            </a:p>
          </p:txBody>
        </p:sp>
        <p:sp>
          <p:nvSpPr>
            <p:cNvPr id="61834" name="Line 115"/>
            <p:cNvSpPr>
              <a:spLocks noChangeShapeType="1"/>
            </p:cNvSpPr>
            <p:nvPr/>
          </p:nvSpPr>
          <p:spPr bwMode="auto">
            <a:xfrm flipH="1" flipV="1">
              <a:off x="3952" y="1665"/>
              <a:ext cx="6" cy="70"/>
            </a:xfrm>
            <a:prstGeom prst="line">
              <a:avLst/>
            </a:prstGeom>
            <a:noFill/>
            <a:ln w="11113">
              <a:solidFill>
                <a:srgbClr val="1F1A17"/>
              </a:solidFill>
              <a:round/>
              <a:headEnd/>
              <a:tailEnd/>
            </a:ln>
          </p:spPr>
          <p:txBody>
            <a:bodyPr/>
            <a:lstStyle/>
            <a:p>
              <a:endParaRPr lang="en-US"/>
            </a:p>
          </p:txBody>
        </p:sp>
        <p:sp>
          <p:nvSpPr>
            <p:cNvPr id="61835" name="Line 116"/>
            <p:cNvSpPr>
              <a:spLocks noChangeShapeType="1"/>
            </p:cNvSpPr>
            <p:nvPr/>
          </p:nvSpPr>
          <p:spPr bwMode="auto">
            <a:xfrm flipH="1" flipV="1">
              <a:off x="3925" y="1666"/>
              <a:ext cx="6" cy="70"/>
            </a:xfrm>
            <a:prstGeom prst="line">
              <a:avLst/>
            </a:prstGeom>
            <a:noFill/>
            <a:ln w="11113">
              <a:solidFill>
                <a:srgbClr val="1F1A17"/>
              </a:solidFill>
              <a:round/>
              <a:headEnd/>
              <a:tailEnd/>
            </a:ln>
          </p:spPr>
          <p:txBody>
            <a:bodyPr/>
            <a:lstStyle/>
            <a:p>
              <a:endParaRPr lang="en-US"/>
            </a:p>
          </p:txBody>
        </p:sp>
        <p:sp>
          <p:nvSpPr>
            <p:cNvPr id="61836" name="Line 117"/>
            <p:cNvSpPr>
              <a:spLocks noChangeShapeType="1"/>
            </p:cNvSpPr>
            <p:nvPr/>
          </p:nvSpPr>
          <p:spPr bwMode="auto">
            <a:xfrm flipH="1" flipV="1">
              <a:off x="3898" y="1665"/>
              <a:ext cx="7" cy="70"/>
            </a:xfrm>
            <a:prstGeom prst="line">
              <a:avLst/>
            </a:prstGeom>
            <a:noFill/>
            <a:ln w="11113">
              <a:solidFill>
                <a:srgbClr val="1F1A17"/>
              </a:solidFill>
              <a:round/>
              <a:headEnd/>
              <a:tailEnd/>
            </a:ln>
          </p:spPr>
          <p:txBody>
            <a:bodyPr/>
            <a:lstStyle/>
            <a:p>
              <a:endParaRPr lang="en-US"/>
            </a:p>
          </p:txBody>
        </p:sp>
        <p:sp>
          <p:nvSpPr>
            <p:cNvPr id="61837" name="Line 118"/>
            <p:cNvSpPr>
              <a:spLocks noChangeShapeType="1"/>
            </p:cNvSpPr>
            <p:nvPr/>
          </p:nvSpPr>
          <p:spPr bwMode="auto">
            <a:xfrm flipH="1" flipV="1">
              <a:off x="3874" y="1664"/>
              <a:ext cx="7" cy="71"/>
            </a:xfrm>
            <a:prstGeom prst="line">
              <a:avLst/>
            </a:prstGeom>
            <a:noFill/>
            <a:ln w="11113">
              <a:solidFill>
                <a:srgbClr val="1F1A17"/>
              </a:solidFill>
              <a:round/>
              <a:headEnd/>
              <a:tailEnd/>
            </a:ln>
          </p:spPr>
          <p:txBody>
            <a:bodyPr/>
            <a:lstStyle/>
            <a:p>
              <a:endParaRPr lang="en-US"/>
            </a:p>
          </p:txBody>
        </p:sp>
        <p:sp>
          <p:nvSpPr>
            <p:cNvPr id="61838" name="Line 119"/>
            <p:cNvSpPr>
              <a:spLocks noChangeShapeType="1"/>
            </p:cNvSpPr>
            <p:nvPr/>
          </p:nvSpPr>
          <p:spPr bwMode="auto">
            <a:xfrm flipH="1" flipV="1">
              <a:off x="3851" y="1661"/>
              <a:ext cx="6" cy="70"/>
            </a:xfrm>
            <a:prstGeom prst="line">
              <a:avLst/>
            </a:prstGeom>
            <a:noFill/>
            <a:ln w="11113">
              <a:solidFill>
                <a:srgbClr val="1F1A17"/>
              </a:solidFill>
              <a:round/>
              <a:headEnd/>
              <a:tailEnd/>
            </a:ln>
          </p:spPr>
          <p:txBody>
            <a:bodyPr/>
            <a:lstStyle/>
            <a:p>
              <a:endParaRPr lang="en-US"/>
            </a:p>
          </p:txBody>
        </p:sp>
        <p:sp>
          <p:nvSpPr>
            <p:cNvPr id="61839" name="Line 120"/>
            <p:cNvSpPr>
              <a:spLocks noChangeShapeType="1"/>
            </p:cNvSpPr>
            <p:nvPr/>
          </p:nvSpPr>
          <p:spPr bwMode="auto">
            <a:xfrm flipH="1" flipV="1">
              <a:off x="3840" y="1876"/>
              <a:ext cx="3" cy="34"/>
            </a:xfrm>
            <a:prstGeom prst="line">
              <a:avLst/>
            </a:prstGeom>
            <a:noFill/>
            <a:ln w="11113">
              <a:solidFill>
                <a:srgbClr val="1F1A17"/>
              </a:solidFill>
              <a:round/>
              <a:headEnd/>
              <a:tailEnd/>
            </a:ln>
          </p:spPr>
          <p:txBody>
            <a:bodyPr/>
            <a:lstStyle/>
            <a:p>
              <a:endParaRPr lang="en-US"/>
            </a:p>
          </p:txBody>
        </p:sp>
        <p:sp>
          <p:nvSpPr>
            <p:cNvPr id="61840" name="Line 121"/>
            <p:cNvSpPr>
              <a:spLocks noChangeShapeType="1"/>
            </p:cNvSpPr>
            <p:nvPr/>
          </p:nvSpPr>
          <p:spPr bwMode="auto">
            <a:xfrm flipH="1" flipV="1">
              <a:off x="3808" y="1860"/>
              <a:ext cx="3" cy="33"/>
            </a:xfrm>
            <a:prstGeom prst="line">
              <a:avLst/>
            </a:prstGeom>
            <a:noFill/>
            <a:ln w="11113">
              <a:solidFill>
                <a:srgbClr val="1F1A17"/>
              </a:solidFill>
              <a:round/>
              <a:headEnd/>
              <a:tailEnd/>
            </a:ln>
          </p:spPr>
          <p:txBody>
            <a:bodyPr/>
            <a:lstStyle/>
            <a:p>
              <a:endParaRPr lang="en-US"/>
            </a:p>
          </p:txBody>
        </p:sp>
        <p:sp>
          <p:nvSpPr>
            <p:cNvPr id="61841" name="Line 122"/>
            <p:cNvSpPr>
              <a:spLocks noChangeShapeType="1"/>
            </p:cNvSpPr>
            <p:nvPr/>
          </p:nvSpPr>
          <p:spPr bwMode="auto">
            <a:xfrm flipH="1" flipV="1">
              <a:off x="3957" y="1887"/>
              <a:ext cx="3" cy="34"/>
            </a:xfrm>
            <a:prstGeom prst="line">
              <a:avLst/>
            </a:prstGeom>
            <a:noFill/>
            <a:ln w="11113">
              <a:solidFill>
                <a:srgbClr val="1F1A17"/>
              </a:solidFill>
              <a:round/>
              <a:headEnd/>
              <a:tailEnd/>
            </a:ln>
          </p:spPr>
          <p:txBody>
            <a:bodyPr/>
            <a:lstStyle/>
            <a:p>
              <a:endParaRPr lang="en-US"/>
            </a:p>
          </p:txBody>
        </p:sp>
        <p:sp>
          <p:nvSpPr>
            <p:cNvPr id="61842" name="Line 123"/>
            <p:cNvSpPr>
              <a:spLocks noChangeShapeType="1"/>
            </p:cNvSpPr>
            <p:nvPr/>
          </p:nvSpPr>
          <p:spPr bwMode="auto">
            <a:xfrm flipH="1" flipV="1">
              <a:off x="4010" y="1879"/>
              <a:ext cx="3" cy="33"/>
            </a:xfrm>
            <a:prstGeom prst="line">
              <a:avLst/>
            </a:prstGeom>
            <a:noFill/>
            <a:ln w="11113">
              <a:solidFill>
                <a:srgbClr val="1F1A17"/>
              </a:solidFill>
              <a:round/>
              <a:headEnd/>
              <a:tailEnd/>
            </a:ln>
          </p:spPr>
          <p:txBody>
            <a:bodyPr/>
            <a:lstStyle/>
            <a:p>
              <a:endParaRPr lang="en-US"/>
            </a:p>
          </p:txBody>
        </p:sp>
        <p:sp>
          <p:nvSpPr>
            <p:cNvPr id="61843" name="Line 124"/>
            <p:cNvSpPr>
              <a:spLocks noChangeShapeType="1"/>
            </p:cNvSpPr>
            <p:nvPr/>
          </p:nvSpPr>
          <p:spPr bwMode="auto">
            <a:xfrm flipH="1" flipV="1">
              <a:off x="4100" y="1833"/>
              <a:ext cx="3" cy="33"/>
            </a:xfrm>
            <a:prstGeom prst="line">
              <a:avLst/>
            </a:prstGeom>
            <a:noFill/>
            <a:ln w="11113">
              <a:solidFill>
                <a:srgbClr val="1F1A17"/>
              </a:solidFill>
              <a:round/>
              <a:headEnd/>
              <a:tailEnd/>
            </a:ln>
          </p:spPr>
          <p:txBody>
            <a:bodyPr/>
            <a:lstStyle/>
            <a:p>
              <a:endParaRPr lang="en-US"/>
            </a:p>
          </p:txBody>
        </p:sp>
        <p:sp>
          <p:nvSpPr>
            <p:cNvPr id="61844" name="Line 125"/>
            <p:cNvSpPr>
              <a:spLocks noChangeShapeType="1"/>
            </p:cNvSpPr>
            <p:nvPr/>
          </p:nvSpPr>
          <p:spPr bwMode="auto">
            <a:xfrm flipH="1" flipV="1">
              <a:off x="3830" y="1656"/>
              <a:ext cx="7" cy="71"/>
            </a:xfrm>
            <a:prstGeom prst="line">
              <a:avLst/>
            </a:prstGeom>
            <a:noFill/>
            <a:ln w="11113">
              <a:solidFill>
                <a:srgbClr val="1F1A17"/>
              </a:solidFill>
              <a:round/>
              <a:headEnd/>
              <a:tailEnd/>
            </a:ln>
          </p:spPr>
          <p:txBody>
            <a:bodyPr/>
            <a:lstStyle/>
            <a:p>
              <a:endParaRPr lang="en-US"/>
            </a:p>
          </p:txBody>
        </p:sp>
        <p:sp>
          <p:nvSpPr>
            <p:cNvPr id="61845" name="Line 126"/>
            <p:cNvSpPr>
              <a:spLocks noChangeShapeType="1"/>
            </p:cNvSpPr>
            <p:nvPr/>
          </p:nvSpPr>
          <p:spPr bwMode="auto">
            <a:xfrm flipH="1" flipV="1">
              <a:off x="3812" y="1652"/>
              <a:ext cx="7" cy="71"/>
            </a:xfrm>
            <a:prstGeom prst="line">
              <a:avLst/>
            </a:prstGeom>
            <a:noFill/>
            <a:ln w="11113">
              <a:solidFill>
                <a:srgbClr val="1F1A17"/>
              </a:solidFill>
              <a:round/>
              <a:headEnd/>
              <a:tailEnd/>
            </a:ln>
          </p:spPr>
          <p:txBody>
            <a:bodyPr/>
            <a:lstStyle/>
            <a:p>
              <a:endParaRPr lang="en-US"/>
            </a:p>
          </p:txBody>
        </p:sp>
        <p:sp>
          <p:nvSpPr>
            <p:cNvPr id="61846" name="Line 127"/>
            <p:cNvSpPr>
              <a:spLocks noChangeShapeType="1"/>
            </p:cNvSpPr>
            <p:nvPr/>
          </p:nvSpPr>
          <p:spPr bwMode="auto">
            <a:xfrm flipH="1" flipV="1">
              <a:off x="3797" y="1642"/>
              <a:ext cx="6" cy="71"/>
            </a:xfrm>
            <a:prstGeom prst="line">
              <a:avLst/>
            </a:prstGeom>
            <a:noFill/>
            <a:ln w="11113">
              <a:solidFill>
                <a:srgbClr val="1F1A17"/>
              </a:solidFill>
              <a:round/>
              <a:headEnd/>
              <a:tailEnd/>
            </a:ln>
          </p:spPr>
          <p:txBody>
            <a:bodyPr/>
            <a:lstStyle/>
            <a:p>
              <a:endParaRPr lang="en-US"/>
            </a:p>
          </p:txBody>
        </p:sp>
        <p:sp>
          <p:nvSpPr>
            <p:cNvPr id="61847" name="Line 128"/>
            <p:cNvSpPr>
              <a:spLocks noChangeShapeType="1"/>
            </p:cNvSpPr>
            <p:nvPr/>
          </p:nvSpPr>
          <p:spPr bwMode="auto">
            <a:xfrm flipH="1" flipV="1">
              <a:off x="3784" y="1637"/>
              <a:ext cx="7" cy="70"/>
            </a:xfrm>
            <a:prstGeom prst="line">
              <a:avLst/>
            </a:prstGeom>
            <a:noFill/>
            <a:ln w="11113">
              <a:solidFill>
                <a:srgbClr val="1F1A17"/>
              </a:solidFill>
              <a:round/>
              <a:headEnd/>
              <a:tailEnd/>
            </a:ln>
          </p:spPr>
          <p:txBody>
            <a:bodyPr/>
            <a:lstStyle/>
            <a:p>
              <a:endParaRPr lang="en-US"/>
            </a:p>
          </p:txBody>
        </p:sp>
        <p:sp>
          <p:nvSpPr>
            <p:cNvPr id="61848" name="Line 129"/>
            <p:cNvSpPr>
              <a:spLocks noChangeShapeType="1"/>
            </p:cNvSpPr>
            <p:nvPr/>
          </p:nvSpPr>
          <p:spPr bwMode="auto">
            <a:xfrm flipH="1" flipV="1">
              <a:off x="3774" y="1629"/>
              <a:ext cx="7" cy="71"/>
            </a:xfrm>
            <a:prstGeom prst="line">
              <a:avLst/>
            </a:prstGeom>
            <a:noFill/>
            <a:ln w="11113">
              <a:solidFill>
                <a:srgbClr val="1F1A17"/>
              </a:solidFill>
              <a:round/>
              <a:headEnd/>
              <a:tailEnd/>
            </a:ln>
          </p:spPr>
          <p:txBody>
            <a:bodyPr/>
            <a:lstStyle/>
            <a:p>
              <a:endParaRPr lang="en-US"/>
            </a:p>
          </p:txBody>
        </p:sp>
        <p:sp>
          <p:nvSpPr>
            <p:cNvPr id="61849" name="Line 130"/>
            <p:cNvSpPr>
              <a:spLocks noChangeShapeType="1"/>
            </p:cNvSpPr>
            <p:nvPr/>
          </p:nvSpPr>
          <p:spPr bwMode="auto">
            <a:xfrm flipH="1" flipV="1">
              <a:off x="3767" y="1621"/>
              <a:ext cx="7" cy="71"/>
            </a:xfrm>
            <a:prstGeom prst="line">
              <a:avLst/>
            </a:prstGeom>
            <a:noFill/>
            <a:ln w="11113">
              <a:solidFill>
                <a:srgbClr val="1F1A17"/>
              </a:solidFill>
              <a:round/>
              <a:headEnd/>
              <a:tailEnd/>
            </a:ln>
          </p:spPr>
          <p:txBody>
            <a:bodyPr/>
            <a:lstStyle/>
            <a:p>
              <a:endParaRPr lang="en-US"/>
            </a:p>
          </p:txBody>
        </p:sp>
        <p:sp>
          <p:nvSpPr>
            <p:cNvPr id="61850" name="Line 131"/>
            <p:cNvSpPr>
              <a:spLocks noChangeShapeType="1"/>
            </p:cNvSpPr>
            <p:nvPr/>
          </p:nvSpPr>
          <p:spPr bwMode="auto">
            <a:xfrm flipH="1" flipV="1">
              <a:off x="3976" y="1659"/>
              <a:ext cx="7" cy="71"/>
            </a:xfrm>
            <a:prstGeom prst="line">
              <a:avLst/>
            </a:prstGeom>
            <a:noFill/>
            <a:ln w="11113">
              <a:solidFill>
                <a:srgbClr val="1F1A17"/>
              </a:solidFill>
              <a:round/>
              <a:headEnd/>
              <a:tailEnd/>
            </a:ln>
          </p:spPr>
          <p:txBody>
            <a:bodyPr/>
            <a:lstStyle/>
            <a:p>
              <a:endParaRPr lang="en-US"/>
            </a:p>
          </p:txBody>
        </p:sp>
        <p:sp>
          <p:nvSpPr>
            <p:cNvPr id="61851" name="Line 132"/>
            <p:cNvSpPr>
              <a:spLocks noChangeShapeType="1"/>
            </p:cNvSpPr>
            <p:nvPr/>
          </p:nvSpPr>
          <p:spPr bwMode="auto">
            <a:xfrm flipH="1" flipV="1">
              <a:off x="4003" y="1652"/>
              <a:ext cx="6" cy="70"/>
            </a:xfrm>
            <a:prstGeom prst="line">
              <a:avLst/>
            </a:prstGeom>
            <a:noFill/>
            <a:ln w="11113">
              <a:solidFill>
                <a:srgbClr val="1F1A17"/>
              </a:solidFill>
              <a:round/>
              <a:headEnd/>
              <a:tailEnd/>
            </a:ln>
          </p:spPr>
          <p:txBody>
            <a:bodyPr/>
            <a:lstStyle/>
            <a:p>
              <a:endParaRPr lang="en-US"/>
            </a:p>
          </p:txBody>
        </p:sp>
        <p:sp>
          <p:nvSpPr>
            <p:cNvPr id="61852" name="Line 133"/>
            <p:cNvSpPr>
              <a:spLocks noChangeShapeType="1"/>
            </p:cNvSpPr>
            <p:nvPr/>
          </p:nvSpPr>
          <p:spPr bwMode="auto">
            <a:xfrm flipH="1" flipV="1">
              <a:off x="4026" y="1642"/>
              <a:ext cx="6" cy="70"/>
            </a:xfrm>
            <a:prstGeom prst="line">
              <a:avLst/>
            </a:prstGeom>
            <a:noFill/>
            <a:ln w="11113">
              <a:solidFill>
                <a:srgbClr val="1F1A17"/>
              </a:solidFill>
              <a:round/>
              <a:headEnd/>
              <a:tailEnd/>
            </a:ln>
          </p:spPr>
          <p:txBody>
            <a:bodyPr/>
            <a:lstStyle/>
            <a:p>
              <a:endParaRPr lang="en-US"/>
            </a:p>
          </p:txBody>
        </p:sp>
        <p:sp>
          <p:nvSpPr>
            <p:cNvPr id="61853" name="Line 134"/>
            <p:cNvSpPr>
              <a:spLocks noChangeShapeType="1"/>
            </p:cNvSpPr>
            <p:nvPr/>
          </p:nvSpPr>
          <p:spPr bwMode="auto">
            <a:xfrm flipH="1" flipV="1">
              <a:off x="4046" y="1633"/>
              <a:ext cx="7" cy="70"/>
            </a:xfrm>
            <a:prstGeom prst="line">
              <a:avLst/>
            </a:prstGeom>
            <a:noFill/>
            <a:ln w="11113">
              <a:solidFill>
                <a:srgbClr val="1F1A17"/>
              </a:solidFill>
              <a:round/>
              <a:headEnd/>
              <a:tailEnd/>
            </a:ln>
          </p:spPr>
          <p:txBody>
            <a:bodyPr/>
            <a:lstStyle/>
            <a:p>
              <a:endParaRPr lang="en-US"/>
            </a:p>
          </p:txBody>
        </p:sp>
        <p:sp>
          <p:nvSpPr>
            <p:cNvPr id="61854" name="Line 135"/>
            <p:cNvSpPr>
              <a:spLocks noChangeShapeType="1"/>
            </p:cNvSpPr>
            <p:nvPr/>
          </p:nvSpPr>
          <p:spPr bwMode="auto">
            <a:xfrm flipH="1" flipV="1">
              <a:off x="4063" y="1624"/>
              <a:ext cx="7" cy="70"/>
            </a:xfrm>
            <a:prstGeom prst="line">
              <a:avLst/>
            </a:prstGeom>
            <a:noFill/>
            <a:ln w="11113">
              <a:solidFill>
                <a:srgbClr val="1F1A17"/>
              </a:solidFill>
              <a:round/>
              <a:headEnd/>
              <a:tailEnd/>
            </a:ln>
          </p:spPr>
          <p:txBody>
            <a:bodyPr/>
            <a:lstStyle/>
            <a:p>
              <a:endParaRPr lang="en-US"/>
            </a:p>
          </p:txBody>
        </p:sp>
        <p:sp>
          <p:nvSpPr>
            <p:cNvPr id="61855" name="Line 136"/>
            <p:cNvSpPr>
              <a:spLocks noChangeShapeType="1"/>
            </p:cNvSpPr>
            <p:nvPr/>
          </p:nvSpPr>
          <p:spPr bwMode="auto">
            <a:xfrm flipH="1" flipV="1">
              <a:off x="4076" y="1610"/>
              <a:ext cx="6" cy="70"/>
            </a:xfrm>
            <a:prstGeom prst="line">
              <a:avLst/>
            </a:prstGeom>
            <a:noFill/>
            <a:ln w="11113">
              <a:solidFill>
                <a:srgbClr val="1F1A17"/>
              </a:solidFill>
              <a:round/>
              <a:headEnd/>
              <a:tailEnd/>
            </a:ln>
          </p:spPr>
          <p:txBody>
            <a:bodyPr/>
            <a:lstStyle/>
            <a:p>
              <a:endParaRPr lang="en-US"/>
            </a:p>
          </p:txBody>
        </p:sp>
        <p:sp>
          <p:nvSpPr>
            <p:cNvPr id="61856" name="Line 137"/>
            <p:cNvSpPr>
              <a:spLocks noChangeShapeType="1"/>
            </p:cNvSpPr>
            <p:nvPr/>
          </p:nvSpPr>
          <p:spPr bwMode="auto">
            <a:xfrm flipH="1" flipV="1">
              <a:off x="4085" y="1598"/>
              <a:ext cx="6" cy="71"/>
            </a:xfrm>
            <a:prstGeom prst="line">
              <a:avLst/>
            </a:prstGeom>
            <a:noFill/>
            <a:ln w="11113">
              <a:solidFill>
                <a:srgbClr val="1F1A17"/>
              </a:solidFill>
              <a:round/>
              <a:headEnd/>
              <a:tailEnd/>
            </a:ln>
          </p:spPr>
          <p:txBody>
            <a:bodyPr/>
            <a:lstStyle/>
            <a:p>
              <a:endParaRPr lang="en-US"/>
            </a:p>
          </p:txBody>
        </p:sp>
        <p:sp>
          <p:nvSpPr>
            <p:cNvPr id="61857" name="Line 138"/>
            <p:cNvSpPr>
              <a:spLocks noChangeShapeType="1"/>
            </p:cNvSpPr>
            <p:nvPr/>
          </p:nvSpPr>
          <p:spPr bwMode="auto">
            <a:xfrm flipH="1" flipV="1">
              <a:off x="4090" y="1588"/>
              <a:ext cx="6" cy="71"/>
            </a:xfrm>
            <a:prstGeom prst="line">
              <a:avLst/>
            </a:prstGeom>
            <a:noFill/>
            <a:ln w="11113">
              <a:solidFill>
                <a:srgbClr val="1F1A17"/>
              </a:solidFill>
              <a:round/>
              <a:headEnd/>
              <a:tailEnd/>
            </a:ln>
          </p:spPr>
          <p:txBody>
            <a:bodyPr/>
            <a:lstStyle/>
            <a:p>
              <a:endParaRPr lang="en-US"/>
            </a:p>
          </p:txBody>
        </p:sp>
        <p:sp>
          <p:nvSpPr>
            <p:cNvPr id="61858" name="Freeform 139"/>
            <p:cNvSpPr>
              <a:spLocks/>
            </p:cNvSpPr>
            <p:nvPr/>
          </p:nvSpPr>
          <p:spPr bwMode="auto">
            <a:xfrm>
              <a:off x="3887" y="1744"/>
              <a:ext cx="41" cy="36"/>
            </a:xfrm>
            <a:custGeom>
              <a:avLst/>
              <a:gdLst>
                <a:gd name="T0" fmla="*/ 0 w 408"/>
                <a:gd name="T1" fmla="*/ 0 h 357"/>
                <a:gd name="T2" fmla="*/ 0 w 408"/>
                <a:gd name="T3" fmla="*/ 0 h 357"/>
                <a:gd name="T4" fmla="*/ 0 w 408"/>
                <a:gd name="T5" fmla="*/ 0 h 357"/>
                <a:gd name="T6" fmla="*/ 0 w 408"/>
                <a:gd name="T7" fmla="*/ 0 h 357"/>
                <a:gd name="T8" fmla="*/ 0 w 408"/>
                <a:gd name="T9" fmla="*/ 0 h 357"/>
                <a:gd name="T10" fmla="*/ 0 w 408"/>
                <a:gd name="T11" fmla="*/ 0 h 357"/>
                <a:gd name="T12" fmla="*/ 0 w 408"/>
                <a:gd name="T13" fmla="*/ 0 h 357"/>
                <a:gd name="T14" fmla="*/ 0 w 408"/>
                <a:gd name="T15" fmla="*/ 0 h 357"/>
                <a:gd name="T16" fmla="*/ 0 w 408"/>
                <a:gd name="T17" fmla="*/ 0 h 357"/>
                <a:gd name="T18" fmla="*/ 0 w 408"/>
                <a:gd name="T19" fmla="*/ 0 h 357"/>
                <a:gd name="T20" fmla="*/ 0 w 408"/>
                <a:gd name="T21" fmla="*/ 0 h 357"/>
                <a:gd name="T22" fmla="*/ 0 w 408"/>
                <a:gd name="T23" fmla="*/ 0 h 357"/>
                <a:gd name="T24" fmla="*/ 0 w 408"/>
                <a:gd name="T25" fmla="*/ 0 h 357"/>
                <a:gd name="T26" fmla="*/ 0 w 408"/>
                <a:gd name="T27" fmla="*/ 0 h 357"/>
                <a:gd name="T28" fmla="*/ 0 w 408"/>
                <a:gd name="T29" fmla="*/ 0 h 357"/>
                <a:gd name="T30" fmla="*/ 0 w 408"/>
                <a:gd name="T31" fmla="*/ 0 h 357"/>
                <a:gd name="T32" fmla="*/ 0 w 408"/>
                <a:gd name="T33" fmla="*/ 0 h 357"/>
                <a:gd name="T34" fmla="*/ 0 w 408"/>
                <a:gd name="T35" fmla="*/ 0 h 357"/>
                <a:gd name="T36" fmla="*/ 0 w 408"/>
                <a:gd name="T37" fmla="*/ 0 h 357"/>
                <a:gd name="T38" fmla="*/ 0 w 408"/>
                <a:gd name="T39" fmla="*/ 0 h 357"/>
                <a:gd name="T40" fmla="*/ 0 w 408"/>
                <a:gd name="T41" fmla="*/ 0 h 357"/>
                <a:gd name="T42" fmla="*/ 0 w 408"/>
                <a:gd name="T43" fmla="*/ 0 h 357"/>
                <a:gd name="T44" fmla="*/ 0 w 408"/>
                <a:gd name="T45" fmla="*/ 0 h 357"/>
                <a:gd name="T46" fmla="*/ 0 w 408"/>
                <a:gd name="T47" fmla="*/ 0 h 357"/>
                <a:gd name="T48" fmla="*/ 0 w 408"/>
                <a:gd name="T49" fmla="*/ 0 h 357"/>
                <a:gd name="T50" fmla="*/ 0 w 408"/>
                <a:gd name="T51" fmla="*/ 0 h 357"/>
                <a:gd name="T52" fmla="*/ 0 w 408"/>
                <a:gd name="T53" fmla="*/ 0 h 357"/>
                <a:gd name="T54" fmla="*/ 0 w 408"/>
                <a:gd name="T55" fmla="*/ 0 h 357"/>
                <a:gd name="T56" fmla="*/ 0 w 408"/>
                <a:gd name="T57" fmla="*/ 0 h 357"/>
                <a:gd name="T58" fmla="*/ 0 w 408"/>
                <a:gd name="T59" fmla="*/ 0 h 357"/>
                <a:gd name="T60" fmla="*/ 0 w 408"/>
                <a:gd name="T61" fmla="*/ 0 h 357"/>
                <a:gd name="T62" fmla="*/ 0 w 408"/>
                <a:gd name="T63" fmla="*/ 0 h 357"/>
                <a:gd name="T64" fmla="*/ 0 w 408"/>
                <a:gd name="T65" fmla="*/ 0 h 357"/>
                <a:gd name="T66" fmla="*/ 0 w 408"/>
                <a:gd name="T67" fmla="*/ 0 h 3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357"/>
                <a:gd name="T104" fmla="*/ 408 w 408"/>
                <a:gd name="T105" fmla="*/ 357 h 3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357">
                  <a:moveTo>
                    <a:pt x="243" y="5"/>
                  </a:moveTo>
                  <a:lnTo>
                    <a:pt x="263" y="12"/>
                  </a:lnTo>
                  <a:lnTo>
                    <a:pt x="283" y="19"/>
                  </a:lnTo>
                  <a:lnTo>
                    <a:pt x="300" y="27"/>
                  </a:lnTo>
                  <a:lnTo>
                    <a:pt x="318" y="37"/>
                  </a:lnTo>
                  <a:lnTo>
                    <a:pt x="334" y="49"/>
                  </a:lnTo>
                  <a:lnTo>
                    <a:pt x="349" y="61"/>
                  </a:lnTo>
                  <a:lnTo>
                    <a:pt x="362" y="74"/>
                  </a:lnTo>
                  <a:lnTo>
                    <a:pt x="373" y="89"/>
                  </a:lnTo>
                  <a:lnTo>
                    <a:pt x="384" y="104"/>
                  </a:lnTo>
                  <a:lnTo>
                    <a:pt x="392" y="120"/>
                  </a:lnTo>
                  <a:lnTo>
                    <a:pt x="399" y="136"/>
                  </a:lnTo>
                  <a:lnTo>
                    <a:pt x="404" y="153"/>
                  </a:lnTo>
                  <a:lnTo>
                    <a:pt x="407" y="170"/>
                  </a:lnTo>
                  <a:lnTo>
                    <a:pt x="408" y="188"/>
                  </a:lnTo>
                  <a:lnTo>
                    <a:pt x="407" y="206"/>
                  </a:lnTo>
                  <a:lnTo>
                    <a:pt x="404" y="224"/>
                  </a:lnTo>
                  <a:lnTo>
                    <a:pt x="399" y="241"/>
                  </a:lnTo>
                  <a:lnTo>
                    <a:pt x="393" y="258"/>
                  </a:lnTo>
                  <a:lnTo>
                    <a:pt x="384" y="273"/>
                  </a:lnTo>
                  <a:lnTo>
                    <a:pt x="373" y="288"/>
                  </a:lnTo>
                  <a:lnTo>
                    <a:pt x="362" y="301"/>
                  </a:lnTo>
                  <a:lnTo>
                    <a:pt x="349" y="312"/>
                  </a:lnTo>
                  <a:lnTo>
                    <a:pt x="334" y="323"/>
                  </a:lnTo>
                  <a:lnTo>
                    <a:pt x="319" y="333"/>
                  </a:lnTo>
                  <a:lnTo>
                    <a:pt x="301" y="340"/>
                  </a:lnTo>
                  <a:lnTo>
                    <a:pt x="284" y="346"/>
                  </a:lnTo>
                  <a:lnTo>
                    <a:pt x="265" y="352"/>
                  </a:lnTo>
                  <a:lnTo>
                    <a:pt x="247" y="355"/>
                  </a:lnTo>
                  <a:lnTo>
                    <a:pt x="226" y="357"/>
                  </a:lnTo>
                  <a:lnTo>
                    <a:pt x="207" y="357"/>
                  </a:lnTo>
                  <a:lnTo>
                    <a:pt x="186" y="355"/>
                  </a:lnTo>
                  <a:lnTo>
                    <a:pt x="166" y="352"/>
                  </a:lnTo>
                  <a:lnTo>
                    <a:pt x="145" y="345"/>
                  </a:lnTo>
                  <a:lnTo>
                    <a:pt x="126" y="338"/>
                  </a:lnTo>
                  <a:lnTo>
                    <a:pt x="107" y="330"/>
                  </a:lnTo>
                  <a:lnTo>
                    <a:pt x="91" y="320"/>
                  </a:lnTo>
                  <a:lnTo>
                    <a:pt x="74" y="309"/>
                  </a:lnTo>
                  <a:lnTo>
                    <a:pt x="60" y="296"/>
                  </a:lnTo>
                  <a:lnTo>
                    <a:pt x="46" y="283"/>
                  </a:lnTo>
                  <a:lnTo>
                    <a:pt x="35" y="268"/>
                  </a:lnTo>
                  <a:lnTo>
                    <a:pt x="25" y="254"/>
                  </a:lnTo>
                  <a:lnTo>
                    <a:pt x="17" y="237"/>
                  </a:lnTo>
                  <a:lnTo>
                    <a:pt x="9" y="221"/>
                  </a:lnTo>
                  <a:lnTo>
                    <a:pt x="4" y="204"/>
                  </a:lnTo>
                  <a:lnTo>
                    <a:pt x="1" y="187"/>
                  </a:lnTo>
                  <a:lnTo>
                    <a:pt x="0" y="169"/>
                  </a:lnTo>
                  <a:lnTo>
                    <a:pt x="0" y="160"/>
                  </a:lnTo>
                  <a:lnTo>
                    <a:pt x="1" y="151"/>
                  </a:lnTo>
                  <a:lnTo>
                    <a:pt x="2" y="142"/>
                  </a:lnTo>
                  <a:lnTo>
                    <a:pt x="4" y="133"/>
                  </a:lnTo>
                  <a:lnTo>
                    <a:pt x="6" y="125"/>
                  </a:lnTo>
                  <a:lnTo>
                    <a:pt x="9" y="116"/>
                  </a:lnTo>
                  <a:lnTo>
                    <a:pt x="13" y="107"/>
                  </a:lnTo>
                  <a:lnTo>
                    <a:pt x="16" y="99"/>
                  </a:lnTo>
                  <a:lnTo>
                    <a:pt x="25" y="84"/>
                  </a:lnTo>
                  <a:lnTo>
                    <a:pt x="35" y="69"/>
                  </a:lnTo>
                  <a:lnTo>
                    <a:pt x="46" y="57"/>
                  </a:lnTo>
                  <a:lnTo>
                    <a:pt x="60" y="45"/>
                  </a:lnTo>
                  <a:lnTo>
                    <a:pt x="74" y="34"/>
                  </a:lnTo>
                  <a:lnTo>
                    <a:pt x="91" y="25"/>
                  </a:lnTo>
                  <a:lnTo>
                    <a:pt x="107" y="17"/>
                  </a:lnTo>
                  <a:lnTo>
                    <a:pt x="125" y="11"/>
                  </a:lnTo>
                  <a:lnTo>
                    <a:pt x="143" y="5"/>
                  </a:lnTo>
                  <a:lnTo>
                    <a:pt x="163" y="2"/>
                  </a:lnTo>
                  <a:lnTo>
                    <a:pt x="182" y="0"/>
                  </a:lnTo>
                  <a:lnTo>
                    <a:pt x="202" y="0"/>
                  </a:lnTo>
                  <a:lnTo>
                    <a:pt x="222" y="2"/>
                  </a:lnTo>
                  <a:lnTo>
                    <a:pt x="243" y="5"/>
                  </a:lnTo>
                </a:path>
              </a:pathLst>
            </a:custGeom>
            <a:noFill/>
            <a:ln w="11113">
              <a:solidFill>
                <a:srgbClr val="1F1A17"/>
              </a:solidFill>
              <a:prstDash val="solid"/>
              <a:round/>
              <a:headEnd/>
              <a:tailEnd/>
            </a:ln>
          </p:spPr>
          <p:txBody>
            <a:bodyPr/>
            <a:lstStyle/>
            <a:p>
              <a:endParaRPr lang="en-US"/>
            </a:p>
          </p:txBody>
        </p:sp>
        <p:sp>
          <p:nvSpPr>
            <p:cNvPr id="61859" name="Freeform 140"/>
            <p:cNvSpPr>
              <a:spLocks/>
            </p:cNvSpPr>
            <p:nvPr/>
          </p:nvSpPr>
          <p:spPr bwMode="auto">
            <a:xfrm>
              <a:off x="3893" y="1750"/>
              <a:ext cx="35" cy="23"/>
            </a:xfrm>
            <a:custGeom>
              <a:avLst/>
              <a:gdLst>
                <a:gd name="T0" fmla="*/ 0 w 348"/>
                <a:gd name="T1" fmla="*/ 0 h 224"/>
                <a:gd name="T2" fmla="*/ 0 w 348"/>
                <a:gd name="T3" fmla="*/ 0 h 224"/>
                <a:gd name="T4" fmla="*/ 0 w 348"/>
                <a:gd name="T5" fmla="*/ 0 h 224"/>
                <a:gd name="T6" fmla="*/ 0 w 348"/>
                <a:gd name="T7" fmla="*/ 0 h 224"/>
                <a:gd name="T8" fmla="*/ 0 w 348"/>
                <a:gd name="T9" fmla="*/ 0 h 224"/>
                <a:gd name="T10" fmla="*/ 0 w 348"/>
                <a:gd name="T11" fmla="*/ 0 h 224"/>
                <a:gd name="T12" fmla="*/ 0 w 348"/>
                <a:gd name="T13" fmla="*/ 0 h 224"/>
                <a:gd name="T14" fmla="*/ 0 w 348"/>
                <a:gd name="T15" fmla="*/ 0 h 224"/>
                <a:gd name="T16" fmla="*/ 0 w 348"/>
                <a:gd name="T17" fmla="*/ 0 h 224"/>
                <a:gd name="T18" fmla="*/ 0 w 348"/>
                <a:gd name="T19" fmla="*/ 0 h 224"/>
                <a:gd name="T20" fmla="*/ 0 w 348"/>
                <a:gd name="T21" fmla="*/ 0 h 224"/>
                <a:gd name="T22" fmla="*/ 0 w 348"/>
                <a:gd name="T23" fmla="*/ 0 h 224"/>
                <a:gd name="T24" fmla="*/ 0 w 348"/>
                <a:gd name="T25" fmla="*/ 0 h 224"/>
                <a:gd name="T26" fmla="*/ 0 w 348"/>
                <a:gd name="T27" fmla="*/ 0 h 224"/>
                <a:gd name="T28" fmla="*/ 0 w 348"/>
                <a:gd name="T29" fmla="*/ 0 h 224"/>
                <a:gd name="T30" fmla="*/ 0 w 348"/>
                <a:gd name="T31" fmla="*/ 0 h 224"/>
                <a:gd name="T32" fmla="*/ 0 w 348"/>
                <a:gd name="T33" fmla="*/ 0 h 224"/>
                <a:gd name="T34" fmla="*/ 0 w 348"/>
                <a:gd name="T35" fmla="*/ 0 h 224"/>
                <a:gd name="T36" fmla="*/ 0 w 348"/>
                <a:gd name="T37" fmla="*/ 0 h 224"/>
                <a:gd name="T38" fmla="*/ 0 w 348"/>
                <a:gd name="T39" fmla="*/ 0 h 224"/>
                <a:gd name="T40" fmla="*/ 0 w 348"/>
                <a:gd name="T41" fmla="*/ 0 h 224"/>
                <a:gd name="T42" fmla="*/ 0 w 348"/>
                <a:gd name="T43" fmla="*/ 0 h 224"/>
                <a:gd name="T44" fmla="*/ 0 w 348"/>
                <a:gd name="T45" fmla="*/ 0 h 224"/>
                <a:gd name="T46" fmla="*/ 0 w 348"/>
                <a:gd name="T47" fmla="*/ 0 h 224"/>
                <a:gd name="T48" fmla="*/ 0 w 348"/>
                <a:gd name="T49" fmla="*/ 0 h 224"/>
                <a:gd name="T50" fmla="*/ 0 w 348"/>
                <a:gd name="T51" fmla="*/ 0 h 224"/>
                <a:gd name="T52" fmla="*/ 0 w 348"/>
                <a:gd name="T53" fmla="*/ 0 h 224"/>
                <a:gd name="T54" fmla="*/ 0 w 348"/>
                <a:gd name="T55" fmla="*/ 0 h 224"/>
                <a:gd name="T56" fmla="*/ 0 w 348"/>
                <a:gd name="T57" fmla="*/ 0 h 224"/>
                <a:gd name="T58" fmla="*/ 0 w 348"/>
                <a:gd name="T59" fmla="*/ 0 h 224"/>
                <a:gd name="T60" fmla="*/ 0 w 348"/>
                <a:gd name="T61" fmla="*/ 0 h 224"/>
                <a:gd name="T62" fmla="*/ 0 w 348"/>
                <a:gd name="T63" fmla="*/ 0 h 224"/>
                <a:gd name="T64" fmla="*/ 0 w 348"/>
                <a:gd name="T65" fmla="*/ 0 h 224"/>
                <a:gd name="T66" fmla="*/ 0 w 348"/>
                <a:gd name="T67" fmla="*/ 0 h 224"/>
                <a:gd name="T68" fmla="*/ 0 w 348"/>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8"/>
                <a:gd name="T106" fmla="*/ 0 h 224"/>
                <a:gd name="T107" fmla="*/ 348 w 348"/>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8" h="224">
                  <a:moveTo>
                    <a:pt x="348" y="179"/>
                  </a:moveTo>
                  <a:lnTo>
                    <a:pt x="339" y="186"/>
                  </a:lnTo>
                  <a:lnTo>
                    <a:pt x="330" y="193"/>
                  </a:lnTo>
                  <a:lnTo>
                    <a:pt x="319" y="199"/>
                  </a:lnTo>
                  <a:lnTo>
                    <a:pt x="309" y="204"/>
                  </a:lnTo>
                  <a:lnTo>
                    <a:pt x="299" y="208"/>
                  </a:lnTo>
                  <a:lnTo>
                    <a:pt x="288" y="212"/>
                  </a:lnTo>
                  <a:lnTo>
                    <a:pt x="276" y="216"/>
                  </a:lnTo>
                  <a:lnTo>
                    <a:pt x="265" y="218"/>
                  </a:lnTo>
                  <a:lnTo>
                    <a:pt x="253" y="222"/>
                  </a:lnTo>
                  <a:lnTo>
                    <a:pt x="241" y="223"/>
                  </a:lnTo>
                  <a:lnTo>
                    <a:pt x="229" y="224"/>
                  </a:lnTo>
                  <a:lnTo>
                    <a:pt x="216" y="224"/>
                  </a:lnTo>
                  <a:lnTo>
                    <a:pt x="203" y="224"/>
                  </a:lnTo>
                  <a:lnTo>
                    <a:pt x="191" y="223"/>
                  </a:lnTo>
                  <a:lnTo>
                    <a:pt x="178" y="220"/>
                  </a:lnTo>
                  <a:lnTo>
                    <a:pt x="164" y="218"/>
                  </a:lnTo>
                  <a:lnTo>
                    <a:pt x="145" y="212"/>
                  </a:lnTo>
                  <a:lnTo>
                    <a:pt x="125" y="205"/>
                  </a:lnTo>
                  <a:lnTo>
                    <a:pt x="107" y="197"/>
                  </a:lnTo>
                  <a:lnTo>
                    <a:pt x="90" y="186"/>
                  </a:lnTo>
                  <a:lnTo>
                    <a:pt x="74" y="176"/>
                  </a:lnTo>
                  <a:lnTo>
                    <a:pt x="59" y="164"/>
                  </a:lnTo>
                  <a:lnTo>
                    <a:pt x="46" y="150"/>
                  </a:lnTo>
                  <a:lnTo>
                    <a:pt x="35" y="136"/>
                  </a:lnTo>
                  <a:lnTo>
                    <a:pt x="24" y="121"/>
                  </a:lnTo>
                  <a:lnTo>
                    <a:pt x="16" y="105"/>
                  </a:lnTo>
                  <a:lnTo>
                    <a:pt x="9" y="89"/>
                  </a:lnTo>
                  <a:lnTo>
                    <a:pt x="4" y="71"/>
                  </a:lnTo>
                  <a:lnTo>
                    <a:pt x="1" y="54"/>
                  </a:lnTo>
                  <a:lnTo>
                    <a:pt x="0" y="36"/>
                  </a:lnTo>
                  <a:lnTo>
                    <a:pt x="0" y="28"/>
                  </a:lnTo>
                  <a:lnTo>
                    <a:pt x="1" y="19"/>
                  </a:lnTo>
                  <a:lnTo>
                    <a:pt x="2" y="9"/>
                  </a:lnTo>
                  <a:lnTo>
                    <a:pt x="4" y="0"/>
                  </a:lnTo>
                </a:path>
              </a:pathLst>
            </a:custGeom>
            <a:noFill/>
            <a:ln w="11113">
              <a:solidFill>
                <a:srgbClr val="1F1A17"/>
              </a:solidFill>
              <a:prstDash val="solid"/>
              <a:round/>
              <a:headEnd/>
              <a:tailEnd/>
            </a:ln>
          </p:spPr>
          <p:txBody>
            <a:bodyPr/>
            <a:lstStyle/>
            <a:p>
              <a:endParaRPr lang="en-US"/>
            </a:p>
          </p:txBody>
        </p:sp>
        <p:sp>
          <p:nvSpPr>
            <p:cNvPr id="61860" name="Freeform 141"/>
            <p:cNvSpPr>
              <a:spLocks/>
            </p:cNvSpPr>
            <p:nvPr/>
          </p:nvSpPr>
          <p:spPr bwMode="auto">
            <a:xfrm>
              <a:off x="3697" y="1776"/>
              <a:ext cx="35" cy="11"/>
            </a:xfrm>
            <a:custGeom>
              <a:avLst/>
              <a:gdLst>
                <a:gd name="T0" fmla="*/ 0 w 345"/>
                <a:gd name="T1" fmla="*/ 0 h 117"/>
                <a:gd name="T2" fmla="*/ 0 w 345"/>
                <a:gd name="T3" fmla="*/ 0 h 117"/>
                <a:gd name="T4" fmla="*/ 0 w 345"/>
                <a:gd name="T5" fmla="*/ 0 h 117"/>
                <a:gd name="T6" fmla="*/ 0 w 345"/>
                <a:gd name="T7" fmla="*/ 0 h 117"/>
                <a:gd name="T8" fmla="*/ 0 w 345"/>
                <a:gd name="T9" fmla="*/ 0 h 117"/>
                <a:gd name="T10" fmla="*/ 0 w 345"/>
                <a:gd name="T11" fmla="*/ 0 h 117"/>
                <a:gd name="T12" fmla="*/ 0 w 345"/>
                <a:gd name="T13" fmla="*/ 0 h 117"/>
                <a:gd name="T14" fmla="*/ 0 w 345"/>
                <a:gd name="T15" fmla="*/ 0 h 117"/>
                <a:gd name="T16" fmla="*/ 0 w 345"/>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5"/>
                <a:gd name="T28" fmla="*/ 0 h 117"/>
                <a:gd name="T29" fmla="*/ 345 w 345"/>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5" h="117">
                  <a:moveTo>
                    <a:pt x="0" y="117"/>
                  </a:moveTo>
                  <a:lnTo>
                    <a:pt x="43" y="101"/>
                  </a:lnTo>
                  <a:lnTo>
                    <a:pt x="86" y="87"/>
                  </a:lnTo>
                  <a:lnTo>
                    <a:pt x="129" y="73"/>
                  </a:lnTo>
                  <a:lnTo>
                    <a:pt x="172" y="58"/>
                  </a:lnTo>
                  <a:lnTo>
                    <a:pt x="215" y="44"/>
                  </a:lnTo>
                  <a:lnTo>
                    <a:pt x="258" y="29"/>
                  </a:lnTo>
                  <a:lnTo>
                    <a:pt x="302" y="15"/>
                  </a:lnTo>
                  <a:lnTo>
                    <a:pt x="345" y="0"/>
                  </a:lnTo>
                </a:path>
              </a:pathLst>
            </a:custGeom>
            <a:noFill/>
            <a:ln w="11113">
              <a:solidFill>
                <a:srgbClr val="1F1A17"/>
              </a:solidFill>
              <a:prstDash val="solid"/>
              <a:round/>
              <a:headEnd/>
              <a:tailEnd/>
            </a:ln>
          </p:spPr>
          <p:txBody>
            <a:bodyPr/>
            <a:lstStyle/>
            <a:p>
              <a:endParaRPr lang="en-US"/>
            </a:p>
          </p:txBody>
        </p:sp>
        <p:sp>
          <p:nvSpPr>
            <p:cNvPr id="61861" name="Freeform 142"/>
            <p:cNvSpPr>
              <a:spLocks/>
            </p:cNvSpPr>
            <p:nvPr/>
          </p:nvSpPr>
          <p:spPr bwMode="auto">
            <a:xfrm>
              <a:off x="3762" y="1752"/>
              <a:ext cx="42" cy="13"/>
            </a:xfrm>
            <a:custGeom>
              <a:avLst/>
              <a:gdLst>
                <a:gd name="T0" fmla="*/ 0 w 411"/>
                <a:gd name="T1" fmla="*/ 0 h 133"/>
                <a:gd name="T2" fmla="*/ 0 w 411"/>
                <a:gd name="T3" fmla="*/ 0 h 133"/>
                <a:gd name="T4" fmla="*/ 0 w 411"/>
                <a:gd name="T5" fmla="*/ 0 h 133"/>
                <a:gd name="T6" fmla="*/ 0 w 411"/>
                <a:gd name="T7" fmla="*/ 0 h 133"/>
                <a:gd name="T8" fmla="*/ 0 w 411"/>
                <a:gd name="T9" fmla="*/ 0 h 133"/>
                <a:gd name="T10" fmla="*/ 0 w 411"/>
                <a:gd name="T11" fmla="*/ 0 h 133"/>
                <a:gd name="T12" fmla="*/ 0 w 411"/>
                <a:gd name="T13" fmla="*/ 0 h 133"/>
                <a:gd name="T14" fmla="*/ 0 w 411"/>
                <a:gd name="T15" fmla="*/ 0 h 133"/>
                <a:gd name="T16" fmla="*/ 0 w 411"/>
                <a:gd name="T17" fmla="*/ 0 h 133"/>
                <a:gd name="T18" fmla="*/ 0 w 411"/>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1"/>
                <a:gd name="T31" fmla="*/ 0 h 133"/>
                <a:gd name="T32" fmla="*/ 411 w 411"/>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1" h="133">
                  <a:moveTo>
                    <a:pt x="0" y="133"/>
                  </a:moveTo>
                  <a:lnTo>
                    <a:pt x="52" y="116"/>
                  </a:lnTo>
                  <a:lnTo>
                    <a:pt x="103" y="99"/>
                  </a:lnTo>
                  <a:lnTo>
                    <a:pt x="154" y="83"/>
                  </a:lnTo>
                  <a:lnTo>
                    <a:pt x="206" y="67"/>
                  </a:lnTo>
                  <a:lnTo>
                    <a:pt x="257" y="49"/>
                  </a:lnTo>
                  <a:lnTo>
                    <a:pt x="309" y="33"/>
                  </a:lnTo>
                  <a:lnTo>
                    <a:pt x="360" y="16"/>
                  </a:lnTo>
                  <a:lnTo>
                    <a:pt x="411" y="0"/>
                  </a:lnTo>
                  <a:lnTo>
                    <a:pt x="0" y="133"/>
                  </a:lnTo>
                  <a:close/>
                </a:path>
              </a:pathLst>
            </a:custGeom>
            <a:noFill/>
            <a:ln w="11113">
              <a:solidFill>
                <a:srgbClr val="1F1A17"/>
              </a:solidFill>
              <a:prstDash val="solid"/>
              <a:round/>
              <a:headEnd/>
              <a:tailEnd/>
            </a:ln>
          </p:spPr>
          <p:txBody>
            <a:bodyPr/>
            <a:lstStyle/>
            <a:p>
              <a:endParaRPr lang="en-US"/>
            </a:p>
          </p:txBody>
        </p:sp>
        <p:sp>
          <p:nvSpPr>
            <p:cNvPr id="61862" name="Freeform 143"/>
            <p:cNvSpPr>
              <a:spLocks/>
            </p:cNvSpPr>
            <p:nvPr/>
          </p:nvSpPr>
          <p:spPr bwMode="auto">
            <a:xfrm>
              <a:off x="3735" y="1724"/>
              <a:ext cx="17" cy="39"/>
            </a:xfrm>
            <a:custGeom>
              <a:avLst/>
              <a:gdLst>
                <a:gd name="T0" fmla="*/ 0 w 164"/>
                <a:gd name="T1" fmla="*/ 0 h 389"/>
                <a:gd name="T2" fmla="*/ 0 w 164"/>
                <a:gd name="T3" fmla="*/ 0 h 389"/>
                <a:gd name="T4" fmla="*/ 0 w 164"/>
                <a:gd name="T5" fmla="*/ 0 h 389"/>
                <a:gd name="T6" fmla="*/ 0 w 164"/>
                <a:gd name="T7" fmla="*/ 0 h 389"/>
                <a:gd name="T8" fmla="*/ 0 w 164"/>
                <a:gd name="T9" fmla="*/ 0 h 389"/>
                <a:gd name="T10" fmla="*/ 0 w 164"/>
                <a:gd name="T11" fmla="*/ 0 h 389"/>
                <a:gd name="T12" fmla="*/ 0 w 164"/>
                <a:gd name="T13" fmla="*/ 0 h 389"/>
                <a:gd name="T14" fmla="*/ 0 w 164"/>
                <a:gd name="T15" fmla="*/ 0 h 389"/>
                <a:gd name="T16" fmla="*/ 0 w 164"/>
                <a:gd name="T17" fmla="*/ 0 h 389"/>
                <a:gd name="T18" fmla="*/ 0 w 164"/>
                <a:gd name="T19" fmla="*/ 0 h 389"/>
                <a:gd name="T20" fmla="*/ 0 w 164"/>
                <a:gd name="T21" fmla="*/ 0 h 389"/>
                <a:gd name="T22" fmla="*/ 0 w 164"/>
                <a:gd name="T23" fmla="*/ 0 h 389"/>
                <a:gd name="T24" fmla="*/ 0 w 164"/>
                <a:gd name="T25" fmla="*/ 0 h 389"/>
                <a:gd name="T26" fmla="*/ 0 w 164"/>
                <a:gd name="T27" fmla="*/ 0 h 389"/>
                <a:gd name="T28" fmla="*/ 0 w 164"/>
                <a:gd name="T29" fmla="*/ 0 h 389"/>
                <a:gd name="T30" fmla="*/ 0 w 164"/>
                <a:gd name="T31" fmla="*/ 0 h 389"/>
                <a:gd name="T32" fmla="*/ 0 w 164"/>
                <a:gd name="T33" fmla="*/ 0 h 389"/>
                <a:gd name="T34" fmla="*/ 0 w 164"/>
                <a:gd name="T35" fmla="*/ 0 h 389"/>
                <a:gd name="T36" fmla="*/ 0 w 164"/>
                <a:gd name="T37" fmla="*/ 0 h 389"/>
                <a:gd name="T38" fmla="*/ 0 w 164"/>
                <a:gd name="T39" fmla="*/ 0 h 389"/>
                <a:gd name="T40" fmla="*/ 0 w 164"/>
                <a:gd name="T41" fmla="*/ 0 h 389"/>
                <a:gd name="T42" fmla="*/ 0 w 164"/>
                <a:gd name="T43" fmla="*/ 0 h 389"/>
                <a:gd name="T44" fmla="*/ 0 w 164"/>
                <a:gd name="T45" fmla="*/ 0 h 389"/>
                <a:gd name="T46" fmla="*/ 0 w 164"/>
                <a:gd name="T47" fmla="*/ 0 h 389"/>
                <a:gd name="T48" fmla="*/ 0 w 164"/>
                <a:gd name="T49" fmla="*/ 0 h 389"/>
                <a:gd name="T50" fmla="*/ 0 w 164"/>
                <a:gd name="T51" fmla="*/ 0 h 389"/>
                <a:gd name="T52" fmla="*/ 0 w 164"/>
                <a:gd name="T53" fmla="*/ 0 h 389"/>
                <a:gd name="T54" fmla="*/ 0 w 164"/>
                <a:gd name="T55" fmla="*/ 0 h 389"/>
                <a:gd name="T56" fmla="*/ 0 w 164"/>
                <a:gd name="T57" fmla="*/ 0 h 389"/>
                <a:gd name="T58" fmla="*/ 0 w 164"/>
                <a:gd name="T59" fmla="*/ 0 h 389"/>
                <a:gd name="T60" fmla="*/ 0 w 164"/>
                <a:gd name="T61" fmla="*/ 0 h 389"/>
                <a:gd name="T62" fmla="*/ 0 w 164"/>
                <a:gd name="T63" fmla="*/ 0 h 389"/>
                <a:gd name="T64" fmla="*/ 0 w 164"/>
                <a:gd name="T65" fmla="*/ 0 h 389"/>
                <a:gd name="T66" fmla="*/ 0 w 164"/>
                <a:gd name="T67" fmla="*/ 0 h 389"/>
                <a:gd name="T68" fmla="*/ 0 w 164"/>
                <a:gd name="T69" fmla="*/ 0 h 389"/>
                <a:gd name="T70" fmla="*/ 0 w 164"/>
                <a:gd name="T71" fmla="*/ 0 h 389"/>
                <a:gd name="T72" fmla="*/ 0 w 164"/>
                <a:gd name="T73" fmla="*/ 0 h 389"/>
                <a:gd name="T74" fmla="*/ 0 w 164"/>
                <a:gd name="T75" fmla="*/ 0 h 389"/>
                <a:gd name="T76" fmla="*/ 0 w 164"/>
                <a:gd name="T77" fmla="*/ 0 h 389"/>
                <a:gd name="T78" fmla="*/ 0 w 164"/>
                <a:gd name="T79" fmla="*/ 0 h 389"/>
                <a:gd name="T80" fmla="*/ 0 w 164"/>
                <a:gd name="T81" fmla="*/ 0 h 389"/>
                <a:gd name="T82" fmla="*/ 0 w 164"/>
                <a:gd name="T83" fmla="*/ 0 h 389"/>
                <a:gd name="T84" fmla="*/ 0 w 164"/>
                <a:gd name="T85" fmla="*/ 0 h 389"/>
                <a:gd name="T86" fmla="*/ 0 w 164"/>
                <a:gd name="T87" fmla="*/ 0 h 389"/>
                <a:gd name="T88" fmla="*/ 0 w 164"/>
                <a:gd name="T89" fmla="*/ 0 h 389"/>
                <a:gd name="T90" fmla="*/ 0 w 164"/>
                <a:gd name="T91" fmla="*/ 0 h 389"/>
                <a:gd name="T92" fmla="*/ 0 w 164"/>
                <a:gd name="T93" fmla="*/ 0 h 389"/>
                <a:gd name="T94" fmla="*/ 0 w 164"/>
                <a:gd name="T95" fmla="*/ 0 h 389"/>
                <a:gd name="T96" fmla="*/ 0 w 164"/>
                <a:gd name="T97" fmla="*/ 0 h 389"/>
                <a:gd name="T98" fmla="*/ 0 w 164"/>
                <a:gd name="T99" fmla="*/ 0 h 389"/>
                <a:gd name="T100" fmla="*/ 0 w 164"/>
                <a:gd name="T101" fmla="*/ 0 h 389"/>
                <a:gd name="T102" fmla="*/ 0 w 164"/>
                <a:gd name="T103" fmla="*/ 0 h 389"/>
                <a:gd name="T104" fmla="*/ 0 w 164"/>
                <a:gd name="T105" fmla="*/ 0 h 3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389"/>
                <a:gd name="T161" fmla="*/ 164 w 164"/>
                <a:gd name="T162" fmla="*/ 389 h 3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389">
                  <a:moveTo>
                    <a:pt x="30" y="169"/>
                  </a:moveTo>
                  <a:lnTo>
                    <a:pt x="38" y="142"/>
                  </a:lnTo>
                  <a:lnTo>
                    <a:pt x="45" y="117"/>
                  </a:lnTo>
                  <a:lnTo>
                    <a:pt x="52" y="94"/>
                  </a:lnTo>
                  <a:lnTo>
                    <a:pt x="59" y="75"/>
                  </a:lnTo>
                  <a:lnTo>
                    <a:pt x="66" y="57"/>
                  </a:lnTo>
                  <a:lnTo>
                    <a:pt x="74" y="43"/>
                  </a:lnTo>
                  <a:lnTo>
                    <a:pt x="81" y="30"/>
                  </a:lnTo>
                  <a:lnTo>
                    <a:pt x="87" y="20"/>
                  </a:lnTo>
                  <a:lnTo>
                    <a:pt x="94" y="12"/>
                  </a:lnTo>
                  <a:lnTo>
                    <a:pt x="100" y="7"/>
                  </a:lnTo>
                  <a:lnTo>
                    <a:pt x="107" y="2"/>
                  </a:lnTo>
                  <a:lnTo>
                    <a:pt x="113" y="0"/>
                  </a:lnTo>
                  <a:lnTo>
                    <a:pt x="119" y="0"/>
                  </a:lnTo>
                  <a:lnTo>
                    <a:pt x="124" y="2"/>
                  </a:lnTo>
                  <a:lnTo>
                    <a:pt x="129" y="7"/>
                  </a:lnTo>
                  <a:lnTo>
                    <a:pt x="134" y="12"/>
                  </a:lnTo>
                  <a:lnTo>
                    <a:pt x="139" y="18"/>
                  </a:lnTo>
                  <a:lnTo>
                    <a:pt x="144" y="27"/>
                  </a:lnTo>
                  <a:lnTo>
                    <a:pt x="148" y="36"/>
                  </a:lnTo>
                  <a:lnTo>
                    <a:pt x="152" y="48"/>
                  </a:lnTo>
                  <a:lnTo>
                    <a:pt x="155" y="60"/>
                  </a:lnTo>
                  <a:lnTo>
                    <a:pt x="157" y="74"/>
                  </a:lnTo>
                  <a:lnTo>
                    <a:pt x="160" y="89"/>
                  </a:lnTo>
                  <a:lnTo>
                    <a:pt x="161" y="104"/>
                  </a:lnTo>
                  <a:lnTo>
                    <a:pt x="163" y="121"/>
                  </a:lnTo>
                  <a:lnTo>
                    <a:pt x="163" y="138"/>
                  </a:lnTo>
                  <a:lnTo>
                    <a:pt x="164" y="157"/>
                  </a:lnTo>
                  <a:lnTo>
                    <a:pt x="163" y="177"/>
                  </a:lnTo>
                  <a:lnTo>
                    <a:pt x="163" y="196"/>
                  </a:lnTo>
                  <a:lnTo>
                    <a:pt x="161" y="217"/>
                  </a:lnTo>
                  <a:lnTo>
                    <a:pt x="159" y="238"/>
                  </a:lnTo>
                  <a:lnTo>
                    <a:pt x="156" y="260"/>
                  </a:lnTo>
                  <a:lnTo>
                    <a:pt x="153" y="277"/>
                  </a:lnTo>
                  <a:lnTo>
                    <a:pt x="149" y="293"/>
                  </a:lnTo>
                  <a:lnTo>
                    <a:pt x="143" y="308"/>
                  </a:lnTo>
                  <a:lnTo>
                    <a:pt x="136" y="323"/>
                  </a:lnTo>
                  <a:lnTo>
                    <a:pt x="128" y="336"/>
                  </a:lnTo>
                  <a:lnTo>
                    <a:pt x="119" y="348"/>
                  </a:lnTo>
                  <a:lnTo>
                    <a:pt x="110" y="359"/>
                  </a:lnTo>
                  <a:lnTo>
                    <a:pt x="99" y="368"/>
                  </a:lnTo>
                  <a:lnTo>
                    <a:pt x="88" y="376"/>
                  </a:lnTo>
                  <a:lnTo>
                    <a:pt x="77" y="383"/>
                  </a:lnTo>
                  <a:lnTo>
                    <a:pt x="64" y="387"/>
                  </a:lnTo>
                  <a:lnTo>
                    <a:pt x="52" y="389"/>
                  </a:lnTo>
                  <a:lnTo>
                    <a:pt x="45" y="389"/>
                  </a:lnTo>
                  <a:lnTo>
                    <a:pt x="39" y="389"/>
                  </a:lnTo>
                  <a:lnTo>
                    <a:pt x="33" y="388"/>
                  </a:lnTo>
                  <a:lnTo>
                    <a:pt x="25" y="387"/>
                  </a:lnTo>
                  <a:lnTo>
                    <a:pt x="19" y="385"/>
                  </a:lnTo>
                  <a:lnTo>
                    <a:pt x="13" y="383"/>
                  </a:lnTo>
                  <a:lnTo>
                    <a:pt x="6" y="380"/>
                  </a:lnTo>
                  <a:lnTo>
                    <a:pt x="0" y="375"/>
                  </a:lnTo>
                </a:path>
              </a:pathLst>
            </a:custGeom>
            <a:noFill/>
            <a:ln w="11113">
              <a:solidFill>
                <a:srgbClr val="1F1A17"/>
              </a:solidFill>
              <a:prstDash val="solid"/>
              <a:round/>
              <a:headEnd/>
              <a:tailEnd/>
            </a:ln>
          </p:spPr>
          <p:txBody>
            <a:bodyPr/>
            <a:lstStyle/>
            <a:p>
              <a:endParaRPr lang="en-US"/>
            </a:p>
          </p:txBody>
        </p:sp>
        <p:sp>
          <p:nvSpPr>
            <p:cNvPr id="61863" name="Freeform 144"/>
            <p:cNvSpPr>
              <a:spLocks/>
            </p:cNvSpPr>
            <p:nvPr/>
          </p:nvSpPr>
          <p:spPr bwMode="auto">
            <a:xfrm>
              <a:off x="3732" y="1666"/>
              <a:ext cx="25" cy="59"/>
            </a:xfrm>
            <a:custGeom>
              <a:avLst/>
              <a:gdLst>
                <a:gd name="T0" fmla="*/ 0 w 254"/>
                <a:gd name="T1" fmla="*/ 0 h 583"/>
                <a:gd name="T2" fmla="*/ 0 w 254"/>
                <a:gd name="T3" fmla="*/ 0 h 583"/>
                <a:gd name="T4" fmla="*/ 0 w 254"/>
                <a:gd name="T5" fmla="*/ 0 h 583"/>
                <a:gd name="T6" fmla="*/ 0 w 254"/>
                <a:gd name="T7" fmla="*/ 0 h 583"/>
                <a:gd name="T8" fmla="*/ 0 w 254"/>
                <a:gd name="T9" fmla="*/ 0 h 583"/>
                <a:gd name="T10" fmla="*/ 0 w 254"/>
                <a:gd name="T11" fmla="*/ 0 h 583"/>
                <a:gd name="T12" fmla="*/ 0 w 254"/>
                <a:gd name="T13" fmla="*/ 0 h 583"/>
                <a:gd name="T14" fmla="*/ 0 w 254"/>
                <a:gd name="T15" fmla="*/ 0 h 583"/>
                <a:gd name="T16" fmla="*/ 0 w 254"/>
                <a:gd name="T17" fmla="*/ 0 h 583"/>
                <a:gd name="T18" fmla="*/ 0 w 254"/>
                <a:gd name="T19" fmla="*/ 0 h 583"/>
                <a:gd name="T20" fmla="*/ 0 w 254"/>
                <a:gd name="T21" fmla="*/ 0 h 583"/>
                <a:gd name="T22" fmla="*/ 0 w 254"/>
                <a:gd name="T23" fmla="*/ 0 h 583"/>
                <a:gd name="T24" fmla="*/ 0 w 254"/>
                <a:gd name="T25" fmla="*/ 0 h 583"/>
                <a:gd name="T26" fmla="*/ 0 w 254"/>
                <a:gd name="T27" fmla="*/ 0 h 583"/>
                <a:gd name="T28" fmla="*/ 0 w 254"/>
                <a:gd name="T29" fmla="*/ 0 h 583"/>
                <a:gd name="T30" fmla="*/ 0 w 254"/>
                <a:gd name="T31" fmla="*/ 0 h 583"/>
                <a:gd name="T32" fmla="*/ 0 w 254"/>
                <a:gd name="T33" fmla="*/ 0 h 583"/>
                <a:gd name="T34" fmla="*/ 0 w 254"/>
                <a:gd name="T35" fmla="*/ 0 h 583"/>
                <a:gd name="T36" fmla="*/ 0 w 254"/>
                <a:gd name="T37" fmla="*/ 0 h 583"/>
                <a:gd name="T38" fmla="*/ 0 w 254"/>
                <a:gd name="T39" fmla="*/ 0 h 583"/>
                <a:gd name="T40" fmla="*/ 0 w 254"/>
                <a:gd name="T41" fmla="*/ 0 h 583"/>
                <a:gd name="T42" fmla="*/ 0 w 254"/>
                <a:gd name="T43" fmla="*/ 0 h 583"/>
                <a:gd name="T44" fmla="*/ 0 w 254"/>
                <a:gd name="T45" fmla="*/ 1 h 583"/>
                <a:gd name="T46" fmla="*/ 0 w 254"/>
                <a:gd name="T47" fmla="*/ 1 h 583"/>
                <a:gd name="T48" fmla="*/ 0 w 254"/>
                <a:gd name="T49" fmla="*/ 1 h 583"/>
                <a:gd name="T50" fmla="*/ 0 w 254"/>
                <a:gd name="T51" fmla="*/ 1 h 583"/>
                <a:gd name="T52" fmla="*/ 0 w 254"/>
                <a:gd name="T53" fmla="*/ 1 h 583"/>
                <a:gd name="T54" fmla="*/ 0 w 254"/>
                <a:gd name="T55" fmla="*/ 1 h 583"/>
                <a:gd name="T56" fmla="*/ 0 w 254"/>
                <a:gd name="T57" fmla="*/ 1 h 583"/>
                <a:gd name="T58" fmla="*/ 0 w 254"/>
                <a:gd name="T59" fmla="*/ 1 h 583"/>
                <a:gd name="T60" fmla="*/ 0 w 254"/>
                <a:gd name="T61" fmla="*/ 1 h 583"/>
                <a:gd name="T62" fmla="*/ 0 w 254"/>
                <a:gd name="T63" fmla="*/ 1 h 583"/>
                <a:gd name="T64" fmla="*/ 0 w 254"/>
                <a:gd name="T65" fmla="*/ 1 h 5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4"/>
                <a:gd name="T100" fmla="*/ 0 h 583"/>
                <a:gd name="T101" fmla="*/ 254 w 254"/>
                <a:gd name="T102" fmla="*/ 583 h 5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4" h="583">
                  <a:moveTo>
                    <a:pt x="254" y="0"/>
                  </a:moveTo>
                  <a:lnTo>
                    <a:pt x="230" y="10"/>
                  </a:lnTo>
                  <a:lnTo>
                    <a:pt x="207" y="22"/>
                  </a:lnTo>
                  <a:lnTo>
                    <a:pt x="186" y="35"/>
                  </a:lnTo>
                  <a:lnTo>
                    <a:pt x="164" y="51"/>
                  </a:lnTo>
                  <a:lnTo>
                    <a:pt x="145" y="67"/>
                  </a:lnTo>
                  <a:lnTo>
                    <a:pt x="125" y="86"/>
                  </a:lnTo>
                  <a:lnTo>
                    <a:pt x="108" y="105"/>
                  </a:lnTo>
                  <a:lnTo>
                    <a:pt x="90" y="126"/>
                  </a:lnTo>
                  <a:lnTo>
                    <a:pt x="75" y="148"/>
                  </a:lnTo>
                  <a:lnTo>
                    <a:pt x="60" y="170"/>
                  </a:lnTo>
                  <a:lnTo>
                    <a:pt x="47" y="194"/>
                  </a:lnTo>
                  <a:lnTo>
                    <a:pt x="35" y="218"/>
                  </a:lnTo>
                  <a:lnTo>
                    <a:pt x="24" y="241"/>
                  </a:lnTo>
                  <a:lnTo>
                    <a:pt x="16" y="266"/>
                  </a:lnTo>
                  <a:lnTo>
                    <a:pt x="9" y="291"/>
                  </a:lnTo>
                  <a:lnTo>
                    <a:pt x="5" y="316"/>
                  </a:lnTo>
                  <a:lnTo>
                    <a:pt x="1" y="340"/>
                  </a:lnTo>
                  <a:lnTo>
                    <a:pt x="0" y="364"/>
                  </a:lnTo>
                  <a:lnTo>
                    <a:pt x="0" y="388"/>
                  </a:lnTo>
                  <a:lnTo>
                    <a:pt x="3" y="410"/>
                  </a:lnTo>
                  <a:lnTo>
                    <a:pt x="8" y="433"/>
                  </a:lnTo>
                  <a:lnTo>
                    <a:pt x="15" y="455"/>
                  </a:lnTo>
                  <a:lnTo>
                    <a:pt x="24" y="474"/>
                  </a:lnTo>
                  <a:lnTo>
                    <a:pt x="36" y="494"/>
                  </a:lnTo>
                  <a:lnTo>
                    <a:pt x="50" y="511"/>
                  </a:lnTo>
                  <a:lnTo>
                    <a:pt x="67" y="527"/>
                  </a:lnTo>
                  <a:lnTo>
                    <a:pt x="86" y="541"/>
                  </a:lnTo>
                  <a:lnTo>
                    <a:pt x="109" y="555"/>
                  </a:lnTo>
                  <a:lnTo>
                    <a:pt x="133" y="565"/>
                  </a:lnTo>
                  <a:lnTo>
                    <a:pt x="161" y="573"/>
                  </a:lnTo>
                  <a:lnTo>
                    <a:pt x="191" y="579"/>
                  </a:lnTo>
                  <a:lnTo>
                    <a:pt x="225" y="583"/>
                  </a:lnTo>
                </a:path>
              </a:pathLst>
            </a:custGeom>
            <a:noFill/>
            <a:ln w="11113">
              <a:solidFill>
                <a:srgbClr val="1F1A17"/>
              </a:solidFill>
              <a:prstDash val="solid"/>
              <a:round/>
              <a:headEnd/>
              <a:tailEnd/>
            </a:ln>
          </p:spPr>
          <p:txBody>
            <a:bodyPr/>
            <a:lstStyle/>
            <a:p>
              <a:endParaRPr lang="en-US"/>
            </a:p>
          </p:txBody>
        </p:sp>
        <p:sp>
          <p:nvSpPr>
            <p:cNvPr id="61864" name="Freeform 145"/>
            <p:cNvSpPr>
              <a:spLocks/>
            </p:cNvSpPr>
            <p:nvPr/>
          </p:nvSpPr>
          <p:spPr bwMode="auto">
            <a:xfrm>
              <a:off x="3745" y="1689"/>
              <a:ext cx="10" cy="23"/>
            </a:xfrm>
            <a:custGeom>
              <a:avLst/>
              <a:gdLst>
                <a:gd name="T0" fmla="*/ 0 w 93"/>
                <a:gd name="T1" fmla="*/ 0 h 230"/>
                <a:gd name="T2" fmla="*/ 0 w 93"/>
                <a:gd name="T3" fmla="*/ 0 h 230"/>
                <a:gd name="T4" fmla="*/ 0 w 93"/>
                <a:gd name="T5" fmla="*/ 0 h 230"/>
                <a:gd name="T6" fmla="*/ 0 w 93"/>
                <a:gd name="T7" fmla="*/ 0 h 230"/>
                <a:gd name="T8" fmla="*/ 0 w 93"/>
                <a:gd name="T9" fmla="*/ 0 h 230"/>
                <a:gd name="T10" fmla="*/ 0 w 93"/>
                <a:gd name="T11" fmla="*/ 0 h 230"/>
                <a:gd name="T12" fmla="*/ 0 w 93"/>
                <a:gd name="T13" fmla="*/ 0 h 230"/>
                <a:gd name="T14" fmla="*/ 0 w 93"/>
                <a:gd name="T15" fmla="*/ 0 h 230"/>
                <a:gd name="T16" fmla="*/ 0 w 93"/>
                <a:gd name="T17" fmla="*/ 0 h 230"/>
                <a:gd name="T18" fmla="*/ 0 w 93"/>
                <a:gd name="T19" fmla="*/ 0 h 230"/>
                <a:gd name="T20" fmla="*/ 0 w 93"/>
                <a:gd name="T21" fmla="*/ 0 h 230"/>
                <a:gd name="T22" fmla="*/ 0 w 93"/>
                <a:gd name="T23" fmla="*/ 0 h 230"/>
                <a:gd name="T24" fmla="*/ 0 w 93"/>
                <a:gd name="T25" fmla="*/ 0 h 230"/>
                <a:gd name="T26" fmla="*/ 0 w 93"/>
                <a:gd name="T27" fmla="*/ 0 h 230"/>
                <a:gd name="T28" fmla="*/ 0 w 93"/>
                <a:gd name="T29" fmla="*/ 0 h 230"/>
                <a:gd name="T30" fmla="*/ 0 w 93"/>
                <a:gd name="T31" fmla="*/ 0 h 230"/>
                <a:gd name="T32" fmla="*/ 0 w 93"/>
                <a:gd name="T33" fmla="*/ 0 h 230"/>
                <a:gd name="T34" fmla="*/ 0 w 93"/>
                <a:gd name="T35" fmla="*/ 0 h 230"/>
                <a:gd name="T36" fmla="*/ 0 w 93"/>
                <a:gd name="T37" fmla="*/ 0 h 230"/>
                <a:gd name="T38" fmla="*/ 0 w 93"/>
                <a:gd name="T39" fmla="*/ 0 h 230"/>
                <a:gd name="T40" fmla="*/ 0 w 93"/>
                <a:gd name="T41" fmla="*/ 0 h 230"/>
                <a:gd name="T42" fmla="*/ 0 w 93"/>
                <a:gd name="T43" fmla="*/ 0 h 230"/>
                <a:gd name="T44" fmla="*/ 0 w 93"/>
                <a:gd name="T45" fmla="*/ 0 h 230"/>
                <a:gd name="T46" fmla="*/ 0 w 93"/>
                <a:gd name="T47" fmla="*/ 0 h 230"/>
                <a:gd name="T48" fmla="*/ 0 w 93"/>
                <a:gd name="T49" fmla="*/ 0 h 230"/>
                <a:gd name="T50" fmla="*/ 0 w 93"/>
                <a:gd name="T51" fmla="*/ 0 h 230"/>
                <a:gd name="T52" fmla="*/ 0 w 93"/>
                <a:gd name="T53" fmla="*/ 0 h 230"/>
                <a:gd name="T54" fmla="*/ 0 w 93"/>
                <a:gd name="T55" fmla="*/ 0 h 230"/>
                <a:gd name="T56" fmla="*/ 0 w 93"/>
                <a:gd name="T57" fmla="*/ 0 h 2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3"/>
                <a:gd name="T88" fmla="*/ 0 h 230"/>
                <a:gd name="T89" fmla="*/ 93 w 93"/>
                <a:gd name="T90" fmla="*/ 230 h 2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3" h="230">
                  <a:moveTo>
                    <a:pt x="93" y="0"/>
                  </a:moveTo>
                  <a:lnTo>
                    <a:pt x="86" y="4"/>
                  </a:lnTo>
                  <a:lnTo>
                    <a:pt x="79" y="8"/>
                  </a:lnTo>
                  <a:lnTo>
                    <a:pt x="72" y="14"/>
                  </a:lnTo>
                  <a:lnTo>
                    <a:pt x="65" y="19"/>
                  </a:lnTo>
                  <a:lnTo>
                    <a:pt x="52" y="33"/>
                  </a:lnTo>
                  <a:lnTo>
                    <a:pt x="40" y="49"/>
                  </a:lnTo>
                  <a:lnTo>
                    <a:pt x="28" y="66"/>
                  </a:lnTo>
                  <a:lnTo>
                    <a:pt x="18" y="84"/>
                  </a:lnTo>
                  <a:lnTo>
                    <a:pt x="14" y="94"/>
                  </a:lnTo>
                  <a:lnTo>
                    <a:pt x="10" y="103"/>
                  </a:lnTo>
                  <a:lnTo>
                    <a:pt x="7" y="113"/>
                  </a:lnTo>
                  <a:lnTo>
                    <a:pt x="4" y="123"/>
                  </a:lnTo>
                  <a:lnTo>
                    <a:pt x="2" y="132"/>
                  </a:lnTo>
                  <a:lnTo>
                    <a:pt x="0" y="142"/>
                  </a:lnTo>
                  <a:lnTo>
                    <a:pt x="0" y="152"/>
                  </a:lnTo>
                  <a:lnTo>
                    <a:pt x="0" y="161"/>
                  </a:lnTo>
                  <a:lnTo>
                    <a:pt x="3" y="169"/>
                  </a:lnTo>
                  <a:lnTo>
                    <a:pt x="5" y="178"/>
                  </a:lnTo>
                  <a:lnTo>
                    <a:pt x="8" y="186"/>
                  </a:lnTo>
                  <a:lnTo>
                    <a:pt x="12" y="194"/>
                  </a:lnTo>
                  <a:lnTo>
                    <a:pt x="17" y="201"/>
                  </a:lnTo>
                  <a:lnTo>
                    <a:pt x="24" y="207"/>
                  </a:lnTo>
                  <a:lnTo>
                    <a:pt x="31" y="213"/>
                  </a:lnTo>
                  <a:lnTo>
                    <a:pt x="41" y="218"/>
                  </a:lnTo>
                  <a:lnTo>
                    <a:pt x="51" y="223"/>
                  </a:lnTo>
                  <a:lnTo>
                    <a:pt x="62" y="226"/>
                  </a:lnTo>
                  <a:lnTo>
                    <a:pt x="76" y="229"/>
                  </a:lnTo>
                  <a:lnTo>
                    <a:pt x="90" y="230"/>
                  </a:lnTo>
                </a:path>
              </a:pathLst>
            </a:custGeom>
            <a:noFill/>
            <a:ln w="11113">
              <a:solidFill>
                <a:srgbClr val="1F1A17"/>
              </a:solidFill>
              <a:prstDash val="solid"/>
              <a:round/>
              <a:headEnd/>
              <a:tailEnd/>
            </a:ln>
          </p:spPr>
          <p:txBody>
            <a:bodyPr/>
            <a:lstStyle/>
            <a:p>
              <a:endParaRPr lang="en-US"/>
            </a:p>
          </p:txBody>
        </p:sp>
        <p:sp>
          <p:nvSpPr>
            <p:cNvPr id="61865" name="Freeform 146"/>
            <p:cNvSpPr>
              <a:spLocks/>
            </p:cNvSpPr>
            <p:nvPr/>
          </p:nvSpPr>
          <p:spPr bwMode="auto">
            <a:xfrm>
              <a:off x="3755" y="1695"/>
              <a:ext cx="17" cy="68"/>
            </a:xfrm>
            <a:custGeom>
              <a:avLst/>
              <a:gdLst>
                <a:gd name="T0" fmla="*/ 0 w 173"/>
                <a:gd name="T1" fmla="*/ 0 h 677"/>
                <a:gd name="T2" fmla="*/ 0 w 173"/>
                <a:gd name="T3" fmla="*/ 0 h 677"/>
                <a:gd name="T4" fmla="*/ 0 w 173"/>
                <a:gd name="T5" fmla="*/ 0 h 677"/>
                <a:gd name="T6" fmla="*/ 0 w 173"/>
                <a:gd name="T7" fmla="*/ 0 h 677"/>
                <a:gd name="T8" fmla="*/ 0 w 173"/>
                <a:gd name="T9" fmla="*/ 1 h 677"/>
                <a:gd name="T10" fmla="*/ 0 w 173"/>
                <a:gd name="T11" fmla="*/ 1 h 677"/>
                <a:gd name="T12" fmla="*/ 0 w 173"/>
                <a:gd name="T13" fmla="*/ 1 h 677"/>
                <a:gd name="T14" fmla="*/ 0 w 173"/>
                <a:gd name="T15" fmla="*/ 1 h 677"/>
                <a:gd name="T16" fmla="*/ 0 w 173"/>
                <a:gd name="T17" fmla="*/ 1 h 677"/>
                <a:gd name="T18" fmla="*/ 0 w 173"/>
                <a:gd name="T19" fmla="*/ 1 h 677"/>
                <a:gd name="T20" fmla="*/ 0 w 173"/>
                <a:gd name="T21" fmla="*/ 1 h 677"/>
                <a:gd name="T22" fmla="*/ 0 w 173"/>
                <a:gd name="T23" fmla="*/ 1 h 677"/>
                <a:gd name="T24" fmla="*/ 0 w 173"/>
                <a:gd name="T25" fmla="*/ 1 h 677"/>
                <a:gd name="T26" fmla="*/ 0 w 173"/>
                <a:gd name="T27" fmla="*/ 1 h 677"/>
                <a:gd name="T28" fmla="*/ 0 w 173"/>
                <a:gd name="T29" fmla="*/ 1 h 677"/>
                <a:gd name="T30" fmla="*/ 0 w 173"/>
                <a:gd name="T31" fmla="*/ 1 h 677"/>
                <a:gd name="T32" fmla="*/ 0 w 173"/>
                <a:gd name="T33" fmla="*/ 1 h 677"/>
                <a:gd name="T34" fmla="*/ 0 w 173"/>
                <a:gd name="T35" fmla="*/ 1 h 677"/>
                <a:gd name="T36" fmla="*/ 0 w 173"/>
                <a:gd name="T37" fmla="*/ 0 h 677"/>
                <a:gd name="T38" fmla="*/ 0 w 173"/>
                <a:gd name="T39" fmla="*/ 0 h 677"/>
                <a:gd name="T40" fmla="*/ 0 w 173"/>
                <a:gd name="T41" fmla="*/ 0 h 677"/>
                <a:gd name="T42" fmla="*/ 0 w 173"/>
                <a:gd name="T43" fmla="*/ 0 h 677"/>
                <a:gd name="T44" fmla="*/ 0 w 173"/>
                <a:gd name="T45" fmla="*/ 0 h 677"/>
                <a:gd name="T46" fmla="*/ 0 w 173"/>
                <a:gd name="T47" fmla="*/ 0 h 677"/>
                <a:gd name="T48" fmla="*/ 0 w 173"/>
                <a:gd name="T49" fmla="*/ 0 h 677"/>
                <a:gd name="T50" fmla="*/ 0 w 173"/>
                <a:gd name="T51" fmla="*/ 0 h 677"/>
                <a:gd name="T52" fmla="*/ 0 w 173"/>
                <a:gd name="T53" fmla="*/ 0 h 677"/>
                <a:gd name="T54" fmla="*/ 0 w 173"/>
                <a:gd name="T55" fmla="*/ 0 h 677"/>
                <a:gd name="T56" fmla="*/ 0 w 173"/>
                <a:gd name="T57" fmla="*/ 0 h 677"/>
                <a:gd name="T58" fmla="*/ 0 w 173"/>
                <a:gd name="T59" fmla="*/ 0 h 677"/>
                <a:gd name="T60" fmla="*/ 0 w 173"/>
                <a:gd name="T61" fmla="*/ 0 h 677"/>
                <a:gd name="T62" fmla="*/ 0 w 173"/>
                <a:gd name="T63" fmla="*/ 0 h 677"/>
                <a:gd name="T64" fmla="*/ 0 w 173"/>
                <a:gd name="T65" fmla="*/ 0 h 6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3"/>
                <a:gd name="T100" fmla="*/ 0 h 677"/>
                <a:gd name="T101" fmla="*/ 173 w 173"/>
                <a:gd name="T102" fmla="*/ 677 h 6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3" h="677">
                  <a:moveTo>
                    <a:pt x="23" y="30"/>
                  </a:moveTo>
                  <a:lnTo>
                    <a:pt x="26" y="67"/>
                  </a:lnTo>
                  <a:lnTo>
                    <a:pt x="27" y="105"/>
                  </a:lnTo>
                  <a:lnTo>
                    <a:pt x="28" y="142"/>
                  </a:lnTo>
                  <a:lnTo>
                    <a:pt x="28" y="179"/>
                  </a:lnTo>
                  <a:lnTo>
                    <a:pt x="26" y="253"/>
                  </a:lnTo>
                  <a:lnTo>
                    <a:pt x="22" y="327"/>
                  </a:lnTo>
                  <a:lnTo>
                    <a:pt x="17" y="403"/>
                  </a:lnTo>
                  <a:lnTo>
                    <a:pt x="11" y="478"/>
                  </a:lnTo>
                  <a:lnTo>
                    <a:pt x="5" y="555"/>
                  </a:lnTo>
                  <a:lnTo>
                    <a:pt x="0" y="632"/>
                  </a:lnTo>
                  <a:lnTo>
                    <a:pt x="0" y="637"/>
                  </a:lnTo>
                  <a:lnTo>
                    <a:pt x="1" y="641"/>
                  </a:lnTo>
                  <a:lnTo>
                    <a:pt x="3" y="644"/>
                  </a:lnTo>
                  <a:lnTo>
                    <a:pt x="5" y="647"/>
                  </a:lnTo>
                  <a:lnTo>
                    <a:pt x="10" y="653"/>
                  </a:lnTo>
                  <a:lnTo>
                    <a:pt x="18" y="659"/>
                  </a:lnTo>
                  <a:lnTo>
                    <a:pt x="27" y="664"/>
                  </a:lnTo>
                  <a:lnTo>
                    <a:pt x="36" y="668"/>
                  </a:lnTo>
                  <a:lnTo>
                    <a:pt x="47" y="672"/>
                  </a:lnTo>
                  <a:lnTo>
                    <a:pt x="59" y="675"/>
                  </a:lnTo>
                  <a:lnTo>
                    <a:pt x="70" y="676"/>
                  </a:lnTo>
                  <a:lnTo>
                    <a:pt x="81" y="677"/>
                  </a:lnTo>
                  <a:lnTo>
                    <a:pt x="92" y="676"/>
                  </a:lnTo>
                  <a:lnTo>
                    <a:pt x="102" y="675"/>
                  </a:lnTo>
                  <a:lnTo>
                    <a:pt x="110" y="672"/>
                  </a:lnTo>
                  <a:lnTo>
                    <a:pt x="117" y="667"/>
                  </a:lnTo>
                  <a:lnTo>
                    <a:pt x="120" y="665"/>
                  </a:lnTo>
                  <a:lnTo>
                    <a:pt x="122" y="662"/>
                  </a:lnTo>
                  <a:lnTo>
                    <a:pt x="124" y="659"/>
                  </a:lnTo>
                  <a:lnTo>
                    <a:pt x="125" y="655"/>
                  </a:lnTo>
                  <a:lnTo>
                    <a:pt x="134" y="618"/>
                  </a:lnTo>
                  <a:lnTo>
                    <a:pt x="142" y="580"/>
                  </a:lnTo>
                  <a:lnTo>
                    <a:pt x="149" y="542"/>
                  </a:lnTo>
                  <a:lnTo>
                    <a:pt x="155" y="503"/>
                  </a:lnTo>
                  <a:lnTo>
                    <a:pt x="160" y="464"/>
                  </a:lnTo>
                  <a:lnTo>
                    <a:pt x="165" y="425"/>
                  </a:lnTo>
                  <a:lnTo>
                    <a:pt x="169" y="386"/>
                  </a:lnTo>
                  <a:lnTo>
                    <a:pt x="171" y="347"/>
                  </a:lnTo>
                  <a:lnTo>
                    <a:pt x="173" y="309"/>
                  </a:lnTo>
                  <a:lnTo>
                    <a:pt x="173" y="270"/>
                  </a:lnTo>
                  <a:lnTo>
                    <a:pt x="173" y="231"/>
                  </a:lnTo>
                  <a:lnTo>
                    <a:pt x="171" y="191"/>
                  </a:lnTo>
                  <a:lnTo>
                    <a:pt x="169" y="152"/>
                  </a:lnTo>
                  <a:lnTo>
                    <a:pt x="166" y="114"/>
                  </a:lnTo>
                  <a:lnTo>
                    <a:pt x="160" y="76"/>
                  </a:lnTo>
                  <a:lnTo>
                    <a:pt x="155" y="37"/>
                  </a:lnTo>
                  <a:lnTo>
                    <a:pt x="154" y="33"/>
                  </a:lnTo>
                  <a:lnTo>
                    <a:pt x="152" y="30"/>
                  </a:lnTo>
                  <a:lnTo>
                    <a:pt x="150" y="26"/>
                  </a:lnTo>
                  <a:lnTo>
                    <a:pt x="147" y="23"/>
                  </a:lnTo>
                  <a:lnTo>
                    <a:pt x="140" y="16"/>
                  </a:lnTo>
                  <a:lnTo>
                    <a:pt x="131" y="11"/>
                  </a:lnTo>
                  <a:lnTo>
                    <a:pt x="120" y="6"/>
                  </a:lnTo>
                  <a:lnTo>
                    <a:pt x="109" y="3"/>
                  </a:lnTo>
                  <a:lnTo>
                    <a:pt x="97" y="1"/>
                  </a:lnTo>
                  <a:lnTo>
                    <a:pt x="84" y="0"/>
                  </a:lnTo>
                  <a:lnTo>
                    <a:pt x="72" y="0"/>
                  </a:lnTo>
                  <a:lnTo>
                    <a:pt x="61" y="0"/>
                  </a:lnTo>
                  <a:lnTo>
                    <a:pt x="49" y="2"/>
                  </a:lnTo>
                  <a:lnTo>
                    <a:pt x="40" y="5"/>
                  </a:lnTo>
                  <a:lnTo>
                    <a:pt x="32" y="10"/>
                  </a:lnTo>
                  <a:lnTo>
                    <a:pt x="27" y="15"/>
                  </a:lnTo>
                  <a:lnTo>
                    <a:pt x="25" y="18"/>
                  </a:lnTo>
                  <a:lnTo>
                    <a:pt x="23" y="21"/>
                  </a:lnTo>
                  <a:lnTo>
                    <a:pt x="23" y="26"/>
                  </a:lnTo>
                  <a:lnTo>
                    <a:pt x="23" y="30"/>
                  </a:lnTo>
                </a:path>
              </a:pathLst>
            </a:custGeom>
            <a:noFill/>
            <a:ln w="11113">
              <a:solidFill>
                <a:srgbClr val="1F1A17"/>
              </a:solidFill>
              <a:prstDash val="solid"/>
              <a:round/>
              <a:headEnd/>
              <a:tailEnd/>
            </a:ln>
          </p:spPr>
          <p:txBody>
            <a:bodyPr/>
            <a:lstStyle/>
            <a:p>
              <a:endParaRPr lang="en-US"/>
            </a:p>
          </p:txBody>
        </p:sp>
        <p:sp>
          <p:nvSpPr>
            <p:cNvPr id="61866" name="Freeform 147"/>
            <p:cNvSpPr>
              <a:spLocks/>
            </p:cNvSpPr>
            <p:nvPr/>
          </p:nvSpPr>
          <p:spPr bwMode="auto">
            <a:xfrm>
              <a:off x="3794" y="1500"/>
              <a:ext cx="15" cy="33"/>
            </a:xfrm>
            <a:custGeom>
              <a:avLst/>
              <a:gdLst>
                <a:gd name="T0" fmla="*/ 0 w 151"/>
                <a:gd name="T1" fmla="*/ 0 h 328"/>
                <a:gd name="T2" fmla="*/ 0 w 151"/>
                <a:gd name="T3" fmla="*/ 0 h 328"/>
                <a:gd name="T4" fmla="*/ 0 w 151"/>
                <a:gd name="T5" fmla="*/ 0 h 328"/>
                <a:gd name="T6" fmla="*/ 0 w 151"/>
                <a:gd name="T7" fmla="*/ 0 h 328"/>
                <a:gd name="T8" fmla="*/ 0 w 151"/>
                <a:gd name="T9" fmla="*/ 0 h 328"/>
                <a:gd name="T10" fmla="*/ 0 w 151"/>
                <a:gd name="T11" fmla="*/ 0 h 328"/>
                <a:gd name="T12" fmla="*/ 0 w 151"/>
                <a:gd name="T13" fmla="*/ 0 h 328"/>
                <a:gd name="T14" fmla="*/ 0 w 151"/>
                <a:gd name="T15" fmla="*/ 0 h 328"/>
                <a:gd name="T16" fmla="*/ 0 w 151"/>
                <a:gd name="T17" fmla="*/ 0 h 328"/>
                <a:gd name="T18" fmla="*/ 0 w 151"/>
                <a:gd name="T19" fmla="*/ 0 h 328"/>
                <a:gd name="T20" fmla="*/ 0 w 151"/>
                <a:gd name="T21" fmla="*/ 0 h 328"/>
                <a:gd name="T22" fmla="*/ 0 w 151"/>
                <a:gd name="T23" fmla="*/ 0 h 328"/>
                <a:gd name="T24" fmla="*/ 0 w 151"/>
                <a:gd name="T25" fmla="*/ 0 h 328"/>
                <a:gd name="T26" fmla="*/ 0 w 151"/>
                <a:gd name="T27" fmla="*/ 0 h 328"/>
                <a:gd name="T28" fmla="*/ 0 w 151"/>
                <a:gd name="T29" fmla="*/ 0 h 328"/>
                <a:gd name="T30" fmla="*/ 0 w 151"/>
                <a:gd name="T31" fmla="*/ 0 h 328"/>
                <a:gd name="T32" fmla="*/ 0 w 151"/>
                <a:gd name="T33" fmla="*/ 0 h 328"/>
                <a:gd name="T34" fmla="*/ 0 w 151"/>
                <a:gd name="T35" fmla="*/ 0 h 328"/>
                <a:gd name="T36" fmla="*/ 0 w 151"/>
                <a:gd name="T37" fmla="*/ 0 h 328"/>
                <a:gd name="T38" fmla="*/ 0 w 151"/>
                <a:gd name="T39" fmla="*/ 0 h 328"/>
                <a:gd name="T40" fmla="*/ 0 w 151"/>
                <a:gd name="T41" fmla="*/ 0 h 328"/>
                <a:gd name="T42" fmla="*/ 0 w 151"/>
                <a:gd name="T43" fmla="*/ 0 h 328"/>
                <a:gd name="T44" fmla="*/ 0 w 151"/>
                <a:gd name="T45" fmla="*/ 0 h 328"/>
                <a:gd name="T46" fmla="*/ 0 w 151"/>
                <a:gd name="T47" fmla="*/ 0 h 328"/>
                <a:gd name="T48" fmla="*/ 0 w 151"/>
                <a:gd name="T49" fmla="*/ 0 h 328"/>
                <a:gd name="T50" fmla="*/ 0 w 151"/>
                <a:gd name="T51" fmla="*/ 0 h 328"/>
                <a:gd name="T52" fmla="*/ 0 w 151"/>
                <a:gd name="T53" fmla="*/ 0 h 328"/>
                <a:gd name="T54" fmla="*/ 0 w 151"/>
                <a:gd name="T55" fmla="*/ 0 h 328"/>
                <a:gd name="T56" fmla="*/ 0 w 151"/>
                <a:gd name="T57" fmla="*/ 0 h 328"/>
                <a:gd name="T58" fmla="*/ 0 w 151"/>
                <a:gd name="T59" fmla="*/ 0 h 328"/>
                <a:gd name="T60" fmla="*/ 0 w 151"/>
                <a:gd name="T61" fmla="*/ 0 h 328"/>
                <a:gd name="T62" fmla="*/ 0 w 151"/>
                <a:gd name="T63" fmla="*/ 0 h 328"/>
                <a:gd name="T64" fmla="*/ 0 w 151"/>
                <a:gd name="T65" fmla="*/ 0 h 328"/>
                <a:gd name="T66" fmla="*/ 0 w 151"/>
                <a:gd name="T67" fmla="*/ 0 h 328"/>
                <a:gd name="T68" fmla="*/ 0 w 151"/>
                <a:gd name="T69" fmla="*/ 0 h 328"/>
                <a:gd name="T70" fmla="*/ 0 w 151"/>
                <a:gd name="T71" fmla="*/ 0 h 328"/>
                <a:gd name="T72" fmla="*/ 0 w 151"/>
                <a:gd name="T73" fmla="*/ 0 h 328"/>
                <a:gd name="T74" fmla="*/ 0 w 151"/>
                <a:gd name="T75" fmla="*/ 0 h 328"/>
                <a:gd name="T76" fmla="*/ 0 w 151"/>
                <a:gd name="T77" fmla="*/ 0 h 3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1"/>
                <a:gd name="T118" fmla="*/ 0 h 328"/>
                <a:gd name="T119" fmla="*/ 151 w 151"/>
                <a:gd name="T120" fmla="*/ 328 h 3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1" h="328">
                  <a:moveTo>
                    <a:pt x="151" y="230"/>
                  </a:moveTo>
                  <a:lnTo>
                    <a:pt x="150" y="207"/>
                  </a:lnTo>
                  <a:lnTo>
                    <a:pt x="148" y="182"/>
                  </a:lnTo>
                  <a:lnTo>
                    <a:pt x="147" y="158"/>
                  </a:lnTo>
                  <a:lnTo>
                    <a:pt x="145" y="133"/>
                  </a:lnTo>
                  <a:lnTo>
                    <a:pt x="143" y="110"/>
                  </a:lnTo>
                  <a:lnTo>
                    <a:pt x="140" y="85"/>
                  </a:lnTo>
                  <a:lnTo>
                    <a:pt x="137" y="61"/>
                  </a:lnTo>
                  <a:lnTo>
                    <a:pt x="132" y="38"/>
                  </a:lnTo>
                  <a:lnTo>
                    <a:pt x="131" y="34"/>
                  </a:lnTo>
                  <a:lnTo>
                    <a:pt x="130" y="29"/>
                  </a:lnTo>
                  <a:lnTo>
                    <a:pt x="127" y="26"/>
                  </a:lnTo>
                  <a:lnTo>
                    <a:pt x="124" y="22"/>
                  </a:lnTo>
                  <a:lnTo>
                    <a:pt x="117" y="16"/>
                  </a:lnTo>
                  <a:lnTo>
                    <a:pt x="108" y="11"/>
                  </a:lnTo>
                  <a:lnTo>
                    <a:pt x="98" y="7"/>
                  </a:lnTo>
                  <a:lnTo>
                    <a:pt x="86" y="4"/>
                  </a:lnTo>
                  <a:lnTo>
                    <a:pt x="74" y="2"/>
                  </a:lnTo>
                  <a:lnTo>
                    <a:pt x="62" y="0"/>
                  </a:lnTo>
                  <a:lnTo>
                    <a:pt x="50" y="0"/>
                  </a:lnTo>
                  <a:lnTo>
                    <a:pt x="38" y="1"/>
                  </a:lnTo>
                  <a:lnTo>
                    <a:pt x="28" y="3"/>
                  </a:lnTo>
                  <a:lnTo>
                    <a:pt x="18" y="6"/>
                  </a:lnTo>
                  <a:lnTo>
                    <a:pt x="14" y="8"/>
                  </a:lnTo>
                  <a:lnTo>
                    <a:pt x="10" y="10"/>
                  </a:lnTo>
                  <a:lnTo>
                    <a:pt x="7" y="13"/>
                  </a:lnTo>
                  <a:lnTo>
                    <a:pt x="4" y="16"/>
                  </a:lnTo>
                  <a:lnTo>
                    <a:pt x="2" y="19"/>
                  </a:lnTo>
                  <a:lnTo>
                    <a:pt x="1" y="22"/>
                  </a:lnTo>
                  <a:lnTo>
                    <a:pt x="0" y="26"/>
                  </a:lnTo>
                  <a:lnTo>
                    <a:pt x="0" y="30"/>
                  </a:lnTo>
                  <a:lnTo>
                    <a:pt x="3" y="68"/>
                  </a:lnTo>
                  <a:lnTo>
                    <a:pt x="5" y="105"/>
                  </a:lnTo>
                  <a:lnTo>
                    <a:pt x="6" y="142"/>
                  </a:lnTo>
                  <a:lnTo>
                    <a:pt x="6" y="179"/>
                  </a:lnTo>
                  <a:lnTo>
                    <a:pt x="5" y="216"/>
                  </a:lnTo>
                  <a:lnTo>
                    <a:pt x="4" y="253"/>
                  </a:lnTo>
                  <a:lnTo>
                    <a:pt x="2" y="290"/>
                  </a:lnTo>
                  <a:lnTo>
                    <a:pt x="0" y="328"/>
                  </a:lnTo>
                </a:path>
              </a:pathLst>
            </a:custGeom>
            <a:noFill/>
            <a:ln w="11113">
              <a:solidFill>
                <a:srgbClr val="1F1A17"/>
              </a:solidFill>
              <a:prstDash val="solid"/>
              <a:round/>
              <a:headEnd/>
              <a:tailEnd/>
            </a:ln>
          </p:spPr>
          <p:txBody>
            <a:bodyPr/>
            <a:lstStyle/>
            <a:p>
              <a:endParaRPr lang="en-US"/>
            </a:p>
          </p:txBody>
        </p:sp>
        <p:sp>
          <p:nvSpPr>
            <p:cNvPr id="61867" name="Freeform 148"/>
            <p:cNvSpPr>
              <a:spLocks/>
            </p:cNvSpPr>
            <p:nvPr/>
          </p:nvSpPr>
          <p:spPr bwMode="auto">
            <a:xfrm>
              <a:off x="3724" y="1716"/>
              <a:ext cx="10" cy="26"/>
            </a:xfrm>
            <a:custGeom>
              <a:avLst/>
              <a:gdLst>
                <a:gd name="T0" fmla="*/ 0 w 95"/>
                <a:gd name="T1" fmla="*/ 0 h 266"/>
                <a:gd name="T2" fmla="*/ 0 w 95"/>
                <a:gd name="T3" fmla="*/ 0 h 266"/>
                <a:gd name="T4" fmla="*/ 0 w 95"/>
                <a:gd name="T5" fmla="*/ 0 h 266"/>
                <a:gd name="T6" fmla="*/ 0 w 95"/>
                <a:gd name="T7" fmla="*/ 0 h 266"/>
                <a:gd name="T8" fmla="*/ 0 w 95"/>
                <a:gd name="T9" fmla="*/ 0 h 266"/>
                <a:gd name="T10" fmla="*/ 0 w 95"/>
                <a:gd name="T11" fmla="*/ 0 h 266"/>
                <a:gd name="T12" fmla="*/ 0 w 95"/>
                <a:gd name="T13" fmla="*/ 0 h 266"/>
                <a:gd name="T14" fmla="*/ 0 w 95"/>
                <a:gd name="T15" fmla="*/ 0 h 266"/>
                <a:gd name="T16" fmla="*/ 0 w 95"/>
                <a:gd name="T17" fmla="*/ 0 h 2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266"/>
                <a:gd name="T29" fmla="*/ 95 w 95"/>
                <a:gd name="T30" fmla="*/ 266 h 2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266">
                  <a:moveTo>
                    <a:pt x="0" y="266"/>
                  </a:moveTo>
                  <a:lnTo>
                    <a:pt x="8" y="231"/>
                  </a:lnTo>
                  <a:lnTo>
                    <a:pt x="17" y="196"/>
                  </a:lnTo>
                  <a:lnTo>
                    <a:pt x="28" y="162"/>
                  </a:lnTo>
                  <a:lnTo>
                    <a:pt x="41" y="128"/>
                  </a:lnTo>
                  <a:lnTo>
                    <a:pt x="53" y="95"/>
                  </a:lnTo>
                  <a:lnTo>
                    <a:pt x="67" y="62"/>
                  </a:lnTo>
                  <a:lnTo>
                    <a:pt x="81" y="31"/>
                  </a:lnTo>
                  <a:lnTo>
                    <a:pt x="95" y="0"/>
                  </a:lnTo>
                </a:path>
              </a:pathLst>
            </a:custGeom>
            <a:noFill/>
            <a:ln w="11113">
              <a:solidFill>
                <a:srgbClr val="1F1A17"/>
              </a:solidFill>
              <a:prstDash val="solid"/>
              <a:round/>
              <a:headEnd/>
              <a:tailEnd/>
            </a:ln>
          </p:spPr>
          <p:txBody>
            <a:bodyPr/>
            <a:lstStyle/>
            <a:p>
              <a:endParaRPr lang="en-US"/>
            </a:p>
          </p:txBody>
        </p:sp>
        <p:sp>
          <p:nvSpPr>
            <p:cNvPr id="61868" name="Freeform 149"/>
            <p:cNvSpPr>
              <a:spLocks/>
            </p:cNvSpPr>
            <p:nvPr/>
          </p:nvSpPr>
          <p:spPr bwMode="auto">
            <a:xfrm>
              <a:off x="3725" y="1762"/>
              <a:ext cx="38" cy="17"/>
            </a:xfrm>
            <a:custGeom>
              <a:avLst/>
              <a:gdLst>
                <a:gd name="T0" fmla="*/ 0 w 382"/>
                <a:gd name="T1" fmla="*/ 0 h 162"/>
                <a:gd name="T2" fmla="*/ 0 w 382"/>
                <a:gd name="T3" fmla="*/ 0 h 162"/>
                <a:gd name="T4" fmla="*/ 0 w 382"/>
                <a:gd name="T5" fmla="*/ 0 h 162"/>
                <a:gd name="T6" fmla="*/ 0 w 382"/>
                <a:gd name="T7" fmla="*/ 0 h 162"/>
                <a:gd name="T8" fmla="*/ 0 w 382"/>
                <a:gd name="T9" fmla="*/ 0 h 162"/>
                <a:gd name="T10" fmla="*/ 0 w 382"/>
                <a:gd name="T11" fmla="*/ 0 h 162"/>
                <a:gd name="T12" fmla="*/ 0 w 382"/>
                <a:gd name="T13" fmla="*/ 0 h 162"/>
                <a:gd name="T14" fmla="*/ 0 w 382"/>
                <a:gd name="T15" fmla="*/ 0 h 162"/>
                <a:gd name="T16" fmla="*/ 0 w 382"/>
                <a:gd name="T17" fmla="*/ 0 h 162"/>
                <a:gd name="T18" fmla="*/ 0 w 382"/>
                <a:gd name="T19" fmla="*/ 0 h 162"/>
                <a:gd name="T20" fmla="*/ 0 w 382"/>
                <a:gd name="T21" fmla="*/ 0 h 162"/>
                <a:gd name="T22" fmla="*/ 0 w 382"/>
                <a:gd name="T23" fmla="*/ 0 h 162"/>
                <a:gd name="T24" fmla="*/ 0 w 382"/>
                <a:gd name="T25" fmla="*/ 0 h 162"/>
                <a:gd name="T26" fmla="*/ 0 w 382"/>
                <a:gd name="T27" fmla="*/ 0 h 162"/>
                <a:gd name="T28" fmla="*/ 0 w 382"/>
                <a:gd name="T29" fmla="*/ 0 h 162"/>
                <a:gd name="T30" fmla="*/ 0 w 382"/>
                <a:gd name="T31" fmla="*/ 0 h 162"/>
                <a:gd name="T32" fmla="*/ 0 w 382"/>
                <a:gd name="T33" fmla="*/ 0 h 162"/>
                <a:gd name="T34" fmla="*/ 0 w 382"/>
                <a:gd name="T35" fmla="*/ 0 h 162"/>
                <a:gd name="T36" fmla="*/ 0 w 382"/>
                <a:gd name="T37" fmla="*/ 0 h 162"/>
                <a:gd name="T38" fmla="*/ 0 w 382"/>
                <a:gd name="T39" fmla="*/ 0 h 162"/>
                <a:gd name="T40" fmla="*/ 0 w 382"/>
                <a:gd name="T41" fmla="*/ 0 h 162"/>
                <a:gd name="T42" fmla="*/ 0 w 382"/>
                <a:gd name="T43" fmla="*/ 0 h 162"/>
                <a:gd name="T44" fmla="*/ 0 w 382"/>
                <a:gd name="T45" fmla="*/ 0 h 162"/>
                <a:gd name="T46" fmla="*/ 0 w 382"/>
                <a:gd name="T47" fmla="*/ 0 h 162"/>
                <a:gd name="T48" fmla="*/ 0 w 382"/>
                <a:gd name="T49" fmla="*/ 0 h 162"/>
                <a:gd name="T50" fmla="*/ 0 w 382"/>
                <a:gd name="T51" fmla="*/ 0 h 162"/>
                <a:gd name="T52" fmla="*/ 0 w 382"/>
                <a:gd name="T53" fmla="*/ 0 h 162"/>
                <a:gd name="T54" fmla="*/ 0 w 382"/>
                <a:gd name="T55" fmla="*/ 0 h 162"/>
                <a:gd name="T56" fmla="*/ 0 w 382"/>
                <a:gd name="T57" fmla="*/ 0 h 162"/>
                <a:gd name="T58" fmla="*/ 0 w 382"/>
                <a:gd name="T59" fmla="*/ 0 h 162"/>
                <a:gd name="T60" fmla="*/ 0 w 382"/>
                <a:gd name="T61" fmla="*/ 0 h 162"/>
                <a:gd name="T62" fmla="*/ 0 w 382"/>
                <a:gd name="T63" fmla="*/ 0 h 162"/>
                <a:gd name="T64" fmla="*/ 0 w 382"/>
                <a:gd name="T65" fmla="*/ 0 h 1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2"/>
                <a:gd name="T100" fmla="*/ 0 h 162"/>
                <a:gd name="T101" fmla="*/ 382 w 382"/>
                <a:gd name="T102" fmla="*/ 162 h 1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2" h="162">
                  <a:moveTo>
                    <a:pt x="0" y="0"/>
                  </a:moveTo>
                  <a:lnTo>
                    <a:pt x="1" y="12"/>
                  </a:lnTo>
                  <a:lnTo>
                    <a:pt x="4" y="24"/>
                  </a:lnTo>
                  <a:lnTo>
                    <a:pt x="7" y="36"/>
                  </a:lnTo>
                  <a:lnTo>
                    <a:pt x="10" y="48"/>
                  </a:lnTo>
                  <a:lnTo>
                    <a:pt x="15" y="59"/>
                  </a:lnTo>
                  <a:lnTo>
                    <a:pt x="20" y="72"/>
                  </a:lnTo>
                  <a:lnTo>
                    <a:pt x="27" y="83"/>
                  </a:lnTo>
                  <a:lnTo>
                    <a:pt x="33" y="93"/>
                  </a:lnTo>
                  <a:lnTo>
                    <a:pt x="40" y="104"/>
                  </a:lnTo>
                  <a:lnTo>
                    <a:pt x="48" y="114"/>
                  </a:lnTo>
                  <a:lnTo>
                    <a:pt x="56" y="123"/>
                  </a:lnTo>
                  <a:lnTo>
                    <a:pt x="67" y="131"/>
                  </a:lnTo>
                  <a:lnTo>
                    <a:pt x="76" y="139"/>
                  </a:lnTo>
                  <a:lnTo>
                    <a:pt x="87" y="146"/>
                  </a:lnTo>
                  <a:lnTo>
                    <a:pt x="99" y="151"/>
                  </a:lnTo>
                  <a:lnTo>
                    <a:pt x="110" y="156"/>
                  </a:lnTo>
                  <a:lnTo>
                    <a:pt x="123" y="159"/>
                  </a:lnTo>
                  <a:lnTo>
                    <a:pt x="136" y="161"/>
                  </a:lnTo>
                  <a:lnTo>
                    <a:pt x="150" y="162"/>
                  </a:lnTo>
                  <a:lnTo>
                    <a:pt x="164" y="161"/>
                  </a:lnTo>
                  <a:lnTo>
                    <a:pt x="179" y="160"/>
                  </a:lnTo>
                  <a:lnTo>
                    <a:pt x="195" y="156"/>
                  </a:lnTo>
                  <a:lnTo>
                    <a:pt x="211" y="151"/>
                  </a:lnTo>
                  <a:lnTo>
                    <a:pt x="228" y="144"/>
                  </a:lnTo>
                  <a:lnTo>
                    <a:pt x="246" y="136"/>
                  </a:lnTo>
                  <a:lnTo>
                    <a:pt x="263" y="124"/>
                  </a:lnTo>
                  <a:lnTo>
                    <a:pt x="282" y="112"/>
                  </a:lnTo>
                  <a:lnTo>
                    <a:pt x="301" y="96"/>
                  </a:lnTo>
                  <a:lnTo>
                    <a:pt x="321" y="80"/>
                  </a:lnTo>
                  <a:lnTo>
                    <a:pt x="340" y="60"/>
                  </a:lnTo>
                  <a:lnTo>
                    <a:pt x="361" y="39"/>
                  </a:lnTo>
                  <a:lnTo>
                    <a:pt x="382" y="15"/>
                  </a:lnTo>
                </a:path>
              </a:pathLst>
            </a:custGeom>
            <a:noFill/>
            <a:ln w="11113">
              <a:solidFill>
                <a:srgbClr val="1F1A17"/>
              </a:solidFill>
              <a:prstDash val="solid"/>
              <a:round/>
              <a:headEnd/>
              <a:tailEnd/>
            </a:ln>
          </p:spPr>
          <p:txBody>
            <a:bodyPr/>
            <a:lstStyle/>
            <a:p>
              <a:endParaRPr lang="en-US"/>
            </a:p>
          </p:txBody>
        </p:sp>
        <p:sp>
          <p:nvSpPr>
            <p:cNvPr id="61869" name="Freeform 150"/>
            <p:cNvSpPr>
              <a:spLocks/>
            </p:cNvSpPr>
            <p:nvPr/>
          </p:nvSpPr>
          <p:spPr bwMode="auto">
            <a:xfrm>
              <a:off x="3753" y="1697"/>
              <a:ext cx="4" cy="46"/>
            </a:xfrm>
            <a:custGeom>
              <a:avLst/>
              <a:gdLst>
                <a:gd name="T0" fmla="*/ 0 w 37"/>
                <a:gd name="T1" fmla="*/ 0 h 458"/>
                <a:gd name="T2" fmla="*/ 0 w 37"/>
                <a:gd name="T3" fmla="*/ 0 h 458"/>
                <a:gd name="T4" fmla="*/ 0 w 37"/>
                <a:gd name="T5" fmla="*/ 0 h 458"/>
                <a:gd name="T6" fmla="*/ 0 w 37"/>
                <a:gd name="T7" fmla="*/ 0 h 458"/>
                <a:gd name="T8" fmla="*/ 0 w 37"/>
                <a:gd name="T9" fmla="*/ 0 h 458"/>
                <a:gd name="T10" fmla="*/ 0 w 37"/>
                <a:gd name="T11" fmla="*/ 0 h 458"/>
                <a:gd name="T12" fmla="*/ 0 w 37"/>
                <a:gd name="T13" fmla="*/ 0 h 458"/>
                <a:gd name="T14" fmla="*/ 0 w 37"/>
                <a:gd name="T15" fmla="*/ 0 h 458"/>
                <a:gd name="T16" fmla="*/ 0 w 37"/>
                <a:gd name="T17" fmla="*/ 0 h 458"/>
                <a:gd name="T18" fmla="*/ 0 w 37"/>
                <a:gd name="T19" fmla="*/ 0 h 458"/>
                <a:gd name="T20" fmla="*/ 0 w 37"/>
                <a:gd name="T21" fmla="*/ 0 h 458"/>
                <a:gd name="T22" fmla="*/ 0 w 37"/>
                <a:gd name="T23" fmla="*/ 0 h 458"/>
                <a:gd name="T24" fmla="*/ 0 w 37"/>
                <a:gd name="T25" fmla="*/ 0 h 458"/>
                <a:gd name="T26" fmla="*/ 0 w 37"/>
                <a:gd name="T27" fmla="*/ 0 h 458"/>
                <a:gd name="T28" fmla="*/ 0 w 37"/>
                <a:gd name="T29" fmla="*/ 0 h 458"/>
                <a:gd name="T30" fmla="*/ 0 w 37"/>
                <a:gd name="T31" fmla="*/ 0 h 458"/>
                <a:gd name="T32" fmla="*/ 0 w 37"/>
                <a:gd name="T33" fmla="*/ 0 h 458"/>
                <a:gd name="T34" fmla="*/ 0 w 37"/>
                <a:gd name="T35" fmla="*/ 0 h 458"/>
                <a:gd name="T36" fmla="*/ 0 w 37"/>
                <a:gd name="T37" fmla="*/ 0 h 458"/>
                <a:gd name="T38" fmla="*/ 0 w 37"/>
                <a:gd name="T39" fmla="*/ 0 h 458"/>
                <a:gd name="T40" fmla="*/ 0 w 37"/>
                <a:gd name="T41" fmla="*/ 0 h 458"/>
                <a:gd name="T42" fmla="*/ 0 w 37"/>
                <a:gd name="T43" fmla="*/ 0 h 458"/>
                <a:gd name="T44" fmla="*/ 0 w 37"/>
                <a:gd name="T45" fmla="*/ 1 h 4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
                <a:gd name="T70" fmla="*/ 0 h 458"/>
                <a:gd name="T71" fmla="*/ 37 w 37"/>
                <a:gd name="T72" fmla="*/ 458 h 4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 h="458">
                  <a:moveTo>
                    <a:pt x="37" y="0"/>
                  </a:moveTo>
                  <a:lnTo>
                    <a:pt x="33" y="19"/>
                  </a:lnTo>
                  <a:lnTo>
                    <a:pt x="29" y="39"/>
                  </a:lnTo>
                  <a:lnTo>
                    <a:pt x="27" y="58"/>
                  </a:lnTo>
                  <a:lnTo>
                    <a:pt x="25" y="78"/>
                  </a:lnTo>
                  <a:lnTo>
                    <a:pt x="23" y="98"/>
                  </a:lnTo>
                  <a:lnTo>
                    <a:pt x="21" y="118"/>
                  </a:lnTo>
                  <a:lnTo>
                    <a:pt x="18" y="138"/>
                  </a:lnTo>
                  <a:lnTo>
                    <a:pt x="14" y="155"/>
                  </a:lnTo>
                  <a:lnTo>
                    <a:pt x="16" y="152"/>
                  </a:lnTo>
                  <a:lnTo>
                    <a:pt x="18" y="150"/>
                  </a:lnTo>
                  <a:lnTo>
                    <a:pt x="19" y="150"/>
                  </a:lnTo>
                  <a:lnTo>
                    <a:pt x="20" y="151"/>
                  </a:lnTo>
                  <a:lnTo>
                    <a:pt x="22" y="157"/>
                  </a:lnTo>
                  <a:lnTo>
                    <a:pt x="22" y="168"/>
                  </a:lnTo>
                  <a:lnTo>
                    <a:pt x="20" y="204"/>
                  </a:lnTo>
                  <a:lnTo>
                    <a:pt x="15" y="252"/>
                  </a:lnTo>
                  <a:lnTo>
                    <a:pt x="10" y="305"/>
                  </a:lnTo>
                  <a:lnTo>
                    <a:pt x="5" y="362"/>
                  </a:lnTo>
                  <a:lnTo>
                    <a:pt x="2" y="389"/>
                  </a:lnTo>
                  <a:lnTo>
                    <a:pt x="1" y="415"/>
                  </a:lnTo>
                  <a:lnTo>
                    <a:pt x="0" y="437"/>
                  </a:lnTo>
                  <a:lnTo>
                    <a:pt x="0" y="458"/>
                  </a:lnTo>
                </a:path>
              </a:pathLst>
            </a:custGeom>
            <a:noFill/>
            <a:ln w="11113">
              <a:solidFill>
                <a:srgbClr val="1F1A17"/>
              </a:solidFill>
              <a:prstDash val="solid"/>
              <a:round/>
              <a:headEnd/>
              <a:tailEnd/>
            </a:ln>
          </p:spPr>
          <p:txBody>
            <a:bodyPr/>
            <a:lstStyle/>
            <a:p>
              <a:endParaRPr lang="en-US"/>
            </a:p>
          </p:txBody>
        </p:sp>
        <p:sp>
          <p:nvSpPr>
            <p:cNvPr id="61870" name="Freeform 151"/>
            <p:cNvSpPr>
              <a:spLocks/>
            </p:cNvSpPr>
            <p:nvPr/>
          </p:nvSpPr>
          <p:spPr bwMode="auto">
            <a:xfrm>
              <a:off x="3792" y="1502"/>
              <a:ext cx="2" cy="31"/>
            </a:xfrm>
            <a:custGeom>
              <a:avLst/>
              <a:gdLst>
                <a:gd name="T0" fmla="*/ 0 w 27"/>
                <a:gd name="T1" fmla="*/ 0 h 305"/>
                <a:gd name="T2" fmla="*/ 0 w 27"/>
                <a:gd name="T3" fmla="*/ 0 h 305"/>
                <a:gd name="T4" fmla="*/ 0 w 27"/>
                <a:gd name="T5" fmla="*/ 0 h 305"/>
                <a:gd name="T6" fmla="*/ 0 w 27"/>
                <a:gd name="T7" fmla="*/ 0 h 305"/>
                <a:gd name="T8" fmla="*/ 0 w 27"/>
                <a:gd name="T9" fmla="*/ 0 h 305"/>
                <a:gd name="T10" fmla="*/ 0 w 27"/>
                <a:gd name="T11" fmla="*/ 0 h 305"/>
                <a:gd name="T12" fmla="*/ 0 w 27"/>
                <a:gd name="T13" fmla="*/ 0 h 305"/>
                <a:gd name="T14" fmla="*/ 0 w 27"/>
                <a:gd name="T15" fmla="*/ 0 h 305"/>
                <a:gd name="T16" fmla="*/ 0 w 27"/>
                <a:gd name="T17" fmla="*/ 0 h 305"/>
                <a:gd name="T18" fmla="*/ 0 w 27"/>
                <a:gd name="T19" fmla="*/ 0 h 305"/>
                <a:gd name="T20" fmla="*/ 0 w 27"/>
                <a:gd name="T21" fmla="*/ 0 h 305"/>
                <a:gd name="T22" fmla="*/ 0 w 27"/>
                <a:gd name="T23" fmla="*/ 0 h 305"/>
                <a:gd name="T24" fmla="*/ 0 w 27"/>
                <a:gd name="T25" fmla="*/ 0 h 305"/>
                <a:gd name="T26" fmla="*/ 0 w 27"/>
                <a:gd name="T27" fmla="*/ 0 h 305"/>
                <a:gd name="T28" fmla="*/ 0 w 27"/>
                <a:gd name="T29" fmla="*/ 0 h 305"/>
                <a:gd name="T30" fmla="*/ 0 w 27"/>
                <a:gd name="T31" fmla="*/ 0 h 305"/>
                <a:gd name="T32" fmla="*/ 0 w 27"/>
                <a:gd name="T33" fmla="*/ 0 h 305"/>
                <a:gd name="T34" fmla="*/ 0 w 27"/>
                <a:gd name="T35" fmla="*/ 0 h 305"/>
                <a:gd name="T36" fmla="*/ 0 w 27"/>
                <a:gd name="T37" fmla="*/ 0 h 3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305"/>
                <a:gd name="T59" fmla="*/ 27 w 27"/>
                <a:gd name="T60" fmla="*/ 305 h 3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305">
                  <a:moveTo>
                    <a:pt x="27" y="0"/>
                  </a:moveTo>
                  <a:lnTo>
                    <a:pt x="23" y="19"/>
                  </a:lnTo>
                  <a:lnTo>
                    <a:pt x="21" y="37"/>
                  </a:lnTo>
                  <a:lnTo>
                    <a:pt x="18" y="57"/>
                  </a:lnTo>
                  <a:lnTo>
                    <a:pt x="17" y="77"/>
                  </a:lnTo>
                  <a:lnTo>
                    <a:pt x="14" y="98"/>
                  </a:lnTo>
                  <a:lnTo>
                    <a:pt x="11" y="118"/>
                  </a:lnTo>
                  <a:lnTo>
                    <a:pt x="9" y="137"/>
                  </a:lnTo>
                  <a:lnTo>
                    <a:pt x="5" y="155"/>
                  </a:lnTo>
                  <a:lnTo>
                    <a:pt x="7" y="151"/>
                  </a:lnTo>
                  <a:lnTo>
                    <a:pt x="9" y="150"/>
                  </a:lnTo>
                  <a:lnTo>
                    <a:pt x="11" y="151"/>
                  </a:lnTo>
                  <a:lnTo>
                    <a:pt x="12" y="153"/>
                  </a:lnTo>
                  <a:lnTo>
                    <a:pt x="12" y="165"/>
                  </a:lnTo>
                  <a:lnTo>
                    <a:pt x="12" y="185"/>
                  </a:lnTo>
                  <a:lnTo>
                    <a:pt x="10" y="209"/>
                  </a:lnTo>
                  <a:lnTo>
                    <a:pt x="7" y="238"/>
                  </a:lnTo>
                  <a:lnTo>
                    <a:pt x="4" y="271"/>
                  </a:lnTo>
                  <a:lnTo>
                    <a:pt x="0" y="305"/>
                  </a:lnTo>
                </a:path>
              </a:pathLst>
            </a:custGeom>
            <a:noFill/>
            <a:ln w="11113">
              <a:solidFill>
                <a:srgbClr val="1F1A17"/>
              </a:solidFill>
              <a:prstDash val="solid"/>
              <a:round/>
              <a:headEnd/>
              <a:tailEnd/>
            </a:ln>
          </p:spPr>
          <p:txBody>
            <a:bodyPr/>
            <a:lstStyle/>
            <a:p>
              <a:endParaRPr lang="en-US"/>
            </a:p>
          </p:txBody>
        </p:sp>
        <p:sp>
          <p:nvSpPr>
            <p:cNvPr id="61871" name="Freeform 152"/>
            <p:cNvSpPr>
              <a:spLocks/>
            </p:cNvSpPr>
            <p:nvPr/>
          </p:nvSpPr>
          <p:spPr bwMode="auto">
            <a:xfrm>
              <a:off x="3754" y="1661"/>
              <a:ext cx="9" cy="37"/>
            </a:xfrm>
            <a:custGeom>
              <a:avLst/>
              <a:gdLst>
                <a:gd name="T0" fmla="*/ 0 w 94"/>
                <a:gd name="T1" fmla="*/ 0 h 368"/>
                <a:gd name="T2" fmla="*/ 0 w 94"/>
                <a:gd name="T3" fmla="*/ 0 h 368"/>
                <a:gd name="T4" fmla="*/ 0 w 94"/>
                <a:gd name="T5" fmla="*/ 0 h 368"/>
                <a:gd name="T6" fmla="*/ 0 w 94"/>
                <a:gd name="T7" fmla="*/ 0 h 368"/>
                <a:gd name="T8" fmla="*/ 0 w 94"/>
                <a:gd name="T9" fmla="*/ 0 h 368"/>
                <a:gd name="T10" fmla="*/ 0 w 94"/>
                <a:gd name="T11" fmla="*/ 0 h 368"/>
                <a:gd name="T12" fmla="*/ 0 w 94"/>
                <a:gd name="T13" fmla="*/ 0 h 368"/>
                <a:gd name="T14" fmla="*/ 0 w 94"/>
                <a:gd name="T15" fmla="*/ 0 h 368"/>
                <a:gd name="T16" fmla="*/ 0 w 94"/>
                <a:gd name="T17" fmla="*/ 0 h 368"/>
                <a:gd name="T18" fmla="*/ 0 w 94"/>
                <a:gd name="T19" fmla="*/ 0 h 368"/>
                <a:gd name="T20" fmla="*/ 0 w 94"/>
                <a:gd name="T21" fmla="*/ 0 h 368"/>
                <a:gd name="T22" fmla="*/ 0 w 94"/>
                <a:gd name="T23" fmla="*/ 0 h 368"/>
                <a:gd name="T24" fmla="*/ 0 w 94"/>
                <a:gd name="T25" fmla="*/ 0 h 368"/>
                <a:gd name="T26" fmla="*/ 0 w 94"/>
                <a:gd name="T27" fmla="*/ 0 h 368"/>
                <a:gd name="T28" fmla="*/ 0 w 94"/>
                <a:gd name="T29" fmla="*/ 0 h 368"/>
                <a:gd name="T30" fmla="*/ 0 w 94"/>
                <a:gd name="T31" fmla="*/ 0 h 368"/>
                <a:gd name="T32" fmla="*/ 0 w 94"/>
                <a:gd name="T33" fmla="*/ 0 h 368"/>
                <a:gd name="T34" fmla="*/ 0 w 94"/>
                <a:gd name="T35" fmla="*/ 0 h 368"/>
                <a:gd name="T36" fmla="*/ 0 w 94"/>
                <a:gd name="T37" fmla="*/ 0 h 368"/>
                <a:gd name="T38" fmla="*/ 0 w 94"/>
                <a:gd name="T39" fmla="*/ 0 h 368"/>
                <a:gd name="T40" fmla="*/ 0 w 94"/>
                <a:gd name="T41" fmla="*/ 0 h 368"/>
                <a:gd name="T42" fmla="*/ 0 w 94"/>
                <a:gd name="T43" fmla="*/ 0 h 368"/>
                <a:gd name="T44" fmla="*/ 0 w 94"/>
                <a:gd name="T45" fmla="*/ 0 h 3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
                <a:gd name="T70" fmla="*/ 0 h 368"/>
                <a:gd name="T71" fmla="*/ 94 w 94"/>
                <a:gd name="T72" fmla="*/ 368 h 3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 h="368">
                  <a:moveTo>
                    <a:pt x="94" y="0"/>
                  </a:moveTo>
                  <a:lnTo>
                    <a:pt x="85" y="8"/>
                  </a:lnTo>
                  <a:lnTo>
                    <a:pt x="77" y="18"/>
                  </a:lnTo>
                  <a:lnTo>
                    <a:pt x="69" y="29"/>
                  </a:lnTo>
                  <a:lnTo>
                    <a:pt x="60" y="39"/>
                  </a:lnTo>
                  <a:lnTo>
                    <a:pt x="53" y="50"/>
                  </a:lnTo>
                  <a:lnTo>
                    <a:pt x="47" y="61"/>
                  </a:lnTo>
                  <a:lnTo>
                    <a:pt x="40" y="73"/>
                  </a:lnTo>
                  <a:lnTo>
                    <a:pt x="35" y="84"/>
                  </a:lnTo>
                  <a:lnTo>
                    <a:pt x="24" y="110"/>
                  </a:lnTo>
                  <a:lnTo>
                    <a:pt x="16" y="135"/>
                  </a:lnTo>
                  <a:lnTo>
                    <a:pt x="9" y="162"/>
                  </a:lnTo>
                  <a:lnTo>
                    <a:pt x="4" y="187"/>
                  </a:lnTo>
                  <a:lnTo>
                    <a:pt x="1" y="213"/>
                  </a:lnTo>
                  <a:lnTo>
                    <a:pt x="0" y="239"/>
                  </a:lnTo>
                  <a:lnTo>
                    <a:pt x="1" y="265"/>
                  </a:lnTo>
                  <a:lnTo>
                    <a:pt x="3" y="288"/>
                  </a:lnTo>
                  <a:lnTo>
                    <a:pt x="6" y="311"/>
                  </a:lnTo>
                  <a:lnTo>
                    <a:pt x="12" y="332"/>
                  </a:lnTo>
                  <a:lnTo>
                    <a:pt x="15" y="342"/>
                  </a:lnTo>
                  <a:lnTo>
                    <a:pt x="19" y="351"/>
                  </a:lnTo>
                  <a:lnTo>
                    <a:pt x="23" y="359"/>
                  </a:lnTo>
                  <a:lnTo>
                    <a:pt x="27" y="368"/>
                  </a:lnTo>
                </a:path>
              </a:pathLst>
            </a:custGeom>
            <a:noFill/>
            <a:ln w="11113">
              <a:solidFill>
                <a:srgbClr val="1F1A17"/>
              </a:solidFill>
              <a:prstDash val="solid"/>
              <a:round/>
              <a:headEnd/>
              <a:tailEnd/>
            </a:ln>
          </p:spPr>
          <p:txBody>
            <a:bodyPr/>
            <a:lstStyle/>
            <a:p>
              <a:endParaRPr lang="en-US"/>
            </a:p>
          </p:txBody>
        </p:sp>
        <p:sp>
          <p:nvSpPr>
            <p:cNvPr id="61872" name="Freeform 153"/>
            <p:cNvSpPr>
              <a:spLocks/>
            </p:cNvSpPr>
            <p:nvPr/>
          </p:nvSpPr>
          <p:spPr bwMode="auto">
            <a:xfrm>
              <a:off x="3773" y="1711"/>
              <a:ext cx="20" cy="15"/>
            </a:xfrm>
            <a:custGeom>
              <a:avLst/>
              <a:gdLst>
                <a:gd name="T0" fmla="*/ 0 w 207"/>
                <a:gd name="T1" fmla="*/ 0 h 155"/>
                <a:gd name="T2" fmla="*/ 0 w 207"/>
                <a:gd name="T3" fmla="*/ 0 h 155"/>
                <a:gd name="T4" fmla="*/ 0 w 207"/>
                <a:gd name="T5" fmla="*/ 0 h 155"/>
                <a:gd name="T6" fmla="*/ 0 w 207"/>
                <a:gd name="T7" fmla="*/ 0 h 155"/>
                <a:gd name="T8" fmla="*/ 0 w 207"/>
                <a:gd name="T9" fmla="*/ 0 h 155"/>
                <a:gd name="T10" fmla="*/ 0 w 207"/>
                <a:gd name="T11" fmla="*/ 0 h 155"/>
                <a:gd name="T12" fmla="*/ 0 w 207"/>
                <a:gd name="T13" fmla="*/ 0 h 155"/>
                <a:gd name="T14" fmla="*/ 0 w 207"/>
                <a:gd name="T15" fmla="*/ 0 h 155"/>
                <a:gd name="T16" fmla="*/ 0 w 207"/>
                <a:gd name="T17" fmla="*/ 0 h 155"/>
                <a:gd name="T18" fmla="*/ 0 w 207"/>
                <a:gd name="T19" fmla="*/ 0 h 155"/>
                <a:gd name="T20" fmla="*/ 0 w 207"/>
                <a:gd name="T21" fmla="*/ 0 h 155"/>
                <a:gd name="T22" fmla="*/ 0 w 207"/>
                <a:gd name="T23" fmla="*/ 0 h 155"/>
                <a:gd name="T24" fmla="*/ 0 w 207"/>
                <a:gd name="T25" fmla="*/ 0 h 155"/>
                <a:gd name="T26" fmla="*/ 0 w 207"/>
                <a:gd name="T27" fmla="*/ 0 h 155"/>
                <a:gd name="T28" fmla="*/ 0 w 207"/>
                <a:gd name="T29" fmla="*/ 0 h 155"/>
                <a:gd name="T30" fmla="*/ 0 w 207"/>
                <a:gd name="T31" fmla="*/ 0 h 155"/>
                <a:gd name="T32" fmla="*/ 0 w 207"/>
                <a:gd name="T33" fmla="*/ 0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7"/>
                <a:gd name="T52" fmla="*/ 0 h 155"/>
                <a:gd name="T53" fmla="*/ 207 w 207"/>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7" h="155">
                  <a:moveTo>
                    <a:pt x="0" y="155"/>
                  </a:moveTo>
                  <a:lnTo>
                    <a:pt x="11" y="138"/>
                  </a:lnTo>
                  <a:lnTo>
                    <a:pt x="23" y="123"/>
                  </a:lnTo>
                  <a:lnTo>
                    <a:pt x="34" y="109"/>
                  </a:lnTo>
                  <a:lnTo>
                    <a:pt x="46" y="94"/>
                  </a:lnTo>
                  <a:lnTo>
                    <a:pt x="59" y="82"/>
                  </a:lnTo>
                  <a:lnTo>
                    <a:pt x="71" y="69"/>
                  </a:lnTo>
                  <a:lnTo>
                    <a:pt x="83" y="59"/>
                  </a:lnTo>
                  <a:lnTo>
                    <a:pt x="96" y="49"/>
                  </a:lnTo>
                  <a:lnTo>
                    <a:pt x="109" y="40"/>
                  </a:lnTo>
                  <a:lnTo>
                    <a:pt x="122" y="31"/>
                  </a:lnTo>
                  <a:lnTo>
                    <a:pt x="136" y="24"/>
                  </a:lnTo>
                  <a:lnTo>
                    <a:pt x="149" y="17"/>
                  </a:lnTo>
                  <a:lnTo>
                    <a:pt x="163" y="12"/>
                  </a:lnTo>
                  <a:lnTo>
                    <a:pt x="177" y="8"/>
                  </a:lnTo>
                  <a:lnTo>
                    <a:pt x="191" y="3"/>
                  </a:lnTo>
                  <a:lnTo>
                    <a:pt x="207" y="0"/>
                  </a:lnTo>
                </a:path>
              </a:pathLst>
            </a:custGeom>
            <a:noFill/>
            <a:ln w="11113">
              <a:solidFill>
                <a:srgbClr val="1F1A17"/>
              </a:solidFill>
              <a:prstDash val="solid"/>
              <a:round/>
              <a:headEnd/>
              <a:tailEnd/>
            </a:ln>
          </p:spPr>
          <p:txBody>
            <a:bodyPr/>
            <a:lstStyle/>
            <a:p>
              <a:endParaRPr lang="en-US"/>
            </a:p>
          </p:txBody>
        </p:sp>
        <p:sp>
          <p:nvSpPr>
            <p:cNvPr id="61873" name="Freeform 154"/>
            <p:cNvSpPr>
              <a:spLocks/>
            </p:cNvSpPr>
            <p:nvPr/>
          </p:nvSpPr>
          <p:spPr bwMode="auto">
            <a:xfrm>
              <a:off x="3771" y="1721"/>
              <a:ext cx="30" cy="27"/>
            </a:xfrm>
            <a:custGeom>
              <a:avLst/>
              <a:gdLst>
                <a:gd name="T0" fmla="*/ 0 w 294"/>
                <a:gd name="T1" fmla="*/ 0 h 273"/>
                <a:gd name="T2" fmla="*/ 0 w 294"/>
                <a:gd name="T3" fmla="*/ 0 h 273"/>
                <a:gd name="T4" fmla="*/ 0 w 294"/>
                <a:gd name="T5" fmla="*/ 0 h 273"/>
                <a:gd name="T6" fmla="*/ 0 w 294"/>
                <a:gd name="T7" fmla="*/ 0 h 273"/>
                <a:gd name="T8" fmla="*/ 0 w 294"/>
                <a:gd name="T9" fmla="*/ 0 h 273"/>
                <a:gd name="T10" fmla="*/ 0 w 294"/>
                <a:gd name="T11" fmla="*/ 0 h 273"/>
                <a:gd name="T12" fmla="*/ 0 w 294"/>
                <a:gd name="T13" fmla="*/ 0 h 273"/>
                <a:gd name="T14" fmla="*/ 0 w 294"/>
                <a:gd name="T15" fmla="*/ 0 h 273"/>
                <a:gd name="T16" fmla="*/ 0 w 294"/>
                <a:gd name="T17" fmla="*/ 0 h 273"/>
                <a:gd name="T18" fmla="*/ 0 w 294"/>
                <a:gd name="T19" fmla="*/ 0 h 273"/>
                <a:gd name="T20" fmla="*/ 0 w 294"/>
                <a:gd name="T21" fmla="*/ 0 h 273"/>
                <a:gd name="T22" fmla="*/ 0 w 294"/>
                <a:gd name="T23" fmla="*/ 0 h 273"/>
                <a:gd name="T24" fmla="*/ 0 w 294"/>
                <a:gd name="T25" fmla="*/ 0 h 273"/>
                <a:gd name="T26" fmla="*/ 0 w 294"/>
                <a:gd name="T27" fmla="*/ 0 h 273"/>
                <a:gd name="T28" fmla="*/ 0 w 294"/>
                <a:gd name="T29" fmla="*/ 0 h 273"/>
                <a:gd name="T30" fmla="*/ 0 w 294"/>
                <a:gd name="T31" fmla="*/ 0 h 273"/>
                <a:gd name="T32" fmla="*/ 0 w 294"/>
                <a:gd name="T33" fmla="*/ 0 h 273"/>
                <a:gd name="T34" fmla="*/ 0 w 294"/>
                <a:gd name="T35" fmla="*/ 0 h 273"/>
                <a:gd name="T36" fmla="*/ 0 w 294"/>
                <a:gd name="T37" fmla="*/ 0 h 2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273"/>
                <a:gd name="T59" fmla="*/ 294 w 294"/>
                <a:gd name="T60" fmla="*/ 273 h 2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273">
                  <a:moveTo>
                    <a:pt x="0" y="273"/>
                  </a:moveTo>
                  <a:lnTo>
                    <a:pt x="12" y="256"/>
                  </a:lnTo>
                  <a:lnTo>
                    <a:pt x="25" y="236"/>
                  </a:lnTo>
                  <a:lnTo>
                    <a:pt x="42" y="216"/>
                  </a:lnTo>
                  <a:lnTo>
                    <a:pt x="59" y="194"/>
                  </a:lnTo>
                  <a:lnTo>
                    <a:pt x="78" y="172"/>
                  </a:lnTo>
                  <a:lnTo>
                    <a:pt x="97" y="151"/>
                  </a:lnTo>
                  <a:lnTo>
                    <a:pt x="118" y="129"/>
                  </a:lnTo>
                  <a:lnTo>
                    <a:pt x="139" y="108"/>
                  </a:lnTo>
                  <a:lnTo>
                    <a:pt x="160" y="88"/>
                  </a:lnTo>
                  <a:lnTo>
                    <a:pt x="181" y="68"/>
                  </a:lnTo>
                  <a:lnTo>
                    <a:pt x="202" y="52"/>
                  </a:lnTo>
                  <a:lnTo>
                    <a:pt x="223" y="36"/>
                  </a:lnTo>
                  <a:lnTo>
                    <a:pt x="242" y="23"/>
                  </a:lnTo>
                  <a:lnTo>
                    <a:pt x="261" y="13"/>
                  </a:lnTo>
                  <a:lnTo>
                    <a:pt x="270" y="9"/>
                  </a:lnTo>
                  <a:lnTo>
                    <a:pt x="278" y="5"/>
                  </a:lnTo>
                  <a:lnTo>
                    <a:pt x="286" y="2"/>
                  </a:lnTo>
                  <a:lnTo>
                    <a:pt x="294" y="0"/>
                  </a:lnTo>
                </a:path>
              </a:pathLst>
            </a:custGeom>
            <a:noFill/>
            <a:ln w="11113">
              <a:solidFill>
                <a:srgbClr val="1F1A17"/>
              </a:solidFill>
              <a:prstDash val="solid"/>
              <a:round/>
              <a:headEnd/>
              <a:tailEnd/>
            </a:ln>
          </p:spPr>
          <p:txBody>
            <a:bodyPr/>
            <a:lstStyle/>
            <a:p>
              <a:endParaRPr lang="en-US"/>
            </a:p>
          </p:txBody>
        </p:sp>
        <p:sp>
          <p:nvSpPr>
            <p:cNvPr id="61874" name="Freeform 155"/>
            <p:cNvSpPr>
              <a:spLocks/>
            </p:cNvSpPr>
            <p:nvPr/>
          </p:nvSpPr>
          <p:spPr bwMode="auto">
            <a:xfrm>
              <a:off x="3770" y="1750"/>
              <a:ext cx="13" cy="6"/>
            </a:xfrm>
            <a:custGeom>
              <a:avLst/>
              <a:gdLst>
                <a:gd name="T0" fmla="*/ 0 w 137"/>
                <a:gd name="T1" fmla="*/ 0 h 63"/>
                <a:gd name="T2" fmla="*/ 0 w 137"/>
                <a:gd name="T3" fmla="*/ 0 h 63"/>
                <a:gd name="T4" fmla="*/ 0 w 137"/>
                <a:gd name="T5" fmla="*/ 0 h 63"/>
                <a:gd name="T6" fmla="*/ 0 w 137"/>
                <a:gd name="T7" fmla="*/ 0 h 63"/>
                <a:gd name="T8" fmla="*/ 0 w 137"/>
                <a:gd name="T9" fmla="*/ 0 h 63"/>
                <a:gd name="T10" fmla="*/ 0 w 137"/>
                <a:gd name="T11" fmla="*/ 0 h 63"/>
                <a:gd name="T12" fmla="*/ 0 w 137"/>
                <a:gd name="T13" fmla="*/ 0 h 63"/>
                <a:gd name="T14" fmla="*/ 0 w 137"/>
                <a:gd name="T15" fmla="*/ 0 h 63"/>
                <a:gd name="T16" fmla="*/ 0 w 137"/>
                <a:gd name="T17" fmla="*/ 0 h 63"/>
                <a:gd name="T18" fmla="*/ 0 w 137"/>
                <a:gd name="T19" fmla="*/ 0 h 63"/>
                <a:gd name="T20" fmla="*/ 0 w 137"/>
                <a:gd name="T21" fmla="*/ 0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7"/>
                <a:gd name="T34" fmla="*/ 0 h 63"/>
                <a:gd name="T35" fmla="*/ 137 w 137"/>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7" h="63">
                  <a:moveTo>
                    <a:pt x="0" y="63"/>
                  </a:moveTo>
                  <a:lnTo>
                    <a:pt x="9" y="63"/>
                  </a:lnTo>
                  <a:lnTo>
                    <a:pt x="18" y="62"/>
                  </a:lnTo>
                  <a:lnTo>
                    <a:pt x="27" y="60"/>
                  </a:lnTo>
                  <a:lnTo>
                    <a:pt x="36" y="58"/>
                  </a:lnTo>
                  <a:lnTo>
                    <a:pt x="53" y="53"/>
                  </a:lnTo>
                  <a:lnTo>
                    <a:pt x="70" y="45"/>
                  </a:lnTo>
                  <a:lnTo>
                    <a:pt x="87" y="36"/>
                  </a:lnTo>
                  <a:lnTo>
                    <a:pt x="104" y="26"/>
                  </a:lnTo>
                  <a:lnTo>
                    <a:pt x="120" y="13"/>
                  </a:lnTo>
                  <a:lnTo>
                    <a:pt x="137" y="0"/>
                  </a:lnTo>
                </a:path>
              </a:pathLst>
            </a:custGeom>
            <a:noFill/>
            <a:ln w="11113">
              <a:solidFill>
                <a:srgbClr val="1F1A17"/>
              </a:solidFill>
              <a:prstDash val="solid"/>
              <a:round/>
              <a:headEnd/>
              <a:tailEnd/>
            </a:ln>
          </p:spPr>
          <p:txBody>
            <a:bodyPr/>
            <a:lstStyle/>
            <a:p>
              <a:endParaRPr lang="en-US"/>
            </a:p>
          </p:txBody>
        </p:sp>
        <p:sp>
          <p:nvSpPr>
            <p:cNvPr id="61875" name="Freeform 156"/>
            <p:cNvSpPr>
              <a:spLocks/>
            </p:cNvSpPr>
            <p:nvPr/>
          </p:nvSpPr>
          <p:spPr bwMode="auto">
            <a:xfrm>
              <a:off x="3793" y="1730"/>
              <a:ext cx="8" cy="10"/>
            </a:xfrm>
            <a:custGeom>
              <a:avLst/>
              <a:gdLst>
                <a:gd name="T0" fmla="*/ 0 w 80"/>
                <a:gd name="T1" fmla="*/ 0 h 100"/>
                <a:gd name="T2" fmla="*/ 0 w 80"/>
                <a:gd name="T3" fmla="*/ 0 h 100"/>
                <a:gd name="T4" fmla="*/ 0 w 80"/>
                <a:gd name="T5" fmla="*/ 0 h 100"/>
                <a:gd name="T6" fmla="*/ 0 w 80"/>
                <a:gd name="T7" fmla="*/ 0 h 100"/>
                <a:gd name="T8" fmla="*/ 0 w 80"/>
                <a:gd name="T9" fmla="*/ 0 h 100"/>
                <a:gd name="T10" fmla="*/ 0 60000 65536"/>
                <a:gd name="T11" fmla="*/ 0 60000 65536"/>
                <a:gd name="T12" fmla="*/ 0 60000 65536"/>
                <a:gd name="T13" fmla="*/ 0 60000 65536"/>
                <a:gd name="T14" fmla="*/ 0 60000 65536"/>
                <a:gd name="T15" fmla="*/ 0 w 80"/>
                <a:gd name="T16" fmla="*/ 0 h 100"/>
                <a:gd name="T17" fmla="*/ 80 w 80"/>
                <a:gd name="T18" fmla="*/ 100 h 100"/>
              </a:gdLst>
              <a:ahLst/>
              <a:cxnLst>
                <a:cxn ang="T10">
                  <a:pos x="T0" y="T1"/>
                </a:cxn>
                <a:cxn ang="T11">
                  <a:pos x="T2" y="T3"/>
                </a:cxn>
                <a:cxn ang="T12">
                  <a:pos x="T4" y="T5"/>
                </a:cxn>
                <a:cxn ang="T13">
                  <a:pos x="T6" y="T7"/>
                </a:cxn>
                <a:cxn ang="T14">
                  <a:pos x="T8" y="T9"/>
                </a:cxn>
              </a:cxnLst>
              <a:rect l="T15" t="T16" r="T17" b="T18"/>
              <a:pathLst>
                <a:path w="80" h="100">
                  <a:moveTo>
                    <a:pt x="0" y="100"/>
                  </a:moveTo>
                  <a:lnTo>
                    <a:pt x="21" y="72"/>
                  </a:lnTo>
                  <a:lnTo>
                    <a:pt x="43" y="46"/>
                  </a:lnTo>
                  <a:lnTo>
                    <a:pt x="61" y="22"/>
                  </a:lnTo>
                  <a:lnTo>
                    <a:pt x="80" y="0"/>
                  </a:lnTo>
                </a:path>
              </a:pathLst>
            </a:custGeom>
            <a:noFill/>
            <a:ln w="11113">
              <a:solidFill>
                <a:srgbClr val="1F1A17"/>
              </a:solidFill>
              <a:prstDash val="solid"/>
              <a:round/>
              <a:headEnd/>
              <a:tailEnd/>
            </a:ln>
          </p:spPr>
          <p:txBody>
            <a:bodyPr/>
            <a:lstStyle/>
            <a:p>
              <a:endParaRPr lang="en-US"/>
            </a:p>
          </p:txBody>
        </p:sp>
        <p:sp>
          <p:nvSpPr>
            <p:cNvPr id="61876" name="Freeform 157"/>
            <p:cNvSpPr>
              <a:spLocks/>
            </p:cNvSpPr>
            <p:nvPr/>
          </p:nvSpPr>
          <p:spPr bwMode="auto">
            <a:xfrm>
              <a:off x="3772" y="1710"/>
              <a:ext cx="12" cy="4"/>
            </a:xfrm>
            <a:custGeom>
              <a:avLst/>
              <a:gdLst>
                <a:gd name="T0" fmla="*/ 0 w 125"/>
                <a:gd name="T1" fmla="*/ 0 h 44"/>
                <a:gd name="T2" fmla="*/ 0 w 125"/>
                <a:gd name="T3" fmla="*/ 0 h 44"/>
                <a:gd name="T4" fmla="*/ 0 w 125"/>
                <a:gd name="T5" fmla="*/ 0 h 44"/>
                <a:gd name="T6" fmla="*/ 0 w 125"/>
                <a:gd name="T7" fmla="*/ 0 h 44"/>
                <a:gd name="T8" fmla="*/ 0 w 125"/>
                <a:gd name="T9" fmla="*/ 0 h 44"/>
                <a:gd name="T10" fmla="*/ 0 w 125"/>
                <a:gd name="T11" fmla="*/ 0 h 44"/>
                <a:gd name="T12" fmla="*/ 0 w 125"/>
                <a:gd name="T13" fmla="*/ 0 h 44"/>
                <a:gd name="T14" fmla="*/ 0 60000 65536"/>
                <a:gd name="T15" fmla="*/ 0 60000 65536"/>
                <a:gd name="T16" fmla="*/ 0 60000 65536"/>
                <a:gd name="T17" fmla="*/ 0 60000 65536"/>
                <a:gd name="T18" fmla="*/ 0 60000 65536"/>
                <a:gd name="T19" fmla="*/ 0 60000 65536"/>
                <a:gd name="T20" fmla="*/ 0 60000 65536"/>
                <a:gd name="T21" fmla="*/ 0 w 125"/>
                <a:gd name="T22" fmla="*/ 0 h 44"/>
                <a:gd name="T23" fmla="*/ 125 w 125"/>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44">
                  <a:moveTo>
                    <a:pt x="0" y="0"/>
                  </a:moveTo>
                  <a:lnTo>
                    <a:pt x="15" y="9"/>
                  </a:lnTo>
                  <a:lnTo>
                    <a:pt x="31" y="18"/>
                  </a:lnTo>
                  <a:lnTo>
                    <a:pt x="47" y="23"/>
                  </a:lnTo>
                  <a:lnTo>
                    <a:pt x="62" y="28"/>
                  </a:lnTo>
                  <a:lnTo>
                    <a:pt x="93" y="35"/>
                  </a:lnTo>
                  <a:lnTo>
                    <a:pt x="125" y="44"/>
                  </a:lnTo>
                </a:path>
              </a:pathLst>
            </a:custGeom>
            <a:noFill/>
            <a:ln w="11113">
              <a:solidFill>
                <a:srgbClr val="1F1A17"/>
              </a:solidFill>
              <a:prstDash val="solid"/>
              <a:round/>
              <a:headEnd/>
              <a:tailEnd/>
            </a:ln>
          </p:spPr>
          <p:txBody>
            <a:bodyPr/>
            <a:lstStyle/>
            <a:p>
              <a:endParaRPr lang="en-US"/>
            </a:p>
          </p:txBody>
        </p:sp>
        <p:sp>
          <p:nvSpPr>
            <p:cNvPr id="61877" name="Freeform 158"/>
            <p:cNvSpPr>
              <a:spLocks/>
            </p:cNvSpPr>
            <p:nvPr/>
          </p:nvSpPr>
          <p:spPr bwMode="auto">
            <a:xfrm>
              <a:off x="3781" y="1735"/>
              <a:ext cx="20" cy="18"/>
            </a:xfrm>
            <a:custGeom>
              <a:avLst/>
              <a:gdLst>
                <a:gd name="T0" fmla="*/ 0 w 192"/>
                <a:gd name="T1" fmla="*/ 0 h 184"/>
                <a:gd name="T2" fmla="*/ 0 w 192"/>
                <a:gd name="T3" fmla="*/ 0 h 184"/>
                <a:gd name="T4" fmla="*/ 0 w 192"/>
                <a:gd name="T5" fmla="*/ 0 h 184"/>
                <a:gd name="T6" fmla="*/ 0 w 192"/>
                <a:gd name="T7" fmla="*/ 0 h 184"/>
                <a:gd name="T8" fmla="*/ 0 w 192"/>
                <a:gd name="T9" fmla="*/ 0 h 184"/>
                <a:gd name="T10" fmla="*/ 0 w 192"/>
                <a:gd name="T11" fmla="*/ 0 h 184"/>
                <a:gd name="T12" fmla="*/ 0 w 192"/>
                <a:gd name="T13" fmla="*/ 0 h 184"/>
                <a:gd name="T14" fmla="*/ 0 w 192"/>
                <a:gd name="T15" fmla="*/ 0 h 184"/>
                <a:gd name="T16" fmla="*/ 0 w 192"/>
                <a:gd name="T17" fmla="*/ 0 h 184"/>
                <a:gd name="T18" fmla="*/ 0 w 192"/>
                <a:gd name="T19" fmla="*/ 0 h 184"/>
                <a:gd name="T20" fmla="*/ 0 w 192"/>
                <a:gd name="T21" fmla="*/ 0 h 184"/>
                <a:gd name="T22" fmla="*/ 0 w 192"/>
                <a:gd name="T23" fmla="*/ 0 h 184"/>
                <a:gd name="T24" fmla="*/ 0 w 192"/>
                <a:gd name="T25" fmla="*/ 0 h 184"/>
                <a:gd name="T26" fmla="*/ 0 w 192"/>
                <a:gd name="T27" fmla="*/ 0 h 184"/>
                <a:gd name="T28" fmla="*/ 0 w 192"/>
                <a:gd name="T29" fmla="*/ 0 h 184"/>
                <a:gd name="T30" fmla="*/ 0 w 192"/>
                <a:gd name="T31" fmla="*/ 0 h 184"/>
                <a:gd name="T32" fmla="*/ 0 w 192"/>
                <a:gd name="T33" fmla="*/ 0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2"/>
                <a:gd name="T52" fmla="*/ 0 h 184"/>
                <a:gd name="T53" fmla="*/ 192 w 192"/>
                <a:gd name="T54" fmla="*/ 184 h 1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2" h="184">
                  <a:moveTo>
                    <a:pt x="0" y="0"/>
                  </a:moveTo>
                  <a:lnTo>
                    <a:pt x="19" y="3"/>
                  </a:lnTo>
                  <a:lnTo>
                    <a:pt x="37" y="7"/>
                  </a:lnTo>
                  <a:lnTo>
                    <a:pt x="54" y="12"/>
                  </a:lnTo>
                  <a:lnTo>
                    <a:pt x="70" y="18"/>
                  </a:lnTo>
                  <a:lnTo>
                    <a:pt x="86" y="26"/>
                  </a:lnTo>
                  <a:lnTo>
                    <a:pt x="99" y="36"/>
                  </a:lnTo>
                  <a:lnTo>
                    <a:pt x="112" y="46"/>
                  </a:lnTo>
                  <a:lnTo>
                    <a:pt x="125" y="57"/>
                  </a:lnTo>
                  <a:lnTo>
                    <a:pt x="136" y="71"/>
                  </a:lnTo>
                  <a:lnTo>
                    <a:pt x="147" y="84"/>
                  </a:lnTo>
                  <a:lnTo>
                    <a:pt x="157" y="98"/>
                  </a:lnTo>
                  <a:lnTo>
                    <a:pt x="165" y="114"/>
                  </a:lnTo>
                  <a:lnTo>
                    <a:pt x="173" y="130"/>
                  </a:lnTo>
                  <a:lnTo>
                    <a:pt x="180" y="148"/>
                  </a:lnTo>
                  <a:lnTo>
                    <a:pt x="186" y="165"/>
                  </a:lnTo>
                  <a:lnTo>
                    <a:pt x="192" y="184"/>
                  </a:lnTo>
                </a:path>
              </a:pathLst>
            </a:custGeom>
            <a:noFill/>
            <a:ln w="11113">
              <a:solidFill>
                <a:srgbClr val="1F1A17"/>
              </a:solidFill>
              <a:prstDash val="solid"/>
              <a:round/>
              <a:headEnd/>
              <a:tailEnd/>
            </a:ln>
          </p:spPr>
          <p:txBody>
            <a:bodyPr/>
            <a:lstStyle/>
            <a:p>
              <a:endParaRPr lang="en-US"/>
            </a:p>
          </p:txBody>
        </p:sp>
        <p:sp>
          <p:nvSpPr>
            <p:cNvPr id="61878" name="Freeform 159"/>
            <p:cNvSpPr>
              <a:spLocks/>
            </p:cNvSpPr>
            <p:nvPr/>
          </p:nvSpPr>
          <p:spPr bwMode="auto">
            <a:xfrm>
              <a:off x="3773" y="1747"/>
              <a:ext cx="13" cy="11"/>
            </a:xfrm>
            <a:custGeom>
              <a:avLst/>
              <a:gdLst>
                <a:gd name="T0" fmla="*/ 0 w 125"/>
                <a:gd name="T1" fmla="*/ 0 h 118"/>
                <a:gd name="T2" fmla="*/ 0 w 125"/>
                <a:gd name="T3" fmla="*/ 0 h 118"/>
                <a:gd name="T4" fmla="*/ 0 w 125"/>
                <a:gd name="T5" fmla="*/ 0 h 118"/>
                <a:gd name="T6" fmla="*/ 0 w 125"/>
                <a:gd name="T7" fmla="*/ 0 h 118"/>
                <a:gd name="T8" fmla="*/ 0 w 125"/>
                <a:gd name="T9" fmla="*/ 0 h 118"/>
                <a:gd name="T10" fmla="*/ 0 w 125"/>
                <a:gd name="T11" fmla="*/ 0 h 118"/>
                <a:gd name="T12" fmla="*/ 0 w 125"/>
                <a:gd name="T13" fmla="*/ 0 h 118"/>
                <a:gd name="T14" fmla="*/ 0 w 125"/>
                <a:gd name="T15" fmla="*/ 0 h 118"/>
                <a:gd name="T16" fmla="*/ 0 w 125"/>
                <a:gd name="T17" fmla="*/ 0 h 118"/>
                <a:gd name="T18" fmla="*/ 0 w 125"/>
                <a:gd name="T19" fmla="*/ 0 h 118"/>
                <a:gd name="T20" fmla="*/ 0 w 125"/>
                <a:gd name="T21" fmla="*/ 0 h 118"/>
                <a:gd name="T22" fmla="*/ 0 w 125"/>
                <a:gd name="T23" fmla="*/ 0 h 118"/>
                <a:gd name="T24" fmla="*/ 0 w 125"/>
                <a:gd name="T25" fmla="*/ 0 h 118"/>
                <a:gd name="T26" fmla="*/ 0 w 125"/>
                <a:gd name="T27" fmla="*/ 0 h 118"/>
                <a:gd name="T28" fmla="*/ 0 w 125"/>
                <a:gd name="T29" fmla="*/ 0 h 118"/>
                <a:gd name="T30" fmla="*/ 0 w 125"/>
                <a:gd name="T31" fmla="*/ 0 h 118"/>
                <a:gd name="T32" fmla="*/ 0 w 125"/>
                <a:gd name="T33" fmla="*/ 0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5"/>
                <a:gd name="T52" fmla="*/ 0 h 118"/>
                <a:gd name="T53" fmla="*/ 125 w 12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5" h="118">
                  <a:moveTo>
                    <a:pt x="0" y="0"/>
                  </a:moveTo>
                  <a:lnTo>
                    <a:pt x="13" y="1"/>
                  </a:lnTo>
                  <a:lnTo>
                    <a:pt x="26" y="4"/>
                  </a:lnTo>
                  <a:lnTo>
                    <a:pt x="37" y="7"/>
                  </a:lnTo>
                  <a:lnTo>
                    <a:pt x="47" y="11"/>
                  </a:lnTo>
                  <a:lnTo>
                    <a:pt x="58" y="16"/>
                  </a:lnTo>
                  <a:lnTo>
                    <a:pt x="66" y="22"/>
                  </a:lnTo>
                  <a:lnTo>
                    <a:pt x="75" y="28"/>
                  </a:lnTo>
                  <a:lnTo>
                    <a:pt x="82" y="35"/>
                  </a:lnTo>
                  <a:lnTo>
                    <a:pt x="90" y="43"/>
                  </a:lnTo>
                  <a:lnTo>
                    <a:pt x="96" y="51"/>
                  </a:lnTo>
                  <a:lnTo>
                    <a:pt x="102" y="62"/>
                  </a:lnTo>
                  <a:lnTo>
                    <a:pt x="107" y="71"/>
                  </a:lnTo>
                  <a:lnTo>
                    <a:pt x="112" y="82"/>
                  </a:lnTo>
                  <a:lnTo>
                    <a:pt x="116" y="94"/>
                  </a:lnTo>
                  <a:lnTo>
                    <a:pt x="120" y="106"/>
                  </a:lnTo>
                  <a:lnTo>
                    <a:pt x="125" y="118"/>
                  </a:lnTo>
                </a:path>
              </a:pathLst>
            </a:custGeom>
            <a:noFill/>
            <a:ln w="11113">
              <a:solidFill>
                <a:srgbClr val="1F1A17"/>
              </a:solidFill>
              <a:prstDash val="solid"/>
              <a:round/>
              <a:headEnd/>
              <a:tailEnd/>
            </a:ln>
          </p:spPr>
          <p:txBody>
            <a:bodyPr/>
            <a:lstStyle/>
            <a:p>
              <a:endParaRPr lang="en-US"/>
            </a:p>
          </p:txBody>
        </p:sp>
        <p:sp>
          <p:nvSpPr>
            <p:cNvPr id="61879" name="Freeform 160"/>
            <p:cNvSpPr>
              <a:spLocks/>
            </p:cNvSpPr>
            <p:nvPr/>
          </p:nvSpPr>
          <p:spPr bwMode="auto">
            <a:xfrm>
              <a:off x="3846" y="1467"/>
              <a:ext cx="34" cy="30"/>
            </a:xfrm>
            <a:custGeom>
              <a:avLst/>
              <a:gdLst>
                <a:gd name="T0" fmla="*/ 0 w 336"/>
                <a:gd name="T1" fmla="*/ 0 h 297"/>
                <a:gd name="T2" fmla="*/ 0 w 336"/>
                <a:gd name="T3" fmla="*/ 0 h 297"/>
                <a:gd name="T4" fmla="*/ 0 w 336"/>
                <a:gd name="T5" fmla="*/ 0 h 297"/>
                <a:gd name="T6" fmla="*/ 0 w 336"/>
                <a:gd name="T7" fmla="*/ 0 h 297"/>
                <a:gd name="T8" fmla="*/ 0 w 336"/>
                <a:gd name="T9" fmla="*/ 0 h 297"/>
                <a:gd name="T10" fmla="*/ 0 w 336"/>
                <a:gd name="T11" fmla="*/ 0 h 297"/>
                <a:gd name="T12" fmla="*/ 0 w 336"/>
                <a:gd name="T13" fmla="*/ 0 h 297"/>
                <a:gd name="T14" fmla="*/ 0 w 336"/>
                <a:gd name="T15" fmla="*/ 0 h 297"/>
                <a:gd name="T16" fmla="*/ 0 w 336"/>
                <a:gd name="T17" fmla="*/ 0 h 297"/>
                <a:gd name="T18" fmla="*/ 0 w 336"/>
                <a:gd name="T19" fmla="*/ 0 h 297"/>
                <a:gd name="T20" fmla="*/ 0 w 336"/>
                <a:gd name="T21" fmla="*/ 0 h 297"/>
                <a:gd name="T22" fmla="*/ 0 w 336"/>
                <a:gd name="T23" fmla="*/ 0 h 297"/>
                <a:gd name="T24" fmla="*/ 0 w 336"/>
                <a:gd name="T25" fmla="*/ 0 h 297"/>
                <a:gd name="T26" fmla="*/ 0 w 336"/>
                <a:gd name="T27" fmla="*/ 0 h 297"/>
                <a:gd name="T28" fmla="*/ 0 w 336"/>
                <a:gd name="T29" fmla="*/ 0 h 297"/>
                <a:gd name="T30" fmla="*/ 0 w 336"/>
                <a:gd name="T31" fmla="*/ 0 h 297"/>
                <a:gd name="T32" fmla="*/ 0 w 336"/>
                <a:gd name="T33" fmla="*/ 0 h 297"/>
                <a:gd name="T34" fmla="*/ 0 w 336"/>
                <a:gd name="T35" fmla="*/ 0 h 297"/>
                <a:gd name="T36" fmla="*/ 0 w 336"/>
                <a:gd name="T37" fmla="*/ 0 h 297"/>
                <a:gd name="T38" fmla="*/ 0 w 336"/>
                <a:gd name="T39" fmla="*/ 0 h 297"/>
                <a:gd name="T40" fmla="*/ 0 w 336"/>
                <a:gd name="T41" fmla="*/ 0 h 297"/>
                <a:gd name="T42" fmla="*/ 0 w 336"/>
                <a:gd name="T43" fmla="*/ 0 h 297"/>
                <a:gd name="T44" fmla="*/ 0 w 336"/>
                <a:gd name="T45" fmla="*/ 0 h 297"/>
                <a:gd name="T46" fmla="*/ 0 w 336"/>
                <a:gd name="T47" fmla="*/ 0 h 297"/>
                <a:gd name="T48" fmla="*/ 0 w 336"/>
                <a:gd name="T49" fmla="*/ 0 h 297"/>
                <a:gd name="T50" fmla="*/ 0 w 336"/>
                <a:gd name="T51" fmla="*/ 0 h 297"/>
                <a:gd name="T52" fmla="*/ 0 w 336"/>
                <a:gd name="T53" fmla="*/ 0 h 297"/>
                <a:gd name="T54" fmla="*/ 0 w 336"/>
                <a:gd name="T55" fmla="*/ 0 h 297"/>
                <a:gd name="T56" fmla="*/ 0 w 336"/>
                <a:gd name="T57" fmla="*/ 0 h 297"/>
                <a:gd name="T58" fmla="*/ 0 w 336"/>
                <a:gd name="T59" fmla="*/ 0 h 297"/>
                <a:gd name="T60" fmla="*/ 0 w 336"/>
                <a:gd name="T61" fmla="*/ 0 h 297"/>
                <a:gd name="T62" fmla="*/ 0 w 336"/>
                <a:gd name="T63" fmla="*/ 0 h 297"/>
                <a:gd name="T64" fmla="*/ 0 w 336"/>
                <a:gd name="T65" fmla="*/ 0 h 297"/>
                <a:gd name="T66" fmla="*/ 0 w 336"/>
                <a:gd name="T67" fmla="*/ 0 h 297"/>
                <a:gd name="T68" fmla="*/ 0 w 336"/>
                <a:gd name="T69" fmla="*/ 0 h 297"/>
                <a:gd name="T70" fmla="*/ 0 w 336"/>
                <a:gd name="T71" fmla="*/ 0 h 297"/>
                <a:gd name="T72" fmla="*/ 0 w 336"/>
                <a:gd name="T73" fmla="*/ 0 h 297"/>
                <a:gd name="T74" fmla="*/ 0 w 336"/>
                <a:gd name="T75" fmla="*/ 0 h 297"/>
                <a:gd name="T76" fmla="*/ 0 w 336"/>
                <a:gd name="T77" fmla="*/ 0 h 297"/>
                <a:gd name="T78" fmla="*/ 0 w 336"/>
                <a:gd name="T79" fmla="*/ 0 h 297"/>
                <a:gd name="T80" fmla="*/ 0 w 336"/>
                <a:gd name="T81" fmla="*/ 0 h 297"/>
                <a:gd name="T82" fmla="*/ 0 w 336"/>
                <a:gd name="T83" fmla="*/ 0 h 297"/>
                <a:gd name="T84" fmla="*/ 0 w 336"/>
                <a:gd name="T85" fmla="*/ 0 h 297"/>
                <a:gd name="T86" fmla="*/ 0 w 336"/>
                <a:gd name="T87" fmla="*/ 0 h 297"/>
                <a:gd name="T88" fmla="*/ 0 w 336"/>
                <a:gd name="T89" fmla="*/ 0 h 297"/>
                <a:gd name="T90" fmla="*/ 0 w 336"/>
                <a:gd name="T91" fmla="*/ 0 h 297"/>
                <a:gd name="T92" fmla="*/ 0 w 336"/>
                <a:gd name="T93" fmla="*/ 0 h 297"/>
                <a:gd name="T94" fmla="*/ 0 w 336"/>
                <a:gd name="T95" fmla="*/ 0 h 297"/>
                <a:gd name="T96" fmla="*/ 0 w 336"/>
                <a:gd name="T97" fmla="*/ 0 h 297"/>
                <a:gd name="T98" fmla="*/ 0 w 336"/>
                <a:gd name="T99" fmla="*/ 0 h 297"/>
                <a:gd name="T100" fmla="*/ 0 w 336"/>
                <a:gd name="T101" fmla="*/ 0 h 297"/>
                <a:gd name="T102" fmla="*/ 0 w 336"/>
                <a:gd name="T103" fmla="*/ 0 h 297"/>
                <a:gd name="T104" fmla="*/ 0 w 336"/>
                <a:gd name="T105" fmla="*/ 0 h 2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6"/>
                <a:gd name="T160" fmla="*/ 0 h 297"/>
                <a:gd name="T161" fmla="*/ 336 w 336"/>
                <a:gd name="T162" fmla="*/ 297 h 29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6" h="297">
                  <a:moveTo>
                    <a:pt x="115" y="12"/>
                  </a:moveTo>
                  <a:lnTo>
                    <a:pt x="132" y="7"/>
                  </a:lnTo>
                  <a:lnTo>
                    <a:pt x="148" y="3"/>
                  </a:lnTo>
                  <a:lnTo>
                    <a:pt x="164" y="1"/>
                  </a:lnTo>
                  <a:lnTo>
                    <a:pt x="181" y="0"/>
                  </a:lnTo>
                  <a:lnTo>
                    <a:pt x="197" y="1"/>
                  </a:lnTo>
                  <a:lnTo>
                    <a:pt x="213" y="3"/>
                  </a:lnTo>
                  <a:lnTo>
                    <a:pt x="228" y="6"/>
                  </a:lnTo>
                  <a:lnTo>
                    <a:pt x="244" y="10"/>
                  </a:lnTo>
                  <a:lnTo>
                    <a:pt x="258" y="16"/>
                  </a:lnTo>
                  <a:lnTo>
                    <a:pt x="271" y="24"/>
                  </a:lnTo>
                  <a:lnTo>
                    <a:pt x="284" y="32"/>
                  </a:lnTo>
                  <a:lnTo>
                    <a:pt x="295" y="41"/>
                  </a:lnTo>
                  <a:lnTo>
                    <a:pt x="305" y="52"/>
                  </a:lnTo>
                  <a:lnTo>
                    <a:pt x="315" y="64"/>
                  </a:lnTo>
                  <a:lnTo>
                    <a:pt x="322" y="76"/>
                  </a:lnTo>
                  <a:lnTo>
                    <a:pt x="328" y="91"/>
                  </a:lnTo>
                  <a:lnTo>
                    <a:pt x="333" y="104"/>
                  </a:lnTo>
                  <a:lnTo>
                    <a:pt x="335" y="118"/>
                  </a:lnTo>
                  <a:lnTo>
                    <a:pt x="336" y="134"/>
                  </a:lnTo>
                  <a:lnTo>
                    <a:pt x="336" y="148"/>
                  </a:lnTo>
                  <a:lnTo>
                    <a:pt x="334" y="163"/>
                  </a:lnTo>
                  <a:lnTo>
                    <a:pt x="330" y="176"/>
                  </a:lnTo>
                  <a:lnTo>
                    <a:pt x="325" y="191"/>
                  </a:lnTo>
                  <a:lnTo>
                    <a:pt x="319" y="204"/>
                  </a:lnTo>
                  <a:lnTo>
                    <a:pt x="310" y="216"/>
                  </a:lnTo>
                  <a:lnTo>
                    <a:pt x="301" y="229"/>
                  </a:lnTo>
                  <a:lnTo>
                    <a:pt x="291" y="241"/>
                  </a:lnTo>
                  <a:lnTo>
                    <a:pt x="279" y="251"/>
                  </a:lnTo>
                  <a:lnTo>
                    <a:pt x="266" y="262"/>
                  </a:lnTo>
                  <a:lnTo>
                    <a:pt x="252" y="270"/>
                  </a:lnTo>
                  <a:lnTo>
                    <a:pt x="236" y="278"/>
                  </a:lnTo>
                  <a:lnTo>
                    <a:pt x="221" y="284"/>
                  </a:lnTo>
                  <a:lnTo>
                    <a:pt x="205" y="290"/>
                  </a:lnTo>
                  <a:lnTo>
                    <a:pt x="187" y="294"/>
                  </a:lnTo>
                  <a:lnTo>
                    <a:pt x="171" y="296"/>
                  </a:lnTo>
                  <a:lnTo>
                    <a:pt x="154" y="297"/>
                  </a:lnTo>
                  <a:lnTo>
                    <a:pt x="138" y="296"/>
                  </a:lnTo>
                  <a:lnTo>
                    <a:pt x="122" y="294"/>
                  </a:lnTo>
                  <a:lnTo>
                    <a:pt x="107" y="290"/>
                  </a:lnTo>
                  <a:lnTo>
                    <a:pt x="91" y="286"/>
                  </a:lnTo>
                  <a:lnTo>
                    <a:pt x="78" y="280"/>
                  </a:lnTo>
                  <a:lnTo>
                    <a:pt x="65" y="273"/>
                  </a:lnTo>
                  <a:lnTo>
                    <a:pt x="52" y="265"/>
                  </a:lnTo>
                  <a:lnTo>
                    <a:pt x="41" y="255"/>
                  </a:lnTo>
                  <a:lnTo>
                    <a:pt x="31" y="245"/>
                  </a:lnTo>
                  <a:lnTo>
                    <a:pt x="22" y="233"/>
                  </a:lnTo>
                  <a:lnTo>
                    <a:pt x="13" y="220"/>
                  </a:lnTo>
                  <a:lnTo>
                    <a:pt x="7" y="207"/>
                  </a:lnTo>
                  <a:lnTo>
                    <a:pt x="5" y="200"/>
                  </a:lnTo>
                  <a:lnTo>
                    <a:pt x="3" y="193"/>
                  </a:lnTo>
                  <a:lnTo>
                    <a:pt x="1" y="185"/>
                  </a:lnTo>
                  <a:lnTo>
                    <a:pt x="0" y="178"/>
                  </a:lnTo>
                </a:path>
              </a:pathLst>
            </a:custGeom>
            <a:noFill/>
            <a:ln w="11113">
              <a:solidFill>
                <a:srgbClr val="1F1A17"/>
              </a:solidFill>
              <a:prstDash val="solid"/>
              <a:round/>
              <a:headEnd/>
              <a:tailEnd/>
            </a:ln>
          </p:spPr>
          <p:txBody>
            <a:bodyPr/>
            <a:lstStyle/>
            <a:p>
              <a:endParaRPr lang="en-US"/>
            </a:p>
          </p:txBody>
        </p:sp>
        <p:sp>
          <p:nvSpPr>
            <p:cNvPr id="61880" name="Freeform 161"/>
            <p:cNvSpPr>
              <a:spLocks/>
            </p:cNvSpPr>
            <p:nvPr/>
          </p:nvSpPr>
          <p:spPr bwMode="auto">
            <a:xfrm>
              <a:off x="3865" y="1467"/>
              <a:ext cx="12" cy="25"/>
            </a:xfrm>
            <a:custGeom>
              <a:avLst/>
              <a:gdLst>
                <a:gd name="T0" fmla="*/ 0 w 124"/>
                <a:gd name="T1" fmla="*/ 0 h 251"/>
                <a:gd name="T2" fmla="*/ 0 w 124"/>
                <a:gd name="T3" fmla="*/ 0 h 251"/>
                <a:gd name="T4" fmla="*/ 0 w 124"/>
                <a:gd name="T5" fmla="*/ 0 h 251"/>
                <a:gd name="T6" fmla="*/ 0 w 124"/>
                <a:gd name="T7" fmla="*/ 0 h 251"/>
                <a:gd name="T8" fmla="*/ 0 w 124"/>
                <a:gd name="T9" fmla="*/ 0 h 251"/>
                <a:gd name="T10" fmla="*/ 0 w 124"/>
                <a:gd name="T11" fmla="*/ 0 h 251"/>
                <a:gd name="T12" fmla="*/ 0 w 124"/>
                <a:gd name="T13" fmla="*/ 0 h 251"/>
                <a:gd name="T14" fmla="*/ 0 w 124"/>
                <a:gd name="T15" fmla="*/ 0 h 251"/>
                <a:gd name="T16" fmla="*/ 0 w 124"/>
                <a:gd name="T17" fmla="*/ 0 h 251"/>
                <a:gd name="T18" fmla="*/ 0 w 124"/>
                <a:gd name="T19" fmla="*/ 0 h 251"/>
                <a:gd name="T20" fmla="*/ 0 w 124"/>
                <a:gd name="T21" fmla="*/ 0 h 251"/>
                <a:gd name="T22" fmla="*/ 0 w 124"/>
                <a:gd name="T23" fmla="*/ 0 h 251"/>
                <a:gd name="T24" fmla="*/ 0 w 124"/>
                <a:gd name="T25" fmla="*/ 0 h 251"/>
                <a:gd name="T26" fmla="*/ 0 w 124"/>
                <a:gd name="T27" fmla="*/ 0 h 251"/>
                <a:gd name="T28" fmla="*/ 0 w 124"/>
                <a:gd name="T29" fmla="*/ 0 h 251"/>
                <a:gd name="T30" fmla="*/ 0 w 124"/>
                <a:gd name="T31" fmla="*/ 0 h 251"/>
                <a:gd name="T32" fmla="*/ 0 w 124"/>
                <a:gd name="T33" fmla="*/ 0 h 251"/>
                <a:gd name="T34" fmla="*/ 0 w 124"/>
                <a:gd name="T35" fmla="*/ 0 h 251"/>
                <a:gd name="T36" fmla="*/ 0 w 124"/>
                <a:gd name="T37" fmla="*/ 0 h 251"/>
                <a:gd name="T38" fmla="*/ 0 w 124"/>
                <a:gd name="T39" fmla="*/ 0 h 251"/>
                <a:gd name="T40" fmla="*/ 0 w 124"/>
                <a:gd name="T41" fmla="*/ 0 h 251"/>
                <a:gd name="T42" fmla="*/ 0 w 124"/>
                <a:gd name="T43" fmla="*/ 0 h 251"/>
                <a:gd name="T44" fmla="*/ 0 w 124"/>
                <a:gd name="T45" fmla="*/ 0 h 251"/>
                <a:gd name="T46" fmla="*/ 0 w 124"/>
                <a:gd name="T47" fmla="*/ 0 h 251"/>
                <a:gd name="T48" fmla="*/ 0 w 124"/>
                <a:gd name="T49" fmla="*/ 0 h 251"/>
                <a:gd name="T50" fmla="*/ 0 w 124"/>
                <a:gd name="T51" fmla="*/ 0 h 251"/>
                <a:gd name="T52" fmla="*/ 0 w 124"/>
                <a:gd name="T53" fmla="*/ 0 h 251"/>
                <a:gd name="T54" fmla="*/ 0 w 124"/>
                <a:gd name="T55" fmla="*/ 0 h 251"/>
                <a:gd name="T56" fmla="*/ 0 w 124"/>
                <a:gd name="T57" fmla="*/ 0 h 251"/>
                <a:gd name="T58" fmla="*/ 0 w 124"/>
                <a:gd name="T59" fmla="*/ 0 h 251"/>
                <a:gd name="T60" fmla="*/ 0 w 124"/>
                <a:gd name="T61" fmla="*/ 0 h 251"/>
                <a:gd name="T62" fmla="*/ 0 w 124"/>
                <a:gd name="T63" fmla="*/ 0 h 251"/>
                <a:gd name="T64" fmla="*/ 0 w 124"/>
                <a:gd name="T65" fmla="*/ 0 h 2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4"/>
                <a:gd name="T100" fmla="*/ 0 h 251"/>
                <a:gd name="T101" fmla="*/ 124 w 124"/>
                <a:gd name="T102" fmla="*/ 251 h 2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4" h="251">
                  <a:moveTo>
                    <a:pt x="0" y="0"/>
                  </a:moveTo>
                  <a:lnTo>
                    <a:pt x="9" y="2"/>
                  </a:lnTo>
                  <a:lnTo>
                    <a:pt x="19" y="4"/>
                  </a:lnTo>
                  <a:lnTo>
                    <a:pt x="28" y="7"/>
                  </a:lnTo>
                  <a:lnTo>
                    <a:pt x="37" y="10"/>
                  </a:lnTo>
                  <a:lnTo>
                    <a:pt x="45" y="14"/>
                  </a:lnTo>
                  <a:lnTo>
                    <a:pt x="54" y="18"/>
                  </a:lnTo>
                  <a:lnTo>
                    <a:pt x="62" y="24"/>
                  </a:lnTo>
                  <a:lnTo>
                    <a:pt x="70" y="29"/>
                  </a:lnTo>
                  <a:lnTo>
                    <a:pt x="77" y="35"/>
                  </a:lnTo>
                  <a:lnTo>
                    <a:pt x="83" y="41"/>
                  </a:lnTo>
                  <a:lnTo>
                    <a:pt x="91" y="47"/>
                  </a:lnTo>
                  <a:lnTo>
                    <a:pt x="96" y="54"/>
                  </a:lnTo>
                  <a:lnTo>
                    <a:pt x="102" y="63"/>
                  </a:lnTo>
                  <a:lnTo>
                    <a:pt x="107" y="70"/>
                  </a:lnTo>
                  <a:lnTo>
                    <a:pt x="111" y="78"/>
                  </a:lnTo>
                  <a:lnTo>
                    <a:pt x="115" y="87"/>
                  </a:lnTo>
                  <a:lnTo>
                    <a:pt x="118" y="98"/>
                  </a:lnTo>
                  <a:lnTo>
                    <a:pt x="120" y="109"/>
                  </a:lnTo>
                  <a:lnTo>
                    <a:pt x="123" y="120"/>
                  </a:lnTo>
                  <a:lnTo>
                    <a:pt x="124" y="131"/>
                  </a:lnTo>
                  <a:lnTo>
                    <a:pt x="123" y="142"/>
                  </a:lnTo>
                  <a:lnTo>
                    <a:pt x="122" y="153"/>
                  </a:lnTo>
                  <a:lnTo>
                    <a:pt x="119" y="165"/>
                  </a:lnTo>
                  <a:lnTo>
                    <a:pt x="116" y="175"/>
                  </a:lnTo>
                  <a:lnTo>
                    <a:pt x="112" y="185"/>
                  </a:lnTo>
                  <a:lnTo>
                    <a:pt x="107" y="196"/>
                  </a:lnTo>
                  <a:lnTo>
                    <a:pt x="102" y="206"/>
                  </a:lnTo>
                  <a:lnTo>
                    <a:pt x="96" y="216"/>
                  </a:lnTo>
                  <a:lnTo>
                    <a:pt x="89" y="226"/>
                  </a:lnTo>
                  <a:lnTo>
                    <a:pt x="80" y="235"/>
                  </a:lnTo>
                  <a:lnTo>
                    <a:pt x="71" y="243"/>
                  </a:lnTo>
                  <a:lnTo>
                    <a:pt x="62" y="251"/>
                  </a:lnTo>
                </a:path>
              </a:pathLst>
            </a:custGeom>
            <a:noFill/>
            <a:ln w="11113">
              <a:solidFill>
                <a:srgbClr val="1F1A17"/>
              </a:solidFill>
              <a:prstDash val="solid"/>
              <a:round/>
              <a:headEnd/>
              <a:tailEnd/>
            </a:ln>
          </p:spPr>
          <p:txBody>
            <a:bodyPr/>
            <a:lstStyle/>
            <a:p>
              <a:endParaRPr lang="en-US"/>
            </a:p>
          </p:txBody>
        </p:sp>
        <p:sp>
          <p:nvSpPr>
            <p:cNvPr id="61881" name="Freeform 162"/>
            <p:cNvSpPr>
              <a:spLocks/>
            </p:cNvSpPr>
            <p:nvPr/>
          </p:nvSpPr>
          <p:spPr bwMode="auto">
            <a:xfrm>
              <a:off x="3825" y="1488"/>
              <a:ext cx="10" cy="35"/>
            </a:xfrm>
            <a:custGeom>
              <a:avLst/>
              <a:gdLst>
                <a:gd name="T0" fmla="*/ 0 w 106"/>
                <a:gd name="T1" fmla="*/ 0 h 353"/>
                <a:gd name="T2" fmla="*/ 0 w 106"/>
                <a:gd name="T3" fmla="*/ 0 h 353"/>
                <a:gd name="T4" fmla="*/ 0 w 106"/>
                <a:gd name="T5" fmla="*/ 0 h 353"/>
                <a:gd name="T6" fmla="*/ 0 w 106"/>
                <a:gd name="T7" fmla="*/ 0 h 353"/>
                <a:gd name="T8" fmla="*/ 0 w 106"/>
                <a:gd name="T9" fmla="*/ 0 h 353"/>
                <a:gd name="T10" fmla="*/ 0 w 106"/>
                <a:gd name="T11" fmla="*/ 0 h 353"/>
                <a:gd name="T12" fmla="*/ 0 60000 65536"/>
                <a:gd name="T13" fmla="*/ 0 60000 65536"/>
                <a:gd name="T14" fmla="*/ 0 60000 65536"/>
                <a:gd name="T15" fmla="*/ 0 60000 65536"/>
                <a:gd name="T16" fmla="*/ 0 60000 65536"/>
                <a:gd name="T17" fmla="*/ 0 60000 65536"/>
                <a:gd name="T18" fmla="*/ 0 w 106"/>
                <a:gd name="T19" fmla="*/ 0 h 353"/>
                <a:gd name="T20" fmla="*/ 106 w 106"/>
                <a:gd name="T21" fmla="*/ 353 h 353"/>
              </a:gdLst>
              <a:ahLst/>
              <a:cxnLst>
                <a:cxn ang="T12">
                  <a:pos x="T0" y="T1"/>
                </a:cxn>
                <a:cxn ang="T13">
                  <a:pos x="T2" y="T3"/>
                </a:cxn>
                <a:cxn ang="T14">
                  <a:pos x="T4" y="T5"/>
                </a:cxn>
                <a:cxn ang="T15">
                  <a:pos x="T6" y="T7"/>
                </a:cxn>
                <a:cxn ang="T16">
                  <a:pos x="T8" y="T9"/>
                </a:cxn>
                <a:cxn ang="T17">
                  <a:pos x="T10" y="T11"/>
                </a:cxn>
              </a:cxnLst>
              <a:rect l="T18" t="T19" r="T20" b="T21"/>
              <a:pathLst>
                <a:path w="106" h="353">
                  <a:moveTo>
                    <a:pt x="106" y="353"/>
                  </a:moveTo>
                  <a:lnTo>
                    <a:pt x="19" y="79"/>
                  </a:lnTo>
                  <a:lnTo>
                    <a:pt x="12" y="60"/>
                  </a:lnTo>
                  <a:lnTo>
                    <a:pt x="6" y="40"/>
                  </a:lnTo>
                  <a:lnTo>
                    <a:pt x="3" y="20"/>
                  </a:lnTo>
                  <a:lnTo>
                    <a:pt x="0" y="0"/>
                  </a:lnTo>
                </a:path>
              </a:pathLst>
            </a:custGeom>
            <a:noFill/>
            <a:ln w="11113">
              <a:solidFill>
                <a:srgbClr val="1F1A17"/>
              </a:solidFill>
              <a:prstDash val="solid"/>
              <a:round/>
              <a:headEnd/>
              <a:tailEnd/>
            </a:ln>
          </p:spPr>
          <p:txBody>
            <a:bodyPr/>
            <a:lstStyle/>
            <a:p>
              <a:endParaRPr lang="en-US"/>
            </a:p>
          </p:txBody>
        </p:sp>
        <p:sp>
          <p:nvSpPr>
            <p:cNvPr id="61882" name="Freeform 163"/>
            <p:cNvSpPr>
              <a:spLocks/>
            </p:cNvSpPr>
            <p:nvPr/>
          </p:nvSpPr>
          <p:spPr bwMode="auto">
            <a:xfrm>
              <a:off x="3831" y="1450"/>
              <a:ext cx="110" cy="60"/>
            </a:xfrm>
            <a:custGeom>
              <a:avLst/>
              <a:gdLst>
                <a:gd name="T0" fmla="*/ 0 w 1098"/>
                <a:gd name="T1" fmla="*/ 0 h 599"/>
                <a:gd name="T2" fmla="*/ 0 w 1098"/>
                <a:gd name="T3" fmla="*/ 0 h 599"/>
                <a:gd name="T4" fmla="*/ 0 w 1098"/>
                <a:gd name="T5" fmla="*/ 0 h 599"/>
                <a:gd name="T6" fmla="*/ 0 w 1098"/>
                <a:gd name="T7" fmla="*/ 0 h 599"/>
                <a:gd name="T8" fmla="*/ 0 w 1098"/>
                <a:gd name="T9" fmla="*/ 0 h 599"/>
                <a:gd name="T10" fmla="*/ 0 w 1098"/>
                <a:gd name="T11" fmla="*/ 0 h 599"/>
                <a:gd name="T12" fmla="*/ 0 w 1098"/>
                <a:gd name="T13" fmla="*/ 0 h 599"/>
                <a:gd name="T14" fmla="*/ 0 w 1098"/>
                <a:gd name="T15" fmla="*/ 0 h 599"/>
                <a:gd name="T16" fmla="*/ 0 w 1098"/>
                <a:gd name="T17" fmla="*/ 0 h 599"/>
                <a:gd name="T18" fmla="*/ 0 w 1098"/>
                <a:gd name="T19" fmla="*/ 0 h 599"/>
                <a:gd name="T20" fmla="*/ 0 w 1098"/>
                <a:gd name="T21" fmla="*/ 0 h 599"/>
                <a:gd name="T22" fmla="*/ 0 w 1098"/>
                <a:gd name="T23" fmla="*/ 0 h 599"/>
                <a:gd name="T24" fmla="*/ 0 w 1098"/>
                <a:gd name="T25" fmla="*/ 0 h 599"/>
                <a:gd name="T26" fmla="*/ 0 w 1098"/>
                <a:gd name="T27" fmla="*/ 0 h 599"/>
                <a:gd name="T28" fmla="*/ 0 w 1098"/>
                <a:gd name="T29" fmla="*/ 0 h 599"/>
                <a:gd name="T30" fmla="*/ 0 w 1098"/>
                <a:gd name="T31" fmla="*/ 0 h 599"/>
                <a:gd name="T32" fmla="*/ 0 w 1098"/>
                <a:gd name="T33" fmla="*/ 0 h 599"/>
                <a:gd name="T34" fmla="*/ 0 w 1098"/>
                <a:gd name="T35" fmla="*/ 0 h 599"/>
                <a:gd name="T36" fmla="*/ 0 w 1098"/>
                <a:gd name="T37" fmla="*/ 0 h 599"/>
                <a:gd name="T38" fmla="*/ 0 w 1098"/>
                <a:gd name="T39" fmla="*/ 0 h 599"/>
                <a:gd name="T40" fmla="*/ 0 w 1098"/>
                <a:gd name="T41" fmla="*/ 0 h 599"/>
                <a:gd name="T42" fmla="*/ 0 w 1098"/>
                <a:gd name="T43" fmla="*/ 0 h 599"/>
                <a:gd name="T44" fmla="*/ 0 w 1098"/>
                <a:gd name="T45" fmla="*/ 0 h 599"/>
                <a:gd name="T46" fmla="*/ 0 w 1098"/>
                <a:gd name="T47" fmla="*/ 0 h 599"/>
                <a:gd name="T48" fmla="*/ 0 w 1098"/>
                <a:gd name="T49" fmla="*/ 0 h 599"/>
                <a:gd name="T50" fmla="*/ 0 w 1098"/>
                <a:gd name="T51" fmla="*/ 0 h 599"/>
                <a:gd name="T52" fmla="*/ 0 w 1098"/>
                <a:gd name="T53" fmla="*/ 0 h 599"/>
                <a:gd name="T54" fmla="*/ 0 w 1098"/>
                <a:gd name="T55" fmla="*/ 0 h 599"/>
                <a:gd name="T56" fmla="*/ 0 w 1098"/>
                <a:gd name="T57" fmla="*/ 0 h 599"/>
                <a:gd name="T58" fmla="*/ 0 w 1098"/>
                <a:gd name="T59" fmla="*/ 0 h 599"/>
                <a:gd name="T60" fmla="*/ 1 w 1098"/>
                <a:gd name="T61" fmla="*/ 0 h 599"/>
                <a:gd name="T62" fmla="*/ 1 w 1098"/>
                <a:gd name="T63" fmla="*/ 0 h 599"/>
                <a:gd name="T64" fmla="*/ 1 w 1098"/>
                <a:gd name="T65" fmla="*/ 0 h 599"/>
                <a:gd name="T66" fmla="*/ 1 w 1098"/>
                <a:gd name="T67" fmla="*/ 0 h 599"/>
                <a:gd name="T68" fmla="*/ 1 w 1098"/>
                <a:gd name="T69" fmla="*/ 0 h 599"/>
                <a:gd name="T70" fmla="*/ 1 w 1098"/>
                <a:gd name="T71" fmla="*/ 0 h 599"/>
                <a:gd name="T72" fmla="*/ 1 w 1098"/>
                <a:gd name="T73" fmla="*/ 0 h 599"/>
                <a:gd name="T74" fmla="*/ 1 w 1098"/>
                <a:gd name="T75" fmla="*/ 0 h 599"/>
                <a:gd name="T76" fmla="*/ 1 w 1098"/>
                <a:gd name="T77" fmla="*/ 0 h 599"/>
                <a:gd name="T78" fmla="*/ 1 w 1098"/>
                <a:gd name="T79" fmla="*/ 0 h 599"/>
                <a:gd name="T80" fmla="*/ 1 w 1098"/>
                <a:gd name="T81" fmla="*/ 0 h 599"/>
                <a:gd name="T82" fmla="*/ 1 w 1098"/>
                <a:gd name="T83" fmla="*/ 0 h 599"/>
                <a:gd name="T84" fmla="*/ 1 w 1098"/>
                <a:gd name="T85" fmla="*/ 0 h 599"/>
                <a:gd name="T86" fmla="*/ 1 w 1098"/>
                <a:gd name="T87" fmla="*/ 0 h 599"/>
                <a:gd name="T88" fmla="*/ 1 w 1098"/>
                <a:gd name="T89" fmla="*/ 0 h 599"/>
                <a:gd name="T90" fmla="*/ 1 w 1098"/>
                <a:gd name="T91" fmla="*/ 0 h 599"/>
                <a:gd name="T92" fmla="*/ 1 w 1098"/>
                <a:gd name="T93" fmla="*/ 0 h 599"/>
                <a:gd name="T94" fmla="*/ 1 w 1098"/>
                <a:gd name="T95" fmla="*/ 0 h 599"/>
                <a:gd name="T96" fmla="*/ 1 w 1098"/>
                <a:gd name="T97" fmla="*/ 0 h 599"/>
                <a:gd name="T98" fmla="*/ 1 w 1098"/>
                <a:gd name="T99" fmla="*/ 0 h 599"/>
                <a:gd name="T100" fmla="*/ 1 w 1098"/>
                <a:gd name="T101" fmla="*/ 1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98"/>
                <a:gd name="T154" fmla="*/ 0 h 599"/>
                <a:gd name="T155" fmla="*/ 1098 w 1098"/>
                <a:gd name="T156" fmla="*/ 599 h 5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98" h="599">
                  <a:moveTo>
                    <a:pt x="0" y="171"/>
                  </a:moveTo>
                  <a:lnTo>
                    <a:pt x="9" y="160"/>
                  </a:lnTo>
                  <a:lnTo>
                    <a:pt x="18" y="148"/>
                  </a:lnTo>
                  <a:lnTo>
                    <a:pt x="28" y="137"/>
                  </a:lnTo>
                  <a:lnTo>
                    <a:pt x="38" y="127"/>
                  </a:lnTo>
                  <a:lnTo>
                    <a:pt x="48" y="115"/>
                  </a:lnTo>
                  <a:lnTo>
                    <a:pt x="59" y="106"/>
                  </a:lnTo>
                  <a:lnTo>
                    <a:pt x="71" y="96"/>
                  </a:lnTo>
                  <a:lnTo>
                    <a:pt x="83" y="86"/>
                  </a:lnTo>
                  <a:lnTo>
                    <a:pt x="95" y="77"/>
                  </a:lnTo>
                  <a:lnTo>
                    <a:pt x="108" y="69"/>
                  </a:lnTo>
                  <a:lnTo>
                    <a:pt x="121" y="61"/>
                  </a:lnTo>
                  <a:lnTo>
                    <a:pt x="135" y="53"/>
                  </a:lnTo>
                  <a:lnTo>
                    <a:pt x="149" y="46"/>
                  </a:lnTo>
                  <a:lnTo>
                    <a:pt x="163" y="39"/>
                  </a:lnTo>
                  <a:lnTo>
                    <a:pt x="179" y="33"/>
                  </a:lnTo>
                  <a:lnTo>
                    <a:pt x="194" y="27"/>
                  </a:lnTo>
                  <a:lnTo>
                    <a:pt x="213" y="20"/>
                  </a:lnTo>
                  <a:lnTo>
                    <a:pt x="231" y="15"/>
                  </a:lnTo>
                  <a:lnTo>
                    <a:pt x="250" y="10"/>
                  </a:lnTo>
                  <a:lnTo>
                    <a:pt x="268" y="7"/>
                  </a:lnTo>
                  <a:lnTo>
                    <a:pt x="286" y="4"/>
                  </a:lnTo>
                  <a:lnTo>
                    <a:pt x="304" y="2"/>
                  </a:lnTo>
                  <a:lnTo>
                    <a:pt x="323" y="1"/>
                  </a:lnTo>
                  <a:lnTo>
                    <a:pt x="341" y="0"/>
                  </a:lnTo>
                  <a:lnTo>
                    <a:pt x="359" y="1"/>
                  </a:lnTo>
                  <a:lnTo>
                    <a:pt x="377" y="2"/>
                  </a:lnTo>
                  <a:lnTo>
                    <a:pt x="395" y="4"/>
                  </a:lnTo>
                  <a:lnTo>
                    <a:pt x="412" y="6"/>
                  </a:lnTo>
                  <a:lnTo>
                    <a:pt x="430" y="9"/>
                  </a:lnTo>
                  <a:lnTo>
                    <a:pt x="446" y="13"/>
                  </a:lnTo>
                  <a:lnTo>
                    <a:pt x="463" y="18"/>
                  </a:lnTo>
                  <a:lnTo>
                    <a:pt x="479" y="24"/>
                  </a:lnTo>
                  <a:lnTo>
                    <a:pt x="494" y="30"/>
                  </a:lnTo>
                  <a:lnTo>
                    <a:pt x="510" y="37"/>
                  </a:lnTo>
                  <a:lnTo>
                    <a:pt x="525" y="45"/>
                  </a:lnTo>
                  <a:lnTo>
                    <a:pt x="540" y="52"/>
                  </a:lnTo>
                  <a:lnTo>
                    <a:pt x="554" y="62"/>
                  </a:lnTo>
                  <a:lnTo>
                    <a:pt x="567" y="71"/>
                  </a:lnTo>
                  <a:lnTo>
                    <a:pt x="580" y="81"/>
                  </a:lnTo>
                  <a:lnTo>
                    <a:pt x="592" y="93"/>
                  </a:lnTo>
                  <a:lnTo>
                    <a:pt x="604" y="104"/>
                  </a:lnTo>
                  <a:lnTo>
                    <a:pt x="615" y="115"/>
                  </a:lnTo>
                  <a:lnTo>
                    <a:pt x="625" y="129"/>
                  </a:lnTo>
                  <a:lnTo>
                    <a:pt x="635" y="141"/>
                  </a:lnTo>
                  <a:lnTo>
                    <a:pt x="644" y="155"/>
                  </a:lnTo>
                  <a:lnTo>
                    <a:pt x="652" y="169"/>
                  </a:lnTo>
                  <a:lnTo>
                    <a:pt x="660" y="184"/>
                  </a:lnTo>
                  <a:lnTo>
                    <a:pt x="666" y="200"/>
                  </a:lnTo>
                  <a:lnTo>
                    <a:pt x="798" y="442"/>
                  </a:lnTo>
                  <a:lnTo>
                    <a:pt x="1098" y="599"/>
                  </a:lnTo>
                </a:path>
              </a:pathLst>
            </a:custGeom>
            <a:noFill/>
            <a:ln w="11113">
              <a:solidFill>
                <a:srgbClr val="1F1A17"/>
              </a:solidFill>
              <a:prstDash val="solid"/>
              <a:round/>
              <a:headEnd/>
              <a:tailEnd/>
            </a:ln>
          </p:spPr>
          <p:txBody>
            <a:bodyPr/>
            <a:lstStyle/>
            <a:p>
              <a:endParaRPr lang="en-US"/>
            </a:p>
          </p:txBody>
        </p:sp>
        <p:sp>
          <p:nvSpPr>
            <p:cNvPr id="61883" name="Freeform 164"/>
            <p:cNvSpPr>
              <a:spLocks/>
            </p:cNvSpPr>
            <p:nvPr/>
          </p:nvSpPr>
          <p:spPr bwMode="auto">
            <a:xfrm>
              <a:off x="3822" y="1488"/>
              <a:ext cx="10" cy="39"/>
            </a:xfrm>
            <a:custGeom>
              <a:avLst/>
              <a:gdLst>
                <a:gd name="T0" fmla="*/ 0 w 100"/>
                <a:gd name="T1" fmla="*/ 0 h 383"/>
                <a:gd name="T2" fmla="*/ 0 w 100"/>
                <a:gd name="T3" fmla="*/ 0 h 383"/>
                <a:gd name="T4" fmla="*/ 0 w 100"/>
                <a:gd name="T5" fmla="*/ 0 h 383"/>
                <a:gd name="T6" fmla="*/ 0 w 100"/>
                <a:gd name="T7" fmla="*/ 0 h 383"/>
                <a:gd name="T8" fmla="*/ 0 w 100"/>
                <a:gd name="T9" fmla="*/ 0 h 383"/>
                <a:gd name="T10" fmla="*/ 0 w 100"/>
                <a:gd name="T11" fmla="*/ 0 h 383"/>
                <a:gd name="T12" fmla="*/ 0 60000 65536"/>
                <a:gd name="T13" fmla="*/ 0 60000 65536"/>
                <a:gd name="T14" fmla="*/ 0 60000 65536"/>
                <a:gd name="T15" fmla="*/ 0 60000 65536"/>
                <a:gd name="T16" fmla="*/ 0 60000 65536"/>
                <a:gd name="T17" fmla="*/ 0 60000 65536"/>
                <a:gd name="T18" fmla="*/ 0 w 100"/>
                <a:gd name="T19" fmla="*/ 0 h 383"/>
                <a:gd name="T20" fmla="*/ 100 w 100"/>
                <a:gd name="T21" fmla="*/ 383 h 383"/>
              </a:gdLst>
              <a:ahLst/>
              <a:cxnLst>
                <a:cxn ang="T12">
                  <a:pos x="T0" y="T1"/>
                </a:cxn>
                <a:cxn ang="T13">
                  <a:pos x="T2" y="T3"/>
                </a:cxn>
                <a:cxn ang="T14">
                  <a:pos x="T4" y="T5"/>
                </a:cxn>
                <a:cxn ang="T15">
                  <a:pos x="T6" y="T7"/>
                </a:cxn>
                <a:cxn ang="T16">
                  <a:pos x="T8" y="T9"/>
                </a:cxn>
                <a:cxn ang="T17">
                  <a:pos x="T10" y="T11"/>
                </a:cxn>
              </a:cxnLst>
              <a:rect l="T18" t="T19" r="T20" b="T21"/>
              <a:pathLst>
                <a:path w="100" h="383">
                  <a:moveTo>
                    <a:pt x="100" y="383"/>
                  </a:moveTo>
                  <a:lnTo>
                    <a:pt x="18" y="71"/>
                  </a:lnTo>
                  <a:lnTo>
                    <a:pt x="12" y="54"/>
                  </a:lnTo>
                  <a:lnTo>
                    <a:pt x="7" y="36"/>
                  </a:lnTo>
                  <a:lnTo>
                    <a:pt x="3" y="18"/>
                  </a:lnTo>
                  <a:lnTo>
                    <a:pt x="0" y="0"/>
                  </a:lnTo>
                </a:path>
              </a:pathLst>
            </a:custGeom>
            <a:noFill/>
            <a:ln w="11113">
              <a:solidFill>
                <a:srgbClr val="1F1A17"/>
              </a:solidFill>
              <a:prstDash val="solid"/>
              <a:round/>
              <a:headEnd/>
              <a:tailEnd/>
            </a:ln>
          </p:spPr>
          <p:txBody>
            <a:bodyPr/>
            <a:lstStyle/>
            <a:p>
              <a:endParaRPr lang="en-US"/>
            </a:p>
          </p:txBody>
        </p:sp>
        <p:sp>
          <p:nvSpPr>
            <p:cNvPr id="61884" name="Freeform 165"/>
            <p:cNvSpPr>
              <a:spLocks/>
            </p:cNvSpPr>
            <p:nvPr/>
          </p:nvSpPr>
          <p:spPr bwMode="auto">
            <a:xfrm>
              <a:off x="3828" y="1450"/>
              <a:ext cx="38" cy="17"/>
            </a:xfrm>
            <a:custGeom>
              <a:avLst/>
              <a:gdLst>
                <a:gd name="T0" fmla="*/ 0 w 381"/>
                <a:gd name="T1" fmla="*/ 0 h 177"/>
                <a:gd name="T2" fmla="*/ 0 w 381"/>
                <a:gd name="T3" fmla="*/ 0 h 177"/>
                <a:gd name="T4" fmla="*/ 0 w 381"/>
                <a:gd name="T5" fmla="*/ 0 h 177"/>
                <a:gd name="T6" fmla="*/ 0 w 381"/>
                <a:gd name="T7" fmla="*/ 0 h 177"/>
                <a:gd name="T8" fmla="*/ 0 w 381"/>
                <a:gd name="T9" fmla="*/ 0 h 177"/>
                <a:gd name="T10" fmla="*/ 0 w 381"/>
                <a:gd name="T11" fmla="*/ 0 h 177"/>
                <a:gd name="T12" fmla="*/ 0 w 381"/>
                <a:gd name="T13" fmla="*/ 0 h 177"/>
                <a:gd name="T14" fmla="*/ 0 w 381"/>
                <a:gd name="T15" fmla="*/ 0 h 177"/>
                <a:gd name="T16" fmla="*/ 0 w 381"/>
                <a:gd name="T17" fmla="*/ 0 h 177"/>
                <a:gd name="T18" fmla="*/ 0 w 381"/>
                <a:gd name="T19" fmla="*/ 0 h 177"/>
                <a:gd name="T20" fmla="*/ 0 w 381"/>
                <a:gd name="T21" fmla="*/ 0 h 177"/>
                <a:gd name="T22" fmla="*/ 0 w 381"/>
                <a:gd name="T23" fmla="*/ 0 h 177"/>
                <a:gd name="T24" fmla="*/ 0 w 381"/>
                <a:gd name="T25" fmla="*/ 0 h 177"/>
                <a:gd name="T26" fmla="*/ 0 w 381"/>
                <a:gd name="T27" fmla="*/ 0 h 177"/>
                <a:gd name="T28" fmla="*/ 0 w 381"/>
                <a:gd name="T29" fmla="*/ 0 h 177"/>
                <a:gd name="T30" fmla="*/ 0 w 381"/>
                <a:gd name="T31" fmla="*/ 0 h 177"/>
                <a:gd name="T32" fmla="*/ 0 w 381"/>
                <a:gd name="T33" fmla="*/ 0 h 177"/>
                <a:gd name="T34" fmla="*/ 0 w 381"/>
                <a:gd name="T35" fmla="*/ 0 h 177"/>
                <a:gd name="T36" fmla="*/ 0 w 381"/>
                <a:gd name="T37" fmla="*/ 0 h 177"/>
                <a:gd name="T38" fmla="*/ 0 w 381"/>
                <a:gd name="T39" fmla="*/ 0 h 177"/>
                <a:gd name="T40" fmla="*/ 0 w 381"/>
                <a:gd name="T41" fmla="*/ 0 h 177"/>
                <a:gd name="T42" fmla="*/ 0 w 381"/>
                <a:gd name="T43" fmla="*/ 0 h 177"/>
                <a:gd name="T44" fmla="*/ 0 w 381"/>
                <a:gd name="T45" fmla="*/ 0 h 177"/>
                <a:gd name="T46" fmla="*/ 0 w 381"/>
                <a:gd name="T47" fmla="*/ 0 h 177"/>
                <a:gd name="T48" fmla="*/ 0 w 381"/>
                <a:gd name="T49" fmla="*/ 0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1"/>
                <a:gd name="T76" fmla="*/ 0 h 177"/>
                <a:gd name="T77" fmla="*/ 381 w 381"/>
                <a:gd name="T78" fmla="*/ 177 h 1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1" h="177">
                  <a:moveTo>
                    <a:pt x="0" y="177"/>
                  </a:moveTo>
                  <a:lnTo>
                    <a:pt x="8" y="166"/>
                  </a:lnTo>
                  <a:lnTo>
                    <a:pt x="17" y="153"/>
                  </a:lnTo>
                  <a:lnTo>
                    <a:pt x="28" y="142"/>
                  </a:lnTo>
                  <a:lnTo>
                    <a:pt x="38" y="131"/>
                  </a:lnTo>
                  <a:lnTo>
                    <a:pt x="48" y="120"/>
                  </a:lnTo>
                  <a:lnTo>
                    <a:pt x="60" y="109"/>
                  </a:lnTo>
                  <a:lnTo>
                    <a:pt x="72" y="99"/>
                  </a:lnTo>
                  <a:lnTo>
                    <a:pt x="84" y="89"/>
                  </a:lnTo>
                  <a:lnTo>
                    <a:pt x="97" y="80"/>
                  </a:lnTo>
                  <a:lnTo>
                    <a:pt x="110" y="71"/>
                  </a:lnTo>
                  <a:lnTo>
                    <a:pt x="123" y="63"/>
                  </a:lnTo>
                  <a:lnTo>
                    <a:pt x="138" y="54"/>
                  </a:lnTo>
                  <a:lnTo>
                    <a:pt x="152" y="46"/>
                  </a:lnTo>
                  <a:lnTo>
                    <a:pt x="168" y="39"/>
                  </a:lnTo>
                  <a:lnTo>
                    <a:pt x="183" y="33"/>
                  </a:lnTo>
                  <a:lnTo>
                    <a:pt x="198" y="27"/>
                  </a:lnTo>
                  <a:lnTo>
                    <a:pt x="222" y="18"/>
                  </a:lnTo>
                  <a:lnTo>
                    <a:pt x="245" y="12"/>
                  </a:lnTo>
                  <a:lnTo>
                    <a:pt x="267" y="7"/>
                  </a:lnTo>
                  <a:lnTo>
                    <a:pt x="291" y="4"/>
                  </a:lnTo>
                  <a:lnTo>
                    <a:pt x="314" y="1"/>
                  </a:lnTo>
                  <a:lnTo>
                    <a:pt x="336" y="0"/>
                  </a:lnTo>
                  <a:lnTo>
                    <a:pt x="359" y="0"/>
                  </a:lnTo>
                  <a:lnTo>
                    <a:pt x="381" y="1"/>
                  </a:lnTo>
                </a:path>
              </a:pathLst>
            </a:custGeom>
            <a:noFill/>
            <a:ln w="11113">
              <a:solidFill>
                <a:srgbClr val="1F1A17"/>
              </a:solidFill>
              <a:prstDash val="solid"/>
              <a:round/>
              <a:headEnd/>
              <a:tailEnd/>
            </a:ln>
          </p:spPr>
          <p:txBody>
            <a:bodyPr/>
            <a:lstStyle/>
            <a:p>
              <a:endParaRPr lang="en-US"/>
            </a:p>
          </p:txBody>
        </p:sp>
        <p:sp>
          <p:nvSpPr>
            <p:cNvPr id="61885" name="Freeform 166"/>
            <p:cNvSpPr>
              <a:spLocks/>
            </p:cNvSpPr>
            <p:nvPr/>
          </p:nvSpPr>
          <p:spPr bwMode="auto">
            <a:xfrm>
              <a:off x="3753" y="1466"/>
              <a:ext cx="116" cy="52"/>
            </a:xfrm>
            <a:custGeom>
              <a:avLst/>
              <a:gdLst>
                <a:gd name="T0" fmla="*/ 0 w 1152"/>
                <a:gd name="T1" fmla="*/ 0 h 520"/>
                <a:gd name="T2" fmla="*/ 0 w 1152"/>
                <a:gd name="T3" fmla="*/ 0 h 520"/>
                <a:gd name="T4" fmla="*/ 0 w 1152"/>
                <a:gd name="T5" fmla="*/ 0 h 520"/>
                <a:gd name="T6" fmla="*/ 0 w 1152"/>
                <a:gd name="T7" fmla="*/ 0 h 520"/>
                <a:gd name="T8" fmla="*/ 0 w 1152"/>
                <a:gd name="T9" fmla="*/ 0 h 520"/>
                <a:gd name="T10" fmla="*/ 0 w 1152"/>
                <a:gd name="T11" fmla="*/ 0 h 520"/>
                <a:gd name="T12" fmla="*/ 0 w 1152"/>
                <a:gd name="T13" fmla="*/ 0 h 520"/>
                <a:gd name="T14" fmla="*/ 0 w 1152"/>
                <a:gd name="T15" fmla="*/ 0 h 520"/>
                <a:gd name="T16" fmla="*/ 0 w 1152"/>
                <a:gd name="T17" fmla="*/ 0 h 520"/>
                <a:gd name="T18" fmla="*/ 0 w 1152"/>
                <a:gd name="T19" fmla="*/ 0 h 520"/>
                <a:gd name="T20" fmla="*/ 0 w 1152"/>
                <a:gd name="T21" fmla="*/ 0 h 520"/>
                <a:gd name="T22" fmla="*/ 0 w 1152"/>
                <a:gd name="T23" fmla="*/ 0 h 520"/>
                <a:gd name="T24" fmla="*/ 0 w 1152"/>
                <a:gd name="T25" fmla="*/ 0 h 520"/>
                <a:gd name="T26" fmla="*/ 0 w 1152"/>
                <a:gd name="T27" fmla="*/ 0 h 520"/>
                <a:gd name="T28" fmla="*/ 0 w 1152"/>
                <a:gd name="T29" fmla="*/ 0 h 520"/>
                <a:gd name="T30" fmla="*/ 0 w 1152"/>
                <a:gd name="T31" fmla="*/ 0 h 520"/>
                <a:gd name="T32" fmla="*/ 0 w 1152"/>
                <a:gd name="T33" fmla="*/ 0 h 520"/>
                <a:gd name="T34" fmla="*/ 1 w 1152"/>
                <a:gd name="T35" fmla="*/ 0 h 520"/>
                <a:gd name="T36" fmla="*/ 1 w 1152"/>
                <a:gd name="T37" fmla="*/ 0 h 520"/>
                <a:gd name="T38" fmla="*/ 1 w 1152"/>
                <a:gd name="T39" fmla="*/ 0 h 520"/>
                <a:gd name="T40" fmla="*/ 1 w 1152"/>
                <a:gd name="T41" fmla="*/ 0 h 520"/>
                <a:gd name="T42" fmla="*/ 1 w 1152"/>
                <a:gd name="T43" fmla="*/ 0 h 520"/>
                <a:gd name="T44" fmla="*/ 1 w 1152"/>
                <a:gd name="T45" fmla="*/ 0 h 520"/>
                <a:gd name="T46" fmla="*/ 1 w 1152"/>
                <a:gd name="T47" fmla="*/ 0 h 520"/>
                <a:gd name="T48" fmla="*/ 1 w 1152"/>
                <a:gd name="T49" fmla="*/ 0 h 520"/>
                <a:gd name="T50" fmla="*/ 1 w 1152"/>
                <a:gd name="T51" fmla="*/ 0 h 520"/>
                <a:gd name="T52" fmla="*/ 1 w 1152"/>
                <a:gd name="T53" fmla="*/ 0 h 520"/>
                <a:gd name="T54" fmla="*/ 1 w 1152"/>
                <a:gd name="T55" fmla="*/ 0 h 520"/>
                <a:gd name="T56" fmla="*/ 1 w 1152"/>
                <a:gd name="T57" fmla="*/ 0 h 520"/>
                <a:gd name="T58" fmla="*/ 1 w 1152"/>
                <a:gd name="T59" fmla="*/ 0 h 520"/>
                <a:gd name="T60" fmla="*/ 1 w 1152"/>
                <a:gd name="T61" fmla="*/ 0 h 520"/>
                <a:gd name="T62" fmla="*/ 1 w 1152"/>
                <a:gd name="T63" fmla="*/ 0 h 520"/>
                <a:gd name="T64" fmla="*/ 1 w 1152"/>
                <a:gd name="T65" fmla="*/ 0 h 520"/>
                <a:gd name="T66" fmla="*/ 1 w 1152"/>
                <a:gd name="T67" fmla="*/ 0 h 520"/>
                <a:gd name="T68" fmla="*/ 1 w 1152"/>
                <a:gd name="T69" fmla="*/ 0 h 520"/>
                <a:gd name="T70" fmla="*/ 1 w 1152"/>
                <a:gd name="T71" fmla="*/ 0 h 520"/>
                <a:gd name="T72" fmla="*/ 1 w 1152"/>
                <a:gd name="T73" fmla="*/ 0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52"/>
                <a:gd name="T112" fmla="*/ 0 h 520"/>
                <a:gd name="T113" fmla="*/ 1152 w 1152"/>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52" h="520">
                  <a:moveTo>
                    <a:pt x="28" y="520"/>
                  </a:moveTo>
                  <a:lnTo>
                    <a:pt x="20" y="511"/>
                  </a:lnTo>
                  <a:lnTo>
                    <a:pt x="14" y="500"/>
                  </a:lnTo>
                  <a:lnTo>
                    <a:pt x="8" y="489"/>
                  </a:lnTo>
                  <a:lnTo>
                    <a:pt x="4" y="478"/>
                  </a:lnTo>
                  <a:lnTo>
                    <a:pt x="1" y="466"/>
                  </a:lnTo>
                  <a:lnTo>
                    <a:pt x="0" y="454"/>
                  </a:lnTo>
                  <a:lnTo>
                    <a:pt x="0" y="442"/>
                  </a:lnTo>
                  <a:lnTo>
                    <a:pt x="2" y="429"/>
                  </a:lnTo>
                  <a:lnTo>
                    <a:pt x="5" y="417"/>
                  </a:lnTo>
                  <a:lnTo>
                    <a:pt x="9" y="404"/>
                  </a:lnTo>
                  <a:lnTo>
                    <a:pt x="14" y="390"/>
                  </a:lnTo>
                  <a:lnTo>
                    <a:pt x="21" y="377"/>
                  </a:lnTo>
                  <a:lnTo>
                    <a:pt x="29" y="363"/>
                  </a:lnTo>
                  <a:lnTo>
                    <a:pt x="40" y="350"/>
                  </a:lnTo>
                  <a:lnTo>
                    <a:pt x="50" y="336"/>
                  </a:lnTo>
                  <a:lnTo>
                    <a:pt x="62" y="322"/>
                  </a:lnTo>
                  <a:lnTo>
                    <a:pt x="76" y="308"/>
                  </a:lnTo>
                  <a:lnTo>
                    <a:pt x="89" y="293"/>
                  </a:lnTo>
                  <a:lnTo>
                    <a:pt x="105" y="280"/>
                  </a:lnTo>
                  <a:lnTo>
                    <a:pt x="121" y="265"/>
                  </a:lnTo>
                  <a:lnTo>
                    <a:pt x="138" y="252"/>
                  </a:lnTo>
                  <a:lnTo>
                    <a:pt x="158" y="238"/>
                  </a:lnTo>
                  <a:lnTo>
                    <a:pt x="178" y="224"/>
                  </a:lnTo>
                  <a:lnTo>
                    <a:pt x="198" y="211"/>
                  </a:lnTo>
                  <a:lnTo>
                    <a:pt x="219" y="196"/>
                  </a:lnTo>
                  <a:lnTo>
                    <a:pt x="241" y="184"/>
                  </a:lnTo>
                  <a:lnTo>
                    <a:pt x="265" y="171"/>
                  </a:lnTo>
                  <a:lnTo>
                    <a:pt x="289" y="157"/>
                  </a:lnTo>
                  <a:lnTo>
                    <a:pt x="314" y="145"/>
                  </a:lnTo>
                  <a:lnTo>
                    <a:pt x="340" y="133"/>
                  </a:lnTo>
                  <a:lnTo>
                    <a:pt x="367" y="120"/>
                  </a:lnTo>
                  <a:lnTo>
                    <a:pt x="393" y="109"/>
                  </a:lnTo>
                  <a:lnTo>
                    <a:pt x="421" y="98"/>
                  </a:lnTo>
                  <a:lnTo>
                    <a:pt x="450" y="86"/>
                  </a:lnTo>
                  <a:lnTo>
                    <a:pt x="480" y="76"/>
                  </a:lnTo>
                  <a:lnTo>
                    <a:pt x="509" y="67"/>
                  </a:lnTo>
                  <a:lnTo>
                    <a:pt x="537" y="57"/>
                  </a:lnTo>
                  <a:lnTo>
                    <a:pt x="566" y="49"/>
                  </a:lnTo>
                  <a:lnTo>
                    <a:pt x="595" y="41"/>
                  </a:lnTo>
                  <a:lnTo>
                    <a:pt x="623" y="34"/>
                  </a:lnTo>
                  <a:lnTo>
                    <a:pt x="652" y="27"/>
                  </a:lnTo>
                  <a:lnTo>
                    <a:pt x="679" y="22"/>
                  </a:lnTo>
                  <a:lnTo>
                    <a:pt x="706" y="17"/>
                  </a:lnTo>
                  <a:lnTo>
                    <a:pt x="734" y="13"/>
                  </a:lnTo>
                  <a:lnTo>
                    <a:pt x="760" y="9"/>
                  </a:lnTo>
                  <a:lnTo>
                    <a:pt x="786" y="6"/>
                  </a:lnTo>
                  <a:lnTo>
                    <a:pt x="812" y="4"/>
                  </a:lnTo>
                  <a:lnTo>
                    <a:pt x="837" y="2"/>
                  </a:lnTo>
                  <a:lnTo>
                    <a:pt x="861" y="1"/>
                  </a:lnTo>
                  <a:lnTo>
                    <a:pt x="885" y="0"/>
                  </a:lnTo>
                  <a:lnTo>
                    <a:pt x="908" y="1"/>
                  </a:lnTo>
                  <a:lnTo>
                    <a:pt x="930" y="2"/>
                  </a:lnTo>
                  <a:lnTo>
                    <a:pt x="951" y="3"/>
                  </a:lnTo>
                  <a:lnTo>
                    <a:pt x="971" y="5"/>
                  </a:lnTo>
                  <a:lnTo>
                    <a:pt x="992" y="8"/>
                  </a:lnTo>
                  <a:lnTo>
                    <a:pt x="1010" y="12"/>
                  </a:lnTo>
                  <a:lnTo>
                    <a:pt x="1028" y="16"/>
                  </a:lnTo>
                  <a:lnTo>
                    <a:pt x="1045" y="21"/>
                  </a:lnTo>
                  <a:lnTo>
                    <a:pt x="1061" y="26"/>
                  </a:lnTo>
                  <a:lnTo>
                    <a:pt x="1075" y="33"/>
                  </a:lnTo>
                  <a:lnTo>
                    <a:pt x="1088" y="40"/>
                  </a:lnTo>
                  <a:lnTo>
                    <a:pt x="1101" y="47"/>
                  </a:lnTo>
                  <a:lnTo>
                    <a:pt x="1112" y="55"/>
                  </a:lnTo>
                  <a:lnTo>
                    <a:pt x="1122" y="65"/>
                  </a:lnTo>
                  <a:lnTo>
                    <a:pt x="1131" y="75"/>
                  </a:lnTo>
                  <a:lnTo>
                    <a:pt x="1138" y="84"/>
                  </a:lnTo>
                  <a:lnTo>
                    <a:pt x="1142" y="92"/>
                  </a:lnTo>
                  <a:lnTo>
                    <a:pt x="1146" y="101"/>
                  </a:lnTo>
                  <a:lnTo>
                    <a:pt x="1148" y="110"/>
                  </a:lnTo>
                  <a:lnTo>
                    <a:pt x="1150" y="118"/>
                  </a:lnTo>
                  <a:lnTo>
                    <a:pt x="1151" y="127"/>
                  </a:lnTo>
                  <a:lnTo>
                    <a:pt x="1152" y="137"/>
                  </a:lnTo>
                  <a:lnTo>
                    <a:pt x="1151" y="146"/>
                  </a:lnTo>
                  <a:lnTo>
                    <a:pt x="1150" y="155"/>
                  </a:lnTo>
                </a:path>
              </a:pathLst>
            </a:custGeom>
            <a:noFill/>
            <a:ln w="11113">
              <a:solidFill>
                <a:srgbClr val="1F1A17"/>
              </a:solidFill>
              <a:prstDash val="solid"/>
              <a:round/>
              <a:headEnd/>
              <a:tailEnd/>
            </a:ln>
          </p:spPr>
          <p:txBody>
            <a:bodyPr/>
            <a:lstStyle/>
            <a:p>
              <a:endParaRPr lang="en-US"/>
            </a:p>
          </p:txBody>
        </p:sp>
        <p:sp>
          <p:nvSpPr>
            <p:cNvPr id="61886" name="Freeform 167"/>
            <p:cNvSpPr>
              <a:spLocks/>
            </p:cNvSpPr>
            <p:nvPr/>
          </p:nvSpPr>
          <p:spPr bwMode="auto">
            <a:xfrm>
              <a:off x="3756" y="1476"/>
              <a:ext cx="115" cy="58"/>
            </a:xfrm>
            <a:custGeom>
              <a:avLst/>
              <a:gdLst>
                <a:gd name="T0" fmla="*/ 0 w 1153"/>
                <a:gd name="T1" fmla="*/ 1 h 586"/>
                <a:gd name="T2" fmla="*/ 0 w 1153"/>
                <a:gd name="T3" fmla="*/ 1 h 586"/>
                <a:gd name="T4" fmla="*/ 0 w 1153"/>
                <a:gd name="T5" fmla="*/ 1 h 586"/>
                <a:gd name="T6" fmla="*/ 0 w 1153"/>
                <a:gd name="T7" fmla="*/ 1 h 586"/>
                <a:gd name="T8" fmla="*/ 0 w 1153"/>
                <a:gd name="T9" fmla="*/ 1 h 586"/>
                <a:gd name="T10" fmla="*/ 0 w 1153"/>
                <a:gd name="T11" fmla="*/ 0 h 586"/>
                <a:gd name="T12" fmla="*/ 0 w 1153"/>
                <a:gd name="T13" fmla="*/ 0 h 586"/>
                <a:gd name="T14" fmla="*/ 0 w 1153"/>
                <a:gd name="T15" fmla="*/ 0 h 586"/>
                <a:gd name="T16" fmla="*/ 0 w 1153"/>
                <a:gd name="T17" fmla="*/ 0 h 586"/>
                <a:gd name="T18" fmla="*/ 0 w 1153"/>
                <a:gd name="T19" fmla="*/ 0 h 586"/>
                <a:gd name="T20" fmla="*/ 0 w 1153"/>
                <a:gd name="T21" fmla="*/ 0 h 586"/>
                <a:gd name="T22" fmla="*/ 0 w 1153"/>
                <a:gd name="T23" fmla="*/ 0 h 586"/>
                <a:gd name="T24" fmla="*/ 0 w 1153"/>
                <a:gd name="T25" fmla="*/ 0 h 586"/>
                <a:gd name="T26" fmla="*/ 0 w 1153"/>
                <a:gd name="T27" fmla="*/ 0 h 586"/>
                <a:gd name="T28" fmla="*/ 0 w 1153"/>
                <a:gd name="T29" fmla="*/ 0 h 586"/>
                <a:gd name="T30" fmla="*/ 0 w 1153"/>
                <a:gd name="T31" fmla="*/ 0 h 586"/>
                <a:gd name="T32" fmla="*/ 0 w 1153"/>
                <a:gd name="T33" fmla="*/ 0 h 586"/>
                <a:gd name="T34" fmla="*/ 0 w 1153"/>
                <a:gd name="T35" fmla="*/ 0 h 586"/>
                <a:gd name="T36" fmla="*/ 0 w 1153"/>
                <a:gd name="T37" fmla="*/ 0 h 586"/>
                <a:gd name="T38" fmla="*/ 0 w 1153"/>
                <a:gd name="T39" fmla="*/ 0 h 586"/>
                <a:gd name="T40" fmla="*/ 0 w 1153"/>
                <a:gd name="T41" fmla="*/ 0 h 586"/>
                <a:gd name="T42" fmla="*/ 0 w 1153"/>
                <a:gd name="T43" fmla="*/ 0 h 586"/>
                <a:gd name="T44" fmla="*/ 0 w 1153"/>
                <a:gd name="T45" fmla="*/ 0 h 586"/>
                <a:gd name="T46" fmla="*/ 0 w 1153"/>
                <a:gd name="T47" fmla="*/ 0 h 586"/>
                <a:gd name="T48" fmla="*/ 0 w 1153"/>
                <a:gd name="T49" fmla="*/ 0 h 586"/>
                <a:gd name="T50" fmla="*/ 0 w 1153"/>
                <a:gd name="T51" fmla="*/ 0 h 586"/>
                <a:gd name="T52" fmla="*/ 0 w 1153"/>
                <a:gd name="T53" fmla="*/ 0 h 586"/>
                <a:gd name="T54" fmla="*/ 1 w 1153"/>
                <a:gd name="T55" fmla="*/ 0 h 586"/>
                <a:gd name="T56" fmla="*/ 1 w 1153"/>
                <a:gd name="T57" fmla="*/ 0 h 586"/>
                <a:gd name="T58" fmla="*/ 1 w 1153"/>
                <a:gd name="T59" fmla="*/ 0 h 586"/>
                <a:gd name="T60" fmla="*/ 1 w 1153"/>
                <a:gd name="T61" fmla="*/ 0 h 586"/>
                <a:gd name="T62" fmla="*/ 1 w 1153"/>
                <a:gd name="T63" fmla="*/ 0 h 586"/>
                <a:gd name="T64" fmla="*/ 1 w 1153"/>
                <a:gd name="T65" fmla="*/ 0 h 586"/>
                <a:gd name="T66" fmla="*/ 1 w 1153"/>
                <a:gd name="T67" fmla="*/ 0 h 586"/>
                <a:gd name="T68" fmla="*/ 1 w 1153"/>
                <a:gd name="T69" fmla="*/ 0 h 586"/>
                <a:gd name="T70" fmla="*/ 1 w 1153"/>
                <a:gd name="T71" fmla="*/ 0 h 586"/>
                <a:gd name="T72" fmla="*/ 1 w 1153"/>
                <a:gd name="T73" fmla="*/ 0 h 586"/>
                <a:gd name="T74" fmla="*/ 1 w 1153"/>
                <a:gd name="T75" fmla="*/ 0 h 586"/>
                <a:gd name="T76" fmla="*/ 1 w 1153"/>
                <a:gd name="T77" fmla="*/ 0 h 586"/>
                <a:gd name="T78" fmla="*/ 1 w 1153"/>
                <a:gd name="T79" fmla="*/ 0 h 586"/>
                <a:gd name="T80" fmla="*/ 1 w 1153"/>
                <a:gd name="T81" fmla="*/ 0 h 586"/>
                <a:gd name="T82" fmla="*/ 1 w 1153"/>
                <a:gd name="T83" fmla="*/ 0 h 586"/>
                <a:gd name="T84" fmla="*/ 1 w 1153"/>
                <a:gd name="T85" fmla="*/ 0 h 586"/>
                <a:gd name="T86" fmla="*/ 1 w 1153"/>
                <a:gd name="T87" fmla="*/ 0 h 586"/>
                <a:gd name="T88" fmla="*/ 1 w 1153"/>
                <a:gd name="T89" fmla="*/ 0 h 58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53"/>
                <a:gd name="T136" fmla="*/ 0 h 586"/>
                <a:gd name="T137" fmla="*/ 1153 w 1153"/>
                <a:gd name="T138" fmla="*/ 586 h 58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53" h="586">
                  <a:moveTo>
                    <a:pt x="353" y="580"/>
                  </a:moveTo>
                  <a:lnTo>
                    <a:pt x="322" y="583"/>
                  </a:lnTo>
                  <a:lnTo>
                    <a:pt x="292" y="585"/>
                  </a:lnTo>
                  <a:lnTo>
                    <a:pt x="264" y="586"/>
                  </a:lnTo>
                  <a:lnTo>
                    <a:pt x="236" y="585"/>
                  </a:lnTo>
                  <a:lnTo>
                    <a:pt x="209" y="583"/>
                  </a:lnTo>
                  <a:lnTo>
                    <a:pt x="184" y="580"/>
                  </a:lnTo>
                  <a:lnTo>
                    <a:pt x="160" y="577"/>
                  </a:lnTo>
                  <a:lnTo>
                    <a:pt x="137" y="572"/>
                  </a:lnTo>
                  <a:lnTo>
                    <a:pt x="116" y="567"/>
                  </a:lnTo>
                  <a:lnTo>
                    <a:pt x="96" y="561"/>
                  </a:lnTo>
                  <a:lnTo>
                    <a:pt x="78" y="554"/>
                  </a:lnTo>
                  <a:lnTo>
                    <a:pt x="62" y="544"/>
                  </a:lnTo>
                  <a:lnTo>
                    <a:pt x="47" y="535"/>
                  </a:lnTo>
                  <a:lnTo>
                    <a:pt x="34" y="525"/>
                  </a:lnTo>
                  <a:lnTo>
                    <a:pt x="28" y="519"/>
                  </a:lnTo>
                  <a:lnTo>
                    <a:pt x="23" y="513"/>
                  </a:lnTo>
                  <a:lnTo>
                    <a:pt x="19" y="507"/>
                  </a:lnTo>
                  <a:lnTo>
                    <a:pt x="15" y="501"/>
                  </a:lnTo>
                  <a:lnTo>
                    <a:pt x="9" y="490"/>
                  </a:lnTo>
                  <a:lnTo>
                    <a:pt x="4" y="478"/>
                  </a:lnTo>
                  <a:lnTo>
                    <a:pt x="1" y="467"/>
                  </a:lnTo>
                  <a:lnTo>
                    <a:pt x="0" y="455"/>
                  </a:lnTo>
                  <a:lnTo>
                    <a:pt x="0" y="442"/>
                  </a:lnTo>
                  <a:lnTo>
                    <a:pt x="2" y="430"/>
                  </a:lnTo>
                  <a:lnTo>
                    <a:pt x="5" y="418"/>
                  </a:lnTo>
                  <a:lnTo>
                    <a:pt x="10" y="404"/>
                  </a:lnTo>
                  <a:lnTo>
                    <a:pt x="16" y="391"/>
                  </a:lnTo>
                  <a:lnTo>
                    <a:pt x="23" y="377"/>
                  </a:lnTo>
                  <a:lnTo>
                    <a:pt x="31" y="364"/>
                  </a:lnTo>
                  <a:lnTo>
                    <a:pt x="40" y="350"/>
                  </a:lnTo>
                  <a:lnTo>
                    <a:pt x="51" y="336"/>
                  </a:lnTo>
                  <a:lnTo>
                    <a:pt x="63" y="322"/>
                  </a:lnTo>
                  <a:lnTo>
                    <a:pt x="76" y="308"/>
                  </a:lnTo>
                  <a:lnTo>
                    <a:pt x="91" y="294"/>
                  </a:lnTo>
                  <a:lnTo>
                    <a:pt x="106" y="281"/>
                  </a:lnTo>
                  <a:lnTo>
                    <a:pt x="123" y="266"/>
                  </a:lnTo>
                  <a:lnTo>
                    <a:pt x="140" y="252"/>
                  </a:lnTo>
                  <a:lnTo>
                    <a:pt x="159" y="238"/>
                  </a:lnTo>
                  <a:lnTo>
                    <a:pt x="178" y="225"/>
                  </a:lnTo>
                  <a:lnTo>
                    <a:pt x="199" y="211"/>
                  </a:lnTo>
                  <a:lnTo>
                    <a:pt x="220" y="197"/>
                  </a:lnTo>
                  <a:lnTo>
                    <a:pt x="242" y="184"/>
                  </a:lnTo>
                  <a:lnTo>
                    <a:pt x="266" y="171"/>
                  </a:lnTo>
                  <a:lnTo>
                    <a:pt x="290" y="158"/>
                  </a:lnTo>
                  <a:lnTo>
                    <a:pt x="315" y="146"/>
                  </a:lnTo>
                  <a:lnTo>
                    <a:pt x="341" y="133"/>
                  </a:lnTo>
                  <a:lnTo>
                    <a:pt x="367" y="121"/>
                  </a:lnTo>
                  <a:lnTo>
                    <a:pt x="395" y="110"/>
                  </a:lnTo>
                  <a:lnTo>
                    <a:pt x="423" y="98"/>
                  </a:lnTo>
                  <a:lnTo>
                    <a:pt x="452" y="87"/>
                  </a:lnTo>
                  <a:lnTo>
                    <a:pt x="480" y="77"/>
                  </a:lnTo>
                  <a:lnTo>
                    <a:pt x="509" y="67"/>
                  </a:lnTo>
                  <a:lnTo>
                    <a:pt x="538" y="58"/>
                  </a:lnTo>
                  <a:lnTo>
                    <a:pt x="567" y="50"/>
                  </a:lnTo>
                  <a:lnTo>
                    <a:pt x="596" y="42"/>
                  </a:lnTo>
                  <a:lnTo>
                    <a:pt x="624" y="34"/>
                  </a:lnTo>
                  <a:lnTo>
                    <a:pt x="652" y="28"/>
                  </a:lnTo>
                  <a:lnTo>
                    <a:pt x="680" y="23"/>
                  </a:lnTo>
                  <a:lnTo>
                    <a:pt x="708" y="18"/>
                  </a:lnTo>
                  <a:lnTo>
                    <a:pt x="734" y="13"/>
                  </a:lnTo>
                  <a:lnTo>
                    <a:pt x="761" y="10"/>
                  </a:lnTo>
                  <a:lnTo>
                    <a:pt x="787" y="7"/>
                  </a:lnTo>
                  <a:lnTo>
                    <a:pt x="813" y="3"/>
                  </a:lnTo>
                  <a:lnTo>
                    <a:pt x="837" y="2"/>
                  </a:lnTo>
                  <a:lnTo>
                    <a:pt x="862" y="1"/>
                  </a:lnTo>
                  <a:lnTo>
                    <a:pt x="886" y="0"/>
                  </a:lnTo>
                  <a:lnTo>
                    <a:pt x="908" y="1"/>
                  </a:lnTo>
                  <a:lnTo>
                    <a:pt x="931" y="1"/>
                  </a:lnTo>
                  <a:lnTo>
                    <a:pt x="952" y="3"/>
                  </a:lnTo>
                  <a:lnTo>
                    <a:pt x="973" y="6"/>
                  </a:lnTo>
                  <a:lnTo>
                    <a:pt x="992" y="9"/>
                  </a:lnTo>
                  <a:lnTo>
                    <a:pt x="1011" y="13"/>
                  </a:lnTo>
                  <a:lnTo>
                    <a:pt x="1028" y="17"/>
                  </a:lnTo>
                  <a:lnTo>
                    <a:pt x="1046" y="21"/>
                  </a:lnTo>
                  <a:lnTo>
                    <a:pt x="1061" y="27"/>
                  </a:lnTo>
                  <a:lnTo>
                    <a:pt x="1076" y="33"/>
                  </a:lnTo>
                  <a:lnTo>
                    <a:pt x="1089" y="41"/>
                  </a:lnTo>
                  <a:lnTo>
                    <a:pt x="1101" y="48"/>
                  </a:lnTo>
                  <a:lnTo>
                    <a:pt x="1113" y="56"/>
                  </a:lnTo>
                  <a:lnTo>
                    <a:pt x="1123" y="65"/>
                  </a:lnTo>
                  <a:lnTo>
                    <a:pt x="1131" y="75"/>
                  </a:lnTo>
                  <a:lnTo>
                    <a:pt x="1138" y="85"/>
                  </a:lnTo>
                  <a:lnTo>
                    <a:pt x="1145" y="97"/>
                  </a:lnTo>
                  <a:lnTo>
                    <a:pt x="1150" y="111"/>
                  </a:lnTo>
                  <a:lnTo>
                    <a:pt x="1152" y="123"/>
                  </a:lnTo>
                  <a:lnTo>
                    <a:pt x="1153" y="137"/>
                  </a:lnTo>
                  <a:lnTo>
                    <a:pt x="1152" y="151"/>
                  </a:lnTo>
                  <a:lnTo>
                    <a:pt x="1149" y="165"/>
                  </a:lnTo>
                  <a:lnTo>
                    <a:pt x="1144" y="180"/>
                  </a:lnTo>
                  <a:lnTo>
                    <a:pt x="1137" y="195"/>
                  </a:lnTo>
                </a:path>
              </a:pathLst>
            </a:custGeom>
            <a:noFill/>
            <a:ln w="11113">
              <a:solidFill>
                <a:srgbClr val="1F1A17"/>
              </a:solidFill>
              <a:prstDash val="solid"/>
              <a:round/>
              <a:headEnd/>
              <a:tailEnd/>
            </a:ln>
          </p:spPr>
          <p:txBody>
            <a:bodyPr/>
            <a:lstStyle/>
            <a:p>
              <a:endParaRPr lang="en-US"/>
            </a:p>
          </p:txBody>
        </p:sp>
        <p:sp>
          <p:nvSpPr>
            <p:cNvPr id="61887" name="Freeform 168"/>
            <p:cNvSpPr>
              <a:spLocks/>
            </p:cNvSpPr>
            <p:nvPr/>
          </p:nvSpPr>
          <p:spPr bwMode="auto">
            <a:xfrm>
              <a:off x="3767" y="1486"/>
              <a:ext cx="93" cy="38"/>
            </a:xfrm>
            <a:custGeom>
              <a:avLst/>
              <a:gdLst>
                <a:gd name="T0" fmla="*/ 0 w 932"/>
                <a:gd name="T1" fmla="*/ 0 h 384"/>
                <a:gd name="T2" fmla="*/ 0 w 932"/>
                <a:gd name="T3" fmla="*/ 0 h 384"/>
                <a:gd name="T4" fmla="*/ 0 w 932"/>
                <a:gd name="T5" fmla="*/ 0 h 384"/>
                <a:gd name="T6" fmla="*/ 0 w 932"/>
                <a:gd name="T7" fmla="*/ 0 h 384"/>
                <a:gd name="T8" fmla="*/ 0 w 932"/>
                <a:gd name="T9" fmla="*/ 0 h 384"/>
                <a:gd name="T10" fmla="*/ 0 w 932"/>
                <a:gd name="T11" fmla="*/ 0 h 384"/>
                <a:gd name="T12" fmla="*/ 0 w 932"/>
                <a:gd name="T13" fmla="*/ 0 h 384"/>
                <a:gd name="T14" fmla="*/ 0 w 932"/>
                <a:gd name="T15" fmla="*/ 0 h 384"/>
                <a:gd name="T16" fmla="*/ 0 w 932"/>
                <a:gd name="T17" fmla="*/ 0 h 384"/>
                <a:gd name="T18" fmla="*/ 0 w 932"/>
                <a:gd name="T19" fmla="*/ 0 h 384"/>
                <a:gd name="T20" fmla="*/ 0 w 932"/>
                <a:gd name="T21" fmla="*/ 0 h 384"/>
                <a:gd name="T22" fmla="*/ 0 w 932"/>
                <a:gd name="T23" fmla="*/ 0 h 384"/>
                <a:gd name="T24" fmla="*/ 0 w 932"/>
                <a:gd name="T25" fmla="*/ 0 h 384"/>
                <a:gd name="T26" fmla="*/ 0 w 932"/>
                <a:gd name="T27" fmla="*/ 0 h 384"/>
                <a:gd name="T28" fmla="*/ 0 w 932"/>
                <a:gd name="T29" fmla="*/ 0 h 384"/>
                <a:gd name="T30" fmla="*/ 0 w 932"/>
                <a:gd name="T31" fmla="*/ 0 h 384"/>
                <a:gd name="T32" fmla="*/ 0 w 932"/>
                <a:gd name="T33" fmla="*/ 0 h 384"/>
                <a:gd name="T34" fmla="*/ 0 w 932"/>
                <a:gd name="T35" fmla="*/ 0 h 384"/>
                <a:gd name="T36" fmla="*/ 0 w 932"/>
                <a:gd name="T37" fmla="*/ 0 h 384"/>
                <a:gd name="T38" fmla="*/ 0 w 932"/>
                <a:gd name="T39" fmla="*/ 0 h 384"/>
                <a:gd name="T40" fmla="*/ 0 w 932"/>
                <a:gd name="T41" fmla="*/ 0 h 384"/>
                <a:gd name="T42" fmla="*/ 0 w 932"/>
                <a:gd name="T43" fmla="*/ 0 h 384"/>
                <a:gd name="T44" fmla="*/ 0 w 932"/>
                <a:gd name="T45" fmla="*/ 0 h 384"/>
                <a:gd name="T46" fmla="*/ 0 w 932"/>
                <a:gd name="T47" fmla="*/ 0 h 384"/>
                <a:gd name="T48" fmla="*/ 0 w 932"/>
                <a:gd name="T49" fmla="*/ 0 h 384"/>
                <a:gd name="T50" fmla="*/ 0 w 932"/>
                <a:gd name="T51" fmla="*/ 0 h 384"/>
                <a:gd name="T52" fmla="*/ 0 w 932"/>
                <a:gd name="T53" fmla="*/ 0 h 384"/>
                <a:gd name="T54" fmla="*/ 0 w 932"/>
                <a:gd name="T55" fmla="*/ 0 h 384"/>
                <a:gd name="T56" fmla="*/ 0 w 932"/>
                <a:gd name="T57" fmla="*/ 0 h 384"/>
                <a:gd name="T58" fmla="*/ 0 w 932"/>
                <a:gd name="T59" fmla="*/ 0 h 384"/>
                <a:gd name="T60" fmla="*/ 0 w 932"/>
                <a:gd name="T61" fmla="*/ 0 h 384"/>
                <a:gd name="T62" fmla="*/ 1 w 932"/>
                <a:gd name="T63" fmla="*/ 0 h 384"/>
                <a:gd name="T64" fmla="*/ 1 w 932"/>
                <a:gd name="T65" fmla="*/ 0 h 384"/>
                <a:gd name="T66" fmla="*/ 1 w 932"/>
                <a:gd name="T67" fmla="*/ 0 h 384"/>
                <a:gd name="T68" fmla="*/ 1 w 932"/>
                <a:gd name="T69" fmla="*/ 0 h 384"/>
                <a:gd name="T70" fmla="*/ 1 w 932"/>
                <a:gd name="T71" fmla="*/ 0 h 384"/>
                <a:gd name="T72" fmla="*/ 1 w 932"/>
                <a:gd name="T73" fmla="*/ 0 h 384"/>
                <a:gd name="T74" fmla="*/ 1 w 932"/>
                <a:gd name="T75" fmla="*/ 0 h 384"/>
                <a:gd name="T76" fmla="*/ 1 w 932"/>
                <a:gd name="T77" fmla="*/ 0 h 384"/>
                <a:gd name="T78" fmla="*/ 1 w 932"/>
                <a:gd name="T79" fmla="*/ 0 h 384"/>
                <a:gd name="T80" fmla="*/ 1 w 932"/>
                <a:gd name="T81" fmla="*/ 0 h 384"/>
                <a:gd name="T82" fmla="*/ 1 w 932"/>
                <a:gd name="T83" fmla="*/ 0 h 384"/>
                <a:gd name="T84" fmla="*/ 1 w 932"/>
                <a:gd name="T85" fmla="*/ 0 h 384"/>
                <a:gd name="T86" fmla="*/ 1 w 932"/>
                <a:gd name="T87" fmla="*/ 0 h 384"/>
                <a:gd name="T88" fmla="*/ 1 w 932"/>
                <a:gd name="T89" fmla="*/ 0 h 384"/>
                <a:gd name="T90" fmla="*/ 1 w 932"/>
                <a:gd name="T91" fmla="*/ 0 h 384"/>
                <a:gd name="T92" fmla="*/ 1 w 932"/>
                <a:gd name="T93" fmla="*/ 0 h 384"/>
                <a:gd name="T94" fmla="*/ 1 w 932"/>
                <a:gd name="T95" fmla="*/ 0 h 384"/>
                <a:gd name="T96" fmla="*/ 1 w 932"/>
                <a:gd name="T97" fmla="*/ 0 h 3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2"/>
                <a:gd name="T148" fmla="*/ 0 h 384"/>
                <a:gd name="T149" fmla="*/ 932 w 932"/>
                <a:gd name="T150" fmla="*/ 384 h 3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2" h="384">
                  <a:moveTo>
                    <a:pt x="13" y="384"/>
                  </a:moveTo>
                  <a:lnTo>
                    <a:pt x="7" y="376"/>
                  </a:lnTo>
                  <a:lnTo>
                    <a:pt x="4" y="368"/>
                  </a:lnTo>
                  <a:lnTo>
                    <a:pt x="1" y="360"/>
                  </a:lnTo>
                  <a:lnTo>
                    <a:pt x="0" y="352"/>
                  </a:lnTo>
                  <a:lnTo>
                    <a:pt x="0" y="343"/>
                  </a:lnTo>
                  <a:lnTo>
                    <a:pt x="0" y="334"/>
                  </a:lnTo>
                  <a:lnTo>
                    <a:pt x="3" y="325"/>
                  </a:lnTo>
                  <a:lnTo>
                    <a:pt x="6" y="316"/>
                  </a:lnTo>
                  <a:lnTo>
                    <a:pt x="11" y="306"/>
                  </a:lnTo>
                  <a:lnTo>
                    <a:pt x="16" y="296"/>
                  </a:lnTo>
                  <a:lnTo>
                    <a:pt x="23" y="287"/>
                  </a:lnTo>
                  <a:lnTo>
                    <a:pt x="30" y="276"/>
                  </a:lnTo>
                  <a:lnTo>
                    <a:pt x="38" y="266"/>
                  </a:lnTo>
                  <a:lnTo>
                    <a:pt x="48" y="256"/>
                  </a:lnTo>
                  <a:lnTo>
                    <a:pt x="59" y="246"/>
                  </a:lnTo>
                  <a:lnTo>
                    <a:pt x="70" y="235"/>
                  </a:lnTo>
                  <a:lnTo>
                    <a:pt x="82" y="225"/>
                  </a:lnTo>
                  <a:lnTo>
                    <a:pt x="96" y="215"/>
                  </a:lnTo>
                  <a:lnTo>
                    <a:pt x="109" y="204"/>
                  </a:lnTo>
                  <a:lnTo>
                    <a:pt x="125" y="193"/>
                  </a:lnTo>
                  <a:lnTo>
                    <a:pt x="157" y="172"/>
                  </a:lnTo>
                  <a:lnTo>
                    <a:pt x="193" y="153"/>
                  </a:lnTo>
                  <a:lnTo>
                    <a:pt x="231" y="132"/>
                  </a:lnTo>
                  <a:lnTo>
                    <a:pt x="273" y="114"/>
                  </a:lnTo>
                  <a:lnTo>
                    <a:pt x="316" y="95"/>
                  </a:lnTo>
                  <a:lnTo>
                    <a:pt x="363" y="78"/>
                  </a:lnTo>
                  <a:lnTo>
                    <a:pt x="410" y="61"/>
                  </a:lnTo>
                  <a:lnTo>
                    <a:pt x="458" y="47"/>
                  </a:lnTo>
                  <a:lnTo>
                    <a:pt x="504" y="34"/>
                  </a:lnTo>
                  <a:lnTo>
                    <a:pt x="550" y="24"/>
                  </a:lnTo>
                  <a:lnTo>
                    <a:pt x="594" y="15"/>
                  </a:lnTo>
                  <a:lnTo>
                    <a:pt x="639" y="9"/>
                  </a:lnTo>
                  <a:lnTo>
                    <a:pt x="680" y="3"/>
                  </a:lnTo>
                  <a:lnTo>
                    <a:pt x="720" y="1"/>
                  </a:lnTo>
                  <a:lnTo>
                    <a:pt x="757" y="0"/>
                  </a:lnTo>
                  <a:lnTo>
                    <a:pt x="792" y="1"/>
                  </a:lnTo>
                  <a:lnTo>
                    <a:pt x="808" y="3"/>
                  </a:lnTo>
                  <a:lnTo>
                    <a:pt x="824" y="5"/>
                  </a:lnTo>
                  <a:lnTo>
                    <a:pt x="839" y="8"/>
                  </a:lnTo>
                  <a:lnTo>
                    <a:pt x="854" y="11"/>
                  </a:lnTo>
                  <a:lnTo>
                    <a:pt x="866" y="14"/>
                  </a:lnTo>
                  <a:lnTo>
                    <a:pt x="878" y="18"/>
                  </a:lnTo>
                  <a:lnTo>
                    <a:pt x="890" y="22"/>
                  </a:lnTo>
                  <a:lnTo>
                    <a:pt x="901" y="27"/>
                  </a:lnTo>
                  <a:lnTo>
                    <a:pt x="910" y="33"/>
                  </a:lnTo>
                  <a:lnTo>
                    <a:pt x="918" y="38"/>
                  </a:lnTo>
                  <a:lnTo>
                    <a:pt x="926" y="46"/>
                  </a:lnTo>
                  <a:lnTo>
                    <a:pt x="932" y="53"/>
                  </a:lnTo>
                </a:path>
              </a:pathLst>
            </a:custGeom>
            <a:noFill/>
            <a:ln w="11113">
              <a:solidFill>
                <a:srgbClr val="1F1A17"/>
              </a:solidFill>
              <a:prstDash val="solid"/>
              <a:round/>
              <a:headEnd/>
              <a:tailEnd/>
            </a:ln>
          </p:spPr>
          <p:txBody>
            <a:bodyPr/>
            <a:lstStyle/>
            <a:p>
              <a:endParaRPr lang="en-US"/>
            </a:p>
          </p:txBody>
        </p:sp>
        <p:sp>
          <p:nvSpPr>
            <p:cNvPr id="61888" name="Freeform 169"/>
            <p:cNvSpPr>
              <a:spLocks/>
            </p:cNvSpPr>
            <p:nvPr/>
          </p:nvSpPr>
          <p:spPr bwMode="auto">
            <a:xfrm>
              <a:off x="3856" y="1489"/>
              <a:ext cx="2" cy="7"/>
            </a:xfrm>
            <a:custGeom>
              <a:avLst/>
              <a:gdLst>
                <a:gd name="T0" fmla="*/ 0 w 25"/>
                <a:gd name="T1" fmla="*/ 0 h 72"/>
                <a:gd name="T2" fmla="*/ 0 w 25"/>
                <a:gd name="T3" fmla="*/ 0 h 72"/>
                <a:gd name="T4" fmla="*/ 0 w 25"/>
                <a:gd name="T5" fmla="*/ 0 h 72"/>
                <a:gd name="T6" fmla="*/ 0 w 25"/>
                <a:gd name="T7" fmla="*/ 0 h 72"/>
                <a:gd name="T8" fmla="*/ 0 w 25"/>
                <a:gd name="T9" fmla="*/ 0 h 72"/>
                <a:gd name="T10" fmla="*/ 0 w 25"/>
                <a:gd name="T11" fmla="*/ 0 h 72"/>
                <a:gd name="T12" fmla="*/ 0 w 25"/>
                <a:gd name="T13" fmla="*/ 0 h 72"/>
                <a:gd name="T14" fmla="*/ 0 w 25"/>
                <a:gd name="T15" fmla="*/ 0 h 72"/>
                <a:gd name="T16" fmla="*/ 0 w 25"/>
                <a:gd name="T17" fmla="*/ 0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2"/>
                <a:gd name="T29" fmla="*/ 25 w 25"/>
                <a:gd name="T30" fmla="*/ 72 h 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2">
                  <a:moveTo>
                    <a:pt x="25" y="0"/>
                  </a:moveTo>
                  <a:lnTo>
                    <a:pt x="25" y="8"/>
                  </a:lnTo>
                  <a:lnTo>
                    <a:pt x="25" y="17"/>
                  </a:lnTo>
                  <a:lnTo>
                    <a:pt x="23" y="26"/>
                  </a:lnTo>
                  <a:lnTo>
                    <a:pt x="21" y="35"/>
                  </a:lnTo>
                  <a:lnTo>
                    <a:pt x="17" y="45"/>
                  </a:lnTo>
                  <a:lnTo>
                    <a:pt x="13" y="54"/>
                  </a:lnTo>
                  <a:lnTo>
                    <a:pt x="7" y="63"/>
                  </a:lnTo>
                  <a:lnTo>
                    <a:pt x="0" y="72"/>
                  </a:lnTo>
                </a:path>
              </a:pathLst>
            </a:custGeom>
            <a:noFill/>
            <a:ln w="11113">
              <a:solidFill>
                <a:srgbClr val="1F1A17"/>
              </a:solidFill>
              <a:prstDash val="solid"/>
              <a:round/>
              <a:headEnd/>
              <a:tailEnd/>
            </a:ln>
          </p:spPr>
          <p:txBody>
            <a:bodyPr/>
            <a:lstStyle/>
            <a:p>
              <a:endParaRPr lang="en-US"/>
            </a:p>
          </p:txBody>
        </p:sp>
        <p:sp>
          <p:nvSpPr>
            <p:cNvPr id="61889" name="Freeform 170"/>
            <p:cNvSpPr>
              <a:spLocks/>
            </p:cNvSpPr>
            <p:nvPr/>
          </p:nvSpPr>
          <p:spPr bwMode="auto">
            <a:xfrm>
              <a:off x="3809" y="1514"/>
              <a:ext cx="19" cy="7"/>
            </a:xfrm>
            <a:custGeom>
              <a:avLst/>
              <a:gdLst>
                <a:gd name="T0" fmla="*/ 0 w 188"/>
                <a:gd name="T1" fmla="*/ 0 h 62"/>
                <a:gd name="T2" fmla="*/ 0 w 188"/>
                <a:gd name="T3" fmla="*/ 0 h 62"/>
                <a:gd name="T4" fmla="*/ 0 w 188"/>
                <a:gd name="T5" fmla="*/ 0 h 62"/>
                <a:gd name="T6" fmla="*/ 0 w 188"/>
                <a:gd name="T7" fmla="*/ 0 h 62"/>
                <a:gd name="T8" fmla="*/ 0 w 188"/>
                <a:gd name="T9" fmla="*/ 0 h 62"/>
                <a:gd name="T10" fmla="*/ 0 w 188"/>
                <a:gd name="T11" fmla="*/ 0 h 62"/>
                <a:gd name="T12" fmla="*/ 0 w 188"/>
                <a:gd name="T13" fmla="*/ 0 h 62"/>
                <a:gd name="T14" fmla="*/ 0 w 188"/>
                <a:gd name="T15" fmla="*/ 0 h 62"/>
                <a:gd name="T16" fmla="*/ 0 w 188"/>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62"/>
                <a:gd name="T29" fmla="*/ 188 w 188"/>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62">
                  <a:moveTo>
                    <a:pt x="188" y="0"/>
                  </a:moveTo>
                  <a:lnTo>
                    <a:pt x="176" y="5"/>
                  </a:lnTo>
                  <a:lnTo>
                    <a:pt x="158" y="12"/>
                  </a:lnTo>
                  <a:lnTo>
                    <a:pt x="141" y="18"/>
                  </a:lnTo>
                  <a:lnTo>
                    <a:pt x="127" y="23"/>
                  </a:lnTo>
                  <a:lnTo>
                    <a:pt x="96" y="35"/>
                  </a:lnTo>
                  <a:lnTo>
                    <a:pt x="64" y="45"/>
                  </a:lnTo>
                  <a:lnTo>
                    <a:pt x="32" y="53"/>
                  </a:lnTo>
                  <a:lnTo>
                    <a:pt x="0" y="62"/>
                  </a:lnTo>
                </a:path>
              </a:pathLst>
            </a:custGeom>
            <a:noFill/>
            <a:ln w="11113">
              <a:solidFill>
                <a:srgbClr val="1F1A17"/>
              </a:solidFill>
              <a:prstDash val="solid"/>
              <a:round/>
              <a:headEnd/>
              <a:tailEnd/>
            </a:ln>
          </p:spPr>
          <p:txBody>
            <a:bodyPr/>
            <a:lstStyle/>
            <a:p>
              <a:endParaRPr lang="en-US"/>
            </a:p>
          </p:txBody>
        </p:sp>
        <p:sp>
          <p:nvSpPr>
            <p:cNvPr id="61890" name="Freeform 171"/>
            <p:cNvSpPr>
              <a:spLocks/>
            </p:cNvSpPr>
            <p:nvPr/>
          </p:nvSpPr>
          <p:spPr bwMode="auto">
            <a:xfrm>
              <a:off x="3767" y="1521"/>
              <a:ext cx="25" cy="3"/>
            </a:xfrm>
            <a:custGeom>
              <a:avLst/>
              <a:gdLst>
                <a:gd name="T0" fmla="*/ 0 w 246"/>
                <a:gd name="T1" fmla="*/ 0 h 29"/>
                <a:gd name="T2" fmla="*/ 0 w 246"/>
                <a:gd name="T3" fmla="*/ 0 h 29"/>
                <a:gd name="T4" fmla="*/ 0 w 246"/>
                <a:gd name="T5" fmla="*/ 0 h 29"/>
                <a:gd name="T6" fmla="*/ 0 w 246"/>
                <a:gd name="T7" fmla="*/ 0 h 29"/>
                <a:gd name="T8" fmla="*/ 0 w 246"/>
                <a:gd name="T9" fmla="*/ 0 h 29"/>
                <a:gd name="T10" fmla="*/ 0 w 246"/>
                <a:gd name="T11" fmla="*/ 0 h 29"/>
                <a:gd name="T12" fmla="*/ 0 w 246"/>
                <a:gd name="T13" fmla="*/ 0 h 29"/>
                <a:gd name="T14" fmla="*/ 0 w 246"/>
                <a:gd name="T15" fmla="*/ 0 h 29"/>
                <a:gd name="T16" fmla="*/ 0 w 246"/>
                <a:gd name="T17" fmla="*/ 0 h 29"/>
                <a:gd name="T18" fmla="*/ 0 w 246"/>
                <a:gd name="T19" fmla="*/ 0 h 29"/>
                <a:gd name="T20" fmla="*/ 0 w 246"/>
                <a:gd name="T21" fmla="*/ 0 h 29"/>
                <a:gd name="T22" fmla="*/ 0 w 246"/>
                <a:gd name="T23" fmla="*/ 0 h 29"/>
                <a:gd name="T24" fmla="*/ 0 w 246"/>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6"/>
                <a:gd name="T40" fmla="*/ 0 h 29"/>
                <a:gd name="T41" fmla="*/ 246 w 246"/>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6" h="29">
                  <a:moveTo>
                    <a:pt x="246" y="25"/>
                  </a:moveTo>
                  <a:lnTo>
                    <a:pt x="207" y="28"/>
                  </a:lnTo>
                  <a:lnTo>
                    <a:pt x="170" y="29"/>
                  </a:lnTo>
                  <a:lnTo>
                    <a:pt x="135" y="28"/>
                  </a:lnTo>
                  <a:lnTo>
                    <a:pt x="102" y="25"/>
                  </a:lnTo>
                  <a:lnTo>
                    <a:pt x="87" y="24"/>
                  </a:lnTo>
                  <a:lnTo>
                    <a:pt x="72" y="21"/>
                  </a:lnTo>
                  <a:lnTo>
                    <a:pt x="58" y="19"/>
                  </a:lnTo>
                  <a:lnTo>
                    <a:pt x="45" y="16"/>
                  </a:lnTo>
                  <a:lnTo>
                    <a:pt x="32" y="12"/>
                  </a:lnTo>
                  <a:lnTo>
                    <a:pt x="21" y="9"/>
                  </a:lnTo>
                  <a:lnTo>
                    <a:pt x="11" y="4"/>
                  </a:lnTo>
                  <a:lnTo>
                    <a:pt x="0" y="0"/>
                  </a:lnTo>
                </a:path>
              </a:pathLst>
            </a:custGeom>
            <a:noFill/>
            <a:ln w="11113">
              <a:solidFill>
                <a:srgbClr val="1F1A17"/>
              </a:solidFill>
              <a:prstDash val="solid"/>
              <a:round/>
              <a:headEnd/>
              <a:tailEnd/>
            </a:ln>
          </p:spPr>
          <p:txBody>
            <a:bodyPr/>
            <a:lstStyle/>
            <a:p>
              <a:endParaRPr lang="en-US"/>
            </a:p>
          </p:txBody>
        </p:sp>
        <p:sp>
          <p:nvSpPr>
            <p:cNvPr id="61891" name="Freeform 172"/>
            <p:cNvSpPr>
              <a:spLocks/>
            </p:cNvSpPr>
            <p:nvPr/>
          </p:nvSpPr>
          <p:spPr bwMode="auto">
            <a:xfrm>
              <a:off x="3850" y="1487"/>
              <a:ext cx="4" cy="6"/>
            </a:xfrm>
            <a:custGeom>
              <a:avLst/>
              <a:gdLst>
                <a:gd name="T0" fmla="*/ 0 w 44"/>
                <a:gd name="T1" fmla="*/ 0 h 55"/>
                <a:gd name="T2" fmla="*/ 0 w 44"/>
                <a:gd name="T3" fmla="*/ 0 h 55"/>
                <a:gd name="T4" fmla="*/ 0 w 44"/>
                <a:gd name="T5" fmla="*/ 0 h 55"/>
                <a:gd name="T6" fmla="*/ 0 w 44"/>
                <a:gd name="T7" fmla="*/ 0 h 55"/>
                <a:gd name="T8" fmla="*/ 0 w 44"/>
                <a:gd name="T9" fmla="*/ 0 h 55"/>
                <a:gd name="T10" fmla="*/ 0 60000 65536"/>
                <a:gd name="T11" fmla="*/ 0 60000 65536"/>
                <a:gd name="T12" fmla="*/ 0 60000 65536"/>
                <a:gd name="T13" fmla="*/ 0 60000 65536"/>
                <a:gd name="T14" fmla="*/ 0 60000 65536"/>
                <a:gd name="T15" fmla="*/ 0 w 44"/>
                <a:gd name="T16" fmla="*/ 0 h 55"/>
                <a:gd name="T17" fmla="*/ 44 w 44"/>
                <a:gd name="T18" fmla="*/ 55 h 55"/>
              </a:gdLst>
              <a:ahLst/>
              <a:cxnLst>
                <a:cxn ang="T10">
                  <a:pos x="T0" y="T1"/>
                </a:cxn>
                <a:cxn ang="T11">
                  <a:pos x="T2" y="T3"/>
                </a:cxn>
                <a:cxn ang="T12">
                  <a:pos x="T4" y="T5"/>
                </a:cxn>
                <a:cxn ang="T13">
                  <a:pos x="T6" y="T7"/>
                </a:cxn>
                <a:cxn ang="T14">
                  <a:pos x="T8" y="T9"/>
                </a:cxn>
              </a:cxnLst>
              <a:rect l="T15" t="T16" r="T17" b="T18"/>
              <a:pathLst>
                <a:path w="44" h="55">
                  <a:moveTo>
                    <a:pt x="44" y="0"/>
                  </a:moveTo>
                  <a:lnTo>
                    <a:pt x="36" y="13"/>
                  </a:lnTo>
                  <a:lnTo>
                    <a:pt x="26" y="28"/>
                  </a:lnTo>
                  <a:lnTo>
                    <a:pt x="14" y="41"/>
                  </a:lnTo>
                  <a:lnTo>
                    <a:pt x="0" y="55"/>
                  </a:lnTo>
                </a:path>
              </a:pathLst>
            </a:custGeom>
            <a:noFill/>
            <a:ln w="11113">
              <a:solidFill>
                <a:srgbClr val="1F1A17"/>
              </a:solidFill>
              <a:prstDash val="solid"/>
              <a:round/>
              <a:headEnd/>
              <a:tailEnd/>
            </a:ln>
          </p:spPr>
          <p:txBody>
            <a:bodyPr/>
            <a:lstStyle/>
            <a:p>
              <a:endParaRPr lang="en-US"/>
            </a:p>
          </p:txBody>
        </p:sp>
        <p:sp>
          <p:nvSpPr>
            <p:cNvPr id="61892" name="Freeform 173"/>
            <p:cNvSpPr>
              <a:spLocks/>
            </p:cNvSpPr>
            <p:nvPr/>
          </p:nvSpPr>
          <p:spPr bwMode="auto">
            <a:xfrm>
              <a:off x="3809" y="1507"/>
              <a:ext cx="18" cy="6"/>
            </a:xfrm>
            <a:custGeom>
              <a:avLst/>
              <a:gdLst>
                <a:gd name="T0" fmla="*/ 0 w 180"/>
                <a:gd name="T1" fmla="*/ 0 h 64"/>
                <a:gd name="T2" fmla="*/ 0 w 180"/>
                <a:gd name="T3" fmla="*/ 0 h 64"/>
                <a:gd name="T4" fmla="*/ 0 w 180"/>
                <a:gd name="T5" fmla="*/ 0 h 64"/>
                <a:gd name="T6" fmla="*/ 0 w 180"/>
                <a:gd name="T7" fmla="*/ 0 h 64"/>
                <a:gd name="T8" fmla="*/ 0 w 180"/>
                <a:gd name="T9" fmla="*/ 0 h 64"/>
                <a:gd name="T10" fmla="*/ 0 w 180"/>
                <a:gd name="T11" fmla="*/ 0 h 64"/>
                <a:gd name="T12" fmla="*/ 0 w 180"/>
                <a:gd name="T13" fmla="*/ 0 h 64"/>
                <a:gd name="T14" fmla="*/ 0 w 180"/>
                <a:gd name="T15" fmla="*/ 0 h 64"/>
                <a:gd name="T16" fmla="*/ 0 w 180"/>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0"/>
                <a:gd name="T28" fmla="*/ 0 h 64"/>
                <a:gd name="T29" fmla="*/ 180 w 1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0" h="64">
                  <a:moveTo>
                    <a:pt x="180" y="0"/>
                  </a:moveTo>
                  <a:lnTo>
                    <a:pt x="162" y="8"/>
                  </a:lnTo>
                  <a:lnTo>
                    <a:pt x="141" y="17"/>
                  </a:lnTo>
                  <a:lnTo>
                    <a:pt x="119" y="25"/>
                  </a:lnTo>
                  <a:lnTo>
                    <a:pt x="101" y="31"/>
                  </a:lnTo>
                  <a:lnTo>
                    <a:pt x="75" y="41"/>
                  </a:lnTo>
                  <a:lnTo>
                    <a:pt x="50" y="49"/>
                  </a:lnTo>
                  <a:lnTo>
                    <a:pt x="25" y="57"/>
                  </a:lnTo>
                  <a:lnTo>
                    <a:pt x="0" y="64"/>
                  </a:lnTo>
                </a:path>
              </a:pathLst>
            </a:custGeom>
            <a:noFill/>
            <a:ln w="11113">
              <a:solidFill>
                <a:srgbClr val="1F1A17"/>
              </a:solidFill>
              <a:prstDash val="solid"/>
              <a:round/>
              <a:headEnd/>
              <a:tailEnd/>
            </a:ln>
          </p:spPr>
          <p:txBody>
            <a:bodyPr/>
            <a:lstStyle/>
            <a:p>
              <a:endParaRPr lang="en-US"/>
            </a:p>
          </p:txBody>
        </p:sp>
        <p:sp>
          <p:nvSpPr>
            <p:cNvPr id="61893" name="Freeform 174"/>
            <p:cNvSpPr>
              <a:spLocks/>
            </p:cNvSpPr>
            <p:nvPr/>
          </p:nvSpPr>
          <p:spPr bwMode="auto">
            <a:xfrm>
              <a:off x="3767" y="1516"/>
              <a:ext cx="26" cy="1"/>
            </a:xfrm>
            <a:custGeom>
              <a:avLst/>
              <a:gdLst>
                <a:gd name="T0" fmla="*/ 0 w 254"/>
                <a:gd name="T1" fmla="*/ 0 h 17"/>
                <a:gd name="T2" fmla="*/ 0 w 254"/>
                <a:gd name="T3" fmla="*/ 0 h 17"/>
                <a:gd name="T4" fmla="*/ 0 w 254"/>
                <a:gd name="T5" fmla="*/ 0 h 17"/>
                <a:gd name="T6" fmla="*/ 0 w 254"/>
                <a:gd name="T7" fmla="*/ 0 h 17"/>
                <a:gd name="T8" fmla="*/ 0 w 254"/>
                <a:gd name="T9" fmla="*/ 0 h 17"/>
                <a:gd name="T10" fmla="*/ 0 w 254"/>
                <a:gd name="T11" fmla="*/ 0 h 17"/>
                <a:gd name="T12" fmla="*/ 0 w 254"/>
                <a:gd name="T13" fmla="*/ 0 h 17"/>
                <a:gd name="T14" fmla="*/ 0 w 254"/>
                <a:gd name="T15" fmla="*/ 0 h 17"/>
                <a:gd name="T16" fmla="*/ 0 w 254"/>
                <a:gd name="T17" fmla="*/ 0 h 17"/>
                <a:gd name="T18" fmla="*/ 0 w 254"/>
                <a:gd name="T19" fmla="*/ 0 h 17"/>
                <a:gd name="T20" fmla="*/ 0 w 25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
                <a:gd name="T34" fmla="*/ 0 h 17"/>
                <a:gd name="T35" fmla="*/ 254 w 25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 h="17">
                  <a:moveTo>
                    <a:pt x="254" y="7"/>
                  </a:moveTo>
                  <a:lnTo>
                    <a:pt x="215" y="12"/>
                  </a:lnTo>
                  <a:lnTo>
                    <a:pt x="178" y="16"/>
                  </a:lnTo>
                  <a:lnTo>
                    <a:pt x="143" y="17"/>
                  </a:lnTo>
                  <a:lnTo>
                    <a:pt x="109" y="17"/>
                  </a:lnTo>
                  <a:lnTo>
                    <a:pt x="79" y="16"/>
                  </a:lnTo>
                  <a:lnTo>
                    <a:pt x="50" y="11"/>
                  </a:lnTo>
                  <a:lnTo>
                    <a:pt x="36" y="9"/>
                  </a:lnTo>
                  <a:lnTo>
                    <a:pt x="24" y="6"/>
                  </a:lnTo>
                  <a:lnTo>
                    <a:pt x="12" y="3"/>
                  </a:lnTo>
                  <a:lnTo>
                    <a:pt x="0" y="0"/>
                  </a:lnTo>
                </a:path>
              </a:pathLst>
            </a:custGeom>
            <a:noFill/>
            <a:ln w="11113">
              <a:solidFill>
                <a:srgbClr val="1F1A17"/>
              </a:solidFill>
              <a:prstDash val="solid"/>
              <a:round/>
              <a:headEnd/>
              <a:tailEnd/>
            </a:ln>
          </p:spPr>
          <p:txBody>
            <a:bodyPr/>
            <a:lstStyle/>
            <a:p>
              <a:endParaRPr lang="en-US"/>
            </a:p>
          </p:txBody>
        </p:sp>
        <p:sp>
          <p:nvSpPr>
            <p:cNvPr id="61894" name="Freeform 175"/>
            <p:cNvSpPr>
              <a:spLocks/>
            </p:cNvSpPr>
            <p:nvPr/>
          </p:nvSpPr>
          <p:spPr bwMode="auto">
            <a:xfrm>
              <a:off x="4494" y="1422"/>
              <a:ext cx="12" cy="30"/>
            </a:xfrm>
            <a:custGeom>
              <a:avLst/>
              <a:gdLst>
                <a:gd name="T0" fmla="*/ 0 w 119"/>
                <a:gd name="T1" fmla="*/ 0 h 296"/>
                <a:gd name="T2" fmla="*/ 0 w 119"/>
                <a:gd name="T3" fmla="*/ 0 h 296"/>
                <a:gd name="T4" fmla="*/ 0 w 119"/>
                <a:gd name="T5" fmla="*/ 0 h 296"/>
                <a:gd name="T6" fmla="*/ 0 w 119"/>
                <a:gd name="T7" fmla="*/ 0 h 296"/>
                <a:gd name="T8" fmla="*/ 0 w 119"/>
                <a:gd name="T9" fmla="*/ 0 h 296"/>
                <a:gd name="T10" fmla="*/ 0 w 119"/>
                <a:gd name="T11" fmla="*/ 0 h 296"/>
                <a:gd name="T12" fmla="*/ 0 w 119"/>
                <a:gd name="T13" fmla="*/ 0 h 296"/>
                <a:gd name="T14" fmla="*/ 0 w 119"/>
                <a:gd name="T15" fmla="*/ 0 h 296"/>
                <a:gd name="T16" fmla="*/ 0 w 119"/>
                <a:gd name="T17" fmla="*/ 0 h 296"/>
                <a:gd name="T18" fmla="*/ 0 w 119"/>
                <a:gd name="T19" fmla="*/ 0 h 296"/>
                <a:gd name="T20" fmla="*/ 0 w 119"/>
                <a:gd name="T21" fmla="*/ 0 h 296"/>
                <a:gd name="T22" fmla="*/ 0 w 119"/>
                <a:gd name="T23" fmla="*/ 0 h 296"/>
                <a:gd name="T24" fmla="*/ 0 w 119"/>
                <a:gd name="T25" fmla="*/ 0 h 296"/>
                <a:gd name="T26" fmla="*/ 0 w 119"/>
                <a:gd name="T27" fmla="*/ 0 h 296"/>
                <a:gd name="T28" fmla="*/ 0 w 119"/>
                <a:gd name="T29" fmla="*/ 0 h 296"/>
                <a:gd name="T30" fmla="*/ 0 w 119"/>
                <a:gd name="T31" fmla="*/ 0 h 296"/>
                <a:gd name="T32" fmla="*/ 0 w 119"/>
                <a:gd name="T33" fmla="*/ 0 h 296"/>
                <a:gd name="T34" fmla="*/ 0 w 119"/>
                <a:gd name="T35" fmla="*/ 0 h 296"/>
                <a:gd name="T36" fmla="*/ 0 w 119"/>
                <a:gd name="T37" fmla="*/ 0 h 296"/>
                <a:gd name="T38" fmla="*/ 0 w 119"/>
                <a:gd name="T39" fmla="*/ 0 h 296"/>
                <a:gd name="T40" fmla="*/ 0 w 119"/>
                <a:gd name="T41" fmla="*/ 0 h 296"/>
                <a:gd name="T42" fmla="*/ 0 w 119"/>
                <a:gd name="T43" fmla="*/ 0 h 296"/>
                <a:gd name="T44" fmla="*/ 0 w 119"/>
                <a:gd name="T45" fmla="*/ 0 h 296"/>
                <a:gd name="T46" fmla="*/ 0 w 119"/>
                <a:gd name="T47" fmla="*/ 0 h 296"/>
                <a:gd name="T48" fmla="*/ 0 w 119"/>
                <a:gd name="T49" fmla="*/ 0 h 296"/>
                <a:gd name="T50" fmla="*/ 0 w 119"/>
                <a:gd name="T51" fmla="*/ 0 h 296"/>
                <a:gd name="T52" fmla="*/ 0 w 119"/>
                <a:gd name="T53" fmla="*/ 0 h 296"/>
                <a:gd name="T54" fmla="*/ 0 w 119"/>
                <a:gd name="T55" fmla="*/ 0 h 296"/>
                <a:gd name="T56" fmla="*/ 0 w 119"/>
                <a:gd name="T57" fmla="*/ 0 h 296"/>
                <a:gd name="T58" fmla="*/ 0 w 119"/>
                <a:gd name="T59" fmla="*/ 0 h 296"/>
                <a:gd name="T60" fmla="*/ 0 w 119"/>
                <a:gd name="T61" fmla="*/ 0 h 296"/>
                <a:gd name="T62" fmla="*/ 0 w 119"/>
                <a:gd name="T63" fmla="*/ 0 h 296"/>
                <a:gd name="T64" fmla="*/ 0 w 119"/>
                <a:gd name="T65" fmla="*/ 0 h 2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296"/>
                <a:gd name="T101" fmla="*/ 119 w 119"/>
                <a:gd name="T102" fmla="*/ 296 h 2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296">
                  <a:moveTo>
                    <a:pt x="22" y="0"/>
                  </a:moveTo>
                  <a:lnTo>
                    <a:pt x="32" y="4"/>
                  </a:lnTo>
                  <a:lnTo>
                    <a:pt x="41" y="10"/>
                  </a:lnTo>
                  <a:lnTo>
                    <a:pt x="52" y="16"/>
                  </a:lnTo>
                  <a:lnTo>
                    <a:pt x="60" y="24"/>
                  </a:lnTo>
                  <a:lnTo>
                    <a:pt x="69" y="34"/>
                  </a:lnTo>
                  <a:lnTo>
                    <a:pt x="76" y="44"/>
                  </a:lnTo>
                  <a:lnTo>
                    <a:pt x="84" y="54"/>
                  </a:lnTo>
                  <a:lnTo>
                    <a:pt x="91" y="67"/>
                  </a:lnTo>
                  <a:lnTo>
                    <a:pt x="97" y="79"/>
                  </a:lnTo>
                  <a:lnTo>
                    <a:pt x="102" y="91"/>
                  </a:lnTo>
                  <a:lnTo>
                    <a:pt x="106" y="105"/>
                  </a:lnTo>
                  <a:lnTo>
                    <a:pt x="110" y="119"/>
                  </a:lnTo>
                  <a:lnTo>
                    <a:pt x="113" y="133"/>
                  </a:lnTo>
                  <a:lnTo>
                    <a:pt x="116" y="147"/>
                  </a:lnTo>
                  <a:lnTo>
                    <a:pt x="117" y="161"/>
                  </a:lnTo>
                  <a:lnTo>
                    <a:pt x="119" y="175"/>
                  </a:lnTo>
                  <a:lnTo>
                    <a:pt x="119" y="189"/>
                  </a:lnTo>
                  <a:lnTo>
                    <a:pt x="117" y="203"/>
                  </a:lnTo>
                  <a:lnTo>
                    <a:pt x="115" y="215"/>
                  </a:lnTo>
                  <a:lnTo>
                    <a:pt x="113" y="227"/>
                  </a:lnTo>
                  <a:lnTo>
                    <a:pt x="109" y="240"/>
                  </a:lnTo>
                  <a:lnTo>
                    <a:pt x="104" y="250"/>
                  </a:lnTo>
                  <a:lnTo>
                    <a:pt x="99" y="260"/>
                  </a:lnTo>
                  <a:lnTo>
                    <a:pt x="93" y="270"/>
                  </a:lnTo>
                  <a:lnTo>
                    <a:pt x="85" y="278"/>
                  </a:lnTo>
                  <a:lnTo>
                    <a:pt x="76" y="284"/>
                  </a:lnTo>
                  <a:lnTo>
                    <a:pt x="66" y="289"/>
                  </a:lnTo>
                  <a:lnTo>
                    <a:pt x="55" y="293"/>
                  </a:lnTo>
                  <a:lnTo>
                    <a:pt x="43" y="296"/>
                  </a:lnTo>
                  <a:lnTo>
                    <a:pt x="30" y="296"/>
                  </a:lnTo>
                  <a:lnTo>
                    <a:pt x="16" y="295"/>
                  </a:lnTo>
                  <a:lnTo>
                    <a:pt x="0" y="292"/>
                  </a:lnTo>
                </a:path>
              </a:pathLst>
            </a:custGeom>
            <a:noFill/>
            <a:ln w="11113">
              <a:solidFill>
                <a:srgbClr val="1F1A17"/>
              </a:solidFill>
              <a:prstDash val="solid"/>
              <a:round/>
              <a:headEnd/>
              <a:tailEnd/>
            </a:ln>
          </p:spPr>
          <p:txBody>
            <a:bodyPr/>
            <a:lstStyle/>
            <a:p>
              <a:endParaRPr lang="en-US"/>
            </a:p>
          </p:txBody>
        </p:sp>
        <p:sp>
          <p:nvSpPr>
            <p:cNvPr id="61895" name="Freeform 176"/>
            <p:cNvSpPr>
              <a:spLocks/>
            </p:cNvSpPr>
            <p:nvPr/>
          </p:nvSpPr>
          <p:spPr bwMode="auto">
            <a:xfrm>
              <a:off x="4283" y="1610"/>
              <a:ext cx="12" cy="30"/>
            </a:xfrm>
            <a:custGeom>
              <a:avLst/>
              <a:gdLst>
                <a:gd name="T0" fmla="*/ 0 w 119"/>
                <a:gd name="T1" fmla="*/ 0 h 297"/>
                <a:gd name="T2" fmla="*/ 0 w 119"/>
                <a:gd name="T3" fmla="*/ 0 h 297"/>
                <a:gd name="T4" fmla="*/ 0 w 119"/>
                <a:gd name="T5" fmla="*/ 0 h 297"/>
                <a:gd name="T6" fmla="*/ 0 w 119"/>
                <a:gd name="T7" fmla="*/ 0 h 297"/>
                <a:gd name="T8" fmla="*/ 0 w 119"/>
                <a:gd name="T9" fmla="*/ 0 h 297"/>
                <a:gd name="T10" fmla="*/ 0 w 119"/>
                <a:gd name="T11" fmla="*/ 0 h 297"/>
                <a:gd name="T12" fmla="*/ 0 w 119"/>
                <a:gd name="T13" fmla="*/ 0 h 297"/>
                <a:gd name="T14" fmla="*/ 0 w 119"/>
                <a:gd name="T15" fmla="*/ 0 h 297"/>
                <a:gd name="T16" fmla="*/ 0 w 119"/>
                <a:gd name="T17" fmla="*/ 0 h 297"/>
                <a:gd name="T18" fmla="*/ 0 w 119"/>
                <a:gd name="T19" fmla="*/ 0 h 297"/>
                <a:gd name="T20" fmla="*/ 0 w 119"/>
                <a:gd name="T21" fmla="*/ 0 h 297"/>
                <a:gd name="T22" fmla="*/ 0 w 119"/>
                <a:gd name="T23" fmla="*/ 0 h 297"/>
                <a:gd name="T24" fmla="*/ 0 w 119"/>
                <a:gd name="T25" fmla="*/ 0 h 297"/>
                <a:gd name="T26" fmla="*/ 0 w 119"/>
                <a:gd name="T27" fmla="*/ 0 h 297"/>
                <a:gd name="T28" fmla="*/ 0 w 119"/>
                <a:gd name="T29" fmla="*/ 0 h 297"/>
                <a:gd name="T30" fmla="*/ 0 w 119"/>
                <a:gd name="T31" fmla="*/ 0 h 297"/>
                <a:gd name="T32" fmla="*/ 0 w 119"/>
                <a:gd name="T33" fmla="*/ 0 h 297"/>
                <a:gd name="T34" fmla="*/ 0 w 119"/>
                <a:gd name="T35" fmla="*/ 0 h 297"/>
                <a:gd name="T36" fmla="*/ 0 w 119"/>
                <a:gd name="T37" fmla="*/ 0 h 297"/>
                <a:gd name="T38" fmla="*/ 0 w 119"/>
                <a:gd name="T39" fmla="*/ 0 h 297"/>
                <a:gd name="T40" fmla="*/ 0 w 119"/>
                <a:gd name="T41" fmla="*/ 0 h 297"/>
                <a:gd name="T42" fmla="*/ 0 w 119"/>
                <a:gd name="T43" fmla="*/ 0 h 297"/>
                <a:gd name="T44" fmla="*/ 0 w 119"/>
                <a:gd name="T45" fmla="*/ 0 h 297"/>
                <a:gd name="T46" fmla="*/ 0 w 119"/>
                <a:gd name="T47" fmla="*/ 0 h 297"/>
                <a:gd name="T48" fmla="*/ 0 w 119"/>
                <a:gd name="T49" fmla="*/ 0 h 297"/>
                <a:gd name="T50" fmla="*/ 0 w 119"/>
                <a:gd name="T51" fmla="*/ 0 h 297"/>
                <a:gd name="T52" fmla="*/ 0 w 119"/>
                <a:gd name="T53" fmla="*/ 0 h 297"/>
                <a:gd name="T54" fmla="*/ 0 w 119"/>
                <a:gd name="T55" fmla="*/ 0 h 297"/>
                <a:gd name="T56" fmla="*/ 0 w 119"/>
                <a:gd name="T57" fmla="*/ 0 h 297"/>
                <a:gd name="T58" fmla="*/ 0 w 119"/>
                <a:gd name="T59" fmla="*/ 0 h 297"/>
                <a:gd name="T60" fmla="*/ 0 w 119"/>
                <a:gd name="T61" fmla="*/ 0 h 297"/>
                <a:gd name="T62" fmla="*/ 0 w 119"/>
                <a:gd name="T63" fmla="*/ 0 h 297"/>
                <a:gd name="T64" fmla="*/ 0 w 119"/>
                <a:gd name="T65" fmla="*/ 0 h 2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
                <a:gd name="T100" fmla="*/ 0 h 297"/>
                <a:gd name="T101" fmla="*/ 119 w 119"/>
                <a:gd name="T102" fmla="*/ 297 h 2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 h="297">
                  <a:moveTo>
                    <a:pt x="21" y="0"/>
                  </a:moveTo>
                  <a:lnTo>
                    <a:pt x="31" y="4"/>
                  </a:lnTo>
                  <a:lnTo>
                    <a:pt x="42" y="10"/>
                  </a:lnTo>
                  <a:lnTo>
                    <a:pt x="51" y="17"/>
                  </a:lnTo>
                  <a:lnTo>
                    <a:pt x="60" y="26"/>
                  </a:lnTo>
                  <a:lnTo>
                    <a:pt x="68" y="35"/>
                  </a:lnTo>
                  <a:lnTo>
                    <a:pt x="77" y="45"/>
                  </a:lnTo>
                  <a:lnTo>
                    <a:pt x="84" y="56"/>
                  </a:lnTo>
                  <a:lnTo>
                    <a:pt x="91" y="69"/>
                  </a:lnTo>
                  <a:lnTo>
                    <a:pt x="97" y="81"/>
                  </a:lnTo>
                  <a:lnTo>
                    <a:pt x="102" y="95"/>
                  </a:lnTo>
                  <a:lnTo>
                    <a:pt x="106" y="108"/>
                  </a:lnTo>
                  <a:lnTo>
                    <a:pt x="110" y="122"/>
                  </a:lnTo>
                  <a:lnTo>
                    <a:pt x="114" y="136"/>
                  </a:lnTo>
                  <a:lnTo>
                    <a:pt x="117" y="150"/>
                  </a:lnTo>
                  <a:lnTo>
                    <a:pt x="118" y="165"/>
                  </a:lnTo>
                  <a:lnTo>
                    <a:pt x="119" y="179"/>
                  </a:lnTo>
                  <a:lnTo>
                    <a:pt x="119" y="192"/>
                  </a:lnTo>
                  <a:lnTo>
                    <a:pt x="118" y="206"/>
                  </a:lnTo>
                  <a:lnTo>
                    <a:pt x="116" y="219"/>
                  </a:lnTo>
                  <a:lnTo>
                    <a:pt x="114" y="231"/>
                  </a:lnTo>
                  <a:lnTo>
                    <a:pt x="109" y="243"/>
                  </a:lnTo>
                  <a:lnTo>
                    <a:pt x="105" y="253"/>
                  </a:lnTo>
                  <a:lnTo>
                    <a:pt x="99" y="264"/>
                  </a:lnTo>
                  <a:lnTo>
                    <a:pt x="93" y="272"/>
                  </a:lnTo>
                  <a:lnTo>
                    <a:pt x="85" y="280"/>
                  </a:lnTo>
                  <a:lnTo>
                    <a:pt x="77" y="286"/>
                  </a:lnTo>
                  <a:lnTo>
                    <a:pt x="66" y="291"/>
                  </a:lnTo>
                  <a:lnTo>
                    <a:pt x="55" y="294"/>
                  </a:lnTo>
                  <a:lnTo>
                    <a:pt x="44" y="297"/>
                  </a:lnTo>
                  <a:lnTo>
                    <a:pt x="30" y="297"/>
                  </a:lnTo>
                  <a:lnTo>
                    <a:pt x="16" y="294"/>
                  </a:lnTo>
                  <a:lnTo>
                    <a:pt x="0" y="291"/>
                  </a:lnTo>
                </a:path>
              </a:pathLst>
            </a:custGeom>
            <a:noFill/>
            <a:ln w="11113">
              <a:solidFill>
                <a:srgbClr val="1F1A17"/>
              </a:solidFill>
              <a:prstDash val="solid"/>
              <a:round/>
              <a:headEnd/>
              <a:tailEnd/>
            </a:ln>
          </p:spPr>
          <p:txBody>
            <a:bodyPr/>
            <a:lstStyle/>
            <a:p>
              <a:endParaRPr lang="en-US"/>
            </a:p>
          </p:txBody>
        </p:sp>
        <p:sp>
          <p:nvSpPr>
            <p:cNvPr id="61896" name="Freeform 177"/>
            <p:cNvSpPr>
              <a:spLocks/>
            </p:cNvSpPr>
            <p:nvPr/>
          </p:nvSpPr>
          <p:spPr bwMode="auto">
            <a:xfrm>
              <a:off x="5017" y="1522"/>
              <a:ext cx="23" cy="25"/>
            </a:xfrm>
            <a:custGeom>
              <a:avLst/>
              <a:gdLst>
                <a:gd name="T0" fmla="*/ 0 w 226"/>
                <a:gd name="T1" fmla="*/ 0 h 246"/>
                <a:gd name="T2" fmla="*/ 0 w 226"/>
                <a:gd name="T3" fmla="*/ 0 h 246"/>
                <a:gd name="T4" fmla="*/ 0 w 226"/>
                <a:gd name="T5" fmla="*/ 0 h 246"/>
                <a:gd name="T6" fmla="*/ 0 w 226"/>
                <a:gd name="T7" fmla="*/ 0 h 246"/>
                <a:gd name="T8" fmla="*/ 0 w 226"/>
                <a:gd name="T9" fmla="*/ 0 h 246"/>
                <a:gd name="T10" fmla="*/ 0 w 226"/>
                <a:gd name="T11" fmla="*/ 0 h 246"/>
                <a:gd name="T12" fmla="*/ 0 w 226"/>
                <a:gd name="T13" fmla="*/ 0 h 246"/>
                <a:gd name="T14" fmla="*/ 0 w 226"/>
                <a:gd name="T15" fmla="*/ 0 h 246"/>
                <a:gd name="T16" fmla="*/ 0 w 226"/>
                <a:gd name="T17" fmla="*/ 0 h 246"/>
                <a:gd name="T18" fmla="*/ 0 w 226"/>
                <a:gd name="T19" fmla="*/ 0 h 246"/>
                <a:gd name="T20" fmla="*/ 0 w 226"/>
                <a:gd name="T21" fmla="*/ 0 h 246"/>
                <a:gd name="T22" fmla="*/ 0 w 226"/>
                <a:gd name="T23" fmla="*/ 0 h 246"/>
                <a:gd name="T24" fmla="*/ 0 w 226"/>
                <a:gd name="T25" fmla="*/ 0 h 246"/>
                <a:gd name="T26" fmla="*/ 0 w 226"/>
                <a:gd name="T27" fmla="*/ 0 h 246"/>
                <a:gd name="T28" fmla="*/ 0 w 226"/>
                <a:gd name="T29" fmla="*/ 0 h 246"/>
                <a:gd name="T30" fmla="*/ 0 w 226"/>
                <a:gd name="T31" fmla="*/ 0 h 246"/>
                <a:gd name="T32" fmla="*/ 0 w 226"/>
                <a:gd name="T33" fmla="*/ 0 h 246"/>
                <a:gd name="T34" fmla="*/ 0 w 226"/>
                <a:gd name="T35" fmla="*/ 0 h 246"/>
                <a:gd name="T36" fmla="*/ 0 w 226"/>
                <a:gd name="T37" fmla="*/ 0 h 246"/>
                <a:gd name="T38" fmla="*/ 0 w 226"/>
                <a:gd name="T39" fmla="*/ 0 h 246"/>
                <a:gd name="T40" fmla="*/ 0 w 226"/>
                <a:gd name="T41" fmla="*/ 0 h 246"/>
                <a:gd name="T42" fmla="*/ 0 w 226"/>
                <a:gd name="T43" fmla="*/ 0 h 246"/>
                <a:gd name="T44" fmla="*/ 0 w 226"/>
                <a:gd name="T45" fmla="*/ 0 h 246"/>
                <a:gd name="T46" fmla="*/ 0 w 226"/>
                <a:gd name="T47" fmla="*/ 0 h 246"/>
                <a:gd name="T48" fmla="*/ 0 w 226"/>
                <a:gd name="T49" fmla="*/ 0 h 246"/>
                <a:gd name="T50" fmla="*/ 0 w 226"/>
                <a:gd name="T51" fmla="*/ 0 h 246"/>
                <a:gd name="T52" fmla="*/ 0 w 226"/>
                <a:gd name="T53" fmla="*/ 0 h 246"/>
                <a:gd name="T54" fmla="*/ 0 w 226"/>
                <a:gd name="T55" fmla="*/ 0 h 246"/>
                <a:gd name="T56" fmla="*/ 0 w 226"/>
                <a:gd name="T57" fmla="*/ 0 h 246"/>
                <a:gd name="T58" fmla="*/ 0 w 226"/>
                <a:gd name="T59" fmla="*/ 0 h 246"/>
                <a:gd name="T60" fmla="*/ 0 w 226"/>
                <a:gd name="T61" fmla="*/ 0 h 246"/>
                <a:gd name="T62" fmla="*/ 0 w 226"/>
                <a:gd name="T63" fmla="*/ 0 h 246"/>
                <a:gd name="T64" fmla="*/ 0 w 226"/>
                <a:gd name="T65" fmla="*/ 0 h 246"/>
                <a:gd name="T66" fmla="*/ 0 w 226"/>
                <a:gd name="T67" fmla="*/ 0 h 246"/>
                <a:gd name="T68" fmla="*/ 0 w 226"/>
                <a:gd name="T69" fmla="*/ 0 h 246"/>
                <a:gd name="T70" fmla="*/ 0 w 226"/>
                <a:gd name="T71" fmla="*/ 0 h 246"/>
                <a:gd name="T72" fmla="*/ 0 w 226"/>
                <a:gd name="T73" fmla="*/ 0 h 246"/>
                <a:gd name="T74" fmla="*/ 0 w 226"/>
                <a:gd name="T75" fmla="*/ 0 h 246"/>
                <a:gd name="T76" fmla="*/ 0 w 226"/>
                <a:gd name="T77" fmla="*/ 0 h 246"/>
                <a:gd name="T78" fmla="*/ 0 w 226"/>
                <a:gd name="T79" fmla="*/ 0 h 246"/>
                <a:gd name="T80" fmla="*/ 0 w 226"/>
                <a:gd name="T81" fmla="*/ 0 h 246"/>
                <a:gd name="T82" fmla="*/ 0 w 226"/>
                <a:gd name="T83" fmla="*/ 0 h 246"/>
                <a:gd name="T84" fmla="*/ 0 w 226"/>
                <a:gd name="T85" fmla="*/ 0 h 246"/>
                <a:gd name="T86" fmla="*/ 0 w 226"/>
                <a:gd name="T87" fmla="*/ 0 h 246"/>
                <a:gd name="T88" fmla="*/ 0 w 226"/>
                <a:gd name="T89" fmla="*/ 0 h 246"/>
                <a:gd name="T90" fmla="*/ 0 w 226"/>
                <a:gd name="T91" fmla="*/ 0 h 246"/>
                <a:gd name="T92" fmla="*/ 0 w 226"/>
                <a:gd name="T93" fmla="*/ 0 h 246"/>
                <a:gd name="T94" fmla="*/ 0 w 226"/>
                <a:gd name="T95" fmla="*/ 0 h 246"/>
                <a:gd name="T96" fmla="*/ 0 w 226"/>
                <a:gd name="T97" fmla="*/ 0 h 246"/>
                <a:gd name="T98" fmla="*/ 0 w 226"/>
                <a:gd name="T99" fmla="*/ 0 h 246"/>
                <a:gd name="T100" fmla="*/ 0 w 226"/>
                <a:gd name="T101" fmla="*/ 0 h 246"/>
                <a:gd name="T102" fmla="*/ 0 w 226"/>
                <a:gd name="T103" fmla="*/ 0 h 246"/>
                <a:gd name="T104" fmla="*/ 0 w 226"/>
                <a:gd name="T105" fmla="*/ 0 h 2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6"/>
                <a:gd name="T160" fmla="*/ 0 h 246"/>
                <a:gd name="T161" fmla="*/ 226 w 226"/>
                <a:gd name="T162" fmla="*/ 246 h 24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6" h="246">
                  <a:moveTo>
                    <a:pt x="158" y="235"/>
                  </a:moveTo>
                  <a:lnTo>
                    <a:pt x="149" y="238"/>
                  </a:lnTo>
                  <a:lnTo>
                    <a:pt x="141" y="241"/>
                  </a:lnTo>
                  <a:lnTo>
                    <a:pt x="133" y="243"/>
                  </a:lnTo>
                  <a:lnTo>
                    <a:pt x="125" y="245"/>
                  </a:lnTo>
                  <a:lnTo>
                    <a:pt x="117" y="246"/>
                  </a:lnTo>
                  <a:lnTo>
                    <a:pt x="108" y="246"/>
                  </a:lnTo>
                  <a:lnTo>
                    <a:pt x="99" y="246"/>
                  </a:lnTo>
                  <a:lnTo>
                    <a:pt x="92" y="245"/>
                  </a:lnTo>
                  <a:lnTo>
                    <a:pt x="84" y="243"/>
                  </a:lnTo>
                  <a:lnTo>
                    <a:pt x="75" y="241"/>
                  </a:lnTo>
                  <a:lnTo>
                    <a:pt x="67" y="238"/>
                  </a:lnTo>
                  <a:lnTo>
                    <a:pt x="60" y="235"/>
                  </a:lnTo>
                  <a:lnTo>
                    <a:pt x="53" y="231"/>
                  </a:lnTo>
                  <a:lnTo>
                    <a:pt x="46" y="226"/>
                  </a:lnTo>
                  <a:lnTo>
                    <a:pt x="38" y="220"/>
                  </a:lnTo>
                  <a:lnTo>
                    <a:pt x="32" y="214"/>
                  </a:lnTo>
                  <a:lnTo>
                    <a:pt x="24" y="206"/>
                  </a:lnTo>
                  <a:lnTo>
                    <a:pt x="18" y="196"/>
                  </a:lnTo>
                  <a:lnTo>
                    <a:pt x="12" y="186"/>
                  </a:lnTo>
                  <a:lnTo>
                    <a:pt x="8" y="175"/>
                  </a:lnTo>
                  <a:lnTo>
                    <a:pt x="4" y="165"/>
                  </a:lnTo>
                  <a:lnTo>
                    <a:pt x="1" y="153"/>
                  </a:lnTo>
                  <a:lnTo>
                    <a:pt x="0" y="141"/>
                  </a:lnTo>
                  <a:lnTo>
                    <a:pt x="0" y="130"/>
                  </a:lnTo>
                  <a:lnTo>
                    <a:pt x="1" y="118"/>
                  </a:lnTo>
                  <a:lnTo>
                    <a:pt x="2" y="106"/>
                  </a:lnTo>
                  <a:lnTo>
                    <a:pt x="6" y="95"/>
                  </a:lnTo>
                  <a:lnTo>
                    <a:pt x="10" y="83"/>
                  </a:lnTo>
                  <a:lnTo>
                    <a:pt x="15" y="72"/>
                  </a:lnTo>
                  <a:lnTo>
                    <a:pt x="21" y="62"/>
                  </a:lnTo>
                  <a:lnTo>
                    <a:pt x="28" y="51"/>
                  </a:lnTo>
                  <a:lnTo>
                    <a:pt x="36" y="41"/>
                  </a:lnTo>
                  <a:lnTo>
                    <a:pt x="46" y="32"/>
                  </a:lnTo>
                  <a:lnTo>
                    <a:pt x="56" y="25"/>
                  </a:lnTo>
                  <a:lnTo>
                    <a:pt x="65" y="17"/>
                  </a:lnTo>
                  <a:lnTo>
                    <a:pt x="75" y="12"/>
                  </a:lnTo>
                  <a:lnTo>
                    <a:pt x="87" y="7"/>
                  </a:lnTo>
                  <a:lnTo>
                    <a:pt x="98" y="4"/>
                  </a:lnTo>
                  <a:lnTo>
                    <a:pt x="108" y="2"/>
                  </a:lnTo>
                  <a:lnTo>
                    <a:pt x="120" y="0"/>
                  </a:lnTo>
                  <a:lnTo>
                    <a:pt x="131" y="0"/>
                  </a:lnTo>
                  <a:lnTo>
                    <a:pt x="142" y="1"/>
                  </a:lnTo>
                  <a:lnTo>
                    <a:pt x="153" y="4"/>
                  </a:lnTo>
                  <a:lnTo>
                    <a:pt x="164" y="7"/>
                  </a:lnTo>
                  <a:lnTo>
                    <a:pt x="173" y="11"/>
                  </a:lnTo>
                  <a:lnTo>
                    <a:pt x="183" y="17"/>
                  </a:lnTo>
                  <a:lnTo>
                    <a:pt x="193" y="24"/>
                  </a:lnTo>
                  <a:lnTo>
                    <a:pt x="201" y="32"/>
                  </a:lnTo>
                  <a:lnTo>
                    <a:pt x="209" y="40"/>
                  </a:lnTo>
                  <a:lnTo>
                    <a:pt x="215" y="50"/>
                  </a:lnTo>
                  <a:lnTo>
                    <a:pt x="221" y="60"/>
                  </a:lnTo>
                  <a:lnTo>
                    <a:pt x="226" y="71"/>
                  </a:lnTo>
                </a:path>
              </a:pathLst>
            </a:custGeom>
            <a:noFill/>
            <a:ln w="11113">
              <a:solidFill>
                <a:srgbClr val="1F1A17"/>
              </a:solidFill>
              <a:prstDash val="solid"/>
              <a:round/>
              <a:headEnd/>
              <a:tailEnd/>
            </a:ln>
          </p:spPr>
          <p:txBody>
            <a:bodyPr/>
            <a:lstStyle/>
            <a:p>
              <a:endParaRPr lang="en-US"/>
            </a:p>
          </p:txBody>
        </p:sp>
        <p:sp>
          <p:nvSpPr>
            <p:cNvPr id="61897" name="Freeform 178"/>
            <p:cNvSpPr>
              <a:spLocks/>
            </p:cNvSpPr>
            <p:nvPr/>
          </p:nvSpPr>
          <p:spPr bwMode="auto">
            <a:xfrm>
              <a:off x="4623" y="1458"/>
              <a:ext cx="60" cy="31"/>
            </a:xfrm>
            <a:custGeom>
              <a:avLst/>
              <a:gdLst>
                <a:gd name="T0" fmla="*/ 0 w 601"/>
                <a:gd name="T1" fmla="*/ 0 h 309"/>
                <a:gd name="T2" fmla="*/ 0 w 601"/>
                <a:gd name="T3" fmla="*/ 0 h 309"/>
                <a:gd name="T4" fmla="*/ 0 w 601"/>
                <a:gd name="T5" fmla="*/ 0 h 309"/>
                <a:gd name="T6" fmla="*/ 0 w 601"/>
                <a:gd name="T7" fmla="*/ 0 h 309"/>
                <a:gd name="T8" fmla="*/ 0 w 601"/>
                <a:gd name="T9" fmla="*/ 0 h 309"/>
                <a:gd name="T10" fmla="*/ 0 w 601"/>
                <a:gd name="T11" fmla="*/ 0 h 309"/>
                <a:gd name="T12" fmla="*/ 0 w 601"/>
                <a:gd name="T13" fmla="*/ 0 h 309"/>
                <a:gd name="T14" fmla="*/ 1 w 601"/>
                <a:gd name="T15" fmla="*/ 0 h 309"/>
                <a:gd name="T16" fmla="*/ 1 w 601"/>
                <a:gd name="T17" fmla="*/ 0 h 309"/>
                <a:gd name="T18" fmla="*/ 1 w 601"/>
                <a:gd name="T19" fmla="*/ 0 h 309"/>
                <a:gd name="T20" fmla="*/ 1 w 601"/>
                <a:gd name="T21" fmla="*/ 0 h 309"/>
                <a:gd name="T22" fmla="*/ 1 w 601"/>
                <a:gd name="T23" fmla="*/ 0 h 309"/>
                <a:gd name="T24" fmla="*/ 1 w 601"/>
                <a:gd name="T25" fmla="*/ 0 h 309"/>
                <a:gd name="T26" fmla="*/ 1 w 601"/>
                <a:gd name="T27" fmla="*/ 0 h 309"/>
                <a:gd name="T28" fmla="*/ 1 w 601"/>
                <a:gd name="T29" fmla="*/ 0 h 309"/>
                <a:gd name="T30" fmla="*/ 1 w 601"/>
                <a:gd name="T31" fmla="*/ 0 h 309"/>
                <a:gd name="T32" fmla="*/ 1 w 601"/>
                <a:gd name="T33" fmla="*/ 0 h 309"/>
                <a:gd name="T34" fmla="*/ 1 w 601"/>
                <a:gd name="T35" fmla="*/ 0 h 309"/>
                <a:gd name="T36" fmla="*/ 1 w 601"/>
                <a:gd name="T37" fmla="*/ 0 h 309"/>
                <a:gd name="T38" fmla="*/ 1 w 601"/>
                <a:gd name="T39" fmla="*/ 0 h 309"/>
                <a:gd name="T40" fmla="*/ 1 w 601"/>
                <a:gd name="T41" fmla="*/ 0 h 309"/>
                <a:gd name="T42" fmla="*/ 1 w 601"/>
                <a:gd name="T43" fmla="*/ 0 h 309"/>
                <a:gd name="T44" fmla="*/ 1 w 601"/>
                <a:gd name="T45" fmla="*/ 0 h 309"/>
                <a:gd name="T46" fmla="*/ 1 w 601"/>
                <a:gd name="T47" fmla="*/ 0 h 309"/>
                <a:gd name="T48" fmla="*/ 1 w 601"/>
                <a:gd name="T49" fmla="*/ 0 h 309"/>
                <a:gd name="T50" fmla="*/ 1 w 601"/>
                <a:gd name="T51" fmla="*/ 0 h 309"/>
                <a:gd name="T52" fmla="*/ 1 w 601"/>
                <a:gd name="T53" fmla="*/ 0 h 309"/>
                <a:gd name="T54" fmla="*/ 1 w 601"/>
                <a:gd name="T55" fmla="*/ 0 h 309"/>
                <a:gd name="T56" fmla="*/ 1 w 601"/>
                <a:gd name="T57" fmla="*/ 0 h 309"/>
                <a:gd name="T58" fmla="*/ 1 w 601"/>
                <a:gd name="T59" fmla="*/ 0 h 309"/>
                <a:gd name="T60" fmla="*/ 1 w 601"/>
                <a:gd name="T61" fmla="*/ 0 h 309"/>
                <a:gd name="T62" fmla="*/ 0 w 601"/>
                <a:gd name="T63" fmla="*/ 0 h 309"/>
                <a:gd name="T64" fmla="*/ 0 w 601"/>
                <a:gd name="T65" fmla="*/ 0 h 309"/>
                <a:gd name="T66" fmla="*/ 0 w 601"/>
                <a:gd name="T67" fmla="*/ 0 h 309"/>
                <a:gd name="T68" fmla="*/ 0 w 601"/>
                <a:gd name="T69" fmla="*/ 0 h 3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1"/>
                <a:gd name="T106" fmla="*/ 0 h 309"/>
                <a:gd name="T107" fmla="*/ 601 w 601"/>
                <a:gd name="T108" fmla="*/ 309 h 3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1" h="309">
                  <a:moveTo>
                    <a:pt x="3" y="159"/>
                  </a:moveTo>
                  <a:lnTo>
                    <a:pt x="518" y="7"/>
                  </a:lnTo>
                  <a:lnTo>
                    <a:pt x="525" y="4"/>
                  </a:lnTo>
                  <a:lnTo>
                    <a:pt x="532" y="2"/>
                  </a:lnTo>
                  <a:lnTo>
                    <a:pt x="539" y="1"/>
                  </a:lnTo>
                  <a:lnTo>
                    <a:pt x="548" y="0"/>
                  </a:lnTo>
                  <a:lnTo>
                    <a:pt x="555" y="1"/>
                  </a:lnTo>
                  <a:lnTo>
                    <a:pt x="562" y="2"/>
                  </a:lnTo>
                  <a:lnTo>
                    <a:pt x="568" y="5"/>
                  </a:lnTo>
                  <a:lnTo>
                    <a:pt x="574" y="8"/>
                  </a:lnTo>
                  <a:lnTo>
                    <a:pt x="580" y="12"/>
                  </a:lnTo>
                  <a:lnTo>
                    <a:pt x="585" y="17"/>
                  </a:lnTo>
                  <a:lnTo>
                    <a:pt x="589" y="22"/>
                  </a:lnTo>
                  <a:lnTo>
                    <a:pt x="593" y="27"/>
                  </a:lnTo>
                  <a:lnTo>
                    <a:pt x="595" y="33"/>
                  </a:lnTo>
                  <a:lnTo>
                    <a:pt x="598" y="39"/>
                  </a:lnTo>
                  <a:lnTo>
                    <a:pt x="599" y="45"/>
                  </a:lnTo>
                  <a:lnTo>
                    <a:pt x="600" y="53"/>
                  </a:lnTo>
                  <a:lnTo>
                    <a:pt x="601" y="59"/>
                  </a:lnTo>
                  <a:lnTo>
                    <a:pt x="601" y="66"/>
                  </a:lnTo>
                  <a:lnTo>
                    <a:pt x="600" y="74"/>
                  </a:lnTo>
                  <a:lnTo>
                    <a:pt x="598" y="82"/>
                  </a:lnTo>
                  <a:lnTo>
                    <a:pt x="596" y="89"/>
                  </a:lnTo>
                  <a:lnTo>
                    <a:pt x="594" y="96"/>
                  </a:lnTo>
                  <a:lnTo>
                    <a:pt x="590" y="103"/>
                  </a:lnTo>
                  <a:lnTo>
                    <a:pt x="587" y="110"/>
                  </a:lnTo>
                  <a:lnTo>
                    <a:pt x="581" y="118"/>
                  </a:lnTo>
                  <a:lnTo>
                    <a:pt x="575" y="125"/>
                  </a:lnTo>
                  <a:lnTo>
                    <a:pt x="570" y="131"/>
                  </a:lnTo>
                  <a:lnTo>
                    <a:pt x="564" y="136"/>
                  </a:lnTo>
                  <a:lnTo>
                    <a:pt x="557" y="140"/>
                  </a:lnTo>
                  <a:lnTo>
                    <a:pt x="551" y="144"/>
                  </a:lnTo>
                  <a:lnTo>
                    <a:pt x="543" y="147"/>
                  </a:lnTo>
                  <a:lnTo>
                    <a:pt x="537" y="151"/>
                  </a:lnTo>
                  <a:lnTo>
                    <a:pt x="0" y="309"/>
                  </a:lnTo>
                </a:path>
              </a:pathLst>
            </a:custGeom>
            <a:noFill/>
            <a:ln w="11113">
              <a:solidFill>
                <a:srgbClr val="1F1A17"/>
              </a:solidFill>
              <a:prstDash val="solid"/>
              <a:round/>
              <a:headEnd/>
              <a:tailEnd/>
            </a:ln>
          </p:spPr>
          <p:txBody>
            <a:bodyPr/>
            <a:lstStyle/>
            <a:p>
              <a:endParaRPr lang="en-US"/>
            </a:p>
          </p:txBody>
        </p:sp>
        <p:sp>
          <p:nvSpPr>
            <p:cNvPr id="61898" name="Freeform 179"/>
            <p:cNvSpPr>
              <a:spLocks/>
            </p:cNvSpPr>
            <p:nvPr/>
          </p:nvSpPr>
          <p:spPr bwMode="auto">
            <a:xfrm>
              <a:off x="4718" y="1486"/>
              <a:ext cx="14" cy="18"/>
            </a:xfrm>
            <a:custGeom>
              <a:avLst/>
              <a:gdLst>
                <a:gd name="T0" fmla="*/ 0 w 142"/>
                <a:gd name="T1" fmla="*/ 0 h 183"/>
                <a:gd name="T2" fmla="*/ 0 w 142"/>
                <a:gd name="T3" fmla="*/ 0 h 183"/>
                <a:gd name="T4" fmla="*/ 0 w 142"/>
                <a:gd name="T5" fmla="*/ 0 h 183"/>
                <a:gd name="T6" fmla="*/ 0 w 142"/>
                <a:gd name="T7" fmla="*/ 0 h 183"/>
                <a:gd name="T8" fmla="*/ 0 w 142"/>
                <a:gd name="T9" fmla="*/ 0 h 183"/>
                <a:gd name="T10" fmla="*/ 0 w 142"/>
                <a:gd name="T11" fmla="*/ 0 h 183"/>
                <a:gd name="T12" fmla="*/ 0 w 142"/>
                <a:gd name="T13" fmla="*/ 0 h 183"/>
                <a:gd name="T14" fmla="*/ 0 w 142"/>
                <a:gd name="T15" fmla="*/ 0 h 183"/>
                <a:gd name="T16" fmla="*/ 0 w 142"/>
                <a:gd name="T17" fmla="*/ 0 h 183"/>
                <a:gd name="T18" fmla="*/ 0 w 142"/>
                <a:gd name="T19" fmla="*/ 0 h 183"/>
                <a:gd name="T20" fmla="*/ 0 w 142"/>
                <a:gd name="T21" fmla="*/ 0 h 183"/>
                <a:gd name="T22" fmla="*/ 0 w 142"/>
                <a:gd name="T23" fmla="*/ 0 h 183"/>
                <a:gd name="T24" fmla="*/ 0 w 142"/>
                <a:gd name="T25" fmla="*/ 0 h 183"/>
                <a:gd name="T26" fmla="*/ 0 w 142"/>
                <a:gd name="T27" fmla="*/ 0 h 183"/>
                <a:gd name="T28" fmla="*/ 0 w 142"/>
                <a:gd name="T29" fmla="*/ 0 h 183"/>
                <a:gd name="T30" fmla="*/ 0 w 142"/>
                <a:gd name="T31" fmla="*/ 0 h 183"/>
                <a:gd name="T32" fmla="*/ 0 w 142"/>
                <a:gd name="T33" fmla="*/ 0 h 183"/>
                <a:gd name="T34" fmla="*/ 0 w 142"/>
                <a:gd name="T35" fmla="*/ 0 h 183"/>
                <a:gd name="T36" fmla="*/ 0 w 142"/>
                <a:gd name="T37" fmla="*/ 0 h 183"/>
                <a:gd name="T38" fmla="*/ 0 w 142"/>
                <a:gd name="T39" fmla="*/ 0 h 183"/>
                <a:gd name="T40" fmla="*/ 0 w 142"/>
                <a:gd name="T41" fmla="*/ 0 h 183"/>
                <a:gd name="T42" fmla="*/ 0 w 142"/>
                <a:gd name="T43" fmla="*/ 0 h 183"/>
                <a:gd name="T44" fmla="*/ 0 w 142"/>
                <a:gd name="T45" fmla="*/ 0 h 183"/>
                <a:gd name="T46" fmla="*/ 0 w 142"/>
                <a:gd name="T47" fmla="*/ 0 h 183"/>
                <a:gd name="T48" fmla="*/ 0 w 142"/>
                <a:gd name="T49" fmla="*/ 0 h 183"/>
                <a:gd name="T50" fmla="*/ 0 w 142"/>
                <a:gd name="T51" fmla="*/ 0 h 183"/>
                <a:gd name="T52" fmla="*/ 0 w 142"/>
                <a:gd name="T53" fmla="*/ 0 h 183"/>
                <a:gd name="T54" fmla="*/ 0 w 142"/>
                <a:gd name="T55" fmla="*/ 0 h 183"/>
                <a:gd name="T56" fmla="*/ 0 w 142"/>
                <a:gd name="T57" fmla="*/ 0 h 183"/>
                <a:gd name="T58" fmla="*/ 0 w 142"/>
                <a:gd name="T59" fmla="*/ 0 h 183"/>
                <a:gd name="T60" fmla="*/ 0 w 142"/>
                <a:gd name="T61" fmla="*/ 0 h 183"/>
                <a:gd name="T62" fmla="*/ 0 w 142"/>
                <a:gd name="T63" fmla="*/ 0 h 183"/>
                <a:gd name="T64" fmla="*/ 0 w 142"/>
                <a:gd name="T65" fmla="*/ 0 h 183"/>
                <a:gd name="T66" fmla="*/ 0 w 142"/>
                <a:gd name="T67" fmla="*/ 0 h 183"/>
                <a:gd name="T68" fmla="*/ 0 w 142"/>
                <a:gd name="T69" fmla="*/ 0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2"/>
                <a:gd name="T106" fmla="*/ 0 h 183"/>
                <a:gd name="T107" fmla="*/ 142 w 142"/>
                <a:gd name="T108" fmla="*/ 183 h 18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2" h="183">
                  <a:moveTo>
                    <a:pt x="3" y="183"/>
                  </a:moveTo>
                  <a:lnTo>
                    <a:pt x="1" y="108"/>
                  </a:lnTo>
                  <a:lnTo>
                    <a:pt x="0" y="100"/>
                  </a:lnTo>
                  <a:lnTo>
                    <a:pt x="0" y="92"/>
                  </a:lnTo>
                  <a:lnTo>
                    <a:pt x="1" y="84"/>
                  </a:lnTo>
                  <a:lnTo>
                    <a:pt x="2" y="75"/>
                  </a:lnTo>
                  <a:lnTo>
                    <a:pt x="4" y="67"/>
                  </a:lnTo>
                  <a:lnTo>
                    <a:pt x="7" y="59"/>
                  </a:lnTo>
                  <a:lnTo>
                    <a:pt x="11" y="51"/>
                  </a:lnTo>
                  <a:lnTo>
                    <a:pt x="15" y="42"/>
                  </a:lnTo>
                  <a:lnTo>
                    <a:pt x="19" y="35"/>
                  </a:lnTo>
                  <a:lnTo>
                    <a:pt x="24" y="29"/>
                  </a:lnTo>
                  <a:lnTo>
                    <a:pt x="30" y="24"/>
                  </a:lnTo>
                  <a:lnTo>
                    <a:pt x="35" y="19"/>
                  </a:lnTo>
                  <a:lnTo>
                    <a:pt x="42" y="14"/>
                  </a:lnTo>
                  <a:lnTo>
                    <a:pt x="48" y="10"/>
                  </a:lnTo>
                  <a:lnTo>
                    <a:pt x="54" y="6"/>
                  </a:lnTo>
                  <a:lnTo>
                    <a:pt x="61" y="3"/>
                  </a:lnTo>
                  <a:lnTo>
                    <a:pt x="67" y="1"/>
                  </a:lnTo>
                  <a:lnTo>
                    <a:pt x="74" y="0"/>
                  </a:lnTo>
                  <a:lnTo>
                    <a:pt x="81" y="0"/>
                  </a:lnTo>
                  <a:lnTo>
                    <a:pt x="87" y="0"/>
                  </a:lnTo>
                  <a:lnTo>
                    <a:pt x="93" y="0"/>
                  </a:lnTo>
                  <a:lnTo>
                    <a:pt x="100" y="2"/>
                  </a:lnTo>
                  <a:lnTo>
                    <a:pt x="105" y="4"/>
                  </a:lnTo>
                  <a:lnTo>
                    <a:pt x="112" y="7"/>
                  </a:lnTo>
                  <a:lnTo>
                    <a:pt x="117" y="12"/>
                  </a:lnTo>
                  <a:lnTo>
                    <a:pt x="122" y="16"/>
                  </a:lnTo>
                  <a:lnTo>
                    <a:pt x="126" y="21"/>
                  </a:lnTo>
                  <a:lnTo>
                    <a:pt x="129" y="26"/>
                  </a:lnTo>
                  <a:lnTo>
                    <a:pt x="132" y="32"/>
                  </a:lnTo>
                  <a:lnTo>
                    <a:pt x="134" y="38"/>
                  </a:lnTo>
                  <a:lnTo>
                    <a:pt x="136" y="45"/>
                  </a:lnTo>
                  <a:lnTo>
                    <a:pt x="137" y="52"/>
                  </a:lnTo>
                  <a:lnTo>
                    <a:pt x="142" y="156"/>
                  </a:lnTo>
                </a:path>
              </a:pathLst>
            </a:custGeom>
            <a:noFill/>
            <a:ln w="11113">
              <a:solidFill>
                <a:srgbClr val="1F1A17"/>
              </a:solidFill>
              <a:prstDash val="solid"/>
              <a:round/>
              <a:headEnd/>
              <a:tailEnd/>
            </a:ln>
          </p:spPr>
          <p:txBody>
            <a:bodyPr/>
            <a:lstStyle/>
            <a:p>
              <a:endParaRPr lang="en-US"/>
            </a:p>
          </p:txBody>
        </p:sp>
        <p:sp>
          <p:nvSpPr>
            <p:cNvPr id="61899" name="Freeform 180"/>
            <p:cNvSpPr>
              <a:spLocks/>
            </p:cNvSpPr>
            <p:nvPr/>
          </p:nvSpPr>
          <p:spPr bwMode="auto">
            <a:xfrm>
              <a:off x="4477" y="1298"/>
              <a:ext cx="132" cy="62"/>
            </a:xfrm>
            <a:custGeom>
              <a:avLst/>
              <a:gdLst>
                <a:gd name="T0" fmla="*/ 1 w 1315"/>
                <a:gd name="T1" fmla="*/ 0 h 618"/>
                <a:gd name="T2" fmla="*/ 1 w 1315"/>
                <a:gd name="T3" fmla="*/ 0 h 618"/>
                <a:gd name="T4" fmla="*/ 1 w 1315"/>
                <a:gd name="T5" fmla="*/ 0 h 618"/>
                <a:gd name="T6" fmla="*/ 1 w 1315"/>
                <a:gd name="T7" fmla="*/ 0 h 618"/>
                <a:gd name="T8" fmla="*/ 1 w 1315"/>
                <a:gd name="T9" fmla="*/ 0 h 618"/>
                <a:gd name="T10" fmla="*/ 1 w 1315"/>
                <a:gd name="T11" fmla="*/ 0 h 618"/>
                <a:gd name="T12" fmla="*/ 1 w 1315"/>
                <a:gd name="T13" fmla="*/ 0 h 618"/>
                <a:gd name="T14" fmla="*/ 1 w 1315"/>
                <a:gd name="T15" fmla="*/ 0 h 618"/>
                <a:gd name="T16" fmla="*/ 1 w 1315"/>
                <a:gd name="T17" fmla="*/ 0 h 618"/>
                <a:gd name="T18" fmla="*/ 1 w 1315"/>
                <a:gd name="T19" fmla="*/ 0 h 618"/>
                <a:gd name="T20" fmla="*/ 1 w 1315"/>
                <a:gd name="T21" fmla="*/ 0 h 618"/>
                <a:gd name="T22" fmla="*/ 1 w 1315"/>
                <a:gd name="T23" fmla="*/ 0 h 618"/>
                <a:gd name="T24" fmla="*/ 1 w 1315"/>
                <a:gd name="T25" fmla="*/ 0 h 618"/>
                <a:gd name="T26" fmla="*/ 1 w 1315"/>
                <a:gd name="T27" fmla="*/ 0 h 618"/>
                <a:gd name="T28" fmla="*/ 1 w 1315"/>
                <a:gd name="T29" fmla="*/ 1 h 618"/>
                <a:gd name="T30" fmla="*/ 1 w 1315"/>
                <a:gd name="T31" fmla="*/ 1 h 618"/>
                <a:gd name="T32" fmla="*/ 1 w 1315"/>
                <a:gd name="T33" fmla="*/ 1 h 618"/>
                <a:gd name="T34" fmla="*/ 1 w 1315"/>
                <a:gd name="T35" fmla="*/ 1 h 618"/>
                <a:gd name="T36" fmla="*/ 1 w 1315"/>
                <a:gd name="T37" fmla="*/ 1 h 618"/>
                <a:gd name="T38" fmla="*/ 1 w 1315"/>
                <a:gd name="T39" fmla="*/ 1 h 618"/>
                <a:gd name="T40" fmla="*/ 1 w 1315"/>
                <a:gd name="T41" fmla="*/ 1 h 618"/>
                <a:gd name="T42" fmla="*/ 1 w 1315"/>
                <a:gd name="T43" fmla="*/ 1 h 618"/>
                <a:gd name="T44" fmla="*/ 1 w 1315"/>
                <a:gd name="T45" fmla="*/ 1 h 618"/>
                <a:gd name="T46" fmla="*/ 0 w 1315"/>
                <a:gd name="T47" fmla="*/ 1 h 618"/>
                <a:gd name="T48" fmla="*/ 0 w 1315"/>
                <a:gd name="T49" fmla="*/ 1 h 618"/>
                <a:gd name="T50" fmla="*/ 0 w 1315"/>
                <a:gd name="T51" fmla="*/ 1 h 618"/>
                <a:gd name="T52" fmla="*/ 0 w 1315"/>
                <a:gd name="T53" fmla="*/ 1 h 618"/>
                <a:gd name="T54" fmla="*/ 0 w 1315"/>
                <a:gd name="T55" fmla="*/ 1 h 618"/>
                <a:gd name="T56" fmla="*/ 0 w 1315"/>
                <a:gd name="T57" fmla="*/ 1 h 618"/>
                <a:gd name="T58" fmla="*/ 0 w 1315"/>
                <a:gd name="T59" fmla="*/ 0 h 618"/>
                <a:gd name="T60" fmla="*/ 0 w 1315"/>
                <a:gd name="T61" fmla="*/ 0 h 618"/>
                <a:gd name="T62" fmla="*/ 0 w 1315"/>
                <a:gd name="T63" fmla="*/ 0 h 618"/>
                <a:gd name="T64" fmla="*/ 0 w 1315"/>
                <a:gd name="T65" fmla="*/ 0 h 618"/>
                <a:gd name="T66" fmla="*/ 0 w 1315"/>
                <a:gd name="T67" fmla="*/ 0 h 618"/>
                <a:gd name="T68" fmla="*/ 0 w 1315"/>
                <a:gd name="T69" fmla="*/ 0 h 618"/>
                <a:gd name="T70" fmla="*/ 0 w 1315"/>
                <a:gd name="T71" fmla="*/ 0 h 618"/>
                <a:gd name="T72" fmla="*/ 0 w 1315"/>
                <a:gd name="T73" fmla="*/ 0 h 618"/>
                <a:gd name="T74" fmla="*/ 0 w 1315"/>
                <a:gd name="T75" fmla="*/ 0 h 618"/>
                <a:gd name="T76" fmla="*/ 0 w 1315"/>
                <a:gd name="T77" fmla="*/ 0 h 618"/>
                <a:gd name="T78" fmla="*/ 0 w 1315"/>
                <a:gd name="T79" fmla="*/ 0 h 618"/>
                <a:gd name="T80" fmla="*/ 1 w 1315"/>
                <a:gd name="T81" fmla="*/ 0 h 618"/>
                <a:gd name="T82" fmla="*/ 1 w 1315"/>
                <a:gd name="T83" fmla="*/ 0 h 618"/>
                <a:gd name="T84" fmla="*/ 1 w 1315"/>
                <a:gd name="T85" fmla="*/ 0 h 6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5"/>
                <a:gd name="T130" fmla="*/ 0 h 618"/>
                <a:gd name="T131" fmla="*/ 1315 w 1315"/>
                <a:gd name="T132" fmla="*/ 618 h 6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5" h="618">
                  <a:moveTo>
                    <a:pt x="648" y="0"/>
                  </a:moveTo>
                  <a:lnTo>
                    <a:pt x="682" y="0"/>
                  </a:lnTo>
                  <a:lnTo>
                    <a:pt x="716" y="1"/>
                  </a:lnTo>
                  <a:lnTo>
                    <a:pt x="749" y="2"/>
                  </a:lnTo>
                  <a:lnTo>
                    <a:pt x="781" y="4"/>
                  </a:lnTo>
                  <a:lnTo>
                    <a:pt x="813" y="7"/>
                  </a:lnTo>
                  <a:lnTo>
                    <a:pt x="845" y="10"/>
                  </a:lnTo>
                  <a:lnTo>
                    <a:pt x="876" y="16"/>
                  </a:lnTo>
                  <a:lnTo>
                    <a:pt x="905" y="20"/>
                  </a:lnTo>
                  <a:lnTo>
                    <a:pt x="934" y="26"/>
                  </a:lnTo>
                  <a:lnTo>
                    <a:pt x="963" y="32"/>
                  </a:lnTo>
                  <a:lnTo>
                    <a:pt x="991" y="39"/>
                  </a:lnTo>
                  <a:lnTo>
                    <a:pt x="1017" y="46"/>
                  </a:lnTo>
                  <a:lnTo>
                    <a:pt x="1044" y="55"/>
                  </a:lnTo>
                  <a:lnTo>
                    <a:pt x="1069" y="64"/>
                  </a:lnTo>
                  <a:lnTo>
                    <a:pt x="1094" y="73"/>
                  </a:lnTo>
                  <a:lnTo>
                    <a:pt x="1116" y="83"/>
                  </a:lnTo>
                  <a:lnTo>
                    <a:pt x="1139" y="93"/>
                  </a:lnTo>
                  <a:lnTo>
                    <a:pt x="1159" y="104"/>
                  </a:lnTo>
                  <a:lnTo>
                    <a:pt x="1179" y="115"/>
                  </a:lnTo>
                  <a:lnTo>
                    <a:pt x="1197" y="127"/>
                  </a:lnTo>
                  <a:lnTo>
                    <a:pt x="1215" y="139"/>
                  </a:lnTo>
                  <a:lnTo>
                    <a:pt x="1231" y="152"/>
                  </a:lnTo>
                  <a:lnTo>
                    <a:pt x="1247" y="165"/>
                  </a:lnTo>
                  <a:lnTo>
                    <a:pt x="1260" y="178"/>
                  </a:lnTo>
                  <a:lnTo>
                    <a:pt x="1272" y="193"/>
                  </a:lnTo>
                  <a:lnTo>
                    <a:pt x="1283" y="206"/>
                  </a:lnTo>
                  <a:lnTo>
                    <a:pt x="1292" y="221"/>
                  </a:lnTo>
                  <a:lnTo>
                    <a:pt x="1300" y="236"/>
                  </a:lnTo>
                  <a:lnTo>
                    <a:pt x="1306" y="250"/>
                  </a:lnTo>
                  <a:lnTo>
                    <a:pt x="1310" y="266"/>
                  </a:lnTo>
                  <a:lnTo>
                    <a:pt x="1314" y="281"/>
                  </a:lnTo>
                  <a:lnTo>
                    <a:pt x="1315" y="298"/>
                  </a:lnTo>
                  <a:lnTo>
                    <a:pt x="1315" y="313"/>
                  </a:lnTo>
                  <a:lnTo>
                    <a:pt x="1313" y="330"/>
                  </a:lnTo>
                  <a:lnTo>
                    <a:pt x="1308" y="345"/>
                  </a:lnTo>
                  <a:lnTo>
                    <a:pt x="1303" y="361"/>
                  </a:lnTo>
                  <a:lnTo>
                    <a:pt x="1296" y="375"/>
                  </a:lnTo>
                  <a:lnTo>
                    <a:pt x="1288" y="391"/>
                  </a:lnTo>
                  <a:lnTo>
                    <a:pt x="1278" y="405"/>
                  </a:lnTo>
                  <a:lnTo>
                    <a:pt x="1266" y="419"/>
                  </a:lnTo>
                  <a:lnTo>
                    <a:pt x="1254" y="433"/>
                  </a:lnTo>
                  <a:lnTo>
                    <a:pt x="1240" y="446"/>
                  </a:lnTo>
                  <a:lnTo>
                    <a:pt x="1224" y="460"/>
                  </a:lnTo>
                  <a:lnTo>
                    <a:pt x="1207" y="473"/>
                  </a:lnTo>
                  <a:lnTo>
                    <a:pt x="1189" y="485"/>
                  </a:lnTo>
                  <a:lnTo>
                    <a:pt x="1170" y="497"/>
                  </a:lnTo>
                  <a:lnTo>
                    <a:pt x="1149" y="508"/>
                  </a:lnTo>
                  <a:lnTo>
                    <a:pt x="1128" y="519"/>
                  </a:lnTo>
                  <a:lnTo>
                    <a:pt x="1106" y="531"/>
                  </a:lnTo>
                  <a:lnTo>
                    <a:pt x="1082" y="540"/>
                  </a:lnTo>
                  <a:lnTo>
                    <a:pt x="1058" y="550"/>
                  </a:lnTo>
                  <a:lnTo>
                    <a:pt x="1032" y="560"/>
                  </a:lnTo>
                  <a:lnTo>
                    <a:pt x="1005" y="568"/>
                  </a:lnTo>
                  <a:lnTo>
                    <a:pt x="977" y="576"/>
                  </a:lnTo>
                  <a:lnTo>
                    <a:pt x="950" y="583"/>
                  </a:lnTo>
                  <a:lnTo>
                    <a:pt x="921" y="589"/>
                  </a:lnTo>
                  <a:lnTo>
                    <a:pt x="891" y="596"/>
                  </a:lnTo>
                  <a:lnTo>
                    <a:pt x="860" y="601"/>
                  </a:lnTo>
                  <a:lnTo>
                    <a:pt x="829" y="606"/>
                  </a:lnTo>
                  <a:lnTo>
                    <a:pt x="797" y="610"/>
                  </a:lnTo>
                  <a:lnTo>
                    <a:pt x="766" y="613"/>
                  </a:lnTo>
                  <a:lnTo>
                    <a:pt x="733" y="616"/>
                  </a:lnTo>
                  <a:lnTo>
                    <a:pt x="699" y="617"/>
                  </a:lnTo>
                  <a:lnTo>
                    <a:pt x="665" y="618"/>
                  </a:lnTo>
                  <a:lnTo>
                    <a:pt x="632" y="618"/>
                  </a:lnTo>
                  <a:lnTo>
                    <a:pt x="598" y="618"/>
                  </a:lnTo>
                  <a:lnTo>
                    <a:pt x="565" y="616"/>
                  </a:lnTo>
                  <a:lnTo>
                    <a:pt x="532" y="614"/>
                  </a:lnTo>
                  <a:lnTo>
                    <a:pt x="500" y="612"/>
                  </a:lnTo>
                  <a:lnTo>
                    <a:pt x="469" y="608"/>
                  </a:lnTo>
                  <a:lnTo>
                    <a:pt x="439" y="604"/>
                  </a:lnTo>
                  <a:lnTo>
                    <a:pt x="409" y="599"/>
                  </a:lnTo>
                  <a:lnTo>
                    <a:pt x="379" y="592"/>
                  </a:lnTo>
                  <a:lnTo>
                    <a:pt x="351" y="586"/>
                  </a:lnTo>
                  <a:lnTo>
                    <a:pt x="323" y="580"/>
                  </a:lnTo>
                  <a:lnTo>
                    <a:pt x="297" y="572"/>
                  </a:lnTo>
                  <a:lnTo>
                    <a:pt x="270" y="564"/>
                  </a:lnTo>
                  <a:lnTo>
                    <a:pt x="245" y="555"/>
                  </a:lnTo>
                  <a:lnTo>
                    <a:pt x="221" y="546"/>
                  </a:lnTo>
                  <a:lnTo>
                    <a:pt x="198" y="536"/>
                  </a:lnTo>
                  <a:lnTo>
                    <a:pt x="176" y="526"/>
                  </a:lnTo>
                  <a:lnTo>
                    <a:pt x="155" y="515"/>
                  </a:lnTo>
                  <a:lnTo>
                    <a:pt x="135" y="504"/>
                  </a:lnTo>
                  <a:lnTo>
                    <a:pt x="117" y="492"/>
                  </a:lnTo>
                  <a:lnTo>
                    <a:pt x="99" y="479"/>
                  </a:lnTo>
                  <a:lnTo>
                    <a:pt x="83" y="467"/>
                  </a:lnTo>
                  <a:lnTo>
                    <a:pt x="68" y="453"/>
                  </a:lnTo>
                  <a:lnTo>
                    <a:pt x="54" y="440"/>
                  </a:lnTo>
                  <a:lnTo>
                    <a:pt x="43" y="427"/>
                  </a:lnTo>
                  <a:lnTo>
                    <a:pt x="31" y="412"/>
                  </a:lnTo>
                  <a:lnTo>
                    <a:pt x="22" y="398"/>
                  </a:lnTo>
                  <a:lnTo>
                    <a:pt x="15" y="383"/>
                  </a:lnTo>
                  <a:lnTo>
                    <a:pt x="8" y="368"/>
                  </a:lnTo>
                  <a:lnTo>
                    <a:pt x="4" y="352"/>
                  </a:lnTo>
                  <a:lnTo>
                    <a:pt x="1" y="337"/>
                  </a:lnTo>
                  <a:lnTo>
                    <a:pt x="0" y="322"/>
                  </a:lnTo>
                  <a:lnTo>
                    <a:pt x="0" y="305"/>
                  </a:lnTo>
                  <a:lnTo>
                    <a:pt x="2" y="290"/>
                  </a:lnTo>
                  <a:lnTo>
                    <a:pt x="6" y="274"/>
                  </a:lnTo>
                  <a:lnTo>
                    <a:pt x="11" y="259"/>
                  </a:lnTo>
                  <a:lnTo>
                    <a:pt x="18" y="243"/>
                  </a:lnTo>
                  <a:lnTo>
                    <a:pt x="26" y="229"/>
                  </a:lnTo>
                  <a:lnTo>
                    <a:pt x="37" y="214"/>
                  </a:lnTo>
                  <a:lnTo>
                    <a:pt x="48" y="200"/>
                  </a:lnTo>
                  <a:lnTo>
                    <a:pt x="60" y="186"/>
                  </a:lnTo>
                  <a:lnTo>
                    <a:pt x="75" y="172"/>
                  </a:lnTo>
                  <a:lnTo>
                    <a:pt x="90" y="159"/>
                  </a:lnTo>
                  <a:lnTo>
                    <a:pt x="108" y="146"/>
                  </a:lnTo>
                  <a:lnTo>
                    <a:pt x="125" y="134"/>
                  </a:lnTo>
                  <a:lnTo>
                    <a:pt x="145" y="122"/>
                  </a:lnTo>
                  <a:lnTo>
                    <a:pt x="165" y="110"/>
                  </a:lnTo>
                  <a:lnTo>
                    <a:pt x="186" y="99"/>
                  </a:lnTo>
                  <a:lnTo>
                    <a:pt x="208" y="89"/>
                  </a:lnTo>
                  <a:lnTo>
                    <a:pt x="232" y="78"/>
                  </a:lnTo>
                  <a:lnTo>
                    <a:pt x="257" y="69"/>
                  </a:lnTo>
                  <a:lnTo>
                    <a:pt x="282" y="60"/>
                  </a:lnTo>
                  <a:lnTo>
                    <a:pt x="309" y="52"/>
                  </a:lnTo>
                  <a:lnTo>
                    <a:pt x="336" y="43"/>
                  </a:lnTo>
                  <a:lnTo>
                    <a:pt x="365" y="36"/>
                  </a:lnTo>
                  <a:lnTo>
                    <a:pt x="393" y="29"/>
                  </a:lnTo>
                  <a:lnTo>
                    <a:pt x="423" y="23"/>
                  </a:lnTo>
                  <a:lnTo>
                    <a:pt x="454" y="18"/>
                  </a:lnTo>
                  <a:lnTo>
                    <a:pt x="485" y="13"/>
                  </a:lnTo>
                  <a:lnTo>
                    <a:pt x="517" y="9"/>
                  </a:lnTo>
                  <a:lnTo>
                    <a:pt x="549" y="5"/>
                  </a:lnTo>
                  <a:lnTo>
                    <a:pt x="582" y="3"/>
                  </a:lnTo>
                  <a:lnTo>
                    <a:pt x="614" y="1"/>
                  </a:lnTo>
                  <a:lnTo>
                    <a:pt x="648" y="0"/>
                  </a:lnTo>
                </a:path>
              </a:pathLst>
            </a:custGeom>
            <a:noFill/>
            <a:ln w="11113">
              <a:solidFill>
                <a:srgbClr val="1F1A17"/>
              </a:solidFill>
              <a:prstDash val="solid"/>
              <a:round/>
              <a:headEnd/>
              <a:tailEnd/>
            </a:ln>
          </p:spPr>
          <p:txBody>
            <a:bodyPr/>
            <a:lstStyle/>
            <a:p>
              <a:endParaRPr lang="en-US"/>
            </a:p>
          </p:txBody>
        </p:sp>
        <p:sp>
          <p:nvSpPr>
            <p:cNvPr id="61900" name="Freeform 181"/>
            <p:cNvSpPr>
              <a:spLocks/>
            </p:cNvSpPr>
            <p:nvPr/>
          </p:nvSpPr>
          <p:spPr bwMode="auto">
            <a:xfrm>
              <a:off x="4480" y="1557"/>
              <a:ext cx="131" cy="50"/>
            </a:xfrm>
            <a:custGeom>
              <a:avLst/>
              <a:gdLst>
                <a:gd name="T0" fmla="*/ 1 w 1315"/>
                <a:gd name="T1" fmla="*/ 0 h 507"/>
                <a:gd name="T2" fmla="*/ 1 w 1315"/>
                <a:gd name="T3" fmla="*/ 0 h 507"/>
                <a:gd name="T4" fmla="*/ 1 w 1315"/>
                <a:gd name="T5" fmla="*/ 0 h 507"/>
                <a:gd name="T6" fmla="*/ 1 w 1315"/>
                <a:gd name="T7" fmla="*/ 0 h 507"/>
                <a:gd name="T8" fmla="*/ 1 w 1315"/>
                <a:gd name="T9" fmla="*/ 0 h 507"/>
                <a:gd name="T10" fmla="*/ 1 w 1315"/>
                <a:gd name="T11" fmla="*/ 0 h 507"/>
                <a:gd name="T12" fmla="*/ 1 w 1315"/>
                <a:gd name="T13" fmla="*/ 0 h 507"/>
                <a:gd name="T14" fmla="*/ 1 w 1315"/>
                <a:gd name="T15" fmla="*/ 0 h 507"/>
                <a:gd name="T16" fmla="*/ 1 w 1315"/>
                <a:gd name="T17" fmla="*/ 0 h 507"/>
                <a:gd name="T18" fmla="*/ 1 w 1315"/>
                <a:gd name="T19" fmla="*/ 0 h 507"/>
                <a:gd name="T20" fmla="*/ 1 w 1315"/>
                <a:gd name="T21" fmla="*/ 0 h 507"/>
                <a:gd name="T22" fmla="*/ 1 w 1315"/>
                <a:gd name="T23" fmla="*/ 0 h 507"/>
                <a:gd name="T24" fmla="*/ 1 w 1315"/>
                <a:gd name="T25" fmla="*/ 0 h 507"/>
                <a:gd name="T26" fmla="*/ 1 w 1315"/>
                <a:gd name="T27" fmla="*/ 0 h 507"/>
                <a:gd name="T28" fmla="*/ 1 w 1315"/>
                <a:gd name="T29" fmla="*/ 0 h 507"/>
                <a:gd name="T30" fmla="*/ 1 w 1315"/>
                <a:gd name="T31" fmla="*/ 0 h 507"/>
                <a:gd name="T32" fmla="*/ 1 w 1315"/>
                <a:gd name="T33" fmla="*/ 0 h 507"/>
                <a:gd name="T34" fmla="*/ 1 w 1315"/>
                <a:gd name="T35" fmla="*/ 0 h 507"/>
                <a:gd name="T36" fmla="*/ 0 w 1315"/>
                <a:gd name="T37" fmla="*/ 0 h 507"/>
                <a:gd name="T38" fmla="*/ 0 w 1315"/>
                <a:gd name="T39" fmla="*/ 0 h 507"/>
                <a:gd name="T40" fmla="*/ 0 w 1315"/>
                <a:gd name="T41" fmla="*/ 0 h 507"/>
                <a:gd name="T42" fmla="*/ 0 w 1315"/>
                <a:gd name="T43" fmla="*/ 0 h 507"/>
                <a:gd name="T44" fmla="*/ 0 w 1315"/>
                <a:gd name="T45" fmla="*/ 0 h 507"/>
                <a:gd name="T46" fmla="*/ 0 w 1315"/>
                <a:gd name="T47" fmla="*/ 0 h 507"/>
                <a:gd name="T48" fmla="*/ 0 w 1315"/>
                <a:gd name="T49" fmla="*/ 0 h 507"/>
                <a:gd name="T50" fmla="*/ 0 w 1315"/>
                <a:gd name="T51" fmla="*/ 0 h 507"/>
                <a:gd name="T52" fmla="*/ 0 w 1315"/>
                <a:gd name="T53" fmla="*/ 0 h 507"/>
                <a:gd name="T54" fmla="*/ 0 w 1315"/>
                <a:gd name="T55" fmla="*/ 0 h 507"/>
                <a:gd name="T56" fmla="*/ 0 w 1315"/>
                <a:gd name="T57" fmla="*/ 0 h 507"/>
                <a:gd name="T58" fmla="*/ 0 w 1315"/>
                <a:gd name="T59" fmla="*/ 0 h 507"/>
                <a:gd name="T60" fmla="*/ 0 w 1315"/>
                <a:gd name="T61" fmla="*/ 0 h 507"/>
                <a:gd name="T62" fmla="*/ 0 w 1315"/>
                <a:gd name="T63" fmla="*/ 0 h 507"/>
                <a:gd name="T64" fmla="*/ 0 w 1315"/>
                <a:gd name="T65" fmla="*/ 0 h 5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5"/>
                <a:gd name="T100" fmla="*/ 0 h 507"/>
                <a:gd name="T101" fmla="*/ 1315 w 1315"/>
                <a:gd name="T102" fmla="*/ 507 h 5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5" h="507">
                  <a:moveTo>
                    <a:pt x="1314" y="0"/>
                  </a:moveTo>
                  <a:lnTo>
                    <a:pt x="1315" y="186"/>
                  </a:lnTo>
                  <a:lnTo>
                    <a:pt x="1315" y="202"/>
                  </a:lnTo>
                  <a:lnTo>
                    <a:pt x="1313" y="217"/>
                  </a:lnTo>
                  <a:lnTo>
                    <a:pt x="1309" y="233"/>
                  </a:lnTo>
                  <a:lnTo>
                    <a:pt x="1304" y="248"/>
                  </a:lnTo>
                  <a:lnTo>
                    <a:pt x="1297" y="263"/>
                  </a:lnTo>
                  <a:lnTo>
                    <a:pt x="1289" y="278"/>
                  </a:lnTo>
                  <a:lnTo>
                    <a:pt x="1278" y="293"/>
                  </a:lnTo>
                  <a:lnTo>
                    <a:pt x="1267" y="307"/>
                  </a:lnTo>
                  <a:lnTo>
                    <a:pt x="1255" y="321"/>
                  </a:lnTo>
                  <a:lnTo>
                    <a:pt x="1240" y="334"/>
                  </a:lnTo>
                  <a:lnTo>
                    <a:pt x="1225" y="347"/>
                  </a:lnTo>
                  <a:lnTo>
                    <a:pt x="1208" y="361"/>
                  </a:lnTo>
                  <a:lnTo>
                    <a:pt x="1190" y="373"/>
                  </a:lnTo>
                  <a:lnTo>
                    <a:pt x="1170" y="385"/>
                  </a:lnTo>
                  <a:lnTo>
                    <a:pt x="1151" y="397"/>
                  </a:lnTo>
                  <a:lnTo>
                    <a:pt x="1129" y="408"/>
                  </a:lnTo>
                  <a:lnTo>
                    <a:pt x="1107" y="418"/>
                  </a:lnTo>
                  <a:lnTo>
                    <a:pt x="1083" y="429"/>
                  </a:lnTo>
                  <a:lnTo>
                    <a:pt x="1058" y="438"/>
                  </a:lnTo>
                  <a:lnTo>
                    <a:pt x="1033" y="447"/>
                  </a:lnTo>
                  <a:lnTo>
                    <a:pt x="1006" y="455"/>
                  </a:lnTo>
                  <a:lnTo>
                    <a:pt x="979" y="464"/>
                  </a:lnTo>
                  <a:lnTo>
                    <a:pt x="950" y="471"/>
                  </a:lnTo>
                  <a:lnTo>
                    <a:pt x="922" y="477"/>
                  </a:lnTo>
                  <a:lnTo>
                    <a:pt x="892" y="483"/>
                  </a:lnTo>
                  <a:lnTo>
                    <a:pt x="862" y="489"/>
                  </a:lnTo>
                  <a:lnTo>
                    <a:pt x="830" y="494"/>
                  </a:lnTo>
                  <a:lnTo>
                    <a:pt x="799" y="498"/>
                  </a:lnTo>
                  <a:lnTo>
                    <a:pt x="766" y="501"/>
                  </a:lnTo>
                  <a:lnTo>
                    <a:pt x="733" y="504"/>
                  </a:lnTo>
                  <a:lnTo>
                    <a:pt x="701" y="506"/>
                  </a:lnTo>
                  <a:lnTo>
                    <a:pt x="667" y="506"/>
                  </a:lnTo>
                  <a:lnTo>
                    <a:pt x="633" y="507"/>
                  </a:lnTo>
                  <a:lnTo>
                    <a:pt x="599" y="506"/>
                  </a:lnTo>
                  <a:lnTo>
                    <a:pt x="566" y="505"/>
                  </a:lnTo>
                  <a:lnTo>
                    <a:pt x="534" y="503"/>
                  </a:lnTo>
                  <a:lnTo>
                    <a:pt x="502" y="500"/>
                  </a:lnTo>
                  <a:lnTo>
                    <a:pt x="470" y="496"/>
                  </a:lnTo>
                  <a:lnTo>
                    <a:pt x="439" y="492"/>
                  </a:lnTo>
                  <a:lnTo>
                    <a:pt x="410" y="486"/>
                  </a:lnTo>
                  <a:lnTo>
                    <a:pt x="381" y="481"/>
                  </a:lnTo>
                  <a:lnTo>
                    <a:pt x="352" y="475"/>
                  </a:lnTo>
                  <a:lnTo>
                    <a:pt x="324" y="468"/>
                  </a:lnTo>
                  <a:lnTo>
                    <a:pt x="298" y="460"/>
                  </a:lnTo>
                  <a:lnTo>
                    <a:pt x="271" y="451"/>
                  </a:lnTo>
                  <a:lnTo>
                    <a:pt x="246" y="443"/>
                  </a:lnTo>
                  <a:lnTo>
                    <a:pt x="221" y="434"/>
                  </a:lnTo>
                  <a:lnTo>
                    <a:pt x="199" y="424"/>
                  </a:lnTo>
                  <a:lnTo>
                    <a:pt x="176" y="413"/>
                  </a:lnTo>
                  <a:lnTo>
                    <a:pt x="156" y="403"/>
                  </a:lnTo>
                  <a:lnTo>
                    <a:pt x="136" y="392"/>
                  </a:lnTo>
                  <a:lnTo>
                    <a:pt x="118" y="379"/>
                  </a:lnTo>
                  <a:lnTo>
                    <a:pt x="100" y="367"/>
                  </a:lnTo>
                  <a:lnTo>
                    <a:pt x="84" y="355"/>
                  </a:lnTo>
                  <a:lnTo>
                    <a:pt x="68" y="341"/>
                  </a:lnTo>
                  <a:lnTo>
                    <a:pt x="55" y="328"/>
                  </a:lnTo>
                  <a:lnTo>
                    <a:pt x="43" y="314"/>
                  </a:lnTo>
                  <a:lnTo>
                    <a:pt x="32" y="300"/>
                  </a:lnTo>
                  <a:lnTo>
                    <a:pt x="23" y="285"/>
                  </a:lnTo>
                  <a:lnTo>
                    <a:pt x="16" y="271"/>
                  </a:lnTo>
                  <a:lnTo>
                    <a:pt x="10" y="256"/>
                  </a:lnTo>
                  <a:lnTo>
                    <a:pt x="4" y="240"/>
                  </a:lnTo>
                  <a:lnTo>
                    <a:pt x="1" y="225"/>
                  </a:lnTo>
                  <a:lnTo>
                    <a:pt x="0" y="208"/>
                  </a:lnTo>
                  <a:lnTo>
                    <a:pt x="0" y="35"/>
                  </a:lnTo>
                </a:path>
              </a:pathLst>
            </a:custGeom>
            <a:noFill/>
            <a:ln w="11113">
              <a:solidFill>
                <a:srgbClr val="1F1A17"/>
              </a:solidFill>
              <a:prstDash val="solid"/>
              <a:round/>
              <a:headEnd/>
              <a:tailEnd/>
            </a:ln>
          </p:spPr>
          <p:txBody>
            <a:bodyPr/>
            <a:lstStyle/>
            <a:p>
              <a:endParaRPr lang="en-US"/>
            </a:p>
          </p:txBody>
        </p:sp>
        <p:sp>
          <p:nvSpPr>
            <p:cNvPr id="61901" name="Freeform 182"/>
            <p:cNvSpPr>
              <a:spLocks/>
            </p:cNvSpPr>
            <p:nvPr/>
          </p:nvSpPr>
          <p:spPr bwMode="auto">
            <a:xfrm>
              <a:off x="4274" y="1753"/>
              <a:ext cx="132" cy="49"/>
            </a:xfrm>
            <a:custGeom>
              <a:avLst/>
              <a:gdLst>
                <a:gd name="T0" fmla="*/ 1 w 1316"/>
                <a:gd name="T1" fmla="*/ 0 h 486"/>
                <a:gd name="T2" fmla="*/ 1 w 1316"/>
                <a:gd name="T3" fmla="*/ 0 h 486"/>
                <a:gd name="T4" fmla="*/ 1 w 1316"/>
                <a:gd name="T5" fmla="*/ 0 h 486"/>
                <a:gd name="T6" fmla="*/ 1 w 1316"/>
                <a:gd name="T7" fmla="*/ 0 h 486"/>
                <a:gd name="T8" fmla="*/ 1 w 1316"/>
                <a:gd name="T9" fmla="*/ 0 h 486"/>
                <a:gd name="T10" fmla="*/ 1 w 1316"/>
                <a:gd name="T11" fmla="*/ 0 h 486"/>
                <a:gd name="T12" fmla="*/ 1 w 1316"/>
                <a:gd name="T13" fmla="*/ 0 h 486"/>
                <a:gd name="T14" fmla="*/ 1 w 1316"/>
                <a:gd name="T15" fmla="*/ 0 h 486"/>
                <a:gd name="T16" fmla="*/ 1 w 1316"/>
                <a:gd name="T17" fmla="*/ 0 h 486"/>
                <a:gd name="T18" fmla="*/ 1 w 1316"/>
                <a:gd name="T19" fmla="*/ 0 h 486"/>
                <a:gd name="T20" fmla="*/ 1 w 1316"/>
                <a:gd name="T21" fmla="*/ 0 h 486"/>
                <a:gd name="T22" fmla="*/ 1 w 1316"/>
                <a:gd name="T23" fmla="*/ 1 h 486"/>
                <a:gd name="T24" fmla="*/ 1 w 1316"/>
                <a:gd name="T25" fmla="*/ 1 h 486"/>
                <a:gd name="T26" fmla="*/ 1 w 1316"/>
                <a:gd name="T27" fmla="*/ 1 h 486"/>
                <a:gd name="T28" fmla="*/ 1 w 1316"/>
                <a:gd name="T29" fmla="*/ 1 h 486"/>
                <a:gd name="T30" fmla="*/ 1 w 1316"/>
                <a:gd name="T31" fmla="*/ 1 h 486"/>
                <a:gd name="T32" fmla="*/ 1 w 1316"/>
                <a:gd name="T33" fmla="*/ 1 h 486"/>
                <a:gd name="T34" fmla="*/ 1 w 1316"/>
                <a:gd name="T35" fmla="*/ 1 h 486"/>
                <a:gd name="T36" fmla="*/ 1 w 1316"/>
                <a:gd name="T37" fmla="*/ 1 h 486"/>
                <a:gd name="T38" fmla="*/ 1 w 1316"/>
                <a:gd name="T39" fmla="*/ 1 h 486"/>
                <a:gd name="T40" fmla="*/ 0 w 1316"/>
                <a:gd name="T41" fmla="*/ 1 h 486"/>
                <a:gd name="T42" fmla="*/ 0 w 1316"/>
                <a:gd name="T43" fmla="*/ 1 h 486"/>
                <a:gd name="T44" fmla="*/ 0 w 1316"/>
                <a:gd name="T45" fmla="*/ 0 h 486"/>
                <a:gd name="T46" fmla="*/ 0 w 1316"/>
                <a:gd name="T47" fmla="*/ 0 h 486"/>
                <a:gd name="T48" fmla="*/ 0 w 1316"/>
                <a:gd name="T49" fmla="*/ 0 h 486"/>
                <a:gd name="T50" fmla="*/ 0 w 1316"/>
                <a:gd name="T51" fmla="*/ 0 h 486"/>
                <a:gd name="T52" fmla="*/ 0 w 1316"/>
                <a:gd name="T53" fmla="*/ 0 h 486"/>
                <a:gd name="T54" fmla="*/ 0 w 1316"/>
                <a:gd name="T55" fmla="*/ 0 h 486"/>
                <a:gd name="T56" fmla="*/ 0 w 1316"/>
                <a:gd name="T57" fmla="*/ 0 h 486"/>
                <a:gd name="T58" fmla="*/ 0 w 1316"/>
                <a:gd name="T59" fmla="*/ 0 h 486"/>
                <a:gd name="T60" fmla="*/ 0 w 1316"/>
                <a:gd name="T61" fmla="*/ 0 h 486"/>
                <a:gd name="T62" fmla="*/ 0 w 1316"/>
                <a:gd name="T63" fmla="*/ 0 h 486"/>
                <a:gd name="T64" fmla="*/ 0 w 1316"/>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16"/>
                <a:gd name="T100" fmla="*/ 0 h 486"/>
                <a:gd name="T101" fmla="*/ 1316 w 1316"/>
                <a:gd name="T102" fmla="*/ 486 h 4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16" h="486">
                  <a:moveTo>
                    <a:pt x="1315" y="0"/>
                  </a:moveTo>
                  <a:lnTo>
                    <a:pt x="1316" y="151"/>
                  </a:lnTo>
                  <a:lnTo>
                    <a:pt x="1316" y="168"/>
                  </a:lnTo>
                  <a:lnTo>
                    <a:pt x="1314" y="184"/>
                  </a:lnTo>
                  <a:lnTo>
                    <a:pt x="1310" y="201"/>
                  </a:lnTo>
                  <a:lnTo>
                    <a:pt x="1305" y="216"/>
                  </a:lnTo>
                  <a:lnTo>
                    <a:pt x="1298" y="233"/>
                  </a:lnTo>
                  <a:lnTo>
                    <a:pt x="1289" y="248"/>
                  </a:lnTo>
                  <a:lnTo>
                    <a:pt x="1279" y="264"/>
                  </a:lnTo>
                  <a:lnTo>
                    <a:pt x="1268" y="278"/>
                  </a:lnTo>
                  <a:lnTo>
                    <a:pt x="1254" y="293"/>
                  </a:lnTo>
                  <a:lnTo>
                    <a:pt x="1241" y="307"/>
                  </a:lnTo>
                  <a:lnTo>
                    <a:pt x="1225" y="320"/>
                  </a:lnTo>
                  <a:lnTo>
                    <a:pt x="1208" y="334"/>
                  </a:lnTo>
                  <a:lnTo>
                    <a:pt x="1191" y="347"/>
                  </a:lnTo>
                  <a:lnTo>
                    <a:pt x="1171" y="359"/>
                  </a:lnTo>
                  <a:lnTo>
                    <a:pt x="1151" y="372"/>
                  </a:lnTo>
                  <a:lnTo>
                    <a:pt x="1129" y="383"/>
                  </a:lnTo>
                  <a:lnTo>
                    <a:pt x="1106" y="395"/>
                  </a:lnTo>
                  <a:lnTo>
                    <a:pt x="1083" y="405"/>
                  </a:lnTo>
                  <a:lnTo>
                    <a:pt x="1058" y="415"/>
                  </a:lnTo>
                  <a:lnTo>
                    <a:pt x="1033" y="424"/>
                  </a:lnTo>
                  <a:lnTo>
                    <a:pt x="1007" y="434"/>
                  </a:lnTo>
                  <a:lnTo>
                    <a:pt x="979" y="442"/>
                  </a:lnTo>
                  <a:lnTo>
                    <a:pt x="951" y="449"/>
                  </a:lnTo>
                  <a:lnTo>
                    <a:pt x="922" y="456"/>
                  </a:lnTo>
                  <a:lnTo>
                    <a:pt x="893" y="463"/>
                  </a:lnTo>
                  <a:lnTo>
                    <a:pt x="862" y="468"/>
                  </a:lnTo>
                  <a:lnTo>
                    <a:pt x="831" y="473"/>
                  </a:lnTo>
                  <a:lnTo>
                    <a:pt x="799" y="477"/>
                  </a:lnTo>
                  <a:lnTo>
                    <a:pt x="767" y="481"/>
                  </a:lnTo>
                  <a:lnTo>
                    <a:pt x="734" y="483"/>
                  </a:lnTo>
                  <a:lnTo>
                    <a:pt x="700" y="485"/>
                  </a:lnTo>
                  <a:lnTo>
                    <a:pt x="666" y="486"/>
                  </a:lnTo>
                  <a:lnTo>
                    <a:pt x="632" y="486"/>
                  </a:lnTo>
                  <a:lnTo>
                    <a:pt x="600" y="486"/>
                  </a:lnTo>
                  <a:lnTo>
                    <a:pt x="567" y="484"/>
                  </a:lnTo>
                  <a:lnTo>
                    <a:pt x="534" y="482"/>
                  </a:lnTo>
                  <a:lnTo>
                    <a:pt x="502" y="479"/>
                  </a:lnTo>
                  <a:lnTo>
                    <a:pt x="471" y="475"/>
                  </a:lnTo>
                  <a:lnTo>
                    <a:pt x="440" y="471"/>
                  </a:lnTo>
                  <a:lnTo>
                    <a:pt x="410" y="466"/>
                  </a:lnTo>
                  <a:lnTo>
                    <a:pt x="381" y="459"/>
                  </a:lnTo>
                  <a:lnTo>
                    <a:pt x="353" y="453"/>
                  </a:lnTo>
                  <a:lnTo>
                    <a:pt x="325" y="446"/>
                  </a:lnTo>
                  <a:lnTo>
                    <a:pt x="297" y="438"/>
                  </a:lnTo>
                  <a:lnTo>
                    <a:pt x="272" y="430"/>
                  </a:lnTo>
                  <a:lnTo>
                    <a:pt x="247" y="420"/>
                  </a:lnTo>
                  <a:lnTo>
                    <a:pt x="222" y="411"/>
                  </a:lnTo>
                  <a:lnTo>
                    <a:pt x="200" y="401"/>
                  </a:lnTo>
                  <a:lnTo>
                    <a:pt x="177" y="389"/>
                  </a:lnTo>
                  <a:lnTo>
                    <a:pt x="156" y="378"/>
                  </a:lnTo>
                  <a:lnTo>
                    <a:pt x="137" y="367"/>
                  </a:lnTo>
                  <a:lnTo>
                    <a:pt x="117" y="354"/>
                  </a:lnTo>
                  <a:lnTo>
                    <a:pt x="100" y="341"/>
                  </a:lnTo>
                  <a:lnTo>
                    <a:pt x="84" y="328"/>
                  </a:lnTo>
                  <a:lnTo>
                    <a:pt x="69" y="314"/>
                  </a:lnTo>
                  <a:lnTo>
                    <a:pt x="56" y="300"/>
                  </a:lnTo>
                  <a:lnTo>
                    <a:pt x="43" y="286"/>
                  </a:lnTo>
                  <a:lnTo>
                    <a:pt x="33" y="271"/>
                  </a:lnTo>
                  <a:lnTo>
                    <a:pt x="24" y="255"/>
                  </a:lnTo>
                  <a:lnTo>
                    <a:pt x="16" y="240"/>
                  </a:lnTo>
                  <a:lnTo>
                    <a:pt x="9" y="225"/>
                  </a:lnTo>
                  <a:lnTo>
                    <a:pt x="5" y="208"/>
                  </a:lnTo>
                  <a:lnTo>
                    <a:pt x="2" y="193"/>
                  </a:lnTo>
                  <a:lnTo>
                    <a:pt x="1" y="175"/>
                  </a:lnTo>
                  <a:lnTo>
                    <a:pt x="0" y="36"/>
                  </a:lnTo>
                </a:path>
              </a:pathLst>
            </a:custGeom>
            <a:noFill/>
            <a:ln w="11113">
              <a:solidFill>
                <a:srgbClr val="1F1A17"/>
              </a:solidFill>
              <a:prstDash val="solid"/>
              <a:round/>
              <a:headEnd/>
              <a:tailEnd/>
            </a:ln>
          </p:spPr>
          <p:txBody>
            <a:bodyPr/>
            <a:lstStyle/>
            <a:p>
              <a:endParaRPr lang="en-US"/>
            </a:p>
          </p:txBody>
        </p:sp>
        <p:sp>
          <p:nvSpPr>
            <p:cNvPr id="61902" name="Freeform 183"/>
            <p:cNvSpPr>
              <a:spLocks/>
            </p:cNvSpPr>
            <p:nvPr/>
          </p:nvSpPr>
          <p:spPr bwMode="auto">
            <a:xfrm>
              <a:off x="4481" y="1320"/>
              <a:ext cx="123" cy="21"/>
            </a:xfrm>
            <a:custGeom>
              <a:avLst/>
              <a:gdLst>
                <a:gd name="T0" fmla="*/ 0 w 1223"/>
                <a:gd name="T1" fmla="*/ 0 h 214"/>
                <a:gd name="T2" fmla="*/ 0 w 1223"/>
                <a:gd name="T3" fmla="*/ 0 h 214"/>
                <a:gd name="T4" fmla="*/ 0 w 1223"/>
                <a:gd name="T5" fmla="*/ 0 h 214"/>
                <a:gd name="T6" fmla="*/ 0 w 1223"/>
                <a:gd name="T7" fmla="*/ 0 h 214"/>
                <a:gd name="T8" fmla="*/ 0 w 1223"/>
                <a:gd name="T9" fmla="*/ 0 h 214"/>
                <a:gd name="T10" fmla="*/ 0 w 1223"/>
                <a:gd name="T11" fmla="*/ 0 h 214"/>
                <a:gd name="T12" fmla="*/ 0 w 1223"/>
                <a:gd name="T13" fmla="*/ 0 h 214"/>
                <a:gd name="T14" fmla="*/ 0 w 1223"/>
                <a:gd name="T15" fmla="*/ 0 h 214"/>
                <a:gd name="T16" fmla="*/ 0 w 1223"/>
                <a:gd name="T17" fmla="*/ 0 h 214"/>
                <a:gd name="T18" fmla="*/ 0 w 1223"/>
                <a:gd name="T19" fmla="*/ 0 h 214"/>
                <a:gd name="T20" fmla="*/ 0 w 1223"/>
                <a:gd name="T21" fmla="*/ 0 h 214"/>
                <a:gd name="T22" fmla="*/ 0 w 1223"/>
                <a:gd name="T23" fmla="*/ 0 h 214"/>
                <a:gd name="T24" fmla="*/ 0 w 1223"/>
                <a:gd name="T25" fmla="*/ 0 h 214"/>
                <a:gd name="T26" fmla="*/ 0 w 1223"/>
                <a:gd name="T27" fmla="*/ 0 h 214"/>
                <a:gd name="T28" fmla="*/ 0 w 1223"/>
                <a:gd name="T29" fmla="*/ 0 h 214"/>
                <a:gd name="T30" fmla="*/ 0 w 1223"/>
                <a:gd name="T31" fmla="*/ 0 h 214"/>
                <a:gd name="T32" fmla="*/ 0 w 1223"/>
                <a:gd name="T33" fmla="*/ 0 h 214"/>
                <a:gd name="T34" fmla="*/ 0 w 1223"/>
                <a:gd name="T35" fmla="*/ 0 h 214"/>
                <a:gd name="T36" fmla="*/ 0 w 1223"/>
                <a:gd name="T37" fmla="*/ 0 h 214"/>
                <a:gd name="T38" fmla="*/ 1 w 1223"/>
                <a:gd name="T39" fmla="*/ 0 h 214"/>
                <a:gd name="T40" fmla="*/ 1 w 1223"/>
                <a:gd name="T41" fmla="*/ 0 h 214"/>
                <a:gd name="T42" fmla="*/ 1 w 1223"/>
                <a:gd name="T43" fmla="*/ 0 h 214"/>
                <a:gd name="T44" fmla="*/ 1 w 1223"/>
                <a:gd name="T45" fmla="*/ 0 h 214"/>
                <a:gd name="T46" fmla="*/ 1 w 1223"/>
                <a:gd name="T47" fmla="*/ 0 h 214"/>
                <a:gd name="T48" fmla="*/ 1 w 1223"/>
                <a:gd name="T49" fmla="*/ 0 h 214"/>
                <a:gd name="T50" fmla="*/ 1 w 1223"/>
                <a:gd name="T51" fmla="*/ 0 h 214"/>
                <a:gd name="T52" fmla="*/ 1 w 1223"/>
                <a:gd name="T53" fmla="*/ 0 h 214"/>
                <a:gd name="T54" fmla="*/ 1 w 1223"/>
                <a:gd name="T55" fmla="*/ 0 h 214"/>
                <a:gd name="T56" fmla="*/ 1 w 1223"/>
                <a:gd name="T57" fmla="*/ 0 h 214"/>
                <a:gd name="T58" fmla="*/ 1 w 1223"/>
                <a:gd name="T59" fmla="*/ 0 h 214"/>
                <a:gd name="T60" fmla="*/ 1 w 1223"/>
                <a:gd name="T61" fmla="*/ 0 h 214"/>
                <a:gd name="T62" fmla="*/ 1 w 1223"/>
                <a:gd name="T63" fmla="*/ 0 h 214"/>
                <a:gd name="T64" fmla="*/ 1 w 1223"/>
                <a:gd name="T65" fmla="*/ 0 h 214"/>
                <a:gd name="T66" fmla="*/ 1 w 1223"/>
                <a:gd name="T67" fmla="*/ 0 h 214"/>
                <a:gd name="T68" fmla="*/ 1 w 1223"/>
                <a:gd name="T69" fmla="*/ 0 h 214"/>
                <a:gd name="T70" fmla="*/ 1 w 1223"/>
                <a:gd name="T71" fmla="*/ 0 h 214"/>
                <a:gd name="T72" fmla="*/ 1 w 1223"/>
                <a:gd name="T73" fmla="*/ 0 h 214"/>
                <a:gd name="T74" fmla="*/ 1 w 1223"/>
                <a:gd name="T75" fmla="*/ 0 h 214"/>
                <a:gd name="T76" fmla="*/ 1 w 1223"/>
                <a:gd name="T77" fmla="*/ 0 h 214"/>
                <a:gd name="T78" fmla="*/ 1 w 1223"/>
                <a:gd name="T79" fmla="*/ 0 h 214"/>
                <a:gd name="T80" fmla="*/ 1 w 1223"/>
                <a:gd name="T81" fmla="*/ 0 h 214"/>
                <a:gd name="T82" fmla="*/ 1 w 1223"/>
                <a:gd name="T83" fmla="*/ 0 h 214"/>
                <a:gd name="T84" fmla="*/ 1 w 1223"/>
                <a:gd name="T85" fmla="*/ 0 h 2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23"/>
                <a:gd name="T130" fmla="*/ 0 h 214"/>
                <a:gd name="T131" fmla="*/ 1223 w 1223"/>
                <a:gd name="T132" fmla="*/ 214 h 2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23" h="214">
                  <a:moveTo>
                    <a:pt x="0" y="214"/>
                  </a:moveTo>
                  <a:lnTo>
                    <a:pt x="8" y="203"/>
                  </a:lnTo>
                  <a:lnTo>
                    <a:pt x="17" y="191"/>
                  </a:lnTo>
                  <a:lnTo>
                    <a:pt x="29" y="181"/>
                  </a:lnTo>
                  <a:lnTo>
                    <a:pt x="40" y="170"/>
                  </a:lnTo>
                  <a:lnTo>
                    <a:pt x="51" y="159"/>
                  </a:lnTo>
                  <a:lnTo>
                    <a:pt x="65" y="150"/>
                  </a:lnTo>
                  <a:lnTo>
                    <a:pt x="78" y="140"/>
                  </a:lnTo>
                  <a:lnTo>
                    <a:pt x="92" y="130"/>
                  </a:lnTo>
                  <a:lnTo>
                    <a:pt x="108" y="121"/>
                  </a:lnTo>
                  <a:lnTo>
                    <a:pt x="123" y="112"/>
                  </a:lnTo>
                  <a:lnTo>
                    <a:pt x="140" y="103"/>
                  </a:lnTo>
                  <a:lnTo>
                    <a:pt x="157" y="94"/>
                  </a:lnTo>
                  <a:lnTo>
                    <a:pt x="194" y="78"/>
                  </a:lnTo>
                  <a:lnTo>
                    <a:pt x="232" y="63"/>
                  </a:lnTo>
                  <a:lnTo>
                    <a:pt x="273" y="50"/>
                  </a:lnTo>
                  <a:lnTo>
                    <a:pt x="316" y="38"/>
                  </a:lnTo>
                  <a:lnTo>
                    <a:pt x="362" y="27"/>
                  </a:lnTo>
                  <a:lnTo>
                    <a:pt x="409" y="18"/>
                  </a:lnTo>
                  <a:lnTo>
                    <a:pt x="457" y="11"/>
                  </a:lnTo>
                  <a:lnTo>
                    <a:pt x="508" y="6"/>
                  </a:lnTo>
                  <a:lnTo>
                    <a:pt x="559" y="2"/>
                  </a:lnTo>
                  <a:lnTo>
                    <a:pt x="612" y="0"/>
                  </a:lnTo>
                  <a:lnTo>
                    <a:pt x="662" y="0"/>
                  </a:lnTo>
                  <a:lnTo>
                    <a:pt x="712" y="2"/>
                  </a:lnTo>
                  <a:lnTo>
                    <a:pt x="761" y="5"/>
                  </a:lnTo>
                  <a:lnTo>
                    <a:pt x="808" y="10"/>
                  </a:lnTo>
                  <a:lnTo>
                    <a:pt x="853" y="17"/>
                  </a:lnTo>
                  <a:lnTo>
                    <a:pt x="897" y="25"/>
                  </a:lnTo>
                  <a:lnTo>
                    <a:pt x="941" y="35"/>
                  </a:lnTo>
                  <a:lnTo>
                    <a:pt x="981" y="46"/>
                  </a:lnTo>
                  <a:lnTo>
                    <a:pt x="1020" y="58"/>
                  </a:lnTo>
                  <a:lnTo>
                    <a:pt x="1056" y="73"/>
                  </a:lnTo>
                  <a:lnTo>
                    <a:pt x="1091" y="87"/>
                  </a:lnTo>
                  <a:lnTo>
                    <a:pt x="1123" y="104"/>
                  </a:lnTo>
                  <a:lnTo>
                    <a:pt x="1137" y="112"/>
                  </a:lnTo>
                  <a:lnTo>
                    <a:pt x="1151" y="120"/>
                  </a:lnTo>
                  <a:lnTo>
                    <a:pt x="1166" y="129"/>
                  </a:lnTo>
                  <a:lnTo>
                    <a:pt x="1178" y="139"/>
                  </a:lnTo>
                  <a:lnTo>
                    <a:pt x="1190" y="148"/>
                  </a:lnTo>
                  <a:lnTo>
                    <a:pt x="1202" y="157"/>
                  </a:lnTo>
                  <a:lnTo>
                    <a:pt x="1213" y="168"/>
                  </a:lnTo>
                  <a:lnTo>
                    <a:pt x="1223" y="178"/>
                  </a:lnTo>
                </a:path>
              </a:pathLst>
            </a:custGeom>
            <a:noFill/>
            <a:ln w="11113">
              <a:solidFill>
                <a:srgbClr val="1F1A17"/>
              </a:solidFill>
              <a:prstDash val="solid"/>
              <a:round/>
              <a:headEnd/>
              <a:tailEnd/>
            </a:ln>
          </p:spPr>
          <p:txBody>
            <a:bodyPr/>
            <a:lstStyle/>
            <a:p>
              <a:endParaRPr lang="en-US"/>
            </a:p>
          </p:txBody>
        </p:sp>
        <p:sp>
          <p:nvSpPr>
            <p:cNvPr id="61903" name="Freeform 184"/>
            <p:cNvSpPr>
              <a:spLocks noEditPoints="1"/>
            </p:cNvSpPr>
            <p:nvPr/>
          </p:nvSpPr>
          <p:spPr bwMode="auto">
            <a:xfrm>
              <a:off x="4199" y="1097"/>
              <a:ext cx="265" cy="309"/>
            </a:xfrm>
            <a:custGeom>
              <a:avLst/>
              <a:gdLst>
                <a:gd name="T0" fmla="*/ 2 w 2647"/>
                <a:gd name="T1" fmla="*/ 0 h 3092"/>
                <a:gd name="T2" fmla="*/ 2 w 2647"/>
                <a:gd name="T3" fmla="*/ 0 h 3092"/>
                <a:gd name="T4" fmla="*/ 0 w 2647"/>
                <a:gd name="T5" fmla="*/ 0 h 3092"/>
                <a:gd name="T6" fmla="*/ 2 w 2647"/>
                <a:gd name="T7" fmla="*/ 0 h 3092"/>
                <a:gd name="T8" fmla="*/ 0 w 2647"/>
                <a:gd name="T9" fmla="*/ 0 h 3092"/>
                <a:gd name="T10" fmla="*/ 0 w 2647"/>
                <a:gd name="T11" fmla="*/ 0 h 3092"/>
                <a:gd name="T12" fmla="*/ 0 w 2647"/>
                <a:gd name="T13" fmla="*/ 0 h 3092"/>
                <a:gd name="T14" fmla="*/ 0 w 2647"/>
                <a:gd name="T15" fmla="*/ 0 h 3092"/>
                <a:gd name="T16" fmla="*/ 0 w 2647"/>
                <a:gd name="T17" fmla="*/ 0 h 3092"/>
                <a:gd name="T18" fmla="*/ 0 w 2647"/>
                <a:gd name="T19" fmla="*/ 0 h 3092"/>
                <a:gd name="T20" fmla="*/ 0 w 2647"/>
                <a:gd name="T21" fmla="*/ 0 h 3092"/>
                <a:gd name="T22" fmla="*/ 0 w 2647"/>
                <a:gd name="T23" fmla="*/ 0 h 3092"/>
                <a:gd name="T24" fmla="*/ 0 w 2647"/>
                <a:gd name="T25" fmla="*/ 0 h 3092"/>
                <a:gd name="T26" fmla="*/ 0 w 2647"/>
                <a:gd name="T27" fmla="*/ 0 h 3092"/>
                <a:gd name="T28" fmla="*/ 0 w 2647"/>
                <a:gd name="T29" fmla="*/ 0 h 3092"/>
                <a:gd name="T30" fmla="*/ 0 w 2647"/>
                <a:gd name="T31" fmla="*/ 0 h 3092"/>
                <a:gd name="T32" fmla="*/ 0 w 2647"/>
                <a:gd name="T33" fmla="*/ 0 h 3092"/>
                <a:gd name="T34" fmla="*/ 0 w 2647"/>
                <a:gd name="T35" fmla="*/ 0 h 3092"/>
                <a:gd name="T36" fmla="*/ 0 w 2647"/>
                <a:gd name="T37" fmla="*/ 0 h 3092"/>
                <a:gd name="T38" fmla="*/ 0 w 2647"/>
                <a:gd name="T39" fmla="*/ 0 h 3092"/>
                <a:gd name="T40" fmla="*/ 0 w 2647"/>
                <a:gd name="T41" fmla="*/ 0 h 3092"/>
                <a:gd name="T42" fmla="*/ 0 w 2647"/>
                <a:gd name="T43" fmla="*/ 0 h 3092"/>
                <a:gd name="T44" fmla="*/ 0 w 2647"/>
                <a:gd name="T45" fmla="*/ 0 h 3092"/>
                <a:gd name="T46" fmla="*/ 0 w 2647"/>
                <a:gd name="T47" fmla="*/ 0 h 3092"/>
                <a:gd name="T48" fmla="*/ 0 w 2647"/>
                <a:gd name="T49" fmla="*/ 0 h 3092"/>
                <a:gd name="T50" fmla="*/ 0 w 2647"/>
                <a:gd name="T51" fmla="*/ 0 h 3092"/>
                <a:gd name="T52" fmla="*/ 0 w 2647"/>
                <a:gd name="T53" fmla="*/ 0 h 3092"/>
                <a:gd name="T54" fmla="*/ 0 w 2647"/>
                <a:gd name="T55" fmla="*/ 0 h 3092"/>
                <a:gd name="T56" fmla="*/ 0 w 2647"/>
                <a:gd name="T57" fmla="*/ 0 h 3092"/>
                <a:gd name="T58" fmla="*/ 0 w 2647"/>
                <a:gd name="T59" fmla="*/ 0 h 3092"/>
                <a:gd name="T60" fmla="*/ 0 w 2647"/>
                <a:gd name="T61" fmla="*/ 0 h 3092"/>
                <a:gd name="T62" fmla="*/ 0 w 2647"/>
                <a:gd name="T63" fmla="*/ 0 h 3092"/>
                <a:gd name="T64" fmla="*/ 0 w 2647"/>
                <a:gd name="T65" fmla="*/ 0 h 3092"/>
                <a:gd name="T66" fmla="*/ 0 w 2647"/>
                <a:gd name="T67" fmla="*/ 0 h 3092"/>
                <a:gd name="T68" fmla="*/ 0 w 2647"/>
                <a:gd name="T69" fmla="*/ 0 h 3092"/>
                <a:gd name="T70" fmla="*/ 0 w 2647"/>
                <a:gd name="T71" fmla="*/ 0 h 3092"/>
                <a:gd name="T72" fmla="*/ 0 w 2647"/>
                <a:gd name="T73" fmla="*/ 0 h 3092"/>
                <a:gd name="T74" fmla="*/ 0 w 2647"/>
                <a:gd name="T75" fmla="*/ 0 h 3092"/>
                <a:gd name="T76" fmla="*/ 0 w 2647"/>
                <a:gd name="T77" fmla="*/ 0 h 3092"/>
                <a:gd name="T78" fmla="*/ 2 w 2647"/>
                <a:gd name="T79" fmla="*/ 3 h 3092"/>
                <a:gd name="T80" fmla="*/ 2 w 2647"/>
                <a:gd name="T81" fmla="*/ 2 h 3092"/>
                <a:gd name="T82" fmla="*/ 2 w 2647"/>
                <a:gd name="T83" fmla="*/ 2 h 30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647"/>
                <a:gd name="T127" fmla="*/ 0 h 3092"/>
                <a:gd name="T128" fmla="*/ 2647 w 2647"/>
                <a:gd name="T129" fmla="*/ 3092 h 30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647" h="3092">
                  <a:moveTo>
                    <a:pt x="1517" y="530"/>
                  </a:moveTo>
                  <a:lnTo>
                    <a:pt x="1477" y="0"/>
                  </a:lnTo>
                  <a:lnTo>
                    <a:pt x="2557" y="184"/>
                  </a:lnTo>
                  <a:lnTo>
                    <a:pt x="1517" y="530"/>
                  </a:lnTo>
                  <a:close/>
                  <a:moveTo>
                    <a:pt x="18" y="418"/>
                  </a:moveTo>
                  <a:lnTo>
                    <a:pt x="60" y="307"/>
                  </a:lnTo>
                  <a:lnTo>
                    <a:pt x="1977" y="162"/>
                  </a:lnTo>
                  <a:lnTo>
                    <a:pt x="1987" y="294"/>
                  </a:lnTo>
                  <a:lnTo>
                    <a:pt x="71" y="439"/>
                  </a:lnTo>
                  <a:lnTo>
                    <a:pt x="18" y="418"/>
                  </a:lnTo>
                  <a:close/>
                  <a:moveTo>
                    <a:pt x="60" y="307"/>
                  </a:moveTo>
                  <a:lnTo>
                    <a:pt x="71" y="439"/>
                  </a:lnTo>
                  <a:lnTo>
                    <a:pt x="67" y="439"/>
                  </a:lnTo>
                  <a:lnTo>
                    <a:pt x="63" y="439"/>
                  </a:lnTo>
                  <a:lnTo>
                    <a:pt x="60" y="439"/>
                  </a:lnTo>
                  <a:lnTo>
                    <a:pt x="57" y="439"/>
                  </a:lnTo>
                  <a:lnTo>
                    <a:pt x="54" y="438"/>
                  </a:lnTo>
                  <a:lnTo>
                    <a:pt x="51" y="438"/>
                  </a:lnTo>
                  <a:lnTo>
                    <a:pt x="48" y="437"/>
                  </a:lnTo>
                  <a:lnTo>
                    <a:pt x="45" y="436"/>
                  </a:lnTo>
                  <a:lnTo>
                    <a:pt x="42" y="435"/>
                  </a:lnTo>
                  <a:lnTo>
                    <a:pt x="39" y="434"/>
                  </a:lnTo>
                  <a:lnTo>
                    <a:pt x="36" y="432"/>
                  </a:lnTo>
                  <a:lnTo>
                    <a:pt x="32" y="431"/>
                  </a:lnTo>
                  <a:lnTo>
                    <a:pt x="30" y="429"/>
                  </a:lnTo>
                  <a:lnTo>
                    <a:pt x="27" y="428"/>
                  </a:lnTo>
                  <a:lnTo>
                    <a:pt x="25" y="426"/>
                  </a:lnTo>
                  <a:lnTo>
                    <a:pt x="22" y="423"/>
                  </a:lnTo>
                  <a:lnTo>
                    <a:pt x="20" y="421"/>
                  </a:lnTo>
                  <a:lnTo>
                    <a:pt x="18" y="419"/>
                  </a:lnTo>
                  <a:lnTo>
                    <a:pt x="16" y="416"/>
                  </a:lnTo>
                  <a:lnTo>
                    <a:pt x="14" y="414"/>
                  </a:lnTo>
                  <a:lnTo>
                    <a:pt x="12" y="412"/>
                  </a:lnTo>
                  <a:lnTo>
                    <a:pt x="10" y="409"/>
                  </a:lnTo>
                  <a:lnTo>
                    <a:pt x="9" y="406"/>
                  </a:lnTo>
                  <a:lnTo>
                    <a:pt x="7" y="404"/>
                  </a:lnTo>
                  <a:lnTo>
                    <a:pt x="6" y="401"/>
                  </a:lnTo>
                  <a:lnTo>
                    <a:pt x="5" y="398"/>
                  </a:lnTo>
                  <a:lnTo>
                    <a:pt x="4" y="395"/>
                  </a:lnTo>
                  <a:lnTo>
                    <a:pt x="3" y="392"/>
                  </a:lnTo>
                  <a:lnTo>
                    <a:pt x="2" y="388"/>
                  </a:lnTo>
                  <a:lnTo>
                    <a:pt x="1" y="385"/>
                  </a:lnTo>
                  <a:lnTo>
                    <a:pt x="1" y="381"/>
                  </a:lnTo>
                  <a:lnTo>
                    <a:pt x="0" y="378"/>
                  </a:lnTo>
                  <a:lnTo>
                    <a:pt x="0" y="375"/>
                  </a:lnTo>
                  <a:lnTo>
                    <a:pt x="0" y="372"/>
                  </a:lnTo>
                  <a:lnTo>
                    <a:pt x="0" y="368"/>
                  </a:lnTo>
                  <a:lnTo>
                    <a:pt x="1" y="365"/>
                  </a:lnTo>
                  <a:lnTo>
                    <a:pt x="1" y="362"/>
                  </a:lnTo>
                  <a:lnTo>
                    <a:pt x="2" y="359"/>
                  </a:lnTo>
                  <a:lnTo>
                    <a:pt x="3" y="355"/>
                  </a:lnTo>
                  <a:lnTo>
                    <a:pt x="4" y="352"/>
                  </a:lnTo>
                  <a:lnTo>
                    <a:pt x="5" y="349"/>
                  </a:lnTo>
                  <a:lnTo>
                    <a:pt x="6" y="346"/>
                  </a:lnTo>
                  <a:lnTo>
                    <a:pt x="7" y="343"/>
                  </a:lnTo>
                  <a:lnTo>
                    <a:pt x="9" y="341"/>
                  </a:lnTo>
                  <a:lnTo>
                    <a:pt x="10" y="338"/>
                  </a:lnTo>
                  <a:lnTo>
                    <a:pt x="12" y="335"/>
                  </a:lnTo>
                  <a:lnTo>
                    <a:pt x="14" y="333"/>
                  </a:lnTo>
                  <a:lnTo>
                    <a:pt x="16" y="331"/>
                  </a:lnTo>
                  <a:lnTo>
                    <a:pt x="18" y="328"/>
                  </a:lnTo>
                  <a:lnTo>
                    <a:pt x="20" y="326"/>
                  </a:lnTo>
                  <a:lnTo>
                    <a:pt x="22" y="324"/>
                  </a:lnTo>
                  <a:lnTo>
                    <a:pt x="25" y="321"/>
                  </a:lnTo>
                  <a:lnTo>
                    <a:pt x="27" y="319"/>
                  </a:lnTo>
                  <a:lnTo>
                    <a:pt x="30" y="317"/>
                  </a:lnTo>
                  <a:lnTo>
                    <a:pt x="32" y="316"/>
                  </a:lnTo>
                  <a:lnTo>
                    <a:pt x="36" y="314"/>
                  </a:lnTo>
                  <a:lnTo>
                    <a:pt x="39" y="313"/>
                  </a:lnTo>
                  <a:lnTo>
                    <a:pt x="42" y="312"/>
                  </a:lnTo>
                  <a:lnTo>
                    <a:pt x="45" y="311"/>
                  </a:lnTo>
                  <a:lnTo>
                    <a:pt x="48" y="310"/>
                  </a:lnTo>
                  <a:lnTo>
                    <a:pt x="51" y="309"/>
                  </a:lnTo>
                  <a:lnTo>
                    <a:pt x="54" y="308"/>
                  </a:lnTo>
                  <a:lnTo>
                    <a:pt x="57" y="308"/>
                  </a:lnTo>
                  <a:lnTo>
                    <a:pt x="60" y="307"/>
                  </a:lnTo>
                  <a:close/>
                  <a:moveTo>
                    <a:pt x="2202" y="2719"/>
                  </a:moveTo>
                  <a:lnTo>
                    <a:pt x="18" y="418"/>
                  </a:lnTo>
                  <a:lnTo>
                    <a:pt x="114" y="328"/>
                  </a:lnTo>
                  <a:lnTo>
                    <a:pt x="2297" y="2628"/>
                  </a:lnTo>
                  <a:lnTo>
                    <a:pt x="2202" y="2719"/>
                  </a:lnTo>
                  <a:close/>
                  <a:moveTo>
                    <a:pt x="2106" y="2138"/>
                  </a:moveTo>
                  <a:lnTo>
                    <a:pt x="2647" y="3092"/>
                  </a:lnTo>
                  <a:lnTo>
                    <a:pt x="1723" y="2504"/>
                  </a:lnTo>
                  <a:lnTo>
                    <a:pt x="2106" y="2138"/>
                  </a:lnTo>
                  <a:close/>
                </a:path>
              </a:pathLst>
            </a:custGeom>
            <a:solidFill>
              <a:srgbClr val="1F1A17"/>
            </a:solidFill>
            <a:ln w="9525">
              <a:noFill/>
              <a:round/>
              <a:headEnd/>
              <a:tailEnd/>
            </a:ln>
          </p:spPr>
          <p:txBody>
            <a:bodyPr/>
            <a:lstStyle/>
            <a:p>
              <a:endParaRPr lang="en-US"/>
            </a:p>
          </p:txBody>
        </p:sp>
        <p:sp>
          <p:nvSpPr>
            <p:cNvPr id="61904" name="Freeform 185"/>
            <p:cNvSpPr>
              <a:spLocks noEditPoints="1"/>
            </p:cNvSpPr>
            <p:nvPr/>
          </p:nvSpPr>
          <p:spPr bwMode="auto">
            <a:xfrm>
              <a:off x="4630" y="1035"/>
              <a:ext cx="319" cy="66"/>
            </a:xfrm>
            <a:custGeom>
              <a:avLst/>
              <a:gdLst>
                <a:gd name="T0" fmla="*/ 1 w 3194"/>
                <a:gd name="T1" fmla="*/ 0 h 656"/>
                <a:gd name="T2" fmla="*/ 1 w 3194"/>
                <a:gd name="T3" fmla="*/ 1 h 656"/>
                <a:gd name="T4" fmla="*/ 0 w 3194"/>
                <a:gd name="T5" fmla="*/ 1 h 656"/>
                <a:gd name="T6" fmla="*/ 1 w 3194"/>
                <a:gd name="T7" fmla="*/ 0 h 656"/>
                <a:gd name="T8" fmla="*/ 3 w 3194"/>
                <a:gd name="T9" fmla="*/ 0 h 656"/>
                <a:gd name="T10" fmla="*/ 1 w 3194"/>
                <a:gd name="T11" fmla="*/ 1 h 656"/>
                <a:gd name="T12" fmla="*/ 1 w 3194"/>
                <a:gd name="T13" fmla="*/ 0 h 656"/>
                <a:gd name="T14" fmla="*/ 3 w 3194"/>
                <a:gd name="T15" fmla="*/ 0 h 656"/>
                <a:gd name="T16" fmla="*/ 3 w 3194"/>
                <a:gd name="T17" fmla="*/ 0 h 6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94"/>
                <a:gd name="T28" fmla="*/ 0 h 656"/>
                <a:gd name="T29" fmla="*/ 3194 w 3194"/>
                <a:gd name="T30" fmla="*/ 656 h 6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94" h="656">
                  <a:moveTo>
                    <a:pt x="1011" y="133"/>
                  </a:moveTo>
                  <a:lnTo>
                    <a:pt x="1091" y="656"/>
                  </a:lnTo>
                  <a:lnTo>
                    <a:pt x="0" y="556"/>
                  </a:lnTo>
                  <a:lnTo>
                    <a:pt x="1011" y="133"/>
                  </a:lnTo>
                  <a:close/>
                  <a:moveTo>
                    <a:pt x="3194" y="131"/>
                  </a:moveTo>
                  <a:lnTo>
                    <a:pt x="580" y="534"/>
                  </a:lnTo>
                  <a:lnTo>
                    <a:pt x="561" y="404"/>
                  </a:lnTo>
                  <a:lnTo>
                    <a:pt x="3174" y="0"/>
                  </a:lnTo>
                  <a:lnTo>
                    <a:pt x="3194" y="131"/>
                  </a:lnTo>
                  <a:close/>
                </a:path>
              </a:pathLst>
            </a:custGeom>
            <a:solidFill>
              <a:srgbClr val="1F1A17"/>
            </a:solidFill>
            <a:ln w="9525">
              <a:noFill/>
              <a:round/>
              <a:headEnd/>
              <a:tailEnd/>
            </a:ln>
          </p:spPr>
          <p:txBody>
            <a:bodyPr/>
            <a:lstStyle/>
            <a:p>
              <a:endParaRPr lang="en-US"/>
            </a:p>
          </p:txBody>
        </p:sp>
        <p:sp>
          <p:nvSpPr>
            <p:cNvPr id="61905" name="Freeform 186"/>
            <p:cNvSpPr>
              <a:spLocks noEditPoints="1"/>
            </p:cNvSpPr>
            <p:nvPr/>
          </p:nvSpPr>
          <p:spPr bwMode="auto">
            <a:xfrm>
              <a:off x="4630" y="1302"/>
              <a:ext cx="319" cy="65"/>
            </a:xfrm>
            <a:custGeom>
              <a:avLst/>
              <a:gdLst>
                <a:gd name="T0" fmla="*/ 1 w 3194"/>
                <a:gd name="T1" fmla="*/ 0 h 657"/>
                <a:gd name="T2" fmla="*/ 1 w 3194"/>
                <a:gd name="T3" fmla="*/ 1 h 657"/>
                <a:gd name="T4" fmla="*/ 0 w 3194"/>
                <a:gd name="T5" fmla="*/ 0 h 657"/>
                <a:gd name="T6" fmla="*/ 1 w 3194"/>
                <a:gd name="T7" fmla="*/ 0 h 657"/>
                <a:gd name="T8" fmla="*/ 3 w 3194"/>
                <a:gd name="T9" fmla="*/ 0 h 657"/>
                <a:gd name="T10" fmla="*/ 1 w 3194"/>
                <a:gd name="T11" fmla="*/ 0 h 657"/>
                <a:gd name="T12" fmla="*/ 1 w 3194"/>
                <a:gd name="T13" fmla="*/ 0 h 657"/>
                <a:gd name="T14" fmla="*/ 3 w 3194"/>
                <a:gd name="T15" fmla="*/ 0 h 657"/>
                <a:gd name="T16" fmla="*/ 3 w 3194"/>
                <a:gd name="T17" fmla="*/ 0 h 6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94"/>
                <a:gd name="T28" fmla="*/ 0 h 657"/>
                <a:gd name="T29" fmla="*/ 3194 w 3194"/>
                <a:gd name="T30" fmla="*/ 657 h 6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94" h="657">
                  <a:moveTo>
                    <a:pt x="1011" y="132"/>
                  </a:moveTo>
                  <a:lnTo>
                    <a:pt x="1091" y="657"/>
                  </a:lnTo>
                  <a:lnTo>
                    <a:pt x="0" y="557"/>
                  </a:lnTo>
                  <a:lnTo>
                    <a:pt x="1011" y="132"/>
                  </a:lnTo>
                  <a:close/>
                  <a:moveTo>
                    <a:pt x="3194" y="131"/>
                  </a:moveTo>
                  <a:lnTo>
                    <a:pt x="580" y="534"/>
                  </a:lnTo>
                  <a:lnTo>
                    <a:pt x="561" y="403"/>
                  </a:lnTo>
                  <a:lnTo>
                    <a:pt x="3174" y="0"/>
                  </a:lnTo>
                  <a:lnTo>
                    <a:pt x="3194" y="131"/>
                  </a:lnTo>
                  <a:close/>
                </a:path>
              </a:pathLst>
            </a:custGeom>
            <a:solidFill>
              <a:srgbClr val="1F1A17"/>
            </a:solidFill>
            <a:ln w="9525">
              <a:noFill/>
              <a:round/>
              <a:headEnd/>
              <a:tailEnd/>
            </a:ln>
          </p:spPr>
          <p:txBody>
            <a:bodyPr/>
            <a:lstStyle/>
            <a:p>
              <a:endParaRPr lang="en-US"/>
            </a:p>
          </p:txBody>
        </p:sp>
        <p:sp>
          <p:nvSpPr>
            <p:cNvPr id="61906" name="Freeform 187"/>
            <p:cNvSpPr>
              <a:spLocks noEditPoints="1"/>
            </p:cNvSpPr>
            <p:nvPr/>
          </p:nvSpPr>
          <p:spPr bwMode="auto">
            <a:xfrm>
              <a:off x="4048" y="1329"/>
              <a:ext cx="192" cy="140"/>
            </a:xfrm>
            <a:custGeom>
              <a:avLst/>
              <a:gdLst>
                <a:gd name="T0" fmla="*/ 1 w 1918"/>
                <a:gd name="T1" fmla="*/ 1 h 1392"/>
                <a:gd name="T2" fmla="*/ 1 w 1918"/>
                <a:gd name="T3" fmla="*/ 1 h 1392"/>
                <a:gd name="T4" fmla="*/ 2 w 1918"/>
                <a:gd name="T5" fmla="*/ 1 h 1392"/>
                <a:gd name="T6" fmla="*/ 1 w 1918"/>
                <a:gd name="T7" fmla="*/ 1 h 1392"/>
                <a:gd name="T8" fmla="*/ 0 w 1918"/>
                <a:gd name="T9" fmla="*/ 0 h 1392"/>
                <a:gd name="T10" fmla="*/ 2 w 1918"/>
                <a:gd name="T11" fmla="*/ 1 h 1392"/>
                <a:gd name="T12" fmla="*/ 1 w 1918"/>
                <a:gd name="T13" fmla="*/ 1 h 1392"/>
                <a:gd name="T14" fmla="*/ 0 w 1918"/>
                <a:gd name="T15" fmla="*/ 0 h 1392"/>
                <a:gd name="T16" fmla="*/ 0 w 1918"/>
                <a:gd name="T17" fmla="*/ 0 h 1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18"/>
                <a:gd name="T28" fmla="*/ 0 h 1392"/>
                <a:gd name="T29" fmla="*/ 1918 w 1918"/>
                <a:gd name="T30" fmla="*/ 1392 h 13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18" h="1392">
                  <a:moveTo>
                    <a:pt x="898" y="991"/>
                  </a:moveTo>
                  <a:lnTo>
                    <a:pt x="1204" y="560"/>
                  </a:lnTo>
                  <a:lnTo>
                    <a:pt x="1918" y="1392"/>
                  </a:lnTo>
                  <a:lnTo>
                    <a:pt x="898" y="991"/>
                  </a:lnTo>
                  <a:close/>
                  <a:moveTo>
                    <a:pt x="76" y="0"/>
                  </a:moveTo>
                  <a:lnTo>
                    <a:pt x="1486" y="1005"/>
                  </a:lnTo>
                  <a:lnTo>
                    <a:pt x="1410" y="1112"/>
                  </a:lnTo>
                  <a:lnTo>
                    <a:pt x="0" y="108"/>
                  </a:lnTo>
                  <a:lnTo>
                    <a:pt x="76" y="0"/>
                  </a:lnTo>
                  <a:close/>
                </a:path>
              </a:pathLst>
            </a:custGeom>
            <a:solidFill>
              <a:srgbClr val="1F1A17"/>
            </a:solidFill>
            <a:ln w="9525">
              <a:noFill/>
              <a:round/>
              <a:headEnd/>
              <a:tailEnd/>
            </a:ln>
          </p:spPr>
          <p:txBody>
            <a:bodyPr/>
            <a:lstStyle/>
            <a:p>
              <a:endParaRPr lang="en-US"/>
            </a:p>
          </p:txBody>
        </p:sp>
        <p:sp>
          <p:nvSpPr>
            <p:cNvPr id="61907" name="Freeform 188"/>
            <p:cNvSpPr>
              <a:spLocks/>
            </p:cNvSpPr>
            <p:nvPr/>
          </p:nvSpPr>
          <p:spPr bwMode="auto">
            <a:xfrm>
              <a:off x="4995" y="985"/>
              <a:ext cx="35" cy="95"/>
            </a:xfrm>
            <a:custGeom>
              <a:avLst/>
              <a:gdLst>
                <a:gd name="T0" fmla="*/ 0 w 348"/>
                <a:gd name="T1" fmla="*/ 1 h 949"/>
                <a:gd name="T2" fmla="*/ 0 w 348"/>
                <a:gd name="T3" fmla="*/ 1 h 949"/>
                <a:gd name="T4" fmla="*/ 0 w 348"/>
                <a:gd name="T5" fmla="*/ 0 h 949"/>
                <a:gd name="T6" fmla="*/ 0 w 348"/>
                <a:gd name="T7" fmla="*/ 0 h 949"/>
                <a:gd name="T8" fmla="*/ 0 w 348"/>
                <a:gd name="T9" fmla="*/ 0 h 949"/>
                <a:gd name="T10" fmla="*/ 0 w 348"/>
                <a:gd name="T11" fmla="*/ 0 h 949"/>
                <a:gd name="T12" fmla="*/ 0 w 348"/>
                <a:gd name="T13" fmla="*/ 0 h 949"/>
                <a:gd name="T14" fmla="*/ 0 w 348"/>
                <a:gd name="T15" fmla="*/ 0 h 949"/>
                <a:gd name="T16" fmla="*/ 0 w 348"/>
                <a:gd name="T17" fmla="*/ 0 h 949"/>
                <a:gd name="T18" fmla="*/ 0 w 348"/>
                <a:gd name="T19" fmla="*/ 0 h 949"/>
                <a:gd name="T20" fmla="*/ 0 w 348"/>
                <a:gd name="T21" fmla="*/ 0 h 949"/>
                <a:gd name="T22" fmla="*/ 0 w 348"/>
                <a:gd name="T23" fmla="*/ 0 h 949"/>
                <a:gd name="T24" fmla="*/ 0 w 348"/>
                <a:gd name="T25" fmla="*/ 0 h 949"/>
                <a:gd name="T26" fmla="*/ 0 w 348"/>
                <a:gd name="T27" fmla="*/ 0 h 949"/>
                <a:gd name="T28" fmla="*/ 0 w 348"/>
                <a:gd name="T29" fmla="*/ 0 h 949"/>
                <a:gd name="T30" fmla="*/ 0 w 348"/>
                <a:gd name="T31" fmla="*/ 0 h 949"/>
                <a:gd name="T32" fmla="*/ 0 w 348"/>
                <a:gd name="T33" fmla="*/ 0 h 949"/>
                <a:gd name="T34" fmla="*/ 0 w 348"/>
                <a:gd name="T35" fmla="*/ 0 h 949"/>
                <a:gd name="T36" fmla="*/ 0 w 348"/>
                <a:gd name="T37" fmla="*/ 0 h 949"/>
                <a:gd name="T38" fmla="*/ 0 w 348"/>
                <a:gd name="T39" fmla="*/ 0 h 949"/>
                <a:gd name="T40" fmla="*/ 0 w 348"/>
                <a:gd name="T41" fmla="*/ 0 h 949"/>
                <a:gd name="T42" fmla="*/ 0 w 348"/>
                <a:gd name="T43" fmla="*/ 0 h 949"/>
                <a:gd name="T44" fmla="*/ 0 w 348"/>
                <a:gd name="T45" fmla="*/ 0 h 949"/>
                <a:gd name="T46" fmla="*/ 0 w 348"/>
                <a:gd name="T47" fmla="*/ 0 h 949"/>
                <a:gd name="T48" fmla="*/ 0 w 348"/>
                <a:gd name="T49" fmla="*/ 0 h 949"/>
                <a:gd name="T50" fmla="*/ 0 w 348"/>
                <a:gd name="T51" fmla="*/ 0 h 949"/>
                <a:gd name="T52" fmla="*/ 0 w 348"/>
                <a:gd name="T53" fmla="*/ 0 h 949"/>
                <a:gd name="T54" fmla="*/ 0 w 348"/>
                <a:gd name="T55" fmla="*/ 0 h 949"/>
                <a:gd name="T56" fmla="*/ 0 w 348"/>
                <a:gd name="T57" fmla="*/ 0 h 949"/>
                <a:gd name="T58" fmla="*/ 0 w 348"/>
                <a:gd name="T59" fmla="*/ 1 h 9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8"/>
                <a:gd name="T91" fmla="*/ 0 h 949"/>
                <a:gd name="T92" fmla="*/ 348 w 348"/>
                <a:gd name="T93" fmla="*/ 949 h 9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8" h="949">
                  <a:moveTo>
                    <a:pt x="348" y="949"/>
                  </a:moveTo>
                  <a:lnTo>
                    <a:pt x="232" y="949"/>
                  </a:lnTo>
                  <a:lnTo>
                    <a:pt x="232" y="210"/>
                  </a:lnTo>
                  <a:lnTo>
                    <a:pt x="210" y="230"/>
                  </a:lnTo>
                  <a:lnTo>
                    <a:pt x="183" y="251"/>
                  </a:lnTo>
                  <a:lnTo>
                    <a:pt x="154" y="270"/>
                  </a:lnTo>
                  <a:lnTo>
                    <a:pt x="123" y="290"/>
                  </a:lnTo>
                  <a:lnTo>
                    <a:pt x="90" y="308"/>
                  </a:lnTo>
                  <a:lnTo>
                    <a:pt x="58" y="325"/>
                  </a:lnTo>
                  <a:lnTo>
                    <a:pt x="28" y="339"/>
                  </a:lnTo>
                  <a:lnTo>
                    <a:pt x="0" y="349"/>
                  </a:lnTo>
                  <a:lnTo>
                    <a:pt x="0" y="238"/>
                  </a:lnTo>
                  <a:lnTo>
                    <a:pt x="24" y="226"/>
                  </a:lnTo>
                  <a:lnTo>
                    <a:pt x="48" y="213"/>
                  </a:lnTo>
                  <a:lnTo>
                    <a:pt x="70" y="201"/>
                  </a:lnTo>
                  <a:lnTo>
                    <a:pt x="92" y="187"/>
                  </a:lnTo>
                  <a:lnTo>
                    <a:pt x="112" y="173"/>
                  </a:lnTo>
                  <a:lnTo>
                    <a:pt x="133" y="158"/>
                  </a:lnTo>
                  <a:lnTo>
                    <a:pt x="151" y="143"/>
                  </a:lnTo>
                  <a:lnTo>
                    <a:pt x="170" y="127"/>
                  </a:lnTo>
                  <a:lnTo>
                    <a:pt x="187" y="110"/>
                  </a:lnTo>
                  <a:lnTo>
                    <a:pt x="204" y="95"/>
                  </a:lnTo>
                  <a:lnTo>
                    <a:pt x="219" y="78"/>
                  </a:lnTo>
                  <a:lnTo>
                    <a:pt x="233" y="63"/>
                  </a:lnTo>
                  <a:lnTo>
                    <a:pt x="245" y="47"/>
                  </a:lnTo>
                  <a:lnTo>
                    <a:pt x="255" y="31"/>
                  </a:lnTo>
                  <a:lnTo>
                    <a:pt x="266" y="16"/>
                  </a:lnTo>
                  <a:lnTo>
                    <a:pt x="274" y="0"/>
                  </a:lnTo>
                  <a:lnTo>
                    <a:pt x="348" y="0"/>
                  </a:lnTo>
                  <a:lnTo>
                    <a:pt x="348" y="949"/>
                  </a:lnTo>
                  <a:close/>
                </a:path>
              </a:pathLst>
            </a:custGeom>
            <a:solidFill>
              <a:srgbClr val="1F1A17"/>
            </a:solidFill>
            <a:ln w="9525">
              <a:noFill/>
              <a:round/>
              <a:headEnd/>
              <a:tailEnd/>
            </a:ln>
          </p:spPr>
          <p:txBody>
            <a:bodyPr/>
            <a:lstStyle/>
            <a:p>
              <a:endParaRPr lang="en-US"/>
            </a:p>
          </p:txBody>
        </p:sp>
        <p:sp>
          <p:nvSpPr>
            <p:cNvPr id="61908" name="Freeform 189"/>
            <p:cNvSpPr>
              <a:spLocks/>
            </p:cNvSpPr>
            <p:nvPr/>
          </p:nvSpPr>
          <p:spPr bwMode="auto">
            <a:xfrm>
              <a:off x="4984" y="1251"/>
              <a:ext cx="63" cy="95"/>
            </a:xfrm>
            <a:custGeom>
              <a:avLst/>
              <a:gdLst>
                <a:gd name="T0" fmla="*/ 0 w 624"/>
                <a:gd name="T1" fmla="*/ 1 h 949"/>
                <a:gd name="T2" fmla="*/ 0 w 624"/>
                <a:gd name="T3" fmla="*/ 1 h 949"/>
                <a:gd name="T4" fmla="*/ 0 w 624"/>
                <a:gd name="T5" fmla="*/ 1 h 949"/>
                <a:gd name="T6" fmla="*/ 0 w 624"/>
                <a:gd name="T7" fmla="*/ 1 h 949"/>
                <a:gd name="T8" fmla="*/ 0 w 624"/>
                <a:gd name="T9" fmla="*/ 1 h 949"/>
                <a:gd name="T10" fmla="*/ 0 w 624"/>
                <a:gd name="T11" fmla="*/ 1 h 949"/>
                <a:gd name="T12" fmla="*/ 0 w 624"/>
                <a:gd name="T13" fmla="*/ 1 h 949"/>
                <a:gd name="T14" fmla="*/ 0 w 624"/>
                <a:gd name="T15" fmla="*/ 1 h 949"/>
                <a:gd name="T16" fmla="*/ 0 w 624"/>
                <a:gd name="T17" fmla="*/ 1 h 949"/>
                <a:gd name="T18" fmla="*/ 0 w 624"/>
                <a:gd name="T19" fmla="*/ 0 h 949"/>
                <a:gd name="T20" fmla="*/ 1 w 624"/>
                <a:gd name="T21" fmla="*/ 0 h 949"/>
                <a:gd name="T22" fmla="*/ 1 w 624"/>
                <a:gd name="T23" fmla="*/ 0 h 949"/>
                <a:gd name="T24" fmla="*/ 1 w 624"/>
                <a:gd name="T25" fmla="*/ 0 h 949"/>
                <a:gd name="T26" fmla="*/ 1 w 624"/>
                <a:gd name="T27" fmla="*/ 0 h 949"/>
                <a:gd name="T28" fmla="*/ 1 w 624"/>
                <a:gd name="T29" fmla="*/ 0 h 949"/>
                <a:gd name="T30" fmla="*/ 1 w 624"/>
                <a:gd name="T31" fmla="*/ 0 h 949"/>
                <a:gd name="T32" fmla="*/ 0 w 624"/>
                <a:gd name="T33" fmla="*/ 0 h 949"/>
                <a:gd name="T34" fmla="*/ 0 w 624"/>
                <a:gd name="T35" fmla="*/ 0 h 949"/>
                <a:gd name="T36" fmla="*/ 0 w 624"/>
                <a:gd name="T37" fmla="*/ 0 h 949"/>
                <a:gd name="T38" fmla="*/ 0 w 624"/>
                <a:gd name="T39" fmla="*/ 0 h 949"/>
                <a:gd name="T40" fmla="*/ 0 w 624"/>
                <a:gd name="T41" fmla="*/ 0 h 949"/>
                <a:gd name="T42" fmla="*/ 0 w 624"/>
                <a:gd name="T43" fmla="*/ 0 h 949"/>
                <a:gd name="T44" fmla="*/ 0 w 624"/>
                <a:gd name="T45" fmla="*/ 0 h 949"/>
                <a:gd name="T46" fmla="*/ 0 w 624"/>
                <a:gd name="T47" fmla="*/ 0 h 949"/>
                <a:gd name="T48" fmla="*/ 0 w 624"/>
                <a:gd name="T49" fmla="*/ 0 h 949"/>
                <a:gd name="T50" fmla="*/ 0 w 624"/>
                <a:gd name="T51" fmla="*/ 0 h 949"/>
                <a:gd name="T52" fmla="*/ 0 w 624"/>
                <a:gd name="T53" fmla="*/ 0 h 949"/>
                <a:gd name="T54" fmla="*/ 0 w 624"/>
                <a:gd name="T55" fmla="*/ 0 h 949"/>
                <a:gd name="T56" fmla="*/ 0 w 624"/>
                <a:gd name="T57" fmla="*/ 0 h 949"/>
                <a:gd name="T58" fmla="*/ 0 w 624"/>
                <a:gd name="T59" fmla="*/ 0 h 949"/>
                <a:gd name="T60" fmla="*/ 0 w 624"/>
                <a:gd name="T61" fmla="*/ 0 h 949"/>
                <a:gd name="T62" fmla="*/ 0 w 624"/>
                <a:gd name="T63" fmla="*/ 0 h 949"/>
                <a:gd name="T64" fmla="*/ 0 w 624"/>
                <a:gd name="T65" fmla="*/ 0 h 949"/>
                <a:gd name="T66" fmla="*/ 0 w 624"/>
                <a:gd name="T67" fmla="*/ 0 h 949"/>
                <a:gd name="T68" fmla="*/ 0 w 624"/>
                <a:gd name="T69" fmla="*/ 0 h 949"/>
                <a:gd name="T70" fmla="*/ 0 w 624"/>
                <a:gd name="T71" fmla="*/ 0 h 949"/>
                <a:gd name="T72" fmla="*/ 0 w 624"/>
                <a:gd name="T73" fmla="*/ 0 h 949"/>
                <a:gd name="T74" fmla="*/ 1 w 624"/>
                <a:gd name="T75" fmla="*/ 0 h 949"/>
                <a:gd name="T76" fmla="*/ 1 w 624"/>
                <a:gd name="T77" fmla="*/ 0 h 949"/>
                <a:gd name="T78" fmla="*/ 1 w 624"/>
                <a:gd name="T79" fmla="*/ 0 h 949"/>
                <a:gd name="T80" fmla="*/ 1 w 624"/>
                <a:gd name="T81" fmla="*/ 0 h 949"/>
                <a:gd name="T82" fmla="*/ 1 w 624"/>
                <a:gd name="T83" fmla="*/ 0 h 949"/>
                <a:gd name="T84" fmla="*/ 1 w 624"/>
                <a:gd name="T85" fmla="*/ 0 h 949"/>
                <a:gd name="T86" fmla="*/ 1 w 624"/>
                <a:gd name="T87" fmla="*/ 0 h 949"/>
                <a:gd name="T88" fmla="*/ 1 w 624"/>
                <a:gd name="T89" fmla="*/ 0 h 949"/>
                <a:gd name="T90" fmla="*/ 1 w 624"/>
                <a:gd name="T91" fmla="*/ 0 h 949"/>
                <a:gd name="T92" fmla="*/ 1 w 624"/>
                <a:gd name="T93" fmla="*/ 0 h 949"/>
                <a:gd name="T94" fmla="*/ 1 w 624"/>
                <a:gd name="T95" fmla="*/ 0 h 949"/>
                <a:gd name="T96" fmla="*/ 1 w 624"/>
                <a:gd name="T97" fmla="*/ 0 h 949"/>
                <a:gd name="T98" fmla="*/ 1 w 624"/>
                <a:gd name="T99" fmla="*/ 1 h 949"/>
                <a:gd name="T100" fmla="*/ 1 w 624"/>
                <a:gd name="T101" fmla="*/ 1 h 949"/>
                <a:gd name="T102" fmla="*/ 1 w 624"/>
                <a:gd name="T103" fmla="*/ 1 h 949"/>
                <a:gd name="T104" fmla="*/ 0 w 624"/>
                <a:gd name="T105" fmla="*/ 1 h 949"/>
                <a:gd name="T106" fmla="*/ 0 w 624"/>
                <a:gd name="T107" fmla="*/ 1 h 949"/>
                <a:gd name="T108" fmla="*/ 0 w 624"/>
                <a:gd name="T109" fmla="*/ 1 h 949"/>
                <a:gd name="T110" fmla="*/ 0 w 624"/>
                <a:gd name="T111" fmla="*/ 1 h 9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24"/>
                <a:gd name="T169" fmla="*/ 0 h 949"/>
                <a:gd name="T170" fmla="*/ 624 w 624"/>
                <a:gd name="T171" fmla="*/ 949 h 94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24" h="949">
                  <a:moveTo>
                    <a:pt x="624" y="838"/>
                  </a:moveTo>
                  <a:lnTo>
                    <a:pt x="624" y="949"/>
                  </a:lnTo>
                  <a:lnTo>
                    <a:pt x="0" y="949"/>
                  </a:lnTo>
                  <a:lnTo>
                    <a:pt x="0" y="939"/>
                  </a:lnTo>
                  <a:lnTo>
                    <a:pt x="1" y="929"/>
                  </a:lnTo>
                  <a:lnTo>
                    <a:pt x="2" y="918"/>
                  </a:lnTo>
                  <a:lnTo>
                    <a:pt x="3" y="908"/>
                  </a:lnTo>
                  <a:lnTo>
                    <a:pt x="8" y="889"/>
                  </a:lnTo>
                  <a:lnTo>
                    <a:pt x="15" y="869"/>
                  </a:lnTo>
                  <a:lnTo>
                    <a:pt x="21" y="853"/>
                  </a:lnTo>
                  <a:lnTo>
                    <a:pt x="28" y="837"/>
                  </a:lnTo>
                  <a:lnTo>
                    <a:pt x="36" y="822"/>
                  </a:lnTo>
                  <a:lnTo>
                    <a:pt x="46" y="806"/>
                  </a:lnTo>
                  <a:lnTo>
                    <a:pt x="55" y="790"/>
                  </a:lnTo>
                  <a:lnTo>
                    <a:pt x="66" y="774"/>
                  </a:lnTo>
                  <a:lnTo>
                    <a:pt x="78" y="759"/>
                  </a:lnTo>
                  <a:lnTo>
                    <a:pt x="91" y="743"/>
                  </a:lnTo>
                  <a:lnTo>
                    <a:pt x="104" y="728"/>
                  </a:lnTo>
                  <a:lnTo>
                    <a:pt x="120" y="711"/>
                  </a:lnTo>
                  <a:lnTo>
                    <a:pt x="136" y="694"/>
                  </a:lnTo>
                  <a:lnTo>
                    <a:pt x="155" y="676"/>
                  </a:lnTo>
                  <a:lnTo>
                    <a:pt x="196" y="639"/>
                  </a:lnTo>
                  <a:lnTo>
                    <a:pt x="242" y="600"/>
                  </a:lnTo>
                  <a:lnTo>
                    <a:pt x="279" y="569"/>
                  </a:lnTo>
                  <a:lnTo>
                    <a:pt x="313" y="540"/>
                  </a:lnTo>
                  <a:lnTo>
                    <a:pt x="344" y="512"/>
                  </a:lnTo>
                  <a:lnTo>
                    <a:pt x="371" y="487"/>
                  </a:lnTo>
                  <a:lnTo>
                    <a:pt x="395" y="463"/>
                  </a:lnTo>
                  <a:lnTo>
                    <a:pt x="417" y="440"/>
                  </a:lnTo>
                  <a:lnTo>
                    <a:pt x="435" y="420"/>
                  </a:lnTo>
                  <a:lnTo>
                    <a:pt x="450" y="400"/>
                  </a:lnTo>
                  <a:lnTo>
                    <a:pt x="463" y="382"/>
                  </a:lnTo>
                  <a:lnTo>
                    <a:pt x="473" y="363"/>
                  </a:lnTo>
                  <a:lnTo>
                    <a:pt x="483" y="346"/>
                  </a:lnTo>
                  <a:lnTo>
                    <a:pt x="491" y="328"/>
                  </a:lnTo>
                  <a:lnTo>
                    <a:pt x="496" y="311"/>
                  </a:lnTo>
                  <a:lnTo>
                    <a:pt x="501" y="294"/>
                  </a:lnTo>
                  <a:lnTo>
                    <a:pt x="503" y="277"/>
                  </a:lnTo>
                  <a:lnTo>
                    <a:pt x="504" y="260"/>
                  </a:lnTo>
                  <a:lnTo>
                    <a:pt x="503" y="244"/>
                  </a:lnTo>
                  <a:lnTo>
                    <a:pt x="501" y="227"/>
                  </a:lnTo>
                  <a:lnTo>
                    <a:pt x="497" y="212"/>
                  </a:lnTo>
                  <a:lnTo>
                    <a:pt x="492" y="197"/>
                  </a:lnTo>
                  <a:lnTo>
                    <a:pt x="485" y="183"/>
                  </a:lnTo>
                  <a:lnTo>
                    <a:pt x="476" y="169"/>
                  </a:lnTo>
                  <a:lnTo>
                    <a:pt x="466" y="156"/>
                  </a:lnTo>
                  <a:lnTo>
                    <a:pt x="455" y="144"/>
                  </a:lnTo>
                  <a:lnTo>
                    <a:pt x="441" y="133"/>
                  </a:lnTo>
                  <a:lnTo>
                    <a:pt x="428" y="123"/>
                  </a:lnTo>
                  <a:lnTo>
                    <a:pt x="414" y="115"/>
                  </a:lnTo>
                  <a:lnTo>
                    <a:pt x="398" y="109"/>
                  </a:lnTo>
                  <a:lnTo>
                    <a:pt x="382" y="103"/>
                  </a:lnTo>
                  <a:lnTo>
                    <a:pt x="364" y="99"/>
                  </a:lnTo>
                  <a:lnTo>
                    <a:pt x="346" y="97"/>
                  </a:lnTo>
                  <a:lnTo>
                    <a:pt x="326" y="96"/>
                  </a:lnTo>
                  <a:lnTo>
                    <a:pt x="306" y="97"/>
                  </a:lnTo>
                  <a:lnTo>
                    <a:pt x="286" y="99"/>
                  </a:lnTo>
                  <a:lnTo>
                    <a:pt x="269" y="103"/>
                  </a:lnTo>
                  <a:lnTo>
                    <a:pt x="251" y="110"/>
                  </a:lnTo>
                  <a:lnTo>
                    <a:pt x="235" y="116"/>
                  </a:lnTo>
                  <a:lnTo>
                    <a:pt x="219" y="125"/>
                  </a:lnTo>
                  <a:lnTo>
                    <a:pt x="206" y="135"/>
                  </a:lnTo>
                  <a:lnTo>
                    <a:pt x="193" y="147"/>
                  </a:lnTo>
                  <a:lnTo>
                    <a:pt x="180" y="160"/>
                  </a:lnTo>
                  <a:lnTo>
                    <a:pt x="170" y="175"/>
                  </a:lnTo>
                  <a:lnTo>
                    <a:pt x="162" y="190"/>
                  </a:lnTo>
                  <a:lnTo>
                    <a:pt x="155" y="206"/>
                  </a:lnTo>
                  <a:lnTo>
                    <a:pt x="149" y="225"/>
                  </a:lnTo>
                  <a:lnTo>
                    <a:pt x="145" y="245"/>
                  </a:lnTo>
                  <a:lnTo>
                    <a:pt x="142" y="264"/>
                  </a:lnTo>
                  <a:lnTo>
                    <a:pt x="141" y="286"/>
                  </a:lnTo>
                  <a:lnTo>
                    <a:pt x="23" y="273"/>
                  </a:lnTo>
                  <a:lnTo>
                    <a:pt x="24" y="258"/>
                  </a:lnTo>
                  <a:lnTo>
                    <a:pt x="27" y="242"/>
                  </a:lnTo>
                  <a:lnTo>
                    <a:pt x="29" y="226"/>
                  </a:lnTo>
                  <a:lnTo>
                    <a:pt x="33" y="212"/>
                  </a:lnTo>
                  <a:lnTo>
                    <a:pt x="36" y="197"/>
                  </a:lnTo>
                  <a:lnTo>
                    <a:pt x="42" y="183"/>
                  </a:lnTo>
                  <a:lnTo>
                    <a:pt x="47" y="169"/>
                  </a:lnTo>
                  <a:lnTo>
                    <a:pt x="52" y="156"/>
                  </a:lnTo>
                  <a:lnTo>
                    <a:pt x="58" y="144"/>
                  </a:lnTo>
                  <a:lnTo>
                    <a:pt x="64" y="132"/>
                  </a:lnTo>
                  <a:lnTo>
                    <a:pt x="71" y="120"/>
                  </a:lnTo>
                  <a:lnTo>
                    <a:pt x="79" y="110"/>
                  </a:lnTo>
                  <a:lnTo>
                    <a:pt x="87" y="99"/>
                  </a:lnTo>
                  <a:lnTo>
                    <a:pt x="96" y="89"/>
                  </a:lnTo>
                  <a:lnTo>
                    <a:pt x="105" y="80"/>
                  </a:lnTo>
                  <a:lnTo>
                    <a:pt x="115" y="70"/>
                  </a:lnTo>
                  <a:lnTo>
                    <a:pt x="125" y="62"/>
                  </a:lnTo>
                  <a:lnTo>
                    <a:pt x="135" y="54"/>
                  </a:lnTo>
                  <a:lnTo>
                    <a:pt x="146" y="47"/>
                  </a:lnTo>
                  <a:lnTo>
                    <a:pt x="158" y="40"/>
                  </a:lnTo>
                  <a:lnTo>
                    <a:pt x="170" y="33"/>
                  </a:lnTo>
                  <a:lnTo>
                    <a:pt x="182" y="28"/>
                  </a:lnTo>
                  <a:lnTo>
                    <a:pt x="195" y="23"/>
                  </a:lnTo>
                  <a:lnTo>
                    <a:pt x="208" y="18"/>
                  </a:lnTo>
                  <a:lnTo>
                    <a:pt x="221" y="14"/>
                  </a:lnTo>
                  <a:lnTo>
                    <a:pt x="236" y="11"/>
                  </a:lnTo>
                  <a:lnTo>
                    <a:pt x="250" y="8"/>
                  </a:lnTo>
                  <a:lnTo>
                    <a:pt x="265" y="5"/>
                  </a:lnTo>
                  <a:lnTo>
                    <a:pt x="280" y="2"/>
                  </a:lnTo>
                  <a:lnTo>
                    <a:pt x="297" y="1"/>
                  </a:lnTo>
                  <a:lnTo>
                    <a:pt x="312" y="0"/>
                  </a:lnTo>
                  <a:lnTo>
                    <a:pt x="329" y="0"/>
                  </a:lnTo>
                  <a:lnTo>
                    <a:pt x="346" y="0"/>
                  </a:lnTo>
                  <a:lnTo>
                    <a:pt x="362" y="1"/>
                  </a:lnTo>
                  <a:lnTo>
                    <a:pt x="378" y="4"/>
                  </a:lnTo>
                  <a:lnTo>
                    <a:pt x="393" y="6"/>
                  </a:lnTo>
                  <a:lnTo>
                    <a:pt x="409" y="8"/>
                  </a:lnTo>
                  <a:lnTo>
                    <a:pt x="423" y="11"/>
                  </a:lnTo>
                  <a:lnTo>
                    <a:pt x="437" y="15"/>
                  </a:lnTo>
                  <a:lnTo>
                    <a:pt x="451" y="19"/>
                  </a:lnTo>
                  <a:lnTo>
                    <a:pt x="464" y="24"/>
                  </a:lnTo>
                  <a:lnTo>
                    <a:pt x="476" y="30"/>
                  </a:lnTo>
                  <a:lnTo>
                    <a:pt x="489" y="36"/>
                  </a:lnTo>
                  <a:lnTo>
                    <a:pt x="501" y="43"/>
                  </a:lnTo>
                  <a:lnTo>
                    <a:pt x="512" y="50"/>
                  </a:lnTo>
                  <a:lnTo>
                    <a:pt x="523" y="58"/>
                  </a:lnTo>
                  <a:lnTo>
                    <a:pt x="534" y="66"/>
                  </a:lnTo>
                  <a:lnTo>
                    <a:pt x="544" y="76"/>
                  </a:lnTo>
                  <a:lnTo>
                    <a:pt x="554" y="86"/>
                  </a:lnTo>
                  <a:lnTo>
                    <a:pt x="563" y="95"/>
                  </a:lnTo>
                  <a:lnTo>
                    <a:pt x="571" y="106"/>
                  </a:lnTo>
                  <a:lnTo>
                    <a:pt x="578" y="116"/>
                  </a:lnTo>
                  <a:lnTo>
                    <a:pt x="585" y="127"/>
                  </a:lnTo>
                  <a:lnTo>
                    <a:pt x="592" y="137"/>
                  </a:lnTo>
                  <a:lnTo>
                    <a:pt x="598" y="149"/>
                  </a:lnTo>
                  <a:lnTo>
                    <a:pt x="603" y="160"/>
                  </a:lnTo>
                  <a:lnTo>
                    <a:pt x="608" y="172"/>
                  </a:lnTo>
                  <a:lnTo>
                    <a:pt x="612" y="185"/>
                  </a:lnTo>
                  <a:lnTo>
                    <a:pt x="615" y="197"/>
                  </a:lnTo>
                  <a:lnTo>
                    <a:pt x="618" y="210"/>
                  </a:lnTo>
                  <a:lnTo>
                    <a:pt x="620" y="223"/>
                  </a:lnTo>
                  <a:lnTo>
                    <a:pt x="621" y="235"/>
                  </a:lnTo>
                  <a:lnTo>
                    <a:pt x="622" y="249"/>
                  </a:lnTo>
                  <a:lnTo>
                    <a:pt x="623" y="263"/>
                  </a:lnTo>
                  <a:lnTo>
                    <a:pt x="622" y="278"/>
                  </a:lnTo>
                  <a:lnTo>
                    <a:pt x="621" y="291"/>
                  </a:lnTo>
                  <a:lnTo>
                    <a:pt x="619" y="305"/>
                  </a:lnTo>
                  <a:lnTo>
                    <a:pt x="617" y="319"/>
                  </a:lnTo>
                  <a:lnTo>
                    <a:pt x="614" y="333"/>
                  </a:lnTo>
                  <a:lnTo>
                    <a:pt x="610" y="347"/>
                  </a:lnTo>
                  <a:lnTo>
                    <a:pt x="605" y="361"/>
                  </a:lnTo>
                  <a:lnTo>
                    <a:pt x="600" y="374"/>
                  </a:lnTo>
                  <a:lnTo>
                    <a:pt x="594" y="388"/>
                  </a:lnTo>
                  <a:lnTo>
                    <a:pt x="586" y="402"/>
                  </a:lnTo>
                  <a:lnTo>
                    <a:pt x="578" y="417"/>
                  </a:lnTo>
                  <a:lnTo>
                    <a:pt x="569" y="431"/>
                  </a:lnTo>
                  <a:lnTo>
                    <a:pt x="559" y="446"/>
                  </a:lnTo>
                  <a:lnTo>
                    <a:pt x="547" y="460"/>
                  </a:lnTo>
                  <a:lnTo>
                    <a:pt x="536" y="474"/>
                  </a:lnTo>
                  <a:lnTo>
                    <a:pt x="523" y="490"/>
                  </a:lnTo>
                  <a:lnTo>
                    <a:pt x="508" y="506"/>
                  </a:lnTo>
                  <a:lnTo>
                    <a:pt x="492" y="523"/>
                  </a:lnTo>
                  <a:lnTo>
                    <a:pt x="472" y="541"/>
                  </a:lnTo>
                  <a:lnTo>
                    <a:pt x="452" y="562"/>
                  </a:lnTo>
                  <a:lnTo>
                    <a:pt x="428" y="584"/>
                  </a:lnTo>
                  <a:lnTo>
                    <a:pt x="402" y="606"/>
                  </a:lnTo>
                  <a:lnTo>
                    <a:pt x="375" y="631"/>
                  </a:lnTo>
                  <a:lnTo>
                    <a:pt x="345" y="657"/>
                  </a:lnTo>
                  <a:lnTo>
                    <a:pt x="297" y="697"/>
                  </a:lnTo>
                  <a:lnTo>
                    <a:pt x="258" y="730"/>
                  </a:lnTo>
                  <a:lnTo>
                    <a:pt x="230" y="756"/>
                  </a:lnTo>
                  <a:lnTo>
                    <a:pt x="210" y="775"/>
                  </a:lnTo>
                  <a:lnTo>
                    <a:pt x="197" y="791"/>
                  </a:lnTo>
                  <a:lnTo>
                    <a:pt x="183" y="806"/>
                  </a:lnTo>
                  <a:lnTo>
                    <a:pt x="172" y="823"/>
                  </a:lnTo>
                  <a:lnTo>
                    <a:pt x="162" y="838"/>
                  </a:lnTo>
                  <a:lnTo>
                    <a:pt x="624" y="838"/>
                  </a:lnTo>
                  <a:close/>
                </a:path>
              </a:pathLst>
            </a:custGeom>
            <a:solidFill>
              <a:srgbClr val="1F1A17"/>
            </a:solidFill>
            <a:ln w="9525">
              <a:noFill/>
              <a:round/>
              <a:headEnd/>
              <a:tailEnd/>
            </a:ln>
          </p:spPr>
          <p:txBody>
            <a:bodyPr/>
            <a:lstStyle/>
            <a:p>
              <a:endParaRPr lang="en-US"/>
            </a:p>
          </p:txBody>
        </p:sp>
        <p:sp>
          <p:nvSpPr>
            <p:cNvPr id="61909" name="Freeform 190"/>
            <p:cNvSpPr>
              <a:spLocks/>
            </p:cNvSpPr>
            <p:nvPr/>
          </p:nvSpPr>
          <p:spPr bwMode="auto">
            <a:xfrm>
              <a:off x="4108" y="1068"/>
              <a:ext cx="62" cy="96"/>
            </a:xfrm>
            <a:custGeom>
              <a:avLst/>
              <a:gdLst>
                <a:gd name="T0" fmla="*/ 0 w 618"/>
                <a:gd name="T1" fmla="*/ 1 h 966"/>
                <a:gd name="T2" fmla="*/ 0 w 618"/>
                <a:gd name="T3" fmla="*/ 1 h 966"/>
                <a:gd name="T4" fmla="*/ 0 w 618"/>
                <a:gd name="T5" fmla="*/ 1 h 966"/>
                <a:gd name="T6" fmla="*/ 0 w 618"/>
                <a:gd name="T7" fmla="*/ 1 h 966"/>
                <a:gd name="T8" fmla="*/ 0 w 618"/>
                <a:gd name="T9" fmla="*/ 1 h 966"/>
                <a:gd name="T10" fmla="*/ 1 w 618"/>
                <a:gd name="T11" fmla="*/ 1 h 966"/>
                <a:gd name="T12" fmla="*/ 1 w 618"/>
                <a:gd name="T13" fmla="*/ 1 h 966"/>
                <a:gd name="T14" fmla="*/ 1 w 618"/>
                <a:gd name="T15" fmla="*/ 1 h 966"/>
                <a:gd name="T16" fmla="*/ 0 w 618"/>
                <a:gd name="T17" fmla="*/ 0 h 966"/>
                <a:gd name="T18" fmla="*/ 0 w 618"/>
                <a:gd name="T19" fmla="*/ 0 h 966"/>
                <a:gd name="T20" fmla="*/ 0 w 618"/>
                <a:gd name="T21" fmla="*/ 0 h 966"/>
                <a:gd name="T22" fmla="*/ 0 w 618"/>
                <a:gd name="T23" fmla="*/ 0 h 966"/>
                <a:gd name="T24" fmla="*/ 0 w 618"/>
                <a:gd name="T25" fmla="*/ 0 h 966"/>
                <a:gd name="T26" fmla="*/ 0 w 618"/>
                <a:gd name="T27" fmla="*/ 0 h 966"/>
                <a:gd name="T28" fmla="*/ 1 w 618"/>
                <a:gd name="T29" fmla="*/ 0 h 966"/>
                <a:gd name="T30" fmla="*/ 1 w 618"/>
                <a:gd name="T31" fmla="*/ 0 h 966"/>
                <a:gd name="T32" fmla="*/ 0 w 618"/>
                <a:gd name="T33" fmla="*/ 0 h 966"/>
                <a:gd name="T34" fmla="*/ 0 w 618"/>
                <a:gd name="T35" fmla="*/ 0 h 966"/>
                <a:gd name="T36" fmla="*/ 0 w 618"/>
                <a:gd name="T37" fmla="*/ 0 h 966"/>
                <a:gd name="T38" fmla="*/ 0 w 618"/>
                <a:gd name="T39" fmla="*/ 0 h 966"/>
                <a:gd name="T40" fmla="*/ 0 w 618"/>
                <a:gd name="T41" fmla="*/ 0 h 966"/>
                <a:gd name="T42" fmla="*/ 0 w 618"/>
                <a:gd name="T43" fmla="*/ 0 h 966"/>
                <a:gd name="T44" fmla="*/ 0 w 618"/>
                <a:gd name="T45" fmla="*/ 0 h 966"/>
                <a:gd name="T46" fmla="*/ 0 w 618"/>
                <a:gd name="T47" fmla="*/ 0 h 966"/>
                <a:gd name="T48" fmla="*/ 0 w 618"/>
                <a:gd name="T49" fmla="*/ 0 h 966"/>
                <a:gd name="T50" fmla="*/ 0 w 618"/>
                <a:gd name="T51" fmla="*/ 0 h 966"/>
                <a:gd name="T52" fmla="*/ 0 w 618"/>
                <a:gd name="T53" fmla="*/ 0 h 966"/>
                <a:gd name="T54" fmla="*/ 0 w 618"/>
                <a:gd name="T55" fmla="*/ 0 h 966"/>
                <a:gd name="T56" fmla="*/ 0 w 618"/>
                <a:gd name="T57" fmla="*/ 0 h 966"/>
                <a:gd name="T58" fmla="*/ 0 w 618"/>
                <a:gd name="T59" fmla="*/ 0 h 966"/>
                <a:gd name="T60" fmla="*/ 1 w 618"/>
                <a:gd name="T61" fmla="*/ 0 h 966"/>
                <a:gd name="T62" fmla="*/ 1 w 618"/>
                <a:gd name="T63" fmla="*/ 0 h 966"/>
                <a:gd name="T64" fmla="*/ 1 w 618"/>
                <a:gd name="T65" fmla="*/ 0 h 966"/>
                <a:gd name="T66" fmla="*/ 1 w 618"/>
                <a:gd name="T67" fmla="*/ 0 h 966"/>
                <a:gd name="T68" fmla="*/ 1 w 618"/>
                <a:gd name="T69" fmla="*/ 0 h 966"/>
                <a:gd name="T70" fmla="*/ 1 w 618"/>
                <a:gd name="T71" fmla="*/ 0 h 966"/>
                <a:gd name="T72" fmla="*/ 1 w 618"/>
                <a:gd name="T73" fmla="*/ 0 h 966"/>
                <a:gd name="T74" fmla="*/ 1 w 618"/>
                <a:gd name="T75" fmla="*/ 0 h 966"/>
                <a:gd name="T76" fmla="*/ 1 w 618"/>
                <a:gd name="T77" fmla="*/ 1 h 966"/>
                <a:gd name="T78" fmla="*/ 1 w 618"/>
                <a:gd name="T79" fmla="*/ 1 h 966"/>
                <a:gd name="T80" fmla="*/ 1 w 618"/>
                <a:gd name="T81" fmla="*/ 1 h 966"/>
                <a:gd name="T82" fmla="*/ 1 w 618"/>
                <a:gd name="T83" fmla="*/ 1 h 966"/>
                <a:gd name="T84" fmla="*/ 1 w 618"/>
                <a:gd name="T85" fmla="*/ 1 h 966"/>
                <a:gd name="T86" fmla="*/ 1 w 618"/>
                <a:gd name="T87" fmla="*/ 1 h 966"/>
                <a:gd name="T88" fmla="*/ 0 w 618"/>
                <a:gd name="T89" fmla="*/ 1 h 966"/>
                <a:gd name="T90" fmla="*/ 0 w 618"/>
                <a:gd name="T91" fmla="*/ 1 h 966"/>
                <a:gd name="T92" fmla="*/ 0 w 618"/>
                <a:gd name="T93" fmla="*/ 1 h 966"/>
                <a:gd name="T94" fmla="*/ 0 w 618"/>
                <a:gd name="T95" fmla="*/ 1 h 966"/>
                <a:gd name="T96" fmla="*/ 0 w 618"/>
                <a:gd name="T97" fmla="*/ 1 h 966"/>
                <a:gd name="T98" fmla="*/ 0 w 618"/>
                <a:gd name="T99" fmla="*/ 1 h 966"/>
                <a:gd name="T100" fmla="*/ 0 w 618"/>
                <a:gd name="T101" fmla="*/ 1 h 966"/>
                <a:gd name="T102" fmla="*/ 0 w 618"/>
                <a:gd name="T103" fmla="*/ 1 h 9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18"/>
                <a:gd name="T157" fmla="*/ 0 h 966"/>
                <a:gd name="T158" fmla="*/ 618 w 618"/>
                <a:gd name="T159" fmla="*/ 966 h 9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18" h="966">
                  <a:moveTo>
                    <a:pt x="0" y="700"/>
                  </a:moveTo>
                  <a:lnTo>
                    <a:pt x="116" y="685"/>
                  </a:lnTo>
                  <a:lnTo>
                    <a:pt x="121" y="708"/>
                  </a:lnTo>
                  <a:lnTo>
                    <a:pt x="127" y="730"/>
                  </a:lnTo>
                  <a:lnTo>
                    <a:pt x="134" y="751"/>
                  </a:lnTo>
                  <a:lnTo>
                    <a:pt x="143" y="769"/>
                  </a:lnTo>
                  <a:lnTo>
                    <a:pt x="151" y="786"/>
                  </a:lnTo>
                  <a:lnTo>
                    <a:pt x="161" y="801"/>
                  </a:lnTo>
                  <a:lnTo>
                    <a:pt x="171" y="814"/>
                  </a:lnTo>
                  <a:lnTo>
                    <a:pt x="184" y="827"/>
                  </a:lnTo>
                  <a:lnTo>
                    <a:pt x="196" y="837"/>
                  </a:lnTo>
                  <a:lnTo>
                    <a:pt x="208" y="845"/>
                  </a:lnTo>
                  <a:lnTo>
                    <a:pt x="222" y="853"/>
                  </a:lnTo>
                  <a:lnTo>
                    <a:pt x="236" y="859"/>
                  </a:lnTo>
                  <a:lnTo>
                    <a:pt x="252" y="864"/>
                  </a:lnTo>
                  <a:lnTo>
                    <a:pt x="267" y="867"/>
                  </a:lnTo>
                  <a:lnTo>
                    <a:pt x="284" y="869"/>
                  </a:lnTo>
                  <a:lnTo>
                    <a:pt x="300" y="870"/>
                  </a:lnTo>
                  <a:lnTo>
                    <a:pt x="321" y="869"/>
                  </a:lnTo>
                  <a:lnTo>
                    <a:pt x="339" y="867"/>
                  </a:lnTo>
                  <a:lnTo>
                    <a:pt x="358" y="862"/>
                  </a:lnTo>
                  <a:lnTo>
                    <a:pt x="376" y="856"/>
                  </a:lnTo>
                  <a:lnTo>
                    <a:pt x="393" y="847"/>
                  </a:lnTo>
                  <a:lnTo>
                    <a:pt x="409" y="838"/>
                  </a:lnTo>
                  <a:lnTo>
                    <a:pt x="423" y="827"/>
                  </a:lnTo>
                  <a:lnTo>
                    <a:pt x="439" y="813"/>
                  </a:lnTo>
                  <a:lnTo>
                    <a:pt x="451" y="799"/>
                  </a:lnTo>
                  <a:lnTo>
                    <a:pt x="462" y="783"/>
                  </a:lnTo>
                  <a:lnTo>
                    <a:pt x="473" y="767"/>
                  </a:lnTo>
                  <a:lnTo>
                    <a:pt x="481" y="749"/>
                  </a:lnTo>
                  <a:lnTo>
                    <a:pt x="487" y="732"/>
                  </a:lnTo>
                  <a:lnTo>
                    <a:pt x="491" y="712"/>
                  </a:lnTo>
                  <a:lnTo>
                    <a:pt x="493" y="693"/>
                  </a:lnTo>
                  <a:lnTo>
                    <a:pt x="494" y="672"/>
                  </a:lnTo>
                  <a:lnTo>
                    <a:pt x="494" y="653"/>
                  </a:lnTo>
                  <a:lnTo>
                    <a:pt x="491" y="634"/>
                  </a:lnTo>
                  <a:lnTo>
                    <a:pt x="487" y="617"/>
                  </a:lnTo>
                  <a:lnTo>
                    <a:pt x="482" y="600"/>
                  </a:lnTo>
                  <a:lnTo>
                    <a:pt x="474" y="584"/>
                  </a:lnTo>
                  <a:lnTo>
                    <a:pt x="466" y="568"/>
                  </a:lnTo>
                  <a:lnTo>
                    <a:pt x="454" y="554"/>
                  </a:lnTo>
                  <a:lnTo>
                    <a:pt x="443" y="540"/>
                  </a:lnTo>
                  <a:lnTo>
                    <a:pt x="430" y="529"/>
                  </a:lnTo>
                  <a:lnTo>
                    <a:pt x="414" y="518"/>
                  </a:lnTo>
                  <a:lnTo>
                    <a:pt x="400" y="509"/>
                  </a:lnTo>
                  <a:lnTo>
                    <a:pt x="383" y="502"/>
                  </a:lnTo>
                  <a:lnTo>
                    <a:pt x="366" y="496"/>
                  </a:lnTo>
                  <a:lnTo>
                    <a:pt x="348" y="492"/>
                  </a:lnTo>
                  <a:lnTo>
                    <a:pt x="330" y="490"/>
                  </a:lnTo>
                  <a:lnTo>
                    <a:pt x="310" y="489"/>
                  </a:lnTo>
                  <a:lnTo>
                    <a:pt x="293" y="490"/>
                  </a:lnTo>
                  <a:lnTo>
                    <a:pt x="273" y="492"/>
                  </a:lnTo>
                  <a:lnTo>
                    <a:pt x="252" y="496"/>
                  </a:lnTo>
                  <a:lnTo>
                    <a:pt x="228" y="502"/>
                  </a:lnTo>
                  <a:lnTo>
                    <a:pt x="241" y="400"/>
                  </a:lnTo>
                  <a:lnTo>
                    <a:pt x="252" y="401"/>
                  </a:lnTo>
                  <a:lnTo>
                    <a:pt x="260" y="401"/>
                  </a:lnTo>
                  <a:lnTo>
                    <a:pt x="278" y="400"/>
                  </a:lnTo>
                  <a:lnTo>
                    <a:pt x="296" y="399"/>
                  </a:lnTo>
                  <a:lnTo>
                    <a:pt x="313" y="396"/>
                  </a:lnTo>
                  <a:lnTo>
                    <a:pt x="330" y="392"/>
                  </a:lnTo>
                  <a:lnTo>
                    <a:pt x="346" y="386"/>
                  </a:lnTo>
                  <a:lnTo>
                    <a:pt x="363" y="380"/>
                  </a:lnTo>
                  <a:lnTo>
                    <a:pt x="378" y="371"/>
                  </a:lnTo>
                  <a:lnTo>
                    <a:pt x="393" y="362"/>
                  </a:lnTo>
                  <a:lnTo>
                    <a:pt x="400" y="358"/>
                  </a:lnTo>
                  <a:lnTo>
                    <a:pt x="407" y="352"/>
                  </a:lnTo>
                  <a:lnTo>
                    <a:pt x="413" y="347"/>
                  </a:lnTo>
                  <a:lnTo>
                    <a:pt x="419" y="340"/>
                  </a:lnTo>
                  <a:lnTo>
                    <a:pt x="424" y="334"/>
                  </a:lnTo>
                  <a:lnTo>
                    <a:pt x="430" y="328"/>
                  </a:lnTo>
                  <a:lnTo>
                    <a:pt x="434" y="321"/>
                  </a:lnTo>
                  <a:lnTo>
                    <a:pt x="438" y="314"/>
                  </a:lnTo>
                  <a:lnTo>
                    <a:pt x="441" y="305"/>
                  </a:lnTo>
                  <a:lnTo>
                    <a:pt x="444" y="298"/>
                  </a:lnTo>
                  <a:lnTo>
                    <a:pt x="446" y="290"/>
                  </a:lnTo>
                  <a:lnTo>
                    <a:pt x="448" y="281"/>
                  </a:lnTo>
                  <a:lnTo>
                    <a:pt x="451" y="263"/>
                  </a:lnTo>
                  <a:lnTo>
                    <a:pt x="452" y="244"/>
                  </a:lnTo>
                  <a:lnTo>
                    <a:pt x="451" y="227"/>
                  </a:lnTo>
                  <a:lnTo>
                    <a:pt x="449" y="213"/>
                  </a:lnTo>
                  <a:lnTo>
                    <a:pt x="446" y="198"/>
                  </a:lnTo>
                  <a:lnTo>
                    <a:pt x="442" y="185"/>
                  </a:lnTo>
                  <a:lnTo>
                    <a:pt x="436" y="173"/>
                  </a:lnTo>
                  <a:lnTo>
                    <a:pt x="427" y="160"/>
                  </a:lnTo>
                  <a:lnTo>
                    <a:pt x="419" y="149"/>
                  </a:lnTo>
                  <a:lnTo>
                    <a:pt x="409" y="138"/>
                  </a:lnTo>
                  <a:lnTo>
                    <a:pt x="398" y="128"/>
                  </a:lnTo>
                  <a:lnTo>
                    <a:pt x="385" y="119"/>
                  </a:lnTo>
                  <a:lnTo>
                    <a:pt x="373" y="112"/>
                  </a:lnTo>
                  <a:lnTo>
                    <a:pt x="360" y="106"/>
                  </a:lnTo>
                  <a:lnTo>
                    <a:pt x="345" y="101"/>
                  </a:lnTo>
                  <a:lnTo>
                    <a:pt x="330" y="98"/>
                  </a:lnTo>
                  <a:lnTo>
                    <a:pt x="314" y="96"/>
                  </a:lnTo>
                  <a:lnTo>
                    <a:pt x="298" y="95"/>
                  </a:lnTo>
                  <a:lnTo>
                    <a:pt x="281" y="96"/>
                  </a:lnTo>
                  <a:lnTo>
                    <a:pt x="265" y="98"/>
                  </a:lnTo>
                  <a:lnTo>
                    <a:pt x="250" y="101"/>
                  </a:lnTo>
                  <a:lnTo>
                    <a:pt x="235" y="107"/>
                  </a:lnTo>
                  <a:lnTo>
                    <a:pt x="222" y="112"/>
                  </a:lnTo>
                  <a:lnTo>
                    <a:pt x="208" y="120"/>
                  </a:lnTo>
                  <a:lnTo>
                    <a:pt x="197" y="128"/>
                  </a:lnTo>
                  <a:lnTo>
                    <a:pt x="185" y="138"/>
                  </a:lnTo>
                  <a:lnTo>
                    <a:pt x="175" y="149"/>
                  </a:lnTo>
                  <a:lnTo>
                    <a:pt x="164" y="162"/>
                  </a:lnTo>
                  <a:lnTo>
                    <a:pt x="156" y="176"/>
                  </a:lnTo>
                  <a:lnTo>
                    <a:pt x="148" y="191"/>
                  </a:lnTo>
                  <a:lnTo>
                    <a:pt x="142" y="208"/>
                  </a:lnTo>
                  <a:lnTo>
                    <a:pt x="135" y="226"/>
                  </a:lnTo>
                  <a:lnTo>
                    <a:pt x="131" y="246"/>
                  </a:lnTo>
                  <a:lnTo>
                    <a:pt x="127" y="266"/>
                  </a:lnTo>
                  <a:lnTo>
                    <a:pt x="11" y="245"/>
                  </a:lnTo>
                  <a:lnTo>
                    <a:pt x="14" y="231"/>
                  </a:lnTo>
                  <a:lnTo>
                    <a:pt x="17" y="217"/>
                  </a:lnTo>
                  <a:lnTo>
                    <a:pt x="21" y="203"/>
                  </a:lnTo>
                  <a:lnTo>
                    <a:pt x="25" y="190"/>
                  </a:lnTo>
                  <a:lnTo>
                    <a:pt x="30" y="178"/>
                  </a:lnTo>
                  <a:lnTo>
                    <a:pt x="35" y="165"/>
                  </a:lnTo>
                  <a:lnTo>
                    <a:pt x="40" y="153"/>
                  </a:lnTo>
                  <a:lnTo>
                    <a:pt x="46" y="142"/>
                  </a:lnTo>
                  <a:lnTo>
                    <a:pt x="52" y="130"/>
                  </a:lnTo>
                  <a:lnTo>
                    <a:pt x="59" y="120"/>
                  </a:lnTo>
                  <a:lnTo>
                    <a:pt x="66" y="110"/>
                  </a:lnTo>
                  <a:lnTo>
                    <a:pt x="74" y="99"/>
                  </a:lnTo>
                  <a:lnTo>
                    <a:pt x="81" y="90"/>
                  </a:lnTo>
                  <a:lnTo>
                    <a:pt x="90" y="81"/>
                  </a:lnTo>
                  <a:lnTo>
                    <a:pt x="98" y="73"/>
                  </a:lnTo>
                  <a:lnTo>
                    <a:pt x="108" y="64"/>
                  </a:lnTo>
                  <a:lnTo>
                    <a:pt x="117" y="56"/>
                  </a:lnTo>
                  <a:lnTo>
                    <a:pt x="127" y="49"/>
                  </a:lnTo>
                  <a:lnTo>
                    <a:pt x="138" y="43"/>
                  </a:lnTo>
                  <a:lnTo>
                    <a:pt x="148" y="37"/>
                  </a:lnTo>
                  <a:lnTo>
                    <a:pt x="158" y="30"/>
                  </a:lnTo>
                  <a:lnTo>
                    <a:pt x="169" y="25"/>
                  </a:lnTo>
                  <a:lnTo>
                    <a:pt x="181" y="20"/>
                  </a:lnTo>
                  <a:lnTo>
                    <a:pt x="192" y="16"/>
                  </a:lnTo>
                  <a:lnTo>
                    <a:pt x="204" y="13"/>
                  </a:lnTo>
                  <a:lnTo>
                    <a:pt x="217" y="9"/>
                  </a:lnTo>
                  <a:lnTo>
                    <a:pt x="229" y="7"/>
                  </a:lnTo>
                  <a:lnTo>
                    <a:pt x="241" y="4"/>
                  </a:lnTo>
                  <a:lnTo>
                    <a:pt x="255" y="3"/>
                  </a:lnTo>
                  <a:lnTo>
                    <a:pt x="268" y="0"/>
                  </a:lnTo>
                  <a:lnTo>
                    <a:pt x="281" y="0"/>
                  </a:lnTo>
                  <a:lnTo>
                    <a:pt x="295" y="0"/>
                  </a:lnTo>
                  <a:lnTo>
                    <a:pt x="314" y="0"/>
                  </a:lnTo>
                  <a:lnTo>
                    <a:pt x="333" y="3"/>
                  </a:lnTo>
                  <a:lnTo>
                    <a:pt x="351" y="5"/>
                  </a:lnTo>
                  <a:lnTo>
                    <a:pt x="369" y="9"/>
                  </a:lnTo>
                  <a:lnTo>
                    <a:pt x="386" y="13"/>
                  </a:lnTo>
                  <a:lnTo>
                    <a:pt x="404" y="19"/>
                  </a:lnTo>
                  <a:lnTo>
                    <a:pt x="421" y="25"/>
                  </a:lnTo>
                  <a:lnTo>
                    <a:pt x="438" y="33"/>
                  </a:lnTo>
                  <a:lnTo>
                    <a:pt x="453" y="42"/>
                  </a:lnTo>
                  <a:lnTo>
                    <a:pt x="468" y="51"/>
                  </a:lnTo>
                  <a:lnTo>
                    <a:pt x="482" y="61"/>
                  </a:lnTo>
                  <a:lnTo>
                    <a:pt x="494" y="73"/>
                  </a:lnTo>
                  <a:lnTo>
                    <a:pt x="507" y="84"/>
                  </a:lnTo>
                  <a:lnTo>
                    <a:pt x="518" y="96"/>
                  </a:lnTo>
                  <a:lnTo>
                    <a:pt x="527" y="110"/>
                  </a:lnTo>
                  <a:lnTo>
                    <a:pt x="536" y="124"/>
                  </a:lnTo>
                  <a:lnTo>
                    <a:pt x="545" y="139"/>
                  </a:lnTo>
                  <a:lnTo>
                    <a:pt x="552" y="153"/>
                  </a:lnTo>
                  <a:lnTo>
                    <a:pt x="558" y="168"/>
                  </a:lnTo>
                  <a:lnTo>
                    <a:pt x="562" y="183"/>
                  </a:lnTo>
                  <a:lnTo>
                    <a:pt x="566" y="198"/>
                  </a:lnTo>
                  <a:lnTo>
                    <a:pt x="569" y="214"/>
                  </a:lnTo>
                  <a:lnTo>
                    <a:pt x="570" y="230"/>
                  </a:lnTo>
                  <a:lnTo>
                    <a:pt x="571" y="246"/>
                  </a:lnTo>
                  <a:lnTo>
                    <a:pt x="570" y="261"/>
                  </a:lnTo>
                  <a:lnTo>
                    <a:pt x="569" y="276"/>
                  </a:lnTo>
                  <a:lnTo>
                    <a:pt x="566" y="290"/>
                  </a:lnTo>
                  <a:lnTo>
                    <a:pt x="563" y="304"/>
                  </a:lnTo>
                  <a:lnTo>
                    <a:pt x="558" y="318"/>
                  </a:lnTo>
                  <a:lnTo>
                    <a:pt x="553" y="331"/>
                  </a:lnTo>
                  <a:lnTo>
                    <a:pt x="546" y="345"/>
                  </a:lnTo>
                  <a:lnTo>
                    <a:pt x="539" y="357"/>
                  </a:lnTo>
                  <a:lnTo>
                    <a:pt x="529" y="369"/>
                  </a:lnTo>
                  <a:lnTo>
                    <a:pt x="520" y="382"/>
                  </a:lnTo>
                  <a:lnTo>
                    <a:pt x="509" y="392"/>
                  </a:lnTo>
                  <a:lnTo>
                    <a:pt x="497" y="402"/>
                  </a:lnTo>
                  <a:lnTo>
                    <a:pt x="485" y="413"/>
                  </a:lnTo>
                  <a:lnTo>
                    <a:pt x="472" y="421"/>
                  </a:lnTo>
                  <a:lnTo>
                    <a:pt x="456" y="430"/>
                  </a:lnTo>
                  <a:lnTo>
                    <a:pt x="441" y="437"/>
                  </a:lnTo>
                  <a:lnTo>
                    <a:pt x="461" y="442"/>
                  </a:lnTo>
                  <a:lnTo>
                    <a:pt x="481" y="450"/>
                  </a:lnTo>
                  <a:lnTo>
                    <a:pt x="498" y="458"/>
                  </a:lnTo>
                  <a:lnTo>
                    <a:pt x="516" y="467"/>
                  </a:lnTo>
                  <a:lnTo>
                    <a:pt x="531" y="477"/>
                  </a:lnTo>
                  <a:lnTo>
                    <a:pt x="546" y="490"/>
                  </a:lnTo>
                  <a:lnTo>
                    <a:pt x="559" y="503"/>
                  </a:lnTo>
                  <a:lnTo>
                    <a:pt x="571" y="518"/>
                  </a:lnTo>
                  <a:lnTo>
                    <a:pt x="582" y="533"/>
                  </a:lnTo>
                  <a:lnTo>
                    <a:pt x="591" y="550"/>
                  </a:lnTo>
                  <a:lnTo>
                    <a:pt x="599" y="567"/>
                  </a:lnTo>
                  <a:lnTo>
                    <a:pt x="605" y="586"/>
                  </a:lnTo>
                  <a:lnTo>
                    <a:pt x="610" y="605"/>
                  </a:lnTo>
                  <a:lnTo>
                    <a:pt x="615" y="626"/>
                  </a:lnTo>
                  <a:lnTo>
                    <a:pt x="617" y="647"/>
                  </a:lnTo>
                  <a:lnTo>
                    <a:pt x="618" y="670"/>
                  </a:lnTo>
                  <a:lnTo>
                    <a:pt x="617" y="686"/>
                  </a:lnTo>
                  <a:lnTo>
                    <a:pt x="616" y="700"/>
                  </a:lnTo>
                  <a:lnTo>
                    <a:pt x="615" y="715"/>
                  </a:lnTo>
                  <a:lnTo>
                    <a:pt x="612" y="730"/>
                  </a:lnTo>
                  <a:lnTo>
                    <a:pt x="608" y="743"/>
                  </a:lnTo>
                  <a:lnTo>
                    <a:pt x="604" y="758"/>
                  </a:lnTo>
                  <a:lnTo>
                    <a:pt x="600" y="771"/>
                  </a:lnTo>
                  <a:lnTo>
                    <a:pt x="595" y="785"/>
                  </a:lnTo>
                  <a:lnTo>
                    <a:pt x="589" y="797"/>
                  </a:lnTo>
                  <a:lnTo>
                    <a:pt x="582" y="810"/>
                  </a:lnTo>
                  <a:lnTo>
                    <a:pt x="575" y="823"/>
                  </a:lnTo>
                  <a:lnTo>
                    <a:pt x="566" y="835"/>
                  </a:lnTo>
                  <a:lnTo>
                    <a:pt x="558" y="846"/>
                  </a:lnTo>
                  <a:lnTo>
                    <a:pt x="549" y="858"/>
                  </a:lnTo>
                  <a:lnTo>
                    <a:pt x="539" y="869"/>
                  </a:lnTo>
                  <a:lnTo>
                    <a:pt x="527" y="880"/>
                  </a:lnTo>
                  <a:lnTo>
                    <a:pt x="516" y="891"/>
                  </a:lnTo>
                  <a:lnTo>
                    <a:pt x="505" y="900"/>
                  </a:lnTo>
                  <a:lnTo>
                    <a:pt x="492" y="909"/>
                  </a:lnTo>
                  <a:lnTo>
                    <a:pt x="479" y="917"/>
                  </a:lnTo>
                  <a:lnTo>
                    <a:pt x="467" y="926"/>
                  </a:lnTo>
                  <a:lnTo>
                    <a:pt x="453" y="933"/>
                  </a:lnTo>
                  <a:lnTo>
                    <a:pt x="440" y="939"/>
                  </a:lnTo>
                  <a:lnTo>
                    <a:pt x="425" y="944"/>
                  </a:lnTo>
                  <a:lnTo>
                    <a:pt x="411" y="949"/>
                  </a:lnTo>
                  <a:lnTo>
                    <a:pt x="397" y="953"/>
                  </a:lnTo>
                  <a:lnTo>
                    <a:pt x="381" y="958"/>
                  </a:lnTo>
                  <a:lnTo>
                    <a:pt x="366" y="961"/>
                  </a:lnTo>
                  <a:lnTo>
                    <a:pt x="349" y="963"/>
                  </a:lnTo>
                  <a:lnTo>
                    <a:pt x="333" y="965"/>
                  </a:lnTo>
                  <a:lnTo>
                    <a:pt x="316" y="966"/>
                  </a:lnTo>
                  <a:lnTo>
                    <a:pt x="300" y="966"/>
                  </a:lnTo>
                  <a:lnTo>
                    <a:pt x="285" y="966"/>
                  </a:lnTo>
                  <a:lnTo>
                    <a:pt x="269" y="965"/>
                  </a:lnTo>
                  <a:lnTo>
                    <a:pt x="255" y="964"/>
                  </a:lnTo>
                  <a:lnTo>
                    <a:pt x="240" y="962"/>
                  </a:lnTo>
                  <a:lnTo>
                    <a:pt x="226" y="959"/>
                  </a:lnTo>
                  <a:lnTo>
                    <a:pt x="213" y="956"/>
                  </a:lnTo>
                  <a:lnTo>
                    <a:pt x="199" y="951"/>
                  </a:lnTo>
                  <a:lnTo>
                    <a:pt x="186" y="947"/>
                  </a:lnTo>
                  <a:lnTo>
                    <a:pt x="174" y="942"/>
                  </a:lnTo>
                  <a:lnTo>
                    <a:pt x="161" y="937"/>
                  </a:lnTo>
                  <a:lnTo>
                    <a:pt x="149" y="931"/>
                  </a:lnTo>
                  <a:lnTo>
                    <a:pt x="137" y="925"/>
                  </a:lnTo>
                  <a:lnTo>
                    <a:pt x="125" y="917"/>
                  </a:lnTo>
                  <a:lnTo>
                    <a:pt x="115" y="909"/>
                  </a:lnTo>
                  <a:lnTo>
                    <a:pt x="104" y="901"/>
                  </a:lnTo>
                  <a:lnTo>
                    <a:pt x="93" y="892"/>
                  </a:lnTo>
                  <a:lnTo>
                    <a:pt x="83" y="882"/>
                  </a:lnTo>
                  <a:lnTo>
                    <a:pt x="74" y="873"/>
                  </a:lnTo>
                  <a:lnTo>
                    <a:pt x="65" y="863"/>
                  </a:lnTo>
                  <a:lnTo>
                    <a:pt x="56" y="853"/>
                  </a:lnTo>
                  <a:lnTo>
                    <a:pt x="49" y="841"/>
                  </a:lnTo>
                  <a:lnTo>
                    <a:pt x="42" y="830"/>
                  </a:lnTo>
                  <a:lnTo>
                    <a:pt x="35" y="819"/>
                  </a:lnTo>
                  <a:lnTo>
                    <a:pt x="29" y="807"/>
                  </a:lnTo>
                  <a:lnTo>
                    <a:pt x="23" y="795"/>
                  </a:lnTo>
                  <a:lnTo>
                    <a:pt x="18" y="782"/>
                  </a:lnTo>
                  <a:lnTo>
                    <a:pt x="14" y="769"/>
                  </a:lnTo>
                  <a:lnTo>
                    <a:pt x="10" y="756"/>
                  </a:lnTo>
                  <a:lnTo>
                    <a:pt x="7" y="742"/>
                  </a:lnTo>
                  <a:lnTo>
                    <a:pt x="4" y="729"/>
                  </a:lnTo>
                  <a:lnTo>
                    <a:pt x="2" y="714"/>
                  </a:lnTo>
                  <a:lnTo>
                    <a:pt x="0" y="700"/>
                  </a:lnTo>
                  <a:close/>
                </a:path>
              </a:pathLst>
            </a:custGeom>
            <a:solidFill>
              <a:srgbClr val="1F1A17"/>
            </a:solidFill>
            <a:ln w="9525">
              <a:noFill/>
              <a:round/>
              <a:headEnd/>
              <a:tailEnd/>
            </a:ln>
          </p:spPr>
          <p:txBody>
            <a:bodyPr/>
            <a:lstStyle/>
            <a:p>
              <a:endParaRPr lang="en-US"/>
            </a:p>
          </p:txBody>
        </p:sp>
        <p:sp>
          <p:nvSpPr>
            <p:cNvPr id="61910" name="Freeform 191"/>
            <p:cNvSpPr>
              <a:spLocks noEditPoints="1"/>
            </p:cNvSpPr>
            <p:nvPr/>
          </p:nvSpPr>
          <p:spPr bwMode="auto">
            <a:xfrm>
              <a:off x="3950" y="1244"/>
              <a:ext cx="65" cy="95"/>
            </a:xfrm>
            <a:custGeom>
              <a:avLst/>
              <a:gdLst>
                <a:gd name="T0" fmla="*/ 0 w 653"/>
                <a:gd name="T1" fmla="*/ 1 h 946"/>
                <a:gd name="T2" fmla="*/ 0 w 653"/>
                <a:gd name="T3" fmla="*/ 1 h 946"/>
                <a:gd name="T4" fmla="*/ 0 w 653"/>
                <a:gd name="T5" fmla="*/ 1 h 946"/>
                <a:gd name="T6" fmla="*/ 0 w 653"/>
                <a:gd name="T7" fmla="*/ 1 h 946"/>
                <a:gd name="T8" fmla="*/ 0 w 653"/>
                <a:gd name="T9" fmla="*/ 0 h 946"/>
                <a:gd name="T10" fmla="*/ 0 w 653"/>
                <a:gd name="T11" fmla="*/ 0 h 946"/>
                <a:gd name="T12" fmla="*/ 0 w 653"/>
                <a:gd name="T13" fmla="*/ 1 h 946"/>
                <a:gd name="T14" fmla="*/ 1 w 653"/>
                <a:gd name="T15" fmla="*/ 1 h 946"/>
                <a:gd name="T16" fmla="*/ 1 w 653"/>
                <a:gd name="T17" fmla="*/ 1 h 946"/>
                <a:gd name="T18" fmla="*/ 0 w 653"/>
                <a:gd name="T19" fmla="*/ 1 h 946"/>
                <a:gd name="T20" fmla="*/ 0 w 653"/>
                <a:gd name="T21" fmla="*/ 1 h 946"/>
                <a:gd name="T22" fmla="*/ 0 w 653"/>
                <a:gd name="T23" fmla="*/ 1 h 946"/>
                <a:gd name="T24" fmla="*/ 0 w 653"/>
                <a:gd name="T25" fmla="*/ 1 h 946"/>
                <a:gd name="T26" fmla="*/ 0 w 653"/>
                <a:gd name="T27" fmla="*/ 0 h 946"/>
                <a:gd name="T28" fmla="*/ 0 w 653"/>
                <a:gd name="T29" fmla="*/ 1 h 946"/>
                <a:gd name="T30" fmla="*/ 0 w 653"/>
                <a:gd name="T31" fmla="*/ 1 h 9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53"/>
                <a:gd name="T49" fmla="*/ 0 h 946"/>
                <a:gd name="T50" fmla="*/ 653 w 653"/>
                <a:gd name="T51" fmla="*/ 946 h 9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53" h="946">
                  <a:moveTo>
                    <a:pt x="410" y="946"/>
                  </a:moveTo>
                  <a:lnTo>
                    <a:pt x="410" y="719"/>
                  </a:lnTo>
                  <a:lnTo>
                    <a:pt x="0" y="719"/>
                  </a:lnTo>
                  <a:lnTo>
                    <a:pt x="0" y="613"/>
                  </a:lnTo>
                  <a:lnTo>
                    <a:pt x="431" y="0"/>
                  </a:lnTo>
                  <a:lnTo>
                    <a:pt x="526" y="0"/>
                  </a:lnTo>
                  <a:lnTo>
                    <a:pt x="526" y="613"/>
                  </a:lnTo>
                  <a:lnTo>
                    <a:pt x="653" y="613"/>
                  </a:lnTo>
                  <a:lnTo>
                    <a:pt x="653" y="719"/>
                  </a:lnTo>
                  <a:lnTo>
                    <a:pt x="526" y="719"/>
                  </a:lnTo>
                  <a:lnTo>
                    <a:pt x="526" y="946"/>
                  </a:lnTo>
                  <a:lnTo>
                    <a:pt x="410" y="946"/>
                  </a:lnTo>
                  <a:close/>
                  <a:moveTo>
                    <a:pt x="410" y="613"/>
                  </a:moveTo>
                  <a:lnTo>
                    <a:pt x="410" y="187"/>
                  </a:lnTo>
                  <a:lnTo>
                    <a:pt x="114" y="613"/>
                  </a:lnTo>
                  <a:lnTo>
                    <a:pt x="410" y="613"/>
                  </a:lnTo>
                  <a:close/>
                </a:path>
              </a:pathLst>
            </a:custGeom>
            <a:solidFill>
              <a:srgbClr val="1F1A17"/>
            </a:solidFill>
            <a:ln w="9525">
              <a:noFill/>
              <a:round/>
              <a:headEnd/>
              <a:tailEnd/>
            </a:ln>
          </p:spPr>
          <p:txBody>
            <a:bodyPr/>
            <a:lstStyle/>
            <a:p>
              <a:endParaRPr lang="en-US"/>
            </a:p>
          </p:txBody>
        </p:sp>
      </p:grpSp>
      <p:grpSp>
        <p:nvGrpSpPr>
          <p:cNvPr id="61446" name="Group 192"/>
          <p:cNvGrpSpPr>
            <a:grpSpLocks noChangeAspect="1"/>
          </p:cNvGrpSpPr>
          <p:nvPr/>
        </p:nvGrpSpPr>
        <p:grpSpPr bwMode="auto">
          <a:xfrm>
            <a:off x="5738813" y="4057650"/>
            <a:ext cx="3297237" cy="1630363"/>
            <a:chOff x="3405" y="2544"/>
            <a:chExt cx="2077" cy="1027"/>
          </a:xfrm>
        </p:grpSpPr>
        <p:sp>
          <p:nvSpPr>
            <p:cNvPr id="61447" name="AutoShape 193"/>
            <p:cNvSpPr>
              <a:spLocks noChangeAspect="1" noChangeArrowheads="1" noTextEdit="1"/>
            </p:cNvSpPr>
            <p:nvPr/>
          </p:nvSpPr>
          <p:spPr bwMode="auto">
            <a:xfrm>
              <a:off x="3405" y="2544"/>
              <a:ext cx="2077" cy="1027"/>
            </a:xfrm>
            <a:prstGeom prst="rect">
              <a:avLst/>
            </a:prstGeom>
            <a:noFill/>
            <a:ln w="9525">
              <a:noFill/>
              <a:miter lim="800000"/>
              <a:headEnd/>
              <a:tailEnd/>
            </a:ln>
          </p:spPr>
          <p:txBody>
            <a:bodyPr/>
            <a:lstStyle/>
            <a:p>
              <a:endParaRPr lang="en-US"/>
            </a:p>
          </p:txBody>
        </p:sp>
        <p:grpSp>
          <p:nvGrpSpPr>
            <p:cNvPr id="61448" name="Group 194"/>
            <p:cNvGrpSpPr>
              <a:grpSpLocks/>
            </p:cNvGrpSpPr>
            <p:nvPr/>
          </p:nvGrpSpPr>
          <p:grpSpPr bwMode="auto">
            <a:xfrm>
              <a:off x="3405" y="2546"/>
              <a:ext cx="2075" cy="1025"/>
              <a:chOff x="3405" y="2546"/>
              <a:chExt cx="2075" cy="1025"/>
            </a:xfrm>
          </p:grpSpPr>
          <p:sp>
            <p:nvSpPr>
              <p:cNvPr id="61525" name="Freeform 195"/>
              <p:cNvSpPr>
                <a:spLocks/>
              </p:cNvSpPr>
              <p:nvPr/>
            </p:nvSpPr>
            <p:spPr bwMode="auto">
              <a:xfrm>
                <a:off x="3640" y="2638"/>
                <a:ext cx="63" cy="154"/>
              </a:xfrm>
              <a:custGeom>
                <a:avLst/>
                <a:gdLst>
                  <a:gd name="T0" fmla="*/ 0 w 497"/>
                  <a:gd name="T1" fmla="*/ 0 h 1232"/>
                  <a:gd name="T2" fmla="*/ 0 w 497"/>
                  <a:gd name="T3" fmla="*/ 0 h 1232"/>
                  <a:gd name="T4" fmla="*/ 0 w 497"/>
                  <a:gd name="T5" fmla="*/ 0 h 1232"/>
                  <a:gd name="T6" fmla="*/ 0 w 497"/>
                  <a:gd name="T7" fmla="*/ 0 h 1232"/>
                  <a:gd name="T8" fmla="*/ 0 w 497"/>
                  <a:gd name="T9" fmla="*/ 1 h 1232"/>
                  <a:gd name="T10" fmla="*/ 0 w 497"/>
                  <a:gd name="T11" fmla="*/ 1 h 1232"/>
                  <a:gd name="T12" fmla="*/ 0 w 497"/>
                  <a:gd name="T13" fmla="*/ 1 h 1232"/>
                  <a:gd name="T14" fmla="*/ 0 w 497"/>
                  <a:gd name="T15" fmla="*/ 1 h 1232"/>
                  <a:gd name="T16" fmla="*/ 0 w 497"/>
                  <a:gd name="T17" fmla="*/ 1 h 1232"/>
                  <a:gd name="T18" fmla="*/ 1 w 497"/>
                  <a:gd name="T19" fmla="*/ 2 h 12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7"/>
                  <a:gd name="T31" fmla="*/ 0 h 1232"/>
                  <a:gd name="T32" fmla="*/ 497 w 497"/>
                  <a:gd name="T33" fmla="*/ 1232 h 12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7" h="1232">
                    <a:moveTo>
                      <a:pt x="0" y="0"/>
                    </a:moveTo>
                    <a:lnTo>
                      <a:pt x="21" y="71"/>
                    </a:lnTo>
                    <a:lnTo>
                      <a:pt x="42" y="143"/>
                    </a:lnTo>
                    <a:lnTo>
                      <a:pt x="65" y="214"/>
                    </a:lnTo>
                    <a:lnTo>
                      <a:pt x="89" y="285"/>
                    </a:lnTo>
                    <a:lnTo>
                      <a:pt x="114" y="355"/>
                    </a:lnTo>
                    <a:lnTo>
                      <a:pt x="141" y="425"/>
                    </a:lnTo>
                    <a:lnTo>
                      <a:pt x="169" y="494"/>
                    </a:lnTo>
                    <a:lnTo>
                      <a:pt x="199" y="563"/>
                    </a:lnTo>
                    <a:lnTo>
                      <a:pt x="497" y="1232"/>
                    </a:lnTo>
                  </a:path>
                </a:pathLst>
              </a:custGeom>
              <a:noFill/>
              <a:ln w="6350">
                <a:solidFill>
                  <a:srgbClr val="1F1A17"/>
                </a:solidFill>
                <a:prstDash val="solid"/>
                <a:round/>
                <a:headEnd/>
                <a:tailEnd/>
              </a:ln>
            </p:spPr>
            <p:txBody>
              <a:bodyPr/>
              <a:lstStyle/>
              <a:p>
                <a:endParaRPr lang="en-US"/>
              </a:p>
            </p:txBody>
          </p:sp>
          <p:sp>
            <p:nvSpPr>
              <p:cNvPr id="61526" name="Freeform 196"/>
              <p:cNvSpPr>
                <a:spLocks/>
              </p:cNvSpPr>
              <p:nvPr/>
            </p:nvSpPr>
            <p:spPr bwMode="auto">
              <a:xfrm>
                <a:off x="4132" y="3069"/>
                <a:ext cx="166" cy="115"/>
              </a:xfrm>
              <a:custGeom>
                <a:avLst/>
                <a:gdLst>
                  <a:gd name="T0" fmla="*/ 0 w 1324"/>
                  <a:gd name="T1" fmla="*/ 2 h 919"/>
                  <a:gd name="T2" fmla="*/ 2 w 1324"/>
                  <a:gd name="T3" fmla="*/ 1 h 919"/>
                  <a:gd name="T4" fmla="*/ 2 w 1324"/>
                  <a:gd name="T5" fmla="*/ 1 h 919"/>
                  <a:gd name="T6" fmla="*/ 2 w 1324"/>
                  <a:gd name="T7" fmla="*/ 1 h 919"/>
                  <a:gd name="T8" fmla="*/ 2 w 1324"/>
                  <a:gd name="T9" fmla="*/ 1 h 919"/>
                  <a:gd name="T10" fmla="*/ 2 w 1324"/>
                  <a:gd name="T11" fmla="*/ 1 h 919"/>
                  <a:gd name="T12" fmla="*/ 2 w 1324"/>
                  <a:gd name="T13" fmla="*/ 1 h 919"/>
                  <a:gd name="T14" fmla="*/ 2 w 1324"/>
                  <a:gd name="T15" fmla="*/ 1 h 919"/>
                  <a:gd name="T16" fmla="*/ 2 w 1324"/>
                  <a:gd name="T17" fmla="*/ 1 h 919"/>
                  <a:gd name="T18" fmla="*/ 2 w 1324"/>
                  <a:gd name="T19" fmla="*/ 1 h 919"/>
                  <a:gd name="T20" fmla="*/ 2 w 1324"/>
                  <a:gd name="T21" fmla="*/ 1 h 919"/>
                  <a:gd name="T22" fmla="*/ 2 w 1324"/>
                  <a:gd name="T23" fmla="*/ 1 h 919"/>
                  <a:gd name="T24" fmla="*/ 2 w 1324"/>
                  <a:gd name="T25" fmla="*/ 1 h 919"/>
                  <a:gd name="T26" fmla="*/ 2 w 1324"/>
                  <a:gd name="T27" fmla="*/ 0 h 919"/>
                  <a:gd name="T28" fmla="*/ 3 w 1324"/>
                  <a:gd name="T29" fmla="*/ 0 h 919"/>
                  <a:gd name="T30" fmla="*/ 3 w 1324"/>
                  <a:gd name="T31" fmla="*/ 0 h 919"/>
                  <a:gd name="T32" fmla="*/ 3 w 1324"/>
                  <a:gd name="T33" fmla="*/ 0 h 919"/>
                  <a:gd name="T34" fmla="*/ 3 w 1324"/>
                  <a:gd name="T35" fmla="*/ 0 h 919"/>
                  <a:gd name="T36" fmla="*/ 3 w 1324"/>
                  <a:gd name="T37" fmla="*/ 0 h 919"/>
                  <a:gd name="T38" fmla="*/ 3 w 1324"/>
                  <a:gd name="T39" fmla="*/ 0 h 919"/>
                  <a:gd name="T40" fmla="*/ 3 w 1324"/>
                  <a:gd name="T41" fmla="*/ 0 h 919"/>
                  <a:gd name="T42" fmla="*/ 3 w 1324"/>
                  <a:gd name="T43" fmla="*/ 0 h 919"/>
                  <a:gd name="T44" fmla="*/ 3 w 1324"/>
                  <a:gd name="T45" fmla="*/ 0 h 919"/>
                  <a:gd name="T46" fmla="*/ 3 w 1324"/>
                  <a:gd name="T47" fmla="*/ 0 h 919"/>
                  <a:gd name="T48" fmla="*/ 3 w 1324"/>
                  <a:gd name="T49" fmla="*/ 0 h 919"/>
                  <a:gd name="T50" fmla="*/ 3 w 1324"/>
                  <a:gd name="T51" fmla="*/ 0 h 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24"/>
                  <a:gd name="T79" fmla="*/ 0 h 919"/>
                  <a:gd name="T80" fmla="*/ 1324 w 1324"/>
                  <a:gd name="T81" fmla="*/ 919 h 9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24" h="919">
                    <a:moveTo>
                      <a:pt x="0" y="919"/>
                    </a:moveTo>
                    <a:lnTo>
                      <a:pt x="980" y="395"/>
                    </a:lnTo>
                    <a:lnTo>
                      <a:pt x="998" y="384"/>
                    </a:lnTo>
                    <a:lnTo>
                      <a:pt x="1018" y="369"/>
                    </a:lnTo>
                    <a:lnTo>
                      <a:pt x="1041" y="350"/>
                    </a:lnTo>
                    <a:lnTo>
                      <a:pt x="1065" y="330"/>
                    </a:lnTo>
                    <a:lnTo>
                      <a:pt x="1091" y="310"/>
                    </a:lnTo>
                    <a:lnTo>
                      <a:pt x="1118" y="289"/>
                    </a:lnTo>
                    <a:lnTo>
                      <a:pt x="1146" y="269"/>
                    </a:lnTo>
                    <a:lnTo>
                      <a:pt x="1175" y="250"/>
                    </a:lnTo>
                    <a:lnTo>
                      <a:pt x="1192" y="240"/>
                    </a:lnTo>
                    <a:lnTo>
                      <a:pt x="1209" y="230"/>
                    </a:lnTo>
                    <a:lnTo>
                      <a:pt x="1224" y="220"/>
                    </a:lnTo>
                    <a:lnTo>
                      <a:pt x="1239" y="208"/>
                    </a:lnTo>
                    <a:lnTo>
                      <a:pt x="1252" y="197"/>
                    </a:lnTo>
                    <a:lnTo>
                      <a:pt x="1266" y="185"/>
                    </a:lnTo>
                    <a:lnTo>
                      <a:pt x="1277" y="172"/>
                    </a:lnTo>
                    <a:lnTo>
                      <a:pt x="1287" y="158"/>
                    </a:lnTo>
                    <a:lnTo>
                      <a:pt x="1298" y="143"/>
                    </a:lnTo>
                    <a:lnTo>
                      <a:pt x="1306" y="128"/>
                    </a:lnTo>
                    <a:lnTo>
                      <a:pt x="1312" y="110"/>
                    </a:lnTo>
                    <a:lnTo>
                      <a:pt x="1318" y="91"/>
                    </a:lnTo>
                    <a:lnTo>
                      <a:pt x="1322" y="71"/>
                    </a:lnTo>
                    <a:lnTo>
                      <a:pt x="1324" y="49"/>
                    </a:lnTo>
                    <a:lnTo>
                      <a:pt x="1324" y="26"/>
                    </a:lnTo>
                    <a:lnTo>
                      <a:pt x="1323" y="0"/>
                    </a:lnTo>
                  </a:path>
                </a:pathLst>
              </a:custGeom>
              <a:noFill/>
              <a:ln w="6350">
                <a:solidFill>
                  <a:srgbClr val="1F1A17"/>
                </a:solidFill>
                <a:prstDash val="solid"/>
                <a:round/>
                <a:headEnd/>
                <a:tailEnd/>
              </a:ln>
            </p:spPr>
            <p:txBody>
              <a:bodyPr/>
              <a:lstStyle/>
              <a:p>
                <a:endParaRPr lang="en-US"/>
              </a:p>
            </p:txBody>
          </p:sp>
          <p:sp>
            <p:nvSpPr>
              <p:cNvPr id="61527" name="Freeform 197"/>
              <p:cNvSpPr>
                <a:spLocks/>
              </p:cNvSpPr>
              <p:nvPr/>
            </p:nvSpPr>
            <p:spPr bwMode="auto">
              <a:xfrm>
                <a:off x="4289" y="3010"/>
                <a:ext cx="124" cy="72"/>
              </a:xfrm>
              <a:custGeom>
                <a:avLst/>
                <a:gdLst>
                  <a:gd name="T0" fmla="*/ 2 w 993"/>
                  <a:gd name="T1" fmla="*/ 0 h 574"/>
                  <a:gd name="T2" fmla="*/ 0 w 993"/>
                  <a:gd name="T3" fmla="*/ 1 h 574"/>
                  <a:gd name="T4" fmla="*/ 0 w 993"/>
                  <a:gd name="T5" fmla="*/ 1 h 574"/>
                  <a:gd name="T6" fmla="*/ 0 w 993"/>
                  <a:gd name="T7" fmla="*/ 1 h 574"/>
                  <a:gd name="T8" fmla="*/ 0 w 993"/>
                  <a:gd name="T9" fmla="*/ 1 h 574"/>
                  <a:gd name="T10" fmla="*/ 0 w 993"/>
                  <a:gd name="T11" fmla="*/ 1 h 574"/>
                  <a:gd name="T12" fmla="*/ 0 w 993"/>
                  <a:gd name="T13" fmla="*/ 1 h 574"/>
                  <a:gd name="T14" fmla="*/ 0 w 993"/>
                  <a:gd name="T15" fmla="*/ 1 h 574"/>
                  <a:gd name="T16" fmla="*/ 0 w 993"/>
                  <a:gd name="T17" fmla="*/ 1 h 574"/>
                  <a:gd name="T18" fmla="*/ 0 w 993"/>
                  <a:gd name="T19" fmla="*/ 1 h 574"/>
                  <a:gd name="T20" fmla="*/ 0 w 993"/>
                  <a:gd name="T21" fmla="*/ 1 h 574"/>
                  <a:gd name="T22" fmla="*/ 0 w 993"/>
                  <a:gd name="T23" fmla="*/ 1 h 574"/>
                  <a:gd name="T24" fmla="*/ 0 w 993"/>
                  <a:gd name="T25" fmla="*/ 1 h 574"/>
                  <a:gd name="T26" fmla="*/ 0 w 993"/>
                  <a:gd name="T27" fmla="*/ 1 h 57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93"/>
                  <a:gd name="T43" fmla="*/ 0 h 574"/>
                  <a:gd name="T44" fmla="*/ 993 w 993"/>
                  <a:gd name="T45" fmla="*/ 574 h 57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93" h="574">
                    <a:moveTo>
                      <a:pt x="993" y="0"/>
                    </a:moveTo>
                    <a:lnTo>
                      <a:pt x="67" y="465"/>
                    </a:lnTo>
                    <a:lnTo>
                      <a:pt x="47" y="475"/>
                    </a:lnTo>
                    <a:lnTo>
                      <a:pt x="31" y="485"/>
                    </a:lnTo>
                    <a:lnTo>
                      <a:pt x="25" y="490"/>
                    </a:lnTo>
                    <a:lnTo>
                      <a:pt x="20" y="496"/>
                    </a:lnTo>
                    <a:lnTo>
                      <a:pt x="15" y="501"/>
                    </a:lnTo>
                    <a:lnTo>
                      <a:pt x="12" y="507"/>
                    </a:lnTo>
                    <a:lnTo>
                      <a:pt x="8" y="513"/>
                    </a:lnTo>
                    <a:lnTo>
                      <a:pt x="5" y="520"/>
                    </a:lnTo>
                    <a:lnTo>
                      <a:pt x="3" y="527"/>
                    </a:lnTo>
                    <a:lnTo>
                      <a:pt x="2" y="535"/>
                    </a:lnTo>
                    <a:lnTo>
                      <a:pt x="0" y="553"/>
                    </a:lnTo>
                    <a:lnTo>
                      <a:pt x="0" y="574"/>
                    </a:lnTo>
                  </a:path>
                </a:pathLst>
              </a:custGeom>
              <a:noFill/>
              <a:ln w="6350">
                <a:solidFill>
                  <a:srgbClr val="1F1A17"/>
                </a:solidFill>
                <a:prstDash val="solid"/>
                <a:round/>
                <a:headEnd/>
                <a:tailEnd/>
              </a:ln>
            </p:spPr>
            <p:txBody>
              <a:bodyPr/>
              <a:lstStyle/>
              <a:p>
                <a:endParaRPr lang="en-US"/>
              </a:p>
            </p:txBody>
          </p:sp>
          <p:sp>
            <p:nvSpPr>
              <p:cNvPr id="61528" name="Line 198"/>
              <p:cNvSpPr>
                <a:spLocks noChangeShapeType="1"/>
              </p:cNvSpPr>
              <p:nvPr/>
            </p:nvSpPr>
            <p:spPr bwMode="auto">
              <a:xfrm>
                <a:off x="3845" y="2622"/>
                <a:ext cx="37" cy="250"/>
              </a:xfrm>
              <a:prstGeom prst="line">
                <a:avLst/>
              </a:prstGeom>
              <a:noFill/>
              <a:ln w="6350">
                <a:solidFill>
                  <a:srgbClr val="1F1A17"/>
                </a:solidFill>
                <a:round/>
                <a:headEnd/>
                <a:tailEnd/>
              </a:ln>
            </p:spPr>
            <p:txBody>
              <a:bodyPr/>
              <a:lstStyle/>
              <a:p>
                <a:endParaRPr lang="en-US"/>
              </a:p>
            </p:txBody>
          </p:sp>
          <p:sp>
            <p:nvSpPr>
              <p:cNvPr id="61529" name="Line 199"/>
              <p:cNvSpPr>
                <a:spLocks noChangeShapeType="1"/>
              </p:cNvSpPr>
              <p:nvPr/>
            </p:nvSpPr>
            <p:spPr bwMode="auto">
              <a:xfrm>
                <a:off x="3890" y="2930"/>
                <a:ext cx="9" cy="63"/>
              </a:xfrm>
              <a:prstGeom prst="line">
                <a:avLst/>
              </a:prstGeom>
              <a:noFill/>
              <a:ln w="6350">
                <a:solidFill>
                  <a:srgbClr val="1F1A17"/>
                </a:solidFill>
                <a:round/>
                <a:headEnd/>
                <a:tailEnd/>
              </a:ln>
            </p:spPr>
            <p:txBody>
              <a:bodyPr/>
              <a:lstStyle/>
              <a:p>
                <a:endParaRPr lang="en-US"/>
              </a:p>
            </p:txBody>
          </p:sp>
          <p:sp>
            <p:nvSpPr>
              <p:cNvPr id="61530" name="Line 200"/>
              <p:cNvSpPr>
                <a:spLocks noChangeShapeType="1"/>
              </p:cNvSpPr>
              <p:nvPr/>
            </p:nvSpPr>
            <p:spPr bwMode="auto">
              <a:xfrm>
                <a:off x="4018" y="2587"/>
                <a:ext cx="22" cy="186"/>
              </a:xfrm>
              <a:prstGeom prst="line">
                <a:avLst/>
              </a:prstGeom>
              <a:noFill/>
              <a:ln w="6350">
                <a:solidFill>
                  <a:srgbClr val="1F1A17"/>
                </a:solidFill>
                <a:round/>
                <a:headEnd/>
                <a:tailEnd/>
              </a:ln>
            </p:spPr>
            <p:txBody>
              <a:bodyPr/>
              <a:lstStyle/>
              <a:p>
                <a:endParaRPr lang="en-US"/>
              </a:p>
            </p:txBody>
          </p:sp>
          <p:sp>
            <p:nvSpPr>
              <p:cNvPr id="61531" name="Line 201"/>
              <p:cNvSpPr>
                <a:spLocks noChangeShapeType="1"/>
              </p:cNvSpPr>
              <p:nvPr/>
            </p:nvSpPr>
            <p:spPr bwMode="auto">
              <a:xfrm>
                <a:off x="4050" y="2858"/>
                <a:ext cx="21" cy="177"/>
              </a:xfrm>
              <a:prstGeom prst="line">
                <a:avLst/>
              </a:prstGeom>
              <a:noFill/>
              <a:ln w="6350">
                <a:solidFill>
                  <a:srgbClr val="1F1A17"/>
                </a:solidFill>
                <a:round/>
                <a:headEnd/>
                <a:tailEnd/>
              </a:ln>
            </p:spPr>
            <p:txBody>
              <a:bodyPr/>
              <a:lstStyle/>
              <a:p>
                <a:endParaRPr lang="en-US"/>
              </a:p>
            </p:txBody>
          </p:sp>
          <p:sp>
            <p:nvSpPr>
              <p:cNvPr id="61532" name="Freeform 202"/>
              <p:cNvSpPr>
                <a:spLocks/>
              </p:cNvSpPr>
              <p:nvPr/>
            </p:nvSpPr>
            <p:spPr bwMode="auto">
              <a:xfrm>
                <a:off x="3577" y="2782"/>
                <a:ext cx="559" cy="562"/>
              </a:xfrm>
              <a:custGeom>
                <a:avLst/>
                <a:gdLst>
                  <a:gd name="T0" fmla="*/ 0 w 4466"/>
                  <a:gd name="T1" fmla="*/ 1 h 4497"/>
                  <a:gd name="T2" fmla="*/ 0 w 4466"/>
                  <a:gd name="T3" fmla="*/ 1 h 4497"/>
                  <a:gd name="T4" fmla="*/ 0 w 4466"/>
                  <a:gd name="T5" fmla="*/ 1 h 4497"/>
                  <a:gd name="T6" fmla="*/ 0 w 4466"/>
                  <a:gd name="T7" fmla="*/ 1 h 4497"/>
                  <a:gd name="T8" fmla="*/ 0 w 4466"/>
                  <a:gd name="T9" fmla="*/ 1 h 4497"/>
                  <a:gd name="T10" fmla="*/ 0 w 4466"/>
                  <a:gd name="T11" fmla="*/ 1 h 4497"/>
                  <a:gd name="T12" fmla="*/ 0 w 4466"/>
                  <a:gd name="T13" fmla="*/ 1 h 4497"/>
                  <a:gd name="T14" fmla="*/ 1 w 4466"/>
                  <a:gd name="T15" fmla="*/ 4 h 4497"/>
                  <a:gd name="T16" fmla="*/ 1 w 4466"/>
                  <a:gd name="T17" fmla="*/ 4 h 4497"/>
                  <a:gd name="T18" fmla="*/ 1 w 4466"/>
                  <a:gd name="T19" fmla="*/ 4 h 4497"/>
                  <a:gd name="T20" fmla="*/ 1 w 4466"/>
                  <a:gd name="T21" fmla="*/ 5 h 4497"/>
                  <a:gd name="T22" fmla="*/ 2 w 4466"/>
                  <a:gd name="T23" fmla="*/ 6 h 4497"/>
                  <a:gd name="T24" fmla="*/ 2 w 4466"/>
                  <a:gd name="T25" fmla="*/ 7 h 4497"/>
                  <a:gd name="T26" fmla="*/ 3 w 4466"/>
                  <a:gd name="T27" fmla="*/ 8 h 4497"/>
                  <a:gd name="T28" fmla="*/ 3 w 4466"/>
                  <a:gd name="T29" fmla="*/ 8 h 4497"/>
                  <a:gd name="T30" fmla="*/ 4 w 4466"/>
                  <a:gd name="T31" fmla="*/ 8 h 4497"/>
                  <a:gd name="T32" fmla="*/ 4 w 4466"/>
                  <a:gd name="T33" fmla="*/ 9 h 4497"/>
                  <a:gd name="T34" fmla="*/ 5 w 4466"/>
                  <a:gd name="T35" fmla="*/ 9 h 4497"/>
                  <a:gd name="T36" fmla="*/ 5 w 4466"/>
                  <a:gd name="T37" fmla="*/ 9 h 4497"/>
                  <a:gd name="T38" fmla="*/ 6 w 4466"/>
                  <a:gd name="T39" fmla="*/ 9 h 4497"/>
                  <a:gd name="T40" fmla="*/ 7 w 4466"/>
                  <a:gd name="T41" fmla="*/ 9 h 4497"/>
                  <a:gd name="T42" fmla="*/ 9 w 4466"/>
                  <a:gd name="T43" fmla="*/ 7 h 4497"/>
                  <a:gd name="T44" fmla="*/ 9 w 4466"/>
                  <a:gd name="T45" fmla="*/ 7 h 4497"/>
                  <a:gd name="T46" fmla="*/ 9 w 4466"/>
                  <a:gd name="T47" fmla="*/ 7 h 4497"/>
                  <a:gd name="T48" fmla="*/ 9 w 4466"/>
                  <a:gd name="T49" fmla="*/ 5 h 4497"/>
                  <a:gd name="T50" fmla="*/ 9 w 4466"/>
                  <a:gd name="T51" fmla="*/ 5 h 4497"/>
                  <a:gd name="T52" fmla="*/ 9 w 4466"/>
                  <a:gd name="T53" fmla="*/ 5 h 4497"/>
                  <a:gd name="T54" fmla="*/ 9 w 4466"/>
                  <a:gd name="T55" fmla="*/ 5 h 4497"/>
                  <a:gd name="T56" fmla="*/ 8 w 4466"/>
                  <a:gd name="T57" fmla="*/ 5 h 4497"/>
                  <a:gd name="T58" fmla="*/ 6 w 4466"/>
                  <a:gd name="T59" fmla="*/ 6 h 4497"/>
                  <a:gd name="T60" fmla="*/ 6 w 4466"/>
                  <a:gd name="T61" fmla="*/ 6 h 4497"/>
                  <a:gd name="T62" fmla="*/ 5 w 4466"/>
                  <a:gd name="T63" fmla="*/ 6 h 4497"/>
                  <a:gd name="T64" fmla="*/ 5 w 4466"/>
                  <a:gd name="T65" fmla="*/ 6 h 4497"/>
                  <a:gd name="T66" fmla="*/ 4 w 4466"/>
                  <a:gd name="T67" fmla="*/ 6 h 4497"/>
                  <a:gd name="T68" fmla="*/ 4 w 4466"/>
                  <a:gd name="T69" fmla="*/ 6 h 4497"/>
                  <a:gd name="T70" fmla="*/ 3 w 4466"/>
                  <a:gd name="T71" fmla="*/ 6 h 4497"/>
                  <a:gd name="T72" fmla="*/ 3 w 4466"/>
                  <a:gd name="T73" fmla="*/ 5 h 4497"/>
                  <a:gd name="T74" fmla="*/ 3 w 4466"/>
                  <a:gd name="T75" fmla="*/ 5 h 4497"/>
                  <a:gd name="T76" fmla="*/ 2 w 4466"/>
                  <a:gd name="T77" fmla="*/ 4 h 4497"/>
                  <a:gd name="T78" fmla="*/ 2 w 4466"/>
                  <a:gd name="T79" fmla="*/ 4 h 4497"/>
                  <a:gd name="T80" fmla="*/ 1 w 4466"/>
                  <a:gd name="T81" fmla="*/ 3 h 4497"/>
                  <a:gd name="T82" fmla="*/ 1 w 4466"/>
                  <a:gd name="T83" fmla="*/ 2 h 4497"/>
                  <a:gd name="T84" fmla="*/ 1 w 4466"/>
                  <a:gd name="T85" fmla="*/ 2 h 4497"/>
                  <a:gd name="T86" fmla="*/ 1 w 4466"/>
                  <a:gd name="T87" fmla="*/ 2 h 4497"/>
                  <a:gd name="T88" fmla="*/ 1 w 4466"/>
                  <a:gd name="T89" fmla="*/ 2 h 4497"/>
                  <a:gd name="T90" fmla="*/ 1 w 4466"/>
                  <a:gd name="T91" fmla="*/ 1 h 4497"/>
                  <a:gd name="T92" fmla="*/ 1 w 4466"/>
                  <a:gd name="T93" fmla="*/ 1 h 4497"/>
                  <a:gd name="T94" fmla="*/ 1 w 4466"/>
                  <a:gd name="T95" fmla="*/ 1 h 4497"/>
                  <a:gd name="T96" fmla="*/ 1 w 4466"/>
                  <a:gd name="T97" fmla="*/ 1 h 44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66"/>
                  <a:gd name="T148" fmla="*/ 0 h 4497"/>
                  <a:gd name="T149" fmla="*/ 4466 w 4466"/>
                  <a:gd name="T150" fmla="*/ 4497 h 44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66" h="4497">
                    <a:moveTo>
                      <a:pt x="1236" y="0"/>
                    </a:moveTo>
                    <a:lnTo>
                      <a:pt x="174" y="407"/>
                    </a:lnTo>
                    <a:lnTo>
                      <a:pt x="159" y="413"/>
                    </a:lnTo>
                    <a:lnTo>
                      <a:pt x="146" y="421"/>
                    </a:lnTo>
                    <a:lnTo>
                      <a:pt x="132" y="429"/>
                    </a:lnTo>
                    <a:lnTo>
                      <a:pt x="120" y="439"/>
                    </a:lnTo>
                    <a:lnTo>
                      <a:pt x="107" y="449"/>
                    </a:lnTo>
                    <a:lnTo>
                      <a:pt x="96" y="460"/>
                    </a:lnTo>
                    <a:lnTo>
                      <a:pt x="84" y="472"/>
                    </a:lnTo>
                    <a:lnTo>
                      <a:pt x="74" y="484"/>
                    </a:lnTo>
                    <a:lnTo>
                      <a:pt x="63" y="498"/>
                    </a:lnTo>
                    <a:lnTo>
                      <a:pt x="54" y="512"/>
                    </a:lnTo>
                    <a:lnTo>
                      <a:pt x="46" y="525"/>
                    </a:lnTo>
                    <a:lnTo>
                      <a:pt x="39" y="540"/>
                    </a:lnTo>
                    <a:lnTo>
                      <a:pt x="30" y="554"/>
                    </a:lnTo>
                    <a:lnTo>
                      <a:pt x="24" y="569"/>
                    </a:lnTo>
                    <a:lnTo>
                      <a:pt x="18" y="584"/>
                    </a:lnTo>
                    <a:lnTo>
                      <a:pt x="14" y="599"/>
                    </a:lnTo>
                    <a:lnTo>
                      <a:pt x="8" y="613"/>
                    </a:lnTo>
                    <a:lnTo>
                      <a:pt x="5" y="628"/>
                    </a:lnTo>
                    <a:lnTo>
                      <a:pt x="3" y="642"/>
                    </a:lnTo>
                    <a:lnTo>
                      <a:pt x="1" y="657"/>
                    </a:lnTo>
                    <a:lnTo>
                      <a:pt x="0" y="671"/>
                    </a:lnTo>
                    <a:lnTo>
                      <a:pt x="0" y="686"/>
                    </a:lnTo>
                    <a:lnTo>
                      <a:pt x="0" y="701"/>
                    </a:lnTo>
                    <a:lnTo>
                      <a:pt x="1" y="715"/>
                    </a:lnTo>
                    <a:lnTo>
                      <a:pt x="4" y="745"/>
                    </a:lnTo>
                    <a:lnTo>
                      <a:pt x="8" y="775"/>
                    </a:lnTo>
                    <a:lnTo>
                      <a:pt x="15" y="804"/>
                    </a:lnTo>
                    <a:lnTo>
                      <a:pt x="20" y="833"/>
                    </a:lnTo>
                    <a:lnTo>
                      <a:pt x="243" y="1987"/>
                    </a:lnTo>
                    <a:lnTo>
                      <a:pt x="248" y="2010"/>
                    </a:lnTo>
                    <a:lnTo>
                      <a:pt x="255" y="2032"/>
                    </a:lnTo>
                    <a:lnTo>
                      <a:pt x="262" y="2054"/>
                    </a:lnTo>
                    <a:lnTo>
                      <a:pt x="271" y="2076"/>
                    </a:lnTo>
                    <a:lnTo>
                      <a:pt x="281" y="2097"/>
                    </a:lnTo>
                    <a:lnTo>
                      <a:pt x="291" y="2118"/>
                    </a:lnTo>
                    <a:lnTo>
                      <a:pt x="301" y="2139"/>
                    </a:lnTo>
                    <a:lnTo>
                      <a:pt x="314" y="2159"/>
                    </a:lnTo>
                    <a:lnTo>
                      <a:pt x="380" y="2270"/>
                    </a:lnTo>
                    <a:lnTo>
                      <a:pt x="448" y="2382"/>
                    </a:lnTo>
                    <a:lnTo>
                      <a:pt x="514" y="2494"/>
                    </a:lnTo>
                    <a:lnTo>
                      <a:pt x="582" y="2606"/>
                    </a:lnTo>
                    <a:lnTo>
                      <a:pt x="649" y="2717"/>
                    </a:lnTo>
                    <a:lnTo>
                      <a:pt x="717" y="2830"/>
                    </a:lnTo>
                    <a:lnTo>
                      <a:pt x="784" y="2942"/>
                    </a:lnTo>
                    <a:lnTo>
                      <a:pt x="853" y="3054"/>
                    </a:lnTo>
                    <a:lnTo>
                      <a:pt x="922" y="3165"/>
                    </a:lnTo>
                    <a:lnTo>
                      <a:pt x="992" y="3277"/>
                    </a:lnTo>
                    <a:lnTo>
                      <a:pt x="1063" y="3389"/>
                    </a:lnTo>
                    <a:lnTo>
                      <a:pt x="1133" y="3500"/>
                    </a:lnTo>
                    <a:lnTo>
                      <a:pt x="1205" y="3610"/>
                    </a:lnTo>
                    <a:lnTo>
                      <a:pt x="1279" y="3721"/>
                    </a:lnTo>
                    <a:lnTo>
                      <a:pt x="1352" y="3831"/>
                    </a:lnTo>
                    <a:lnTo>
                      <a:pt x="1427" y="3939"/>
                    </a:lnTo>
                    <a:lnTo>
                      <a:pt x="1464" y="3989"/>
                    </a:lnTo>
                    <a:lnTo>
                      <a:pt x="1506" y="4037"/>
                    </a:lnTo>
                    <a:lnTo>
                      <a:pt x="1550" y="4083"/>
                    </a:lnTo>
                    <a:lnTo>
                      <a:pt x="1597" y="4126"/>
                    </a:lnTo>
                    <a:lnTo>
                      <a:pt x="1648" y="4167"/>
                    </a:lnTo>
                    <a:lnTo>
                      <a:pt x="1701" y="4207"/>
                    </a:lnTo>
                    <a:lnTo>
                      <a:pt x="1758" y="4243"/>
                    </a:lnTo>
                    <a:lnTo>
                      <a:pt x="1816" y="4277"/>
                    </a:lnTo>
                    <a:lnTo>
                      <a:pt x="1878" y="4309"/>
                    </a:lnTo>
                    <a:lnTo>
                      <a:pt x="1941" y="4338"/>
                    </a:lnTo>
                    <a:lnTo>
                      <a:pt x="2005" y="4365"/>
                    </a:lnTo>
                    <a:lnTo>
                      <a:pt x="2073" y="4389"/>
                    </a:lnTo>
                    <a:lnTo>
                      <a:pt x="2140" y="4411"/>
                    </a:lnTo>
                    <a:lnTo>
                      <a:pt x="2211" y="4431"/>
                    </a:lnTo>
                    <a:lnTo>
                      <a:pt x="2282" y="4449"/>
                    </a:lnTo>
                    <a:lnTo>
                      <a:pt x="2353" y="4462"/>
                    </a:lnTo>
                    <a:lnTo>
                      <a:pt x="2426" y="4475"/>
                    </a:lnTo>
                    <a:lnTo>
                      <a:pt x="2500" y="4484"/>
                    </a:lnTo>
                    <a:lnTo>
                      <a:pt x="2574" y="4492"/>
                    </a:lnTo>
                    <a:lnTo>
                      <a:pt x="2647" y="4496"/>
                    </a:lnTo>
                    <a:lnTo>
                      <a:pt x="2721" y="4497"/>
                    </a:lnTo>
                    <a:lnTo>
                      <a:pt x="2795" y="4496"/>
                    </a:lnTo>
                    <a:lnTo>
                      <a:pt x="2868" y="4492"/>
                    </a:lnTo>
                    <a:lnTo>
                      <a:pt x="2941" y="4485"/>
                    </a:lnTo>
                    <a:lnTo>
                      <a:pt x="3014" y="4476"/>
                    </a:lnTo>
                    <a:lnTo>
                      <a:pt x="3086" y="4465"/>
                    </a:lnTo>
                    <a:lnTo>
                      <a:pt x="3156" y="4449"/>
                    </a:lnTo>
                    <a:lnTo>
                      <a:pt x="3225" y="4431"/>
                    </a:lnTo>
                    <a:lnTo>
                      <a:pt x="3292" y="4411"/>
                    </a:lnTo>
                    <a:lnTo>
                      <a:pt x="3359" y="4387"/>
                    </a:lnTo>
                    <a:lnTo>
                      <a:pt x="3423" y="4361"/>
                    </a:lnTo>
                    <a:lnTo>
                      <a:pt x="3485" y="4332"/>
                    </a:lnTo>
                    <a:lnTo>
                      <a:pt x="4425" y="3859"/>
                    </a:lnTo>
                    <a:lnTo>
                      <a:pt x="4430" y="3856"/>
                    </a:lnTo>
                    <a:lnTo>
                      <a:pt x="4435" y="3853"/>
                    </a:lnTo>
                    <a:lnTo>
                      <a:pt x="4439" y="3849"/>
                    </a:lnTo>
                    <a:lnTo>
                      <a:pt x="4443" y="3845"/>
                    </a:lnTo>
                    <a:lnTo>
                      <a:pt x="4450" y="3836"/>
                    </a:lnTo>
                    <a:lnTo>
                      <a:pt x="4456" y="3825"/>
                    </a:lnTo>
                    <a:lnTo>
                      <a:pt x="4460" y="3814"/>
                    </a:lnTo>
                    <a:lnTo>
                      <a:pt x="4464" y="3801"/>
                    </a:lnTo>
                    <a:lnTo>
                      <a:pt x="4466" y="3790"/>
                    </a:lnTo>
                    <a:lnTo>
                      <a:pt x="4466" y="3778"/>
                    </a:lnTo>
                    <a:lnTo>
                      <a:pt x="4405" y="2591"/>
                    </a:lnTo>
                    <a:lnTo>
                      <a:pt x="4403" y="2582"/>
                    </a:lnTo>
                    <a:lnTo>
                      <a:pt x="4401" y="2573"/>
                    </a:lnTo>
                    <a:lnTo>
                      <a:pt x="4399" y="2565"/>
                    </a:lnTo>
                    <a:lnTo>
                      <a:pt x="4396" y="2556"/>
                    </a:lnTo>
                    <a:lnTo>
                      <a:pt x="4393" y="2550"/>
                    </a:lnTo>
                    <a:lnTo>
                      <a:pt x="4389" y="2544"/>
                    </a:lnTo>
                    <a:lnTo>
                      <a:pt x="4385" y="2538"/>
                    </a:lnTo>
                    <a:lnTo>
                      <a:pt x="4381" y="2532"/>
                    </a:lnTo>
                    <a:lnTo>
                      <a:pt x="4371" y="2523"/>
                    </a:lnTo>
                    <a:lnTo>
                      <a:pt x="4361" y="2516"/>
                    </a:lnTo>
                    <a:lnTo>
                      <a:pt x="4350" y="2511"/>
                    </a:lnTo>
                    <a:lnTo>
                      <a:pt x="4338" y="2506"/>
                    </a:lnTo>
                    <a:lnTo>
                      <a:pt x="4327" y="2504"/>
                    </a:lnTo>
                    <a:lnTo>
                      <a:pt x="4314" y="2503"/>
                    </a:lnTo>
                    <a:lnTo>
                      <a:pt x="4302" y="2503"/>
                    </a:lnTo>
                    <a:lnTo>
                      <a:pt x="4289" y="2504"/>
                    </a:lnTo>
                    <a:lnTo>
                      <a:pt x="4277" y="2505"/>
                    </a:lnTo>
                    <a:lnTo>
                      <a:pt x="4265" y="2507"/>
                    </a:lnTo>
                    <a:lnTo>
                      <a:pt x="4254" y="2511"/>
                    </a:lnTo>
                    <a:lnTo>
                      <a:pt x="4242" y="2514"/>
                    </a:lnTo>
                    <a:lnTo>
                      <a:pt x="2974" y="3064"/>
                    </a:lnTo>
                    <a:lnTo>
                      <a:pt x="2940" y="3080"/>
                    </a:lnTo>
                    <a:lnTo>
                      <a:pt x="2902" y="3093"/>
                    </a:lnTo>
                    <a:lnTo>
                      <a:pt x="2861" y="3105"/>
                    </a:lnTo>
                    <a:lnTo>
                      <a:pt x="2819" y="3114"/>
                    </a:lnTo>
                    <a:lnTo>
                      <a:pt x="2773" y="3121"/>
                    </a:lnTo>
                    <a:lnTo>
                      <a:pt x="2725" y="3127"/>
                    </a:lnTo>
                    <a:lnTo>
                      <a:pt x="2675" y="3130"/>
                    </a:lnTo>
                    <a:lnTo>
                      <a:pt x="2624" y="3131"/>
                    </a:lnTo>
                    <a:lnTo>
                      <a:pt x="2571" y="3131"/>
                    </a:lnTo>
                    <a:lnTo>
                      <a:pt x="2517" y="3128"/>
                    </a:lnTo>
                    <a:lnTo>
                      <a:pt x="2462" y="3124"/>
                    </a:lnTo>
                    <a:lnTo>
                      <a:pt x="2406" y="3117"/>
                    </a:lnTo>
                    <a:lnTo>
                      <a:pt x="2349" y="3110"/>
                    </a:lnTo>
                    <a:lnTo>
                      <a:pt x="2292" y="3101"/>
                    </a:lnTo>
                    <a:lnTo>
                      <a:pt x="2235" y="3090"/>
                    </a:lnTo>
                    <a:lnTo>
                      <a:pt x="2178" y="3078"/>
                    </a:lnTo>
                    <a:lnTo>
                      <a:pt x="2121" y="3063"/>
                    </a:lnTo>
                    <a:lnTo>
                      <a:pt x="2064" y="3047"/>
                    </a:lnTo>
                    <a:lnTo>
                      <a:pt x="2008" y="3031"/>
                    </a:lnTo>
                    <a:lnTo>
                      <a:pt x="1951" y="3012"/>
                    </a:lnTo>
                    <a:lnTo>
                      <a:pt x="1897" y="2992"/>
                    </a:lnTo>
                    <a:lnTo>
                      <a:pt x="1843" y="2971"/>
                    </a:lnTo>
                    <a:lnTo>
                      <a:pt x="1793" y="2949"/>
                    </a:lnTo>
                    <a:lnTo>
                      <a:pt x="1742" y="2925"/>
                    </a:lnTo>
                    <a:lnTo>
                      <a:pt x="1694" y="2901"/>
                    </a:lnTo>
                    <a:lnTo>
                      <a:pt x="1647" y="2875"/>
                    </a:lnTo>
                    <a:lnTo>
                      <a:pt x="1604" y="2848"/>
                    </a:lnTo>
                    <a:lnTo>
                      <a:pt x="1562" y="2820"/>
                    </a:lnTo>
                    <a:lnTo>
                      <a:pt x="1523" y="2791"/>
                    </a:lnTo>
                    <a:lnTo>
                      <a:pt x="1487" y="2761"/>
                    </a:lnTo>
                    <a:lnTo>
                      <a:pt x="1454" y="2731"/>
                    </a:lnTo>
                    <a:lnTo>
                      <a:pt x="1425" y="2700"/>
                    </a:lnTo>
                    <a:lnTo>
                      <a:pt x="1346" y="2589"/>
                    </a:lnTo>
                    <a:lnTo>
                      <a:pt x="1269" y="2480"/>
                    </a:lnTo>
                    <a:lnTo>
                      <a:pt x="1193" y="2372"/>
                    </a:lnTo>
                    <a:lnTo>
                      <a:pt x="1120" y="2263"/>
                    </a:lnTo>
                    <a:lnTo>
                      <a:pt x="1046" y="2155"/>
                    </a:lnTo>
                    <a:lnTo>
                      <a:pt x="973" y="2048"/>
                    </a:lnTo>
                    <a:lnTo>
                      <a:pt x="902" y="1940"/>
                    </a:lnTo>
                    <a:lnTo>
                      <a:pt x="831" y="1834"/>
                    </a:lnTo>
                    <a:lnTo>
                      <a:pt x="760" y="1726"/>
                    </a:lnTo>
                    <a:lnTo>
                      <a:pt x="691" y="1619"/>
                    </a:lnTo>
                    <a:lnTo>
                      <a:pt x="621" y="1510"/>
                    </a:lnTo>
                    <a:lnTo>
                      <a:pt x="552" y="1402"/>
                    </a:lnTo>
                    <a:lnTo>
                      <a:pt x="482" y="1293"/>
                    </a:lnTo>
                    <a:lnTo>
                      <a:pt x="413" y="1183"/>
                    </a:lnTo>
                    <a:lnTo>
                      <a:pt x="343" y="1072"/>
                    </a:lnTo>
                    <a:lnTo>
                      <a:pt x="273" y="961"/>
                    </a:lnTo>
                    <a:lnTo>
                      <a:pt x="267" y="950"/>
                    </a:lnTo>
                    <a:lnTo>
                      <a:pt x="261" y="939"/>
                    </a:lnTo>
                    <a:lnTo>
                      <a:pt x="256" y="927"/>
                    </a:lnTo>
                    <a:lnTo>
                      <a:pt x="252" y="915"/>
                    </a:lnTo>
                    <a:lnTo>
                      <a:pt x="249" y="903"/>
                    </a:lnTo>
                    <a:lnTo>
                      <a:pt x="246" y="892"/>
                    </a:lnTo>
                    <a:lnTo>
                      <a:pt x="245" y="879"/>
                    </a:lnTo>
                    <a:lnTo>
                      <a:pt x="244" y="868"/>
                    </a:lnTo>
                    <a:lnTo>
                      <a:pt x="244" y="856"/>
                    </a:lnTo>
                    <a:lnTo>
                      <a:pt x="245" y="844"/>
                    </a:lnTo>
                    <a:lnTo>
                      <a:pt x="246" y="832"/>
                    </a:lnTo>
                    <a:lnTo>
                      <a:pt x="248" y="821"/>
                    </a:lnTo>
                    <a:lnTo>
                      <a:pt x="251" y="809"/>
                    </a:lnTo>
                    <a:lnTo>
                      <a:pt x="255" y="798"/>
                    </a:lnTo>
                    <a:lnTo>
                      <a:pt x="259" y="786"/>
                    </a:lnTo>
                    <a:lnTo>
                      <a:pt x="263" y="775"/>
                    </a:lnTo>
                    <a:lnTo>
                      <a:pt x="268" y="764"/>
                    </a:lnTo>
                    <a:lnTo>
                      <a:pt x="273" y="754"/>
                    </a:lnTo>
                    <a:lnTo>
                      <a:pt x="278" y="743"/>
                    </a:lnTo>
                    <a:lnTo>
                      <a:pt x="285" y="733"/>
                    </a:lnTo>
                    <a:lnTo>
                      <a:pt x="299" y="714"/>
                    </a:lnTo>
                    <a:lnTo>
                      <a:pt x="314" y="696"/>
                    </a:lnTo>
                    <a:lnTo>
                      <a:pt x="330" y="681"/>
                    </a:lnTo>
                    <a:lnTo>
                      <a:pt x="347" y="667"/>
                    </a:lnTo>
                    <a:lnTo>
                      <a:pt x="356" y="661"/>
                    </a:lnTo>
                    <a:lnTo>
                      <a:pt x="365" y="656"/>
                    </a:lnTo>
                    <a:lnTo>
                      <a:pt x="374" y="651"/>
                    </a:lnTo>
                    <a:lnTo>
                      <a:pt x="383" y="646"/>
                    </a:lnTo>
                  </a:path>
                </a:pathLst>
              </a:custGeom>
              <a:noFill/>
              <a:ln w="6350">
                <a:solidFill>
                  <a:srgbClr val="1F1A17"/>
                </a:solidFill>
                <a:prstDash val="solid"/>
                <a:round/>
                <a:headEnd/>
                <a:tailEnd/>
              </a:ln>
            </p:spPr>
            <p:txBody>
              <a:bodyPr/>
              <a:lstStyle/>
              <a:p>
                <a:endParaRPr lang="en-US"/>
              </a:p>
            </p:txBody>
          </p:sp>
          <p:sp>
            <p:nvSpPr>
              <p:cNvPr id="61533" name="Freeform 203"/>
              <p:cNvSpPr>
                <a:spLocks/>
              </p:cNvSpPr>
              <p:nvPr/>
            </p:nvSpPr>
            <p:spPr bwMode="auto">
              <a:xfrm>
                <a:off x="3774" y="3103"/>
                <a:ext cx="312" cy="37"/>
              </a:xfrm>
              <a:custGeom>
                <a:avLst/>
                <a:gdLst>
                  <a:gd name="T0" fmla="*/ 5 w 2498"/>
                  <a:gd name="T1" fmla="*/ 0 h 296"/>
                  <a:gd name="T2" fmla="*/ 5 w 2498"/>
                  <a:gd name="T3" fmla="*/ 0 h 296"/>
                  <a:gd name="T4" fmla="*/ 5 w 2498"/>
                  <a:gd name="T5" fmla="*/ 0 h 296"/>
                  <a:gd name="T6" fmla="*/ 5 w 2498"/>
                  <a:gd name="T7" fmla="*/ 0 h 296"/>
                  <a:gd name="T8" fmla="*/ 5 w 2498"/>
                  <a:gd name="T9" fmla="*/ 0 h 296"/>
                  <a:gd name="T10" fmla="*/ 4 w 2498"/>
                  <a:gd name="T11" fmla="*/ 0 h 296"/>
                  <a:gd name="T12" fmla="*/ 4 w 2498"/>
                  <a:gd name="T13" fmla="*/ 0 h 296"/>
                  <a:gd name="T14" fmla="*/ 4 w 2498"/>
                  <a:gd name="T15" fmla="*/ 0 h 296"/>
                  <a:gd name="T16" fmla="*/ 4 w 2498"/>
                  <a:gd name="T17" fmla="*/ 0 h 296"/>
                  <a:gd name="T18" fmla="*/ 4 w 2498"/>
                  <a:gd name="T19" fmla="*/ 0 h 296"/>
                  <a:gd name="T20" fmla="*/ 4 w 2498"/>
                  <a:gd name="T21" fmla="*/ 0 h 296"/>
                  <a:gd name="T22" fmla="*/ 4 w 2498"/>
                  <a:gd name="T23" fmla="*/ 0 h 296"/>
                  <a:gd name="T24" fmla="*/ 4 w 2498"/>
                  <a:gd name="T25" fmla="*/ 0 h 296"/>
                  <a:gd name="T26" fmla="*/ 4 w 2498"/>
                  <a:gd name="T27" fmla="*/ 0 h 296"/>
                  <a:gd name="T28" fmla="*/ 4 w 2498"/>
                  <a:gd name="T29" fmla="*/ 0 h 296"/>
                  <a:gd name="T30" fmla="*/ 4 w 2498"/>
                  <a:gd name="T31" fmla="*/ 0 h 296"/>
                  <a:gd name="T32" fmla="*/ 4 w 2498"/>
                  <a:gd name="T33" fmla="*/ 0 h 296"/>
                  <a:gd name="T34" fmla="*/ 3 w 2498"/>
                  <a:gd name="T35" fmla="*/ 1 h 296"/>
                  <a:gd name="T36" fmla="*/ 3 w 2498"/>
                  <a:gd name="T37" fmla="*/ 1 h 296"/>
                  <a:gd name="T38" fmla="*/ 2 w 2498"/>
                  <a:gd name="T39" fmla="*/ 1 h 296"/>
                  <a:gd name="T40" fmla="*/ 2 w 2498"/>
                  <a:gd name="T41" fmla="*/ 1 h 296"/>
                  <a:gd name="T42" fmla="*/ 2 w 2498"/>
                  <a:gd name="T43" fmla="*/ 1 h 296"/>
                  <a:gd name="T44" fmla="*/ 2 w 2498"/>
                  <a:gd name="T45" fmla="*/ 1 h 296"/>
                  <a:gd name="T46" fmla="*/ 2 w 2498"/>
                  <a:gd name="T47" fmla="*/ 1 h 296"/>
                  <a:gd name="T48" fmla="*/ 2 w 2498"/>
                  <a:gd name="T49" fmla="*/ 1 h 296"/>
                  <a:gd name="T50" fmla="*/ 2 w 2498"/>
                  <a:gd name="T51" fmla="*/ 1 h 296"/>
                  <a:gd name="T52" fmla="*/ 2 w 2498"/>
                  <a:gd name="T53" fmla="*/ 1 h 296"/>
                  <a:gd name="T54" fmla="*/ 2 w 2498"/>
                  <a:gd name="T55" fmla="*/ 1 h 296"/>
                  <a:gd name="T56" fmla="*/ 2 w 2498"/>
                  <a:gd name="T57" fmla="*/ 1 h 296"/>
                  <a:gd name="T58" fmla="*/ 2 w 2498"/>
                  <a:gd name="T59" fmla="*/ 1 h 296"/>
                  <a:gd name="T60" fmla="*/ 2 w 2498"/>
                  <a:gd name="T61" fmla="*/ 1 h 296"/>
                  <a:gd name="T62" fmla="*/ 2 w 2498"/>
                  <a:gd name="T63" fmla="*/ 1 h 296"/>
                  <a:gd name="T64" fmla="*/ 2 w 2498"/>
                  <a:gd name="T65" fmla="*/ 1 h 296"/>
                  <a:gd name="T66" fmla="*/ 2 w 2498"/>
                  <a:gd name="T67" fmla="*/ 1 h 296"/>
                  <a:gd name="T68" fmla="*/ 2 w 2498"/>
                  <a:gd name="T69" fmla="*/ 1 h 296"/>
                  <a:gd name="T70" fmla="*/ 2 w 2498"/>
                  <a:gd name="T71" fmla="*/ 1 h 296"/>
                  <a:gd name="T72" fmla="*/ 2 w 2498"/>
                  <a:gd name="T73" fmla="*/ 1 h 296"/>
                  <a:gd name="T74" fmla="*/ 2 w 2498"/>
                  <a:gd name="T75" fmla="*/ 1 h 296"/>
                  <a:gd name="T76" fmla="*/ 2 w 2498"/>
                  <a:gd name="T77" fmla="*/ 1 h 296"/>
                  <a:gd name="T78" fmla="*/ 1 w 2498"/>
                  <a:gd name="T79" fmla="*/ 1 h 296"/>
                  <a:gd name="T80" fmla="*/ 1 w 2498"/>
                  <a:gd name="T81" fmla="*/ 1 h 296"/>
                  <a:gd name="T82" fmla="*/ 1 w 2498"/>
                  <a:gd name="T83" fmla="*/ 1 h 296"/>
                  <a:gd name="T84" fmla="*/ 1 w 2498"/>
                  <a:gd name="T85" fmla="*/ 1 h 296"/>
                  <a:gd name="T86" fmla="*/ 1 w 2498"/>
                  <a:gd name="T87" fmla="*/ 1 h 296"/>
                  <a:gd name="T88" fmla="*/ 1 w 2498"/>
                  <a:gd name="T89" fmla="*/ 1 h 296"/>
                  <a:gd name="T90" fmla="*/ 1 w 2498"/>
                  <a:gd name="T91" fmla="*/ 1 h 296"/>
                  <a:gd name="T92" fmla="*/ 1 w 2498"/>
                  <a:gd name="T93" fmla="*/ 1 h 296"/>
                  <a:gd name="T94" fmla="*/ 1 w 2498"/>
                  <a:gd name="T95" fmla="*/ 0 h 296"/>
                  <a:gd name="T96" fmla="*/ 1 w 2498"/>
                  <a:gd name="T97" fmla="*/ 0 h 296"/>
                  <a:gd name="T98" fmla="*/ 1 w 2498"/>
                  <a:gd name="T99" fmla="*/ 0 h 296"/>
                  <a:gd name="T100" fmla="*/ 1 w 2498"/>
                  <a:gd name="T101" fmla="*/ 0 h 296"/>
                  <a:gd name="T102" fmla="*/ 1 w 2498"/>
                  <a:gd name="T103" fmla="*/ 0 h 296"/>
                  <a:gd name="T104" fmla="*/ 1 w 2498"/>
                  <a:gd name="T105" fmla="*/ 0 h 296"/>
                  <a:gd name="T106" fmla="*/ 1 w 2498"/>
                  <a:gd name="T107" fmla="*/ 0 h 296"/>
                  <a:gd name="T108" fmla="*/ 1 w 2498"/>
                  <a:gd name="T109" fmla="*/ 0 h 296"/>
                  <a:gd name="T110" fmla="*/ 1 w 2498"/>
                  <a:gd name="T111" fmla="*/ 0 h 296"/>
                  <a:gd name="T112" fmla="*/ 1 w 2498"/>
                  <a:gd name="T113" fmla="*/ 0 h 296"/>
                  <a:gd name="T114" fmla="*/ 1 w 2498"/>
                  <a:gd name="T115" fmla="*/ 0 h 296"/>
                  <a:gd name="T116" fmla="*/ 1 w 2498"/>
                  <a:gd name="T117" fmla="*/ 0 h 296"/>
                  <a:gd name="T118" fmla="*/ 1 w 2498"/>
                  <a:gd name="T119" fmla="*/ 0 h 296"/>
                  <a:gd name="T120" fmla="*/ 1 w 2498"/>
                  <a:gd name="T121" fmla="*/ 0 h 296"/>
                  <a:gd name="T122" fmla="*/ 0 w 2498"/>
                  <a:gd name="T123" fmla="*/ 0 h 296"/>
                  <a:gd name="T124" fmla="*/ 0 w 2498"/>
                  <a:gd name="T125" fmla="*/ 1 h 2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498"/>
                  <a:gd name="T190" fmla="*/ 0 h 296"/>
                  <a:gd name="T191" fmla="*/ 2498 w 2498"/>
                  <a:gd name="T192" fmla="*/ 296 h 2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498" h="296">
                    <a:moveTo>
                      <a:pt x="2498" y="23"/>
                    </a:moveTo>
                    <a:lnTo>
                      <a:pt x="2463" y="29"/>
                    </a:lnTo>
                    <a:lnTo>
                      <a:pt x="2427" y="35"/>
                    </a:lnTo>
                    <a:lnTo>
                      <a:pt x="2392" y="38"/>
                    </a:lnTo>
                    <a:lnTo>
                      <a:pt x="2357" y="41"/>
                    </a:lnTo>
                    <a:lnTo>
                      <a:pt x="2321" y="42"/>
                    </a:lnTo>
                    <a:lnTo>
                      <a:pt x="2286" y="43"/>
                    </a:lnTo>
                    <a:lnTo>
                      <a:pt x="2251" y="43"/>
                    </a:lnTo>
                    <a:lnTo>
                      <a:pt x="2215" y="42"/>
                    </a:lnTo>
                    <a:lnTo>
                      <a:pt x="2180" y="40"/>
                    </a:lnTo>
                    <a:lnTo>
                      <a:pt x="2145" y="37"/>
                    </a:lnTo>
                    <a:lnTo>
                      <a:pt x="2108" y="32"/>
                    </a:lnTo>
                    <a:lnTo>
                      <a:pt x="2073" y="27"/>
                    </a:lnTo>
                    <a:lnTo>
                      <a:pt x="2038" y="22"/>
                    </a:lnTo>
                    <a:lnTo>
                      <a:pt x="2002" y="16"/>
                    </a:lnTo>
                    <a:lnTo>
                      <a:pt x="1966" y="8"/>
                    </a:lnTo>
                    <a:lnTo>
                      <a:pt x="1930" y="0"/>
                    </a:lnTo>
                    <a:lnTo>
                      <a:pt x="1355" y="232"/>
                    </a:lnTo>
                    <a:lnTo>
                      <a:pt x="1332" y="240"/>
                    </a:lnTo>
                    <a:lnTo>
                      <a:pt x="1308" y="249"/>
                    </a:lnTo>
                    <a:lnTo>
                      <a:pt x="1284" y="256"/>
                    </a:lnTo>
                    <a:lnTo>
                      <a:pt x="1260" y="262"/>
                    </a:lnTo>
                    <a:lnTo>
                      <a:pt x="1235" y="268"/>
                    </a:lnTo>
                    <a:lnTo>
                      <a:pt x="1210" y="275"/>
                    </a:lnTo>
                    <a:lnTo>
                      <a:pt x="1184" y="279"/>
                    </a:lnTo>
                    <a:lnTo>
                      <a:pt x="1159" y="283"/>
                    </a:lnTo>
                    <a:lnTo>
                      <a:pt x="1132" y="287"/>
                    </a:lnTo>
                    <a:lnTo>
                      <a:pt x="1106" y="290"/>
                    </a:lnTo>
                    <a:lnTo>
                      <a:pt x="1079" y="293"/>
                    </a:lnTo>
                    <a:lnTo>
                      <a:pt x="1053" y="295"/>
                    </a:lnTo>
                    <a:lnTo>
                      <a:pt x="1026" y="296"/>
                    </a:lnTo>
                    <a:lnTo>
                      <a:pt x="999" y="296"/>
                    </a:lnTo>
                    <a:lnTo>
                      <a:pt x="971" y="296"/>
                    </a:lnTo>
                    <a:lnTo>
                      <a:pt x="944" y="295"/>
                    </a:lnTo>
                    <a:lnTo>
                      <a:pt x="917" y="294"/>
                    </a:lnTo>
                    <a:lnTo>
                      <a:pt x="890" y="291"/>
                    </a:lnTo>
                    <a:lnTo>
                      <a:pt x="862" y="289"/>
                    </a:lnTo>
                    <a:lnTo>
                      <a:pt x="835" y="286"/>
                    </a:lnTo>
                    <a:lnTo>
                      <a:pt x="808" y="282"/>
                    </a:lnTo>
                    <a:lnTo>
                      <a:pt x="780" y="278"/>
                    </a:lnTo>
                    <a:lnTo>
                      <a:pt x="753" y="273"/>
                    </a:lnTo>
                    <a:lnTo>
                      <a:pt x="726" y="267"/>
                    </a:lnTo>
                    <a:lnTo>
                      <a:pt x="700" y="261"/>
                    </a:lnTo>
                    <a:lnTo>
                      <a:pt x="673" y="254"/>
                    </a:lnTo>
                    <a:lnTo>
                      <a:pt x="647" y="247"/>
                    </a:lnTo>
                    <a:lnTo>
                      <a:pt x="621" y="239"/>
                    </a:lnTo>
                    <a:lnTo>
                      <a:pt x="595" y="230"/>
                    </a:lnTo>
                    <a:lnTo>
                      <a:pt x="570" y="221"/>
                    </a:lnTo>
                    <a:lnTo>
                      <a:pt x="546" y="211"/>
                    </a:lnTo>
                    <a:lnTo>
                      <a:pt x="521" y="201"/>
                    </a:lnTo>
                    <a:lnTo>
                      <a:pt x="483" y="184"/>
                    </a:lnTo>
                    <a:lnTo>
                      <a:pt x="453" y="168"/>
                    </a:lnTo>
                    <a:lnTo>
                      <a:pt x="427" y="155"/>
                    </a:lnTo>
                    <a:lnTo>
                      <a:pt x="403" y="144"/>
                    </a:lnTo>
                    <a:lnTo>
                      <a:pt x="391" y="140"/>
                    </a:lnTo>
                    <a:lnTo>
                      <a:pt x="379" y="137"/>
                    </a:lnTo>
                    <a:lnTo>
                      <a:pt x="367" y="135"/>
                    </a:lnTo>
                    <a:lnTo>
                      <a:pt x="354" y="135"/>
                    </a:lnTo>
                    <a:lnTo>
                      <a:pt x="340" y="136"/>
                    </a:lnTo>
                    <a:lnTo>
                      <a:pt x="325" y="138"/>
                    </a:lnTo>
                    <a:lnTo>
                      <a:pt x="309" y="142"/>
                    </a:lnTo>
                    <a:lnTo>
                      <a:pt x="290" y="147"/>
                    </a:lnTo>
                    <a:lnTo>
                      <a:pt x="0" y="244"/>
                    </a:lnTo>
                  </a:path>
                </a:pathLst>
              </a:custGeom>
              <a:noFill/>
              <a:ln w="6350">
                <a:solidFill>
                  <a:srgbClr val="1F1A17"/>
                </a:solidFill>
                <a:prstDash val="solid"/>
                <a:round/>
                <a:headEnd/>
                <a:tailEnd/>
              </a:ln>
            </p:spPr>
            <p:txBody>
              <a:bodyPr/>
              <a:lstStyle/>
              <a:p>
                <a:endParaRPr lang="en-US"/>
              </a:p>
            </p:txBody>
          </p:sp>
          <p:sp>
            <p:nvSpPr>
              <p:cNvPr id="61534" name="Freeform 204"/>
              <p:cNvSpPr>
                <a:spLocks/>
              </p:cNvSpPr>
              <p:nvPr/>
            </p:nvSpPr>
            <p:spPr bwMode="auto">
              <a:xfrm>
                <a:off x="4125" y="3019"/>
                <a:ext cx="144" cy="78"/>
              </a:xfrm>
              <a:custGeom>
                <a:avLst/>
                <a:gdLst>
                  <a:gd name="T0" fmla="*/ 2 w 1153"/>
                  <a:gd name="T1" fmla="*/ 0 h 625"/>
                  <a:gd name="T2" fmla="*/ 2 w 1153"/>
                  <a:gd name="T3" fmla="*/ 0 h 625"/>
                  <a:gd name="T4" fmla="*/ 2 w 1153"/>
                  <a:gd name="T5" fmla="*/ 0 h 625"/>
                  <a:gd name="T6" fmla="*/ 2 w 1153"/>
                  <a:gd name="T7" fmla="*/ 0 h 625"/>
                  <a:gd name="T8" fmla="*/ 2 w 1153"/>
                  <a:gd name="T9" fmla="*/ 0 h 625"/>
                  <a:gd name="T10" fmla="*/ 2 w 1153"/>
                  <a:gd name="T11" fmla="*/ 0 h 625"/>
                  <a:gd name="T12" fmla="*/ 2 w 1153"/>
                  <a:gd name="T13" fmla="*/ 0 h 625"/>
                  <a:gd name="T14" fmla="*/ 2 w 1153"/>
                  <a:gd name="T15" fmla="*/ 0 h 625"/>
                  <a:gd name="T16" fmla="*/ 2 w 1153"/>
                  <a:gd name="T17" fmla="*/ 0 h 625"/>
                  <a:gd name="T18" fmla="*/ 2 w 1153"/>
                  <a:gd name="T19" fmla="*/ 0 h 625"/>
                  <a:gd name="T20" fmla="*/ 2 w 1153"/>
                  <a:gd name="T21" fmla="*/ 0 h 625"/>
                  <a:gd name="T22" fmla="*/ 2 w 1153"/>
                  <a:gd name="T23" fmla="*/ 0 h 625"/>
                  <a:gd name="T24" fmla="*/ 2 w 1153"/>
                  <a:gd name="T25" fmla="*/ 0 h 625"/>
                  <a:gd name="T26" fmla="*/ 0 w 1153"/>
                  <a:gd name="T27" fmla="*/ 1 h 6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53"/>
                  <a:gd name="T43" fmla="*/ 0 h 625"/>
                  <a:gd name="T44" fmla="*/ 1153 w 1153"/>
                  <a:gd name="T45" fmla="*/ 625 h 6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53" h="625">
                    <a:moveTo>
                      <a:pt x="1153" y="0"/>
                    </a:moveTo>
                    <a:lnTo>
                      <a:pt x="1135" y="23"/>
                    </a:lnTo>
                    <a:lnTo>
                      <a:pt x="1114" y="46"/>
                    </a:lnTo>
                    <a:lnTo>
                      <a:pt x="1091" y="69"/>
                    </a:lnTo>
                    <a:lnTo>
                      <a:pt x="1067" y="92"/>
                    </a:lnTo>
                    <a:lnTo>
                      <a:pt x="1055" y="104"/>
                    </a:lnTo>
                    <a:lnTo>
                      <a:pt x="1041" y="115"/>
                    </a:lnTo>
                    <a:lnTo>
                      <a:pt x="1028" y="126"/>
                    </a:lnTo>
                    <a:lnTo>
                      <a:pt x="1013" y="136"/>
                    </a:lnTo>
                    <a:lnTo>
                      <a:pt x="999" y="146"/>
                    </a:lnTo>
                    <a:lnTo>
                      <a:pt x="984" y="155"/>
                    </a:lnTo>
                    <a:lnTo>
                      <a:pt x="969" y="164"/>
                    </a:lnTo>
                    <a:lnTo>
                      <a:pt x="953" y="172"/>
                    </a:lnTo>
                    <a:lnTo>
                      <a:pt x="0" y="625"/>
                    </a:lnTo>
                  </a:path>
                </a:pathLst>
              </a:custGeom>
              <a:noFill/>
              <a:ln w="6350">
                <a:solidFill>
                  <a:srgbClr val="1F1A17"/>
                </a:solidFill>
                <a:prstDash val="solid"/>
                <a:round/>
                <a:headEnd/>
                <a:tailEnd/>
              </a:ln>
            </p:spPr>
            <p:txBody>
              <a:bodyPr/>
              <a:lstStyle/>
              <a:p>
                <a:endParaRPr lang="en-US"/>
              </a:p>
            </p:txBody>
          </p:sp>
          <p:sp>
            <p:nvSpPr>
              <p:cNvPr id="61535" name="Freeform 205"/>
              <p:cNvSpPr>
                <a:spLocks/>
              </p:cNvSpPr>
              <p:nvPr/>
            </p:nvSpPr>
            <p:spPr bwMode="auto">
              <a:xfrm>
                <a:off x="3650" y="2853"/>
                <a:ext cx="118" cy="107"/>
              </a:xfrm>
              <a:custGeom>
                <a:avLst/>
                <a:gdLst>
                  <a:gd name="T0" fmla="*/ 2 w 942"/>
                  <a:gd name="T1" fmla="*/ 0 h 856"/>
                  <a:gd name="T2" fmla="*/ 2 w 942"/>
                  <a:gd name="T3" fmla="*/ 0 h 856"/>
                  <a:gd name="T4" fmla="*/ 2 w 942"/>
                  <a:gd name="T5" fmla="*/ 0 h 856"/>
                  <a:gd name="T6" fmla="*/ 2 w 942"/>
                  <a:gd name="T7" fmla="*/ 0 h 856"/>
                  <a:gd name="T8" fmla="*/ 2 w 942"/>
                  <a:gd name="T9" fmla="*/ 0 h 856"/>
                  <a:gd name="T10" fmla="*/ 2 w 942"/>
                  <a:gd name="T11" fmla="*/ 0 h 856"/>
                  <a:gd name="T12" fmla="*/ 2 w 942"/>
                  <a:gd name="T13" fmla="*/ 0 h 856"/>
                  <a:gd name="T14" fmla="*/ 2 w 942"/>
                  <a:gd name="T15" fmla="*/ 0 h 856"/>
                  <a:gd name="T16" fmla="*/ 2 w 942"/>
                  <a:gd name="T17" fmla="*/ 0 h 856"/>
                  <a:gd name="T18" fmla="*/ 2 w 942"/>
                  <a:gd name="T19" fmla="*/ 0 h 856"/>
                  <a:gd name="T20" fmla="*/ 1 w 942"/>
                  <a:gd name="T21" fmla="*/ 0 h 856"/>
                  <a:gd name="T22" fmla="*/ 1 w 942"/>
                  <a:gd name="T23" fmla="*/ 0 h 856"/>
                  <a:gd name="T24" fmla="*/ 1 w 942"/>
                  <a:gd name="T25" fmla="*/ 0 h 856"/>
                  <a:gd name="T26" fmla="*/ 1 w 942"/>
                  <a:gd name="T27" fmla="*/ 0 h 856"/>
                  <a:gd name="T28" fmla="*/ 1 w 942"/>
                  <a:gd name="T29" fmla="*/ 0 h 856"/>
                  <a:gd name="T30" fmla="*/ 1 w 942"/>
                  <a:gd name="T31" fmla="*/ 0 h 856"/>
                  <a:gd name="T32" fmla="*/ 1 w 942"/>
                  <a:gd name="T33" fmla="*/ 1 h 856"/>
                  <a:gd name="T34" fmla="*/ 1 w 942"/>
                  <a:gd name="T35" fmla="*/ 1 h 856"/>
                  <a:gd name="T36" fmla="*/ 1 w 942"/>
                  <a:gd name="T37" fmla="*/ 1 h 856"/>
                  <a:gd name="T38" fmla="*/ 1 w 942"/>
                  <a:gd name="T39" fmla="*/ 1 h 856"/>
                  <a:gd name="T40" fmla="*/ 1 w 942"/>
                  <a:gd name="T41" fmla="*/ 1 h 856"/>
                  <a:gd name="T42" fmla="*/ 1 w 942"/>
                  <a:gd name="T43" fmla="*/ 1 h 856"/>
                  <a:gd name="T44" fmla="*/ 1 w 942"/>
                  <a:gd name="T45" fmla="*/ 1 h 856"/>
                  <a:gd name="T46" fmla="*/ 1 w 942"/>
                  <a:gd name="T47" fmla="*/ 1 h 856"/>
                  <a:gd name="T48" fmla="*/ 1 w 942"/>
                  <a:gd name="T49" fmla="*/ 1 h 856"/>
                  <a:gd name="T50" fmla="*/ 1 w 942"/>
                  <a:gd name="T51" fmla="*/ 1 h 856"/>
                  <a:gd name="T52" fmla="*/ 1 w 942"/>
                  <a:gd name="T53" fmla="*/ 1 h 856"/>
                  <a:gd name="T54" fmla="*/ 1 w 942"/>
                  <a:gd name="T55" fmla="*/ 1 h 856"/>
                  <a:gd name="T56" fmla="*/ 1 w 942"/>
                  <a:gd name="T57" fmla="*/ 1 h 856"/>
                  <a:gd name="T58" fmla="*/ 1 w 942"/>
                  <a:gd name="T59" fmla="*/ 1 h 856"/>
                  <a:gd name="T60" fmla="*/ 1 w 942"/>
                  <a:gd name="T61" fmla="*/ 1 h 856"/>
                  <a:gd name="T62" fmla="*/ 1 w 942"/>
                  <a:gd name="T63" fmla="*/ 1 h 856"/>
                  <a:gd name="T64" fmla="*/ 1 w 942"/>
                  <a:gd name="T65" fmla="*/ 1 h 856"/>
                  <a:gd name="T66" fmla="*/ 1 w 942"/>
                  <a:gd name="T67" fmla="*/ 1 h 856"/>
                  <a:gd name="T68" fmla="*/ 1 w 942"/>
                  <a:gd name="T69" fmla="*/ 1 h 856"/>
                  <a:gd name="T70" fmla="*/ 1 w 942"/>
                  <a:gd name="T71" fmla="*/ 1 h 856"/>
                  <a:gd name="T72" fmla="*/ 1 w 942"/>
                  <a:gd name="T73" fmla="*/ 1 h 856"/>
                  <a:gd name="T74" fmla="*/ 0 w 942"/>
                  <a:gd name="T75" fmla="*/ 2 h 8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42"/>
                  <a:gd name="T115" fmla="*/ 0 h 856"/>
                  <a:gd name="T116" fmla="*/ 942 w 942"/>
                  <a:gd name="T117" fmla="*/ 856 h 8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42" h="856">
                    <a:moveTo>
                      <a:pt x="942" y="0"/>
                    </a:moveTo>
                    <a:lnTo>
                      <a:pt x="916" y="11"/>
                    </a:lnTo>
                    <a:lnTo>
                      <a:pt x="891" y="23"/>
                    </a:lnTo>
                    <a:lnTo>
                      <a:pt x="866" y="36"/>
                    </a:lnTo>
                    <a:lnTo>
                      <a:pt x="843" y="48"/>
                    </a:lnTo>
                    <a:lnTo>
                      <a:pt x="819" y="62"/>
                    </a:lnTo>
                    <a:lnTo>
                      <a:pt x="797" y="75"/>
                    </a:lnTo>
                    <a:lnTo>
                      <a:pt x="776" y="90"/>
                    </a:lnTo>
                    <a:lnTo>
                      <a:pt x="754" y="105"/>
                    </a:lnTo>
                    <a:lnTo>
                      <a:pt x="734" y="121"/>
                    </a:lnTo>
                    <a:lnTo>
                      <a:pt x="714" y="137"/>
                    </a:lnTo>
                    <a:lnTo>
                      <a:pt x="695" y="155"/>
                    </a:lnTo>
                    <a:lnTo>
                      <a:pt x="677" y="171"/>
                    </a:lnTo>
                    <a:lnTo>
                      <a:pt x="659" y="189"/>
                    </a:lnTo>
                    <a:lnTo>
                      <a:pt x="642" y="208"/>
                    </a:lnTo>
                    <a:lnTo>
                      <a:pt x="626" y="227"/>
                    </a:lnTo>
                    <a:lnTo>
                      <a:pt x="610" y="246"/>
                    </a:lnTo>
                    <a:lnTo>
                      <a:pt x="595" y="266"/>
                    </a:lnTo>
                    <a:lnTo>
                      <a:pt x="581" y="287"/>
                    </a:lnTo>
                    <a:lnTo>
                      <a:pt x="568" y="309"/>
                    </a:lnTo>
                    <a:lnTo>
                      <a:pt x="555" y="331"/>
                    </a:lnTo>
                    <a:lnTo>
                      <a:pt x="543" y="353"/>
                    </a:lnTo>
                    <a:lnTo>
                      <a:pt x="531" y="376"/>
                    </a:lnTo>
                    <a:lnTo>
                      <a:pt x="521" y="400"/>
                    </a:lnTo>
                    <a:lnTo>
                      <a:pt x="512" y="424"/>
                    </a:lnTo>
                    <a:lnTo>
                      <a:pt x="503" y="449"/>
                    </a:lnTo>
                    <a:lnTo>
                      <a:pt x="495" y="474"/>
                    </a:lnTo>
                    <a:lnTo>
                      <a:pt x="488" y="500"/>
                    </a:lnTo>
                    <a:lnTo>
                      <a:pt x="481" y="527"/>
                    </a:lnTo>
                    <a:lnTo>
                      <a:pt x="475" y="555"/>
                    </a:lnTo>
                    <a:lnTo>
                      <a:pt x="470" y="582"/>
                    </a:lnTo>
                    <a:lnTo>
                      <a:pt x="466" y="610"/>
                    </a:lnTo>
                    <a:lnTo>
                      <a:pt x="463" y="639"/>
                    </a:lnTo>
                    <a:lnTo>
                      <a:pt x="458" y="651"/>
                    </a:lnTo>
                    <a:lnTo>
                      <a:pt x="453" y="659"/>
                    </a:lnTo>
                    <a:lnTo>
                      <a:pt x="446" y="666"/>
                    </a:lnTo>
                    <a:lnTo>
                      <a:pt x="437" y="675"/>
                    </a:lnTo>
                    <a:lnTo>
                      <a:pt x="0" y="856"/>
                    </a:lnTo>
                  </a:path>
                </a:pathLst>
              </a:custGeom>
              <a:noFill/>
              <a:ln w="6350">
                <a:solidFill>
                  <a:srgbClr val="1F1A17"/>
                </a:solidFill>
                <a:prstDash val="solid"/>
                <a:round/>
                <a:headEnd/>
                <a:tailEnd/>
              </a:ln>
            </p:spPr>
            <p:txBody>
              <a:bodyPr/>
              <a:lstStyle/>
              <a:p>
                <a:endParaRPr lang="en-US"/>
              </a:p>
            </p:txBody>
          </p:sp>
          <p:sp>
            <p:nvSpPr>
              <p:cNvPr id="61536" name="Freeform 206"/>
              <p:cNvSpPr>
                <a:spLocks/>
              </p:cNvSpPr>
              <p:nvPr/>
            </p:nvSpPr>
            <p:spPr bwMode="auto">
              <a:xfrm>
                <a:off x="3729" y="2780"/>
                <a:ext cx="68" cy="124"/>
              </a:xfrm>
              <a:custGeom>
                <a:avLst/>
                <a:gdLst>
                  <a:gd name="T0" fmla="*/ 0 w 550"/>
                  <a:gd name="T1" fmla="*/ 0 h 989"/>
                  <a:gd name="T2" fmla="*/ 0 w 550"/>
                  <a:gd name="T3" fmla="*/ 0 h 989"/>
                  <a:gd name="T4" fmla="*/ 0 w 550"/>
                  <a:gd name="T5" fmla="*/ 0 h 989"/>
                  <a:gd name="T6" fmla="*/ 0 w 550"/>
                  <a:gd name="T7" fmla="*/ 0 h 989"/>
                  <a:gd name="T8" fmla="*/ 0 w 550"/>
                  <a:gd name="T9" fmla="*/ 0 h 989"/>
                  <a:gd name="T10" fmla="*/ 0 w 550"/>
                  <a:gd name="T11" fmla="*/ 0 h 989"/>
                  <a:gd name="T12" fmla="*/ 0 w 550"/>
                  <a:gd name="T13" fmla="*/ 0 h 989"/>
                  <a:gd name="T14" fmla="*/ 0 w 550"/>
                  <a:gd name="T15" fmla="*/ 0 h 989"/>
                  <a:gd name="T16" fmla="*/ 0 w 550"/>
                  <a:gd name="T17" fmla="*/ 0 h 989"/>
                  <a:gd name="T18" fmla="*/ 0 w 550"/>
                  <a:gd name="T19" fmla="*/ 0 h 989"/>
                  <a:gd name="T20" fmla="*/ 0 w 550"/>
                  <a:gd name="T21" fmla="*/ 0 h 989"/>
                  <a:gd name="T22" fmla="*/ 0 w 550"/>
                  <a:gd name="T23" fmla="*/ 0 h 989"/>
                  <a:gd name="T24" fmla="*/ 0 w 550"/>
                  <a:gd name="T25" fmla="*/ 0 h 989"/>
                  <a:gd name="T26" fmla="*/ 0 w 550"/>
                  <a:gd name="T27" fmla="*/ 0 h 989"/>
                  <a:gd name="T28" fmla="*/ 0 w 550"/>
                  <a:gd name="T29" fmla="*/ 0 h 989"/>
                  <a:gd name="T30" fmla="*/ 0 w 550"/>
                  <a:gd name="T31" fmla="*/ 0 h 989"/>
                  <a:gd name="T32" fmla="*/ 0 w 550"/>
                  <a:gd name="T33" fmla="*/ 0 h 989"/>
                  <a:gd name="T34" fmla="*/ 0 w 550"/>
                  <a:gd name="T35" fmla="*/ 1 h 989"/>
                  <a:gd name="T36" fmla="*/ 0 w 550"/>
                  <a:gd name="T37" fmla="*/ 1 h 989"/>
                  <a:gd name="T38" fmla="*/ 0 w 550"/>
                  <a:gd name="T39" fmla="*/ 1 h 989"/>
                  <a:gd name="T40" fmla="*/ 0 w 550"/>
                  <a:gd name="T41" fmla="*/ 1 h 989"/>
                  <a:gd name="T42" fmla="*/ 0 w 550"/>
                  <a:gd name="T43" fmla="*/ 1 h 989"/>
                  <a:gd name="T44" fmla="*/ 0 w 550"/>
                  <a:gd name="T45" fmla="*/ 1 h 989"/>
                  <a:gd name="T46" fmla="*/ 1 w 550"/>
                  <a:gd name="T47" fmla="*/ 1 h 989"/>
                  <a:gd name="T48" fmla="*/ 1 w 550"/>
                  <a:gd name="T49" fmla="*/ 1 h 989"/>
                  <a:gd name="T50" fmla="*/ 1 w 550"/>
                  <a:gd name="T51" fmla="*/ 1 h 989"/>
                  <a:gd name="T52" fmla="*/ 1 w 550"/>
                  <a:gd name="T53" fmla="*/ 1 h 989"/>
                  <a:gd name="T54" fmla="*/ 1 w 550"/>
                  <a:gd name="T55" fmla="*/ 1 h 989"/>
                  <a:gd name="T56" fmla="*/ 1 w 550"/>
                  <a:gd name="T57" fmla="*/ 1 h 989"/>
                  <a:gd name="T58" fmla="*/ 1 w 550"/>
                  <a:gd name="T59" fmla="*/ 1 h 989"/>
                  <a:gd name="T60" fmla="*/ 1 w 550"/>
                  <a:gd name="T61" fmla="*/ 1 h 989"/>
                  <a:gd name="T62" fmla="*/ 1 w 550"/>
                  <a:gd name="T63" fmla="*/ 1 h 989"/>
                  <a:gd name="T64" fmla="*/ 1 w 550"/>
                  <a:gd name="T65" fmla="*/ 1 h 989"/>
                  <a:gd name="T66" fmla="*/ 1 w 550"/>
                  <a:gd name="T67" fmla="*/ 1 h 989"/>
                  <a:gd name="T68" fmla="*/ 1 w 550"/>
                  <a:gd name="T69" fmla="*/ 1 h 989"/>
                  <a:gd name="T70" fmla="*/ 1 w 550"/>
                  <a:gd name="T71" fmla="*/ 1 h 989"/>
                  <a:gd name="T72" fmla="*/ 1 w 550"/>
                  <a:gd name="T73" fmla="*/ 1 h 989"/>
                  <a:gd name="T74" fmla="*/ 1 w 550"/>
                  <a:gd name="T75" fmla="*/ 2 h 989"/>
                  <a:gd name="T76" fmla="*/ 1 w 550"/>
                  <a:gd name="T77" fmla="*/ 2 h 989"/>
                  <a:gd name="T78" fmla="*/ 1 w 550"/>
                  <a:gd name="T79" fmla="*/ 2 h 989"/>
                  <a:gd name="T80" fmla="*/ 1 w 550"/>
                  <a:gd name="T81" fmla="*/ 2 h 989"/>
                  <a:gd name="T82" fmla="*/ 1 w 550"/>
                  <a:gd name="T83" fmla="*/ 2 h 989"/>
                  <a:gd name="T84" fmla="*/ 1 w 550"/>
                  <a:gd name="T85" fmla="*/ 2 h 9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50"/>
                  <a:gd name="T130" fmla="*/ 0 h 989"/>
                  <a:gd name="T131" fmla="*/ 550 w 550"/>
                  <a:gd name="T132" fmla="*/ 989 h 9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50" h="989">
                    <a:moveTo>
                      <a:pt x="0" y="21"/>
                    </a:moveTo>
                    <a:lnTo>
                      <a:pt x="1" y="22"/>
                    </a:lnTo>
                    <a:lnTo>
                      <a:pt x="2" y="22"/>
                    </a:lnTo>
                    <a:lnTo>
                      <a:pt x="3" y="20"/>
                    </a:lnTo>
                    <a:lnTo>
                      <a:pt x="5" y="17"/>
                    </a:lnTo>
                    <a:lnTo>
                      <a:pt x="7" y="12"/>
                    </a:lnTo>
                    <a:lnTo>
                      <a:pt x="9" y="6"/>
                    </a:lnTo>
                    <a:lnTo>
                      <a:pt x="11" y="2"/>
                    </a:lnTo>
                    <a:lnTo>
                      <a:pt x="12" y="1"/>
                    </a:lnTo>
                    <a:lnTo>
                      <a:pt x="13" y="0"/>
                    </a:lnTo>
                    <a:lnTo>
                      <a:pt x="15" y="0"/>
                    </a:lnTo>
                    <a:lnTo>
                      <a:pt x="16" y="2"/>
                    </a:lnTo>
                    <a:lnTo>
                      <a:pt x="39" y="45"/>
                    </a:lnTo>
                    <a:lnTo>
                      <a:pt x="71" y="95"/>
                    </a:lnTo>
                    <a:lnTo>
                      <a:pt x="106" y="150"/>
                    </a:lnTo>
                    <a:lnTo>
                      <a:pt x="143" y="206"/>
                    </a:lnTo>
                    <a:lnTo>
                      <a:pt x="182" y="263"/>
                    </a:lnTo>
                    <a:lnTo>
                      <a:pt x="219" y="318"/>
                    </a:lnTo>
                    <a:lnTo>
                      <a:pt x="253" y="367"/>
                    </a:lnTo>
                    <a:lnTo>
                      <a:pt x="283" y="411"/>
                    </a:lnTo>
                    <a:lnTo>
                      <a:pt x="290" y="420"/>
                    </a:lnTo>
                    <a:lnTo>
                      <a:pt x="294" y="433"/>
                    </a:lnTo>
                    <a:lnTo>
                      <a:pt x="298" y="445"/>
                    </a:lnTo>
                    <a:lnTo>
                      <a:pt x="302" y="460"/>
                    </a:lnTo>
                    <a:lnTo>
                      <a:pt x="306" y="490"/>
                    </a:lnTo>
                    <a:lnTo>
                      <a:pt x="309" y="521"/>
                    </a:lnTo>
                    <a:lnTo>
                      <a:pt x="312" y="554"/>
                    </a:lnTo>
                    <a:lnTo>
                      <a:pt x="313" y="583"/>
                    </a:lnTo>
                    <a:lnTo>
                      <a:pt x="315" y="607"/>
                    </a:lnTo>
                    <a:lnTo>
                      <a:pt x="317" y="626"/>
                    </a:lnTo>
                    <a:lnTo>
                      <a:pt x="320" y="640"/>
                    </a:lnTo>
                    <a:lnTo>
                      <a:pt x="326" y="655"/>
                    </a:lnTo>
                    <a:lnTo>
                      <a:pt x="333" y="672"/>
                    </a:lnTo>
                    <a:lnTo>
                      <a:pt x="343" y="689"/>
                    </a:lnTo>
                    <a:lnTo>
                      <a:pt x="354" y="708"/>
                    </a:lnTo>
                    <a:lnTo>
                      <a:pt x="367" y="728"/>
                    </a:lnTo>
                    <a:lnTo>
                      <a:pt x="380" y="749"/>
                    </a:lnTo>
                    <a:lnTo>
                      <a:pt x="396" y="771"/>
                    </a:lnTo>
                    <a:lnTo>
                      <a:pt x="430" y="819"/>
                    </a:lnTo>
                    <a:lnTo>
                      <a:pt x="467" y="871"/>
                    </a:lnTo>
                    <a:lnTo>
                      <a:pt x="508" y="928"/>
                    </a:lnTo>
                    <a:lnTo>
                      <a:pt x="550" y="989"/>
                    </a:lnTo>
                  </a:path>
                </a:pathLst>
              </a:custGeom>
              <a:noFill/>
              <a:ln w="6350">
                <a:solidFill>
                  <a:srgbClr val="1F1A17"/>
                </a:solidFill>
                <a:prstDash val="solid"/>
                <a:round/>
                <a:headEnd/>
                <a:tailEnd/>
              </a:ln>
            </p:spPr>
            <p:txBody>
              <a:bodyPr/>
              <a:lstStyle/>
              <a:p>
                <a:endParaRPr lang="en-US"/>
              </a:p>
            </p:txBody>
          </p:sp>
          <p:sp>
            <p:nvSpPr>
              <p:cNvPr id="61537" name="Freeform 207"/>
              <p:cNvSpPr>
                <a:spLocks/>
              </p:cNvSpPr>
              <p:nvPr/>
            </p:nvSpPr>
            <p:spPr bwMode="auto">
              <a:xfrm>
                <a:off x="3919" y="3063"/>
                <a:ext cx="54" cy="56"/>
              </a:xfrm>
              <a:custGeom>
                <a:avLst/>
                <a:gdLst>
                  <a:gd name="T0" fmla="*/ 1 w 435"/>
                  <a:gd name="T1" fmla="*/ 1 h 446"/>
                  <a:gd name="T2" fmla="*/ 1 w 435"/>
                  <a:gd name="T3" fmla="*/ 1 h 446"/>
                  <a:gd name="T4" fmla="*/ 1 w 435"/>
                  <a:gd name="T5" fmla="*/ 1 h 446"/>
                  <a:gd name="T6" fmla="*/ 1 w 435"/>
                  <a:gd name="T7" fmla="*/ 1 h 446"/>
                  <a:gd name="T8" fmla="*/ 1 w 435"/>
                  <a:gd name="T9" fmla="*/ 1 h 446"/>
                  <a:gd name="T10" fmla="*/ 1 w 435"/>
                  <a:gd name="T11" fmla="*/ 1 h 446"/>
                  <a:gd name="T12" fmla="*/ 0 w 435"/>
                  <a:gd name="T13" fmla="*/ 1 h 446"/>
                  <a:gd name="T14" fmla="*/ 0 w 435"/>
                  <a:gd name="T15" fmla="*/ 1 h 446"/>
                  <a:gd name="T16" fmla="*/ 0 w 435"/>
                  <a:gd name="T17" fmla="*/ 1 h 446"/>
                  <a:gd name="T18" fmla="*/ 0 w 435"/>
                  <a:gd name="T19" fmla="*/ 1 h 446"/>
                  <a:gd name="T20" fmla="*/ 0 w 435"/>
                  <a:gd name="T21" fmla="*/ 1 h 446"/>
                  <a:gd name="T22" fmla="*/ 0 w 435"/>
                  <a:gd name="T23" fmla="*/ 1 h 446"/>
                  <a:gd name="T24" fmla="*/ 0 w 435"/>
                  <a:gd name="T25" fmla="*/ 1 h 446"/>
                  <a:gd name="T26" fmla="*/ 0 w 435"/>
                  <a:gd name="T27" fmla="*/ 1 h 446"/>
                  <a:gd name="T28" fmla="*/ 0 w 435"/>
                  <a:gd name="T29" fmla="*/ 1 h 446"/>
                  <a:gd name="T30" fmla="*/ 0 w 435"/>
                  <a:gd name="T31" fmla="*/ 1 h 446"/>
                  <a:gd name="T32" fmla="*/ 0 w 435"/>
                  <a:gd name="T33" fmla="*/ 1 h 446"/>
                  <a:gd name="T34" fmla="*/ 0 w 435"/>
                  <a:gd name="T35" fmla="*/ 0 h 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5"/>
                  <a:gd name="T55" fmla="*/ 0 h 446"/>
                  <a:gd name="T56" fmla="*/ 435 w 435"/>
                  <a:gd name="T57" fmla="*/ 446 h 4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5" h="446">
                    <a:moveTo>
                      <a:pt x="435" y="446"/>
                    </a:moveTo>
                    <a:lnTo>
                      <a:pt x="411" y="439"/>
                    </a:lnTo>
                    <a:lnTo>
                      <a:pt x="386" y="430"/>
                    </a:lnTo>
                    <a:lnTo>
                      <a:pt x="361" y="420"/>
                    </a:lnTo>
                    <a:lnTo>
                      <a:pt x="335" y="410"/>
                    </a:lnTo>
                    <a:lnTo>
                      <a:pt x="309" y="397"/>
                    </a:lnTo>
                    <a:lnTo>
                      <a:pt x="283" y="385"/>
                    </a:lnTo>
                    <a:lnTo>
                      <a:pt x="257" y="371"/>
                    </a:lnTo>
                    <a:lnTo>
                      <a:pt x="231" y="357"/>
                    </a:lnTo>
                    <a:lnTo>
                      <a:pt x="205" y="342"/>
                    </a:lnTo>
                    <a:lnTo>
                      <a:pt x="180" y="326"/>
                    </a:lnTo>
                    <a:lnTo>
                      <a:pt x="155" y="311"/>
                    </a:lnTo>
                    <a:lnTo>
                      <a:pt x="130" y="294"/>
                    </a:lnTo>
                    <a:lnTo>
                      <a:pt x="106" y="277"/>
                    </a:lnTo>
                    <a:lnTo>
                      <a:pt x="84" y="260"/>
                    </a:lnTo>
                    <a:lnTo>
                      <a:pt x="61" y="244"/>
                    </a:lnTo>
                    <a:lnTo>
                      <a:pt x="40" y="227"/>
                    </a:lnTo>
                    <a:lnTo>
                      <a:pt x="0" y="0"/>
                    </a:lnTo>
                  </a:path>
                </a:pathLst>
              </a:custGeom>
              <a:noFill/>
              <a:ln w="6350">
                <a:solidFill>
                  <a:srgbClr val="1F1A17"/>
                </a:solidFill>
                <a:prstDash val="solid"/>
                <a:round/>
                <a:headEnd/>
                <a:tailEnd/>
              </a:ln>
            </p:spPr>
            <p:txBody>
              <a:bodyPr/>
              <a:lstStyle/>
              <a:p>
                <a:endParaRPr lang="en-US"/>
              </a:p>
            </p:txBody>
          </p:sp>
          <p:sp>
            <p:nvSpPr>
              <p:cNvPr id="61538" name="Line 208"/>
              <p:cNvSpPr>
                <a:spLocks noChangeShapeType="1"/>
              </p:cNvSpPr>
              <p:nvPr/>
            </p:nvSpPr>
            <p:spPr bwMode="auto">
              <a:xfrm flipH="1">
                <a:off x="3925" y="3083"/>
                <a:ext cx="26" cy="8"/>
              </a:xfrm>
              <a:prstGeom prst="line">
                <a:avLst/>
              </a:prstGeom>
              <a:noFill/>
              <a:ln w="6350">
                <a:solidFill>
                  <a:srgbClr val="1F1A17"/>
                </a:solidFill>
                <a:round/>
                <a:headEnd/>
                <a:tailEnd/>
              </a:ln>
            </p:spPr>
            <p:txBody>
              <a:bodyPr/>
              <a:lstStyle/>
              <a:p>
                <a:endParaRPr lang="en-US"/>
              </a:p>
            </p:txBody>
          </p:sp>
          <p:sp>
            <p:nvSpPr>
              <p:cNvPr id="61539" name="Freeform 209"/>
              <p:cNvSpPr>
                <a:spLocks/>
              </p:cNvSpPr>
              <p:nvPr/>
            </p:nvSpPr>
            <p:spPr bwMode="auto">
              <a:xfrm>
                <a:off x="3767" y="2868"/>
                <a:ext cx="33" cy="64"/>
              </a:xfrm>
              <a:custGeom>
                <a:avLst/>
                <a:gdLst>
                  <a:gd name="T0" fmla="*/ 0 w 264"/>
                  <a:gd name="T1" fmla="*/ 0 h 514"/>
                  <a:gd name="T2" fmla="*/ 0 w 264"/>
                  <a:gd name="T3" fmla="*/ 0 h 514"/>
                  <a:gd name="T4" fmla="*/ 0 w 264"/>
                  <a:gd name="T5" fmla="*/ 0 h 514"/>
                  <a:gd name="T6" fmla="*/ 0 w 264"/>
                  <a:gd name="T7" fmla="*/ 0 h 514"/>
                  <a:gd name="T8" fmla="*/ 0 w 264"/>
                  <a:gd name="T9" fmla="*/ 0 h 514"/>
                  <a:gd name="T10" fmla="*/ 0 w 264"/>
                  <a:gd name="T11" fmla="*/ 0 h 514"/>
                  <a:gd name="T12" fmla="*/ 0 w 264"/>
                  <a:gd name="T13" fmla="*/ 0 h 514"/>
                  <a:gd name="T14" fmla="*/ 0 w 264"/>
                  <a:gd name="T15" fmla="*/ 0 h 514"/>
                  <a:gd name="T16" fmla="*/ 0 w 264"/>
                  <a:gd name="T17" fmla="*/ 0 h 514"/>
                  <a:gd name="T18" fmla="*/ 0 w 264"/>
                  <a:gd name="T19" fmla="*/ 0 h 514"/>
                  <a:gd name="T20" fmla="*/ 0 w 264"/>
                  <a:gd name="T21" fmla="*/ 0 h 514"/>
                  <a:gd name="T22" fmla="*/ 0 w 264"/>
                  <a:gd name="T23" fmla="*/ 0 h 514"/>
                  <a:gd name="T24" fmla="*/ 0 w 264"/>
                  <a:gd name="T25" fmla="*/ 0 h 514"/>
                  <a:gd name="T26" fmla="*/ 0 w 264"/>
                  <a:gd name="T27" fmla="*/ 0 h 514"/>
                  <a:gd name="T28" fmla="*/ 0 w 264"/>
                  <a:gd name="T29" fmla="*/ 0 h 514"/>
                  <a:gd name="T30" fmla="*/ 0 w 264"/>
                  <a:gd name="T31" fmla="*/ 0 h 514"/>
                  <a:gd name="T32" fmla="*/ 0 w 264"/>
                  <a:gd name="T33" fmla="*/ 0 h 514"/>
                  <a:gd name="T34" fmla="*/ 1 w 264"/>
                  <a:gd name="T35" fmla="*/ 1 h 514"/>
                  <a:gd name="T36" fmla="*/ 1 w 264"/>
                  <a:gd name="T37" fmla="*/ 0 h 5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4"/>
                  <a:gd name="T58" fmla="*/ 0 h 514"/>
                  <a:gd name="T59" fmla="*/ 264 w 264"/>
                  <a:gd name="T60" fmla="*/ 514 h 5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4" h="514">
                    <a:moveTo>
                      <a:pt x="35" y="0"/>
                    </a:moveTo>
                    <a:lnTo>
                      <a:pt x="26" y="19"/>
                    </a:lnTo>
                    <a:lnTo>
                      <a:pt x="19" y="36"/>
                    </a:lnTo>
                    <a:lnTo>
                      <a:pt x="13" y="52"/>
                    </a:lnTo>
                    <a:lnTo>
                      <a:pt x="8" y="68"/>
                    </a:lnTo>
                    <a:lnTo>
                      <a:pt x="5" y="83"/>
                    </a:lnTo>
                    <a:lnTo>
                      <a:pt x="2" y="97"/>
                    </a:lnTo>
                    <a:lnTo>
                      <a:pt x="0" y="111"/>
                    </a:lnTo>
                    <a:lnTo>
                      <a:pt x="2" y="124"/>
                    </a:lnTo>
                    <a:lnTo>
                      <a:pt x="3" y="138"/>
                    </a:lnTo>
                    <a:lnTo>
                      <a:pt x="6" y="151"/>
                    </a:lnTo>
                    <a:lnTo>
                      <a:pt x="11" y="165"/>
                    </a:lnTo>
                    <a:lnTo>
                      <a:pt x="18" y="180"/>
                    </a:lnTo>
                    <a:lnTo>
                      <a:pt x="26" y="195"/>
                    </a:lnTo>
                    <a:lnTo>
                      <a:pt x="36" y="212"/>
                    </a:lnTo>
                    <a:lnTo>
                      <a:pt x="48" y="229"/>
                    </a:lnTo>
                    <a:lnTo>
                      <a:pt x="62" y="248"/>
                    </a:lnTo>
                    <a:lnTo>
                      <a:pt x="264" y="514"/>
                    </a:lnTo>
                    <a:lnTo>
                      <a:pt x="236" y="271"/>
                    </a:lnTo>
                  </a:path>
                </a:pathLst>
              </a:custGeom>
              <a:noFill/>
              <a:ln w="6350">
                <a:solidFill>
                  <a:srgbClr val="1F1A17"/>
                </a:solidFill>
                <a:prstDash val="solid"/>
                <a:round/>
                <a:headEnd/>
                <a:tailEnd/>
              </a:ln>
            </p:spPr>
            <p:txBody>
              <a:bodyPr/>
              <a:lstStyle/>
              <a:p>
                <a:endParaRPr lang="en-US"/>
              </a:p>
            </p:txBody>
          </p:sp>
          <p:sp>
            <p:nvSpPr>
              <p:cNvPr id="61540" name="Freeform 210"/>
              <p:cNvSpPr>
                <a:spLocks/>
              </p:cNvSpPr>
              <p:nvPr/>
            </p:nvSpPr>
            <p:spPr bwMode="auto">
              <a:xfrm>
                <a:off x="3641" y="2838"/>
                <a:ext cx="124" cy="106"/>
              </a:xfrm>
              <a:custGeom>
                <a:avLst/>
                <a:gdLst>
                  <a:gd name="T0" fmla="*/ 2 w 997"/>
                  <a:gd name="T1" fmla="*/ 0 h 845"/>
                  <a:gd name="T2" fmla="*/ 2 w 997"/>
                  <a:gd name="T3" fmla="*/ 0 h 845"/>
                  <a:gd name="T4" fmla="*/ 2 w 997"/>
                  <a:gd name="T5" fmla="*/ 0 h 845"/>
                  <a:gd name="T6" fmla="*/ 2 w 997"/>
                  <a:gd name="T7" fmla="*/ 0 h 845"/>
                  <a:gd name="T8" fmla="*/ 2 w 997"/>
                  <a:gd name="T9" fmla="*/ 0 h 845"/>
                  <a:gd name="T10" fmla="*/ 2 w 997"/>
                  <a:gd name="T11" fmla="*/ 0 h 845"/>
                  <a:gd name="T12" fmla="*/ 2 w 997"/>
                  <a:gd name="T13" fmla="*/ 0 h 845"/>
                  <a:gd name="T14" fmla="*/ 2 w 997"/>
                  <a:gd name="T15" fmla="*/ 0 h 845"/>
                  <a:gd name="T16" fmla="*/ 1 w 997"/>
                  <a:gd name="T17" fmla="*/ 0 h 845"/>
                  <a:gd name="T18" fmla="*/ 1 w 997"/>
                  <a:gd name="T19" fmla="*/ 0 h 845"/>
                  <a:gd name="T20" fmla="*/ 1 w 997"/>
                  <a:gd name="T21" fmla="*/ 0 h 845"/>
                  <a:gd name="T22" fmla="*/ 1 w 997"/>
                  <a:gd name="T23" fmla="*/ 0 h 845"/>
                  <a:gd name="T24" fmla="*/ 1 w 997"/>
                  <a:gd name="T25" fmla="*/ 0 h 845"/>
                  <a:gd name="T26" fmla="*/ 1 w 997"/>
                  <a:gd name="T27" fmla="*/ 0 h 845"/>
                  <a:gd name="T28" fmla="*/ 1 w 997"/>
                  <a:gd name="T29" fmla="*/ 1 h 845"/>
                  <a:gd name="T30" fmla="*/ 1 w 997"/>
                  <a:gd name="T31" fmla="*/ 1 h 845"/>
                  <a:gd name="T32" fmla="*/ 1 w 997"/>
                  <a:gd name="T33" fmla="*/ 1 h 845"/>
                  <a:gd name="T34" fmla="*/ 1 w 997"/>
                  <a:gd name="T35" fmla="*/ 1 h 845"/>
                  <a:gd name="T36" fmla="*/ 1 w 997"/>
                  <a:gd name="T37" fmla="*/ 1 h 845"/>
                  <a:gd name="T38" fmla="*/ 1 w 997"/>
                  <a:gd name="T39" fmla="*/ 1 h 845"/>
                  <a:gd name="T40" fmla="*/ 1 w 997"/>
                  <a:gd name="T41" fmla="*/ 1 h 845"/>
                  <a:gd name="T42" fmla="*/ 1 w 997"/>
                  <a:gd name="T43" fmla="*/ 1 h 845"/>
                  <a:gd name="T44" fmla="*/ 1 w 997"/>
                  <a:gd name="T45" fmla="*/ 1 h 845"/>
                  <a:gd name="T46" fmla="*/ 1 w 997"/>
                  <a:gd name="T47" fmla="*/ 1 h 845"/>
                  <a:gd name="T48" fmla="*/ 1 w 997"/>
                  <a:gd name="T49" fmla="*/ 1 h 845"/>
                  <a:gd name="T50" fmla="*/ 1 w 997"/>
                  <a:gd name="T51" fmla="*/ 1 h 845"/>
                  <a:gd name="T52" fmla="*/ 1 w 997"/>
                  <a:gd name="T53" fmla="*/ 1 h 845"/>
                  <a:gd name="T54" fmla="*/ 1 w 997"/>
                  <a:gd name="T55" fmla="*/ 1 h 845"/>
                  <a:gd name="T56" fmla="*/ 1 w 997"/>
                  <a:gd name="T57" fmla="*/ 1 h 845"/>
                  <a:gd name="T58" fmla="*/ 1 w 997"/>
                  <a:gd name="T59" fmla="*/ 1 h 845"/>
                  <a:gd name="T60" fmla="*/ 1 w 997"/>
                  <a:gd name="T61" fmla="*/ 1 h 845"/>
                  <a:gd name="T62" fmla="*/ 1 w 997"/>
                  <a:gd name="T63" fmla="*/ 1 h 845"/>
                  <a:gd name="T64" fmla="*/ 1 w 997"/>
                  <a:gd name="T65" fmla="*/ 1 h 845"/>
                  <a:gd name="T66" fmla="*/ 1 w 997"/>
                  <a:gd name="T67" fmla="*/ 1 h 845"/>
                  <a:gd name="T68" fmla="*/ 1 w 997"/>
                  <a:gd name="T69" fmla="*/ 1 h 845"/>
                  <a:gd name="T70" fmla="*/ 1 w 997"/>
                  <a:gd name="T71" fmla="*/ 1 h 845"/>
                  <a:gd name="T72" fmla="*/ 1 w 997"/>
                  <a:gd name="T73" fmla="*/ 1 h 845"/>
                  <a:gd name="T74" fmla="*/ 1 w 997"/>
                  <a:gd name="T75" fmla="*/ 1 h 845"/>
                  <a:gd name="T76" fmla="*/ 1 w 997"/>
                  <a:gd name="T77" fmla="*/ 1 h 845"/>
                  <a:gd name="T78" fmla="*/ 1 w 997"/>
                  <a:gd name="T79" fmla="*/ 1 h 845"/>
                  <a:gd name="T80" fmla="*/ 1 w 997"/>
                  <a:gd name="T81" fmla="*/ 1 h 845"/>
                  <a:gd name="T82" fmla="*/ 0 w 997"/>
                  <a:gd name="T83" fmla="*/ 2 h 8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97"/>
                  <a:gd name="T127" fmla="*/ 0 h 845"/>
                  <a:gd name="T128" fmla="*/ 997 w 997"/>
                  <a:gd name="T129" fmla="*/ 845 h 84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97" h="845">
                    <a:moveTo>
                      <a:pt x="997" y="0"/>
                    </a:moveTo>
                    <a:lnTo>
                      <a:pt x="970" y="9"/>
                    </a:lnTo>
                    <a:lnTo>
                      <a:pt x="944" y="21"/>
                    </a:lnTo>
                    <a:lnTo>
                      <a:pt x="919" y="32"/>
                    </a:lnTo>
                    <a:lnTo>
                      <a:pt x="894" y="46"/>
                    </a:lnTo>
                    <a:lnTo>
                      <a:pt x="870" y="59"/>
                    </a:lnTo>
                    <a:lnTo>
                      <a:pt x="846" y="74"/>
                    </a:lnTo>
                    <a:lnTo>
                      <a:pt x="823" y="91"/>
                    </a:lnTo>
                    <a:lnTo>
                      <a:pt x="802" y="106"/>
                    </a:lnTo>
                    <a:lnTo>
                      <a:pt x="781" y="124"/>
                    </a:lnTo>
                    <a:lnTo>
                      <a:pt x="760" y="142"/>
                    </a:lnTo>
                    <a:lnTo>
                      <a:pt x="740" y="161"/>
                    </a:lnTo>
                    <a:lnTo>
                      <a:pt x="721" y="181"/>
                    </a:lnTo>
                    <a:lnTo>
                      <a:pt x="703" y="200"/>
                    </a:lnTo>
                    <a:lnTo>
                      <a:pt x="685" y="220"/>
                    </a:lnTo>
                    <a:lnTo>
                      <a:pt x="669" y="241"/>
                    </a:lnTo>
                    <a:lnTo>
                      <a:pt x="652" y="262"/>
                    </a:lnTo>
                    <a:lnTo>
                      <a:pt x="638" y="284"/>
                    </a:lnTo>
                    <a:lnTo>
                      <a:pt x="623" y="306"/>
                    </a:lnTo>
                    <a:lnTo>
                      <a:pt x="610" y="328"/>
                    </a:lnTo>
                    <a:lnTo>
                      <a:pt x="597" y="351"/>
                    </a:lnTo>
                    <a:lnTo>
                      <a:pt x="586" y="373"/>
                    </a:lnTo>
                    <a:lnTo>
                      <a:pt x="574" y="396"/>
                    </a:lnTo>
                    <a:lnTo>
                      <a:pt x="565" y="419"/>
                    </a:lnTo>
                    <a:lnTo>
                      <a:pt x="556" y="442"/>
                    </a:lnTo>
                    <a:lnTo>
                      <a:pt x="548" y="464"/>
                    </a:lnTo>
                    <a:lnTo>
                      <a:pt x="541" y="487"/>
                    </a:lnTo>
                    <a:lnTo>
                      <a:pt x="535" y="509"/>
                    </a:lnTo>
                    <a:lnTo>
                      <a:pt x="530" y="531"/>
                    </a:lnTo>
                    <a:lnTo>
                      <a:pt x="525" y="553"/>
                    </a:lnTo>
                    <a:lnTo>
                      <a:pt x="522" y="575"/>
                    </a:lnTo>
                    <a:lnTo>
                      <a:pt x="521" y="596"/>
                    </a:lnTo>
                    <a:lnTo>
                      <a:pt x="520" y="617"/>
                    </a:lnTo>
                    <a:lnTo>
                      <a:pt x="518" y="622"/>
                    </a:lnTo>
                    <a:lnTo>
                      <a:pt x="514" y="629"/>
                    </a:lnTo>
                    <a:lnTo>
                      <a:pt x="510" y="635"/>
                    </a:lnTo>
                    <a:lnTo>
                      <a:pt x="504" y="641"/>
                    </a:lnTo>
                    <a:lnTo>
                      <a:pt x="496" y="646"/>
                    </a:lnTo>
                    <a:lnTo>
                      <a:pt x="488" y="652"/>
                    </a:lnTo>
                    <a:lnTo>
                      <a:pt x="480" y="656"/>
                    </a:lnTo>
                    <a:lnTo>
                      <a:pt x="470" y="660"/>
                    </a:lnTo>
                    <a:lnTo>
                      <a:pt x="0" y="845"/>
                    </a:lnTo>
                  </a:path>
                </a:pathLst>
              </a:custGeom>
              <a:noFill/>
              <a:ln w="6350">
                <a:solidFill>
                  <a:srgbClr val="1F1A17"/>
                </a:solidFill>
                <a:prstDash val="solid"/>
                <a:round/>
                <a:headEnd/>
                <a:tailEnd/>
              </a:ln>
            </p:spPr>
            <p:txBody>
              <a:bodyPr/>
              <a:lstStyle/>
              <a:p>
                <a:endParaRPr lang="en-US"/>
              </a:p>
            </p:txBody>
          </p:sp>
          <p:sp>
            <p:nvSpPr>
              <p:cNvPr id="61541" name="Line 211"/>
              <p:cNvSpPr>
                <a:spLocks noChangeShapeType="1"/>
              </p:cNvSpPr>
              <p:nvPr/>
            </p:nvSpPr>
            <p:spPr bwMode="auto">
              <a:xfrm flipH="1">
                <a:off x="3625" y="2813"/>
                <a:ext cx="126" cy="50"/>
              </a:xfrm>
              <a:prstGeom prst="line">
                <a:avLst/>
              </a:prstGeom>
              <a:noFill/>
              <a:ln w="6350">
                <a:solidFill>
                  <a:srgbClr val="1F1A17"/>
                </a:solidFill>
                <a:round/>
                <a:headEnd/>
                <a:tailEnd/>
              </a:ln>
            </p:spPr>
            <p:txBody>
              <a:bodyPr/>
              <a:lstStyle/>
              <a:p>
                <a:endParaRPr lang="en-US"/>
              </a:p>
            </p:txBody>
          </p:sp>
          <p:sp>
            <p:nvSpPr>
              <p:cNvPr id="61542" name="Freeform 212"/>
              <p:cNvSpPr>
                <a:spLocks/>
              </p:cNvSpPr>
              <p:nvPr/>
            </p:nvSpPr>
            <p:spPr bwMode="auto">
              <a:xfrm>
                <a:off x="3614" y="2825"/>
                <a:ext cx="145" cy="86"/>
              </a:xfrm>
              <a:custGeom>
                <a:avLst/>
                <a:gdLst>
                  <a:gd name="T0" fmla="*/ 2 w 1159"/>
                  <a:gd name="T1" fmla="*/ 0 h 686"/>
                  <a:gd name="T2" fmla="*/ 0 w 1159"/>
                  <a:gd name="T3" fmla="*/ 1 h 686"/>
                  <a:gd name="T4" fmla="*/ 0 w 1159"/>
                  <a:gd name="T5" fmla="*/ 1 h 686"/>
                  <a:gd name="T6" fmla="*/ 0 w 1159"/>
                  <a:gd name="T7" fmla="*/ 1 h 686"/>
                  <a:gd name="T8" fmla="*/ 0 w 1159"/>
                  <a:gd name="T9" fmla="*/ 1 h 686"/>
                  <a:gd name="T10" fmla="*/ 0 w 1159"/>
                  <a:gd name="T11" fmla="*/ 1 h 686"/>
                  <a:gd name="T12" fmla="*/ 0 w 1159"/>
                  <a:gd name="T13" fmla="*/ 1 h 686"/>
                  <a:gd name="T14" fmla="*/ 0 w 1159"/>
                  <a:gd name="T15" fmla="*/ 1 h 686"/>
                  <a:gd name="T16" fmla="*/ 0 w 1159"/>
                  <a:gd name="T17" fmla="*/ 1 h 686"/>
                  <a:gd name="T18" fmla="*/ 0 w 1159"/>
                  <a:gd name="T19" fmla="*/ 1 h 686"/>
                  <a:gd name="T20" fmla="*/ 0 w 1159"/>
                  <a:gd name="T21" fmla="*/ 1 h 686"/>
                  <a:gd name="T22" fmla="*/ 0 w 1159"/>
                  <a:gd name="T23" fmla="*/ 1 h 686"/>
                  <a:gd name="T24" fmla="*/ 0 w 1159"/>
                  <a:gd name="T25" fmla="*/ 1 h 686"/>
                  <a:gd name="T26" fmla="*/ 0 w 1159"/>
                  <a:gd name="T27" fmla="*/ 1 h 686"/>
                  <a:gd name="T28" fmla="*/ 0 w 1159"/>
                  <a:gd name="T29" fmla="*/ 1 h 686"/>
                  <a:gd name="T30" fmla="*/ 0 w 1159"/>
                  <a:gd name="T31" fmla="*/ 1 h 686"/>
                  <a:gd name="T32" fmla="*/ 0 w 1159"/>
                  <a:gd name="T33" fmla="*/ 1 h 686"/>
                  <a:gd name="T34" fmla="*/ 0 w 1159"/>
                  <a:gd name="T35" fmla="*/ 1 h 686"/>
                  <a:gd name="T36" fmla="*/ 0 w 1159"/>
                  <a:gd name="T37" fmla="*/ 1 h 686"/>
                  <a:gd name="T38" fmla="*/ 0 w 1159"/>
                  <a:gd name="T39" fmla="*/ 1 h 6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59"/>
                  <a:gd name="T61" fmla="*/ 0 h 686"/>
                  <a:gd name="T62" fmla="*/ 1159 w 1159"/>
                  <a:gd name="T63" fmla="*/ 686 h 6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59" h="686">
                    <a:moveTo>
                      <a:pt x="1159" y="0"/>
                    </a:moveTo>
                    <a:lnTo>
                      <a:pt x="87" y="434"/>
                    </a:lnTo>
                    <a:lnTo>
                      <a:pt x="73" y="444"/>
                    </a:lnTo>
                    <a:lnTo>
                      <a:pt x="58" y="456"/>
                    </a:lnTo>
                    <a:lnTo>
                      <a:pt x="47" y="468"/>
                    </a:lnTo>
                    <a:lnTo>
                      <a:pt x="35" y="483"/>
                    </a:lnTo>
                    <a:lnTo>
                      <a:pt x="26" y="498"/>
                    </a:lnTo>
                    <a:lnTo>
                      <a:pt x="18" y="513"/>
                    </a:lnTo>
                    <a:lnTo>
                      <a:pt x="10" y="530"/>
                    </a:lnTo>
                    <a:lnTo>
                      <a:pt x="5" y="547"/>
                    </a:lnTo>
                    <a:lnTo>
                      <a:pt x="2" y="565"/>
                    </a:lnTo>
                    <a:lnTo>
                      <a:pt x="0" y="582"/>
                    </a:lnTo>
                    <a:lnTo>
                      <a:pt x="0" y="600"/>
                    </a:lnTo>
                    <a:lnTo>
                      <a:pt x="1" y="618"/>
                    </a:lnTo>
                    <a:lnTo>
                      <a:pt x="5" y="636"/>
                    </a:lnTo>
                    <a:lnTo>
                      <a:pt x="10" y="652"/>
                    </a:lnTo>
                    <a:lnTo>
                      <a:pt x="14" y="662"/>
                    </a:lnTo>
                    <a:lnTo>
                      <a:pt x="18" y="669"/>
                    </a:lnTo>
                    <a:lnTo>
                      <a:pt x="22" y="677"/>
                    </a:lnTo>
                    <a:lnTo>
                      <a:pt x="27" y="686"/>
                    </a:lnTo>
                  </a:path>
                </a:pathLst>
              </a:custGeom>
              <a:noFill/>
              <a:ln w="6350">
                <a:solidFill>
                  <a:srgbClr val="1F1A17"/>
                </a:solidFill>
                <a:prstDash val="solid"/>
                <a:round/>
                <a:headEnd/>
                <a:tailEnd/>
              </a:ln>
            </p:spPr>
            <p:txBody>
              <a:bodyPr/>
              <a:lstStyle/>
              <a:p>
                <a:endParaRPr lang="en-US"/>
              </a:p>
            </p:txBody>
          </p:sp>
          <p:sp>
            <p:nvSpPr>
              <p:cNvPr id="61543" name="Freeform 213"/>
              <p:cNvSpPr>
                <a:spLocks/>
              </p:cNvSpPr>
              <p:nvPr/>
            </p:nvSpPr>
            <p:spPr bwMode="auto">
              <a:xfrm>
                <a:off x="3579" y="2878"/>
                <a:ext cx="549" cy="317"/>
              </a:xfrm>
              <a:custGeom>
                <a:avLst/>
                <a:gdLst>
                  <a:gd name="T0" fmla="*/ 0 w 4388"/>
                  <a:gd name="T1" fmla="*/ 0 h 2532"/>
                  <a:gd name="T2" fmla="*/ 0 w 4388"/>
                  <a:gd name="T3" fmla="*/ 0 h 2532"/>
                  <a:gd name="T4" fmla="*/ 0 w 4388"/>
                  <a:gd name="T5" fmla="*/ 0 h 2532"/>
                  <a:gd name="T6" fmla="*/ 0 w 4388"/>
                  <a:gd name="T7" fmla="*/ 0 h 2532"/>
                  <a:gd name="T8" fmla="*/ 0 w 4388"/>
                  <a:gd name="T9" fmla="*/ 1 h 2532"/>
                  <a:gd name="T10" fmla="*/ 1 w 4388"/>
                  <a:gd name="T11" fmla="*/ 1 h 2532"/>
                  <a:gd name="T12" fmla="*/ 1 w 4388"/>
                  <a:gd name="T13" fmla="*/ 2 h 2532"/>
                  <a:gd name="T14" fmla="*/ 1 w 4388"/>
                  <a:gd name="T15" fmla="*/ 2 h 2532"/>
                  <a:gd name="T16" fmla="*/ 1 w 4388"/>
                  <a:gd name="T17" fmla="*/ 2 h 2532"/>
                  <a:gd name="T18" fmla="*/ 2 w 4388"/>
                  <a:gd name="T19" fmla="*/ 3 h 2532"/>
                  <a:gd name="T20" fmla="*/ 2 w 4388"/>
                  <a:gd name="T21" fmla="*/ 3 h 2532"/>
                  <a:gd name="T22" fmla="*/ 2 w 4388"/>
                  <a:gd name="T23" fmla="*/ 4 h 2532"/>
                  <a:gd name="T24" fmla="*/ 2 w 4388"/>
                  <a:gd name="T25" fmla="*/ 4 h 2532"/>
                  <a:gd name="T26" fmla="*/ 3 w 4388"/>
                  <a:gd name="T27" fmla="*/ 4 h 2532"/>
                  <a:gd name="T28" fmla="*/ 3 w 4388"/>
                  <a:gd name="T29" fmla="*/ 4 h 2532"/>
                  <a:gd name="T30" fmla="*/ 3 w 4388"/>
                  <a:gd name="T31" fmla="*/ 4 h 2532"/>
                  <a:gd name="T32" fmla="*/ 3 w 4388"/>
                  <a:gd name="T33" fmla="*/ 4 h 2532"/>
                  <a:gd name="T34" fmla="*/ 3 w 4388"/>
                  <a:gd name="T35" fmla="*/ 5 h 2532"/>
                  <a:gd name="T36" fmla="*/ 3 w 4388"/>
                  <a:gd name="T37" fmla="*/ 5 h 2532"/>
                  <a:gd name="T38" fmla="*/ 4 w 4388"/>
                  <a:gd name="T39" fmla="*/ 5 h 2532"/>
                  <a:gd name="T40" fmla="*/ 4 w 4388"/>
                  <a:gd name="T41" fmla="*/ 5 h 2532"/>
                  <a:gd name="T42" fmla="*/ 4 w 4388"/>
                  <a:gd name="T43" fmla="*/ 5 h 2532"/>
                  <a:gd name="T44" fmla="*/ 4 w 4388"/>
                  <a:gd name="T45" fmla="*/ 5 h 2532"/>
                  <a:gd name="T46" fmla="*/ 5 w 4388"/>
                  <a:gd name="T47" fmla="*/ 5 h 2532"/>
                  <a:gd name="T48" fmla="*/ 5 w 4388"/>
                  <a:gd name="T49" fmla="*/ 5 h 2532"/>
                  <a:gd name="T50" fmla="*/ 5 w 4388"/>
                  <a:gd name="T51" fmla="*/ 5 h 2532"/>
                  <a:gd name="T52" fmla="*/ 5 w 4388"/>
                  <a:gd name="T53" fmla="*/ 5 h 2532"/>
                  <a:gd name="T54" fmla="*/ 6 w 4388"/>
                  <a:gd name="T55" fmla="*/ 5 h 2532"/>
                  <a:gd name="T56" fmla="*/ 6 w 4388"/>
                  <a:gd name="T57" fmla="*/ 5 h 2532"/>
                  <a:gd name="T58" fmla="*/ 9 w 4388"/>
                  <a:gd name="T59" fmla="*/ 4 h 2532"/>
                  <a:gd name="T60" fmla="*/ 9 w 4388"/>
                  <a:gd name="T61" fmla="*/ 4 h 2532"/>
                  <a:gd name="T62" fmla="*/ 9 w 4388"/>
                  <a:gd name="T63" fmla="*/ 4 h 2532"/>
                  <a:gd name="T64" fmla="*/ 9 w 4388"/>
                  <a:gd name="T65" fmla="*/ 4 h 25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532"/>
                  <a:gd name="T101" fmla="*/ 4388 w 4388"/>
                  <a:gd name="T102" fmla="*/ 2532 h 25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532">
                    <a:moveTo>
                      <a:pt x="0" y="0"/>
                    </a:moveTo>
                    <a:lnTo>
                      <a:pt x="5" y="17"/>
                    </a:lnTo>
                    <a:lnTo>
                      <a:pt x="11" y="36"/>
                    </a:lnTo>
                    <a:lnTo>
                      <a:pt x="17" y="54"/>
                    </a:lnTo>
                    <a:lnTo>
                      <a:pt x="25" y="72"/>
                    </a:lnTo>
                    <a:lnTo>
                      <a:pt x="33" y="89"/>
                    </a:lnTo>
                    <a:lnTo>
                      <a:pt x="41" y="107"/>
                    </a:lnTo>
                    <a:lnTo>
                      <a:pt x="51" y="125"/>
                    </a:lnTo>
                    <a:lnTo>
                      <a:pt x="60" y="142"/>
                    </a:lnTo>
                    <a:lnTo>
                      <a:pt x="133" y="263"/>
                    </a:lnTo>
                    <a:lnTo>
                      <a:pt x="204" y="383"/>
                    </a:lnTo>
                    <a:lnTo>
                      <a:pt x="276" y="503"/>
                    </a:lnTo>
                    <a:lnTo>
                      <a:pt x="348" y="623"/>
                    </a:lnTo>
                    <a:lnTo>
                      <a:pt x="419" y="742"/>
                    </a:lnTo>
                    <a:lnTo>
                      <a:pt x="491" y="861"/>
                    </a:lnTo>
                    <a:lnTo>
                      <a:pt x="562" y="980"/>
                    </a:lnTo>
                    <a:lnTo>
                      <a:pt x="635" y="1097"/>
                    </a:lnTo>
                    <a:lnTo>
                      <a:pt x="709" y="1215"/>
                    </a:lnTo>
                    <a:lnTo>
                      <a:pt x="783" y="1332"/>
                    </a:lnTo>
                    <a:lnTo>
                      <a:pt x="860" y="1448"/>
                    </a:lnTo>
                    <a:lnTo>
                      <a:pt x="936" y="1564"/>
                    </a:lnTo>
                    <a:lnTo>
                      <a:pt x="1016" y="1679"/>
                    </a:lnTo>
                    <a:lnTo>
                      <a:pt x="1097" y="1793"/>
                    </a:lnTo>
                    <a:lnTo>
                      <a:pt x="1139" y="1850"/>
                    </a:lnTo>
                    <a:lnTo>
                      <a:pt x="1180" y="1907"/>
                    </a:lnTo>
                    <a:lnTo>
                      <a:pt x="1223" y="1963"/>
                    </a:lnTo>
                    <a:lnTo>
                      <a:pt x="1267" y="2019"/>
                    </a:lnTo>
                    <a:lnTo>
                      <a:pt x="1290" y="2054"/>
                    </a:lnTo>
                    <a:lnTo>
                      <a:pt x="1320" y="2087"/>
                    </a:lnTo>
                    <a:lnTo>
                      <a:pt x="1352" y="2121"/>
                    </a:lnTo>
                    <a:lnTo>
                      <a:pt x="1388" y="2152"/>
                    </a:lnTo>
                    <a:lnTo>
                      <a:pt x="1427" y="2183"/>
                    </a:lnTo>
                    <a:lnTo>
                      <a:pt x="1469" y="2214"/>
                    </a:lnTo>
                    <a:lnTo>
                      <a:pt x="1515" y="2244"/>
                    </a:lnTo>
                    <a:lnTo>
                      <a:pt x="1563" y="2272"/>
                    </a:lnTo>
                    <a:lnTo>
                      <a:pt x="1613" y="2299"/>
                    </a:lnTo>
                    <a:lnTo>
                      <a:pt x="1666" y="2325"/>
                    </a:lnTo>
                    <a:lnTo>
                      <a:pt x="1721" y="2350"/>
                    </a:lnTo>
                    <a:lnTo>
                      <a:pt x="1778" y="2374"/>
                    </a:lnTo>
                    <a:lnTo>
                      <a:pt x="1836" y="2397"/>
                    </a:lnTo>
                    <a:lnTo>
                      <a:pt x="1896" y="2418"/>
                    </a:lnTo>
                    <a:lnTo>
                      <a:pt x="1956" y="2437"/>
                    </a:lnTo>
                    <a:lnTo>
                      <a:pt x="2017" y="2455"/>
                    </a:lnTo>
                    <a:lnTo>
                      <a:pt x="2080" y="2472"/>
                    </a:lnTo>
                    <a:lnTo>
                      <a:pt x="2143" y="2485"/>
                    </a:lnTo>
                    <a:lnTo>
                      <a:pt x="2205" y="2499"/>
                    </a:lnTo>
                    <a:lnTo>
                      <a:pt x="2269" y="2509"/>
                    </a:lnTo>
                    <a:lnTo>
                      <a:pt x="2331" y="2518"/>
                    </a:lnTo>
                    <a:lnTo>
                      <a:pt x="2393" y="2525"/>
                    </a:lnTo>
                    <a:lnTo>
                      <a:pt x="2455" y="2529"/>
                    </a:lnTo>
                    <a:lnTo>
                      <a:pt x="2516" y="2532"/>
                    </a:lnTo>
                    <a:lnTo>
                      <a:pt x="2575" y="2532"/>
                    </a:lnTo>
                    <a:lnTo>
                      <a:pt x="2633" y="2530"/>
                    </a:lnTo>
                    <a:lnTo>
                      <a:pt x="2689" y="2526"/>
                    </a:lnTo>
                    <a:lnTo>
                      <a:pt x="2744" y="2519"/>
                    </a:lnTo>
                    <a:lnTo>
                      <a:pt x="2797" y="2509"/>
                    </a:lnTo>
                    <a:lnTo>
                      <a:pt x="2847" y="2498"/>
                    </a:lnTo>
                    <a:lnTo>
                      <a:pt x="2896" y="2483"/>
                    </a:lnTo>
                    <a:lnTo>
                      <a:pt x="2941" y="2465"/>
                    </a:lnTo>
                    <a:lnTo>
                      <a:pt x="4343" y="1862"/>
                    </a:lnTo>
                    <a:lnTo>
                      <a:pt x="4350" y="1859"/>
                    </a:lnTo>
                    <a:lnTo>
                      <a:pt x="4356" y="1853"/>
                    </a:lnTo>
                    <a:lnTo>
                      <a:pt x="4361" y="1848"/>
                    </a:lnTo>
                    <a:lnTo>
                      <a:pt x="4368" y="1843"/>
                    </a:lnTo>
                    <a:lnTo>
                      <a:pt x="4378" y="1830"/>
                    </a:lnTo>
                    <a:lnTo>
                      <a:pt x="4388" y="1818"/>
                    </a:lnTo>
                  </a:path>
                </a:pathLst>
              </a:custGeom>
              <a:noFill/>
              <a:ln w="6350">
                <a:solidFill>
                  <a:srgbClr val="1F1A17"/>
                </a:solidFill>
                <a:prstDash val="solid"/>
                <a:round/>
                <a:headEnd/>
                <a:tailEnd/>
              </a:ln>
            </p:spPr>
            <p:txBody>
              <a:bodyPr/>
              <a:lstStyle/>
              <a:p>
                <a:endParaRPr lang="en-US"/>
              </a:p>
            </p:txBody>
          </p:sp>
          <p:sp>
            <p:nvSpPr>
              <p:cNvPr id="61544" name="Line 214"/>
              <p:cNvSpPr>
                <a:spLocks noChangeShapeType="1"/>
              </p:cNvSpPr>
              <p:nvPr/>
            </p:nvSpPr>
            <p:spPr bwMode="auto">
              <a:xfrm flipV="1">
                <a:off x="4129" y="3089"/>
                <a:ext cx="61" cy="31"/>
              </a:xfrm>
              <a:prstGeom prst="line">
                <a:avLst/>
              </a:prstGeom>
              <a:noFill/>
              <a:ln w="6350">
                <a:solidFill>
                  <a:srgbClr val="1F1A17"/>
                </a:solidFill>
                <a:round/>
                <a:headEnd/>
                <a:tailEnd/>
              </a:ln>
            </p:spPr>
            <p:txBody>
              <a:bodyPr/>
              <a:lstStyle/>
              <a:p>
                <a:endParaRPr lang="en-US"/>
              </a:p>
            </p:txBody>
          </p:sp>
          <p:sp>
            <p:nvSpPr>
              <p:cNvPr id="61545" name="Freeform 215"/>
              <p:cNvSpPr>
                <a:spLocks/>
              </p:cNvSpPr>
              <p:nvPr/>
            </p:nvSpPr>
            <p:spPr bwMode="auto">
              <a:xfrm>
                <a:off x="4226" y="3020"/>
                <a:ext cx="45" cy="51"/>
              </a:xfrm>
              <a:custGeom>
                <a:avLst/>
                <a:gdLst>
                  <a:gd name="T0" fmla="*/ 0 w 361"/>
                  <a:gd name="T1" fmla="*/ 1 h 408"/>
                  <a:gd name="T2" fmla="*/ 0 w 361"/>
                  <a:gd name="T3" fmla="*/ 1 h 408"/>
                  <a:gd name="T4" fmla="*/ 0 w 361"/>
                  <a:gd name="T5" fmla="*/ 1 h 408"/>
                  <a:gd name="T6" fmla="*/ 0 w 361"/>
                  <a:gd name="T7" fmla="*/ 1 h 408"/>
                  <a:gd name="T8" fmla="*/ 0 w 361"/>
                  <a:gd name="T9" fmla="*/ 1 h 408"/>
                  <a:gd name="T10" fmla="*/ 0 w 361"/>
                  <a:gd name="T11" fmla="*/ 1 h 408"/>
                  <a:gd name="T12" fmla="*/ 0 w 361"/>
                  <a:gd name="T13" fmla="*/ 1 h 408"/>
                  <a:gd name="T14" fmla="*/ 0 w 361"/>
                  <a:gd name="T15" fmla="*/ 1 h 408"/>
                  <a:gd name="T16" fmla="*/ 0 w 361"/>
                  <a:gd name="T17" fmla="*/ 1 h 408"/>
                  <a:gd name="T18" fmla="*/ 1 w 361"/>
                  <a:gd name="T19" fmla="*/ 1 h 408"/>
                  <a:gd name="T20" fmla="*/ 1 w 361"/>
                  <a:gd name="T21" fmla="*/ 0 h 408"/>
                  <a:gd name="T22" fmla="*/ 1 w 361"/>
                  <a:gd name="T23" fmla="*/ 0 h 408"/>
                  <a:gd name="T24" fmla="*/ 1 w 361"/>
                  <a:gd name="T25" fmla="*/ 0 h 408"/>
                  <a:gd name="T26" fmla="*/ 1 w 361"/>
                  <a:gd name="T27" fmla="*/ 0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1"/>
                  <a:gd name="T43" fmla="*/ 0 h 408"/>
                  <a:gd name="T44" fmla="*/ 361 w 361"/>
                  <a:gd name="T45" fmla="*/ 408 h 4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1" h="408">
                    <a:moveTo>
                      <a:pt x="0" y="408"/>
                    </a:moveTo>
                    <a:lnTo>
                      <a:pt x="48" y="384"/>
                    </a:lnTo>
                    <a:lnTo>
                      <a:pt x="98" y="360"/>
                    </a:lnTo>
                    <a:lnTo>
                      <a:pt x="147" y="335"/>
                    </a:lnTo>
                    <a:lnTo>
                      <a:pt x="195" y="309"/>
                    </a:lnTo>
                    <a:lnTo>
                      <a:pt x="217" y="295"/>
                    </a:lnTo>
                    <a:lnTo>
                      <a:pt x="240" y="281"/>
                    </a:lnTo>
                    <a:lnTo>
                      <a:pt x="263" y="265"/>
                    </a:lnTo>
                    <a:lnTo>
                      <a:pt x="284" y="248"/>
                    </a:lnTo>
                    <a:lnTo>
                      <a:pt x="305" y="231"/>
                    </a:lnTo>
                    <a:lnTo>
                      <a:pt x="324" y="212"/>
                    </a:lnTo>
                    <a:lnTo>
                      <a:pt x="343" y="192"/>
                    </a:lnTo>
                    <a:lnTo>
                      <a:pt x="361" y="171"/>
                    </a:lnTo>
                    <a:lnTo>
                      <a:pt x="358" y="0"/>
                    </a:lnTo>
                  </a:path>
                </a:pathLst>
              </a:custGeom>
              <a:noFill/>
              <a:ln w="6350">
                <a:solidFill>
                  <a:srgbClr val="1F1A17"/>
                </a:solidFill>
                <a:prstDash val="solid"/>
                <a:round/>
                <a:headEnd/>
                <a:tailEnd/>
              </a:ln>
            </p:spPr>
            <p:txBody>
              <a:bodyPr/>
              <a:lstStyle/>
              <a:p>
                <a:endParaRPr lang="en-US"/>
              </a:p>
            </p:txBody>
          </p:sp>
          <p:sp>
            <p:nvSpPr>
              <p:cNvPr id="61546" name="Freeform 216"/>
              <p:cNvSpPr>
                <a:spLocks/>
              </p:cNvSpPr>
              <p:nvPr/>
            </p:nvSpPr>
            <p:spPr bwMode="auto">
              <a:xfrm>
                <a:off x="3919" y="3063"/>
                <a:ext cx="97" cy="40"/>
              </a:xfrm>
              <a:custGeom>
                <a:avLst/>
                <a:gdLst>
                  <a:gd name="T0" fmla="*/ 2 w 774"/>
                  <a:gd name="T1" fmla="*/ 1 h 322"/>
                  <a:gd name="T2" fmla="*/ 2 w 774"/>
                  <a:gd name="T3" fmla="*/ 1 h 322"/>
                  <a:gd name="T4" fmla="*/ 1 w 774"/>
                  <a:gd name="T5" fmla="*/ 1 h 322"/>
                  <a:gd name="T6" fmla="*/ 1 w 774"/>
                  <a:gd name="T7" fmla="*/ 1 h 322"/>
                  <a:gd name="T8" fmla="*/ 1 w 774"/>
                  <a:gd name="T9" fmla="*/ 1 h 322"/>
                  <a:gd name="T10" fmla="*/ 1 w 774"/>
                  <a:gd name="T11" fmla="*/ 0 h 322"/>
                  <a:gd name="T12" fmla="*/ 1 w 774"/>
                  <a:gd name="T13" fmla="*/ 0 h 322"/>
                  <a:gd name="T14" fmla="*/ 1 w 774"/>
                  <a:gd name="T15" fmla="*/ 0 h 322"/>
                  <a:gd name="T16" fmla="*/ 1 w 774"/>
                  <a:gd name="T17" fmla="*/ 0 h 322"/>
                  <a:gd name="T18" fmla="*/ 1 w 774"/>
                  <a:gd name="T19" fmla="*/ 0 h 322"/>
                  <a:gd name="T20" fmla="*/ 1 w 774"/>
                  <a:gd name="T21" fmla="*/ 0 h 322"/>
                  <a:gd name="T22" fmla="*/ 1 w 774"/>
                  <a:gd name="T23" fmla="*/ 0 h 322"/>
                  <a:gd name="T24" fmla="*/ 1 w 774"/>
                  <a:gd name="T25" fmla="*/ 0 h 322"/>
                  <a:gd name="T26" fmla="*/ 1 w 774"/>
                  <a:gd name="T27" fmla="*/ 0 h 322"/>
                  <a:gd name="T28" fmla="*/ 1 w 774"/>
                  <a:gd name="T29" fmla="*/ 0 h 322"/>
                  <a:gd name="T30" fmla="*/ 1 w 774"/>
                  <a:gd name="T31" fmla="*/ 0 h 322"/>
                  <a:gd name="T32" fmla="*/ 1 w 774"/>
                  <a:gd name="T33" fmla="*/ 0 h 322"/>
                  <a:gd name="T34" fmla="*/ 0 w 774"/>
                  <a:gd name="T35" fmla="*/ 0 h 3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4"/>
                  <a:gd name="T55" fmla="*/ 0 h 322"/>
                  <a:gd name="T56" fmla="*/ 774 w 774"/>
                  <a:gd name="T57" fmla="*/ 322 h 3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4" h="322">
                    <a:moveTo>
                      <a:pt x="774" y="322"/>
                    </a:moveTo>
                    <a:lnTo>
                      <a:pt x="745" y="317"/>
                    </a:lnTo>
                    <a:lnTo>
                      <a:pt x="714" y="311"/>
                    </a:lnTo>
                    <a:lnTo>
                      <a:pt x="681" y="303"/>
                    </a:lnTo>
                    <a:lnTo>
                      <a:pt x="645" y="295"/>
                    </a:lnTo>
                    <a:lnTo>
                      <a:pt x="609" y="286"/>
                    </a:lnTo>
                    <a:lnTo>
                      <a:pt x="572" y="275"/>
                    </a:lnTo>
                    <a:lnTo>
                      <a:pt x="533" y="265"/>
                    </a:lnTo>
                    <a:lnTo>
                      <a:pt x="495" y="253"/>
                    </a:lnTo>
                    <a:lnTo>
                      <a:pt x="457" y="241"/>
                    </a:lnTo>
                    <a:lnTo>
                      <a:pt x="419" y="227"/>
                    </a:lnTo>
                    <a:lnTo>
                      <a:pt x="383" y="213"/>
                    </a:lnTo>
                    <a:lnTo>
                      <a:pt x="346" y="200"/>
                    </a:lnTo>
                    <a:lnTo>
                      <a:pt x="312" y="185"/>
                    </a:lnTo>
                    <a:lnTo>
                      <a:pt x="280" y="170"/>
                    </a:lnTo>
                    <a:lnTo>
                      <a:pt x="250" y="154"/>
                    </a:lnTo>
                    <a:lnTo>
                      <a:pt x="223" y="138"/>
                    </a:lnTo>
                    <a:lnTo>
                      <a:pt x="0" y="0"/>
                    </a:lnTo>
                  </a:path>
                </a:pathLst>
              </a:custGeom>
              <a:noFill/>
              <a:ln w="6350">
                <a:solidFill>
                  <a:srgbClr val="1F1A17"/>
                </a:solidFill>
                <a:prstDash val="solid"/>
                <a:round/>
                <a:headEnd/>
                <a:tailEnd/>
              </a:ln>
            </p:spPr>
            <p:txBody>
              <a:bodyPr/>
              <a:lstStyle/>
              <a:p>
                <a:endParaRPr lang="en-US"/>
              </a:p>
            </p:txBody>
          </p:sp>
          <p:sp>
            <p:nvSpPr>
              <p:cNvPr id="61547" name="Freeform 217"/>
              <p:cNvSpPr>
                <a:spLocks/>
              </p:cNvSpPr>
              <p:nvPr/>
            </p:nvSpPr>
            <p:spPr bwMode="auto">
              <a:xfrm>
                <a:off x="3953" y="3083"/>
                <a:ext cx="47" cy="27"/>
              </a:xfrm>
              <a:custGeom>
                <a:avLst/>
                <a:gdLst>
                  <a:gd name="T0" fmla="*/ 1 w 382"/>
                  <a:gd name="T1" fmla="*/ 0 h 218"/>
                  <a:gd name="T2" fmla="*/ 1 w 382"/>
                  <a:gd name="T3" fmla="*/ 0 h 218"/>
                  <a:gd name="T4" fmla="*/ 1 w 382"/>
                  <a:gd name="T5" fmla="*/ 0 h 218"/>
                  <a:gd name="T6" fmla="*/ 1 w 382"/>
                  <a:gd name="T7" fmla="*/ 0 h 218"/>
                  <a:gd name="T8" fmla="*/ 0 w 382"/>
                  <a:gd name="T9" fmla="*/ 0 h 218"/>
                  <a:gd name="T10" fmla="*/ 0 w 382"/>
                  <a:gd name="T11" fmla="*/ 0 h 218"/>
                  <a:gd name="T12" fmla="*/ 0 w 382"/>
                  <a:gd name="T13" fmla="*/ 0 h 218"/>
                  <a:gd name="T14" fmla="*/ 0 w 382"/>
                  <a:gd name="T15" fmla="*/ 0 h 218"/>
                  <a:gd name="T16" fmla="*/ 0 w 382"/>
                  <a:gd name="T17" fmla="*/ 0 h 218"/>
                  <a:gd name="T18" fmla="*/ 0 w 382"/>
                  <a:gd name="T19" fmla="*/ 0 h 218"/>
                  <a:gd name="T20" fmla="*/ 0 w 382"/>
                  <a:gd name="T21" fmla="*/ 0 h 218"/>
                  <a:gd name="T22" fmla="*/ 0 w 382"/>
                  <a:gd name="T23" fmla="*/ 0 h 218"/>
                  <a:gd name="T24" fmla="*/ 0 w 382"/>
                  <a:gd name="T25" fmla="*/ 0 h 218"/>
                  <a:gd name="T26" fmla="*/ 0 w 382"/>
                  <a:gd name="T27" fmla="*/ 0 h 218"/>
                  <a:gd name="T28" fmla="*/ 0 w 382"/>
                  <a:gd name="T29" fmla="*/ 0 h 218"/>
                  <a:gd name="T30" fmla="*/ 0 w 382"/>
                  <a:gd name="T31" fmla="*/ 0 h 218"/>
                  <a:gd name="T32" fmla="*/ 0 w 382"/>
                  <a:gd name="T33" fmla="*/ 0 h 2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218"/>
                  <a:gd name="T53" fmla="*/ 382 w 382"/>
                  <a:gd name="T54" fmla="*/ 218 h 2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218">
                    <a:moveTo>
                      <a:pt x="382" y="218"/>
                    </a:moveTo>
                    <a:lnTo>
                      <a:pt x="357" y="214"/>
                    </a:lnTo>
                    <a:lnTo>
                      <a:pt x="331" y="206"/>
                    </a:lnTo>
                    <a:lnTo>
                      <a:pt x="304" y="196"/>
                    </a:lnTo>
                    <a:lnTo>
                      <a:pt x="275" y="185"/>
                    </a:lnTo>
                    <a:lnTo>
                      <a:pt x="246" y="171"/>
                    </a:lnTo>
                    <a:lnTo>
                      <a:pt x="216" y="157"/>
                    </a:lnTo>
                    <a:lnTo>
                      <a:pt x="187" y="141"/>
                    </a:lnTo>
                    <a:lnTo>
                      <a:pt x="159" y="124"/>
                    </a:lnTo>
                    <a:lnTo>
                      <a:pt x="131" y="108"/>
                    </a:lnTo>
                    <a:lnTo>
                      <a:pt x="105" y="90"/>
                    </a:lnTo>
                    <a:lnTo>
                      <a:pt x="81" y="73"/>
                    </a:lnTo>
                    <a:lnTo>
                      <a:pt x="60" y="56"/>
                    </a:lnTo>
                    <a:lnTo>
                      <a:pt x="40" y="41"/>
                    </a:lnTo>
                    <a:lnTo>
                      <a:pt x="23" y="25"/>
                    </a:lnTo>
                    <a:lnTo>
                      <a:pt x="10" y="12"/>
                    </a:lnTo>
                    <a:lnTo>
                      <a:pt x="0" y="0"/>
                    </a:lnTo>
                  </a:path>
                </a:pathLst>
              </a:custGeom>
              <a:noFill/>
              <a:ln w="6350">
                <a:solidFill>
                  <a:srgbClr val="1F1A17"/>
                </a:solidFill>
                <a:prstDash val="solid"/>
                <a:round/>
                <a:headEnd/>
                <a:tailEnd/>
              </a:ln>
            </p:spPr>
            <p:txBody>
              <a:bodyPr/>
              <a:lstStyle/>
              <a:p>
                <a:endParaRPr lang="en-US"/>
              </a:p>
            </p:txBody>
          </p:sp>
          <p:sp>
            <p:nvSpPr>
              <p:cNvPr id="61548" name="Line 218"/>
              <p:cNvSpPr>
                <a:spLocks noChangeShapeType="1"/>
              </p:cNvSpPr>
              <p:nvPr/>
            </p:nvSpPr>
            <p:spPr bwMode="auto">
              <a:xfrm flipH="1" flipV="1">
                <a:off x="4260" y="3030"/>
                <a:ext cx="10" cy="12"/>
              </a:xfrm>
              <a:prstGeom prst="line">
                <a:avLst/>
              </a:prstGeom>
              <a:noFill/>
              <a:ln w="6350">
                <a:solidFill>
                  <a:srgbClr val="1F1A17"/>
                </a:solidFill>
                <a:round/>
                <a:headEnd/>
                <a:tailEnd/>
              </a:ln>
            </p:spPr>
            <p:txBody>
              <a:bodyPr/>
              <a:lstStyle/>
              <a:p>
                <a:endParaRPr lang="en-US"/>
              </a:p>
            </p:txBody>
          </p:sp>
          <p:sp>
            <p:nvSpPr>
              <p:cNvPr id="61549" name="Line 219"/>
              <p:cNvSpPr>
                <a:spLocks noChangeShapeType="1"/>
              </p:cNvSpPr>
              <p:nvPr/>
            </p:nvSpPr>
            <p:spPr bwMode="auto">
              <a:xfrm>
                <a:off x="3705" y="2915"/>
                <a:ext cx="1" cy="21"/>
              </a:xfrm>
              <a:prstGeom prst="line">
                <a:avLst/>
              </a:prstGeom>
              <a:noFill/>
              <a:ln w="6350">
                <a:solidFill>
                  <a:srgbClr val="1F1A17"/>
                </a:solidFill>
                <a:round/>
                <a:headEnd/>
                <a:tailEnd/>
              </a:ln>
            </p:spPr>
            <p:txBody>
              <a:bodyPr/>
              <a:lstStyle/>
              <a:p>
                <a:endParaRPr lang="en-US"/>
              </a:p>
            </p:txBody>
          </p:sp>
          <p:sp>
            <p:nvSpPr>
              <p:cNvPr id="61550" name="Line 220"/>
              <p:cNvSpPr>
                <a:spLocks noChangeShapeType="1"/>
              </p:cNvSpPr>
              <p:nvPr/>
            </p:nvSpPr>
            <p:spPr bwMode="auto">
              <a:xfrm flipH="1">
                <a:off x="3712" y="2884"/>
                <a:ext cx="56" cy="26"/>
              </a:xfrm>
              <a:prstGeom prst="line">
                <a:avLst/>
              </a:prstGeom>
              <a:noFill/>
              <a:ln w="6350">
                <a:solidFill>
                  <a:srgbClr val="1F1A17"/>
                </a:solidFill>
                <a:round/>
                <a:headEnd/>
                <a:tailEnd/>
              </a:ln>
            </p:spPr>
            <p:txBody>
              <a:bodyPr/>
              <a:lstStyle/>
              <a:p>
                <a:endParaRPr lang="en-US"/>
              </a:p>
            </p:txBody>
          </p:sp>
          <p:sp>
            <p:nvSpPr>
              <p:cNvPr id="61551" name="Line 221"/>
              <p:cNvSpPr>
                <a:spLocks noChangeShapeType="1"/>
              </p:cNvSpPr>
              <p:nvPr/>
            </p:nvSpPr>
            <p:spPr bwMode="auto">
              <a:xfrm flipH="1">
                <a:off x="3730" y="2868"/>
                <a:ext cx="38" cy="17"/>
              </a:xfrm>
              <a:prstGeom prst="line">
                <a:avLst/>
              </a:prstGeom>
              <a:noFill/>
              <a:ln w="6350">
                <a:solidFill>
                  <a:srgbClr val="1F1A17"/>
                </a:solidFill>
                <a:round/>
                <a:headEnd/>
                <a:tailEnd/>
              </a:ln>
            </p:spPr>
            <p:txBody>
              <a:bodyPr/>
              <a:lstStyle/>
              <a:p>
                <a:endParaRPr lang="en-US"/>
              </a:p>
            </p:txBody>
          </p:sp>
          <p:sp>
            <p:nvSpPr>
              <p:cNvPr id="61552" name="Freeform 222"/>
              <p:cNvSpPr>
                <a:spLocks/>
              </p:cNvSpPr>
              <p:nvPr/>
            </p:nvSpPr>
            <p:spPr bwMode="auto">
              <a:xfrm>
                <a:off x="3767" y="2884"/>
                <a:ext cx="159" cy="252"/>
              </a:xfrm>
              <a:custGeom>
                <a:avLst/>
                <a:gdLst>
                  <a:gd name="T0" fmla="*/ 0 w 1271"/>
                  <a:gd name="T1" fmla="*/ 0 h 2015"/>
                  <a:gd name="T2" fmla="*/ 0 w 1271"/>
                  <a:gd name="T3" fmla="*/ 1 h 2015"/>
                  <a:gd name="T4" fmla="*/ 0 w 1271"/>
                  <a:gd name="T5" fmla="*/ 1 h 2015"/>
                  <a:gd name="T6" fmla="*/ 0 w 1271"/>
                  <a:gd name="T7" fmla="*/ 1 h 2015"/>
                  <a:gd name="T8" fmla="*/ 0 w 1271"/>
                  <a:gd name="T9" fmla="*/ 1 h 2015"/>
                  <a:gd name="T10" fmla="*/ 0 w 1271"/>
                  <a:gd name="T11" fmla="*/ 1 h 2015"/>
                  <a:gd name="T12" fmla="*/ 0 w 1271"/>
                  <a:gd name="T13" fmla="*/ 1 h 2015"/>
                  <a:gd name="T14" fmla="*/ 0 w 1271"/>
                  <a:gd name="T15" fmla="*/ 1 h 2015"/>
                  <a:gd name="T16" fmla="*/ 0 w 1271"/>
                  <a:gd name="T17" fmla="*/ 1 h 2015"/>
                  <a:gd name="T18" fmla="*/ 0 w 1271"/>
                  <a:gd name="T19" fmla="*/ 1 h 2015"/>
                  <a:gd name="T20" fmla="*/ 0 w 1271"/>
                  <a:gd name="T21" fmla="*/ 1 h 2015"/>
                  <a:gd name="T22" fmla="*/ 0 w 1271"/>
                  <a:gd name="T23" fmla="*/ 1 h 2015"/>
                  <a:gd name="T24" fmla="*/ 3 w 1271"/>
                  <a:gd name="T25" fmla="*/ 4 h 20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71"/>
                  <a:gd name="T40" fmla="*/ 0 h 2015"/>
                  <a:gd name="T41" fmla="*/ 1271 w 1271"/>
                  <a:gd name="T42" fmla="*/ 2015 h 20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71" h="2015">
                    <a:moveTo>
                      <a:pt x="0" y="0"/>
                    </a:moveTo>
                    <a:lnTo>
                      <a:pt x="80" y="343"/>
                    </a:lnTo>
                    <a:lnTo>
                      <a:pt x="88" y="374"/>
                    </a:lnTo>
                    <a:lnTo>
                      <a:pt x="95" y="404"/>
                    </a:lnTo>
                    <a:lnTo>
                      <a:pt x="104" y="433"/>
                    </a:lnTo>
                    <a:lnTo>
                      <a:pt x="115" y="462"/>
                    </a:lnTo>
                    <a:lnTo>
                      <a:pt x="126" y="491"/>
                    </a:lnTo>
                    <a:lnTo>
                      <a:pt x="139" y="519"/>
                    </a:lnTo>
                    <a:lnTo>
                      <a:pt x="147" y="531"/>
                    </a:lnTo>
                    <a:lnTo>
                      <a:pt x="155" y="545"/>
                    </a:lnTo>
                    <a:lnTo>
                      <a:pt x="163" y="557"/>
                    </a:lnTo>
                    <a:lnTo>
                      <a:pt x="172" y="570"/>
                    </a:lnTo>
                    <a:lnTo>
                      <a:pt x="1271" y="2015"/>
                    </a:lnTo>
                  </a:path>
                </a:pathLst>
              </a:custGeom>
              <a:noFill/>
              <a:ln w="6350">
                <a:solidFill>
                  <a:srgbClr val="1F1A17"/>
                </a:solidFill>
                <a:prstDash val="solid"/>
                <a:round/>
                <a:headEnd/>
                <a:tailEnd/>
              </a:ln>
            </p:spPr>
            <p:txBody>
              <a:bodyPr/>
              <a:lstStyle/>
              <a:p>
                <a:endParaRPr lang="en-US"/>
              </a:p>
            </p:txBody>
          </p:sp>
          <p:sp>
            <p:nvSpPr>
              <p:cNvPr id="61553" name="Freeform 223"/>
              <p:cNvSpPr>
                <a:spLocks/>
              </p:cNvSpPr>
              <p:nvPr/>
            </p:nvSpPr>
            <p:spPr bwMode="auto">
              <a:xfrm>
                <a:off x="4293" y="2754"/>
                <a:ext cx="112" cy="230"/>
              </a:xfrm>
              <a:custGeom>
                <a:avLst/>
                <a:gdLst>
                  <a:gd name="T0" fmla="*/ 2 w 894"/>
                  <a:gd name="T1" fmla="*/ 3 h 1834"/>
                  <a:gd name="T2" fmla="*/ 0 w 894"/>
                  <a:gd name="T3" fmla="*/ 4 h 1834"/>
                  <a:gd name="T4" fmla="*/ 0 w 894"/>
                  <a:gd name="T5" fmla="*/ 4 h 1834"/>
                  <a:gd name="T6" fmla="*/ 0 w 894"/>
                  <a:gd name="T7" fmla="*/ 4 h 1834"/>
                  <a:gd name="T8" fmla="*/ 0 w 894"/>
                  <a:gd name="T9" fmla="*/ 4 h 1834"/>
                  <a:gd name="T10" fmla="*/ 0 w 894"/>
                  <a:gd name="T11" fmla="*/ 4 h 1834"/>
                  <a:gd name="T12" fmla="*/ 0 w 894"/>
                  <a:gd name="T13" fmla="*/ 4 h 1834"/>
                  <a:gd name="T14" fmla="*/ 0 w 894"/>
                  <a:gd name="T15" fmla="*/ 4 h 1834"/>
                  <a:gd name="T16" fmla="*/ 0 w 894"/>
                  <a:gd name="T17" fmla="*/ 4 h 1834"/>
                  <a:gd name="T18" fmla="*/ 0 w 894"/>
                  <a:gd name="T19" fmla="*/ 4 h 1834"/>
                  <a:gd name="T20" fmla="*/ 0 w 894"/>
                  <a:gd name="T21" fmla="*/ 4 h 1834"/>
                  <a:gd name="T22" fmla="*/ 0 w 894"/>
                  <a:gd name="T23" fmla="*/ 4 h 1834"/>
                  <a:gd name="T24" fmla="*/ 0 w 894"/>
                  <a:gd name="T25" fmla="*/ 4 h 1834"/>
                  <a:gd name="T26" fmla="*/ 0 w 894"/>
                  <a:gd name="T27" fmla="*/ 4 h 1834"/>
                  <a:gd name="T28" fmla="*/ 0 w 894"/>
                  <a:gd name="T29" fmla="*/ 4 h 1834"/>
                  <a:gd name="T30" fmla="*/ 0 w 894"/>
                  <a:gd name="T31" fmla="*/ 4 h 1834"/>
                  <a:gd name="T32" fmla="*/ 0 w 894"/>
                  <a:gd name="T33" fmla="*/ 4 h 1834"/>
                  <a:gd name="T34" fmla="*/ 0 w 894"/>
                  <a:gd name="T35" fmla="*/ 4 h 1834"/>
                  <a:gd name="T36" fmla="*/ 0 w 894"/>
                  <a:gd name="T37" fmla="*/ 3 h 1834"/>
                  <a:gd name="T38" fmla="*/ 0 w 894"/>
                  <a:gd name="T39" fmla="*/ 3 h 1834"/>
                  <a:gd name="T40" fmla="*/ 0 w 894"/>
                  <a:gd name="T41" fmla="*/ 0 h 1834"/>
                  <a:gd name="T42" fmla="*/ 0 w 894"/>
                  <a:gd name="T43" fmla="*/ 0 h 1834"/>
                  <a:gd name="T44" fmla="*/ 0 w 894"/>
                  <a:gd name="T45" fmla="*/ 0 h 1834"/>
                  <a:gd name="T46" fmla="*/ 0 w 894"/>
                  <a:gd name="T47" fmla="*/ 0 h 1834"/>
                  <a:gd name="T48" fmla="*/ 0 w 894"/>
                  <a:gd name="T49" fmla="*/ 0 h 1834"/>
                  <a:gd name="T50" fmla="*/ 0 w 894"/>
                  <a:gd name="T51" fmla="*/ 0 h 1834"/>
                  <a:gd name="T52" fmla="*/ 0 w 894"/>
                  <a:gd name="T53" fmla="*/ 0 h 1834"/>
                  <a:gd name="T54" fmla="*/ 0 w 894"/>
                  <a:gd name="T55" fmla="*/ 0 h 1834"/>
                  <a:gd name="T56" fmla="*/ 0 w 894"/>
                  <a:gd name="T57" fmla="*/ 0 h 1834"/>
                  <a:gd name="T58" fmla="*/ 0 w 894"/>
                  <a:gd name="T59" fmla="*/ 0 h 1834"/>
                  <a:gd name="T60" fmla="*/ 0 w 894"/>
                  <a:gd name="T61" fmla="*/ 0 h 1834"/>
                  <a:gd name="T62" fmla="*/ 0 w 894"/>
                  <a:gd name="T63" fmla="*/ 0 h 1834"/>
                  <a:gd name="T64" fmla="*/ 0 w 894"/>
                  <a:gd name="T65" fmla="*/ 0 h 1834"/>
                  <a:gd name="T66" fmla="*/ 0 w 894"/>
                  <a:gd name="T67" fmla="*/ 0 h 1834"/>
                  <a:gd name="T68" fmla="*/ 0 w 894"/>
                  <a:gd name="T69" fmla="*/ 0 h 1834"/>
                  <a:gd name="T70" fmla="*/ 0 w 894"/>
                  <a:gd name="T71" fmla="*/ 0 h 1834"/>
                  <a:gd name="T72" fmla="*/ 0 w 894"/>
                  <a:gd name="T73" fmla="*/ 0 h 18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4"/>
                  <a:gd name="T112" fmla="*/ 0 h 1834"/>
                  <a:gd name="T113" fmla="*/ 894 w 894"/>
                  <a:gd name="T114" fmla="*/ 1834 h 18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4" h="1834">
                    <a:moveTo>
                      <a:pt x="894" y="1473"/>
                    </a:moveTo>
                    <a:lnTo>
                      <a:pt x="187" y="1815"/>
                    </a:lnTo>
                    <a:lnTo>
                      <a:pt x="168" y="1824"/>
                    </a:lnTo>
                    <a:lnTo>
                      <a:pt x="148" y="1829"/>
                    </a:lnTo>
                    <a:lnTo>
                      <a:pt x="138" y="1831"/>
                    </a:lnTo>
                    <a:lnTo>
                      <a:pt x="130" y="1833"/>
                    </a:lnTo>
                    <a:lnTo>
                      <a:pt x="121" y="1834"/>
                    </a:lnTo>
                    <a:lnTo>
                      <a:pt x="112" y="1834"/>
                    </a:lnTo>
                    <a:lnTo>
                      <a:pt x="96" y="1834"/>
                    </a:lnTo>
                    <a:lnTo>
                      <a:pt x="80" y="1831"/>
                    </a:lnTo>
                    <a:lnTo>
                      <a:pt x="66" y="1827"/>
                    </a:lnTo>
                    <a:lnTo>
                      <a:pt x="53" y="1821"/>
                    </a:lnTo>
                    <a:lnTo>
                      <a:pt x="41" y="1814"/>
                    </a:lnTo>
                    <a:lnTo>
                      <a:pt x="30" y="1804"/>
                    </a:lnTo>
                    <a:lnTo>
                      <a:pt x="22" y="1795"/>
                    </a:lnTo>
                    <a:lnTo>
                      <a:pt x="14" y="1783"/>
                    </a:lnTo>
                    <a:lnTo>
                      <a:pt x="8" y="1771"/>
                    </a:lnTo>
                    <a:lnTo>
                      <a:pt x="3" y="1757"/>
                    </a:lnTo>
                    <a:lnTo>
                      <a:pt x="1" y="1743"/>
                    </a:lnTo>
                    <a:lnTo>
                      <a:pt x="0" y="1728"/>
                    </a:lnTo>
                    <a:lnTo>
                      <a:pt x="3" y="210"/>
                    </a:lnTo>
                    <a:lnTo>
                      <a:pt x="4" y="195"/>
                    </a:lnTo>
                    <a:lnTo>
                      <a:pt x="8" y="178"/>
                    </a:lnTo>
                    <a:lnTo>
                      <a:pt x="12" y="162"/>
                    </a:lnTo>
                    <a:lnTo>
                      <a:pt x="19" y="146"/>
                    </a:lnTo>
                    <a:lnTo>
                      <a:pt x="26" y="130"/>
                    </a:lnTo>
                    <a:lnTo>
                      <a:pt x="36" y="115"/>
                    </a:lnTo>
                    <a:lnTo>
                      <a:pt x="47" y="100"/>
                    </a:lnTo>
                    <a:lnTo>
                      <a:pt x="58" y="86"/>
                    </a:lnTo>
                    <a:lnTo>
                      <a:pt x="71" y="72"/>
                    </a:lnTo>
                    <a:lnTo>
                      <a:pt x="84" y="59"/>
                    </a:lnTo>
                    <a:lnTo>
                      <a:pt x="99" y="47"/>
                    </a:lnTo>
                    <a:lnTo>
                      <a:pt x="113" y="35"/>
                    </a:lnTo>
                    <a:lnTo>
                      <a:pt x="128" y="25"/>
                    </a:lnTo>
                    <a:lnTo>
                      <a:pt x="143" y="15"/>
                    </a:lnTo>
                    <a:lnTo>
                      <a:pt x="158" y="7"/>
                    </a:lnTo>
                    <a:lnTo>
                      <a:pt x="174" y="0"/>
                    </a:lnTo>
                  </a:path>
                </a:pathLst>
              </a:custGeom>
              <a:noFill/>
              <a:ln w="6350">
                <a:solidFill>
                  <a:srgbClr val="1F1A17"/>
                </a:solidFill>
                <a:prstDash val="solid"/>
                <a:round/>
                <a:headEnd/>
                <a:tailEnd/>
              </a:ln>
            </p:spPr>
            <p:txBody>
              <a:bodyPr/>
              <a:lstStyle/>
              <a:p>
                <a:endParaRPr lang="en-US"/>
              </a:p>
            </p:txBody>
          </p:sp>
          <p:sp>
            <p:nvSpPr>
              <p:cNvPr id="61554" name="Freeform 224"/>
              <p:cNvSpPr>
                <a:spLocks noEditPoints="1"/>
              </p:cNvSpPr>
              <p:nvPr/>
            </p:nvSpPr>
            <p:spPr bwMode="auto">
              <a:xfrm>
                <a:off x="3405" y="2549"/>
                <a:ext cx="1016" cy="1022"/>
              </a:xfrm>
              <a:custGeom>
                <a:avLst/>
                <a:gdLst>
                  <a:gd name="T0" fmla="*/ 16 w 8127"/>
                  <a:gd name="T1" fmla="*/ 7 h 8173"/>
                  <a:gd name="T2" fmla="*/ 15 w 8127"/>
                  <a:gd name="T3" fmla="*/ 5 h 8173"/>
                  <a:gd name="T4" fmla="*/ 14 w 8127"/>
                  <a:gd name="T5" fmla="*/ 4 h 8173"/>
                  <a:gd name="T6" fmla="*/ 13 w 8127"/>
                  <a:gd name="T7" fmla="*/ 2 h 8173"/>
                  <a:gd name="T8" fmla="*/ 12 w 8127"/>
                  <a:gd name="T9" fmla="*/ 1 h 8173"/>
                  <a:gd name="T10" fmla="*/ 11 w 8127"/>
                  <a:gd name="T11" fmla="*/ 1 h 8173"/>
                  <a:gd name="T12" fmla="*/ 9 w 8127"/>
                  <a:gd name="T13" fmla="*/ 0 h 8173"/>
                  <a:gd name="T14" fmla="*/ 8 w 8127"/>
                  <a:gd name="T15" fmla="*/ 0 h 8173"/>
                  <a:gd name="T16" fmla="*/ 10 w 8127"/>
                  <a:gd name="T17" fmla="*/ 0 h 8173"/>
                  <a:gd name="T18" fmla="*/ 11 w 8127"/>
                  <a:gd name="T19" fmla="*/ 1 h 8173"/>
                  <a:gd name="T20" fmla="*/ 13 w 8127"/>
                  <a:gd name="T21" fmla="*/ 2 h 8173"/>
                  <a:gd name="T22" fmla="*/ 14 w 8127"/>
                  <a:gd name="T23" fmla="*/ 3 h 8173"/>
                  <a:gd name="T24" fmla="*/ 15 w 8127"/>
                  <a:gd name="T25" fmla="*/ 4 h 8173"/>
                  <a:gd name="T26" fmla="*/ 16 w 8127"/>
                  <a:gd name="T27" fmla="*/ 5 h 8173"/>
                  <a:gd name="T28" fmla="*/ 16 w 8127"/>
                  <a:gd name="T29" fmla="*/ 7 h 8173"/>
                  <a:gd name="T30" fmla="*/ 9 w 8127"/>
                  <a:gd name="T31" fmla="*/ 16 h 8173"/>
                  <a:gd name="T32" fmla="*/ 10 w 8127"/>
                  <a:gd name="T33" fmla="*/ 16 h 8173"/>
                  <a:gd name="T34" fmla="*/ 12 w 8127"/>
                  <a:gd name="T35" fmla="*/ 15 h 8173"/>
                  <a:gd name="T36" fmla="*/ 13 w 8127"/>
                  <a:gd name="T37" fmla="*/ 14 h 8173"/>
                  <a:gd name="T38" fmla="*/ 14 w 8127"/>
                  <a:gd name="T39" fmla="*/ 13 h 8173"/>
                  <a:gd name="T40" fmla="*/ 15 w 8127"/>
                  <a:gd name="T41" fmla="*/ 12 h 8173"/>
                  <a:gd name="T42" fmla="*/ 15 w 8127"/>
                  <a:gd name="T43" fmla="*/ 10 h 8173"/>
                  <a:gd name="T44" fmla="*/ 16 w 8127"/>
                  <a:gd name="T45" fmla="*/ 9 h 8173"/>
                  <a:gd name="T46" fmla="*/ 16 w 8127"/>
                  <a:gd name="T47" fmla="*/ 9 h 8173"/>
                  <a:gd name="T48" fmla="*/ 16 w 8127"/>
                  <a:gd name="T49" fmla="*/ 11 h 8173"/>
                  <a:gd name="T50" fmla="*/ 15 w 8127"/>
                  <a:gd name="T51" fmla="*/ 12 h 8173"/>
                  <a:gd name="T52" fmla="*/ 14 w 8127"/>
                  <a:gd name="T53" fmla="*/ 13 h 8173"/>
                  <a:gd name="T54" fmla="*/ 13 w 8127"/>
                  <a:gd name="T55" fmla="*/ 14 h 8173"/>
                  <a:gd name="T56" fmla="*/ 11 w 8127"/>
                  <a:gd name="T57" fmla="*/ 15 h 8173"/>
                  <a:gd name="T58" fmla="*/ 10 w 8127"/>
                  <a:gd name="T59" fmla="*/ 16 h 8173"/>
                  <a:gd name="T60" fmla="*/ 8 w 8127"/>
                  <a:gd name="T61" fmla="*/ 16 h 8173"/>
                  <a:gd name="T62" fmla="*/ 0 w 8127"/>
                  <a:gd name="T63" fmla="*/ 9 h 8173"/>
                  <a:gd name="T64" fmla="*/ 1 w 8127"/>
                  <a:gd name="T65" fmla="*/ 11 h 8173"/>
                  <a:gd name="T66" fmla="*/ 1 w 8127"/>
                  <a:gd name="T67" fmla="*/ 12 h 8173"/>
                  <a:gd name="T68" fmla="*/ 2 w 8127"/>
                  <a:gd name="T69" fmla="*/ 13 h 8173"/>
                  <a:gd name="T70" fmla="*/ 3 w 8127"/>
                  <a:gd name="T71" fmla="*/ 14 h 8173"/>
                  <a:gd name="T72" fmla="*/ 5 w 8127"/>
                  <a:gd name="T73" fmla="*/ 15 h 8173"/>
                  <a:gd name="T74" fmla="*/ 6 w 8127"/>
                  <a:gd name="T75" fmla="*/ 16 h 8173"/>
                  <a:gd name="T76" fmla="*/ 8 w 8127"/>
                  <a:gd name="T77" fmla="*/ 16 h 8173"/>
                  <a:gd name="T78" fmla="*/ 6 w 8127"/>
                  <a:gd name="T79" fmla="*/ 16 h 8173"/>
                  <a:gd name="T80" fmla="*/ 5 w 8127"/>
                  <a:gd name="T81" fmla="*/ 15 h 8173"/>
                  <a:gd name="T82" fmla="*/ 4 w 8127"/>
                  <a:gd name="T83" fmla="*/ 15 h 8173"/>
                  <a:gd name="T84" fmla="*/ 2 w 8127"/>
                  <a:gd name="T85" fmla="*/ 14 h 8173"/>
                  <a:gd name="T86" fmla="*/ 1 w 8127"/>
                  <a:gd name="T87" fmla="*/ 12 h 8173"/>
                  <a:gd name="T88" fmla="*/ 1 w 8127"/>
                  <a:gd name="T89" fmla="*/ 11 h 8173"/>
                  <a:gd name="T90" fmla="*/ 0 w 8127"/>
                  <a:gd name="T91" fmla="*/ 9 h 8173"/>
                  <a:gd name="T92" fmla="*/ 8 w 8127"/>
                  <a:gd name="T93" fmla="*/ 0 h 8173"/>
                  <a:gd name="T94" fmla="*/ 6 w 8127"/>
                  <a:gd name="T95" fmla="*/ 0 h 8173"/>
                  <a:gd name="T96" fmla="*/ 5 w 8127"/>
                  <a:gd name="T97" fmla="*/ 1 h 8173"/>
                  <a:gd name="T98" fmla="*/ 3 w 8127"/>
                  <a:gd name="T99" fmla="*/ 2 h 8173"/>
                  <a:gd name="T100" fmla="*/ 2 w 8127"/>
                  <a:gd name="T101" fmla="*/ 3 h 8173"/>
                  <a:gd name="T102" fmla="*/ 1 w 8127"/>
                  <a:gd name="T103" fmla="*/ 4 h 8173"/>
                  <a:gd name="T104" fmla="*/ 1 w 8127"/>
                  <a:gd name="T105" fmla="*/ 5 h 8173"/>
                  <a:gd name="T106" fmla="*/ 0 w 8127"/>
                  <a:gd name="T107" fmla="*/ 7 h 8173"/>
                  <a:gd name="T108" fmla="*/ 0 w 8127"/>
                  <a:gd name="T109" fmla="*/ 7 h 8173"/>
                  <a:gd name="T110" fmla="*/ 0 w 8127"/>
                  <a:gd name="T111" fmla="*/ 6 h 8173"/>
                  <a:gd name="T112" fmla="*/ 1 w 8127"/>
                  <a:gd name="T113" fmla="*/ 4 h 8173"/>
                  <a:gd name="T114" fmla="*/ 2 w 8127"/>
                  <a:gd name="T115" fmla="*/ 3 h 8173"/>
                  <a:gd name="T116" fmla="*/ 3 w 8127"/>
                  <a:gd name="T117" fmla="*/ 2 h 8173"/>
                  <a:gd name="T118" fmla="*/ 4 w 8127"/>
                  <a:gd name="T119" fmla="*/ 1 h 8173"/>
                  <a:gd name="T120" fmla="*/ 6 w 8127"/>
                  <a:gd name="T121" fmla="*/ 0 h 8173"/>
                  <a:gd name="T122" fmla="*/ 7 w 8127"/>
                  <a:gd name="T123" fmla="*/ 0 h 817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27"/>
                  <a:gd name="T187" fmla="*/ 0 h 8173"/>
                  <a:gd name="T188" fmla="*/ 8127 w 8127"/>
                  <a:gd name="T189" fmla="*/ 8173 h 817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27" h="8173">
                    <a:moveTo>
                      <a:pt x="8127" y="4086"/>
                    </a:moveTo>
                    <a:lnTo>
                      <a:pt x="8059" y="4086"/>
                    </a:lnTo>
                    <a:lnTo>
                      <a:pt x="8059" y="4060"/>
                    </a:lnTo>
                    <a:lnTo>
                      <a:pt x="8059" y="4034"/>
                    </a:lnTo>
                    <a:lnTo>
                      <a:pt x="8058" y="4008"/>
                    </a:lnTo>
                    <a:lnTo>
                      <a:pt x="8058" y="3982"/>
                    </a:lnTo>
                    <a:lnTo>
                      <a:pt x="8057" y="3957"/>
                    </a:lnTo>
                    <a:lnTo>
                      <a:pt x="8056" y="3931"/>
                    </a:lnTo>
                    <a:lnTo>
                      <a:pt x="8055" y="3905"/>
                    </a:lnTo>
                    <a:lnTo>
                      <a:pt x="8054" y="3880"/>
                    </a:lnTo>
                    <a:lnTo>
                      <a:pt x="8053" y="3854"/>
                    </a:lnTo>
                    <a:lnTo>
                      <a:pt x="8050" y="3828"/>
                    </a:lnTo>
                    <a:lnTo>
                      <a:pt x="8049" y="3802"/>
                    </a:lnTo>
                    <a:lnTo>
                      <a:pt x="8047" y="3777"/>
                    </a:lnTo>
                    <a:lnTo>
                      <a:pt x="8045" y="3751"/>
                    </a:lnTo>
                    <a:lnTo>
                      <a:pt x="8043" y="3726"/>
                    </a:lnTo>
                    <a:lnTo>
                      <a:pt x="8041" y="3701"/>
                    </a:lnTo>
                    <a:lnTo>
                      <a:pt x="8038" y="3675"/>
                    </a:lnTo>
                    <a:lnTo>
                      <a:pt x="8036" y="3650"/>
                    </a:lnTo>
                    <a:lnTo>
                      <a:pt x="8033" y="3625"/>
                    </a:lnTo>
                    <a:lnTo>
                      <a:pt x="8030" y="3600"/>
                    </a:lnTo>
                    <a:lnTo>
                      <a:pt x="8027" y="3575"/>
                    </a:lnTo>
                    <a:lnTo>
                      <a:pt x="8023" y="3550"/>
                    </a:lnTo>
                    <a:lnTo>
                      <a:pt x="8020" y="3525"/>
                    </a:lnTo>
                    <a:lnTo>
                      <a:pt x="8016" y="3499"/>
                    </a:lnTo>
                    <a:lnTo>
                      <a:pt x="8013" y="3474"/>
                    </a:lnTo>
                    <a:lnTo>
                      <a:pt x="8009" y="3449"/>
                    </a:lnTo>
                    <a:lnTo>
                      <a:pt x="8005" y="3424"/>
                    </a:lnTo>
                    <a:lnTo>
                      <a:pt x="8001" y="3400"/>
                    </a:lnTo>
                    <a:lnTo>
                      <a:pt x="7996" y="3375"/>
                    </a:lnTo>
                    <a:lnTo>
                      <a:pt x="7992" y="3350"/>
                    </a:lnTo>
                    <a:lnTo>
                      <a:pt x="7987" y="3326"/>
                    </a:lnTo>
                    <a:lnTo>
                      <a:pt x="7983" y="3301"/>
                    </a:lnTo>
                    <a:lnTo>
                      <a:pt x="7978" y="3276"/>
                    </a:lnTo>
                    <a:lnTo>
                      <a:pt x="7973" y="3252"/>
                    </a:lnTo>
                    <a:lnTo>
                      <a:pt x="7967" y="3228"/>
                    </a:lnTo>
                    <a:lnTo>
                      <a:pt x="7962" y="3203"/>
                    </a:lnTo>
                    <a:lnTo>
                      <a:pt x="7957" y="3179"/>
                    </a:lnTo>
                    <a:lnTo>
                      <a:pt x="7951" y="3155"/>
                    </a:lnTo>
                    <a:lnTo>
                      <a:pt x="7946" y="3131"/>
                    </a:lnTo>
                    <a:lnTo>
                      <a:pt x="7939" y="3107"/>
                    </a:lnTo>
                    <a:lnTo>
                      <a:pt x="7933" y="3082"/>
                    </a:lnTo>
                    <a:lnTo>
                      <a:pt x="7927" y="3058"/>
                    </a:lnTo>
                    <a:lnTo>
                      <a:pt x="7921" y="3034"/>
                    </a:lnTo>
                    <a:lnTo>
                      <a:pt x="7914" y="3011"/>
                    </a:lnTo>
                    <a:lnTo>
                      <a:pt x="7907" y="2987"/>
                    </a:lnTo>
                    <a:lnTo>
                      <a:pt x="7901" y="2963"/>
                    </a:lnTo>
                    <a:lnTo>
                      <a:pt x="7894" y="2939"/>
                    </a:lnTo>
                    <a:lnTo>
                      <a:pt x="7886" y="2916"/>
                    </a:lnTo>
                    <a:lnTo>
                      <a:pt x="7879" y="2892"/>
                    </a:lnTo>
                    <a:lnTo>
                      <a:pt x="7872" y="2868"/>
                    </a:lnTo>
                    <a:lnTo>
                      <a:pt x="7865" y="2845"/>
                    </a:lnTo>
                    <a:lnTo>
                      <a:pt x="7856" y="2821"/>
                    </a:lnTo>
                    <a:lnTo>
                      <a:pt x="7849" y="2798"/>
                    </a:lnTo>
                    <a:lnTo>
                      <a:pt x="7841" y="2775"/>
                    </a:lnTo>
                    <a:lnTo>
                      <a:pt x="7833" y="2752"/>
                    </a:lnTo>
                    <a:lnTo>
                      <a:pt x="7825" y="2728"/>
                    </a:lnTo>
                    <a:lnTo>
                      <a:pt x="7817" y="2705"/>
                    </a:lnTo>
                    <a:lnTo>
                      <a:pt x="7807" y="2682"/>
                    </a:lnTo>
                    <a:lnTo>
                      <a:pt x="7799" y="2659"/>
                    </a:lnTo>
                    <a:lnTo>
                      <a:pt x="7791" y="2636"/>
                    </a:lnTo>
                    <a:lnTo>
                      <a:pt x="7781" y="2613"/>
                    </a:lnTo>
                    <a:lnTo>
                      <a:pt x="7773" y="2591"/>
                    </a:lnTo>
                    <a:lnTo>
                      <a:pt x="7764" y="2568"/>
                    </a:lnTo>
                    <a:lnTo>
                      <a:pt x="7754" y="2545"/>
                    </a:lnTo>
                    <a:lnTo>
                      <a:pt x="7745" y="2522"/>
                    </a:lnTo>
                    <a:lnTo>
                      <a:pt x="7735" y="2500"/>
                    </a:lnTo>
                    <a:lnTo>
                      <a:pt x="7725" y="2477"/>
                    </a:lnTo>
                    <a:lnTo>
                      <a:pt x="7716" y="2455"/>
                    </a:lnTo>
                    <a:lnTo>
                      <a:pt x="7706" y="2433"/>
                    </a:lnTo>
                    <a:lnTo>
                      <a:pt x="7696" y="2410"/>
                    </a:lnTo>
                    <a:lnTo>
                      <a:pt x="7686" y="2388"/>
                    </a:lnTo>
                    <a:lnTo>
                      <a:pt x="7676" y="2366"/>
                    </a:lnTo>
                    <a:lnTo>
                      <a:pt x="7665" y="2344"/>
                    </a:lnTo>
                    <a:lnTo>
                      <a:pt x="7655" y="2322"/>
                    </a:lnTo>
                    <a:lnTo>
                      <a:pt x="7643" y="2301"/>
                    </a:lnTo>
                    <a:lnTo>
                      <a:pt x="7633" y="2279"/>
                    </a:lnTo>
                    <a:lnTo>
                      <a:pt x="7622" y="2258"/>
                    </a:lnTo>
                    <a:lnTo>
                      <a:pt x="7610" y="2236"/>
                    </a:lnTo>
                    <a:lnTo>
                      <a:pt x="7600" y="2214"/>
                    </a:lnTo>
                    <a:lnTo>
                      <a:pt x="7588" y="2193"/>
                    </a:lnTo>
                    <a:lnTo>
                      <a:pt x="7577" y="2171"/>
                    </a:lnTo>
                    <a:lnTo>
                      <a:pt x="7564" y="2150"/>
                    </a:lnTo>
                    <a:lnTo>
                      <a:pt x="7553" y="2129"/>
                    </a:lnTo>
                    <a:lnTo>
                      <a:pt x="7542" y="2107"/>
                    </a:lnTo>
                    <a:lnTo>
                      <a:pt x="7529" y="2086"/>
                    </a:lnTo>
                    <a:lnTo>
                      <a:pt x="7518" y="2066"/>
                    </a:lnTo>
                    <a:lnTo>
                      <a:pt x="7505" y="2045"/>
                    </a:lnTo>
                    <a:lnTo>
                      <a:pt x="7493" y="2024"/>
                    </a:lnTo>
                    <a:lnTo>
                      <a:pt x="7480" y="2003"/>
                    </a:lnTo>
                    <a:lnTo>
                      <a:pt x="7468" y="1982"/>
                    </a:lnTo>
                    <a:lnTo>
                      <a:pt x="7455" y="1962"/>
                    </a:lnTo>
                    <a:lnTo>
                      <a:pt x="7442" y="1941"/>
                    </a:lnTo>
                    <a:lnTo>
                      <a:pt x="7429" y="1921"/>
                    </a:lnTo>
                    <a:lnTo>
                      <a:pt x="7416" y="1901"/>
                    </a:lnTo>
                    <a:lnTo>
                      <a:pt x="7403" y="1881"/>
                    </a:lnTo>
                    <a:lnTo>
                      <a:pt x="7390" y="1860"/>
                    </a:lnTo>
                    <a:lnTo>
                      <a:pt x="7376" y="1840"/>
                    </a:lnTo>
                    <a:lnTo>
                      <a:pt x="7363" y="1820"/>
                    </a:lnTo>
                    <a:lnTo>
                      <a:pt x="7349" y="1800"/>
                    </a:lnTo>
                    <a:lnTo>
                      <a:pt x="7336" y="1780"/>
                    </a:lnTo>
                    <a:lnTo>
                      <a:pt x="7321" y="1761"/>
                    </a:lnTo>
                    <a:lnTo>
                      <a:pt x="7308" y="1741"/>
                    </a:lnTo>
                    <a:lnTo>
                      <a:pt x="7293" y="1721"/>
                    </a:lnTo>
                    <a:lnTo>
                      <a:pt x="7280" y="1702"/>
                    </a:lnTo>
                    <a:lnTo>
                      <a:pt x="7265" y="1682"/>
                    </a:lnTo>
                    <a:lnTo>
                      <a:pt x="7251" y="1663"/>
                    </a:lnTo>
                    <a:lnTo>
                      <a:pt x="7236" y="1644"/>
                    </a:lnTo>
                    <a:lnTo>
                      <a:pt x="7222" y="1625"/>
                    </a:lnTo>
                    <a:lnTo>
                      <a:pt x="7206" y="1606"/>
                    </a:lnTo>
                    <a:lnTo>
                      <a:pt x="7192" y="1587"/>
                    </a:lnTo>
                    <a:lnTo>
                      <a:pt x="7177" y="1568"/>
                    </a:lnTo>
                    <a:lnTo>
                      <a:pt x="7161" y="1550"/>
                    </a:lnTo>
                    <a:lnTo>
                      <a:pt x="7147" y="1531"/>
                    </a:lnTo>
                    <a:lnTo>
                      <a:pt x="7131" y="1512"/>
                    </a:lnTo>
                    <a:lnTo>
                      <a:pt x="7116" y="1494"/>
                    </a:lnTo>
                    <a:lnTo>
                      <a:pt x="7100" y="1476"/>
                    </a:lnTo>
                    <a:lnTo>
                      <a:pt x="7085" y="1457"/>
                    </a:lnTo>
                    <a:lnTo>
                      <a:pt x="7069" y="1439"/>
                    </a:lnTo>
                    <a:lnTo>
                      <a:pt x="7052" y="1421"/>
                    </a:lnTo>
                    <a:lnTo>
                      <a:pt x="7037" y="1402"/>
                    </a:lnTo>
                    <a:lnTo>
                      <a:pt x="7021" y="1385"/>
                    </a:lnTo>
                    <a:lnTo>
                      <a:pt x="7005" y="1367"/>
                    </a:lnTo>
                    <a:lnTo>
                      <a:pt x="6988" y="1349"/>
                    </a:lnTo>
                    <a:lnTo>
                      <a:pt x="6972" y="1331"/>
                    </a:lnTo>
                    <a:lnTo>
                      <a:pt x="6956" y="1315"/>
                    </a:lnTo>
                    <a:lnTo>
                      <a:pt x="6939" y="1297"/>
                    </a:lnTo>
                    <a:lnTo>
                      <a:pt x="6923" y="1279"/>
                    </a:lnTo>
                    <a:lnTo>
                      <a:pt x="6905" y="1262"/>
                    </a:lnTo>
                    <a:lnTo>
                      <a:pt x="6888" y="1246"/>
                    </a:lnTo>
                    <a:lnTo>
                      <a:pt x="6872" y="1228"/>
                    </a:lnTo>
                    <a:lnTo>
                      <a:pt x="6854" y="1211"/>
                    </a:lnTo>
                    <a:lnTo>
                      <a:pt x="6837" y="1195"/>
                    </a:lnTo>
                    <a:lnTo>
                      <a:pt x="6820" y="1178"/>
                    </a:lnTo>
                    <a:lnTo>
                      <a:pt x="6802" y="1161"/>
                    </a:lnTo>
                    <a:lnTo>
                      <a:pt x="6786" y="1145"/>
                    </a:lnTo>
                    <a:lnTo>
                      <a:pt x="6768" y="1129"/>
                    </a:lnTo>
                    <a:lnTo>
                      <a:pt x="6750" y="1112"/>
                    </a:lnTo>
                    <a:lnTo>
                      <a:pt x="6733" y="1096"/>
                    </a:lnTo>
                    <a:lnTo>
                      <a:pt x="6714" y="1080"/>
                    </a:lnTo>
                    <a:lnTo>
                      <a:pt x="6696" y="1064"/>
                    </a:lnTo>
                    <a:lnTo>
                      <a:pt x="6679" y="1048"/>
                    </a:lnTo>
                    <a:lnTo>
                      <a:pt x="6660" y="1033"/>
                    </a:lnTo>
                    <a:lnTo>
                      <a:pt x="6641" y="1017"/>
                    </a:lnTo>
                    <a:lnTo>
                      <a:pt x="6624" y="1001"/>
                    </a:lnTo>
                    <a:lnTo>
                      <a:pt x="6605" y="986"/>
                    </a:lnTo>
                    <a:lnTo>
                      <a:pt x="6586" y="971"/>
                    </a:lnTo>
                    <a:lnTo>
                      <a:pt x="6567" y="955"/>
                    </a:lnTo>
                    <a:lnTo>
                      <a:pt x="6549" y="941"/>
                    </a:lnTo>
                    <a:lnTo>
                      <a:pt x="6530" y="925"/>
                    </a:lnTo>
                    <a:lnTo>
                      <a:pt x="6511" y="911"/>
                    </a:lnTo>
                    <a:lnTo>
                      <a:pt x="6493" y="896"/>
                    </a:lnTo>
                    <a:lnTo>
                      <a:pt x="6473" y="881"/>
                    </a:lnTo>
                    <a:lnTo>
                      <a:pt x="6454" y="867"/>
                    </a:lnTo>
                    <a:lnTo>
                      <a:pt x="6435" y="852"/>
                    </a:lnTo>
                    <a:lnTo>
                      <a:pt x="6415" y="838"/>
                    </a:lnTo>
                    <a:lnTo>
                      <a:pt x="6396" y="824"/>
                    </a:lnTo>
                    <a:lnTo>
                      <a:pt x="6376" y="810"/>
                    </a:lnTo>
                    <a:lnTo>
                      <a:pt x="6357" y="796"/>
                    </a:lnTo>
                    <a:lnTo>
                      <a:pt x="6337" y="782"/>
                    </a:lnTo>
                    <a:lnTo>
                      <a:pt x="6317" y="768"/>
                    </a:lnTo>
                    <a:lnTo>
                      <a:pt x="6297" y="755"/>
                    </a:lnTo>
                    <a:lnTo>
                      <a:pt x="6278" y="741"/>
                    </a:lnTo>
                    <a:lnTo>
                      <a:pt x="6257" y="728"/>
                    </a:lnTo>
                    <a:lnTo>
                      <a:pt x="6237" y="715"/>
                    </a:lnTo>
                    <a:lnTo>
                      <a:pt x="6216" y="702"/>
                    </a:lnTo>
                    <a:lnTo>
                      <a:pt x="6197" y="689"/>
                    </a:lnTo>
                    <a:lnTo>
                      <a:pt x="6176" y="676"/>
                    </a:lnTo>
                    <a:lnTo>
                      <a:pt x="6156" y="663"/>
                    </a:lnTo>
                    <a:lnTo>
                      <a:pt x="6135" y="650"/>
                    </a:lnTo>
                    <a:lnTo>
                      <a:pt x="6115" y="638"/>
                    </a:lnTo>
                    <a:lnTo>
                      <a:pt x="6094" y="625"/>
                    </a:lnTo>
                    <a:lnTo>
                      <a:pt x="6073" y="613"/>
                    </a:lnTo>
                    <a:lnTo>
                      <a:pt x="6052" y="601"/>
                    </a:lnTo>
                    <a:lnTo>
                      <a:pt x="6032" y="589"/>
                    </a:lnTo>
                    <a:lnTo>
                      <a:pt x="6010" y="577"/>
                    </a:lnTo>
                    <a:lnTo>
                      <a:pt x="5989" y="565"/>
                    </a:lnTo>
                    <a:lnTo>
                      <a:pt x="5968" y="553"/>
                    </a:lnTo>
                    <a:lnTo>
                      <a:pt x="5946" y="542"/>
                    </a:lnTo>
                    <a:lnTo>
                      <a:pt x="5926" y="530"/>
                    </a:lnTo>
                    <a:lnTo>
                      <a:pt x="5904" y="519"/>
                    </a:lnTo>
                    <a:lnTo>
                      <a:pt x="5882" y="508"/>
                    </a:lnTo>
                    <a:lnTo>
                      <a:pt x="5861" y="497"/>
                    </a:lnTo>
                    <a:lnTo>
                      <a:pt x="5839" y="486"/>
                    </a:lnTo>
                    <a:lnTo>
                      <a:pt x="5818" y="475"/>
                    </a:lnTo>
                    <a:lnTo>
                      <a:pt x="5796" y="465"/>
                    </a:lnTo>
                    <a:lnTo>
                      <a:pt x="5774" y="454"/>
                    </a:lnTo>
                    <a:lnTo>
                      <a:pt x="5752" y="444"/>
                    </a:lnTo>
                    <a:lnTo>
                      <a:pt x="5729" y="433"/>
                    </a:lnTo>
                    <a:lnTo>
                      <a:pt x="5708" y="424"/>
                    </a:lnTo>
                    <a:lnTo>
                      <a:pt x="5686" y="413"/>
                    </a:lnTo>
                    <a:lnTo>
                      <a:pt x="5663" y="404"/>
                    </a:lnTo>
                    <a:lnTo>
                      <a:pt x="5641" y="394"/>
                    </a:lnTo>
                    <a:lnTo>
                      <a:pt x="5618" y="384"/>
                    </a:lnTo>
                    <a:lnTo>
                      <a:pt x="5596" y="375"/>
                    </a:lnTo>
                    <a:lnTo>
                      <a:pt x="5574" y="365"/>
                    </a:lnTo>
                    <a:lnTo>
                      <a:pt x="5551" y="356"/>
                    </a:lnTo>
                    <a:lnTo>
                      <a:pt x="5529" y="348"/>
                    </a:lnTo>
                    <a:lnTo>
                      <a:pt x="5506" y="338"/>
                    </a:lnTo>
                    <a:lnTo>
                      <a:pt x="5483" y="330"/>
                    </a:lnTo>
                    <a:lnTo>
                      <a:pt x="5460" y="320"/>
                    </a:lnTo>
                    <a:lnTo>
                      <a:pt x="5438" y="312"/>
                    </a:lnTo>
                    <a:lnTo>
                      <a:pt x="5415" y="304"/>
                    </a:lnTo>
                    <a:lnTo>
                      <a:pt x="5391" y="295"/>
                    </a:lnTo>
                    <a:lnTo>
                      <a:pt x="5368" y="288"/>
                    </a:lnTo>
                    <a:lnTo>
                      <a:pt x="5345" y="280"/>
                    </a:lnTo>
                    <a:lnTo>
                      <a:pt x="5321" y="271"/>
                    </a:lnTo>
                    <a:lnTo>
                      <a:pt x="5298" y="264"/>
                    </a:lnTo>
                    <a:lnTo>
                      <a:pt x="5276" y="257"/>
                    </a:lnTo>
                    <a:lnTo>
                      <a:pt x="5252" y="249"/>
                    </a:lnTo>
                    <a:lnTo>
                      <a:pt x="5228" y="242"/>
                    </a:lnTo>
                    <a:lnTo>
                      <a:pt x="5205" y="235"/>
                    </a:lnTo>
                    <a:lnTo>
                      <a:pt x="5181" y="227"/>
                    </a:lnTo>
                    <a:lnTo>
                      <a:pt x="5157" y="221"/>
                    </a:lnTo>
                    <a:lnTo>
                      <a:pt x="5133" y="214"/>
                    </a:lnTo>
                    <a:lnTo>
                      <a:pt x="5110" y="208"/>
                    </a:lnTo>
                    <a:lnTo>
                      <a:pt x="5086" y="201"/>
                    </a:lnTo>
                    <a:lnTo>
                      <a:pt x="5063" y="195"/>
                    </a:lnTo>
                    <a:lnTo>
                      <a:pt x="5038" y="189"/>
                    </a:lnTo>
                    <a:lnTo>
                      <a:pt x="5014" y="183"/>
                    </a:lnTo>
                    <a:lnTo>
                      <a:pt x="4990" y="177"/>
                    </a:lnTo>
                    <a:lnTo>
                      <a:pt x="4966" y="171"/>
                    </a:lnTo>
                    <a:lnTo>
                      <a:pt x="4942" y="166"/>
                    </a:lnTo>
                    <a:lnTo>
                      <a:pt x="4917" y="161"/>
                    </a:lnTo>
                    <a:lnTo>
                      <a:pt x="4893" y="155"/>
                    </a:lnTo>
                    <a:lnTo>
                      <a:pt x="4868" y="150"/>
                    </a:lnTo>
                    <a:lnTo>
                      <a:pt x="4845" y="145"/>
                    </a:lnTo>
                    <a:lnTo>
                      <a:pt x="4820" y="141"/>
                    </a:lnTo>
                    <a:lnTo>
                      <a:pt x="4796" y="136"/>
                    </a:lnTo>
                    <a:lnTo>
                      <a:pt x="4771" y="131"/>
                    </a:lnTo>
                    <a:lnTo>
                      <a:pt x="4746" y="127"/>
                    </a:lnTo>
                    <a:lnTo>
                      <a:pt x="4722" y="123"/>
                    </a:lnTo>
                    <a:lnTo>
                      <a:pt x="4697" y="119"/>
                    </a:lnTo>
                    <a:lnTo>
                      <a:pt x="4672" y="115"/>
                    </a:lnTo>
                    <a:lnTo>
                      <a:pt x="4647" y="112"/>
                    </a:lnTo>
                    <a:lnTo>
                      <a:pt x="4622" y="107"/>
                    </a:lnTo>
                    <a:lnTo>
                      <a:pt x="4597" y="104"/>
                    </a:lnTo>
                    <a:lnTo>
                      <a:pt x="4573" y="101"/>
                    </a:lnTo>
                    <a:lnTo>
                      <a:pt x="4548" y="98"/>
                    </a:lnTo>
                    <a:lnTo>
                      <a:pt x="4523" y="95"/>
                    </a:lnTo>
                    <a:lnTo>
                      <a:pt x="4498" y="92"/>
                    </a:lnTo>
                    <a:lnTo>
                      <a:pt x="4473" y="90"/>
                    </a:lnTo>
                    <a:lnTo>
                      <a:pt x="4447" y="87"/>
                    </a:lnTo>
                    <a:lnTo>
                      <a:pt x="4422" y="84"/>
                    </a:lnTo>
                    <a:lnTo>
                      <a:pt x="4396" y="82"/>
                    </a:lnTo>
                    <a:lnTo>
                      <a:pt x="4371" y="80"/>
                    </a:lnTo>
                    <a:lnTo>
                      <a:pt x="4346" y="78"/>
                    </a:lnTo>
                    <a:lnTo>
                      <a:pt x="4320" y="77"/>
                    </a:lnTo>
                    <a:lnTo>
                      <a:pt x="4295" y="75"/>
                    </a:lnTo>
                    <a:lnTo>
                      <a:pt x="4269" y="74"/>
                    </a:lnTo>
                    <a:lnTo>
                      <a:pt x="4244" y="73"/>
                    </a:lnTo>
                    <a:lnTo>
                      <a:pt x="4218" y="72"/>
                    </a:lnTo>
                    <a:lnTo>
                      <a:pt x="4192" y="71"/>
                    </a:lnTo>
                    <a:lnTo>
                      <a:pt x="4168" y="70"/>
                    </a:lnTo>
                    <a:lnTo>
                      <a:pt x="4142" y="69"/>
                    </a:lnTo>
                    <a:lnTo>
                      <a:pt x="4116" y="69"/>
                    </a:lnTo>
                    <a:lnTo>
                      <a:pt x="4090" y="69"/>
                    </a:lnTo>
                    <a:lnTo>
                      <a:pt x="4064" y="69"/>
                    </a:lnTo>
                    <a:lnTo>
                      <a:pt x="4064" y="0"/>
                    </a:lnTo>
                    <a:lnTo>
                      <a:pt x="4090" y="0"/>
                    </a:lnTo>
                    <a:lnTo>
                      <a:pt x="4117" y="0"/>
                    </a:lnTo>
                    <a:lnTo>
                      <a:pt x="4143" y="0"/>
                    </a:lnTo>
                    <a:lnTo>
                      <a:pt x="4169" y="1"/>
                    </a:lnTo>
                    <a:lnTo>
                      <a:pt x="4195" y="2"/>
                    </a:lnTo>
                    <a:lnTo>
                      <a:pt x="4220" y="3"/>
                    </a:lnTo>
                    <a:lnTo>
                      <a:pt x="4246" y="4"/>
                    </a:lnTo>
                    <a:lnTo>
                      <a:pt x="4272" y="5"/>
                    </a:lnTo>
                    <a:lnTo>
                      <a:pt x="4298" y="6"/>
                    </a:lnTo>
                    <a:lnTo>
                      <a:pt x="4324" y="8"/>
                    </a:lnTo>
                    <a:lnTo>
                      <a:pt x="4350" y="9"/>
                    </a:lnTo>
                    <a:lnTo>
                      <a:pt x="4376" y="11"/>
                    </a:lnTo>
                    <a:lnTo>
                      <a:pt x="4402" y="13"/>
                    </a:lnTo>
                    <a:lnTo>
                      <a:pt x="4428" y="15"/>
                    </a:lnTo>
                    <a:lnTo>
                      <a:pt x="4453" y="18"/>
                    </a:lnTo>
                    <a:lnTo>
                      <a:pt x="4479" y="21"/>
                    </a:lnTo>
                    <a:lnTo>
                      <a:pt x="4505" y="23"/>
                    </a:lnTo>
                    <a:lnTo>
                      <a:pt x="4530" y="26"/>
                    </a:lnTo>
                    <a:lnTo>
                      <a:pt x="4556" y="29"/>
                    </a:lnTo>
                    <a:lnTo>
                      <a:pt x="4581" y="32"/>
                    </a:lnTo>
                    <a:lnTo>
                      <a:pt x="4607" y="35"/>
                    </a:lnTo>
                    <a:lnTo>
                      <a:pt x="4632" y="40"/>
                    </a:lnTo>
                    <a:lnTo>
                      <a:pt x="4658" y="43"/>
                    </a:lnTo>
                    <a:lnTo>
                      <a:pt x="4683" y="47"/>
                    </a:lnTo>
                    <a:lnTo>
                      <a:pt x="4708" y="51"/>
                    </a:lnTo>
                    <a:lnTo>
                      <a:pt x="4732" y="54"/>
                    </a:lnTo>
                    <a:lnTo>
                      <a:pt x="4758" y="58"/>
                    </a:lnTo>
                    <a:lnTo>
                      <a:pt x="4783" y="64"/>
                    </a:lnTo>
                    <a:lnTo>
                      <a:pt x="4808" y="68"/>
                    </a:lnTo>
                    <a:lnTo>
                      <a:pt x="4833" y="73"/>
                    </a:lnTo>
                    <a:lnTo>
                      <a:pt x="4858" y="77"/>
                    </a:lnTo>
                    <a:lnTo>
                      <a:pt x="4883" y="82"/>
                    </a:lnTo>
                    <a:lnTo>
                      <a:pt x="4908" y="88"/>
                    </a:lnTo>
                    <a:lnTo>
                      <a:pt x="4932" y="93"/>
                    </a:lnTo>
                    <a:lnTo>
                      <a:pt x="4957" y="98"/>
                    </a:lnTo>
                    <a:lnTo>
                      <a:pt x="4982" y="104"/>
                    </a:lnTo>
                    <a:lnTo>
                      <a:pt x="5006" y="109"/>
                    </a:lnTo>
                    <a:lnTo>
                      <a:pt x="5030" y="116"/>
                    </a:lnTo>
                    <a:lnTo>
                      <a:pt x="5054" y="122"/>
                    </a:lnTo>
                    <a:lnTo>
                      <a:pt x="5079" y="128"/>
                    </a:lnTo>
                    <a:lnTo>
                      <a:pt x="5103" y="135"/>
                    </a:lnTo>
                    <a:lnTo>
                      <a:pt x="5128" y="141"/>
                    </a:lnTo>
                    <a:lnTo>
                      <a:pt x="5152" y="148"/>
                    </a:lnTo>
                    <a:lnTo>
                      <a:pt x="5176" y="154"/>
                    </a:lnTo>
                    <a:lnTo>
                      <a:pt x="5200" y="162"/>
                    </a:lnTo>
                    <a:lnTo>
                      <a:pt x="5224" y="169"/>
                    </a:lnTo>
                    <a:lnTo>
                      <a:pt x="5249" y="176"/>
                    </a:lnTo>
                    <a:lnTo>
                      <a:pt x="5272" y="184"/>
                    </a:lnTo>
                    <a:lnTo>
                      <a:pt x="5296" y="191"/>
                    </a:lnTo>
                    <a:lnTo>
                      <a:pt x="5319" y="198"/>
                    </a:lnTo>
                    <a:lnTo>
                      <a:pt x="5343" y="207"/>
                    </a:lnTo>
                    <a:lnTo>
                      <a:pt x="5367" y="214"/>
                    </a:lnTo>
                    <a:lnTo>
                      <a:pt x="5391" y="222"/>
                    </a:lnTo>
                    <a:lnTo>
                      <a:pt x="5414" y="231"/>
                    </a:lnTo>
                    <a:lnTo>
                      <a:pt x="5438" y="239"/>
                    </a:lnTo>
                    <a:lnTo>
                      <a:pt x="5460" y="247"/>
                    </a:lnTo>
                    <a:lnTo>
                      <a:pt x="5484" y="256"/>
                    </a:lnTo>
                    <a:lnTo>
                      <a:pt x="5507" y="265"/>
                    </a:lnTo>
                    <a:lnTo>
                      <a:pt x="5531" y="273"/>
                    </a:lnTo>
                    <a:lnTo>
                      <a:pt x="5554" y="283"/>
                    </a:lnTo>
                    <a:lnTo>
                      <a:pt x="5577" y="292"/>
                    </a:lnTo>
                    <a:lnTo>
                      <a:pt x="5600" y="302"/>
                    </a:lnTo>
                    <a:lnTo>
                      <a:pt x="5622" y="311"/>
                    </a:lnTo>
                    <a:lnTo>
                      <a:pt x="5645" y="320"/>
                    </a:lnTo>
                    <a:lnTo>
                      <a:pt x="5668" y="330"/>
                    </a:lnTo>
                    <a:lnTo>
                      <a:pt x="5691" y="340"/>
                    </a:lnTo>
                    <a:lnTo>
                      <a:pt x="5714" y="351"/>
                    </a:lnTo>
                    <a:lnTo>
                      <a:pt x="5736" y="360"/>
                    </a:lnTo>
                    <a:lnTo>
                      <a:pt x="5758" y="371"/>
                    </a:lnTo>
                    <a:lnTo>
                      <a:pt x="5781" y="381"/>
                    </a:lnTo>
                    <a:lnTo>
                      <a:pt x="5803" y="391"/>
                    </a:lnTo>
                    <a:lnTo>
                      <a:pt x="5826" y="403"/>
                    </a:lnTo>
                    <a:lnTo>
                      <a:pt x="5848" y="413"/>
                    </a:lnTo>
                    <a:lnTo>
                      <a:pt x="5870" y="424"/>
                    </a:lnTo>
                    <a:lnTo>
                      <a:pt x="5891" y="435"/>
                    </a:lnTo>
                    <a:lnTo>
                      <a:pt x="5913" y="447"/>
                    </a:lnTo>
                    <a:lnTo>
                      <a:pt x="5936" y="458"/>
                    </a:lnTo>
                    <a:lnTo>
                      <a:pt x="5957" y="470"/>
                    </a:lnTo>
                    <a:lnTo>
                      <a:pt x="5979" y="481"/>
                    </a:lnTo>
                    <a:lnTo>
                      <a:pt x="6000" y="493"/>
                    </a:lnTo>
                    <a:lnTo>
                      <a:pt x="6022" y="504"/>
                    </a:lnTo>
                    <a:lnTo>
                      <a:pt x="6044" y="517"/>
                    </a:lnTo>
                    <a:lnTo>
                      <a:pt x="6065" y="528"/>
                    </a:lnTo>
                    <a:lnTo>
                      <a:pt x="6087" y="541"/>
                    </a:lnTo>
                    <a:lnTo>
                      <a:pt x="6107" y="553"/>
                    </a:lnTo>
                    <a:lnTo>
                      <a:pt x="6129" y="566"/>
                    </a:lnTo>
                    <a:lnTo>
                      <a:pt x="6150" y="578"/>
                    </a:lnTo>
                    <a:lnTo>
                      <a:pt x="6171" y="591"/>
                    </a:lnTo>
                    <a:lnTo>
                      <a:pt x="6192" y="605"/>
                    </a:lnTo>
                    <a:lnTo>
                      <a:pt x="6212" y="617"/>
                    </a:lnTo>
                    <a:lnTo>
                      <a:pt x="6233" y="631"/>
                    </a:lnTo>
                    <a:lnTo>
                      <a:pt x="6254" y="643"/>
                    </a:lnTo>
                    <a:lnTo>
                      <a:pt x="6275" y="657"/>
                    </a:lnTo>
                    <a:lnTo>
                      <a:pt x="6295" y="670"/>
                    </a:lnTo>
                    <a:lnTo>
                      <a:pt x="6315" y="684"/>
                    </a:lnTo>
                    <a:lnTo>
                      <a:pt x="6336" y="697"/>
                    </a:lnTo>
                    <a:lnTo>
                      <a:pt x="6356" y="711"/>
                    </a:lnTo>
                    <a:lnTo>
                      <a:pt x="6376" y="726"/>
                    </a:lnTo>
                    <a:lnTo>
                      <a:pt x="6396" y="739"/>
                    </a:lnTo>
                    <a:lnTo>
                      <a:pt x="6416" y="754"/>
                    </a:lnTo>
                    <a:lnTo>
                      <a:pt x="6436" y="767"/>
                    </a:lnTo>
                    <a:lnTo>
                      <a:pt x="6455" y="782"/>
                    </a:lnTo>
                    <a:lnTo>
                      <a:pt x="6475" y="797"/>
                    </a:lnTo>
                    <a:lnTo>
                      <a:pt x="6495" y="811"/>
                    </a:lnTo>
                    <a:lnTo>
                      <a:pt x="6515" y="826"/>
                    </a:lnTo>
                    <a:lnTo>
                      <a:pt x="6534" y="841"/>
                    </a:lnTo>
                    <a:lnTo>
                      <a:pt x="6553" y="856"/>
                    </a:lnTo>
                    <a:lnTo>
                      <a:pt x="6573" y="871"/>
                    </a:lnTo>
                    <a:lnTo>
                      <a:pt x="6591" y="886"/>
                    </a:lnTo>
                    <a:lnTo>
                      <a:pt x="6611" y="902"/>
                    </a:lnTo>
                    <a:lnTo>
                      <a:pt x="6630" y="917"/>
                    </a:lnTo>
                    <a:lnTo>
                      <a:pt x="6648" y="932"/>
                    </a:lnTo>
                    <a:lnTo>
                      <a:pt x="6667" y="948"/>
                    </a:lnTo>
                    <a:lnTo>
                      <a:pt x="6686" y="964"/>
                    </a:lnTo>
                    <a:lnTo>
                      <a:pt x="6705" y="980"/>
                    </a:lnTo>
                    <a:lnTo>
                      <a:pt x="6723" y="996"/>
                    </a:lnTo>
                    <a:lnTo>
                      <a:pt x="6742" y="1012"/>
                    </a:lnTo>
                    <a:lnTo>
                      <a:pt x="6760" y="1029"/>
                    </a:lnTo>
                    <a:lnTo>
                      <a:pt x="6778" y="1045"/>
                    </a:lnTo>
                    <a:lnTo>
                      <a:pt x="6796" y="1061"/>
                    </a:lnTo>
                    <a:lnTo>
                      <a:pt x="6814" y="1078"/>
                    </a:lnTo>
                    <a:lnTo>
                      <a:pt x="6832" y="1094"/>
                    </a:lnTo>
                    <a:lnTo>
                      <a:pt x="6850" y="1111"/>
                    </a:lnTo>
                    <a:lnTo>
                      <a:pt x="6868" y="1128"/>
                    </a:lnTo>
                    <a:lnTo>
                      <a:pt x="6885" y="1145"/>
                    </a:lnTo>
                    <a:lnTo>
                      <a:pt x="6903" y="1162"/>
                    </a:lnTo>
                    <a:lnTo>
                      <a:pt x="6920" y="1179"/>
                    </a:lnTo>
                    <a:lnTo>
                      <a:pt x="6937" y="1197"/>
                    </a:lnTo>
                    <a:lnTo>
                      <a:pt x="6955" y="1214"/>
                    </a:lnTo>
                    <a:lnTo>
                      <a:pt x="6971" y="1231"/>
                    </a:lnTo>
                    <a:lnTo>
                      <a:pt x="6988" y="1249"/>
                    </a:lnTo>
                    <a:lnTo>
                      <a:pt x="7006" y="1267"/>
                    </a:lnTo>
                    <a:lnTo>
                      <a:pt x="7022" y="1284"/>
                    </a:lnTo>
                    <a:lnTo>
                      <a:pt x="7039" y="1302"/>
                    </a:lnTo>
                    <a:lnTo>
                      <a:pt x="7056" y="1320"/>
                    </a:lnTo>
                    <a:lnTo>
                      <a:pt x="7072" y="1339"/>
                    </a:lnTo>
                    <a:lnTo>
                      <a:pt x="7088" y="1356"/>
                    </a:lnTo>
                    <a:lnTo>
                      <a:pt x="7104" y="1375"/>
                    </a:lnTo>
                    <a:lnTo>
                      <a:pt x="7120" y="1393"/>
                    </a:lnTo>
                    <a:lnTo>
                      <a:pt x="7137" y="1412"/>
                    </a:lnTo>
                    <a:lnTo>
                      <a:pt x="7152" y="1431"/>
                    </a:lnTo>
                    <a:lnTo>
                      <a:pt x="7168" y="1449"/>
                    </a:lnTo>
                    <a:lnTo>
                      <a:pt x="7184" y="1468"/>
                    </a:lnTo>
                    <a:lnTo>
                      <a:pt x="7200" y="1487"/>
                    </a:lnTo>
                    <a:lnTo>
                      <a:pt x="7214" y="1506"/>
                    </a:lnTo>
                    <a:lnTo>
                      <a:pt x="7230" y="1525"/>
                    </a:lnTo>
                    <a:lnTo>
                      <a:pt x="7246" y="1544"/>
                    </a:lnTo>
                    <a:lnTo>
                      <a:pt x="7261" y="1563"/>
                    </a:lnTo>
                    <a:lnTo>
                      <a:pt x="7276" y="1583"/>
                    </a:lnTo>
                    <a:lnTo>
                      <a:pt x="7290" y="1602"/>
                    </a:lnTo>
                    <a:lnTo>
                      <a:pt x="7306" y="1622"/>
                    </a:lnTo>
                    <a:lnTo>
                      <a:pt x="7320" y="1642"/>
                    </a:lnTo>
                    <a:lnTo>
                      <a:pt x="7335" y="1660"/>
                    </a:lnTo>
                    <a:lnTo>
                      <a:pt x="7349" y="1681"/>
                    </a:lnTo>
                    <a:lnTo>
                      <a:pt x="7363" y="1701"/>
                    </a:lnTo>
                    <a:lnTo>
                      <a:pt x="7378" y="1721"/>
                    </a:lnTo>
                    <a:lnTo>
                      <a:pt x="7392" y="1741"/>
                    </a:lnTo>
                    <a:lnTo>
                      <a:pt x="7406" y="1761"/>
                    </a:lnTo>
                    <a:lnTo>
                      <a:pt x="7420" y="1782"/>
                    </a:lnTo>
                    <a:lnTo>
                      <a:pt x="7434" y="1801"/>
                    </a:lnTo>
                    <a:lnTo>
                      <a:pt x="7447" y="1822"/>
                    </a:lnTo>
                    <a:lnTo>
                      <a:pt x="7461" y="1842"/>
                    </a:lnTo>
                    <a:lnTo>
                      <a:pt x="7474" y="1863"/>
                    </a:lnTo>
                    <a:lnTo>
                      <a:pt x="7488" y="1884"/>
                    </a:lnTo>
                    <a:lnTo>
                      <a:pt x="7500" y="1905"/>
                    </a:lnTo>
                    <a:lnTo>
                      <a:pt x="7514" y="1926"/>
                    </a:lnTo>
                    <a:lnTo>
                      <a:pt x="7526" y="1947"/>
                    </a:lnTo>
                    <a:lnTo>
                      <a:pt x="7540" y="1967"/>
                    </a:lnTo>
                    <a:lnTo>
                      <a:pt x="7552" y="1988"/>
                    </a:lnTo>
                    <a:lnTo>
                      <a:pt x="7564" y="2009"/>
                    </a:lnTo>
                    <a:lnTo>
                      <a:pt x="7577" y="2031"/>
                    </a:lnTo>
                    <a:lnTo>
                      <a:pt x="7589" y="2052"/>
                    </a:lnTo>
                    <a:lnTo>
                      <a:pt x="7601" y="2074"/>
                    </a:lnTo>
                    <a:lnTo>
                      <a:pt x="7613" y="2095"/>
                    </a:lnTo>
                    <a:lnTo>
                      <a:pt x="7626" y="2117"/>
                    </a:lnTo>
                    <a:lnTo>
                      <a:pt x="7637" y="2139"/>
                    </a:lnTo>
                    <a:lnTo>
                      <a:pt x="7649" y="2161"/>
                    </a:lnTo>
                    <a:lnTo>
                      <a:pt x="7660" y="2181"/>
                    </a:lnTo>
                    <a:lnTo>
                      <a:pt x="7671" y="2203"/>
                    </a:lnTo>
                    <a:lnTo>
                      <a:pt x="7683" y="2226"/>
                    </a:lnTo>
                    <a:lnTo>
                      <a:pt x="7694" y="2248"/>
                    </a:lnTo>
                    <a:lnTo>
                      <a:pt x="7705" y="2270"/>
                    </a:lnTo>
                    <a:lnTo>
                      <a:pt x="7716" y="2292"/>
                    </a:lnTo>
                    <a:lnTo>
                      <a:pt x="7726" y="2314"/>
                    </a:lnTo>
                    <a:lnTo>
                      <a:pt x="7738" y="2337"/>
                    </a:lnTo>
                    <a:lnTo>
                      <a:pt x="7748" y="2359"/>
                    </a:lnTo>
                    <a:lnTo>
                      <a:pt x="7759" y="2382"/>
                    </a:lnTo>
                    <a:lnTo>
                      <a:pt x="7769" y="2405"/>
                    </a:lnTo>
                    <a:lnTo>
                      <a:pt x="7778" y="2427"/>
                    </a:lnTo>
                    <a:lnTo>
                      <a:pt x="7789" y="2450"/>
                    </a:lnTo>
                    <a:lnTo>
                      <a:pt x="7798" y="2473"/>
                    </a:lnTo>
                    <a:lnTo>
                      <a:pt x="7808" y="2496"/>
                    </a:lnTo>
                    <a:lnTo>
                      <a:pt x="7818" y="2519"/>
                    </a:lnTo>
                    <a:lnTo>
                      <a:pt x="7827" y="2542"/>
                    </a:lnTo>
                    <a:lnTo>
                      <a:pt x="7837" y="2565"/>
                    </a:lnTo>
                    <a:lnTo>
                      <a:pt x="7846" y="2588"/>
                    </a:lnTo>
                    <a:lnTo>
                      <a:pt x="7854" y="2611"/>
                    </a:lnTo>
                    <a:lnTo>
                      <a:pt x="7864" y="2635"/>
                    </a:lnTo>
                    <a:lnTo>
                      <a:pt x="7872" y="2658"/>
                    </a:lnTo>
                    <a:lnTo>
                      <a:pt x="7881" y="2682"/>
                    </a:lnTo>
                    <a:lnTo>
                      <a:pt x="7889" y="2705"/>
                    </a:lnTo>
                    <a:lnTo>
                      <a:pt x="7898" y="2729"/>
                    </a:lnTo>
                    <a:lnTo>
                      <a:pt x="7906" y="2752"/>
                    </a:lnTo>
                    <a:lnTo>
                      <a:pt x="7914" y="2776"/>
                    </a:lnTo>
                    <a:lnTo>
                      <a:pt x="7922" y="2800"/>
                    </a:lnTo>
                    <a:lnTo>
                      <a:pt x="7930" y="2823"/>
                    </a:lnTo>
                    <a:lnTo>
                      <a:pt x="7937" y="2847"/>
                    </a:lnTo>
                    <a:lnTo>
                      <a:pt x="7945" y="2871"/>
                    </a:lnTo>
                    <a:lnTo>
                      <a:pt x="7952" y="2895"/>
                    </a:lnTo>
                    <a:lnTo>
                      <a:pt x="7959" y="2919"/>
                    </a:lnTo>
                    <a:lnTo>
                      <a:pt x="7966" y="2944"/>
                    </a:lnTo>
                    <a:lnTo>
                      <a:pt x="7974" y="2968"/>
                    </a:lnTo>
                    <a:lnTo>
                      <a:pt x="7980" y="2992"/>
                    </a:lnTo>
                    <a:lnTo>
                      <a:pt x="7987" y="3016"/>
                    </a:lnTo>
                    <a:lnTo>
                      <a:pt x="7993" y="3041"/>
                    </a:lnTo>
                    <a:lnTo>
                      <a:pt x="8000" y="3065"/>
                    </a:lnTo>
                    <a:lnTo>
                      <a:pt x="8006" y="3089"/>
                    </a:lnTo>
                    <a:lnTo>
                      <a:pt x="8012" y="3114"/>
                    </a:lnTo>
                    <a:lnTo>
                      <a:pt x="8018" y="3139"/>
                    </a:lnTo>
                    <a:lnTo>
                      <a:pt x="8023" y="3163"/>
                    </a:lnTo>
                    <a:lnTo>
                      <a:pt x="8029" y="3188"/>
                    </a:lnTo>
                    <a:lnTo>
                      <a:pt x="8035" y="3213"/>
                    </a:lnTo>
                    <a:lnTo>
                      <a:pt x="8040" y="3237"/>
                    </a:lnTo>
                    <a:lnTo>
                      <a:pt x="8045" y="3262"/>
                    </a:lnTo>
                    <a:lnTo>
                      <a:pt x="8050" y="3287"/>
                    </a:lnTo>
                    <a:lnTo>
                      <a:pt x="8055" y="3313"/>
                    </a:lnTo>
                    <a:lnTo>
                      <a:pt x="8060" y="3338"/>
                    </a:lnTo>
                    <a:lnTo>
                      <a:pt x="8064" y="3363"/>
                    </a:lnTo>
                    <a:lnTo>
                      <a:pt x="8068" y="3388"/>
                    </a:lnTo>
                    <a:lnTo>
                      <a:pt x="8072" y="3414"/>
                    </a:lnTo>
                    <a:lnTo>
                      <a:pt x="8076" y="3439"/>
                    </a:lnTo>
                    <a:lnTo>
                      <a:pt x="8081" y="3464"/>
                    </a:lnTo>
                    <a:lnTo>
                      <a:pt x="8085" y="3489"/>
                    </a:lnTo>
                    <a:lnTo>
                      <a:pt x="8088" y="3515"/>
                    </a:lnTo>
                    <a:lnTo>
                      <a:pt x="8092" y="3540"/>
                    </a:lnTo>
                    <a:lnTo>
                      <a:pt x="8095" y="3566"/>
                    </a:lnTo>
                    <a:lnTo>
                      <a:pt x="8098" y="3591"/>
                    </a:lnTo>
                    <a:lnTo>
                      <a:pt x="8101" y="3617"/>
                    </a:lnTo>
                    <a:lnTo>
                      <a:pt x="8103" y="3643"/>
                    </a:lnTo>
                    <a:lnTo>
                      <a:pt x="8107" y="3669"/>
                    </a:lnTo>
                    <a:lnTo>
                      <a:pt x="8109" y="3695"/>
                    </a:lnTo>
                    <a:lnTo>
                      <a:pt x="8112" y="3720"/>
                    </a:lnTo>
                    <a:lnTo>
                      <a:pt x="8114" y="3746"/>
                    </a:lnTo>
                    <a:lnTo>
                      <a:pt x="8116" y="3772"/>
                    </a:lnTo>
                    <a:lnTo>
                      <a:pt x="8118" y="3798"/>
                    </a:lnTo>
                    <a:lnTo>
                      <a:pt x="8119" y="3824"/>
                    </a:lnTo>
                    <a:lnTo>
                      <a:pt x="8121" y="3850"/>
                    </a:lnTo>
                    <a:lnTo>
                      <a:pt x="8122" y="3876"/>
                    </a:lnTo>
                    <a:lnTo>
                      <a:pt x="8123" y="3903"/>
                    </a:lnTo>
                    <a:lnTo>
                      <a:pt x="8124" y="3929"/>
                    </a:lnTo>
                    <a:lnTo>
                      <a:pt x="8125" y="3955"/>
                    </a:lnTo>
                    <a:lnTo>
                      <a:pt x="8126" y="3981"/>
                    </a:lnTo>
                    <a:lnTo>
                      <a:pt x="8127" y="4007"/>
                    </a:lnTo>
                    <a:lnTo>
                      <a:pt x="8127" y="4033"/>
                    </a:lnTo>
                    <a:lnTo>
                      <a:pt x="8127" y="4060"/>
                    </a:lnTo>
                    <a:lnTo>
                      <a:pt x="8127" y="4086"/>
                    </a:lnTo>
                    <a:close/>
                    <a:moveTo>
                      <a:pt x="4064" y="8173"/>
                    </a:moveTo>
                    <a:lnTo>
                      <a:pt x="4064" y="8104"/>
                    </a:lnTo>
                    <a:lnTo>
                      <a:pt x="4090" y="8104"/>
                    </a:lnTo>
                    <a:lnTo>
                      <a:pt x="4116" y="8103"/>
                    </a:lnTo>
                    <a:lnTo>
                      <a:pt x="4142" y="8103"/>
                    </a:lnTo>
                    <a:lnTo>
                      <a:pt x="4168" y="8103"/>
                    </a:lnTo>
                    <a:lnTo>
                      <a:pt x="4192" y="8102"/>
                    </a:lnTo>
                    <a:lnTo>
                      <a:pt x="4218" y="8101"/>
                    </a:lnTo>
                    <a:lnTo>
                      <a:pt x="4244" y="8100"/>
                    </a:lnTo>
                    <a:lnTo>
                      <a:pt x="4269" y="8099"/>
                    </a:lnTo>
                    <a:lnTo>
                      <a:pt x="4295" y="8097"/>
                    </a:lnTo>
                    <a:lnTo>
                      <a:pt x="4320" y="8096"/>
                    </a:lnTo>
                    <a:lnTo>
                      <a:pt x="4346" y="8094"/>
                    </a:lnTo>
                    <a:lnTo>
                      <a:pt x="4371" y="8092"/>
                    </a:lnTo>
                    <a:lnTo>
                      <a:pt x="4397" y="8090"/>
                    </a:lnTo>
                    <a:lnTo>
                      <a:pt x="4422" y="8088"/>
                    </a:lnTo>
                    <a:lnTo>
                      <a:pt x="4447" y="8085"/>
                    </a:lnTo>
                    <a:lnTo>
                      <a:pt x="4473" y="8083"/>
                    </a:lnTo>
                    <a:lnTo>
                      <a:pt x="4498" y="8080"/>
                    </a:lnTo>
                    <a:lnTo>
                      <a:pt x="4523" y="8078"/>
                    </a:lnTo>
                    <a:lnTo>
                      <a:pt x="4548" y="8075"/>
                    </a:lnTo>
                    <a:lnTo>
                      <a:pt x="4573" y="8072"/>
                    </a:lnTo>
                    <a:lnTo>
                      <a:pt x="4597" y="8069"/>
                    </a:lnTo>
                    <a:lnTo>
                      <a:pt x="4622" y="8064"/>
                    </a:lnTo>
                    <a:lnTo>
                      <a:pt x="4647" y="8061"/>
                    </a:lnTo>
                    <a:lnTo>
                      <a:pt x="4672" y="8057"/>
                    </a:lnTo>
                    <a:lnTo>
                      <a:pt x="4697" y="8054"/>
                    </a:lnTo>
                    <a:lnTo>
                      <a:pt x="4722" y="8050"/>
                    </a:lnTo>
                    <a:lnTo>
                      <a:pt x="4746" y="8046"/>
                    </a:lnTo>
                    <a:lnTo>
                      <a:pt x="4771" y="8041"/>
                    </a:lnTo>
                    <a:lnTo>
                      <a:pt x="4796" y="8036"/>
                    </a:lnTo>
                    <a:lnTo>
                      <a:pt x="4820" y="8032"/>
                    </a:lnTo>
                    <a:lnTo>
                      <a:pt x="4845" y="8027"/>
                    </a:lnTo>
                    <a:lnTo>
                      <a:pt x="4868" y="8023"/>
                    </a:lnTo>
                    <a:lnTo>
                      <a:pt x="4893" y="8017"/>
                    </a:lnTo>
                    <a:lnTo>
                      <a:pt x="4917" y="8012"/>
                    </a:lnTo>
                    <a:lnTo>
                      <a:pt x="4942" y="8007"/>
                    </a:lnTo>
                    <a:lnTo>
                      <a:pt x="4966" y="8001"/>
                    </a:lnTo>
                    <a:lnTo>
                      <a:pt x="4990" y="7995"/>
                    </a:lnTo>
                    <a:lnTo>
                      <a:pt x="5014" y="7989"/>
                    </a:lnTo>
                    <a:lnTo>
                      <a:pt x="5038" y="7983"/>
                    </a:lnTo>
                    <a:lnTo>
                      <a:pt x="5063" y="7978"/>
                    </a:lnTo>
                    <a:lnTo>
                      <a:pt x="5086" y="7971"/>
                    </a:lnTo>
                    <a:lnTo>
                      <a:pt x="5110" y="7964"/>
                    </a:lnTo>
                    <a:lnTo>
                      <a:pt x="5133" y="7958"/>
                    </a:lnTo>
                    <a:lnTo>
                      <a:pt x="5157" y="7952"/>
                    </a:lnTo>
                    <a:lnTo>
                      <a:pt x="5181" y="7944"/>
                    </a:lnTo>
                    <a:lnTo>
                      <a:pt x="5205" y="7938"/>
                    </a:lnTo>
                    <a:lnTo>
                      <a:pt x="5228" y="7931"/>
                    </a:lnTo>
                    <a:lnTo>
                      <a:pt x="5252" y="7923"/>
                    </a:lnTo>
                    <a:lnTo>
                      <a:pt x="5276" y="7916"/>
                    </a:lnTo>
                    <a:lnTo>
                      <a:pt x="5298" y="7908"/>
                    </a:lnTo>
                    <a:lnTo>
                      <a:pt x="5321" y="7900"/>
                    </a:lnTo>
                    <a:lnTo>
                      <a:pt x="5345" y="7893"/>
                    </a:lnTo>
                    <a:lnTo>
                      <a:pt x="5368" y="7885"/>
                    </a:lnTo>
                    <a:lnTo>
                      <a:pt x="5391" y="7876"/>
                    </a:lnTo>
                    <a:lnTo>
                      <a:pt x="5415" y="7868"/>
                    </a:lnTo>
                    <a:lnTo>
                      <a:pt x="5438" y="7860"/>
                    </a:lnTo>
                    <a:lnTo>
                      <a:pt x="5460" y="7851"/>
                    </a:lnTo>
                    <a:lnTo>
                      <a:pt x="5483" y="7843"/>
                    </a:lnTo>
                    <a:lnTo>
                      <a:pt x="5506" y="7834"/>
                    </a:lnTo>
                    <a:lnTo>
                      <a:pt x="5529" y="7825"/>
                    </a:lnTo>
                    <a:lnTo>
                      <a:pt x="5551" y="7816"/>
                    </a:lnTo>
                    <a:lnTo>
                      <a:pt x="5574" y="7806"/>
                    </a:lnTo>
                    <a:lnTo>
                      <a:pt x="5596" y="7797"/>
                    </a:lnTo>
                    <a:lnTo>
                      <a:pt x="5618" y="7788"/>
                    </a:lnTo>
                    <a:lnTo>
                      <a:pt x="5641" y="7778"/>
                    </a:lnTo>
                    <a:lnTo>
                      <a:pt x="5663" y="7769"/>
                    </a:lnTo>
                    <a:lnTo>
                      <a:pt x="5686" y="7759"/>
                    </a:lnTo>
                    <a:lnTo>
                      <a:pt x="5708" y="7749"/>
                    </a:lnTo>
                    <a:lnTo>
                      <a:pt x="5729" y="7739"/>
                    </a:lnTo>
                    <a:lnTo>
                      <a:pt x="5752" y="7728"/>
                    </a:lnTo>
                    <a:lnTo>
                      <a:pt x="5774" y="7718"/>
                    </a:lnTo>
                    <a:lnTo>
                      <a:pt x="5796" y="7707"/>
                    </a:lnTo>
                    <a:lnTo>
                      <a:pt x="5818" y="7697"/>
                    </a:lnTo>
                    <a:lnTo>
                      <a:pt x="5839" y="7686"/>
                    </a:lnTo>
                    <a:lnTo>
                      <a:pt x="5861" y="7675"/>
                    </a:lnTo>
                    <a:lnTo>
                      <a:pt x="5882" y="7664"/>
                    </a:lnTo>
                    <a:lnTo>
                      <a:pt x="5904" y="7653"/>
                    </a:lnTo>
                    <a:lnTo>
                      <a:pt x="5926" y="7641"/>
                    </a:lnTo>
                    <a:lnTo>
                      <a:pt x="5946" y="7630"/>
                    </a:lnTo>
                    <a:lnTo>
                      <a:pt x="5968" y="7618"/>
                    </a:lnTo>
                    <a:lnTo>
                      <a:pt x="5989" y="7607"/>
                    </a:lnTo>
                    <a:lnTo>
                      <a:pt x="6010" y="7595"/>
                    </a:lnTo>
                    <a:lnTo>
                      <a:pt x="6032" y="7584"/>
                    </a:lnTo>
                    <a:lnTo>
                      <a:pt x="6052" y="7571"/>
                    </a:lnTo>
                    <a:lnTo>
                      <a:pt x="6073" y="7559"/>
                    </a:lnTo>
                    <a:lnTo>
                      <a:pt x="6094" y="7547"/>
                    </a:lnTo>
                    <a:lnTo>
                      <a:pt x="6115" y="7535"/>
                    </a:lnTo>
                    <a:lnTo>
                      <a:pt x="6135" y="7522"/>
                    </a:lnTo>
                    <a:lnTo>
                      <a:pt x="6156" y="7510"/>
                    </a:lnTo>
                    <a:lnTo>
                      <a:pt x="6176" y="7496"/>
                    </a:lnTo>
                    <a:lnTo>
                      <a:pt x="6197" y="7484"/>
                    </a:lnTo>
                    <a:lnTo>
                      <a:pt x="6216" y="7471"/>
                    </a:lnTo>
                    <a:lnTo>
                      <a:pt x="6237" y="7458"/>
                    </a:lnTo>
                    <a:lnTo>
                      <a:pt x="6257" y="7444"/>
                    </a:lnTo>
                    <a:lnTo>
                      <a:pt x="6278" y="7432"/>
                    </a:lnTo>
                    <a:lnTo>
                      <a:pt x="6297" y="7418"/>
                    </a:lnTo>
                    <a:lnTo>
                      <a:pt x="6317" y="7404"/>
                    </a:lnTo>
                    <a:lnTo>
                      <a:pt x="6337" y="7391"/>
                    </a:lnTo>
                    <a:lnTo>
                      <a:pt x="6357" y="7376"/>
                    </a:lnTo>
                    <a:lnTo>
                      <a:pt x="6376" y="7363"/>
                    </a:lnTo>
                    <a:lnTo>
                      <a:pt x="6396" y="7349"/>
                    </a:lnTo>
                    <a:lnTo>
                      <a:pt x="6415" y="7334"/>
                    </a:lnTo>
                    <a:lnTo>
                      <a:pt x="6435" y="7320"/>
                    </a:lnTo>
                    <a:lnTo>
                      <a:pt x="6454" y="7305"/>
                    </a:lnTo>
                    <a:lnTo>
                      <a:pt x="6473" y="7291"/>
                    </a:lnTo>
                    <a:lnTo>
                      <a:pt x="6493" y="7276"/>
                    </a:lnTo>
                    <a:lnTo>
                      <a:pt x="6511" y="7261"/>
                    </a:lnTo>
                    <a:lnTo>
                      <a:pt x="6530" y="7247"/>
                    </a:lnTo>
                    <a:lnTo>
                      <a:pt x="6549" y="7232"/>
                    </a:lnTo>
                    <a:lnTo>
                      <a:pt x="6567" y="7216"/>
                    </a:lnTo>
                    <a:lnTo>
                      <a:pt x="6586" y="7202"/>
                    </a:lnTo>
                    <a:lnTo>
                      <a:pt x="6605" y="7186"/>
                    </a:lnTo>
                    <a:lnTo>
                      <a:pt x="6624" y="7170"/>
                    </a:lnTo>
                    <a:lnTo>
                      <a:pt x="6641" y="7156"/>
                    </a:lnTo>
                    <a:lnTo>
                      <a:pt x="6660" y="7140"/>
                    </a:lnTo>
                    <a:lnTo>
                      <a:pt x="6679" y="7124"/>
                    </a:lnTo>
                    <a:lnTo>
                      <a:pt x="6696" y="7108"/>
                    </a:lnTo>
                    <a:lnTo>
                      <a:pt x="6714" y="7092"/>
                    </a:lnTo>
                    <a:lnTo>
                      <a:pt x="6732" y="7076"/>
                    </a:lnTo>
                    <a:lnTo>
                      <a:pt x="6750" y="7060"/>
                    </a:lnTo>
                    <a:lnTo>
                      <a:pt x="6768" y="7044"/>
                    </a:lnTo>
                    <a:lnTo>
                      <a:pt x="6786" y="7027"/>
                    </a:lnTo>
                    <a:lnTo>
                      <a:pt x="6802" y="7011"/>
                    </a:lnTo>
                    <a:lnTo>
                      <a:pt x="6820" y="6994"/>
                    </a:lnTo>
                    <a:lnTo>
                      <a:pt x="6837" y="6977"/>
                    </a:lnTo>
                    <a:lnTo>
                      <a:pt x="6854" y="6960"/>
                    </a:lnTo>
                    <a:lnTo>
                      <a:pt x="6872" y="6944"/>
                    </a:lnTo>
                    <a:lnTo>
                      <a:pt x="6888" y="6927"/>
                    </a:lnTo>
                    <a:lnTo>
                      <a:pt x="6905" y="6910"/>
                    </a:lnTo>
                    <a:lnTo>
                      <a:pt x="6923" y="6893"/>
                    </a:lnTo>
                    <a:lnTo>
                      <a:pt x="6939" y="6876"/>
                    </a:lnTo>
                    <a:lnTo>
                      <a:pt x="6956" y="6858"/>
                    </a:lnTo>
                    <a:lnTo>
                      <a:pt x="6972" y="6840"/>
                    </a:lnTo>
                    <a:lnTo>
                      <a:pt x="6988" y="6823"/>
                    </a:lnTo>
                    <a:lnTo>
                      <a:pt x="7005" y="6805"/>
                    </a:lnTo>
                    <a:lnTo>
                      <a:pt x="7021" y="6787"/>
                    </a:lnTo>
                    <a:lnTo>
                      <a:pt x="7037" y="6769"/>
                    </a:lnTo>
                    <a:lnTo>
                      <a:pt x="7052" y="6752"/>
                    </a:lnTo>
                    <a:lnTo>
                      <a:pt x="7069" y="6734"/>
                    </a:lnTo>
                    <a:lnTo>
                      <a:pt x="7085" y="6715"/>
                    </a:lnTo>
                    <a:lnTo>
                      <a:pt x="7100" y="6697"/>
                    </a:lnTo>
                    <a:lnTo>
                      <a:pt x="7116" y="6679"/>
                    </a:lnTo>
                    <a:lnTo>
                      <a:pt x="7131" y="6660"/>
                    </a:lnTo>
                    <a:lnTo>
                      <a:pt x="7147" y="6642"/>
                    </a:lnTo>
                    <a:lnTo>
                      <a:pt x="7161" y="6623"/>
                    </a:lnTo>
                    <a:lnTo>
                      <a:pt x="7177" y="6604"/>
                    </a:lnTo>
                    <a:lnTo>
                      <a:pt x="7192" y="6586"/>
                    </a:lnTo>
                    <a:lnTo>
                      <a:pt x="7206" y="6567"/>
                    </a:lnTo>
                    <a:lnTo>
                      <a:pt x="7222" y="6547"/>
                    </a:lnTo>
                    <a:lnTo>
                      <a:pt x="7236" y="6528"/>
                    </a:lnTo>
                    <a:lnTo>
                      <a:pt x="7251" y="6509"/>
                    </a:lnTo>
                    <a:lnTo>
                      <a:pt x="7265" y="6489"/>
                    </a:lnTo>
                    <a:lnTo>
                      <a:pt x="7280" y="6471"/>
                    </a:lnTo>
                    <a:lnTo>
                      <a:pt x="7293" y="6451"/>
                    </a:lnTo>
                    <a:lnTo>
                      <a:pt x="7308" y="6431"/>
                    </a:lnTo>
                    <a:lnTo>
                      <a:pt x="7321" y="6412"/>
                    </a:lnTo>
                    <a:lnTo>
                      <a:pt x="7336" y="6392"/>
                    </a:lnTo>
                    <a:lnTo>
                      <a:pt x="7349" y="6373"/>
                    </a:lnTo>
                    <a:lnTo>
                      <a:pt x="7363" y="6353"/>
                    </a:lnTo>
                    <a:lnTo>
                      <a:pt x="7376" y="6332"/>
                    </a:lnTo>
                    <a:lnTo>
                      <a:pt x="7390" y="6312"/>
                    </a:lnTo>
                    <a:lnTo>
                      <a:pt x="7403" y="6292"/>
                    </a:lnTo>
                    <a:lnTo>
                      <a:pt x="7416" y="6272"/>
                    </a:lnTo>
                    <a:lnTo>
                      <a:pt x="7429" y="6251"/>
                    </a:lnTo>
                    <a:lnTo>
                      <a:pt x="7442" y="6232"/>
                    </a:lnTo>
                    <a:lnTo>
                      <a:pt x="7455" y="6211"/>
                    </a:lnTo>
                    <a:lnTo>
                      <a:pt x="7468" y="6190"/>
                    </a:lnTo>
                    <a:lnTo>
                      <a:pt x="7480" y="6169"/>
                    </a:lnTo>
                    <a:lnTo>
                      <a:pt x="7493" y="6149"/>
                    </a:lnTo>
                    <a:lnTo>
                      <a:pt x="7505" y="6128"/>
                    </a:lnTo>
                    <a:lnTo>
                      <a:pt x="7518" y="6107"/>
                    </a:lnTo>
                    <a:lnTo>
                      <a:pt x="7529" y="6085"/>
                    </a:lnTo>
                    <a:lnTo>
                      <a:pt x="7542" y="6064"/>
                    </a:lnTo>
                    <a:lnTo>
                      <a:pt x="7553" y="6044"/>
                    </a:lnTo>
                    <a:lnTo>
                      <a:pt x="7564" y="6023"/>
                    </a:lnTo>
                    <a:lnTo>
                      <a:pt x="7577" y="6001"/>
                    </a:lnTo>
                    <a:lnTo>
                      <a:pt x="7588" y="5980"/>
                    </a:lnTo>
                    <a:lnTo>
                      <a:pt x="7600" y="5958"/>
                    </a:lnTo>
                    <a:lnTo>
                      <a:pt x="7610" y="5937"/>
                    </a:lnTo>
                    <a:lnTo>
                      <a:pt x="7622" y="5915"/>
                    </a:lnTo>
                    <a:lnTo>
                      <a:pt x="7633" y="5893"/>
                    </a:lnTo>
                    <a:lnTo>
                      <a:pt x="7643" y="5871"/>
                    </a:lnTo>
                    <a:lnTo>
                      <a:pt x="7655" y="5849"/>
                    </a:lnTo>
                    <a:lnTo>
                      <a:pt x="7665" y="5827"/>
                    </a:lnTo>
                    <a:lnTo>
                      <a:pt x="7676" y="5805"/>
                    </a:lnTo>
                    <a:lnTo>
                      <a:pt x="7686" y="5783"/>
                    </a:lnTo>
                    <a:lnTo>
                      <a:pt x="7696" y="5762"/>
                    </a:lnTo>
                    <a:lnTo>
                      <a:pt x="7706" y="5740"/>
                    </a:lnTo>
                    <a:lnTo>
                      <a:pt x="7716" y="5717"/>
                    </a:lnTo>
                    <a:lnTo>
                      <a:pt x="7725" y="5695"/>
                    </a:lnTo>
                    <a:lnTo>
                      <a:pt x="7735" y="5673"/>
                    </a:lnTo>
                    <a:lnTo>
                      <a:pt x="7745" y="5650"/>
                    </a:lnTo>
                    <a:lnTo>
                      <a:pt x="7754" y="5627"/>
                    </a:lnTo>
                    <a:lnTo>
                      <a:pt x="7764" y="5605"/>
                    </a:lnTo>
                    <a:lnTo>
                      <a:pt x="7773" y="5582"/>
                    </a:lnTo>
                    <a:lnTo>
                      <a:pt x="7781" y="5559"/>
                    </a:lnTo>
                    <a:lnTo>
                      <a:pt x="7791" y="5536"/>
                    </a:lnTo>
                    <a:lnTo>
                      <a:pt x="7799" y="5514"/>
                    </a:lnTo>
                    <a:lnTo>
                      <a:pt x="7807" y="5490"/>
                    </a:lnTo>
                    <a:lnTo>
                      <a:pt x="7817" y="5467"/>
                    </a:lnTo>
                    <a:lnTo>
                      <a:pt x="7825" y="5444"/>
                    </a:lnTo>
                    <a:lnTo>
                      <a:pt x="7833" y="5421"/>
                    </a:lnTo>
                    <a:lnTo>
                      <a:pt x="7841" y="5398"/>
                    </a:lnTo>
                    <a:lnTo>
                      <a:pt x="7849" y="5374"/>
                    </a:lnTo>
                    <a:lnTo>
                      <a:pt x="7856" y="5351"/>
                    </a:lnTo>
                    <a:lnTo>
                      <a:pt x="7865" y="5328"/>
                    </a:lnTo>
                    <a:lnTo>
                      <a:pt x="7872" y="5304"/>
                    </a:lnTo>
                    <a:lnTo>
                      <a:pt x="7879" y="5281"/>
                    </a:lnTo>
                    <a:lnTo>
                      <a:pt x="7886" y="5257"/>
                    </a:lnTo>
                    <a:lnTo>
                      <a:pt x="7894" y="5233"/>
                    </a:lnTo>
                    <a:lnTo>
                      <a:pt x="7901" y="5210"/>
                    </a:lnTo>
                    <a:lnTo>
                      <a:pt x="7907" y="5186"/>
                    </a:lnTo>
                    <a:lnTo>
                      <a:pt x="7914" y="5162"/>
                    </a:lnTo>
                    <a:lnTo>
                      <a:pt x="7921" y="5138"/>
                    </a:lnTo>
                    <a:lnTo>
                      <a:pt x="7927" y="5114"/>
                    </a:lnTo>
                    <a:lnTo>
                      <a:pt x="7933" y="5090"/>
                    </a:lnTo>
                    <a:lnTo>
                      <a:pt x="7939" y="5066"/>
                    </a:lnTo>
                    <a:lnTo>
                      <a:pt x="7946" y="5042"/>
                    </a:lnTo>
                    <a:lnTo>
                      <a:pt x="7951" y="5018"/>
                    </a:lnTo>
                    <a:lnTo>
                      <a:pt x="7957" y="4994"/>
                    </a:lnTo>
                    <a:lnTo>
                      <a:pt x="7962" y="4969"/>
                    </a:lnTo>
                    <a:lnTo>
                      <a:pt x="7967" y="4945"/>
                    </a:lnTo>
                    <a:lnTo>
                      <a:pt x="7973" y="4921"/>
                    </a:lnTo>
                    <a:lnTo>
                      <a:pt x="7978" y="4896"/>
                    </a:lnTo>
                    <a:lnTo>
                      <a:pt x="7983" y="4872"/>
                    </a:lnTo>
                    <a:lnTo>
                      <a:pt x="7987" y="4847"/>
                    </a:lnTo>
                    <a:lnTo>
                      <a:pt x="7992" y="4822"/>
                    </a:lnTo>
                    <a:lnTo>
                      <a:pt x="7996" y="4798"/>
                    </a:lnTo>
                    <a:lnTo>
                      <a:pt x="8001" y="4773"/>
                    </a:lnTo>
                    <a:lnTo>
                      <a:pt x="8005" y="4747"/>
                    </a:lnTo>
                    <a:lnTo>
                      <a:pt x="8009" y="4722"/>
                    </a:lnTo>
                    <a:lnTo>
                      <a:pt x="8013" y="4698"/>
                    </a:lnTo>
                    <a:lnTo>
                      <a:pt x="8016" y="4673"/>
                    </a:lnTo>
                    <a:lnTo>
                      <a:pt x="8020" y="4648"/>
                    </a:lnTo>
                    <a:lnTo>
                      <a:pt x="8023" y="4623"/>
                    </a:lnTo>
                    <a:lnTo>
                      <a:pt x="8027" y="4598"/>
                    </a:lnTo>
                    <a:lnTo>
                      <a:pt x="8030" y="4573"/>
                    </a:lnTo>
                    <a:lnTo>
                      <a:pt x="8033" y="4548"/>
                    </a:lnTo>
                    <a:lnTo>
                      <a:pt x="8036" y="4522"/>
                    </a:lnTo>
                    <a:lnTo>
                      <a:pt x="8038" y="4497"/>
                    </a:lnTo>
                    <a:lnTo>
                      <a:pt x="8041" y="4472"/>
                    </a:lnTo>
                    <a:lnTo>
                      <a:pt x="8043" y="4447"/>
                    </a:lnTo>
                    <a:lnTo>
                      <a:pt x="8045" y="4421"/>
                    </a:lnTo>
                    <a:lnTo>
                      <a:pt x="8047" y="4396"/>
                    </a:lnTo>
                    <a:lnTo>
                      <a:pt x="8049" y="4369"/>
                    </a:lnTo>
                    <a:lnTo>
                      <a:pt x="8050" y="4344"/>
                    </a:lnTo>
                    <a:lnTo>
                      <a:pt x="8053" y="4318"/>
                    </a:lnTo>
                    <a:lnTo>
                      <a:pt x="8054" y="4293"/>
                    </a:lnTo>
                    <a:lnTo>
                      <a:pt x="8055" y="4267"/>
                    </a:lnTo>
                    <a:lnTo>
                      <a:pt x="8056" y="4242"/>
                    </a:lnTo>
                    <a:lnTo>
                      <a:pt x="8057" y="4216"/>
                    </a:lnTo>
                    <a:lnTo>
                      <a:pt x="8058" y="4190"/>
                    </a:lnTo>
                    <a:lnTo>
                      <a:pt x="8058" y="4164"/>
                    </a:lnTo>
                    <a:lnTo>
                      <a:pt x="8059" y="4139"/>
                    </a:lnTo>
                    <a:lnTo>
                      <a:pt x="8059" y="4113"/>
                    </a:lnTo>
                    <a:lnTo>
                      <a:pt x="8059" y="4086"/>
                    </a:lnTo>
                    <a:lnTo>
                      <a:pt x="8127" y="4086"/>
                    </a:lnTo>
                    <a:lnTo>
                      <a:pt x="8127" y="4113"/>
                    </a:lnTo>
                    <a:lnTo>
                      <a:pt x="8127" y="4139"/>
                    </a:lnTo>
                    <a:lnTo>
                      <a:pt x="8127" y="4165"/>
                    </a:lnTo>
                    <a:lnTo>
                      <a:pt x="8126" y="4192"/>
                    </a:lnTo>
                    <a:lnTo>
                      <a:pt x="8125" y="4218"/>
                    </a:lnTo>
                    <a:lnTo>
                      <a:pt x="8124" y="4244"/>
                    </a:lnTo>
                    <a:lnTo>
                      <a:pt x="8123" y="4270"/>
                    </a:lnTo>
                    <a:lnTo>
                      <a:pt x="8122" y="4296"/>
                    </a:lnTo>
                    <a:lnTo>
                      <a:pt x="8121" y="4322"/>
                    </a:lnTo>
                    <a:lnTo>
                      <a:pt x="8119" y="4349"/>
                    </a:lnTo>
                    <a:lnTo>
                      <a:pt x="8118" y="4375"/>
                    </a:lnTo>
                    <a:lnTo>
                      <a:pt x="8116" y="4401"/>
                    </a:lnTo>
                    <a:lnTo>
                      <a:pt x="8114" y="4427"/>
                    </a:lnTo>
                    <a:lnTo>
                      <a:pt x="8112" y="4452"/>
                    </a:lnTo>
                    <a:lnTo>
                      <a:pt x="8109" y="4478"/>
                    </a:lnTo>
                    <a:lnTo>
                      <a:pt x="8107" y="4504"/>
                    </a:lnTo>
                    <a:lnTo>
                      <a:pt x="8103" y="4529"/>
                    </a:lnTo>
                    <a:lnTo>
                      <a:pt x="8101" y="4555"/>
                    </a:lnTo>
                    <a:lnTo>
                      <a:pt x="8098" y="4581"/>
                    </a:lnTo>
                    <a:lnTo>
                      <a:pt x="8095" y="4607"/>
                    </a:lnTo>
                    <a:lnTo>
                      <a:pt x="8092" y="4632"/>
                    </a:lnTo>
                    <a:lnTo>
                      <a:pt x="8088" y="4658"/>
                    </a:lnTo>
                    <a:lnTo>
                      <a:pt x="8085" y="4683"/>
                    </a:lnTo>
                    <a:lnTo>
                      <a:pt x="8081" y="4709"/>
                    </a:lnTo>
                    <a:lnTo>
                      <a:pt x="8076" y="4734"/>
                    </a:lnTo>
                    <a:lnTo>
                      <a:pt x="8072" y="4759"/>
                    </a:lnTo>
                    <a:lnTo>
                      <a:pt x="8068" y="4784"/>
                    </a:lnTo>
                    <a:lnTo>
                      <a:pt x="8064" y="4809"/>
                    </a:lnTo>
                    <a:lnTo>
                      <a:pt x="8060" y="4834"/>
                    </a:lnTo>
                    <a:lnTo>
                      <a:pt x="8055" y="4859"/>
                    </a:lnTo>
                    <a:lnTo>
                      <a:pt x="8050" y="4884"/>
                    </a:lnTo>
                    <a:lnTo>
                      <a:pt x="8045" y="4909"/>
                    </a:lnTo>
                    <a:lnTo>
                      <a:pt x="8040" y="4934"/>
                    </a:lnTo>
                    <a:lnTo>
                      <a:pt x="8035" y="4959"/>
                    </a:lnTo>
                    <a:lnTo>
                      <a:pt x="8029" y="4985"/>
                    </a:lnTo>
                    <a:lnTo>
                      <a:pt x="8023" y="5009"/>
                    </a:lnTo>
                    <a:lnTo>
                      <a:pt x="8018" y="5034"/>
                    </a:lnTo>
                    <a:lnTo>
                      <a:pt x="8012" y="5059"/>
                    </a:lnTo>
                    <a:lnTo>
                      <a:pt x="8006" y="5083"/>
                    </a:lnTo>
                    <a:lnTo>
                      <a:pt x="8000" y="5108"/>
                    </a:lnTo>
                    <a:lnTo>
                      <a:pt x="7993" y="5132"/>
                    </a:lnTo>
                    <a:lnTo>
                      <a:pt x="7987" y="5156"/>
                    </a:lnTo>
                    <a:lnTo>
                      <a:pt x="7980" y="5181"/>
                    </a:lnTo>
                    <a:lnTo>
                      <a:pt x="7974" y="5205"/>
                    </a:lnTo>
                    <a:lnTo>
                      <a:pt x="7966" y="5229"/>
                    </a:lnTo>
                    <a:lnTo>
                      <a:pt x="7959" y="5253"/>
                    </a:lnTo>
                    <a:lnTo>
                      <a:pt x="7952" y="5277"/>
                    </a:lnTo>
                    <a:lnTo>
                      <a:pt x="7945" y="5301"/>
                    </a:lnTo>
                    <a:lnTo>
                      <a:pt x="7937" y="5325"/>
                    </a:lnTo>
                    <a:lnTo>
                      <a:pt x="7930" y="5349"/>
                    </a:lnTo>
                    <a:lnTo>
                      <a:pt x="7922" y="5373"/>
                    </a:lnTo>
                    <a:lnTo>
                      <a:pt x="7914" y="5397"/>
                    </a:lnTo>
                    <a:lnTo>
                      <a:pt x="7906" y="5420"/>
                    </a:lnTo>
                    <a:lnTo>
                      <a:pt x="7898" y="5444"/>
                    </a:lnTo>
                    <a:lnTo>
                      <a:pt x="7889" y="5468"/>
                    </a:lnTo>
                    <a:lnTo>
                      <a:pt x="7881" y="5491"/>
                    </a:lnTo>
                    <a:lnTo>
                      <a:pt x="7872" y="5515"/>
                    </a:lnTo>
                    <a:lnTo>
                      <a:pt x="7864" y="5538"/>
                    </a:lnTo>
                    <a:lnTo>
                      <a:pt x="7854" y="5561"/>
                    </a:lnTo>
                    <a:lnTo>
                      <a:pt x="7846" y="5584"/>
                    </a:lnTo>
                    <a:lnTo>
                      <a:pt x="7837" y="5608"/>
                    </a:lnTo>
                    <a:lnTo>
                      <a:pt x="7827" y="5631"/>
                    </a:lnTo>
                    <a:lnTo>
                      <a:pt x="7818" y="5654"/>
                    </a:lnTo>
                    <a:lnTo>
                      <a:pt x="7808" y="5677"/>
                    </a:lnTo>
                    <a:lnTo>
                      <a:pt x="7798" y="5700"/>
                    </a:lnTo>
                    <a:lnTo>
                      <a:pt x="7789" y="5723"/>
                    </a:lnTo>
                    <a:lnTo>
                      <a:pt x="7778" y="5745"/>
                    </a:lnTo>
                    <a:lnTo>
                      <a:pt x="7769" y="5768"/>
                    </a:lnTo>
                    <a:lnTo>
                      <a:pt x="7759" y="5791"/>
                    </a:lnTo>
                    <a:lnTo>
                      <a:pt x="7748" y="5813"/>
                    </a:lnTo>
                    <a:lnTo>
                      <a:pt x="7738" y="5836"/>
                    </a:lnTo>
                    <a:lnTo>
                      <a:pt x="7726" y="5858"/>
                    </a:lnTo>
                    <a:lnTo>
                      <a:pt x="7716" y="5881"/>
                    </a:lnTo>
                    <a:lnTo>
                      <a:pt x="7705" y="5903"/>
                    </a:lnTo>
                    <a:lnTo>
                      <a:pt x="7694" y="5924"/>
                    </a:lnTo>
                    <a:lnTo>
                      <a:pt x="7683" y="5946"/>
                    </a:lnTo>
                    <a:lnTo>
                      <a:pt x="7671" y="5968"/>
                    </a:lnTo>
                    <a:lnTo>
                      <a:pt x="7660" y="5990"/>
                    </a:lnTo>
                    <a:lnTo>
                      <a:pt x="7649" y="6012"/>
                    </a:lnTo>
                    <a:lnTo>
                      <a:pt x="7637" y="6034"/>
                    </a:lnTo>
                    <a:lnTo>
                      <a:pt x="7626" y="6056"/>
                    </a:lnTo>
                    <a:lnTo>
                      <a:pt x="7613" y="6077"/>
                    </a:lnTo>
                    <a:lnTo>
                      <a:pt x="7601" y="6099"/>
                    </a:lnTo>
                    <a:lnTo>
                      <a:pt x="7589" y="6120"/>
                    </a:lnTo>
                    <a:lnTo>
                      <a:pt x="7577" y="6142"/>
                    </a:lnTo>
                    <a:lnTo>
                      <a:pt x="7564" y="6163"/>
                    </a:lnTo>
                    <a:lnTo>
                      <a:pt x="7552" y="6185"/>
                    </a:lnTo>
                    <a:lnTo>
                      <a:pt x="7540" y="6205"/>
                    </a:lnTo>
                    <a:lnTo>
                      <a:pt x="7526" y="6226"/>
                    </a:lnTo>
                    <a:lnTo>
                      <a:pt x="7514" y="6247"/>
                    </a:lnTo>
                    <a:lnTo>
                      <a:pt x="7500" y="6268"/>
                    </a:lnTo>
                    <a:lnTo>
                      <a:pt x="7488" y="6289"/>
                    </a:lnTo>
                    <a:lnTo>
                      <a:pt x="7474" y="6310"/>
                    </a:lnTo>
                    <a:lnTo>
                      <a:pt x="7461" y="6330"/>
                    </a:lnTo>
                    <a:lnTo>
                      <a:pt x="7447" y="6351"/>
                    </a:lnTo>
                    <a:lnTo>
                      <a:pt x="7434" y="6371"/>
                    </a:lnTo>
                    <a:lnTo>
                      <a:pt x="7420" y="6391"/>
                    </a:lnTo>
                    <a:lnTo>
                      <a:pt x="7406" y="6411"/>
                    </a:lnTo>
                    <a:lnTo>
                      <a:pt x="7392" y="6432"/>
                    </a:lnTo>
                    <a:lnTo>
                      <a:pt x="7378" y="6452"/>
                    </a:lnTo>
                    <a:lnTo>
                      <a:pt x="7363" y="6472"/>
                    </a:lnTo>
                    <a:lnTo>
                      <a:pt x="7349" y="6492"/>
                    </a:lnTo>
                    <a:lnTo>
                      <a:pt x="7335" y="6511"/>
                    </a:lnTo>
                    <a:lnTo>
                      <a:pt x="7320" y="6531"/>
                    </a:lnTo>
                    <a:lnTo>
                      <a:pt x="7306" y="6551"/>
                    </a:lnTo>
                    <a:lnTo>
                      <a:pt x="7290" y="6570"/>
                    </a:lnTo>
                    <a:lnTo>
                      <a:pt x="7276" y="6590"/>
                    </a:lnTo>
                    <a:lnTo>
                      <a:pt x="7261" y="6610"/>
                    </a:lnTo>
                    <a:lnTo>
                      <a:pt x="7246" y="6628"/>
                    </a:lnTo>
                    <a:lnTo>
                      <a:pt x="7230" y="6647"/>
                    </a:lnTo>
                    <a:lnTo>
                      <a:pt x="7214" y="6667"/>
                    </a:lnTo>
                    <a:lnTo>
                      <a:pt x="7200" y="6686"/>
                    </a:lnTo>
                    <a:lnTo>
                      <a:pt x="7184" y="6705"/>
                    </a:lnTo>
                    <a:lnTo>
                      <a:pt x="7168" y="6723"/>
                    </a:lnTo>
                    <a:lnTo>
                      <a:pt x="7152" y="6742"/>
                    </a:lnTo>
                    <a:lnTo>
                      <a:pt x="7137" y="6761"/>
                    </a:lnTo>
                    <a:lnTo>
                      <a:pt x="7120" y="6779"/>
                    </a:lnTo>
                    <a:lnTo>
                      <a:pt x="7104" y="6798"/>
                    </a:lnTo>
                    <a:lnTo>
                      <a:pt x="7088" y="6815"/>
                    </a:lnTo>
                    <a:lnTo>
                      <a:pt x="7072" y="6834"/>
                    </a:lnTo>
                    <a:lnTo>
                      <a:pt x="7056" y="6852"/>
                    </a:lnTo>
                    <a:lnTo>
                      <a:pt x="7039" y="6870"/>
                    </a:lnTo>
                    <a:lnTo>
                      <a:pt x="7022" y="6887"/>
                    </a:lnTo>
                    <a:lnTo>
                      <a:pt x="7006" y="6905"/>
                    </a:lnTo>
                    <a:lnTo>
                      <a:pt x="6988" y="6923"/>
                    </a:lnTo>
                    <a:lnTo>
                      <a:pt x="6971" y="6941"/>
                    </a:lnTo>
                    <a:lnTo>
                      <a:pt x="6955" y="6958"/>
                    </a:lnTo>
                    <a:lnTo>
                      <a:pt x="6937" y="6976"/>
                    </a:lnTo>
                    <a:lnTo>
                      <a:pt x="6920" y="6993"/>
                    </a:lnTo>
                    <a:lnTo>
                      <a:pt x="6903" y="7011"/>
                    </a:lnTo>
                    <a:lnTo>
                      <a:pt x="6885" y="7027"/>
                    </a:lnTo>
                    <a:lnTo>
                      <a:pt x="6868" y="7044"/>
                    </a:lnTo>
                    <a:lnTo>
                      <a:pt x="6850" y="7061"/>
                    </a:lnTo>
                    <a:lnTo>
                      <a:pt x="6832" y="7077"/>
                    </a:lnTo>
                    <a:lnTo>
                      <a:pt x="6814" y="7094"/>
                    </a:lnTo>
                    <a:lnTo>
                      <a:pt x="6796" y="7111"/>
                    </a:lnTo>
                    <a:lnTo>
                      <a:pt x="6778" y="7128"/>
                    </a:lnTo>
                    <a:lnTo>
                      <a:pt x="6760" y="7144"/>
                    </a:lnTo>
                    <a:lnTo>
                      <a:pt x="6742" y="7160"/>
                    </a:lnTo>
                    <a:lnTo>
                      <a:pt x="6723" y="7177"/>
                    </a:lnTo>
                    <a:lnTo>
                      <a:pt x="6705" y="7192"/>
                    </a:lnTo>
                    <a:lnTo>
                      <a:pt x="6686" y="7208"/>
                    </a:lnTo>
                    <a:lnTo>
                      <a:pt x="6667" y="7224"/>
                    </a:lnTo>
                    <a:lnTo>
                      <a:pt x="6648" y="7239"/>
                    </a:lnTo>
                    <a:lnTo>
                      <a:pt x="6630" y="7255"/>
                    </a:lnTo>
                    <a:lnTo>
                      <a:pt x="6611" y="7271"/>
                    </a:lnTo>
                    <a:lnTo>
                      <a:pt x="6591" y="7286"/>
                    </a:lnTo>
                    <a:lnTo>
                      <a:pt x="6573" y="7301"/>
                    </a:lnTo>
                    <a:lnTo>
                      <a:pt x="6553" y="7317"/>
                    </a:lnTo>
                    <a:lnTo>
                      <a:pt x="6534" y="7331"/>
                    </a:lnTo>
                    <a:lnTo>
                      <a:pt x="6515" y="7346"/>
                    </a:lnTo>
                    <a:lnTo>
                      <a:pt x="6495" y="7360"/>
                    </a:lnTo>
                    <a:lnTo>
                      <a:pt x="6475" y="7375"/>
                    </a:lnTo>
                    <a:lnTo>
                      <a:pt x="6455" y="7390"/>
                    </a:lnTo>
                    <a:lnTo>
                      <a:pt x="6436" y="7404"/>
                    </a:lnTo>
                    <a:lnTo>
                      <a:pt x="6416" y="7419"/>
                    </a:lnTo>
                    <a:lnTo>
                      <a:pt x="6396" y="7433"/>
                    </a:lnTo>
                    <a:lnTo>
                      <a:pt x="6376" y="7447"/>
                    </a:lnTo>
                    <a:lnTo>
                      <a:pt x="6356" y="7461"/>
                    </a:lnTo>
                    <a:lnTo>
                      <a:pt x="6336" y="7475"/>
                    </a:lnTo>
                    <a:lnTo>
                      <a:pt x="6315" y="7489"/>
                    </a:lnTo>
                    <a:lnTo>
                      <a:pt x="6295" y="7503"/>
                    </a:lnTo>
                    <a:lnTo>
                      <a:pt x="6275" y="7516"/>
                    </a:lnTo>
                    <a:lnTo>
                      <a:pt x="6254" y="7529"/>
                    </a:lnTo>
                    <a:lnTo>
                      <a:pt x="6233" y="7542"/>
                    </a:lnTo>
                    <a:lnTo>
                      <a:pt x="6212" y="7556"/>
                    </a:lnTo>
                    <a:lnTo>
                      <a:pt x="6192" y="7568"/>
                    </a:lnTo>
                    <a:lnTo>
                      <a:pt x="6171" y="7581"/>
                    </a:lnTo>
                    <a:lnTo>
                      <a:pt x="6150" y="7594"/>
                    </a:lnTo>
                    <a:lnTo>
                      <a:pt x="6129" y="7607"/>
                    </a:lnTo>
                    <a:lnTo>
                      <a:pt x="6107" y="7619"/>
                    </a:lnTo>
                    <a:lnTo>
                      <a:pt x="6087" y="7631"/>
                    </a:lnTo>
                    <a:lnTo>
                      <a:pt x="6065" y="7644"/>
                    </a:lnTo>
                    <a:lnTo>
                      <a:pt x="6044" y="7656"/>
                    </a:lnTo>
                    <a:lnTo>
                      <a:pt x="6022" y="7668"/>
                    </a:lnTo>
                    <a:lnTo>
                      <a:pt x="6000" y="7680"/>
                    </a:lnTo>
                    <a:lnTo>
                      <a:pt x="5979" y="7692"/>
                    </a:lnTo>
                    <a:lnTo>
                      <a:pt x="5957" y="7703"/>
                    </a:lnTo>
                    <a:lnTo>
                      <a:pt x="5936" y="7715"/>
                    </a:lnTo>
                    <a:lnTo>
                      <a:pt x="5913" y="7726"/>
                    </a:lnTo>
                    <a:lnTo>
                      <a:pt x="5891" y="7738"/>
                    </a:lnTo>
                    <a:lnTo>
                      <a:pt x="5870" y="7748"/>
                    </a:lnTo>
                    <a:lnTo>
                      <a:pt x="5848" y="7759"/>
                    </a:lnTo>
                    <a:lnTo>
                      <a:pt x="5826" y="7770"/>
                    </a:lnTo>
                    <a:lnTo>
                      <a:pt x="5803" y="7780"/>
                    </a:lnTo>
                    <a:lnTo>
                      <a:pt x="5781" y="7791"/>
                    </a:lnTo>
                    <a:lnTo>
                      <a:pt x="5758" y="7801"/>
                    </a:lnTo>
                    <a:lnTo>
                      <a:pt x="5736" y="7812"/>
                    </a:lnTo>
                    <a:lnTo>
                      <a:pt x="5714" y="7822"/>
                    </a:lnTo>
                    <a:lnTo>
                      <a:pt x="5691" y="7833"/>
                    </a:lnTo>
                    <a:lnTo>
                      <a:pt x="5668" y="7842"/>
                    </a:lnTo>
                    <a:lnTo>
                      <a:pt x="5645" y="7851"/>
                    </a:lnTo>
                    <a:lnTo>
                      <a:pt x="5622" y="7862"/>
                    </a:lnTo>
                    <a:lnTo>
                      <a:pt x="5600" y="7871"/>
                    </a:lnTo>
                    <a:lnTo>
                      <a:pt x="5577" y="7881"/>
                    </a:lnTo>
                    <a:lnTo>
                      <a:pt x="5554" y="7890"/>
                    </a:lnTo>
                    <a:lnTo>
                      <a:pt x="5531" y="7898"/>
                    </a:lnTo>
                    <a:lnTo>
                      <a:pt x="5507" y="7908"/>
                    </a:lnTo>
                    <a:lnTo>
                      <a:pt x="5484" y="7916"/>
                    </a:lnTo>
                    <a:lnTo>
                      <a:pt x="5460" y="7924"/>
                    </a:lnTo>
                    <a:lnTo>
                      <a:pt x="5438" y="7934"/>
                    </a:lnTo>
                    <a:lnTo>
                      <a:pt x="5414" y="7942"/>
                    </a:lnTo>
                    <a:lnTo>
                      <a:pt x="5391" y="7951"/>
                    </a:lnTo>
                    <a:lnTo>
                      <a:pt x="5367" y="7958"/>
                    </a:lnTo>
                    <a:lnTo>
                      <a:pt x="5343" y="7966"/>
                    </a:lnTo>
                    <a:lnTo>
                      <a:pt x="5319" y="7974"/>
                    </a:lnTo>
                    <a:lnTo>
                      <a:pt x="5296" y="7982"/>
                    </a:lnTo>
                    <a:lnTo>
                      <a:pt x="5272" y="7989"/>
                    </a:lnTo>
                    <a:lnTo>
                      <a:pt x="5249" y="7997"/>
                    </a:lnTo>
                    <a:lnTo>
                      <a:pt x="5224" y="8004"/>
                    </a:lnTo>
                    <a:lnTo>
                      <a:pt x="5200" y="8011"/>
                    </a:lnTo>
                    <a:lnTo>
                      <a:pt x="5176" y="8018"/>
                    </a:lnTo>
                    <a:lnTo>
                      <a:pt x="5152" y="8025"/>
                    </a:lnTo>
                    <a:lnTo>
                      <a:pt x="5128" y="8031"/>
                    </a:lnTo>
                    <a:lnTo>
                      <a:pt x="5103" y="8038"/>
                    </a:lnTo>
                    <a:lnTo>
                      <a:pt x="5079" y="8045"/>
                    </a:lnTo>
                    <a:lnTo>
                      <a:pt x="5054" y="8051"/>
                    </a:lnTo>
                    <a:lnTo>
                      <a:pt x="5030" y="8056"/>
                    </a:lnTo>
                    <a:lnTo>
                      <a:pt x="5006" y="8062"/>
                    </a:lnTo>
                    <a:lnTo>
                      <a:pt x="4982" y="8069"/>
                    </a:lnTo>
                    <a:lnTo>
                      <a:pt x="4957" y="8074"/>
                    </a:lnTo>
                    <a:lnTo>
                      <a:pt x="4932" y="8079"/>
                    </a:lnTo>
                    <a:lnTo>
                      <a:pt x="4907" y="8085"/>
                    </a:lnTo>
                    <a:lnTo>
                      <a:pt x="4883" y="8089"/>
                    </a:lnTo>
                    <a:lnTo>
                      <a:pt x="4858" y="8095"/>
                    </a:lnTo>
                    <a:lnTo>
                      <a:pt x="4833" y="8100"/>
                    </a:lnTo>
                    <a:lnTo>
                      <a:pt x="4808" y="8104"/>
                    </a:lnTo>
                    <a:lnTo>
                      <a:pt x="4783" y="8109"/>
                    </a:lnTo>
                    <a:lnTo>
                      <a:pt x="4758" y="8113"/>
                    </a:lnTo>
                    <a:lnTo>
                      <a:pt x="4732" y="8118"/>
                    </a:lnTo>
                    <a:lnTo>
                      <a:pt x="4708" y="8122"/>
                    </a:lnTo>
                    <a:lnTo>
                      <a:pt x="4683" y="8126"/>
                    </a:lnTo>
                    <a:lnTo>
                      <a:pt x="4658" y="8130"/>
                    </a:lnTo>
                    <a:lnTo>
                      <a:pt x="4632" y="8133"/>
                    </a:lnTo>
                    <a:lnTo>
                      <a:pt x="4607" y="8136"/>
                    </a:lnTo>
                    <a:lnTo>
                      <a:pt x="4581" y="8140"/>
                    </a:lnTo>
                    <a:lnTo>
                      <a:pt x="4556" y="8144"/>
                    </a:lnTo>
                    <a:lnTo>
                      <a:pt x="4530" y="8146"/>
                    </a:lnTo>
                    <a:lnTo>
                      <a:pt x="4505" y="8149"/>
                    </a:lnTo>
                    <a:lnTo>
                      <a:pt x="4479" y="8152"/>
                    </a:lnTo>
                    <a:lnTo>
                      <a:pt x="4453" y="8154"/>
                    </a:lnTo>
                    <a:lnTo>
                      <a:pt x="4428" y="8156"/>
                    </a:lnTo>
                    <a:lnTo>
                      <a:pt x="4402" y="8159"/>
                    </a:lnTo>
                    <a:lnTo>
                      <a:pt x="4376" y="8162"/>
                    </a:lnTo>
                    <a:lnTo>
                      <a:pt x="4350" y="8163"/>
                    </a:lnTo>
                    <a:lnTo>
                      <a:pt x="4324" y="8165"/>
                    </a:lnTo>
                    <a:lnTo>
                      <a:pt x="4298" y="8167"/>
                    </a:lnTo>
                    <a:lnTo>
                      <a:pt x="4272" y="8168"/>
                    </a:lnTo>
                    <a:lnTo>
                      <a:pt x="4246" y="8169"/>
                    </a:lnTo>
                    <a:lnTo>
                      <a:pt x="4220" y="8170"/>
                    </a:lnTo>
                    <a:lnTo>
                      <a:pt x="4195" y="8171"/>
                    </a:lnTo>
                    <a:lnTo>
                      <a:pt x="4169" y="8172"/>
                    </a:lnTo>
                    <a:lnTo>
                      <a:pt x="4143" y="8172"/>
                    </a:lnTo>
                    <a:lnTo>
                      <a:pt x="4117" y="8173"/>
                    </a:lnTo>
                    <a:lnTo>
                      <a:pt x="4090" y="8173"/>
                    </a:lnTo>
                    <a:lnTo>
                      <a:pt x="4064" y="8173"/>
                    </a:lnTo>
                    <a:close/>
                    <a:moveTo>
                      <a:pt x="0" y="4086"/>
                    </a:moveTo>
                    <a:lnTo>
                      <a:pt x="69" y="4086"/>
                    </a:lnTo>
                    <a:lnTo>
                      <a:pt x="69" y="4113"/>
                    </a:lnTo>
                    <a:lnTo>
                      <a:pt x="70" y="4139"/>
                    </a:lnTo>
                    <a:lnTo>
                      <a:pt x="70" y="4164"/>
                    </a:lnTo>
                    <a:lnTo>
                      <a:pt x="70" y="4190"/>
                    </a:lnTo>
                    <a:lnTo>
                      <a:pt x="71" y="4216"/>
                    </a:lnTo>
                    <a:lnTo>
                      <a:pt x="72" y="4242"/>
                    </a:lnTo>
                    <a:lnTo>
                      <a:pt x="73" y="4267"/>
                    </a:lnTo>
                    <a:lnTo>
                      <a:pt x="74" y="4293"/>
                    </a:lnTo>
                    <a:lnTo>
                      <a:pt x="76" y="4318"/>
                    </a:lnTo>
                    <a:lnTo>
                      <a:pt x="77" y="4344"/>
                    </a:lnTo>
                    <a:lnTo>
                      <a:pt x="79" y="4369"/>
                    </a:lnTo>
                    <a:lnTo>
                      <a:pt x="81" y="4396"/>
                    </a:lnTo>
                    <a:lnTo>
                      <a:pt x="82" y="4421"/>
                    </a:lnTo>
                    <a:lnTo>
                      <a:pt x="84" y="4447"/>
                    </a:lnTo>
                    <a:lnTo>
                      <a:pt x="87" y="4472"/>
                    </a:lnTo>
                    <a:lnTo>
                      <a:pt x="89" y="4497"/>
                    </a:lnTo>
                    <a:lnTo>
                      <a:pt x="92" y="4522"/>
                    </a:lnTo>
                    <a:lnTo>
                      <a:pt x="95" y="4548"/>
                    </a:lnTo>
                    <a:lnTo>
                      <a:pt x="98" y="4573"/>
                    </a:lnTo>
                    <a:lnTo>
                      <a:pt x="101" y="4598"/>
                    </a:lnTo>
                    <a:lnTo>
                      <a:pt x="104" y="4623"/>
                    </a:lnTo>
                    <a:lnTo>
                      <a:pt x="108" y="4648"/>
                    </a:lnTo>
                    <a:lnTo>
                      <a:pt x="111" y="4673"/>
                    </a:lnTo>
                    <a:lnTo>
                      <a:pt x="115" y="4698"/>
                    </a:lnTo>
                    <a:lnTo>
                      <a:pt x="118" y="4722"/>
                    </a:lnTo>
                    <a:lnTo>
                      <a:pt x="123" y="4747"/>
                    </a:lnTo>
                    <a:lnTo>
                      <a:pt x="127" y="4773"/>
                    </a:lnTo>
                    <a:lnTo>
                      <a:pt x="131" y="4798"/>
                    </a:lnTo>
                    <a:lnTo>
                      <a:pt x="136" y="4822"/>
                    </a:lnTo>
                    <a:lnTo>
                      <a:pt x="140" y="4847"/>
                    </a:lnTo>
                    <a:lnTo>
                      <a:pt x="145" y="4872"/>
                    </a:lnTo>
                    <a:lnTo>
                      <a:pt x="150" y="4896"/>
                    </a:lnTo>
                    <a:lnTo>
                      <a:pt x="155" y="4921"/>
                    </a:lnTo>
                    <a:lnTo>
                      <a:pt x="160" y="4945"/>
                    </a:lnTo>
                    <a:lnTo>
                      <a:pt x="165" y="4969"/>
                    </a:lnTo>
                    <a:lnTo>
                      <a:pt x="171" y="4994"/>
                    </a:lnTo>
                    <a:lnTo>
                      <a:pt x="177" y="5018"/>
                    </a:lnTo>
                    <a:lnTo>
                      <a:pt x="183" y="5042"/>
                    </a:lnTo>
                    <a:lnTo>
                      <a:pt x="189" y="5066"/>
                    </a:lnTo>
                    <a:lnTo>
                      <a:pt x="194" y="5090"/>
                    </a:lnTo>
                    <a:lnTo>
                      <a:pt x="200" y="5114"/>
                    </a:lnTo>
                    <a:lnTo>
                      <a:pt x="208" y="5138"/>
                    </a:lnTo>
                    <a:lnTo>
                      <a:pt x="214" y="5162"/>
                    </a:lnTo>
                    <a:lnTo>
                      <a:pt x="220" y="5186"/>
                    </a:lnTo>
                    <a:lnTo>
                      <a:pt x="227" y="5210"/>
                    </a:lnTo>
                    <a:lnTo>
                      <a:pt x="234" y="5233"/>
                    </a:lnTo>
                    <a:lnTo>
                      <a:pt x="241" y="5257"/>
                    </a:lnTo>
                    <a:lnTo>
                      <a:pt x="248" y="5281"/>
                    </a:lnTo>
                    <a:lnTo>
                      <a:pt x="255" y="5304"/>
                    </a:lnTo>
                    <a:lnTo>
                      <a:pt x="264" y="5328"/>
                    </a:lnTo>
                    <a:lnTo>
                      <a:pt x="271" y="5351"/>
                    </a:lnTo>
                    <a:lnTo>
                      <a:pt x="278" y="5375"/>
                    </a:lnTo>
                    <a:lnTo>
                      <a:pt x="287" y="5398"/>
                    </a:lnTo>
                    <a:lnTo>
                      <a:pt x="295" y="5421"/>
                    </a:lnTo>
                    <a:lnTo>
                      <a:pt x="303" y="5444"/>
                    </a:lnTo>
                    <a:lnTo>
                      <a:pt x="312" y="5467"/>
                    </a:lnTo>
                    <a:lnTo>
                      <a:pt x="320" y="5490"/>
                    </a:lnTo>
                    <a:lnTo>
                      <a:pt x="328" y="5514"/>
                    </a:lnTo>
                    <a:lnTo>
                      <a:pt x="338" y="5536"/>
                    </a:lnTo>
                    <a:lnTo>
                      <a:pt x="346" y="5559"/>
                    </a:lnTo>
                    <a:lnTo>
                      <a:pt x="355" y="5582"/>
                    </a:lnTo>
                    <a:lnTo>
                      <a:pt x="365" y="5605"/>
                    </a:lnTo>
                    <a:lnTo>
                      <a:pt x="374" y="5627"/>
                    </a:lnTo>
                    <a:lnTo>
                      <a:pt x="383" y="5650"/>
                    </a:lnTo>
                    <a:lnTo>
                      <a:pt x="393" y="5673"/>
                    </a:lnTo>
                    <a:lnTo>
                      <a:pt x="402" y="5695"/>
                    </a:lnTo>
                    <a:lnTo>
                      <a:pt x="411" y="5717"/>
                    </a:lnTo>
                    <a:lnTo>
                      <a:pt x="422" y="5740"/>
                    </a:lnTo>
                    <a:lnTo>
                      <a:pt x="432" y="5762"/>
                    </a:lnTo>
                    <a:lnTo>
                      <a:pt x="442" y="5783"/>
                    </a:lnTo>
                    <a:lnTo>
                      <a:pt x="453" y="5805"/>
                    </a:lnTo>
                    <a:lnTo>
                      <a:pt x="463" y="5827"/>
                    </a:lnTo>
                    <a:lnTo>
                      <a:pt x="474" y="5849"/>
                    </a:lnTo>
                    <a:lnTo>
                      <a:pt x="484" y="5871"/>
                    </a:lnTo>
                    <a:lnTo>
                      <a:pt x="495" y="5893"/>
                    </a:lnTo>
                    <a:lnTo>
                      <a:pt x="506" y="5915"/>
                    </a:lnTo>
                    <a:lnTo>
                      <a:pt x="517" y="5937"/>
                    </a:lnTo>
                    <a:lnTo>
                      <a:pt x="529" y="5958"/>
                    </a:lnTo>
                    <a:lnTo>
                      <a:pt x="539" y="5980"/>
                    </a:lnTo>
                    <a:lnTo>
                      <a:pt x="551" y="6001"/>
                    </a:lnTo>
                    <a:lnTo>
                      <a:pt x="563" y="6023"/>
                    </a:lnTo>
                    <a:lnTo>
                      <a:pt x="574" y="6044"/>
                    </a:lnTo>
                    <a:lnTo>
                      <a:pt x="586" y="6064"/>
                    </a:lnTo>
                    <a:lnTo>
                      <a:pt x="598" y="6085"/>
                    </a:lnTo>
                    <a:lnTo>
                      <a:pt x="611" y="6107"/>
                    </a:lnTo>
                    <a:lnTo>
                      <a:pt x="622" y="6128"/>
                    </a:lnTo>
                    <a:lnTo>
                      <a:pt x="635" y="6149"/>
                    </a:lnTo>
                    <a:lnTo>
                      <a:pt x="647" y="6169"/>
                    </a:lnTo>
                    <a:lnTo>
                      <a:pt x="659" y="6190"/>
                    </a:lnTo>
                    <a:lnTo>
                      <a:pt x="673" y="6211"/>
                    </a:lnTo>
                    <a:lnTo>
                      <a:pt x="685" y="6232"/>
                    </a:lnTo>
                    <a:lnTo>
                      <a:pt x="698" y="6251"/>
                    </a:lnTo>
                    <a:lnTo>
                      <a:pt x="711" y="6272"/>
                    </a:lnTo>
                    <a:lnTo>
                      <a:pt x="725" y="6292"/>
                    </a:lnTo>
                    <a:lnTo>
                      <a:pt x="737" y="6312"/>
                    </a:lnTo>
                    <a:lnTo>
                      <a:pt x="751" y="6332"/>
                    </a:lnTo>
                    <a:lnTo>
                      <a:pt x="764" y="6353"/>
                    </a:lnTo>
                    <a:lnTo>
                      <a:pt x="778" y="6373"/>
                    </a:lnTo>
                    <a:lnTo>
                      <a:pt x="792" y="6392"/>
                    </a:lnTo>
                    <a:lnTo>
                      <a:pt x="806" y="6412"/>
                    </a:lnTo>
                    <a:lnTo>
                      <a:pt x="819" y="6431"/>
                    </a:lnTo>
                    <a:lnTo>
                      <a:pt x="834" y="6451"/>
                    </a:lnTo>
                    <a:lnTo>
                      <a:pt x="848" y="6471"/>
                    </a:lnTo>
                    <a:lnTo>
                      <a:pt x="863" y="6489"/>
                    </a:lnTo>
                    <a:lnTo>
                      <a:pt x="878" y="6509"/>
                    </a:lnTo>
                    <a:lnTo>
                      <a:pt x="892" y="6528"/>
                    </a:lnTo>
                    <a:lnTo>
                      <a:pt x="907" y="6547"/>
                    </a:lnTo>
                    <a:lnTo>
                      <a:pt x="921" y="6567"/>
                    </a:lnTo>
                    <a:lnTo>
                      <a:pt x="936" y="6586"/>
                    </a:lnTo>
                    <a:lnTo>
                      <a:pt x="951" y="6604"/>
                    </a:lnTo>
                    <a:lnTo>
                      <a:pt x="966" y="6623"/>
                    </a:lnTo>
                    <a:lnTo>
                      <a:pt x="981" y="6642"/>
                    </a:lnTo>
                    <a:lnTo>
                      <a:pt x="997" y="6660"/>
                    </a:lnTo>
                    <a:lnTo>
                      <a:pt x="1011" y="6679"/>
                    </a:lnTo>
                    <a:lnTo>
                      <a:pt x="1027" y="6697"/>
                    </a:lnTo>
                    <a:lnTo>
                      <a:pt x="1043" y="6715"/>
                    </a:lnTo>
                    <a:lnTo>
                      <a:pt x="1059" y="6734"/>
                    </a:lnTo>
                    <a:lnTo>
                      <a:pt x="1075" y="6752"/>
                    </a:lnTo>
                    <a:lnTo>
                      <a:pt x="1090" y="6769"/>
                    </a:lnTo>
                    <a:lnTo>
                      <a:pt x="1107" y="6787"/>
                    </a:lnTo>
                    <a:lnTo>
                      <a:pt x="1123" y="6805"/>
                    </a:lnTo>
                    <a:lnTo>
                      <a:pt x="1139" y="6823"/>
                    </a:lnTo>
                    <a:lnTo>
                      <a:pt x="1156" y="6840"/>
                    </a:lnTo>
                    <a:lnTo>
                      <a:pt x="1172" y="6858"/>
                    </a:lnTo>
                    <a:lnTo>
                      <a:pt x="1189" y="6876"/>
                    </a:lnTo>
                    <a:lnTo>
                      <a:pt x="1206" y="6893"/>
                    </a:lnTo>
                    <a:lnTo>
                      <a:pt x="1222" y="6909"/>
                    </a:lnTo>
                    <a:lnTo>
                      <a:pt x="1239" y="6927"/>
                    </a:lnTo>
                    <a:lnTo>
                      <a:pt x="1257" y="6944"/>
                    </a:lnTo>
                    <a:lnTo>
                      <a:pt x="1273" y="6960"/>
                    </a:lnTo>
                    <a:lnTo>
                      <a:pt x="1290" y="6977"/>
                    </a:lnTo>
                    <a:lnTo>
                      <a:pt x="1307" y="6994"/>
                    </a:lnTo>
                    <a:lnTo>
                      <a:pt x="1325" y="7011"/>
                    </a:lnTo>
                    <a:lnTo>
                      <a:pt x="1343" y="7027"/>
                    </a:lnTo>
                    <a:lnTo>
                      <a:pt x="1360" y="7044"/>
                    </a:lnTo>
                    <a:lnTo>
                      <a:pt x="1378" y="7060"/>
                    </a:lnTo>
                    <a:lnTo>
                      <a:pt x="1396" y="7076"/>
                    </a:lnTo>
                    <a:lnTo>
                      <a:pt x="1413" y="7092"/>
                    </a:lnTo>
                    <a:lnTo>
                      <a:pt x="1431" y="7108"/>
                    </a:lnTo>
                    <a:lnTo>
                      <a:pt x="1450" y="7124"/>
                    </a:lnTo>
                    <a:lnTo>
                      <a:pt x="1467" y="7140"/>
                    </a:lnTo>
                    <a:lnTo>
                      <a:pt x="1486" y="7156"/>
                    </a:lnTo>
                    <a:lnTo>
                      <a:pt x="1505" y="7170"/>
                    </a:lnTo>
                    <a:lnTo>
                      <a:pt x="1522" y="7186"/>
                    </a:lnTo>
                    <a:lnTo>
                      <a:pt x="1541" y="7202"/>
                    </a:lnTo>
                    <a:lnTo>
                      <a:pt x="1560" y="7216"/>
                    </a:lnTo>
                    <a:lnTo>
                      <a:pt x="1579" y="7232"/>
                    </a:lnTo>
                    <a:lnTo>
                      <a:pt x="1597" y="7247"/>
                    </a:lnTo>
                    <a:lnTo>
                      <a:pt x="1617" y="7261"/>
                    </a:lnTo>
                    <a:lnTo>
                      <a:pt x="1636" y="7276"/>
                    </a:lnTo>
                    <a:lnTo>
                      <a:pt x="1654" y="7291"/>
                    </a:lnTo>
                    <a:lnTo>
                      <a:pt x="1674" y="7305"/>
                    </a:lnTo>
                    <a:lnTo>
                      <a:pt x="1693" y="7320"/>
                    </a:lnTo>
                    <a:lnTo>
                      <a:pt x="1712" y="7334"/>
                    </a:lnTo>
                    <a:lnTo>
                      <a:pt x="1732" y="7349"/>
                    </a:lnTo>
                    <a:lnTo>
                      <a:pt x="1751" y="7363"/>
                    </a:lnTo>
                    <a:lnTo>
                      <a:pt x="1771" y="7376"/>
                    </a:lnTo>
                    <a:lnTo>
                      <a:pt x="1790" y="7391"/>
                    </a:lnTo>
                    <a:lnTo>
                      <a:pt x="1810" y="7404"/>
                    </a:lnTo>
                    <a:lnTo>
                      <a:pt x="1831" y="7418"/>
                    </a:lnTo>
                    <a:lnTo>
                      <a:pt x="1851" y="7432"/>
                    </a:lnTo>
                    <a:lnTo>
                      <a:pt x="1870" y="7444"/>
                    </a:lnTo>
                    <a:lnTo>
                      <a:pt x="1890" y="7458"/>
                    </a:lnTo>
                    <a:lnTo>
                      <a:pt x="1911" y="7471"/>
                    </a:lnTo>
                    <a:lnTo>
                      <a:pt x="1931" y="7484"/>
                    </a:lnTo>
                    <a:lnTo>
                      <a:pt x="1951" y="7496"/>
                    </a:lnTo>
                    <a:lnTo>
                      <a:pt x="1972" y="7510"/>
                    </a:lnTo>
                    <a:lnTo>
                      <a:pt x="1993" y="7522"/>
                    </a:lnTo>
                    <a:lnTo>
                      <a:pt x="2013" y="7535"/>
                    </a:lnTo>
                    <a:lnTo>
                      <a:pt x="2033" y="7547"/>
                    </a:lnTo>
                    <a:lnTo>
                      <a:pt x="2054" y="7559"/>
                    </a:lnTo>
                    <a:lnTo>
                      <a:pt x="2075" y="7571"/>
                    </a:lnTo>
                    <a:lnTo>
                      <a:pt x="2097" y="7584"/>
                    </a:lnTo>
                    <a:lnTo>
                      <a:pt x="2118" y="7595"/>
                    </a:lnTo>
                    <a:lnTo>
                      <a:pt x="2138" y="7607"/>
                    </a:lnTo>
                    <a:lnTo>
                      <a:pt x="2160" y="7618"/>
                    </a:lnTo>
                    <a:lnTo>
                      <a:pt x="2181" y="7630"/>
                    </a:lnTo>
                    <a:lnTo>
                      <a:pt x="2203" y="7641"/>
                    </a:lnTo>
                    <a:lnTo>
                      <a:pt x="2223" y="7653"/>
                    </a:lnTo>
                    <a:lnTo>
                      <a:pt x="2245" y="7664"/>
                    </a:lnTo>
                    <a:lnTo>
                      <a:pt x="2267" y="7675"/>
                    </a:lnTo>
                    <a:lnTo>
                      <a:pt x="2289" y="7686"/>
                    </a:lnTo>
                    <a:lnTo>
                      <a:pt x="2311" y="7697"/>
                    </a:lnTo>
                    <a:lnTo>
                      <a:pt x="2332" y="7707"/>
                    </a:lnTo>
                    <a:lnTo>
                      <a:pt x="2354" y="7718"/>
                    </a:lnTo>
                    <a:lnTo>
                      <a:pt x="2376" y="7728"/>
                    </a:lnTo>
                    <a:lnTo>
                      <a:pt x="2398" y="7739"/>
                    </a:lnTo>
                    <a:lnTo>
                      <a:pt x="2420" y="7749"/>
                    </a:lnTo>
                    <a:lnTo>
                      <a:pt x="2443" y="7759"/>
                    </a:lnTo>
                    <a:lnTo>
                      <a:pt x="2464" y="7769"/>
                    </a:lnTo>
                    <a:lnTo>
                      <a:pt x="2486" y="7778"/>
                    </a:lnTo>
                    <a:lnTo>
                      <a:pt x="2509" y="7788"/>
                    </a:lnTo>
                    <a:lnTo>
                      <a:pt x="2532" y="7797"/>
                    </a:lnTo>
                    <a:lnTo>
                      <a:pt x="2554" y="7806"/>
                    </a:lnTo>
                    <a:lnTo>
                      <a:pt x="2577" y="7816"/>
                    </a:lnTo>
                    <a:lnTo>
                      <a:pt x="2599" y="7825"/>
                    </a:lnTo>
                    <a:lnTo>
                      <a:pt x="2622" y="7834"/>
                    </a:lnTo>
                    <a:lnTo>
                      <a:pt x="2644" y="7843"/>
                    </a:lnTo>
                    <a:lnTo>
                      <a:pt x="2667" y="7851"/>
                    </a:lnTo>
                    <a:lnTo>
                      <a:pt x="2691" y="7860"/>
                    </a:lnTo>
                    <a:lnTo>
                      <a:pt x="2714" y="7868"/>
                    </a:lnTo>
                    <a:lnTo>
                      <a:pt x="2736" y="7876"/>
                    </a:lnTo>
                    <a:lnTo>
                      <a:pt x="2759" y="7885"/>
                    </a:lnTo>
                    <a:lnTo>
                      <a:pt x="2782" y="7893"/>
                    </a:lnTo>
                    <a:lnTo>
                      <a:pt x="2806" y="7900"/>
                    </a:lnTo>
                    <a:lnTo>
                      <a:pt x="2829" y="7908"/>
                    </a:lnTo>
                    <a:lnTo>
                      <a:pt x="2853" y="7916"/>
                    </a:lnTo>
                    <a:lnTo>
                      <a:pt x="2876" y="7923"/>
                    </a:lnTo>
                    <a:lnTo>
                      <a:pt x="2899" y="7931"/>
                    </a:lnTo>
                    <a:lnTo>
                      <a:pt x="2922" y="7938"/>
                    </a:lnTo>
                    <a:lnTo>
                      <a:pt x="2946" y="7944"/>
                    </a:lnTo>
                    <a:lnTo>
                      <a:pt x="2970" y="7952"/>
                    </a:lnTo>
                    <a:lnTo>
                      <a:pt x="2994" y="7958"/>
                    </a:lnTo>
                    <a:lnTo>
                      <a:pt x="3018" y="7964"/>
                    </a:lnTo>
                    <a:lnTo>
                      <a:pt x="3042" y="7971"/>
                    </a:lnTo>
                    <a:lnTo>
                      <a:pt x="3066" y="7978"/>
                    </a:lnTo>
                    <a:lnTo>
                      <a:pt x="3090" y="7983"/>
                    </a:lnTo>
                    <a:lnTo>
                      <a:pt x="3113" y="7989"/>
                    </a:lnTo>
                    <a:lnTo>
                      <a:pt x="3137" y="7995"/>
                    </a:lnTo>
                    <a:lnTo>
                      <a:pt x="3161" y="8001"/>
                    </a:lnTo>
                    <a:lnTo>
                      <a:pt x="3186" y="8007"/>
                    </a:lnTo>
                    <a:lnTo>
                      <a:pt x="3210" y="8012"/>
                    </a:lnTo>
                    <a:lnTo>
                      <a:pt x="3234" y="8017"/>
                    </a:lnTo>
                    <a:lnTo>
                      <a:pt x="3259" y="8023"/>
                    </a:lnTo>
                    <a:lnTo>
                      <a:pt x="3283" y="8027"/>
                    </a:lnTo>
                    <a:lnTo>
                      <a:pt x="3308" y="8032"/>
                    </a:lnTo>
                    <a:lnTo>
                      <a:pt x="3333" y="8036"/>
                    </a:lnTo>
                    <a:lnTo>
                      <a:pt x="3356" y="8041"/>
                    </a:lnTo>
                    <a:lnTo>
                      <a:pt x="3381" y="8046"/>
                    </a:lnTo>
                    <a:lnTo>
                      <a:pt x="3406" y="8050"/>
                    </a:lnTo>
                    <a:lnTo>
                      <a:pt x="3430" y="8054"/>
                    </a:lnTo>
                    <a:lnTo>
                      <a:pt x="3455" y="8057"/>
                    </a:lnTo>
                    <a:lnTo>
                      <a:pt x="3480" y="8061"/>
                    </a:lnTo>
                    <a:lnTo>
                      <a:pt x="3505" y="8064"/>
                    </a:lnTo>
                    <a:lnTo>
                      <a:pt x="3530" y="8069"/>
                    </a:lnTo>
                    <a:lnTo>
                      <a:pt x="3555" y="8072"/>
                    </a:lnTo>
                    <a:lnTo>
                      <a:pt x="3580" y="8075"/>
                    </a:lnTo>
                    <a:lnTo>
                      <a:pt x="3605" y="8078"/>
                    </a:lnTo>
                    <a:lnTo>
                      <a:pt x="3631" y="8080"/>
                    </a:lnTo>
                    <a:lnTo>
                      <a:pt x="3656" y="8083"/>
                    </a:lnTo>
                    <a:lnTo>
                      <a:pt x="3680" y="8085"/>
                    </a:lnTo>
                    <a:lnTo>
                      <a:pt x="3705" y="8088"/>
                    </a:lnTo>
                    <a:lnTo>
                      <a:pt x="3731" y="8090"/>
                    </a:lnTo>
                    <a:lnTo>
                      <a:pt x="3756" y="8092"/>
                    </a:lnTo>
                    <a:lnTo>
                      <a:pt x="3782" y="8094"/>
                    </a:lnTo>
                    <a:lnTo>
                      <a:pt x="3807" y="8096"/>
                    </a:lnTo>
                    <a:lnTo>
                      <a:pt x="3833" y="8097"/>
                    </a:lnTo>
                    <a:lnTo>
                      <a:pt x="3858" y="8099"/>
                    </a:lnTo>
                    <a:lnTo>
                      <a:pt x="3884" y="8100"/>
                    </a:lnTo>
                    <a:lnTo>
                      <a:pt x="3909" y="8101"/>
                    </a:lnTo>
                    <a:lnTo>
                      <a:pt x="3935" y="8102"/>
                    </a:lnTo>
                    <a:lnTo>
                      <a:pt x="3961" y="8103"/>
                    </a:lnTo>
                    <a:lnTo>
                      <a:pt x="3987" y="8103"/>
                    </a:lnTo>
                    <a:lnTo>
                      <a:pt x="4012" y="8103"/>
                    </a:lnTo>
                    <a:lnTo>
                      <a:pt x="4038" y="8104"/>
                    </a:lnTo>
                    <a:lnTo>
                      <a:pt x="4064" y="8104"/>
                    </a:lnTo>
                    <a:lnTo>
                      <a:pt x="4064" y="8173"/>
                    </a:lnTo>
                    <a:lnTo>
                      <a:pt x="4038" y="8173"/>
                    </a:lnTo>
                    <a:lnTo>
                      <a:pt x="4012" y="8173"/>
                    </a:lnTo>
                    <a:lnTo>
                      <a:pt x="3985" y="8172"/>
                    </a:lnTo>
                    <a:lnTo>
                      <a:pt x="3959" y="8172"/>
                    </a:lnTo>
                    <a:lnTo>
                      <a:pt x="3933" y="8171"/>
                    </a:lnTo>
                    <a:lnTo>
                      <a:pt x="3907" y="8170"/>
                    </a:lnTo>
                    <a:lnTo>
                      <a:pt x="3881" y="8169"/>
                    </a:lnTo>
                    <a:lnTo>
                      <a:pt x="3855" y="8168"/>
                    </a:lnTo>
                    <a:lnTo>
                      <a:pt x="3829" y="8167"/>
                    </a:lnTo>
                    <a:lnTo>
                      <a:pt x="3803" y="8165"/>
                    </a:lnTo>
                    <a:lnTo>
                      <a:pt x="3777" y="8163"/>
                    </a:lnTo>
                    <a:lnTo>
                      <a:pt x="3751" y="8162"/>
                    </a:lnTo>
                    <a:lnTo>
                      <a:pt x="3725" y="8159"/>
                    </a:lnTo>
                    <a:lnTo>
                      <a:pt x="3700" y="8156"/>
                    </a:lnTo>
                    <a:lnTo>
                      <a:pt x="3674" y="8154"/>
                    </a:lnTo>
                    <a:lnTo>
                      <a:pt x="3648" y="8152"/>
                    </a:lnTo>
                    <a:lnTo>
                      <a:pt x="3623" y="8149"/>
                    </a:lnTo>
                    <a:lnTo>
                      <a:pt x="3597" y="8146"/>
                    </a:lnTo>
                    <a:lnTo>
                      <a:pt x="3571" y="8144"/>
                    </a:lnTo>
                    <a:lnTo>
                      <a:pt x="3546" y="8140"/>
                    </a:lnTo>
                    <a:lnTo>
                      <a:pt x="3522" y="8136"/>
                    </a:lnTo>
                    <a:lnTo>
                      <a:pt x="3496" y="8133"/>
                    </a:lnTo>
                    <a:lnTo>
                      <a:pt x="3471" y="8130"/>
                    </a:lnTo>
                    <a:lnTo>
                      <a:pt x="3445" y="8126"/>
                    </a:lnTo>
                    <a:lnTo>
                      <a:pt x="3420" y="8122"/>
                    </a:lnTo>
                    <a:lnTo>
                      <a:pt x="3395" y="8118"/>
                    </a:lnTo>
                    <a:lnTo>
                      <a:pt x="3370" y="8113"/>
                    </a:lnTo>
                    <a:lnTo>
                      <a:pt x="3345" y="8109"/>
                    </a:lnTo>
                    <a:lnTo>
                      <a:pt x="3320" y="8104"/>
                    </a:lnTo>
                    <a:lnTo>
                      <a:pt x="3295" y="8100"/>
                    </a:lnTo>
                    <a:lnTo>
                      <a:pt x="3270" y="8095"/>
                    </a:lnTo>
                    <a:lnTo>
                      <a:pt x="3245" y="8089"/>
                    </a:lnTo>
                    <a:lnTo>
                      <a:pt x="3220" y="8085"/>
                    </a:lnTo>
                    <a:lnTo>
                      <a:pt x="3195" y="8079"/>
                    </a:lnTo>
                    <a:lnTo>
                      <a:pt x="3171" y="8074"/>
                    </a:lnTo>
                    <a:lnTo>
                      <a:pt x="3147" y="8069"/>
                    </a:lnTo>
                    <a:lnTo>
                      <a:pt x="3122" y="8062"/>
                    </a:lnTo>
                    <a:lnTo>
                      <a:pt x="3097" y="8056"/>
                    </a:lnTo>
                    <a:lnTo>
                      <a:pt x="3073" y="8051"/>
                    </a:lnTo>
                    <a:lnTo>
                      <a:pt x="3048" y="8045"/>
                    </a:lnTo>
                    <a:lnTo>
                      <a:pt x="3024" y="8038"/>
                    </a:lnTo>
                    <a:lnTo>
                      <a:pt x="3000" y="8031"/>
                    </a:lnTo>
                    <a:lnTo>
                      <a:pt x="2975" y="8025"/>
                    </a:lnTo>
                    <a:lnTo>
                      <a:pt x="2951" y="8018"/>
                    </a:lnTo>
                    <a:lnTo>
                      <a:pt x="2928" y="8011"/>
                    </a:lnTo>
                    <a:lnTo>
                      <a:pt x="2904" y="8004"/>
                    </a:lnTo>
                    <a:lnTo>
                      <a:pt x="2880" y="7997"/>
                    </a:lnTo>
                    <a:lnTo>
                      <a:pt x="2856" y="7989"/>
                    </a:lnTo>
                    <a:lnTo>
                      <a:pt x="2832" y="7982"/>
                    </a:lnTo>
                    <a:lnTo>
                      <a:pt x="2808" y="7974"/>
                    </a:lnTo>
                    <a:lnTo>
                      <a:pt x="2784" y="7966"/>
                    </a:lnTo>
                    <a:lnTo>
                      <a:pt x="2760" y="7958"/>
                    </a:lnTo>
                    <a:lnTo>
                      <a:pt x="2737" y="7951"/>
                    </a:lnTo>
                    <a:lnTo>
                      <a:pt x="2714" y="7942"/>
                    </a:lnTo>
                    <a:lnTo>
                      <a:pt x="2690" y="7934"/>
                    </a:lnTo>
                    <a:lnTo>
                      <a:pt x="2667" y="7924"/>
                    </a:lnTo>
                    <a:lnTo>
                      <a:pt x="2643" y="7916"/>
                    </a:lnTo>
                    <a:lnTo>
                      <a:pt x="2620" y="7908"/>
                    </a:lnTo>
                    <a:lnTo>
                      <a:pt x="2597" y="7898"/>
                    </a:lnTo>
                    <a:lnTo>
                      <a:pt x="2574" y="7890"/>
                    </a:lnTo>
                    <a:lnTo>
                      <a:pt x="2551" y="7881"/>
                    </a:lnTo>
                    <a:lnTo>
                      <a:pt x="2528" y="7871"/>
                    </a:lnTo>
                    <a:lnTo>
                      <a:pt x="2505" y="7862"/>
                    </a:lnTo>
                    <a:lnTo>
                      <a:pt x="2482" y="7851"/>
                    </a:lnTo>
                    <a:lnTo>
                      <a:pt x="2459" y="7842"/>
                    </a:lnTo>
                    <a:lnTo>
                      <a:pt x="2436" y="7833"/>
                    </a:lnTo>
                    <a:lnTo>
                      <a:pt x="2415" y="7822"/>
                    </a:lnTo>
                    <a:lnTo>
                      <a:pt x="2392" y="7812"/>
                    </a:lnTo>
                    <a:lnTo>
                      <a:pt x="2369" y="7801"/>
                    </a:lnTo>
                    <a:lnTo>
                      <a:pt x="2347" y="7791"/>
                    </a:lnTo>
                    <a:lnTo>
                      <a:pt x="2324" y="7780"/>
                    </a:lnTo>
                    <a:lnTo>
                      <a:pt x="2302" y="7770"/>
                    </a:lnTo>
                    <a:lnTo>
                      <a:pt x="2280" y="7759"/>
                    </a:lnTo>
                    <a:lnTo>
                      <a:pt x="2258" y="7748"/>
                    </a:lnTo>
                    <a:lnTo>
                      <a:pt x="2236" y="7738"/>
                    </a:lnTo>
                    <a:lnTo>
                      <a:pt x="2214" y="7726"/>
                    </a:lnTo>
                    <a:lnTo>
                      <a:pt x="2192" y="7715"/>
                    </a:lnTo>
                    <a:lnTo>
                      <a:pt x="2170" y="7703"/>
                    </a:lnTo>
                    <a:lnTo>
                      <a:pt x="2149" y="7692"/>
                    </a:lnTo>
                    <a:lnTo>
                      <a:pt x="2127" y="7680"/>
                    </a:lnTo>
                    <a:lnTo>
                      <a:pt x="2105" y="7668"/>
                    </a:lnTo>
                    <a:lnTo>
                      <a:pt x="2084" y="7656"/>
                    </a:lnTo>
                    <a:lnTo>
                      <a:pt x="2062" y="7644"/>
                    </a:lnTo>
                    <a:lnTo>
                      <a:pt x="2042" y="7631"/>
                    </a:lnTo>
                    <a:lnTo>
                      <a:pt x="2020" y="7619"/>
                    </a:lnTo>
                    <a:lnTo>
                      <a:pt x="1999" y="7607"/>
                    </a:lnTo>
                    <a:lnTo>
                      <a:pt x="1977" y="7594"/>
                    </a:lnTo>
                    <a:lnTo>
                      <a:pt x="1957" y="7581"/>
                    </a:lnTo>
                    <a:lnTo>
                      <a:pt x="1936" y="7568"/>
                    </a:lnTo>
                    <a:lnTo>
                      <a:pt x="1915" y="7556"/>
                    </a:lnTo>
                    <a:lnTo>
                      <a:pt x="1894" y="7542"/>
                    </a:lnTo>
                    <a:lnTo>
                      <a:pt x="1873" y="7529"/>
                    </a:lnTo>
                    <a:lnTo>
                      <a:pt x="1853" y="7516"/>
                    </a:lnTo>
                    <a:lnTo>
                      <a:pt x="1833" y="7503"/>
                    </a:lnTo>
                    <a:lnTo>
                      <a:pt x="1812" y="7489"/>
                    </a:lnTo>
                    <a:lnTo>
                      <a:pt x="1791" y="7475"/>
                    </a:lnTo>
                    <a:lnTo>
                      <a:pt x="1772" y="7461"/>
                    </a:lnTo>
                    <a:lnTo>
                      <a:pt x="1752" y="7447"/>
                    </a:lnTo>
                    <a:lnTo>
                      <a:pt x="1731" y="7433"/>
                    </a:lnTo>
                    <a:lnTo>
                      <a:pt x="1711" y="7419"/>
                    </a:lnTo>
                    <a:lnTo>
                      <a:pt x="1692" y="7404"/>
                    </a:lnTo>
                    <a:lnTo>
                      <a:pt x="1672" y="7390"/>
                    </a:lnTo>
                    <a:lnTo>
                      <a:pt x="1652" y="7375"/>
                    </a:lnTo>
                    <a:lnTo>
                      <a:pt x="1633" y="7360"/>
                    </a:lnTo>
                    <a:lnTo>
                      <a:pt x="1613" y="7346"/>
                    </a:lnTo>
                    <a:lnTo>
                      <a:pt x="1594" y="7331"/>
                    </a:lnTo>
                    <a:lnTo>
                      <a:pt x="1574" y="7317"/>
                    </a:lnTo>
                    <a:lnTo>
                      <a:pt x="1555" y="7301"/>
                    </a:lnTo>
                    <a:lnTo>
                      <a:pt x="1536" y="7286"/>
                    </a:lnTo>
                    <a:lnTo>
                      <a:pt x="1517" y="7271"/>
                    </a:lnTo>
                    <a:lnTo>
                      <a:pt x="1498" y="7255"/>
                    </a:lnTo>
                    <a:lnTo>
                      <a:pt x="1479" y="7239"/>
                    </a:lnTo>
                    <a:lnTo>
                      <a:pt x="1460" y="7224"/>
                    </a:lnTo>
                    <a:lnTo>
                      <a:pt x="1441" y="7208"/>
                    </a:lnTo>
                    <a:lnTo>
                      <a:pt x="1423" y="7192"/>
                    </a:lnTo>
                    <a:lnTo>
                      <a:pt x="1404" y="7177"/>
                    </a:lnTo>
                    <a:lnTo>
                      <a:pt x="1386" y="7160"/>
                    </a:lnTo>
                    <a:lnTo>
                      <a:pt x="1368" y="7144"/>
                    </a:lnTo>
                    <a:lnTo>
                      <a:pt x="1350" y="7128"/>
                    </a:lnTo>
                    <a:lnTo>
                      <a:pt x="1331" y="7111"/>
                    </a:lnTo>
                    <a:lnTo>
                      <a:pt x="1314" y="7094"/>
                    </a:lnTo>
                    <a:lnTo>
                      <a:pt x="1296" y="7077"/>
                    </a:lnTo>
                    <a:lnTo>
                      <a:pt x="1278" y="7061"/>
                    </a:lnTo>
                    <a:lnTo>
                      <a:pt x="1261" y="7044"/>
                    </a:lnTo>
                    <a:lnTo>
                      <a:pt x="1243" y="7027"/>
                    </a:lnTo>
                    <a:lnTo>
                      <a:pt x="1225" y="7011"/>
                    </a:lnTo>
                    <a:lnTo>
                      <a:pt x="1208" y="6993"/>
                    </a:lnTo>
                    <a:lnTo>
                      <a:pt x="1190" y="6976"/>
                    </a:lnTo>
                    <a:lnTo>
                      <a:pt x="1174" y="6958"/>
                    </a:lnTo>
                    <a:lnTo>
                      <a:pt x="1156" y="6941"/>
                    </a:lnTo>
                    <a:lnTo>
                      <a:pt x="1139" y="6923"/>
                    </a:lnTo>
                    <a:lnTo>
                      <a:pt x="1123" y="6905"/>
                    </a:lnTo>
                    <a:lnTo>
                      <a:pt x="1106" y="6887"/>
                    </a:lnTo>
                    <a:lnTo>
                      <a:pt x="1088" y="6870"/>
                    </a:lnTo>
                    <a:lnTo>
                      <a:pt x="1073" y="6852"/>
                    </a:lnTo>
                    <a:lnTo>
                      <a:pt x="1056" y="6834"/>
                    </a:lnTo>
                    <a:lnTo>
                      <a:pt x="1040" y="6815"/>
                    </a:lnTo>
                    <a:lnTo>
                      <a:pt x="1023" y="6798"/>
                    </a:lnTo>
                    <a:lnTo>
                      <a:pt x="1007" y="6779"/>
                    </a:lnTo>
                    <a:lnTo>
                      <a:pt x="991" y="6761"/>
                    </a:lnTo>
                    <a:lnTo>
                      <a:pt x="975" y="6742"/>
                    </a:lnTo>
                    <a:lnTo>
                      <a:pt x="960" y="6723"/>
                    </a:lnTo>
                    <a:lnTo>
                      <a:pt x="944" y="6705"/>
                    </a:lnTo>
                    <a:lnTo>
                      <a:pt x="928" y="6686"/>
                    </a:lnTo>
                    <a:lnTo>
                      <a:pt x="913" y="6667"/>
                    </a:lnTo>
                    <a:lnTo>
                      <a:pt x="897" y="6647"/>
                    </a:lnTo>
                    <a:lnTo>
                      <a:pt x="882" y="6628"/>
                    </a:lnTo>
                    <a:lnTo>
                      <a:pt x="867" y="6610"/>
                    </a:lnTo>
                    <a:lnTo>
                      <a:pt x="852" y="6590"/>
                    </a:lnTo>
                    <a:lnTo>
                      <a:pt x="837" y="6570"/>
                    </a:lnTo>
                    <a:lnTo>
                      <a:pt x="822" y="6551"/>
                    </a:lnTo>
                    <a:lnTo>
                      <a:pt x="808" y="6531"/>
                    </a:lnTo>
                    <a:lnTo>
                      <a:pt x="793" y="6511"/>
                    </a:lnTo>
                    <a:lnTo>
                      <a:pt x="779" y="6492"/>
                    </a:lnTo>
                    <a:lnTo>
                      <a:pt x="764" y="6472"/>
                    </a:lnTo>
                    <a:lnTo>
                      <a:pt x="750" y="6452"/>
                    </a:lnTo>
                    <a:lnTo>
                      <a:pt x="735" y="6432"/>
                    </a:lnTo>
                    <a:lnTo>
                      <a:pt x="722" y="6411"/>
                    </a:lnTo>
                    <a:lnTo>
                      <a:pt x="708" y="6391"/>
                    </a:lnTo>
                    <a:lnTo>
                      <a:pt x="694" y="6371"/>
                    </a:lnTo>
                    <a:lnTo>
                      <a:pt x="680" y="6351"/>
                    </a:lnTo>
                    <a:lnTo>
                      <a:pt x="667" y="6330"/>
                    </a:lnTo>
                    <a:lnTo>
                      <a:pt x="653" y="6310"/>
                    </a:lnTo>
                    <a:lnTo>
                      <a:pt x="641" y="6289"/>
                    </a:lnTo>
                    <a:lnTo>
                      <a:pt x="627" y="6268"/>
                    </a:lnTo>
                    <a:lnTo>
                      <a:pt x="614" y="6247"/>
                    </a:lnTo>
                    <a:lnTo>
                      <a:pt x="601" y="6226"/>
                    </a:lnTo>
                    <a:lnTo>
                      <a:pt x="589" y="6205"/>
                    </a:lnTo>
                    <a:lnTo>
                      <a:pt x="575" y="6185"/>
                    </a:lnTo>
                    <a:lnTo>
                      <a:pt x="563" y="6163"/>
                    </a:lnTo>
                    <a:lnTo>
                      <a:pt x="550" y="6142"/>
                    </a:lnTo>
                    <a:lnTo>
                      <a:pt x="539" y="6120"/>
                    </a:lnTo>
                    <a:lnTo>
                      <a:pt x="527" y="6099"/>
                    </a:lnTo>
                    <a:lnTo>
                      <a:pt x="514" y="6077"/>
                    </a:lnTo>
                    <a:lnTo>
                      <a:pt x="503" y="6056"/>
                    </a:lnTo>
                    <a:lnTo>
                      <a:pt x="490" y="6034"/>
                    </a:lnTo>
                    <a:lnTo>
                      <a:pt x="479" y="6012"/>
                    </a:lnTo>
                    <a:lnTo>
                      <a:pt x="467" y="5990"/>
                    </a:lnTo>
                    <a:lnTo>
                      <a:pt x="456" y="5968"/>
                    </a:lnTo>
                    <a:lnTo>
                      <a:pt x="444" y="5946"/>
                    </a:lnTo>
                    <a:lnTo>
                      <a:pt x="433" y="5924"/>
                    </a:lnTo>
                    <a:lnTo>
                      <a:pt x="423" y="5903"/>
                    </a:lnTo>
                    <a:lnTo>
                      <a:pt x="411" y="5881"/>
                    </a:lnTo>
                    <a:lnTo>
                      <a:pt x="401" y="5858"/>
                    </a:lnTo>
                    <a:lnTo>
                      <a:pt x="390" y="5836"/>
                    </a:lnTo>
                    <a:lnTo>
                      <a:pt x="380" y="5813"/>
                    </a:lnTo>
                    <a:lnTo>
                      <a:pt x="370" y="5791"/>
                    </a:lnTo>
                    <a:lnTo>
                      <a:pt x="359" y="5768"/>
                    </a:lnTo>
                    <a:lnTo>
                      <a:pt x="349" y="5745"/>
                    </a:lnTo>
                    <a:lnTo>
                      <a:pt x="339" y="5723"/>
                    </a:lnTo>
                    <a:lnTo>
                      <a:pt x="329" y="5700"/>
                    </a:lnTo>
                    <a:lnTo>
                      <a:pt x="320" y="5677"/>
                    </a:lnTo>
                    <a:lnTo>
                      <a:pt x="309" y="5654"/>
                    </a:lnTo>
                    <a:lnTo>
                      <a:pt x="300" y="5631"/>
                    </a:lnTo>
                    <a:lnTo>
                      <a:pt x="291" y="5608"/>
                    </a:lnTo>
                    <a:lnTo>
                      <a:pt x="281" y="5584"/>
                    </a:lnTo>
                    <a:lnTo>
                      <a:pt x="273" y="5561"/>
                    </a:lnTo>
                    <a:lnTo>
                      <a:pt x="264" y="5538"/>
                    </a:lnTo>
                    <a:lnTo>
                      <a:pt x="255" y="5515"/>
                    </a:lnTo>
                    <a:lnTo>
                      <a:pt x="247" y="5491"/>
                    </a:lnTo>
                    <a:lnTo>
                      <a:pt x="238" y="5468"/>
                    </a:lnTo>
                    <a:lnTo>
                      <a:pt x="230" y="5444"/>
                    </a:lnTo>
                    <a:lnTo>
                      <a:pt x="221" y="5420"/>
                    </a:lnTo>
                    <a:lnTo>
                      <a:pt x="214" y="5397"/>
                    </a:lnTo>
                    <a:lnTo>
                      <a:pt x="206" y="5373"/>
                    </a:lnTo>
                    <a:lnTo>
                      <a:pt x="198" y="5349"/>
                    </a:lnTo>
                    <a:lnTo>
                      <a:pt x="190" y="5325"/>
                    </a:lnTo>
                    <a:lnTo>
                      <a:pt x="183" y="5301"/>
                    </a:lnTo>
                    <a:lnTo>
                      <a:pt x="176" y="5277"/>
                    </a:lnTo>
                    <a:lnTo>
                      <a:pt x="168" y="5253"/>
                    </a:lnTo>
                    <a:lnTo>
                      <a:pt x="161" y="5229"/>
                    </a:lnTo>
                    <a:lnTo>
                      <a:pt x="154" y="5205"/>
                    </a:lnTo>
                    <a:lnTo>
                      <a:pt x="147" y="5181"/>
                    </a:lnTo>
                    <a:lnTo>
                      <a:pt x="141" y="5156"/>
                    </a:lnTo>
                    <a:lnTo>
                      <a:pt x="134" y="5132"/>
                    </a:lnTo>
                    <a:lnTo>
                      <a:pt x="128" y="5108"/>
                    </a:lnTo>
                    <a:lnTo>
                      <a:pt x="122" y="5083"/>
                    </a:lnTo>
                    <a:lnTo>
                      <a:pt x="116" y="5059"/>
                    </a:lnTo>
                    <a:lnTo>
                      <a:pt x="110" y="5034"/>
                    </a:lnTo>
                    <a:lnTo>
                      <a:pt x="104" y="5009"/>
                    </a:lnTo>
                    <a:lnTo>
                      <a:pt x="99" y="4985"/>
                    </a:lnTo>
                    <a:lnTo>
                      <a:pt x="93" y="4959"/>
                    </a:lnTo>
                    <a:lnTo>
                      <a:pt x="87" y="4934"/>
                    </a:lnTo>
                    <a:lnTo>
                      <a:pt x="83" y="4909"/>
                    </a:lnTo>
                    <a:lnTo>
                      <a:pt x="78" y="4884"/>
                    </a:lnTo>
                    <a:lnTo>
                      <a:pt x="73" y="4859"/>
                    </a:lnTo>
                    <a:lnTo>
                      <a:pt x="69" y="4834"/>
                    </a:lnTo>
                    <a:lnTo>
                      <a:pt x="63" y="4809"/>
                    </a:lnTo>
                    <a:lnTo>
                      <a:pt x="59" y="4784"/>
                    </a:lnTo>
                    <a:lnTo>
                      <a:pt x="55" y="4759"/>
                    </a:lnTo>
                    <a:lnTo>
                      <a:pt x="51" y="4734"/>
                    </a:lnTo>
                    <a:lnTo>
                      <a:pt x="47" y="4709"/>
                    </a:lnTo>
                    <a:lnTo>
                      <a:pt x="43" y="4683"/>
                    </a:lnTo>
                    <a:lnTo>
                      <a:pt x="39" y="4658"/>
                    </a:lnTo>
                    <a:lnTo>
                      <a:pt x="36" y="4632"/>
                    </a:lnTo>
                    <a:lnTo>
                      <a:pt x="33" y="4607"/>
                    </a:lnTo>
                    <a:lnTo>
                      <a:pt x="29" y="4581"/>
                    </a:lnTo>
                    <a:lnTo>
                      <a:pt x="27" y="4555"/>
                    </a:lnTo>
                    <a:lnTo>
                      <a:pt x="24" y="4529"/>
                    </a:lnTo>
                    <a:lnTo>
                      <a:pt x="21" y="4504"/>
                    </a:lnTo>
                    <a:lnTo>
                      <a:pt x="19" y="4478"/>
                    </a:lnTo>
                    <a:lnTo>
                      <a:pt x="17" y="4452"/>
                    </a:lnTo>
                    <a:lnTo>
                      <a:pt x="14" y="4426"/>
                    </a:lnTo>
                    <a:lnTo>
                      <a:pt x="11" y="4401"/>
                    </a:lnTo>
                    <a:lnTo>
                      <a:pt x="10" y="4375"/>
                    </a:lnTo>
                    <a:lnTo>
                      <a:pt x="8" y="4349"/>
                    </a:lnTo>
                    <a:lnTo>
                      <a:pt x="6" y="4322"/>
                    </a:lnTo>
                    <a:lnTo>
                      <a:pt x="5" y="4296"/>
                    </a:lnTo>
                    <a:lnTo>
                      <a:pt x="4" y="4270"/>
                    </a:lnTo>
                    <a:lnTo>
                      <a:pt x="3" y="4244"/>
                    </a:lnTo>
                    <a:lnTo>
                      <a:pt x="2" y="4218"/>
                    </a:lnTo>
                    <a:lnTo>
                      <a:pt x="1" y="4192"/>
                    </a:lnTo>
                    <a:lnTo>
                      <a:pt x="1" y="4165"/>
                    </a:lnTo>
                    <a:lnTo>
                      <a:pt x="0" y="4139"/>
                    </a:lnTo>
                    <a:lnTo>
                      <a:pt x="0" y="4113"/>
                    </a:lnTo>
                    <a:lnTo>
                      <a:pt x="0" y="4086"/>
                    </a:lnTo>
                    <a:close/>
                    <a:moveTo>
                      <a:pt x="4064" y="0"/>
                    </a:moveTo>
                    <a:lnTo>
                      <a:pt x="4064" y="69"/>
                    </a:lnTo>
                    <a:lnTo>
                      <a:pt x="4038" y="69"/>
                    </a:lnTo>
                    <a:lnTo>
                      <a:pt x="4012" y="69"/>
                    </a:lnTo>
                    <a:lnTo>
                      <a:pt x="3987" y="69"/>
                    </a:lnTo>
                    <a:lnTo>
                      <a:pt x="3961" y="70"/>
                    </a:lnTo>
                    <a:lnTo>
                      <a:pt x="3935" y="71"/>
                    </a:lnTo>
                    <a:lnTo>
                      <a:pt x="3909" y="72"/>
                    </a:lnTo>
                    <a:lnTo>
                      <a:pt x="3884" y="73"/>
                    </a:lnTo>
                    <a:lnTo>
                      <a:pt x="3858" y="74"/>
                    </a:lnTo>
                    <a:lnTo>
                      <a:pt x="3833" y="75"/>
                    </a:lnTo>
                    <a:lnTo>
                      <a:pt x="3807" y="77"/>
                    </a:lnTo>
                    <a:lnTo>
                      <a:pt x="3782" y="78"/>
                    </a:lnTo>
                    <a:lnTo>
                      <a:pt x="3756" y="80"/>
                    </a:lnTo>
                    <a:lnTo>
                      <a:pt x="3731" y="82"/>
                    </a:lnTo>
                    <a:lnTo>
                      <a:pt x="3705" y="84"/>
                    </a:lnTo>
                    <a:lnTo>
                      <a:pt x="3680" y="87"/>
                    </a:lnTo>
                    <a:lnTo>
                      <a:pt x="3656" y="90"/>
                    </a:lnTo>
                    <a:lnTo>
                      <a:pt x="3631" y="92"/>
                    </a:lnTo>
                    <a:lnTo>
                      <a:pt x="3605" y="95"/>
                    </a:lnTo>
                    <a:lnTo>
                      <a:pt x="3580" y="98"/>
                    </a:lnTo>
                    <a:lnTo>
                      <a:pt x="3555" y="101"/>
                    </a:lnTo>
                    <a:lnTo>
                      <a:pt x="3530" y="104"/>
                    </a:lnTo>
                    <a:lnTo>
                      <a:pt x="3505" y="107"/>
                    </a:lnTo>
                    <a:lnTo>
                      <a:pt x="3480" y="112"/>
                    </a:lnTo>
                    <a:lnTo>
                      <a:pt x="3455" y="115"/>
                    </a:lnTo>
                    <a:lnTo>
                      <a:pt x="3430" y="119"/>
                    </a:lnTo>
                    <a:lnTo>
                      <a:pt x="3406" y="123"/>
                    </a:lnTo>
                    <a:lnTo>
                      <a:pt x="3381" y="127"/>
                    </a:lnTo>
                    <a:lnTo>
                      <a:pt x="3356" y="131"/>
                    </a:lnTo>
                    <a:lnTo>
                      <a:pt x="3333" y="136"/>
                    </a:lnTo>
                    <a:lnTo>
                      <a:pt x="3308" y="141"/>
                    </a:lnTo>
                    <a:lnTo>
                      <a:pt x="3283" y="145"/>
                    </a:lnTo>
                    <a:lnTo>
                      <a:pt x="3259" y="150"/>
                    </a:lnTo>
                    <a:lnTo>
                      <a:pt x="3234" y="155"/>
                    </a:lnTo>
                    <a:lnTo>
                      <a:pt x="3210" y="161"/>
                    </a:lnTo>
                    <a:lnTo>
                      <a:pt x="3186" y="166"/>
                    </a:lnTo>
                    <a:lnTo>
                      <a:pt x="3161" y="171"/>
                    </a:lnTo>
                    <a:lnTo>
                      <a:pt x="3137" y="177"/>
                    </a:lnTo>
                    <a:lnTo>
                      <a:pt x="3113" y="183"/>
                    </a:lnTo>
                    <a:lnTo>
                      <a:pt x="3090" y="189"/>
                    </a:lnTo>
                    <a:lnTo>
                      <a:pt x="3066" y="195"/>
                    </a:lnTo>
                    <a:lnTo>
                      <a:pt x="3042" y="201"/>
                    </a:lnTo>
                    <a:lnTo>
                      <a:pt x="3018" y="208"/>
                    </a:lnTo>
                    <a:lnTo>
                      <a:pt x="2994" y="214"/>
                    </a:lnTo>
                    <a:lnTo>
                      <a:pt x="2970" y="221"/>
                    </a:lnTo>
                    <a:lnTo>
                      <a:pt x="2946" y="227"/>
                    </a:lnTo>
                    <a:lnTo>
                      <a:pt x="2922" y="235"/>
                    </a:lnTo>
                    <a:lnTo>
                      <a:pt x="2899" y="242"/>
                    </a:lnTo>
                    <a:lnTo>
                      <a:pt x="2876" y="249"/>
                    </a:lnTo>
                    <a:lnTo>
                      <a:pt x="2853" y="257"/>
                    </a:lnTo>
                    <a:lnTo>
                      <a:pt x="2829" y="264"/>
                    </a:lnTo>
                    <a:lnTo>
                      <a:pt x="2806" y="271"/>
                    </a:lnTo>
                    <a:lnTo>
                      <a:pt x="2782" y="280"/>
                    </a:lnTo>
                    <a:lnTo>
                      <a:pt x="2759" y="288"/>
                    </a:lnTo>
                    <a:lnTo>
                      <a:pt x="2736" y="295"/>
                    </a:lnTo>
                    <a:lnTo>
                      <a:pt x="2714" y="304"/>
                    </a:lnTo>
                    <a:lnTo>
                      <a:pt x="2690" y="312"/>
                    </a:lnTo>
                    <a:lnTo>
                      <a:pt x="2667" y="320"/>
                    </a:lnTo>
                    <a:lnTo>
                      <a:pt x="2644" y="330"/>
                    </a:lnTo>
                    <a:lnTo>
                      <a:pt x="2622" y="338"/>
                    </a:lnTo>
                    <a:lnTo>
                      <a:pt x="2599" y="348"/>
                    </a:lnTo>
                    <a:lnTo>
                      <a:pt x="2577" y="356"/>
                    </a:lnTo>
                    <a:lnTo>
                      <a:pt x="2554" y="365"/>
                    </a:lnTo>
                    <a:lnTo>
                      <a:pt x="2532" y="375"/>
                    </a:lnTo>
                    <a:lnTo>
                      <a:pt x="2509" y="384"/>
                    </a:lnTo>
                    <a:lnTo>
                      <a:pt x="2486" y="394"/>
                    </a:lnTo>
                    <a:lnTo>
                      <a:pt x="2464" y="404"/>
                    </a:lnTo>
                    <a:lnTo>
                      <a:pt x="2443" y="413"/>
                    </a:lnTo>
                    <a:lnTo>
                      <a:pt x="2420" y="424"/>
                    </a:lnTo>
                    <a:lnTo>
                      <a:pt x="2398" y="433"/>
                    </a:lnTo>
                    <a:lnTo>
                      <a:pt x="2376" y="444"/>
                    </a:lnTo>
                    <a:lnTo>
                      <a:pt x="2354" y="454"/>
                    </a:lnTo>
                    <a:lnTo>
                      <a:pt x="2332" y="465"/>
                    </a:lnTo>
                    <a:lnTo>
                      <a:pt x="2311" y="475"/>
                    </a:lnTo>
                    <a:lnTo>
                      <a:pt x="2289" y="486"/>
                    </a:lnTo>
                    <a:lnTo>
                      <a:pt x="2267" y="497"/>
                    </a:lnTo>
                    <a:lnTo>
                      <a:pt x="2245" y="508"/>
                    </a:lnTo>
                    <a:lnTo>
                      <a:pt x="2223" y="519"/>
                    </a:lnTo>
                    <a:lnTo>
                      <a:pt x="2203" y="530"/>
                    </a:lnTo>
                    <a:lnTo>
                      <a:pt x="2181" y="542"/>
                    </a:lnTo>
                    <a:lnTo>
                      <a:pt x="2160" y="553"/>
                    </a:lnTo>
                    <a:lnTo>
                      <a:pt x="2138" y="565"/>
                    </a:lnTo>
                    <a:lnTo>
                      <a:pt x="2118" y="577"/>
                    </a:lnTo>
                    <a:lnTo>
                      <a:pt x="2097" y="589"/>
                    </a:lnTo>
                    <a:lnTo>
                      <a:pt x="2075" y="601"/>
                    </a:lnTo>
                    <a:lnTo>
                      <a:pt x="2054" y="613"/>
                    </a:lnTo>
                    <a:lnTo>
                      <a:pt x="2033" y="625"/>
                    </a:lnTo>
                    <a:lnTo>
                      <a:pt x="2013" y="638"/>
                    </a:lnTo>
                    <a:lnTo>
                      <a:pt x="1993" y="650"/>
                    </a:lnTo>
                    <a:lnTo>
                      <a:pt x="1972" y="663"/>
                    </a:lnTo>
                    <a:lnTo>
                      <a:pt x="1951" y="676"/>
                    </a:lnTo>
                    <a:lnTo>
                      <a:pt x="1931" y="689"/>
                    </a:lnTo>
                    <a:lnTo>
                      <a:pt x="1911" y="702"/>
                    </a:lnTo>
                    <a:lnTo>
                      <a:pt x="1890" y="715"/>
                    </a:lnTo>
                    <a:lnTo>
                      <a:pt x="1870" y="728"/>
                    </a:lnTo>
                    <a:lnTo>
                      <a:pt x="1851" y="741"/>
                    </a:lnTo>
                    <a:lnTo>
                      <a:pt x="1831" y="755"/>
                    </a:lnTo>
                    <a:lnTo>
                      <a:pt x="1810" y="768"/>
                    </a:lnTo>
                    <a:lnTo>
                      <a:pt x="1790" y="782"/>
                    </a:lnTo>
                    <a:lnTo>
                      <a:pt x="1771" y="796"/>
                    </a:lnTo>
                    <a:lnTo>
                      <a:pt x="1751" y="810"/>
                    </a:lnTo>
                    <a:lnTo>
                      <a:pt x="1732" y="824"/>
                    </a:lnTo>
                    <a:lnTo>
                      <a:pt x="1712" y="838"/>
                    </a:lnTo>
                    <a:lnTo>
                      <a:pt x="1693" y="852"/>
                    </a:lnTo>
                    <a:lnTo>
                      <a:pt x="1674" y="867"/>
                    </a:lnTo>
                    <a:lnTo>
                      <a:pt x="1654" y="881"/>
                    </a:lnTo>
                    <a:lnTo>
                      <a:pt x="1636" y="896"/>
                    </a:lnTo>
                    <a:lnTo>
                      <a:pt x="1617" y="911"/>
                    </a:lnTo>
                    <a:lnTo>
                      <a:pt x="1597" y="925"/>
                    </a:lnTo>
                    <a:lnTo>
                      <a:pt x="1579" y="941"/>
                    </a:lnTo>
                    <a:lnTo>
                      <a:pt x="1560" y="955"/>
                    </a:lnTo>
                    <a:lnTo>
                      <a:pt x="1541" y="971"/>
                    </a:lnTo>
                    <a:lnTo>
                      <a:pt x="1522" y="986"/>
                    </a:lnTo>
                    <a:lnTo>
                      <a:pt x="1505" y="1001"/>
                    </a:lnTo>
                    <a:lnTo>
                      <a:pt x="1486" y="1017"/>
                    </a:lnTo>
                    <a:lnTo>
                      <a:pt x="1467" y="1033"/>
                    </a:lnTo>
                    <a:lnTo>
                      <a:pt x="1450" y="1048"/>
                    </a:lnTo>
                    <a:lnTo>
                      <a:pt x="1431" y="1064"/>
                    </a:lnTo>
                    <a:lnTo>
                      <a:pt x="1413" y="1080"/>
                    </a:lnTo>
                    <a:lnTo>
                      <a:pt x="1396" y="1096"/>
                    </a:lnTo>
                    <a:lnTo>
                      <a:pt x="1378" y="1112"/>
                    </a:lnTo>
                    <a:lnTo>
                      <a:pt x="1360" y="1129"/>
                    </a:lnTo>
                    <a:lnTo>
                      <a:pt x="1343" y="1145"/>
                    </a:lnTo>
                    <a:lnTo>
                      <a:pt x="1325" y="1161"/>
                    </a:lnTo>
                    <a:lnTo>
                      <a:pt x="1307" y="1178"/>
                    </a:lnTo>
                    <a:lnTo>
                      <a:pt x="1290" y="1195"/>
                    </a:lnTo>
                    <a:lnTo>
                      <a:pt x="1273" y="1211"/>
                    </a:lnTo>
                    <a:lnTo>
                      <a:pt x="1256" y="1228"/>
                    </a:lnTo>
                    <a:lnTo>
                      <a:pt x="1239" y="1246"/>
                    </a:lnTo>
                    <a:lnTo>
                      <a:pt x="1222" y="1262"/>
                    </a:lnTo>
                    <a:lnTo>
                      <a:pt x="1206" y="1279"/>
                    </a:lnTo>
                    <a:lnTo>
                      <a:pt x="1189" y="1297"/>
                    </a:lnTo>
                    <a:lnTo>
                      <a:pt x="1172" y="1315"/>
                    </a:lnTo>
                    <a:lnTo>
                      <a:pt x="1156" y="1331"/>
                    </a:lnTo>
                    <a:lnTo>
                      <a:pt x="1139" y="1349"/>
                    </a:lnTo>
                    <a:lnTo>
                      <a:pt x="1123" y="1367"/>
                    </a:lnTo>
                    <a:lnTo>
                      <a:pt x="1107" y="1385"/>
                    </a:lnTo>
                    <a:lnTo>
                      <a:pt x="1090" y="1402"/>
                    </a:lnTo>
                    <a:lnTo>
                      <a:pt x="1075" y="1421"/>
                    </a:lnTo>
                    <a:lnTo>
                      <a:pt x="1059" y="1439"/>
                    </a:lnTo>
                    <a:lnTo>
                      <a:pt x="1043" y="1457"/>
                    </a:lnTo>
                    <a:lnTo>
                      <a:pt x="1027" y="1476"/>
                    </a:lnTo>
                    <a:lnTo>
                      <a:pt x="1011" y="1494"/>
                    </a:lnTo>
                    <a:lnTo>
                      <a:pt x="997" y="1512"/>
                    </a:lnTo>
                    <a:lnTo>
                      <a:pt x="981" y="1531"/>
                    </a:lnTo>
                    <a:lnTo>
                      <a:pt x="966" y="1550"/>
                    </a:lnTo>
                    <a:lnTo>
                      <a:pt x="951" y="1568"/>
                    </a:lnTo>
                    <a:lnTo>
                      <a:pt x="936" y="1587"/>
                    </a:lnTo>
                    <a:lnTo>
                      <a:pt x="921" y="1606"/>
                    </a:lnTo>
                    <a:lnTo>
                      <a:pt x="907" y="1625"/>
                    </a:lnTo>
                    <a:lnTo>
                      <a:pt x="892" y="1644"/>
                    </a:lnTo>
                    <a:lnTo>
                      <a:pt x="878" y="1663"/>
                    </a:lnTo>
                    <a:lnTo>
                      <a:pt x="863" y="1682"/>
                    </a:lnTo>
                    <a:lnTo>
                      <a:pt x="848" y="1702"/>
                    </a:lnTo>
                    <a:lnTo>
                      <a:pt x="834" y="1721"/>
                    </a:lnTo>
                    <a:lnTo>
                      <a:pt x="819" y="1741"/>
                    </a:lnTo>
                    <a:lnTo>
                      <a:pt x="806" y="1761"/>
                    </a:lnTo>
                    <a:lnTo>
                      <a:pt x="792" y="1780"/>
                    </a:lnTo>
                    <a:lnTo>
                      <a:pt x="778" y="1800"/>
                    </a:lnTo>
                    <a:lnTo>
                      <a:pt x="764" y="1820"/>
                    </a:lnTo>
                    <a:lnTo>
                      <a:pt x="751" y="1840"/>
                    </a:lnTo>
                    <a:lnTo>
                      <a:pt x="737" y="1860"/>
                    </a:lnTo>
                    <a:lnTo>
                      <a:pt x="725" y="1881"/>
                    </a:lnTo>
                    <a:lnTo>
                      <a:pt x="711" y="1901"/>
                    </a:lnTo>
                    <a:lnTo>
                      <a:pt x="698" y="1921"/>
                    </a:lnTo>
                    <a:lnTo>
                      <a:pt x="685" y="1941"/>
                    </a:lnTo>
                    <a:lnTo>
                      <a:pt x="673" y="1962"/>
                    </a:lnTo>
                    <a:lnTo>
                      <a:pt x="659" y="1982"/>
                    </a:lnTo>
                    <a:lnTo>
                      <a:pt x="647" y="2003"/>
                    </a:lnTo>
                    <a:lnTo>
                      <a:pt x="635" y="2024"/>
                    </a:lnTo>
                    <a:lnTo>
                      <a:pt x="622" y="2045"/>
                    </a:lnTo>
                    <a:lnTo>
                      <a:pt x="611" y="2066"/>
                    </a:lnTo>
                    <a:lnTo>
                      <a:pt x="598" y="2086"/>
                    </a:lnTo>
                    <a:lnTo>
                      <a:pt x="586" y="2107"/>
                    </a:lnTo>
                    <a:lnTo>
                      <a:pt x="574" y="2129"/>
                    </a:lnTo>
                    <a:lnTo>
                      <a:pt x="563" y="2150"/>
                    </a:lnTo>
                    <a:lnTo>
                      <a:pt x="551" y="2171"/>
                    </a:lnTo>
                    <a:lnTo>
                      <a:pt x="539" y="2193"/>
                    </a:lnTo>
                    <a:lnTo>
                      <a:pt x="529" y="2214"/>
                    </a:lnTo>
                    <a:lnTo>
                      <a:pt x="517" y="2236"/>
                    </a:lnTo>
                    <a:lnTo>
                      <a:pt x="506" y="2258"/>
                    </a:lnTo>
                    <a:lnTo>
                      <a:pt x="495" y="2279"/>
                    </a:lnTo>
                    <a:lnTo>
                      <a:pt x="484" y="2301"/>
                    </a:lnTo>
                    <a:lnTo>
                      <a:pt x="474" y="2322"/>
                    </a:lnTo>
                    <a:lnTo>
                      <a:pt x="463" y="2344"/>
                    </a:lnTo>
                    <a:lnTo>
                      <a:pt x="453" y="2366"/>
                    </a:lnTo>
                    <a:lnTo>
                      <a:pt x="442" y="2388"/>
                    </a:lnTo>
                    <a:lnTo>
                      <a:pt x="432" y="2410"/>
                    </a:lnTo>
                    <a:lnTo>
                      <a:pt x="422" y="2433"/>
                    </a:lnTo>
                    <a:lnTo>
                      <a:pt x="411" y="2455"/>
                    </a:lnTo>
                    <a:lnTo>
                      <a:pt x="402" y="2477"/>
                    </a:lnTo>
                    <a:lnTo>
                      <a:pt x="393" y="2500"/>
                    </a:lnTo>
                    <a:lnTo>
                      <a:pt x="383" y="2522"/>
                    </a:lnTo>
                    <a:lnTo>
                      <a:pt x="374" y="2545"/>
                    </a:lnTo>
                    <a:lnTo>
                      <a:pt x="365" y="2568"/>
                    </a:lnTo>
                    <a:lnTo>
                      <a:pt x="355" y="2591"/>
                    </a:lnTo>
                    <a:lnTo>
                      <a:pt x="346" y="2613"/>
                    </a:lnTo>
                    <a:lnTo>
                      <a:pt x="338" y="2636"/>
                    </a:lnTo>
                    <a:lnTo>
                      <a:pt x="328" y="2659"/>
                    </a:lnTo>
                    <a:lnTo>
                      <a:pt x="320" y="2682"/>
                    </a:lnTo>
                    <a:lnTo>
                      <a:pt x="312" y="2705"/>
                    </a:lnTo>
                    <a:lnTo>
                      <a:pt x="303" y="2728"/>
                    </a:lnTo>
                    <a:lnTo>
                      <a:pt x="295" y="2752"/>
                    </a:lnTo>
                    <a:lnTo>
                      <a:pt x="287" y="2775"/>
                    </a:lnTo>
                    <a:lnTo>
                      <a:pt x="278" y="2798"/>
                    </a:lnTo>
                    <a:lnTo>
                      <a:pt x="271" y="2821"/>
                    </a:lnTo>
                    <a:lnTo>
                      <a:pt x="264" y="2845"/>
                    </a:lnTo>
                    <a:lnTo>
                      <a:pt x="255" y="2868"/>
                    </a:lnTo>
                    <a:lnTo>
                      <a:pt x="248" y="2892"/>
                    </a:lnTo>
                    <a:lnTo>
                      <a:pt x="241" y="2916"/>
                    </a:lnTo>
                    <a:lnTo>
                      <a:pt x="234" y="2939"/>
                    </a:lnTo>
                    <a:lnTo>
                      <a:pt x="227" y="2963"/>
                    </a:lnTo>
                    <a:lnTo>
                      <a:pt x="220" y="2987"/>
                    </a:lnTo>
                    <a:lnTo>
                      <a:pt x="214" y="3011"/>
                    </a:lnTo>
                    <a:lnTo>
                      <a:pt x="208" y="3034"/>
                    </a:lnTo>
                    <a:lnTo>
                      <a:pt x="200" y="3058"/>
                    </a:lnTo>
                    <a:lnTo>
                      <a:pt x="194" y="3082"/>
                    </a:lnTo>
                    <a:lnTo>
                      <a:pt x="189" y="3107"/>
                    </a:lnTo>
                    <a:lnTo>
                      <a:pt x="183" y="3131"/>
                    </a:lnTo>
                    <a:lnTo>
                      <a:pt x="177" y="3155"/>
                    </a:lnTo>
                    <a:lnTo>
                      <a:pt x="171" y="3179"/>
                    </a:lnTo>
                    <a:lnTo>
                      <a:pt x="165" y="3203"/>
                    </a:lnTo>
                    <a:lnTo>
                      <a:pt x="160" y="3228"/>
                    </a:lnTo>
                    <a:lnTo>
                      <a:pt x="155" y="3252"/>
                    </a:lnTo>
                    <a:lnTo>
                      <a:pt x="150" y="3276"/>
                    </a:lnTo>
                    <a:lnTo>
                      <a:pt x="145" y="3301"/>
                    </a:lnTo>
                    <a:lnTo>
                      <a:pt x="140" y="3326"/>
                    </a:lnTo>
                    <a:lnTo>
                      <a:pt x="136" y="3350"/>
                    </a:lnTo>
                    <a:lnTo>
                      <a:pt x="131" y="3375"/>
                    </a:lnTo>
                    <a:lnTo>
                      <a:pt x="127" y="3400"/>
                    </a:lnTo>
                    <a:lnTo>
                      <a:pt x="123" y="3424"/>
                    </a:lnTo>
                    <a:lnTo>
                      <a:pt x="118" y="3449"/>
                    </a:lnTo>
                    <a:lnTo>
                      <a:pt x="115" y="3474"/>
                    </a:lnTo>
                    <a:lnTo>
                      <a:pt x="111" y="3499"/>
                    </a:lnTo>
                    <a:lnTo>
                      <a:pt x="108" y="3525"/>
                    </a:lnTo>
                    <a:lnTo>
                      <a:pt x="104" y="3550"/>
                    </a:lnTo>
                    <a:lnTo>
                      <a:pt x="101" y="3575"/>
                    </a:lnTo>
                    <a:lnTo>
                      <a:pt x="98" y="3600"/>
                    </a:lnTo>
                    <a:lnTo>
                      <a:pt x="95" y="3625"/>
                    </a:lnTo>
                    <a:lnTo>
                      <a:pt x="92" y="3650"/>
                    </a:lnTo>
                    <a:lnTo>
                      <a:pt x="89" y="3675"/>
                    </a:lnTo>
                    <a:lnTo>
                      <a:pt x="87" y="3701"/>
                    </a:lnTo>
                    <a:lnTo>
                      <a:pt x="84" y="3726"/>
                    </a:lnTo>
                    <a:lnTo>
                      <a:pt x="82" y="3751"/>
                    </a:lnTo>
                    <a:lnTo>
                      <a:pt x="81" y="3777"/>
                    </a:lnTo>
                    <a:lnTo>
                      <a:pt x="79" y="3802"/>
                    </a:lnTo>
                    <a:lnTo>
                      <a:pt x="77" y="3828"/>
                    </a:lnTo>
                    <a:lnTo>
                      <a:pt x="76" y="3854"/>
                    </a:lnTo>
                    <a:lnTo>
                      <a:pt x="74" y="3880"/>
                    </a:lnTo>
                    <a:lnTo>
                      <a:pt x="73" y="3905"/>
                    </a:lnTo>
                    <a:lnTo>
                      <a:pt x="72" y="3931"/>
                    </a:lnTo>
                    <a:lnTo>
                      <a:pt x="71" y="3957"/>
                    </a:lnTo>
                    <a:lnTo>
                      <a:pt x="70" y="3982"/>
                    </a:lnTo>
                    <a:lnTo>
                      <a:pt x="70" y="4008"/>
                    </a:lnTo>
                    <a:lnTo>
                      <a:pt x="70" y="4034"/>
                    </a:lnTo>
                    <a:lnTo>
                      <a:pt x="69" y="4060"/>
                    </a:lnTo>
                    <a:lnTo>
                      <a:pt x="69" y="4086"/>
                    </a:lnTo>
                    <a:lnTo>
                      <a:pt x="0" y="4086"/>
                    </a:lnTo>
                    <a:lnTo>
                      <a:pt x="0" y="4060"/>
                    </a:lnTo>
                    <a:lnTo>
                      <a:pt x="0" y="4033"/>
                    </a:lnTo>
                    <a:lnTo>
                      <a:pt x="1" y="4007"/>
                    </a:lnTo>
                    <a:lnTo>
                      <a:pt x="1" y="3981"/>
                    </a:lnTo>
                    <a:lnTo>
                      <a:pt x="2" y="3955"/>
                    </a:lnTo>
                    <a:lnTo>
                      <a:pt x="3" y="3929"/>
                    </a:lnTo>
                    <a:lnTo>
                      <a:pt x="4" y="3903"/>
                    </a:lnTo>
                    <a:lnTo>
                      <a:pt x="5" y="3876"/>
                    </a:lnTo>
                    <a:lnTo>
                      <a:pt x="6" y="3850"/>
                    </a:lnTo>
                    <a:lnTo>
                      <a:pt x="8" y="3824"/>
                    </a:lnTo>
                    <a:lnTo>
                      <a:pt x="10" y="3798"/>
                    </a:lnTo>
                    <a:lnTo>
                      <a:pt x="11" y="3772"/>
                    </a:lnTo>
                    <a:lnTo>
                      <a:pt x="14" y="3746"/>
                    </a:lnTo>
                    <a:lnTo>
                      <a:pt x="17" y="3720"/>
                    </a:lnTo>
                    <a:lnTo>
                      <a:pt x="19" y="3695"/>
                    </a:lnTo>
                    <a:lnTo>
                      <a:pt x="21" y="3669"/>
                    </a:lnTo>
                    <a:lnTo>
                      <a:pt x="24" y="3643"/>
                    </a:lnTo>
                    <a:lnTo>
                      <a:pt x="27" y="3617"/>
                    </a:lnTo>
                    <a:lnTo>
                      <a:pt x="29" y="3591"/>
                    </a:lnTo>
                    <a:lnTo>
                      <a:pt x="33" y="3566"/>
                    </a:lnTo>
                    <a:lnTo>
                      <a:pt x="36" y="3540"/>
                    </a:lnTo>
                    <a:lnTo>
                      <a:pt x="39" y="3515"/>
                    </a:lnTo>
                    <a:lnTo>
                      <a:pt x="43" y="3489"/>
                    </a:lnTo>
                    <a:lnTo>
                      <a:pt x="47" y="3464"/>
                    </a:lnTo>
                    <a:lnTo>
                      <a:pt x="51" y="3439"/>
                    </a:lnTo>
                    <a:lnTo>
                      <a:pt x="55" y="3414"/>
                    </a:lnTo>
                    <a:lnTo>
                      <a:pt x="59" y="3388"/>
                    </a:lnTo>
                    <a:lnTo>
                      <a:pt x="63" y="3363"/>
                    </a:lnTo>
                    <a:lnTo>
                      <a:pt x="69" y="3338"/>
                    </a:lnTo>
                    <a:lnTo>
                      <a:pt x="73" y="3313"/>
                    </a:lnTo>
                    <a:lnTo>
                      <a:pt x="78" y="3287"/>
                    </a:lnTo>
                    <a:lnTo>
                      <a:pt x="83" y="3262"/>
                    </a:lnTo>
                    <a:lnTo>
                      <a:pt x="87" y="3238"/>
                    </a:lnTo>
                    <a:lnTo>
                      <a:pt x="93" y="3213"/>
                    </a:lnTo>
                    <a:lnTo>
                      <a:pt x="99" y="3188"/>
                    </a:lnTo>
                    <a:lnTo>
                      <a:pt x="104" y="3163"/>
                    </a:lnTo>
                    <a:lnTo>
                      <a:pt x="110" y="3139"/>
                    </a:lnTo>
                    <a:lnTo>
                      <a:pt x="116" y="3114"/>
                    </a:lnTo>
                    <a:lnTo>
                      <a:pt x="122" y="3089"/>
                    </a:lnTo>
                    <a:lnTo>
                      <a:pt x="128" y="3065"/>
                    </a:lnTo>
                    <a:lnTo>
                      <a:pt x="134" y="3041"/>
                    </a:lnTo>
                    <a:lnTo>
                      <a:pt x="141" y="3016"/>
                    </a:lnTo>
                    <a:lnTo>
                      <a:pt x="147" y="2992"/>
                    </a:lnTo>
                    <a:lnTo>
                      <a:pt x="154" y="2968"/>
                    </a:lnTo>
                    <a:lnTo>
                      <a:pt x="161" y="2944"/>
                    </a:lnTo>
                    <a:lnTo>
                      <a:pt x="168" y="2919"/>
                    </a:lnTo>
                    <a:lnTo>
                      <a:pt x="176" y="2895"/>
                    </a:lnTo>
                    <a:lnTo>
                      <a:pt x="183" y="2871"/>
                    </a:lnTo>
                    <a:lnTo>
                      <a:pt x="190" y="2847"/>
                    </a:lnTo>
                    <a:lnTo>
                      <a:pt x="198" y="2823"/>
                    </a:lnTo>
                    <a:lnTo>
                      <a:pt x="206" y="2800"/>
                    </a:lnTo>
                    <a:lnTo>
                      <a:pt x="214" y="2776"/>
                    </a:lnTo>
                    <a:lnTo>
                      <a:pt x="221" y="2752"/>
                    </a:lnTo>
                    <a:lnTo>
                      <a:pt x="230" y="2729"/>
                    </a:lnTo>
                    <a:lnTo>
                      <a:pt x="238" y="2705"/>
                    </a:lnTo>
                    <a:lnTo>
                      <a:pt x="247" y="2681"/>
                    </a:lnTo>
                    <a:lnTo>
                      <a:pt x="255" y="2658"/>
                    </a:lnTo>
                    <a:lnTo>
                      <a:pt x="264" y="2635"/>
                    </a:lnTo>
                    <a:lnTo>
                      <a:pt x="273" y="2611"/>
                    </a:lnTo>
                    <a:lnTo>
                      <a:pt x="281" y="2588"/>
                    </a:lnTo>
                    <a:lnTo>
                      <a:pt x="291" y="2565"/>
                    </a:lnTo>
                    <a:lnTo>
                      <a:pt x="300" y="2542"/>
                    </a:lnTo>
                    <a:lnTo>
                      <a:pt x="309" y="2519"/>
                    </a:lnTo>
                    <a:lnTo>
                      <a:pt x="320" y="2496"/>
                    </a:lnTo>
                    <a:lnTo>
                      <a:pt x="329" y="2473"/>
                    </a:lnTo>
                    <a:lnTo>
                      <a:pt x="339" y="2450"/>
                    </a:lnTo>
                    <a:lnTo>
                      <a:pt x="349" y="2427"/>
                    </a:lnTo>
                    <a:lnTo>
                      <a:pt x="359" y="2405"/>
                    </a:lnTo>
                    <a:lnTo>
                      <a:pt x="370" y="2382"/>
                    </a:lnTo>
                    <a:lnTo>
                      <a:pt x="380" y="2359"/>
                    </a:lnTo>
                    <a:lnTo>
                      <a:pt x="390" y="2337"/>
                    </a:lnTo>
                    <a:lnTo>
                      <a:pt x="401" y="2314"/>
                    </a:lnTo>
                    <a:lnTo>
                      <a:pt x="411" y="2292"/>
                    </a:lnTo>
                    <a:lnTo>
                      <a:pt x="423" y="2270"/>
                    </a:lnTo>
                    <a:lnTo>
                      <a:pt x="433" y="2248"/>
                    </a:lnTo>
                    <a:lnTo>
                      <a:pt x="444" y="2226"/>
                    </a:lnTo>
                    <a:lnTo>
                      <a:pt x="456" y="2203"/>
                    </a:lnTo>
                    <a:lnTo>
                      <a:pt x="467" y="2181"/>
                    </a:lnTo>
                    <a:lnTo>
                      <a:pt x="479" y="2161"/>
                    </a:lnTo>
                    <a:lnTo>
                      <a:pt x="490" y="2139"/>
                    </a:lnTo>
                    <a:lnTo>
                      <a:pt x="503" y="2117"/>
                    </a:lnTo>
                    <a:lnTo>
                      <a:pt x="514" y="2095"/>
                    </a:lnTo>
                    <a:lnTo>
                      <a:pt x="527" y="2074"/>
                    </a:lnTo>
                    <a:lnTo>
                      <a:pt x="539" y="2052"/>
                    </a:lnTo>
                    <a:lnTo>
                      <a:pt x="550" y="2031"/>
                    </a:lnTo>
                    <a:lnTo>
                      <a:pt x="563" y="2009"/>
                    </a:lnTo>
                    <a:lnTo>
                      <a:pt x="575" y="1988"/>
                    </a:lnTo>
                    <a:lnTo>
                      <a:pt x="589" y="1967"/>
                    </a:lnTo>
                    <a:lnTo>
                      <a:pt x="601" y="1947"/>
                    </a:lnTo>
                    <a:lnTo>
                      <a:pt x="614" y="1926"/>
                    </a:lnTo>
                    <a:lnTo>
                      <a:pt x="627" y="1905"/>
                    </a:lnTo>
                    <a:lnTo>
                      <a:pt x="641" y="1884"/>
                    </a:lnTo>
                    <a:lnTo>
                      <a:pt x="653" y="1863"/>
                    </a:lnTo>
                    <a:lnTo>
                      <a:pt x="667" y="1842"/>
                    </a:lnTo>
                    <a:lnTo>
                      <a:pt x="680" y="1822"/>
                    </a:lnTo>
                    <a:lnTo>
                      <a:pt x="694" y="1801"/>
                    </a:lnTo>
                    <a:lnTo>
                      <a:pt x="708" y="1782"/>
                    </a:lnTo>
                    <a:lnTo>
                      <a:pt x="722" y="1761"/>
                    </a:lnTo>
                    <a:lnTo>
                      <a:pt x="735" y="1741"/>
                    </a:lnTo>
                    <a:lnTo>
                      <a:pt x="750" y="1721"/>
                    </a:lnTo>
                    <a:lnTo>
                      <a:pt x="764" y="1701"/>
                    </a:lnTo>
                    <a:lnTo>
                      <a:pt x="779" y="1681"/>
                    </a:lnTo>
                    <a:lnTo>
                      <a:pt x="793" y="1660"/>
                    </a:lnTo>
                    <a:lnTo>
                      <a:pt x="807" y="1642"/>
                    </a:lnTo>
                    <a:lnTo>
                      <a:pt x="822" y="1622"/>
                    </a:lnTo>
                    <a:lnTo>
                      <a:pt x="837" y="1602"/>
                    </a:lnTo>
                    <a:lnTo>
                      <a:pt x="852" y="1583"/>
                    </a:lnTo>
                    <a:lnTo>
                      <a:pt x="867" y="1563"/>
                    </a:lnTo>
                    <a:lnTo>
                      <a:pt x="882" y="1544"/>
                    </a:lnTo>
                    <a:lnTo>
                      <a:pt x="897" y="1525"/>
                    </a:lnTo>
                    <a:lnTo>
                      <a:pt x="913" y="1506"/>
                    </a:lnTo>
                    <a:lnTo>
                      <a:pt x="928" y="1487"/>
                    </a:lnTo>
                    <a:lnTo>
                      <a:pt x="944" y="1468"/>
                    </a:lnTo>
                    <a:lnTo>
                      <a:pt x="960" y="1449"/>
                    </a:lnTo>
                    <a:lnTo>
                      <a:pt x="975" y="1431"/>
                    </a:lnTo>
                    <a:lnTo>
                      <a:pt x="991" y="1412"/>
                    </a:lnTo>
                    <a:lnTo>
                      <a:pt x="1007" y="1393"/>
                    </a:lnTo>
                    <a:lnTo>
                      <a:pt x="1023" y="1375"/>
                    </a:lnTo>
                    <a:lnTo>
                      <a:pt x="1040" y="1356"/>
                    </a:lnTo>
                    <a:lnTo>
                      <a:pt x="1056" y="1339"/>
                    </a:lnTo>
                    <a:lnTo>
                      <a:pt x="1073" y="1320"/>
                    </a:lnTo>
                    <a:lnTo>
                      <a:pt x="1088" y="1302"/>
                    </a:lnTo>
                    <a:lnTo>
                      <a:pt x="1106" y="1284"/>
                    </a:lnTo>
                    <a:lnTo>
                      <a:pt x="1123" y="1267"/>
                    </a:lnTo>
                    <a:lnTo>
                      <a:pt x="1139" y="1249"/>
                    </a:lnTo>
                    <a:lnTo>
                      <a:pt x="1156" y="1231"/>
                    </a:lnTo>
                    <a:lnTo>
                      <a:pt x="1174" y="1214"/>
                    </a:lnTo>
                    <a:lnTo>
                      <a:pt x="1190" y="1197"/>
                    </a:lnTo>
                    <a:lnTo>
                      <a:pt x="1208" y="1179"/>
                    </a:lnTo>
                    <a:lnTo>
                      <a:pt x="1225" y="1162"/>
                    </a:lnTo>
                    <a:lnTo>
                      <a:pt x="1243" y="1145"/>
                    </a:lnTo>
                    <a:lnTo>
                      <a:pt x="1261" y="1128"/>
                    </a:lnTo>
                    <a:lnTo>
                      <a:pt x="1278" y="1111"/>
                    </a:lnTo>
                    <a:lnTo>
                      <a:pt x="1296" y="1094"/>
                    </a:lnTo>
                    <a:lnTo>
                      <a:pt x="1314" y="1078"/>
                    </a:lnTo>
                    <a:lnTo>
                      <a:pt x="1331" y="1061"/>
                    </a:lnTo>
                    <a:lnTo>
                      <a:pt x="1350" y="1045"/>
                    </a:lnTo>
                    <a:lnTo>
                      <a:pt x="1368" y="1029"/>
                    </a:lnTo>
                    <a:lnTo>
                      <a:pt x="1386" y="1012"/>
                    </a:lnTo>
                    <a:lnTo>
                      <a:pt x="1404" y="996"/>
                    </a:lnTo>
                    <a:lnTo>
                      <a:pt x="1423" y="980"/>
                    </a:lnTo>
                    <a:lnTo>
                      <a:pt x="1441" y="964"/>
                    </a:lnTo>
                    <a:lnTo>
                      <a:pt x="1460" y="948"/>
                    </a:lnTo>
                    <a:lnTo>
                      <a:pt x="1479" y="932"/>
                    </a:lnTo>
                    <a:lnTo>
                      <a:pt x="1498" y="917"/>
                    </a:lnTo>
                    <a:lnTo>
                      <a:pt x="1517" y="902"/>
                    </a:lnTo>
                    <a:lnTo>
                      <a:pt x="1536" y="886"/>
                    </a:lnTo>
                    <a:lnTo>
                      <a:pt x="1555" y="871"/>
                    </a:lnTo>
                    <a:lnTo>
                      <a:pt x="1574" y="856"/>
                    </a:lnTo>
                    <a:lnTo>
                      <a:pt x="1594" y="841"/>
                    </a:lnTo>
                    <a:lnTo>
                      <a:pt x="1613" y="826"/>
                    </a:lnTo>
                    <a:lnTo>
                      <a:pt x="1633" y="811"/>
                    </a:lnTo>
                    <a:lnTo>
                      <a:pt x="1652" y="797"/>
                    </a:lnTo>
                    <a:lnTo>
                      <a:pt x="1672" y="782"/>
                    </a:lnTo>
                    <a:lnTo>
                      <a:pt x="1692" y="767"/>
                    </a:lnTo>
                    <a:lnTo>
                      <a:pt x="1711" y="754"/>
                    </a:lnTo>
                    <a:lnTo>
                      <a:pt x="1731" y="739"/>
                    </a:lnTo>
                    <a:lnTo>
                      <a:pt x="1752" y="726"/>
                    </a:lnTo>
                    <a:lnTo>
                      <a:pt x="1772" y="711"/>
                    </a:lnTo>
                    <a:lnTo>
                      <a:pt x="1791" y="697"/>
                    </a:lnTo>
                    <a:lnTo>
                      <a:pt x="1812" y="684"/>
                    </a:lnTo>
                    <a:lnTo>
                      <a:pt x="1833" y="670"/>
                    </a:lnTo>
                    <a:lnTo>
                      <a:pt x="1853" y="657"/>
                    </a:lnTo>
                    <a:lnTo>
                      <a:pt x="1873" y="643"/>
                    </a:lnTo>
                    <a:lnTo>
                      <a:pt x="1894" y="631"/>
                    </a:lnTo>
                    <a:lnTo>
                      <a:pt x="1915" y="617"/>
                    </a:lnTo>
                    <a:lnTo>
                      <a:pt x="1936" y="605"/>
                    </a:lnTo>
                    <a:lnTo>
                      <a:pt x="1957" y="591"/>
                    </a:lnTo>
                    <a:lnTo>
                      <a:pt x="1977" y="578"/>
                    </a:lnTo>
                    <a:lnTo>
                      <a:pt x="1999" y="566"/>
                    </a:lnTo>
                    <a:lnTo>
                      <a:pt x="2020" y="553"/>
                    </a:lnTo>
                    <a:lnTo>
                      <a:pt x="2042" y="541"/>
                    </a:lnTo>
                    <a:lnTo>
                      <a:pt x="2062" y="528"/>
                    </a:lnTo>
                    <a:lnTo>
                      <a:pt x="2084" y="517"/>
                    </a:lnTo>
                    <a:lnTo>
                      <a:pt x="2105" y="504"/>
                    </a:lnTo>
                    <a:lnTo>
                      <a:pt x="2127" y="493"/>
                    </a:lnTo>
                    <a:lnTo>
                      <a:pt x="2149" y="481"/>
                    </a:lnTo>
                    <a:lnTo>
                      <a:pt x="2170" y="470"/>
                    </a:lnTo>
                    <a:lnTo>
                      <a:pt x="2192" y="458"/>
                    </a:lnTo>
                    <a:lnTo>
                      <a:pt x="2214" y="447"/>
                    </a:lnTo>
                    <a:lnTo>
                      <a:pt x="2236" y="435"/>
                    </a:lnTo>
                    <a:lnTo>
                      <a:pt x="2258" y="424"/>
                    </a:lnTo>
                    <a:lnTo>
                      <a:pt x="2280" y="413"/>
                    </a:lnTo>
                    <a:lnTo>
                      <a:pt x="2302" y="403"/>
                    </a:lnTo>
                    <a:lnTo>
                      <a:pt x="2324" y="391"/>
                    </a:lnTo>
                    <a:lnTo>
                      <a:pt x="2347" y="381"/>
                    </a:lnTo>
                    <a:lnTo>
                      <a:pt x="2369" y="371"/>
                    </a:lnTo>
                    <a:lnTo>
                      <a:pt x="2392" y="360"/>
                    </a:lnTo>
                    <a:lnTo>
                      <a:pt x="2415" y="351"/>
                    </a:lnTo>
                    <a:lnTo>
                      <a:pt x="2436" y="340"/>
                    </a:lnTo>
                    <a:lnTo>
                      <a:pt x="2459" y="330"/>
                    </a:lnTo>
                    <a:lnTo>
                      <a:pt x="2482" y="320"/>
                    </a:lnTo>
                    <a:lnTo>
                      <a:pt x="2505" y="311"/>
                    </a:lnTo>
                    <a:lnTo>
                      <a:pt x="2528" y="302"/>
                    </a:lnTo>
                    <a:lnTo>
                      <a:pt x="2551" y="292"/>
                    </a:lnTo>
                    <a:lnTo>
                      <a:pt x="2574" y="283"/>
                    </a:lnTo>
                    <a:lnTo>
                      <a:pt x="2597" y="273"/>
                    </a:lnTo>
                    <a:lnTo>
                      <a:pt x="2620" y="265"/>
                    </a:lnTo>
                    <a:lnTo>
                      <a:pt x="2643" y="256"/>
                    </a:lnTo>
                    <a:lnTo>
                      <a:pt x="2667" y="247"/>
                    </a:lnTo>
                    <a:lnTo>
                      <a:pt x="2690" y="239"/>
                    </a:lnTo>
                    <a:lnTo>
                      <a:pt x="2714" y="231"/>
                    </a:lnTo>
                    <a:lnTo>
                      <a:pt x="2737" y="222"/>
                    </a:lnTo>
                    <a:lnTo>
                      <a:pt x="2760" y="214"/>
                    </a:lnTo>
                    <a:lnTo>
                      <a:pt x="2784" y="207"/>
                    </a:lnTo>
                    <a:lnTo>
                      <a:pt x="2808" y="198"/>
                    </a:lnTo>
                    <a:lnTo>
                      <a:pt x="2832" y="191"/>
                    </a:lnTo>
                    <a:lnTo>
                      <a:pt x="2856" y="184"/>
                    </a:lnTo>
                    <a:lnTo>
                      <a:pt x="2880" y="176"/>
                    </a:lnTo>
                    <a:lnTo>
                      <a:pt x="2904" y="169"/>
                    </a:lnTo>
                    <a:lnTo>
                      <a:pt x="2928" y="162"/>
                    </a:lnTo>
                    <a:lnTo>
                      <a:pt x="2951" y="154"/>
                    </a:lnTo>
                    <a:lnTo>
                      <a:pt x="2975" y="148"/>
                    </a:lnTo>
                    <a:lnTo>
                      <a:pt x="3000" y="141"/>
                    </a:lnTo>
                    <a:lnTo>
                      <a:pt x="3024" y="135"/>
                    </a:lnTo>
                    <a:lnTo>
                      <a:pt x="3048" y="128"/>
                    </a:lnTo>
                    <a:lnTo>
                      <a:pt x="3073" y="122"/>
                    </a:lnTo>
                    <a:lnTo>
                      <a:pt x="3097" y="116"/>
                    </a:lnTo>
                    <a:lnTo>
                      <a:pt x="3122" y="109"/>
                    </a:lnTo>
                    <a:lnTo>
                      <a:pt x="3147" y="104"/>
                    </a:lnTo>
                    <a:lnTo>
                      <a:pt x="3171" y="98"/>
                    </a:lnTo>
                    <a:lnTo>
                      <a:pt x="3195" y="93"/>
                    </a:lnTo>
                    <a:lnTo>
                      <a:pt x="3220" y="88"/>
                    </a:lnTo>
                    <a:lnTo>
                      <a:pt x="3245" y="82"/>
                    </a:lnTo>
                    <a:lnTo>
                      <a:pt x="3270" y="77"/>
                    </a:lnTo>
                    <a:lnTo>
                      <a:pt x="3295" y="73"/>
                    </a:lnTo>
                    <a:lnTo>
                      <a:pt x="3320" y="68"/>
                    </a:lnTo>
                    <a:lnTo>
                      <a:pt x="3345" y="64"/>
                    </a:lnTo>
                    <a:lnTo>
                      <a:pt x="3370" y="58"/>
                    </a:lnTo>
                    <a:lnTo>
                      <a:pt x="3395" y="54"/>
                    </a:lnTo>
                    <a:lnTo>
                      <a:pt x="3420" y="51"/>
                    </a:lnTo>
                    <a:lnTo>
                      <a:pt x="3445" y="47"/>
                    </a:lnTo>
                    <a:lnTo>
                      <a:pt x="3471" y="43"/>
                    </a:lnTo>
                    <a:lnTo>
                      <a:pt x="3496" y="40"/>
                    </a:lnTo>
                    <a:lnTo>
                      <a:pt x="3522" y="35"/>
                    </a:lnTo>
                    <a:lnTo>
                      <a:pt x="3546" y="32"/>
                    </a:lnTo>
                    <a:lnTo>
                      <a:pt x="3571" y="29"/>
                    </a:lnTo>
                    <a:lnTo>
                      <a:pt x="3597" y="26"/>
                    </a:lnTo>
                    <a:lnTo>
                      <a:pt x="3623" y="23"/>
                    </a:lnTo>
                    <a:lnTo>
                      <a:pt x="3648" y="21"/>
                    </a:lnTo>
                    <a:lnTo>
                      <a:pt x="3674" y="18"/>
                    </a:lnTo>
                    <a:lnTo>
                      <a:pt x="3700" y="15"/>
                    </a:lnTo>
                    <a:lnTo>
                      <a:pt x="3725" y="13"/>
                    </a:lnTo>
                    <a:lnTo>
                      <a:pt x="3751" y="11"/>
                    </a:lnTo>
                    <a:lnTo>
                      <a:pt x="3777" y="9"/>
                    </a:lnTo>
                    <a:lnTo>
                      <a:pt x="3803" y="8"/>
                    </a:lnTo>
                    <a:lnTo>
                      <a:pt x="3829" y="6"/>
                    </a:lnTo>
                    <a:lnTo>
                      <a:pt x="3855" y="5"/>
                    </a:lnTo>
                    <a:lnTo>
                      <a:pt x="3881" y="4"/>
                    </a:lnTo>
                    <a:lnTo>
                      <a:pt x="3907" y="3"/>
                    </a:lnTo>
                    <a:lnTo>
                      <a:pt x="3933" y="2"/>
                    </a:lnTo>
                    <a:lnTo>
                      <a:pt x="3959" y="1"/>
                    </a:lnTo>
                    <a:lnTo>
                      <a:pt x="3985" y="0"/>
                    </a:lnTo>
                    <a:lnTo>
                      <a:pt x="4012" y="0"/>
                    </a:lnTo>
                    <a:lnTo>
                      <a:pt x="4038" y="0"/>
                    </a:lnTo>
                    <a:lnTo>
                      <a:pt x="4064" y="0"/>
                    </a:lnTo>
                    <a:close/>
                  </a:path>
                </a:pathLst>
              </a:custGeom>
              <a:solidFill>
                <a:srgbClr val="1F1A17"/>
              </a:solidFill>
              <a:ln w="9525">
                <a:noFill/>
                <a:round/>
                <a:headEnd/>
                <a:tailEnd/>
              </a:ln>
            </p:spPr>
            <p:txBody>
              <a:bodyPr/>
              <a:lstStyle/>
              <a:p>
                <a:endParaRPr lang="en-US"/>
              </a:p>
            </p:txBody>
          </p:sp>
          <p:sp>
            <p:nvSpPr>
              <p:cNvPr id="61555" name="Freeform 225"/>
              <p:cNvSpPr>
                <a:spLocks/>
              </p:cNvSpPr>
              <p:nvPr/>
            </p:nvSpPr>
            <p:spPr bwMode="auto">
              <a:xfrm>
                <a:off x="4366" y="3224"/>
                <a:ext cx="517" cy="165"/>
              </a:xfrm>
              <a:custGeom>
                <a:avLst/>
                <a:gdLst>
                  <a:gd name="T0" fmla="*/ 0 w 4130"/>
                  <a:gd name="T1" fmla="*/ 1 h 1324"/>
                  <a:gd name="T2" fmla="*/ 8 w 4130"/>
                  <a:gd name="T3" fmla="*/ 3 h 1324"/>
                  <a:gd name="T4" fmla="*/ 0 w 4130"/>
                  <a:gd name="T5" fmla="*/ 0 h 1324"/>
                  <a:gd name="T6" fmla="*/ 0 w 4130"/>
                  <a:gd name="T7" fmla="*/ 1 h 1324"/>
                  <a:gd name="T8" fmla="*/ 0 60000 65536"/>
                  <a:gd name="T9" fmla="*/ 0 60000 65536"/>
                  <a:gd name="T10" fmla="*/ 0 60000 65536"/>
                  <a:gd name="T11" fmla="*/ 0 60000 65536"/>
                  <a:gd name="T12" fmla="*/ 0 w 4130"/>
                  <a:gd name="T13" fmla="*/ 0 h 1324"/>
                  <a:gd name="T14" fmla="*/ 4130 w 4130"/>
                  <a:gd name="T15" fmla="*/ 1324 h 1324"/>
                </a:gdLst>
                <a:ahLst/>
                <a:cxnLst>
                  <a:cxn ang="T8">
                    <a:pos x="T0" y="T1"/>
                  </a:cxn>
                  <a:cxn ang="T9">
                    <a:pos x="T2" y="T3"/>
                  </a:cxn>
                  <a:cxn ang="T10">
                    <a:pos x="T4" y="T5"/>
                  </a:cxn>
                  <a:cxn ang="T11">
                    <a:pos x="T6" y="T7"/>
                  </a:cxn>
                </a:cxnLst>
                <a:rect l="T12" t="T13" r="T14" b="T15"/>
                <a:pathLst>
                  <a:path w="4130" h="1324">
                    <a:moveTo>
                      <a:pt x="0" y="514"/>
                    </a:moveTo>
                    <a:lnTo>
                      <a:pt x="4130" y="1324"/>
                    </a:lnTo>
                    <a:lnTo>
                      <a:pt x="204" y="0"/>
                    </a:lnTo>
                    <a:lnTo>
                      <a:pt x="0" y="514"/>
                    </a:lnTo>
                    <a:close/>
                  </a:path>
                </a:pathLst>
              </a:custGeom>
              <a:solidFill>
                <a:srgbClr val="1F1A17"/>
              </a:solidFill>
              <a:ln w="9525">
                <a:noFill/>
                <a:round/>
                <a:headEnd/>
                <a:tailEnd/>
              </a:ln>
            </p:spPr>
            <p:txBody>
              <a:bodyPr/>
              <a:lstStyle/>
              <a:p>
                <a:endParaRPr lang="en-US"/>
              </a:p>
            </p:txBody>
          </p:sp>
          <p:sp>
            <p:nvSpPr>
              <p:cNvPr id="61556" name="Freeform 226"/>
              <p:cNvSpPr>
                <a:spLocks/>
              </p:cNvSpPr>
              <p:nvPr/>
            </p:nvSpPr>
            <p:spPr bwMode="auto">
              <a:xfrm>
                <a:off x="4366" y="3224"/>
                <a:ext cx="517" cy="165"/>
              </a:xfrm>
              <a:custGeom>
                <a:avLst/>
                <a:gdLst>
                  <a:gd name="T0" fmla="*/ 0 w 4130"/>
                  <a:gd name="T1" fmla="*/ 1 h 1324"/>
                  <a:gd name="T2" fmla="*/ 8 w 4130"/>
                  <a:gd name="T3" fmla="*/ 3 h 1324"/>
                  <a:gd name="T4" fmla="*/ 0 w 4130"/>
                  <a:gd name="T5" fmla="*/ 0 h 1324"/>
                  <a:gd name="T6" fmla="*/ 0 w 4130"/>
                  <a:gd name="T7" fmla="*/ 1 h 1324"/>
                  <a:gd name="T8" fmla="*/ 0 60000 65536"/>
                  <a:gd name="T9" fmla="*/ 0 60000 65536"/>
                  <a:gd name="T10" fmla="*/ 0 60000 65536"/>
                  <a:gd name="T11" fmla="*/ 0 60000 65536"/>
                  <a:gd name="T12" fmla="*/ 0 w 4130"/>
                  <a:gd name="T13" fmla="*/ 0 h 1324"/>
                  <a:gd name="T14" fmla="*/ 4130 w 4130"/>
                  <a:gd name="T15" fmla="*/ 1324 h 1324"/>
                </a:gdLst>
                <a:ahLst/>
                <a:cxnLst>
                  <a:cxn ang="T8">
                    <a:pos x="T0" y="T1"/>
                  </a:cxn>
                  <a:cxn ang="T9">
                    <a:pos x="T2" y="T3"/>
                  </a:cxn>
                  <a:cxn ang="T10">
                    <a:pos x="T4" y="T5"/>
                  </a:cxn>
                  <a:cxn ang="T11">
                    <a:pos x="T6" y="T7"/>
                  </a:cxn>
                </a:cxnLst>
                <a:rect l="T12" t="T13" r="T14" b="T15"/>
                <a:pathLst>
                  <a:path w="4130" h="1324">
                    <a:moveTo>
                      <a:pt x="0" y="514"/>
                    </a:moveTo>
                    <a:lnTo>
                      <a:pt x="4130" y="1324"/>
                    </a:lnTo>
                    <a:lnTo>
                      <a:pt x="204" y="0"/>
                    </a:lnTo>
                    <a:lnTo>
                      <a:pt x="0" y="514"/>
                    </a:lnTo>
                    <a:close/>
                  </a:path>
                </a:pathLst>
              </a:custGeom>
              <a:noFill/>
              <a:ln w="3175">
                <a:solidFill>
                  <a:srgbClr val="1F1A17"/>
                </a:solidFill>
                <a:prstDash val="solid"/>
                <a:round/>
                <a:headEnd/>
                <a:tailEnd/>
              </a:ln>
            </p:spPr>
            <p:txBody>
              <a:bodyPr/>
              <a:lstStyle/>
              <a:p>
                <a:endParaRPr lang="en-US"/>
              </a:p>
            </p:txBody>
          </p:sp>
          <p:sp>
            <p:nvSpPr>
              <p:cNvPr id="61557" name="Freeform 227"/>
              <p:cNvSpPr>
                <a:spLocks noEditPoints="1"/>
              </p:cNvSpPr>
              <p:nvPr/>
            </p:nvSpPr>
            <p:spPr bwMode="auto">
              <a:xfrm>
                <a:off x="3525" y="3119"/>
                <a:ext cx="137" cy="34"/>
              </a:xfrm>
              <a:custGeom>
                <a:avLst/>
                <a:gdLst>
                  <a:gd name="T0" fmla="*/ 1 w 1095"/>
                  <a:gd name="T1" fmla="*/ 0 h 277"/>
                  <a:gd name="T2" fmla="*/ 1 w 1095"/>
                  <a:gd name="T3" fmla="*/ 0 h 277"/>
                  <a:gd name="T4" fmla="*/ 2 w 1095"/>
                  <a:gd name="T5" fmla="*/ 0 h 277"/>
                  <a:gd name="T6" fmla="*/ 1 w 1095"/>
                  <a:gd name="T7" fmla="*/ 0 h 277"/>
                  <a:gd name="T8" fmla="*/ 0 w 1095"/>
                  <a:gd name="T9" fmla="*/ 0 h 277"/>
                  <a:gd name="T10" fmla="*/ 2 w 1095"/>
                  <a:gd name="T11" fmla="*/ 0 h 277"/>
                  <a:gd name="T12" fmla="*/ 2 w 1095"/>
                  <a:gd name="T13" fmla="*/ 0 h 277"/>
                  <a:gd name="T14" fmla="*/ 0 w 1095"/>
                  <a:gd name="T15" fmla="*/ 0 h 277"/>
                  <a:gd name="T16" fmla="*/ 0 w 1095"/>
                  <a:gd name="T17" fmla="*/ 0 h 2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5"/>
                  <a:gd name="T28" fmla="*/ 0 h 277"/>
                  <a:gd name="T29" fmla="*/ 1095 w 1095"/>
                  <a:gd name="T30" fmla="*/ 277 h 2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5" h="277">
                    <a:moveTo>
                      <a:pt x="561" y="277"/>
                    </a:moveTo>
                    <a:lnTo>
                      <a:pt x="526" y="0"/>
                    </a:lnTo>
                    <a:lnTo>
                      <a:pt x="1095" y="67"/>
                    </a:lnTo>
                    <a:lnTo>
                      <a:pt x="561" y="277"/>
                    </a:lnTo>
                    <a:close/>
                    <a:moveTo>
                      <a:pt x="0" y="175"/>
                    </a:moveTo>
                    <a:lnTo>
                      <a:pt x="792" y="71"/>
                    </a:lnTo>
                    <a:lnTo>
                      <a:pt x="800" y="140"/>
                    </a:lnTo>
                    <a:lnTo>
                      <a:pt x="8" y="243"/>
                    </a:lnTo>
                    <a:lnTo>
                      <a:pt x="0" y="175"/>
                    </a:lnTo>
                    <a:close/>
                  </a:path>
                </a:pathLst>
              </a:custGeom>
              <a:solidFill>
                <a:srgbClr val="1F1A17"/>
              </a:solidFill>
              <a:ln w="9525">
                <a:noFill/>
                <a:round/>
                <a:headEnd/>
                <a:tailEnd/>
              </a:ln>
            </p:spPr>
            <p:txBody>
              <a:bodyPr/>
              <a:lstStyle/>
              <a:p>
                <a:endParaRPr lang="en-US"/>
              </a:p>
            </p:txBody>
          </p:sp>
          <p:sp>
            <p:nvSpPr>
              <p:cNvPr id="61558" name="Freeform 228"/>
              <p:cNvSpPr>
                <a:spLocks noEditPoints="1"/>
              </p:cNvSpPr>
              <p:nvPr/>
            </p:nvSpPr>
            <p:spPr bwMode="auto">
              <a:xfrm>
                <a:off x="3938" y="3089"/>
                <a:ext cx="220" cy="319"/>
              </a:xfrm>
              <a:custGeom>
                <a:avLst/>
                <a:gdLst>
                  <a:gd name="T0" fmla="*/ 3 w 1759"/>
                  <a:gd name="T1" fmla="*/ 1 h 2552"/>
                  <a:gd name="T2" fmla="*/ 3 w 1759"/>
                  <a:gd name="T3" fmla="*/ 1 h 2552"/>
                  <a:gd name="T4" fmla="*/ 1 w 1759"/>
                  <a:gd name="T5" fmla="*/ 5 h 2552"/>
                  <a:gd name="T6" fmla="*/ 3 w 1759"/>
                  <a:gd name="T7" fmla="*/ 1 h 2552"/>
                  <a:gd name="T8" fmla="*/ 1 w 1759"/>
                  <a:gd name="T9" fmla="*/ 5 h 2552"/>
                  <a:gd name="T10" fmla="*/ 1 w 1759"/>
                  <a:gd name="T11" fmla="*/ 5 h 2552"/>
                  <a:gd name="T12" fmla="*/ 1 w 1759"/>
                  <a:gd name="T13" fmla="*/ 5 h 2552"/>
                  <a:gd name="T14" fmla="*/ 1 w 1759"/>
                  <a:gd name="T15" fmla="*/ 5 h 2552"/>
                  <a:gd name="T16" fmla="*/ 1 w 1759"/>
                  <a:gd name="T17" fmla="*/ 5 h 2552"/>
                  <a:gd name="T18" fmla="*/ 1 w 1759"/>
                  <a:gd name="T19" fmla="*/ 5 h 2552"/>
                  <a:gd name="T20" fmla="*/ 1 w 1759"/>
                  <a:gd name="T21" fmla="*/ 5 h 2552"/>
                  <a:gd name="T22" fmla="*/ 1 w 1759"/>
                  <a:gd name="T23" fmla="*/ 5 h 2552"/>
                  <a:gd name="T24" fmla="*/ 1 w 1759"/>
                  <a:gd name="T25" fmla="*/ 5 h 2552"/>
                  <a:gd name="T26" fmla="*/ 1 w 1759"/>
                  <a:gd name="T27" fmla="*/ 5 h 2552"/>
                  <a:gd name="T28" fmla="*/ 1 w 1759"/>
                  <a:gd name="T29" fmla="*/ 5 h 2552"/>
                  <a:gd name="T30" fmla="*/ 1 w 1759"/>
                  <a:gd name="T31" fmla="*/ 5 h 2552"/>
                  <a:gd name="T32" fmla="*/ 1 w 1759"/>
                  <a:gd name="T33" fmla="*/ 5 h 2552"/>
                  <a:gd name="T34" fmla="*/ 1 w 1759"/>
                  <a:gd name="T35" fmla="*/ 5 h 2552"/>
                  <a:gd name="T36" fmla="*/ 1 w 1759"/>
                  <a:gd name="T37" fmla="*/ 5 h 2552"/>
                  <a:gd name="T38" fmla="*/ 1 w 1759"/>
                  <a:gd name="T39" fmla="*/ 5 h 2552"/>
                  <a:gd name="T40" fmla="*/ 1 w 1759"/>
                  <a:gd name="T41" fmla="*/ 5 h 2552"/>
                  <a:gd name="T42" fmla="*/ 1 w 1759"/>
                  <a:gd name="T43" fmla="*/ 5 h 2552"/>
                  <a:gd name="T44" fmla="*/ 1 w 1759"/>
                  <a:gd name="T45" fmla="*/ 5 h 2552"/>
                  <a:gd name="T46" fmla="*/ 1 w 1759"/>
                  <a:gd name="T47" fmla="*/ 5 h 2552"/>
                  <a:gd name="T48" fmla="*/ 1 w 1759"/>
                  <a:gd name="T49" fmla="*/ 5 h 2552"/>
                  <a:gd name="T50" fmla="*/ 1 w 1759"/>
                  <a:gd name="T51" fmla="*/ 5 h 2552"/>
                  <a:gd name="T52" fmla="*/ 1 w 1759"/>
                  <a:gd name="T53" fmla="*/ 5 h 2552"/>
                  <a:gd name="T54" fmla="*/ 1 w 1759"/>
                  <a:gd name="T55" fmla="*/ 5 h 2552"/>
                  <a:gd name="T56" fmla="*/ 1 w 1759"/>
                  <a:gd name="T57" fmla="*/ 5 h 2552"/>
                  <a:gd name="T58" fmla="*/ 1 w 1759"/>
                  <a:gd name="T59" fmla="*/ 5 h 2552"/>
                  <a:gd name="T60" fmla="*/ 1 w 1759"/>
                  <a:gd name="T61" fmla="*/ 5 h 2552"/>
                  <a:gd name="T62" fmla="*/ 1 w 1759"/>
                  <a:gd name="T63" fmla="*/ 5 h 2552"/>
                  <a:gd name="T64" fmla="*/ 1 w 1759"/>
                  <a:gd name="T65" fmla="*/ 5 h 2552"/>
                  <a:gd name="T66" fmla="*/ 1 w 1759"/>
                  <a:gd name="T67" fmla="*/ 5 h 2552"/>
                  <a:gd name="T68" fmla="*/ 1 w 1759"/>
                  <a:gd name="T69" fmla="*/ 5 h 2552"/>
                  <a:gd name="T70" fmla="*/ 1 w 1759"/>
                  <a:gd name="T71" fmla="*/ 5 h 2552"/>
                  <a:gd name="T72" fmla="*/ 1 w 1759"/>
                  <a:gd name="T73" fmla="*/ 5 h 2552"/>
                  <a:gd name="T74" fmla="*/ 1 w 1759"/>
                  <a:gd name="T75" fmla="*/ 5 h 2552"/>
                  <a:gd name="T76" fmla="*/ 0 w 1759"/>
                  <a:gd name="T77" fmla="*/ 1 h 2552"/>
                  <a:gd name="T78" fmla="*/ 0 w 1759"/>
                  <a:gd name="T79" fmla="*/ 2 h 2552"/>
                  <a:gd name="T80" fmla="*/ 1 w 1759"/>
                  <a:gd name="T81" fmla="*/ 2 h 25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59"/>
                  <a:gd name="T124" fmla="*/ 0 h 2552"/>
                  <a:gd name="T125" fmla="*/ 1759 w 1759"/>
                  <a:gd name="T126" fmla="*/ 2552 h 25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59" h="2552">
                    <a:moveTo>
                      <a:pt x="1660" y="567"/>
                    </a:moveTo>
                    <a:lnTo>
                      <a:pt x="1406" y="453"/>
                    </a:lnTo>
                    <a:lnTo>
                      <a:pt x="1759" y="0"/>
                    </a:lnTo>
                    <a:lnTo>
                      <a:pt x="1660" y="567"/>
                    </a:lnTo>
                    <a:close/>
                    <a:moveTo>
                      <a:pt x="609" y="2526"/>
                    </a:moveTo>
                    <a:lnTo>
                      <a:pt x="610" y="2502"/>
                    </a:lnTo>
                    <a:lnTo>
                      <a:pt x="1606" y="262"/>
                    </a:lnTo>
                    <a:lnTo>
                      <a:pt x="1668" y="290"/>
                    </a:lnTo>
                    <a:lnTo>
                      <a:pt x="672" y="2531"/>
                    </a:lnTo>
                    <a:lnTo>
                      <a:pt x="609" y="2526"/>
                    </a:lnTo>
                    <a:close/>
                    <a:moveTo>
                      <a:pt x="610" y="2502"/>
                    </a:moveTo>
                    <a:lnTo>
                      <a:pt x="672" y="2531"/>
                    </a:lnTo>
                    <a:lnTo>
                      <a:pt x="672" y="2533"/>
                    </a:lnTo>
                    <a:lnTo>
                      <a:pt x="671" y="2534"/>
                    </a:lnTo>
                    <a:lnTo>
                      <a:pt x="670" y="2535"/>
                    </a:lnTo>
                    <a:lnTo>
                      <a:pt x="669" y="2537"/>
                    </a:lnTo>
                    <a:lnTo>
                      <a:pt x="668" y="2538"/>
                    </a:lnTo>
                    <a:lnTo>
                      <a:pt x="667" y="2539"/>
                    </a:lnTo>
                    <a:lnTo>
                      <a:pt x="666" y="2541"/>
                    </a:lnTo>
                    <a:lnTo>
                      <a:pt x="665" y="2542"/>
                    </a:lnTo>
                    <a:lnTo>
                      <a:pt x="664" y="2543"/>
                    </a:lnTo>
                    <a:lnTo>
                      <a:pt x="662" y="2544"/>
                    </a:lnTo>
                    <a:lnTo>
                      <a:pt x="661" y="2545"/>
                    </a:lnTo>
                    <a:lnTo>
                      <a:pt x="660" y="2546"/>
                    </a:lnTo>
                    <a:lnTo>
                      <a:pt x="656" y="2547"/>
                    </a:lnTo>
                    <a:lnTo>
                      <a:pt x="653" y="2548"/>
                    </a:lnTo>
                    <a:lnTo>
                      <a:pt x="652" y="2549"/>
                    </a:lnTo>
                    <a:lnTo>
                      <a:pt x="650" y="2549"/>
                    </a:lnTo>
                    <a:lnTo>
                      <a:pt x="649" y="2550"/>
                    </a:lnTo>
                    <a:lnTo>
                      <a:pt x="647" y="2550"/>
                    </a:lnTo>
                    <a:lnTo>
                      <a:pt x="645" y="2550"/>
                    </a:lnTo>
                    <a:lnTo>
                      <a:pt x="644" y="2552"/>
                    </a:lnTo>
                    <a:lnTo>
                      <a:pt x="642" y="2552"/>
                    </a:lnTo>
                    <a:lnTo>
                      <a:pt x="641" y="2552"/>
                    </a:lnTo>
                    <a:lnTo>
                      <a:pt x="639" y="2552"/>
                    </a:lnTo>
                    <a:lnTo>
                      <a:pt x="637" y="2550"/>
                    </a:lnTo>
                    <a:lnTo>
                      <a:pt x="636" y="2550"/>
                    </a:lnTo>
                    <a:lnTo>
                      <a:pt x="634" y="2550"/>
                    </a:lnTo>
                    <a:lnTo>
                      <a:pt x="632" y="2549"/>
                    </a:lnTo>
                    <a:lnTo>
                      <a:pt x="630" y="2549"/>
                    </a:lnTo>
                    <a:lnTo>
                      <a:pt x="628" y="2548"/>
                    </a:lnTo>
                    <a:lnTo>
                      <a:pt x="627" y="2548"/>
                    </a:lnTo>
                    <a:lnTo>
                      <a:pt x="625" y="2547"/>
                    </a:lnTo>
                    <a:lnTo>
                      <a:pt x="624" y="2546"/>
                    </a:lnTo>
                    <a:lnTo>
                      <a:pt x="622" y="2545"/>
                    </a:lnTo>
                    <a:lnTo>
                      <a:pt x="621" y="2544"/>
                    </a:lnTo>
                    <a:lnTo>
                      <a:pt x="620" y="2543"/>
                    </a:lnTo>
                    <a:lnTo>
                      <a:pt x="618" y="2542"/>
                    </a:lnTo>
                    <a:lnTo>
                      <a:pt x="617" y="2541"/>
                    </a:lnTo>
                    <a:lnTo>
                      <a:pt x="616" y="2540"/>
                    </a:lnTo>
                    <a:lnTo>
                      <a:pt x="615" y="2539"/>
                    </a:lnTo>
                    <a:lnTo>
                      <a:pt x="614" y="2538"/>
                    </a:lnTo>
                    <a:lnTo>
                      <a:pt x="613" y="2536"/>
                    </a:lnTo>
                    <a:lnTo>
                      <a:pt x="612" y="2535"/>
                    </a:lnTo>
                    <a:lnTo>
                      <a:pt x="611" y="2534"/>
                    </a:lnTo>
                    <a:lnTo>
                      <a:pt x="611" y="2532"/>
                    </a:lnTo>
                    <a:lnTo>
                      <a:pt x="610" y="2531"/>
                    </a:lnTo>
                    <a:lnTo>
                      <a:pt x="609" y="2529"/>
                    </a:lnTo>
                    <a:lnTo>
                      <a:pt x="609" y="2527"/>
                    </a:lnTo>
                    <a:lnTo>
                      <a:pt x="608" y="2525"/>
                    </a:lnTo>
                    <a:lnTo>
                      <a:pt x="608" y="2524"/>
                    </a:lnTo>
                    <a:lnTo>
                      <a:pt x="608" y="2522"/>
                    </a:lnTo>
                    <a:lnTo>
                      <a:pt x="607" y="2521"/>
                    </a:lnTo>
                    <a:lnTo>
                      <a:pt x="607" y="2519"/>
                    </a:lnTo>
                    <a:lnTo>
                      <a:pt x="607" y="2517"/>
                    </a:lnTo>
                    <a:lnTo>
                      <a:pt x="607" y="2516"/>
                    </a:lnTo>
                    <a:lnTo>
                      <a:pt x="607" y="2514"/>
                    </a:lnTo>
                    <a:lnTo>
                      <a:pt x="607" y="2513"/>
                    </a:lnTo>
                    <a:lnTo>
                      <a:pt x="608" y="2511"/>
                    </a:lnTo>
                    <a:lnTo>
                      <a:pt x="608" y="2509"/>
                    </a:lnTo>
                    <a:lnTo>
                      <a:pt x="608" y="2508"/>
                    </a:lnTo>
                    <a:lnTo>
                      <a:pt x="609" y="2506"/>
                    </a:lnTo>
                    <a:lnTo>
                      <a:pt x="609" y="2505"/>
                    </a:lnTo>
                    <a:lnTo>
                      <a:pt x="610" y="2502"/>
                    </a:lnTo>
                    <a:close/>
                    <a:moveTo>
                      <a:pt x="124" y="752"/>
                    </a:moveTo>
                    <a:lnTo>
                      <a:pt x="674" y="2507"/>
                    </a:lnTo>
                    <a:lnTo>
                      <a:pt x="609" y="2526"/>
                    </a:lnTo>
                    <a:lnTo>
                      <a:pt x="58" y="773"/>
                    </a:lnTo>
                    <a:lnTo>
                      <a:pt x="124" y="752"/>
                    </a:lnTo>
                    <a:close/>
                    <a:moveTo>
                      <a:pt x="35" y="1048"/>
                    </a:moveTo>
                    <a:lnTo>
                      <a:pt x="0" y="473"/>
                    </a:lnTo>
                    <a:lnTo>
                      <a:pt x="299" y="964"/>
                    </a:lnTo>
                    <a:lnTo>
                      <a:pt x="35" y="1048"/>
                    </a:lnTo>
                    <a:close/>
                  </a:path>
                </a:pathLst>
              </a:custGeom>
              <a:solidFill>
                <a:srgbClr val="FFFFFF"/>
              </a:solidFill>
              <a:ln w="9525">
                <a:noFill/>
                <a:round/>
                <a:headEnd/>
                <a:tailEnd/>
              </a:ln>
            </p:spPr>
            <p:txBody>
              <a:bodyPr/>
              <a:lstStyle/>
              <a:p>
                <a:endParaRPr lang="en-US"/>
              </a:p>
            </p:txBody>
          </p:sp>
          <p:sp>
            <p:nvSpPr>
              <p:cNvPr id="61559" name="Freeform 229"/>
              <p:cNvSpPr>
                <a:spLocks noEditPoints="1"/>
              </p:cNvSpPr>
              <p:nvPr/>
            </p:nvSpPr>
            <p:spPr bwMode="auto">
              <a:xfrm>
                <a:off x="3947" y="3087"/>
                <a:ext cx="220" cy="319"/>
              </a:xfrm>
              <a:custGeom>
                <a:avLst/>
                <a:gdLst>
                  <a:gd name="T0" fmla="*/ 3 w 1759"/>
                  <a:gd name="T1" fmla="*/ 1 h 2551"/>
                  <a:gd name="T2" fmla="*/ 3 w 1759"/>
                  <a:gd name="T3" fmla="*/ 1 h 2551"/>
                  <a:gd name="T4" fmla="*/ 1 w 1759"/>
                  <a:gd name="T5" fmla="*/ 5 h 2551"/>
                  <a:gd name="T6" fmla="*/ 3 w 1759"/>
                  <a:gd name="T7" fmla="*/ 1 h 2551"/>
                  <a:gd name="T8" fmla="*/ 1 w 1759"/>
                  <a:gd name="T9" fmla="*/ 5 h 2551"/>
                  <a:gd name="T10" fmla="*/ 1 w 1759"/>
                  <a:gd name="T11" fmla="*/ 5 h 2551"/>
                  <a:gd name="T12" fmla="*/ 1 w 1759"/>
                  <a:gd name="T13" fmla="*/ 5 h 2551"/>
                  <a:gd name="T14" fmla="*/ 1 w 1759"/>
                  <a:gd name="T15" fmla="*/ 5 h 2551"/>
                  <a:gd name="T16" fmla="*/ 1 w 1759"/>
                  <a:gd name="T17" fmla="*/ 5 h 2551"/>
                  <a:gd name="T18" fmla="*/ 1 w 1759"/>
                  <a:gd name="T19" fmla="*/ 5 h 2551"/>
                  <a:gd name="T20" fmla="*/ 1 w 1759"/>
                  <a:gd name="T21" fmla="*/ 5 h 2551"/>
                  <a:gd name="T22" fmla="*/ 1 w 1759"/>
                  <a:gd name="T23" fmla="*/ 5 h 2551"/>
                  <a:gd name="T24" fmla="*/ 1 w 1759"/>
                  <a:gd name="T25" fmla="*/ 5 h 2551"/>
                  <a:gd name="T26" fmla="*/ 1 w 1759"/>
                  <a:gd name="T27" fmla="*/ 5 h 2551"/>
                  <a:gd name="T28" fmla="*/ 1 w 1759"/>
                  <a:gd name="T29" fmla="*/ 5 h 2551"/>
                  <a:gd name="T30" fmla="*/ 1 w 1759"/>
                  <a:gd name="T31" fmla="*/ 5 h 2551"/>
                  <a:gd name="T32" fmla="*/ 1 w 1759"/>
                  <a:gd name="T33" fmla="*/ 5 h 2551"/>
                  <a:gd name="T34" fmla="*/ 1 w 1759"/>
                  <a:gd name="T35" fmla="*/ 5 h 2551"/>
                  <a:gd name="T36" fmla="*/ 1 w 1759"/>
                  <a:gd name="T37" fmla="*/ 5 h 2551"/>
                  <a:gd name="T38" fmla="*/ 1 w 1759"/>
                  <a:gd name="T39" fmla="*/ 5 h 2551"/>
                  <a:gd name="T40" fmla="*/ 1 w 1759"/>
                  <a:gd name="T41" fmla="*/ 5 h 2551"/>
                  <a:gd name="T42" fmla="*/ 1 w 1759"/>
                  <a:gd name="T43" fmla="*/ 5 h 2551"/>
                  <a:gd name="T44" fmla="*/ 1 w 1759"/>
                  <a:gd name="T45" fmla="*/ 5 h 2551"/>
                  <a:gd name="T46" fmla="*/ 1 w 1759"/>
                  <a:gd name="T47" fmla="*/ 5 h 2551"/>
                  <a:gd name="T48" fmla="*/ 1 w 1759"/>
                  <a:gd name="T49" fmla="*/ 5 h 2551"/>
                  <a:gd name="T50" fmla="*/ 1 w 1759"/>
                  <a:gd name="T51" fmla="*/ 5 h 2551"/>
                  <a:gd name="T52" fmla="*/ 1 w 1759"/>
                  <a:gd name="T53" fmla="*/ 5 h 2551"/>
                  <a:gd name="T54" fmla="*/ 1 w 1759"/>
                  <a:gd name="T55" fmla="*/ 5 h 2551"/>
                  <a:gd name="T56" fmla="*/ 1 w 1759"/>
                  <a:gd name="T57" fmla="*/ 5 h 2551"/>
                  <a:gd name="T58" fmla="*/ 1 w 1759"/>
                  <a:gd name="T59" fmla="*/ 5 h 2551"/>
                  <a:gd name="T60" fmla="*/ 1 w 1759"/>
                  <a:gd name="T61" fmla="*/ 5 h 2551"/>
                  <a:gd name="T62" fmla="*/ 1 w 1759"/>
                  <a:gd name="T63" fmla="*/ 5 h 2551"/>
                  <a:gd name="T64" fmla="*/ 1 w 1759"/>
                  <a:gd name="T65" fmla="*/ 5 h 2551"/>
                  <a:gd name="T66" fmla="*/ 1 w 1759"/>
                  <a:gd name="T67" fmla="*/ 5 h 2551"/>
                  <a:gd name="T68" fmla="*/ 1 w 1759"/>
                  <a:gd name="T69" fmla="*/ 5 h 2551"/>
                  <a:gd name="T70" fmla="*/ 1 w 1759"/>
                  <a:gd name="T71" fmla="*/ 5 h 2551"/>
                  <a:gd name="T72" fmla="*/ 1 w 1759"/>
                  <a:gd name="T73" fmla="*/ 5 h 2551"/>
                  <a:gd name="T74" fmla="*/ 1 w 1759"/>
                  <a:gd name="T75" fmla="*/ 5 h 2551"/>
                  <a:gd name="T76" fmla="*/ 0 w 1759"/>
                  <a:gd name="T77" fmla="*/ 2 h 2551"/>
                  <a:gd name="T78" fmla="*/ 0 w 1759"/>
                  <a:gd name="T79" fmla="*/ 2 h 2551"/>
                  <a:gd name="T80" fmla="*/ 1 w 1759"/>
                  <a:gd name="T81" fmla="*/ 2 h 25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59"/>
                  <a:gd name="T124" fmla="*/ 0 h 2551"/>
                  <a:gd name="T125" fmla="*/ 1759 w 1759"/>
                  <a:gd name="T126" fmla="*/ 2551 h 25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59" h="2551">
                    <a:moveTo>
                      <a:pt x="1658" y="567"/>
                    </a:moveTo>
                    <a:lnTo>
                      <a:pt x="1406" y="453"/>
                    </a:lnTo>
                    <a:lnTo>
                      <a:pt x="1759" y="0"/>
                    </a:lnTo>
                    <a:lnTo>
                      <a:pt x="1658" y="567"/>
                    </a:lnTo>
                    <a:close/>
                    <a:moveTo>
                      <a:pt x="607" y="2527"/>
                    </a:moveTo>
                    <a:lnTo>
                      <a:pt x="608" y="2502"/>
                    </a:lnTo>
                    <a:lnTo>
                      <a:pt x="1604" y="263"/>
                    </a:lnTo>
                    <a:lnTo>
                      <a:pt x="1667" y="291"/>
                    </a:lnTo>
                    <a:lnTo>
                      <a:pt x="672" y="2530"/>
                    </a:lnTo>
                    <a:lnTo>
                      <a:pt x="607" y="2527"/>
                    </a:lnTo>
                    <a:close/>
                    <a:moveTo>
                      <a:pt x="608" y="2502"/>
                    </a:moveTo>
                    <a:lnTo>
                      <a:pt x="672" y="2530"/>
                    </a:lnTo>
                    <a:lnTo>
                      <a:pt x="671" y="2532"/>
                    </a:lnTo>
                    <a:lnTo>
                      <a:pt x="670" y="2533"/>
                    </a:lnTo>
                    <a:lnTo>
                      <a:pt x="669" y="2535"/>
                    </a:lnTo>
                    <a:lnTo>
                      <a:pt x="668" y="2536"/>
                    </a:lnTo>
                    <a:lnTo>
                      <a:pt x="666" y="2538"/>
                    </a:lnTo>
                    <a:lnTo>
                      <a:pt x="665" y="2539"/>
                    </a:lnTo>
                    <a:lnTo>
                      <a:pt x="664" y="2540"/>
                    </a:lnTo>
                    <a:lnTo>
                      <a:pt x="663" y="2541"/>
                    </a:lnTo>
                    <a:lnTo>
                      <a:pt x="662" y="2543"/>
                    </a:lnTo>
                    <a:lnTo>
                      <a:pt x="661" y="2544"/>
                    </a:lnTo>
                    <a:lnTo>
                      <a:pt x="659" y="2545"/>
                    </a:lnTo>
                    <a:lnTo>
                      <a:pt x="658" y="2546"/>
                    </a:lnTo>
                    <a:lnTo>
                      <a:pt x="655" y="2547"/>
                    </a:lnTo>
                    <a:lnTo>
                      <a:pt x="652" y="2549"/>
                    </a:lnTo>
                    <a:lnTo>
                      <a:pt x="651" y="2549"/>
                    </a:lnTo>
                    <a:lnTo>
                      <a:pt x="649" y="2550"/>
                    </a:lnTo>
                    <a:lnTo>
                      <a:pt x="648" y="2550"/>
                    </a:lnTo>
                    <a:lnTo>
                      <a:pt x="646" y="2550"/>
                    </a:lnTo>
                    <a:lnTo>
                      <a:pt x="645" y="2551"/>
                    </a:lnTo>
                    <a:lnTo>
                      <a:pt x="643" y="2551"/>
                    </a:lnTo>
                    <a:lnTo>
                      <a:pt x="641" y="2551"/>
                    </a:lnTo>
                    <a:lnTo>
                      <a:pt x="639" y="2551"/>
                    </a:lnTo>
                    <a:lnTo>
                      <a:pt x="637" y="2551"/>
                    </a:lnTo>
                    <a:lnTo>
                      <a:pt x="636" y="2551"/>
                    </a:lnTo>
                    <a:lnTo>
                      <a:pt x="634" y="2551"/>
                    </a:lnTo>
                    <a:lnTo>
                      <a:pt x="632" y="2550"/>
                    </a:lnTo>
                    <a:lnTo>
                      <a:pt x="631" y="2550"/>
                    </a:lnTo>
                    <a:lnTo>
                      <a:pt x="629" y="2549"/>
                    </a:lnTo>
                    <a:lnTo>
                      <a:pt x="628" y="2549"/>
                    </a:lnTo>
                    <a:lnTo>
                      <a:pt x="626" y="2548"/>
                    </a:lnTo>
                    <a:lnTo>
                      <a:pt x="625" y="2547"/>
                    </a:lnTo>
                    <a:lnTo>
                      <a:pt x="623" y="2547"/>
                    </a:lnTo>
                    <a:lnTo>
                      <a:pt x="622" y="2546"/>
                    </a:lnTo>
                    <a:lnTo>
                      <a:pt x="620" y="2545"/>
                    </a:lnTo>
                    <a:lnTo>
                      <a:pt x="619" y="2544"/>
                    </a:lnTo>
                    <a:lnTo>
                      <a:pt x="618" y="2543"/>
                    </a:lnTo>
                    <a:lnTo>
                      <a:pt x="616" y="2541"/>
                    </a:lnTo>
                    <a:lnTo>
                      <a:pt x="615" y="2539"/>
                    </a:lnTo>
                    <a:lnTo>
                      <a:pt x="614" y="2538"/>
                    </a:lnTo>
                    <a:lnTo>
                      <a:pt x="612" y="2537"/>
                    </a:lnTo>
                    <a:lnTo>
                      <a:pt x="611" y="2536"/>
                    </a:lnTo>
                    <a:lnTo>
                      <a:pt x="610" y="2534"/>
                    </a:lnTo>
                    <a:lnTo>
                      <a:pt x="610" y="2533"/>
                    </a:lnTo>
                    <a:lnTo>
                      <a:pt x="609" y="2532"/>
                    </a:lnTo>
                    <a:lnTo>
                      <a:pt x="608" y="2530"/>
                    </a:lnTo>
                    <a:lnTo>
                      <a:pt x="608" y="2529"/>
                    </a:lnTo>
                    <a:lnTo>
                      <a:pt x="607" y="2527"/>
                    </a:lnTo>
                    <a:lnTo>
                      <a:pt x="607" y="2526"/>
                    </a:lnTo>
                    <a:lnTo>
                      <a:pt x="606" y="2524"/>
                    </a:lnTo>
                    <a:lnTo>
                      <a:pt x="606" y="2523"/>
                    </a:lnTo>
                    <a:lnTo>
                      <a:pt x="606" y="2521"/>
                    </a:lnTo>
                    <a:lnTo>
                      <a:pt x="606" y="2519"/>
                    </a:lnTo>
                    <a:lnTo>
                      <a:pt x="605" y="2517"/>
                    </a:lnTo>
                    <a:lnTo>
                      <a:pt x="605" y="2515"/>
                    </a:lnTo>
                    <a:lnTo>
                      <a:pt x="606" y="2514"/>
                    </a:lnTo>
                    <a:lnTo>
                      <a:pt x="606" y="2512"/>
                    </a:lnTo>
                    <a:lnTo>
                      <a:pt x="606" y="2510"/>
                    </a:lnTo>
                    <a:lnTo>
                      <a:pt x="606" y="2509"/>
                    </a:lnTo>
                    <a:lnTo>
                      <a:pt x="607" y="2507"/>
                    </a:lnTo>
                    <a:lnTo>
                      <a:pt x="607" y="2506"/>
                    </a:lnTo>
                    <a:lnTo>
                      <a:pt x="608" y="2504"/>
                    </a:lnTo>
                    <a:lnTo>
                      <a:pt x="608" y="2502"/>
                    </a:lnTo>
                    <a:close/>
                    <a:moveTo>
                      <a:pt x="123" y="751"/>
                    </a:moveTo>
                    <a:lnTo>
                      <a:pt x="673" y="2506"/>
                    </a:lnTo>
                    <a:lnTo>
                      <a:pt x="607" y="2527"/>
                    </a:lnTo>
                    <a:lnTo>
                      <a:pt x="57" y="772"/>
                    </a:lnTo>
                    <a:lnTo>
                      <a:pt x="123" y="751"/>
                    </a:lnTo>
                    <a:close/>
                    <a:moveTo>
                      <a:pt x="35" y="1048"/>
                    </a:moveTo>
                    <a:lnTo>
                      <a:pt x="0" y="473"/>
                    </a:lnTo>
                    <a:lnTo>
                      <a:pt x="299" y="964"/>
                    </a:lnTo>
                    <a:lnTo>
                      <a:pt x="35" y="1048"/>
                    </a:lnTo>
                    <a:close/>
                  </a:path>
                </a:pathLst>
              </a:custGeom>
              <a:solidFill>
                <a:srgbClr val="1F1A17"/>
              </a:solidFill>
              <a:ln w="9525">
                <a:noFill/>
                <a:round/>
                <a:headEnd/>
                <a:tailEnd/>
              </a:ln>
            </p:spPr>
            <p:txBody>
              <a:bodyPr/>
              <a:lstStyle/>
              <a:p>
                <a:endParaRPr lang="en-US"/>
              </a:p>
            </p:txBody>
          </p:sp>
          <p:sp>
            <p:nvSpPr>
              <p:cNvPr id="61560" name="Freeform 230"/>
              <p:cNvSpPr>
                <a:spLocks/>
              </p:cNvSpPr>
              <p:nvPr/>
            </p:nvSpPr>
            <p:spPr bwMode="auto">
              <a:xfrm>
                <a:off x="4004" y="3432"/>
                <a:ext cx="41" cy="63"/>
              </a:xfrm>
              <a:custGeom>
                <a:avLst/>
                <a:gdLst>
                  <a:gd name="T0" fmla="*/ 1 w 326"/>
                  <a:gd name="T1" fmla="*/ 1 h 498"/>
                  <a:gd name="T2" fmla="*/ 0 w 326"/>
                  <a:gd name="T3" fmla="*/ 1 h 498"/>
                  <a:gd name="T4" fmla="*/ 0 w 326"/>
                  <a:gd name="T5" fmla="*/ 1 h 498"/>
                  <a:gd name="T6" fmla="*/ 0 w 326"/>
                  <a:gd name="T7" fmla="*/ 1 h 498"/>
                  <a:gd name="T8" fmla="*/ 0 w 326"/>
                  <a:gd name="T9" fmla="*/ 1 h 498"/>
                  <a:gd name="T10" fmla="*/ 0 w 326"/>
                  <a:gd name="T11" fmla="*/ 1 h 498"/>
                  <a:gd name="T12" fmla="*/ 0 w 326"/>
                  <a:gd name="T13" fmla="*/ 1 h 498"/>
                  <a:gd name="T14" fmla="*/ 0 w 326"/>
                  <a:gd name="T15" fmla="*/ 1 h 498"/>
                  <a:gd name="T16" fmla="*/ 0 w 326"/>
                  <a:gd name="T17" fmla="*/ 1 h 498"/>
                  <a:gd name="T18" fmla="*/ 1 w 326"/>
                  <a:gd name="T19" fmla="*/ 1 h 498"/>
                  <a:gd name="T20" fmla="*/ 1 w 326"/>
                  <a:gd name="T21" fmla="*/ 0 h 498"/>
                  <a:gd name="T22" fmla="*/ 1 w 326"/>
                  <a:gd name="T23" fmla="*/ 0 h 498"/>
                  <a:gd name="T24" fmla="*/ 1 w 326"/>
                  <a:gd name="T25" fmla="*/ 0 h 498"/>
                  <a:gd name="T26" fmla="*/ 1 w 326"/>
                  <a:gd name="T27" fmla="*/ 0 h 498"/>
                  <a:gd name="T28" fmla="*/ 1 w 326"/>
                  <a:gd name="T29" fmla="*/ 0 h 498"/>
                  <a:gd name="T30" fmla="*/ 1 w 326"/>
                  <a:gd name="T31" fmla="*/ 0 h 498"/>
                  <a:gd name="T32" fmla="*/ 1 w 326"/>
                  <a:gd name="T33" fmla="*/ 0 h 498"/>
                  <a:gd name="T34" fmla="*/ 1 w 326"/>
                  <a:gd name="T35" fmla="*/ 0 h 498"/>
                  <a:gd name="T36" fmla="*/ 1 w 326"/>
                  <a:gd name="T37" fmla="*/ 0 h 498"/>
                  <a:gd name="T38" fmla="*/ 0 w 326"/>
                  <a:gd name="T39" fmla="*/ 0 h 498"/>
                  <a:gd name="T40" fmla="*/ 0 w 326"/>
                  <a:gd name="T41" fmla="*/ 0 h 498"/>
                  <a:gd name="T42" fmla="*/ 0 w 326"/>
                  <a:gd name="T43" fmla="*/ 0 h 498"/>
                  <a:gd name="T44" fmla="*/ 0 w 326"/>
                  <a:gd name="T45" fmla="*/ 0 h 498"/>
                  <a:gd name="T46" fmla="*/ 0 w 326"/>
                  <a:gd name="T47" fmla="*/ 0 h 498"/>
                  <a:gd name="T48" fmla="*/ 0 w 326"/>
                  <a:gd name="T49" fmla="*/ 0 h 498"/>
                  <a:gd name="T50" fmla="*/ 0 w 326"/>
                  <a:gd name="T51" fmla="*/ 0 h 498"/>
                  <a:gd name="T52" fmla="*/ 0 w 326"/>
                  <a:gd name="T53" fmla="*/ 0 h 498"/>
                  <a:gd name="T54" fmla="*/ 0 w 326"/>
                  <a:gd name="T55" fmla="*/ 0 h 498"/>
                  <a:gd name="T56" fmla="*/ 0 w 326"/>
                  <a:gd name="T57" fmla="*/ 0 h 498"/>
                  <a:gd name="T58" fmla="*/ 0 w 326"/>
                  <a:gd name="T59" fmla="*/ 0 h 498"/>
                  <a:gd name="T60" fmla="*/ 0 w 326"/>
                  <a:gd name="T61" fmla="*/ 0 h 498"/>
                  <a:gd name="T62" fmla="*/ 0 w 326"/>
                  <a:gd name="T63" fmla="*/ 0 h 498"/>
                  <a:gd name="T64" fmla="*/ 0 w 326"/>
                  <a:gd name="T65" fmla="*/ 0 h 498"/>
                  <a:gd name="T66" fmla="*/ 0 w 326"/>
                  <a:gd name="T67" fmla="*/ 0 h 498"/>
                  <a:gd name="T68" fmla="*/ 0 w 326"/>
                  <a:gd name="T69" fmla="*/ 0 h 498"/>
                  <a:gd name="T70" fmla="*/ 0 w 326"/>
                  <a:gd name="T71" fmla="*/ 0 h 498"/>
                  <a:gd name="T72" fmla="*/ 0 w 326"/>
                  <a:gd name="T73" fmla="*/ 0 h 498"/>
                  <a:gd name="T74" fmla="*/ 0 w 326"/>
                  <a:gd name="T75" fmla="*/ 0 h 498"/>
                  <a:gd name="T76" fmla="*/ 0 w 326"/>
                  <a:gd name="T77" fmla="*/ 0 h 498"/>
                  <a:gd name="T78" fmla="*/ 0 w 326"/>
                  <a:gd name="T79" fmla="*/ 0 h 498"/>
                  <a:gd name="T80" fmla="*/ 1 w 326"/>
                  <a:gd name="T81" fmla="*/ 0 h 498"/>
                  <a:gd name="T82" fmla="*/ 1 w 326"/>
                  <a:gd name="T83" fmla="*/ 0 h 498"/>
                  <a:gd name="T84" fmla="*/ 1 w 326"/>
                  <a:gd name="T85" fmla="*/ 0 h 498"/>
                  <a:gd name="T86" fmla="*/ 1 w 326"/>
                  <a:gd name="T87" fmla="*/ 0 h 498"/>
                  <a:gd name="T88" fmla="*/ 1 w 326"/>
                  <a:gd name="T89" fmla="*/ 0 h 498"/>
                  <a:gd name="T90" fmla="*/ 1 w 326"/>
                  <a:gd name="T91" fmla="*/ 0 h 498"/>
                  <a:gd name="T92" fmla="*/ 1 w 326"/>
                  <a:gd name="T93" fmla="*/ 0 h 498"/>
                  <a:gd name="T94" fmla="*/ 1 w 326"/>
                  <a:gd name="T95" fmla="*/ 0 h 498"/>
                  <a:gd name="T96" fmla="*/ 1 w 326"/>
                  <a:gd name="T97" fmla="*/ 0 h 498"/>
                  <a:gd name="T98" fmla="*/ 1 w 326"/>
                  <a:gd name="T99" fmla="*/ 1 h 498"/>
                  <a:gd name="T100" fmla="*/ 1 w 326"/>
                  <a:gd name="T101" fmla="*/ 1 h 498"/>
                  <a:gd name="T102" fmla="*/ 1 w 326"/>
                  <a:gd name="T103" fmla="*/ 1 h 498"/>
                  <a:gd name="T104" fmla="*/ 0 w 326"/>
                  <a:gd name="T105" fmla="*/ 1 h 498"/>
                  <a:gd name="T106" fmla="*/ 0 w 326"/>
                  <a:gd name="T107" fmla="*/ 1 h 498"/>
                  <a:gd name="T108" fmla="*/ 0 w 326"/>
                  <a:gd name="T109" fmla="*/ 1 h 498"/>
                  <a:gd name="T110" fmla="*/ 0 w 326"/>
                  <a:gd name="T111" fmla="*/ 1 h 498"/>
                  <a:gd name="T112" fmla="*/ 0 w 326"/>
                  <a:gd name="T113" fmla="*/ 1 h 4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6"/>
                  <a:gd name="T172" fmla="*/ 0 h 498"/>
                  <a:gd name="T173" fmla="*/ 326 w 326"/>
                  <a:gd name="T174" fmla="*/ 498 h 4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6" h="498">
                    <a:moveTo>
                      <a:pt x="326" y="440"/>
                    </a:moveTo>
                    <a:lnTo>
                      <a:pt x="326" y="498"/>
                    </a:lnTo>
                    <a:lnTo>
                      <a:pt x="0" y="498"/>
                    </a:lnTo>
                    <a:lnTo>
                      <a:pt x="0" y="487"/>
                    </a:lnTo>
                    <a:lnTo>
                      <a:pt x="1" y="476"/>
                    </a:lnTo>
                    <a:lnTo>
                      <a:pt x="4" y="466"/>
                    </a:lnTo>
                    <a:lnTo>
                      <a:pt x="7" y="455"/>
                    </a:lnTo>
                    <a:lnTo>
                      <a:pt x="14" y="439"/>
                    </a:lnTo>
                    <a:lnTo>
                      <a:pt x="22" y="423"/>
                    </a:lnTo>
                    <a:lnTo>
                      <a:pt x="34" y="406"/>
                    </a:lnTo>
                    <a:lnTo>
                      <a:pt x="46" y="389"/>
                    </a:lnTo>
                    <a:lnTo>
                      <a:pt x="62" y="373"/>
                    </a:lnTo>
                    <a:lnTo>
                      <a:pt x="80" y="355"/>
                    </a:lnTo>
                    <a:lnTo>
                      <a:pt x="101" y="335"/>
                    </a:lnTo>
                    <a:lnTo>
                      <a:pt x="125" y="314"/>
                    </a:lnTo>
                    <a:lnTo>
                      <a:pt x="163" y="283"/>
                    </a:lnTo>
                    <a:lnTo>
                      <a:pt x="193" y="255"/>
                    </a:lnTo>
                    <a:lnTo>
                      <a:pt x="206" y="242"/>
                    </a:lnTo>
                    <a:lnTo>
                      <a:pt x="217" y="231"/>
                    </a:lnTo>
                    <a:lnTo>
                      <a:pt x="227" y="219"/>
                    </a:lnTo>
                    <a:lnTo>
                      <a:pt x="234" y="210"/>
                    </a:lnTo>
                    <a:lnTo>
                      <a:pt x="242" y="199"/>
                    </a:lnTo>
                    <a:lnTo>
                      <a:pt x="247" y="190"/>
                    </a:lnTo>
                    <a:lnTo>
                      <a:pt x="252" y="181"/>
                    </a:lnTo>
                    <a:lnTo>
                      <a:pt x="256" y="172"/>
                    </a:lnTo>
                    <a:lnTo>
                      <a:pt x="259" y="163"/>
                    </a:lnTo>
                    <a:lnTo>
                      <a:pt x="261" y="153"/>
                    </a:lnTo>
                    <a:lnTo>
                      <a:pt x="262" y="145"/>
                    </a:lnTo>
                    <a:lnTo>
                      <a:pt x="262" y="136"/>
                    </a:lnTo>
                    <a:lnTo>
                      <a:pt x="262" y="127"/>
                    </a:lnTo>
                    <a:lnTo>
                      <a:pt x="261" y="119"/>
                    </a:lnTo>
                    <a:lnTo>
                      <a:pt x="259" y="111"/>
                    </a:lnTo>
                    <a:lnTo>
                      <a:pt x="256" y="103"/>
                    </a:lnTo>
                    <a:lnTo>
                      <a:pt x="253" y="95"/>
                    </a:lnTo>
                    <a:lnTo>
                      <a:pt x="248" y="89"/>
                    </a:lnTo>
                    <a:lnTo>
                      <a:pt x="243" y="81"/>
                    </a:lnTo>
                    <a:lnTo>
                      <a:pt x="237" y="75"/>
                    </a:lnTo>
                    <a:lnTo>
                      <a:pt x="230" y="69"/>
                    </a:lnTo>
                    <a:lnTo>
                      <a:pt x="223" y="65"/>
                    </a:lnTo>
                    <a:lnTo>
                      <a:pt x="216" y="60"/>
                    </a:lnTo>
                    <a:lnTo>
                      <a:pt x="207" y="56"/>
                    </a:lnTo>
                    <a:lnTo>
                      <a:pt x="199" y="54"/>
                    </a:lnTo>
                    <a:lnTo>
                      <a:pt x="190" y="52"/>
                    </a:lnTo>
                    <a:lnTo>
                      <a:pt x="180" y="51"/>
                    </a:lnTo>
                    <a:lnTo>
                      <a:pt x="170" y="50"/>
                    </a:lnTo>
                    <a:lnTo>
                      <a:pt x="160" y="51"/>
                    </a:lnTo>
                    <a:lnTo>
                      <a:pt x="149" y="52"/>
                    </a:lnTo>
                    <a:lnTo>
                      <a:pt x="140" y="54"/>
                    </a:lnTo>
                    <a:lnTo>
                      <a:pt x="130" y="57"/>
                    </a:lnTo>
                    <a:lnTo>
                      <a:pt x="122" y="60"/>
                    </a:lnTo>
                    <a:lnTo>
                      <a:pt x="114" y="65"/>
                    </a:lnTo>
                    <a:lnTo>
                      <a:pt x="107" y="71"/>
                    </a:lnTo>
                    <a:lnTo>
                      <a:pt x="100" y="77"/>
                    </a:lnTo>
                    <a:lnTo>
                      <a:pt x="94" y="83"/>
                    </a:lnTo>
                    <a:lnTo>
                      <a:pt x="88" y="91"/>
                    </a:lnTo>
                    <a:lnTo>
                      <a:pt x="84" y="99"/>
                    </a:lnTo>
                    <a:lnTo>
                      <a:pt x="80" y="109"/>
                    </a:lnTo>
                    <a:lnTo>
                      <a:pt x="78" y="118"/>
                    </a:lnTo>
                    <a:lnTo>
                      <a:pt x="75" y="127"/>
                    </a:lnTo>
                    <a:lnTo>
                      <a:pt x="73" y="139"/>
                    </a:lnTo>
                    <a:lnTo>
                      <a:pt x="73" y="149"/>
                    </a:lnTo>
                    <a:lnTo>
                      <a:pt x="11" y="143"/>
                    </a:lnTo>
                    <a:lnTo>
                      <a:pt x="13" y="126"/>
                    </a:lnTo>
                    <a:lnTo>
                      <a:pt x="16" y="111"/>
                    </a:lnTo>
                    <a:lnTo>
                      <a:pt x="20" y="95"/>
                    </a:lnTo>
                    <a:lnTo>
                      <a:pt x="27" y="81"/>
                    </a:lnTo>
                    <a:lnTo>
                      <a:pt x="33" y="69"/>
                    </a:lnTo>
                    <a:lnTo>
                      <a:pt x="40" y="57"/>
                    </a:lnTo>
                    <a:lnTo>
                      <a:pt x="49" y="46"/>
                    </a:lnTo>
                    <a:lnTo>
                      <a:pt x="59" y="36"/>
                    </a:lnTo>
                    <a:lnTo>
                      <a:pt x="70" y="28"/>
                    </a:lnTo>
                    <a:lnTo>
                      <a:pt x="82" y="21"/>
                    </a:lnTo>
                    <a:lnTo>
                      <a:pt x="94" y="15"/>
                    </a:lnTo>
                    <a:lnTo>
                      <a:pt x="108" y="9"/>
                    </a:lnTo>
                    <a:lnTo>
                      <a:pt x="122" y="5"/>
                    </a:lnTo>
                    <a:lnTo>
                      <a:pt x="138" y="2"/>
                    </a:lnTo>
                    <a:lnTo>
                      <a:pt x="154" y="0"/>
                    </a:lnTo>
                    <a:lnTo>
                      <a:pt x="171" y="0"/>
                    </a:lnTo>
                    <a:lnTo>
                      <a:pt x="189" y="0"/>
                    </a:lnTo>
                    <a:lnTo>
                      <a:pt x="205" y="2"/>
                    </a:lnTo>
                    <a:lnTo>
                      <a:pt x="220" y="5"/>
                    </a:lnTo>
                    <a:lnTo>
                      <a:pt x="234" y="9"/>
                    </a:lnTo>
                    <a:lnTo>
                      <a:pt x="249" y="16"/>
                    </a:lnTo>
                    <a:lnTo>
                      <a:pt x="261" y="22"/>
                    </a:lnTo>
                    <a:lnTo>
                      <a:pt x="273" y="30"/>
                    </a:lnTo>
                    <a:lnTo>
                      <a:pt x="283" y="40"/>
                    </a:lnTo>
                    <a:lnTo>
                      <a:pt x="294" y="50"/>
                    </a:lnTo>
                    <a:lnTo>
                      <a:pt x="302" y="60"/>
                    </a:lnTo>
                    <a:lnTo>
                      <a:pt x="309" y="72"/>
                    </a:lnTo>
                    <a:lnTo>
                      <a:pt x="314" y="83"/>
                    </a:lnTo>
                    <a:lnTo>
                      <a:pt x="319" y="96"/>
                    </a:lnTo>
                    <a:lnTo>
                      <a:pt x="323" y="110"/>
                    </a:lnTo>
                    <a:lnTo>
                      <a:pt x="325" y="123"/>
                    </a:lnTo>
                    <a:lnTo>
                      <a:pt x="325" y="138"/>
                    </a:lnTo>
                    <a:lnTo>
                      <a:pt x="325" y="152"/>
                    </a:lnTo>
                    <a:lnTo>
                      <a:pt x="322" y="167"/>
                    </a:lnTo>
                    <a:lnTo>
                      <a:pt x="318" y="182"/>
                    </a:lnTo>
                    <a:lnTo>
                      <a:pt x="313" y="196"/>
                    </a:lnTo>
                    <a:lnTo>
                      <a:pt x="306" y="211"/>
                    </a:lnTo>
                    <a:lnTo>
                      <a:pt x="297" y="225"/>
                    </a:lnTo>
                    <a:lnTo>
                      <a:pt x="285" y="241"/>
                    </a:lnTo>
                    <a:lnTo>
                      <a:pt x="273" y="257"/>
                    </a:lnTo>
                    <a:lnTo>
                      <a:pt x="256" y="275"/>
                    </a:lnTo>
                    <a:lnTo>
                      <a:pt x="235" y="294"/>
                    </a:lnTo>
                    <a:lnTo>
                      <a:pt x="209" y="317"/>
                    </a:lnTo>
                    <a:lnTo>
                      <a:pt x="179" y="343"/>
                    </a:lnTo>
                    <a:lnTo>
                      <a:pt x="154" y="365"/>
                    </a:lnTo>
                    <a:lnTo>
                      <a:pt x="135" y="382"/>
                    </a:lnTo>
                    <a:lnTo>
                      <a:pt x="119" y="397"/>
                    </a:lnTo>
                    <a:lnTo>
                      <a:pt x="110" y="406"/>
                    </a:lnTo>
                    <a:lnTo>
                      <a:pt x="101" y="414"/>
                    </a:lnTo>
                    <a:lnTo>
                      <a:pt x="95" y="423"/>
                    </a:lnTo>
                    <a:lnTo>
                      <a:pt x="89" y="431"/>
                    </a:lnTo>
                    <a:lnTo>
                      <a:pt x="84" y="440"/>
                    </a:lnTo>
                    <a:lnTo>
                      <a:pt x="326" y="440"/>
                    </a:lnTo>
                    <a:close/>
                  </a:path>
                </a:pathLst>
              </a:custGeom>
              <a:solidFill>
                <a:srgbClr val="1F1A17"/>
              </a:solidFill>
              <a:ln w="9525">
                <a:noFill/>
                <a:round/>
                <a:headEnd/>
                <a:tailEnd/>
              </a:ln>
            </p:spPr>
            <p:txBody>
              <a:bodyPr/>
              <a:lstStyle/>
              <a:p>
                <a:endParaRPr lang="en-US"/>
              </a:p>
            </p:txBody>
          </p:sp>
          <p:sp>
            <p:nvSpPr>
              <p:cNvPr id="61561" name="Freeform 231"/>
              <p:cNvSpPr>
                <a:spLocks/>
              </p:cNvSpPr>
              <p:nvPr/>
            </p:nvSpPr>
            <p:spPr bwMode="auto">
              <a:xfrm>
                <a:off x="3477" y="3120"/>
                <a:ext cx="23" cy="63"/>
              </a:xfrm>
              <a:custGeom>
                <a:avLst/>
                <a:gdLst>
                  <a:gd name="T0" fmla="*/ 0 w 182"/>
                  <a:gd name="T1" fmla="*/ 1 h 498"/>
                  <a:gd name="T2" fmla="*/ 0 w 182"/>
                  <a:gd name="T3" fmla="*/ 1 h 498"/>
                  <a:gd name="T4" fmla="*/ 0 w 182"/>
                  <a:gd name="T5" fmla="*/ 0 h 498"/>
                  <a:gd name="T6" fmla="*/ 0 w 182"/>
                  <a:gd name="T7" fmla="*/ 0 h 498"/>
                  <a:gd name="T8" fmla="*/ 0 w 182"/>
                  <a:gd name="T9" fmla="*/ 0 h 498"/>
                  <a:gd name="T10" fmla="*/ 0 w 182"/>
                  <a:gd name="T11" fmla="*/ 0 h 498"/>
                  <a:gd name="T12" fmla="*/ 0 w 182"/>
                  <a:gd name="T13" fmla="*/ 0 h 498"/>
                  <a:gd name="T14" fmla="*/ 0 w 182"/>
                  <a:gd name="T15" fmla="*/ 0 h 498"/>
                  <a:gd name="T16" fmla="*/ 0 w 182"/>
                  <a:gd name="T17" fmla="*/ 0 h 498"/>
                  <a:gd name="T18" fmla="*/ 0 w 182"/>
                  <a:gd name="T19" fmla="*/ 0 h 498"/>
                  <a:gd name="T20" fmla="*/ 0 w 182"/>
                  <a:gd name="T21" fmla="*/ 0 h 498"/>
                  <a:gd name="T22" fmla="*/ 0 w 182"/>
                  <a:gd name="T23" fmla="*/ 0 h 498"/>
                  <a:gd name="T24" fmla="*/ 0 w 182"/>
                  <a:gd name="T25" fmla="*/ 0 h 498"/>
                  <a:gd name="T26" fmla="*/ 0 w 182"/>
                  <a:gd name="T27" fmla="*/ 0 h 498"/>
                  <a:gd name="T28" fmla="*/ 0 w 182"/>
                  <a:gd name="T29" fmla="*/ 0 h 498"/>
                  <a:gd name="T30" fmla="*/ 0 w 182"/>
                  <a:gd name="T31" fmla="*/ 0 h 498"/>
                  <a:gd name="T32" fmla="*/ 0 w 182"/>
                  <a:gd name="T33" fmla="*/ 0 h 498"/>
                  <a:gd name="T34" fmla="*/ 0 w 182"/>
                  <a:gd name="T35" fmla="*/ 0 h 498"/>
                  <a:gd name="T36" fmla="*/ 0 w 182"/>
                  <a:gd name="T37" fmla="*/ 0 h 498"/>
                  <a:gd name="T38" fmla="*/ 0 w 182"/>
                  <a:gd name="T39" fmla="*/ 0 h 498"/>
                  <a:gd name="T40" fmla="*/ 0 w 182"/>
                  <a:gd name="T41" fmla="*/ 0 h 498"/>
                  <a:gd name="T42" fmla="*/ 0 w 182"/>
                  <a:gd name="T43" fmla="*/ 0 h 498"/>
                  <a:gd name="T44" fmla="*/ 0 w 182"/>
                  <a:gd name="T45" fmla="*/ 0 h 498"/>
                  <a:gd name="T46" fmla="*/ 0 w 182"/>
                  <a:gd name="T47" fmla="*/ 1 h 4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2"/>
                  <a:gd name="T73" fmla="*/ 0 h 498"/>
                  <a:gd name="T74" fmla="*/ 182 w 182"/>
                  <a:gd name="T75" fmla="*/ 498 h 4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2" h="498">
                    <a:moveTo>
                      <a:pt x="182" y="498"/>
                    </a:moveTo>
                    <a:lnTo>
                      <a:pt x="121" y="498"/>
                    </a:lnTo>
                    <a:lnTo>
                      <a:pt x="121" y="110"/>
                    </a:lnTo>
                    <a:lnTo>
                      <a:pt x="109" y="121"/>
                    </a:lnTo>
                    <a:lnTo>
                      <a:pt x="96" y="131"/>
                    </a:lnTo>
                    <a:lnTo>
                      <a:pt x="80" y="142"/>
                    </a:lnTo>
                    <a:lnTo>
                      <a:pt x="64" y="152"/>
                    </a:lnTo>
                    <a:lnTo>
                      <a:pt x="46" y="162"/>
                    </a:lnTo>
                    <a:lnTo>
                      <a:pt x="31" y="170"/>
                    </a:lnTo>
                    <a:lnTo>
                      <a:pt x="15" y="177"/>
                    </a:lnTo>
                    <a:lnTo>
                      <a:pt x="0" y="184"/>
                    </a:lnTo>
                    <a:lnTo>
                      <a:pt x="0" y="124"/>
                    </a:lnTo>
                    <a:lnTo>
                      <a:pt x="24" y="112"/>
                    </a:lnTo>
                    <a:lnTo>
                      <a:pt x="48" y="98"/>
                    </a:lnTo>
                    <a:lnTo>
                      <a:pt x="69" y="82"/>
                    </a:lnTo>
                    <a:lnTo>
                      <a:pt x="89" y="67"/>
                    </a:lnTo>
                    <a:lnTo>
                      <a:pt x="106" y="49"/>
                    </a:lnTo>
                    <a:lnTo>
                      <a:pt x="122" y="32"/>
                    </a:lnTo>
                    <a:lnTo>
                      <a:pt x="128" y="25"/>
                    </a:lnTo>
                    <a:lnTo>
                      <a:pt x="133" y="17"/>
                    </a:lnTo>
                    <a:lnTo>
                      <a:pt x="139" y="8"/>
                    </a:lnTo>
                    <a:lnTo>
                      <a:pt x="143" y="0"/>
                    </a:lnTo>
                    <a:lnTo>
                      <a:pt x="182" y="0"/>
                    </a:lnTo>
                    <a:lnTo>
                      <a:pt x="182" y="498"/>
                    </a:lnTo>
                    <a:close/>
                  </a:path>
                </a:pathLst>
              </a:custGeom>
              <a:solidFill>
                <a:srgbClr val="1F1A17"/>
              </a:solidFill>
              <a:ln w="9525">
                <a:noFill/>
                <a:round/>
                <a:headEnd/>
                <a:tailEnd/>
              </a:ln>
            </p:spPr>
            <p:txBody>
              <a:bodyPr/>
              <a:lstStyle/>
              <a:p>
                <a:endParaRPr lang="en-US"/>
              </a:p>
            </p:txBody>
          </p:sp>
          <p:sp>
            <p:nvSpPr>
              <p:cNvPr id="61562" name="Freeform 232"/>
              <p:cNvSpPr>
                <a:spLocks/>
              </p:cNvSpPr>
              <p:nvPr/>
            </p:nvSpPr>
            <p:spPr bwMode="auto">
              <a:xfrm>
                <a:off x="4799" y="2788"/>
                <a:ext cx="133" cy="544"/>
              </a:xfrm>
              <a:custGeom>
                <a:avLst/>
                <a:gdLst>
                  <a:gd name="T0" fmla="*/ 0 w 1068"/>
                  <a:gd name="T1" fmla="*/ 0 h 4355"/>
                  <a:gd name="T2" fmla="*/ 2 w 1068"/>
                  <a:gd name="T3" fmla="*/ 7 h 4355"/>
                  <a:gd name="T4" fmla="*/ 2 w 1068"/>
                  <a:gd name="T5" fmla="*/ 7 h 4355"/>
                  <a:gd name="T6" fmla="*/ 2 w 1068"/>
                  <a:gd name="T7" fmla="*/ 7 h 4355"/>
                  <a:gd name="T8" fmla="*/ 2 w 1068"/>
                  <a:gd name="T9" fmla="*/ 7 h 4355"/>
                  <a:gd name="T10" fmla="*/ 2 w 1068"/>
                  <a:gd name="T11" fmla="*/ 8 h 4355"/>
                  <a:gd name="T12" fmla="*/ 2 w 1068"/>
                  <a:gd name="T13" fmla="*/ 8 h 4355"/>
                  <a:gd name="T14" fmla="*/ 2 w 1068"/>
                  <a:gd name="T15" fmla="*/ 8 h 4355"/>
                  <a:gd name="T16" fmla="*/ 2 w 1068"/>
                  <a:gd name="T17" fmla="*/ 8 h 4355"/>
                  <a:gd name="T18" fmla="*/ 2 w 1068"/>
                  <a:gd name="T19" fmla="*/ 8 h 4355"/>
                  <a:gd name="T20" fmla="*/ 2 w 1068"/>
                  <a:gd name="T21" fmla="*/ 8 h 43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8"/>
                  <a:gd name="T34" fmla="*/ 0 h 4355"/>
                  <a:gd name="T35" fmla="*/ 1068 w 1068"/>
                  <a:gd name="T36" fmla="*/ 4355 h 43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8" h="4355">
                    <a:moveTo>
                      <a:pt x="0" y="0"/>
                    </a:moveTo>
                    <a:lnTo>
                      <a:pt x="838" y="3754"/>
                    </a:lnTo>
                    <a:lnTo>
                      <a:pt x="849" y="3795"/>
                    </a:lnTo>
                    <a:lnTo>
                      <a:pt x="859" y="3836"/>
                    </a:lnTo>
                    <a:lnTo>
                      <a:pt x="871" y="3877"/>
                    </a:lnTo>
                    <a:lnTo>
                      <a:pt x="883" y="3916"/>
                    </a:lnTo>
                    <a:lnTo>
                      <a:pt x="897" y="3956"/>
                    </a:lnTo>
                    <a:lnTo>
                      <a:pt x="911" y="3996"/>
                    </a:lnTo>
                    <a:lnTo>
                      <a:pt x="927" y="4034"/>
                    </a:lnTo>
                    <a:lnTo>
                      <a:pt x="943" y="4073"/>
                    </a:lnTo>
                    <a:lnTo>
                      <a:pt x="1068" y="4355"/>
                    </a:lnTo>
                  </a:path>
                </a:pathLst>
              </a:custGeom>
              <a:noFill/>
              <a:ln w="6350">
                <a:solidFill>
                  <a:srgbClr val="1F1A17"/>
                </a:solidFill>
                <a:prstDash val="solid"/>
                <a:round/>
                <a:headEnd/>
                <a:tailEnd/>
              </a:ln>
            </p:spPr>
            <p:txBody>
              <a:bodyPr/>
              <a:lstStyle/>
              <a:p>
                <a:endParaRPr lang="en-US"/>
              </a:p>
            </p:txBody>
          </p:sp>
          <p:sp>
            <p:nvSpPr>
              <p:cNvPr id="61563" name="Freeform 233"/>
              <p:cNvSpPr>
                <a:spLocks/>
              </p:cNvSpPr>
              <p:nvPr/>
            </p:nvSpPr>
            <p:spPr bwMode="auto">
              <a:xfrm>
                <a:off x="5113" y="3449"/>
                <a:ext cx="70" cy="49"/>
              </a:xfrm>
              <a:custGeom>
                <a:avLst/>
                <a:gdLst>
                  <a:gd name="T0" fmla="*/ 0 w 557"/>
                  <a:gd name="T1" fmla="*/ 1 h 386"/>
                  <a:gd name="T2" fmla="*/ 1 w 557"/>
                  <a:gd name="T3" fmla="*/ 0 h 386"/>
                  <a:gd name="T4" fmla="*/ 1 w 557"/>
                  <a:gd name="T5" fmla="*/ 0 h 386"/>
                  <a:gd name="T6" fmla="*/ 1 w 557"/>
                  <a:gd name="T7" fmla="*/ 0 h 386"/>
                  <a:gd name="T8" fmla="*/ 1 w 557"/>
                  <a:gd name="T9" fmla="*/ 0 h 386"/>
                  <a:gd name="T10" fmla="*/ 1 w 557"/>
                  <a:gd name="T11" fmla="*/ 0 h 386"/>
                  <a:gd name="T12" fmla="*/ 1 w 557"/>
                  <a:gd name="T13" fmla="*/ 0 h 386"/>
                  <a:gd name="T14" fmla="*/ 1 w 557"/>
                  <a:gd name="T15" fmla="*/ 0 h 386"/>
                  <a:gd name="T16" fmla="*/ 1 w 557"/>
                  <a:gd name="T17" fmla="*/ 0 h 386"/>
                  <a:gd name="T18" fmla="*/ 1 w 557"/>
                  <a:gd name="T19" fmla="*/ 0 h 386"/>
                  <a:gd name="T20" fmla="*/ 1 w 557"/>
                  <a:gd name="T21" fmla="*/ 0 h 386"/>
                  <a:gd name="T22" fmla="*/ 1 w 557"/>
                  <a:gd name="T23" fmla="*/ 0 h 386"/>
                  <a:gd name="T24" fmla="*/ 1 w 557"/>
                  <a:gd name="T25" fmla="*/ 0 h 386"/>
                  <a:gd name="T26" fmla="*/ 1 w 557"/>
                  <a:gd name="T27" fmla="*/ 0 h 386"/>
                  <a:gd name="T28" fmla="*/ 1 w 557"/>
                  <a:gd name="T29" fmla="*/ 0 h 386"/>
                  <a:gd name="T30" fmla="*/ 1 w 557"/>
                  <a:gd name="T31" fmla="*/ 0 h 386"/>
                  <a:gd name="T32" fmla="*/ 1 w 557"/>
                  <a:gd name="T33" fmla="*/ 0 h 386"/>
                  <a:gd name="T34" fmla="*/ 1 w 557"/>
                  <a:gd name="T35" fmla="*/ 0 h 386"/>
                  <a:gd name="T36" fmla="*/ 1 w 557"/>
                  <a:gd name="T37" fmla="*/ 0 h 386"/>
                  <a:gd name="T38" fmla="*/ 1 w 557"/>
                  <a:gd name="T39" fmla="*/ 0 h 3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57"/>
                  <a:gd name="T61" fmla="*/ 0 h 386"/>
                  <a:gd name="T62" fmla="*/ 557 w 557"/>
                  <a:gd name="T63" fmla="*/ 386 h 3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57" h="386">
                    <a:moveTo>
                      <a:pt x="0" y="386"/>
                    </a:moveTo>
                    <a:lnTo>
                      <a:pt x="413" y="166"/>
                    </a:lnTo>
                    <a:lnTo>
                      <a:pt x="428" y="155"/>
                    </a:lnTo>
                    <a:lnTo>
                      <a:pt x="448" y="139"/>
                    </a:lnTo>
                    <a:lnTo>
                      <a:pt x="471" y="121"/>
                    </a:lnTo>
                    <a:lnTo>
                      <a:pt x="495" y="105"/>
                    </a:lnTo>
                    <a:lnTo>
                      <a:pt x="508" y="96"/>
                    </a:lnTo>
                    <a:lnTo>
                      <a:pt x="522" y="87"/>
                    </a:lnTo>
                    <a:lnTo>
                      <a:pt x="527" y="82"/>
                    </a:lnTo>
                    <a:lnTo>
                      <a:pt x="532" y="77"/>
                    </a:lnTo>
                    <a:lnTo>
                      <a:pt x="538" y="72"/>
                    </a:lnTo>
                    <a:lnTo>
                      <a:pt x="543" y="66"/>
                    </a:lnTo>
                    <a:lnTo>
                      <a:pt x="547" y="60"/>
                    </a:lnTo>
                    <a:lnTo>
                      <a:pt x="550" y="53"/>
                    </a:lnTo>
                    <a:lnTo>
                      <a:pt x="553" y="46"/>
                    </a:lnTo>
                    <a:lnTo>
                      <a:pt x="555" y="38"/>
                    </a:lnTo>
                    <a:lnTo>
                      <a:pt x="556" y="30"/>
                    </a:lnTo>
                    <a:lnTo>
                      <a:pt x="557" y="20"/>
                    </a:lnTo>
                    <a:lnTo>
                      <a:pt x="557" y="11"/>
                    </a:lnTo>
                    <a:lnTo>
                      <a:pt x="557" y="0"/>
                    </a:lnTo>
                  </a:path>
                </a:pathLst>
              </a:custGeom>
              <a:noFill/>
              <a:ln w="6350">
                <a:solidFill>
                  <a:srgbClr val="1F1A17"/>
                </a:solidFill>
                <a:prstDash val="solid"/>
                <a:round/>
                <a:headEnd/>
                <a:tailEnd/>
              </a:ln>
            </p:spPr>
            <p:txBody>
              <a:bodyPr/>
              <a:lstStyle/>
              <a:p>
                <a:endParaRPr lang="en-US"/>
              </a:p>
            </p:txBody>
          </p:sp>
          <p:sp>
            <p:nvSpPr>
              <p:cNvPr id="61564" name="Freeform 234"/>
              <p:cNvSpPr>
                <a:spLocks/>
              </p:cNvSpPr>
              <p:nvPr/>
            </p:nvSpPr>
            <p:spPr bwMode="auto">
              <a:xfrm>
                <a:off x="5179" y="3154"/>
                <a:ext cx="299" cy="301"/>
              </a:xfrm>
              <a:custGeom>
                <a:avLst/>
                <a:gdLst>
                  <a:gd name="T0" fmla="*/ 5 w 2393"/>
                  <a:gd name="T1" fmla="*/ 0 h 2409"/>
                  <a:gd name="T2" fmla="*/ 4 w 2393"/>
                  <a:gd name="T3" fmla="*/ 2 h 2409"/>
                  <a:gd name="T4" fmla="*/ 4 w 2393"/>
                  <a:gd name="T5" fmla="*/ 2 h 2409"/>
                  <a:gd name="T6" fmla="*/ 4 w 2393"/>
                  <a:gd name="T7" fmla="*/ 2 h 2409"/>
                  <a:gd name="T8" fmla="*/ 4 w 2393"/>
                  <a:gd name="T9" fmla="*/ 2 h 2409"/>
                  <a:gd name="T10" fmla="*/ 4 w 2393"/>
                  <a:gd name="T11" fmla="*/ 2 h 2409"/>
                  <a:gd name="T12" fmla="*/ 4 w 2393"/>
                  <a:gd name="T13" fmla="*/ 2 h 2409"/>
                  <a:gd name="T14" fmla="*/ 4 w 2393"/>
                  <a:gd name="T15" fmla="*/ 2 h 2409"/>
                  <a:gd name="T16" fmla="*/ 4 w 2393"/>
                  <a:gd name="T17" fmla="*/ 2 h 2409"/>
                  <a:gd name="T18" fmla="*/ 4 w 2393"/>
                  <a:gd name="T19" fmla="*/ 2 h 2409"/>
                  <a:gd name="T20" fmla="*/ 4 w 2393"/>
                  <a:gd name="T21" fmla="*/ 2 h 2409"/>
                  <a:gd name="T22" fmla="*/ 4 w 2393"/>
                  <a:gd name="T23" fmla="*/ 2 h 2409"/>
                  <a:gd name="T24" fmla="*/ 4 w 2393"/>
                  <a:gd name="T25" fmla="*/ 3 h 2409"/>
                  <a:gd name="T26" fmla="*/ 4 w 2393"/>
                  <a:gd name="T27" fmla="*/ 3 h 2409"/>
                  <a:gd name="T28" fmla="*/ 4 w 2393"/>
                  <a:gd name="T29" fmla="*/ 3 h 2409"/>
                  <a:gd name="T30" fmla="*/ 4 w 2393"/>
                  <a:gd name="T31" fmla="*/ 3 h 2409"/>
                  <a:gd name="T32" fmla="*/ 0 w 2393"/>
                  <a:gd name="T33" fmla="*/ 5 h 2409"/>
                  <a:gd name="T34" fmla="*/ 0 w 2393"/>
                  <a:gd name="T35" fmla="*/ 5 h 2409"/>
                  <a:gd name="T36" fmla="*/ 0 w 2393"/>
                  <a:gd name="T37" fmla="*/ 5 h 2409"/>
                  <a:gd name="T38" fmla="*/ 0 w 2393"/>
                  <a:gd name="T39" fmla="*/ 5 h 2409"/>
                  <a:gd name="T40" fmla="*/ 0 w 2393"/>
                  <a:gd name="T41" fmla="*/ 5 h 2409"/>
                  <a:gd name="T42" fmla="*/ 0 w 2393"/>
                  <a:gd name="T43" fmla="*/ 5 h 2409"/>
                  <a:gd name="T44" fmla="*/ 0 w 2393"/>
                  <a:gd name="T45" fmla="*/ 5 h 2409"/>
                  <a:gd name="T46" fmla="*/ 0 w 2393"/>
                  <a:gd name="T47" fmla="*/ 5 h 2409"/>
                  <a:gd name="T48" fmla="*/ 0 w 2393"/>
                  <a:gd name="T49" fmla="*/ 5 h 24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93"/>
                  <a:gd name="T76" fmla="*/ 0 h 2409"/>
                  <a:gd name="T77" fmla="*/ 2393 w 2393"/>
                  <a:gd name="T78" fmla="*/ 2409 h 240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93" h="2409">
                    <a:moveTo>
                      <a:pt x="2393" y="0"/>
                    </a:moveTo>
                    <a:lnTo>
                      <a:pt x="2163" y="1156"/>
                    </a:lnTo>
                    <a:lnTo>
                      <a:pt x="2157" y="1182"/>
                    </a:lnTo>
                    <a:lnTo>
                      <a:pt x="2150" y="1211"/>
                    </a:lnTo>
                    <a:lnTo>
                      <a:pt x="2146" y="1224"/>
                    </a:lnTo>
                    <a:lnTo>
                      <a:pt x="2140" y="1238"/>
                    </a:lnTo>
                    <a:lnTo>
                      <a:pt x="2135" y="1250"/>
                    </a:lnTo>
                    <a:lnTo>
                      <a:pt x="2129" y="1264"/>
                    </a:lnTo>
                    <a:lnTo>
                      <a:pt x="2123" y="1276"/>
                    </a:lnTo>
                    <a:lnTo>
                      <a:pt x="2116" y="1288"/>
                    </a:lnTo>
                    <a:lnTo>
                      <a:pt x="2107" y="1299"/>
                    </a:lnTo>
                    <a:lnTo>
                      <a:pt x="2099" y="1311"/>
                    </a:lnTo>
                    <a:lnTo>
                      <a:pt x="2090" y="1320"/>
                    </a:lnTo>
                    <a:lnTo>
                      <a:pt x="2079" y="1330"/>
                    </a:lnTo>
                    <a:lnTo>
                      <a:pt x="2069" y="1337"/>
                    </a:lnTo>
                    <a:lnTo>
                      <a:pt x="2057" y="1343"/>
                    </a:lnTo>
                    <a:lnTo>
                      <a:pt x="28" y="2363"/>
                    </a:lnTo>
                    <a:lnTo>
                      <a:pt x="20" y="2367"/>
                    </a:lnTo>
                    <a:lnTo>
                      <a:pt x="14" y="2371"/>
                    </a:lnTo>
                    <a:lnTo>
                      <a:pt x="8" y="2375"/>
                    </a:lnTo>
                    <a:lnTo>
                      <a:pt x="5" y="2380"/>
                    </a:lnTo>
                    <a:lnTo>
                      <a:pt x="2" y="2386"/>
                    </a:lnTo>
                    <a:lnTo>
                      <a:pt x="1" y="2392"/>
                    </a:lnTo>
                    <a:lnTo>
                      <a:pt x="0" y="2399"/>
                    </a:lnTo>
                    <a:lnTo>
                      <a:pt x="0" y="2409"/>
                    </a:lnTo>
                  </a:path>
                </a:pathLst>
              </a:custGeom>
              <a:noFill/>
              <a:ln w="6350">
                <a:solidFill>
                  <a:srgbClr val="1F1A17"/>
                </a:solidFill>
                <a:prstDash val="solid"/>
                <a:round/>
                <a:headEnd/>
                <a:tailEnd/>
              </a:ln>
            </p:spPr>
            <p:txBody>
              <a:bodyPr/>
              <a:lstStyle/>
              <a:p>
                <a:endParaRPr lang="en-US"/>
              </a:p>
            </p:txBody>
          </p:sp>
          <p:sp>
            <p:nvSpPr>
              <p:cNvPr id="61565" name="Freeform 235"/>
              <p:cNvSpPr>
                <a:spLocks/>
              </p:cNvSpPr>
              <p:nvPr/>
            </p:nvSpPr>
            <p:spPr bwMode="auto">
              <a:xfrm>
                <a:off x="4890" y="2906"/>
                <a:ext cx="267" cy="122"/>
              </a:xfrm>
              <a:custGeom>
                <a:avLst/>
                <a:gdLst>
                  <a:gd name="T0" fmla="*/ 0 w 2139"/>
                  <a:gd name="T1" fmla="*/ 0 h 981"/>
                  <a:gd name="T2" fmla="*/ 0 w 2139"/>
                  <a:gd name="T3" fmla="*/ 0 h 981"/>
                  <a:gd name="T4" fmla="*/ 0 w 2139"/>
                  <a:gd name="T5" fmla="*/ 0 h 981"/>
                  <a:gd name="T6" fmla="*/ 0 w 2139"/>
                  <a:gd name="T7" fmla="*/ 1 h 981"/>
                  <a:gd name="T8" fmla="*/ 1 w 2139"/>
                  <a:gd name="T9" fmla="*/ 1 h 981"/>
                  <a:gd name="T10" fmla="*/ 1 w 2139"/>
                  <a:gd name="T11" fmla="*/ 1 h 981"/>
                  <a:gd name="T12" fmla="*/ 1 w 2139"/>
                  <a:gd name="T13" fmla="*/ 1 h 981"/>
                  <a:gd name="T14" fmla="*/ 1 w 2139"/>
                  <a:gd name="T15" fmla="*/ 1 h 981"/>
                  <a:gd name="T16" fmla="*/ 1 w 2139"/>
                  <a:gd name="T17" fmla="*/ 2 h 981"/>
                  <a:gd name="T18" fmla="*/ 1 w 2139"/>
                  <a:gd name="T19" fmla="*/ 2 h 981"/>
                  <a:gd name="T20" fmla="*/ 1 w 2139"/>
                  <a:gd name="T21" fmla="*/ 2 h 981"/>
                  <a:gd name="T22" fmla="*/ 1 w 2139"/>
                  <a:gd name="T23" fmla="*/ 2 h 981"/>
                  <a:gd name="T24" fmla="*/ 1 w 2139"/>
                  <a:gd name="T25" fmla="*/ 2 h 981"/>
                  <a:gd name="T26" fmla="*/ 2 w 2139"/>
                  <a:gd name="T27" fmla="*/ 2 h 981"/>
                  <a:gd name="T28" fmla="*/ 2 w 2139"/>
                  <a:gd name="T29" fmla="*/ 2 h 981"/>
                  <a:gd name="T30" fmla="*/ 2 w 2139"/>
                  <a:gd name="T31" fmla="*/ 2 h 981"/>
                  <a:gd name="T32" fmla="*/ 2 w 2139"/>
                  <a:gd name="T33" fmla="*/ 2 h 981"/>
                  <a:gd name="T34" fmla="*/ 2 w 2139"/>
                  <a:gd name="T35" fmla="*/ 2 h 981"/>
                  <a:gd name="T36" fmla="*/ 2 w 2139"/>
                  <a:gd name="T37" fmla="*/ 2 h 981"/>
                  <a:gd name="T38" fmla="*/ 2 w 2139"/>
                  <a:gd name="T39" fmla="*/ 2 h 981"/>
                  <a:gd name="T40" fmla="*/ 2 w 2139"/>
                  <a:gd name="T41" fmla="*/ 2 h 981"/>
                  <a:gd name="T42" fmla="*/ 2 w 2139"/>
                  <a:gd name="T43" fmla="*/ 2 h 981"/>
                  <a:gd name="T44" fmla="*/ 2 w 2139"/>
                  <a:gd name="T45" fmla="*/ 2 h 981"/>
                  <a:gd name="T46" fmla="*/ 3 w 2139"/>
                  <a:gd name="T47" fmla="*/ 2 h 981"/>
                  <a:gd name="T48" fmla="*/ 3 w 2139"/>
                  <a:gd name="T49" fmla="*/ 2 h 981"/>
                  <a:gd name="T50" fmla="*/ 3 w 2139"/>
                  <a:gd name="T51" fmla="*/ 1 h 981"/>
                  <a:gd name="T52" fmla="*/ 3 w 2139"/>
                  <a:gd name="T53" fmla="*/ 1 h 981"/>
                  <a:gd name="T54" fmla="*/ 3 w 2139"/>
                  <a:gd name="T55" fmla="*/ 1 h 981"/>
                  <a:gd name="T56" fmla="*/ 3 w 2139"/>
                  <a:gd name="T57" fmla="*/ 1 h 981"/>
                  <a:gd name="T58" fmla="*/ 3 w 2139"/>
                  <a:gd name="T59" fmla="*/ 1 h 981"/>
                  <a:gd name="T60" fmla="*/ 4 w 2139"/>
                  <a:gd name="T61" fmla="*/ 1 h 981"/>
                  <a:gd name="T62" fmla="*/ 4 w 2139"/>
                  <a:gd name="T63" fmla="*/ 1 h 981"/>
                  <a:gd name="T64" fmla="*/ 4 w 2139"/>
                  <a:gd name="T65" fmla="*/ 1 h 981"/>
                  <a:gd name="T66" fmla="*/ 4 w 2139"/>
                  <a:gd name="T67" fmla="*/ 1 h 981"/>
                  <a:gd name="T68" fmla="*/ 4 w 2139"/>
                  <a:gd name="T69" fmla="*/ 1 h 981"/>
                  <a:gd name="T70" fmla="*/ 4 w 2139"/>
                  <a:gd name="T71" fmla="*/ 2 h 9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39"/>
                  <a:gd name="T109" fmla="*/ 0 h 981"/>
                  <a:gd name="T110" fmla="*/ 2139 w 2139"/>
                  <a:gd name="T111" fmla="*/ 981 h 9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39" h="981">
                    <a:moveTo>
                      <a:pt x="0" y="0"/>
                    </a:moveTo>
                    <a:lnTo>
                      <a:pt x="38" y="53"/>
                    </a:lnTo>
                    <a:lnTo>
                      <a:pt x="75" y="106"/>
                    </a:lnTo>
                    <a:lnTo>
                      <a:pt x="113" y="162"/>
                    </a:lnTo>
                    <a:lnTo>
                      <a:pt x="151" y="216"/>
                    </a:lnTo>
                    <a:lnTo>
                      <a:pt x="188" y="271"/>
                    </a:lnTo>
                    <a:lnTo>
                      <a:pt x="228" y="327"/>
                    </a:lnTo>
                    <a:lnTo>
                      <a:pt x="266" y="383"/>
                    </a:lnTo>
                    <a:lnTo>
                      <a:pt x="307" y="437"/>
                    </a:lnTo>
                    <a:lnTo>
                      <a:pt x="347" y="493"/>
                    </a:lnTo>
                    <a:lnTo>
                      <a:pt x="389" y="547"/>
                    </a:lnTo>
                    <a:lnTo>
                      <a:pt x="431" y="600"/>
                    </a:lnTo>
                    <a:lnTo>
                      <a:pt x="475" y="653"/>
                    </a:lnTo>
                    <a:lnTo>
                      <a:pt x="520" y="704"/>
                    </a:lnTo>
                    <a:lnTo>
                      <a:pt x="565" y="753"/>
                    </a:lnTo>
                    <a:lnTo>
                      <a:pt x="589" y="778"/>
                    </a:lnTo>
                    <a:lnTo>
                      <a:pt x="613" y="801"/>
                    </a:lnTo>
                    <a:lnTo>
                      <a:pt x="637" y="825"/>
                    </a:lnTo>
                    <a:lnTo>
                      <a:pt x="662" y="848"/>
                    </a:lnTo>
                    <a:lnTo>
                      <a:pt x="673" y="858"/>
                    </a:lnTo>
                    <a:lnTo>
                      <a:pt x="686" y="869"/>
                    </a:lnTo>
                    <a:lnTo>
                      <a:pt x="699" y="878"/>
                    </a:lnTo>
                    <a:lnTo>
                      <a:pt x="712" y="888"/>
                    </a:lnTo>
                    <a:lnTo>
                      <a:pt x="739" y="904"/>
                    </a:lnTo>
                    <a:lnTo>
                      <a:pt x="766" y="919"/>
                    </a:lnTo>
                    <a:lnTo>
                      <a:pt x="794" y="932"/>
                    </a:lnTo>
                    <a:lnTo>
                      <a:pt x="823" y="944"/>
                    </a:lnTo>
                    <a:lnTo>
                      <a:pt x="852" y="953"/>
                    </a:lnTo>
                    <a:lnTo>
                      <a:pt x="882" y="962"/>
                    </a:lnTo>
                    <a:lnTo>
                      <a:pt x="912" y="969"/>
                    </a:lnTo>
                    <a:lnTo>
                      <a:pt x="942" y="974"/>
                    </a:lnTo>
                    <a:lnTo>
                      <a:pt x="974" y="977"/>
                    </a:lnTo>
                    <a:lnTo>
                      <a:pt x="1005" y="979"/>
                    </a:lnTo>
                    <a:lnTo>
                      <a:pt x="1035" y="981"/>
                    </a:lnTo>
                    <a:lnTo>
                      <a:pt x="1066" y="981"/>
                    </a:lnTo>
                    <a:lnTo>
                      <a:pt x="1096" y="979"/>
                    </a:lnTo>
                    <a:lnTo>
                      <a:pt x="1126" y="977"/>
                    </a:lnTo>
                    <a:lnTo>
                      <a:pt x="1145" y="975"/>
                    </a:lnTo>
                    <a:lnTo>
                      <a:pt x="1163" y="972"/>
                    </a:lnTo>
                    <a:lnTo>
                      <a:pt x="1181" y="968"/>
                    </a:lnTo>
                    <a:lnTo>
                      <a:pt x="1199" y="964"/>
                    </a:lnTo>
                    <a:lnTo>
                      <a:pt x="1218" y="959"/>
                    </a:lnTo>
                    <a:lnTo>
                      <a:pt x="1236" y="953"/>
                    </a:lnTo>
                    <a:lnTo>
                      <a:pt x="1254" y="947"/>
                    </a:lnTo>
                    <a:lnTo>
                      <a:pt x="1273" y="940"/>
                    </a:lnTo>
                    <a:lnTo>
                      <a:pt x="1310" y="925"/>
                    </a:lnTo>
                    <a:lnTo>
                      <a:pt x="1347" y="908"/>
                    </a:lnTo>
                    <a:lnTo>
                      <a:pt x="1385" y="891"/>
                    </a:lnTo>
                    <a:lnTo>
                      <a:pt x="1422" y="873"/>
                    </a:lnTo>
                    <a:lnTo>
                      <a:pt x="1496" y="835"/>
                    </a:lnTo>
                    <a:lnTo>
                      <a:pt x="1570" y="800"/>
                    </a:lnTo>
                    <a:lnTo>
                      <a:pt x="1606" y="783"/>
                    </a:lnTo>
                    <a:lnTo>
                      <a:pt x="1641" y="767"/>
                    </a:lnTo>
                    <a:lnTo>
                      <a:pt x="1678" y="755"/>
                    </a:lnTo>
                    <a:lnTo>
                      <a:pt x="1712" y="743"/>
                    </a:lnTo>
                    <a:lnTo>
                      <a:pt x="1732" y="739"/>
                    </a:lnTo>
                    <a:lnTo>
                      <a:pt x="1751" y="735"/>
                    </a:lnTo>
                    <a:lnTo>
                      <a:pt x="1772" y="731"/>
                    </a:lnTo>
                    <a:lnTo>
                      <a:pt x="1793" y="729"/>
                    </a:lnTo>
                    <a:lnTo>
                      <a:pt x="1814" y="727"/>
                    </a:lnTo>
                    <a:lnTo>
                      <a:pt x="1836" y="727"/>
                    </a:lnTo>
                    <a:lnTo>
                      <a:pt x="1856" y="727"/>
                    </a:lnTo>
                    <a:lnTo>
                      <a:pt x="1877" y="728"/>
                    </a:lnTo>
                    <a:lnTo>
                      <a:pt x="1898" y="731"/>
                    </a:lnTo>
                    <a:lnTo>
                      <a:pt x="1919" y="735"/>
                    </a:lnTo>
                    <a:lnTo>
                      <a:pt x="1938" y="739"/>
                    </a:lnTo>
                    <a:lnTo>
                      <a:pt x="1958" y="747"/>
                    </a:lnTo>
                    <a:lnTo>
                      <a:pt x="1977" y="754"/>
                    </a:lnTo>
                    <a:lnTo>
                      <a:pt x="1994" y="763"/>
                    </a:lnTo>
                    <a:lnTo>
                      <a:pt x="2011" y="775"/>
                    </a:lnTo>
                    <a:lnTo>
                      <a:pt x="2028" y="787"/>
                    </a:lnTo>
                    <a:lnTo>
                      <a:pt x="2139" y="886"/>
                    </a:lnTo>
                  </a:path>
                </a:pathLst>
              </a:custGeom>
              <a:noFill/>
              <a:ln w="6350">
                <a:solidFill>
                  <a:srgbClr val="1F1A17"/>
                </a:solidFill>
                <a:prstDash val="solid"/>
                <a:round/>
                <a:headEnd/>
                <a:tailEnd/>
              </a:ln>
            </p:spPr>
            <p:txBody>
              <a:bodyPr/>
              <a:lstStyle/>
              <a:p>
                <a:endParaRPr lang="en-US"/>
              </a:p>
            </p:txBody>
          </p:sp>
          <p:sp>
            <p:nvSpPr>
              <p:cNvPr id="61566" name="Freeform 236"/>
              <p:cNvSpPr>
                <a:spLocks/>
              </p:cNvSpPr>
              <p:nvPr/>
            </p:nvSpPr>
            <p:spPr bwMode="auto">
              <a:xfrm>
                <a:off x="5165" y="3033"/>
                <a:ext cx="27" cy="264"/>
              </a:xfrm>
              <a:custGeom>
                <a:avLst/>
                <a:gdLst>
                  <a:gd name="T0" fmla="*/ 0 w 218"/>
                  <a:gd name="T1" fmla="*/ 0 h 2111"/>
                  <a:gd name="T2" fmla="*/ 0 w 218"/>
                  <a:gd name="T3" fmla="*/ 4 h 2111"/>
                  <a:gd name="T4" fmla="*/ 0 w 218"/>
                  <a:gd name="T5" fmla="*/ 4 h 2111"/>
                  <a:gd name="T6" fmla="*/ 0 w 218"/>
                  <a:gd name="T7" fmla="*/ 4 h 2111"/>
                  <a:gd name="T8" fmla="*/ 0 w 218"/>
                  <a:gd name="T9" fmla="*/ 4 h 2111"/>
                  <a:gd name="T10" fmla="*/ 0 w 218"/>
                  <a:gd name="T11" fmla="*/ 4 h 2111"/>
                  <a:gd name="T12" fmla="*/ 0 w 218"/>
                  <a:gd name="T13" fmla="*/ 4 h 2111"/>
                  <a:gd name="T14" fmla="*/ 0 w 218"/>
                  <a:gd name="T15" fmla="*/ 4 h 2111"/>
                  <a:gd name="T16" fmla="*/ 0 w 218"/>
                  <a:gd name="T17" fmla="*/ 4 h 2111"/>
                  <a:gd name="T18" fmla="*/ 0 w 218"/>
                  <a:gd name="T19" fmla="*/ 4 h 2111"/>
                  <a:gd name="T20" fmla="*/ 0 w 218"/>
                  <a:gd name="T21" fmla="*/ 4 h 2111"/>
                  <a:gd name="T22" fmla="*/ 0 w 218"/>
                  <a:gd name="T23" fmla="*/ 4 h 2111"/>
                  <a:gd name="T24" fmla="*/ 0 w 218"/>
                  <a:gd name="T25" fmla="*/ 4 h 2111"/>
                  <a:gd name="T26" fmla="*/ 0 w 218"/>
                  <a:gd name="T27" fmla="*/ 4 h 2111"/>
                  <a:gd name="T28" fmla="*/ 0 w 218"/>
                  <a:gd name="T29" fmla="*/ 4 h 2111"/>
                  <a:gd name="T30" fmla="*/ 0 w 218"/>
                  <a:gd name="T31" fmla="*/ 4 h 2111"/>
                  <a:gd name="T32" fmla="*/ 0 w 218"/>
                  <a:gd name="T33" fmla="*/ 4 h 2111"/>
                  <a:gd name="T34" fmla="*/ 0 w 218"/>
                  <a:gd name="T35" fmla="*/ 4 h 2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2111"/>
                  <a:gd name="T56" fmla="*/ 218 w 218"/>
                  <a:gd name="T57" fmla="*/ 2111 h 2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2111">
                    <a:moveTo>
                      <a:pt x="0" y="0"/>
                    </a:moveTo>
                    <a:lnTo>
                      <a:pt x="55" y="2028"/>
                    </a:lnTo>
                    <a:lnTo>
                      <a:pt x="56" y="2043"/>
                    </a:lnTo>
                    <a:lnTo>
                      <a:pt x="59" y="2057"/>
                    </a:lnTo>
                    <a:lnTo>
                      <a:pt x="63" y="2068"/>
                    </a:lnTo>
                    <a:lnTo>
                      <a:pt x="70" y="2079"/>
                    </a:lnTo>
                    <a:lnTo>
                      <a:pt x="77" y="2087"/>
                    </a:lnTo>
                    <a:lnTo>
                      <a:pt x="85" y="2094"/>
                    </a:lnTo>
                    <a:lnTo>
                      <a:pt x="94" y="2100"/>
                    </a:lnTo>
                    <a:lnTo>
                      <a:pt x="106" y="2105"/>
                    </a:lnTo>
                    <a:lnTo>
                      <a:pt x="117" y="2109"/>
                    </a:lnTo>
                    <a:lnTo>
                      <a:pt x="130" y="2110"/>
                    </a:lnTo>
                    <a:lnTo>
                      <a:pt x="143" y="2111"/>
                    </a:lnTo>
                    <a:lnTo>
                      <a:pt x="158" y="2110"/>
                    </a:lnTo>
                    <a:lnTo>
                      <a:pt x="172" y="2108"/>
                    </a:lnTo>
                    <a:lnTo>
                      <a:pt x="187" y="2104"/>
                    </a:lnTo>
                    <a:lnTo>
                      <a:pt x="202" y="2098"/>
                    </a:lnTo>
                    <a:lnTo>
                      <a:pt x="218" y="2093"/>
                    </a:lnTo>
                  </a:path>
                </a:pathLst>
              </a:custGeom>
              <a:noFill/>
              <a:ln w="6350">
                <a:solidFill>
                  <a:srgbClr val="1F1A17"/>
                </a:solidFill>
                <a:prstDash val="solid"/>
                <a:round/>
                <a:headEnd/>
                <a:tailEnd/>
              </a:ln>
            </p:spPr>
            <p:txBody>
              <a:bodyPr/>
              <a:lstStyle/>
              <a:p>
                <a:endParaRPr lang="en-US"/>
              </a:p>
            </p:txBody>
          </p:sp>
          <p:sp>
            <p:nvSpPr>
              <p:cNvPr id="61567" name="Freeform 237"/>
              <p:cNvSpPr>
                <a:spLocks/>
              </p:cNvSpPr>
              <p:nvPr/>
            </p:nvSpPr>
            <p:spPr bwMode="auto">
              <a:xfrm>
                <a:off x="4857" y="2897"/>
                <a:ext cx="308" cy="142"/>
              </a:xfrm>
              <a:custGeom>
                <a:avLst/>
                <a:gdLst>
                  <a:gd name="T0" fmla="*/ 0 w 2465"/>
                  <a:gd name="T1" fmla="*/ 0 h 1134"/>
                  <a:gd name="T2" fmla="*/ 0 w 2465"/>
                  <a:gd name="T3" fmla="*/ 0 h 1134"/>
                  <a:gd name="T4" fmla="*/ 0 w 2465"/>
                  <a:gd name="T5" fmla="*/ 1 h 1134"/>
                  <a:gd name="T6" fmla="*/ 1 w 2465"/>
                  <a:gd name="T7" fmla="*/ 1 h 1134"/>
                  <a:gd name="T8" fmla="*/ 1 w 2465"/>
                  <a:gd name="T9" fmla="*/ 1 h 1134"/>
                  <a:gd name="T10" fmla="*/ 1 w 2465"/>
                  <a:gd name="T11" fmla="*/ 2 h 1134"/>
                  <a:gd name="T12" fmla="*/ 1 w 2465"/>
                  <a:gd name="T13" fmla="*/ 2 h 1134"/>
                  <a:gd name="T14" fmla="*/ 1 w 2465"/>
                  <a:gd name="T15" fmla="*/ 2 h 1134"/>
                  <a:gd name="T16" fmla="*/ 1 w 2465"/>
                  <a:gd name="T17" fmla="*/ 2 h 1134"/>
                  <a:gd name="T18" fmla="*/ 1 w 2465"/>
                  <a:gd name="T19" fmla="*/ 2 h 1134"/>
                  <a:gd name="T20" fmla="*/ 2 w 2465"/>
                  <a:gd name="T21" fmla="*/ 2 h 1134"/>
                  <a:gd name="T22" fmla="*/ 2 w 2465"/>
                  <a:gd name="T23" fmla="*/ 2 h 1134"/>
                  <a:gd name="T24" fmla="*/ 2 w 2465"/>
                  <a:gd name="T25" fmla="*/ 2 h 1134"/>
                  <a:gd name="T26" fmla="*/ 2 w 2465"/>
                  <a:gd name="T27" fmla="*/ 2 h 1134"/>
                  <a:gd name="T28" fmla="*/ 2 w 2465"/>
                  <a:gd name="T29" fmla="*/ 2 h 1134"/>
                  <a:gd name="T30" fmla="*/ 2 w 2465"/>
                  <a:gd name="T31" fmla="*/ 2 h 1134"/>
                  <a:gd name="T32" fmla="*/ 2 w 2465"/>
                  <a:gd name="T33" fmla="*/ 2 h 1134"/>
                  <a:gd name="T34" fmla="*/ 2 w 2465"/>
                  <a:gd name="T35" fmla="*/ 2 h 1134"/>
                  <a:gd name="T36" fmla="*/ 2 w 2465"/>
                  <a:gd name="T37" fmla="*/ 2 h 1134"/>
                  <a:gd name="T38" fmla="*/ 3 w 2465"/>
                  <a:gd name="T39" fmla="*/ 2 h 1134"/>
                  <a:gd name="T40" fmla="*/ 3 w 2465"/>
                  <a:gd name="T41" fmla="*/ 2 h 1134"/>
                  <a:gd name="T42" fmla="*/ 3 w 2465"/>
                  <a:gd name="T43" fmla="*/ 2 h 1134"/>
                  <a:gd name="T44" fmla="*/ 3 w 2465"/>
                  <a:gd name="T45" fmla="*/ 2 h 1134"/>
                  <a:gd name="T46" fmla="*/ 3 w 2465"/>
                  <a:gd name="T47" fmla="*/ 2 h 1134"/>
                  <a:gd name="T48" fmla="*/ 3 w 2465"/>
                  <a:gd name="T49" fmla="*/ 2 h 1134"/>
                  <a:gd name="T50" fmla="*/ 3 w 2465"/>
                  <a:gd name="T51" fmla="*/ 2 h 1134"/>
                  <a:gd name="T52" fmla="*/ 3 w 2465"/>
                  <a:gd name="T53" fmla="*/ 2 h 1134"/>
                  <a:gd name="T54" fmla="*/ 4 w 2465"/>
                  <a:gd name="T55" fmla="*/ 2 h 1134"/>
                  <a:gd name="T56" fmla="*/ 4 w 2465"/>
                  <a:gd name="T57" fmla="*/ 2 h 1134"/>
                  <a:gd name="T58" fmla="*/ 4 w 2465"/>
                  <a:gd name="T59" fmla="*/ 2 h 1134"/>
                  <a:gd name="T60" fmla="*/ 4 w 2465"/>
                  <a:gd name="T61" fmla="*/ 2 h 1134"/>
                  <a:gd name="T62" fmla="*/ 4 w 2465"/>
                  <a:gd name="T63" fmla="*/ 2 h 1134"/>
                  <a:gd name="T64" fmla="*/ 4 w 2465"/>
                  <a:gd name="T65" fmla="*/ 2 h 1134"/>
                  <a:gd name="T66" fmla="*/ 4 w 2465"/>
                  <a:gd name="T67" fmla="*/ 2 h 1134"/>
                  <a:gd name="T68" fmla="*/ 4 w 2465"/>
                  <a:gd name="T69" fmla="*/ 2 h 1134"/>
                  <a:gd name="T70" fmla="*/ 4 w 2465"/>
                  <a:gd name="T71" fmla="*/ 2 h 1134"/>
                  <a:gd name="T72" fmla="*/ 4 w 2465"/>
                  <a:gd name="T73" fmla="*/ 2 h 1134"/>
                  <a:gd name="T74" fmla="*/ 4 w 2465"/>
                  <a:gd name="T75" fmla="*/ 2 h 1134"/>
                  <a:gd name="T76" fmla="*/ 5 w 2465"/>
                  <a:gd name="T77" fmla="*/ 2 h 1134"/>
                  <a:gd name="T78" fmla="*/ 5 w 2465"/>
                  <a:gd name="T79" fmla="*/ 2 h 1134"/>
                  <a:gd name="T80" fmla="*/ 5 w 2465"/>
                  <a:gd name="T81" fmla="*/ 2 h 1134"/>
                  <a:gd name="T82" fmla="*/ 5 w 2465"/>
                  <a:gd name="T83" fmla="*/ 2 h 1134"/>
                  <a:gd name="T84" fmla="*/ 5 w 2465"/>
                  <a:gd name="T85" fmla="*/ 2 h 1134"/>
                  <a:gd name="T86" fmla="*/ 5 w 2465"/>
                  <a:gd name="T87" fmla="*/ 2 h 1134"/>
                  <a:gd name="T88" fmla="*/ 5 w 2465"/>
                  <a:gd name="T89" fmla="*/ 2 h 1134"/>
                  <a:gd name="T90" fmla="*/ 5 w 2465"/>
                  <a:gd name="T91" fmla="*/ 2 h 11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65"/>
                  <a:gd name="T139" fmla="*/ 0 h 1134"/>
                  <a:gd name="T140" fmla="*/ 2465 w 2465"/>
                  <a:gd name="T141" fmla="*/ 1134 h 11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65" h="1134">
                    <a:moveTo>
                      <a:pt x="0" y="0"/>
                    </a:moveTo>
                    <a:lnTo>
                      <a:pt x="45" y="63"/>
                    </a:lnTo>
                    <a:lnTo>
                      <a:pt x="94" y="128"/>
                    </a:lnTo>
                    <a:lnTo>
                      <a:pt x="145" y="197"/>
                    </a:lnTo>
                    <a:lnTo>
                      <a:pt x="198" y="267"/>
                    </a:lnTo>
                    <a:lnTo>
                      <a:pt x="252" y="338"/>
                    </a:lnTo>
                    <a:lnTo>
                      <a:pt x="308" y="409"/>
                    </a:lnTo>
                    <a:lnTo>
                      <a:pt x="363" y="479"/>
                    </a:lnTo>
                    <a:lnTo>
                      <a:pt x="418" y="548"/>
                    </a:lnTo>
                    <a:lnTo>
                      <a:pt x="473" y="616"/>
                    </a:lnTo>
                    <a:lnTo>
                      <a:pt x="526" y="680"/>
                    </a:lnTo>
                    <a:lnTo>
                      <a:pt x="578" y="740"/>
                    </a:lnTo>
                    <a:lnTo>
                      <a:pt x="627" y="797"/>
                    </a:lnTo>
                    <a:lnTo>
                      <a:pt x="672" y="848"/>
                    </a:lnTo>
                    <a:lnTo>
                      <a:pt x="715" y="893"/>
                    </a:lnTo>
                    <a:lnTo>
                      <a:pt x="735" y="913"/>
                    </a:lnTo>
                    <a:lnTo>
                      <a:pt x="753" y="931"/>
                    </a:lnTo>
                    <a:lnTo>
                      <a:pt x="771" y="947"/>
                    </a:lnTo>
                    <a:lnTo>
                      <a:pt x="788" y="962"/>
                    </a:lnTo>
                    <a:lnTo>
                      <a:pt x="803" y="974"/>
                    </a:lnTo>
                    <a:lnTo>
                      <a:pt x="819" y="987"/>
                    </a:lnTo>
                    <a:lnTo>
                      <a:pt x="834" y="998"/>
                    </a:lnTo>
                    <a:lnTo>
                      <a:pt x="851" y="1010"/>
                    </a:lnTo>
                    <a:lnTo>
                      <a:pt x="868" y="1020"/>
                    </a:lnTo>
                    <a:lnTo>
                      <a:pt x="884" y="1030"/>
                    </a:lnTo>
                    <a:lnTo>
                      <a:pt x="902" y="1039"/>
                    </a:lnTo>
                    <a:lnTo>
                      <a:pt x="920" y="1048"/>
                    </a:lnTo>
                    <a:lnTo>
                      <a:pt x="938" y="1057"/>
                    </a:lnTo>
                    <a:lnTo>
                      <a:pt x="956" y="1065"/>
                    </a:lnTo>
                    <a:lnTo>
                      <a:pt x="975" y="1072"/>
                    </a:lnTo>
                    <a:lnTo>
                      <a:pt x="993" y="1080"/>
                    </a:lnTo>
                    <a:lnTo>
                      <a:pt x="1032" y="1092"/>
                    </a:lnTo>
                    <a:lnTo>
                      <a:pt x="1070" y="1104"/>
                    </a:lnTo>
                    <a:lnTo>
                      <a:pt x="1111" y="1112"/>
                    </a:lnTo>
                    <a:lnTo>
                      <a:pt x="1150" y="1121"/>
                    </a:lnTo>
                    <a:lnTo>
                      <a:pt x="1191" y="1126"/>
                    </a:lnTo>
                    <a:lnTo>
                      <a:pt x="1231" y="1130"/>
                    </a:lnTo>
                    <a:lnTo>
                      <a:pt x="1272" y="1133"/>
                    </a:lnTo>
                    <a:lnTo>
                      <a:pt x="1311" y="1134"/>
                    </a:lnTo>
                    <a:lnTo>
                      <a:pt x="1352" y="1134"/>
                    </a:lnTo>
                    <a:lnTo>
                      <a:pt x="1391" y="1132"/>
                    </a:lnTo>
                    <a:lnTo>
                      <a:pt x="1410" y="1130"/>
                    </a:lnTo>
                    <a:lnTo>
                      <a:pt x="1430" y="1127"/>
                    </a:lnTo>
                    <a:lnTo>
                      <a:pt x="1449" y="1124"/>
                    </a:lnTo>
                    <a:lnTo>
                      <a:pt x="1470" y="1118"/>
                    </a:lnTo>
                    <a:lnTo>
                      <a:pt x="1491" y="1112"/>
                    </a:lnTo>
                    <a:lnTo>
                      <a:pt x="1512" y="1105"/>
                    </a:lnTo>
                    <a:lnTo>
                      <a:pt x="1533" y="1098"/>
                    </a:lnTo>
                    <a:lnTo>
                      <a:pt x="1555" y="1089"/>
                    </a:lnTo>
                    <a:lnTo>
                      <a:pt x="1599" y="1069"/>
                    </a:lnTo>
                    <a:lnTo>
                      <a:pt x="1645" y="1048"/>
                    </a:lnTo>
                    <a:lnTo>
                      <a:pt x="1690" y="1027"/>
                    </a:lnTo>
                    <a:lnTo>
                      <a:pt x="1736" y="1004"/>
                    </a:lnTo>
                    <a:lnTo>
                      <a:pt x="1782" y="981"/>
                    </a:lnTo>
                    <a:lnTo>
                      <a:pt x="1827" y="959"/>
                    </a:lnTo>
                    <a:lnTo>
                      <a:pt x="1873" y="937"/>
                    </a:lnTo>
                    <a:lnTo>
                      <a:pt x="1917" y="917"/>
                    </a:lnTo>
                    <a:lnTo>
                      <a:pt x="1938" y="909"/>
                    </a:lnTo>
                    <a:lnTo>
                      <a:pt x="1960" y="900"/>
                    </a:lnTo>
                    <a:lnTo>
                      <a:pt x="1981" y="893"/>
                    </a:lnTo>
                    <a:lnTo>
                      <a:pt x="2002" y="886"/>
                    </a:lnTo>
                    <a:lnTo>
                      <a:pt x="2023" y="880"/>
                    </a:lnTo>
                    <a:lnTo>
                      <a:pt x="2042" y="875"/>
                    </a:lnTo>
                    <a:lnTo>
                      <a:pt x="2062" y="872"/>
                    </a:lnTo>
                    <a:lnTo>
                      <a:pt x="2081" y="869"/>
                    </a:lnTo>
                    <a:lnTo>
                      <a:pt x="2113" y="867"/>
                    </a:lnTo>
                    <a:lnTo>
                      <a:pt x="2146" y="866"/>
                    </a:lnTo>
                    <a:lnTo>
                      <a:pt x="2179" y="868"/>
                    </a:lnTo>
                    <a:lnTo>
                      <a:pt x="2213" y="871"/>
                    </a:lnTo>
                    <a:lnTo>
                      <a:pt x="2229" y="874"/>
                    </a:lnTo>
                    <a:lnTo>
                      <a:pt x="2245" y="877"/>
                    </a:lnTo>
                    <a:lnTo>
                      <a:pt x="2261" y="880"/>
                    </a:lnTo>
                    <a:lnTo>
                      <a:pt x="2277" y="884"/>
                    </a:lnTo>
                    <a:lnTo>
                      <a:pt x="2292" y="890"/>
                    </a:lnTo>
                    <a:lnTo>
                      <a:pt x="2307" y="895"/>
                    </a:lnTo>
                    <a:lnTo>
                      <a:pt x="2322" y="901"/>
                    </a:lnTo>
                    <a:lnTo>
                      <a:pt x="2335" y="907"/>
                    </a:lnTo>
                    <a:lnTo>
                      <a:pt x="2349" y="914"/>
                    </a:lnTo>
                    <a:lnTo>
                      <a:pt x="2362" y="922"/>
                    </a:lnTo>
                    <a:lnTo>
                      <a:pt x="2375" y="930"/>
                    </a:lnTo>
                    <a:lnTo>
                      <a:pt x="2387" y="939"/>
                    </a:lnTo>
                    <a:lnTo>
                      <a:pt x="2397" y="948"/>
                    </a:lnTo>
                    <a:lnTo>
                      <a:pt x="2408" y="958"/>
                    </a:lnTo>
                    <a:lnTo>
                      <a:pt x="2418" y="968"/>
                    </a:lnTo>
                    <a:lnTo>
                      <a:pt x="2427" y="980"/>
                    </a:lnTo>
                    <a:lnTo>
                      <a:pt x="2435" y="991"/>
                    </a:lnTo>
                    <a:lnTo>
                      <a:pt x="2442" y="1004"/>
                    </a:lnTo>
                    <a:lnTo>
                      <a:pt x="2448" y="1016"/>
                    </a:lnTo>
                    <a:lnTo>
                      <a:pt x="2454" y="1030"/>
                    </a:lnTo>
                    <a:lnTo>
                      <a:pt x="2458" y="1044"/>
                    </a:lnTo>
                    <a:lnTo>
                      <a:pt x="2462" y="1059"/>
                    </a:lnTo>
                    <a:lnTo>
                      <a:pt x="2464" y="1075"/>
                    </a:lnTo>
                    <a:lnTo>
                      <a:pt x="2465" y="1090"/>
                    </a:lnTo>
                  </a:path>
                </a:pathLst>
              </a:custGeom>
              <a:noFill/>
              <a:ln w="6350">
                <a:solidFill>
                  <a:srgbClr val="1F1A17"/>
                </a:solidFill>
                <a:prstDash val="solid"/>
                <a:round/>
                <a:headEnd/>
                <a:tailEnd/>
              </a:ln>
            </p:spPr>
            <p:txBody>
              <a:bodyPr/>
              <a:lstStyle/>
              <a:p>
                <a:endParaRPr lang="en-US"/>
              </a:p>
            </p:txBody>
          </p:sp>
          <p:sp>
            <p:nvSpPr>
              <p:cNvPr id="61568" name="Freeform 238"/>
              <p:cNvSpPr>
                <a:spLocks/>
              </p:cNvSpPr>
              <p:nvPr/>
            </p:nvSpPr>
            <p:spPr bwMode="auto">
              <a:xfrm>
                <a:off x="5379" y="2686"/>
                <a:ext cx="101" cy="469"/>
              </a:xfrm>
              <a:custGeom>
                <a:avLst/>
                <a:gdLst>
                  <a:gd name="T0" fmla="*/ 0 w 809"/>
                  <a:gd name="T1" fmla="*/ 0 h 3752"/>
                  <a:gd name="T2" fmla="*/ 0 w 809"/>
                  <a:gd name="T3" fmla="*/ 0 h 3752"/>
                  <a:gd name="T4" fmla="*/ 0 w 809"/>
                  <a:gd name="T5" fmla="*/ 0 h 3752"/>
                  <a:gd name="T6" fmla="*/ 0 w 809"/>
                  <a:gd name="T7" fmla="*/ 0 h 3752"/>
                  <a:gd name="T8" fmla="*/ 0 w 809"/>
                  <a:gd name="T9" fmla="*/ 0 h 3752"/>
                  <a:gd name="T10" fmla="*/ 0 w 809"/>
                  <a:gd name="T11" fmla="*/ 0 h 3752"/>
                  <a:gd name="T12" fmla="*/ 0 w 809"/>
                  <a:gd name="T13" fmla="*/ 0 h 3752"/>
                  <a:gd name="T14" fmla="*/ 0 w 809"/>
                  <a:gd name="T15" fmla="*/ 1 h 3752"/>
                  <a:gd name="T16" fmla="*/ 0 w 809"/>
                  <a:gd name="T17" fmla="*/ 1 h 3752"/>
                  <a:gd name="T18" fmla="*/ 0 w 809"/>
                  <a:gd name="T19" fmla="*/ 1 h 3752"/>
                  <a:gd name="T20" fmla="*/ 0 w 809"/>
                  <a:gd name="T21" fmla="*/ 2 h 3752"/>
                  <a:gd name="T22" fmla="*/ 0 w 809"/>
                  <a:gd name="T23" fmla="*/ 2 h 3752"/>
                  <a:gd name="T24" fmla="*/ 0 w 809"/>
                  <a:gd name="T25" fmla="*/ 3 h 3752"/>
                  <a:gd name="T26" fmla="*/ 0 w 809"/>
                  <a:gd name="T27" fmla="*/ 3 h 3752"/>
                  <a:gd name="T28" fmla="*/ 0 w 809"/>
                  <a:gd name="T29" fmla="*/ 4 h 3752"/>
                  <a:gd name="T30" fmla="*/ 0 w 809"/>
                  <a:gd name="T31" fmla="*/ 5 h 3752"/>
                  <a:gd name="T32" fmla="*/ 0 w 809"/>
                  <a:gd name="T33" fmla="*/ 5 h 3752"/>
                  <a:gd name="T34" fmla="*/ 0 w 809"/>
                  <a:gd name="T35" fmla="*/ 6 h 3752"/>
                  <a:gd name="T36" fmla="*/ 1 w 809"/>
                  <a:gd name="T37" fmla="*/ 6 h 3752"/>
                  <a:gd name="T38" fmla="*/ 1 w 809"/>
                  <a:gd name="T39" fmla="*/ 6 h 3752"/>
                  <a:gd name="T40" fmla="*/ 1 w 809"/>
                  <a:gd name="T41" fmla="*/ 6 h 3752"/>
                  <a:gd name="T42" fmla="*/ 1 w 809"/>
                  <a:gd name="T43" fmla="*/ 6 h 3752"/>
                  <a:gd name="T44" fmla="*/ 1 w 809"/>
                  <a:gd name="T45" fmla="*/ 7 h 3752"/>
                  <a:gd name="T46" fmla="*/ 1 w 809"/>
                  <a:gd name="T47" fmla="*/ 7 h 3752"/>
                  <a:gd name="T48" fmla="*/ 1 w 809"/>
                  <a:gd name="T49" fmla="*/ 7 h 3752"/>
                  <a:gd name="T50" fmla="*/ 1 w 809"/>
                  <a:gd name="T51" fmla="*/ 7 h 3752"/>
                  <a:gd name="T52" fmla="*/ 1 w 809"/>
                  <a:gd name="T53" fmla="*/ 7 h 3752"/>
                  <a:gd name="T54" fmla="*/ 1 w 809"/>
                  <a:gd name="T55" fmla="*/ 7 h 3752"/>
                  <a:gd name="T56" fmla="*/ 1 w 809"/>
                  <a:gd name="T57" fmla="*/ 7 h 3752"/>
                  <a:gd name="T58" fmla="*/ 1 w 809"/>
                  <a:gd name="T59" fmla="*/ 7 h 3752"/>
                  <a:gd name="T60" fmla="*/ 1 w 809"/>
                  <a:gd name="T61" fmla="*/ 7 h 3752"/>
                  <a:gd name="T62" fmla="*/ 1 w 809"/>
                  <a:gd name="T63" fmla="*/ 7 h 3752"/>
                  <a:gd name="T64" fmla="*/ 1 w 809"/>
                  <a:gd name="T65" fmla="*/ 7 h 3752"/>
                  <a:gd name="T66" fmla="*/ 1 w 809"/>
                  <a:gd name="T67" fmla="*/ 7 h 3752"/>
                  <a:gd name="T68" fmla="*/ 2 w 809"/>
                  <a:gd name="T69" fmla="*/ 7 h 3752"/>
                  <a:gd name="T70" fmla="*/ 2 w 809"/>
                  <a:gd name="T71" fmla="*/ 7 h 3752"/>
                  <a:gd name="T72" fmla="*/ 2 w 809"/>
                  <a:gd name="T73" fmla="*/ 7 h 3752"/>
                  <a:gd name="T74" fmla="*/ 2 w 809"/>
                  <a:gd name="T75" fmla="*/ 7 h 3752"/>
                  <a:gd name="T76" fmla="*/ 1 w 809"/>
                  <a:gd name="T77" fmla="*/ 7 h 37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09"/>
                  <a:gd name="T118" fmla="*/ 0 h 3752"/>
                  <a:gd name="T119" fmla="*/ 809 w 809"/>
                  <a:gd name="T120" fmla="*/ 3752 h 37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09" h="3752">
                    <a:moveTo>
                      <a:pt x="76" y="0"/>
                    </a:moveTo>
                    <a:lnTo>
                      <a:pt x="111" y="25"/>
                    </a:lnTo>
                    <a:lnTo>
                      <a:pt x="148" y="50"/>
                    </a:lnTo>
                    <a:lnTo>
                      <a:pt x="165" y="63"/>
                    </a:lnTo>
                    <a:lnTo>
                      <a:pt x="183" y="76"/>
                    </a:lnTo>
                    <a:lnTo>
                      <a:pt x="200" y="90"/>
                    </a:lnTo>
                    <a:lnTo>
                      <a:pt x="215" y="106"/>
                    </a:lnTo>
                    <a:lnTo>
                      <a:pt x="225" y="115"/>
                    </a:lnTo>
                    <a:lnTo>
                      <a:pt x="233" y="126"/>
                    </a:lnTo>
                    <a:lnTo>
                      <a:pt x="240" y="139"/>
                    </a:lnTo>
                    <a:lnTo>
                      <a:pt x="246" y="152"/>
                    </a:lnTo>
                    <a:lnTo>
                      <a:pt x="252" y="166"/>
                    </a:lnTo>
                    <a:lnTo>
                      <a:pt x="256" y="180"/>
                    </a:lnTo>
                    <a:lnTo>
                      <a:pt x="258" y="193"/>
                    </a:lnTo>
                    <a:lnTo>
                      <a:pt x="258" y="207"/>
                    </a:lnTo>
                    <a:lnTo>
                      <a:pt x="258" y="228"/>
                    </a:lnTo>
                    <a:lnTo>
                      <a:pt x="259" y="249"/>
                    </a:lnTo>
                    <a:lnTo>
                      <a:pt x="260" y="271"/>
                    </a:lnTo>
                    <a:lnTo>
                      <a:pt x="259" y="291"/>
                    </a:lnTo>
                    <a:lnTo>
                      <a:pt x="241" y="446"/>
                    </a:lnTo>
                    <a:lnTo>
                      <a:pt x="224" y="600"/>
                    </a:lnTo>
                    <a:lnTo>
                      <a:pt x="206" y="752"/>
                    </a:lnTo>
                    <a:lnTo>
                      <a:pt x="188" y="905"/>
                    </a:lnTo>
                    <a:lnTo>
                      <a:pt x="171" y="1057"/>
                    </a:lnTo>
                    <a:lnTo>
                      <a:pt x="153" y="1208"/>
                    </a:lnTo>
                    <a:lnTo>
                      <a:pt x="136" y="1360"/>
                    </a:lnTo>
                    <a:lnTo>
                      <a:pt x="120" y="1511"/>
                    </a:lnTo>
                    <a:lnTo>
                      <a:pt x="103" y="1663"/>
                    </a:lnTo>
                    <a:lnTo>
                      <a:pt x="88" y="1814"/>
                    </a:lnTo>
                    <a:lnTo>
                      <a:pt x="71" y="1967"/>
                    </a:lnTo>
                    <a:lnTo>
                      <a:pt x="56" y="2118"/>
                    </a:lnTo>
                    <a:lnTo>
                      <a:pt x="42" y="2271"/>
                    </a:lnTo>
                    <a:lnTo>
                      <a:pt x="27" y="2424"/>
                    </a:lnTo>
                    <a:lnTo>
                      <a:pt x="14" y="2578"/>
                    </a:lnTo>
                    <a:lnTo>
                      <a:pt x="0" y="2731"/>
                    </a:lnTo>
                    <a:lnTo>
                      <a:pt x="273" y="3004"/>
                    </a:lnTo>
                    <a:lnTo>
                      <a:pt x="290" y="3044"/>
                    </a:lnTo>
                    <a:lnTo>
                      <a:pt x="307" y="3085"/>
                    </a:lnTo>
                    <a:lnTo>
                      <a:pt x="325" y="3125"/>
                    </a:lnTo>
                    <a:lnTo>
                      <a:pt x="346" y="3162"/>
                    </a:lnTo>
                    <a:lnTo>
                      <a:pt x="367" y="3199"/>
                    </a:lnTo>
                    <a:lnTo>
                      <a:pt x="390" y="3233"/>
                    </a:lnTo>
                    <a:lnTo>
                      <a:pt x="401" y="3250"/>
                    </a:lnTo>
                    <a:lnTo>
                      <a:pt x="413" y="3266"/>
                    </a:lnTo>
                    <a:lnTo>
                      <a:pt x="425" y="3281"/>
                    </a:lnTo>
                    <a:lnTo>
                      <a:pt x="438" y="3296"/>
                    </a:lnTo>
                    <a:lnTo>
                      <a:pt x="450" y="3310"/>
                    </a:lnTo>
                    <a:lnTo>
                      <a:pt x="462" y="3323"/>
                    </a:lnTo>
                    <a:lnTo>
                      <a:pt x="476" y="3337"/>
                    </a:lnTo>
                    <a:lnTo>
                      <a:pt x="488" y="3348"/>
                    </a:lnTo>
                    <a:lnTo>
                      <a:pt x="502" y="3360"/>
                    </a:lnTo>
                    <a:lnTo>
                      <a:pt x="515" y="3371"/>
                    </a:lnTo>
                    <a:lnTo>
                      <a:pt x="530" y="3381"/>
                    </a:lnTo>
                    <a:lnTo>
                      <a:pt x="543" y="3390"/>
                    </a:lnTo>
                    <a:lnTo>
                      <a:pt x="558" y="3398"/>
                    </a:lnTo>
                    <a:lnTo>
                      <a:pt x="572" y="3406"/>
                    </a:lnTo>
                    <a:lnTo>
                      <a:pt x="586" y="3413"/>
                    </a:lnTo>
                    <a:lnTo>
                      <a:pt x="601" y="3418"/>
                    </a:lnTo>
                    <a:lnTo>
                      <a:pt x="615" y="3424"/>
                    </a:lnTo>
                    <a:lnTo>
                      <a:pt x="631" y="3428"/>
                    </a:lnTo>
                    <a:lnTo>
                      <a:pt x="645" y="3431"/>
                    </a:lnTo>
                    <a:lnTo>
                      <a:pt x="660" y="3433"/>
                    </a:lnTo>
                    <a:lnTo>
                      <a:pt x="772" y="3559"/>
                    </a:lnTo>
                    <a:lnTo>
                      <a:pt x="779" y="3570"/>
                    </a:lnTo>
                    <a:lnTo>
                      <a:pt x="786" y="3580"/>
                    </a:lnTo>
                    <a:lnTo>
                      <a:pt x="792" y="3592"/>
                    </a:lnTo>
                    <a:lnTo>
                      <a:pt x="797" y="3603"/>
                    </a:lnTo>
                    <a:lnTo>
                      <a:pt x="801" y="3616"/>
                    </a:lnTo>
                    <a:lnTo>
                      <a:pt x="805" y="3628"/>
                    </a:lnTo>
                    <a:lnTo>
                      <a:pt x="807" y="3642"/>
                    </a:lnTo>
                    <a:lnTo>
                      <a:pt x="808" y="3654"/>
                    </a:lnTo>
                    <a:lnTo>
                      <a:pt x="809" y="3667"/>
                    </a:lnTo>
                    <a:lnTo>
                      <a:pt x="809" y="3680"/>
                    </a:lnTo>
                    <a:lnTo>
                      <a:pt x="809" y="3693"/>
                    </a:lnTo>
                    <a:lnTo>
                      <a:pt x="807" y="3705"/>
                    </a:lnTo>
                    <a:lnTo>
                      <a:pt x="805" y="3718"/>
                    </a:lnTo>
                    <a:lnTo>
                      <a:pt x="803" y="3731"/>
                    </a:lnTo>
                    <a:lnTo>
                      <a:pt x="799" y="3742"/>
                    </a:lnTo>
                    <a:lnTo>
                      <a:pt x="796" y="3752"/>
                    </a:lnTo>
                  </a:path>
                </a:pathLst>
              </a:custGeom>
              <a:noFill/>
              <a:ln w="6350">
                <a:solidFill>
                  <a:srgbClr val="1F1A17"/>
                </a:solidFill>
                <a:prstDash val="solid"/>
                <a:round/>
                <a:headEnd/>
                <a:tailEnd/>
              </a:ln>
            </p:spPr>
            <p:txBody>
              <a:bodyPr/>
              <a:lstStyle/>
              <a:p>
                <a:endParaRPr lang="en-US"/>
              </a:p>
            </p:txBody>
          </p:sp>
          <p:sp>
            <p:nvSpPr>
              <p:cNvPr id="61569" name="Freeform 239"/>
              <p:cNvSpPr>
                <a:spLocks/>
              </p:cNvSpPr>
              <p:nvPr/>
            </p:nvSpPr>
            <p:spPr bwMode="auto">
              <a:xfrm>
                <a:off x="5367" y="3027"/>
                <a:ext cx="39" cy="59"/>
              </a:xfrm>
              <a:custGeom>
                <a:avLst/>
                <a:gdLst>
                  <a:gd name="T0" fmla="*/ 0 w 310"/>
                  <a:gd name="T1" fmla="*/ 0 h 467"/>
                  <a:gd name="T2" fmla="*/ 0 w 310"/>
                  <a:gd name="T3" fmla="*/ 0 h 467"/>
                  <a:gd name="T4" fmla="*/ 0 w 310"/>
                  <a:gd name="T5" fmla="*/ 0 h 467"/>
                  <a:gd name="T6" fmla="*/ 0 w 310"/>
                  <a:gd name="T7" fmla="*/ 0 h 467"/>
                  <a:gd name="T8" fmla="*/ 0 w 310"/>
                  <a:gd name="T9" fmla="*/ 0 h 467"/>
                  <a:gd name="T10" fmla="*/ 0 w 310"/>
                  <a:gd name="T11" fmla="*/ 0 h 467"/>
                  <a:gd name="T12" fmla="*/ 0 w 310"/>
                  <a:gd name="T13" fmla="*/ 0 h 467"/>
                  <a:gd name="T14" fmla="*/ 0 w 310"/>
                  <a:gd name="T15" fmla="*/ 0 h 467"/>
                  <a:gd name="T16" fmla="*/ 0 w 310"/>
                  <a:gd name="T17" fmla="*/ 0 h 467"/>
                  <a:gd name="T18" fmla="*/ 0 w 310"/>
                  <a:gd name="T19" fmla="*/ 0 h 467"/>
                  <a:gd name="T20" fmla="*/ 0 w 310"/>
                  <a:gd name="T21" fmla="*/ 0 h 467"/>
                  <a:gd name="T22" fmla="*/ 0 w 310"/>
                  <a:gd name="T23" fmla="*/ 0 h 467"/>
                  <a:gd name="T24" fmla="*/ 0 w 310"/>
                  <a:gd name="T25" fmla="*/ 0 h 467"/>
                  <a:gd name="T26" fmla="*/ 1 w 310"/>
                  <a:gd name="T27" fmla="*/ 1 h 467"/>
                  <a:gd name="T28" fmla="*/ 1 w 310"/>
                  <a:gd name="T29" fmla="*/ 1 h 467"/>
                  <a:gd name="T30" fmla="*/ 1 w 310"/>
                  <a:gd name="T31" fmla="*/ 1 h 467"/>
                  <a:gd name="T32" fmla="*/ 1 w 310"/>
                  <a:gd name="T33" fmla="*/ 1 h 467"/>
                  <a:gd name="T34" fmla="*/ 1 w 310"/>
                  <a:gd name="T35" fmla="*/ 1 h 467"/>
                  <a:gd name="T36" fmla="*/ 1 w 310"/>
                  <a:gd name="T37" fmla="*/ 1 h 467"/>
                  <a:gd name="T38" fmla="*/ 1 w 310"/>
                  <a:gd name="T39" fmla="*/ 1 h 467"/>
                  <a:gd name="T40" fmla="*/ 1 w 310"/>
                  <a:gd name="T41" fmla="*/ 1 h 467"/>
                  <a:gd name="T42" fmla="*/ 1 w 310"/>
                  <a:gd name="T43" fmla="*/ 1 h 4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0"/>
                  <a:gd name="T67" fmla="*/ 0 h 467"/>
                  <a:gd name="T68" fmla="*/ 310 w 310"/>
                  <a:gd name="T69" fmla="*/ 467 h 4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0" h="467">
                    <a:moveTo>
                      <a:pt x="88" y="0"/>
                    </a:moveTo>
                    <a:lnTo>
                      <a:pt x="79" y="8"/>
                    </a:lnTo>
                    <a:lnTo>
                      <a:pt x="69" y="14"/>
                    </a:lnTo>
                    <a:lnTo>
                      <a:pt x="61" y="19"/>
                    </a:lnTo>
                    <a:lnTo>
                      <a:pt x="52" y="23"/>
                    </a:lnTo>
                    <a:lnTo>
                      <a:pt x="35" y="31"/>
                    </a:lnTo>
                    <a:lnTo>
                      <a:pt x="21" y="36"/>
                    </a:lnTo>
                    <a:lnTo>
                      <a:pt x="9" y="40"/>
                    </a:lnTo>
                    <a:lnTo>
                      <a:pt x="2" y="45"/>
                    </a:lnTo>
                    <a:lnTo>
                      <a:pt x="0" y="47"/>
                    </a:lnTo>
                    <a:lnTo>
                      <a:pt x="0" y="49"/>
                    </a:lnTo>
                    <a:lnTo>
                      <a:pt x="2" y="52"/>
                    </a:lnTo>
                    <a:lnTo>
                      <a:pt x="5" y="56"/>
                    </a:lnTo>
                    <a:lnTo>
                      <a:pt x="222" y="262"/>
                    </a:lnTo>
                    <a:lnTo>
                      <a:pt x="232" y="291"/>
                    </a:lnTo>
                    <a:lnTo>
                      <a:pt x="244" y="319"/>
                    </a:lnTo>
                    <a:lnTo>
                      <a:pt x="254" y="345"/>
                    </a:lnTo>
                    <a:lnTo>
                      <a:pt x="266" y="371"/>
                    </a:lnTo>
                    <a:lnTo>
                      <a:pt x="277" y="397"/>
                    </a:lnTo>
                    <a:lnTo>
                      <a:pt x="288" y="421"/>
                    </a:lnTo>
                    <a:lnTo>
                      <a:pt x="299" y="445"/>
                    </a:lnTo>
                    <a:lnTo>
                      <a:pt x="310" y="467"/>
                    </a:lnTo>
                  </a:path>
                </a:pathLst>
              </a:custGeom>
              <a:noFill/>
              <a:ln w="6350">
                <a:solidFill>
                  <a:srgbClr val="1F1A17"/>
                </a:solidFill>
                <a:prstDash val="solid"/>
                <a:round/>
                <a:headEnd/>
                <a:tailEnd/>
              </a:ln>
            </p:spPr>
            <p:txBody>
              <a:bodyPr/>
              <a:lstStyle/>
              <a:p>
                <a:endParaRPr lang="en-US"/>
              </a:p>
            </p:txBody>
          </p:sp>
          <p:sp>
            <p:nvSpPr>
              <p:cNvPr id="61570" name="Freeform 240"/>
              <p:cNvSpPr>
                <a:spLocks/>
              </p:cNvSpPr>
              <p:nvPr/>
            </p:nvSpPr>
            <p:spPr bwMode="auto">
              <a:xfrm>
                <a:off x="5173" y="3102"/>
                <a:ext cx="298" cy="190"/>
              </a:xfrm>
              <a:custGeom>
                <a:avLst/>
                <a:gdLst>
                  <a:gd name="T0" fmla="*/ 4 w 2384"/>
                  <a:gd name="T1" fmla="*/ 0 h 1525"/>
                  <a:gd name="T2" fmla="*/ 4 w 2384"/>
                  <a:gd name="T3" fmla="*/ 0 h 1525"/>
                  <a:gd name="T4" fmla="*/ 4 w 2384"/>
                  <a:gd name="T5" fmla="*/ 0 h 1525"/>
                  <a:gd name="T6" fmla="*/ 4 w 2384"/>
                  <a:gd name="T7" fmla="*/ 0 h 1525"/>
                  <a:gd name="T8" fmla="*/ 4 w 2384"/>
                  <a:gd name="T9" fmla="*/ 0 h 1525"/>
                  <a:gd name="T10" fmla="*/ 4 w 2384"/>
                  <a:gd name="T11" fmla="*/ 0 h 1525"/>
                  <a:gd name="T12" fmla="*/ 4 w 2384"/>
                  <a:gd name="T13" fmla="*/ 0 h 1525"/>
                  <a:gd name="T14" fmla="*/ 4 w 2384"/>
                  <a:gd name="T15" fmla="*/ 0 h 1525"/>
                  <a:gd name="T16" fmla="*/ 4 w 2384"/>
                  <a:gd name="T17" fmla="*/ 0 h 1525"/>
                  <a:gd name="T18" fmla="*/ 4 w 2384"/>
                  <a:gd name="T19" fmla="*/ 0 h 1525"/>
                  <a:gd name="T20" fmla="*/ 4 w 2384"/>
                  <a:gd name="T21" fmla="*/ 0 h 1525"/>
                  <a:gd name="T22" fmla="*/ 4 w 2384"/>
                  <a:gd name="T23" fmla="*/ 0 h 1525"/>
                  <a:gd name="T24" fmla="*/ 4 w 2384"/>
                  <a:gd name="T25" fmla="*/ 0 h 1525"/>
                  <a:gd name="T26" fmla="*/ 4 w 2384"/>
                  <a:gd name="T27" fmla="*/ 0 h 1525"/>
                  <a:gd name="T28" fmla="*/ 4 w 2384"/>
                  <a:gd name="T29" fmla="*/ 0 h 1525"/>
                  <a:gd name="T30" fmla="*/ 4 w 2384"/>
                  <a:gd name="T31" fmla="*/ 0 h 1525"/>
                  <a:gd name="T32" fmla="*/ 4 w 2384"/>
                  <a:gd name="T33" fmla="*/ 0 h 1525"/>
                  <a:gd name="T34" fmla="*/ 4 w 2384"/>
                  <a:gd name="T35" fmla="*/ 0 h 1525"/>
                  <a:gd name="T36" fmla="*/ 4 w 2384"/>
                  <a:gd name="T37" fmla="*/ 0 h 1525"/>
                  <a:gd name="T38" fmla="*/ 4 w 2384"/>
                  <a:gd name="T39" fmla="*/ 0 h 1525"/>
                  <a:gd name="T40" fmla="*/ 4 w 2384"/>
                  <a:gd name="T41" fmla="*/ 0 h 1525"/>
                  <a:gd name="T42" fmla="*/ 4 w 2384"/>
                  <a:gd name="T43" fmla="*/ 0 h 1525"/>
                  <a:gd name="T44" fmla="*/ 4 w 2384"/>
                  <a:gd name="T45" fmla="*/ 0 h 1525"/>
                  <a:gd name="T46" fmla="*/ 4 w 2384"/>
                  <a:gd name="T47" fmla="*/ 0 h 1525"/>
                  <a:gd name="T48" fmla="*/ 4 w 2384"/>
                  <a:gd name="T49" fmla="*/ 0 h 1525"/>
                  <a:gd name="T50" fmla="*/ 4 w 2384"/>
                  <a:gd name="T51" fmla="*/ 0 h 1525"/>
                  <a:gd name="T52" fmla="*/ 4 w 2384"/>
                  <a:gd name="T53" fmla="*/ 0 h 1525"/>
                  <a:gd name="T54" fmla="*/ 5 w 2384"/>
                  <a:gd name="T55" fmla="*/ 0 h 1525"/>
                  <a:gd name="T56" fmla="*/ 5 w 2384"/>
                  <a:gd name="T57" fmla="*/ 0 h 1525"/>
                  <a:gd name="T58" fmla="*/ 5 w 2384"/>
                  <a:gd name="T59" fmla="*/ 0 h 1525"/>
                  <a:gd name="T60" fmla="*/ 5 w 2384"/>
                  <a:gd name="T61" fmla="*/ 0 h 1525"/>
                  <a:gd name="T62" fmla="*/ 5 w 2384"/>
                  <a:gd name="T63" fmla="*/ 1 h 1525"/>
                  <a:gd name="T64" fmla="*/ 5 w 2384"/>
                  <a:gd name="T65" fmla="*/ 1 h 1525"/>
                  <a:gd name="T66" fmla="*/ 5 w 2384"/>
                  <a:gd name="T67" fmla="*/ 1 h 1525"/>
                  <a:gd name="T68" fmla="*/ 5 w 2384"/>
                  <a:gd name="T69" fmla="*/ 1 h 1525"/>
                  <a:gd name="T70" fmla="*/ 5 w 2384"/>
                  <a:gd name="T71" fmla="*/ 1 h 1525"/>
                  <a:gd name="T72" fmla="*/ 5 w 2384"/>
                  <a:gd name="T73" fmla="*/ 1 h 1525"/>
                  <a:gd name="T74" fmla="*/ 5 w 2384"/>
                  <a:gd name="T75" fmla="*/ 1 h 1525"/>
                  <a:gd name="T76" fmla="*/ 5 w 2384"/>
                  <a:gd name="T77" fmla="*/ 1 h 1525"/>
                  <a:gd name="T78" fmla="*/ 5 w 2384"/>
                  <a:gd name="T79" fmla="*/ 1 h 1525"/>
                  <a:gd name="T80" fmla="*/ 5 w 2384"/>
                  <a:gd name="T81" fmla="*/ 1 h 1525"/>
                  <a:gd name="T82" fmla="*/ 5 w 2384"/>
                  <a:gd name="T83" fmla="*/ 1 h 1525"/>
                  <a:gd name="T84" fmla="*/ 5 w 2384"/>
                  <a:gd name="T85" fmla="*/ 1 h 1525"/>
                  <a:gd name="T86" fmla="*/ 5 w 2384"/>
                  <a:gd name="T87" fmla="*/ 1 h 1525"/>
                  <a:gd name="T88" fmla="*/ 5 w 2384"/>
                  <a:gd name="T89" fmla="*/ 1 h 1525"/>
                  <a:gd name="T90" fmla="*/ 5 w 2384"/>
                  <a:gd name="T91" fmla="*/ 1 h 1525"/>
                  <a:gd name="T92" fmla="*/ 5 w 2384"/>
                  <a:gd name="T93" fmla="*/ 1 h 1525"/>
                  <a:gd name="T94" fmla="*/ 5 w 2384"/>
                  <a:gd name="T95" fmla="*/ 1 h 1525"/>
                  <a:gd name="T96" fmla="*/ 5 w 2384"/>
                  <a:gd name="T97" fmla="*/ 1 h 1525"/>
                  <a:gd name="T98" fmla="*/ 4 w 2384"/>
                  <a:gd name="T99" fmla="*/ 1 h 1525"/>
                  <a:gd name="T100" fmla="*/ 4 w 2384"/>
                  <a:gd name="T101" fmla="*/ 1 h 1525"/>
                  <a:gd name="T102" fmla="*/ 4 w 2384"/>
                  <a:gd name="T103" fmla="*/ 1 h 1525"/>
                  <a:gd name="T104" fmla="*/ 4 w 2384"/>
                  <a:gd name="T105" fmla="*/ 1 h 1525"/>
                  <a:gd name="T106" fmla="*/ 4 w 2384"/>
                  <a:gd name="T107" fmla="*/ 1 h 1525"/>
                  <a:gd name="T108" fmla="*/ 4 w 2384"/>
                  <a:gd name="T109" fmla="*/ 1 h 1525"/>
                  <a:gd name="T110" fmla="*/ 4 w 2384"/>
                  <a:gd name="T111" fmla="*/ 1 h 1525"/>
                  <a:gd name="T112" fmla="*/ 4 w 2384"/>
                  <a:gd name="T113" fmla="*/ 1 h 1525"/>
                  <a:gd name="T114" fmla="*/ 0 w 2384"/>
                  <a:gd name="T115" fmla="*/ 3 h 1525"/>
                  <a:gd name="T116" fmla="*/ 0 w 2384"/>
                  <a:gd name="T117" fmla="*/ 3 h 1525"/>
                  <a:gd name="T118" fmla="*/ 0 w 2384"/>
                  <a:gd name="T119" fmla="*/ 3 h 1525"/>
                  <a:gd name="T120" fmla="*/ 0 w 2384"/>
                  <a:gd name="T121" fmla="*/ 3 h 1525"/>
                  <a:gd name="T122" fmla="*/ 0 w 2384"/>
                  <a:gd name="T123" fmla="*/ 3 h 15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84"/>
                  <a:gd name="T187" fmla="*/ 0 h 1525"/>
                  <a:gd name="T188" fmla="*/ 2384 w 2384"/>
                  <a:gd name="T189" fmla="*/ 1525 h 15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84" h="1525">
                    <a:moveTo>
                      <a:pt x="1930" y="0"/>
                    </a:moveTo>
                    <a:lnTo>
                      <a:pt x="1951" y="31"/>
                    </a:lnTo>
                    <a:lnTo>
                      <a:pt x="1970" y="58"/>
                    </a:lnTo>
                    <a:lnTo>
                      <a:pt x="1991" y="83"/>
                    </a:lnTo>
                    <a:lnTo>
                      <a:pt x="2012" y="105"/>
                    </a:lnTo>
                    <a:lnTo>
                      <a:pt x="2033" y="125"/>
                    </a:lnTo>
                    <a:lnTo>
                      <a:pt x="2054" y="141"/>
                    </a:lnTo>
                    <a:lnTo>
                      <a:pt x="2064" y="149"/>
                    </a:lnTo>
                    <a:lnTo>
                      <a:pt x="2074" y="156"/>
                    </a:lnTo>
                    <a:lnTo>
                      <a:pt x="2085" y="162"/>
                    </a:lnTo>
                    <a:lnTo>
                      <a:pt x="2095" y="168"/>
                    </a:lnTo>
                    <a:lnTo>
                      <a:pt x="2105" y="173"/>
                    </a:lnTo>
                    <a:lnTo>
                      <a:pt x="2116" y="177"/>
                    </a:lnTo>
                    <a:lnTo>
                      <a:pt x="2127" y="181"/>
                    </a:lnTo>
                    <a:lnTo>
                      <a:pt x="2138" y="184"/>
                    </a:lnTo>
                    <a:lnTo>
                      <a:pt x="2148" y="186"/>
                    </a:lnTo>
                    <a:lnTo>
                      <a:pt x="2158" y="188"/>
                    </a:lnTo>
                    <a:lnTo>
                      <a:pt x="2170" y="190"/>
                    </a:lnTo>
                    <a:lnTo>
                      <a:pt x="2180" y="191"/>
                    </a:lnTo>
                    <a:lnTo>
                      <a:pt x="2191" y="191"/>
                    </a:lnTo>
                    <a:lnTo>
                      <a:pt x="2201" y="190"/>
                    </a:lnTo>
                    <a:lnTo>
                      <a:pt x="2212" y="188"/>
                    </a:lnTo>
                    <a:lnTo>
                      <a:pt x="2223" y="186"/>
                    </a:lnTo>
                    <a:lnTo>
                      <a:pt x="2234" y="184"/>
                    </a:lnTo>
                    <a:lnTo>
                      <a:pt x="2245" y="181"/>
                    </a:lnTo>
                    <a:lnTo>
                      <a:pt x="2255" y="177"/>
                    </a:lnTo>
                    <a:lnTo>
                      <a:pt x="2266" y="172"/>
                    </a:lnTo>
                    <a:lnTo>
                      <a:pt x="2296" y="207"/>
                    </a:lnTo>
                    <a:lnTo>
                      <a:pt x="2326" y="244"/>
                    </a:lnTo>
                    <a:lnTo>
                      <a:pt x="2340" y="264"/>
                    </a:lnTo>
                    <a:lnTo>
                      <a:pt x="2354" y="282"/>
                    </a:lnTo>
                    <a:lnTo>
                      <a:pt x="2365" y="302"/>
                    </a:lnTo>
                    <a:lnTo>
                      <a:pt x="2374" y="322"/>
                    </a:lnTo>
                    <a:lnTo>
                      <a:pt x="2378" y="332"/>
                    </a:lnTo>
                    <a:lnTo>
                      <a:pt x="2381" y="341"/>
                    </a:lnTo>
                    <a:lnTo>
                      <a:pt x="2383" y="350"/>
                    </a:lnTo>
                    <a:lnTo>
                      <a:pt x="2384" y="360"/>
                    </a:lnTo>
                    <a:lnTo>
                      <a:pt x="2384" y="369"/>
                    </a:lnTo>
                    <a:lnTo>
                      <a:pt x="2383" y="379"/>
                    </a:lnTo>
                    <a:lnTo>
                      <a:pt x="2380" y="388"/>
                    </a:lnTo>
                    <a:lnTo>
                      <a:pt x="2377" y="396"/>
                    </a:lnTo>
                    <a:lnTo>
                      <a:pt x="2371" y="405"/>
                    </a:lnTo>
                    <a:lnTo>
                      <a:pt x="2366" y="413"/>
                    </a:lnTo>
                    <a:lnTo>
                      <a:pt x="2358" y="421"/>
                    </a:lnTo>
                    <a:lnTo>
                      <a:pt x="2350" y="430"/>
                    </a:lnTo>
                    <a:lnTo>
                      <a:pt x="2338" y="437"/>
                    </a:lnTo>
                    <a:lnTo>
                      <a:pt x="2327" y="444"/>
                    </a:lnTo>
                    <a:lnTo>
                      <a:pt x="2312" y="452"/>
                    </a:lnTo>
                    <a:lnTo>
                      <a:pt x="2297" y="459"/>
                    </a:lnTo>
                    <a:lnTo>
                      <a:pt x="2260" y="479"/>
                    </a:lnTo>
                    <a:lnTo>
                      <a:pt x="2225" y="501"/>
                    </a:lnTo>
                    <a:lnTo>
                      <a:pt x="2191" y="524"/>
                    </a:lnTo>
                    <a:lnTo>
                      <a:pt x="2157" y="548"/>
                    </a:lnTo>
                    <a:lnTo>
                      <a:pt x="2123" y="571"/>
                    </a:lnTo>
                    <a:lnTo>
                      <a:pt x="2089" y="594"/>
                    </a:lnTo>
                    <a:lnTo>
                      <a:pt x="2054" y="615"/>
                    </a:lnTo>
                    <a:lnTo>
                      <a:pt x="2017" y="634"/>
                    </a:lnTo>
                    <a:lnTo>
                      <a:pt x="58" y="1519"/>
                    </a:lnTo>
                    <a:lnTo>
                      <a:pt x="43" y="1523"/>
                    </a:lnTo>
                    <a:lnTo>
                      <a:pt x="28" y="1525"/>
                    </a:lnTo>
                    <a:lnTo>
                      <a:pt x="14" y="1525"/>
                    </a:lnTo>
                    <a:lnTo>
                      <a:pt x="0" y="1524"/>
                    </a:lnTo>
                  </a:path>
                </a:pathLst>
              </a:custGeom>
              <a:noFill/>
              <a:ln w="6350">
                <a:solidFill>
                  <a:srgbClr val="1F1A17"/>
                </a:solidFill>
                <a:prstDash val="solid"/>
                <a:round/>
                <a:headEnd/>
                <a:tailEnd/>
              </a:ln>
            </p:spPr>
            <p:txBody>
              <a:bodyPr/>
              <a:lstStyle/>
              <a:p>
                <a:endParaRPr lang="en-US"/>
              </a:p>
            </p:txBody>
          </p:sp>
          <p:sp>
            <p:nvSpPr>
              <p:cNvPr id="61571" name="Freeform 241"/>
              <p:cNvSpPr>
                <a:spLocks/>
              </p:cNvSpPr>
              <p:nvPr/>
            </p:nvSpPr>
            <p:spPr bwMode="auto">
              <a:xfrm>
                <a:off x="4799" y="2721"/>
                <a:ext cx="612" cy="177"/>
              </a:xfrm>
              <a:custGeom>
                <a:avLst/>
                <a:gdLst>
                  <a:gd name="T0" fmla="*/ 0 w 4897"/>
                  <a:gd name="T1" fmla="*/ 1 h 1414"/>
                  <a:gd name="T2" fmla="*/ 0 w 4897"/>
                  <a:gd name="T3" fmla="*/ 1 h 1414"/>
                  <a:gd name="T4" fmla="*/ 0 w 4897"/>
                  <a:gd name="T5" fmla="*/ 1 h 1414"/>
                  <a:gd name="T6" fmla="*/ 0 w 4897"/>
                  <a:gd name="T7" fmla="*/ 1 h 1414"/>
                  <a:gd name="T8" fmla="*/ 0 w 4897"/>
                  <a:gd name="T9" fmla="*/ 2 h 1414"/>
                  <a:gd name="T10" fmla="*/ 0 w 4897"/>
                  <a:gd name="T11" fmla="*/ 2 h 1414"/>
                  <a:gd name="T12" fmla="*/ 0 w 4897"/>
                  <a:gd name="T13" fmla="*/ 2 h 1414"/>
                  <a:gd name="T14" fmla="*/ 0 w 4897"/>
                  <a:gd name="T15" fmla="*/ 2 h 1414"/>
                  <a:gd name="T16" fmla="*/ 0 w 4897"/>
                  <a:gd name="T17" fmla="*/ 2 h 1414"/>
                  <a:gd name="T18" fmla="*/ 0 w 4897"/>
                  <a:gd name="T19" fmla="*/ 2 h 1414"/>
                  <a:gd name="T20" fmla="*/ 0 w 4897"/>
                  <a:gd name="T21" fmla="*/ 2 h 1414"/>
                  <a:gd name="T22" fmla="*/ 1 w 4897"/>
                  <a:gd name="T23" fmla="*/ 2 h 1414"/>
                  <a:gd name="T24" fmla="*/ 1 w 4897"/>
                  <a:gd name="T25" fmla="*/ 2 h 1414"/>
                  <a:gd name="T26" fmla="*/ 1 w 4897"/>
                  <a:gd name="T27" fmla="*/ 3 h 1414"/>
                  <a:gd name="T28" fmla="*/ 1 w 4897"/>
                  <a:gd name="T29" fmla="*/ 3 h 1414"/>
                  <a:gd name="T30" fmla="*/ 1 w 4897"/>
                  <a:gd name="T31" fmla="*/ 3 h 1414"/>
                  <a:gd name="T32" fmla="*/ 1 w 4897"/>
                  <a:gd name="T33" fmla="*/ 3 h 1414"/>
                  <a:gd name="T34" fmla="*/ 1 w 4897"/>
                  <a:gd name="T35" fmla="*/ 3 h 1414"/>
                  <a:gd name="T36" fmla="*/ 1 w 4897"/>
                  <a:gd name="T37" fmla="*/ 3 h 1414"/>
                  <a:gd name="T38" fmla="*/ 1 w 4897"/>
                  <a:gd name="T39" fmla="*/ 3 h 1414"/>
                  <a:gd name="T40" fmla="*/ 1 w 4897"/>
                  <a:gd name="T41" fmla="*/ 3 h 1414"/>
                  <a:gd name="T42" fmla="*/ 1 w 4897"/>
                  <a:gd name="T43" fmla="*/ 3 h 1414"/>
                  <a:gd name="T44" fmla="*/ 1 w 4897"/>
                  <a:gd name="T45" fmla="*/ 3 h 1414"/>
                  <a:gd name="T46" fmla="*/ 1 w 4897"/>
                  <a:gd name="T47" fmla="*/ 3 h 1414"/>
                  <a:gd name="T48" fmla="*/ 1 w 4897"/>
                  <a:gd name="T49" fmla="*/ 3 h 1414"/>
                  <a:gd name="T50" fmla="*/ 1 w 4897"/>
                  <a:gd name="T51" fmla="*/ 3 h 1414"/>
                  <a:gd name="T52" fmla="*/ 1 w 4897"/>
                  <a:gd name="T53" fmla="*/ 3 h 1414"/>
                  <a:gd name="T54" fmla="*/ 1 w 4897"/>
                  <a:gd name="T55" fmla="*/ 3 h 1414"/>
                  <a:gd name="T56" fmla="*/ 1 w 4897"/>
                  <a:gd name="T57" fmla="*/ 3 h 1414"/>
                  <a:gd name="T58" fmla="*/ 1 w 4897"/>
                  <a:gd name="T59" fmla="*/ 3 h 1414"/>
                  <a:gd name="T60" fmla="*/ 1 w 4897"/>
                  <a:gd name="T61" fmla="*/ 3 h 1414"/>
                  <a:gd name="T62" fmla="*/ 1 w 4897"/>
                  <a:gd name="T63" fmla="*/ 3 h 1414"/>
                  <a:gd name="T64" fmla="*/ 1 w 4897"/>
                  <a:gd name="T65" fmla="*/ 3 h 1414"/>
                  <a:gd name="T66" fmla="*/ 1 w 4897"/>
                  <a:gd name="T67" fmla="*/ 3 h 1414"/>
                  <a:gd name="T68" fmla="*/ 1 w 4897"/>
                  <a:gd name="T69" fmla="*/ 3 h 1414"/>
                  <a:gd name="T70" fmla="*/ 2 w 4897"/>
                  <a:gd name="T71" fmla="*/ 3 h 1414"/>
                  <a:gd name="T72" fmla="*/ 2 w 4897"/>
                  <a:gd name="T73" fmla="*/ 2 h 1414"/>
                  <a:gd name="T74" fmla="*/ 3 w 4897"/>
                  <a:gd name="T75" fmla="*/ 2 h 1414"/>
                  <a:gd name="T76" fmla="*/ 3 w 4897"/>
                  <a:gd name="T77" fmla="*/ 2 h 1414"/>
                  <a:gd name="T78" fmla="*/ 4 w 4897"/>
                  <a:gd name="T79" fmla="*/ 2 h 1414"/>
                  <a:gd name="T80" fmla="*/ 4 w 4897"/>
                  <a:gd name="T81" fmla="*/ 2 h 1414"/>
                  <a:gd name="T82" fmla="*/ 5 w 4897"/>
                  <a:gd name="T83" fmla="*/ 2 h 1414"/>
                  <a:gd name="T84" fmla="*/ 5 w 4897"/>
                  <a:gd name="T85" fmla="*/ 1 h 1414"/>
                  <a:gd name="T86" fmla="*/ 6 w 4897"/>
                  <a:gd name="T87" fmla="*/ 1 h 1414"/>
                  <a:gd name="T88" fmla="*/ 6 w 4897"/>
                  <a:gd name="T89" fmla="*/ 1 h 1414"/>
                  <a:gd name="T90" fmla="*/ 7 w 4897"/>
                  <a:gd name="T91" fmla="*/ 1 h 1414"/>
                  <a:gd name="T92" fmla="*/ 7 w 4897"/>
                  <a:gd name="T93" fmla="*/ 1 h 1414"/>
                  <a:gd name="T94" fmla="*/ 8 w 4897"/>
                  <a:gd name="T95" fmla="*/ 1 h 1414"/>
                  <a:gd name="T96" fmla="*/ 8 w 4897"/>
                  <a:gd name="T97" fmla="*/ 0 h 1414"/>
                  <a:gd name="T98" fmla="*/ 9 w 4897"/>
                  <a:gd name="T99" fmla="*/ 0 h 1414"/>
                  <a:gd name="T100" fmla="*/ 9 w 4897"/>
                  <a:gd name="T101" fmla="*/ 0 h 1414"/>
                  <a:gd name="T102" fmla="*/ 9 w 4897"/>
                  <a:gd name="T103" fmla="*/ 0 h 1414"/>
                  <a:gd name="T104" fmla="*/ 9 w 4897"/>
                  <a:gd name="T105" fmla="*/ 0 h 1414"/>
                  <a:gd name="T106" fmla="*/ 9 w 4897"/>
                  <a:gd name="T107" fmla="*/ 0 h 1414"/>
                  <a:gd name="T108" fmla="*/ 9 w 4897"/>
                  <a:gd name="T109" fmla="*/ 0 h 1414"/>
                  <a:gd name="T110" fmla="*/ 9 w 4897"/>
                  <a:gd name="T111" fmla="*/ 0 h 1414"/>
                  <a:gd name="T112" fmla="*/ 9 w 4897"/>
                  <a:gd name="T113" fmla="*/ 0 h 1414"/>
                  <a:gd name="T114" fmla="*/ 9 w 4897"/>
                  <a:gd name="T115" fmla="*/ 0 h 1414"/>
                  <a:gd name="T116" fmla="*/ 9 w 4897"/>
                  <a:gd name="T117" fmla="*/ 0 h 1414"/>
                  <a:gd name="T118" fmla="*/ 9 w 4897"/>
                  <a:gd name="T119" fmla="*/ 0 h 1414"/>
                  <a:gd name="T120" fmla="*/ 9 w 4897"/>
                  <a:gd name="T121" fmla="*/ 0 h 14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97"/>
                  <a:gd name="T184" fmla="*/ 0 h 1414"/>
                  <a:gd name="T185" fmla="*/ 4897 w 4897"/>
                  <a:gd name="T186" fmla="*/ 1414 h 14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97" h="1414">
                    <a:moveTo>
                      <a:pt x="0" y="535"/>
                    </a:moveTo>
                    <a:lnTo>
                      <a:pt x="20" y="582"/>
                    </a:lnTo>
                    <a:lnTo>
                      <a:pt x="44" y="633"/>
                    </a:lnTo>
                    <a:lnTo>
                      <a:pt x="71" y="689"/>
                    </a:lnTo>
                    <a:lnTo>
                      <a:pt x="99" y="747"/>
                    </a:lnTo>
                    <a:lnTo>
                      <a:pt x="130" y="807"/>
                    </a:lnTo>
                    <a:lnTo>
                      <a:pt x="161" y="868"/>
                    </a:lnTo>
                    <a:lnTo>
                      <a:pt x="194" y="929"/>
                    </a:lnTo>
                    <a:lnTo>
                      <a:pt x="226" y="989"/>
                    </a:lnTo>
                    <a:lnTo>
                      <a:pt x="258" y="1049"/>
                    </a:lnTo>
                    <a:lnTo>
                      <a:pt x="290" y="1105"/>
                    </a:lnTo>
                    <a:lnTo>
                      <a:pt x="320" y="1158"/>
                    </a:lnTo>
                    <a:lnTo>
                      <a:pt x="348" y="1208"/>
                    </a:lnTo>
                    <a:lnTo>
                      <a:pt x="375" y="1251"/>
                    </a:lnTo>
                    <a:lnTo>
                      <a:pt x="399" y="1289"/>
                    </a:lnTo>
                    <a:lnTo>
                      <a:pt x="420" y="1319"/>
                    </a:lnTo>
                    <a:lnTo>
                      <a:pt x="437" y="1342"/>
                    </a:lnTo>
                    <a:lnTo>
                      <a:pt x="443" y="1350"/>
                    </a:lnTo>
                    <a:lnTo>
                      <a:pt x="449" y="1357"/>
                    </a:lnTo>
                    <a:lnTo>
                      <a:pt x="456" y="1363"/>
                    </a:lnTo>
                    <a:lnTo>
                      <a:pt x="464" y="1369"/>
                    </a:lnTo>
                    <a:lnTo>
                      <a:pt x="479" y="1380"/>
                    </a:lnTo>
                    <a:lnTo>
                      <a:pt x="496" y="1389"/>
                    </a:lnTo>
                    <a:lnTo>
                      <a:pt x="513" y="1397"/>
                    </a:lnTo>
                    <a:lnTo>
                      <a:pt x="532" y="1403"/>
                    </a:lnTo>
                    <a:lnTo>
                      <a:pt x="552" y="1408"/>
                    </a:lnTo>
                    <a:lnTo>
                      <a:pt x="573" y="1411"/>
                    </a:lnTo>
                    <a:lnTo>
                      <a:pt x="592" y="1413"/>
                    </a:lnTo>
                    <a:lnTo>
                      <a:pt x="613" y="1414"/>
                    </a:lnTo>
                    <a:lnTo>
                      <a:pt x="634" y="1414"/>
                    </a:lnTo>
                    <a:lnTo>
                      <a:pt x="655" y="1412"/>
                    </a:lnTo>
                    <a:lnTo>
                      <a:pt x="675" y="1410"/>
                    </a:lnTo>
                    <a:lnTo>
                      <a:pt x="695" y="1406"/>
                    </a:lnTo>
                    <a:lnTo>
                      <a:pt x="715" y="1402"/>
                    </a:lnTo>
                    <a:lnTo>
                      <a:pt x="733" y="1396"/>
                    </a:lnTo>
                    <a:lnTo>
                      <a:pt x="982" y="1311"/>
                    </a:lnTo>
                    <a:lnTo>
                      <a:pt x="1232" y="1225"/>
                    </a:lnTo>
                    <a:lnTo>
                      <a:pt x="1482" y="1139"/>
                    </a:lnTo>
                    <a:lnTo>
                      <a:pt x="1734" y="1052"/>
                    </a:lnTo>
                    <a:lnTo>
                      <a:pt x="1985" y="965"/>
                    </a:lnTo>
                    <a:lnTo>
                      <a:pt x="2237" y="879"/>
                    </a:lnTo>
                    <a:lnTo>
                      <a:pt x="2490" y="793"/>
                    </a:lnTo>
                    <a:lnTo>
                      <a:pt x="2744" y="706"/>
                    </a:lnTo>
                    <a:lnTo>
                      <a:pt x="2999" y="622"/>
                    </a:lnTo>
                    <a:lnTo>
                      <a:pt x="3253" y="537"/>
                    </a:lnTo>
                    <a:lnTo>
                      <a:pt x="3509" y="454"/>
                    </a:lnTo>
                    <a:lnTo>
                      <a:pt x="3767" y="370"/>
                    </a:lnTo>
                    <a:lnTo>
                      <a:pt x="4026" y="289"/>
                    </a:lnTo>
                    <a:lnTo>
                      <a:pt x="4285" y="209"/>
                    </a:lnTo>
                    <a:lnTo>
                      <a:pt x="4546" y="130"/>
                    </a:lnTo>
                    <a:lnTo>
                      <a:pt x="4809" y="54"/>
                    </a:lnTo>
                    <a:lnTo>
                      <a:pt x="4838" y="45"/>
                    </a:lnTo>
                    <a:lnTo>
                      <a:pt x="4864" y="37"/>
                    </a:lnTo>
                    <a:lnTo>
                      <a:pt x="4870" y="34"/>
                    </a:lnTo>
                    <a:lnTo>
                      <a:pt x="4875" y="31"/>
                    </a:lnTo>
                    <a:lnTo>
                      <a:pt x="4880" y="27"/>
                    </a:lnTo>
                    <a:lnTo>
                      <a:pt x="4885" y="23"/>
                    </a:lnTo>
                    <a:lnTo>
                      <a:pt x="4889" y="18"/>
                    </a:lnTo>
                    <a:lnTo>
                      <a:pt x="4893" y="13"/>
                    </a:lnTo>
                    <a:lnTo>
                      <a:pt x="4895" y="8"/>
                    </a:lnTo>
                    <a:lnTo>
                      <a:pt x="4897" y="0"/>
                    </a:lnTo>
                  </a:path>
                </a:pathLst>
              </a:custGeom>
              <a:noFill/>
              <a:ln w="6350">
                <a:solidFill>
                  <a:srgbClr val="1F1A17"/>
                </a:solidFill>
                <a:prstDash val="solid"/>
                <a:round/>
                <a:headEnd/>
                <a:tailEnd/>
              </a:ln>
            </p:spPr>
            <p:txBody>
              <a:bodyPr/>
              <a:lstStyle/>
              <a:p>
                <a:endParaRPr lang="en-US"/>
              </a:p>
            </p:txBody>
          </p:sp>
          <p:sp>
            <p:nvSpPr>
              <p:cNvPr id="61572" name="Freeform 242"/>
              <p:cNvSpPr>
                <a:spLocks/>
              </p:cNvSpPr>
              <p:nvPr/>
            </p:nvSpPr>
            <p:spPr bwMode="auto">
              <a:xfrm>
                <a:off x="4950" y="2900"/>
                <a:ext cx="157" cy="97"/>
              </a:xfrm>
              <a:custGeom>
                <a:avLst/>
                <a:gdLst>
                  <a:gd name="T0" fmla="*/ 3 w 1252"/>
                  <a:gd name="T1" fmla="*/ 1 h 778"/>
                  <a:gd name="T2" fmla="*/ 3 w 1252"/>
                  <a:gd name="T3" fmla="*/ 1 h 778"/>
                  <a:gd name="T4" fmla="*/ 3 w 1252"/>
                  <a:gd name="T5" fmla="*/ 1 h 778"/>
                  <a:gd name="T6" fmla="*/ 3 w 1252"/>
                  <a:gd name="T7" fmla="*/ 1 h 778"/>
                  <a:gd name="T8" fmla="*/ 3 w 1252"/>
                  <a:gd name="T9" fmla="*/ 1 h 778"/>
                  <a:gd name="T10" fmla="*/ 3 w 1252"/>
                  <a:gd name="T11" fmla="*/ 1 h 778"/>
                  <a:gd name="T12" fmla="*/ 2 w 1252"/>
                  <a:gd name="T13" fmla="*/ 1 h 778"/>
                  <a:gd name="T14" fmla="*/ 2 w 1252"/>
                  <a:gd name="T15" fmla="*/ 1 h 778"/>
                  <a:gd name="T16" fmla="*/ 1 w 1252"/>
                  <a:gd name="T17" fmla="*/ 0 h 778"/>
                  <a:gd name="T18" fmla="*/ 1 w 1252"/>
                  <a:gd name="T19" fmla="*/ 0 h 778"/>
                  <a:gd name="T20" fmla="*/ 1 w 1252"/>
                  <a:gd name="T21" fmla="*/ 0 h 778"/>
                  <a:gd name="T22" fmla="*/ 1 w 1252"/>
                  <a:gd name="T23" fmla="*/ 0 h 778"/>
                  <a:gd name="T24" fmla="*/ 1 w 1252"/>
                  <a:gd name="T25" fmla="*/ 0 h 778"/>
                  <a:gd name="T26" fmla="*/ 1 w 1252"/>
                  <a:gd name="T27" fmla="*/ 0 h 778"/>
                  <a:gd name="T28" fmla="*/ 1 w 1252"/>
                  <a:gd name="T29" fmla="*/ 0 h 778"/>
                  <a:gd name="T30" fmla="*/ 1 w 1252"/>
                  <a:gd name="T31" fmla="*/ 0 h 778"/>
                  <a:gd name="T32" fmla="*/ 1 w 1252"/>
                  <a:gd name="T33" fmla="*/ 0 h 778"/>
                  <a:gd name="T34" fmla="*/ 1 w 1252"/>
                  <a:gd name="T35" fmla="*/ 0 h 778"/>
                  <a:gd name="T36" fmla="*/ 1 w 1252"/>
                  <a:gd name="T37" fmla="*/ 0 h 778"/>
                  <a:gd name="T38" fmla="*/ 1 w 1252"/>
                  <a:gd name="T39" fmla="*/ 0 h 778"/>
                  <a:gd name="T40" fmla="*/ 1 w 1252"/>
                  <a:gd name="T41" fmla="*/ 0 h 778"/>
                  <a:gd name="T42" fmla="*/ 1 w 1252"/>
                  <a:gd name="T43" fmla="*/ 0 h 778"/>
                  <a:gd name="T44" fmla="*/ 1 w 1252"/>
                  <a:gd name="T45" fmla="*/ 0 h 778"/>
                  <a:gd name="T46" fmla="*/ 0 w 1252"/>
                  <a:gd name="T47" fmla="*/ 0 h 778"/>
                  <a:gd name="T48" fmla="*/ 0 w 1252"/>
                  <a:gd name="T49" fmla="*/ 0 h 778"/>
                  <a:gd name="T50" fmla="*/ 0 w 1252"/>
                  <a:gd name="T51" fmla="*/ 0 h 778"/>
                  <a:gd name="T52" fmla="*/ 0 w 1252"/>
                  <a:gd name="T53" fmla="*/ 0 h 778"/>
                  <a:gd name="T54" fmla="*/ 0 w 1252"/>
                  <a:gd name="T55" fmla="*/ 0 h 778"/>
                  <a:gd name="T56" fmla="*/ 0 w 1252"/>
                  <a:gd name="T57" fmla="*/ 0 h 778"/>
                  <a:gd name="T58" fmla="*/ 0 w 1252"/>
                  <a:gd name="T59" fmla="*/ 0 h 778"/>
                  <a:gd name="T60" fmla="*/ 0 w 1252"/>
                  <a:gd name="T61" fmla="*/ 0 h 778"/>
                  <a:gd name="T62" fmla="*/ 0 w 1252"/>
                  <a:gd name="T63" fmla="*/ 0 h 778"/>
                  <a:gd name="T64" fmla="*/ 0 w 1252"/>
                  <a:gd name="T65" fmla="*/ 0 h 778"/>
                  <a:gd name="T66" fmla="*/ 0 w 1252"/>
                  <a:gd name="T67" fmla="*/ 0 h 778"/>
                  <a:gd name="T68" fmla="*/ 0 w 1252"/>
                  <a:gd name="T69" fmla="*/ 0 h 778"/>
                  <a:gd name="T70" fmla="*/ 0 w 1252"/>
                  <a:gd name="T71" fmla="*/ 0 h 778"/>
                  <a:gd name="T72" fmla="*/ 0 w 1252"/>
                  <a:gd name="T73" fmla="*/ 0 h 778"/>
                  <a:gd name="T74" fmla="*/ 0 w 1252"/>
                  <a:gd name="T75" fmla="*/ 0 h 778"/>
                  <a:gd name="T76" fmla="*/ 0 w 1252"/>
                  <a:gd name="T77" fmla="*/ 0 h 778"/>
                  <a:gd name="T78" fmla="*/ 0 w 1252"/>
                  <a:gd name="T79" fmla="*/ 1 h 778"/>
                  <a:gd name="T80" fmla="*/ 0 w 1252"/>
                  <a:gd name="T81" fmla="*/ 1 h 778"/>
                  <a:gd name="T82" fmla="*/ 0 w 1252"/>
                  <a:gd name="T83" fmla="*/ 1 h 778"/>
                  <a:gd name="T84" fmla="*/ 0 w 1252"/>
                  <a:gd name="T85" fmla="*/ 1 h 778"/>
                  <a:gd name="T86" fmla="*/ 0 w 1252"/>
                  <a:gd name="T87" fmla="*/ 1 h 778"/>
                  <a:gd name="T88" fmla="*/ 0 w 1252"/>
                  <a:gd name="T89" fmla="*/ 1 h 778"/>
                  <a:gd name="T90" fmla="*/ 0 w 1252"/>
                  <a:gd name="T91" fmla="*/ 1 h 778"/>
                  <a:gd name="T92" fmla="*/ 0 w 1252"/>
                  <a:gd name="T93" fmla="*/ 1 h 7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52"/>
                  <a:gd name="T142" fmla="*/ 0 h 778"/>
                  <a:gd name="T143" fmla="*/ 1252 w 1252"/>
                  <a:gd name="T144" fmla="*/ 778 h 77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52" h="778">
                    <a:moveTo>
                      <a:pt x="1252" y="778"/>
                    </a:moveTo>
                    <a:lnTo>
                      <a:pt x="1250" y="738"/>
                    </a:lnTo>
                    <a:lnTo>
                      <a:pt x="1250" y="731"/>
                    </a:lnTo>
                    <a:lnTo>
                      <a:pt x="1248" y="725"/>
                    </a:lnTo>
                    <a:lnTo>
                      <a:pt x="1245" y="719"/>
                    </a:lnTo>
                    <a:lnTo>
                      <a:pt x="1242" y="712"/>
                    </a:lnTo>
                    <a:lnTo>
                      <a:pt x="1234" y="699"/>
                    </a:lnTo>
                    <a:lnTo>
                      <a:pt x="1224" y="685"/>
                    </a:lnTo>
                    <a:lnTo>
                      <a:pt x="641" y="31"/>
                    </a:lnTo>
                    <a:lnTo>
                      <a:pt x="633" y="22"/>
                    </a:lnTo>
                    <a:lnTo>
                      <a:pt x="622" y="15"/>
                    </a:lnTo>
                    <a:lnTo>
                      <a:pt x="616" y="10"/>
                    </a:lnTo>
                    <a:lnTo>
                      <a:pt x="610" y="8"/>
                    </a:lnTo>
                    <a:lnTo>
                      <a:pt x="604" y="5"/>
                    </a:lnTo>
                    <a:lnTo>
                      <a:pt x="596" y="3"/>
                    </a:lnTo>
                    <a:lnTo>
                      <a:pt x="589" y="1"/>
                    </a:lnTo>
                    <a:lnTo>
                      <a:pt x="581" y="0"/>
                    </a:lnTo>
                    <a:lnTo>
                      <a:pt x="572" y="0"/>
                    </a:lnTo>
                    <a:lnTo>
                      <a:pt x="563" y="0"/>
                    </a:lnTo>
                    <a:lnTo>
                      <a:pt x="553" y="1"/>
                    </a:lnTo>
                    <a:lnTo>
                      <a:pt x="542" y="3"/>
                    </a:lnTo>
                    <a:lnTo>
                      <a:pt x="531" y="6"/>
                    </a:lnTo>
                    <a:lnTo>
                      <a:pt x="520" y="9"/>
                    </a:lnTo>
                    <a:lnTo>
                      <a:pt x="153" y="143"/>
                    </a:lnTo>
                    <a:lnTo>
                      <a:pt x="140" y="147"/>
                    </a:lnTo>
                    <a:lnTo>
                      <a:pt x="129" y="152"/>
                    </a:lnTo>
                    <a:lnTo>
                      <a:pt x="118" y="159"/>
                    </a:lnTo>
                    <a:lnTo>
                      <a:pt x="106" y="164"/>
                    </a:lnTo>
                    <a:lnTo>
                      <a:pt x="97" y="171"/>
                    </a:lnTo>
                    <a:lnTo>
                      <a:pt x="86" y="178"/>
                    </a:lnTo>
                    <a:lnTo>
                      <a:pt x="78" y="185"/>
                    </a:lnTo>
                    <a:lnTo>
                      <a:pt x="70" y="191"/>
                    </a:lnTo>
                    <a:lnTo>
                      <a:pt x="62" y="199"/>
                    </a:lnTo>
                    <a:lnTo>
                      <a:pt x="54" y="207"/>
                    </a:lnTo>
                    <a:lnTo>
                      <a:pt x="48" y="215"/>
                    </a:lnTo>
                    <a:lnTo>
                      <a:pt x="42" y="224"/>
                    </a:lnTo>
                    <a:lnTo>
                      <a:pt x="30" y="240"/>
                    </a:lnTo>
                    <a:lnTo>
                      <a:pt x="22" y="257"/>
                    </a:lnTo>
                    <a:lnTo>
                      <a:pt x="15" y="276"/>
                    </a:lnTo>
                    <a:lnTo>
                      <a:pt x="9" y="293"/>
                    </a:lnTo>
                    <a:lnTo>
                      <a:pt x="4" y="312"/>
                    </a:lnTo>
                    <a:lnTo>
                      <a:pt x="1" y="330"/>
                    </a:lnTo>
                    <a:lnTo>
                      <a:pt x="0" y="348"/>
                    </a:lnTo>
                    <a:lnTo>
                      <a:pt x="0" y="366"/>
                    </a:lnTo>
                    <a:lnTo>
                      <a:pt x="1" y="383"/>
                    </a:lnTo>
                    <a:lnTo>
                      <a:pt x="2" y="400"/>
                    </a:lnTo>
                    <a:lnTo>
                      <a:pt x="49" y="755"/>
                    </a:lnTo>
                  </a:path>
                </a:pathLst>
              </a:custGeom>
              <a:noFill/>
              <a:ln w="6350">
                <a:solidFill>
                  <a:srgbClr val="1F1A17"/>
                </a:solidFill>
                <a:prstDash val="solid"/>
                <a:round/>
                <a:headEnd/>
                <a:tailEnd/>
              </a:ln>
            </p:spPr>
            <p:txBody>
              <a:bodyPr/>
              <a:lstStyle/>
              <a:p>
                <a:endParaRPr lang="en-US"/>
              </a:p>
            </p:txBody>
          </p:sp>
          <p:sp>
            <p:nvSpPr>
              <p:cNvPr id="61573" name="Freeform 243"/>
              <p:cNvSpPr>
                <a:spLocks/>
              </p:cNvSpPr>
              <p:nvPr/>
            </p:nvSpPr>
            <p:spPr bwMode="auto">
              <a:xfrm>
                <a:off x="4950" y="2944"/>
                <a:ext cx="154" cy="76"/>
              </a:xfrm>
              <a:custGeom>
                <a:avLst/>
                <a:gdLst>
                  <a:gd name="T0" fmla="*/ 0 w 1229"/>
                  <a:gd name="T1" fmla="*/ 0 h 608"/>
                  <a:gd name="T2" fmla="*/ 0 w 1229"/>
                  <a:gd name="T3" fmla="*/ 0 h 608"/>
                  <a:gd name="T4" fmla="*/ 0 w 1229"/>
                  <a:gd name="T5" fmla="*/ 0 h 608"/>
                  <a:gd name="T6" fmla="*/ 0 w 1229"/>
                  <a:gd name="T7" fmla="*/ 0 h 608"/>
                  <a:gd name="T8" fmla="*/ 0 w 1229"/>
                  <a:gd name="T9" fmla="*/ 0 h 608"/>
                  <a:gd name="T10" fmla="*/ 0 w 1229"/>
                  <a:gd name="T11" fmla="*/ 0 h 608"/>
                  <a:gd name="T12" fmla="*/ 0 w 1229"/>
                  <a:gd name="T13" fmla="*/ 0 h 608"/>
                  <a:gd name="T14" fmla="*/ 0 w 1229"/>
                  <a:gd name="T15" fmla="*/ 0 h 608"/>
                  <a:gd name="T16" fmla="*/ 0 w 1229"/>
                  <a:gd name="T17" fmla="*/ 0 h 608"/>
                  <a:gd name="T18" fmla="*/ 1 w 1229"/>
                  <a:gd name="T19" fmla="*/ 1 h 608"/>
                  <a:gd name="T20" fmla="*/ 1 w 1229"/>
                  <a:gd name="T21" fmla="*/ 1 h 608"/>
                  <a:gd name="T22" fmla="*/ 1 w 1229"/>
                  <a:gd name="T23" fmla="*/ 1 h 608"/>
                  <a:gd name="T24" fmla="*/ 1 w 1229"/>
                  <a:gd name="T25" fmla="*/ 1 h 608"/>
                  <a:gd name="T26" fmla="*/ 1 w 1229"/>
                  <a:gd name="T27" fmla="*/ 1 h 608"/>
                  <a:gd name="T28" fmla="*/ 1 w 1229"/>
                  <a:gd name="T29" fmla="*/ 1 h 608"/>
                  <a:gd name="T30" fmla="*/ 1 w 1229"/>
                  <a:gd name="T31" fmla="*/ 1 h 608"/>
                  <a:gd name="T32" fmla="*/ 1 w 1229"/>
                  <a:gd name="T33" fmla="*/ 1 h 608"/>
                  <a:gd name="T34" fmla="*/ 1 w 1229"/>
                  <a:gd name="T35" fmla="*/ 1 h 608"/>
                  <a:gd name="T36" fmla="*/ 1 w 1229"/>
                  <a:gd name="T37" fmla="*/ 1 h 608"/>
                  <a:gd name="T38" fmla="*/ 1 w 1229"/>
                  <a:gd name="T39" fmla="*/ 1 h 608"/>
                  <a:gd name="T40" fmla="*/ 1 w 1229"/>
                  <a:gd name="T41" fmla="*/ 1 h 608"/>
                  <a:gd name="T42" fmla="*/ 1 w 1229"/>
                  <a:gd name="T43" fmla="*/ 1 h 608"/>
                  <a:gd name="T44" fmla="*/ 1 w 1229"/>
                  <a:gd name="T45" fmla="*/ 1 h 608"/>
                  <a:gd name="T46" fmla="*/ 1 w 1229"/>
                  <a:gd name="T47" fmla="*/ 1 h 608"/>
                  <a:gd name="T48" fmla="*/ 1 w 1229"/>
                  <a:gd name="T49" fmla="*/ 1 h 608"/>
                  <a:gd name="T50" fmla="*/ 1 w 1229"/>
                  <a:gd name="T51" fmla="*/ 1 h 608"/>
                  <a:gd name="T52" fmla="*/ 1 w 1229"/>
                  <a:gd name="T53" fmla="*/ 1 h 608"/>
                  <a:gd name="T54" fmla="*/ 1 w 1229"/>
                  <a:gd name="T55" fmla="*/ 1 h 608"/>
                  <a:gd name="T56" fmla="*/ 1 w 1229"/>
                  <a:gd name="T57" fmla="*/ 1 h 608"/>
                  <a:gd name="T58" fmla="*/ 1 w 1229"/>
                  <a:gd name="T59" fmla="*/ 1 h 608"/>
                  <a:gd name="T60" fmla="*/ 1 w 1229"/>
                  <a:gd name="T61" fmla="*/ 1 h 608"/>
                  <a:gd name="T62" fmla="*/ 1 w 1229"/>
                  <a:gd name="T63" fmla="*/ 1 h 608"/>
                  <a:gd name="T64" fmla="*/ 1 w 1229"/>
                  <a:gd name="T65" fmla="*/ 1 h 608"/>
                  <a:gd name="T66" fmla="*/ 1 w 1229"/>
                  <a:gd name="T67" fmla="*/ 1 h 608"/>
                  <a:gd name="T68" fmla="*/ 1 w 1229"/>
                  <a:gd name="T69" fmla="*/ 1 h 608"/>
                  <a:gd name="T70" fmla="*/ 1 w 1229"/>
                  <a:gd name="T71" fmla="*/ 1 h 608"/>
                  <a:gd name="T72" fmla="*/ 2 w 1229"/>
                  <a:gd name="T73" fmla="*/ 1 h 608"/>
                  <a:gd name="T74" fmla="*/ 2 w 1229"/>
                  <a:gd name="T75" fmla="*/ 1 h 608"/>
                  <a:gd name="T76" fmla="*/ 2 w 1229"/>
                  <a:gd name="T77" fmla="*/ 1 h 608"/>
                  <a:gd name="T78" fmla="*/ 2 w 1229"/>
                  <a:gd name="T79" fmla="*/ 1 h 608"/>
                  <a:gd name="T80" fmla="*/ 2 w 1229"/>
                  <a:gd name="T81" fmla="*/ 1 h 608"/>
                  <a:gd name="T82" fmla="*/ 2 w 1229"/>
                  <a:gd name="T83" fmla="*/ 1 h 608"/>
                  <a:gd name="T84" fmla="*/ 2 w 1229"/>
                  <a:gd name="T85" fmla="*/ 1 h 608"/>
                  <a:gd name="T86" fmla="*/ 2 w 1229"/>
                  <a:gd name="T87" fmla="*/ 1 h 608"/>
                  <a:gd name="T88" fmla="*/ 2 w 1229"/>
                  <a:gd name="T89" fmla="*/ 1 h 608"/>
                  <a:gd name="T90" fmla="*/ 2 w 1229"/>
                  <a:gd name="T91" fmla="*/ 1 h 608"/>
                  <a:gd name="T92" fmla="*/ 2 w 1229"/>
                  <a:gd name="T93" fmla="*/ 1 h 608"/>
                  <a:gd name="T94" fmla="*/ 2 w 1229"/>
                  <a:gd name="T95" fmla="*/ 1 h 608"/>
                  <a:gd name="T96" fmla="*/ 2 w 1229"/>
                  <a:gd name="T97" fmla="*/ 1 h 608"/>
                  <a:gd name="T98" fmla="*/ 2 w 1229"/>
                  <a:gd name="T99" fmla="*/ 1 h 608"/>
                  <a:gd name="T100" fmla="*/ 2 w 1229"/>
                  <a:gd name="T101" fmla="*/ 1 h 6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29"/>
                  <a:gd name="T154" fmla="*/ 0 h 608"/>
                  <a:gd name="T155" fmla="*/ 1229 w 1229"/>
                  <a:gd name="T156" fmla="*/ 608 h 6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29" h="608">
                    <a:moveTo>
                      <a:pt x="0" y="0"/>
                    </a:moveTo>
                    <a:lnTo>
                      <a:pt x="1" y="12"/>
                    </a:lnTo>
                    <a:lnTo>
                      <a:pt x="4" y="27"/>
                    </a:lnTo>
                    <a:lnTo>
                      <a:pt x="9" y="44"/>
                    </a:lnTo>
                    <a:lnTo>
                      <a:pt x="13" y="61"/>
                    </a:lnTo>
                    <a:lnTo>
                      <a:pt x="19" y="79"/>
                    </a:lnTo>
                    <a:lnTo>
                      <a:pt x="25" y="95"/>
                    </a:lnTo>
                    <a:lnTo>
                      <a:pt x="32" y="109"/>
                    </a:lnTo>
                    <a:lnTo>
                      <a:pt x="40" y="120"/>
                    </a:lnTo>
                    <a:lnTo>
                      <a:pt x="343" y="485"/>
                    </a:lnTo>
                    <a:lnTo>
                      <a:pt x="353" y="497"/>
                    </a:lnTo>
                    <a:lnTo>
                      <a:pt x="364" y="507"/>
                    </a:lnTo>
                    <a:lnTo>
                      <a:pt x="375" y="518"/>
                    </a:lnTo>
                    <a:lnTo>
                      <a:pt x="388" y="527"/>
                    </a:lnTo>
                    <a:lnTo>
                      <a:pt x="400" y="537"/>
                    </a:lnTo>
                    <a:lnTo>
                      <a:pt x="413" y="545"/>
                    </a:lnTo>
                    <a:lnTo>
                      <a:pt x="426" y="553"/>
                    </a:lnTo>
                    <a:lnTo>
                      <a:pt x="441" y="561"/>
                    </a:lnTo>
                    <a:lnTo>
                      <a:pt x="455" y="568"/>
                    </a:lnTo>
                    <a:lnTo>
                      <a:pt x="470" y="574"/>
                    </a:lnTo>
                    <a:lnTo>
                      <a:pt x="485" y="579"/>
                    </a:lnTo>
                    <a:lnTo>
                      <a:pt x="500" y="585"/>
                    </a:lnTo>
                    <a:lnTo>
                      <a:pt x="516" y="590"/>
                    </a:lnTo>
                    <a:lnTo>
                      <a:pt x="532" y="594"/>
                    </a:lnTo>
                    <a:lnTo>
                      <a:pt x="549" y="597"/>
                    </a:lnTo>
                    <a:lnTo>
                      <a:pt x="564" y="600"/>
                    </a:lnTo>
                    <a:lnTo>
                      <a:pt x="581" y="603"/>
                    </a:lnTo>
                    <a:lnTo>
                      <a:pt x="597" y="604"/>
                    </a:lnTo>
                    <a:lnTo>
                      <a:pt x="614" y="607"/>
                    </a:lnTo>
                    <a:lnTo>
                      <a:pt x="631" y="608"/>
                    </a:lnTo>
                    <a:lnTo>
                      <a:pt x="647" y="608"/>
                    </a:lnTo>
                    <a:lnTo>
                      <a:pt x="664" y="608"/>
                    </a:lnTo>
                    <a:lnTo>
                      <a:pt x="681" y="607"/>
                    </a:lnTo>
                    <a:lnTo>
                      <a:pt x="697" y="606"/>
                    </a:lnTo>
                    <a:lnTo>
                      <a:pt x="714" y="603"/>
                    </a:lnTo>
                    <a:lnTo>
                      <a:pt x="729" y="601"/>
                    </a:lnTo>
                    <a:lnTo>
                      <a:pt x="746" y="598"/>
                    </a:lnTo>
                    <a:lnTo>
                      <a:pt x="762" y="594"/>
                    </a:lnTo>
                    <a:lnTo>
                      <a:pt x="776" y="591"/>
                    </a:lnTo>
                    <a:lnTo>
                      <a:pt x="792" y="586"/>
                    </a:lnTo>
                    <a:lnTo>
                      <a:pt x="806" y="580"/>
                    </a:lnTo>
                    <a:lnTo>
                      <a:pt x="821" y="575"/>
                    </a:lnTo>
                    <a:lnTo>
                      <a:pt x="1186" y="424"/>
                    </a:lnTo>
                    <a:lnTo>
                      <a:pt x="1195" y="419"/>
                    </a:lnTo>
                    <a:lnTo>
                      <a:pt x="1204" y="412"/>
                    </a:lnTo>
                    <a:lnTo>
                      <a:pt x="1211" y="404"/>
                    </a:lnTo>
                    <a:lnTo>
                      <a:pt x="1217" y="395"/>
                    </a:lnTo>
                    <a:lnTo>
                      <a:pt x="1223" y="385"/>
                    </a:lnTo>
                    <a:lnTo>
                      <a:pt x="1227" y="376"/>
                    </a:lnTo>
                    <a:lnTo>
                      <a:pt x="1229" y="366"/>
                    </a:lnTo>
                    <a:lnTo>
                      <a:pt x="1229" y="357"/>
                    </a:lnTo>
                  </a:path>
                </a:pathLst>
              </a:custGeom>
              <a:noFill/>
              <a:ln w="6350">
                <a:solidFill>
                  <a:srgbClr val="1F1A17"/>
                </a:solidFill>
                <a:prstDash val="solid"/>
                <a:round/>
                <a:headEnd/>
                <a:tailEnd/>
              </a:ln>
            </p:spPr>
            <p:txBody>
              <a:bodyPr/>
              <a:lstStyle/>
              <a:p>
                <a:endParaRPr lang="en-US"/>
              </a:p>
            </p:txBody>
          </p:sp>
          <p:sp>
            <p:nvSpPr>
              <p:cNvPr id="61574" name="Freeform 244"/>
              <p:cNvSpPr>
                <a:spLocks/>
              </p:cNvSpPr>
              <p:nvPr/>
            </p:nvSpPr>
            <p:spPr bwMode="auto">
              <a:xfrm>
                <a:off x="5192" y="3153"/>
                <a:ext cx="286" cy="142"/>
              </a:xfrm>
              <a:custGeom>
                <a:avLst/>
                <a:gdLst>
                  <a:gd name="T0" fmla="*/ 4 w 2290"/>
                  <a:gd name="T1" fmla="*/ 0 h 1138"/>
                  <a:gd name="T2" fmla="*/ 4 w 2290"/>
                  <a:gd name="T3" fmla="*/ 0 h 1138"/>
                  <a:gd name="T4" fmla="*/ 4 w 2290"/>
                  <a:gd name="T5" fmla="*/ 0 h 1138"/>
                  <a:gd name="T6" fmla="*/ 4 w 2290"/>
                  <a:gd name="T7" fmla="*/ 0 h 1138"/>
                  <a:gd name="T8" fmla="*/ 4 w 2290"/>
                  <a:gd name="T9" fmla="*/ 0 h 1138"/>
                  <a:gd name="T10" fmla="*/ 4 w 2290"/>
                  <a:gd name="T11" fmla="*/ 0 h 1138"/>
                  <a:gd name="T12" fmla="*/ 4 w 2290"/>
                  <a:gd name="T13" fmla="*/ 0 h 1138"/>
                  <a:gd name="T14" fmla="*/ 4 w 2290"/>
                  <a:gd name="T15" fmla="*/ 0 h 1138"/>
                  <a:gd name="T16" fmla="*/ 4 w 2290"/>
                  <a:gd name="T17" fmla="*/ 0 h 1138"/>
                  <a:gd name="T18" fmla="*/ 4 w 2290"/>
                  <a:gd name="T19" fmla="*/ 0 h 1138"/>
                  <a:gd name="T20" fmla="*/ 4 w 2290"/>
                  <a:gd name="T21" fmla="*/ 0 h 1138"/>
                  <a:gd name="T22" fmla="*/ 4 w 2290"/>
                  <a:gd name="T23" fmla="*/ 0 h 1138"/>
                  <a:gd name="T24" fmla="*/ 4 w 2290"/>
                  <a:gd name="T25" fmla="*/ 0 h 1138"/>
                  <a:gd name="T26" fmla="*/ 4 w 2290"/>
                  <a:gd name="T27" fmla="*/ 0 h 1138"/>
                  <a:gd name="T28" fmla="*/ 4 w 2290"/>
                  <a:gd name="T29" fmla="*/ 0 h 1138"/>
                  <a:gd name="T30" fmla="*/ 4 w 2290"/>
                  <a:gd name="T31" fmla="*/ 0 h 1138"/>
                  <a:gd name="T32" fmla="*/ 4 w 2290"/>
                  <a:gd name="T33" fmla="*/ 0 h 1138"/>
                  <a:gd name="T34" fmla="*/ 0 w 2290"/>
                  <a:gd name="T35" fmla="*/ 2 h 11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90"/>
                  <a:gd name="T55" fmla="*/ 0 h 1138"/>
                  <a:gd name="T56" fmla="*/ 2290 w 2290"/>
                  <a:gd name="T57" fmla="*/ 1138 h 11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90" h="1138">
                    <a:moveTo>
                      <a:pt x="2290" y="0"/>
                    </a:moveTo>
                    <a:lnTo>
                      <a:pt x="2287" y="14"/>
                    </a:lnTo>
                    <a:lnTo>
                      <a:pt x="2283" y="28"/>
                    </a:lnTo>
                    <a:lnTo>
                      <a:pt x="2277" y="42"/>
                    </a:lnTo>
                    <a:lnTo>
                      <a:pt x="2270" y="55"/>
                    </a:lnTo>
                    <a:lnTo>
                      <a:pt x="2261" y="70"/>
                    </a:lnTo>
                    <a:lnTo>
                      <a:pt x="2252" y="83"/>
                    </a:lnTo>
                    <a:lnTo>
                      <a:pt x="2240" y="97"/>
                    </a:lnTo>
                    <a:lnTo>
                      <a:pt x="2228" y="111"/>
                    </a:lnTo>
                    <a:lnTo>
                      <a:pt x="2213" y="124"/>
                    </a:lnTo>
                    <a:lnTo>
                      <a:pt x="2199" y="137"/>
                    </a:lnTo>
                    <a:lnTo>
                      <a:pt x="2183" y="149"/>
                    </a:lnTo>
                    <a:lnTo>
                      <a:pt x="2165" y="162"/>
                    </a:lnTo>
                    <a:lnTo>
                      <a:pt x="2148" y="173"/>
                    </a:lnTo>
                    <a:lnTo>
                      <a:pt x="2128" y="184"/>
                    </a:lnTo>
                    <a:lnTo>
                      <a:pt x="2108" y="195"/>
                    </a:lnTo>
                    <a:lnTo>
                      <a:pt x="2087" y="205"/>
                    </a:lnTo>
                    <a:lnTo>
                      <a:pt x="0" y="1138"/>
                    </a:lnTo>
                  </a:path>
                </a:pathLst>
              </a:custGeom>
              <a:noFill/>
              <a:ln w="6350">
                <a:solidFill>
                  <a:srgbClr val="1F1A17"/>
                </a:solidFill>
                <a:prstDash val="solid"/>
                <a:round/>
                <a:headEnd/>
                <a:tailEnd/>
              </a:ln>
            </p:spPr>
            <p:txBody>
              <a:bodyPr/>
              <a:lstStyle/>
              <a:p>
                <a:endParaRPr lang="en-US"/>
              </a:p>
            </p:txBody>
          </p:sp>
          <p:sp>
            <p:nvSpPr>
              <p:cNvPr id="61575" name="Line 245"/>
              <p:cNvSpPr>
                <a:spLocks noChangeShapeType="1"/>
              </p:cNvSpPr>
              <p:nvPr/>
            </p:nvSpPr>
            <p:spPr bwMode="auto">
              <a:xfrm flipH="1">
                <a:off x="5363" y="3035"/>
                <a:ext cx="4" cy="58"/>
              </a:xfrm>
              <a:prstGeom prst="line">
                <a:avLst/>
              </a:prstGeom>
              <a:noFill/>
              <a:ln w="6350">
                <a:solidFill>
                  <a:srgbClr val="1F1A17"/>
                </a:solidFill>
                <a:round/>
                <a:headEnd/>
                <a:tailEnd/>
              </a:ln>
            </p:spPr>
            <p:txBody>
              <a:bodyPr/>
              <a:lstStyle/>
              <a:p>
                <a:endParaRPr lang="en-US"/>
              </a:p>
            </p:txBody>
          </p:sp>
          <p:sp>
            <p:nvSpPr>
              <p:cNvPr id="61576" name="Line 246"/>
              <p:cNvSpPr>
                <a:spLocks noChangeShapeType="1"/>
              </p:cNvSpPr>
              <p:nvPr/>
            </p:nvSpPr>
            <p:spPr bwMode="auto">
              <a:xfrm flipH="1">
                <a:off x="5358" y="3115"/>
                <a:ext cx="4" cy="66"/>
              </a:xfrm>
              <a:prstGeom prst="line">
                <a:avLst/>
              </a:prstGeom>
              <a:noFill/>
              <a:ln w="6350">
                <a:solidFill>
                  <a:srgbClr val="1F1A17"/>
                </a:solidFill>
                <a:round/>
                <a:headEnd/>
                <a:tailEnd/>
              </a:ln>
            </p:spPr>
            <p:txBody>
              <a:bodyPr/>
              <a:lstStyle/>
              <a:p>
                <a:endParaRPr lang="en-US"/>
              </a:p>
            </p:txBody>
          </p:sp>
          <p:sp>
            <p:nvSpPr>
              <p:cNvPr id="61577" name="Line 247"/>
              <p:cNvSpPr>
                <a:spLocks noChangeShapeType="1"/>
              </p:cNvSpPr>
              <p:nvPr/>
            </p:nvSpPr>
            <p:spPr bwMode="auto">
              <a:xfrm>
                <a:off x="4962" y="3056"/>
                <a:ext cx="9" cy="56"/>
              </a:xfrm>
              <a:prstGeom prst="line">
                <a:avLst/>
              </a:prstGeom>
              <a:noFill/>
              <a:ln w="6350">
                <a:solidFill>
                  <a:srgbClr val="1F1A17"/>
                </a:solidFill>
                <a:round/>
                <a:headEnd/>
                <a:tailEnd/>
              </a:ln>
            </p:spPr>
            <p:txBody>
              <a:bodyPr/>
              <a:lstStyle/>
              <a:p>
                <a:endParaRPr lang="en-US"/>
              </a:p>
            </p:txBody>
          </p:sp>
          <p:sp>
            <p:nvSpPr>
              <p:cNvPr id="61578" name="Line 248"/>
              <p:cNvSpPr>
                <a:spLocks noChangeShapeType="1"/>
              </p:cNvSpPr>
              <p:nvPr/>
            </p:nvSpPr>
            <p:spPr bwMode="auto">
              <a:xfrm>
                <a:off x="4975" y="3143"/>
                <a:ext cx="12" cy="81"/>
              </a:xfrm>
              <a:prstGeom prst="line">
                <a:avLst/>
              </a:prstGeom>
              <a:noFill/>
              <a:ln w="6350">
                <a:solidFill>
                  <a:srgbClr val="1F1A17"/>
                </a:solidFill>
                <a:round/>
                <a:headEnd/>
                <a:tailEnd/>
              </a:ln>
            </p:spPr>
            <p:txBody>
              <a:bodyPr/>
              <a:lstStyle/>
              <a:p>
                <a:endParaRPr lang="en-US"/>
              </a:p>
            </p:txBody>
          </p:sp>
          <p:sp>
            <p:nvSpPr>
              <p:cNvPr id="61579" name="Line 249"/>
              <p:cNvSpPr>
                <a:spLocks noChangeShapeType="1"/>
              </p:cNvSpPr>
              <p:nvPr/>
            </p:nvSpPr>
            <p:spPr bwMode="auto">
              <a:xfrm>
                <a:off x="4992" y="3261"/>
                <a:ext cx="16" cy="105"/>
              </a:xfrm>
              <a:prstGeom prst="line">
                <a:avLst/>
              </a:prstGeom>
              <a:noFill/>
              <a:ln w="6350">
                <a:solidFill>
                  <a:srgbClr val="1F1A17"/>
                </a:solidFill>
                <a:round/>
                <a:headEnd/>
                <a:tailEnd/>
              </a:ln>
            </p:spPr>
            <p:txBody>
              <a:bodyPr/>
              <a:lstStyle/>
              <a:p>
                <a:endParaRPr lang="en-US"/>
              </a:p>
            </p:txBody>
          </p:sp>
          <p:sp>
            <p:nvSpPr>
              <p:cNvPr id="61580" name="Line 250"/>
              <p:cNvSpPr>
                <a:spLocks noChangeShapeType="1"/>
              </p:cNvSpPr>
              <p:nvPr/>
            </p:nvSpPr>
            <p:spPr bwMode="auto">
              <a:xfrm>
                <a:off x="5011" y="3391"/>
                <a:ext cx="4" cy="26"/>
              </a:xfrm>
              <a:prstGeom prst="line">
                <a:avLst/>
              </a:prstGeom>
              <a:noFill/>
              <a:ln w="6350">
                <a:solidFill>
                  <a:srgbClr val="1F1A17"/>
                </a:solidFill>
                <a:round/>
                <a:headEnd/>
                <a:tailEnd/>
              </a:ln>
            </p:spPr>
            <p:txBody>
              <a:bodyPr/>
              <a:lstStyle/>
              <a:p>
                <a:endParaRPr lang="en-US"/>
              </a:p>
            </p:txBody>
          </p:sp>
          <p:sp>
            <p:nvSpPr>
              <p:cNvPr id="61581" name="Line 251"/>
              <p:cNvSpPr>
                <a:spLocks noChangeShapeType="1"/>
              </p:cNvSpPr>
              <p:nvPr/>
            </p:nvSpPr>
            <p:spPr bwMode="auto">
              <a:xfrm>
                <a:off x="5045" y="3077"/>
                <a:ext cx="10" cy="85"/>
              </a:xfrm>
              <a:prstGeom prst="line">
                <a:avLst/>
              </a:prstGeom>
              <a:noFill/>
              <a:ln w="6350">
                <a:solidFill>
                  <a:srgbClr val="1F1A17"/>
                </a:solidFill>
                <a:round/>
                <a:headEnd/>
                <a:tailEnd/>
              </a:ln>
            </p:spPr>
            <p:txBody>
              <a:bodyPr/>
              <a:lstStyle/>
              <a:p>
                <a:endParaRPr lang="en-US"/>
              </a:p>
            </p:txBody>
          </p:sp>
          <p:sp>
            <p:nvSpPr>
              <p:cNvPr id="61582" name="Line 252"/>
              <p:cNvSpPr>
                <a:spLocks noChangeShapeType="1"/>
              </p:cNvSpPr>
              <p:nvPr/>
            </p:nvSpPr>
            <p:spPr bwMode="auto">
              <a:xfrm>
                <a:off x="5059" y="3194"/>
                <a:ext cx="15" cy="131"/>
              </a:xfrm>
              <a:prstGeom prst="line">
                <a:avLst/>
              </a:prstGeom>
              <a:noFill/>
              <a:ln w="6350">
                <a:solidFill>
                  <a:srgbClr val="1F1A17"/>
                </a:solidFill>
                <a:round/>
                <a:headEnd/>
                <a:tailEnd/>
              </a:ln>
            </p:spPr>
            <p:txBody>
              <a:bodyPr/>
              <a:lstStyle/>
              <a:p>
                <a:endParaRPr lang="en-US"/>
              </a:p>
            </p:txBody>
          </p:sp>
          <p:sp>
            <p:nvSpPr>
              <p:cNvPr id="61583" name="Line 253"/>
              <p:cNvSpPr>
                <a:spLocks noChangeShapeType="1"/>
              </p:cNvSpPr>
              <p:nvPr/>
            </p:nvSpPr>
            <p:spPr bwMode="auto">
              <a:xfrm>
                <a:off x="5078" y="3361"/>
                <a:ext cx="9" cy="74"/>
              </a:xfrm>
              <a:prstGeom prst="line">
                <a:avLst/>
              </a:prstGeom>
              <a:noFill/>
              <a:ln w="6350">
                <a:solidFill>
                  <a:srgbClr val="1F1A17"/>
                </a:solidFill>
                <a:round/>
                <a:headEnd/>
                <a:tailEnd/>
              </a:ln>
            </p:spPr>
            <p:txBody>
              <a:bodyPr/>
              <a:lstStyle/>
              <a:p>
                <a:endParaRPr lang="en-US"/>
              </a:p>
            </p:txBody>
          </p:sp>
          <p:sp>
            <p:nvSpPr>
              <p:cNvPr id="61584" name="Freeform 254"/>
              <p:cNvSpPr>
                <a:spLocks/>
              </p:cNvSpPr>
              <p:nvPr/>
            </p:nvSpPr>
            <p:spPr bwMode="auto">
              <a:xfrm>
                <a:off x="4776" y="2710"/>
                <a:ext cx="74" cy="172"/>
              </a:xfrm>
              <a:custGeom>
                <a:avLst/>
                <a:gdLst>
                  <a:gd name="T0" fmla="*/ 1 w 591"/>
                  <a:gd name="T1" fmla="*/ 3 h 1381"/>
                  <a:gd name="T2" fmla="*/ 0 w 591"/>
                  <a:gd name="T3" fmla="*/ 2 h 1381"/>
                  <a:gd name="T4" fmla="*/ 0 w 591"/>
                  <a:gd name="T5" fmla="*/ 0 h 1381"/>
                  <a:gd name="T6" fmla="*/ 0 w 591"/>
                  <a:gd name="T7" fmla="*/ 0 h 1381"/>
                  <a:gd name="T8" fmla="*/ 0 w 591"/>
                  <a:gd name="T9" fmla="*/ 0 h 1381"/>
                  <a:gd name="T10" fmla="*/ 0 w 591"/>
                  <a:gd name="T11" fmla="*/ 0 h 1381"/>
                  <a:gd name="T12" fmla="*/ 0 w 591"/>
                  <a:gd name="T13" fmla="*/ 0 h 1381"/>
                  <a:gd name="T14" fmla="*/ 0 w 591"/>
                  <a:gd name="T15" fmla="*/ 0 h 1381"/>
                  <a:gd name="T16" fmla="*/ 0 w 591"/>
                  <a:gd name="T17" fmla="*/ 0 h 1381"/>
                  <a:gd name="T18" fmla="*/ 0 w 591"/>
                  <a:gd name="T19" fmla="*/ 0 h 1381"/>
                  <a:gd name="T20" fmla="*/ 0 w 591"/>
                  <a:gd name="T21" fmla="*/ 0 h 1381"/>
                  <a:gd name="T22" fmla="*/ 0 w 591"/>
                  <a:gd name="T23" fmla="*/ 0 h 1381"/>
                  <a:gd name="T24" fmla="*/ 0 w 591"/>
                  <a:gd name="T25" fmla="*/ 0 h 1381"/>
                  <a:gd name="T26" fmla="*/ 0 w 591"/>
                  <a:gd name="T27" fmla="*/ 0 h 1381"/>
                  <a:gd name="T28" fmla="*/ 0 w 591"/>
                  <a:gd name="T29" fmla="*/ 0 h 1381"/>
                  <a:gd name="T30" fmla="*/ 0 w 591"/>
                  <a:gd name="T31" fmla="*/ 0 h 1381"/>
                  <a:gd name="T32" fmla="*/ 0 w 591"/>
                  <a:gd name="T33" fmla="*/ 0 h 1381"/>
                  <a:gd name="T34" fmla="*/ 0 w 591"/>
                  <a:gd name="T35" fmla="*/ 0 h 1381"/>
                  <a:gd name="T36" fmla="*/ 0 w 591"/>
                  <a:gd name="T37" fmla="*/ 0 h 1381"/>
                  <a:gd name="T38" fmla="*/ 1 w 591"/>
                  <a:gd name="T39" fmla="*/ 0 h 138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91"/>
                  <a:gd name="T61" fmla="*/ 0 h 1381"/>
                  <a:gd name="T62" fmla="*/ 591 w 591"/>
                  <a:gd name="T63" fmla="*/ 1381 h 138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91" h="1381">
                    <a:moveTo>
                      <a:pt x="348" y="1381"/>
                    </a:moveTo>
                    <a:lnTo>
                      <a:pt x="208" y="1175"/>
                    </a:lnTo>
                    <a:lnTo>
                      <a:pt x="1" y="281"/>
                    </a:lnTo>
                    <a:lnTo>
                      <a:pt x="0" y="272"/>
                    </a:lnTo>
                    <a:lnTo>
                      <a:pt x="0" y="262"/>
                    </a:lnTo>
                    <a:lnTo>
                      <a:pt x="1" y="253"/>
                    </a:lnTo>
                    <a:lnTo>
                      <a:pt x="3" y="244"/>
                    </a:lnTo>
                    <a:lnTo>
                      <a:pt x="7" y="234"/>
                    </a:lnTo>
                    <a:lnTo>
                      <a:pt x="11" y="225"/>
                    </a:lnTo>
                    <a:lnTo>
                      <a:pt x="16" y="215"/>
                    </a:lnTo>
                    <a:lnTo>
                      <a:pt x="22" y="207"/>
                    </a:lnTo>
                    <a:lnTo>
                      <a:pt x="29" y="199"/>
                    </a:lnTo>
                    <a:lnTo>
                      <a:pt x="36" y="191"/>
                    </a:lnTo>
                    <a:lnTo>
                      <a:pt x="44" y="184"/>
                    </a:lnTo>
                    <a:lnTo>
                      <a:pt x="53" y="178"/>
                    </a:lnTo>
                    <a:lnTo>
                      <a:pt x="61" y="172"/>
                    </a:lnTo>
                    <a:lnTo>
                      <a:pt x="70" y="166"/>
                    </a:lnTo>
                    <a:lnTo>
                      <a:pt x="79" y="162"/>
                    </a:lnTo>
                    <a:lnTo>
                      <a:pt x="88" y="159"/>
                    </a:lnTo>
                    <a:lnTo>
                      <a:pt x="591" y="0"/>
                    </a:lnTo>
                  </a:path>
                </a:pathLst>
              </a:custGeom>
              <a:noFill/>
              <a:ln w="6350">
                <a:solidFill>
                  <a:srgbClr val="1F1A17"/>
                </a:solidFill>
                <a:prstDash val="solid"/>
                <a:round/>
                <a:headEnd/>
                <a:tailEnd/>
              </a:ln>
            </p:spPr>
            <p:txBody>
              <a:bodyPr/>
              <a:lstStyle/>
              <a:p>
                <a:endParaRPr lang="en-US"/>
              </a:p>
            </p:txBody>
          </p:sp>
          <p:sp>
            <p:nvSpPr>
              <p:cNvPr id="61585" name="Freeform 255"/>
              <p:cNvSpPr>
                <a:spLocks/>
              </p:cNvSpPr>
              <p:nvPr/>
            </p:nvSpPr>
            <p:spPr bwMode="auto">
              <a:xfrm>
                <a:off x="4880" y="3328"/>
                <a:ext cx="235" cy="237"/>
              </a:xfrm>
              <a:custGeom>
                <a:avLst/>
                <a:gdLst>
                  <a:gd name="T0" fmla="*/ 0 w 1880"/>
                  <a:gd name="T1" fmla="*/ 0 h 1894"/>
                  <a:gd name="T2" fmla="*/ 0 w 1880"/>
                  <a:gd name="T3" fmla="*/ 0 h 1894"/>
                  <a:gd name="T4" fmla="*/ 0 w 1880"/>
                  <a:gd name="T5" fmla="*/ 1 h 1894"/>
                  <a:gd name="T6" fmla="*/ 0 w 1880"/>
                  <a:gd name="T7" fmla="*/ 1 h 1894"/>
                  <a:gd name="T8" fmla="*/ 0 w 1880"/>
                  <a:gd name="T9" fmla="*/ 1 h 1894"/>
                  <a:gd name="T10" fmla="*/ 0 w 1880"/>
                  <a:gd name="T11" fmla="*/ 2 h 1894"/>
                  <a:gd name="T12" fmla="*/ 0 w 1880"/>
                  <a:gd name="T13" fmla="*/ 2 h 1894"/>
                  <a:gd name="T14" fmla="*/ 0 w 1880"/>
                  <a:gd name="T15" fmla="*/ 2 h 1894"/>
                  <a:gd name="T16" fmla="*/ 1 w 1880"/>
                  <a:gd name="T17" fmla="*/ 2 h 1894"/>
                  <a:gd name="T18" fmla="*/ 1 w 1880"/>
                  <a:gd name="T19" fmla="*/ 2 h 1894"/>
                  <a:gd name="T20" fmla="*/ 1 w 1880"/>
                  <a:gd name="T21" fmla="*/ 3 h 1894"/>
                  <a:gd name="T22" fmla="*/ 1 w 1880"/>
                  <a:gd name="T23" fmla="*/ 3 h 1894"/>
                  <a:gd name="T24" fmla="*/ 1 w 1880"/>
                  <a:gd name="T25" fmla="*/ 3 h 1894"/>
                  <a:gd name="T26" fmla="*/ 1 w 1880"/>
                  <a:gd name="T27" fmla="*/ 3 h 1894"/>
                  <a:gd name="T28" fmla="*/ 1 w 1880"/>
                  <a:gd name="T29" fmla="*/ 4 h 1894"/>
                  <a:gd name="T30" fmla="*/ 2 w 1880"/>
                  <a:gd name="T31" fmla="*/ 4 h 1894"/>
                  <a:gd name="T32" fmla="*/ 2 w 1880"/>
                  <a:gd name="T33" fmla="*/ 4 h 1894"/>
                  <a:gd name="T34" fmla="*/ 2 w 1880"/>
                  <a:gd name="T35" fmla="*/ 4 h 1894"/>
                  <a:gd name="T36" fmla="*/ 2 w 1880"/>
                  <a:gd name="T37" fmla="*/ 4 h 1894"/>
                  <a:gd name="T38" fmla="*/ 2 w 1880"/>
                  <a:gd name="T39" fmla="*/ 4 h 1894"/>
                  <a:gd name="T40" fmla="*/ 2 w 1880"/>
                  <a:gd name="T41" fmla="*/ 4 h 1894"/>
                  <a:gd name="T42" fmla="*/ 3 w 1880"/>
                  <a:gd name="T43" fmla="*/ 4 h 1894"/>
                  <a:gd name="T44" fmla="*/ 3 w 1880"/>
                  <a:gd name="T45" fmla="*/ 4 h 1894"/>
                  <a:gd name="T46" fmla="*/ 4 w 1880"/>
                  <a:gd name="T47" fmla="*/ 3 h 1894"/>
                  <a:gd name="T48" fmla="*/ 4 w 1880"/>
                  <a:gd name="T49" fmla="*/ 3 h 1894"/>
                  <a:gd name="T50" fmla="*/ 4 w 1880"/>
                  <a:gd name="T51" fmla="*/ 3 h 1894"/>
                  <a:gd name="T52" fmla="*/ 4 w 1880"/>
                  <a:gd name="T53" fmla="*/ 2 h 1894"/>
                  <a:gd name="T54" fmla="*/ 4 w 1880"/>
                  <a:gd name="T55" fmla="*/ 2 h 1894"/>
                  <a:gd name="T56" fmla="*/ 4 w 1880"/>
                  <a:gd name="T57" fmla="*/ 2 h 1894"/>
                  <a:gd name="T58" fmla="*/ 4 w 1880"/>
                  <a:gd name="T59" fmla="*/ 2 h 1894"/>
                  <a:gd name="T60" fmla="*/ 4 w 1880"/>
                  <a:gd name="T61" fmla="*/ 2 h 1894"/>
                  <a:gd name="T62" fmla="*/ 2 w 1880"/>
                  <a:gd name="T63" fmla="*/ 3 h 1894"/>
                  <a:gd name="T64" fmla="*/ 2 w 1880"/>
                  <a:gd name="T65" fmla="*/ 3 h 1894"/>
                  <a:gd name="T66" fmla="*/ 2 w 1880"/>
                  <a:gd name="T67" fmla="*/ 3 h 1894"/>
                  <a:gd name="T68" fmla="*/ 2 w 1880"/>
                  <a:gd name="T69" fmla="*/ 3 h 1894"/>
                  <a:gd name="T70" fmla="*/ 2 w 1880"/>
                  <a:gd name="T71" fmla="*/ 3 h 1894"/>
                  <a:gd name="T72" fmla="*/ 2 w 1880"/>
                  <a:gd name="T73" fmla="*/ 3 h 1894"/>
                  <a:gd name="T74" fmla="*/ 2 w 1880"/>
                  <a:gd name="T75" fmla="*/ 3 h 1894"/>
                  <a:gd name="T76" fmla="*/ 2 w 1880"/>
                  <a:gd name="T77" fmla="*/ 2 h 1894"/>
                  <a:gd name="T78" fmla="*/ 1 w 1880"/>
                  <a:gd name="T79" fmla="*/ 2 h 1894"/>
                  <a:gd name="T80" fmla="*/ 1 w 1880"/>
                  <a:gd name="T81" fmla="*/ 2 h 1894"/>
                  <a:gd name="T82" fmla="*/ 1 w 1880"/>
                  <a:gd name="T83" fmla="*/ 2 h 1894"/>
                  <a:gd name="T84" fmla="*/ 1 w 1880"/>
                  <a:gd name="T85" fmla="*/ 2 h 1894"/>
                  <a:gd name="T86" fmla="*/ 1 w 1880"/>
                  <a:gd name="T87" fmla="*/ 2 h 1894"/>
                  <a:gd name="T88" fmla="*/ 1 w 1880"/>
                  <a:gd name="T89" fmla="*/ 1 h 1894"/>
                  <a:gd name="T90" fmla="*/ 1 w 1880"/>
                  <a:gd name="T91" fmla="*/ 1 h 1894"/>
                  <a:gd name="T92" fmla="*/ 0 w 1880"/>
                  <a:gd name="T93" fmla="*/ 1 h 1894"/>
                  <a:gd name="T94" fmla="*/ 0 w 1880"/>
                  <a:gd name="T95" fmla="*/ 1 h 1894"/>
                  <a:gd name="T96" fmla="*/ 0 w 1880"/>
                  <a:gd name="T97" fmla="*/ 1 h 1894"/>
                  <a:gd name="T98" fmla="*/ 0 w 1880"/>
                  <a:gd name="T99" fmla="*/ 1 h 1894"/>
                  <a:gd name="T100" fmla="*/ 0 w 1880"/>
                  <a:gd name="T101" fmla="*/ 1 h 1894"/>
                  <a:gd name="T102" fmla="*/ 0 w 1880"/>
                  <a:gd name="T103" fmla="*/ 1 h 18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80"/>
                  <a:gd name="T157" fmla="*/ 0 h 1894"/>
                  <a:gd name="T158" fmla="*/ 1880 w 1880"/>
                  <a:gd name="T159" fmla="*/ 1894 h 18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80" h="1894">
                    <a:moveTo>
                      <a:pt x="521" y="0"/>
                    </a:moveTo>
                    <a:lnTo>
                      <a:pt x="73" y="172"/>
                    </a:lnTo>
                    <a:lnTo>
                      <a:pt x="61" y="178"/>
                    </a:lnTo>
                    <a:lnTo>
                      <a:pt x="50" y="185"/>
                    </a:lnTo>
                    <a:lnTo>
                      <a:pt x="40" y="194"/>
                    </a:lnTo>
                    <a:lnTo>
                      <a:pt x="30" y="204"/>
                    </a:lnTo>
                    <a:lnTo>
                      <a:pt x="23" y="216"/>
                    </a:lnTo>
                    <a:lnTo>
                      <a:pt x="16" y="227"/>
                    </a:lnTo>
                    <a:lnTo>
                      <a:pt x="10" y="240"/>
                    </a:lnTo>
                    <a:lnTo>
                      <a:pt x="6" y="252"/>
                    </a:lnTo>
                    <a:lnTo>
                      <a:pt x="2" y="265"/>
                    </a:lnTo>
                    <a:lnTo>
                      <a:pt x="0" y="276"/>
                    </a:lnTo>
                    <a:lnTo>
                      <a:pt x="0" y="289"/>
                    </a:lnTo>
                    <a:lnTo>
                      <a:pt x="0" y="301"/>
                    </a:lnTo>
                    <a:lnTo>
                      <a:pt x="3" y="326"/>
                    </a:lnTo>
                    <a:lnTo>
                      <a:pt x="9" y="351"/>
                    </a:lnTo>
                    <a:lnTo>
                      <a:pt x="102" y="837"/>
                    </a:lnTo>
                    <a:lnTo>
                      <a:pt x="104" y="847"/>
                    </a:lnTo>
                    <a:lnTo>
                      <a:pt x="107" y="856"/>
                    </a:lnTo>
                    <a:lnTo>
                      <a:pt x="110" y="865"/>
                    </a:lnTo>
                    <a:lnTo>
                      <a:pt x="114" y="874"/>
                    </a:lnTo>
                    <a:lnTo>
                      <a:pt x="122" y="891"/>
                    </a:lnTo>
                    <a:lnTo>
                      <a:pt x="131" y="909"/>
                    </a:lnTo>
                    <a:lnTo>
                      <a:pt x="160" y="956"/>
                    </a:lnTo>
                    <a:lnTo>
                      <a:pt x="188" y="1003"/>
                    </a:lnTo>
                    <a:lnTo>
                      <a:pt x="216" y="1050"/>
                    </a:lnTo>
                    <a:lnTo>
                      <a:pt x="244" y="1097"/>
                    </a:lnTo>
                    <a:lnTo>
                      <a:pt x="272" y="1144"/>
                    </a:lnTo>
                    <a:lnTo>
                      <a:pt x="301" y="1191"/>
                    </a:lnTo>
                    <a:lnTo>
                      <a:pt x="330" y="1239"/>
                    </a:lnTo>
                    <a:lnTo>
                      <a:pt x="359" y="1286"/>
                    </a:lnTo>
                    <a:lnTo>
                      <a:pt x="388" y="1333"/>
                    </a:lnTo>
                    <a:lnTo>
                      <a:pt x="418" y="1380"/>
                    </a:lnTo>
                    <a:lnTo>
                      <a:pt x="447" y="1427"/>
                    </a:lnTo>
                    <a:lnTo>
                      <a:pt x="477" y="1474"/>
                    </a:lnTo>
                    <a:lnTo>
                      <a:pt x="507" y="1520"/>
                    </a:lnTo>
                    <a:lnTo>
                      <a:pt x="538" y="1567"/>
                    </a:lnTo>
                    <a:lnTo>
                      <a:pt x="569" y="1613"/>
                    </a:lnTo>
                    <a:lnTo>
                      <a:pt x="601" y="1659"/>
                    </a:lnTo>
                    <a:lnTo>
                      <a:pt x="616" y="1680"/>
                    </a:lnTo>
                    <a:lnTo>
                      <a:pt x="634" y="1700"/>
                    </a:lnTo>
                    <a:lnTo>
                      <a:pt x="652" y="1720"/>
                    </a:lnTo>
                    <a:lnTo>
                      <a:pt x="672" y="1737"/>
                    </a:lnTo>
                    <a:lnTo>
                      <a:pt x="694" y="1755"/>
                    </a:lnTo>
                    <a:lnTo>
                      <a:pt x="716" y="1771"/>
                    </a:lnTo>
                    <a:lnTo>
                      <a:pt x="740" y="1786"/>
                    </a:lnTo>
                    <a:lnTo>
                      <a:pt x="765" y="1801"/>
                    </a:lnTo>
                    <a:lnTo>
                      <a:pt x="791" y="1815"/>
                    </a:lnTo>
                    <a:lnTo>
                      <a:pt x="817" y="1827"/>
                    </a:lnTo>
                    <a:lnTo>
                      <a:pt x="845" y="1838"/>
                    </a:lnTo>
                    <a:lnTo>
                      <a:pt x="873" y="1848"/>
                    </a:lnTo>
                    <a:lnTo>
                      <a:pt x="901" y="1857"/>
                    </a:lnTo>
                    <a:lnTo>
                      <a:pt x="931" y="1866"/>
                    </a:lnTo>
                    <a:lnTo>
                      <a:pt x="960" y="1873"/>
                    </a:lnTo>
                    <a:lnTo>
                      <a:pt x="991" y="1879"/>
                    </a:lnTo>
                    <a:lnTo>
                      <a:pt x="1021" y="1885"/>
                    </a:lnTo>
                    <a:lnTo>
                      <a:pt x="1052" y="1889"/>
                    </a:lnTo>
                    <a:lnTo>
                      <a:pt x="1083" y="1891"/>
                    </a:lnTo>
                    <a:lnTo>
                      <a:pt x="1115" y="1893"/>
                    </a:lnTo>
                    <a:lnTo>
                      <a:pt x="1146" y="1894"/>
                    </a:lnTo>
                    <a:lnTo>
                      <a:pt x="1177" y="1893"/>
                    </a:lnTo>
                    <a:lnTo>
                      <a:pt x="1207" y="1892"/>
                    </a:lnTo>
                    <a:lnTo>
                      <a:pt x="1238" y="1889"/>
                    </a:lnTo>
                    <a:lnTo>
                      <a:pt x="1268" y="1885"/>
                    </a:lnTo>
                    <a:lnTo>
                      <a:pt x="1298" y="1879"/>
                    </a:lnTo>
                    <a:lnTo>
                      <a:pt x="1329" y="1873"/>
                    </a:lnTo>
                    <a:lnTo>
                      <a:pt x="1358" y="1866"/>
                    </a:lnTo>
                    <a:lnTo>
                      <a:pt x="1386" y="1857"/>
                    </a:lnTo>
                    <a:lnTo>
                      <a:pt x="1414" y="1847"/>
                    </a:lnTo>
                    <a:lnTo>
                      <a:pt x="1441" y="1837"/>
                    </a:lnTo>
                    <a:lnTo>
                      <a:pt x="1467" y="1824"/>
                    </a:lnTo>
                    <a:lnTo>
                      <a:pt x="1863" y="1625"/>
                    </a:lnTo>
                    <a:lnTo>
                      <a:pt x="1867" y="1622"/>
                    </a:lnTo>
                    <a:lnTo>
                      <a:pt x="1871" y="1619"/>
                    </a:lnTo>
                    <a:lnTo>
                      <a:pt x="1874" y="1615"/>
                    </a:lnTo>
                    <a:lnTo>
                      <a:pt x="1876" y="1611"/>
                    </a:lnTo>
                    <a:lnTo>
                      <a:pt x="1878" y="1606"/>
                    </a:lnTo>
                    <a:lnTo>
                      <a:pt x="1879" y="1601"/>
                    </a:lnTo>
                    <a:lnTo>
                      <a:pt x="1880" y="1596"/>
                    </a:lnTo>
                    <a:lnTo>
                      <a:pt x="1880" y="1591"/>
                    </a:lnTo>
                    <a:lnTo>
                      <a:pt x="1855" y="1091"/>
                    </a:lnTo>
                    <a:lnTo>
                      <a:pt x="1853" y="1084"/>
                    </a:lnTo>
                    <a:lnTo>
                      <a:pt x="1851" y="1076"/>
                    </a:lnTo>
                    <a:lnTo>
                      <a:pt x="1848" y="1071"/>
                    </a:lnTo>
                    <a:lnTo>
                      <a:pt x="1845" y="1067"/>
                    </a:lnTo>
                    <a:lnTo>
                      <a:pt x="1841" y="1063"/>
                    </a:lnTo>
                    <a:lnTo>
                      <a:pt x="1836" y="1060"/>
                    </a:lnTo>
                    <a:lnTo>
                      <a:pt x="1831" y="1057"/>
                    </a:lnTo>
                    <a:lnTo>
                      <a:pt x="1826" y="1055"/>
                    </a:lnTo>
                    <a:lnTo>
                      <a:pt x="1816" y="1054"/>
                    </a:lnTo>
                    <a:lnTo>
                      <a:pt x="1805" y="1054"/>
                    </a:lnTo>
                    <a:lnTo>
                      <a:pt x="1796" y="1056"/>
                    </a:lnTo>
                    <a:lnTo>
                      <a:pt x="1787" y="1059"/>
                    </a:lnTo>
                    <a:lnTo>
                      <a:pt x="1253" y="1290"/>
                    </a:lnTo>
                    <a:lnTo>
                      <a:pt x="1237" y="1297"/>
                    </a:lnTo>
                    <a:lnTo>
                      <a:pt x="1222" y="1303"/>
                    </a:lnTo>
                    <a:lnTo>
                      <a:pt x="1205" y="1307"/>
                    </a:lnTo>
                    <a:lnTo>
                      <a:pt x="1186" y="1311"/>
                    </a:lnTo>
                    <a:lnTo>
                      <a:pt x="1168" y="1314"/>
                    </a:lnTo>
                    <a:lnTo>
                      <a:pt x="1147" y="1316"/>
                    </a:lnTo>
                    <a:lnTo>
                      <a:pt x="1126" y="1318"/>
                    </a:lnTo>
                    <a:lnTo>
                      <a:pt x="1104" y="1319"/>
                    </a:lnTo>
                    <a:lnTo>
                      <a:pt x="1082" y="1319"/>
                    </a:lnTo>
                    <a:lnTo>
                      <a:pt x="1060" y="1318"/>
                    </a:lnTo>
                    <a:lnTo>
                      <a:pt x="1037" y="1315"/>
                    </a:lnTo>
                    <a:lnTo>
                      <a:pt x="1013" y="1313"/>
                    </a:lnTo>
                    <a:lnTo>
                      <a:pt x="989" y="1309"/>
                    </a:lnTo>
                    <a:lnTo>
                      <a:pt x="965" y="1306"/>
                    </a:lnTo>
                    <a:lnTo>
                      <a:pt x="941" y="1301"/>
                    </a:lnTo>
                    <a:lnTo>
                      <a:pt x="916" y="1296"/>
                    </a:lnTo>
                    <a:lnTo>
                      <a:pt x="892" y="1289"/>
                    </a:lnTo>
                    <a:lnTo>
                      <a:pt x="869" y="1283"/>
                    </a:lnTo>
                    <a:lnTo>
                      <a:pt x="845" y="1276"/>
                    </a:lnTo>
                    <a:lnTo>
                      <a:pt x="822" y="1268"/>
                    </a:lnTo>
                    <a:lnTo>
                      <a:pt x="799" y="1260"/>
                    </a:lnTo>
                    <a:lnTo>
                      <a:pt x="776" y="1251"/>
                    </a:lnTo>
                    <a:lnTo>
                      <a:pt x="754" y="1241"/>
                    </a:lnTo>
                    <a:lnTo>
                      <a:pt x="734" y="1232"/>
                    </a:lnTo>
                    <a:lnTo>
                      <a:pt x="713" y="1221"/>
                    </a:lnTo>
                    <a:lnTo>
                      <a:pt x="693" y="1211"/>
                    </a:lnTo>
                    <a:lnTo>
                      <a:pt x="675" y="1200"/>
                    </a:lnTo>
                    <a:lnTo>
                      <a:pt x="658" y="1188"/>
                    </a:lnTo>
                    <a:lnTo>
                      <a:pt x="641" y="1175"/>
                    </a:lnTo>
                    <a:lnTo>
                      <a:pt x="625" y="1163"/>
                    </a:lnTo>
                    <a:lnTo>
                      <a:pt x="612" y="1149"/>
                    </a:lnTo>
                    <a:lnTo>
                      <a:pt x="600" y="1137"/>
                    </a:lnTo>
                    <a:lnTo>
                      <a:pt x="566" y="1090"/>
                    </a:lnTo>
                    <a:lnTo>
                      <a:pt x="534" y="1044"/>
                    </a:lnTo>
                    <a:lnTo>
                      <a:pt x="502" y="999"/>
                    </a:lnTo>
                    <a:lnTo>
                      <a:pt x="471" y="953"/>
                    </a:lnTo>
                    <a:lnTo>
                      <a:pt x="440" y="908"/>
                    </a:lnTo>
                    <a:lnTo>
                      <a:pt x="409" y="862"/>
                    </a:lnTo>
                    <a:lnTo>
                      <a:pt x="379" y="817"/>
                    </a:lnTo>
                    <a:lnTo>
                      <a:pt x="349" y="772"/>
                    </a:lnTo>
                    <a:lnTo>
                      <a:pt x="320" y="726"/>
                    </a:lnTo>
                    <a:lnTo>
                      <a:pt x="291" y="681"/>
                    </a:lnTo>
                    <a:lnTo>
                      <a:pt x="261" y="637"/>
                    </a:lnTo>
                    <a:lnTo>
                      <a:pt x="232" y="591"/>
                    </a:lnTo>
                    <a:lnTo>
                      <a:pt x="203" y="545"/>
                    </a:lnTo>
                    <a:lnTo>
                      <a:pt x="174" y="499"/>
                    </a:lnTo>
                    <a:lnTo>
                      <a:pt x="145" y="452"/>
                    </a:lnTo>
                    <a:lnTo>
                      <a:pt x="115" y="405"/>
                    </a:lnTo>
                    <a:lnTo>
                      <a:pt x="109" y="395"/>
                    </a:lnTo>
                    <a:lnTo>
                      <a:pt x="106" y="386"/>
                    </a:lnTo>
                    <a:lnTo>
                      <a:pt x="103" y="376"/>
                    </a:lnTo>
                    <a:lnTo>
                      <a:pt x="103" y="365"/>
                    </a:lnTo>
                    <a:lnTo>
                      <a:pt x="103" y="356"/>
                    </a:lnTo>
                    <a:lnTo>
                      <a:pt x="104" y="345"/>
                    </a:lnTo>
                    <a:lnTo>
                      <a:pt x="107" y="336"/>
                    </a:lnTo>
                    <a:lnTo>
                      <a:pt x="110" y="326"/>
                    </a:lnTo>
                    <a:lnTo>
                      <a:pt x="115" y="318"/>
                    </a:lnTo>
                    <a:lnTo>
                      <a:pt x="120" y="309"/>
                    </a:lnTo>
                    <a:lnTo>
                      <a:pt x="126" y="301"/>
                    </a:lnTo>
                    <a:lnTo>
                      <a:pt x="132" y="294"/>
                    </a:lnTo>
                    <a:lnTo>
                      <a:pt x="138" y="287"/>
                    </a:lnTo>
                    <a:lnTo>
                      <a:pt x="146" y="282"/>
                    </a:lnTo>
                    <a:lnTo>
                      <a:pt x="153" y="276"/>
                    </a:lnTo>
                    <a:lnTo>
                      <a:pt x="161" y="272"/>
                    </a:lnTo>
                  </a:path>
                </a:pathLst>
              </a:custGeom>
              <a:noFill/>
              <a:ln w="6350">
                <a:solidFill>
                  <a:srgbClr val="1F1A17"/>
                </a:solidFill>
                <a:prstDash val="solid"/>
                <a:round/>
                <a:headEnd/>
                <a:tailEnd/>
              </a:ln>
            </p:spPr>
            <p:txBody>
              <a:bodyPr/>
              <a:lstStyle/>
              <a:p>
                <a:endParaRPr lang="en-US"/>
              </a:p>
            </p:txBody>
          </p:sp>
          <p:sp>
            <p:nvSpPr>
              <p:cNvPr id="61586" name="Freeform 256"/>
              <p:cNvSpPr>
                <a:spLocks/>
              </p:cNvSpPr>
              <p:nvPr/>
            </p:nvSpPr>
            <p:spPr bwMode="auto">
              <a:xfrm>
                <a:off x="4962" y="3464"/>
                <a:ext cx="132" cy="15"/>
              </a:xfrm>
              <a:custGeom>
                <a:avLst/>
                <a:gdLst>
                  <a:gd name="T0" fmla="*/ 2 w 1052"/>
                  <a:gd name="T1" fmla="*/ 0 h 125"/>
                  <a:gd name="T2" fmla="*/ 2 w 1052"/>
                  <a:gd name="T3" fmla="*/ 0 h 125"/>
                  <a:gd name="T4" fmla="*/ 2 w 1052"/>
                  <a:gd name="T5" fmla="*/ 0 h 125"/>
                  <a:gd name="T6" fmla="*/ 2 w 1052"/>
                  <a:gd name="T7" fmla="*/ 0 h 125"/>
                  <a:gd name="T8" fmla="*/ 2 w 1052"/>
                  <a:gd name="T9" fmla="*/ 0 h 125"/>
                  <a:gd name="T10" fmla="*/ 2 w 1052"/>
                  <a:gd name="T11" fmla="*/ 0 h 125"/>
                  <a:gd name="T12" fmla="*/ 2 w 1052"/>
                  <a:gd name="T13" fmla="*/ 0 h 125"/>
                  <a:gd name="T14" fmla="*/ 2 w 1052"/>
                  <a:gd name="T15" fmla="*/ 0 h 125"/>
                  <a:gd name="T16" fmla="*/ 2 w 1052"/>
                  <a:gd name="T17" fmla="*/ 0 h 125"/>
                  <a:gd name="T18" fmla="*/ 1 w 1052"/>
                  <a:gd name="T19" fmla="*/ 0 h 125"/>
                  <a:gd name="T20" fmla="*/ 1 w 1052"/>
                  <a:gd name="T21" fmla="*/ 0 h 125"/>
                  <a:gd name="T22" fmla="*/ 1 w 1052"/>
                  <a:gd name="T23" fmla="*/ 0 h 125"/>
                  <a:gd name="T24" fmla="*/ 1 w 1052"/>
                  <a:gd name="T25" fmla="*/ 0 h 125"/>
                  <a:gd name="T26" fmla="*/ 1 w 1052"/>
                  <a:gd name="T27" fmla="*/ 0 h 125"/>
                  <a:gd name="T28" fmla="*/ 1 w 1052"/>
                  <a:gd name="T29" fmla="*/ 0 h 125"/>
                  <a:gd name="T30" fmla="*/ 1 w 1052"/>
                  <a:gd name="T31" fmla="*/ 0 h 125"/>
                  <a:gd name="T32" fmla="*/ 1 w 1052"/>
                  <a:gd name="T33" fmla="*/ 0 h 125"/>
                  <a:gd name="T34" fmla="*/ 1 w 1052"/>
                  <a:gd name="T35" fmla="*/ 0 h 125"/>
                  <a:gd name="T36" fmla="*/ 1 w 1052"/>
                  <a:gd name="T37" fmla="*/ 0 h 125"/>
                  <a:gd name="T38" fmla="*/ 1 w 1052"/>
                  <a:gd name="T39" fmla="*/ 0 h 125"/>
                  <a:gd name="T40" fmla="*/ 1 w 1052"/>
                  <a:gd name="T41" fmla="*/ 0 h 125"/>
                  <a:gd name="T42" fmla="*/ 1 w 1052"/>
                  <a:gd name="T43" fmla="*/ 0 h 125"/>
                  <a:gd name="T44" fmla="*/ 1 w 1052"/>
                  <a:gd name="T45" fmla="*/ 0 h 125"/>
                  <a:gd name="T46" fmla="*/ 1 w 1052"/>
                  <a:gd name="T47" fmla="*/ 0 h 125"/>
                  <a:gd name="T48" fmla="*/ 1 w 1052"/>
                  <a:gd name="T49" fmla="*/ 0 h 125"/>
                  <a:gd name="T50" fmla="*/ 0 w 1052"/>
                  <a:gd name="T51" fmla="*/ 0 h 125"/>
                  <a:gd name="T52" fmla="*/ 0 w 1052"/>
                  <a:gd name="T53" fmla="*/ 0 h 125"/>
                  <a:gd name="T54" fmla="*/ 0 w 1052"/>
                  <a:gd name="T55" fmla="*/ 0 h 125"/>
                  <a:gd name="T56" fmla="*/ 0 w 1052"/>
                  <a:gd name="T57" fmla="*/ 0 h 125"/>
                  <a:gd name="T58" fmla="*/ 0 w 1052"/>
                  <a:gd name="T59" fmla="*/ 0 h 125"/>
                  <a:gd name="T60" fmla="*/ 0 w 1052"/>
                  <a:gd name="T61" fmla="*/ 0 h 125"/>
                  <a:gd name="T62" fmla="*/ 0 w 1052"/>
                  <a:gd name="T63" fmla="*/ 0 h 125"/>
                  <a:gd name="T64" fmla="*/ 0 w 1052"/>
                  <a:gd name="T65" fmla="*/ 0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2"/>
                  <a:gd name="T100" fmla="*/ 0 h 125"/>
                  <a:gd name="T101" fmla="*/ 1052 w 1052"/>
                  <a:gd name="T102" fmla="*/ 125 h 1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2" h="125">
                    <a:moveTo>
                      <a:pt x="1052" y="10"/>
                    </a:moveTo>
                    <a:lnTo>
                      <a:pt x="1022" y="14"/>
                    </a:lnTo>
                    <a:lnTo>
                      <a:pt x="992" y="17"/>
                    </a:lnTo>
                    <a:lnTo>
                      <a:pt x="962" y="18"/>
                    </a:lnTo>
                    <a:lnTo>
                      <a:pt x="932" y="17"/>
                    </a:lnTo>
                    <a:lnTo>
                      <a:pt x="902" y="15"/>
                    </a:lnTo>
                    <a:lnTo>
                      <a:pt x="873" y="11"/>
                    </a:lnTo>
                    <a:lnTo>
                      <a:pt x="843" y="6"/>
                    </a:lnTo>
                    <a:lnTo>
                      <a:pt x="812" y="0"/>
                    </a:lnTo>
                    <a:lnTo>
                      <a:pt x="570" y="97"/>
                    </a:lnTo>
                    <a:lnTo>
                      <a:pt x="550" y="104"/>
                    </a:lnTo>
                    <a:lnTo>
                      <a:pt x="530" y="110"/>
                    </a:lnTo>
                    <a:lnTo>
                      <a:pt x="510" y="115"/>
                    </a:lnTo>
                    <a:lnTo>
                      <a:pt x="488" y="120"/>
                    </a:lnTo>
                    <a:lnTo>
                      <a:pt x="466" y="122"/>
                    </a:lnTo>
                    <a:lnTo>
                      <a:pt x="443" y="124"/>
                    </a:lnTo>
                    <a:lnTo>
                      <a:pt x="420" y="125"/>
                    </a:lnTo>
                    <a:lnTo>
                      <a:pt x="398" y="124"/>
                    </a:lnTo>
                    <a:lnTo>
                      <a:pt x="375" y="123"/>
                    </a:lnTo>
                    <a:lnTo>
                      <a:pt x="352" y="120"/>
                    </a:lnTo>
                    <a:lnTo>
                      <a:pt x="328" y="117"/>
                    </a:lnTo>
                    <a:lnTo>
                      <a:pt x="306" y="112"/>
                    </a:lnTo>
                    <a:lnTo>
                      <a:pt x="283" y="107"/>
                    </a:lnTo>
                    <a:lnTo>
                      <a:pt x="262" y="100"/>
                    </a:lnTo>
                    <a:lnTo>
                      <a:pt x="240" y="92"/>
                    </a:lnTo>
                    <a:lnTo>
                      <a:pt x="219" y="84"/>
                    </a:lnTo>
                    <a:lnTo>
                      <a:pt x="191" y="71"/>
                    </a:lnTo>
                    <a:lnTo>
                      <a:pt x="169" y="60"/>
                    </a:lnTo>
                    <a:lnTo>
                      <a:pt x="160" y="57"/>
                    </a:lnTo>
                    <a:lnTo>
                      <a:pt x="149" y="57"/>
                    </a:lnTo>
                    <a:lnTo>
                      <a:pt x="137" y="58"/>
                    </a:lnTo>
                    <a:lnTo>
                      <a:pt x="122" y="62"/>
                    </a:lnTo>
                    <a:lnTo>
                      <a:pt x="0" y="103"/>
                    </a:lnTo>
                  </a:path>
                </a:pathLst>
              </a:custGeom>
              <a:noFill/>
              <a:ln w="6350">
                <a:solidFill>
                  <a:srgbClr val="1F1A17"/>
                </a:solidFill>
                <a:prstDash val="solid"/>
                <a:round/>
                <a:headEnd/>
                <a:tailEnd/>
              </a:ln>
            </p:spPr>
            <p:txBody>
              <a:bodyPr/>
              <a:lstStyle/>
              <a:p>
                <a:endParaRPr lang="en-US"/>
              </a:p>
            </p:txBody>
          </p:sp>
          <p:sp>
            <p:nvSpPr>
              <p:cNvPr id="61587" name="Freeform 257"/>
              <p:cNvSpPr>
                <a:spLocks/>
              </p:cNvSpPr>
              <p:nvPr/>
            </p:nvSpPr>
            <p:spPr bwMode="auto">
              <a:xfrm>
                <a:off x="5110" y="3428"/>
                <a:ext cx="61" cy="33"/>
              </a:xfrm>
              <a:custGeom>
                <a:avLst/>
                <a:gdLst>
                  <a:gd name="T0" fmla="*/ 1 w 486"/>
                  <a:gd name="T1" fmla="*/ 0 h 264"/>
                  <a:gd name="T2" fmla="*/ 1 w 486"/>
                  <a:gd name="T3" fmla="*/ 0 h 264"/>
                  <a:gd name="T4" fmla="*/ 1 w 486"/>
                  <a:gd name="T5" fmla="*/ 0 h 264"/>
                  <a:gd name="T6" fmla="*/ 1 w 486"/>
                  <a:gd name="T7" fmla="*/ 0 h 264"/>
                  <a:gd name="T8" fmla="*/ 1 w 486"/>
                  <a:gd name="T9" fmla="*/ 0 h 264"/>
                  <a:gd name="T10" fmla="*/ 1 w 486"/>
                  <a:gd name="T11" fmla="*/ 0 h 264"/>
                  <a:gd name="T12" fmla="*/ 1 w 486"/>
                  <a:gd name="T13" fmla="*/ 0 h 264"/>
                  <a:gd name="T14" fmla="*/ 0 w 486"/>
                  <a:gd name="T15" fmla="*/ 1 h 264"/>
                  <a:gd name="T16" fmla="*/ 0 60000 65536"/>
                  <a:gd name="T17" fmla="*/ 0 60000 65536"/>
                  <a:gd name="T18" fmla="*/ 0 60000 65536"/>
                  <a:gd name="T19" fmla="*/ 0 60000 65536"/>
                  <a:gd name="T20" fmla="*/ 0 60000 65536"/>
                  <a:gd name="T21" fmla="*/ 0 60000 65536"/>
                  <a:gd name="T22" fmla="*/ 0 60000 65536"/>
                  <a:gd name="T23" fmla="*/ 0 60000 65536"/>
                  <a:gd name="T24" fmla="*/ 0 w 486"/>
                  <a:gd name="T25" fmla="*/ 0 h 264"/>
                  <a:gd name="T26" fmla="*/ 486 w 486"/>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6" h="264">
                    <a:moveTo>
                      <a:pt x="486" y="0"/>
                    </a:moveTo>
                    <a:lnTo>
                      <a:pt x="469" y="20"/>
                    </a:lnTo>
                    <a:lnTo>
                      <a:pt x="449" y="39"/>
                    </a:lnTo>
                    <a:lnTo>
                      <a:pt x="439" y="49"/>
                    </a:lnTo>
                    <a:lnTo>
                      <a:pt x="427" y="58"/>
                    </a:lnTo>
                    <a:lnTo>
                      <a:pt x="414" y="66"/>
                    </a:lnTo>
                    <a:lnTo>
                      <a:pt x="402" y="73"/>
                    </a:lnTo>
                    <a:lnTo>
                      <a:pt x="0" y="264"/>
                    </a:lnTo>
                  </a:path>
                </a:pathLst>
              </a:custGeom>
              <a:noFill/>
              <a:ln w="6350">
                <a:solidFill>
                  <a:srgbClr val="1F1A17"/>
                </a:solidFill>
                <a:prstDash val="solid"/>
                <a:round/>
                <a:headEnd/>
                <a:tailEnd/>
              </a:ln>
            </p:spPr>
            <p:txBody>
              <a:bodyPr/>
              <a:lstStyle/>
              <a:p>
                <a:endParaRPr lang="en-US"/>
              </a:p>
            </p:txBody>
          </p:sp>
          <p:sp>
            <p:nvSpPr>
              <p:cNvPr id="61588" name="Freeform 258"/>
              <p:cNvSpPr>
                <a:spLocks/>
              </p:cNvSpPr>
              <p:nvPr/>
            </p:nvSpPr>
            <p:spPr bwMode="auto">
              <a:xfrm>
                <a:off x="4910" y="3358"/>
                <a:ext cx="50" cy="45"/>
              </a:xfrm>
              <a:custGeom>
                <a:avLst/>
                <a:gdLst>
                  <a:gd name="T0" fmla="*/ 1 w 397"/>
                  <a:gd name="T1" fmla="*/ 0 h 360"/>
                  <a:gd name="T2" fmla="*/ 1 w 397"/>
                  <a:gd name="T3" fmla="*/ 0 h 360"/>
                  <a:gd name="T4" fmla="*/ 1 w 397"/>
                  <a:gd name="T5" fmla="*/ 0 h 360"/>
                  <a:gd name="T6" fmla="*/ 1 w 397"/>
                  <a:gd name="T7" fmla="*/ 0 h 360"/>
                  <a:gd name="T8" fmla="*/ 1 w 397"/>
                  <a:gd name="T9" fmla="*/ 0 h 360"/>
                  <a:gd name="T10" fmla="*/ 1 w 397"/>
                  <a:gd name="T11" fmla="*/ 0 h 360"/>
                  <a:gd name="T12" fmla="*/ 1 w 397"/>
                  <a:gd name="T13" fmla="*/ 0 h 360"/>
                  <a:gd name="T14" fmla="*/ 1 w 397"/>
                  <a:gd name="T15" fmla="*/ 0 h 360"/>
                  <a:gd name="T16" fmla="*/ 1 w 397"/>
                  <a:gd name="T17" fmla="*/ 0 h 360"/>
                  <a:gd name="T18" fmla="*/ 1 w 397"/>
                  <a:gd name="T19" fmla="*/ 0 h 360"/>
                  <a:gd name="T20" fmla="*/ 1 w 397"/>
                  <a:gd name="T21" fmla="*/ 0 h 360"/>
                  <a:gd name="T22" fmla="*/ 1 w 397"/>
                  <a:gd name="T23" fmla="*/ 0 h 360"/>
                  <a:gd name="T24" fmla="*/ 0 w 397"/>
                  <a:gd name="T25" fmla="*/ 0 h 360"/>
                  <a:gd name="T26" fmla="*/ 0 w 397"/>
                  <a:gd name="T27" fmla="*/ 0 h 360"/>
                  <a:gd name="T28" fmla="*/ 0 w 397"/>
                  <a:gd name="T29" fmla="*/ 0 h 360"/>
                  <a:gd name="T30" fmla="*/ 0 w 397"/>
                  <a:gd name="T31" fmla="*/ 1 h 360"/>
                  <a:gd name="T32" fmla="*/ 0 w 397"/>
                  <a:gd name="T33" fmla="*/ 1 h 360"/>
                  <a:gd name="T34" fmla="*/ 0 w 397"/>
                  <a:gd name="T35" fmla="*/ 1 h 360"/>
                  <a:gd name="T36" fmla="*/ 0 w 397"/>
                  <a:gd name="T37" fmla="*/ 1 h 360"/>
                  <a:gd name="T38" fmla="*/ 0 w 397"/>
                  <a:gd name="T39" fmla="*/ 1 h 360"/>
                  <a:gd name="T40" fmla="*/ 0 w 397"/>
                  <a:gd name="T41" fmla="*/ 1 h 360"/>
                  <a:gd name="T42" fmla="*/ 0 w 397"/>
                  <a:gd name="T43" fmla="*/ 1 h 3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97"/>
                  <a:gd name="T67" fmla="*/ 0 h 360"/>
                  <a:gd name="T68" fmla="*/ 397 w 397"/>
                  <a:gd name="T69" fmla="*/ 360 h 3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97" h="360">
                    <a:moveTo>
                      <a:pt x="397" y="0"/>
                    </a:moveTo>
                    <a:lnTo>
                      <a:pt x="375" y="9"/>
                    </a:lnTo>
                    <a:lnTo>
                      <a:pt x="356" y="20"/>
                    </a:lnTo>
                    <a:lnTo>
                      <a:pt x="336" y="31"/>
                    </a:lnTo>
                    <a:lnTo>
                      <a:pt x="318" y="44"/>
                    </a:lnTo>
                    <a:lnTo>
                      <a:pt x="302" y="57"/>
                    </a:lnTo>
                    <a:lnTo>
                      <a:pt x="285" y="72"/>
                    </a:lnTo>
                    <a:lnTo>
                      <a:pt x="270" y="86"/>
                    </a:lnTo>
                    <a:lnTo>
                      <a:pt x="258" y="103"/>
                    </a:lnTo>
                    <a:lnTo>
                      <a:pt x="245" y="121"/>
                    </a:lnTo>
                    <a:lnTo>
                      <a:pt x="234" y="139"/>
                    </a:lnTo>
                    <a:lnTo>
                      <a:pt x="225" y="157"/>
                    </a:lnTo>
                    <a:lnTo>
                      <a:pt x="216" y="178"/>
                    </a:lnTo>
                    <a:lnTo>
                      <a:pt x="209" y="199"/>
                    </a:lnTo>
                    <a:lnTo>
                      <a:pt x="203" y="221"/>
                    </a:lnTo>
                    <a:lnTo>
                      <a:pt x="199" y="244"/>
                    </a:lnTo>
                    <a:lnTo>
                      <a:pt x="196" y="268"/>
                    </a:lnTo>
                    <a:lnTo>
                      <a:pt x="194" y="273"/>
                    </a:lnTo>
                    <a:lnTo>
                      <a:pt x="191" y="276"/>
                    </a:lnTo>
                    <a:lnTo>
                      <a:pt x="188" y="280"/>
                    </a:lnTo>
                    <a:lnTo>
                      <a:pt x="184" y="284"/>
                    </a:lnTo>
                    <a:lnTo>
                      <a:pt x="0" y="360"/>
                    </a:lnTo>
                  </a:path>
                </a:pathLst>
              </a:custGeom>
              <a:noFill/>
              <a:ln w="6350">
                <a:solidFill>
                  <a:srgbClr val="1F1A17"/>
                </a:solidFill>
                <a:prstDash val="solid"/>
                <a:round/>
                <a:headEnd/>
                <a:tailEnd/>
              </a:ln>
            </p:spPr>
            <p:txBody>
              <a:bodyPr/>
              <a:lstStyle/>
              <a:p>
                <a:endParaRPr lang="en-US"/>
              </a:p>
            </p:txBody>
          </p:sp>
          <p:sp>
            <p:nvSpPr>
              <p:cNvPr id="61589" name="Freeform 259"/>
              <p:cNvSpPr>
                <a:spLocks/>
              </p:cNvSpPr>
              <p:nvPr/>
            </p:nvSpPr>
            <p:spPr bwMode="auto">
              <a:xfrm>
                <a:off x="4943" y="3328"/>
                <a:ext cx="29" cy="52"/>
              </a:xfrm>
              <a:custGeom>
                <a:avLst/>
                <a:gdLst>
                  <a:gd name="T0" fmla="*/ 0 w 232"/>
                  <a:gd name="T1" fmla="*/ 0 h 416"/>
                  <a:gd name="T2" fmla="*/ 0 w 232"/>
                  <a:gd name="T3" fmla="*/ 0 h 416"/>
                  <a:gd name="T4" fmla="*/ 0 w 232"/>
                  <a:gd name="T5" fmla="*/ 0 h 416"/>
                  <a:gd name="T6" fmla="*/ 0 w 232"/>
                  <a:gd name="T7" fmla="*/ 0 h 416"/>
                  <a:gd name="T8" fmla="*/ 0 w 232"/>
                  <a:gd name="T9" fmla="*/ 0 h 416"/>
                  <a:gd name="T10" fmla="*/ 0 w 232"/>
                  <a:gd name="T11" fmla="*/ 0 h 416"/>
                  <a:gd name="T12" fmla="*/ 0 w 232"/>
                  <a:gd name="T13" fmla="*/ 0 h 416"/>
                  <a:gd name="T14" fmla="*/ 0 w 232"/>
                  <a:gd name="T15" fmla="*/ 0 h 416"/>
                  <a:gd name="T16" fmla="*/ 0 w 232"/>
                  <a:gd name="T17" fmla="*/ 0 h 416"/>
                  <a:gd name="T18" fmla="*/ 0 w 232"/>
                  <a:gd name="T19" fmla="*/ 0 h 416"/>
                  <a:gd name="T20" fmla="*/ 0 w 232"/>
                  <a:gd name="T21" fmla="*/ 0 h 416"/>
                  <a:gd name="T22" fmla="*/ 0 w 232"/>
                  <a:gd name="T23" fmla="*/ 0 h 416"/>
                  <a:gd name="T24" fmla="*/ 0 w 232"/>
                  <a:gd name="T25" fmla="*/ 0 h 416"/>
                  <a:gd name="T26" fmla="*/ 0 w 232"/>
                  <a:gd name="T27" fmla="*/ 0 h 416"/>
                  <a:gd name="T28" fmla="*/ 0 w 232"/>
                  <a:gd name="T29" fmla="*/ 0 h 416"/>
                  <a:gd name="T30" fmla="*/ 0 w 232"/>
                  <a:gd name="T31" fmla="*/ 1 h 416"/>
                  <a:gd name="T32" fmla="*/ 0 w 232"/>
                  <a:gd name="T33" fmla="*/ 1 h 416"/>
                  <a:gd name="T34" fmla="*/ 0 w 232"/>
                  <a:gd name="T35" fmla="*/ 1 h 416"/>
                  <a:gd name="T36" fmla="*/ 0 w 232"/>
                  <a:gd name="T37" fmla="*/ 1 h 416"/>
                  <a:gd name="T38" fmla="*/ 0 w 232"/>
                  <a:gd name="T39" fmla="*/ 1 h 416"/>
                  <a:gd name="T40" fmla="*/ 0 w 232"/>
                  <a:gd name="T41" fmla="*/ 1 h 416"/>
                  <a:gd name="T42" fmla="*/ 0 w 232"/>
                  <a:gd name="T43" fmla="*/ 1 h 416"/>
                  <a:gd name="T44" fmla="*/ 0 w 232"/>
                  <a:gd name="T45" fmla="*/ 1 h 416"/>
                  <a:gd name="T46" fmla="*/ 0 w 232"/>
                  <a:gd name="T47" fmla="*/ 1 h 416"/>
                  <a:gd name="T48" fmla="*/ 1 w 232"/>
                  <a:gd name="T49" fmla="*/ 1 h 4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2"/>
                  <a:gd name="T76" fmla="*/ 0 h 416"/>
                  <a:gd name="T77" fmla="*/ 232 w 232"/>
                  <a:gd name="T78" fmla="*/ 416 h 4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2" h="416">
                    <a:moveTo>
                      <a:pt x="0" y="8"/>
                    </a:moveTo>
                    <a:lnTo>
                      <a:pt x="3" y="4"/>
                    </a:lnTo>
                    <a:lnTo>
                      <a:pt x="6" y="0"/>
                    </a:lnTo>
                    <a:lnTo>
                      <a:pt x="17" y="18"/>
                    </a:lnTo>
                    <a:lnTo>
                      <a:pt x="30" y="39"/>
                    </a:lnTo>
                    <a:lnTo>
                      <a:pt x="45" y="62"/>
                    </a:lnTo>
                    <a:lnTo>
                      <a:pt x="60" y="86"/>
                    </a:lnTo>
                    <a:lnTo>
                      <a:pt x="77" y="110"/>
                    </a:lnTo>
                    <a:lnTo>
                      <a:pt x="93" y="133"/>
                    </a:lnTo>
                    <a:lnTo>
                      <a:pt x="107" y="154"/>
                    </a:lnTo>
                    <a:lnTo>
                      <a:pt x="120" y="173"/>
                    </a:lnTo>
                    <a:lnTo>
                      <a:pt x="124" y="181"/>
                    </a:lnTo>
                    <a:lnTo>
                      <a:pt x="127" y="192"/>
                    </a:lnTo>
                    <a:lnTo>
                      <a:pt x="129" y="206"/>
                    </a:lnTo>
                    <a:lnTo>
                      <a:pt x="131" y="220"/>
                    </a:lnTo>
                    <a:lnTo>
                      <a:pt x="132" y="245"/>
                    </a:lnTo>
                    <a:lnTo>
                      <a:pt x="133" y="263"/>
                    </a:lnTo>
                    <a:lnTo>
                      <a:pt x="135" y="269"/>
                    </a:lnTo>
                    <a:lnTo>
                      <a:pt x="137" y="275"/>
                    </a:lnTo>
                    <a:lnTo>
                      <a:pt x="140" y="282"/>
                    </a:lnTo>
                    <a:lnTo>
                      <a:pt x="145" y="290"/>
                    </a:lnTo>
                    <a:lnTo>
                      <a:pt x="155" y="306"/>
                    </a:lnTo>
                    <a:lnTo>
                      <a:pt x="166" y="324"/>
                    </a:lnTo>
                    <a:lnTo>
                      <a:pt x="196" y="366"/>
                    </a:lnTo>
                    <a:lnTo>
                      <a:pt x="232" y="416"/>
                    </a:lnTo>
                  </a:path>
                </a:pathLst>
              </a:custGeom>
              <a:noFill/>
              <a:ln w="6350">
                <a:solidFill>
                  <a:srgbClr val="1F1A17"/>
                </a:solidFill>
                <a:prstDash val="solid"/>
                <a:round/>
                <a:headEnd/>
                <a:tailEnd/>
              </a:ln>
            </p:spPr>
            <p:txBody>
              <a:bodyPr/>
              <a:lstStyle/>
              <a:p>
                <a:endParaRPr lang="en-US"/>
              </a:p>
            </p:txBody>
          </p:sp>
          <p:sp>
            <p:nvSpPr>
              <p:cNvPr id="61590" name="Freeform 260"/>
              <p:cNvSpPr>
                <a:spLocks/>
              </p:cNvSpPr>
              <p:nvPr/>
            </p:nvSpPr>
            <p:spPr bwMode="auto">
              <a:xfrm>
                <a:off x="5023" y="3447"/>
                <a:ext cx="23" cy="23"/>
              </a:xfrm>
              <a:custGeom>
                <a:avLst/>
                <a:gdLst>
                  <a:gd name="T0" fmla="*/ 0 w 183"/>
                  <a:gd name="T1" fmla="*/ 0 h 188"/>
                  <a:gd name="T2" fmla="*/ 0 w 183"/>
                  <a:gd name="T3" fmla="*/ 0 h 188"/>
                  <a:gd name="T4" fmla="*/ 0 w 183"/>
                  <a:gd name="T5" fmla="*/ 0 h 188"/>
                  <a:gd name="T6" fmla="*/ 0 w 183"/>
                  <a:gd name="T7" fmla="*/ 0 h 188"/>
                  <a:gd name="T8" fmla="*/ 0 w 183"/>
                  <a:gd name="T9" fmla="*/ 0 h 188"/>
                  <a:gd name="T10" fmla="*/ 0 w 183"/>
                  <a:gd name="T11" fmla="*/ 0 h 188"/>
                  <a:gd name="T12" fmla="*/ 0 w 183"/>
                  <a:gd name="T13" fmla="*/ 0 h 188"/>
                  <a:gd name="T14" fmla="*/ 0 w 183"/>
                  <a:gd name="T15" fmla="*/ 0 h 188"/>
                  <a:gd name="T16" fmla="*/ 0 w 183"/>
                  <a:gd name="T17" fmla="*/ 0 h 188"/>
                  <a:gd name="T18" fmla="*/ 0 w 183"/>
                  <a:gd name="T19" fmla="*/ 0 h 1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3"/>
                  <a:gd name="T31" fmla="*/ 0 h 188"/>
                  <a:gd name="T32" fmla="*/ 183 w 183"/>
                  <a:gd name="T33" fmla="*/ 188 h 1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3" h="188">
                    <a:moveTo>
                      <a:pt x="183" y="188"/>
                    </a:moveTo>
                    <a:lnTo>
                      <a:pt x="162" y="181"/>
                    </a:lnTo>
                    <a:lnTo>
                      <a:pt x="141" y="172"/>
                    </a:lnTo>
                    <a:lnTo>
                      <a:pt x="119" y="162"/>
                    </a:lnTo>
                    <a:lnTo>
                      <a:pt x="98" y="150"/>
                    </a:lnTo>
                    <a:lnTo>
                      <a:pt x="76" y="138"/>
                    </a:lnTo>
                    <a:lnTo>
                      <a:pt x="55" y="124"/>
                    </a:lnTo>
                    <a:lnTo>
                      <a:pt x="35" y="110"/>
                    </a:lnTo>
                    <a:lnTo>
                      <a:pt x="17" y="96"/>
                    </a:lnTo>
                    <a:lnTo>
                      <a:pt x="0" y="0"/>
                    </a:lnTo>
                  </a:path>
                </a:pathLst>
              </a:custGeom>
              <a:noFill/>
              <a:ln w="6350">
                <a:solidFill>
                  <a:srgbClr val="1F1A17"/>
                </a:solidFill>
                <a:prstDash val="solid"/>
                <a:round/>
                <a:headEnd/>
                <a:tailEnd/>
              </a:ln>
            </p:spPr>
            <p:txBody>
              <a:bodyPr/>
              <a:lstStyle/>
              <a:p>
                <a:endParaRPr lang="en-US"/>
              </a:p>
            </p:txBody>
          </p:sp>
          <p:sp>
            <p:nvSpPr>
              <p:cNvPr id="61591" name="Line 261"/>
              <p:cNvSpPr>
                <a:spLocks noChangeShapeType="1"/>
              </p:cNvSpPr>
              <p:nvPr/>
            </p:nvSpPr>
            <p:spPr bwMode="auto">
              <a:xfrm flipH="1">
                <a:off x="5026" y="3455"/>
                <a:ext cx="11" cy="4"/>
              </a:xfrm>
              <a:prstGeom prst="line">
                <a:avLst/>
              </a:prstGeom>
              <a:noFill/>
              <a:ln w="6350">
                <a:solidFill>
                  <a:srgbClr val="1F1A17"/>
                </a:solidFill>
                <a:round/>
                <a:headEnd/>
                <a:tailEnd/>
              </a:ln>
            </p:spPr>
            <p:txBody>
              <a:bodyPr/>
              <a:lstStyle/>
              <a:p>
                <a:endParaRPr lang="en-US"/>
              </a:p>
            </p:txBody>
          </p:sp>
          <p:sp>
            <p:nvSpPr>
              <p:cNvPr id="61592" name="Freeform 262"/>
              <p:cNvSpPr>
                <a:spLocks/>
              </p:cNvSpPr>
              <p:nvPr/>
            </p:nvSpPr>
            <p:spPr bwMode="auto">
              <a:xfrm>
                <a:off x="4960" y="3364"/>
                <a:ext cx="13" cy="28"/>
              </a:xfrm>
              <a:custGeom>
                <a:avLst/>
                <a:gdLst>
                  <a:gd name="T0" fmla="*/ 0 w 111"/>
                  <a:gd name="T1" fmla="*/ 0 h 217"/>
                  <a:gd name="T2" fmla="*/ 0 w 111"/>
                  <a:gd name="T3" fmla="*/ 0 h 217"/>
                  <a:gd name="T4" fmla="*/ 0 w 111"/>
                  <a:gd name="T5" fmla="*/ 0 h 217"/>
                  <a:gd name="T6" fmla="*/ 0 w 111"/>
                  <a:gd name="T7" fmla="*/ 0 h 217"/>
                  <a:gd name="T8" fmla="*/ 0 w 111"/>
                  <a:gd name="T9" fmla="*/ 0 h 217"/>
                  <a:gd name="T10" fmla="*/ 0 w 111"/>
                  <a:gd name="T11" fmla="*/ 0 h 217"/>
                  <a:gd name="T12" fmla="*/ 0 w 111"/>
                  <a:gd name="T13" fmla="*/ 0 h 217"/>
                  <a:gd name="T14" fmla="*/ 0 w 111"/>
                  <a:gd name="T15" fmla="*/ 0 h 217"/>
                  <a:gd name="T16" fmla="*/ 0 w 111"/>
                  <a:gd name="T17" fmla="*/ 0 h 217"/>
                  <a:gd name="T18" fmla="*/ 0 w 111"/>
                  <a:gd name="T19" fmla="*/ 0 h 217"/>
                  <a:gd name="T20" fmla="*/ 0 w 111"/>
                  <a:gd name="T21" fmla="*/ 0 h 217"/>
                  <a:gd name="T22" fmla="*/ 0 w 111"/>
                  <a:gd name="T23" fmla="*/ 0 h 217"/>
                  <a:gd name="T24" fmla="*/ 0 w 111"/>
                  <a:gd name="T25" fmla="*/ 0 h 217"/>
                  <a:gd name="T26" fmla="*/ 0 w 111"/>
                  <a:gd name="T27" fmla="*/ 1 h 217"/>
                  <a:gd name="T28" fmla="*/ 0 w 111"/>
                  <a:gd name="T29" fmla="*/ 0 h 2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1"/>
                  <a:gd name="T46" fmla="*/ 0 h 217"/>
                  <a:gd name="T47" fmla="*/ 111 w 111"/>
                  <a:gd name="T48" fmla="*/ 217 h 2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1" h="217">
                    <a:moveTo>
                      <a:pt x="15" y="0"/>
                    </a:moveTo>
                    <a:lnTo>
                      <a:pt x="8" y="15"/>
                    </a:lnTo>
                    <a:lnTo>
                      <a:pt x="3" y="29"/>
                    </a:lnTo>
                    <a:lnTo>
                      <a:pt x="2" y="35"/>
                    </a:lnTo>
                    <a:lnTo>
                      <a:pt x="1" y="41"/>
                    </a:lnTo>
                    <a:lnTo>
                      <a:pt x="0" y="47"/>
                    </a:lnTo>
                    <a:lnTo>
                      <a:pt x="0" y="52"/>
                    </a:lnTo>
                    <a:lnTo>
                      <a:pt x="1" y="58"/>
                    </a:lnTo>
                    <a:lnTo>
                      <a:pt x="2" y="64"/>
                    </a:lnTo>
                    <a:lnTo>
                      <a:pt x="4" y="70"/>
                    </a:lnTo>
                    <a:lnTo>
                      <a:pt x="7" y="76"/>
                    </a:lnTo>
                    <a:lnTo>
                      <a:pt x="15" y="89"/>
                    </a:lnTo>
                    <a:lnTo>
                      <a:pt x="26" y="104"/>
                    </a:lnTo>
                    <a:lnTo>
                      <a:pt x="111" y="217"/>
                    </a:lnTo>
                    <a:lnTo>
                      <a:pt x="99" y="114"/>
                    </a:lnTo>
                  </a:path>
                </a:pathLst>
              </a:custGeom>
              <a:noFill/>
              <a:ln w="6350">
                <a:solidFill>
                  <a:srgbClr val="1F1A17"/>
                </a:solidFill>
                <a:prstDash val="solid"/>
                <a:round/>
                <a:headEnd/>
                <a:tailEnd/>
              </a:ln>
            </p:spPr>
            <p:txBody>
              <a:bodyPr/>
              <a:lstStyle/>
              <a:p>
                <a:endParaRPr lang="en-US"/>
              </a:p>
            </p:txBody>
          </p:sp>
          <p:sp>
            <p:nvSpPr>
              <p:cNvPr id="61593" name="Freeform 263"/>
              <p:cNvSpPr>
                <a:spLocks/>
              </p:cNvSpPr>
              <p:nvPr/>
            </p:nvSpPr>
            <p:spPr bwMode="auto">
              <a:xfrm>
                <a:off x="4906" y="3352"/>
                <a:ext cx="53" cy="44"/>
              </a:xfrm>
              <a:custGeom>
                <a:avLst/>
                <a:gdLst>
                  <a:gd name="T0" fmla="*/ 1 w 420"/>
                  <a:gd name="T1" fmla="*/ 0 h 356"/>
                  <a:gd name="T2" fmla="*/ 1 w 420"/>
                  <a:gd name="T3" fmla="*/ 0 h 356"/>
                  <a:gd name="T4" fmla="*/ 1 w 420"/>
                  <a:gd name="T5" fmla="*/ 0 h 356"/>
                  <a:gd name="T6" fmla="*/ 1 w 420"/>
                  <a:gd name="T7" fmla="*/ 0 h 356"/>
                  <a:gd name="T8" fmla="*/ 1 w 420"/>
                  <a:gd name="T9" fmla="*/ 0 h 356"/>
                  <a:gd name="T10" fmla="*/ 1 w 420"/>
                  <a:gd name="T11" fmla="*/ 0 h 356"/>
                  <a:gd name="T12" fmla="*/ 1 w 420"/>
                  <a:gd name="T13" fmla="*/ 0 h 356"/>
                  <a:gd name="T14" fmla="*/ 1 w 420"/>
                  <a:gd name="T15" fmla="*/ 0 h 356"/>
                  <a:gd name="T16" fmla="*/ 1 w 420"/>
                  <a:gd name="T17" fmla="*/ 0 h 356"/>
                  <a:gd name="T18" fmla="*/ 1 w 420"/>
                  <a:gd name="T19" fmla="*/ 0 h 356"/>
                  <a:gd name="T20" fmla="*/ 1 w 420"/>
                  <a:gd name="T21" fmla="*/ 0 h 356"/>
                  <a:gd name="T22" fmla="*/ 1 w 420"/>
                  <a:gd name="T23" fmla="*/ 0 h 356"/>
                  <a:gd name="T24" fmla="*/ 1 w 420"/>
                  <a:gd name="T25" fmla="*/ 0 h 356"/>
                  <a:gd name="T26" fmla="*/ 1 w 420"/>
                  <a:gd name="T27" fmla="*/ 0 h 356"/>
                  <a:gd name="T28" fmla="*/ 1 w 420"/>
                  <a:gd name="T29" fmla="*/ 0 h 356"/>
                  <a:gd name="T30" fmla="*/ 1 w 420"/>
                  <a:gd name="T31" fmla="*/ 0 h 356"/>
                  <a:gd name="T32" fmla="*/ 1 w 420"/>
                  <a:gd name="T33" fmla="*/ 0 h 356"/>
                  <a:gd name="T34" fmla="*/ 0 w 420"/>
                  <a:gd name="T35" fmla="*/ 0 h 356"/>
                  <a:gd name="T36" fmla="*/ 0 w 420"/>
                  <a:gd name="T37" fmla="*/ 0 h 356"/>
                  <a:gd name="T38" fmla="*/ 0 w 420"/>
                  <a:gd name="T39" fmla="*/ 0 h 356"/>
                  <a:gd name="T40" fmla="*/ 0 w 420"/>
                  <a:gd name="T41" fmla="*/ 0 h 356"/>
                  <a:gd name="T42" fmla="*/ 0 w 420"/>
                  <a:gd name="T43" fmla="*/ 1 h 3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0"/>
                  <a:gd name="T67" fmla="*/ 0 h 356"/>
                  <a:gd name="T68" fmla="*/ 420 w 420"/>
                  <a:gd name="T69" fmla="*/ 356 h 3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0" h="356">
                    <a:moveTo>
                      <a:pt x="420" y="0"/>
                    </a:moveTo>
                    <a:lnTo>
                      <a:pt x="398" y="9"/>
                    </a:lnTo>
                    <a:lnTo>
                      <a:pt x="376" y="19"/>
                    </a:lnTo>
                    <a:lnTo>
                      <a:pt x="356" y="31"/>
                    </a:lnTo>
                    <a:lnTo>
                      <a:pt x="338" y="44"/>
                    </a:lnTo>
                    <a:lnTo>
                      <a:pt x="320" y="60"/>
                    </a:lnTo>
                    <a:lnTo>
                      <a:pt x="303" y="76"/>
                    </a:lnTo>
                    <a:lnTo>
                      <a:pt x="289" y="93"/>
                    </a:lnTo>
                    <a:lnTo>
                      <a:pt x="275" y="110"/>
                    </a:lnTo>
                    <a:lnTo>
                      <a:pt x="263" y="129"/>
                    </a:lnTo>
                    <a:lnTo>
                      <a:pt x="252" y="148"/>
                    </a:lnTo>
                    <a:lnTo>
                      <a:pt x="242" y="167"/>
                    </a:lnTo>
                    <a:lnTo>
                      <a:pt x="234" y="185"/>
                    </a:lnTo>
                    <a:lnTo>
                      <a:pt x="228" y="204"/>
                    </a:lnTo>
                    <a:lnTo>
                      <a:pt x="223" y="223"/>
                    </a:lnTo>
                    <a:lnTo>
                      <a:pt x="220" y="242"/>
                    </a:lnTo>
                    <a:lnTo>
                      <a:pt x="219" y="260"/>
                    </a:lnTo>
                    <a:lnTo>
                      <a:pt x="217" y="265"/>
                    </a:lnTo>
                    <a:lnTo>
                      <a:pt x="212" y="270"/>
                    </a:lnTo>
                    <a:lnTo>
                      <a:pt x="206" y="274"/>
                    </a:lnTo>
                    <a:lnTo>
                      <a:pt x="199" y="277"/>
                    </a:lnTo>
                    <a:lnTo>
                      <a:pt x="0" y="356"/>
                    </a:lnTo>
                  </a:path>
                </a:pathLst>
              </a:custGeom>
              <a:noFill/>
              <a:ln w="6350">
                <a:solidFill>
                  <a:srgbClr val="1F1A17"/>
                </a:solidFill>
                <a:prstDash val="solid"/>
                <a:round/>
                <a:headEnd/>
                <a:tailEnd/>
              </a:ln>
            </p:spPr>
            <p:txBody>
              <a:bodyPr/>
              <a:lstStyle/>
              <a:p>
                <a:endParaRPr lang="en-US"/>
              </a:p>
            </p:txBody>
          </p:sp>
          <p:sp>
            <p:nvSpPr>
              <p:cNvPr id="61594" name="Line 264"/>
              <p:cNvSpPr>
                <a:spLocks noChangeShapeType="1"/>
              </p:cNvSpPr>
              <p:nvPr/>
            </p:nvSpPr>
            <p:spPr bwMode="auto">
              <a:xfrm flipH="1">
                <a:off x="4900" y="3342"/>
                <a:ext cx="53" cy="20"/>
              </a:xfrm>
              <a:prstGeom prst="line">
                <a:avLst/>
              </a:prstGeom>
              <a:noFill/>
              <a:ln w="6350">
                <a:solidFill>
                  <a:srgbClr val="1F1A17"/>
                </a:solidFill>
                <a:round/>
                <a:headEnd/>
                <a:tailEnd/>
              </a:ln>
            </p:spPr>
            <p:txBody>
              <a:bodyPr/>
              <a:lstStyle/>
              <a:p>
                <a:endParaRPr lang="en-US"/>
              </a:p>
            </p:txBody>
          </p:sp>
          <p:sp>
            <p:nvSpPr>
              <p:cNvPr id="61595" name="Freeform 265"/>
              <p:cNvSpPr>
                <a:spLocks/>
              </p:cNvSpPr>
              <p:nvPr/>
            </p:nvSpPr>
            <p:spPr bwMode="auto">
              <a:xfrm>
                <a:off x="4895" y="3347"/>
                <a:ext cx="61" cy="36"/>
              </a:xfrm>
              <a:custGeom>
                <a:avLst/>
                <a:gdLst>
                  <a:gd name="T0" fmla="*/ 1 w 488"/>
                  <a:gd name="T1" fmla="*/ 0 h 288"/>
                  <a:gd name="T2" fmla="*/ 0 w 488"/>
                  <a:gd name="T3" fmla="*/ 0 h 288"/>
                  <a:gd name="T4" fmla="*/ 0 w 488"/>
                  <a:gd name="T5" fmla="*/ 0 h 288"/>
                  <a:gd name="T6" fmla="*/ 0 w 488"/>
                  <a:gd name="T7" fmla="*/ 0 h 288"/>
                  <a:gd name="T8" fmla="*/ 0 w 488"/>
                  <a:gd name="T9" fmla="*/ 0 h 288"/>
                  <a:gd name="T10" fmla="*/ 0 w 488"/>
                  <a:gd name="T11" fmla="*/ 0 h 288"/>
                  <a:gd name="T12" fmla="*/ 0 w 488"/>
                  <a:gd name="T13" fmla="*/ 0 h 288"/>
                  <a:gd name="T14" fmla="*/ 0 w 488"/>
                  <a:gd name="T15" fmla="*/ 0 h 288"/>
                  <a:gd name="T16" fmla="*/ 0 w 488"/>
                  <a:gd name="T17" fmla="*/ 0 h 288"/>
                  <a:gd name="T18" fmla="*/ 0 w 488"/>
                  <a:gd name="T19" fmla="*/ 1 h 288"/>
                  <a:gd name="T20" fmla="*/ 0 w 488"/>
                  <a:gd name="T21" fmla="*/ 1 h 288"/>
                  <a:gd name="T22" fmla="*/ 0 w 488"/>
                  <a:gd name="T23" fmla="*/ 1 h 288"/>
                  <a:gd name="T24" fmla="*/ 0 w 488"/>
                  <a:gd name="T25" fmla="*/ 1 h 288"/>
                  <a:gd name="T26" fmla="*/ 0 w 488"/>
                  <a:gd name="T27" fmla="*/ 1 h 288"/>
                  <a:gd name="T28" fmla="*/ 0 w 488"/>
                  <a:gd name="T29" fmla="*/ 1 h 288"/>
                  <a:gd name="T30" fmla="*/ 0 w 488"/>
                  <a:gd name="T31" fmla="*/ 1 h 288"/>
                  <a:gd name="T32" fmla="*/ 0 w 488"/>
                  <a:gd name="T33" fmla="*/ 1 h 288"/>
                  <a:gd name="T34" fmla="*/ 0 w 488"/>
                  <a:gd name="T35" fmla="*/ 1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8"/>
                  <a:gd name="T55" fmla="*/ 0 h 288"/>
                  <a:gd name="T56" fmla="*/ 488 w 488"/>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8" h="288">
                    <a:moveTo>
                      <a:pt x="488" y="0"/>
                    </a:moveTo>
                    <a:lnTo>
                      <a:pt x="37" y="183"/>
                    </a:lnTo>
                    <a:lnTo>
                      <a:pt x="31" y="187"/>
                    </a:lnTo>
                    <a:lnTo>
                      <a:pt x="25" y="192"/>
                    </a:lnTo>
                    <a:lnTo>
                      <a:pt x="20" y="197"/>
                    </a:lnTo>
                    <a:lnTo>
                      <a:pt x="15" y="203"/>
                    </a:lnTo>
                    <a:lnTo>
                      <a:pt x="11" y="210"/>
                    </a:lnTo>
                    <a:lnTo>
                      <a:pt x="7" y="216"/>
                    </a:lnTo>
                    <a:lnTo>
                      <a:pt x="5" y="223"/>
                    </a:lnTo>
                    <a:lnTo>
                      <a:pt x="3" y="231"/>
                    </a:lnTo>
                    <a:lnTo>
                      <a:pt x="1" y="238"/>
                    </a:lnTo>
                    <a:lnTo>
                      <a:pt x="0" y="245"/>
                    </a:lnTo>
                    <a:lnTo>
                      <a:pt x="0" y="252"/>
                    </a:lnTo>
                    <a:lnTo>
                      <a:pt x="1" y="260"/>
                    </a:lnTo>
                    <a:lnTo>
                      <a:pt x="3" y="267"/>
                    </a:lnTo>
                    <a:lnTo>
                      <a:pt x="5" y="274"/>
                    </a:lnTo>
                    <a:lnTo>
                      <a:pt x="8" y="282"/>
                    </a:lnTo>
                    <a:lnTo>
                      <a:pt x="12" y="288"/>
                    </a:lnTo>
                  </a:path>
                </a:pathLst>
              </a:custGeom>
              <a:noFill/>
              <a:ln w="6350">
                <a:solidFill>
                  <a:srgbClr val="1F1A17"/>
                </a:solidFill>
                <a:prstDash val="solid"/>
                <a:round/>
                <a:headEnd/>
                <a:tailEnd/>
              </a:ln>
            </p:spPr>
            <p:txBody>
              <a:bodyPr/>
              <a:lstStyle/>
              <a:p>
                <a:endParaRPr lang="en-US"/>
              </a:p>
            </p:txBody>
          </p:sp>
          <p:sp>
            <p:nvSpPr>
              <p:cNvPr id="61596" name="Freeform 266"/>
              <p:cNvSpPr>
                <a:spLocks/>
              </p:cNvSpPr>
              <p:nvPr/>
            </p:nvSpPr>
            <p:spPr bwMode="auto">
              <a:xfrm>
                <a:off x="4880" y="3369"/>
                <a:ext cx="231" cy="133"/>
              </a:xfrm>
              <a:custGeom>
                <a:avLst/>
                <a:gdLst>
                  <a:gd name="T0" fmla="*/ 0 w 1847"/>
                  <a:gd name="T1" fmla="*/ 0 h 1067"/>
                  <a:gd name="T2" fmla="*/ 0 w 1847"/>
                  <a:gd name="T3" fmla="*/ 0 h 1067"/>
                  <a:gd name="T4" fmla="*/ 0 w 1847"/>
                  <a:gd name="T5" fmla="*/ 0 h 1067"/>
                  <a:gd name="T6" fmla="*/ 0 w 1847"/>
                  <a:gd name="T7" fmla="*/ 0 h 1067"/>
                  <a:gd name="T8" fmla="*/ 0 w 1847"/>
                  <a:gd name="T9" fmla="*/ 0 h 1067"/>
                  <a:gd name="T10" fmla="*/ 0 w 1847"/>
                  <a:gd name="T11" fmla="*/ 0 h 1067"/>
                  <a:gd name="T12" fmla="*/ 0 w 1847"/>
                  <a:gd name="T13" fmla="*/ 0 h 1067"/>
                  <a:gd name="T14" fmla="*/ 0 w 1847"/>
                  <a:gd name="T15" fmla="*/ 0 h 1067"/>
                  <a:gd name="T16" fmla="*/ 0 w 1847"/>
                  <a:gd name="T17" fmla="*/ 0 h 1067"/>
                  <a:gd name="T18" fmla="*/ 0 w 1847"/>
                  <a:gd name="T19" fmla="*/ 1 h 1067"/>
                  <a:gd name="T20" fmla="*/ 0 w 1847"/>
                  <a:gd name="T21" fmla="*/ 1 h 1067"/>
                  <a:gd name="T22" fmla="*/ 1 w 1847"/>
                  <a:gd name="T23" fmla="*/ 1 h 1067"/>
                  <a:gd name="T24" fmla="*/ 1 w 1847"/>
                  <a:gd name="T25" fmla="*/ 1 h 1067"/>
                  <a:gd name="T26" fmla="*/ 1 w 1847"/>
                  <a:gd name="T27" fmla="*/ 1 h 1067"/>
                  <a:gd name="T28" fmla="*/ 1 w 1847"/>
                  <a:gd name="T29" fmla="*/ 1 h 1067"/>
                  <a:gd name="T30" fmla="*/ 1 w 1847"/>
                  <a:gd name="T31" fmla="*/ 1 h 1067"/>
                  <a:gd name="T32" fmla="*/ 1 w 1847"/>
                  <a:gd name="T33" fmla="*/ 1 h 1067"/>
                  <a:gd name="T34" fmla="*/ 1 w 1847"/>
                  <a:gd name="T35" fmla="*/ 1 h 1067"/>
                  <a:gd name="T36" fmla="*/ 1 w 1847"/>
                  <a:gd name="T37" fmla="*/ 1 h 1067"/>
                  <a:gd name="T38" fmla="*/ 1 w 1847"/>
                  <a:gd name="T39" fmla="*/ 1 h 1067"/>
                  <a:gd name="T40" fmla="*/ 1 w 1847"/>
                  <a:gd name="T41" fmla="*/ 2 h 1067"/>
                  <a:gd name="T42" fmla="*/ 1 w 1847"/>
                  <a:gd name="T43" fmla="*/ 2 h 1067"/>
                  <a:gd name="T44" fmla="*/ 1 w 1847"/>
                  <a:gd name="T45" fmla="*/ 2 h 1067"/>
                  <a:gd name="T46" fmla="*/ 1 w 1847"/>
                  <a:gd name="T47" fmla="*/ 2 h 1067"/>
                  <a:gd name="T48" fmla="*/ 1 w 1847"/>
                  <a:gd name="T49" fmla="*/ 2 h 1067"/>
                  <a:gd name="T50" fmla="*/ 1 w 1847"/>
                  <a:gd name="T51" fmla="*/ 2 h 1067"/>
                  <a:gd name="T52" fmla="*/ 1 w 1847"/>
                  <a:gd name="T53" fmla="*/ 2 h 1067"/>
                  <a:gd name="T54" fmla="*/ 1 w 1847"/>
                  <a:gd name="T55" fmla="*/ 2 h 1067"/>
                  <a:gd name="T56" fmla="*/ 1 w 1847"/>
                  <a:gd name="T57" fmla="*/ 2 h 1067"/>
                  <a:gd name="T58" fmla="*/ 1 w 1847"/>
                  <a:gd name="T59" fmla="*/ 2 h 1067"/>
                  <a:gd name="T60" fmla="*/ 1 w 1847"/>
                  <a:gd name="T61" fmla="*/ 2 h 1067"/>
                  <a:gd name="T62" fmla="*/ 1 w 1847"/>
                  <a:gd name="T63" fmla="*/ 2 h 1067"/>
                  <a:gd name="T64" fmla="*/ 2 w 1847"/>
                  <a:gd name="T65" fmla="*/ 2 h 1067"/>
                  <a:gd name="T66" fmla="*/ 2 w 1847"/>
                  <a:gd name="T67" fmla="*/ 2 h 1067"/>
                  <a:gd name="T68" fmla="*/ 2 w 1847"/>
                  <a:gd name="T69" fmla="*/ 2 h 1067"/>
                  <a:gd name="T70" fmla="*/ 2 w 1847"/>
                  <a:gd name="T71" fmla="*/ 2 h 1067"/>
                  <a:gd name="T72" fmla="*/ 2 w 1847"/>
                  <a:gd name="T73" fmla="*/ 2 h 1067"/>
                  <a:gd name="T74" fmla="*/ 2 w 1847"/>
                  <a:gd name="T75" fmla="*/ 2 h 1067"/>
                  <a:gd name="T76" fmla="*/ 2 w 1847"/>
                  <a:gd name="T77" fmla="*/ 2 h 1067"/>
                  <a:gd name="T78" fmla="*/ 2 w 1847"/>
                  <a:gd name="T79" fmla="*/ 2 h 1067"/>
                  <a:gd name="T80" fmla="*/ 2 w 1847"/>
                  <a:gd name="T81" fmla="*/ 2 h 1067"/>
                  <a:gd name="T82" fmla="*/ 2 w 1847"/>
                  <a:gd name="T83" fmla="*/ 2 h 1067"/>
                  <a:gd name="T84" fmla="*/ 2 w 1847"/>
                  <a:gd name="T85" fmla="*/ 2 h 1067"/>
                  <a:gd name="T86" fmla="*/ 2 w 1847"/>
                  <a:gd name="T87" fmla="*/ 2 h 1067"/>
                  <a:gd name="T88" fmla="*/ 2 w 1847"/>
                  <a:gd name="T89" fmla="*/ 2 h 1067"/>
                  <a:gd name="T90" fmla="*/ 2 w 1847"/>
                  <a:gd name="T91" fmla="*/ 2 h 1067"/>
                  <a:gd name="T92" fmla="*/ 2 w 1847"/>
                  <a:gd name="T93" fmla="*/ 2 h 1067"/>
                  <a:gd name="T94" fmla="*/ 2 w 1847"/>
                  <a:gd name="T95" fmla="*/ 2 h 1067"/>
                  <a:gd name="T96" fmla="*/ 2 w 1847"/>
                  <a:gd name="T97" fmla="*/ 2 h 1067"/>
                  <a:gd name="T98" fmla="*/ 2 w 1847"/>
                  <a:gd name="T99" fmla="*/ 2 h 1067"/>
                  <a:gd name="T100" fmla="*/ 2 w 1847"/>
                  <a:gd name="T101" fmla="*/ 2 h 1067"/>
                  <a:gd name="T102" fmla="*/ 2 w 1847"/>
                  <a:gd name="T103" fmla="*/ 2 h 1067"/>
                  <a:gd name="T104" fmla="*/ 2 w 1847"/>
                  <a:gd name="T105" fmla="*/ 2 h 1067"/>
                  <a:gd name="T106" fmla="*/ 4 w 1847"/>
                  <a:gd name="T107" fmla="*/ 1 h 1067"/>
                  <a:gd name="T108" fmla="*/ 4 w 1847"/>
                  <a:gd name="T109" fmla="*/ 1 h 1067"/>
                  <a:gd name="T110" fmla="*/ 4 w 1847"/>
                  <a:gd name="T111" fmla="*/ 1 h 1067"/>
                  <a:gd name="T112" fmla="*/ 4 w 1847"/>
                  <a:gd name="T113" fmla="*/ 1 h 1067"/>
                  <a:gd name="T114" fmla="*/ 4 w 1847"/>
                  <a:gd name="T115" fmla="*/ 1 h 10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47"/>
                  <a:gd name="T175" fmla="*/ 0 h 1067"/>
                  <a:gd name="T176" fmla="*/ 1847 w 1847"/>
                  <a:gd name="T177" fmla="*/ 1067 h 106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47" h="1067">
                    <a:moveTo>
                      <a:pt x="0" y="0"/>
                    </a:moveTo>
                    <a:lnTo>
                      <a:pt x="5" y="15"/>
                    </a:lnTo>
                    <a:lnTo>
                      <a:pt x="10" y="31"/>
                    </a:lnTo>
                    <a:lnTo>
                      <a:pt x="17" y="45"/>
                    </a:lnTo>
                    <a:lnTo>
                      <a:pt x="24" y="60"/>
                    </a:lnTo>
                    <a:lnTo>
                      <a:pt x="56" y="111"/>
                    </a:lnTo>
                    <a:lnTo>
                      <a:pt x="86" y="161"/>
                    </a:lnTo>
                    <a:lnTo>
                      <a:pt x="116" y="212"/>
                    </a:lnTo>
                    <a:lnTo>
                      <a:pt x="146" y="262"/>
                    </a:lnTo>
                    <a:lnTo>
                      <a:pt x="176" y="313"/>
                    </a:lnTo>
                    <a:lnTo>
                      <a:pt x="206" y="363"/>
                    </a:lnTo>
                    <a:lnTo>
                      <a:pt x="236" y="413"/>
                    </a:lnTo>
                    <a:lnTo>
                      <a:pt x="267" y="463"/>
                    </a:lnTo>
                    <a:lnTo>
                      <a:pt x="298" y="512"/>
                    </a:lnTo>
                    <a:lnTo>
                      <a:pt x="330" y="561"/>
                    </a:lnTo>
                    <a:lnTo>
                      <a:pt x="361" y="610"/>
                    </a:lnTo>
                    <a:lnTo>
                      <a:pt x="394" y="658"/>
                    </a:lnTo>
                    <a:lnTo>
                      <a:pt x="427" y="707"/>
                    </a:lnTo>
                    <a:lnTo>
                      <a:pt x="462" y="755"/>
                    </a:lnTo>
                    <a:lnTo>
                      <a:pt x="497" y="803"/>
                    </a:lnTo>
                    <a:lnTo>
                      <a:pt x="533" y="850"/>
                    </a:lnTo>
                    <a:lnTo>
                      <a:pt x="544" y="865"/>
                    </a:lnTo>
                    <a:lnTo>
                      <a:pt x="555" y="879"/>
                    </a:lnTo>
                    <a:lnTo>
                      <a:pt x="569" y="893"/>
                    </a:lnTo>
                    <a:lnTo>
                      <a:pt x="584" y="907"/>
                    </a:lnTo>
                    <a:lnTo>
                      <a:pt x="601" y="919"/>
                    </a:lnTo>
                    <a:lnTo>
                      <a:pt x="618" y="933"/>
                    </a:lnTo>
                    <a:lnTo>
                      <a:pt x="637" y="945"/>
                    </a:lnTo>
                    <a:lnTo>
                      <a:pt x="658" y="957"/>
                    </a:lnTo>
                    <a:lnTo>
                      <a:pt x="679" y="968"/>
                    </a:lnTo>
                    <a:lnTo>
                      <a:pt x="702" y="980"/>
                    </a:lnTo>
                    <a:lnTo>
                      <a:pt x="724" y="990"/>
                    </a:lnTo>
                    <a:lnTo>
                      <a:pt x="748" y="1000"/>
                    </a:lnTo>
                    <a:lnTo>
                      <a:pt x="773" y="1009"/>
                    </a:lnTo>
                    <a:lnTo>
                      <a:pt x="798" y="1019"/>
                    </a:lnTo>
                    <a:lnTo>
                      <a:pt x="823" y="1027"/>
                    </a:lnTo>
                    <a:lnTo>
                      <a:pt x="849" y="1034"/>
                    </a:lnTo>
                    <a:lnTo>
                      <a:pt x="875" y="1041"/>
                    </a:lnTo>
                    <a:lnTo>
                      <a:pt x="902" y="1047"/>
                    </a:lnTo>
                    <a:lnTo>
                      <a:pt x="928" y="1052"/>
                    </a:lnTo>
                    <a:lnTo>
                      <a:pt x="955" y="1057"/>
                    </a:lnTo>
                    <a:lnTo>
                      <a:pt x="981" y="1060"/>
                    </a:lnTo>
                    <a:lnTo>
                      <a:pt x="1008" y="1063"/>
                    </a:lnTo>
                    <a:lnTo>
                      <a:pt x="1034" y="1066"/>
                    </a:lnTo>
                    <a:lnTo>
                      <a:pt x="1059" y="1067"/>
                    </a:lnTo>
                    <a:lnTo>
                      <a:pt x="1084" y="1067"/>
                    </a:lnTo>
                    <a:lnTo>
                      <a:pt x="1109" y="1066"/>
                    </a:lnTo>
                    <a:lnTo>
                      <a:pt x="1133" y="1063"/>
                    </a:lnTo>
                    <a:lnTo>
                      <a:pt x="1155" y="1060"/>
                    </a:lnTo>
                    <a:lnTo>
                      <a:pt x="1177" y="1057"/>
                    </a:lnTo>
                    <a:lnTo>
                      <a:pt x="1199" y="1052"/>
                    </a:lnTo>
                    <a:lnTo>
                      <a:pt x="1219" y="1046"/>
                    </a:lnTo>
                    <a:lnTo>
                      <a:pt x="1237" y="1038"/>
                    </a:lnTo>
                    <a:lnTo>
                      <a:pt x="1828" y="785"/>
                    </a:lnTo>
                    <a:lnTo>
                      <a:pt x="1834" y="780"/>
                    </a:lnTo>
                    <a:lnTo>
                      <a:pt x="1839" y="776"/>
                    </a:lnTo>
                    <a:lnTo>
                      <a:pt x="1843" y="771"/>
                    </a:lnTo>
                    <a:lnTo>
                      <a:pt x="1847" y="766"/>
                    </a:lnTo>
                  </a:path>
                </a:pathLst>
              </a:custGeom>
              <a:noFill/>
              <a:ln w="6350">
                <a:solidFill>
                  <a:srgbClr val="1F1A17"/>
                </a:solidFill>
                <a:prstDash val="solid"/>
                <a:round/>
                <a:headEnd/>
                <a:tailEnd/>
              </a:ln>
            </p:spPr>
            <p:txBody>
              <a:bodyPr/>
              <a:lstStyle/>
              <a:p>
                <a:endParaRPr lang="en-US"/>
              </a:p>
            </p:txBody>
          </p:sp>
          <p:sp>
            <p:nvSpPr>
              <p:cNvPr id="61597" name="Line 267"/>
              <p:cNvSpPr>
                <a:spLocks noChangeShapeType="1"/>
              </p:cNvSpPr>
              <p:nvPr/>
            </p:nvSpPr>
            <p:spPr bwMode="auto">
              <a:xfrm flipV="1">
                <a:off x="5112" y="3458"/>
                <a:ext cx="25" cy="13"/>
              </a:xfrm>
              <a:prstGeom prst="line">
                <a:avLst/>
              </a:prstGeom>
              <a:noFill/>
              <a:ln w="6350">
                <a:solidFill>
                  <a:srgbClr val="1F1A17"/>
                </a:solidFill>
                <a:round/>
                <a:headEnd/>
                <a:tailEnd/>
              </a:ln>
            </p:spPr>
            <p:txBody>
              <a:bodyPr/>
              <a:lstStyle/>
              <a:p>
                <a:endParaRPr lang="en-US"/>
              </a:p>
            </p:txBody>
          </p:sp>
          <p:sp>
            <p:nvSpPr>
              <p:cNvPr id="61598" name="Freeform 268"/>
              <p:cNvSpPr>
                <a:spLocks/>
              </p:cNvSpPr>
              <p:nvPr/>
            </p:nvSpPr>
            <p:spPr bwMode="auto">
              <a:xfrm>
                <a:off x="5152" y="3429"/>
                <a:ext cx="19" cy="21"/>
              </a:xfrm>
              <a:custGeom>
                <a:avLst/>
                <a:gdLst>
                  <a:gd name="T0" fmla="*/ 0 w 152"/>
                  <a:gd name="T1" fmla="*/ 0 h 172"/>
                  <a:gd name="T2" fmla="*/ 0 w 152"/>
                  <a:gd name="T3" fmla="*/ 0 h 172"/>
                  <a:gd name="T4" fmla="*/ 0 w 152"/>
                  <a:gd name="T5" fmla="*/ 0 h 172"/>
                  <a:gd name="T6" fmla="*/ 0 w 152"/>
                  <a:gd name="T7" fmla="*/ 0 h 172"/>
                  <a:gd name="T8" fmla="*/ 0 w 152"/>
                  <a:gd name="T9" fmla="*/ 0 h 172"/>
                  <a:gd name="T10" fmla="*/ 0 w 152"/>
                  <a:gd name="T11" fmla="*/ 0 h 172"/>
                  <a:gd name="T12" fmla="*/ 0 w 152"/>
                  <a:gd name="T13" fmla="*/ 0 h 172"/>
                  <a:gd name="T14" fmla="*/ 0 w 152"/>
                  <a:gd name="T15" fmla="*/ 0 h 172"/>
                  <a:gd name="T16" fmla="*/ 0 w 152"/>
                  <a:gd name="T17" fmla="*/ 0 h 172"/>
                  <a:gd name="T18" fmla="*/ 0 w 15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
                  <a:gd name="T31" fmla="*/ 0 h 172"/>
                  <a:gd name="T32" fmla="*/ 152 w 152"/>
                  <a:gd name="T33" fmla="*/ 172 h 1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 h="172">
                    <a:moveTo>
                      <a:pt x="0" y="172"/>
                    </a:moveTo>
                    <a:lnTo>
                      <a:pt x="41" y="152"/>
                    </a:lnTo>
                    <a:lnTo>
                      <a:pt x="81" y="130"/>
                    </a:lnTo>
                    <a:lnTo>
                      <a:pt x="101" y="119"/>
                    </a:lnTo>
                    <a:lnTo>
                      <a:pt x="120" y="105"/>
                    </a:lnTo>
                    <a:lnTo>
                      <a:pt x="128" y="98"/>
                    </a:lnTo>
                    <a:lnTo>
                      <a:pt x="136" y="89"/>
                    </a:lnTo>
                    <a:lnTo>
                      <a:pt x="145" y="81"/>
                    </a:lnTo>
                    <a:lnTo>
                      <a:pt x="152" y="72"/>
                    </a:lnTo>
                    <a:lnTo>
                      <a:pt x="151" y="0"/>
                    </a:lnTo>
                  </a:path>
                </a:pathLst>
              </a:custGeom>
              <a:noFill/>
              <a:ln w="6350">
                <a:solidFill>
                  <a:srgbClr val="1F1A17"/>
                </a:solidFill>
                <a:prstDash val="solid"/>
                <a:round/>
                <a:headEnd/>
                <a:tailEnd/>
              </a:ln>
            </p:spPr>
            <p:txBody>
              <a:bodyPr/>
              <a:lstStyle/>
              <a:p>
                <a:endParaRPr lang="en-US"/>
              </a:p>
            </p:txBody>
          </p:sp>
          <p:sp>
            <p:nvSpPr>
              <p:cNvPr id="61599" name="Freeform 269"/>
              <p:cNvSpPr>
                <a:spLocks/>
              </p:cNvSpPr>
              <p:nvPr/>
            </p:nvSpPr>
            <p:spPr bwMode="auto">
              <a:xfrm>
                <a:off x="5023" y="3447"/>
                <a:ext cx="41" cy="17"/>
              </a:xfrm>
              <a:custGeom>
                <a:avLst/>
                <a:gdLst>
                  <a:gd name="T0" fmla="*/ 1 w 326"/>
                  <a:gd name="T1" fmla="*/ 0 h 136"/>
                  <a:gd name="T2" fmla="*/ 1 w 326"/>
                  <a:gd name="T3" fmla="*/ 0 h 136"/>
                  <a:gd name="T4" fmla="*/ 1 w 326"/>
                  <a:gd name="T5" fmla="*/ 0 h 136"/>
                  <a:gd name="T6" fmla="*/ 1 w 326"/>
                  <a:gd name="T7" fmla="*/ 0 h 136"/>
                  <a:gd name="T8" fmla="*/ 0 w 326"/>
                  <a:gd name="T9" fmla="*/ 0 h 136"/>
                  <a:gd name="T10" fmla="*/ 0 w 326"/>
                  <a:gd name="T11" fmla="*/ 0 h 136"/>
                  <a:gd name="T12" fmla="*/ 0 w 326"/>
                  <a:gd name="T13" fmla="*/ 0 h 136"/>
                  <a:gd name="T14" fmla="*/ 0 w 326"/>
                  <a:gd name="T15" fmla="*/ 0 h 136"/>
                  <a:gd name="T16" fmla="*/ 0 w 326"/>
                  <a:gd name="T17" fmla="*/ 0 h 136"/>
                  <a:gd name="T18" fmla="*/ 0 w 326"/>
                  <a:gd name="T19" fmla="*/ 0 h 136"/>
                  <a:gd name="T20" fmla="*/ 0 w 326"/>
                  <a:gd name="T21" fmla="*/ 0 h 136"/>
                  <a:gd name="T22" fmla="*/ 0 w 326"/>
                  <a:gd name="T23" fmla="*/ 0 h 1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6"/>
                  <a:gd name="T37" fmla="*/ 0 h 136"/>
                  <a:gd name="T38" fmla="*/ 326 w 326"/>
                  <a:gd name="T39" fmla="*/ 136 h 1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6" h="136">
                    <a:moveTo>
                      <a:pt x="326" y="136"/>
                    </a:moveTo>
                    <a:lnTo>
                      <a:pt x="300" y="130"/>
                    </a:lnTo>
                    <a:lnTo>
                      <a:pt x="272" y="124"/>
                    </a:lnTo>
                    <a:lnTo>
                      <a:pt x="241" y="116"/>
                    </a:lnTo>
                    <a:lnTo>
                      <a:pt x="209" y="106"/>
                    </a:lnTo>
                    <a:lnTo>
                      <a:pt x="177" y="96"/>
                    </a:lnTo>
                    <a:lnTo>
                      <a:pt x="145" y="84"/>
                    </a:lnTo>
                    <a:lnTo>
                      <a:pt x="131" y="78"/>
                    </a:lnTo>
                    <a:lnTo>
                      <a:pt x="117" y="72"/>
                    </a:lnTo>
                    <a:lnTo>
                      <a:pt x="105" y="65"/>
                    </a:lnTo>
                    <a:lnTo>
                      <a:pt x="93" y="58"/>
                    </a:lnTo>
                    <a:lnTo>
                      <a:pt x="0" y="0"/>
                    </a:lnTo>
                  </a:path>
                </a:pathLst>
              </a:custGeom>
              <a:noFill/>
              <a:ln w="6350">
                <a:solidFill>
                  <a:srgbClr val="1F1A17"/>
                </a:solidFill>
                <a:prstDash val="solid"/>
                <a:round/>
                <a:headEnd/>
                <a:tailEnd/>
              </a:ln>
            </p:spPr>
            <p:txBody>
              <a:bodyPr/>
              <a:lstStyle/>
              <a:p>
                <a:endParaRPr lang="en-US"/>
              </a:p>
            </p:txBody>
          </p:sp>
          <p:sp>
            <p:nvSpPr>
              <p:cNvPr id="61600" name="Freeform 270"/>
              <p:cNvSpPr>
                <a:spLocks/>
              </p:cNvSpPr>
              <p:nvPr/>
            </p:nvSpPr>
            <p:spPr bwMode="auto">
              <a:xfrm>
                <a:off x="5038" y="3455"/>
                <a:ext cx="20" cy="12"/>
              </a:xfrm>
              <a:custGeom>
                <a:avLst/>
                <a:gdLst>
                  <a:gd name="T0" fmla="*/ 0 w 160"/>
                  <a:gd name="T1" fmla="*/ 0 h 92"/>
                  <a:gd name="T2" fmla="*/ 0 w 160"/>
                  <a:gd name="T3" fmla="*/ 0 h 92"/>
                  <a:gd name="T4" fmla="*/ 0 w 160"/>
                  <a:gd name="T5" fmla="*/ 0 h 92"/>
                  <a:gd name="T6" fmla="*/ 0 w 160"/>
                  <a:gd name="T7" fmla="*/ 0 h 92"/>
                  <a:gd name="T8" fmla="*/ 0 w 160"/>
                  <a:gd name="T9" fmla="*/ 0 h 92"/>
                  <a:gd name="T10" fmla="*/ 0 w 160"/>
                  <a:gd name="T11" fmla="*/ 0 h 92"/>
                  <a:gd name="T12" fmla="*/ 0 w 160"/>
                  <a:gd name="T13" fmla="*/ 0 h 92"/>
                  <a:gd name="T14" fmla="*/ 0 w 160"/>
                  <a:gd name="T15" fmla="*/ 0 h 92"/>
                  <a:gd name="T16" fmla="*/ 0 w 160"/>
                  <a:gd name="T17" fmla="*/ 0 h 92"/>
                  <a:gd name="T18" fmla="*/ 0 w 160"/>
                  <a:gd name="T19" fmla="*/ 0 h 92"/>
                  <a:gd name="T20" fmla="*/ 0 w 160"/>
                  <a:gd name="T21" fmla="*/ 0 h 92"/>
                  <a:gd name="T22" fmla="*/ 0 w 160"/>
                  <a:gd name="T23" fmla="*/ 0 h 92"/>
                  <a:gd name="T24" fmla="*/ 0 w 160"/>
                  <a:gd name="T25" fmla="*/ 0 h 9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92"/>
                  <a:gd name="T41" fmla="*/ 160 w 160"/>
                  <a:gd name="T42" fmla="*/ 92 h 9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92">
                    <a:moveTo>
                      <a:pt x="160" y="92"/>
                    </a:moveTo>
                    <a:lnTo>
                      <a:pt x="151" y="89"/>
                    </a:lnTo>
                    <a:lnTo>
                      <a:pt x="139" y="86"/>
                    </a:lnTo>
                    <a:lnTo>
                      <a:pt x="128" y="82"/>
                    </a:lnTo>
                    <a:lnTo>
                      <a:pt x="116" y="77"/>
                    </a:lnTo>
                    <a:lnTo>
                      <a:pt x="92" y="65"/>
                    </a:lnTo>
                    <a:lnTo>
                      <a:pt x="68" y="52"/>
                    </a:lnTo>
                    <a:lnTo>
                      <a:pt x="45" y="37"/>
                    </a:lnTo>
                    <a:lnTo>
                      <a:pt x="25" y="23"/>
                    </a:lnTo>
                    <a:lnTo>
                      <a:pt x="17" y="16"/>
                    </a:lnTo>
                    <a:lnTo>
                      <a:pt x="10" y="10"/>
                    </a:lnTo>
                    <a:lnTo>
                      <a:pt x="4" y="4"/>
                    </a:lnTo>
                    <a:lnTo>
                      <a:pt x="0" y="0"/>
                    </a:lnTo>
                  </a:path>
                </a:pathLst>
              </a:custGeom>
              <a:noFill/>
              <a:ln w="6350">
                <a:solidFill>
                  <a:srgbClr val="1F1A17"/>
                </a:solidFill>
                <a:prstDash val="solid"/>
                <a:round/>
                <a:headEnd/>
                <a:tailEnd/>
              </a:ln>
            </p:spPr>
            <p:txBody>
              <a:bodyPr/>
              <a:lstStyle/>
              <a:p>
                <a:endParaRPr lang="en-US"/>
              </a:p>
            </p:txBody>
          </p:sp>
          <p:sp>
            <p:nvSpPr>
              <p:cNvPr id="61601" name="Line 271"/>
              <p:cNvSpPr>
                <a:spLocks noChangeShapeType="1"/>
              </p:cNvSpPr>
              <p:nvPr/>
            </p:nvSpPr>
            <p:spPr bwMode="auto">
              <a:xfrm flipH="1" flipV="1">
                <a:off x="5167" y="3433"/>
                <a:ext cx="4" cy="5"/>
              </a:xfrm>
              <a:prstGeom prst="line">
                <a:avLst/>
              </a:prstGeom>
              <a:noFill/>
              <a:ln w="6350">
                <a:solidFill>
                  <a:srgbClr val="1F1A17"/>
                </a:solidFill>
                <a:round/>
                <a:headEnd/>
                <a:tailEnd/>
              </a:ln>
            </p:spPr>
            <p:txBody>
              <a:bodyPr/>
              <a:lstStyle/>
              <a:p>
                <a:endParaRPr lang="en-US"/>
              </a:p>
            </p:txBody>
          </p:sp>
          <p:sp>
            <p:nvSpPr>
              <p:cNvPr id="61602" name="Line 272"/>
              <p:cNvSpPr>
                <a:spLocks noChangeShapeType="1"/>
              </p:cNvSpPr>
              <p:nvPr/>
            </p:nvSpPr>
            <p:spPr bwMode="auto">
              <a:xfrm>
                <a:off x="4933" y="3384"/>
                <a:ext cx="1" cy="9"/>
              </a:xfrm>
              <a:prstGeom prst="line">
                <a:avLst/>
              </a:prstGeom>
              <a:noFill/>
              <a:ln w="6350">
                <a:solidFill>
                  <a:srgbClr val="1F1A17"/>
                </a:solidFill>
                <a:round/>
                <a:headEnd/>
                <a:tailEnd/>
              </a:ln>
            </p:spPr>
            <p:txBody>
              <a:bodyPr/>
              <a:lstStyle/>
              <a:p>
                <a:endParaRPr lang="en-US"/>
              </a:p>
            </p:txBody>
          </p:sp>
          <p:sp>
            <p:nvSpPr>
              <p:cNvPr id="61603" name="Line 273"/>
              <p:cNvSpPr>
                <a:spLocks noChangeShapeType="1"/>
              </p:cNvSpPr>
              <p:nvPr/>
            </p:nvSpPr>
            <p:spPr bwMode="auto">
              <a:xfrm flipH="1">
                <a:off x="4936" y="3371"/>
                <a:ext cx="24" cy="11"/>
              </a:xfrm>
              <a:prstGeom prst="line">
                <a:avLst/>
              </a:prstGeom>
              <a:noFill/>
              <a:ln w="6350">
                <a:solidFill>
                  <a:srgbClr val="1F1A17"/>
                </a:solidFill>
                <a:round/>
                <a:headEnd/>
                <a:tailEnd/>
              </a:ln>
            </p:spPr>
            <p:txBody>
              <a:bodyPr/>
              <a:lstStyle/>
              <a:p>
                <a:endParaRPr lang="en-US"/>
              </a:p>
            </p:txBody>
          </p:sp>
          <p:sp>
            <p:nvSpPr>
              <p:cNvPr id="61604" name="Line 274"/>
              <p:cNvSpPr>
                <a:spLocks noChangeShapeType="1"/>
              </p:cNvSpPr>
              <p:nvPr/>
            </p:nvSpPr>
            <p:spPr bwMode="auto">
              <a:xfrm flipH="1">
                <a:off x="4944" y="3365"/>
                <a:ext cx="16" cy="7"/>
              </a:xfrm>
              <a:prstGeom prst="line">
                <a:avLst/>
              </a:prstGeom>
              <a:noFill/>
              <a:ln w="6350">
                <a:solidFill>
                  <a:srgbClr val="1F1A17"/>
                </a:solidFill>
                <a:round/>
                <a:headEnd/>
                <a:tailEnd/>
              </a:ln>
            </p:spPr>
            <p:txBody>
              <a:bodyPr/>
              <a:lstStyle/>
              <a:p>
                <a:endParaRPr lang="en-US"/>
              </a:p>
            </p:txBody>
          </p:sp>
          <p:sp>
            <p:nvSpPr>
              <p:cNvPr id="61605" name="Freeform 275"/>
              <p:cNvSpPr>
                <a:spLocks/>
              </p:cNvSpPr>
              <p:nvPr/>
            </p:nvSpPr>
            <p:spPr bwMode="auto">
              <a:xfrm>
                <a:off x="4959" y="3372"/>
                <a:ext cx="67" cy="106"/>
              </a:xfrm>
              <a:custGeom>
                <a:avLst/>
                <a:gdLst>
                  <a:gd name="T0" fmla="*/ 0 w 536"/>
                  <a:gd name="T1" fmla="*/ 0 h 849"/>
                  <a:gd name="T2" fmla="*/ 0 w 536"/>
                  <a:gd name="T3" fmla="*/ 0 h 849"/>
                  <a:gd name="T4" fmla="*/ 0 w 536"/>
                  <a:gd name="T5" fmla="*/ 0 h 849"/>
                  <a:gd name="T6" fmla="*/ 0 w 536"/>
                  <a:gd name="T7" fmla="*/ 0 h 849"/>
                  <a:gd name="T8" fmla="*/ 0 w 536"/>
                  <a:gd name="T9" fmla="*/ 0 h 849"/>
                  <a:gd name="T10" fmla="*/ 0 w 536"/>
                  <a:gd name="T11" fmla="*/ 0 h 849"/>
                  <a:gd name="T12" fmla="*/ 0 w 536"/>
                  <a:gd name="T13" fmla="*/ 0 h 849"/>
                  <a:gd name="T14" fmla="*/ 0 w 536"/>
                  <a:gd name="T15" fmla="*/ 0 h 849"/>
                  <a:gd name="T16" fmla="*/ 1 w 536"/>
                  <a:gd name="T17" fmla="*/ 2 h 8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6"/>
                  <a:gd name="T28" fmla="*/ 0 h 849"/>
                  <a:gd name="T29" fmla="*/ 536 w 536"/>
                  <a:gd name="T30" fmla="*/ 849 h 8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6" h="849">
                    <a:moveTo>
                      <a:pt x="0" y="0"/>
                    </a:moveTo>
                    <a:lnTo>
                      <a:pt x="34" y="145"/>
                    </a:lnTo>
                    <a:lnTo>
                      <a:pt x="40" y="170"/>
                    </a:lnTo>
                    <a:lnTo>
                      <a:pt x="48" y="196"/>
                    </a:lnTo>
                    <a:lnTo>
                      <a:pt x="53" y="207"/>
                    </a:lnTo>
                    <a:lnTo>
                      <a:pt x="59" y="218"/>
                    </a:lnTo>
                    <a:lnTo>
                      <a:pt x="65" y="230"/>
                    </a:lnTo>
                    <a:lnTo>
                      <a:pt x="73" y="240"/>
                    </a:lnTo>
                    <a:lnTo>
                      <a:pt x="536" y="849"/>
                    </a:lnTo>
                  </a:path>
                </a:pathLst>
              </a:custGeom>
              <a:noFill/>
              <a:ln w="6350">
                <a:solidFill>
                  <a:srgbClr val="1F1A17"/>
                </a:solidFill>
                <a:prstDash val="solid"/>
                <a:round/>
                <a:headEnd/>
                <a:tailEnd/>
              </a:ln>
            </p:spPr>
            <p:txBody>
              <a:bodyPr/>
              <a:lstStyle/>
              <a:p>
                <a:endParaRPr lang="en-US"/>
              </a:p>
            </p:txBody>
          </p:sp>
          <p:sp>
            <p:nvSpPr>
              <p:cNvPr id="61606" name="Freeform 276"/>
              <p:cNvSpPr>
                <a:spLocks/>
              </p:cNvSpPr>
              <p:nvPr/>
            </p:nvSpPr>
            <p:spPr bwMode="auto">
              <a:xfrm>
                <a:off x="5181" y="3199"/>
                <a:ext cx="272" cy="214"/>
              </a:xfrm>
              <a:custGeom>
                <a:avLst/>
                <a:gdLst>
                  <a:gd name="T0" fmla="*/ 0 w 2182"/>
                  <a:gd name="T1" fmla="*/ 2 h 1719"/>
                  <a:gd name="T2" fmla="*/ 4 w 2182"/>
                  <a:gd name="T3" fmla="*/ 0 h 1719"/>
                  <a:gd name="T4" fmla="*/ 4 w 2182"/>
                  <a:gd name="T5" fmla="*/ 0 h 1719"/>
                  <a:gd name="T6" fmla="*/ 4 w 2182"/>
                  <a:gd name="T7" fmla="*/ 0 h 1719"/>
                  <a:gd name="T8" fmla="*/ 4 w 2182"/>
                  <a:gd name="T9" fmla="*/ 0 h 1719"/>
                  <a:gd name="T10" fmla="*/ 4 w 2182"/>
                  <a:gd name="T11" fmla="*/ 0 h 1719"/>
                  <a:gd name="T12" fmla="*/ 4 w 2182"/>
                  <a:gd name="T13" fmla="*/ 0 h 1719"/>
                  <a:gd name="T14" fmla="*/ 4 w 2182"/>
                  <a:gd name="T15" fmla="*/ 0 h 1719"/>
                  <a:gd name="T16" fmla="*/ 4 w 2182"/>
                  <a:gd name="T17" fmla="*/ 0 h 1719"/>
                  <a:gd name="T18" fmla="*/ 4 w 2182"/>
                  <a:gd name="T19" fmla="*/ 0 h 1719"/>
                  <a:gd name="T20" fmla="*/ 4 w 2182"/>
                  <a:gd name="T21" fmla="*/ 0 h 1719"/>
                  <a:gd name="T22" fmla="*/ 4 w 2182"/>
                  <a:gd name="T23" fmla="*/ 0 h 1719"/>
                  <a:gd name="T24" fmla="*/ 4 w 2182"/>
                  <a:gd name="T25" fmla="*/ 0 h 1719"/>
                  <a:gd name="T26" fmla="*/ 4 w 2182"/>
                  <a:gd name="T27" fmla="*/ 0 h 1719"/>
                  <a:gd name="T28" fmla="*/ 4 w 2182"/>
                  <a:gd name="T29" fmla="*/ 1 h 1719"/>
                  <a:gd name="T30" fmla="*/ 4 w 2182"/>
                  <a:gd name="T31" fmla="*/ 1 h 1719"/>
                  <a:gd name="T32" fmla="*/ 4 w 2182"/>
                  <a:gd name="T33" fmla="*/ 1 h 1719"/>
                  <a:gd name="T34" fmla="*/ 4 w 2182"/>
                  <a:gd name="T35" fmla="*/ 1 h 1719"/>
                  <a:gd name="T36" fmla="*/ 4 w 2182"/>
                  <a:gd name="T37" fmla="*/ 1 h 1719"/>
                  <a:gd name="T38" fmla="*/ 4 w 2182"/>
                  <a:gd name="T39" fmla="*/ 1 h 1719"/>
                  <a:gd name="T40" fmla="*/ 4 w 2182"/>
                  <a:gd name="T41" fmla="*/ 1 h 1719"/>
                  <a:gd name="T42" fmla="*/ 4 w 2182"/>
                  <a:gd name="T43" fmla="*/ 1 h 1719"/>
                  <a:gd name="T44" fmla="*/ 4 w 2182"/>
                  <a:gd name="T45" fmla="*/ 1 h 1719"/>
                  <a:gd name="T46" fmla="*/ 0 w 2182"/>
                  <a:gd name="T47" fmla="*/ 3 h 1719"/>
                  <a:gd name="T48" fmla="*/ 0 w 2182"/>
                  <a:gd name="T49" fmla="*/ 3 h 1719"/>
                  <a:gd name="T50" fmla="*/ 0 w 2182"/>
                  <a:gd name="T51" fmla="*/ 3 h 1719"/>
                  <a:gd name="T52" fmla="*/ 0 w 2182"/>
                  <a:gd name="T53" fmla="*/ 3 h 1719"/>
                  <a:gd name="T54" fmla="*/ 0 w 2182"/>
                  <a:gd name="T55" fmla="*/ 3 h 1719"/>
                  <a:gd name="T56" fmla="*/ 0 w 2182"/>
                  <a:gd name="T57" fmla="*/ 3 h 1719"/>
                  <a:gd name="T58" fmla="*/ 0 w 2182"/>
                  <a:gd name="T59" fmla="*/ 3 h 1719"/>
                  <a:gd name="T60" fmla="*/ 0 w 2182"/>
                  <a:gd name="T61" fmla="*/ 3 h 1719"/>
                  <a:gd name="T62" fmla="*/ 0 w 2182"/>
                  <a:gd name="T63" fmla="*/ 3 h 1719"/>
                  <a:gd name="T64" fmla="*/ 0 w 2182"/>
                  <a:gd name="T65" fmla="*/ 3 h 1719"/>
                  <a:gd name="T66" fmla="*/ 0 w 2182"/>
                  <a:gd name="T67" fmla="*/ 3 h 1719"/>
                  <a:gd name="T68" fmla="*/ 0 w 2182"/>
                  <a:gd name="T69" fmla="*/ 3 h 1719"/>
                  <a:gd name="T70" fmla="*/ 0 w 2182"/>
                  <a:gd name="T71" fmla="*/ 3 h 1719"/>
                  <a:gd name="T72" fmla="*/ 0 w 2182"/>
                  <a:gd name="T73" fmla="*/ 3 h 1719"/>
                  <a:gd name="T74" fmla="*/ 0 w 2182"/>
                  <a:gd name="T75" fmla="*/ 3 h 1719"/>
                  <a:gd name="T76" fmla="*/ 0 w 2182"/>
                  <a:gd name="T77" fmla="*/ 3 h 1719"/>
                  <a:gd name="T78" fmla="*/ 0 w 2182"/>
                  <a:gd name="T79" fmla="*/ 3 h 1719"/>
                  <a:gd name="T80" fmla="*/ 0 w 2182"/>
                  <a:gd name="T81" fmla="*/ 2 h 1719"/>
                  <a:gd name="T82" fmla="*/ 0 w 2182"/>
                  <a:gd name="T83" fmla="*/ 2 h 1719"/>
                  <a:gd name="T84" fmla="*/ 0 w 2182"/>
                  <a:gd name="T85" fmla="*/ 2 h 1719"/>
                  <a:gd name="T86" fmla="*/ 0 w 2182"/>
                  <a:gd name="T87" fmla="*/ 2 h 1719"/>
                  <a:gd name="T88" fmla="*/ 0 w 2182"/>
                  <a:gd name="T89" fmla="*/ 2 h 1719"/>
                  <a:gd name="T90" fmla="*/ 0 w 2182"/>
                  <a:gd name="T91" fmla="*/ 2 h 1719"/>
                  <a:gd name="T92" fmla="*/ 0 w 2182"/>
                  <a:gd name="T93" fmla="*/ 2 h 1719"/>
                  <a:gd name="T94" fmla="*/ 0 w 2182"/>
                  <a:gd name="T95" fmla="*/ 2 h 1719"/>
                  <a:gd name="T96" fmla="*/ 0 w 2182"/>
                  <a:gd name="T97" fmla="*/ 2 h 1719"/>
                  <a:gd name="T98" fmla="*/ 0 w 2182"/>
                  <a:gd name="T99" fmla="*/ 2 h 1719"/>
                  <a:gd name="T100" fmla="*/ 0 w 2182"/>
                  <a:gd name="T101" fmla="*/ 2 h 1719"/>
                  <a:gd name="T102" fmla="*/ 0 w 2182"/>
                  <a:gd name="T103" fmla="*/ 2 h 1719"/>
                  <a:gd name="T104" fmla="*/ 0 w 2182"/>
                  <a:gd name="T105" fmla="*/ 2 h 17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82"/>
                  <a:gd name="T160" fmla="*/ 0 h 1719"/>
                  <a:gd name="T161" fmla="*/ 2182 w 2182"/>
                  <a:gd name="T162" fmla="*/ 1719 h 171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82" h="1719">
                    <a:moveTo>
                      <a:pt x="72" y="946"/>
                    </a:moveTo>
                    <a:lnTo>
                      <a:pt x="2124" y="4"/>
                    </a:lnTo>
                    <a:lnTo>
                      <a:pt x="2133" y="1"/>
                    </a:lnTo>
                    <a:lnTo>
                      <a:pt x="2142" y="0"/>
                    </a:lnTo>
                    <a:lnTo>
                      <a:pt x="2152" y="1"/>
                    </a:lnTo>
                    <a:lnTo>
                      <a:pt x="2163" y="5"/>
                    </a:lnTo>
                    <a:lnTo>
                      <a:pt x="2167" y="8"/>
                    </a:lnTo>
                    <a:lnTo>
                      <a:pt x="2171" y="11"/>
                    </a:lnTo>
                    <a:lnTo>
                      <a:pt x="2174" y="14"/>
                    </a:lnTo>
                    <a:lnTo>
                      <a:pt x="2177" y="18"/>
                    </a:lnTo>
                    <a:lnTo>
                      <a:pt x="2179" y="22"/>
                    </a:lnTo>
                    <a:lnTo>
                      <a:pt x="2180" y="28"/>
                    </a:lnTo>
                    <a:lnTo>
                      <a:pt x="2182" y="34"/>
                    </a:lnTo>
                    <a:lnTo>
                      <a:pt x="2180" y="40"/>
                    </a:lnTo>
                    <a:lnTo>
                      <a:pt x="2069" y="694"/>
                    </a:lnTo>
                    <a:lnTo>
                      <a:pt x="2065" y="707"/>
                    </a:lnTo>
                    <a:lnTo>
                      <a:pt x="2060" y="721"/>
                    </a:lnTo>
                    <a:lnTo>
                      <a:pt x="2053" y="734"/>
                    </a:lnTo>
                    <a:lnTo>
                      <a:pt x="2044" y="746"/>
                    </a:lnTo>
                    <a:lnTo>
                      <a:pt x="2034" y="758"/>
                    </a:lnTo>
                    <a:lnTo>
                      <a:pt x="2024" y="767"/>
                    </a:lnTo>
                    <a:lnTo>
                      <a:pt x="2011" y="776"/>
                    </a:lnTo>
                    <a:lnTo>
                      <a:pt x="1999" y="783"/>
                    </a:lnTo>
                    <a:lnTo>
                      <a:pt x="79" y="1711"/>
                    </a:lnTo>
                    <a:lnTo>
                      <a:pt x="70" y="1714"/>
                    </a:lnTo>
                    <a:lnTo>
                      <a:pt x="62" y="1717"/>
                    </a:lnTo>
                    <a:lnTo>
                      <a:pt x="54" y="1718"/>
                    </a:lnTo>
                    <a:lnTo>
                      <a:pt x="46" y="1719"/>
                    </a:lnTo>
                    <a:lnTo>
                      <a:pt x="40" y="1718"/>
                    </a:lnTo>
                    <a:lnTo>
                      <a:pt x="33" y="1717"/>
                    </a:lnTo>
                    <a:lnTo>
                      <a:pt x="28" y="1716"/>
                    </a:lnTo>
                    <a:lnTo>
                      <a:pt x="21" y="1713"/>
                    </a:lnTo>
                    <a:lnTo>
                      <a:pt x="16" y="1710"/>
                    </a:lnTo>
                    <a:lnTo>
                      <a:pt x="12" y="1706"/>
                    </a:lnTo>
                    <a:lnTo>
                      <a:pt x="9" y="1702"/>
                    </a:lnTo>
                    <a:lnTo>
                      <a:pt x="5" y="1698"/>
                    </a:lnTo>
                    <a:lnTo>
                      <a:pt x="3" y="1692"/>
                    </a:lnTo>
                    <a:lnTo>
                      <a:pt x="1" y="1686"/>
                    </a:lnTo>
                    <a:lnTo>
                      <a:pt x="0" y="1681"/>
                    </a:lnTo>
                    <a:lnTo>
                      <a:pt x="0" y="1675"/>
                    </a:lnTo>
                    <a:lnTo>
                      <a:pt x="1" y="1035"/>
                    </a:lnTo>
                    <a:lnTo>
                      <a:pt x="2" y="1028"/>
                    </a:lnTo>
                    <a:lnTo>
                      <a:pt x="3" y="1022"/>
                    </a:lnTo>
                    <a:lnTo>
                      <a:pt x="5" y="1015"/>
                    </a:lnTo>
                    <a:lnTo>
                      <a:pt x="7" y="1008"/>
                    </a:lnTo>
                    <a:lnTo>
                      <a:pt x="11" y="1001"/>
                    </a:lnTo>
                    <a:lnTo>
                      <a:pt x="14" y="995"/>
                    </a:lnTo>
                    <a:lnTo>
                      <a:pt x="19" y="988"/>
                    </a:lnTo>
                    <a:lnTo>
                      <a:pt x="24" y="983"/>
                    </a:lnTo>
                    <a:lnTo>
                      <a:pt x="35" y="972"/>
                    </a:lnTo>
                    <a:lnTo>
                      <a:pt x="47" y="961"/>
                    </a:lnTo>
                    <a:lnTo>
                      <a:pt x="60" y="953"/>
                    </a:lnTo>
                    <a:lnTo>
                      <a:pt x="72" y="946"/>
                    </a:lnTo>
                  </a:path>
                </a:pathLst>
              </a:custGeom>
              <a:noFill/>
              <a:ln w="6350">
                <a:solidFill>
                  <a:srgbClr val="1F1A17"/>
                </a:solidFill>
                <a:prstDash val="solid"/>
                <a:round/>
                <a:headEnd/>
                <a:tailEnd/>
              </a:ln>
            </p:spPr>
            <p:txBody>
              <a:bodyPr/>
              <a:lstStyle/>
              <a:p>
                <a:endParaRPr lang="en-US"/>
              </a:p>
            </p:txBody>
          </p:sp>
          <p:sp>
            <p:nvSpPr>
              <p:cNvPr id="61607" name="Freeform 277"/>
              <p:cNvSpPr>
                <a:spLocks/>
              </p:cNvSpPr>
              <p:nvPr/>
            </p:nvSpPr>
            <p:spPr bwMode="auto">
              <a:xfrm>
                <a:off x="5294" y="2636"/>
                <a:ext cx="66" cy="39"/>
              </a:xfrm>
              <a:custGeom>
                <a:avLst/>
                <a:gdLst>
                  <a:gd name="T0" fmla="*/ 0 w 529"/>
                  <a:gd name="T1" fmla="*/ 1 h 306"/>
                  <a:gd name="T2" fmla="*/ 1 w 529"/>
                  <a:gd name="T3" fmla="*/ 0 h 306"/>
                  <a:gd name="T4" fmla="*/ 1 w 529"/>
                  <a:gd name="T5" fmla="*/ 0 h 306"/>
                  <a:gd name="T6" fmla="*/ 1 w 529"/>
                  <a:gd name="T7" fmla="*/ 0 h 306"/>
                  <a:gd name="T8" fmla="*/ 1 w 529"/>
                  <a:gd name="T9" fmla="*/ 0 h 306"/>
                  <a:gd name="T10" fmla="*/ 1 w 529"/>
                  <a:gd name="T11" fmla="*/ 0 h 306"/>
                  <a:gd name="T12" fmla="*/ 1 w 529"/>
                  <a:gd name="T13" fmla="*/ 0 h 306"/>
                  <a:gd name="T14" fmla="*/ 1 w 529"/>
                  <a:gd name="T15" fmla="*/ 0 h 306"/>
                  <a:gd name="T16" fmla="*/ 1 w 529"/>
                  <a:gd name="T17" fmla="*/ 0 h 306"/>
                  <a:gd name="T18" fmla="*/ 1 w 529"/>
                  <a:gd name="T19" fmla="*/ 0 h 306"/>
                  <a:gd name="T20" fmla="*/ 1 w 529"/>
                  <a:gd name="T21" fmla="*/ 0 h 306"/>
                  <a:gd name="T22" fmla="*/ 1 w 529"/>
                  <a:gd name="T23" fmla="*/ 0 h 306"/>
                  <a:gd name="T24" fmla="*/ 1 w 529"/>
                  <a:gd name="T25" fmla="*/ 0 h 306"/>
                  <a:gd name="T26" fmla="*/ 1 w 529"/>
                  <a:gd name="T27" fmla="*/ 0 h 306"/>
                  <a:gd name="T28" fmla="*/ 1 w 529"/>
                  <a:gd name="T29" fmla="*/ 0 h 306"/>
                  <a:gd name="T30" fmla="*/ 1 w 529"/>
                  <a:gd name="T31" fmla="*/ 0 h 306"/>
                  <a:gd name="T32" fmla="*/ 1 w 529"/>
                  <a:gd name="T33" fmla="*/ 0 h 306"/>
                  <a:gd name="T34" fmla="*/ 1 w 529"/>
                  <a:gd name="T35" fmla="*/ 0 h 306"/>
                  <a:gd name="T36" fmla="*/ 1 w 529"/>
                  <a:gd name="T37" fmla="*/ 0 h 306"/>
                  <a:gd name="T38" fmla="*/ 1 w 529"/>
                  <a:gd name="T39" fmla="*/ 0 h 30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9"/>
                  <a:gd name="T61" fmla="*/ 0 h 306"/>
                  <a:gd name="T62" fmla="*/ 529 w 529"/>
                  <a:gd name="T63" fmla="*/ 306 h 30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9" h="306">
                    <a:moveTo>
                      <a:pt x="0" y="306"/>
                    </a:moveTo>
                    <a:lnTo>
                      <a:pt x="382" y="17"/>
                    </a:lnTo>
                    <a:lnTo>
                      <a:pt x="392" y="11"/>
                    </a:lnTo>
                    <a:lnTo>
                      <a:pt x="402" y="7"/>
                    </a:lnTo>
                    <a:lnTo>
                      <a:pt x="413" y="4"/>
                    </a:lnTo>
                    <a:lnTo>
                      <a:pt x="423" y="1"/>
                    </a:lnTo>
                    <a:lnTo>
                      <a:pt x="433" y="0"/>
                    </a:lnTo>
                    <a:lnTo>
                      <a:pt x="443" y="0"/>
                    </a:lnTo>
                    <a:lnTo>
                      <a:pt x="451" y="1"/>
                    </a:lnTo>
                    <a:lnTo>
                      <a:pt x="457" y="4"/>
                    </a:lnTo>
                    <a:lnTo>
                      <a:pt x="506" y="39"/>
                    </a:lnTo>
                    <a:lnTo>
                      <a:pt x="509" y="42"/>
                    </a:lnTo>
                    <a:lnTo>
                      <a:pt x="513" y="46"/>
                    </a:lnTo>
                    <a:lnTo>
                      <a:pt x="516" y="52"/>
                    </a:lnTo>
                    <a:lnTo>
                      <a:pt x="520" y="57"/>
                    </a:lnTo>
                    <a:lnTo>
                      <a:pt x="523" y="62"/>
                    </a:lnTo>
                    <a:lnTo>
                      <a:pt x="525" y="67"/>
                    </a:lnTo>
                    <a:lnTo>
                      <a:pt x="526" y="74"/>
                    </a:lnTo>
                    <a:lnTo>
                      <a:pt x="527" y="79"/>
                    </a:lnTo>
                    <a:lnTo>
                      <a:pt x="529" y="111"/>
                    </a:lnTo>
                  </a:path>
                </a:pathLst>
              </a:custGeom>
              <a:noFill/>
              <a:ln w="6350">
                <a:solidFill>
                  <a:srgbClr val="1F1A17"/>
                </a:solidFill>
                <a:prstDash val="solid"/>
                <a:round/>
                <a:headEnd/>
                <a:tailEnd/>
              </a:ln>
            </p:spPr>
            <p:txBody>
              <a:bodyPr/>
              <a:lstStyle/>
              <a:p>
                <a:endParaRPr lang="en-US"/>
              </a:p>
            </p:txBody>
          </p:sp>
          <p:sp>
            <p:nvSpPr>
              <p:cNvPr id="61608" name="Freeform 278"/>
              <p:cNvSpPr>
                <a:spLocks/>
              </p:cNvSpPr>
              <p:nvPr/>
            </p:nvSpPr>
            <p:spPr bwMode="auto">
              <a:xfrm>
                <a:off x="5301" y="2640"/>
                <a:ext cx="57" cy="39"/>
              </a:xfrm>
              <a:custGeom>
                <a:avLst/>
                <a:gdLst>
                  <a:gd name="T0" fmla="*/ 0 w 459"/>
                  <a:gd name="T1" fmla="*/ 1 h 311"/>
                  <a:gd name="T2" fmla="*/ 1 w 459"/>
                  <a:gd name="T3" fmla="*/ 0 h 311"/>
                  <a:gd name="T4" fmla="*/ 1 w 459"/>
                  <a:gd name="T5" fmla="*/ 0 h 311"/>
                  <a:gd name="T6" fmla="*/ 1 w 459"/>
                  <a:gd name="T7" fmla="*/ 0 h 311"/>
                  <a:gd name="T8" fmla="*/ 1 w 459"/>
                  <a:gd name="T9" fmla="*/ 0 h 311"/>
                  <a:gd name="T10" fmla="*/ 1 w 459"/>
                  <a:gd name="T11" fmla="*/ 0 h 311"/>
                  <a:gd name="T12" fmla="*/ 1 w 459"/>
                  <a:gd name="T13" fmla="*/ 0 h 311"/>
                  <a:gd name="T14" fmla="*/ 1 w 459"/>
                  <a:gd name="T15" fmla="*/ 0 h 311"/>
                  <a:gd name="T16" fmla="*/ 1 w 459"/>
                  <a:gd name="T17" fmla="*/ 0 h 311"/>
                  <a:gd name="T18" fmla="*/ 1 w 459"/>
                  <a:gd name="T19" fmla="*/ 0 h 311"/>
                  <a:gd name="T20" fmla="*/ 1 w 459"/>
                  <a:gd name="T21" fmla="*/ 0 h 311"/>
                  <a:gd name="T22" fmla="*/ 1 w 459"/>
                  <a:gd name="T23" fmla="*/ 0 h 311"/>
                  <a:gd name="T24" fmla="*/ 1 w 459"/>
                  <a:gd name="T25" fmla="*/ 0 h 311"/>
                  <a:gd name="T26" fmla="*/ 1 w 459"/>
                  <a:gd name="T27" fmla="*/ 0 h 3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59"/>
                  <a:gd name="T43" fmla="*/ 0 h 311"/>
                  <a:gd name="T44" fmla="*/ 459 w 459"/>
                  <a:gd name="T45" fmla="*/ 311 h 3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59" h="311">
                    <a:moveTo>
                      <a:pt x="0" y="311"/>
                    </a:moveTo>
                    <a:lnTo>
                      <a:pt x="373" y="20"/>
                    </a:lnTo>
                    <a:lnTo>
                      <a:pt x="382" y="12"/>
                    </a:lnTo>
                    <a:lnTo>
                      <a:pt x="393" y="7"/>
                    </a:lnTo>
                    <a:lnTo>
                      <a:pt x="404" y="3"/>
                    </a:lnTo>
                    <a:lnTo>
                      <a:pt x="415" y="1"/>
                    </a:lnTo>
                    <a:lnTo>
                      <a:pt x="421" y="0"/>
                    </a:lnTo>
                    <a:lnTo>
                      <a:pt x="426" y="0"/>
                    </a:lnTo>
                    <a:lnTo>
                      <a:pt x="431" y="1"/>
                    </a:lnTo>
                    <a:lnTo>
                      <a:pt x="437" y="2"/>
                    </a:lnTo>
                    <a:lnTo>
                      <a:pt x="443" y="3"/>
                    </a:lnTo>
                    <a:lnTo>
                      <a:pt x="449" y="6"/>
                    </a:lnTo>
                    <a:lnTo>
                      <a:pt x="454" y="9"/>
                    </a:lnTo>
                    <a:lnTo>
                      <a:pt x="459" y="12"/>
                    </a:lnTo>
                  </a:path>
                </a:pathLst>
              </a:custGeom>
              <a:noFill/>
              <a:ln w="6350">
                <a:solidFill>
                  <a:srgbClr val="1F1A17"/>
                </a:solidFill>
                <a:prstDash val="solid"/>
                <a:round/>
                <a:headEnd/>
                <a:tailEnd/>
              </a:ln>
            </p:spPr>
            <p:txBody>
              <a:bodyPr/>
              <a:lstStyle/>
              <a:p>
                <a:endParaRPr lang="en-US"/>
              </a:p>
            </p:txBody>
          </p:sp>
          <p:sp>
            <p:nvSpPr>
              <p:cNvPr id="61609" name="Freeform 279"/>
              <p:cNvSpPr>
                <a:spLocks/>
              </p:cNvSpPr>
              <p:nvPr/>
            </p:nvSpPr>
            <p:spPr bwMode="auto">
              <a:xfrm>
                <a:off x="5290" y="2632"/>
                <a:ext cx="39" cy="16"/>
              </a:xfrm>
              <a:custGeom>
                <a:avLst/>
                <a:gdLst>
                  <a:gd name="T0" fmla="*/ 1 w 308"/>
                  <a:gd name="T1" fmla="*/ 0 h 131"/>
                  <a:gd name="T2" fmla="*/ 1 w 308"/>
                  <a:gd name="T3" fmla="*/ 0 h 131"/>
                  <a:gd name="T4" fmla="*/ 1 w 308"/>
                  <a:gd name="T5" fmla="*/ 0 h 131"/>
                  <a:gd name="T6" fmla="*/ 0 w 308"/>
                  <a:gd name="T7" fmla="*/ 0 h 131"/>
                  <a:gd name="T8" fmla="*/ 0 w 308"/>
                  <a:gd name="T9" fmla="*/ 0 h 131"/>
                  <a:gd name="T10" fmla="*/ 0 w 308"/>
                  <a:gd name="T11" fmla="*/ 0 h 131"/>
                  <a:gd name="T12" fmla="*/ 0 w 308"/>
                  <a:gd name="T13" fmla="*/ 0 h 131"/>
                  <a:gd name="T14" fmla="*/ 0 w 308"/>
                  <a:gd name="T15" fmla="*/ 0 h 131"/>
                  <a:gd name="T16" fmla="*/ 0 w 308"/>
                  <a:gd name="T17" fmla="*/ 0 h 1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8"/>
                  <a:gd name="T28" fmla="*/ 0 h 131"/>
                  <a:gd name="T29" fmla="*/ 308 w 308"/>
                  <a:gd name="T30" fmla="*/ 131 h 1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8" h="131">
                    <a:moveTo>
                      <a:pt x="308" y="131"/>
                    </a:moveTo>
                    <a:lnTo>
                      <a:pt x="270" y="113"/>
                    </a:lnTo>
                    <a:lnTo>
                      <a:pt x="232" y="95"/>
                    </a:lnTo>
                    <a:lnTo>
                      <a:pt x="193" y="78"/>
                    </a:lnTo>
                    <a:lnTo>
                      <a:pt x="155" y="62"/>
                    </a:lnTo>
                    <a:lnTo>
                      <a:pt x="116" y="46"/>
                    </a:lnTo>
                    <a:lnTo>
                      <a:pt x="77" y="30"/>
                    </a:lnTo>
                    <a:lnTo>
                      <a:pt x="39" y="15"/>
                    </a:lnTo>
                    <a:lnTo>
                      <a:pt x="0" y="0"/>
                    </a:lnTo>
                  </a:path>
                </a:pathLst>
              </a:custGeom>
              <a:noFill/>
              <a:ln w="6350">
                <a:solidFill>
                  <a:srgbClr val="1F1A17"/>
                </a:solidFill>
                <a:prstDash val="solid"/>
                <a:round/>
                <a:headEnd/>
                <a:tailEnd/>
              </a:ln>
            </p:spPr>
            <p:txBody>
              <a:bodyPr/>
              <a:lstStyle/>
              <a:p>
                <a:endParaRPr lang="en-US"/>
              </a:p>
            </p:txBody>
          </p:sp>
          <p:sp>
            <p:nvSpPr>
              <p:cNvPr id="61610" name="Freeform 280"/>
              <p:cNvSpPr>
                <a:spLocks/>
              </p:cNvSpPr>
              <p:nvPr/>
            </p:nvSpPr>
            <p:spPr bwMode="auto">
              <a:xfrm>
                <a:off x="5358" y="2664"/>
                <a:ext cx="16" cy="11"/>
              </a:xfrm>
              <a:custGeom>
                <a:avLst/>
                <a:gdLst>
                  <a:gd name="T0" fmla="*/ 0 w 130"/>
                  <a:gd name="T1" fmla="*/ 0 h 86"/>
                  <a:gd name="T2" fmla="*/ 0 w 130"/>
                  <a:gd name="T3" fmla="*/ 0 h 86"/>
                  <a:gd name="T4" fmla="*/ 0 w 130"/>
                  <a:gd name="T5" fmla="*/ 0 h 86"/>
                  <a:gd name="T6" fmla="*/ 0 w 130"/>
                  <a:gd name="T7" fmla="*/ 0 h 86"/>
                  <a:gd name="T8" fmla="*/ 0 w 130"/>
                  <a:gd name="T9" fmla="*/ 0 h 86"/>
                  <a:gd name="T10" fmla="*/ 0 60000 65536"/>
                  <a:gd name="T11" fmla="*/ 0 60000 65536"/>
                  <a:gd name="T12" fmla="*/ 0 60000 65536"/>
                  <a:gd name="T13" fmla="*/ 0 60000 65536"/>
                  <a:gd name="T14" fmla="*/ 0 60000 65536"/>
                  <a:gd name="T15" fmla="*/ 0 w 130"/>
                  <a:gd name="T16" fmla="*/ 0 h 86"/>
                  <a:gd name="T17" fmla="*/ 130 w 130"/>
                  <a:gd name="T18" fmla="*/ 86 h 86"/>
                </a:gdLst>
                <a:ahLst/>
                <a:cxnLst>
                  <a:cxn ang="T10">
                    <a:pos x="T0" y="T1"/>
                  </a:cxn>
                  <a:cxn ang="T11">
                    <a:pos x="T2" y="T3"/>
                  </a:cxn>
                  <a:cxn ang="T12">
                    <a:pos x="T4" y="T5"/>
                  </a:cxn>
                  <a:cxn ang="T13">
                    <a:pos x="T6" y="T7"/>
                  </a:cxn>
                  <a:cxn ang="T14">
                    <a:pos x="T8" y="T9"/>
                  </a:cxn>
                </a:cxnLst>
                <a:rect l="T15" t="T16" r="T17" b="T18"/>
                <a:pathLst>
                  <a:path w="130" h="86">
                    <a:moveTo>
                      <a:pt x="130" y="86"/>
                    </a:moveTo>
                    <a:lnTo>
                      <a:pt x="98" y="64"/>
                    </a:lnTo>
                    <a:lnTo>
                      <a:pt x="65" y="43"/>
                    </a:lnTo>
                    <a:lnTo>
                      <a:pt x="32" y="21"/>
                    </a:lnTo>
                    <a:lnTo>
                      <a:pt x="0" y="0"/>
                    </a:lnTo>
                  </a:path>
                </a:pathLst>
              </a:custGeom>
              <a:noFill/>
              <a:ln w="6350">
                <a:solidFill>
                  <a:srgbClr val="1F1A17"/>
                </a:solidFill>
                <a:prstDash val="solid"/>
                <a:round/>
                <a:headEnd/>
                <a:tailEnd/>
              </a:ln>
            </p:spPr>
            <p:txBody>
              <a:bodyPr/>
              <a:lstStyle/>
              <a:p>
                <a:endParaRPr lang="en-US"/>
              </a:p>
            </p:txBody>
          </p:sp>
          <p:sp>
            <p:nvSpPr>
              <p:cNvPr id="61611" name="Freeform 281"/>
              <p:cNvSpPr>
                <a:spLocks/>
              </p:cNvSpPr>
              <p:nvPr/>
            </p:nvSpPr>
            <p:spPr bwMode="auto">
              <a:xfrm>
                <a:off x="5201" y="2631"/>
                <a:ext cx="60" cy="14"/>
              </a:xfrm>
              <a:custGeom>
                <a:avLst/>
                <a:gdLst>
                  <a:gd name="T0" fmla="*/ 1 w 483"/>
                  <a:gd name="T1" fmla="*/ 0 h 106"/>
                  <a:gd name="T2" fmla="*/ 1 w 483"/>
                  <a:gd name="T3" fmla="*/ 0 h 106"/>
                  <a:gd name="T4" fmla="*/ 1 w 483"/>
                  <a:gd name="T5" fmla="*/ 0 h 106"/>
                  <a:gd name="T6" fmla="*/ 1 w 483"/>
                  <a:gd name="T7" fmla="*/ 0 h 106"/>
                  <a:gd name="T8" fmla="*/ 1 w 483"/>
                  <a:gd name="T9" fmla="*/ 0 h 106"/>
                  <a:gd name="T10" fmla="*/ 0 w 483"/>
                  <a:gd name="T11" fmla="*/ 0 h 106"/>
                  <a:gd name="T12" fmla="*/ 0 w 483"/>
                  <a:gd name="T13" fmla="*/ 0 h 106"/>
                  <a:gd name="T14" fmla="*/ 0 w 483"/>
                  <a:gd name="T15" fmla="*/ 0 h 106"/>
                  <a:gd name="T16" fmla="*/ 0 w 483"/>
                  <a:gd name="T17" fmla="*/ 0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3"/>
                  <a:gd name="T28" fmla="*/ 0 h 106"/>
                  <a:gd name="T29" fmla="*/ 483 w 483"/>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3" h="106">
                    <a:moveTo>
                      <a:pt x="483" y="0"/>
                    </a:moveTo>
                    <a:lnTo>
                      <a:pt x="456" y="4"/>
                    </a:lnTo>
                    <a:lnTo>
                      <a:pt x="417" y="10"/>
                    </a:lnTo>
                    <a:lnTo>
                      <a:pt x="368" y="21"/>
                    </a:lnTo>
                    <a:lnTo>
                      <a:pt x="309" y="33"/>
                    </a:lnTo>
                    <a:lnTo>
                      <a:pt x="242" y="49"/>
                    </a:lnTo>
                    <a:lnTo>
                      <a:pt x="167" y="67"/>
                    </a:lnTo>
                    <a:lnTo>
                      <a:pt x="86" y="85"/>
                    </a:lnTo>
                    <a:lnTo>
                      <a:pt x="0" y="106"/>
                    </a:lnTo>
                  </a:path>
                </a:pathLst>
              </a:custGeom>
              <a:noFill/>
              <a:ln w="6350">
                <a:solidFill>
                  <a:srgbClr val="1F1A17"/>
                </a:solidFill>
                <a:prstDash val="solid"/>
                <a:round/>
                <a:headEnd/>
                <a:tailEnd/>
              </a:ln>
            </p:spPr>
            <p:txBody>
              <a:bodyPr/>
              <a:lstStyle/>
              <a:p>
                <a:endParaRPr lang="en-US"/>
              </a:p>
            </p:txBody>
          </p:sp>
          <p:sp>
            <p:nvSpPr>
              <p:cNvPr id="61612" name="Freeform 282"/>
              <p:cNvSpPr>
                <a:spLocks/>
              </p:cNvSpPr>
              <p:nvPr/>
            </p:nvSpPr>
            <p:spPr bwMode="auto">
              <a:xfrm>
                <a:off x="5122" y="2663"/>
                <a:ext cx="5" cy="1"/>
              </a:xfrm>
              <a:custGeom>
                <a:avLst/>
                <a:gdLst>
                  <a:gd name="T0" fmla="*/ 0 w 39"/>
                  <a:gd name="T1" fmla="*/ 0 h 11"/>
                  <a:gd name="T2" fmla="*/ 0 w 39"/>
                  <a:gd name="T3" fmla="*/ 0 h 11"/>
                  <a:gd name="T4" fmla="*/ 0 w 39"/>
                  <a:gd name="T5" fmla="*/ 0 h 11"/>
                  <a:gd name="T6" fmla="*/ 0 w 39"/>
                  <a:gd name="T7" fmla="*/ 0 h 11"/>
                  <a:gd name="T8" fmla="*/ 0 w 39"/>
                  <a:gd name="T9" fmla="*/ 0 h 11"/>
                  <a:gd name="T10" fmla="*/ 0 w 39"/>
                  <a:gd name="T11" fmla="*/ 0 h 11"/>
                  <a:gd name="T12" fmla="*/ 0 60000 65536"/>
                  <a:gd name="T13" fmla="*/ 0 60000 65536"/>
                  <a:gd name="T14" fmla="*/ 0 60000 65536"/>
                  <a:gd name="T15" fmla="*/ 0 60000 65536"/>
                  <a:gd name="T16" fmla="*/ 0 60000 65536"/>
                  <a:gd name="T17" fmla="*/ 0 60000 65536"/>
                  <a:gd name="T18" fmla="*/ 0 w 39"/>
                  <a:gd name="T19" fmla="*/ 0 h 11"/>
                  <a:gd name="T20" fmla="*/ 39 w 3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39" h="11">
                    <a:moveTo>
                      <a:pt x="39" y="0"/>
                    </a:moveTo>
                    <a:lnTo>
                      <a:pt x="29" y="2"/>
                    </a:lnTo>
                    <a:lnTo>
                      <a:pt x="19" y="6"/>
                    </a:lnTo>
                    <a:lnTo>
                      <a:pt x="10" y="8"/>
                    </a:lnTo>
                    <a:lnTo>
                      <a:pt x="0" y="11"/>
                    </a:lnTo>
                    <a:lnTo>
                      <a:pt x="39" y="0"/>
                    </a:lnTo>
                    <a:close/>
                  </a:path>
                </a:pathLst>
              </a:custGeom>
              <a:noFill/>
              <a:ln w="6350">
                <a:solidFill>
                  <a:srgbClr val="1F1A17"/>
                </a:solidFill>
                <a:prstDash val="solid"/>
                <a:round/>
                <a:headEnd/>
                <a:tailEnd/>
              </a:ln>
            </p:spPr>
            <p:txBody>
              <a:bodyPr/>
              <a:lstStyle/>
              <a:p>
                <a:endParaRPr lang="en-US"/>
              </a:p>
            </p:txBody>
          </p:sp>
          <p:sp>
            <p:nvSpPr>
              <p:cNvPr id="61613" name="Freeform 283"/>
              <p:cNvSpPr>
                <a:spLocks/>
              </p:cNvSpPr>
              <p:nvPr/>
            </p:nvSpPr>
            <p:spPr bwMode="auto">
              <a:xfrm>
                <a:off x="4989" y="2687"/>
                <a:ext cx="47" cy="14"/>
              </a:xfrm>
              <a:custGeom>
                <a:avLst/>
                <a:gdLst>
                  <a:gd name="T0" fmla="*/ 1 w 381"/>
                  <a:gd name="T1" fmla="*/ 0 h 114"/>
                  <a:gd name="T2" fmla="*/ 1 w 381"/>
                  <a:gd name="T3" fmla="*/ 0 h 114"/>
                  <a:gd name="T4" fmla="*/ 0 w 381"/>
                  <a:gd name="T5" fmla="*/ 0 h 114"/>
                  <a:gd name="T6" fmla="*/ 0 w 381"/>
                  <a:gd name="T7" fmla="*/ 0 h 114"/>
                  <a:gd name="T8" fmla="*/ 0 w 381"/>
                  <a:gd name="T9" fmla="*/ 0 h 114"/>
                  <a:gd name="T10" fmla="*/ 0 w 381"/>
                  <a:gd name="T11" fmla="*/ 0 h 114"/>
                  <a:gd name="T12" fmla="*/ 0 w 381"/>
                  <a:gd name="T13" fmla="*/ 0 h 114"/>
                  <a:gd name="T14" fmla="*/ 0 w 381"/>
                  <a:gd name="T15" fmla="*/ 0 h 114"/>
                  <a:gd name="T16" fmla="*/ 0 w 381"/>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1"/>
                  <a:gd name="T28" fmla="*/ 0 h 114"/>
                  <a:gd name="T29" fmla="*/ 381 w 381"/>
                  <a:gd name="T30" fmla="*/ 114 h 1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1" h="114">
                    <a:moveTo>
                      <a:pt x="381" y="0"/>
                    </a:moveTo>
                    <a:lnTo>
                      <a:pt x="334" y="13"/>
                    </a:lnTo>
                    <a:lnTo>
                      <a:pt x="286" y="27"/>
                    </a:lnTo>
                    <a:lnTo>
                      <a:pt x="240" y="41"/>
                    </a:lnTo>
                    <a:lnTo>
                      <a:pt x="192" y="56"/>
                    </a:lnTo>
                    <a:lnTo>
                      <a:pt x="144" y="71"/>
                    </a:lnTo>
                    <a:lnTo>
                      <a:pt x="96" y="85"/>
                    </a:lnTo>
                    <a:lnTo>
                      <a:pt x="47" y="100"/>
                    </a:lnTo>
                    <a:lnTo>
                      <a:pt x="0" y="114"/>
                    </a:lnTo>
                  </a:path>
                </a:pathLst>
              </a:custGeom>
              <a:noFill/>
              <a:ln w="6350">
                <a:solidFill>
                  <a:srgbClr val="1F1A17"/>
                </a:solidFill>
                <a:prstDash val="solid"/>
                <a:round/>
                <a:headEnd/>
                <a:tailEnd/>
              </a:ln>
            </p:spPr>
            <p:txBody>
              <a:bodyPr/>
              <a:lstStyle/>
              <a:p>
                <a:endParaRPr lang="en-US"/>
              </a:p>
            </p:txBody>
          </p:sp>
          <p:sp>
            <p:nvSpPr>
              <p:cNvPr id="61614" name="Line 284"/>
              <p:cNvSpPr>
                <a:spLocks noChangeShapeType="1"/>
              </p:cNvSpPr>
              <p:nvPr/>
            </p:nvSpPr>
            <p:spPr bwMode="auto">
              <a:xfrm flipV="1">
                <a:off x="4992" y="2661"/>
                <a:ext cx="54" cy="16"/>
              </a:xfrm>
              <a:prstGeom prst="line">
                <a:avLst/>
              </a:prstGeom>
              <a:noFill/>
              <a:ln w="6350">
                <a:solidFill>
                  <a:srgbClr val="1F1A17"/>
                </a:solidFill>
                <a:round/>
                <a:headEnd/>
                <a:tailEnd/>
              </a:ln>
            </p:spPr>
            <p:txBody>
              <a:bodyPr/>
              <a:lstStyle/>
              <a:p>
                <a:endParaRPr lang="en-US"/>
              </a:p>
            </p:txBody>
          </p:sp>
          <p:sp>
            <p:nvSpPr>
              <p:cNvPr id="61615" name="Line 285"/>
              <p:cNvSpPr>
                <a:spLocks noChangeShapeType="1"/>
              </p:cNvSpPr>
              <p:nvPr/>
            </p:nvSpPr>
            <p:spPr bwMode="auto">
              <a:xfrm flipV="1">
                <a:off x="5121" y="2636"/>
                <a:ext cx="8" cy="3"/>
              </a:xfrm>
              <a:prstGeom prst="line">
                <a:avLst/>
              </a:prstGeom>
              <a:noFill/>
              <a:ln w="6350">
                <a:solidFill>
                  <a:srgbClr val="1F1A17"/>
                </a:solidFill>
                <a:round/>
                <a:headEnd/>
                <a:tailEnd/>
              </a:ln>
            </p:spPr>
            <p:txBody>
              <a:bodyPr/>
              <a:lstStyle/>
              <a:p>
                <a:endParaRPr lang="en-US"/>
              </a:p>
            </p:txBody>
          </p:sp>
          <p:sp>
            <p:nvSpPr>
              <p:cNvPr id="61616" name="Line 286"/>
              <p:cNvSpPr>
                <a:spLocks noChangeShapeType="1"/>
              </p:cNvSpPr>
              <p:nvPr/>
            </p:nvSpPr>
            <p:spPr bwMode="auto">
              <a:xfrm flipV="1">
                <a:off x="5200" y="2604"/>
                <a:ext cx="36" cy="11"/>
              </a:xfrm>
              <a:prstGeom prst="line">
                <a:avLst/>
              </a:prstGeom>
              <a:noFill/>
              <a:ln w="6350">
                <a:solidFill>
                  <a:srgbClr val="1F1A17"/>
                </a:solidFill>
                <a:round/>
                <a:headEnd/>
                <a:tailEnd/>
              </a:ln>
            </p:spPr>
            <p:txBody>
              <a:bodyPr/>
              <a:lstStyle/>
              <a:p>
                <a:endParaRPr lang="en-US"/>
              </a:p>
            </p:txBody>
          </p:sp>
          <p:sp>
            <p:nvSpPr>
              <p:cNvPr id="61617" name="Line 287"/>
              <p:cNvSpPr>
                <a:spLocks noChangeShapeType="1"/>
              </p:cNvSpPr>
              <p:nvPr/>
            </p:nvSpPr>
            <p:spPr bwMode="auto">
              <a:xfrm flipV="1">
                <a:off x="5121" y="2645"/>
                <a:ext cx="7" cy="2"/>
              </a:xfrm>
              <a:prstGeom prst="line">
                <a:avLst/>
              </a:prstGeom>
              <a:noFill/>
              <a:ln w="6350">
                <a:solidFill>
                  <a:srgbClr val="1F1A17"/>
                </a:solidFill>
                <a:round/>
                <a:headEnd/>
                <a:tailEnd/>
              </a:ln>
            </p:spPr>
            <p:txBody>
              <a:bodyPr/>
              <a:lstStyle/>
              <a:p>
                <a:endParaRPr lang="en-US"/>
              </a:p>
            </p:txBody>
          </p:sp>
          <p:sp>
            <p:nvSpPr>
              <p:cNvPr id="61618" name="Line 288"/>
              <p:cNvSpPr>
                <a:spLocks noChangeShapeType="1"/>
              </p:cNvSpPr>
              <p:nvPr/>
            </p:nvSpPr>
            <p:spPr bwMode="auto">
              <a:xfrm flipV="1">
                <a:off x="5121" y="2651"/>
                <a:ext cx="8" cy="2"/>
              </a:xfrm>
              <a:prstGeom prst="line">
                <a:avLst/>
              </a:prstGeom>
              <a:noFill/>
              <a:ln w="6350">
                <a:solidFill>
                  <a:srgbClr val="1F1A17"/>
                </a:solidFill>
                <a:round/>
                <a:headEnd/>
                <a:tailEnd/>
              </a:ln>
            </p:spPr>
            <p:txBody>
              <a:bodyPr/>
              <a:lstStyle/>
              <a:p>
                <a:endParaRPr lang="en-US"/>
              </a:p>
            </p:txBody>
          </p:sp>
          <p:sp>
            <p:nvSpPr>
              <p:cNvPr id="61619" name="Line 289"/>
              <p:cNvSpPr>
                <a:spLocks noChangeShapeType="1"/>
              </p:cNvSpPr>
              <p:nvPr/>
            </p:nvSpPr>
            <p:spPr bwMode="auto">
              <a:xfrm flipV="1">
                <a:off x="4991" y="2652"/>
                <a:ext cx="54" cy="16"/>
              </a:xfrm>
              <a:prstGeom prst="line">
                <a:avLst/>
              </a:prstGeom>
              <a:noFill/>
              <a:ln w="6350">
                <a:solidFill>
                  <a:srgbClr val="1F1A17"/>
                </a:solidFill>
                <a:round/>
                <a:headEnd/>
                <a:tailEnd/>
              </a:ln>
            </p:spPr>
            <p:txBody>
              <a:bodyPr/>
              <a:lstStyle/>
              <a:p>
                <a:endParaRPr lang="en-US"/>
              </a:p>
            </p:txBody>
          </p:sp>
          <p:sp>
            <p:nvSpPr>
              <p:cNvPr id="61620" name="Line 290"/>
              <p:cNvSpPr>
                <a:spLocks noChangeShapeType="1"/>
              </p:cNvSpPr>
              <p:nvPr/>
            </p:nvSpPr>
            <p:spPr bwMode="auto">
              <a:xfrm flipV="1">
                <a:off x="5120" y="2628"/>
                <a:ext cx="8" cy="2"/>
              </a:xfrm>
              <a:prstGeom prst="line">
                <a:avLst/>
              </a:prstGeom>
              <a:noFill/>
              <a:ln w="6350">
                <a:solidFill>
                  <a:srgbClr val="1F1A17"/>
                </a:solidFill>
                <a:round/>
                <a:headEnd/>
                <a:tailEnd/>
              </a:ln>
            </p:spPr>
            <p:txBody>
              <a:bodyPr/>
              <a:lstStyle/>
              <a:p>
                <a:endParaRPr lang="en-US"/>
              </a:p>
            </p:txBody>
          </p:sp>
          <p:sp>
            <p:nvSpPr>
              <p:cNvPr id="61621" name="Freeform 291"/>
              <p:cNvSpPr>
                <a:spLocks/>
              </p:cNvSpPr>
              <p:nvPr/>
            </p:nvSpPr>
            <p:spPr bwMode="auto">
              <a:xfrm>
                <a:off x="5200" y="2599"/>
                <a:ext cx="45" cy="35"/>
              </a:xfrm>
              <a:custGeom>
                <a:avLst/>
                <a:gdLst>
                  <a:gd name="T0" fmla="*/ 0 w 355"/>
                  <a:gd name="T1" fmla="*/ 0 h 284"/>
                  <a:gd name="T2" fmla="*/ 1 w 355"/>
                  <a:gd name="T3" fmla="*/ 0 h 284"/>
                  <a:gd name="T4" fmla="*/ 1 w 355"/>
                  <a:gd name="T5" fmla="*/ 0 h 284"/>
                  <a:gd name="T6" fmla="*/ 1 w 355"/>
                  <a:gd name="T7" fmla="*/ 0 h 284"/>
                  <a:gd name="T8" fmla="*/ 0 60000 65536"/>
                  <a:gd name="T9" fmla="*/ 0 60000 65536"/>
                  <a:gd name="T10" fmla="*/ 0 60000 65536"/>
                  <a:gd name="T11" fmla="*/ 0 60000 65536"/>
                  <a:gd name="T12" fmla="*/ 0 w 355"/>
                  <a:gd name="T13" fmla="*/ 0 h 284"/>
                  <a:gd name="T14" fmla="*/ 355 w 355"/>
                  <a:gd name="T15" fmla="*/ 284 h 284"/>
                </a:gdLst>
                <a:ahLst/>
                <a:cxnLst>
                  <a:cxn ang="T8">
                    <a:pos x="T0" y="T1"/>
                  </a:cxn>
                  <a:cxn ang="T9">
                    <a:pos x="T2" y="T3"/>
                  </a:cxn>
                  <a:cxn ang="T10">
                    <a:pos x="T4" y="T5"/>
                  </a:cxn>
                  <a:cxn ang="T11">
                    <a:pos x="T6" y="T7"/>
                  </a:cxn>
                </a:cxnLst>
                <a:rect l="T12" t="T13" r="T14" b="T15"/>
                <a:pathLst>
                  <a:path w="355" h="284">
                    <a:moveTo>
                      <a:pt x="0" y="63"/>
                    </a:moveTo>
                    <a:lnTo>
                      <a:pt x="222" y="0"/>
                    </a:lnTo>
                    <a:lnTo>
                      <a:pt x="346" y="82"/>
                    </a:lnTo>
                    <a:lnTo>
                      <a:pt x="355" y="284"/>
                    </a:lnTo>
                  </a:path>
                </a:pathLst>
              </a:custGeom>
              <a:noFill/>
              <a:ln w="6350">
                <a:solidFill>
                  <a:srgbClr val="1F1A17"/>
                </a:solidFill>
                <a:prstDash val="solid"/>
                <a:round/>
                <a:headEnd/>
                <a:tailEnd/>
              </a:ln>
            </p:spPr>
            <p:txBody>
              <a:bodyPr/>
              <a:lstStyle/>
              <a:p>
                <a:endParaRPr lang="en-US"/>
              </a:p>
            </p:txBody>
          </p:sp>
          <p:sp>
            <p:nvSpPr>
              <p:cNvPr id="61622" name="Line 292"/>
              <p:cNvSpPr>
                <a:spLocks noChangeShapeType="1"/>
              </p:cNvSpPr>
              <p:nvPr/>
            </p:nvSpPr>
            <p:spPr bwMode="auto">
              <a:xfrm flipV="1">
                <a:off x="5304" y="2672"/>
                <a:ext cx="22" cy="8"/>
              </a:xfrm>
              <a:prstGeom prst="line">
                <a:avLst/>
              </a:prstGeom>
              <a:noFill/>
              <a:ln w="6350">
                <a:solidFill>
                  <a:srgbClr val="1F1A17"/>
                </a:solidFill>
                <a:round/>
                <a:headEnd/>
                <a:tailEnd/>
              </a:ln>
            </p:spPr>
            <p:txBody>
              <a:bodyPr/>
              <a:lstStyle/>
              <a:p>
                <a:endParaRPr lang="en-US"/>
              </a:p>
            </p:txBody>
          </p:sp>
          <p:sp>
            <p:nvSpPr>
              <p:cNvPr id="61623" name="Freeform 293"/>
              <p:cNvSpPr>
                <a:spLocks/>
              </p:cNvSpPr>
              <p:nvPr/>
            </p:nvSpPr>
            <p:spPr bwMode="auto">
              <a:xfrm>
                <a:off x="5341" y="2664"/>
                <a:ext cx="19" cy="3"/>
              </a:xfrm>
              <a:custGeom>
                <a:avLst/>
                <a:gdLst>
                  <a:gd name="T0" fmla="*/ 0 w 157"/>
                  <a:gd name="T1" fmla="*/ 0 h 29"/>
                  <a:gd name="T2" fmla="*/ 0 w 157"/>
                  <a:gd name="T3" fmla="*/ 0 h 29"/>
                  <a:gd name="T4" fmla="*/ 0 w 157"/>
                  <a:gd name="T5" fmla="*/ 0 h 29"/>
                  <a:gd name="T6" fmla="*/ 0 w 157"/>
                  <a:gd name="T7" fmla="*/ 0 h 29"/>
                  <a:gd name="T8" fmla="*/ 0 w 157"/>
                  <a:gd name="T9" fmla="*/ 0 h 29"/>
                  <a:gd name="T10" fmla="*/ 0 w 157"/>
                  <a:gd name="T11" fmla="*/ 0 h 29"/>
                  <a:gd name="T12" fmla="*/ 0 w 157"/>
                  <a:gd name="T13" fmla="*/ 0 h 29"/>
                  <a:gd name="T14" fmla="*/ 0 w 157"/>
                  <a:gd name="T15" fmla="*/ 0 h 29"/>
                  <a:gd name="T16" fmla="*/ 0 w 157"/>
                  <a:gd name="T17" fmla="*/ 0 h 29"/>
                  <a:gd name="T18" fmla="*/ 0 w 157"/>
                  <a:gd name="T19" fmla="*/ 0 h 29"/>
                  <a:gd name="T20" fmla="*/ 0 w 157"/>
                  <a:gd name="T21" fmla="*/ 0 h 29"/>
                  <a:gd name="T22" fmla="*/ 0 w 157"/>
                  <a:gd name="T23" fmla="*/ 0 h 29"/>
                  <a:gd name="T24" fmla="*/ 0 w 157"/>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29"/>
                  <a:gd name="T41" fmla="*/ 157 w 157"/>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29">
                    <a:moveTo>
                      <a:pt x="0" y="29"/>
                    </a:moveTo>
                    <a:lnTo>
                      <a:pt x="20" y="22"/>
                    </a:lnTo>
                    <a:lnTo>
                      <a:pt x="40" y="14"/>
                    </a:lnTo>
                    <a:lnTo>
                      <a:pt x="58" y="8"/>
                    </a:lnTo>
                    <a:lnTo>
                      <a:pt x="78" y="3"/>
                    </a:lnTo>
                    <a:lnTo>
                      <a:pt x="87" y="1"/>
                    </a:lnTo>
                    <a:lnTo>
                      <a:pt x="97" y="0"/>
                    </a:lnTo>
                    <a:lnTo>
                      <a:pt x="106" y="0"/>
                    </a:lnTo>
                    <a:lnTo>
                      <a:pt x="115" y="1"/>
                    </a:lnTo>
                    <a:lnTo>
                      <a:pt x="126" y="2"/>
                    </a:lnTo>
                    <a:lnTo>
                      <a:pt x="136" y="5"/>
                    </a:lnTo>
                    <a:lnTo>
                      <a:pt x="147" y="8"/>
                    </a:lnTo>
                    <a:lnTo>
                      <a:pt x="157" y="13"/>
                    </a:lnTo>
                  </a:path>
                </a:pathLst>
              </a:custGeom>
              <a:noFill/>
              <a:ln w="6350">
                <a:solidFill>
                  <a:srgbClr val="1F1A17"/>
                </a:solidFill>
                <a:prstDash val="solid"/>
                <a:round/>
                <a:headEnd/>
                <a:tailEnd/>
              </a:ln>
            </p:spPr>
            <p:txBody>
              <a:bodyPr/>
              <a:lstStyle/>
              <a:p>
                <a:endParaRPr lang="en-US"/>
              </a:p>
            </p:txBody>
          </p:sp>
          <p:sp>
            <p:nvSpPr>
              <p:cNvPr id="61624" name="Freeform 294"/>
              <p:cNvSpPr>
                <a:spLocks/>
              </p:cNvSpPr>
              <p:nvPr/>
            </p:nvSpPr>
            <p:spPr bwMode="auto">
              <a:xfrm>
                <a:off x="5353" y="2645"/>
                <a:ext cx="15" cy="26"/>
              </a:xfrm>
              <a:custGeom>
                <a:avLst/>
                <a:gdLst>
                  <a:gd name="T0" fmla="*/ 0 w 122"/>
                  <a:gd name="T1" fmla="*/ 0 h 210"/>
                  <a:gd name="T2" fmla="*/ 0 w 122"/>
                  <a:gd name="T3" fmla="*/ 0 h 210"/>
                  <a:gd name="T4" fmla="*/ 0 w 122"/>
                  <a:gd name="T5" fmla="*/ 0 h 210"/>
                  <a:gd name="T6" fmla="*/ 0 w 122"/>
                  <a:gd name="T7" fmla="*/ 0 h 210"/>
                  <a:gd name="T8" fmla="*/ 0 w 122"/>
                  <a:gd name="T9" fmla="*/ 0 h 210"/>
                  <a:gd name="T10" fmla="*/ 0 w 122"/>
                  <a:gd name="T11" fmla="*/ 0 h 210"/>
                  <a:gd name="T12" fmla="*/ 0 w 122"/>
                  <a:gd name="T13" fmla="*/ 0 h 210"/>
                  <a:gd name="T14" fmla="*/ 0 w 122"/>
                  <a:gd name="T15" fmla="*/ 0 h 210"/>
                  <a:gd name="T16" fmla="*/ 0 w 122"/>
                  <a:gd name="T17" fmla="*/ 0 h 210"/>
                  <a:gd name="T18" fmla="*/ 0 w 122"/>
                  <a:gd name="T19" fmla="*/ 0 h 210"/>
                  <a:gd name="T20" fmla="*/ 0 w 122"/>
                  <a:gd name="T21" fmla="*/ 0 h 210"/>
                  <a:gd name="T22" fmla="*/ 0 w 122"/>
                  <a:gd name="T23" fmla="*/ 0 h 210"/>
                  <a:gd name="T24" fmla="*/ 0 w 122"/>
                  <a:gd name="T25" fmla="*/ 0 h 210"/>
                  <a:gd name="T26" fmla="*/ 0 w 122"/>
                  <a:gd name="T27" fmla="*/ 0 h 210"/>
                  <a:gd name="T28" fmla="*/ 0 w 122"/>
                  <a:gd name="T29" fmla="*/ 0 h 210"/>
                  <a:gd name="T30" fmla="*/ 0 w 122"/>
                  <a:gd name="T31" fmla="*/ 0 h 210"/>
                  <a:gd name="T32" fmla="*/ 0 w 12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2"/>
                  <a:gd name="T52" fmla="*/ 0 h 210"/>
                  <a:gd name="T53" fmla="*/ 122 w 122"/>
                  <a:gd name="T54" fmla="*/ 210 h 2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2" h="210">
                    <a:moveTo>
                      <a:pt x="0" y="0"/>
                    </a:moveTo>
                    <a:lnTo>
                      <a:pt x="12" y="6"/>
                    </a:lnTo>
                    <a:lnTo>
                      <a:pt x="24" y="15"/>
                    </a:lnTo>
                    <a:lnTo>
                      <a:pt x="36" y="23"/>
                    </a:lnTo>
                    <a:lnTo>
                      <a:pt x="46" y="34"/>
                    </a:lnTo>
                    <a:lnTo>
                      <a:pt x="58" y="44"/>
                    </a:lnTo>
                    <a:lnTo>
                      <a:pt x="68" y="56"/>
                    </a:lnTo>
                    <a:lnTo>
                      <a:pt x="78" y="69"/>
                    </a:lnTo>
                    <a:lnTo>
                      <a:pt x="87" y="82"/>
                    </a:lnTo>
                    <a:lnTo>
                      <a:pt x="95" y="96"/>
                    </a:lnTo>
                    <a:lnTo>
                      <a:pt x="102" y="111"/>
                    </a:lnTo>
                    <a:lnTo>
                      <a:pt x="109" y="127"/>
                    </a:lnTo>
                    <a:lnTo>
                      <a:pt x="114" y="142"/>
                    </a:lnTo>
                    <a:lnTo>
                      <a:pt x="118" y="159"/>
                    </a:lnTo>
                    <a:lnTo>
                      <a:pt x="121" y="176"/>
                    </a:lnTo>
                    <a:lnTo>
                      <a:pt x="122" y="192"/>
                    </a:lnTo>
                    <a:lnTo>
                      <a:pt x="122" y="210"/>
                    </a:lnTo>
                  </a:path>
                </a:pathLst>
              </a:custGeom>
              <a:noFill/>
              <a:ln w="6350">
                <a:solidFill>
                  <a:srgbClr val="1F1A17"/>
                </a:solidFill>
                <a:prstDash val="solid"/>
                <a:round/>
                <a:headEnd/>
                <a:tailEnd/>
              </a:ln>
            </p:spPr>
            <p:txBody>
              <a:bodyPr/>
              <a:lstStyle/>
              <a:p>
                <a:endParaRPr lang="en-US"/>
              </a:p>
            </p:txBody>
          </p:sp>
          <p:sp>
            <p:nvSpPr>
              <p:cNvPr id="61625" name="Freeform 295"/>
              <p:cNvSpPr>
                <a:spLocks/>
              </p:cNvSpPr>
              <p:nvPr/>
            </p:nvSpPr>
            <p:spPr bwMode="auto">
              <a:xfrm>
                <a:off x="5348" y="2649"/>
                <a:ext cx="12" cy="16"/>
              </a:xfrm>
              <a:custGeom>
                <a:avLst/>
                <a:gdLst>
                  <a:gd name="T0" fmla="*/ 0 w 99"/>
                  <a:gd name="T1" fmla="*/ 0 h 123"/>
                  <a:gd name="T2" fmla="*/ 0 w 99"/>
                  <a:gd name="T3" fmla="*/ 0 h 123"/>
                  <a:gd name="T4" fmla="*/ 0 w 99"/>
                  <a:gd name="T5" fmla="*/ 0 h 123"/>
                  <a:gd name="T6" fmla="*/ 0 w 99"/>
                  <a:gd name="T7" fmla="*/ 0 h 123"/>
                  <a:gd name="T8" fmla="*/ 0 w 99"/>
                  <a:gd name="T9" fmla="*/ 0 h 123"/>
                  <a:gd name="T10" fmla="*/ 0 w 99"/>
                  <a:gd name="T11" fmla="*/ 0 h 123"/>
                  <a:gd name="T12" fmla="*/ 0 w 99"/>
                  <a:gd name="T13" fmla="*/ 0 h 123"/>
                  <a:gd name="T14" fmla="*/ 0 w 99"/>
                  <a:gd name="T15" fmla="*/ 0 h 123"/>
                  <a:gd name="T16" fmla="*/ 0 w 99"/>
                  <a:gd name="T17" fmla="*/ 0 h 123"/>
                  <a:gd name="T18" fmla="*/ 0 w 99"/>
                  <a:gd name="T19" fmla="*/ 0 h 123"/>
                  <a:gd name="T20" fmla="*/ 0 w 99"/>
                  <a:gd name="T21" fmla="*/ 0 h 123"/>
                  <a:gd name="T22" fmla="*/ 0 w 99"/>
                  <a:gd name="T23" fmla="*/ 0 h 123"/>
                  <a:gd name="T24" fmla="*/ 0 w 99"/>
                  <a:gd name="T25" fmla="*/ 0 h 123"/>
                  <a:gd name="T26" fmla="*/ 0 w 99"/>
                  <a:gd name="T27" fmla="*/ 0 h 123"/>
                  <a:gd name="T28" fmla="*/ 0 w 99"/>
                  <a:gd name="T29" fmla="*/ 0 h 123"/>
                  <a:gd name="T30" fmla="*/ 0 w 99"/>
                  <a:gd name="T31" fmla="*/ 0 h 123"/>
                  <a:gd name="T32" fmla="*/ 0 w 99"/>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123"/>
                  <a:gd name="T53" fmla="*/ 99 w 99"/>
                  <a:gd name="T54" fmla="*/ 123 h 1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123">
                    <a:moveTo>
                      <a:pt x="0" y="0"/>
                    </a:moveTo>
                    <a:lnTo>
                      <a:pt x="9" y="3"/>
                    </a:lnTo>
                    <a:lnTo>
                      <a:pt x="18" y="8"/>
                    </a:lnTo>
                    <a:lnTo>
                      <a:pt x="26" y="13"/>
                    </a:lnTo>
                    <a:lnTo>
                      <a:pt x="35" y="20"/>
                    </a:lnTo>
                    <a:lnTo>
                      <a:pt x="43" y="26"/>
                    </a:lnTo>
                    <a:lnTo>
                      <a:pt x="51" y="34"/>
                    </a:lnTo>
                    <a:lnTo>
                      <a:pt x="58" y="42"/>
                    </a:lnTo>
                    <a:lnTo>
                      <a:pt x="66" y="50"/>
                    </a:lnTo>
                    <a:lnTo>
                      <a:pt x="73" y="59"/>
                    </a:lnTo>
                    <a:lnTo>
                      <a:pt x="79" y="68"/>
                    </a:lnTo>
                    <a:lnTo>
                      <a:pt x="84" y="77"/>
                    </a:lnTo>
                    <a:lnTo>
                      <a:pt x="90" y="86"/>
                    </a:lnTo>
                    <a:lnTo>
                      <a:pt x="94" y="96"/>
                    </a:lnTo>
                    <a:lnTo>
                      <a:pt x="96" y="105"/>
                    </a:lnTo>
                    <a:lnTo>
                      <a:pt x="98" y="114"/>
                    </a:lnTo>
                    <a:lnTo>
                      <a:pt x="99" y="123"/>
                    </a:lnTo>
                  </a:path>
                </a:pathLst>
              </a:custGeom>
              <a:noFill/>
              <a:ln w="6350">
                <a:solidFill>
                  <a:srgbClr val="1F1A17"/>
                </a:solidFill>
                <a:prstDash val="solid"/>
                <a:round/>
                <a:headEnd/>
                <a:tailEnd/>
              </a:ln>
            </p:spPr>
            <p:txBody>
              <a:bodyPr/>
              <a:lstStyle/>
              <a:p>
                <a:endParaRPr lang="en-US"/>
              </a:p>
            </p:txBody>
          </p:sp>
          <p:sp>
            <p:nvSpPr>
              <p:cNvPr id="61626" name="Freeform 296"/>
              <p:cNvSpPr>
                <a:spLocks/>
              </p:cNvSpPr>
              <p:nvPr/>
            </p:nvSpPr>
            <p:spPr bwMode="auto">
              <a:xfrm>
                <a:off x="4804" y="2773"/>
                <a:ext cx="12" cy="25"/>
              </a:xfrm>
              <a:custGeom>
                <a:avLst/>
                <a:gdLst>
                  <a:gd name="T0" fmla="*/ 0 w 94"/>
                  <a:gd name="T1" fmla="*/ 0 h 201"/>
                  <a:gd name="T2" fmla="*/ 0 w 94"/>
                  <a:gd name="T3" fmla="*/ 0 h 201"/>
                  <a:gd name="T4" fmla="*/ 0 w 94"/>
                  <a:gd name="T5" fmla="*/ 0 h 201"/>
                  <a:gd name="T6" fmla="*/ 0 w 94"/>
                  <a:gd name="T7" fmla="*/ 0 h 201"/>
                  <a:gd name="T8" fmla="*/ 0 w 94"/>
                  <a:gd name="T9" fmla="*/ 0 h 201"/>
                  <a:gd name="T10" fmla="*/ 0 w 94"/>
                  <a:gd name="T11" fmla="*/ 0 h 201"/>
                  <a:gd name="T12" fmla="*/ 0 w 94"/>
                  <a:gd name="T13" fmla="*/ 0 h 201"/>
                  <a:gd name="T14" fmla="*/ 0 w 94"/>
                  <a:gd name="T15" fmla="*/ 0 h 201"/>
                  <a:gd name="T16" fmla="*/ 0 w 94"/>
                  <a:gd name="T17" fmla="*/ 0 h 2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201"/>
                  <a:gd name="T29" fmla="*/ 94 w 94"/>
                  <a:gd name="T30" fmla="*/ 201 h 2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201">
                    <a:moveTo>
                      <a:pt x="0" y="0"/>
                    </a:moveTo>
                    <a:lnTo>
                      <a:pt x="4" y="13"/>
                    </a:lnTo>
                    <a:lnTo>
                      <a:pt x="11" y="31"/>
                    </a:lnTo>
                    <a:lnTo>
                      <a:pt x="21" y="52"/>
                    </a:lnTo>
                    <a:lnTo>
                      <a:pt x="32" y="76"/>
                    </a:lnTo>
                    <a:lnTo>
                      <a:pt x="46" y="104"/>
                    </a:lnTo>
                    <a:lnTo>
                      <a:pt x="60" y="134"/>
                    </a:lnTo>
                    <a:lnTo>
                      <a:pt x="77" y="167"/>
                    </a:lnTo>
                    <a:lnTo>
                      <a:pt x="94" y="201"/>
                    </a:lnTo>
                  </a:path>
                </a:pathLst>
              </a:custGeom>
              <a:noFill/>
              <a:ln w="6350">
                <a:solidFill>
                  <a:srgbClr val="1F1A17"/>
                </a:solidFill>
                <a:prstDash val="solid"/>
                <a:round/>
                <a:headEnd/>
                <a:tailEnd/>
              </a:ln>
            </p:spPr>
            <p:txBody>
              <a:bodyPr/>
              <a:lstStyle/>
              <a:p>
                <a:endParaRPr lang="en-US"/>
              </a:p>
            </p:txBody>
          </p:sp>
          <p:sp>
            <p:nvSpPr>
              <p:cNvPr id="61627" name="Freeform 297"/>
              <p:cNvSpPr>
                <a:spLocks/>
              </p:cNvSpPr>
              <p:nvPr/>
            </p:nvSpPr>
            <p:spPr bwMode="auto">
              <a:xfrm>
                <a:off x="4824" y="2813"/>
                <a:ext cx="92" cy="60"/>
              </a:xfrm>
              <a:custGeom>
                <a:avLst/>
                <a:gdLst>
                  <a:gd name="T0" fmla="*/ 0 w 737"/>
                  <a:gd name="T1" fmla="*/ 0 h 480"/>
                  <a:gd name="T2" fmla="*/ 0 w 737"/>
                  <a:gd name="T3" fmla="*/ 0 h 480"/>
                  <a:gd name="T4" fmla="*/ 0 w 737"/>
                  <a:gd name="T5" fmla="*/ 0 h 480"/>
                  <a:gd name="T6" fmla="*/ 0 w 737"/>
                  <a:gd name="T7" fmla="*/ 0 h 480"/>
                  <a:gd name="T8" fmla="*/ 0 w 737"/>
                  <a:gd name="T9" fmla="*/ 1 h 480"/>
                  <a:gd name="T10" fmla="*/ 0 w 737"/>
                  <a:gd name="T11" fmla="*/ 1 h 480"/>
                  <a:gd name="T12" fmla="*/ 0 w 737"/>
                  <a:gd name="T13" fmla="*/ 1 h 480"/>
                  <a:gd name="T14" fmla="*/ 0 w 737"/>
                  <a:gd name="T15" fmla="*/ 1 h 480"/>
                  <a:gd name="T16" fmla="*/ 0 w 737"/>
                  <a:gd name="T17" fmla="*/ 1 h 480"/>
                  <a:gd name="T18" fmla="*/ 0 w 737"/>
                  <a:gd name="T19" fmla="*/ 1 h 480"/>
                  <a:gd name="T20" fmla="*/ 0 w 737"/>
                  <a:gd name="T21" fmla="*/ 1 h 480"/>
                  <a:gd name="T22" fmla="*/ 0 w 737"/>
                  <a:gd name="T23" fmla="*/ 1 h 480"/>
                  <a:gd name="T24" fmla="*/ 0 w 737"/>
                  <a:gd name="T25" fmla="*/ 1 h 480"/>
                  <a:gd name="T26" fmla="*/ 1 w 737"/>
                  <a:gd name="T27" fmla="*/ 1 h 480"/>
                  <a:gd name="T28" fmla="*/ 1 w 737"/>
                  <a:gd name="T29" fmla="*/ 1 h 480"/>
                  <a:gd name="T30" fmla="*/ 1 w 737"/>
                  <a:gd name="T31" fmla="*/ 1 h 480"/>
                  <a:gd name="T32" fmla="*/ 1 w 737"/>
                  <a:gd name="T33" fmla="*/ 1 h 480"/>
                  <a:gd name="T34" fmla="*/ 1 w 737"/>
                  <a:gd name="T35" fmla="*/ 1 h 480"/>
                  <a:gd name="T36" fmla="*/ 1 w 737"/>
                  <a:gd name="T37" fmla="*/ 1 h 480"/>
                  <a:gd name="T38" fmla="*/ 1 w 737"/>
                  <a:gd name="T39" fmla="*/ 1 h 480"/>
                  <a:gd name="T40" fmla="*/ 1 w 737"/>
                  <a:gd name="T41" fmla="*/ 1 h 480"/>
                  <a:gd name="T42" fmla="*/ 1 w 737"/>
                  <a:gd name="T43" fmla="*/ 1 h 480"/>
                  <a:gd name="T44" fmla="*/ 1 w 737"/>
                  <a:gd name="T45" fmla="*/ 1 h 480"/>
                  <a:gd name="T46" fmla="*/ 1 w 737"/>
                  <a:gd name="T47" fmla="*/ 1 h 480"/>
                  <a:gd name="T48" fmla="*/ 1 w 737"/>
                  <a:gd name="T49" fmla="*/ 1 h 480"/>
                  <a:gd name="T50" fmla="*/ 1 w 737"/>
                  <a:gd name="T51" fmla="*/ 1 h 480"/>
                  <a:gd name="T52" fmla="*/ 1 w 737"/>
                  <a:gd name="T53" fmla="*/ 1 h 480"/>
                  <a:gd name="T54" fmla="*/ 1 w 737"/>
                  <a:gd name="T55" fmla="*/ 1 h 480"/>
                  <a:gd name="T56" fmla="*/ 1 w 737"/>
                  <a:gd name="T57" fmla="*/ 1 h 480"/>
                  <a:gd name="T58" fmla="*/ 1 w 737"/>
                  <a:gd name="T59" fmla="*/ 1 h 480"/>
                  <a:gd name="T60" fmla="*/ 1 w 737"/>
                  <a:gd name="T61" fmla="*/ 1 h 480"/>
                  <a:gd name="T62" fmla="*/ 1 w 737"/>
                  <a:gd name="T63" fmla="*/ 1 h 480"/>
                  <a:gd name="T64" fmla="*/ 1 w 737"/>
                  <a:gd name="T65" fmla="*/ 1 h 4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7"/>
                  <a:gd name="T100" fmla="*/ 0 h 480"/>
                  <a:gd name="T101" fmla="*/ 737 w 737"/>
                  <a:gd name="T102" fmla="*/ 480 h 4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7" h="480">
                    <a:moveTo>
                      <a:pt x="0" y="0"/>
                    </a:moveTo>
                    <a:lnTo>
                      <a:pt x="42" y="82"/>
                    </a:lnTo>
                    <a:lnTo>
                      <a:pt x="89" y="172"/>
                    </a:lnTo>
                    <a:lnTo>
                      <a:pt x="115" y="218"/>
                    </a:lnTo>
                    <a:lnTo>
                      <a:pt x="143" y="263"/>
                    </a:lnTo>
                    <a:lnTo>
                      <a:pt x="158" y="285"/>
                    </a:lnTo>
                    <a:lnTo>
                      <a:pt x="172" y="305"/>
                    </a:lnTo>
                    <a:lnTo>
                      <a:pt x="188" y="326"/>
                    </a:lnTo>
                    <a:lnTo>
                      <a:pt x="204" y="346"/>
                    </a:lnTo>
                    <a:lnTo>
                      <a:pt x="221" y="365"/>
                    </a:lnTo>
                    <a:lnTo>
                      <a:pt x="238" y="383"/>
                    </a:lnTo>
                    <a:lnTo>
                      <a:pt x="255" y="399"/>
                    </a:lnTo>
                    <a:lnTo>
                      <a:pt x="274" y="415"/>
                    </a:lnTo>
                    <a:lnTo>
                      <a:pt x="294" y="430"/>
                    </a:lnTo>
                    <a:lnTo>
                      <a:pt x="313" y="442"/>
                    </a:lnTo>
                    <a:lnTo>
                      <a:pt x="333" y="453"/>
                    </a:lnTo>
                    <a:lnTo>
                      <a:pt x="355" y="462"/>
                    </a:lnTo>
                    <a:lnTo>
                      <a:pt x="377" y="469"/>
                    </a:lnTo>
                    <a:lnTo>
                      <a:pt x="399" y="475"/>
                    </a:lnTo>
                    <a:lnTo>
                      <a:pt x="422" y="479"/>
                    </a:lnTo>
                    <a:lnTo>
                      <a:pt x="446" y="480"/>
                    </a:lnTo>
                    <a:lnTo>
                      <a:pt x="471" y="479"/>
                    </a:lnTo>
                    <a:lnTo>
                      <a:pt x="497" y="475"/>
                    </a:lnTo>
                    <a:lnTo>
                      <a:pt x="524" y="468"/>
                    </a:lnTo>
                    <a:lnTo>
                      <a:pt x="551" y="460"/>
                    </a:lnTo>
                    <a:lnTo>
                      <a:pt x="574" y="452"/>
                    </a:lnTo>
                    <a:lnTo>
                      <a:pt x="598" y="443"/>
                    </a:lnTo>
                    <a:lnTo>
                      <a:pt x="621" y="435"/>
                    </a:lnTo>
                    <a:lnTo>
                      <a:pt x="644" y="427"/>
                    </a:lnTo>
                    <a:lnTo>
                      <a:pt x="668" y="418"/>
                    </a:lnTo>
                    <a:lnTo>
                      <a:pt x="690" y="410"/>
                    </a:lnTo>
                    <a:lnTo>
                      <a:pt x="713" y="402"/>
                    </a:lnTo>
                    <a:lnTo>
                      <a:pt x="737" y="393"/>
                    </a:lnTo>
                  </a:path>
                </a:pathLst>
              </a:custGeom>
              <a:noFill/>
              <a:ln w="6350">
                <a:solidFill>
                  <a:srgbClr val="1F1A17"/>
                </a:solidFill>
                <a:prstDash val="solid"/>
                <a:round/>
                <a:headEnd/>
                <a:tailEnd/>
              </a:ln>
            </p:spPr>
            <p:txBody>
              <a:bodyPr/>
              <a:lstStyle/>
              <a:p>
                <a:endParaRPr lang="en-US"/>
              </a:p>
            </p:txBody>
          </p:sp>
          <p:sp>
            <p:nvSpPr>
              <p:cNvPr id="61628" name="Freeform 298"/>
              <p:cNvSpPr>
                <a:spLocks/>
              </p:cNvSpPr>
              <p:nvPr/>
            </p:nvSpPr>
            <p:spPr bwMode="auto">
              <a:xfrm>
                <a:off x="4936" y="2797"/>
                <a:ext cx="175" cy="58"/>
              </a:xfrm>
              <a:custGeom>
                <a:avLst/>
                <a:gdLst>
                  <a:gd name="T0" fmla="*/ 0 w 1400"/>
                  <a:gd name="T1" fmla="*/ 1 h 466"/>
                  <a:gd name="T2" fmla="*/ 0 w 1400"/>
                  <a:gd name="T3" fmla="*/ 1 h 466"/>
                  <a:gd name="T4" fmla="*/ 0 w 1400"/>
                  <a:gd name="T5" fmla="*/ 1 h 466"/>
                  <a:gd name="T6" fmla="*/ 1 w 1400"/>
                  <a:gd name="T7" fmla="*/ 1 h 466"/>
                  <a:gd name="T8" fmla="*/ 1 w 1400"/>
                  <a:gd name="T9" fmla="*/ 1 h 466"/>
                  <a:gd name="T10" fmla="*/ 1 w 1400"/>
                  <a:gd name="T11" fmla="*/ 1 h 466"/>
                  <a:gd name="T12" fmla="*/ 1 w 1400"/>
                  <a:gd name="T13" fmla="*/ 0 h 466"/>
                  <a:gd name="T14" fmla="*/ 1 w 1400"/>
                  <a:gd name="T15" fmla="*/ 0 h 466"/>
                  <a:gd name="T16" fmla="*/ 1 w 1400"/>
                  <a:gd name="T17" fmla="*/ 0 h 466"/>
                  <a:gd name="T18" fmla="*/ 1 w 1400"/>
                  <a:gd name="T19" fmla="*/ 0 h 466"/>
                  <a:gd name="T20" fmla="*/ 2 w 1400"/>
                  <a:gd name="T21" fmla="*/ 0 h 466"/>
                  <a:gd name="T22" fmla="*/ 2 w 1400"/>
                  <a:gd name="T23" fmla="*/ 0 h 466"/>
                  <a:gd name="T24" fmla="*/ 2 w 1400"/>
                  <a:gd name="T25" fmla="*/ 0 h 466"/>
                  <a:gd name="T26" fmla="*/ 2 w 1400"/>
                  <a:gd name="T27" fmla="*/ 0 h 466"/>
                  <a:gd name="T28" fmla="*/ 2 w 1400"/>
                  <a:gd name="T29" fmla="*/ 0 h 466"/>
                  <a:gd name="T30" fmla="*/ 3 w 1400"/>
                  <a:gd name="T31" fmla="*/ 0 h 466"/>
                  <a:gd name="T32" fmla="*/ 3 w 1400"/>
                  <a:gd name="T33" fmla="*/ 0 h 4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0"/>
                  <a:gd name="T52" fmla="*/ 0 h 466"/>
                  <a:gd name="T53" fmla="*/ 1400 w 1400"/>
                  <a:gd name="T54" fmla="*/ 466 h 4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0" h="466">
                    <a:moveTo>
                      <a:pt x="0" y="466"/>
                    </a:moveTo>
                    <a:lnTo>
                      <a:pt x="87" y="435"/>
                    </a:lnTo>
                    <a:lnTo>
                      <a:pt x="175" y="405"/>
                    </a:lnTo>
                    <a:lnTo>
                      <a:pt x="263" y="375"/>
                    </a:lnTo>
                    <a:lnTo>
                      <a:pt x="350" y="346"/>
                    </a:lnTo>
                    <a:lnTo>
                      <a:pt x="437" y="315"/>
                    </a:lnTo>
                    <a:lnTo>
                      <a:pt x="525" y="286"/>
                    </a:lnTo>
                    <a:lnTo>
                      <a:pt x="613" y="257"/>
                    </a:lnTo>
                    <a:lnTo>
                      <a:pt x="700" y="229"/>
                    </a:lnTo>
                    <a:lnTo>
                      <a:pt x="787" y="199"/>
                    </a:lnTo>
                    <a:lnTo>
                      <a:pt x="875" y="171"/>
                    </a:lnTo>
                    <a:lnTo>
                      <a:pt x="963" y="142"/>
                    </a:lnTo>
                    <a:lnTo>
                      <a:pt x="1050" y="114"/>
                    </a:lnTo>
                    <a:lnTo>
                      <a:pt x="1137" y="86"/>
                    </a:lnTo>
                    <a:lnTo>
                      <a:pt x="1224" y="57"/>
                    </a:lnTo>
                    <a:lnTo>
                      <a:pt x="1313" y="28"/>
                    </a:lnTo>
                    <a:lnTo>
                      <a:pt x="1400" y="0"/>
                    </a:lnTo>
                  </a:path>
                </a:pathLst>
              </a:custGeom>
              <a:noFill/>
              <a:ln w="6350">
                <a:solidFill>
                  <a:srgbClr val="1F1A17"/>
                </a:solidFill>
                <a:prstDash val="solid"/>
                <a:round/>
                <a:headEnd/>
                <a:tailEnd/>
              </a:ln>
            </p:spPr>
            <p:txBody>
              <a:bodyPr/>
              <a:lstStyle/>
              <a:p>
                <a:endParaRPr lang="en-US"/>
              </a:p>
            </p:txBody>
          </p:sp>
          <p:sp>
            <p:nvSpPr>
              <p:cNvPr id="61629" name="Freeform 299"/>
              <p:cNvSpPr>
                <a:spLocks/>
              </p:cNvSpPr>
              <p:nvPr/>
            </p:nvSpPr>
            <p:spPr bwMode="auto">
              <a:xfrm>
                <a:off x="5134" y="2750"/>
                <a:ext cx="124" cy="40"/>
              </a:xfrm>
              <a:custGeom>
                <a:avLst/>
                <a:gdLst>
                  <a:gd name="T0" fmla="*/ 0 w 991"/>
                  <a:gd name="T1" fmla="*/ 1 h 314"/>
                  <a:gd name="T2" fmla="*/ 0 w 991"/>
                  <a:gd name="T3" fmla="*/ 1 h 314"/>
                  <a:gd name="T4" fmla="*/ 0 w 991"/>
                  <a:gd name="T5" fmla="*/ 1 h 314"/>
                  <a:gd name="T6" fmla="*/ 0 w 991"/>
                  <a:gd name="T7" fmla="*/ 1 h 314"/>
                  <a:gd name="T8" fmla="*/ 1 w 991"/>
                  <a:gd name="T9" fmla="*/ 1 h 314"/>
                  <a:gd name="T10" fmla="*/ 1 w 991"/>
                  <a:gd name="T11" fmla="*/ 0 h 314"/>
                  <a:gd name="T12" fmla="*/ 1 w 991"/>
                  <a:gd name="T13" fmla="*/ 0 h 314"/>
                  <a:gd name="T14" fmla="*/ 1 w 991"/>
                  <a:gd name="T15" fmla="*/ 0 h 314"/>
                  <a:gd name="T16" fmla="*/ 1 w 991"/>
                  <a:gd name="T17" fmla="*/ 0 h 314"/>
                  <a:gd name="T18" fmla="*/ 1 w 991"/>
                  <a:gd name="T19" fmla="*/ 0 h 314"/>
                  <a:gd name="T20" fmla="*/ 1 w 991"/>
                  <a:gd name="T21" fmla="*/ 0 h 314"/>
                  <a:gd name="T22" fmla="*/ 1 w 991"/>
                  <a:gd name="T23" fmla="*/ 0 h 314"/>
                  <a:gd name="T24" fmla="*/ 2 w 991"/>
                  <a:gd name="T25" fmla="*/ 0 h 314"/>
                  <a:gd name="T26" fmla="*/ 2 w 991"/>
                  <a:gd name="T27" fmla="*/ 0 h 314"/>
                  <a:gd name="T28" fmla="*/ 2 w 991"/>
                  <a:gd name="T29" fmla="*/ 0 h 314"/>
                  <a:gd name="T30" fmla="*/ 2 w 991"/>
                  <a:gd name="T31" fmla="*/ 0 h 314"/>
                  <a:gd name="T32" fmla="*/ 2 w 991"/>
                  <a:gd name="T33" fmla="*/ 0 h 3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1"/>
                  <a:gd name="T52" fmla="*/ 0 h 314"/>
                  <a:gd name="T53" fmla="*/ 991 w 991"/>
                  <a:gd name="T54" fmla="*/ 314 h 3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1" h="314">
                    <a:moveTo>
                      <a:pt x="0" y="314"/>
                    </a:moveTo>
                    <a:lnTo>
                      <a:pt x="61" y="295"/>
                    </a:lnTo>
                    <a:lnTo>
                      <a:pt x="123" y="274"/>
                    </a:lnTo>
                    <a:lnTo>
                      <a:pt x="186" y="254"/>
                    </a:lnTo>
                    <a:lnTo>
                      <a:pt x="247" y="234"/>
                    </a:lnTo>
                    <a:lnTo>
                      <a:pt x="309" y="214"/>
                    </a:lnTo>
                    <a:lnTo>
                      <a:pt x="370" y="194"/>
                    </a:lnTo>
                    <a:lnTo>
                      <a:pt x="433" y="175"/>
                    </a:lnTo>
                    <a:lnTo>
                      <a:pt x="495" y="155"/>
                    </a:lnTo>
                    <a:lnTo>
                      <a:pt x="556" y="136"/>
                    </a:lnTo>
                    <a:lnTo>
                      <a:pt x="619" y="116"/>
                    </a:lnTo>
                    <a:lnTo>
                      <a:pt x="681" y="96"/>
                    </a:lnTo>
                    <a:lnTo>
                      <a:pt x="743" y="77"/>
                    </a:lnTo>
                    <a:lnTo>
                      <a:pt x="805" y="58"/>
                    </a:lnTo>
                    <a:lnTo>
                      <a:pt x="867" y="39"/>
                    </a:lnTo>
                    <a:lnTo>
                      <a:pt x="929" y="19"/>
                    </a:lnTo>
                    <a:lnTo>
                      <a:pt x="991" y="0"/>
                    </a:lnTo>
                  </a:path>
                </a:pathLst>
              </a:custGeom>
              <a:noFill/>
              <a:ln w="6350">
                <a:solidFill>
                  <a:srgbClr val="1F1A17"/>
                </a:solidFill>
                <a:prstDash val="solid"/>
                <a:round/>
                <a:headEnd/>
                <a:tailEnd/>
              </a:ln>
            </p:spPr>
            <p:txBody>
              <a:bodyPr/>
              <a:lstStyle/>
              <a:p>
                <a:endParaRPr lang="en-US"/>
              </a:p>
            </p:txBody>
          </p:sp>
          <p:sp>
            <p:nvSpPr>
              <p:cNvPr id="61630" name="Freeform 300"/>
              <p:cNvSpPr>
                <a:spLocks/>
              </p:cNvSpPr>
              <p:nvPr/>
            </p:nvSpPr>
            <p:spPr bwMode="auto">
              <a:xfrm>
                <a:off x="5278" y="2703"/>
                <a:ext cx="127" cy="41"/>
              </a:xfrm>
              <a:custGeom>
                <a:avLst/>
                <a:gdLst>
                  <a:gd name="T0" fmla="*/ 0 w 1019"/>
                  <a:gd name="T1" fmla="*/ 1 h 329"/>
                  <a:gd name="T2" fmla="*/ 0 w 1019"/>
                  <a:gd name="T3" fmla="*/ 1 h 329"/>
                  <a:gd name="T4" fmla="*/ 0 w 1019"/>
                  <a:gd name="T5" fmla="*/ 1 h 329"/>
                  <a:gd name="T6" fmla="*/ 0 w 1019"/>
                  <a:gd name="T7" fmla="*/ 0 h 329"/>
                  <a:gd name="T8" fmla="*/ 0 w 1019"/>
                  <a:gd name="T9" fmla="*/ 0 h 329"/>
                  <a:gd name="T10" fmla="*/ 1 w 1019"/>
                  <a:gd name="T11" fmla="*/ 0 h 329"/>
                  <a:gd name="T12" fmla="*/ 1 w 1019"/>
                  <a:gd name="T13" fmla="*/ 0 h 329"/>
                  <a:gd name="T14" fmla="*/ 1 w 1019"/>
                  <a:gd name="T15" fmla="*/ 0 h 329"/>
                  <a:gd name="T16" fmla="*/ 1 w 1019"/>
                  <a:gd name="T17" fmla="*/ 0 h 329"/>
                  <a:gd name="T18" fmla="*/ 1 w 1019"/>
                  <a:gd name="T19" fmla="*/ 0 h 329"/>
                  <a:gd name="T20" fmla="*/ 1 w 1019"/>
                  <a:gd name="T21" fmla="*/ 0 h 329"/>
                  <a:gd name="T22" fmla="*/ 1 w 1019"/>
                  <a:gd name="T23" fmla="*/ 0 h 329"/>
                  <a:gd name="T24" fmla="*/ 1 w 1019"/>
                  <a:gd name="T25" fmla="*/ 0 h 329"/>
                  <a:gd name="T26" fmla="*/ 1 w 1019"/>
                  <a:gd name="T27" fmla="*/ 0 h 329"/>
                  <a:gd name="T28" fmla="*/ 2 w 1019"/>
                  <a:gd name="T29" fmla="*/ 0 h 329"/>
                  <a:gd name="T30" fmla="*/ 2 w 1019"/>
                  <a:gd name="T31" fmla="*/ 0 h 329"/>
                  <a:gd name="T32" fmla="*/ 2 w 1019"/>
                  <a:gd name="T33" fmla="*/ 0 h 329"/>
                  <a:gd name="T34" fmla="*/ 2 w 1019"/>
                  <a:gd name="T35" fmla="*/ 0 h 329"/>
                  <a:gd name="T36" fmla="*/ 2 w 1019"/>
                  <a:gd name="T37" fmla="*/ 0 h 329"/>
                  <a:gd name="T38" fmla="*/ 2 w 1019"/>
                  <a:gd name="T39" fmla="*/ 0 h 329"/>
                  <a:gd name="T40" fmla="*/ 2 w 1019"/>
                  <a:gd name="T41" fmla="*/ 0 h 329"/>
                  <a:gd name="T42" fmla="*/ 2 w 1019"/>
                  <a:gd name="T43" fmla="*/ 0 h 329"/>
                  <a:gd name="T44" fmla="*/ 2 w 1019"/>
                  <a:gd name="T45" fmla="*/ 0 h 329"/>
                  <a:gd name="T46" fmla="*/ 2 w 1019"/>
                  <a:gd name="T47" fmla="*/ 0 h 329"/>
                  <a:gd name="T48" fmla="*/ 2 w 1019"/>
                  <a:gd name="T49" fmla="*/ 0 h 329"/>
                  <a:gd name="T50" fmla="*/ 2 w 1019"/>
                  <a:gd name="T51" fmla="*/ 0 h 329"/>
                  <a:gd name="T52" fmla="*/ 2 w 1019"/>
                  <a:gd name="T53" fmla="*/ 0 h 329"/>
                  <a:gd name="T54" fmla="*/ 2 w 1019"/>
                  <a:gd name="T55" fmla="*/ 0 h 329"/>
                  <a:gd name="T56" fmla="*/ 2 w 1019"/>
                  <a:gd name="T57" fmla="*/ 0 h 3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19"/>
                  <a:gd name="T88" fmla="*/ 0 h 329"/>
                  <a:gd name="T89" fmla="*/ 1019 w 1019"/>
                  <a:gd name="T90" fmla="*/ 329 h 3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19" h="329">
                    <a:moveTo>
                      <a:pt x="0" y="329"/>
                    </a:moveTo>
                    <a:lnTo>
                      <a:pt x="62" y="311"/>
                    </a:lnTo>
                    <a:lnTo>
                      <a:pt x="122" y="294"/>
                    </a:lnTo>
                    <a:lnTo>
                      <a:pt x="183" y="276"/>
                    </a:lnTo>
                    <a:lnTo>
                      <a:pt x="243" y="258"/>
                    </a:lnTo>
                    <a:lnTo>
                      <a:pt x="305" y="240"/>
                    </a:lnTo>
                    <a:lnTo>
                      <a:pt x="366" y="224"/>
                    </a:lnTo>
                    <a:lnTo>
                      <a:pt x="426" y="207"/>
                    </a:lnTo>
                    <a:lnTo>
                      <a:pt x="487" y="189"/>
                    </a:lnTo>
                    <a:lnTo>
                      <a:pt x="549" y="172"/>
                    </a:lnTo>
                    <a:lnTo>
                      <a:pt x="610" y="157"/>
                    </a:lnTo>
                    <a:lnTo>
                      <a:pt x="670" y="140"/>
                    </a:lnTo>
                    <a:lnTo>
                      <a:pt x="731" y="124"/>
                    </a:lnTo>
                    <a:lnTo>
                      <a:pt x="793" y="108"/>
                    </a:lnTo>
                    <a:lnTo>
                      <a:pt x="855" y="92"/>
                    </a:lnTo>
                    <a:lnTo>
                      <a:pt x="916" y="77"/>
                    </a:lnTo>
                    <a:lnTo>
                      <a:pt x="978" y="62"/>
                    </a:lnTo>
                    <a:lnTo>
                      <a:pt x="983" y="61"/>
                    </a:lnTo>
                    <a:lnTo>
                      <a:pt x="987" y="59"/>
                    </a:lnTo>
                    <a:lnTo>
                      <a:pt x="992" y="55"/>
                    </a:lnTo>
                    <a:lnTo>
                      <a:pt x="996" y="52"/>
                    </a:lnTo>
                    <a:lnTo>
                      <a:pt x="1005" y="46"/>
                    </a:lnTo>
                    <a:lnTo>
                      <a:pt x="1011" y="38"/>
                    </a:lnTo>
                    <a:lnTo>
                      <a:pt x="1016" y="28"/>
                    </a:lnTo>
                    <a:lnTo>
                      <a:pt x="1018" y="19"/>
                    </a:lnTo>
                    <a:lnTo>
                      <a:pt x="1019" y="14"/>
                    </a:lnTo>
                    <a:lnTo>
                      <a:pt x="1019" y="10"/>
                    </a:lnTo>
                    <a:lnTo>
                      <a:pt x="1018" y="4"/>
                    </a:lnTo>
                    <a:lnTo>
                      <a:pt x="1017" y="0"/>
                    </a:lnTo>
                  </a:path>
                </a:pathLst>
              </a:custGeom>
              <a:noFill/>
              <a:ln w="6350">
                <a:solidFill>
                  <a:srgbClr val="1F1A17"/>
                </a:solidFill>
                <a:prstDash val="solid"/>
                <a:round/>
                <a:headEnd/>
                <a:tailEnd/>
              </a:ln>
            </p:spPr>
            <p:txBody>
              <a:bodyPr/>
              <a:lstStyle/>
              <a:p>
                <a:endParaRPr lang="en-US"/>
              </a:p>
            </p:txBody>
          </p:sp>
          <p:sp>
            <p:nvSpPr>
              <p:cNvPr id="61631" name="Freeform 301"/>
              <p:cNvSpPr>
                <a:spLocks/>
              </p:cNvSpPr>
              <p:nvPr/>
            </p:nvSpPr>
            <p:spPr bwMode="auto">
              <a:xfrm>
                <a:off x="4798" y="2760"/>
                <a:ext cx="8" cy="28"/>
              </a:xfrm>
              <a:custGeom>
                <a:avLst/>
                <a:gdLst>
                  <a:gd name="T0" fmla="*/ 0 w 62"/>
                  <a:gd name="T1" fmla="*/ 0 h 227"/>
                  <a:gd name="T2" fmla="*/ 0 w 62"/>
                  <a:gd name="T3" fmla="*/ 0 h 227"/>
                  <a:gd name="T4" fmla="*/ 0 w 62"/>
                  <a:gd name="T5" fmla="*/ 0 h 227"/>
                  <a:gd name="T6" fmla="*/ 0 w 62"/>
                  <a:gd name="T7" fmla="*/ 0 h 227"/>
                  <a:gd name="T8" fmla="*/ 0 w 62"/>
                  <a:gd name="T9" fmla="*/ 0 h 227"/>
                  <a:gd name="T10" fmla="*/ 0 w 62"/>
                  <a:gd name="T11" fmla="*/ 0 h 227"/>
                  <a:gd name="T12" fmla="*/ 0 w 62"/>
                  <a:gd name="T13" fmla="*/ 0 h 227"/>
                  <a:gd name="T14" fmla="*/ 0 w 62"/>
                  <a:gd name="T15" fmla="*/ 0 h 227"/>
                  <a:gd name="T16" fmla="*/ 0 w 62"/>
                  <a:gd name="T17" fmla="*/ 0 h 227"/>
                  <a:gd name="T18" fmla="*/ 0 w 62"/>
                  <a:gd name="T19" fmla="*/ 0 h 227"/>
                  <a:gd name="T20" fmla="*/ 0 w 62"/>
                  <a:gd name="T21" fmla="*/ 0 h 227"/>
                  <a:gd name="T22" fmla="*/ 0 w 62"/>
                  <a:gd name="T23" fmla="*/ 0 h 227"/>
                  <a:gd name="T24" fmla="*/ 0 w 62"/>
                  <a:gd name="T25" fmla="*/ 0 h 227"/>
                  <a:gd name="T26" fmla="*/ 0 w 62"/>
                  <a:gd name="T27" fmla="*/ 0 h 227"/>
                  <a:gd name="T28" fmla="*/ 0 w 62"/>
                  <a:gd name="T29" fmla="*/ 0 h 227"/>
                  <a:gd name="T30" fmla="*/ 0 w 62"/>
                  <a:gd name="T31" fmla="*/ 0 h 227"/>
                  <a:gd name="T32" fmla="*/ 0 w 62"/>
                  <a:gd name="T33" fmla="*/ 0 h 227"/>
                  <a:gd name="T34" fmla="*/ 0 w 62"/>
                  <a:gd name="T35" fmla="*/ 0 h 227"/>
                  <a:gd name="T36" fmla="*/ 0 w 62"/>
                  <a:gd name="T37" fmla="*/ 0 h 2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227"/>
                  <a:gd name="T59" fmla="*/ 62 w 62"/>
                  <a:gd name="T60" fmla="*/ 227 h 2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227">
                    <a:moveTo>
                      <a:pt x="6" y="227"/>
                    </a:moveTo>
                    <a:lnTo>
                      <a:pt x="3" y="186"/>
                    </a:lnTo>
                    <a:lnTo>
                      <a:pt x="0" y="150"/>
                    </a:lnTo>
                    <a:lnTo>
                      <a:pt x="0" y="133"/>
                    </a:lnTo>
                    <a:lnTo>
                      <a:pt x="0" y="114"/>
                    </a:lnTo>
                    <a:lnTo>
                      <a:pt x="0" y="94"/>
                    </a:lnTo>
                    <a:lnTo>
                      <a:pt x="1" y="74"/>
                    </a:lnTo>
                    <a:lnTo>
                      <a:pt x="2" y="66"/>
                    </a:lnTo>
                    <a:lnTo>
                      <a:pt x="4" y="59"/>
                    </a:lnTo>
                    <a:lnTo>
                      <a:pt x="6" y="52"/>
                    </a:lnTo>
                    <a:lnTo>
                      <a:pt x="8" y="45"/>
                    </a:lnTo>
                    <a:lnTo>
                      <a:pt x="11" y="39"/>
                    </a:lnTo>
                    <a:lnTo>
                      <a:pt x="16" y="34"/>
                    </a:lnTo>
                    <a:lnTo>
                      <a:pt x="19" y="29"/>
                    </a:lnTo>
                    <a:lnTo>
                      <a:pt x="23" y="23"/>
                    </a:lnTo>
                    <a:lnTo>
                      <a:pt x="32" y="15"/>
                    </a:lnTo>
                    <a:lnTo>
                      <a:pt x="43" y="9"/>
                    </a:lnTo>
                    <a:lnTo>
                      <a:pt x="52" y="4"/>
                    </a:lnTo>
                    <a:lnTo>
                      <a:pt x="62" y="0"/>
                    </a:lnTo>
                  </a:path>
                </a:pathLst>
              </a:custGeom>
              <a:noFill/>
              <a:ln w="6350">
                <a:solidFill>
                  <a:srgbClr val="1F1A17"/>
                </a:solidFill>
                <a:prstDash val="solid"/>
                <a:round/>
                <a:headEnd/>
                <a:tailEnd/>
              </a:ln>
            </p:spPr>
            <p:txBody>
              <a:bodyPr/>
              <a:lstStyle/>
              <a:p>
                <a:endParaRPr lang="en-US"/>
              </a:p>
            </p:txBody>
          </p:sp>
          <p:sp>
            <p:nvSpPr>
              <p:cNvPr id="61632" name="Freeform 302"/>
              <p:cNvSpPr>
                <a:spLocks/>
              </p:cNvSpPr>
              <p:nvPr/>
            </p:nvSpPr>
            <p:spPr bwMode="auto">
              <a:xfrm>
                <a:off x="4782" y="2719"/>
                <a:ext cx="67" cy="142"/>
              </a:xfrm>
              <a:custGeom>
                <a:avLst/>
                <a:gdLst>
                  <a:gd name="T0" fmla="*/ 1 w 541"/>
                  <a:gd name="T1" fmla="*/ 0 h 1137"/>
                  <a:gd name="T2" fmla="*/ 0 w 541"/>
                  <a:gd name="T3" fmla="*/ 0 h 1137"/>
                  <a:gd name="T4" fmla="*/ 0 w 541"/>
                  <a:gd name="T5" fmla="*/ 0 h 1137"/>
                  <a:gd name="T6" fmla="*/ 0 w 541"/>
                  <a:gd name="T7" fmla="*/ 0 h 1137"/>
                  <a:gd name="T8" fmla="*/ 0 w 541"/>
                  <a:gd name="T9" fmla="*/ 0 h 1137"/>
                  <a:gd name="T10" fmla="*/ 0 w 541"/>
                  <a:gd name="T11" fmla="*/ 0 h 1137"/>
                  <a:gd name="T12" fmla="*/ 0 w 541"/>
                  <a:gd name="T13" fmla="*/ 0 h 1137"/>
                  <a:gd name="T14" fmla="*/ 0 w 541"/>
                  <a:gd name="T15" fmla="*/ 0 h 1137"/>
                  <a:gd name="T16" fmla="*/ 0 w 541"/>
                  <a:gd name="T17" fmla="*/ 0 h 1137"/>
                  <a:gd name="T18" fmla="*/ 0 w 541"/>
                  <a:gd name="T19" fmla="*/ 0 h 1137"/>
                  <a:gd name="T20" fmla="*/ 0 w 541"/>
                  <a:gd name="T21" fmla="*/ 0 h 1137"/>
                  <a:gd name="T22" fmla="*/ 0 w 541"/>
                  <a:gd name="T23" fmla="*/ 0 h 1137"/>
                  <a:gd name="T24" fmla="*/ 0 w 541"/>
                  <a:gd name="T25" fmla="*/ 0 h 1137"/>
                  <a:gd name="T26" fmla="*/ 0 w 541"/>
                  <a:gd name="T27" fmla="*/ 0 h 1137"/>
                  <a:gd name="T28" fmla="*/ 0 w 541"/>
                  <a:gd name="T29" fmla="*/ 0 h 1137"/>
                  <a:gd name="T30" fmla="*/ 0 w 541"/>
                  <a:gd name="T31" fmla="*/ 0 h 1137"/>
                  <a:gd name="T32" fmla="*/ 0 w 541"/>
                  <a:gd name="T33" fmla="*/ 0 h 1137"/>
                  <a:gd name="T34" fmla="*/ 0 w 541"/>
                  <a:gd name="T35" fmla="*/ 0 h 1137"/>
                  <a:gd name="T36" fmla="*/ 0 w 541"/>
                  <a:gd name="T37" fmla="*/ 2 h 11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1"/>
                  <a:gd name="T58" fmla="*/ 0 h 1137"/>
                  <a:gd name="T59" fmla="*/ 541 w 541"/>
                  <a:gd name="T60" fmla="*/ 1137 h 11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1" h="1137">
                    <a:moveTo>
                      <a:pt x="541" y="0"/>
                    </a:moveTo>
                    <a:lnTo>
                      <a:pt x="85" y="148"/>
                    </a:lnTo>
                    <a:lnTo>
                      <a:pt x="77" y="151"/>
                    </a:lnTo>
                    <a:lnTo>
                      <a:pt x="68" y="155"/>
                    </a:lnTo>
                    <a:lnTo>
                      <a:pt x="58" y="161"/>
                    </a:lnTo>
                    <a:lnTo>
                      <a:pt x="50" y="168"/>
                    </a:lnTo>
                    <a:lnTo>
                      <a:pt x="42" y="175"/>
                    </a:lnTo>
                    <a:lnTo>
                      <a:pt x="35" y="182"/>
                    </a:lnTo>
                    <a:lnTo>
                      <a:pt x="27" y="191"/>
                    </a:lnTo>
                    <a:lnTo>
                      <a:pt x="21" y="200"/>
                    </a:lnTo>
                    <a:lnTo>
                      <a:pt x="15" y="209"/>
                    </a:lnTo>
                    <a:lnTo>
                      <a:pt x="11" y="219"/>
                    </a:lnTo>
                    <a:lnTo>
                      <a:pt x="6" y="229"/>
                    </a:lnTo>
                    <a:lnTo>
                      <a:pt x="3" y="239"/>
                    </a:lnTo>
                    <a:lnTo>
                      <a:pt x="1" y="249"/>
                    </a:lnTo>
                    <a:lnTo>
                      <a:pt x="0" y="260"/>
                    </a:lnTo>
                    <a:lnTo>
                      <a:pt x="0" y="269"/>
                    </a:lnTo>
                    <a:lnTo>
                      <a:pt x="1" y="278"/>
                    </a:lnTo>
                    <a:lnTo>
                      <a:pt x="195" y="1137"/>
                    </a:lnTo>
                  </a:path>
                </a:pathLst>
              </a:custGeom>
              <a:noFill/>
              <a:ln w="6350">
                <a:solidFill>
                  <a:srgbClr val="1F1A17"/>
                </a:solidFill>
                <a:prstDash val="solid"/>
                <a:round/>
                <a:headEnd/>
                <a:tailEnd/>
              </a:ln>
            </p:spPr>
            <p:txBody>
              <a:bodyPr/>
              <a:lstStyle/>
              <a:p>
                <a:endParaRPr lang="en-US"/>
              </a:p>
            </p:txBody>
          </p:sp>
          <p:sp>
            <p:nvSpPr>
              <p:cNvPr id="61633" name="Freeform 303"/>
              <p:cNvSpPr>
                <a:spLocks/>
              </p:cNvSpPr>
              <p:nvPr/>
            </p:nvSpPr>
            <p:spPr bwMode="auto">
              <a:xfrm>
                <a:off x="4859" y="2660"/>
                <a:ext cx="133" cy="68"/>
              </a:xfrm>
              <a:custGeom>
                <a:avLst/>
                <a:gdLst>
                  <a:gd name="T0" fmla="*/ 2 w 1060"/>
                  <a:gd name="T1" fmla="*/ 1 h 544"/>
                  <a:gd name="T2" fmla="*/ 2 w 1060"/>
                  <a:gd name="T3" fmla="*/ 1 h 544"/>
                  <a:gd name="T4" fmla="*/ 2 w 1060"/>
                  <a:gd name="T5" fmla="*/ 1 h 544"/>
                  <a:gd name="T6" fmla="*/ 2 w 1060"/>
                  <a:gd name="T7" fmla="*/ 1 h 544"/>
                  <a:gd name="T8" fmla="*/ 2 w 1060"/>
                  <a:gd name="T9" fmla="*/ 1 h 544"/>
                  <a:gd name="T10" fmla="*/ 2 w 1060"/>
                  <a:gd name="T11" fmla="*/ 1 h 544"/>
                  <a:gd name="T12" fmla="*/ 2 w 1060"/>
                  <a:gd name="T13" fmla="*/ 1 h 544"/>
                  <a:gd name="T14" fmla="*/ 2 w 1060"/>
                  <a:gd name="T15" fmla="*/ 1 h 544"/>
                  <a:gd name="T16" fmla="*/ 2 w 1060"/>
                  <a:gd name="T17" fmla="*/ 1 h 544"/>
                  <a:gd name="T18" fmla="*/ 2 w 1060"/>
                  <a:gd name="T19" fmla="*/ 1 h 544"/>
                  <a:gd name="T20" fmla="*/ 2 w 1060"/>
                  <a:gd name="T21" fmla="*/ 1 h 544"/>
                  <a:gd name="T22" fmla="*/ 2 w 1060"/>
                  <a:gd name="T23" fmla="*/ 1 h 544"/>
                  <a:gd name="T24" fmla="*/ 2 w 1060"/>
                  <a:gd name="T25" fmla="*/ 1 h 544"/>
                  <a:gd name="T26" fmla="*/ 1 w 1060"/>
                  <a:gd name="T27" fmla="*/ 1 h 544"/>
                  <a:gd name="T28" fmla="*/ 1 w 1060"/>
                  <a:gd name="T29" fmla="*/ 1 h 544"/>
                  <a:gd name="T30" fmla="*/ 1 w 1060"/>
                  <a:gd name="T31" fmla="*/ 1 h 544"/>
                  <a:gd name="T32" fmla="*/ 1 w 1060"/>
                  <a:gd name="T33" fmla="*/ 1 h 544"/>
                  <a:gd name="T34" fmla="*/ 1 w 1060"/>
                  <a:gd name="T35" fmla="*/ 1 h 544"/>
                  <a:gd name="T36" fmla="*/ 1 w 1060"/>
                  <a:gd name="T37" fmla="*/ 1 h 544"/>
                  <a:gd name="T38" fmla="*/ 1 w 1060"/>
                  <a:gd name="T39" fmla="*/ 1 h 544"/>
                  <a:gd name="T40" fmla="*/ 1 w 1060"/>
                  <a:gd name="T41" fmla="*/ 1 h 544"/>
                  <a:gd name="T42" fmla="*/ 1 w 1060"/>
                  <a:gd name="T43" fmla="*/ 1 h 544"/>
                  <a:gd name="T44" fmla="*/ 1 w 1060"/>
                  <a:gd name="T45" fmla="*/ 1 h 544"/>
                  <a:gd name="T46" fmla="*/ 1 w 1060"/>
                  <a:gd name="T47" fmla="*/ 1 h 544"/>
                  <a:gd name="T48" fmla="*/ 0 w 1060"/>
                  <a:gd name="T49" fmla="*/ 1 h 544"/>
                  <a:gd name="T50" fmla="*/ 0 w 1060"/>
                  <a:gd name="T51" fmla="*/ 1 h 544"/>
                  <a:gd name="T52" fmla="*/ 0 w 1060"/>
                  <a:gd name="T53" fmla="*/ 1 h 544"/>
                  <a:gd name="T54" fmla="*/ 0 w 1060"/>
                  <a:gd name="T55" fmla="*/ 1 h 544"/>
                  <a:gd name="T56" fmla="*/ 0 w 1060"/>
                  <a:gd name="T57" fmla="*/ 1 h 544"/>
                  <a:gd name="T58" fmla="*/ 0 w 1060"/>
                  <a:gd name="T59" fmla="*/ 1 h 544"/>
                  <a:gd name="T60" fmla="*/ 0 w 1060"/>
                  <a:gd name="T61" fmla="*/ 1 h 544"/>
                  <a:gd name="T62" fmla="*/ 0 w 1060"/>
                  <a:gd name="T63" fmla="*/ 1 h 544"/>
                  <a:gd name="T64" fmla="*/ 0 w 1060"/>
                  <a:gd name="T65" fmla="*/ 1 h 5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0"/>
                  <a:gd name="T100" fmla="*/ 0 h 544"/>
                  <a:gd name="T101" fmla="*/ 1060 w 1060"/>
                  <a:gd name="T102" fmla="*/ 544 h 5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0" h="544">
                    <a:moveTo>
                      <a:pt x="1042" y="0"/>
                    </a:moveTo>
                    <a:lnTo>
                      <a:pt x="1059" y="244"/>
                    </a:lnTo>
                    <a:lnTo>
                      <a:pt x="1060" y="257"/>
                    </a:lnTo>
                    <a:lnTo>
                      <a:pt x="1059" y="270"/>
                    </a:lnTo>
                    <a:lnTo>
                      <a:pt x="1057" y="283"/>
                    </a:lnTo>
                    <a:lnTo>
                      <a:pt x="1053" y="296"/>
                    </a:lnTo>
                    <a:lnTo>
                      <a:pt x="1048" y="309"/>
                    </a:lnTo>
                    <a:lnTo>
                      <a:pt x="1042" y="321"/>
                    </a:lnTo>
                    <a:lnTo>
                      <a:pt x="1036" y="334"/>
                    </a:lnTo>
                    <a:lnTo>
                      <a:pt x="1027" y="346"/>
                    </a:lnTo>
                    <a:lnTo>
                      <a:pt x="1018" y="358"/>
                    </a:lnTo>
                    <a:lnTo>
                      <a:pt x="1007" y="370"/>
                    </a:lnTo>
                    <a:lnTo>
                      <a:pt x="995" y="382"/>
                    </a:lnTo>
                    <a:lnTo>
                      <a:pt x="983" y="393"/>
                    </a:lnTo>
                    <a:lnTo>
                      <a:pt x="969" y="404"/>
                    </a:lnTo>
                    <a:lnTo>
                      <a:pt x="955" y="415"/>
                    </a:lnTo>
                    <a:lnTo>
                      <a:pt x="939" y="425"/>
                    </a:lnTo>
                    <a:lnTo>
                      <a:pt x="923" y="436"/>
                    </a:lnTo>
                    <a:lnTo>
                      <a:pt x="906" y="445"/>
                    </a:lnTo>
                    <a:lnTo>
                      <a:pt x="887" y="455"/>
                    </a:lnTo>
                    <a:lnTo>
                      <a:pt x="869" y="464"/>
                    </a:lnTo>
                    <a:lnTo>
                      <a:pt x="849" y="472"/>
                    </a:lnTo>
                    <a:lnTo>
                      <a:pt x="828" y="481"/>
                    </a:lnTo>
                    <a:lnTo>
                      <a:pt x="807" y="489"/>
                    </a:lnTo>
                    <a:lnTo>
                      <a:pt x="785" y="497"/>
                    </a:lnTo>
                    <a:lnTo>
                      <a:pt x="763" y="504"/>
                    </a:lnTo>
                    <a:lnTo>
                      <a:pt x="740" y="510"/>
                    </a:lnTo>
                    <a:lnTo>
                      <a:pt x="716" y="516"/>
                    </a:lnTo>
                    <a:lnTo>
                      <a:pt x="691" y="522"/>
                    </a:lnTo>
                    <a:lnTo>
                      <a:pt x="666" y="526"/>
                    </a:lnTo>
                    <a:lnTo>
                      <a:pt x="641" y="531"/>
                    </a:lnTo>
                    <a:lnTo>
                      <a:pt x="615" y="534"/>
                    </a:lnTo>
                    <a:lnTo>
                      <a:pt x="589" y="537"/>
                    </a:lnTo>
                    <a:lnTo>
                      <a:pt x="562" y="540"/>
                    </a:lnTo>
                    <a:lnTo>
                      <a:pt x="535" y="541"/>
                    </a:lnTo>
                    <a:lnTo>
                      <a:pt x="509" y="544"/>
                    </a:lnTo>
                    <a:lnTo>
                      <a:pt x="483" y="544"/>
                    </a:lnTo>
                    <a:lnTo>
                      <a:pt x="457" y="544"/>
                    </a:lnTo>
                    <a:lnTo>
                      <a:pt x="431" y="542"/>
                    </a:lnTo>
                    <a:lnTo>
                      <a:pt x="406" y="541"/>
                    </a:lnTo>
                    <a:lnTo>
                      <a:pt x="383" y="539"/>
                    </a:lnTo>
                    <a:lnTo>
                      <a:pt x="359" y="537"/>
                    </a:lnTo>
                    <a:lnTo>
                      <a:pt x="335" y="534"/>
                    </a:lnTo>
                    <a:lnTo>
                      <a:pt x="312" y="530"/>
                    </a:lnTo>
                    <a:lnTo>
                      <a:pt x="290" y="526"/>
                    </a:lnTo>
                    <a:lnTo>
                      <a:pt x="268" y="521"/>
                    </a:lnTo>
                    <a:lnTo>
                      <a:pt x="248" y="515"/>
                    </a:lnTo>
                    <a:lnTo>
                      <a:pt x="227" y="510"/>
                    </a:lnTo>
                    <a:lnTo>
                      <a:pt x="207" y="503"/>
                    </a:lnTo>
                    <a:lnTo>
                      <a:pt x="188" y="497"/>
                    </a:lnTo>
                    <a:lnTo>
                      <a:pt x="171" y="489"/>
                    </a:lnTo>
                    <a:lnTo>
                      <a:pt x="153" y="481"/>
                    </a:lnTo>
                    <a:lnTo>
                      <a:pt x="137" y="472"/>
                    </a:lnTo>
                    <a:lnTo>
                      <a:pt x="122" y="464"/>
                    </a:lnTo>
                    <a:lnTo>
                      <a:pt x="107" y="455"/>
                    </a:lnTo>
                    <a:lnTo>
                      <a:pt x="94" y="445"/>
                    </a:lnTo>
                    <a:lnTo>
                      <a:pt x="81" y="436"/>
                    </a:lnTo>
                    <a:lnTo>
                      <a:pt x="70" y="425"/>
                    </a:lnTo>
                    <a:lnTo>
                      <a:pt x="60" y="414"/>
                    </a:lnTo>
                    <a:lnTo>
                      <a:pt x="50" y="404"/>
                    </a:lnTo>
                    <a:lnTo>
                      <a:pt x="42" y="392"/>
                    </a:lnTo>
                    <a:lnTo>
                      <a:pt x="36" y="381"/>
                    </a:lnTo>
                    <a:lnTo>
                      <a:pt x="29" y="368"/>
                    </a:lnTo>
                    <a:lnTo>
                      <a:pt x="25" y="356"/>
                    </a:lnTo>
                    <a:lnTo>
                      <a:pt x="22" y="343"/>
                    </a:lnTo>
                    <a:lnTo>
                      <a:pt x="20" y="330"/>
                    </a:lnTo>
                    <a:lnTo>
                      <a:pt x="0" y="85"/>
                    </a:lnTo>
                  </a:path>
                </a:pathLst>
              </a:custGeom>
              <a:noFill/>
              <a:ln w="6350">
                <a:solidFill>
                  <a:srgbClr val="1F1A17"/>
                </a:solidFill>
                <a:prstDash val="solid"/>
                <a:round/>
                <a:headEnd/>
                <a:tailEnd/>
              </a:ln>
            </p:spPr>
            <p:txBody>
              <a:bodyPr/>
              <a:lstStyle/>
              <a:p>
                <a:endParaRPr lang="en-US"/>
              </a:p>
            </p:txBody>
          </p:sp>
          <p:sp>
            <p:nvSpPr>
              <p:cNvPr id="61634" name="Freeform 304"/>
              <p:cNvSpPr>
                <a:spLocks/>
              </p:cNvSpPr>
              <p:nvPr/>
            </p:nvSpPr>
            <p:spPr bwMode="auto">
              <a:xfrm>
                <a:off x="4859" y="2633"/>
                <a:ext cx="130" cy="64"/>
              </a:xfrm>
              <a:custGeom>
                <a:avLst/>
                <a:gdLst>
                  <a:gd name="T0" fmla="*/ 1 w 1040"/>
                  <a:gd name="T1" fmla="*/ 0 h 514"/>
                  <a:gd name="T2" fmla="*/ 1 w 1040"/>
                  <a:gd name="T3" fmla="*/ 0 h 514"/>
                  <a:gd name="T4" fmla="*/ 1 w 1040"/>
                  <a:gd name="T5" fmla="*/ 0 h 514"/>
                  <a:gd name="T6" fmla="*/ 1 w 1040"/>
                  <a:gd name="T7" fmla="*/ 0 h 514"/>
                  <a:gd name="T8" fmla="*/ 1 w 1040"/>
                  <a:gd name="T9" fmla="*/ 0 h 514"/>
                  <a:gd name="T10" fmla="*/ 1 w 1040"/>
                  <a:gd name="T11" fmla="*/ 0 h 514"/>
                  <a:gd name="T12" fmla="*/ 2 w 1040"/>
                  <a:gd name="T13" fmla="*/ 0 h 514"/>
                  <a:gd name="T14" fmla="*/ 2 w 1040"/>
                  <a:gd name="T15" fmla="*/ 0 h 514"/>
                  <a:gd name="T16" fmla="*/ 2 w 1040"/>
                  <a:gd name="T17" fmla="*/ 0 h 514"/>
                  <a:gd name="T18" fmla="*/ 2 w 1040"/>
                  <a:gd name="T19" fmla="*/ 0 h 514"/>
                  <a:gd name="T20" fmla="*/ 2 w 1040"/>
                  <a:gd name="T21" fmla="*/ 0 h 514"/>
                  <a:gd name="T22" fmla="*/ 2 w 1040"/>
                  <a:gd name="T23" fmla="*/ 0 h 514"/>
                  <a:gd name="T24" fmla="*/ 2 w 1040"/>
                  <a:gd name="T25" fmla="*/ 0 h 514"/>
                  <a:gd name="T26" fmla="*/ 2 w 1040"/>
                  <a:gd name="T27" fmla="*/ 0 h 514"/>
                  <a:gd name="T28" fmla="*/ 2 w 1040"/>
                  <a:gd name="T29" fmla="*/ 0 h 514"/>
                  <a:gd name="T30" fmla="*/ 2 w 1040"/>
                  <a:gd name="T31" fmla="*/ 0 h 514"/>
                  <a:gd name="T32" fmla="*/ 2 w 1040"/>
                  <a:gd name="T33" fmla="*/ 0 h 514"/>
                  <a:gd name="T34" fmla="*/ 2 w 1040"/>
                  <a:gd name="T35" fmla="*/ 0 h 514"/>
                  <a:gd name="T36" fmla="*/ 2 w 1040"/>
                  <a:gd name="T37" fmla="*/ 0 h 514"/>
                  <a:gd name="T38" fmla="*/ 2 w 1040"/>
                  <a:gd name="T39" fmla="*/ 1 h 514"/>
                  <a:gd name="T40" fmla="*/ 2 w 1040"/>
                  <a:gd name="T41" fmla="*/ 1 h 514"/>
                  <a:gd name="T42" fmla="*/ 2 w 1040"/>
                  <a:gd name="T43" fmla="*/ 1 h 514"/>
                  <a:gd name="T44" fmla="*/ 2 w 1040"/>
                  <a:gd name="T45" fmla="*/ 1 h 514"/>
                  <a:gd name="T46" fmla="*/ 2 w 1040"/>
                  <a:gd name="T47" fmla="*/ 1 h 514"/>
                  <a:gd name="T48" fmla="*/ 2 w 1040"/>
                  <a:gd name="T49" fmla="*/ 1 h 514"/>
                  <a:gd name="T50" fmla="*/ 2 w 1040"/>
                  <a:gd name="T51" fmla="*/ 1 h 514"/>
                  <a:gd name="T52" fmla="*/ 2 w 1040"/>
                  <a:gd name="T53" fmla="*/ 1 h 514"/>
                  <a:gd name="T54" fmla="*/ 1 w 1040"/>
                  <a:gd name="T55" fmla="*/ 1 h 514"/>
                  <a:gd name="T56" fmla="*/ 1 w 1040"/>
                  <a:gd name="T57" fmla="*/ 1 h 514"/>
                  <a:gd name="T58" fmla="*/ 1 w 1040"/>
                  <a:gd name="T59" fmla="*/ 1 h 514"/>
                  <a:gd name="T60" fmla="*/ 1 w 1040"/>
                  <a:gd name="T61" fmla="*/ 1 h 514"/>
                  <a:gd name="T62" fmla="*/ 1 w 1040"/>
                  <a:gd name="T63" fmla="*/ 1 h 514"/>
                  <a:gd name="T64" fmla="*/ 1 w 1040"/>
                  <a:gd name="T65" fmla="*/ 1 h 514"/>
                  <a:gd name="T66" fmla="*/ 1 w 1040"/>
                  <a:gd name="T67" fmla="*/ 1 h 514"/>
                  <a:gd name="T68" fmla="*/ 1 w 1040"/>
                  <a:gd name="T69" fmla="*/ 1 h 514"/>
                  <a:gd name="T70" fmla="*/ 1 w 1040"/>
                  <a:gd name="T71" fmla="*/ 1 h 514"/>
                  <a:gd name="T72" fmla="*/ 1 w 1040"/>
                  <a:gd name="T73" fmla="*/ 1 h 514"/>
                  <a:gd name="T74" fmla="*/ 1 w 1040"/>
                  <a:gd name="T75" fmla="*/ 1 h 514"/>
                  <a:gd name="T76" fmla="*/ 0 w 1040"/>
                  <a:gd name="T77" fmla="*/ 1 h 514"/>
                  <a:gd name="T78" fmla="*/ 0 w 1040"/>
                  <a:gd name="T79" fmla="*/ 1 h 514"/>
                  <a:gd name="T80" fmla="*/ 0 w 1040"/>
                  <a:gd name="T81" fmla="*/ 1 h 514"/>
                  <a:gd name="T82" fmla="*/ 0 w 1040"/>
                  <a:gd name="T83" fmla="*/ 1 h 514"/>
                  <a:gd name="T84" fmla="*/ 0 w 1040"/>
                  <a:gd name="T85" fmla="*/ 1 h 514"/>
                  <a:gd name="T86" fmla="*/ 0 w 1040"/>
                  <a:gd name="T87" fmla="*/ 1 h 514"/>
                  <a:gd name="T88" fmla="*/ 0 w 1040"/>
                  <a:gd name="T89" fmla="*/ 1 h 514"/>
                  <a:gd name="T90" fmla="*/ 0 w 1040"/>
                  <a:gd name="T91" fmla="*/ 1 h 514"/>
                  <a:gd name="T92" fmla="*/ 0 w 1040"/>
                  <a:gd name="T93" fmla="*/ 1 h 514"/>
                  <a:gd name="T94" fmla="*/ 0 w 1040"/>
                  <a:gd name="T95" fmla="*/ 1 h 514"/>
                  <a:gd name="T96" fmla="*/ 0 w 1040"/>
                  <a:gd name="T97" fmla="*/ 0 h 514"/>
                  <a:gd name="T98" fmla="*/ 0 w 1040"/>
                  <a:gd name="T99" fmla="*/ 0 h 514"/>
                  <a:gd name="T100" fmla="*/ 0 w 1040"/>
                  <a:gd name="T101" fmla="*/ 0 h 514"/>
                  <a:gd name="T102" fmla="*/ 0 w 1040"/>
                  <a:gd name="T103" fmla="*/ 0 h 514"/>
                  <a:gd name="T104" fmla="*/ 0 w 1040"/>
                  <a:gd name="T105" fmla="*/ 0 h 514"/>
                  <a:gd name="T106" fmla="*/ 0 w 1040"/>
                  <a:gd name="T107" fmla="*/ 0 h 514"/>
                  <a:gd name="T108" fmla="*/ 0 w 1040"/>
                  <a:gd name="T109" fmla="*/ 0 h 514"/>
                  <a:gd name="T110" fmla="*/ 0 w 1040"/>
                  <a:gd name="T111" fmla="*/ 0 h 514"/>
                  <a:gd name="T112" fmla="*/ 0 w 1040"/>
                  <a:gd name="T113" fmla="*/ 0 h 5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40"/>
                  <a:gd name="T172" fmla="*/ 0 h 514"/>
                  <a:gd name="T173" fmla="*/ 1040 w 1040"/>
                  <a:gd name="T174" fmla="*/ 514 h 51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40" h="514">
                    <a:moveTo>
                      <a:pt x="498" y="4"/>
                    </a:moveTo>
                    <a:lnTo>
                      <a:pt x="525" y="2"/>
                    </a:lnTo>
                    <a:lnTo>
                      <a:pt x="551" y="1"/>
                    </a:lnTo>
                    <a:lnTo>
                      <a:pt x="577" y="0"/>
                    </a:lnTo>
                    <a:lnTo>
                      <a:pt x="603" y="0"/>
                    </a:lnTo>
                    <a:lnTo>
                      <a:pt x="628" y="1"/>
                    </a:lnTo>
                    <a:lnTo>
                      <a:pt x="652" y="2"/>
                    </a:lnTo>
                    <a:lnTo>
                      <a:pt x="677" y="4"/>
                    </a:lnTo>
                    <a:lnTo>
                      <a:pt x="701" y="8"/>
                    </a:lnTo>
                    <a:lnTo>
                      <a:pt x="725" y="11"/>
                    </a:lnTo>
                    <a:lnTo>
                      <a:pt x="748" y="14"/>
                    </a:lnTo>
                    <a:lnTo>
                      <a:pt x="770" y="19"/>
                    </a:lnTo>
                    <a:lnTo>
                      <a:pt x="792" y="23"/>
                    </a:lnTo>
                    <a:lnTo>
                      <a:pt x="812" y="28"/>
                    </a:lnTo>
                    <a:lnTo>
                      <a:pt x="833" y="35"/>
                    </a:lnTo>
                    <a:lnTo>
                      <a:pt x="853" y="41"/>
                    </a:lnTo>
                    <a:lnTo>
                      <a:pt x="872" y="48"/>
                    </a:lnTo>
                    <a:lnTo>
                      <a:pt x="889" y="56"/>
                    </a:lnTo>
                    <a:lnTo>
                      <a:pt x="907" y="63"/>
                    </a:lnTo>
                    <a:lnTo>
                      <a:pt x="923" y="71"/>
                    </a:lnTo>
                    <a:lnTo>
                      <a:pt x="938" y="81"/>
                    </a:lnTo>
                    <a:lnTo>
                      <a:pt x="953" y="89"/>
                    </a:lnTo>
                    <a:lnTo>
                      <a:pt x="966" y="98"/>
                    </a:lnTo>
                    <a:lnTo>
                      <a:pt x="979" y="109"/>
                    </a:lnTo>
                    <a:lnTo>
                      <a:pt x="990" y="119"/>
                    </a:lnTo>
                    <a:lnTo>
                      <a:pt x="1000" y="130"/>
                    </a:lnTo>
                    <a:lnTo>
                      <a:pt x="1010" y="141"/>
                    </a:lnTo>
                    <a:lnTo>
                      <a:pt x="1018" y="153"/>
                    </a:lnTo>
                    <a:lnTo>
                      <a:pt x="1024" y="164"/>
                    </a:lnTo>
                    <a:lnTo>
                      <a:pt x="1031" y="177"/>
                    </a:lnTo>
                    <a:lnTo>
                      <a:pt x="1035" y="188"/>
                    </a:lnTo>
                    <a:lnTo>
                      <a:pt x="1038" y="202"/>
                    </a:lnTo>
                    <a:lnTo>
                      <a:pt x="1040" y="214"/>
                    </a:lnTo>
                    <a:lnTo>
                      <a:pt x="1040" y="227"/>
                    </a:lnTo>
                    <a:lnTo>
                      <a:pt x="1039" y="240"/>
                    </a:lnTo>
                    <a:lnTo>
                      <a:pt x="1037" y="253"/>
                    </a:lnTo>
                    <a:lnTo>
                      <a:pt x="1034" y="267"/>
                    </a:lnTo>
                    <a:lnTo>
                      <a:pt x="1028" y="279"/>
                    </a:lnTo>
                    <a:lnTo>
                      <a:pt x="1023" y="292"/>
                    </a:lnTo>
                    <a:lnTo>
                      <a:pt x="1016" y="304"/>
                    </a:lnTo>
                    <a:lnTo>
                      <a:pt x="1008" y="316"/>
                    </a:lnTo>
                    <a:lnTo>
                      <a:pt x="998" y="328"/>
                    </a:lnTo>
                    <a:lnTo>
                      <a:pt x="988" y="340"/>
                    </a:lnTo>
                    <a:lnTo>
                      <a:pt x="977" y="352"/>
                    </a:lnTo>
                    <a:lnTo>
                      <a:pt x="964" y="363"/>
                    </a:lnTo>
                    <a:lnTo>
                      <a:pt x="950" y="374"/>
                    </a:lnTo>
                    <a:lnTo>
                      <a:pt x="935" y="386"/>
                    </a:lnTo>
                    <a:lnTo>
                      <a:pt x="920" y="396"/>
                    </a:lnTo>
                    <a:lnTo>
                      <a:pt x="904" y="405"/>
                    </a:lnTo>
                    <a:lnTo>
                      <a:pt x="886" y="416"/>
                    </a:lnTo>
                    <a:lnTo>
                      <a:pt x="869" y="425"/>
                    </a:lnTo>
                    <a:lnTo>
                      <a:pt x="849" y="435"/>
                    </a:lnTo>
                    <a:lnTo>
                      <a:pt x="829" y="443"/>
                    </a:lnTo>
                    <a:lnTo>
                      <a:pt x="809" y="451"/>
                    </a:lnTo>
                    <a:lnTo>
                      <a:pt x="787" y="460"/>
                    </a:lnTo>
                    <a:lnTo>
                      <a:pt x="766" y="467"/>
                    </a:lnTo>
                    <a:lnTo>
                      <a:pt x="744" y="473"/>
                    </a:lnTo>
                    <a:lnTo>
                      <a:pt x="720" y="481"/>
                    </a:lnTo>
                    <a:lnTo>
                      <a:pt x="696" y="486"/>
                    </a:lnTo>
                    <a:lnTo>
                      <a:pt x="672" y="492"/>
                    </a:lnTo>
                    <a:lnTo>
                      <a:pt x="647" y="496"/>
                    </a:lnTo>
                    <a:lnTo>
                      <a:pt x="621" y="501"/>
                    </a:lnTo>
                    <a:lnTo>
                      <a:pt x="596" y="505"/>
                    </a:lnTo>
                    <a:lnTo>
                      <a:pt x="569" y="508"/>
                    </a:lnTo>
                    <a:lnTo>
                      <a:pt x="543" y="510"/>
                    </a:lnTo>
                    <a:lnTo>
                      <a:pt x="516" y="512"/>
                    </a:lnTo>
                    <a:lnTo>
                      <a:pt x="489" y="513"/>
                    </a:lnTo>
                    <a:lnTo>
                      <a:pt x="463" y="514"/>
                    </a:lnTo>
                    <a:lnTo>
                      <a:pt x="438" y="514"/>
                    </a:lnTo>
                    <a:lnTo>
                      <a:pt x="413" y="513"/>
                    </a:lnTo>
                    <a:lnTo>
                      <a:pt x="388" y="512"/>
                    </a:lnTo>
                    <a:lnTo>
                      <a:pt x="363" y="510"/>
                    </a:lnTo>
                    <a:lnTo>
                      <a:pt x="339" y="507"/>
                    </a:lnTo>
                    <a:lnTo>
                      <a:pt x="316" y="504"/>
                    </a:lnTo>
                    <a:lnTo>
                      <a:pt x="293" y="501"/>
                    </a:lnTo>
                    <a:lnTo>
                      <a:pt x="270" y="496"/>
                    </a:lnTo>
                    <a:lnTo>
                      <a:pt x="249" y="491"/>
                    </a:lnTo>
                    <a:lnTo>
                      <a:pt x="228" y="486"/>
                    </a:lnTo>
                    <a:lnTo>
                      <a:pt x="207" y="480"/>
                    </a:lnTo>
                    <a:lnTo>
                      <a:pt x="188" y="473"/>
                    </a:lnTo>
                    <a:lnTo>
                      <a:pt x="170" y="467"/>
                    </a:lnTo>
                    <a:lnTo>
                      <a:pt x="151" y="459"/>
                    </a:lnTo>
                    <a:lnTo>
                      <a:pt x="134" y="451"/>
                    </a:lnTo>
                    <a:lnTo>
                      <a:pt x="118" y="443"/>
                    </a:lnTo>
                    <a:lnTo>
                      <a:pt x="102" y="435"/>
                    </a:lnTo>
                    <a:lnTo>
                      <a:pt x="88" y="425"/>
                    </a:lnTo>
                    <a:lnTo>
                      <a:pt x="74" y="416"/>
                    </a:lnTo>
                    <a:lnTo>
                      <a:pt x="62" y="405"/>
                    </a:lnTo>
                    <a:lnTo>
                      <a:pt x="50" y="395"/>
                    </a:lnTo>
                    <a:lnTo>
                      <a:pt x="40" y="385"/>
                    </a:lnTo>
                    <a:lnTo>
                      <a:pt x="31" y="373"/>
                    </a:lnTo>
                    <a:lnTo>
                      <a:pt x="23" y="362"/>
                    </a:lnTo>
                    <a:lnTo>
                      <a:pt x="16" y="350"/>
                    </a:lnTo>
                    <a:lnTo>
                      <a:pt x="11" y="339"/>
                    </a:lnTo>
                    <a:lnTo>
                      <a:pt x="6" y="326"/>
                    </a:lnTo>
                    <a:lnTo>
                      <a:pt x="2" y="314"/>
                    </a:lnTo>
                    <a:lnTo>
                      <a:pt x="1" y="300"/>
                    </a:lnTo>
                    <a:lnTo>
                      <a:pt x="0" y="292"/>
                    </a:lnTo>
                    <a:lnTo>
                      <a:pt x="0" y="284"/>
                    </a:lnTo>
                    <a:lnTo>
                      <a:pt x="1" y="276"/>
                    </a:lnTo>
                    <a:lnTo>
                      <a:pt x="2" y="268"/>
                    </a:lnTo>
                    <a:lnTo>
                      <a:pt x="6" y="252"/>
                    </a:lnTo>
                    <a:lnTo>
                      <a:pt x="12" y="235"/>
                    </a:lnTo>
                    <a:lnTo>
                      <a:pt x="19" y="220"/>
                    </a:lnTo>
                    <a:lnTo>
                      <a:pt x="28" y="205"/>
                    </a:lnTo>
                    <a:lnTo>
                      <a:pt x="40" y="189"/>
                    </a:lnTo>
                    <a:lnTo>
                      <a:pt x="53" y="175"/>
                    </a:lnTo>
                    <a:lnTo>
                      <a:pt x="68" y="160"/>
                    </a:lnTo>
                    <a:lnTo>
                      <a:pt x="83" y="145"/>
                    </a:lnTo>
                    <a:lnTo>
                      <a:pt x="101" y="132"/>
                    </a:lnTo>
                    <a:lnTo>
                      <a:pt x="121" y="119"/>
                    </a:lnTo>
                    <a:lnTo>
                      <a:pt x="142" y="107"/>
                    </a:lnTo>
                    <a:lnTo>
                      <a:pt x="163" y="94"/>
                    </a:lnTo>
                    <a:lnTo>
                      <a:pt x="186" y="83"/>
                    </a:lnTo>
                    <a:lnTo>
                      <a:pt x="211" y="71"/>
                    </a:lnTo>
                  </a:path>
                </a:pathLst>
              </a:custGeom>
              <a:noFill/>
              <a:ln w="6350">
                <a:solidFill>
                  <a:srgbClr val="1F1A17"/>
                </a:solidFill>
                <a:prstDash val="solid"/>
                <a:round/>
                <a:headEnd/>
                <a:tailEnd/>
              </a:ln>
            </p:spPr>
            <p:txBody>
              <a:bodyPr/>
              <a:lstStyle/>
              <a:p>
                <a:endParaRPr lang="en-US"/>
              </a:p>
            </p:txBody>
          </p:sp>
          <p:sp>
            <p:nvSpPr>
              <p:cNvPr id="61635" name="Freeform 305"/>
              <p:cNvSpPr>
                <a:spLocks/>
              </p:cNvSpPr>
              <p:nvPr/>
            </p:nvSpPr>
            <p:spPr bwMode="auto">
              <a:xfrm>
                <a:off x="4901" y="2647"/>
                <a:ext cx="43" cy="21"/>
              </a:xfrm>
              <a:custGeom>
                <a:avLst/>
                <a:gdLst>
                  <a:gd name="T0" fmla="*/ 1 w 338"/>
                  <a:gd name="T1" fmla="*/ 0 h 164"/>
                  <a:gd name="T2" fmla="*/ 1 w 338"/>
                  <a:gd name="T3" fmla="*/ 0 h 164"/>
                  <a:gd name="T4" fmla="*/ 1 w 338"/>
                  <a:gd name="T5" fmla="*/ 0 h 164"/>
                  <a:gd name="T6" fmla="*/ 1 w 338"/>
                  <a:gd name="T7" fmla="*/ 0 h 164"/>
                  <a:gd name="T8" fmla="*/ 1 w 338"/>
                  <a:gd name="T9" fmla="*/ 0 h 164"/>
                  <a:gd name="T10" fmla="*/ 1 w 338"/>
                  <a:gd name="T11" fmla="*/ 0 h 164"/>
                  <a:gd name="T12" fmla="*/ 1 w 338"/>
                  <a:gd name="T13" fmla="*/ 0 h 164"/>
                  <a:gd name="T14" fmla="*/ 1 w 338"/>
                  <a:gd name="T15" fmla="*/ 0 h 164"/>
                  <a:gd name="T16" fmla="*/ 1 w 338"/>
                  <a:gd name="T17" fmla="*/ 0 h 164"/>
                  <a:gd name="T18" fmla="*/ 1 w 338"/>
                  <a:gd name="T19" fmla="*/ 0 h 164"/>
                  <a:gd name="T20" fmla="*/ 1 w 338"/>
                  <a:gd name="T21" fmla="*/ 0 h 164"/>
                  <a:gd name="T22" fmla="*/ 1 w 338"/>
                  <a:gd name="T23" fmla="*/ 0 h 164"/>
                  <a:gd name="T24" fmla="*/ 1 w 338"/>
                  <a:gd name="T25" fmla="*/ 0 h 164"/>
                  <a:gd name="T26" fmla="*/ 1 w 338"/>
                  <a:gd name="T27" fmla="*/ 0 h 164"/>
                  <a:gd name="T28" fmla="*/ 1 w 338"/>
                  <a:gd name="T29" fmla="*/ 0 h 164"/>
                  <a:gd name="T30" fmla="*/ 0 w 338"/>
                  <a:gd name="T31" fmla="*/ 0 h 164"/>
                  <a:gd name="T32" fmla="*/ 0 w 338"/>
                  <a:gd name="T33" fmla="*/ 0 h 164"/>
                  <a:gd name="T34" fmla="*/ 0 w 338"/>
                  <a:gd name="T35" fmla="*/ 0 h 164"/>
                  <a:gd name="T36" fmla="*/ 0 w 338"/>
                  <a:gd name="T37" fmla="*/ 0 h 164"/>
                  <a:gd name="T38" fmla="*/ 0 w 338"/>
                  <a:gd name="T39" fmla="*/ 0 h 164"/>
                  <a:gd name="T40" fmla="*/ 0 w 338"/>
                  <a:gd name="T41" fmla="*/ 0 h 164"/>
                  <a:gd name="T42" fmla="*/ 0 w 338"/>
                  <a:gd name="T43" fmla="*/ 0 h 164"/>
                  <a:gd name="T44" fmla="*/ 0 w 338"/>
                  <a:gd name="T45" fmla="*/ 0 h 164"/>
                  <a:gd name="T46" fmla="*/ 0 w 338"/>
                  <a:gd name="T47" fmla="*/ 0 h 164"/>
                  <a:gd name="T48" fmla="*/ 0 w 338"/>
                  <a:gd name="T49" fmla="*/ 0 h 164"/>
                  <a:gd name="T50" fmla="*/ 0 w 338"/>
                  <a:gd name="T51" fmla="*/ 0 h 164"/>
                  <a:gd name="T52" fmla="*/ 0 w 338"/>
                  <a:gd name="T53" fmla="*/ 0 h 164"/>
                  <a:gd name="T54" fmla="*/ 0 w 338"/>
                  <a:gd name="T55" fmla="*/ 0 h 164"/>
                  <a:gd name="T56" fmla="*/ 0 w 338"/>
                  <a:gd name="T57" fmla="*/ 0 h 164"/>
                  <a:gd name="T58" fmla="*/ 0 w 338"/>
                  <a:gd name="T59" fmla="*/ 0 h 164"/>
                  <a:gd name="T60" fmla="*/ 0 w 338"/>
                  <a:gd name="T61" fmla="*/ 0 h 164"/>
                  <a:gd name="T62" fmla="*/ 0 w 338"/>
                  <a:gd name="T63" fmla="*/ 0 h 164"/>
                  <a:gd name="T64" fmla="*/ 0 w 338"/>
                  <a:gd name="T65" fmla="*/ 0 h 164"/>
                  <a:gd name="T66" fmla="*/ 0 w 338"/>
                  <a:gd name="T67" fmla="*/ 0 h 164"/>
                  <a:gd name="T68" fmla="*/ 0 w 338"/>
                  <a:gd name="T69" fmla="*/ 0 h 1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8"/>
                  <a:gd name="T106" fmla="*/ 0 h 164"/>
                  <a:gd name="T107" fmla="*/ 338 w 338"/>
                  <a:gd name="T108" fmla="*/ 164 h 1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8" h="164">
                    <a:moveTo>
                      <a:pt x="331" y="0"/>
                    </a:moveTo>
                    <a:lnTo>
                      <a:pt x="338" y="68"/>
                    </a:lnTo>
                    <a:lnTo>
                      <a:pt x="338" y="76"/>
                    </a:lnTo>
                    <a:lnTo>
                      <a:pt x="336" y="85"/>
                    </a:lnTo>
                    <a:lnTo>
                      <a:pt x="332" y="92"/>
                    </a:lnTo>
                    <a:lnTo>
                      <a:pt x="328" y="100"/>
                    </a:lnTo>
                    <a:lnTo>
                      <a:pt x="322" y="108"/>
                    </a:lnTo>
                    <a:lnTo>
                      <a:pt x="313" y="115"/>
                    </a:lnTo>
                    <a:lnTo>
                      <a:pt x="304" y="122"/>
                    </a:lnTo>
                    <a:lnTo>
                      <a:pt x="295" y="130"/>
                    </a:lnTo>
                    <a:lnTo>
                      <a:pt x="283" y="136"/>
                    </a:lnTo>
                    <a:lnTo>
                      <a:pt x="271" y="141"/>
                    </a:lnTo>
                    <a:lnTo>
                      <a:pt x="257" y="146"/>
                    </a:lnTo>
                    <a:lnTo>
                      <a:pt x="243" y="150"/>
                    </a:lnTo>
                    <a:lnTo>
                      <a:pt x="228" y="155"/>
                    </a:lnTo>
                    <a:lnTo>
                      <a:pt x="212" y="158"/>
                    </a:lnTo>
                    <a:lnTo>
                      <a:pt x="196" y="161"/>
                    </a:lnTo>
                    <a:lnTo>
                      <a:pt x="178" y="163"/>
                    </a:lnTo>
                    <a:lnTo>
                      <a:pt x="162" y="164"/>
                    </a:lnTo>
                    <a:lnTo>
                      <a:pt x="145" y="164"/>
                    </a:lnTo>
                    <a:lnTo>
                      <a:pt x="129" y="163"/>
                    </a:lnTo>
                    <a:lnTo>
                      <a:pt x="113" y="162"/>
                    </a:lnTo>
                    <a:lnTo>
                      <a:pt x="98" y="160"/>
                    </a:lnTo>
                    <a:lnTo>
                      <a:pt x="84" y="157"/>
                    </a:lnTo>
                    <a:lnTo>
                      <a:pt x="71" y="153"/>
                    </a:lnTo>
                    <a:lnTo>
                      <a:pt x="59" y="148"/>
                    </a:lnTo>
                    <a:lnTo>
                      <a:pt x="48" y="144"/>
                    </a:lnTo>
                    <a:lnTo>
                      <a:pt x="37" y="138"/>
                    </a:lnTo>
                    <a:lnTo>
                      <a:pt x="28" y="133"/>
                    </a:lnTo>
                    <a:lnTo>
                      <a:pt x="21" y="125"/>
                    </a:lnTo>
                    <a:lnTo>
                      <a:pt x="14" y="119"/>
                    </a:lnTo>
                    <a:lnTo>
                      <a:pt x="9" y="112"/>
                    </a:lnTo>
                    <a:lnTo>
                      <a:pt x="6" y="103"/>
                    </a:lnTo>
                    <a:lnTo>
                      <a:pt x="5" y="95"/>
                    </a:lnTo>
                    <a:lnTo>
                      <a:pt x="0" y="37"/>
                    </a:lnTo>
                  </a:path>
                </a:pathLst>
              </a:custGeom>
              <a:noFill/>
              <a:ln w="6350">
                <a:solidFill>
                  <a:srgbClr val="1F1A17"/>
                </a:solidFill>
                <a:prstDash val="solid"/>
                <a:round/>
                <a:headEnd/>
                <a:tailEnd/>
              </a:ln>
            </p:spPr>
            <p:txBody>
              <a:bodyPr/>
              <a:lstStyle/>
              <a:p>
                <a:endParaRPr lang="en-US"/>
              </a:p>
            </p:txBody>
          </p:sp>
          <p:sp>
            <p:nvSpPr>
              <p:cNvPr id="61636" name="Freeform 306"/>
              <p:cNvSpPr>
                <a:spLocks/>
              </p:cNvSpPr>
              <p:nvPr/>
            </p:nvSpPr>
            <p:spPr bwMode="auto">
              <a:xfrm>
                <a:off x="4901" y="2639"/>
                <a:ext cx="42" cy="21"/>
              </a:xfrm>
              <a:custGeom>
                <a:avLst/>
                <a:gdLst>
                  <a:gd name="T0" fmla="*/ 0 w 333"/>
                  <a:gd name="T1" fmla="*/ 0 h 165"/>
                  <a:gd name="T2" fmla="*/ 0 w 333"/>
                  <a:gd name="T3" fmla="*/ 0 h 165"/>
                  <a:gd name="T4" fmla="*/ 1 w 333"/>
                  <a:gd name="T5" fmla="*/ 0 h 165"/>
                  <a:gd name="T6" fmla="*/ 1 w 333"/>
                  <a:gd name="T7" fmla="*/ 0 h 165"/>
                  <a:gd name="T8" fmla="*/ 1 w 333"/>
                  <a:gd name="T9" fmla="*/ 0 h 165"/>
                  <a:gd name="T10" fmla="*/ 1 w 333"/>
                  <a:gd name="T11" fmla="*/ 0 h 165"/>
                  <a:gd name="T12" fmla="*/ 1 w 333"/>
                  <a:gd name="T13" fmla="*/ 0 h 165"/>
                  <a:gd name="T14" fmla="*/ 1 w 333"/>
                  <a:gd name="T15" fmla="*/ 0 h 165"/>
                  <a:gd name="T16" fmla="*/ 1 w 333"/>
                  <a:gd name="T17" fmla="*/ 0 h 165"/>
                  <a:gd name="T18" fmla="*/ 1 w 333"/>
                  <a:gd name="T19" fmla="*/ 0 h 165"/>
                  <a:gd name="T20" fmla="*/ 1 w 333"/>
                  <a:gd name="T21" fmla="*/ 0 h 165"/>
                  <a:gd name="T22" fmla="*/ 1 w 333"/>
                  <a:gd name="T23" fmla="*/ 0 h 165"/>
                  <a:gd name="T24" fmla="*/ 1 w 333"/>
                  <a:gd name="T25" fmla="*/ 0 h 165"/>
                  <a:gd name="T26" fmla="*/ 1 w 333"/>
                  <a:gd name="T27" fmla="*/ 0 h 165"/>
                  <a:gd name="T28" fmla="*/ 1 w 333"/>
                  <a:gd name="T29" fmla="*/ 0 h 165"/>
                  <a:gd name="T30" fmla="*/ 0 w 333"/>
                  <a:gd name="T31" fmla="*/ 0 h 165"/>
                  <a:gd name="T32" fmla="*/ 0 w 333"/>
                  <a:gd name="T33" fmla="*/ 0 h 165"/>
                  <a:gd name="T34" fmla="*/ 0 w 333"/>
                  <a:gd name="T35" fmla="*/ 0 h 165"/>
                  <a:gd name="T36" fmla="*/ 0 w 333"/>
                  <a:gd name="T37" fmla="*/ 0 h 165"/>
                  <a:gd name="T38" fmla="*/ 0 w 333"/>
                  <a:gd name="T39" fmla="*/ 0 h 165"/>
                  <a:gd name="T40" fmla="*/ 0 w 333"/>
                  <a:gd name="T41" fmla="*/ 0 h 165"/>
                  <a:gd name="T42" fmla="*/ 0 w 333"/>
                  <a:gd name="T43" fmla="*/ 0 h 165"/>
                  <a:gd name="T44" fmla="*/ 0 w 333"/>
                  <a:gd name="T45" fmla="*/ 0 h 165"/>
                  <a:gd name="T46" fmla="*/ 0 w 333"/>
                  <a:gd name="T47" fmla="*/ 0 h 165"/>
                  <a:gd name="T48" fmla="*/ 0 w 333"/>
                  <a:gd name="T49" fmla="*/ 0 h 165"/>
                  <a:gd name="T50" fmla="*/ 0 w 333"/>
                  <a:gd name="T51" fmla="*/ 0 h 165"/>
                  <a:gd name="T52" fmla="*/ 0 w 333"/>
                  <a:gd name="T53" fmla="*/ 0 h 165"/>
                  <a:gd name="T54" fmla="*/ 0 w 333"/>
                  <a:gd name="T55" fmla="*/ 0 h 165"/>
                  <a:gd name="T56" fmla="*/ 0 w 333"/>
                  <a:gd name="T57" fmla="*/ 0 h 165"/>
                  <a:gd name="T58" fmla="*/ 0 w 333"/>
                  <a:gd name="T59" fmla="*/ 0 h 165"/>
                  <a:gd name="T60" fmla="*/ 0 w 333"/>
                  <a:gd name="T61" fmla="*/ 0 h 165"/>
                  <a:gd name="T62" fmla="*/ 0 w 333"/>
                  <a:gd name="T63" fmla="*/ 0 h 1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3"/>
                  <a:gd name="T97" fmla="*/ 0 h 165"/>
                  <a:gd name="T98" fmla="*/ 333 w 333"/>
                  <a:gd name="T99" fmla="*/ 165 h 1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3" h="165">
                    <a:moveTo>
                      <a:pt x="159" y="1"/>
                    </a:moveTo>
                    <a:lnTo>
                      <a:pt x="176" y="0"/>
                    </a:lnTo>
                    <a:lnTo>
                      <a:pt x="193" y="0"/>
                    </a:lnTo>
                    <a:lnTo>
                      <a:pt x="209" y="1"/>
                    </a:lnTo>
                    <a:lnTo>
                      <a:pt x="224" y="2"/>
                    </a:lnTo>
                    <a:lnTo>
                      <a:pt x="240" y="5"/>
                    </a:lnTo>
                    <a:lnTo>
                      <a:pt x="253" y="8"/>
                    </a:lnTo>
                    <a:lnTo>
                      <a:pt x="267" y="11"/>
                    </a:lnTo>
                    <a:lnTo>
                      <a:pt x="279" y="15"/>
                    </a:lnTo>
                    <a:lnTo>
                      <a:pt x="291" y="20"/>
                    </a:lnTo>
                    <a:lnTo>
                      <a:pt x="300" y="25"/>
                    </a:lnTo>
                    <a:lnTo>
                      <a:pt x="309" y="32"/>
                    </a:lnTo>
                    <a:lnTo>
                      <a:pt x="317" y="38"/>
                    </a:lnTo>
                    <a:lnTo>
                      <a:pt x="323" y="45"/>
                    </a:lnTo>
                    <a:lnTo>
                      <a:pt x="328" y="53"/>
                    </a:lnTo>
                    <a:lnTo>
                      <a:pt x="331" y="61"/>
                    </a:lnTo>
                    <a:lnTo>
                      <a:pt x="333" y="68"/>
                    </a:lnTo>
                    <a:lnTo>
                      <a:pt x="333" y="77"/>
                    </a:lnTo>
                    <a:lnTo>
                      <a:pt x="331" y="85"/>
                    </a:lnTo>
                    <a:lnTo>
                      <a:pt x="328" y="93"/>
                    </a:lnTo>
                    <a:lnTo>
                      <a:pt x="323" y="102"/>
                    </a:lnTo>
                    <a:lnTo>
                      <a:pt x="317" y="109"/>
                    </a:lnTo>
                    <a:lnTo>
                      <a:pt x="308" y="116"/>
                    </a:lnTo>
                    <a:lnTo>
                      <a:pt x="300" y="124"/>
                    </a:lnTo>
                    <a:lnTo>
                      <a:pt x="290" y="130"/>
                    </a:lnTo>
                    <a:lnTo>
                      <a:pt x="278" y="136"/>
                    </a:lnTo>
                    <a:lnTo>
                      <a:pt x="266" y="142"/>
                    </a:lnTo>
                    <a:lnTo>
                      <a:pt x="252" y="148"/>
                    </a:lnTo>
                    <a:lnTo>
                      <a:pt x="238" y="152"/>
                    </a:lnTo>
                    <a:lnTo>
                      <a:pt x="223" y="156"/>
                    </a:lnTo>
                    <a:lnTo>
                      <a:pt x="206" y="159"/>
                    </a:lnTo>
                    <a:lnTo>
                      <a:pt x="191" y="162"/>
                    </a:lnTo>
                    <a:lnTo>
                      <a:pt x="173" y="163"/>
                    </a:lnTo>
                    <a:lnTo>
                      <a:pt x="157" y="164"/>
                    </a:lnTo>
                    <a:lnTo>
                      <a:pt x="140" y="165"/>
                    </a:lnTo>
                    <a:lnTo>
                      <a:pt x="123" y="164"/>
                    </a:lnTo>
                    <a:lnTo>
                      <a:pt x="108" y="162"/>
                    </a:lnTo>
                    <a:lnTo>
                      <a:pt x="93" y="160"/>
                    </a:lnTo>
                    <a:lnTo>
                      <a:pt x="79" y="158"/>
                    </a:lnTo>
                    <a:lnTo>
                      <a:pt x="66" y="154"/>
                    </a:lnTo>
                    <a:lnTo>
                      <a:pt x="54" y="150"/>
                    </a:lnTo>
                    <a:lnTo>
                      <a:pt x="42" y="144"/>
                    </a:lnTo>
                    <a:lnTo>
                      <a:pt x="32" y="139"/>
                    </a:lnTo>
                    <a:lnTo>
                      <a:pt x="24" y="133"/>
                    </a:lnTo>
                    <a:lnTo>
                      <a:pt x="15" y="127"/>
                    </a:lnTo>
                    <a:lnTo>
                      <a:pt x="9" y="119"/>
                    </a:lnTo>
                    <a:lnTo>
                      <a:pt x="5" y="112"/>
                    </a:lnTo>
                    <a:lnTo>
                      <a:pt x="1" y="105"/>
                    </a:lnTo>
                    <a:lnTo>
                      <a:pt x="0" y="96"/>
                    </a:lnTo>
                    <a:lnTo>
                      <a:pt x="0" y="88"/>
                    </a:lnTo>
                    <a:lnTo>
                      <a:pt x="2" y="80"/>
                    </a:lnTo>
                    <a:lnTo>
                      <a:pt x="5" y="71"/>
                    </a:lnTo>
                    <a:lnTo>
                      <a:pt x="10" y="64"/>
                    </a:lnTo>
                    <a:lnTo>
                      <a:pt x="16" y="56"/>
                    </a:lnTo>
                    <a:lnTo>
                      <a:pt x="24" y="48"/>
                    </a:lnTo>
                    <a:lnTo>
                      <a:pt x="33" y="42"/>
                    </a:lnTo>
                    <a:lnTo>
                      <a:pt x="43" y="35"/>
                    </a:lnTo>
                    <a:lnTo>
                      <a:pt x="55" y="29"/>
                    </a:lnTo>
                    <a:lnTo>
                      <a:pt x="67" y="23"/>
                    </a:lnTo>
                    <a:lnTo>
                      <a:pt x="81" y="18"/>
                    </a:lnTo>
                    <a:lnTo>
                      <a:pt x="94" y="13"/>
                    </a:lnTo>
                    <a:lnTo>
                      <a:pt x="110" y="9"/>
                    </a:lnTo>
                    <a:lnTo>
                      <a:pt x="125" y="6"/>
                    </a:lnTo>
                    <a:lnTo>
                      <a:pt x="142" y="3"/>
                    </a:lnTo>
                    <a:lnTo>
                      <a:pt x="159" y="1"/>
                    </a:lnTo>
                  </a:path>
                </a:pathLst>
              </a:custGeom>
              <a:noFill/>
              <a:ln w="6350">
                <a:solidFill>
                  <a:srgbClr val="1F1A17"/>
                </a:solidFill>
                <a:prstDash val="solid"/>
                <a:round/>
                <a:headEnd/>
                <a:tailEnd/>
              </a:ln>
            </p:spPr>
            <p:txBody>
              <a:bodyPr/>
              <a:lstStyle/>
              <a:p>
                <a:endParaRPr lang="en-US"/>
              </a:p>
            </p:txBody>
          </p:sp>
          <p:sp>
            <p:nvSpPr>
              <p:cNvPr id="61637" name="Freeform 307"/>
              <p:cNvSpPr>
                <a:spLocks/>
              </p:cNvSpPr>
              <p:nvPr/>
            </p:nvSpPr>
            <p:spPr bwMode="auto">
              <a:xfrm>
                <a:off x="4889" y="2644"/>
                <a:ext cx="58" cy="25"/>
              </a:xfrm>
              <a:custGeom>
                <a:avLst/>
                <a:gdLst>
                  <a:gd name="T0" fmla="*/ 1 w 463"/>
                  <a:gd name="T1" fmla="*/ 0 h 204"/>
                  <a:gd name="T2" fmla="*/ 1 w 463"/>
                  <a:gd name="T3" fmla="*/ 0 h 204"/>
                  <a:gd name="T4" fmla="*/ 1 w 463"/>
                  <a:gd name="T5" fmla="*/ 0 h 204"/>
                  <a:gd name="T6" fmla="*/ 1 w 463"/>
                  <a:gd name="T7" fmla="*/ 0 h 204"/>
                  <a:gd name="T8" fmla="*/ 1 w 463"/>
                  <a:gd name="T9" fmla="*/ 0 h 204"/>
                  <a:gd name="T10" fmla="*/ 1 w 463"/>
                  <a:gd name="T11" fmla="*/ 0 h 204"/>
                  <a:gd name="T12" fmla="*/ 1 w 463"/>
                  <a:gd name="T13" fmla="*/ 0 h 204"/>
                  <a:gd name="T14" fmla="*/ 1 w 463"/>
                  <a:gd name="T15" fmla="*/ 0 h 204"/>
                  <a:gd name="T16" fmla="*/ 1 w 463"/>
                  <a:gd name="T17" fmla="*/ 0 h 204"/>
                  <a:gd name="T18" fmla="*/ 1 w 463"/>
                  <a:gd name="T19" fmla="*/ 0 h 204"/>
                  <a:gd name="T20" fmla="*/ 1 w 463"/>
                  <a:gd name="T21" fmla="*/ 0 h 204"/>
                  <a:gd name="T22" fmla="*/ 1 w 463"/>
                  <a:gd name="T23" fmla="*/ 0 h 204"/>
                  <a:gd name="T24" fmla="*/ 1 w 463"/>
                  <a:gd name="T25" fmla="*/ 0 h 204"/>
                  <a:gd name="T26" fmla="*/ 1 w 463"/>
                  <a:gd name="T27" fmla="*/ 0 h 204"/>
                  <a:gd name="T28" fmla="*/ 1 w 463"/>
                  <a:gd name="T29" fmla="*/ 0 h 204"/>
                  <a:gd name="T30" fmla="*/ 1 w 463"/>
                  <a:gd name="T31" fmla="*/ 0 h 204"/>
                  <a:gd name="T32" fmla="*/ 1 w 463"/>
                  <a:gd name="T33" fmla="*/ 0 h 204"/>
                  <a:gd name="T34" fmla="*/ 1 w 463"/>
                  <a:gd name="T35" fmla="*/ 0 h 204"/>
                  <a:gd name="T36" fmla="*/ 1 w 463"/>
                  <a:gd name="T37" fmla="*/ 0 h 204"/>
                  <a:gd name="T38" fmla="*/ 1 w 463"/>
                  <a:gd name="T39" fmla="*/ 0 h 204"/>
                  <a:gd name="T40" fmla="*/ 1 w 463"/>
                  <a:gd name="T41" fmla="*/ 0 h 204"/>
                  <a:gd name="T42" fmla="*/ 1 w 463"/>
                  <a:gd name="T43" fmla="*/ 0 h 204"/>
                  <a:gd name="T44" fmla="*/ 1 w 463"/>
                  <a:gd name="T45" fmla="*/ 0 h 204"/>
                  <a:gd name="T46" fmla="*/ 1 w 463"/>
                  <a:gd name="T47" fmla="*/ 0 h 204"/>
                  <a:gd name="T48" fmla="*/ 1 w 463"/>
                  <a:gd name="T49" fmla="*/ 0 h 204"/>
                  <a:gd name="T50" fmla="*/ 0 w 463"/>
                  <a:gd name="T51" fmla="*/ 0 h 204"/>
                  <a:gd name="T52" fmla="*/ 0 w 463"/>
                  <a:gd name="T53" fmla="*/ 0 h 204"/>
                  <a:gd name="T54" fmla="*/ 0 w 463"/>
                  <a:gd name="T55" fmla="*/ 0 h 204"/>
                  <a:gd name="T56" fmla="*/ 0 w 463"/>
                  <a:gd name="T57" fmla="*/ 0 h 204"/>
                  <a:gd name="T58" fmla="*/ 0 w 463"/>
                  <a:gd name="T59" fmla="*/ 0 h 204"/>
                  <a:gd name="T60" fmla="*/ 0 w 463"/>
                  <a:gd name="T61" fmla="*/ 0 h 204"/>
                  <a:gd name="T62" fmla="*/ 0 w 463"/>
                  <a:gd name="T63" fmla="*/ 0 h 204"/>
                  <a:gd name="T64" fmla="*/ 0 w 463"/>
                  <a:gd name="T65" fmla="*/ 0 h 204"/>
                  <a:gd name="T66" fmla="*/ 0 w 463"/>
                  <a:gd name="T67" fmla="*/ 0 h 204"/>
                  <a:gd name="T68" fmla="*/ 0 w 463"/>
                  <a:gd name="T69" fmla="*/ 0 h 204"/>
                  <a:gd name="T70" fmla="*/ 0 w 463"/>
                  <a:gd name="T71" fmla="*/ 0 h 204"/>
                  <a:gd name="T72" fmla="*/ 0 w 463"/>
                  <a:gd name="T73" fmla="*/ 0 h 204"/>
                  <a:gd name="T74" fmla="*/ 0 w 463"/>
                  <a:gd name="T75" fmla="*/ 0 h 204"/>
                  <a:gd name="T76" fmla="*/ 0 w 463"/>
                  <a:gd name="T77" fmla="*/ 0 h 20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3"/>
                  <a:gd name="T118" fmla="*/ 0 h 204"/>
                  <a:gd name="T119" fmla="*/ 463 w 463"/>
                  <a:gd name="T120" fmla="*/ 204 h 20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3" h="204">
                    <a:moveTo>
                      <a:pt x="432" y="44"/>
                    </a:moveTo>
                    <a:lnTo>
                      <a:pt x="445" y="55"/>
                    </a:lnTo>
                    <a:lnTo>
                      <a:pt x="452" y="64"/>
                    </a:lnTo>
                    <a:lnTo>
                      <a:pt x="458" y="72"/>
                    </a:lnTo>
                    <a:lnTo>
                      <a:pt x="461" y="81"/>
                    </a:lnTo>
                    <a:lnTo>
                      <a:pt x="463" y="91"/>
                    </a:lnTo>
                    <a:lnTo>
                      <a:pt x="463" y="101"/>
                    </a:lnTo>
                    <a:lnTo>
                      <a:pt x="461" y="111"/>
                    </a:lnTo>
                    <a:lnTo>
                      <a:pt x="457" y="120"/>
                    </a:lnTo>
                    <a:lnTo>
                      <a:pt x="452" y="129"/>
                    </a:lnTo>
                    <a:lnTo>
                      <a:pt x="445" y="139"/>
                    </a:lnTo>
                    <a:lnTo>
                      <a:pt x="435" y="147"/>
                    </a:lnTo>
                    <a:lnTo>
                      <a:pt x="425" y="156"/>
                    </a:lnTo>
                    <a:lnTo>
                      <a:pt x="412" y="164"/>
                    </a:lnTo>
                    <a:lnTo>
                      <a:pt x="399" y="171"/>
                    </a:lnTo>
                    <a:lnTo>
                      <a:pt x="384" y="178"/>
                    </a:lnTo>
                    <a:lnTo>
                      <a:pt x="369" y="184"/>
                    </a:lnTo>
                    <a:lnTo>
                      <a:pt x="352" y="189"/>
                    </a:lnTo>
                    <a:lnTo>
                      <a:pt x="335" y="194"/>
                    </a:lnTo>
                    <a:lnTo>
                      <a:pt x="316" y="197"/>
                    </a:lnTo>
                    <a:lnTo>
                      <a:pt x="297" y="200"/>
                    </a:lnTo>
                    <a:lnTo>
                      <a:pt x="276" y="203"/>
                    </a:lnTo>
                    <a:lnTo>
                      <a:pt x="261" y="204"/>
                    </a:lnTo>
                    <a:lnTo>
                      <a:pt x="244" y="204"/>
                    </a:lnTo>
                    <a:lnTo>
                      <a:pt x="229" y="204"/>
                    </a:lnTo>
                    <a:lnTo>
                      <a:pt x="214" y="203"/>
                    </a:lnTo>
                    <a:lnTo>
                      <a:pt x="199" y="202"/>
                    </a:lnTo>
                    <a:lnTo>
                      <a:pt x="185" y="199"/>
                    </a:lnTo>
                    <a:lnTo>
                      <a:pt x="172" y="196"/>
                    </a:lnTo>
                    <a:lnTo>
                      <a:pt x="158" y="193"/>
                    </a:lnTo>
                    <a:lnTo>
                      <a:pt x="146" y="190"/>
                    </a:lnTo>
                    <a:lnTo>
                      <a:pt x="134" y="186"/>
                    </a:lnTo>
                    <a:lnTo>
                      <a:pt x="124" y="181"/>
                    </a:lnTo>
                    <a:lnTo>
                      <a:pt x="114" y="175"/>
                    </a:lnTo>
                    <a:lnTo>
                      <a:pt x="105" y="170"/>
                    </a:lnTo>
                    <a:lnTo>
                      <a:pt x="97" y="164"/>
                    </a:lnTo>
                    <a:lnTo>
                      <a:pt x="91" y="158"/>
                    </a:lnTo>
                    <a:lnTo>
                      <a:pt x="84" y="151"/>
                    </a:lnTo>
                    <a:lnTo>
                      <a:pt x="0" y="0"/>
                    </a:lnTo>
                  </a:path>
                </a:pathLst>
              </a:custGeom>
              <a:noFill/>
              <a:ln w="6350">
                <a:solidFill>
                  <a:srgbClr val="1F1A17"/>
                </a:solidFill>
                <a:prstDash val="solid"/>
                <a:round/>
                <a:headEnd/>
                <a:tailEnd/>
              </a:ln>
            </p:spPr>
            <p:txBody>
              <a:bodyPr/>
              <a:lstStyle/>
              <a:p>
                <a:endParaRPr lang="en-US"/>
              </a:p>
            </p:txBody>
          </p:sp>
          <p:sp>
            <p:nvSpPr>
              <p:cNvPr id="61638" name="Freeform 308"/>
              <p:cNvSpPr>
                <a:spLocks/>
              </p:cNvSpPr>
              <p:nvPr/>
            </p:nvSpPr>
            <p:spPr bwMode="auto">
              <a:xfrm>
                <a:off x="4888" y="2646"/>
                <a:ext cx="60" cy="28"/>
              </a:xfrm>
              <a:custGeom>
                <a:avLst/>
                <a:gdLst>
                  <a:gd name="T0" fmla="*/ 1 w 476"/>
                  <a:gd name="T1" fmla="*/ 0 h 224"/>
                  <a:gd name="T2" fmla="*/ 1 w 476"/>
                  <a:gd name="T3" fmla="*/ 0 h 224"/>
                  <a:gd name="T4" fmla="*/ 1 w 476"/>
                  <a:gd name="T5" fmla="*/ 0 h 224"/>
                  <a:gd name="T6" fmla="*/ 1 w 476"/>
                  <a:gd name="T7" fmla="*/ 0 h 224"/>
                  <a:gd name="T8" fmla="*/ 1 w 476"/>
                  <a:gd name="T9" fmla="*/ 0 h 224"/>
                  <a:gd name="T10" fmla="*/ 1 w 476"/>
                  <a:gd name="T11" fmla="*/ 0 h 224"/>
                  <a:gd name="T12" fmla="*/ 1 w 476"/>
                  <a:gd name="T13" fmla="*/ 0 h 224"/>
                  <a:gd name="T14" fmla="*/ 1 w 476"/>
                  <a:gd name="T15" fmla="*/ 0 h 224"/>
                  <a:gd name="T16" fmla="*/ 1 w 476"/>
                  <a:gd name="T17" fmla="*/ 0 h 224"/>
                  <a:gd name="T18" fmla="*/ 1 w 476"/>
                  <a:gd name="T19" fmla="*/ 0 h 224"/>
                  <a:gd name="T20" fmla="*/ 1 w 476"/>
                  <a:gd name="T21" fmla="*/ 0 h 224"/>
                  <a:gd name="T22" fmla="*/ 1 w 476"/>
                  <a:gd name="T23" fmla="*/ 0 h 224"/>
                  <a:gd name="T24" fmla="*/ 1 w 476"/>
                  <a:gd name="T25" fmla="*/ 0 h 224"/>
                  <a:gd name="T26" fmla="*/ 1 w 476"/>
                  <a:gd name="T27" fmla="*/ 0 h 224"/>
                  <a:gd name="T28" fmla="*/ 1 w 476"/>
                  <a:gd name="T29" fmla="*/ 0 h 224"/>
                  <a:gd name="T30" fmla="*/ 1 w 476"/>
                  <a:gd name="T31" fmla="*/ 0 h 224"/>
                  <a:gd name="T32" fmla="*/ 1 w 476"/>
                  <a:gd name="T33" fmla="*/ 1 h 224"/>
                  <a:gd name="T34" fmla="*/ 1 w 476"/>
                  <a:gd name="T35" fmla="*/ 1 h 224"/>
                  <a:gd name="T36" fmla="*/ 1 w 476"/>
                  <a:gd name="T37" fmla="*/ 1 h 224"/>
                  <a:gd name="T38" fmla="*/ 1 w 476"/>
                  <a:gd name="T39" fmla="*/ 1 h 224"/>
                  <a:gd name="T40" fmla="*/ 1 w 476"/>
                  <a:gd name="T41" fmla="*/ 1 h 224"/>
                  <a:gd name="T42" fmla="*/ 1 w 476"/>
                  <a:gd name="T43" fmla="*/ 1 h 224"/>
                  <a:gd name="T44" fmla="*/ 0 w 476"/>
                  <a:gd name="T45" fmla="*/ 1 h 224"/>
                  <a:gd name="T46" fmla="*/ 0 w 476"/>
                  <a:gd name="T47" fmla="*/ 0 h 224"/>
                  <a:gd name="T48" fmla="*/ 0 w 476"/>
                  <a:gd name="T49" fmla="*/ 0 h 224"/>
                  <a:gd name="T50" fmla="*/ 0 w 476"/>
                  <a:gd name="T51" fmla="*/ 0 h 224"/>
                  <a:gd name="T52" fmla="*/ 0 w 476"/>
                  <a:gd name="T53" fmla="*/ 0 h 224"/>
                  <a:gd name="T54" fmla="*/ 0 w 476"/>
                  <a:gd name="T55" fmla="*/ 0 h 224"/>
                  <a:gd name="T56" fmla="*/ 0 w 476"/>
                  <a:gd name="T57" fmla="*/ 0 h 224"/>
                  <a:gd name="T58" fmla="*/ 0 w 476"/>
                  <a:gd name="T59" fmla="*/ 0 h 224"/>
                  <a:gd name="T60" fmla="*/ 0 w 476"/>
                  <a:gd name="T61" fmla="*/ 0 h 224"/>
                  <a:gd name="T62" fmla="*/ 0 w 476"/>
                  <a:gd name="T63" fmla="*/ 0 h 224"/>
                  <a:gd name="T64" fmla="*/ 0 w 476"/>
                  <a:gd name="T65" fmla="*/ 0 h 224"/>
                  <a:gd name="T66" fmla="*/ 0 w 476"/>
                  <a:gd name="T67" fmla="*/ 0 h 224"/>
                  <a:gd name="T68" fmla="*/ 0 w 476"/>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76"/>
                  <a:gd name="T106" fmla="*/ 0 h 224"/>
                  <a:gd name="T107" fmla="*/ 476 w 476"/>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76" h="224">
                    <a:moveTo>
                      <a:pt x="470" y="72"/>
                    </a:moveTo>
                    <a:lnTo>
                      <a:pt x="476" y="111"/>
                    </a:lnTo>
                    <a:lnTo>
                      <a:pt x="476" y="121"/>
                    </a:lnTo>
                    <a:lnTo>
                      <a:pt x="473" y="130"/>
                    </a:lnTo>
                    <a:lnTo>
                      <a:pt x="469" y="141"/>
                    </a:lnTo>
                    <a:lnTo>
                      <a:pt x="464" y="150"/>
                    </a:lnTo>
                    <a:lnTo>
                      <a:pt x="456" y="158"/>
                    </a:lnTo>
                    <a:lnTo>
                      <a:pt x="448" y="167"/>
                    </a:lnTo>
                    <a:lnTo>
                      <a:pt x="436" y="175"/>
                    </a:lnTo>
                    <a:lnTo>
                      <a:pt x="425" y="183"/>
                    </a:lnTo>
                    <a:lnTo>
                      <a:pt x="411" y="191"/>
                    </a:lnTo>
                    <a:lnTo>
                      <a:pt x="397" y="197"/>
                    </a:lnTo>
                    <a:lnTo>
                      <a:pt x="381" y="203"/>
                    </a:lnTo>
                    <a:lnTo>
                      <a:pt x="364" y="209"/>
                    </a:lnTo>
                    <a:lnTo>
                      <a:pt x="347" y="214"/>
                    </a:lnTo>
                    <a:lnTo>
                      <a:pt x="328" y="218"/>
                    </a:lnTo>
                    <a:lnTo>
                      <a:pt x="308" y="220"/>
                    </a:lnTo>
                    <a:lnTo>
                      <a:pt x="289" y="223"/>
                    </a:lnTo>
                    <a:lnTo>
                      <a:pt x="273" y="224"/>
                    </a:lnTo>
                    <a:lnTo>
                      <a:pt x="256" y="224"/>
                    </a:lnTo>
                    <a:lnTo>
                      <a:pt x="241" y="224"/>
                    </a:lnTo>
                    <a:lnTo>
                      <a:pt x="225" y="223"/>
                    </a:lnTo>
                    <a:lnTo>
                      <a:pt x="211" y="221"/>
                    </a:lnTo>
                    <a:lnTo>
                      <a:pt x="197" y="219"/>
                    </a:lnTo>
                    <a:lnTo>
                      <a:pt x="184" y="217"/>
                    </a:lnTo>
                    <a:lnTo>
                      <a:pt x="170" y="214"/>
                    </a:lnTo>
                    <a:lnTo>
                      <a:pt x="158" y="210"/>
                    </a:lnTo>
                    <a:lnTo>
                      <a:pt x="146" y="205"/>
                    </a:lnTo>
                    <a:lnTo>
                      <a:pt x="136" y="201"/>
                    </a:lnTo>
                    <a:lnTo>
                      <a:pt x="126" y="196"/>
                    </a:lnTo>
                    <a:lnTo>
                      <a:pt x="117" y="190"/>
                    </a:lnTo>
                    <a:lnTo>
                      <a:pt x="109" y="184"/>
                    </a:lnTo>
                    <a:lnTo>
                      <a:pt x="102" y="178"/>
                    </a:lnTo>
                    <a:lnTo>
                      <a:pt x="97" y="171"/>
                    </a:lnTo>
                    <a:lnTo>
                      <a:pt x="0" y="0"/>
                    </a:lnTo>
                  </a:path>
                </a:pathLst>
              </a:custGeom>
              <a:noFill/>
              <a:ln w="6350">
                <a:solidFill>
                  <a:srgbClr val="1F1A17"/>
                </a:solidFill>
                <a:prstDash val="solid"/>
                <a:round/>
                <a:headEnd/>
                <a:tailEnd/>
              </a:ln>
            </p:spPr>
            <p:txBody>
              <a:bodyPr/>
              <a:lstStyle/>
              <a:p>
                <a:endParaRPr lang="en-US"/>
              </a:p>
            </p:txBody>
          </p:sp>
          <p:sp>
            <p:nvSpPr>
              <p:cNvPr id="61639" name="Freeform 309"/>
              <p:cNvSpPr>
                <a:spLocks/>
              </p:cNvSpPr>
              <p:nvPr/>
            </p:nvSpPr>
            <p:spPr bwMode="auto">
              <a:xfrm>
                <a:off x="4876" y="2705"/>
                <a:ext cx="111" cy="59"/>
              </a:xfrm>
              <a:custGeom>
                <a:avLst/>
                <a:gdLst>
                  <a:gd name="T0" fmla="*/ 2 w 886"/>
                  <a:gd name="T1" fmla="*/ 0 h 471"/>
                  <a:gd name="T2" fmla="*/ 2 w 886"/>
                  <a:gd name="T3" fmla="*/ 1 h 471"/>
                  <a:gd name="T4" fmla="*/ 2 w 886"/>
                  <a:gd name="T5" fmla="*/ 1 h 471"/>
                  <a:gd name="T6" fmla="*/ 2 w 886"/>
                  <a:gd name="T7" fmla="*/ 1 h 471"/>
                  <a:gd name="T8" fmla="*/ 2 w 886"/>
                  <a:gd name="T9" fmla="*/ 1 h 471"/>
                  <a:gd name="T10" fmla="*/ 2 w 886"/>
                  <a:gd name="T11" fmla="*/ 1 h 471"/>
                  <a:gd name="T12" fmla="*/ 2 w 886"/>
                  <a:gd name="T13" fmla="*/ 1 h 471"/>
                  <a:gd name="T14" fmla="*/ 2 w 886"/>
                  <a:gd name="T15" fmla="*/ 1 h 471"/>
                  <a:gd name="T16" fmla="*/ 2 w 886"/>
                  <a:gd name="T17" fmla="*/ 1 h 471"/>
                  <a:gd name="T18" fmla="*/ 2 w 886"/>
                  <a:gd name="T19" fmla="*/ 1 h 471"/>
                  <a:gd name="T20" fmla="*/ 1 w 886"/>
                  <a:gd name="T21" fmla="*/ 1 h 471"/>
                  <a:gd name="T22" fmla="*/ 1 w 886"/>
                  <a:gd name="T23" fmla="*/ 1 h 471"/>
                  <a:gd name="T24" fmla="*/ 1 w 886"/>
                  <a:gd name="T25" fmla="*/ 1 h 471"/>
                  <a:gd name="T26" fmla="*/ 1 w 886"/>
                  <a:gd name="T27" fmla="*/ 1 h 471"/>
                  <a:gd name="T28" fmla="*/ 1 w 886"/>
                  <a:gd name="T29" fmla="*/ 1 h 471"/>
                  <a:gd name="T30" fmla="*/ 1 w 886"/>
                  <a:gd name="T31" fmla="*/ 1 h 471"/>
                  <a:gd name="T32" fmla="*/ 1 w 886"/>
                  <a:gd name="T33" fmla="*/ 1 h 471"/>
                  <a:gd name="T34" fmla="*/ 1 w 886"/>
                  <a:gd name="T35" fmla="*/ 1 h 471"/>
                  <a:gd name="T36" fmla="*/ 1 w 886"/>
                  <a:gd name="T37" fmla="*/ 1 h 471"/>
                  <a:gd name="T38" fmla="*/ 1 w 886"/>
                  <a:gd name="T39" fmla="*/ 1 h 471"/>
                  <a:gd name="T40" fmla="*/ 1 w 886"/>
                  <a:gd name="T41" fmla="*/ 1 h 471"/>
                  <a:gd name="T42" fmla="*/ 1 w 886"/>
                  <a:gd name="T43" fmla="*/ 1 h 471"/>
                  <a:gd name="T44" fmla="*/ 0 w 886"/>
                  <a:gd name="T45" fmla="*/ 1 h 471"/>
                  <a:gd name="T46" fmla="*/ 0 w 886"/>
                  <a:gd name="T47" fmla="*/ 1 h 471"/>
                  <a:gd name="T48" fmla="*/ 0 w 886"/>
                  <a:gd name="T49" fmla="*/ 1 h 471"/>
                  <a:gd name="T50" fmla="*/ 0 w 886"/>
                  <a:gd name="T51" fmla="*/ 1 h 471"/>
                  <a:gd name="T52" fmla="*/ 0 w 886"/>
                  <a:gd name="T53" fmla="*/ 1 h 471"/>
                  <a:gd name="T54" fmla="*/ 0 w 886"/>
                  <a:gd name="T55" fmla="*/ 1 h 471"/>
                  <a:gd name="T56" fmla="*/ 0 w 886"/>
                  <a:gd name="T57" fmla="*/ 1 h 471"/>
                  <a:gd name="T58" fmla="*/ 0 w 886"/>
                  <a:gd name="T59" fmla="*/ 1 h 471"/>
                  <a:gd name="T60" fmla="*/ 0 w 886"/>
                  <a:gd name="T61" fmla="*/ 1 h 471"/>
                  <a:gd name="T62" fmla="*/ 0 w 886"/>
                  <a:gd name="T63" fmla="*/ 1 h 471"/>
                  <a:gd name="T64" fmla="*/ 0 w 886"/>
                  <a:gd name="T65" fmla="*/ 1 h 4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86"/>
                  <a:gd name="T100" fmla="*/ 0 h 471"/>
                  <a:gd name="T101" fmla="*/ 886 w 886"/>
                  <a:gd name="T102" fmla="*/ 471 h 4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86" h="471">
                    <a:moveTo>
                      <a:pt x="882" y="0"/>
                    </a:moveTo>
                    <a:lnTo>
                      <a:pt x="886" y="218"/>
                    </a:lnTo>
                    <a:lnTo>
                      <a:pt x="886" y="230"/>
                    </a:lnTo>
                    <a:lnTo>
                      <a:pt x="885" y="240"/>
                    </a:lnTo>
                    <a:lnTo>
                      <a:pt x="884" y="250"/>
                    </a:lnTo>
                    <a:lnTo>
                      <a:pt x="881" y="262"/>
                    </a:lnTo>
                    <a:lnTo>
                      <a:pt x="877" y="272"/>
                    </a:lnTo>
                    <a:lnTo>
                      <a:pt x="872" y="283"/>
                    </a:lnTo>
                    <a:lnTo>
                      <a:pt x="865" y="293"/>
                    </a:lnTo>
                    <a:lnTo>
                      <a:pt x="859" y="304"/>
                    </a:lnTo>
                    <a:lnTo>
                      <a:pt x="851" y="314"/>
                    </a:lnTo>
                    <a:lnTo>
                      <a:pt x="843" y="325"/>
                    </a:lnTo>
                    <a:lnTo>
                      <a:pt x="832" y="334"/>
                    </a:lnTo>
                    <a:lnTo>
                      <a:pt x="822" y="343"/>
                    </a:lnTo>
                    <a:lnTo>
                      <a:pt x="810" y="353"/>
                    </a:lnTo>
                    <a:lnTo>
                      <a:pt x="798" y="362"/>
                    </a:lnTo>
                    <a:lnTo>
                      <a:pt x="784" y="371"/>
                    </a:lnTo>
                    <a:lnTo>
                      <a:pt x="771" y="380"/>
                    </a:lnTo>
                    <a:lnTo>
                      <a:pt x="756" y="388"/>
                    </a:lnTo>
                    <a:lnTo>
                      <a:pt x="741" y="396"/>
                    </a:lnTo>
                    <a:lnTo>
                      <a:pt x="725" y="404"/>
                    </a:lnTo>
                    <a:lnTo>
                      <a:pt x="709" y="411"/>
                    </a:lnTo>
                    <a:lnTo>
                      <a:pt x="691" y="419"/>
                    </a:lnTo>
                    <a:lnTo>
                      <a:pt x="673" y="425"/>
                    </a:lnTo>
                    <a:lnTo>
                      <a:pt x="655" y="431"/>
                    </a:lnTo>
                    <a:lnTo>
                      <a:pt x="636" y="437"/>
                    </a:lnTo>
                    <a:lnTo>
                      <a:pt x="616" y="443"/>
                    </a:lnTo>
                    <a:lnTo>
                      <a:pt x="596" y="448"/>
                    </a:lnTo>
                    <a:lnTo>
                      <a:pt x="576" y="452"/>
                    </a:lnTo>
                    <a:lnTo>
                      <a:pt x="555" y="456"/>
                    </a:lnTo>
                    <a:lnTo>
                      <a:pt x="533" y="459"/>
                    </a:lnTo>
                    <a:lnTo>
                      <a:pt x="511" y="462"/>
                    </a:lnTo>
                    <a:lnTo>
                      <a:pt x="489" y="466"/>
                    </a:lnTo>
                    <a:lnTo>
                      <a:pt x="467" y="468"/>
                    </a:lnTo>
                    <a:lnTo>
                      <a:pt x="445" y="470"/>
                    </a:lnTo>
                    <a:lnTo>
                      <a:pt x="422" y="471"/>
                    </a:lnTo>
                    <a:lnTo>
                      <a:pt x="400" y="471"/>
                    </a:lnTo>
                    <a:lnTo>
                      <a:pt x="378" y="471"/>
                    </a:lnTo>
                    <a:lnTo>
                      <a:pt x="357" y="470"/>
                    </a:lnTo>
                    <a:lnTo>
                      <a:pt x="336" y="469"/>
                    </a:lnTo>
                    <a:lnTo>
                      <a:pt x="315" y="468"/>
                    </a:lnTo>
                    <a:lnTo>
                      <a:pt x="295" y="466"/>
                    </a:lnTo>
                    <a:lnTo>
                      <a:pt x="276" y="462"/>
                    </a:lnTo>
                    <a:lnTo>
                      <a:pt x="256" y="459"/>
                    </a:lnTo>
                    <a:lnTo>
                      <a:pt x="237" y="456"/>
                    </a:lnTo>
                    <a:lnTo>
                      <a:pt x="218" y="452"/>
                    </a:lnTo>
                    <a:lnTo>
                      <a:pt x="201" y="447"/>
                    </a:lnTo>
                    <a:lnTo>
                      <a:pt x="184" y="442"/>
                    </a:lnTo>
                    <a:lnTo>
                      <a:pt x="168" y="436"/>
                    </a:lnTo>
                    <a:lnTo>
                      <a:pt x="152" y="431"/>
                    </a:lnTo>
                    <a:lnTo>
                      <a:pt x="136" y="425"/>
                    </a:lnTo>
                    <a:lnTo>
                      <a:pt x="122" y="419"/>
                    </a:lnTo>
                    <a:lnTo>
                      <a:pt x="108" y="411"/>
                    </a:lnTo>
                    <a:lnTo>
                      <a:pt x="96" y="404"/>
                    </a:lnTo>
                    <a:lnTo>
                      <a:pt x="83" y="396"/>
                    </a:lnTo>
                    <a:lnTo>
                      <a:pt x="72" y="388"/>
                    </a:lnTo>
                    <a:lnTo>
                      <a:pt x="62" y="380"/>
                    </a:lnTo>
                    <a:lnTo>
                      <a:pt x="52" y="371"/>
                    </a:lnTo>
                    <a:lnTo>
                      <a:pt x="43" y="362"/>
                    </a:lnTo>
                    <a:lnTo>
                      <a:pt x="36" y="353"/>
                    </a:lnTo>
                    <a:lnTo>
                      <a:pt x="28" y="342"/>
                    </a:lnTo>
                    <a:lnTo>
                      <a:pt x="23" y="333"/>
                    </a:lnTo>
                    <a:lnTo>
                      <a:pt x="18" y="322"/>
                    </a:lnTo>
                    <a:lnTo>
                      <a:pt x="14" y="312"/>
                    </a:lnTo>
                    <a:lnTo>
                      <a:pt x="12" y="302"/>
                    </a:lnTo>
                    <a:lnTo>
                      <a:pt x="10" y="290"/>
                    </a:lnTo>
                    <a:lnTo>
                      <a:pt x="0" y="113"/>
                    </a:lnTo>
                  </a:path>
                </a:pathLst>
              </a:custGeom>
              <a:noFill/>
              <a:ln w="6350">
                <a:solidFill>
                  <a:srgbClr val="1F1A17"/>
                </a:solidFill>
                <a:prstDash val="solid"/>
                <a:round/>
                <a:headEnd/>
                <a:tailEnd/>
              </a:ln>
            </p:spPr>
            <p:txBody>
              <a:bodyPr/>
              <a:lstStyle/>
              <a:p>
                <a:endParaRPr lang="en-US"/>
              </a:p>
            </p:txBody>
          </p:sp>
          <p:sp>
            <p:nvSpPr>
              <p:cNvPr id="61640" name="Freeform 310"/>
              <p:cNvSpPr>
                <a:spLocks/>
              </p:cNvSpPr>
              <p:nvPr/>
            </p:nvSpPr>
            <p:spPr bwMode="auto">
              <a:xfrm>
                <a:off x="4886" y="2745"/>
                <a:ext cx="96" cy="25"/>
              </a:xfrm>
              <a:custGeom>
                <a:avLst/>
                <a:gdLst>
                  <a:gd name="T0" fmla="*/ 1 w 774"/>
                  <a:gd name="T1" fmla="*/ 0 h 206"/>
                  <a:gd name="T2" fmla="*/ 1 w 774"/>
                  <a:gd name="T3" fmla="*/ 0 h 206"/>
                  <a:gd name="T4" fmla="*/ 1 w 774"/>
                  <a:gd name="T5" fmla="*/ 0 h 206"/>
                  <a:gd name="T6" fmla="*/ 1 w 774"/>
                  <a:gd name="T7" fmla="*/ 0 h 206"/>
                  <a:gd name="T8" fmla="*/ 1 w 774"/>
                  <a:gd name="T9" fmla="*/ 0 h 206"/>
                  <a:gd name="T10" fmla="*/ 1 w 774"/>
                  <a:gd name="T11" fmla="*/ 0 h 206"/>
                  <a:gd name="T12" fmla="*/ 1 w 774"/>
                  <a:gd name="T13" fmla="*/ 0 h 206"/>
                  <a:gd name="T14" fmla="*/ 1 w 774"/>
                  <a:gd name="T15" fmla="*/ 0 h 206"/>
                  <a:gd name="T16" fmla="*/ 1 w 774"/>
                  <a:gd name="T17" fmla="*/ 0 h 206"/>
                  <a:gd name="T18" fmla="*/ 1 w 774"/>
                  <a:gd name="T19" fmla="*/ 0 h 206"/>
                  <a:gd name="T20" fmla="*/ 1 w 774"/>
                  <a:gd name="T21" fmla="*/ 0 h 206"/>
                  <a:gd name="T22" fmla="*/ 1 w 774"/>
                  <a:gd name="T23" fmla="*/ 0 h 206"/>
                  <a:gd name="T24" fmla="*/ 1 w 774"/>
                  <a:gd name="T25" fmla="*/ 0 h 206"/>
                  <a:gd name="T26" fmla="*/ 1 w 774"/>
                  <a:gd name="T27" fmla="*/ 0 h 206"/>
                  <a:gd name="T28" fmla="*/ 1 w 774"/>
                  <a:gd name="T29" fmla="*/ 0 h 206"/>
                  <a:gd name="T30" fmla="*/ 1 w 774"/>
                  <a:gd name="T31" fmla="*/ 0 h 206"/>
                  <a:gd name="T32" fmla="*/ 1 w 774"/>
                  <a:gd name="T33" fmla="*/ 0 h 206"/>
                  <a:gd name="T34" fmla="*/ 1 w 774"/>
                  <a:gd name="T35" fmla="*/ 0 h 206"/>
                  <a:gd name="T36" fmla="*/ 1 w 774"/>
                  <a:gd name="T37" fmla="*/ 0 h 206"/>
                  <a:gd name="T38" fmla="*/ 1 w 774"/>
                  <a:gd name="T39" fmla="*/ 0 h 206"/>
                  <a:gd name="T40" fmla="*/ 1 w 774"/>
                  <a:gd name="T41" fmla="*/ 0 h 206"/>
                  <a:gd name="T42" fmla="*/ 1 w 774"/>
                  <a:gd name="T43" fmla="*/ 0 h 206"/>
                  <a:gd name="T44" fmla="*/ 1 w 774"/>
                  <a:gd name="T45" fmla="*/ 0 h 206"/>
                  <a:gd name="T46" fmla="*/ 1 w 774"/>
                  <a:gd name="T47" fmla="*/ 0 h 206"/>
                  <a:gd name="T48" fmla="*/ 1 w 774"/>
                  <a:gd name="T49" fmla="*/ 0 h 206"/>
                  <a:gd name="T50" fmla="*/ 0 w 774"/>
                  <a:gd name="T51" fmla="*/ 0 h 206"/>
                  <a:gd name="T52" fmla="*/ 0 w 774"/>
                  <a:gd name="T53" fmla="*/ 0 h 206"/>
                  <a:gd name="T54" fmla="*/ 0 w 774"/>
                  <a:gd name="T55" fmla="*/ 0 h 206"/>
                  <a:gd name="T56" fmla="*/ 0 w 774"/>
                  <a:gd name="T57" fmla="*/ 0 h 206"/>
                  <a:gd name="T58" fmla="*/ 0 w 774"/>
                  <a:gd name="T59" fmla="*/ 0 h 206"/>
                  <a:gd name="T60" fmla="*/ 0 w 774"/>
                  <a:gd name="T61" fmla="*/ 0 h 206"/>
                  <a:gd name="T62" fmla="*/ 0 w 774"/>
                  <a:gd name="T63" fmla="*/ 0 h 206"/>
                  <a:gd name="T64" fmla="*/ 0 w 774"/>
                  <a:gd name="T65" fmla="*/ 0 h 206"/>
                  <a:gd name="T66" fmla="*/ 0 w 774"/>
                  <a:gd name="T67" fmla="*/ 0 h 206"/>
                  <a:gd name="T68" fmla="*/ 0 w 774"/>
                  <a:gd name="T69" fmla="*/ 0 h 206"/>
                  <a:gd name="T70" fmla="*/ 0 w 774"/>
                  <a:gd name="T71" fmla="*/ 0 h 206"/>
                  <a:gd name="T72" fmla="*/ 0 w 774"/>
                  <a:gd name="T73" fmla="*/ 0 h 206"/>
                  <a:gd name="T74" fmla="*/ 0 w 774"/>
                  <a:gd name="T75" fmla="*/ 0 h 206"/>
                  <a:gd name="T76" fmla="*/ 0 w 774"/>
                  <a:gd name="T77" fmla="*/ 0 h 206"/>
                  <a:gd name="T78" fmla="*/ 0 w 774"/>
                  <a:gd name="T79" fmla="*/ 0 h 206"/>
                  <a:gd name="T80" fmla="*/ 0 w 774"/>
                  <a:gd name="T81" fmla="*/ 0 h 206"/>
                  <a:gd name="T82" fmla="*/ 0 w 774"/>
                  <a:gd name="T83" fmla="*/ 0 h 206"/>
                  <a:gd name="T84" fmla="*/ 0 w 774"/>
                  <a:gd name="T85" fmla="*/ 0 h 206"/>
                  <a:gd name="T86" fmla="*/ 0 w 774"/>
                  <a:gd name="T87" fmla="*/ 0 h 206"/>
                  <a:gd name="T88" fmla="*/ 0 w 774"/>
                  <a:gd name="T89" fmla="*/ 0 h 20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4"/>
                  <a:gd name="T136" fmla="*/ 0 h 206"/>
                  <a:gd name="T137" fmla="*/ 774 w 774"/>
                  <a:gd name="T138" fmla="*/ 206 h 20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4" h="206">
                    <a:moveTo>
                      <a:pt x="774" y="0"/>
                    </a:moveTo>
                    <a:lnTo>
                      <a:pt x="773" y="9"/>
                    </a:lnTo>
                    <a:lnTo>
                      <a:pt x="771" y="18"/>
                    </a:lnTo>
                    <a:lnTo>
                      <a:pt x="768" y="27"/>
                    </a:lnTo>
                    <a:lnTo>
                      <a:pt x="763" y="36"/>
                    </a:lnTo>
                    <a:lnTo>
                      <a:pt x="758" y="45"/>
                    </a:lnTo>
                    <a:lnTo>
                      <a:pt x="753" y="53"/>
                    </a:lnTo>
                    <a:lnTo>
                      <a:pt x="747" y="62"/>
                    </a:lnTo>
                    <a:lnTo>
                      <a:pt x="740" y="70"/>
                    </a:lnTo>
                    <a:lnTo>
                      <a:pt x="731" y="79"/>
                    </a:lnTo>
                    <a:lnTo>
                      <a:pt x="723" y="87"/>
                    </a:lnTo>
                    <a:lnTo>
                      <a:pt x="714" y="95"/>
                    </a:lnTo>
                    <a:lnTo>
                      <a:pt x="704" y="103"/>
                    </a:lnTo>
                    <a:lnTo>
                      <a:pt x="682" y="118"/>
                    </a:lnTo>
                    <a:lnTo>
                      <a:pt x="659" y="132"/>
                    </a:lnTo>
                    <a:lnTo>
                      <a:pt x="633" y="145"/>
                    </a:lnTo>
                    <a:lnTo>
                      <a:pt x="605" y="157"/>
                    </a:lnTo>
                    <a:lnTo>
                      <a:pt x="574" y="168"/>
                    </a:lnTo>
                    <a:lnTo>
                      <a:pt x="543" y="178"/>
                    </a:lnTo>
                    <a:lnTo>
                      <a:pt x="509" y="186"/>
                    </a:lnTo>
                    <a:lnTo>
                      <a:pt x="475" y="193"/>
                    </a:lnTo>
                    <a:lnTo>
                      <a:pt x="438" y="200"/>
                    </a:lnTo>
                    <a:lnTo>
                      <a:pt x="401" y="203"/>
                    </a:lnTo>
                    <a:lnTo>
                      <a:pt x="365" y="205"/>
                    </a:lnTo>
                    <a:lnTo>
                      <a:pt x="328" y="206"/>
                    </a:lnTo>
                    <a:lnTo>
                      <a:pt x="294" y="205"/>
                    </a:lnTo>
                    <a:lnTo>
                      <a:pt x="261" y="202"/>
                    </a:lnTo>
                    <a:lnTo>
                      <a:pt x="229" y="199"/>
                    </a:lnTo>
                    <a:lnTo>
                      <a:pt x="197" y="192"/>
                    </a:lnTo>
                    <a:lnTo>
                      <a:pt x="168" y="186"/>
                    </a:lnTo>
                    <a:lnTo>
                      <a:pt x="140" y="178"/>
                    </a:lnTo>
                    <a:lnTo>
                      <a:pt x="114" y="168"/>
                    </a:lnTo>
                    <a:lnTo>
                      <a:pt x="92" y="158"/>
                    </a:lnTo>
                    <a:lnTo>
                      <a:pt x="80" y="153"/>
                    </a:lnTo>
                    <a:lnTo>
                      <a:pt x="70" y="146"/>
                    </a:lnTo>
                    <a:lnTo>
                      <a:pt x="59" y="140"/>
                    </a:lnTo>
                    <a:lnTo>
                      <a:pt x="50" y="134"/>
                    </a:lnTo>
                    <a:lnTo>
                      <a:pt x="42" y="127"/>
                    </a:lnTo>
                    <a:lnTo>
                      <a:pt x="33" y="120"/>
                    </a:lnTo>
                    <a:lnTo>
                      <a:pt x="26" y="113"/>
                    </a:lnTo>
                    <a:lnTo>
                      <a:pt x="20" y="106"/>
                    </a:lnTo>
                    <a:lnTo>
                      <a:pt x="14" y="97"/>
                    </a:lnTo>
                    <a:lnTo>
                      <a:pt x="8" y="90"/>
                    </a:lnTo>
                    <a:lnTo>
                      <a:pt x="3" y="82"/>
                    </a:lnTo>
                    <a:lnTo>
                      <a:pt x="0" y="73"/>
                    </a:lnTo>
                  </a:path>
                </a:pathLst>
              </a:custGeom>
              <a:noFill/>
              <a:ln w="6350">
                <a:solidFill>
                  <a:srgbClr val="1F1A17"/>
                </a:solidFill>
                <a:prstDash val="solid"/>
                <a:round/>
                <a:headEnd/>
                <a:tailEnd/>
              </a:ln>
            </p:spPr>
            <p:txBody>
              <a:bodyPr/>
              <a:lstStyle/>
              <a:p>
                <a:endParaRPr lang="en-US"/>
              </a:p>
            </p:txBody>
          </p:sp>
          <p:sp>
            <p:nvSpPr>
              <p:cNvPr id="61641" name="Freeform 311"/>
              <p:cNvSpPr>
                <a:spLocks/>
              </p:cNvSpPr>
              <p:nvPr/>
            </p:nvSpPr>
            <p:spPr bwMode="auto">
              <a:xfrm>
                <a:off x="4883" y="2741"/>
                <a:ext cx="103" cy="35"/>
              </a:xfrm>
              <a:custGeom>
                <a:avLst/>
                <a:gdLst>
                  <a:gd name="T0" fmla="*/ 2 w 824"/>
                  <a:gd name="T1" fmla="*/ 0 h 278"/>
                  <a:gd name="T2" fmla="*/ 2 w 824"/>
                  <a:gd name="T3" fmla="*/ 0 h 278"/>
                  <a:gd name="T4" fmla="*/ 2 w 824"/>
                  <a:gd name="T5" fmla="*/ 0 h 278"/>
                  <a:gd name="T6" fmla="*/ 2 w 824"/>
                  <a:gd name="T7" fmla="*/ 0 h 278"/>
                  <a:gd name="T8" fmla="*/ 2 w 824"/>
                  <a:gd name="T9" fmla="*/ 0 h 278"/>
                  <a:gd name="T10" fmla="*/ 2 w 824"/>
                  <a:gd name="T11" fmla="*/ 0 h 278"/>
                  <a:gd name="T12" fmla="*/ 2 w 824"/>
                  <a:gd name="T13" fmla="*/ 0 h 278"/>
                  <a:gd name="T14" fmla="*/ 2 w 824"/>
                  <a:gd name="T15" fmla="*/ 0 h 278"/>
                  <a:gd name="T16" fmla="*/ 2 w 824"/>
                  <a:gd name="T17" fmla="*/ 0 h 278"/>
                  <a:gd name="T18" fmla="*/ 1 w 824"/>
                  <a:gd name="T19" fmla="*/ 0 h 278"/>
                  <a:gd name="T20" fmla="*/ 1 w 824"/>
                  <a:gd name="T21" fmla="*/ 0 h 278"/>
                  <a:gd name="T22" fmla="*/ 1 w 824"/>
                  <a:gd name="T23" fmla="*/ 0 h 278"/>
                  <a:gd name="T24" fmla="*/ 1 w 824"/>
                  <a:gd name="T25" fmla="*/ 1 h 278"/>
                  <a:gd name="T26" fmla="*/ 1 w 824"/>
                  <a:gd name="T27" fmla="*/ 1 h 278"/>
                  <a:gd name="T28" fmla="*/ 1 w 824"/>
                  <a:gd name="T29" fmla="*/ 1 h 278"/>
                  <a:gd name="T30" fmla="*/ 1 w 824"/>
                  <a:gd name="T31" fmla="*/ 1 h 278"/>
                  <a:gd name="T32" fmla="*/ 1 w 824"/>
                  <a:gd name="T33" fmla="*/ 1 h 278"/>
                  <a:gd name="T34" fmla="*/ 1 w 824"/>
                  <a:gd name="T35" fmla="*/ 1 h 278"/>
                  <a:gd name="T36" fmla="*/ 1 w 824"/>
                  <a:gd name="T37" fmla="*/ 1 h 278"/>
                  <a:gd name="T38" fmla="*/ 1 w 824"/>
                  <a:gd name="T39" fmla="*/ 1 h 278"/>
                  <a:gd name="T40" fmla="*/ 0 w 824"/>
                  <a:gd name="T41" fmla="*/ 1 h 278"/>
                  <a:gd name="T42" fmla="*/ 0 w 824"/>
                  <a:gd name="T43" fmla="*/ 1 h 278"/>
                  <a:gd name="T44" fmla="*/ 0 w 824"/>
                  <a:gd name="T45" fmla="*/ 1 h 278"/>
                  <a:gd name="T46" fmla="*/ 0 w 824"/>
                  <a:gd name="T47" fmla="*/ 1 h 278"/>
                  <a:gd name="T48" fmla="*/ 0 w 824"/>
                  <a:gd name="T49" fmla="*/ 1 h 278"/>
                  <a:gd name="T50" fmla="*/ 0 w 824"/>
                  <a:gd name="T51" fmla="*/ 0 h 278"/>
                  <a:gd name="T52" fmla="*/ 0 w 824"/>
                  <a:gd name="T53" fmla="*/ 0 h 278"/>
                  <a:gd name="T54" fmla="*/ 0 w 824"/>
                  <a:gd name="T55" fmla="*/ 0 h 278"/>
                  <a:gd name="T56" fmla="*/ 0 w 824"/>
                  <a:gd name="T57" fmla="*/ 0 h 278"/>
                  <a:gd name="T58" fmla="*/ 0 w 824"/>
                  <a:gd name="T59" fmla="*/ 0 h 278"/>
                  <a:gd name="T60" fmla="*/ 0 w 824"/>
                  <a:gd name="T61" fmla="*/ 0 h 278"/>
                  <a:gd name="T62" fmla="*/ 0 w 824"/>
                  <a:gd name="T63" fmla="*/ 0 h 2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24"/>
                  <a:gd name="T97" fmla="*/ 0 h 278"/>
                  <a:gd name="T98" fmla="*/ 824 w 824"/>
                  <a:gd name="T99" fmla="*/ 278 h 2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24" h="278">
                    <a:moveTo>
                      <a:pt x="811" y="0"/>
                    </a:moveTo>
                    <a:lnTo>
                      <a:pt x="817" y="9"/>
                    </a:lnTo>
                    <a:lnTo>
                      <a:pt x="820" y="20"/>
                    </a:lnTo>
                    <a:lnTo>
                      <a:pt x="823" y="29"/>
                    </a:lnTo>
                    <a:lnTo>
                      <a:pt x="824" y="40"/>
                    </a:lnTo>
                    <a:lnTo>
                      <a:pt x="824" y="50"/>
                    </a:lnTo>
                    <a:lnTo>
                      <a:pt x="824" y="61"/>
                    </a:lnTo>
                    <a:lnTo>
                      <a:pt x="822" y="71"/>
                    </a:lnTo>
                    <a:lnTo>
                      <a:pt x="819" y="81"/>
                    </a:lnTo>
                    <a:lnTo>
                      <a:pt x="816" y="91"/>
                    </a:lnTo>
                    <a:lnTo>
                      <a:pt x="810" y="101"/>
                    </a:lnTo>
                    <a:lnTo>
                      <a:pt x="805" y="111"/>
                    </a:lnTo>
                    <a:lnTo>
                      <a:pt x="799" y="121"/>
                    </a:lnTo>
                    <a:lnTo>
                      <a:pt x="791" y="131"/>
                    </a:lnTo>
                    <a:lnTo>
                      <a:pt x="782" y="140"/>
                    </a:lnTo>
                    <a:lnTo>
                      <a:pt x="774" y="149"/>
                    </a:lnTo>
                    <a:lnTo>
                      <a:pt x="764" y="158"/>
                    </a:lnTo>
                    <a:lnTo>
                      <a:pt x="753" y="167"/>
                    </a:lnTo>
                    <a:lnTo>
                      <a:pt x="741" y="175"/>
                    </a:lnTo>
                    <a:lnTo>
                      <a:pt x="729" y="184"/>
                    </a:lnTo>
                    <a:lnTo>
                      <a:pt x="716" y="192"/>
                    </a:lnTo>
                    <a:lnTo>
                      <a:pt x="702" y="200"/>
                    </a:lnTo>
                    <a:lnTo>
                      <a:pt x="688" y="207"/>
                    </a:lnTo>
                    <a:lnTo>
                      <a:pt x="673" y="214"/>
                    </a:lnTo>
                    <a:lnTo>
                      <a:pt x="658" y="221"/>
                    </a:lnTo>
                    <a:lnTo>
                      <a:pt x="641" y="228"/>
                    </a:lnTo>
                    <a:lnTo>
                      <a:pt x="624" y="234"/>
                    </a:lnTo>
                    <a:lnTo>
                      <a:pt x="607" y="240"/>
                    </a:lnTo>
                    <a:lnTo>
                      <a:pt x="589" y="245"/>
                    </a:lnTo>
                    <a:lnTo>
                      <a:pt x="552" y="256"/>
                    </a:lnTo>
                    <a:lnTo>
                      <a:pt x="512" y="264"/>
                    </a:lnTo>
                    <a:lnTo>
                      <a:pt x="472" y="271"/>
                    </a:lnTo>
                    <a:lnTo>
                      <a:pt x="430" y="275"/>
                    </a:lnTo>
                    <a:lnTo>
                      <a:pt x="408" y="276"/>
                    </a:lnTo>
                    <a:lnTo>
                      <a:pt x="388" y="277"/>
                    </a:lnTo>
                    <a:lnTo>
                      <a:pt x="367" y="278"/>
                    </a:lnTo>
                    <a:lnTo>
                      <a:pt x="346" y="278"/>
                    </a:lnTo>
                    <a:lnTo>
                      <a:pt x="307" y="276"/>
                    </a:lnTo>
                    <a:lnTo>
                      <a:pt x="268" y="273"/>
                    </a:lnTo>
                    <a:lnTo>
                      <a:pt x="250" y="269"/>
                    </a:lnTo>
                    <a:lnTo>
                      <a:pt x="232" y="266"/>
                    </a:lnTo>
                    <a:lnTo>
                      <a:pt x="214" y="263"/>
                    </a:lnTo>
                    <a:lnTo>
                      <a:pt x="197" y="259"/>
                    </a:lnTo>
                    <a:lnTo>
                      <a:pt x="180" y="255"/>
                    </a:lnTo>
                    <a:lnTo>
                      <a:pt x="163" y="251"/>
                    </a:lnTo>
                    <a:lnTo>
                      <a:pt x="149" y="245"/>
                    </a:lnTo>
                    <a:lnTo>
                      <a:pt x="133" y="240"/>
                    </a:lnTo>
                    <a:lnTo>
                      <a:pt x="119" y="234"/>
                    </a:lnTo>
                    <a:lnTo>
                      <a:pt x="105" y="228"/>
                    </a:lnTo>
                    <a:lnTo>
                      <a:pt x="93" y="221"/>
                    </a:lnTo>
                    <a:lnTo>
                      <a:pt x="80" y="214"/>
                    </a:lnTo>
                    <a:lnTo>
                      <a:pt x="69" y="207"/>
                    </a:lnTo>
                    <a:lnTo>
                      <a:pt x="58" y="200"/>
                    </a:lnTo>
                    <a:lnTo>
                      <a:pt x="48" y="192"/>
                    </a:lnTo>
                    <a:lnTo>
                      <a:pt x="40" y="184"/>
                    </a:lnTo>
                    <a:lnTo>
                      <a:pt x="31" y="175"/>
                    </a:lnTo>
                    <a:lnTo>
                      <a:pt x="24" y="166"/>
                    </a:lnTo>
                    <a:lnTo>
                      <a:pt x="18" y="157"/>
                    </a:lnTo>
                    <a:lnTo>
                      <a:pt x="12" y="147"/>
                    </a:lnTo>
                    <a:lnTo>
                      <a:pt x="8" y="138"/>
                    </a:lnTo>
                    <a:lnTo>
                      <a:pt x="4" y="128"/>
                    </a:lnTo>
                    <a:lnTo>
                      <a:pt x="1" y="118"/>
                    </a:lnTo>
                    <a:lnTo>
                      <a:pt x="0" y="108"/>
                    </a:lnTo>
                    <a:lnTo>
                      <a:pt x="0" y="98"/>
                    </a:lnTo>
                    <a:lnTo>
                      <a:pt x="0" y="87"/>
                    </a:lnTo>
                  </a:path>
                </a:pathLst>
              </a:custGeom>
              <a:noFill/>
              <a:ln w="6350">
                <a:solidFill>
                  <a:srgbClr val="1F1A17"/>
                </a:solidFill>
                <a:prstDash val="solid"/>
                <a:round/>
                <a:headEnd/>
                <a:tailEnd/>
              </a:ln>
            </p:spPr>
            <p:txBody>
              <a:bodyPr/>
              <a:lstStyle/>
              <a:p>
                <a:endParaRPr lang="en-US"/>
              </a:p>
            </p:txBody>
          </p:sp>
          <p:sp>
            <p:nvSpPr>
              <p:cNvPr id="61642" name="Freeform 312"/>
              <p:cNvSpPr>
                <a:spLocks/>
              </p:cNvSpPr>
              <p:nvPr/>
            </p:nvSpPr>
            <p:spPr bwMode="auto">
              <a:xfrm>
                <a:off x="4870" y="2731"/>
                <a:ext cx="130" cy="55"/>
              </a:xfrm>
              <a:custGeom>
                <a:avLst/>
                <a:gdLst>
                  <a:gd name="T0" fmla="*/ 2 w 1040"/>
                  <a:gd name="T1" fmla="*/ 0 h 436"/>
                  <a:gd name="T2" fmla="*/ 2 w 1040"/>
                  <a:gd name="T3" fmla="*/ 0 h 436"/>
                  <a:gd name="T4" fmla="*/ 2 w 1040"/>
                  <a:gd name="T5" fmla="*/ 0 h 436"/>
                  <a:gd name="T6" fmla="*/ 2 w 1040"/>
                  <a:gd name="T7" fmla="*/ 0 h 436"/>
                  <a:gd name="T8" fmla="*/ 2 w 1040"/>
                  <a:gd name="T9" fmla="*/ 0 h 436"/>
                  <a:gd name="T10" fmla="*/ 2 w 1040"/>
                  <a:gd name="T11" fmla="*/ 0 h 436"/>
                  <a:gd name="T12" fmla="*/ 2 w 1040"/>
                  <a:gd name="T13" fmla="*/ 0 h 436"/>
                  <a:gd name="T14" fmla="*/ 2 w 1040"/>
                  <a:gd name="T15" fmla="*/ 0 h 436"/>
                  <a:gd name="T16" fmla="*/ 2 w 1040"/>
                  <a:gd name="T17" fmla="*/ 0 h 436"/>
                  <a:gd name="T18" fmla="*/ 2 w 1040"/>
                  <a:gd name="T19" fmla="*/ 0 h 436"/>
                  <a:gd name="T20" fmla="*/ 2 w 1040"/>
                  <a:gd name="T21" fmla="*/ 0 h 436"/>
                  <a:gd name="T22" fmla="*/ 2 w 1040"/>
                  <a:gd name="T23" fmla="*/ 0 h 436"/>
                  <a:gd name="T24" fmla="*/ 2 w 1040"/>
                  <a:gd name="T25" fmla="*/ 0 h 436"/>
                  <a:gd name="T26" fmla="*/ 2 w 1040"/>
                  <a:gd name="T27" fmla="*/ 1 h 436"/>
                  <a:gd name="T28" fmla="*/ 2 w 1040"/>
                  <a:gd name="T29" fmla="*/ 1 h 436"/>
                  <a:gd name="T30" fmla="*/ 2 w 1040"/>
                  <a:gd name="T31" fmla="*/ 1 h 436"/>
                  <a:gd name="T32" fmla="*/ 2 w 1040"/>
                  <a:gd name="T33" fmla="*/ 1 h 436"/>
                  <a:gd name="T34" fmla="*/ 2 w 1040"/>
                  <a:gd name="T35" fmla="*/ 1 h 436"/>
                  <a:gd name="T36" fmla="*/ 1 w 1040"/>
                  <a:gd name="T37" fmla="*/ 1 h 436"/>
                  <a:gd name="T38" fmla="*/ 1 w 1040"/>
                  <a:gd name="T39" fmla="*/ 1 h 436"/>
                  <a:gd name="T40" fmla="*/ 1 w 1040"/>
                  <a:gd name="T41" fmla="*/ 1 h 436"/>
                  <a:gd name="T42" fmla="*/ 1 w 1040"/>
                  <a:gd name="T43" fmla="*/ 1 h 436"/>
                  <a:gd name="T44" fmla="*/ 1 w 1040"/>
                  <a:gd name="T45" fmla="*/ 1 h 436"/>
                  <a:gd name="T46" fmla="*/ 1 w 1040"/>
                  <a:gd name="T47" fmla="*/ 1 h 436"/>
                  <a:gd name="T48" fmla="*/ 1 w 1040"/>
                  <a:gd name="T49" fmla="*/ 1 h 436"/>
                  <a:gd name="T50" fmla="*/ 1 w 1040"/>
                  <a:gd name="T51" fmla="*/ 1 h 436"/>
                  <a:gd name="T52" fmla="*/ 1 w 1040"/>
                  <a:gd name="T53" fmla="*/ 1 h 436"/>
                  <a:gd name="T54" fmla="*/ 0 w 1040"/>
                  <a:gd name="T55" fmla="*/ 1 h 436"/>
                  <a:gd name="T56" fmla="*/ 0 w 1040"/>
                  <a:gd name="T57" fmla="*/ 1 h 436"/>
                  <a:gd name="T58" fmla="*/ 0 w 1040"/>
                  <a:gd name="T59" fmla="*/ 1 h 436"/>
                  <a:gd name="T60" fmla="*/ 0 w 1040"/>
                  <a:gd name="T61" fmla="*/ 1 h 436"/>
                  <a:gd name="T62" fmla="*/ 0 w 1040"/>
                  <a:gd name="T63" fmla="*/ 1 h 436"/>
                  <a:gd name="T64" fmla="*/ 0 w 1040"/>
                  <a:gd name="T65" fmla="*/ 1 h 436"/>
                  <a:gd name="T66" fmla="*/ 0 w 1040"/>
                  <a:gd name="T67" fmla="*/ 1 h 436"/>
                  <a:gd name="T68" fmla="*/ 0 w 1040"/>
                  <a:gd name="T69" fmla="*/ 0 h 436"/>
                  <a:gd name="T70" fmla="*/ 0 w 1040"/>
                  <a:gd name="T71" fmla="*/ 0 h 436"/>
                  <a:gd name="T72" fmla="*/ 0 w 1040"/>
                  <a:gd name="T73" fmla="*/ 0 h 436"/>
                  <a:gd name="T74" fmla="*/ 0 w 1040"/>
                  <a:gd name="T75" fmla="*/ 0 h 436"/>
                  <a:gd name="T76" fmla="*/ 0 w 1040"/>
                  <a:gd name="T77" fmla="*/ 0 h 436"/>
                  <a:gd name="T78" fmla="*/ 0 w 1040"/>
                  <a:gd name="T79" fmla="*/ 0 h 436"/>
                  <a:gd name="T80" fmla="*/ 0 w 1040"/>
                  <a:gd name="T81" fmla="*/ 0 h 4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40"/>
                  <a:gd name="T124" fmla="*/ 0 h 436"/>
                  <a:gd name="T125" fmla="*/ 1040 w 1040"/>
                  <a:gd name="T126" fmla="*/ 436 h 4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40" h="436">
                    <a:moveTo>
                      <a:pt x="940" y="0"/>
                    </a:moveTo>
                    <a:lnTo>
                      <a:pt x="951" y="7"/>
                    </a:lnTo>
                    <a:lnTo>
                      <a:pt x="961" y="13"/>
                    </a:lnTo>
                    <a:lnTo>
                      <a:pt x="970" y="21"/>
                    </a:lnTo>
                    <a:lnTo>
                      <a:pt x="979" y="28"/>
                    </a:lnTo>
                    <a:lnTo>
                      <a:pt x="987" y="35"/>
                    </a:lnTo>
                    <a:lnTo>
                      <a:pt x="994" y="43"/>
                    </a:lnTo>
                    <a:lnTo>
                      <a:pt x="1002" y="50"/>
                    </a:lnTo>
                    <a:lnTo>
                      <a:pt x="1008" y="57"/>
                    </a:lnTo>
                    <a:lnTo>
                      <a:pt x="1040" y="170"/>
                    </a:lnTo>
                    <a:lnTo>
                      <a:pt x="1037" y="182"/>
                    </a:lnTo>
                    <a:lnTo>
                      <a:pt x="1033" y="195"/>
                    </a:lnTo>
                    <a:lnTo>
                      <a:pt x="1028" y="208"/>
                    </a:lnTo>
                    <a:lnTo>
                      <a:pt x="1021" y="220"/>
                    </a:lnTo>
                    <a:lnTo>
                      <a:pt x="1014" y="232"/>
                    </a:lnTo>
                    <a:lnTo>
                      <a:pt x="1005" y="244"/>
                    </a:lnTo>
                    <a:lnTo>
                      <a:pt x="995" y="256"/>
                    </a:lnTo>
                    <a:lnTo>
                      <a:pt x="985" y="267"/>
                    </a:lnTo>
                    <a:lnTo>
                      <a:pt x="705" y="409"/>
                    </a:lnTo>
                    <a:lnTo>
                      <a:pt x="685" y="413"/>
                    </a:lnTo>
                    <a:lnTo>
                      <a:pt x="664" y="418"/>
                    </a:lnTo>
                    <a:lnTo>
                      <a:pt x="643" y="422"/>
                    </a:lnTo>
                    <a:lnTo>
                      <a:pt x="622" y="426"/>
                    </a:lnTo>
                    <a:lnTo>
                      <a:pt x="602" y="429"/>
                    </a:lnTo>
                    <a:lnTo>
                      <a:pt x="580" y="432"/>
                    </a:lnTo>
                    <a:lnTo>
                      <a:pt x="558" y="434"/>
                    </a:lnTo>
                    <a:lnTo>
                      <a:pt x="536" y="436"/>
                    </a:lnTo>
                    <a:lnTo>
                      <a:pt x="185" y="402"/>
                    </a:lnTo>
                    <a:lnTo>
                      <a:pt x="158" y="392"/>
                    </a:lnTo>
                    <a:lnTo>
                      <a:pt x="130" y="381"/>
                    </a:lnTo>
                    <a:lnTo>
                      <a:pt x="117" y="375"/>
                    </a:lnTo>
                    <a:lnTo>
                      <a:pt x="103" y="367"/>
                    </a:lnTo>
                    <a:lnTo>
                      <a:pt x="90" y="360"/>
                    </a:lnTo>
                    <a:lnTo>
                      <a:pt x="76" y="352"/>
                    </a:lnTo>
                    <a:lnTo>
                      <a:pt x="0" y="148"/>
                    </a:lnTo>
                    <a:lnTo>
                      <a:pt x="7" y="134"/>
                    </a:lnTo>
                    <a:lnTo>
                      <a:pt x="15" y="121"/>
                    </a:lnTo>
                    <a:lnTo>
                      <a:pt x="25" y="108"/>
                    </a:lnTo>
                    <a:lnTo>
                      <a:pt x="36" y="96"/>
                    </a:lnTo>
                    <a:lnTo>
                      <a:pt x="49" y="82"/>
                    </a:lnTo>
                    <a:lnTo>
                      <a:pt x="64" y="70"/>
                    </a:lnTo>
                  </a:path>
                </a:pathLst>
              </a:custGeom>
              <a:noFill/>
              <a:ln w="6350">
                <a:solidFill>
                  <a:srgbClr val="1F1A17"/>
                </a:solidFill>
                <a:prstDash val="solid"/>
                <a:round/>
                <a:headEnd/>
                <a:tailEnd/>
              </a:ln>
            </p:spPr>
            <p:txBody>
              <a:bodyPr/>
              <a:lstStyle/>
              <a:p>
                <a:endParaRPr lang="en-US"/>
              </a:p>
            </p:txBody>
          </p:sp>
          <p:sp>
            <p:nvSpPr>
              <p:cNvPr id="61643" name="Freeform 313"/>
              <p:cNvSpPr>
                <a:spLocks/>
              </p:cNvSpPr>
              <p:nvPr/>
            </p:nvSpPr>
            <p:spPr bwMode="auto">
              <a:xfrm>
                <a:off x="4870" y="2750"/>
                <a:ext cx="131" cy="50"/>
              </a:xfrm>
              <a:custGeom>
                <a:avLst/>
                <a:gdLst>
                  <a:gd name="T0" fmla="*/ 2 w 1050"/>
                  <a:gd name="T1" fmla="*/ 0 h 404"/>
                  <a:gd name="T2" fmla="*/ 2 w 1050"/>
                  <a:gd name="T3" fmla="*/ 0 h 404"/>
                  <a:gd name="T4" fmla="*/ 2 w 1050"/>
                  <a:gd name="T5" fmla="*/ 0 h 404"/>
                  <a:gd name="T6" fmla="*/ 2 w 1050"/>
                  <a:gd name="T7" fmla="*/ 0 h 404"/>
                  <a:gd name="T8" fmla="*/ 2 w 1050"/>
                  <a:gd name="T9" fmla="*/ 0 h 404"/>
                  <a:gd name="T10" fmla="*/ 2 w 1050"/>
                  <a:gd name="T11" fmla="*/ 0 h 404"/>
                  <a:gd name="T12" fmla="*/ 2 w 1050"/>
                  <a:gd name="T13" fmla="*/ 0 h 404"/>
                  <a:gd name="T14" fmla="*/ 2 w 1050"/>
                  <a:gd name="T15" fmla="*/ 0 h 404"/>
                  <a:gd name="T16" fmla="*/ 2 w 1050"/>
                  <a:gd name="T17" fmla="*/ 0 h 404"/>
                  <a:gd name="T18" fmla="*/ 2 w 1050"/>
                  <a:gd name="T19" fmla="*/ 0 h 404"/>
                  <a:gd name="T20" fmla="*/ 1 w 1050"/>
                  <a:gd name="T21" fmla="*/ 1 h 404"/>
                  <a:gd name="T22" fmla="*/ 1 w 1050"/>
                  <a:gd name="T23" fmla="*/ 1 h 404"/>
                  <a:gd name="T24" fmla="*/ 1 w 1050"/>
                  <a:gd name="T25" fmla="*/ 1 h 404"/>
                  <a:gd name="T26" fmla="*/ 1 w 1050"/>
                  <a:gd name="T27" fmla="*/ 1 h 404"/>
                  <a:gd name="T28" fmla="*/ 1 w 1050"/>
                  <a:gd name="T29" fmla="*/ 1 h 404"/>
                  <a:gd name="T30" fmla="*/ 1 w 1050"/>
                  <a:gd name="T31" fmla="*/ 1 h 404"/>
                  <a:gd name="T32" fmla="*/ 1 w 1050"/>
                  <a:gd name="T33" fmla="*/ 1 h 404"/>
                  <a:gd name="T34" fmla="*/ 1 w 1050"/>
                  <a:gd name="T35" fmla="*/ 1 h 404"/>
                  <a:gd name="T36" fmla="*/ 1 w 1050"/>
                  <a:gd name="T37" fmla="*/ 1 h 404"/>
                  <a:gd name="T38" fmla="*/ 0 w 1050"/>
                  <a:gd name="T39" fmla="*/ 1 h 404"/>
                  <a:gd name="T40" fmla="*/ 0 w 1050"/>
                  <a:gd name="T41" fmla="*/ 1 h 404"/>
                  <a:gd name="T42" fmla="*/ 0 w 1050"/>
                  <a:gd name="T43" fmla="*/ 1 h 404"/>
                  <a:gd name="T44" fmla="*/ 0 w 1050"/>
                  <a:gd name="T45" fmla="*/ 1 h 404"/>
                  <a:gd name="T46" fmla="*/ 0 w 1050"/>
                  <a:gd name="T47" fmla="*/ 1 h 404"/>
                  <a:gd name="T48" fmla="*/ 0 w 1050"/>
                  <a:gd name="T49" fmla="*/ 1 h 404"/>
                  <a:gd name="T50" fmla="*/ 0 w 1050"/>
                  <a:gd name="T51" fmla="*/ 1 h 404"/>
                  <a:gd name="T52" fmla="*/ 0 w 1050"/>
                  <a:gd name="T53" fmla="*/ 0 h 404"/>
                  <a:gd name="T54" fmla="*/ 0 w 1050"/>
                  <a:gd name="T55" fmla="*/ 0 h 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50"/>
                  <a:gd name="T85" fmla="*/ 0 h 404"/>
                  <a:gd name="T86" fmla="*/ 1050 w 1050"/>
                  <a:gd name="T87" fmla="*/ 404 h 40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50" h="404">
                    <a:moveTo>
                      <a:pt x="1036" y="21"/>
                    </a:moveTo>
                    <a:lnTo>
                      <a:pt x="1050" y="138"/>
                    </a:lnTo>
                    <a:lnTo>
                      <a:pt x="1047" y="150"/>
                    </a:lnTo>
                    <a:lnTo>
                      <a:pt x="1043" y="163"/>
                    </a:lnTo>
                    <a:lnTo>
                      <a:pt x="1038" y="175"/>
                    </a:lnTo>
                    <a:lnTo>
                      <a:pt x="1032" y="188"/>
                    </a:lnTo>
                    <a:lnTo>
                      <a:pt x="1023" y="200"/>
                    </a:lnTo>
                    <a:lnTo>
                      <a:pt x="1015" y="212"/>
                    </a:lnTo>
                    <a:lnTo>
                      <a:pt x="1006" y="224"/>
                    </a:lnTo>
                    <a:lnTo>
                      <a:pt x="994" y="236"/>
                    </a:lnTo>
                    <a:lnTo>
                      <a:pt x="715" y="377"/>
                    </a:lnTo>
                    <a:lnTo>
                      <a:pt x="695" y="382"/>
                    </a:lnTo>
                    <a:lnTo>
                      <a:pt x="674" y="386"/>
                    </a:lnTo>
                    <a:lnTo>
                      <a:pt x="654" y="391"/>
                    </a:lnTo>
                    <a:lnTo>
                      <a:pt x="633" y="394"/>
                    </a:lnTo>
                    <a:lnTo>
                      <a:pt x="612" y="397"/>
                    </a:lnTo>
                    <a:lnTo>
                      <a:pt x="590" y="400"/>
                    </a:lnTo>
                    <a:lnTo>
                      <a:pt x="568" y="402"/>
                    </a:lnTo>
                    <a:lnTo>
                      <a:pt x="547" y="404"/>
                    </a:lnTo>
                    <a:lnTo>
                      <a:pt x="195" y="371"/>
                    </a:lnTo>
                    <a:lnTo>
                      <a:pt x="169" y="361"/>
                    </a:lnTo>
                    <a:lnTo>
                      <a:pt x="141" y="349"/>
                    </a:lnTo>
                    <a:lnTo>
                      <a:pt x="127" y="343"/>
                    </a:lnTo>
                    <a:lnTo>
                      <a:pt x="114" y="335"/>
                    </a:lnTo>
                    <a:lnTo>
                      <a:pt x="100" y="328"/>
                    </a:lnTo>
                    <a:lnTo>
                      <a:pt x="87" y="320"/>
                    </a:lnTo>
                    <a:lnTo>
                      <a:pt x="10" y="116"/>
                    </a:lnTo>
                    <a:lnTo>
                      <a:pt x="0" y="0"/>
                    </a:lnTo>
                  </a:path>
                </a:pathLst>
              </a:custGeom>
              <a:noFill/>
              <a:ln w="6350">
                <a:solidFill>
                  <a:srgbClr val="1F1A17"/>
                </a:solidFill>
                <a:prstDash val="solid"/>
                <a:round/>
                <a:headEnd/>
                <a:tailEnd/>
              </a:ln>
            </p:spPr>
            <p:txBody>
              <a:bodyPr/>
              <a:lstStyle/>
              <a:p>
                <a:endParaRPr lang="en-US"/>
              </a:p>
            </p:txBody>
          </p:sp>
          <p:sp>
            <p:nvSpPr>
              <p:cNvPr id="61644" name="Freeform 314"/>
              <p:cNvSpPr>
                <a:spLocks/>
              </p:cNvSpPr>
              <p:nvPr/>
            </p:nvSpPr>
            <p:spPr bwMode="auto">
              <a:xfrm>
                <a:off x="4864" y="2750"/>
                <a:ext cx="143" cy="56"/>
              </a:xfrm>
              <a:custGeom>
                <a:avLst/>
                <a:gdLst>
                  <a:gd name="T0" fmla="*/ 2 w 1146"/>
                  <a:gd name="T1" fmla="*/ 0 h 447"/>
                  <a:gd name="T2" fmla="*/ 2 w 1146"/>
                  <a:gd name="T3" fmla="*/ 0 h 447"/>
                  <a:gd name="T4" fmla="*/ 2 w 1146"/>
                  <a:gd name="T5" fmla="*/ 0 h 447"/>
                  <a:gd name="T6" fmla="*/ 2 w 1146"/>
                  <a:gd name="T7" fmla="*/ 0 h 447"/>
                  <a:gd name="T8" fmla="*/ 2 w 1146"/>
                  <a:gd name="T9" fmla="*/ 0 h 447"/>
                  <a:gd name="T10" fmla="*/ 2 w 1146"/>
                  <a:gd name="T11" fmla="*/ 0 h 447"/>
                  <a:gd name="T12" fmla="*/ 2 w 1146"/>
                  <a:gd name="T13" fmla="*/ 0 h 447"/>
                  <a:gd name="T14" fmla="*/ 2 w 1146"/>
                  <a:gd name="T15" fmla="*/ 0 h 447"/>
                  <a:gd name="T16" fmla="*/ 2 w 1146"/>
                  <a:gd name="T17" fmla="*/ 1 h 447"/>
                  <a:gd name="T18" fmla="*/ 2 w 1146"/>
                  <a:gd name="T19" fmla="*/ 1 h 447"/>
                  <a:gd name="T20" fmla="*/ 2 w 1146"/>
                  <a:gd name="T21" fmla="*/ 1 h 447"/>
                  <a:gd name="T22" fmla="*/ 2 w 1146"/>
                  <a:gd name="T23" fmla="*/ 1 h 447"/>
                  <a:gd name="T24" fmla="*/ 2 w 1146"/>
                  <a:gd name="T25" fmla="*/ 1 h 447"/>
                  <a:gd name="T26" fmla="*/ 2 w 1146"/>
                  <a:gd name="T27" fmla="*/ 1 h 447"/>
                  <a:gd name="T28" fmla="*/ 2 w 1146"/>
                  <a:gd name="T29" fmla="*/ 1 h 447"/>
                  <a:gd name="T30" fmla="*/ 2 w 1146"/>
                  <a:gd name="T31" fmla="*/ 1 h 447"/>
                  <a:gd name="T32" fmla="*/ 1 w 1146"/>
                  <a:gd name="T33" fmla="*/ 1 h 447"/>
                  <a:gd name="T34" fmla="*/ 1 w 1146"/>
                  <a:gd name="T35" fmla="*/ 1 h 447"/>
                  <a:gd name="T36" fmla="*/ 1 w 1146"/>
                  <a:gd name="T37" fmla="*/ 1 h 447"/>
                  <a:gd name="T38" fmla="*/ 1 w 1146"/>
                  <a:gd name="T39" fmla="*/ 1 h 447"/>
                  <a:gd name="T40" fmla="*/ 1 w 1146"/>
                  <a:gd name="T41" fmla="*/ 1 h 447"/>
                  <a:gd name="T42" fmla="*/ 1 w 1146"/>
                  <a:gd name="T43" fmla="*/ 1 h 447"/>
                  <a:gd name="T44" fmla="*/ 1 w 1146"/>
                  <a:gd name="T45" fmla="*/ 1 h 447"/>
                  <a:gd name="T46" fmla="*/ 1 w 1146"/>
                  <a:gd name="T47" fmla="*/ 1 h 447"/>
                  <a:gd name="T48" fmla="*/ 1 w 1146"/>
                  <a:gd name="T49" fmla="*/ 1 h 447"/>
                  <a:gd name="T50" fmla="*/ 1 w 1146"/>
                  <a:gd name="T51" fmla="*/ 1 h 447"/>
                  <a:gd name="T52" fmla="*/ 0 w 1146"/>
                  <a:gd name="T53" fmla="*/ 1 h 447"/>
                  <a:gd name="T54" fmla="*/ 0 w 1146"/>
                  <a:gd name="T55" fmla="*/ 1 h 447"/>
                  <a:gd name="T56" fmla="*/ 0 w 1146"/>
                  <a:gd name="T57" fmla="*/ 1 h 447"/>
                  <a:gd name="T58" fmla="*/ 0 w 1146"/>
                  <a:gd name="T59" fmla="*/ 1 h 447"/>
                  <a:gd name="T60" fmla="*/ 0 w 1146"/>
                  <a:gd name="T61" fmla="*/ 1 h 447"/>
                  <a:gd name="T62" fmla="*/ 0 w 1146"/>
                  <a:gd name="T63" fmla="*/ 1 h 447"/>
                  <a:gd name="T64" fmla="*/ 0 w 1146"/>
                  <a:gd name="T65" fmla="*/ 1 h 447"/>
                  <a:gd name="T66" fmla="*/ 0 w 1146"/>
                  <a:gd name="T67" fmla="*/ 1 h 447"/>
                  <a:gd name="T68" fmla="*/ 0 w 1146"/>
                  <a:gd name="T69" fmla="*/ 1 h 447"/>
                  <a:gd name="T70" fmla="*/ 0 w 1146"/>
                  <a:gd name="T71" fmla="*/ 1 h 447"/>
                  <a:gd name="T72" fmla="*/ 0 w 1146"/>
                  <a:gd name="T73" fmla="*/ 0 h 447"/>
                  <a:gd name="T74" fmla="*/ 0 w 1146"/>
                  <a:gd name="T75" fmla="*/ 0 h 447"/>
                  <a:gd name="T76" fmla="*/ 0 w 1146"/>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46"/>
                  <a:gd name="T118" fmla="*/ 0 h 447"/>
                  <a:gd name="T119" fmla="*/ 1146 w 1146"/>
                  <a:gd name="T120" fmla="*/ 447 h 4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46" h="447">
                    <a:moveTo>
                      <a:pt x="1079" y="0"/>
                    </a:moveTo>
                    <a:lnTo>
                      <a:pt x="1092" y="13"/>
                    </a:lnTo>
                    <a:lnTo>
                      <a:pt x="1105" y="26"/>
                    </a:lnTo>
                    <a:lnTo>
                      <a:pt x="1116" y="40"/>
                    </a:lnTo>
                    <a:lnTo>
                      <a:pt x="1125" y="54"/>
                    </a:lnTo>
                    <a:lnTo>
                      <a:pt x="1133" y="69"/>
                    </a:lnTo>
                    <a:lnTo>
                      <a:pt x="1139" y="85"/>
                    </a:lnTo>
                    <a:lnTo>
                      <a:pt x="1143" y="100"/>
                    </a:lnTo>
                    <a:lnTo>
                      <a:pt x="1146" y="116"/>
                    </a:lnTo>
                    <a:lnTo>
                      <a:pt x="1146" y="131"/>
                    </a:lnTo>
                    <a:lnTo>
                      <a:pt x="1145" y="145"/>
                    </a:lnTo>
                    <a:lnTo>
                      <a:pt x="1143" y="159"/>
                    </a:lnTo>
                    <a:lnTo>
                      <a:pt x="1139" y="173"/>
                    </a:lnTo>
                    <a:lnTo>
                      <a:pt x="1134" y="187"/>
                    </a:lnTo>
                    <a:lnTo>
                      <a:pt x="1128" y="202"/>
                    </a:lnTo>
                    <a:lnTo>
                      <a:pt x="1119" y="215"/>
                    </a:lnTo>
                    <a:lnTo>
                      <a:pt x="1111" y="229"/>
                    </a:lnTo>
                    <a:lnTo>
                      <a:pt x="1101" y="241"/>
                    </a:lnTo>
                    <a:lnTo>
                      <a:pt x="1088" y="255"/>
                    </a:lnTo>
                    <a:lnTo>
                      <a:pt x="1076" y="267"/>
                    </a:lnTo>
                    <a:lnTo>
                      <a:pt x="1062" y="280"/>
                    </a:lnTo>
                    <a:lnTo>
                      <a:pt x="1047" y="292"/>
                    </a:lnTo>
                    <a:lnTo>
                      <a:pt x="1031" y="304"/>
                    </a:lnTo>
                    <a:lnTo>
                      <a:pt x="1013" y="316"/>
                    </a:lnTo>
                    <a:lnTo>
                      <a:pt x="996" y="327"/>
                    </a:lnTo>
                    <a:lnTo>
                      <a:pt x="977" y="338"/>
                    </a:lnTo>
                    <a:lnTo>
                      <a:pt x="956" y="349"/>
                    </a:lnTo>
                    <a:lnTo>
                      <a:pt x="935" y="359"/>
                    </a:lnTo>
                    <a:lnTo>
                      <a:pt x="914" y="369"/>
                    </a:lnTo>
                    <a:lnTo>
                      <a:pt x="892" y="378"/>
                    </a:lnTo>
                    <a:lnTo>
                      <a:pt x="868" y="386"/>
                    </a:lnTo>
                    <a:lnTo>
                      <a:pt x="844" y="395"/>
                    </a:lnTo>
                    <a:lnTo>
                      <a:pt x="819" y="402"/>
                    </a:lnTo>
                    <a:lnTo>
                      <a:pt x="793" y="409"/>
                    </a:lnTo>
                    <a:lnTo>
                      <a:pt x="767" y="416"/>
                    </a:lnTo>
                    <a:lnTo>
                      <a:pt x="740" y="422"/>
                    </a:lnTo>
                    <a:lnTo>
                      <a:pt x="713" y="427"/>
                    </a:lnTo>
                    <a:lnTo>
                      <a:pt x="685" y="432"/>
                    </a:lnTo>
                    <a:lnTo>
                      <a:pt x="656" y="437"/>
                    </a:lnTo>
                    <a:lnTo>
                      <a:pt x="627" y="440"/>
                    </a:lnTo>
                    <a:lnTo>
                      <a:pt x="598" y="443"/>
                    </a:lnTo>
                    <a:lnTo>
                      <a:pt x="569" y="445"/>
                    </a:lnTo>
                    <a:lnTo>
                      <a:pt x="540" y="446"/>
                    </a:lnTo>
                    <a:lnTo>
                      <a:pt x="511" y="447"/>
                    </a:lnTo>
                    <a:lnTo>
                      <a:pt x="482" y="446"/>
                    </a:lnTo>
                    <a:lnTo>
                      <a:pt x="455" y="446"/>
                    </a:lnTo>
                    <a:lnTo>
                      <a:pt x="427" y="444"/>
                    </a:lnTo>
                    <a:lnTo>
                      <a:pt x="400" y="442"/>
                    </a:lnTo>
                    <a:lnTo>
                      <a:pt x="374" y="439"/>
                    </a:lnTo>
                    <a:lnTo>
                      <a:pt x="348" y="436"/>
                    </a:lnTo>
                    <a:lnTo>
                      <a:pt x="322" y="431"/>
                    </a:lnTo>
                    <a:lnTo>
                      <a:pt x="298" y="427"/>
                    </a:lnTo>
                    <a:lnTo>
                      <a:pt x="274" y="421"/>
                    </a:lnTo>
                    <a:lnTo>
                      <a:pt x="250" y="416"/>
                    </a:lnTo>
                    <a:lnTo>
                      <a:pt x="228" y="408"/>
                    </a:lnTo>
                    <a:lnTo>
                      <a:pt x="206" y="402"/>
                    </a:lnTo>
                    <a:lnTo>
                      <a:pt x="186" y="394"/>
                    </a:lnTo>
                    <a:lnTo>
                      <a:pt x="166" y="386"/>
                    </a:lnTo>
                    <a:lnTo>
                      <a:pt x="147" y="377"/>
                    </a:lnTo>
                    <a:lnTo>
                      <a:pt x="128" y="369"/>
                    </a:lnTo>
                    <a:lnTo>
                      <a:pt x="112" y="358"/>
                    </a:lnTo>
                    <a:lnTo>
                      <a:pt x="96" y="349"/>
                    </a:lnTo>
                    <a:lnTo>
                      <a:pt x="82" y="338"/>
                    </a:lnTo>
                    <a:lnTo>
                      <a:pt x="67" y="327"/>
                    </a:lnTo>
                    <a:lnTo>
                      <a:pt x="55" y="315"/>
                    </a:lnTo>
                    <a:lnTo>
                      <a:pt x="43" y="304"/>
                    </a:lnTo>
                    <a:lnTo>
                      <a:pt x="33" y="291"/>
                    </a:lnTo>
                    <a:lnTo>
                      <a:pt x="25" y="279"/>
                    </a:lnTo>
                    <a:lnTo>
                      <a:pt x="17" y="266"/>
                    </a:lnTo>
                    <a:lnTo>
                      <a:pt x="11" y="253"/>
                    </a:lnTo>
                    <a:lnTo>
                      <a:pt x="6" y="239"/>
                    </a:lnTo>
                    <a:lnTo>
                      <a:pt x="3" y="226"/>
                    </a:lnTo>
                    <a:lnTo>
                      <a:pt x="1" y="211"/>
                    </a:lnTo>
                    <a:lnTo>
                      <a:pt x="0" y="196"/>
                    </a:lnTo>
                    <a:lnTo>
                      <a:pt x="1" y="182"/>
                    </a:lnTo>
                    <a:lnTo>
                      <a:pt x="3" y="168"/>
                    </a:lnTo>
                    <a:lnTo>
                      <a:pt x="7" y="154"/>
                    </a:lnTo>
                    <a:lnTo>
                      <a:pt x="50" y="35"/>
                    </a:lnTo>
                  </a:path>
                </a:pathLst>
              </a:custGeom>
              <a:noFill/>
              <a:ln w="6350">
                <a:solidFill>
                  <a:srgbClr val="1F1A17"/>
                </a:solidFill>
                <a:prstDash val="solid"/>
                <a:round/>
                <a:headEnd/>
                <a:tailEnd/>
              </a:ln>
            </p:spPr>
            <p:txBody>
              <a:bodyPr/>
              <a:lstStyle/>
              <a:p>
                <a:endParaRPr lang="en-US"/>
              </a:p>
            </p:txBody>
          </p:sp>
          <p:sp>
            <p:nvSpPr>
              <p:cNvPr id="61645" name="Line 315"/>
              <p:cNvSpPr>
                <a:spLocks noChangeShapeType="1"/>
              </p:cNvSpPr>
              <p:nvPr/>
            </p:nvSpPr>
            <p:spPr bwMode="auto">
              <a:xfrm flipV="1">
                <a:off x="4874" y="2736"/>
                <a:ext cx="3" cy="8"/>
              </a:xfrm>
              <a:prstGeom prst="line">
                <a:avLst/>
              </a:prstGeom>
              <a:noFill/>
              <a:ln w="6350">
                <a:solidFill>
                  <a:srgbClr val="1F1A17"/>
                </a:solidFill>
                <a:round/>
                <a:headEnd/>
                <a:tailEnd/>
              </a:ln>
            </p:spPr>
            <p:txBody>
              <a:bodyPr/>
              <a:lstStyle/>
              <a:p>
                <a:endParaRPr lang="en-US"/>
              </a:p>
            </p:txBody>
          </p:sp>
          <p:sp>
            <p:nvSpPr>
              <p:cNvPr id="61646" name="Freeform 316"/>
              <p:cNvSpPr>
                <a:spLocks/>
              </p:cNvSpPr>
              <p:nvPr/>
            </p:nvSpPr>
            <p:spPr bwMode="auto">
              <a:xfrm>
                <a:off x="4864" y="2764"/>
                <a:ext cx="144" cy="48"/>
              </a:xfrm>
              <a:custGeom>
                <a:avLst/>
                <a:gdLst>
                  <a:gd name="T0" fmla="*/ 2 w 1150"/>
                  <a:gd name="T1" fmla="*/ 0 h 383"/>
                  <a:gd name="T2" fmla="*/ 2 w 1150"/>
                  <a:gd name="T3" fmla="*/ 0 h 383"/>
                  <a:gd name="T4" fmla="*/ 2 w 1150"/>
                  <a:gd name="T5" fmla="*/ 0 h 383"/>
                  <a:gd name="T6" fmla="*/ 2 w 1150"/>
                  <a:gd name="T7" fmla="*/ 0 h 383"/>
                  <a:gd name="T8" fmla="*/ 2 w 1150"/>
                  <a:gd name="T9" fmla="*/ 0 h 383"/>
                  <a:gd name="T10" fmla="*/ 2 w 1150"/>
                  <a:gd name="T11" fmla="*/ 0 h 383"/>
                  <a:gd name="T12" fmla="*/ 2 w 1150"/>
                  <a:gd name="T13" fmla="*/ 0 h 383"/>
                  <a:gd name="T14" fmla="*/ 2 w 1150"/>
                  <a:gd name="T15" fmla="*/ 1 h 383"/>
                  <a:gd name="T16" fmla="*/ 2 w 1150"/>
                  <a:gd name="T17" fmla="*/ 1 h 383"/>
                  <a:gd name="T18" fmla="*/ 2 w 1150"/>
                  <a:gd name="T19" fmla="*/ 1 h 383"/>
                  <a:gd name="T20" fmla="*/ 2 w 1150"/>
                  <a:gd name="T21" fmla="*/ 1 h 383"/>
                  <a:gd name="T22" fmla="*/ 2 w 1150"/>
                  <a:gd name="T23" fmla="*/ 1 h 383"/>
                  <a:gd name="T24" fmla="*/ 2 w 1150"/>
                  <a:gd name="T25" fmla="*/ 1 h 383"/>
                  <a:gd name="T26" fmla="*/ 2 w 1150"/>
                  <a:gd name="T27" fmla="*/ 1 h 383"/>
                  <a:gd name="T28" fmla="*/ 1 w 1150"/>
                  <a:gd name="T29" fmla="*/ 1 h 383"/>
                  <a:gd name="T30" fmla="*/ 1 w 1150"/>
                  <a:gd name="T31" fmla="*/ 1 h 383"/>
                  <a:gd name="T32" fmla="*/ 1 w 1150"/>
                  <a:gd name="T33" fmla="*/ 1 h 383"/>
                  <a:gd name="T34" fmla="*/ 1 w 1150"/>
                  <a:gd name="T35" fmla="*/ 1 h 383"/>
                  <a:gd name="T36" fmla="*/ 1 w 1150"/>
                  <a:gd name="T37" fmla="*/ 1 h 383"/>
                  <a:gd name="T38" fmla="*/ 1 w 1150"/>
                  <a:gd name="T39" fmla="*/ 1 h 383"/>
                  <a:gd name="T40" fmla="*/ 1 w 1150"/>
                  <a:gd name="T41" fmla="*/ 1 h 383"/>
                  <a:gd name="T42" fmla="*/ 1 w 1150"/>
                  <a:gd name="T43" fmla="*/ 1 h 383"/>
                  <a:gd name="T44" fmla="*/ 1 w 1150"/>
                  <a:gd name="T45" fmla="*/ 1 h 383"/>
                  <a:gd name="T46" fmla="*/ 1 w 1150"/>
                  <a:gd name="T47" fmla="*/ 1 h 383"/>
                  <a:gd name="T48" fmla="*/ 0 w 1150"/>
                  <a:gd name="T49" fmla="*/ 1 h 383"/>
                  <a:gd name="T50" fmla="*/ 0 w 1150"/>
                  <a:gd name="T51" fmla="*/ 1 h 383"/>
                  <a:gd name="T52" fmla="*/ 0 w 1150"/>
                  <a:gd name="T53" fmla="*/ 1 h 383"/>
                  <a:gd name="T54" fmla="*/ 0 w 1150"/>
                  <a:gd name="T55" fmla="*/ 1 h 383"/>
                  <a:gd name="T56" fmla="*/ 0 w 1150"/>
                  <a:gd name="T57" fmla="*/ 1 h 383"/>
                  <a:gd name="T58" fmla="*/ 0 w 1150"/>
                  <a:gd name="T59" fmla="*/ 1 h 383"/>
                  <a:gd name="T60" fmla="*/ 0 w 1150"/>
                  <a:gd name="T61" fmla="*/ 0 h 383"/>
                  <a:gd name="T62" fmla="*/ 0 w 1150"/>
                  <a:gd name="T63" fmla="*/ 0 h 383"/>
                  <a:gd name="T64" fmla="*/ 0 w 1150"/>
                  <a:gd name="T65" fmla="*/ 0 h 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50"/>
                  <a:gd name="T100" fmla="*/ 0 h 383"/>
                  <a:gd name="T101" fmla="*/ 1150 w 1150"/>
                  <a:gd name="T102" fmla="*/ 383 h 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50" h="383">
                    <a:moveTo>
                      <a:pt x="1147" y="0"/>
                    </a:moveTo>
                    <a:lnTo>
                      <a:pt x="1150" y="53"/>
                    </a:lnTo>
                    <a:lnTo>
                      <a:pt x="1150" y="67"/>
                    </a:lnTo>
                    <a:lnTo>
                      <a:pt x="1150" y="81"/>
                    </a:lnTo>
                    <a:lnTo>
                      <a:pt x="1147" y="96"/>
                    </a:lnTo>
                    <a:lnTo>
                      <a:pt x="1144" y="109"/>
                    </a:lnTo>
                    <a:lnTo>
                      <a:pt x="1139" y="124"/>
                    </a:lnTo>
                    <a:lnTo>
                      <a:pt x="1132" y="138"/>
                    </a:lnTo>
                    <a:lnTo>
                      <a:pt x="1124" y="151"/>
                    </a:lnTo>
                    <a:lnTo>
                      <a:pt x="1115" y="165"/>
                    </a:lnTo>
                    <a:lnTo>
                      <a:pt x="1105" y="178"/>
                    </a:lnTo>
                    <a:lnTo>
                      <a:pt x="1093" y="192"/>
                    </a:lnTo>
                    <a:lnTo>
                      <a:pt x="1081" y="204"/>
                    </a:lnTo>
                    <a:lnTo>
                      <a:pt x="1066" y="217"/>
                    </a:lnTo>
                    <a:lnTo>
                      <a:pt x="1052" y="230"/>
                    </a:lnTo>
                    <a:lnTo>
                      <a:pt x="1035" y="241"/>
                    </a:lnTo>
                    <a:lnTo>
                      <a:pt x="1018" y="253"/>
                    </a:lnTo>
                    <a:lnTo>
                      <a:pt x="1000" y="264"/>
                    </a:lnTo>
                    <a:lnTo>
                      <a:pt x="981" y="274"/>
                    </a:lnTo>
                    <a:lnTo>
                      <a:pt x="961" y="285"/>
                    </a:lnTo>
                    <a:lnTo>
                      <a:pt x="941" y="295"/>
                    </a:lnTo>
                    <a:lnTo>
                      <a:pt x="919" y="305"/>
                    </a:lnTo>
                    <a:lnTo>
                      <a:pt x="896" y="314"/>
                    </a:lnTo>
                    <a:lnTo>
                      <a:pt x="872" y="323"/>
                    </a:lnTo>
                    <a:lnTo>
                      <a:pt x="848" y="331"/>
                    </a:lnTo>
                    <a:lnTo>
                      <a:pt x="823" y="339"/>
                    </a:lnTo>
                    <a:lnTo>
                      <a:pt x="798" y="345"/>
                    </a:lnTo>
                    <a:lnTo>
                      <a:pt x="771" y="353"/>
                    </a:lnTo>
                    <a:lnTo>
                      <a:pt x="745" y="358"/>
                    </a:lnTo>
                    <a:lnTo>
                      <a:pt x="717" y="364"/>
                    </a:lnTo>
                    <a:lnTo>
                      <a:pt x="689" y="368"/>
                    </a:lnTo>
                    <a:lnTo>
                      <a:pt x="661" y="373"/>
                    </a:lnTo>
                    <a:lnTo>
                      <a:pt x="632" y="377"/>
                    </a:lnTo>
                    <a:lnTo>
                      <a:pt x="603" y="379"/>
                    </a:lnTo>
                    <a:lnTo>
                      <a:pt x="573" y="381"/>
                    </a:lnTo>
                    <a:lnTo>
                      <a:pt x="544" y="382"/>
                    </a:lnTo>
                    <a:lnTo>
                      <a:pt x="515" y="383"/>
                    </a:lnTo>
                    <a:lnTo>
                      <a:pt x="487" y="383"/>
                    </a:lnTo>
                    <a:lnTo>
                      <a:pt x="459" y="382"/>
                    </a:lnTo>
                    <a:lnTo>
                      <a:pt x="431" y="381"/>
                    </a:lnTo>
                    <a:lnTo>
                      <a:pt x="404" y="379"/>
                    </a:lnTo>
                    <a:lnTo>
                      <a:pt x="378" y="376"/>
                    </a:lnTo>
                    <a:lnTo>
                      <a:pt x="352" y="373"/>
                    </a:lnTo>
                    <a:lnTo>
                      <a:pt x="327" y="368"/>
                    </a:lnTo>
                    <a:lnTo>
                      <a:pt x="302" y="363"/>
                    </a:lnTo>
                    <a:lnTo>
                      <a:pt x="278" y="358"/>
                    </a:lnTo>
                    <a:lnTo>
                      <a:pt x="255" y="352"/>
                    </a:lnTo>
                    <a:lnTo>
                      <a:pt x="232" y="345"/>
                    </a:lnTo>
                    <a:lnTo>
                      <a:pt x="210" y="338"/>
                    </a:lnTo>
                    <a:lnTo>
                      <a:pt x="190" y="331"/>
                    </a:lnTo>
                    <a:lnTo>
                      <a:pt x="170" y="323"/>
                    </a:lnTo>
                    <a:lnTo>
                      <a:pt x="151" y="314"/>
                    </a:lnTo>
                    <a:lnTo>
                      <a:pt x="134" y="305"/>
                    </a:lnTo>
                    <a:lnTo>
                      <a:pt x="117" y="295"/>
                    </a:lnTo>
                    <a:lnTo>
                      <a:pt x="100" y="285"/>
                    </a:lnTo>
                    <a:lnTo>
                      <a:pt x="86" y="274"/>
                    </a:lnTo>
                    <a:lnTo>
                      <a:pt x="72" y="264"/>
                    </a:lnTo>
                    <a:lnTo>
                      <a:pt x="60" y="253"/>
                    </a:lnTo>
                    <a:lnTo>
                      <a:pt x="48" y="240"/>
                    </a:lnTo>
                    <a:lnTo>
                      <a:pt x="38" y="229"/>
                    </a:lnTo>
                    <a:lnTo>
                      <a:pt x="29" y="216"/>
                    </a:lnTo>
                    <a:lnTo>
                      <a:pt x="21" y="202"/>
                    </a:lnTo>
                    <a:lnTo>
                      <a:pt x="15" y="190"/>
                    </a:lnTo>
                    <a:lnTo>
                      <a:pt x="10" y="175"/>
                    </a:lnTo>
                    <a:lnTo>
                      <a:pt x="7" y="162"/>
                    </a:lnTo>
                    <a:lnTo>
                      <a:pt x="5" y="147"/>
                    </a:lnTo>
                    <a:lnTo>
                      <a:pt x="0" y="92"/>
                    </a:lnTo>
                  </a:path>
                </a:pathLst>
              </a:custGeom>
              <a:noFill/>
              <a:ln w="6350">
                <a:solidFill>
                  <a:srgbClr val="1F1A17"/>
                </a:solidFill>
                <a:prstDash val="solid"/>
                <a:round/>
                <a:headEnd/>
                <a:tailEnd/>
              </a:ln>
            </p:spPr>
            <p:txBody>
              <a:bodyPr/>
              <a:lstStyle/>
              <a:p>
                <a:endParaRPr lang="en-US"/>
              </a:p>
            </p:txBody>
          </p:sp>
          <p:sp>
            <p:nvSpPr>
              <p:cNvPr id="61647" name="Freeform 317"/>
              <p:cNvSpPr>
                <a:spLocks/>
              </p:cNvSpPr>
              <p:nvPr/>
            </p:nvSpPr>
            <p:spPr bwMode="auto">
              <a:xfrm>
                <a:off x="5044" y="2610"/>
                <a:ext cx="76" cy="38"/>
              </a:xfrm>
              <a:custGeom>
                <a:avLst/>
                <a:gdLst>
                  <a:gd name="T0" fmla="*/ 1 w 610"/>
                  <a:gd name="T1" fmla="*/ 0 h 297"/>
                  <a:gd name="T2" fmla="*/ 1 w 610"/>
                  <a:gd name="T3" fmla="*/ 0 h 297"/>
                  <a:gd name="T4" fmla="*/ 1 w 610"/>
                  <a:gd name="T5" fmla="*/ 0 h 297"/>
                  <a:gd name="T6" fmla="*/ 1 w 610"/>
                  <a:gd name="T7" fmla="*/ 0 h 297"/>
                  <a:gd name="T8" fmla="*/ 1 w 610"/>
                  <a:gd name="T9" fmla="*/ 0 h 297"/>
                  <a:gd name="T10" fmla="*/ 1 w 610"/>
                  <a:gd name="T11" fmla="*/ 0 h 297"/>
                  <a:gd name="T12" fmla="*/ 1 w 610"/>
                  <a:gd name="T13" fmla="*/ 0 h 297"/>
                  <a:gd name="T14" fmla="*/ 1 w 610"/>
                  <a:gd name="T15" fmla="*/ 0 h 297"/>
                  <a:gd name="T16" fmla="*/ 1 w 610"/>
                  <a:gd name="T17" fmla="*/ 0 h 297"/>
                  <a:gd name="T18" fmla="*/ 1 w 610"/>
                  <a:gd name="T19" fmla="*/ 0 h 297"/>
                  <a:gd name="T20" fmla="*/ 1 w 610"/>
                  <a:gd name="T21" fmla="*/ 0 h 297"/>
                  <a:gd name="T22" fmla="*/ 1 w 610"/>
                  <a:gd name="T23" fmla="*/ 0 h 297"/>
                  <a:gd name="T24" fmla="*/ 1 w 610"/>
                  <a:gd name="T25" fmla="*/ 0 h 297"/>
                  <a:gd name="T26" fmla="*/ 1 w 610"/>
                  <a:gd name="T27" fmla="*/ 0 h 297"/>
                  <a:gd name="T28" fmla="*/ 1 w 610"/>
                  <a:gd name="T29" fmla="*/ 0 h 297"/>
                  <a:gd name="T30" fmla="*/ 1 w 610"/>
                  <a:gd name="T31" fmla="*/ 0 h 297"/>
                  <a:gd name="T32" fmla="*/ 1 w 610"/>
                  <a:gd name="T33" fmla="*/ 0 h 297"/>
                  <a:gd name="T34" fmla="*/ 1 w 610"/>
                  <a:gd name="T35" fmla="*/ 1 h 297"/>
                  <a:gd name="T36" fmla="*/ 1 w 610"/>
                  <a:gd name="T37" fmla="*/ 1 h 297"/>
                  <a:gd name="T38" fmla="*/ 1 w 610"/>
                  <a:gd name="T39" fmla="*/ 1 h 297"/>
                  <a:gd name="T40" fmla="*/ 1 w 610"/>
                  <a:gd name="T41" fmla="*/ 1 h 297"/>
                  <a:gd name="T42" fmla="*/ 1 w 610"/>
                  <a:gd name="T43" fmla="*/ 1 h 297"/>
                  <a:gd name="T44" fmla="*/ 0 w 610"/>
                  <a:gd name="T45" fmla="*/ 1 h 297"/>
                  <a:gd name="T46" fmla="*/ 0 w 610"/>
                  <a:gd name="T47" fmla="*/ 1 h 297"/>
                  <a:gd name="T48" fmla="*/ 0 w 610"/>
                  <a:gd name="T49" fmla="*/ 1 h 297"/>
                  <a:gd name="T50" fmla="*/ 0 w 610"/>
                  <a:gd name="T51" fmla="*/ 1 h 297"/>
                  <a:gd name="T52" fmla="*/ 0 w 610"/>
                  <a:gd name="T53" fmla="*/ 1 h 297"/>
                  <a:gd name="T54" fmla="*/ 0 w 610"/>
                  <a:gd name="T55" fmla="*/ 1 h 297"/>
                  <a:gd name="T56" fmla="*/ 0 w 610"/>
                  <a:gd name="T57" fmla="*/ 1 h 297"/>
                  <a:gd name="T58" fmla="*/ 0 w 610"/>
                  <a:gd name="T59" fmla="*/ 0 h 297"/>
                  <a:gd name="T60" fmla="*/ 0 w 610"/>
                  <a:gd name="T61" fmla="*/ 0 h 297"/>
                  <a:gd name="T62" fmla="*/ 0 w 610"/>
                  <a:gd name="T63" fmla="*/ 0 h 297"/>
                  <a:gd name="T64" fmla="*/ 0 w 610"/>
                  <a:gd name="T65" fmla="*/ 0 h 297"/>
                  <a:gd name="T66" fmla="*/ 0 w 610"/>
                  <a:gd name="T67" fmla="*/ 0 h 297"/>
                  <a:gd name="T68" fmla="*/ 0 w 610"/>
                  <a:gd name="T69" fmla="*/ 0 h 297"/>
                  <a:gd name="T70" fmla="*/ 0 w 610"/>
                  <a:gd name="T71" fmla="*/ 0 h 297"/>
                  <a:gd name="T72" fmla="*/ 0 w 610"/>
                  <a:gd name="T73" fmla="*/ 0 h 297"/>
                  <a:gd name="T74" fmla="*/ 0 w 610"/>
                  <a:gd name="T75" fmla="*/ 0 h 297"/>
                  <a:gd name="T76" fmla="*/ 0 w 610"/>
                  <a:gd name="T77" fmla="*/ 0 h 297"/>
                  <a:gd name="T78" fmla="*/ 0 w 610"/>
                  <a:gd name="T79" fmla="*/ 0 h 297"/>
                  <a:gd name="T80" fmla="*/ 0 w 610"/>
                  <a:gd name="T81" fmla="*/ 0 h 297"/>
                  <a:gd name="T82" fmla="*/ 0 w 610"/>
                  <a:gd name="T83" fmla="*/ 0 h 297"/>
                  <a:gd name="T84" fmla="*/ 0 w 610"/>
                  <a:gd name="T85" fmla="*/ 0 h 297"/>
                  <a:gd name="T86" fmla="*/ 0 w 610"/>
                  <a:gd name="T87" fmla="*/ 0 h 29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10"/>
                  <a:gd name="T133" fmla="*/ 0 h 297"/>
                  <a:gd name="T134" fmla="*/ 610 w 610"/>
                  <a:gd name="T135" fmla="*/ 297 h 29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10" h="297">
                    <a:moveTo>
                      <a:pt x="297" y="0"/>
                    </a:moveTo>
                    <a:lnTo>
                      <a:pt x="328" y="0"/>
                    </a:lnTo>
                    <a:lnTo>
                      <a:pt x="358" y="1"/>
                    </a:lnTo>
                    <a:lnTo>
                      <a:pt x="389" y="3"/>
                    </a:lnTo>
                    <a:lnTo>
                      <a:pt x="417" y="7"/>
                    </a:lnTo>
                    <a:lnTo>
                      <a:pt x="444" y="12"/>
                    </a:lnTo>
                    <a:lnTo>
                      <a:pt x="469" y="18"/>
                    </a:lnTo>
                    <a:lnTo>
                      <a:pt x="492" y="26"/>
                    </a:lnTo>
                    <a:lnTo>
                      <a:pt x="515" y="34"/>
                    </a:lnTo>
                    <a:lnTo>
                      <a:pt x="535" y="43"/>
                    </a:lnTo>
                    <a:lnTo>
                      <a:pt x="553" y="55"/>
                    </a:lnTo>
                    <a:lnTo>
                      <a:pt x="561" y="60"/>
                    </a:lnTo>
                    <a:lnTo>
                      <a:pt x="569" y="66"/>
                    </a:lnTo>
                    <a:lnTo>
                      <a:pt x="575" y="73"/>
                    </a:lnTo>
                    <a:lnTo>
                      <a:pt x="583" y="79"/>
                    </a:lnTo>
                    <a:lnTo>
                      <a:pt x="588" y="85"/>
                    </a:lnTo>
                    <a:lnTo>
                      <a:pt x="593" y="91"/>
                    </a:lnTo>
                    <a:lnTo>
                      <a:pt x="597" y="99"/>
                    </a:lnTo>
                    <a:lnTo>
                      <a:pt x="601" y="106"/>
                    </a:lnTo>
                    <a:lnTo>
                      <a:pt x="605" y="112"/>
                    </a:lnTo>
                    <a:lnTo>
                      <a:pt x="607" y="120"/>
                    </a:lnTo>
                    <a:lnTo>
                      <a:pt x="609" y="128"/>
                    </a:lnTo>
                    <a:lnTo>
                      <a:pt x="610" y="135"/>
                    </a:lnTo>
                    <a:lnTo>
                      <a:pt x="609" y="143"/>
                    </a:lnTo>
                    <a:lnTo>
                      <a:pt x="609" y="150"/>
                    </a:lnTo>
                    <a:lnTo>
                      <a:pt x="607" y="158"/>
                    </a:lnTo>
                    <a:lnTo>
                      <a:pt x="605" y="166"/>
                    </a:lnTo>
                    <a:lnTo>
                      <a:pt x="601" y="173"/>
                    </a:lnTo>
                    <a:lnTo>
                      <a:pt x="597" y="180"/>
                    </a:lnTo>
                    <a:lnTo>
                      <a:pt x="593" y="188"/>
                    </a:lnTo>
                    <a:lnTo>
                      <a:pt x="588" y="194"/>
                    </a:lnTo>
                    <a:lnTo>
                      <a:pt x="583" y="201"/>
                    </a:lnTo>
                    <a:lnTo>
                      <a:pt x="577" y="207"/>
                    </a:lnTo>
                    <a:lnTo>
                      <a:pt x="569" y="214"/>
                    </a:lnTo>
                    <a:lnTo>
                      <a:pt x="561" y="220"/>
                    </a:lnTo>
                    <a:lnTo>
                      <a:pt x="544" y="232"/>
                    </a:lnTo>
                    <a:lnTo>
                      <a:pt x="526" y="244"/>
                    </a:lnTo>
                    <a:lnTo>
                      <a:pt x="504" y="254"/>
                    </a:lnTo>
                    <a:lnTo>
                      <a:pt x="481" y="264"/>
                    </a:lnTo>
                    <a:lnTo>
                      <a:pt x="456" y="272"/>
                    </a:lnTo>
                    <a:lnTo>
                      <a:pt x="430" y="280"/>
                    </a:lnTo>
                    <a:lnTo>
                      <a:pt x="402" y="287"/>
                    </a:lnTo>
                    <a:lnTo>
                      <a:pt x="373" y="291"/>
                    </a:lnTo>
                    <a:lnTo>
                      <a:pt x="343" y="295"/>
                    </a:lnTo>
                    <a:lnTo>
                      <a:pt x="313" y="297"/>
                    </a:lnTo>
                    <a:lnTo>
                      <a:pt x="282" y="297"/>
                    </a:lnTo>
                    <a:lnTo>
                      <a:pt x="250" y="296"/>
                    </a:lnTo>
                    <a:lnTo>
                      <a:pt x="221" y="294"/>
                    </a:lnTo>
                    <a:lnTo>
                      <a:pt x="193" y="290"/>
                    </a:lnTo>
                    <a:lnTo>
                      <a:pt x="166" y="286"/>
                    </a:lnTo>
                    <a:lnTo>
                      <a:pt x="140" y="278"/>
                    </a:lnTo>
                    <a:lnTo>
                      <a:pt x="116" y="271"/>
                    </a:lnTo>
                    <a:lnTo>
                      <a:pt x="95" y="263"/>
                    </a:lnTo>
                    <a:lnTo>
                      <a:pt x="75" y="253"/>
                    </a:lnTo>
                    <a:lnTo>
                      <a:pt x="56" y="243"/>
                    </a:lnTo>
                    <a:lnTo>
                      <a:pt x="48" y="237"/>
                    </a:lnTo>
                    <a:lnTo>
                      <a:pt x="41" y="230"/>
                    </a:lnTo>
                    <a:lnTo>
                      <a:pt x="33" y="225"/>
                    </a:lnTo>
                    <a:lnTo>
                      <a:pt x="27" y="219"/>
                    </a:lnTo>
                    <a:lnTo>
                      <a:pt x="21" y="212"/>
                    </a:lnTo>
                    <a:lnTo>
                      <a:pt x="17" y="205"/>
                    </a:lnTo>
                    <a:lnTo>
                      <a:pt x="12" y="198"/>
                    </a:lnTo>
                    <a:lnTo>
                      <a:pt x="8" y="192"/>
                    </a:lnTo>
                    <a:lnTo>
                      <a:pt x="5" y="184"/>
                    </a:lnTo>
                    <a:lnTo>
                      <a:pt x="2" y="177"/>
                    </a:lnTo>
                    <a:lnTo>
                      <a:pt x="1" y="170"/>
                    </a:lnTo>
                    <a:lnTo>
                      <a:pt x="0" y="161"/>
                    </a:lnTo>
                    <a:lnTo>
                      <a:pt x="0" y="154"/>
                    </a:lnTo>
                    <a:lnTo>
                      <a:pt x="1" y="147"/>
                    </a:lnTo>
                    <a:lnTo>
                      <a:pt x="2" y="139"/>
                    </a:lnTo>
                    <a:lnTo>
                      <a:pt x="5" y="131"/>
                    </a:lnTo>
                    <a:lnTo>
                      <a:pt x="8" y="124"/>
                    </a:lnTo>
                    <a:lnTo>
                      <a:pt x="12" y="118"/>
                    </a:lnTo>
                    <a:lnTo>
                      <a:pt x="16" y="110"/>
                    </a:lnTo>
                    <a:lnTo>
                      <a:pt x="21" y="103"/>
                    </a:lnTo>
                    <a:lnTo>
                      <a:pt x="27" y="96"/>
                    </a:lnTo>
                    <a:lnTo>
                      <a:pt x="33" y="89"/>
                    </a:lnTo>
                    <a:lnTo>
                      <a:pt x="41" y="83"/>
                    </a:lnTo>
                    <a:lnTo>
                      <a:pt x="48" y="77"/>
                    </a:lnTo>
                    <a:lnTo>
                      <a:pt x="66" y="64"/>
                    </a:lnTo>
                    <a:lnTo>
                      <a:pt x="84" y="53"/>
                    </a:lnTo>
                    <a:lnTo>
                      <a:pt x="105" y="42"/>
                    </a:lnTo>
                    <a:lnTo>
                      <a:pt x="128" y="33"/>
                    </a:lnTo>
                    <a:lnTo>
                      <a:pt x="153" y="25"/>
                    </a:lnTo>
                    <a:lnTo>
                      <a:pt x="180" y="17"/>
                    </a:lnTo>
                    <a:lnTo>
                      <a:pt x="207" y="11"/>
                    </a:lnTo>
                    <a:lnTo>
                      <a:pt x="236" y="6"/>
                    </a:lnTo>
                    <a:lnTo>
                      <a:pt x="266" y="2"/>
                    </a:lnTo>
                    <a:lnTo>
                      <a:pt x="297" y="0"/>
                    </a:lnTo>
                  </a:path>
                </a:pathLst>
              </a:custGeom>
              <a:noFill/>
              <a:ln w="6350">
                <a:solidFill>
                  <a:srgbClr val="1F1A17"/>
                </a:solidFill>
                <a:prstDash val="solid"/>
                <a:round/>
                <a:headEnd/>
                <a:tailEnd/>
              </a:ln>
            </p:spPr>
            <p:txBody>
              <a:bodyPr/>
              <a:lstStyle/>
              <a:p>
                <a:endParaRPr lang="en-US"/>
              </a:p>
            </p:txBody>
          </p:sp>
          <p:sp>
            <p:nvSpPr>
              <p:cNvPr id="61648" name="Freeform 318"/>
              <p:cNvSpPr>
                <a:spLocks/>
              </p:cNvSpPr>
              <p:nvPr/>
            </p:nvSpPr>
            <p:spPr bwMode="auto">
              <a:xfrm>
                <a:off x="5127" y="2546"/>
                <a:ext cx="73" cy="34"/>
              </a:xfrm>
              <a:custGeom>
                <a:avLst/>
                <a:gdLst>
                  <a:gd name="T0" fmla="*/ 1 w 578"/>
                  <a:gd name="T1" fmla="*/ 0 h 271"/>
                  <a:gd name="T2" fmla="*/ 1 w 578"/>
                  <a:gd name="T3" fmla="*/ 0 h 271"/>
                  <a:gd name="T4" fmla="*/ 1 w 578"/>
                  <a:gd name="T5" fmla="*/ 0 h 271"/>
                  <a:gd name="T6" fmla="*/ 1 w 578"/>
                  <a:gd name="T7" fmla="*/ 0 h 271"/>
                  <a:gd name="T8" fmla="*/ 1 w 578"/>
                  <a:gd name="T9" fmla="*/ 0 h 271"/>
                  <a:gd name="T10" fmla="*/ 1 w 578"/>
                  <a:gd name="T11" fmla="*/ 0 h 271"/>
                  <a:gd name="T12" fmla="*/ 1 w 578"/>
                  <a:gd name="T13" fmla="*/ 0 h 271"/>
                  <a:gd name="T14" fmla="*/ 1 w 578"/>
                  <a:gd name="T15" fmla="*/ 0 h 271"/>
                  <a:gd name="T16" fmla="*/ 1 w 578"/>
                  <a:gd name="T17" fmla="*/ 0 h 271"/>
                  <a:gd name="T18" fmla="*/ 1 w 578"/>
                  <a:gd name="T19" fmla="*/ 0 h 271"/>
                  <a:gd name="T20" fmla="*/ 1 w 578"/>
                  <a:gd name="T21" fmla="*/ 0 h 271"/>
                  <a:gd name="T22" fmla="*/ 1 w 578"/>
                  <a:gd name="T23" fmla="*/ 0 h 271"/>
                  <a:gd name="T24" fmla="*/ 1 w 578"/>
                  <a:gd name="T25" fmla="*/ 0 h 271"/>
                  <a:gd name="T26" fmla="*/ 1 w 578"/>
                  <a:gd name="T27" fmla="*/ 0 h 271"/>
                  <a:gd name="T28" fmla="*/ 1 w 578"/>
                  <a:gd name="T29" fmla="*/ 0 h 271"/>
                  <a:gd name="T30" fmla="*/ 1 w 578"/>
                  <a:gd name="T31" fmla="*/ 0 h 271"/>
                  <a:gd name="T32" fmla="*/ 1 w 578"/>
                  <a:gd name="T33" fmla="*/ 1 h 271"/>
                  <a:gd name="T34" fmla="*/ 1 w 578"/>
                  <a:gd name="T35" fmla="*/ 1 h 271"/>
                  <a:gd name="T36" fmla="*/ 1 w 578"/>
                  <a:gd name="T37" fmla="*/ 1 h 271"/>
                  <a:gd name="T38" fmla="*/ 1 w 578"/>
                  <a:gd name="T39" fmla="*/ 1 h 271"/>
                  <a:gd name="T40" fmla="*/ 1 w 578"/>
                  <a:gd name="T41" fmla="*/ 1 h 271"/>
                  <a:gd name="T42" fmla="*/ 0 w 578"/>
                  <a:gd name="T43" fmla="*/ 1 h 271"/>
                  <a:gd name="T44" fmla="*/ 0 w 578"/>
                  <a:gd name="T45" fmla="*/ 1 h 271"/>
                  <a:gd name="T46" fmla="*/ 0 w 578"/>
                  <a:gd name="T47" fmla="*/ 1 h 271"/>
                  <a:gd name="T48" fmla="*/ 0 w 578"/>
                  <a:gd name="T49" fmla="*/ 1 h 271"/>
                  <a:gd name="T50" fmla="*/ 0 w 578"/>
                  <a:gd name="T51" fmla="*/ 0 h 271"/>
                  <a:gd name="T52" fmla="*/ 0 w 578"/>
                  <a:gd name="T53" fmla="*/ 0 h 271"/>
                  <a:gd name="T54" fmla="*/ 0 w 578"/>
                  <a:gd name="T55" fmla="*/ 0 h 271"/>
                  <a:gd name="T56" fmla="*/ 0 w 578"/>
                  <a:gd name="T57" fmla="*/ 0 h 271"/>
                  <a:gd name="T58" fmla="*/ 0 w 578"/>
                  <a:gd name="T59" fmla="*/ 0 h 271"/>
                  <a:gd name="T60" fmla="*/ 0 w 578"/>
                  <a:gd name="T61" fmla="*/ 0 h 271"/>
                  <a:gd name="T62" fmla="*/ 0 w 578"/>
                  <a:gd name="T63" fmla="*/ 0 h 271"/>
                  <a:gd name="T64" fmla="*/ 0 w 578"/>
                  <a:gd name="T65" fmla="*/ 0 h 271"/>
                  <a:gd name="T66" fmla="*/ 0 w 578"/>
                  <a:gd name="T67" fmla="*/ 0 h 271"/>
                  <a:gd name="T68" fmla="*/ 0 w 578"/>
                  <a:gd name="T69" fmla="*/ 0 h 271"/>
                  <a:gd name="T70" fmla="*/ 0 w 578"/>
                  <a:gd name="T71" fmla="*/ 0 h 271"/>
                  <a:gd name="T72" fmla="*/ 0 w 578"/>
                  <a:gd name="T73" fmla="*/ 0 h 271"/>
                  <a:gd name="T74" fmla="*/ 0 w 578"/>
                  <a:gd name="T75" fmla="*/ 0 h 271"/>
                  <a:gd name="T76" fmla="*/ 0 w 578"/>
                  <a:gd name="T77" fmla="*/ 0 h 271"/>
                  <a:gd name="T78" fmla="*/ 1 w 578"/>
                  <a:gd name="T79" fmla="*/ 0 h 27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78"/>
                  <a:gd name="T121" fmla="*/ 0 h 271"/>
                  <a:gd name="T122" fmla="*/ 578 w 578"/>
                  <a:gd name="T123" fmla="*/ 271 h 27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78" h="271">
                    <a:moveTo>
                      <a:pt x="285" y="0"/>
                    </a:moveTo>
                    <a:lnTo>
                      <a:pt x="315" y="0"/>
                    </a:lnTo>
                    <a:lnTo>
                      <a:pt x="344" y="1"/>
                    </a:lnTo>
                    <a:lnTo>
                      <a:pt x="372" y="4"/>
                    </a:lnTo>
                    <a:lnTo>
                      <a:pt x="399" y="8"/>
                    </a:lnTo>
                    <a:lnTo>
                      <a:pt x="424" y="13"/>
                    </a:lnTo>
                    <a:lnTo>
                      <a:pt x="447" y="20"/>
                    </a:lnTo>
                    <a:lnTo>
                      <a:pt x="470" y="27"/>
                    </a:lnTo>
                    <a:lnTo>
                      <a:pt x="491" y="35"/>
                    </a:lnTo>
                    <a:lnTo>
                      <a:pt x="510" y="45"/>
                    </a:lnTo>
                    <a:lnTo>
                      <a:pt x="526" y="55"/>
                    </a:lnTo>
                    <a:lnTo>
                      <a:pt x="541" y="67"/>
                    </a:lnTo>
                    <a:lnTo>
                      <a:pt x="554" y="78"/>
                    </a:lnTo>
                    <a:lnTo>
                      <a:pt x="560" y="84"/>
                    </a:lnTo>
                    <a:lnTo>
                      <a:pt x="564" y="91"/>
                    </a:lnTo>
                    <a:lnTo>
                      <a:pt x="568" y="97"/>
                    </a:lnTo>
                    <a:lnTo>
                      <a:pt x="571" y="103"/>
                    </a:lnTo>
                    <a:lnTo>
                      <a:pt x="574" y="109"/>
                    </a:lnTo>
                    <a:lnTo>
                      <a:pt x="576" y="117"/>
                    </a:lnTo>
                    <a:lnTo>
                      <a:pt x="577" y="124"/>
                    </a:lnTo>
                    <a:lnTo>
                      <a:pt x="578" y="130"/>
                    </a:lnTo>
                    <a:lnTo>
                      <a:pt x="578" y="138"/>
                    </a:lnTo>
                    <a:lnTo>
                      <a:pt x="577" y="145"/>
                    </a:lnTo>
                    <a:lnTo>
                      <a:pt x="575" y="151"/>
                    </a:lnTo>
                    <a:lnTo>
                      <a:pt x="573" y="158"/>
                    </a:lnTo>
                    <a:lnTo>
                      <a:pt x="570" y="165"/>
                    </a:lnTo>
                    <a:lnTo>
                      <a:pt x="566" y="171"/>
                    </a:lnTo>
                    <a:lnTo>
                      <a:pt x="562" y="177"/>
                    </a:lnTo>
                    <a:lnTo>
                      <a:pt x="556" y="184"/>
                    </a:lnTo>
                    <a:lnTo>
                      <a:pt x="545" y="196"/>
                    </a:lnTo>
                    <a:lnTo>
                      <a:pt x="531" y="208"/>
                    </a:lnTo>
                    <a:lnTo>
                      <a:pt x="514" y="218"/>
                    </a:lnTo>
                    <a:lnTo>
                      <a:pt x="496" y="228"/>
                    </a:lnTo>
                    <a:lnTo>
                      <a:pt x="475" y="238"/>
                    </a:lnTo>
                    <a:lnTo>
                      <a:pt x="454" y="246"/>
                    </a:lnTo>
                    <a:lnTo>
                      <a:pt x="430" y="252"/>
                    </a:lnTo>
                    <a:lnTo>
                      <a:pt x="405" y="259"/>
                    </a:lnTo>
                    <a:lnTo>
                      <a:pt x="379" y="264"/>
                    </a:lnTo>
                    <a:lnTo>
                      <a:pt x="351" y="268"/>
                    </a:lnTo>
                    <a:lnTo>
                      <a:pt x="323" y="270"/>
                    </a:lnTo>
                    <a:lnTo>
                      <a:pt x="293" y="271"/>
                    </a:lnTo>
                    <a:lnTo>
                      <a:pt x="264" y="271"/>
                    </a:lnTo>
                    <a:lnTo>
                      <a:pt x="235" y="270"/>
                    </a:lnTo>
                    <a:lnTo>
                      <a:pt x="207" y="267"/>
                    </a:lnTo>
                    <a:lnTo>
                      <a:pt x="180" y="263"/>
                    </a:lnTo>
                    <a:lnTo>
                      <a:pt x="155" y="258"/>
                    </a:lnTo>
                    <a:lnTo>
                      <a:pt x="131" y="251"/>
                    </a:lnTo>
                    <a:lnTo>
                      <a:pt x="108" y="244"/>
                    </a:lnTo>
                    <a:lnTo>
                      <a:pt x="87" y="236"/>
                    </a:lnTo>
                    <a:lnTo>
                      <a:pt x="68" y="226"/>
                    </a:lnTo>
                    <a:lnTo>
                      <a:pt x="52" y="216"/>
                    </a:lnTo>
                    <a:lnTo>
                      <a:pt x="36" y="205"/>
                    </a:lnTo>
                    <a:lnTo>
                      <a:pt x="24" y="193"/>
                    </a:lnTo>
                    <a:lnTo>
                      <a:pt x="19" y="188"/>
                    </a:lnTo>
                    <a:lnTo>
                      <a:pt x="14" y="181"/>
                    </a:lnTo>
                    <a:lnTo>
                      <a:pt x="10" y="174"/>
                    </a:lnTo>
                    <a:lnTo>
                      <a:pt x="7" y="168"/>
                    </a:lnTo>
                    <a:lnTo>
                      <a:pt x="4" y="162"/>
                    </a:lnTo>
                    <a:lnTo>
                      <a:pt x="2" y="154"/>
                    </a:lnTo>
                    <a:lnTo>
                      <a:pt x="1" y="148"/>
                    </a:lnTo>
                    <a:lnTo>
                      <a:pt x="0" y="141"/>
                    </a:lnTo>
                    <a:lnTo>
                      <a:pt x="0" y="133"/>
                    </a:lnTo>
                    <a:lnTo>
                      <a:pt x="1" y="127"/>
                    </a:lnTo>
                    <a:lnTo>
                      <a:pt x="3" y="120"/>
                    </a:lnTo>
                    <a:lnTo>
                      <a:pt x="5" y="114"/>
                    </a:lnTo>
                    <a:lnTo>
                      <a:pt x="8" y="106"/>
                    </a:lnTo>
                    <a:lnTo>
                      <a:pt x="12" y="100"/>
                    </a:lnTo>
                    <a:lnTo>
                      <a:pt x="16" y="94"/>
                    </a:lnTo>
                    <a:lnTo>
                      <a:pt x="22" y="87"/>
                    </a:lnTo>
                    <a:lnTo>
                      <a:pt x="33" y="75"/>
                    </a:lnTo>
                    <a:lnTo>
                      <a:pt x="48" y="63"/>
                    </a:lnTo>
                    <a:lnTo>
                      <a:pt x="64" y="53"/>
                    </a:lnTo>
                    <a:lnTo>
                      <a:pt x="82" y="43"/>
                    </a:lnTo>
                    <a:lnTo>
                      <a:pt x="103" y="34"/>
                    </a:lnTo>
                    <a:lnTo>
                      <a:pt x="124" y="26"/>
                    </a:lnTo>
                    <a:lnTo>
                      <a:pt x="148" y="19"/>
                    </a:lnTo>
                    <a:lnTo>
                      <a:pt x="173" y="12"/>
                    </a:lnTo>
                    <a:lnTo>
                      <a:pt x="199" y="7"/>
                    </a:lnTo>
                    <a:lnTo>
                      <a:pt x="227" y="3"/>
                    </a:lnTo>
                    <a:lnTo>
                      <a:pt x="256" y="1"/>
                    </a:lnTo>
                    <a:lnTo>
                      <a:pt x="285" y="0"/>
                    </a:lnTo>
                  </a:path>
                </a:pathLst>
              </a:custGeom>
              <a:noFill/>
              <a:ln w="6350">
                <a:solidFill>
                  <a:srgbClr val="1F1A17"/>
                </a:solidFill>
                <a:prstDash val="solid"/>
                <a:round/>
                <a:headEnd/>
                <a:tailEnd/>
              </a:ln>
            </p:spPr>
            <p:txBody>
              <a:bodyPr/>
              <a:lstStyle/>
              <a:p>
                <a:endParaRPr lang="en-US"/>
              </a:p>
            </p:txBody>
          </p:sp>
          <p:sp>
            <p:nvSpPr>
              <p:cNvPr id="61649" name="Freeform 319"/>
              <p:cNvSpPr>
                <a:spLocks/>
              </p:cNvSpPr>
              <p:nvPr/>
            </p:nvSpPr>
            <p:spPr bwMode="auto">
              <a:xfrm>
                <a:off x="5128" y="2586"/>
                <a:ext cx="21" cy="15"/>
              </a:xfrm>
              <a:custGeom>
                <a:avLst/>
                <a:gdLst>
                  <a:gd name="T0" fmla="*/ 0 w 167"/>
                  <a:gd name="T1" fmla="*/ 0 h 120"/>
                  <a:gd name="T2" fmla="*/ 0 w 167"/>
                  <a:gd name="T3" fmla="*/ 0 h 120"/>
                  <a:gd name="T4" fmla="*/ 0 w 167"/>
                  <a:gd name="T5" fmla="*/ 0 h 120"/>
                  <a:gd name="T6" fmla="*/ 0 w 167"/>
                  <a:gd name="T7" fmla="*/ 0 h 120"/>
                  <a:gd name="T8" fmla="*/ 0 w 167"/>
                  <a:gd name="T9" fmla="*/ 0 h 120"/>
                  <a:gd name="T10" fmla="*/ 0 w 167"/>
                  <a:gd name="T11" fmla="*/ 0 h 120"/>
                  <a:gd name="T12" fmla="*/ 0 w 167"/>
                  <a:gd name="T13" fmla="*/ 0 h 120"/>
                  <a:gd name="T14" fmla="*/ 0 w 167"/>
                  <a:gd name="T15" fmla="*/ 0 h 120"/>
                  <a:gd name="T16" fmla="*/ 0 w 167"/>
                  <a:gd name="T17" fmla="*/ 0 h 120"/>
                  <a:gd name="T18" fmla="*/ 0 w 167"/>
                  <a:gd name="T19" fmla="*/ 0 h 120"/>
                  <a:gd name="T20" fmla="*/ 0 w 167"/>
                  <a:gd name="T21" fmla="*/ 0 h 120"/>
                  <a:gd name="T22" fmla="*/ 0 w 167"/>
                  <a:gd name="T23" fmla="*/ 0 h 120"/>
                  <a:gd name="T24" fmla="*/ 0 w 167"/>
                  <a:gd name="T25" fmla="*/ 0 h 120"/>
                  <a:gd name="T26" fmla="*/ 0 w 167"/>
                  <a:gd name="T27" fmla="*/ 0 h 120"/>
                  <a:gd name="T28" fmla="*/ 0 w 167"/>
                  <a:gd name="T29" fmla="*/ 0 h 120"/>
                  <a:gd name="T30" fmla="*/ 0 w 167"/>
                  <a:gd name="T31" fmla="*/ 0 h 120"/>
                  <a:gd name="T32" fmla="*/ 0 w 167"/>
                  <a:gd name="T33" fmla="*/ 0 h 1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7"/>
                  <a:gd name="T52" fmla="*/ 0 h 120"/>
                  <a:gd name="T53" fmla="*/ 167 w 167"/>
                  <a:gd name="T54" fmla="*/ 120 h 1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7" h="120">
                    <a:moveTo>
                      <a:pt x="167" y="120"/>
                    </a:moveTo>
                    <a:lnTo>
                      <a:pt x="149" y="116"/>
                    </a:lnTo>
                    <a:lnTo>
                      <a:pt x="132" y="112"/>
                    </a:lnTo>
                    <a:lnTo>
                      <a:pt x="116" y="107"/>
                    </a:lnTo>
                    <a:lnTo>
                      <a:pt x="101" y="100"/>
                    </a:lnTo>
                    <a:lnTo>
                      <a:pt x="85" y="94"/>
                    </a:lnTo>
                    <a:lnTo>
                      <a:pt x="72" y="88"/>
                    </a:lnTo>
                    <a:lnTo>
                      <a:pt x="59" y="81"/>
                    </a:lnTo>
                    <a:lnTo>
                      <a:pt x="48" y="73"/>
                    </a:lnTo>
                    <a:lnTo>
                      <a:pt x="37" y="65"/>
                    </a:lnTo>
                    <a:lnTo>
                      <a:pt x="28" y="57"/>
                    </a:lnTo>
                    <a:lnTo>
                      <a:pt x="20" y="48"/>
                    </a:lnTo>
                    <a:lnTo>
                      <a:pt x="13" y="39"/>
                    </a:lnTo>
                    <a:lnTo>
                      <a:pt x="8" y="31"/>
                    </a:lnTo>
                    <a:lnTo>
                      <a:pt x="4" y="20"/>
                    </a:lnTo>
                    <a:lnTo>
                      <a:pt x="1" y="11"/>
                    </a:lnTo>
                    <a:lnTo>
                      <a:pt x="0" y="0"/>
                    </a:lnTo>
                  </a:path>
                </a:pathLst>
              </a:custGeom>
              <a:noFill/>
              <a:ln w="6350">
                <a:solidFill>
                  <a:srgbClr val="1F1A17"/>
                </a:solidFill>
                <a:prstDash val="solid"/>
                <a:round/>
                <a:headEnd/>
                <a:tailEnd/>
              </a:ln>
            </p:spPr>
            <p:txBody>
              <a:bodyPr/>
              <a:lstStyle/>
              <a:p>
                <a:endParaRPr lang="en-US"/>
              </a:p>
            </p:txBody>
          </p:sp>
          <p:sp>
            <p:nvSpPr>
              <p:cNvPr id="61650" name="Freeform 320"/>
              <p:cNvSpPr>
                <a:spLocks/>
              </p:cNvSpPr>
              <p:nvPr/>
            </p:nvSpPr>
            <p:spPr bwMode="auto">
              <a:xfrm>
                <a:off x="5045" y="2658"/>
                <a:ext cx="21" cy="16"/>
              </a:xfrm>
              <a:custGeom>
                <a:avLst/>
                <a:gdLst>
                  <a:gd name="T0" fmla="*/ 0 w 168"/>
                  <a:gd name="T1" fmla="*/ 0 h 126"/>
                  <a:gd name="T2" fmla="*/ 0 w 168"/>
                  <a:gd name="T3" fmla="*/ 0 h 126"/>
                  <a:gd name="T4" fmla="*/ 0 w 168"/>
                  <a:gd name="T5" fmla="*/ 0 h 126"/>
                  <a:gd name="T6" fmla="*/ 0 w 168"/>
                  <a:gd name="T7" fmla="*/ 0 h 126"/>
                  <a:gd name="T8" fmla="*/ 0 w 168"/>
                  <a:gd name="T9" fmla="*/ 0 h 126"/>
                  <a:gd name="T10" fmla="*/ 0 w 168"/>
                  <a:gd name="T11" fmla="*/ 0 h 126"/>
                  <a:gd name="T12" fmla="*/ 0 w 168"/>
                  <a:gd name="T13" fmla="*/ 0 h 126"/>
                  <a:gd name="T14" fmla="*/ 0 w 168"/>
                  <a:gd name="T15" fmla="*/ 0 h 126"/>
                  <a:gd name="T16" fmla="*/ 0 w 168"/>
                  <a:gd name="T17" fmla="*/ 0 h 126"/>
                  <a:gd name="T18" fmla="*/ 0 w 168"/>
                  <a:gd name="T19" fmla="*/ 0 h 126"/>
                  <a:gd name="T20" fmla="*/ 0 w 168"/>
                  <a:gd name="T21" fmla="*/ 0 h 126"/>
                  <a:gd name="T22" fmla="*/ 0 w 168"/>
                  <a:gd name="T23" fmla="*/ 0 h 126"/>
                  <a:gd name="T24" fmla="*/ 0 w 168"/>
                  <a:gd name="T25" fmla="*/ 0 h 126"/>
                  <a:gd name="T26" fmla="*/ 0 w 168"/>
                  <a:gd name="T27" fmla="*/ 0 h 126"/>
                  <a:gd name="T28" fmla="*/ 0 w 168"/>
                  <a:gd name="T29" fmla="*/ 0 h 126"/>
                  <a:gd name="T30" fmla="*/ 0 w 168"/>
                  <a:gd name="T31" fmla="*/ 0 h 126"/>
                  <a:gd name="T32" fmla="*/ 0 w 168"/>
                  <a:gd name="T33" fmla="*/ 0 h 1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8"/>
                  <a:gd name="T52" fmla="*/ 0 h 126"/>
                  <a:gd name="T53" fmla="*/ 168 w 168"/>
                  <a:gd name="T54" fmla="*/ 126 h 1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8" h="126">
                    <a:moveTo>
                      <a:pt x="168" y="126"/>
                    </a:moveTo>
                    <a:lnTo>
                      <a:pt x="150" y="122"/>
                    </a:lnTo>
                    <a:lnTo>
                      <a:pt x="132" y="117"/>
                    </a:lnTo>
                    <a:lnTo>
                      <a:pt x="116" y="110"/>
                    </a:lnTo>
                    <a:lnTo>
                      <a:pt x="100" y="104"/>
                    </a:lnTo>
                    <a:lnTo>
                      <a:pt x="86" y="97"/>
                    </a:lnTo>
                    <a:lnTo>
                      <a:pt x="72" y="90"/>
                    </a:lnTo>
                    <a:lnTo>
                      <a:pt x="60" y="82"/>
                    </a:lnTo>
                    <a:lnTo>
                      <a:pt x="48" y="74"/>
                    </a:lnTo>
                    <a:lnTo>
                      <a:pt x="38" y="66"/>
                    </a:lnTo>
                    <a:lnTo>
                      <a:pt x="28" y="57"/>
                    </a:lnTo>
                    <a:lnTo>
                      <a:pt x="20" y="48"/>
                    </a:lnTo>
                    <a:lnTo>
                      <a:pt x="14" y="38"/>
                    </a:lnTo>
                    <a:lnTo>
                      <a:pt x="8" y="29"/>
                    </a:lnTo>
                    <a:lnTo>
                      <a:pt x="5" y="20"/>
                    </a:lnTo>
                    <a:lnTo>
                      <a:pt x="1" y="9"/>
                    </a:lnTo>
                    <a:lnTo>
                      <a:pt x="0" y="0"/>
                    </a:lnTo>
                  </a:path>
                </a:pathLst>
              </a:custGeom>
              <a:noFill/>
              <a:ln w="6350">
                <a:solidFill>
                  <a:srgbClr val="1F1A17"/>
                </a:solidFill>
                <a:prstDash val="solid"/>
                <a:round/>
                <a:headEnd/>
                <a:tailEnd/>
              </a:ln>
            </p:spPr>
            <p:txBody>
              <a:bodyPr/>
              <a:lstStyle/>
              <a:p>
                <a:endParaRPr lang="en-US"/>
              </a:p>
            </p:txBody>
          </p:sp>
          <p:sp>
            <p:nvSpPr>
              <p:cNvPr id="61651" name="Freeform 321"/>
              <p:cNvSpPr>
                <a:spLocks/>
              </p:cNvSpPr>
              <p:nvPr/>
            </p:nvSpPr>
            <p:spPr bwMode="auto">
              <a:xfrm>
                <a:off x="5128" y="2601"/>
                <a:ext cx="24" cy="26"/>
              </a:xfrm>
              <a:custGeom>
                <a:avLst/>
                <a:gdLst>
                  <a:gd name="T0" fmla="*/ 0 w 187"/>
                  <a:gd name="T1" fmla="*/ 0 h 209"/>
                  <a:gd name="T2" fmla="*/ 0 w 187"/>
                  <a:gd name="T3" fmla="*/ 0 h 209"/>
                  <a:gd name="T4" fmla="*/ 0 w 187"/>
                  <a:gd name="T5" fmla="*/ 0 h 209"/>
                  <a:gd name="T6" fmla="*/ 0 w 187"/>
                  <a:gd name="T7" fmla="*/ 0 h 209"/>
                  <a:gd name="T8" fmla="*/ 0 w 187"/>
                  <a:gd name="T9" fmla="*/ 0 h 209"/>
                  <a:gd name="T10" fmla="*/ 0 w 187"/>
                  <a:gd name="T11" fmla="*/ 0 h 209"/>
                  <a:gd name="T12" fmla="*/ 0 w 187"/>
                  <a:gd name="T13" fmla="*/ 0 h 209"/>
                  <a:gd name="T14" fmla="*/ 0 w 187"/>
                  <a:gd name="T15" fmla="*/ 0 h 209"/>
                  <a:gd name="T16" fmla="*/ 0 w 187"/>
                  <a:gd name="T17" fmla="*/ 0 h 209"/>
                  <a:gd name="T18" fmla="*/ 0 w 187"/>
                  <a:gd name="T19" fmla="*/ 0 h 209"/>
                  <a:gd name="T20" fmla="*/ 0 w 187"/>
                  <a:gd name="T21" fmla="*/ 0 h 209"/>
                  <a:gd name="T22" fmla="*/ 0 w 187"/>
                  <a:gd name="T23" fmla="*/ 0 h 209"/>
                  <a:gd name="T24" fmla="*/ 0 w 187"/>
                  <a:gd name="T25" fmla="*/ 0 h 209"/>
                  <a:gd name="T26" fmla="*/ 0 w 187"/>
                  <a:gd name="T27" fmla="*/ 0 h 209"/>
                  <a:gd name="T28" fmla="*/ 0 w 187"/>
                  <a:gd name="T29" fmla="*/ 0 h 209"/>
                  <a:gd name="T30" fmla="*/ 0 w 187"/>
                  <a:gd name="T31" fmla="*/ 0 h 209"/>
                  <a:gd name="T32" fmla="*/ 0 w 187"/>
                  <a:gd name="T33" fmla="*/ 0 h 209"/>
                  <a:gd name="T34" fmla="*/ 0 w 187"/>
                  <a:gd name="T35" fmla="*/ 0 h 209"/>
                  <a:gd name="T36" fmla="*/ 0 w 187"/>
                  <a:gd name="T37" fmla="*/ 0 h 209"/>
                  <a:gd name="T38" fmla="*/ 0 w 187"/>
                  <a:gd name="T39" fmla="*/ 0 h 209"/>
                  <a:gd name="T40" fmla="*/ 0 w 187"/>
                  <a:gd name="T41" fmla="*/ 0 h 209"/>
                  <a:gd name="T42" fmla="*/ 0 w 187"/>
                  <a:gd name="T43" fmla="*/ 0 h 209"/>
                  <a:gd name="T44" fmla="*/ 0 w 187"/>
                  <a:gd name="T45" fmla="*/ 0 h 209"/>
                  <a:gd name="T46" fmla="*/ 0 w 187"/>
                  <a:gd name="T47" fmla="*/ 0 h 209"/>
                  <a:gd name="T48" fmla="*/ 0 w 187"/>
                  <a:gd name="T49" fmla="*/ 0 h 209"/>
                  <a:gd name="T50" fmla="*/ 0 w 187"/>
                  <a:gd name="T51" fmla="*/ 0 h 209"/>
                  <a:gd name="T52" fmla="*/ 0 w 187"/>
                  <a:gd name="T53" fmla="*/ 0 h 209"/>
                  <a:gd name="T54" fmla="*/ 0 w 187"/>
                  <a:gd name="T55" fmla="*/ 0 h 209"/>
                  <a:gd name="T56" fmla="*/ 0 w 187"/>
                  <a:gd name="T57" fmla="*/ 0 h 209"/>
                  <a:gd name="T58" fmla="*/ 0 w 187"/>
                  <a:gd name="T59" fmla="*/ 0 h 209"/>
                  <a:gd name="T60" fmla="*/ 0 w 187"/>
                  <a:gd name="T61" fmla="*/ 0 h 209"/>
                  <a:gd name="T62" fmla="*/ 0 w 187"/>
                  <a:gd name="T63" fmla="*/ 0 h 209"/>
                  <a:gd name="T64" fmla="*/ 0 w 187"/>
                  <a:gd name="T65" fmla="*/ 0 h 209"/>
                  <a:gd name="T66" fmla="*/ 0 w 187"/>
                  <a:gd name="T67" fmla="*/ 0 h 209"/>
                  <a:gd name="T68" fmla="*/ 0 w 187"/>
                  <a:gd name="T69" fmla="*/ 0 h 209"/>
                  <a:gd name="T70" fmla="*/ 0 w 187"/>
                  <a:gd name="T71" fmla="*/ 0 h 209"/>
                  <a:gd name="T72" fmla="*/ 0 w 187"/>
                  <a:gd name="T73" fmla="*/ 0 h 209"/>
                  <a:gd name="T74" fmla="*/ 0 w 187"/>
                  <a:gd name="T75" fmla="*/ 0 h 2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7"/>
                  <a:gd name="T115" fmla="*/ 0 h 209"/>
                  <a:gd name="T116" fmla="*/ 187 w 187"/>
                  <a:gd name="T117" fmla="*/ 209 h 2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7" h="209">
                    <a:moveTo>
                      <a:pt x="162" y="0"/>
                    </a:moveTo>
                    <a:lnTo>
                      <a:pt x="175" y="5"/>
                    </a:lnTo>
                    <a:lnTo>
                      <a:pt x="179" y="8"/>
                    </a:lnTo>
                    <a:lnTo>
                      <a:pt x="181" y="11"/>
                    </a:lnTo>
                    <a:lnTo>
                      <a:pt x="187" y="20"/>
                    </a:lnTo>
                    <a:lnTo>
                      <a:pt x="183" y="201"/>
                    </a:lnTo>
                    <a:lnTo>
                      <a:pt x="182" y="203"/>
                    </a:lnTo>
                    <a:lnTo>
                      <a:pt x="180" y="205"/>
                    </a:lnTo>
                    <a:lnTo>
                      <a:pt x="178" y="206"/>
                    </a:lnTo>
                    <a:lnTo>
                      <a:pt x="175" y="208"/>
                    </a:lnTo>
                    <a:lnTo>
                      <a:pt x="170" y="209"/>
                    </a:lnTo>
                    <a:lnTo>
                      <a:pt x="167" y="209"/>
                    </a:lnTo>
                    <a:lnTo>
                      <a:pt x="163" y="209"/>
                    </a:lnTo>
                    <a:lnTo>
                      <a:pt x="160" y="207"/>
                    </a:lnTo>
                    <a:lnTo>
                      <a:pt x="143" y="203"/>
                    </a:lnTo>
                    <a:lnTo>
                      <a:pt x="127" y="198"/>
                    </a:lnTo>
                    <a:lnTo>
                      <a:pt x="111" y="192"/>
                    </a:lnTo>
                    <a:lnTo>
                      <a:pt x="96" y="187"/>
                    </a:lnTo>
                    <a:lnTo>
                      <a:pt x="82" y="181"/>
                    </a:lnTo>
                    <a:lnTo>
                      <a:pt x="69" y="175"/>
                    </a:lnTo>
                    <a:lnTo>
                      <a:pt x="56" y="167"/>
                    </a:lnTo>
                    <a:lnTo>
                      <a:pt x="45" y="160"/>
                    </a:lnTo>
                    <a:lnTo>
                      <a:pt x="35" y="152"/>
                    </a:lnTo>
                    <a:lnTo>
                      <a:pt x="26" y="143"/>
                    </a:lnTo>
                    <a:lnTo>
                      <a:pt x="19" y="135"/>
                    </a:lnTo>
                    <a:lnTo>
                      <a:pt x="13" y="127"/>
                    </a:lnTo>
                    <a:lnTo>
                      <a:pt x="7" y="117"/>
                    </a:lnTo>
                    <a:lnTo>
                      <a:pt x="3" y="108"/>
                    </a:lnTo>
                    <a:lnTo>
                      <a:pt x="1" y="98"/>
                    </a:lnTo>
                    <a:lnTo>
                      <a:pt x="0" y="88"/>
                    </a:lnTo>
                    <a:lnTo>
                      <a:pt x="0" y="78"/>
                    </a:lnTo>
                    <a:lnTo>
                      <a:pt x="2" y="67"/>
                    </a:lnTo>
                    <a:lnTo>
                      <a:pt x="6" y="58"/>
                    </a:lnTo>
                    <a:lnTo>
                      <a:pt x="12" y="47"/>
                    </a:lnTo>
                    <a:lnTo>
                      <a:pt x="19" y="38"/>
                    </a:lnTo>
                    <a:lnTo>
                      <a:pt x="26" y="28"/>
                    </a:lnTo>
                    <a:lnTo>
                      <a:pt x="36" y="20"/>
                    </a:lnTo>
                    <a:lnTo>
                      <a:pt x="47" y="12"/>
                    </a:lnTo>
                  </a:path>
                </a:pathLst>
              </a:custGeom>
              <a:noFill/>
              <a:ln w="6350">
                <a:solidFill>
                  <a:srgbClr val="1F1A17"/>
                </a:solidFill>
                <a:prstDash val="solid"/>
                <a:round/>
                <a:headEnd/>
                <a:tailEnd/>
              </a:ln>
            </p:spPr>
            <p:txBody>
              <a:bodyPr/>
              <a:lstStyle/>
              <a:p>
                <a:endParaRPr lang="en-US"/>
              </a:p>
            </p:txBody>
          </p:sp>
          <p:sp>
            <p:nvSpPr>
              <p:cNvPr id="61652" name="Freeform 322"/>
              <p:cNvSpPr>
                <a:spLocks/>
              </p:cNvSpPr>
              <p:nvPr/>
            </p:nvSpPr>
            <p:spPr bwMode="auto">
              <a:xfrm>
                <a:off x="5046" y="2674"/>
                <a:ext cx="24" cy="26"/>
              </a:xfrm>
              <a:custGeom>
                <a:avLst/>
                <a:gdLst>
                  <a:gd name="T0" fmla="*/ 0 w 188"/>
                  <a:gd name="T1" fmla="*/ 0 h 208"/>
                  <a:gd name="T2" fmla="*/ 0 w 188"/>
                  <a:gd name="T3" fmla="*/ 0 h 208"/>
                  <a:gd name="T4" fmla="*/ 0 w 188"/>
                  <a:gd name="T5" fmla="*/ 0 h 208"/>
                  <a:gd name="T6" fmla="*/ 0 w 188"/>
                  <a:gd name="T7" fmla="*/ 0 h 208"/>
                  <a:gd name="T8" fmla="*/ 0 w 188"/>
                  <a:gd name="T9" fmla="*/ 0 h 208"/>
                  <a:gd name="T10" fmla="*/ 0 w 188"/>
                  <a:gd name="T11" fmla="*/ 0 h 208"/>
                  <a:gd name="T12" fmla="*/ 0 w 188"/>
                  <a:gd name="T13" fmla="*/ 0 h 208"/>
                  <a:gd name="T14" fmla="*/ 0 w 188"/>
                  <a:gd name="T15" fmla="*/ 0 h 208"/>
                  <a:gd name="T16" fmla="*/ 0 w 188"/>
                  <a:gd name="T17" fmla="*/ 0 h 208"/>
                  <a:gd name="T18" fmla="*/ 0 w 188"/>
                  <a:gd name="T19" fmla="*/ 0 h 208"/>
                  <a:gd name="T20" fmla="*/ 0 w 188"/>
                  <a:gd name="T21" fmla="*/ 0 h 208"/>
                  <a:gd name="T22" fmla="*/ 0 w 188"/>
                  <a:gd name="T23" fmla="*/ 0 h 208"/>
                  <a:gd name="T24" fmla="*/ 0 w 188"/>
                  <a:gd name="T25" fmla="*/ 0 h 208"/>
                  <a:gd name="T26" fmla="*/ 0 w 188"/>
                  <a:gd name="T27" fmla="*/ 0 h 208"/>
                  <a:gd name="T28" fmla="*/ 0 w 188"/>
                  <a:gd name="T29" fmla="*/ 0 h 208"/>
                  <a:gd name="T30" fmla="*/ 0 w 188"/>
                  <a:gd name="T31" fmla="*/ 0 h 208"/>
                  <a:gd name="T32" fmla="*/ 0 w 188"/>
                  <a:gd name="T33" fmla="*/ 0 h 208"/>
                  <a:gd name="T34" fmla="*/ 0 w 188"/>
                  <a:gd name="T35" fmla="*/ 0 h 208"/>
                  <a:gd name="T36" fmla="*/ 0 w 188"/>
                  <a:gd name="T37" fmla="*/ 0 h 208"/>
                  <a:gd name="T38" fmla="*/ 0 w 188"/>
                  <a:gd name="T39" fmla="*/ 0 h 208"/>
                  <a:gd name="T40" fmla="*/ 0 w 188"/>
                  <a:gd name="T41" fmla="*/ 0 h 208"/>
                  <a:gd name="T42" fmla="*/ 0 w 188"/>
                  <a:gd name="T43" fmla="*/ 0 h 208"/>
                  <a:gd name="T44" fmla="*/ 0 w 188"/>
                  <a:gd name="T45" fmla="*/ 0 h 208"/>
                  <a:gd name="T46" fmla="*/ 0 w 188"/>
                  <a:gd name="T47" fmla="*/ 0 h 208"/>
                  <a:gd name="T48" fmla="*/ 0 w 188"/>
                  <a:gd name="T49" fmla="*/ 0 h 208"/>
                  <a:gd name="T50" fmla="*/ 0 w 188"/>
                  <a:gd name="T51" fmla="*/ 0 h 208"/>
                  <a:gd name="T52" fmla="*/ 0 w 188"/>
                  <a:gd name="T53" fmla="*/ 0 h 208"/>
                  <a:gd name="T54" fmla="*/ 0 w 188"/>
                  <a:gd name="T55" fmla="*/ 0 h 208"/>
                  <a:gd name="T56" fmla="*/ 0 w 188"/>
                  <a:gd name="T57" fmla="*/ 0 h 208"/>
                  <a:gd name="T58" fmla="*/ 0 w 188"/>
                  <a:gd name="T59" fmla="*/ 0 h 208"/>
                  <a:gd name="T60" fmla="*/ 0 w 188"/>
                  <a:gd name="T61" fmla="*/ 0 h 208"/>
                  <a:gd name="T62" fmla="*/ 0 w 188"/>
                  <a:gd name="T63" fmla="*/ 0 h 208"/>
                  <a:gd name="T64" fmla="*/ 0 w 188"/>
                  <a:gd name="T65" fmla="*/ 0 h 208"/>
                  <a:gd name="T66" fmla="*/ 0 w 188"/>
                  <a:gd name="T67" fmla="*/ 0 h 208"/>
                  <a:gd name="T68" fmla="*/ 0 w 188"/>
                  <a:gd name="T69" fmla="*/ 0 h 208"/>
                  <a:gd name="T70" fmla="*/ 0 w 188"/>
                  <a:gd name="T71" fmla="*/ 0 h 208"/>
                  <a:gd name="T72" fmla="*/ 0 w 188"/>
                  <a:gd name="T73" fmla="*/ 0 h 208"/>
                  <a:gd name="T74" fmla="*/ 0 w 188"/>
                  <a:gd name="T75" fmla="*/ 0 h 20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8"/>
                  <a:gd name="T115" fmla="*/ 0 h 208"/>
                  <a:gd name="T116" fmla="*/ 188 w 188"/>
                  <a:gd name="T117" fmla="*/ 208 h 20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8" h="208">
                    <a:moveTo>
                      <a:pt x="158" y="0"/>
                    </a:moveTo>
                    <a:lnTo>
                      <a:pt x="170" y="4"/>
                    </a:lnTo>
                    <a:lnTo>
                      <a:pt x="176" y="6"/>
                    </a:lnTo>
                    <a:lnTo>
                      <a:pt x="180" y="11"/>
                    </a:lnTo>
                    <a:lnTo>
                      <a:pt x="188" y="20"/>
                    </a:lnTo>
                    <a:lnTo>
                      <a:pt x="184" y="200"/>
                    </a:lnTo>
                    <a:lnTo>
                      <a:pt x="183" y="202"/>
                    </a:lnTo>
                    <a:lnTo>
                      <a:pt x="180" y="204"/>
                    </a:lnTo>
                    <a:lnTo>
                      <a:pt x="178" y="206"/>
                    </a:lnTo>
                    <a:lnTo>
                      <a:pt x="174" y="207"/>
                    </a:lnTo>
                    <a:lnTo>
                      <a:pt x="171" y="208"/>
                    </a:lnTo>
                    <a:lnTo>
                      <a:pt x="167" y="208"/>
                    </a:lnTo>
                    <a:lnTo>
                      <a:pt x="164" y="207"/>
                    </a:lnTo>
                    <a:lnTo>
                      <a:pt x="161" y="206"/>
                    </a:lnTo>
                    <a:lnTo>
                      <a:pt x="143" y="201"/>
                    </a:lnTo>
                    <a:lnTo>
                      <a:pt x="126" y="195"/>
                    </a:lnTo>
                    <a:lnTo>
                      <a:pt x="111" y="189"/>
                    </a:lnTo>
                    <a:lnTo>
                      <a:pt x="96" y="183"/>
                    </a:lnTo>
                    <a:lnTo>
                      <a:pt x="82" y="176"/>
                    </a:lnTo>
                    <a:lnTo>
                      <a:pt x="69" y="168"/>
                    </a:lnTo>
                    <a:lnTo>
                      <a:pt x="57" y="161"/>
                    </a:lnTo>
                    <a:lnTo>
                      <a:pt x="45" y="154"/>
                    </a:lnTo>
                    <a:lnTo>
                      <a:pt x="36" y="145"/>
                    </a:lnTo>
                    <a:lnTo>
                      <a:pt x="27" y="136"/>
                    </a:lnTo>
                    <a:lnTo>
                      <a:pt x="20" y="128"/>
                    </a:lnTo>
                    <a:lnTo>
                      <a:pt x="12" y="118"/>
                    </a:lnTo>
                    <a:lnTo>
                      <a:pt x="7" y="109"/>
                    </a:lnTo>
                    <a:lnTo>
                      <a:pt x="4" y="99"/>
                    </a:lnTo>
                    <a:lnTo>
                      <a:pt x="1" y="90"/>
                    </a:lnTo>
                    <a:lnTo>
                      <a:pt x="0" y="80"/>
                    </a:lnTo>
                    <a:lnTo>
                      <a:pt x="1" y="69"/>
                    </a:lnTo>
                    <a:lnTo>
                      <a:pt x="3" y="60"/>
                    </a:lnTo>
                    <a:lnTo>
                      <a:pt x="7" y="49"/>
                    </a:lnTo>
                    <a:lnTo>
                      <a:pt x="12" y="40"/>
                    </a:lnTo>
                    <a:lnTo>
                      <a:pt x="18" y="30"/>
                    </a:lnTo>
                    <a:lnTo>
                      <a:pt x="27" y="21"/>
                    </a:lnTo>
                    <a:lnTo>
                      <a:pt x="36" y="13"/>
                    </a:lnTo>
                    <a:lnTo>
                      <a:pt x="48" y="5"/>
                    </a:lnTo>
                  </a:path>
                </a:pathLst>
              </a:custGeom>
              <a:noFill/>
              <a:ln w="6350">
                <a:solidFill>
                  <a:srgbClr val="1F1A17"/>
                </a:solidFill>
                <a:prstDash val="solid"/>
                <a:round/>
                <a:headEnd/>
                <a:tailEnd/>
              </a:ln>
            </p:spPr>
            <p:txBody>
              <a:bodyPr/>
              <a:lstStyle/>
              <a:p>
                <a:endParaRPr lang="en-US"/>
              </a:p>
            </p:txBody>
          </p:sp>
          <p:sp>
            <p:nvSpPr>
              <p:cNvPr id="61653" name="Freeform 323"/>
              <p:cNvSpPr>
                <a:spLocks/>
              </p:cNvSpPr>
              <p:nvPr/>
            </p:nvSpPr>
            <p:spPr bwMode="auto">
              <a:xfrm>
                <a:off x="5046" y="2627"/>
                <a:ext cx="78" cy="113"/>
              </a:xfrm>
              <a:custGeom>
                <a:avLst/>
                <a:gdLst>
                  <a:gd name="T0" fmla="*/ 1 w 619"/>
                  <a:gd name="T1" fmla="*/ 0 h 906"/>
                  <a:gd name="T2" fmla="*/ 1 w 619"/>
                  <a:gd name="T3" fmla="*/ 1 h 906"/>
                  <a:gd name="T4" fmla="*/ 1 w 619"/>
                  <a:gd name="T5" fmla="*/ 1 h 906"/>
                  <a:gd name="T6" fmla="*/ 1 w 619"/>
                  <a:gd name="T7" fmla="*/ 1 h 906"/>
                  <a:gd name="T8" fmla="*/ 1 w 619"/>
                  <a:gd name="T9" fmla="*/ 1 h 906"/>
                  <a:gd name="T10" fmla="*/ 1 w 619"/>
                  <a:gd name="T11" fmla="*/ 1 h 906"/>
                  <a:gd name="T12" fmla="*/ 1 w 619"/>
                  <a:gd name="T13" fmla="*/ 1 h 906"/>
                  <a:gd name="T14" fmla="*/ 1 w 619"/>
                  <a:gd name="T15" fmla="*/ 1 h 906"/>
                  <a:gd name="T16" fmla="*/ 1 w 619"/>
                  <a:gd name="T17" fmla="*/ 1 h 906"/>
                  <a:gd name="T18" fmla="*/ 1 w 619"/>
                  <a:gd name="T19" fmla="*/ 1 h 906"/>
                  <a:gd name="T20" fmla="*/ 1 w 619"/>
                  <a:gd name="T21" fmla="*/ 2 h 906"/>
                  <a:gd name="T22" fmla="*/ 1 w 619"/>
                  <a:gd name="T23" fmla="*/ 2 h 906"/>
                  <a:gd name="T24" fmla="*/ 1 w 619"/>
                  <a:gd name="T25" fmla="*/ 2 h 906"/>
                  <a:gd name="T26" fmla="*/ 1 w 619"/>
                  <a:gd name="T27" fmla="*/ 2 h 906"/>
                  <a:gd name="T28" fmla="*/ 1 w 619"/>
                  <a:gd name="T29" fmla="*/ 2 h 906"/>
                  <a:gd name="T30" fmla="*/ 1 w 619"/>
                  <a:gd name="T31" fmla="*/ 2 h 906"/>
                  <a:gd name="T32" fmla="*/ 1 w 619"/>
                  <a:gd name="T33" fmla="*/ 2 h 906"/>
                  <a:gd name="T34" fmla="*/ 1 w 619"/>
                  <a:gd name="T35" fmla="*/ 2 h 906"/>
                  <a:gd name="T36" fmla="*/ 1 w 619"/>
                  <a:gd name="T37" fmla="*/ 2 h 906"/>
                  <a:gd name="T38" fmla="*/ 1 w 619"/>
                  <a:gd name="T39" fmla="*/ 2 h 906"/>
                  <a:gd name="T40" fmla="*/ 1 w 619"/>
                  <a:gd name="T41" fmla="*/ 2 h 906"/>
                  <a:gd name="T42" fmla="*/ 1 w 619"/>
                  <a:gd name="T43" fmla="*/ 2 h 906"/>
                  <a:gd name="T44" fmla="*/ 1 w 619"/>
                  <a:gd name="T45" fmla="*/ 2 h 906"/>
                  <a:gd name="T46" fmla="*/ 1 w 619"/>
                  <a:gd name="T47" fmla="*/ 2 h 906"/>
                  <a:gd name="T48" fmla="*/ 1 w 619"/>
                  <a:gd name="T49" fmla="*/ 2 h 906"/>
                  <a:gd name="T50" fmla="*/ 1 w 619"/>
                  <a:gd name="T51" fmla="*/ 2 h 906"/>
                  <a:gd name="T52" fmla="*/ 1 w 619"/>
                  <a:gd name="T53" fmla="*/ 2 h 906"/>
                  <a:gd name="T54" fmla="*/ 0 w 619"/>
                  <a:gd name="T55" fmla="*/ 2 h 906"/>
                  <a:gd name="T56" fmla="*/ 0 w 619"/>
                  <a:gd name="T57" fmla="*/ 2 h 906"/>
                  <a:gd name="T58" fmla="*/ 0 w 619"/>
                  <a:gd name="T59" fmla="*/ 2 h 906"/>
                  <a:gd name="T60" fmla="*/ 0 w 619"/>
                  <a:gd name="T61" fmla="*/ 2 h 906"/>
                  <a:gd name="T62" fmla="*/ 0 w 619"/>
                  <a:gd name="T63" fmla="*/ 2 h 906"/>
                  <a:gd name="T64" fmla="*/ 0 w 619"/>
                  <a:gd name="T65" fmla="*/ 2 h 906"/>
                  <a:gd name="T66" fmla="*/ 0 w 619"/>
                  <a:gd name="T67" fmla="*/ 2 h 906"/>
                  <a:gd name="T68" fmla="*/ 0 w 619"/>
                  <a:gd name="T69" fmla="*/ 2 h 906"/>
                  <a:gd name="T70" fmla="*/ 0 w 619"/>
                  <a:gd name="T71" fmla="*/ 2 h 906"/>
                  <a:gd name="T72" fmla="*/ 0 w 619"/>
                  <a:gd name="T73" fmla="*/ 2 h 906"/>
                  <a:gd name="T74" fmla="*/ 0 w 619"/>
                  <a:gd name="T75" fmla="*/ 2 h 906"/>
                  <a:gd name="T76" fmla="*/ 0 w 619"/>
                  <a:gd name="T77" fmla="*/ 2 h 906"/>
                  <a:gd name="T78" fmla="*/ 0 w 619"/>
                  <a:gd name="T79" fmla="*/ 2 h 906"/>
                  <a:gd name="T80" fmla="*/ 0 w 619"/>
                  <a:gd name="T81" fmla="*/ 2 h 906"/>
                  <a:gd name="T82" fmla="*/ 0 w 619"/>
                  <a:gd name="T83" fmla="*/ 1 h 906"/>
                  <a:gd name="T84" fmla="*/ 0 w 619"/>
                  <a:gd name="T85" fmla="*/ 1 h 906"/>
                  <a:gd name="T86" fmla="*/ 0 w 619"/>
                  <a:gd name="T87" fmla="*/ 1 h 906"/>
                  <a:gd name="T88" fmla="*/ 0 w 619"/>
                  <a:gd name="T89" fmla="*/ 1 h 906"/>
                  <a:gd name="T90" fmla="*/ 0 w 619"/>
                  <a:gd name="T91" fmla="*/ 1 h 906"/>
                  <a:gd name="T92" fmla="*/ 0 w 619"/>
                  <a:gd name="T93" fmla="*/ 1 h 9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9"/>
                  <a:gd name="T142" fmla="*/ 0 h 906"/>
                  <a:gd name="T143" fmla="*/ 619 w 619"/>
                  <a:gd name="T144" fmla="*/ 906 h 9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9" h="906">
                    <a:moveTo>
                      <a:pt x="592" y="0"/>
                    </a:moveTo>
                    <a:lnTo>
                      <a:pt x="619" y="743"/>
                    </a:lnTo>
                    <a:lnTo>
                      <a:pt x="619" y="751"/>
                    </a:lnTo>
                    <a:lnTo>
                      <a:pt x="619" y="758"/>
                    </a:lnTo>
                    <a:lnTo>
                      <a:pt x="617" y="766"/>
                    </a:lnTo>
                    <a:lnTo>
                      <a:pt x="615" y="773"/>
                    </a:lnTo>
                    <a:lnTo>
                      <a:pt x="611" y="780"/>
                    </a:lnTo>
                    <a:lnTo>
                      <a:pt x="607" y="788"/>
                    </a:lnTo>
                    <a:lnTo>
                      <a:pt x="603" y="795"/>
                    </a:lnTo>
                    <a:lnTo>
                      <a:pt x="598" y="802"/>
                    </a:lnTo>
                    <a:lnTo>
                      <a:pt x="593" y="809"/>
                    </a:lnTo>
                    <a:lnTo>
                      <a:pt x="587" y="816"/>
                    </a:lnTo>
                    <a:lnTo>
                      <a:pt x="579" y="822"/>
                    </a:lnTo>
                    <a:lnTo>
                      <a:pt x="571" y="828"/>
                    </a:lnTo>
                    <a:lnTo>
                      <a:pt x="554" y="841"/>
                    </a:lnTo>
                    <a:lnTo>
                      <a:pt x="536" y="852"/>
                    </a:lnTo>
                    <a:lnTo>
                      <a:pt x="514" y="863"/>
                    </a:lnTo>
                    <a:lnTo>
                      <a:pt x="491" y="872"/>
                    </a:lnTo>
                    <a:lnTo>
                      <a:pt x="466" y="881"/>
                    </a:lnTo>
                    <a:lnTo>
                      <a:pt x="440" y="888"/>
                    </a:lnTo>
                    <a:lnTo>
                      <a:pt x="412" y="894"/>
                    </a:lnTo>
                    <a:lnTo>
                      <a:pt x="383" y="899"/>
                    </a:lnTo>
                    <a:lnTo>
                      <a:pt x="353" y="902"/>
                    </a:lnTo>
                    <a:lnTo>
                      <a:pt x="323" y="905"/>
                    </a:lnTo>
                    <a:lnTo>
                      <a:pt x="292" y="906"/>
                    </a:lnTo>
                    <a:lnTo>
                      <a:pt x="260" y="905"/>
                    </a:lnTo>
                    <a:lnTo>
                      <a:pt x="231" y="902"/>
                    </a:lnTo>
                    <a:lnTo>
                      <a:pt x="203" y="898"/>
                    </a:lnTo>
                    <a:lnTo>
                      <a:pt x="176" y="893"/>
                    </a:lnTo>
                    <a:lnTo>
                      <a:pt x="150" y="887"/>
                    </a:lnTo>
                    <a:lnTo>
                      <a:pt x="126" y="880"/>
                    </a:lnTo>
                    <a:lnTo>
                      <a:pt x="105" y="870"/>
                    </a:lnTo>
                    <a:lnTo>
                      <a:pt x="85" y="861"/>
                    </a:lnTo>
                    <a:lnTo>
                      <a:pt x="66" y="850"/>
                    </a:lnTo>
                    <a:lnTo>
                      <a:pt x="58" y="845"/>
                    </a:lnTo>
                    <a:lnTo>
                      <a:pt x="51" y="839"/>
                    </a:lnTo>
                    <a:lnTo>
                      <a:pt x="43" y="833"/>
                    </a:lnTo>
                    <a:lnTo>
                      <a:pt x="37" y="826"/>
                    </a:lnTo>
                    <a:lnTo>
                      <a:pt x="31" y="820"/>
                    </a:lnTo>
                    <a:lnTo>
                      <a:pt x="26" y="813"/>
                    </a:lnTo>
                    <a:lnTo>
                      <a:pt x="22" y="806"/>
                    </a:lnTo>
                    <a:lnTo>
                      <a:pt x="18" y="799"/>
                    </a:lnTo>
                    <a:lnTo>
                      <a:pt x="15" y="792"/>
                    </a:lnTo>
                    <a:lnTo>
                      <a:pt x="12" y="784"/>
                    </a:lnTo>
                    <a:lnTo>
                      <a:pt x="11" y="777"/>
                    </a:lnTo>
                    <a:lnTo>
                      <a:pt x="10" y="770"/>
                    </a:lnTo>
                    <a:lnTo>
                      <a:pt x="0" y="465"/>
                    </a:lnTo>
                  </a:path>
                </a:pathLst>
              </a:custGeom>
              <a:noFill/>
              <a:ln w="6350">
                <a:solidFill>
                  <a:srgbClr val="1F1A17"/>
                </a:solidFill>
                <a:prstDash val="solid"/>
                <a:round/>
                <a:headEnd/>
                <a:tailEnd/>
              </a:ln>
            </p:spPr>
            <p:txBody>
              <a:bodyPr/>
              <a:lstStyle/>
              <a:p>
                <a:endParaRPr lang="en-US"/>
              </a:p>
            </p:txBody>
          </p:sp>
          <p:sp>
            <p:nvSpPr>
              <p:cNvPr id="61654" name="Line 324"/>
              <p:cNvSpPr>
                <a:spLocks noChangeShapeType="1"/>
              </p:cNvSpPr>
              <p:nvPr/>
            </p:nvSpPr>
            <p:spPr bwMode="auto">
              <a:xfrm flipH="1" flipV="1">
                <a:off x="5044" y="2630"/>
                <a:ext cx="1" cy="28"/>
              </a:xfrm>
              <a:prstGeom prst="line">
                <a:avLst/>
              </a:prstGeom>
              <a:noFill/>
              <a:ln w="6350">
                <a:solidFill>
                  <a:srgbClr val="1F1A17"/>
                </a:solidFill>
                <a:round/>
                <a:headEnd/>
                <a:tailEnd/>
              </a:ln>
            </p:spPr>
            <p:txBody>
              <a:bodyPr/>
              <a:lstStyle/>
              <a:p>
                <a:endParaRPr lang="en-US"/>
              </a:p>
            </p:txBody>
          </p:sp>
          <p:sp>
            <p:nvSpPr>
              <p:cNvPr id="61655" name="Freeform 325"/>
              <p:cNvSpPr>
                <a:spLocks/>
              </p:cNvSpPr>
              <p:nvPr/>
            </p:nvSpPr>
            <p:spPr bwMode="auto">
              <a:xfrm>
                <a:off x="5128" y="2562"/>
                <a:ext cx="73" cy="103"/>
              </a:xfrm>
              <a:custGeom>
                <a:avLst/>
                <a:gdLst>
                  <a:gd name="T0" fmla="*/ 1 w 583"/>
                  <a:gd name="T1" fmla="*/ 0 h 824"/>
                  <a:gd name="T2" fmla="*/ 1 w 583"/>
                  <a:gd name="T3" fmla="*/ 1 h 824"/>
                  <a:gd name="T4" fmla="*/ 1 w 583"/>
                  <a:gd name="T5" fmla="*/ 1 h 824"/>
                  <a:gd name="T6" fmla="*/ 1 w 583"/>
                  <a:gd name="T7" fmla="*/ 1 h 824"/>
                  <a:gd name="T8" fmla="*/ 1 w 583"/>
                  <a:gd name="T9" fmla="*/ 1 h 824"/>
                  <a:gd name="T10" fmla="*/ 1 w 583"/>
                  <a:gd name="T11" fmla="*/ 1 h 824"/>
                  <a:gd name="T12" fmla="*/ 1 w 583"/>
                  <a:gd name="T13" fmla="*/ 1 h 824"/>
                  <a:gd name="T14" fmla="*/ 1 w 583"/>
                  <a:gd name="T15" fmla="*/ 1 h 824"/>
                  <a:gd name="T16" fmla="*/ 1 w 583"/>
                  <a:gd name="T17" fmla="*/ 1 h 824"/>
                  <a:gd name="T18" fmla="*/ 1 w 583"/>
                  <a:gd name="T19" fmla="*/ 2 h 824"/>
                  <a:gd name="T20" fmla="*/ 1 w 583"/>
                  <a:gd name="T21" fmla="*/ 2 h 824"/>
                  <a:gd name="T22" fmla="*/ 1 w 583"/>
                  <a:gd name="T23" fmla="*/ 2 h 824"/>
                  <a:gd name="T24" fmla="*/ 1 w 583"/>
                  <a:gd name="T25" fmla="*/ 2 h 824"/>
                  <a:gd name="T26" fmla="*/ 1 w 583"/>
                  <a:gd name="T27" fmla="*/ 2 h 824"/>
                  <a:gd name="T28" fmla="*/ 1 w 583"/>
                  <a:gd name="T29" fmla="*/ 2 h 824"/>
                  <a:gd name="T30" fmla="*/ 1 w 583"/>
                  <a:gd name="T31" fmla="*/ 2 h 824"/>
                  <a:gd name="T32" fmla="*/ 1 w 583"/>
                  <a:gd name="T33" fmla="*/ 2 h 824"/>
                  <a:gd name="T34" fmla="*/ 1 w 583"/>
                  <a:gd name="T35" fmla="*/ 2 h 824"/>
                  <a:gd name="T36" fmla="*/ 1 w 583"/>
                  <a:gd name="T37" fmla="*/ 2 h 824"/>
                  <a:gd name="T38" fmla="*/ 1 w 583"/>
                  <a:gd name="T39" fmla="*/ 2 h 824"/>
                  <a:gd name="T40" fmla="*/ 1 w 583"/>
                  <a:gd name="T41" fmla="*/ 2 h 824"/>
                  <a:gd name="T42" fmla="*/ 1 w 583"/>
                  <a:gd name="T43" fmla="*/ 2 h 824"/>
                  <a:gd name="T44" fmla="*/ 1 w 583"/>
                  <a:gd name="T45" fmla="*/ 2 h 824"/>
                  <a:gd name="T46" fmla="*/ 1 w 583"/>
                  <a:gd name="T47" fmla="*/ 2 h 824"/>
                  <a:gd name="T48" fmla="*/ 0 w 583"/>
                  <a:gd name="T49" fmla="*/ 2 h 824"/>
                  <a:gd name="T50" fmla="*/ 0 w 583"/>
                  <a:gd name="T51" fmla="*/ 2 h 824"/>
                  <a:gd name="T52" fmla="*/ 0 w 583"/>
                  <a:gd name="T53" fmla="*/ 2 h 824"/>
                  <a:gd name="T54" fmla="*/ 0 w 583"/>
                  <a:gd name="T55" fmla="*/ 2 h 824"/>
                  <a:gd name="T56" fmla="*/ 0 w 583"/>
                  <a:gd name="T57" fmla="*/ 2 h 824"/>
                  <a:gd name="T58" fmla="*/ 0 w 583"/>
                  <a:gd name="T59" fmla="*/ 2 h 824"/>
                  <a:gd name="T60" fmla="*/ 0 w 583"/>
                  <a:gd name="T61" fmla="*/ 2 h 824"/>
                  <a:gd name="T62" fmla="*/ 0 w 583"/>
                  <a:gd name="T63" fmla="*/ 2 h 824"/>
                  <a:gd name="T64" fmla="*/ 0 w 583"/>
                  <a:gd name="T65" fmla="*/ 2 h 824"/>
                  <a:gd name="T66" fmla="*/ 0 w 583"/>
                  <a:gd name="T67" fmla="*/ 2 h 824"/>
                  <a:gd name="T68" fmla="*/ 0 w 583"/>
                  <a:gd name="T69" fmla="*/ 2 h 824"/>
                  <a:gd name="T70" fmla="*/ 0 w 583"/>
                  <a:gd name="T71" fmla="*/ 2 h 824"/>
                  <a:gd name="T72" fmla="*/ 0 w 583"/>
                  <a:gd name="T73" fmla="*/ 1 h 824"/>
                  <a:gd name="T74" fmla="*/ 0 w 583"/>
                  <a:gd name="T75" fmla="*/ 1 h 824"/>
                  <a:gd name="T76" fmla="*/ 0 w 583"/>
                  <a:gd name="T77" fmla="*/ 1 h 824"/>
                  <a:gd name="T78" fmla="*/ 0 w 583"/>
                  <a:gd name="T79" fmla="*/ 1 h 824"/>
                  <a:gd name="T80" fmla="*/ 0 w 583"/>
                  <a:gd name="T81" fmla="*/ 1 h 824"/>
                  <a:gd name="T82" fmla="*/ 0 w 583"/>
                  <a:gd name="T83" fmla="*/ 1 h 824"/>
                  <a:gd name="T84" fmla="*/ 0 w 583"/>
                  <a:gd name="T85" fmla="*/ 1 h 8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83"/>
                  <a:gd name="T130" fmla="*/ 0 h 824"/>
                  <a:gd name="T131" fmla="*/ 583 w 583"/>
                  <a:gd name="T132" fmla="*/ 824 h 8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83" h="824">
                    <a:moveTo>
                      <a:pt x="574" y="0"/>
                    </a:moveTo>
                    <a:lnTo>
                      <a:pt x="583" y="682"/>
                    </a:lnTo>
                    <a:lnTo>
                      <a:pt x="582" y="689"/>
                    </a:lnTo>
                    <a:lnTo>
                      <a:pt x="582" y="697"/>
                    </a:lnTo>
                    <a:lnTo>
                      <a:pt x="580" y="703"/>
                    </a:lnTo>
                    <a:lnTo>
                      <a:pt x="577" y="710"/>
                    </a:lnTo>
                    <a:lnTo>
                      <a:pt x="574" y="717"/>
                    </a:lnTo>
                    <a:lnTo>
                      <a:pt x="570" y="723"/>
                    </a:lnTo>
                    <a:lnTo>
                      <a:pt x="566" y="730"/>
                    </a:lnTo>
                    <a:lnTo>
                      <a:pt x="561" y="736"/>
                    </a:lnTo>
                    <a:lnTo>
                      <a:pt x="549" y="748"/>
                    </a:lnTo>
                    <a:lnTo>
                      <a:pt x="535" y="759"/>
                    </a:lnTo>
                    <a:lnTo>
                      <a:pt x="518" y="771"/>
                    </a:lnTo>
                    <a:lnTo>
                      <a:pt x="501" y="780"/>
                    </a:lnTo>
                    <a:lnTo>
                      <a:pt x="480" y="790"/>
                    </a:lnTo>
                    <a:lnTo>
                      <a:pt x="458" y="798"/>
                    </a:lnTo>
                    <a:lnTo>
                      <a:pt x="434" y="805"/>
                    </a:lnTo>
                    <a:lnTo>
                      <a:pt x="409" y="812"/>
                    </a:lnTo>
                    <a:lnTo>
                      <a:pt x="382" y="817"/>
                    </a:lnTo>
                    <a:lnTo>
                      <a:pt x="355" y="820"/>
                    </a:lnTo>
                    <a:lnTo>
                      <a:pt x="326" y="823"/>
                    </a:lnTo>
                    <a:lnTo>
                      <a:pt x="297" y="824"/>
                    </a:lnTo>
                    <a:lnTo>
                      <a:pt x="268" y="824"/>
                    </a:lnTo>
                    <a:lnTo>
                      <a:pt x="239" y="822"/>
                    </a:lnTo>
                    <a:lnTo>
                      <a:pt x="211" y="819"/>
                    </a:lnTo>
                    <a:lnTo>
                      <a:pt x="184" y="816"/>
                    </a:lnTo>
                    <a:lnTo>
                      <a:pt x="159" y="810"/>
                    </a:lnTo>
                    <a:lnTo>
                      <a:pt x="135" y="803"/>
                    </a:lnTo>
                    <a:lnTo>
                      <a:pt x="112" y="796"/>
                    </a:lnTo>
                    <a:lnTo>
                      <a:pt x="91" y="788"/>
                    </a:lnTo>
                    <a:lnTo>
                      <a:pt x="73" y="778"/>
                    </a:lnTo>
                    <a:lnTo>
                      <a:pt x="56" y="768"/>
                    </a:lnTo>
                    <a:lnTo>
                      <a:pt x="41" y="757"/>
                    </a:lnTo>
                    <a:lnTo>
                      <a:pt x="28" y="746"/>
                    </a:lnTo>
                    <a:lnTo>
                      <a:pt x="23" y="740"/>
                    </a:lnTo>
                    <a:lnTo>
                      <a:pt x="19" y="733"/>
                    </a:lnTo>
                    <a:lnTo>
                      <a:pt x="15" y="727"/>
                    </a:lnTo>
                    <a:lnTo>
                      <a:pt x="10" y="720"/>
                    </a:lnTo>
                    <a:lnTo>
                      <a:pt x="8" y="713"/>
                    </a:lnTo>
                    <a:lnTo>
                      <a:pt x="6" y="706"/>
                    </a:lnTo>
                    <a:lnTo>
                      <a:pt x="5" y="700"/>
                    </a:lnTo>
                    <a:lnTo>
                      <a:pt x="4" y="693"/>
                    </a:lnTo>
                    <a:lnTo>
                      <a:pt x="0" y="386"/>
                    </a:lnTo>
                  </a:path>
                </a:pathLst>
              </a:custGeom>
              <a:noFill/>
              <a:ln w="6350">
                <a:solidFill>
                  <a:srgbClr val="1F1A17"/>
                </a:solidFill>
                <a:prstDash val="solid"/>
                <a:round/>
                <a:headEnd/>
                <a:tailEnd/>
              </a:ln>
            </p:spPr>
            <p:txBody>
              <a:bodyPr/>
              <a:lstStyle/>
              <a:p>
                <a:endParaRPr lang="en-US"/>
              </a:p>
            </p:txBody>
          </p:sp>
          <p:sp>
            <p:nvSpPr>
              <p:cNvPr id="61656" name="Line 326"/>
              <p:cNvSpPr>
                <a:spLocks noChangeShapeType="1"/>
              </p:cNvSpPr>
              <p:nvPr/>
            </p:nvSpPr>
            <p:spPr bwMode="auto">
              <a:xfrm flipH="1" flipV="1">
                <a:off x="5127" y="2563"/>
                <a:ext cx="1" cy="23"/>
              </a:xfrm>
              <a:prstGeom prst="line">
                <a:avLst/>
              </a:prstGeom>
              <a:noFill/>
              <a:ln w="6350">
                <a:solidFill>
                  <a:srgbClr val="1F1A17"/>
                </a:solidFill>
                <a:round/>
                <a:headEnd/>
                <a:tailEnd/>
              </a:ln>
            </p:spPr>
            <p:txBody>
              <a:bodyPr/>
              <a:lstStyle/>
              <a:p>
                <a:endParaRPr lang="en-US"/>
              </a:p>
            </p:txBody>
          </p:sp>
          <p:sp>
            <p:nvSpPr>
              <p:cNvPr id="61657" name="Freeform 327"/>
              <p:cNvSpPr>
                <a:spLocks/>
              </p:cNvSpPr>
              <p:nvPr/>
            </p:nvSpPr>
            <p:spPr bwMode="auto">
              <a:xfrm>
                <a:off x="5117" y="2730"/>
                <a:ext cx="15" cy="22"/>
              </a:xfrm>
              <a:custGeom>
                <a:avLst/>
                <a:gdLst>
                  <a:gd name="T0" fmla="*/ 0 w 113"/>
                  <a:gd name="T1" fmla="*/ 0 h 176"/>
                  <a:gd name="T2" fmla="*/ 0 w 113"/>
                  <a:gd name="T3" fmla="*/ 0 h 176"/>
                  <a:gd name="T4" fmla="*/ 0 w 113"/>
                  <a:gd name="T5" fmla="*/ 0 h 176"/>
                  <a:gd name="T6" fmla="*/ 0 w 113"/>
                  <a:gd name="T7" fmla="*/ 0 h 176"/>
                  <a:gd name="T8" fmla="*/ 0 w 113"/>
                  <a:gd name="T9" fmla="*/ 0 h 176"/>
                  <a:gd name="T10" fmla="*/ 0 w 113"/>
                  <a:gd name="T11" fmla="*/ 0 h 176"/>
                  <a:gd name="T12" fmla="*/ 0 w 113"/>
                  <a:gd name="T13" fmla="*/ 0 h 176"/>
                  <a:gd name="T14" fmla="*/ 0 w 113"/>
                  <a:gd name="T15" fmla="*/ 0 h 176"/>
                  <a:gd name="T16" fmla="*/ 0 w 113"/>
                  <a:gd name="T17" fmla="*/ 0 h 176"/>
                  <a:gd name="T18" fmla="*/ 0 w 113"/>
                  <a:gd name="T19" fmla="*/ 0 h 176"/>
                  <a:gd name="T20" fmla="*/ 0 w 113"/>
                  <a:gd name="T21" fmla="*/ 0 h 176"/>
                  <a:gd name="T22" fmla="*/ 0 w 113"/>
                  <a:gd name="T23" fmla="*/ 0 h 176"/>
                  <a:gd name="T24" fmla="*/ 0 w 113"/>
                  <a:gd name="T25" fmla="*/ 0 h 176"/>
                  <a:gd name="T26" fmla="*/ 0 w 113"/>
                  <a:gd name="T27" fmla="*/ 0 h 176"/>
                  <a:gd name="T28" fmla="*/ 0 w 113"/>
                  <a:gd name="T29" fmla="*/ 0 h 176"/>
                  <a:gd name="T30" fmla="*/ 0 w 113"/>
                  <a:gd name="T31" fmla="*/ 0 h 176"/>
                  <a:gd name="T32" fmla="*/ 0 w 113"/>
                  <a:gd name="T33" fmla="*/ 0 h 176"/>
                  <a:gd name="T34" fmla="*/ 0 w 113"/>
                  <a:gd name="T35" fmla="*/ 0 h 176"/>
                  <a:gd name="T36" fmla="*/ 0 w 113"/>
                  <a:gd name="T37" fmla="*/ 0 h 176"/>
                  <a:gd name="T38" fmla="*/ 0 w 113"/>
                  <a:gd name="T39" fmla="*/ 0 h 176"/>
                  <a:gd name="T40" fmla="*/ 0 w 113"/>
                  <a:gd name="T41" fmla="*/ 0 h 176"/>
                  <a:gd name="T42" fmla="*/ 0 w 113"/>
                  <a:gd name="T43" fmla="*/ 0 h 176"/>
                  <a:gd name="T44" fmla="*/ 0 w 113"/>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3"/>
                  <a:gd name="T70" fmla="*/ 0 h 176"/>
                  <a:gd name="T71" fmla="*/ 113 w 113"/>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3" h="176">
                    <a:moveTo>
                      <a:pt x="0" y="0"/>
                    </a:moveTo>
                    <a:lnTo>
                      <a:pt x="12" y="6"/>
                    </a:lnTo>
                    <a:lnTo>
                      <a:pt x="25" y="12"/>
                    </a:lnTo>
                    <a:lnTo>
                      <a:pt x="35" y="18"/>
                    </a:lnTo>
                    <a:lnTo>
                      <a:pt x="46" y="24"/>
                    </a:lnTo>
                    <a:lnTo>
                      <a:pt x="56" y="31"/>
                    </a:lnTo>
                    <a:lnTo>
                      <a:pt x="65" y="38"/>
                    </a:lnTo>
                    <a:lnTo>
                      <a:pt x="74" y="45"/>
                    </a:lnTo>
                    <a:lnTo>
                      <a:pt x="81" y="53"/>
                    </a:lnTo>
                    <a:lnTo>
                      <a:pt x="88" y="61"/>
                    </a:lnTo>
                    <a:lnTo>
                      <a:pt x="93" y="68"/>
                    </a:lnTo>
                    <a:lnTo>
                      <a:pt x="100" y="77"/>
                    </a:lnTo>
                    <a:lnTo>
                      <a:pt x="104" y="85"/>
                    </a:lnTo>
                    <a:lnTo>
                      <a:pt x="107" y="93"/>
                    </a:lnTo>
                    <a:lnTo>
                      <a:pt x="110" y="103"/>
                    </a:lnTo>
                    <a:lnTo>
                      <a:pt x="112" y="111"/>
                    </a:lnTo>
                    <a:lnTo>
                      <a:pt x="113" y="120"/>
                    </a:lnTo>
                    <a:lnTo>
                      <a:pt x="113" y="128"/>
                    </a:lnTo>
                    <a:lnTo>
                      <a:pt x="112" y="134"/>
                    </a:lnTo>
                    <a:lnTo>
                      <a:pt x="111" y="141"/>
                    </a:lnTo>
                    <a:lnTo>
                      <a:pt x="110" y="149"/>
                    </a:lnTo>
                    <a:lnTo>
                      <a:pt x="105" y="162"/>
                    </a:lnTo>
                    <a:lnTo>
                      <a:pt x="98" y="176"/>
                    </a:lnTo>
                  </a:path>
                </a:pathLst>
              </a:custGeom>
              <a:noFill/>
              <a:ln w="6350">
                <a:solidFill>
                  <a:srgbClr val="1F1A17"/>
                </a:solidFill>
                <a:prstDash val="solid"/>
                <a:round/>
                <a:headEnd/>
                <a:tailEnd/>
              </a:ln>
            </p:spPr>
            <p:txBody>
              <a:bodyPr/>
              <a:lstStyle/>
              <a:p>
                <a:endParaRPr lang="en-US"/>
              </a:p>
            </p:txBody>
          </p:sp>
          <p:sp>
            <p:nvSpPr>
              <p:cNvPr id="61658" name="Freeform 328"/>
              <p:cNvSpPr>
                <a:spLocks/>
              </p:cNvSpPr>
              <p:nvPr/>
            </p:nvSpPr>
            <p:spPr bwMode="auto">
              <a:xfrm>
                <a:off x="5041" y="2733"/>
                <a:ext cx="79" cy="37"/>
              </a:xfrm>
              <a:custGeom>
                <a:avLst/>
                <a:gdLst>
                  <a:gd name="T0" fmla="*/ 1 w 631"/>
                  <a:gd name="T1" fmla="*/ 1 h 295"/>
                  <a:gd name="T2" fmla="*/ 1 w 631"/>
                  <a:gd name="T3" fmla="*/ 1 h 295"/>
                  <a:gd name="T4" fmla="*/ 1 w 631"/>
                  <a:gd name="T5" fmla="*/ 1 h 295"/>
                  <a:gd name="T6" fmla="*/ 1 w 631"/>
                  <a:gd name="T7" fmla="*/ 1 h 295"/>
                  <a:gd name="T8" fmla="*/ 1 w 631"/>
                  <a:gd name="T9" fmla="*/ 1 h 295"/>
                  <a:gd name="T10" fmla="*/ 1 w 631"/>
                  <a:gd name="T11" fmla="*/ 1 h 295"/>
                  <a:gd name="T12" fmla="*/ 1 w 631"/>
                  <a:gd name="T13" fmla="*/ 1 h 295"/>
                  <a:gd name="T14" fmla="*/ 1 w 631"/>
                  <a:gd name="T15" fmla="*/ 1 h 295"/>
                  <a:gd name="T16" fmla="*/ 1 w 631"/>
                  <a:gd name="T17" fmla="*/ 1 h 295"/>
                  <a:gd name="T18" fmla="*/ 1 w 631"/>
                  <a:gd name="T19" fmla="*/ 1 h 295"/>
                  <a:gd name="T20" fmla="*/ 1 w 631"/>
                  <a:gd name="T21" fmla="*/ 1 h 295"/>
                  <a:gd name="T22" fmla="*/ 1 w 631"/>
                  <a:gd name="T23" fmla="*/ 1 h 295"/>
                  <a:gd name="T24" fmla="*/ 1 w 631"/>
                  <a:gd name="T25" fmla="*/ 1 h 295"/>
                  <a:gd name="T26" fmla="*/ 1 w 631"/>
                  <a:gd name="T27" fmla="*/ 1 h 295"/>
                  <a:gd name="T28" fmla="*/ 1 w 631"/>
                  <a:gd name="T29" fmla="*/ 1 h 295"/>
                  <a:gd name="T30" fmla="*/ 0 w 631"/>
                  <a:gd name="T31" fmla="*/ 1 h 295"/>
                  <a:gd name="T32" fmla="*/ 0 w 631"/>
                  <a:gd name="T33" fmla="*/ 1 h 295"/>
                  <a:gd name="T34" fmla="*/ 0 w 631"/>
                  <a:gd name="T35" fmla="*/ 1 h 295"/>
                  <a:gd name="T36" fmla="*/ 0 w 631"/>
                  <a:gd name="T37" fmla="*/ 1 h 295"/>
                  <a:gd name="T38" fmla="*/ 0 w 631"/>
                  <a:gd name="T39" fmla="*/ 1 h 295"/>
                  <a:gd name="T40" fmla="*/ 0 w 631"/>
                  <a:gd name="T41" fmla="*/ 1 h 295"/>
                  <a:gd name="T42" fmla="*/ 0 w 631"/>
                  <a:gd name="T43" fmla="*/ 1 h 295"/>
                  <a:gd name="T44" fmla="*/ 0 w 631"/>
                  <a:gd name="T45" fmla="*/ 1 h 295"/>
                  <a:gd name="T46" fmla="*/ 0 w 631"/>
                  <a:gd name="T47" fmla="*/ 1 h 295"/>
                  <a:gd name="T48" fmla="*/ 0 w 631"/>
                  <a:gd name="T49" fmla="*/ 0 h 295"/>
                  <a:gd name="T50" fmla="*/ 0 w 631"/>
                  <a:gd name="T51" fmla="*/ 0 h 295"/>
                  <a:gd name="T52" fmla="*/ 0 w 631"/>
                  <a:gd name="T53" fmla="*/ 0 h 295"/>
                  <a:gd name="T54" fmla="*/ 0 w 631"/>
                  <a:gd name="T55" fmla="*/ 0 h 295"/>
                  <a:gd name="T56" fmla="*/ 0 w 631"/>
                  <a:gd name="T57" fmla="*/ 0 h 295"/>
                  <a:gd name="T58" fmla="*/ 0 w 631"/>
                  <a:gd name="T59" fmla="*/ 0 h 295"/>
                  <a:gd name="T60" fmla="*/ 0 w 631"/>
                  <a:gd name="T61" fmla="*/ 0 h 295"/>
                  <a:gd name="T62" fmla="*/ 0 w 631"/>
                  <a:gd name="T63" fmla="*/ 0 h 295"/>
                  <a:gd name="T64" fmla="*/ 0 w 631"/>
                  <a:gd name="T65" fmla="*/ 0 h 295"/>
                  <a:gd name="T66" fmla="*/ 0 w 631"/>
                  <a:gd name="T67" fmla="*/ 0 h 295"/>
                  <a:gd name="T68" fmla="*/ 0 w 631"/>
                  <a:gd name="T69" fmla="*/ 0 h 295"/>
                  <a:gd name="T70" fmla="*/ 0 w 631"/>
                  <a:gd name="T71" fmla="*/ 0 h 295"/>
                  <a:gd name="T72" fmla="*/ 0 w 631"/>
                  <a:gd name="T73" fmla="*/ 0 h 295"/>
                  <a:gd name="T74" fmla="*/ 0 w 631"/>
                  <a:gd name="T75" fmla="*/ 0 h 295"/>
                  <a:gd name="T76" fmla="*/ 0 w 631"/>
                  <a:gd name="T77" fmla="*/ 0 h 295"/>
                  <a:gd name="T78" fmla="*/ 0 w 631"/>
                  <a:gd name="T79" fmla="*/ 0 h 295"/>
                  <a:gd name="T80" fmla="*/ 0 w 631"/>
                  <a:gd name="T81" fmla="*/ 0 h 295"/>
                  <a:gd name="T82" fmla="*/ 0 w 631"/>
                  <a:gd name="T83" fmla="*/ 0 h 295"/>
                  <a:gd name="T84" fmla="*/ 0 w 631"/>
                  <a:gd name="T85" fmla="*/ 0 h 295"/>
                  <a:gd name="T86" fmla="*/ 0 w 631"/>
                  <a:gd name="T87" fmla="*/ 0 h 295"/>
                  <a:gd name="T88" fmla="*/ 0 w 631"/>
                  <a:gd name="T89" fmla="*/ 0 h 295"/>
                  <a:gd name="T90" fmla="*/ 0 w 631"/>
                  <a:gd name="T91" fmla="*/ 0 h 295"/>
                  <a:gd name="T92" fmla="*/ 0 w 631"/>
                  <a:gd name="T93" fmla="*/ 0 h 295"/>
                  <a:gd name="T94" fmla="*/ 0 w 631"/>
                  <a:gd name="T95" fmla="*/ 0 h 295"/>
                  <a:gd name="T96" fmla="*/ 0 w 631"/>
                  <a:gd name="T97" fmla="*/ 0 h 295"/>
                  <a:gd name="T98" fmla="*/ 0 w 631"/>
                  <a:gd name="T99" fmla="*/ 0 h 295"/>
                  <a:gd name="T100" fmla="*/ 0 w 631"/>
                  <a:gd name="T101" fmla="*/ 0 h 2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1"/>
                  <a:gd name="T154" fmla="*/ 0 h 295"/>
                  <a:gd name="T155" fmla="*/ 631 w 631"/>
                  <a:gd name="T156" fmla="*/ 295 h 2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1" h="295">
                    <a:moveTo>
                      <a:pt x="631" y="228"/>
                    </a:moveTo>
                    <a:lnTo>
                      <a:pt x="618" y="234"/>
                    </a:lnTo>
                    <a:lnTo>
                      <a:pt x="606" y="240"/>
                    </a:lnTo>
                    <a:lnTo>
                      <a:pt x="592" y="247"/>
                    </a:lnTo>
                    <a:lnTo>
                      <a:pt x="578" y="253"/>
                    </a:lnTo>
                    <a:lnTo>
                      <a:pt x="548" y="263"/>
                    </a:lnTo>
                    <a:lnTo>
                      <a:pt x="515" y="273"/>
                    </a:lnTo>
                    <a:lnTo>
                      <a:pt x="482" y="280"/>
                    </a:lnTo>
                    <a:lnTo>
                      <a:pt x="447" y="286"/>
                    </a:lnTo>
                    <a:lnTo>
                      <a:pt x="409" y="290"/>
                    </a:lnTo>
                    <a:lnTo>
                      <a:pt x="371" y="294"/>
                    </a:lnTo>
                    <a:lnTo>
                      <a:pt x="335" y="295"/>
                    </a:lnTo>
                    <a:lnTo>
                      <a:pt x="298" y="294"/>
                    </a:lnTo>
                    <a:lnTo>
                      <a:pt x="263" y="290"/>
                    </a:lnTo>
                    <a:lnTo>
                      <a:pt x="230" y="286"/>
                    </a:lnTo>
                    <a:lnTo>
                      <a:pt x="198" y="280"/>
                    </a:lnTo>
                    <a:lnTo>
                      <a:pt x="167" y="273"/>
                    </a:lnTo>
                    <a:lnTo>
                      <a:pt x="138" y="263"/>
                    </a:lnTo>
                    <a:lnTo>
                      <a:pt x="112" y="253"/>
                    </a:lnTo>
                    <a:lnTo>
                      <a:pt x="100" y="248"/>
                    </a:lnTo>
                    <a:lnTo>
                      <a:pt x="88" y="241"/>
                    </a:lnTo>
                    <a:lnTo>
                      <a:pt x="77" y="235"/>
                    </a:lnTo>
                    <a:lnTo>
                      <a:pt x="67" y="229"/>
                    </a:lnTo>
                    <a:lnTo>
                      <a:pt x="57" y="222"/>
                    </a:lnTo>
                    <a:lnTo>
                      <a:pt x="48" y="215"/>
                    </a:lnTo>
                    <a:lnTo>
                      <a:pt x="40" y="208"/>
                    </a:lnTo>
                    <a:lnTo>
                      <a:pt x="32" y="201"/>
                    </a:lnTo>
                    <a:lnTo>
                      <a:pt x="25" y="192"/>
                    </a:lnTo>
                    <a:lnTo>
                      <a:pt x="19" y="184"/>
                    </a:lnTo>
                    <a:lnTo>
                      <a:pt x="14" y="177"/>
                    </a:lnTo>
                    <a:lnTo>
                      <a:pt x="10" y="168"/>
                    </a:lnTo>
                    <a:lnTo>
                      <a:pt x="5" y="159"/>
                    </a:lnTo>
                    <a:lnTo>
                      <a:pt x="2" y="151"/>
                    </a:lnTo>
                    <a:lnTo>
                      <a:pt x="1" y="142"/>
                    </a:lnTo>
                    <a:lnTo>
                      <a:pt x="0" y="133"/>
                    </a:lnTo>
                    <a:lnTo>
                      <a:pt x="0" y="123"/>
                    </a:lnTo>
                    <a:lnTo>
                      <a:pt x="1" y="114"/>
                    </a:lnTo>
                    <a:lnTo>
                      <a:pt x="3" y="105"/>
                    </a:lnTo>
                    <a:lnTo>
                      <a:pt x="5" y="95"/>
                    </a:lnTo>
                    <a:lnTo>
                      <a:pt x="10" y="87"/>
                    </a:lnTo>
                    <a:lnTo>
                      <a:pt x="15" y="77"/>
                    </a:lnTo>
                    <a:lnTo>
                      <a:pt x="20" y="69"/>
                    </a:lnTo>
                    <a:lnTo>
                      <a:pt x="26" y="61"/>
                    </a:lnTo>
                    <a:lnTo>
                      <a:pt x="33" y="52"/>
                    </a:lnTo>
                    <a:lnTo>
                      <a:pt x="42" y="44"/>
                    </a:lnTo>
                    <a:lnTo>
                      <a:pt x="51" y="36"/>
                    </a:lnTo>
                    <a:lnTo>
                      <a:pt x="60" y="28"/>
                    </a:lnTo>
                    <a:lnTo>
                      <a:pt x="71" y="21"/>
                    </a:lnTo>
                    <a:lnTo>
                      <a:pt x="81" y="14"/>
                    </a:lnTo>
                    <a:lnTo>
                      <a:pt x="94" y="6"/>
                    </a:lnTo>
                    <a:lnTo>
                      <a:pt x="106" y="0"/>
                    </a:lnTo>
                  </a:path>
                </a:pathLst>
              </a:custGeom>
              <a:noFill/>
              <a:ln w="6350">
                <a:solidFill>
                  <a:srgbClr val="1F1A17"/>
                </a:solidFill>
                <a:prstDash val="solid"/>
                <a:round/>
                <a:headEnd/>
                <a:tailEnd/>
              </a:ln>
            </p:spPr>
            <p:txBody>
              <a:bodyPr/>
              <a:lstStyle/>
              <a:p>
                <a:endParaRPr lang="en-US"/>
              </a:p>
            </p:txBody>
          </p:sp>
          <p:sp>
            <p:nvSpPr>
              <p:cNvPr id="61659" name="Freeform 329"/>
              <p:cNvSpPr>
                <a:spLocks/>
              </p:cNvSpPr>
              <p:nvPr/>
            </p:nvSpPr>
            <p:spPr bwMode="auto">
              <a:xfrm>
                <a:off x="5122" y="2657"/>
                <a:ext cx="86" cy="35"/>
              </a:xfrm>
              <a:custGeom>
                <a:avLst/>
                <a:gdLst>
                  <a:gd name="T0" fmla="*/ 1 w 684"/>
                  <a:gd name="T1" fmla="*/ 0 h 281"/>
                  <a:gd name="T2" fmla="*/ 1 w 684"/>
                  <a:gd name="T3" fmla="*/ 0 h 281"/>
                  <a:gd name="T4" fmla="*/ 1 w 684"/>
                  <a:gd name="T5" fmla="*/ 0 h 281"/>
                  <a:gd name="T6" fmla="*/ 1 w 684"/>
                  <a:gd name="T7" fmla="*/ 0 h 281"/>
                  <a:gd name="T8" fmla="*/ 1 w 684"/>
                  <a:gd name="T9" fmla="*/ 0 h 281"/>
                  <a:gd name="T10" fmla="*/ 1 w 684"/>
                  <a:gd name="T11" fmla="*/ 0 h 281"/>
                  <a:gd name="T12" fmla="*/ 1 w 684"/>
                  <a:gd name="T13" fmla="*/ 0 h 281"/>
                  <a:gd name="T14" fmla="*/ 1 w 684"/>
                  <a:gd name="T15" fmla="*/ 0 h 281"/>
                  <a:gd name="T16" fmla="*/ 1 w 684"/>
                  <a:gd name="T17" fmla="*/ 0 h 281"/>
                  <a:gd name="T18" fmla="*/ 1 w 684"/>
                  <a:gd name="T19" fmla="*/ 0 h 281"/>
                  <a:gd name="T20" fmla="*/ 1 w 684"/>
                  <a:gd name="T21" fmla="*/ 0 h 281"/>
                  <a:gd name="T22" fmla="*/ 1 w 684"/>
                  <a:gd name="T23" fmla="*/ 0 h 281"/>
                  <a:gd name="T24" fmla="*/ 1 w 684"/>
                  <a:gd name="T25" fmla="*/ 0 h 281"/>
                  <a:gd name="T26" fmla="*/ 1 w 684"/>
                  <a:gd name="T27" fmla="*/ 0 h 281"/>
                  <a:gd name="T28" fmla="*/ 1 w 684"/>
                  <a:gd name="T29" fmla="*/ 0 h 281"/>
                  <a:gd name="T30" fmla="*/ 1 w 684"/>
                  <a:gd name="T31" fmla="*/ 0 h 281"/>
                  <a:gd name="T32" fmla="*/ 1 w 684"/>
                  <a:gd name="T33" fmla="*/ 0 h 281"/>
                  <a:gd name="T34" fmla="*/ 1 w 684"/>
                  <a:gd name="T35" fmla="*/ 0 h 281"/>
                  <a:gd name="T36" fmla="*/ 1 w 684"/>
                  <a:gd name="T37" fmla="*/ 0 h 281"/>
                  <a:gd name="T38" fmla="*/ 1 w 684"/>
                  <a:gd name="T39" fmla="*/ 0 h 281"/>
                  <a:gd name="T40" fmla="*/ 1 w 684"/>
                  <a:gd name="T41" fmla="*/ 0 h 281"/>
                  <a:gd name="T42" fmla="*/ 1 w 684"/>
                  <a:gd name="T43" fmla="*/ 0 h 281"/>
                  <a:gd name="T44" fmla="*/ 1 w 684"/>
                  <a:gd name="T45" fmla="*/ 0 h 281"/>
                  <a:gd name="T46" fmla="*/ 1 w 684"/>
                  <a:gd name="T47" fmla="*/ 0 h 281"/>
                  <a:gd name="T48" fmla="*/ 1 w 684"/>
                  <a:gd name="T49" fmla="*/ 0 h 281"/>
                  <a:gd name="T50" fmla="*/ 1 w 684"/>
                  <a:gd name="T51" fmla="*/ 0 h 281"/>
                  <a:gd name="T52" fmla="*/ 1 w 684"/>
                  <a:gd name="T53" fmla="*/ 0 h 281"/>
                  <a:gd name="T54" fmla="*/ 1 w 684"/>
                  <a:gd name="T55" fmla="*/ 0 h 281"/>
                  <a:gd name="T56" fmla="*/ 1 w 684"/>
                  <a:gd name="T57" fmla="*/ 0 h 281"/>
                  <a:gd name="T58" fmla="*/ 1 w 684"/>
                  <a:gd name="T59" fmla="*/ 0 h 281"/>
                  <a:gd name="T60" fmla="*/ 1 w 684"/>
                  <a:gd name="T61" fmla="*/ 0 h 281"/>
                  <a:gd name="T62" fmla="*/ 1 w 684"/>
                  <a:gd name="T63" fmla="*/ 0 h 281"/>
                  <a:gd name="T64" fmla="*/ 1 w 684"/>
                  <a:gd name="T65" fmla="*/ 0 h 281"/>
                  <a:gd name="T66" fmla="*/ 1 w 684"/>
                  <a:gd name="T67" fmla="*/ 0 h 281"/>
                  <a:gd name="T68" fmla="*/ 1 w 684"/>
                  <a:gd name="T69" fmla="*/ 0 h 281"/>
                  <a:gd name="T70" fmla="*/ 1 w 684"/>
                  <a:gd name="T71" fmla="*/ 0 h 281"/>
                  <a:gd name="T72" fmla="*/ 1 w 684"/>
                  <a:gd name="T73" fmla="*/ 0 h 281"/>
                  <a:gd name="T74" fmla="*/ 1 w 684"/>
                  <a:gd name="T75" fmla="*/ 0 h 281"/>
                  <a:gd name="T76" fmla="*/ 1 w 684"/>
                  <a:gd name="T77" fmla="*/ 0 h 281"/>
                  <a:gd name="T78" fmla="*/ 1 w 684"/>
                  <a:gd name="T79" fmla="*/ 0 h 281"/>
                  <a:gd name="T80" fmla="*/ 1 w 684"/>
                  <a:gd name="T81" fmla="*/ 0 h 281"/>
                  <a:gd name="T82" fmla="*/ 0 w 684"/>
                  <a:gd name="T83" fmla="*/ 0 h 281"/>
                  <a:gd name="T84" fmla="*/ 0 w 684"/>
                  <a:gd name="T85" fmla="*/ 0 h 281"/>
                  <a:gd name="T86" fmla="*/ 0 w 684"/>
                  <a:gd name="T87" fmla="*/ 0 h 281"/>
                  <a:gd name="T88" fmla="*/ 0 w 684"/>
                  <a:gd name="T89" fmla="*/ 0 h 281"/>
                  <a:gd name="T90" fmla="*/ 0 w 684"/>
                  <a:gd name="T91" fmla="*/ 0 h 281"/>
                  <a:gd name="T92" fmla="*/ 0 w 684"/>
                  <a:gd name="T93" fmla="*/ 0 h 281"/>
                  <a:gd name="T94" fmla="*/ 0 w 684"/>
                  <a:gd name="T95" fmla="*/ 0 h 281"/>
                  <a:gd name="T96" fmla="*/ 0 w 684"/>
                  <a:gd name="T97" fmla="*/ 0 h 281"/>
                  <a:gd name="T98" fmla="*/ 0 w 684"/>
                  <a:gd name="T99" fmla="*/ 0 h 281"/>
                  <a:gd name="T100" fmla="*/ 0 w 684"/>
                  <a:gd name="T101" fmla="*/ 0 h 281"/>
                  <a:gd name="T102" fmla="*/ 0 w 684"/>
                  <a:gd name="T103" fmla="*/ 0 h 281"/>
                  <a:gd name="T104" fmla="*/ 0 w 684"/>
                  <a:gd name="T105" fmla="*/ 0 h 281"/>
                  <a:gd name="T106" fmla="*/ 0 w 684"/>
                  <a:gd name="T107" fmla="*/ 0 h 281"/>
                  <a:gd name="T108" fmla="*/ 0 w 684"/>
                  <a:gd name="T109" fmla="*/ 0 h 281"/>
                  <a:gd name="T110" fmla="*/ 0 w 684"/>
                  <a:gd name="T111" fmla="*/ 0 h 281"/>
                  <a:gd name="T112" fmla="*/ 0 w 684"/>
                  <a:gd name="T113" fmla="*/ 0 h 2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4"/>
                  <a:gd name="T172" fmla="*/ 0 h 281"/>
                  <a:gd name="T173" fmla="*/ 684 w 684"/>
                  <a:gd name="T174" fmla="*/ 281 h 2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4" h="281">
                    <a:moveTo>
                      <a:pt x="580" y="0"/>
                    </a:moveTo>
                    <a:lnTo>
                      <a:pt x="603" y="12"/>
                    </a:lnTo>
                    <a:lnTo>
                      <a:pt x="622" y="23"/>
                    </a:lnTo>
                    <a:lnTo>
                      <a:pt x="632" y="30"/>
                    </a:lnTo>
                    <a:lnTo>
                      <a:pt x="640" y="37"/>
                    </a:lnTo>
                    <a:lnTo>
                      <a:pt x="648" y="43"/>
                    </a:lnTo>
                    <a:lnTo>
                      <a:pt x="656" y="51"/>
                    </a:lnTo>
                    <a:lnTo>
                      <a:pt x="662" y="58"/>
                    </a:lnTo>
                    <a:lnTo>
                      <a:pt x="667" y="65"/>
                    </a:lnTo>
                    <a:lnTo>
                      <a:pt x="672" y="72"/>
                    </a:lnTo>
                    <a:lnTo>
                      <a:pt x="676" y="81"/>
                    </a:lnTo>
                    <a:lnTo>
                      <a:pt x="679" y="88"/>
                    </a:lnTo>
                    <a:lnTo>
                      <a:pt x="682" y="96"/>
                    </a:lnTo>
                    <a:lnTo>
                      <a:pt x="683" y="105"/>
                    </a:lnTo>
                    <a:lnTo>
                      <a:pt x="684" y="113"/>
                    </a:lnTo>
                    <a:lnTo>
                      <a:pt x="684" y="122"/>
                    </a:lnTo>
                    <a:lnTo>
                      <a:pt x="683" y="130"/>
                    </a:lnTo>
                    <a:lnTo>
                      <a:pt x="681" y="138"/>
                    </a:lnTo>
                    <a:lnTo>
                      <a:pt x="677" y="146"/>
                    </a:lnTo>
                    <a:lnTo>
                      <a:pt x="674" y="154"/>
                    </a:lnTo>
                    <a:lnTo>
                      <a:pt x="670" y="161"/>
                    </a:lnTo>
                    <a:lnTo>
                      <a:pt x="665" y="170"/>
                    </a:lnTo>
                    <a:lnTo>
                      <a:pt x="659" y="177"/>
                    </a:lnTo>
                    <a:lnTo>
                      <a:pt x="651" y="184"/>
                    </a:lnTo>
                    <a:lnTo>
                      <a:pt x="644" y="192"/>
                    </a:lnTo>
                    <a:lnTo>
                      <a:pt x="636" y="198"/>
                    </a:lnTo>
                    <a:lnTo>
                      <a:pt x="628" y="205"/>
                    </a:lnTo>
                    <a:lnTo>
                      <a:pt x="608" y="218"/>
                    </a:lnTo>
                    <a:lnTo>
                      <a:pt x="586" y="230"/>
                    </a:lnTo>
                    <a:lnTo>
                      <a:pt x="562" y="241"/>
                    </a:lnTo>
                    <a:lnTo>
                      <a:pt x="536" y="250"/>
                    </a:lnTo>
                    <a:lnTo>
                      <a:pt x="508" y="259"/>
                    </a:lnTo>
                    <a:lnTo>
                      <a:pt x="478" y="267"/>
                    </a:lnTo>
                    <a:lnTo>
                      <a:pt x="446" y="272"/>
                    </a:lnTo>
                    <a:lnTo>
                      <a:pt x="414" y="277"/>
                    </a:lnTo>
                    <a:lnTo>
                      <a:pt x="379" y="280"/>
                    </a:lnTo>
                    <a:lnTo>
                      <a:pt x="344" y="281"/>
                    </a:lnTo>
                    <a:lnTo>
                      <a:pt x="312" y="281"/>
                    </a:lnTo>
                    <a:lnTo>
                      <a:pt x="281" y="280"/>
                    </a:lnTo>
                    <a:lnTo>
                      <a:pt x="251" y="277"/>
                    </a:lnTo>
                    <a:lnTo>
                      <a:pt x="222" y="273"/>
                    </a:lnTo>
                    <a:lnTo>
                      <a:pt x="193" y="268"/>
                    </a:lnTo>
                    <a:lnTo>
                      <a:pt x="166" y="262"/>
                    </a:lnTo>
                    <a:lnTo>
                      <a:pt x="142" y="254"/>
                    </a:lnTo>
                    <a:lnTo>
                      <a:pt x="118" y="246"/>
                    </a:lnTo>
                    <a:lnTo>
                      <a:pt x="96" y="236"/>
                    </a:lnTo>
                    <a:lnTo>
                      <a:pt x="76" y="226"/>
                    </a:lnTo>
                    <a:lnTo>
                      <a:pt x="57" y="216"/>
                    </a:lnTo>
                    <a:lnTo>
                      <a:pt x="42" y="203"/>
                    </a:lnTo>
                    <a:lnTo>
                      <a:pt x="35" y="198"/>
                    </a:lnTo>
                    <a:lnTo>
                      <a:pt x="27" y="192"/>
                    </a:lnTo>
                    <a:lnTo>
                      <a:pt x="21" y="184"/>
                    </a:lnTo>
                    <a:lnTo>
                      <a:pt x="16" y="178"/>
                    </a:lnTo>
                    <a:lnTo>
                      <a:pt x="11" y="171"/>
                    </a:lnTo>
                    <a:lnTo>
                      <a:pt x="7" y="164"/>
                    </a:lnTo>
                    <a:lnTo>
                      <a:pt x="3" y="157"/>
                    </a:lnTo>
                    <a:lnTo>
                      <a:pt x="0" y="150"/>
                    </a:lnTo>
                  </a:path>
                </a:pathLst>
              </a:custGeom>
              <a:noFill/>
              <a:ln w="6350">
                <a:solidFill>
                  <a:srgbClr val="1F1A17"/>
                </a:solidFill>
                <a:prstDash val="solid"/>
                <a:round/>
                <a:headEnd/>
                <a:tailEnd/>
              </a:ln>
            </p:spPr>
            <p:txBody>
              <a:bodyPr/>
              <a:lstStyle/>
              <a:p>
                <a:endParaRPr lang="en-US"/>
              </a:p>
            </p:txBody>
          </p:sp>
          <p:sp>
            <p:nvSpPr>
              <p:cNvPr id="61660" name="Freeform 330"/>
              <p:cNvSpPr>
                <a:spLocks/>
              </p:cNvSpPr>
              <p:nvPr/>
            </p:nvSpPr>
            <p:spPr bwMode="auto">
              <a:xfrm>
                <a:off x="5122" y="2658"/>
                <a:ext cx="13" cy="11"/>
              </a:xfrm>
              <a:custGeom>
                <a:avLst/>
                <a:gdLst>
                  <a:gd name="T0" fmla="*/ 0 w 100"/>
                  <a:gd name="T1" fmla="*/ 0 h 94"/>
                  <a:gd name="T2" fmla="*/ 0 w 100"/>
                  <a:gd name="T3" fmla="*/ 0 h 94"/>
                  <a:gd name="T4" fmla="*/ 0 w 100"/>
                  <a:gd name="T5" fmla="*/ 0 h 94"/>
                  <a:gd name="T6" fmla="*/ 0 w 100"/>
                  <a:gd name="T7" fmla="*/ 0 h 94"/>
                  <a:gd name="T8" fmla="*/ 0 w 100"/>
                  <a:gd name="T9" fmla="*/ 0 h 94"/>
                  <a:gd name="T10" fmla="*/ 0 w 100"/>
                  <a:gd name="T11" fmla="*/ 0 h 94"/>
                  <a:gd name="T12" fmla="*/ 0 w 100"/>
                  <a:gd name="T13" fmla="*/ 0 h 94"/>
                  <a:gd name="T14" fmla="*/ 0 w 100"/>
                  <a:gd name="T15" fmla="*/ 0 h 94"/>
                  <a:gd name="T16" fmla="*/ 0 w 100"/>
                  <a:gd name="T17" fmla="*/ 0 h 94"/>
                  <a:gd name="T18" fmla="*/ 0 w 100"/>
                  <a:gd name="T19" fmla="*/ 0 h 94"/>
                  <a:gd name="T20" fmla="*/ 0 w 100"/>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94"/>
                  <a:gd name="T35" fmla="*/ 100 w 100"/>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94">
                    <a:moveTo>
                      <a:pt x="0" y="94"/>
                    </a:moveTo>
                    <a:lnTo>
                      <a:pt x="2" y="87"/>
                    </a:lnTo>
                    <a:lnTo>
                      <a:pt x="5" y="80"/>
                    </a:lnTo>
                    <a:lnTo>
                      <a:pt x="9" y="74"/>
                    </a:lnTo>
                    <a:lnTo>
                      <a:pt x="13" y="68"/>
                    </a:lnTo>
                    <a:lnTo>
                      <a:pt x="23" y="55"/>
                    </a:lnTo>
                    <a:lnTo>
                      <a:pt x="35" y="42"/>
                    </a:lnTo>
                    <a:lnTo>
                      <a:pt x="48" y="31"/>
                    </a:lnTo>
                    <a:lnTo>
                      <a:pt x="64" y="21"/>
                    </a:lnTo>
                    <a:lnTo>
                      <a:pt x="81" y="10"/>
                    </a:lnTo>
                    <a:lnTo>
                      <a:pt x="100" y="0"/>
                    </a:lnTo>
                  </a:path>
                </a:pathLst>
              </a:custGeom>
              <a:noFill/>
              <a:ln w="6350">
                <a:solidFill>
                  <a:srgbClr val="1F1A17"/>
                </a:solidFill>
                <a:prstDash val="solid"/>
                <a:round/>
                <a:headEnd/>
                <a:tailEnd/>
              </a:ln>
            </p:spPr>
            <p:txBody>
              <a:bodyPr/>
              <a:lstStyle/>
              <a:p>
                <a:endParaRPr lang="en-US"/>
              </a:p>
            </p:txBody>
          </p:sp>
          <p:sp>
            <p:nvSpPr>
              <p:cNvPr id="61661" name="Freeform 331"/>
              <p:cNvSpPr>
                <a:spLocks/>
              </p:cNvSpPr>
              <p:nvPr/>
            </p:nvSpPr>
            <p:spPr bwMode="auto">
              <a:xfrm>
                <a:off x="5132" y="2745"/>
                <a:ext cx="0" cy="7"/>
              </a:xfrm>
              <a:custGeom>
                <a:avLst/>
                <a:gdLst>
                  <a:gd name="T0" fmla="*/ 0 w 1"/>
                  <a:gd name="T1" fmla="*/ 0 h 57"/>
                  <a:gd name="T2" fmla="*/ 0 w 1"/>
                  <a:gd name="T3" fmla="*/ 0 h 57"/>
                  <a:gd name="T4" fmla="*/ 0 w 1"/>
                  <a:gd name="T5" fmla="*/ 0 h 57"/>
                  <a:gd name="T6" fmla="*/ 0 w 1"/>
                  <a:gd name="T7" fmla="*/ 0 h 57"/>
                  <a:gd name="T8" fmla="*/ 0 60000 65536"/>
                  <a:gd name="T9" fmla="*/ 0 60000 65536"/>
                  <a:gd name="T10" fmla="*/ 0 60000 65536"/>
                  <a:gd name="T11" fmla="*/ 0 60000 65536"/>
                  <a:gd name="T12" fmla="*/ 0 w 1"/>
                  <a:gd name="T13" fmla="*/ 0 h 57"/>
                  <a:gd name="T14" fmla="*/ 0 w 1"/>
                  <a:gd name="T15" fmla="*/ 57 h 57"/>
                </a:gdLst>
                <a:ahLst/>
                <a:cxnLst>
                  <a:cxn ang="T8">
                    <a:pos x="T0" y="T1"/>
                  </a:cxn>
                  <a:cxn ang="T9">
                    <a:pos x="T2" y="T3"/>
                  </a:cxn>
                  <a:cxn ang="T10">
                    <a:pos x="T4" y="T5"/>
                  </a:cxn>
                  <a:cxn ang="T11">
                    <a:pos x="T6" y="T7"/>
                  </a:cxn>
                </a:cxnLst>
                <a:rect l="T12" t="T13" r="T14" b="T15"/>
                <a:pathLst>
                  <a:path w="1" h="57">
                    <a:moveTo>
                      <a:pt x="0" y="0"/>
                    </a:moveTo>
                    <a:lnTo>
                      <a:pt x="1" y="39"/>
                    </a:lnTo>
                    <a:lnTo>
                      <a:pt x="1" y="48"/>
                    </a:lnTo>
                    <a:lnTo>
                      <a:pt x="0" y="57"/>
                    </a:lnTo>
                  </a:path>
                </a:pathLst>
              </a:custGeom>
              <a:noFill/>
              <a:ln w="6350">
                <a:solidFill>
                  <a:srgbClr val="1F1A17"/>
                </a:solidFill>
                <a:prstDash val="solid"/>
                <a:round/>
                <a:headEnd/>
                <a:tailEnd/>
              </a:ln>
            </p:spPr>
            <p:txBody>
              <a:bodyPr/>
              <a:lstStyle/>
              <a:p>
                <a:endParaRPr lang="en-US"/>
              </a:p>
            </p:txBody>
          </p:sp>
          <p:sp>
            <p:nvSpPr>
              <p:cNvPr id="61662" name="Freeform 332"/>
              <p:cNvSpPr>
                <a:spLocks/>
              </p:cNvSpPr>
              <p:nvPr/>
            </p:nvSpPr>
            <p:spPr bwMode="auto">
              <a:xfrm>
                <a:off x="5041" y="2749"/>
                <a:ext cx="79" cy="25"/>
              </a:xfrm>
              <a:custGeom>
                <a:avLst/>
                <a:gdLst>
                  <a:gd name="T0" fmla="*/ 1 w 635"/>
                  <a:gd name="T1" fmla="*/ 0 h 196"/>
                  <a:gd name="T2" fmla="*/ 1 w 635"/>
                  <a:gd name="T3" fmla="*/ 0 h 196"/>
                  <a:gd name="T4" fmla="*/ 1 w 635"/>
                  <a:gd name="T5" fmla="*/ 0 h 196"/>
                  <a:gd name="T6" fmla="*/ 1 w 635"/>
                  <a:gd name="T7" fmla="*/ 0 h 196"/>
                  <a:gd name="T8" fmla="*/ 1 w 635"/>
                  <a:gd name="T9" fmla="*/ 0 h 196"/>
                  <a:gd name="T10" fmla="*/ 1 w 635"/>
                  <a:gd name="T11" fmla="*/ 0 h 196"/>
                  <a:gd name="T12" fmla="*/ 1 w 635"/>
                  <a:gd name="T13" fmla="*/ 0 h 196"/>
                  <a:gd name="T14" fmla="*/ 1 w 635"/>
                  <a:gd name="T15" fmla="*/ 0 h 196"/>
                  <a:gd name="T16" fmla="*/ 1 w 635"/>
                  <a:gd name="T17" fmla="*/ 0 h 196"/>
                  <a:gd name="T18" fmla="*/ 1 w 635"/>
                  <a:gd name="T19" fmla="*/ 0 h 196"/>
                  <a:gd name="T20" fmla="*/ 1 w 635"/>
                  <a:gd name="T21" fmla="*/ 0 h 196"/>
                  <a:gd name="T22" fmla="*/ 1 w 635"/>
                  <a:gd name="T23" fmla="*/ 0 h 196"/>
                  <a:gd name="T24" fmla="*/ 1 w 635"/>
                  <a:gd name="T25" fmla="*/ 0 h 196"/>
                  <a:gd name="T26" fmla="*/ 0 w 635"/>
                  <a:gd name="T27" fmla="*/ 0 h 196"/>
                  <a:gd name="T28" fmla="*/ 0 w 635"/>
                  <a:gd name="T29" fmla="*/ 0 h 196"/>
                  <a:gd name="T30" fmla="*/ 0 w 635"/>
                  <a:gd name="T31" fmla="*/ 0 h 196"/>
                  <a:gd name="T32" fmla="*/ 0 w 635"/>
                  <a:gd name="T33" fmla="*/ 0 h 196"/>
                  <a:gd name="T34" fmla="*/ 0 w 635"/>
                  <a:gd name="T35" fmla="*/ 0 h 196"/>
                  <a:gd name="T36" fmla="*/ 0 w 635"/>
                  <a:gd name="T37" fmla="*/ 0 h 196"/>
                  <a:gd name="T38" fmla="*/ 0 w 635"/>
                  <a:gd name="T39" fmla="*/ 0 h 196"/>
                  <a:gd name="T40" fmla="*/ 0 w 635"/>
                  <a:gd name="T41" fmla="*/ 0 h 196"/>
                  <a:gd name="T42" fmla="*/ 0 w 635"/>
                  <a:gd name="T43" fmla="*/ 0 h 196"/>
                  <a:gd name="T44" fmla="*/ 0 w 635"/>
                  <a:gd name="T45" fmla="*/ 0 h 196"/>
                  <a:gd name="T46" fmla="*/ 0 w 635"/>
                  <a:gd name="T47" fmla="*/ 0 h 196"/>
                  <a:gd name="T48" fmla="*/ 0 w 635"/>
                  <a:gd name="T49" fmla="*/ 0 h 196"/>
                  <a:gd name="T50" fmla="*/ 0 w 635"/>
                  <a:gd name="T51" fmla="*/ 0 h 196"/>
                  <a:gd name="T52" fmla="*/ 0 w 635"/>
                  <a:gd name="T53" fmla="*/ 0 h 196"/>
                  <a:gd name="T54" fmla="*/ 0 w 635"/>
                  <a:gd name="T55" fmla="*/ 0 h 196"/>
                  <a:gd name="T56" fmla="*/ 0 w 635"/>
                  <a:gd name="T57" fmla="*/ 0 h 196"/>
                  <a:gd name="T58" fmla="*/ 0 w 635"/>
                  <a:gd name="T59" fmla="*/ 0 h 196"/>
                  <a:gd name="T60" fmla="*/ 0 w 635"/>
                  <a:gd name="T61" fmla="*/ 0 h 196"/>
                  <a:gd name="T62" fmla="*/ 0 w 635"/>
                  <a:gd name="T63" fmla="*/ 0 h 196"/>
                  <a:gd name="T64" fmla="*/ 0 w 635"/>
                  <a:gd name="T65" fmla="*/ 0 h 196"/>
                  <a:gd name="T66" fmla="*/ 0 w 635"/>
                  <a:gd name="T67" fmla="*/ 0 h 196"/>
                  <a:gd name="T68" fmla="*/ 0 w 635"/>
                  <a:gd name="T69" fmla="*/ 0 h 196"/>
                  <a:gd name="T70" fmla="*/ 0 w 635"/>
                  <a:gd name="T71" fmla="*/ 0 h 1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5"/>
                  <a:gd name="T109" fmla="*/ 0 h 196"/>
                  <a:gd name="T110" fmla="*/ 635 w 635"/>
                  <a:gd name="T111" fmla="*/ 196 h 1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5" h="196">
                    <a:moveTo>
                      <a:pt x="635" y="129"/>
                    </a:moveTo>
                    <a:lnTo>
                      <a:pt x="622" y="136"/>
                    </a:lnTo>
                    <a:lnTo>
                      <a:pt x="609" y="143"/>
                    </a:lnTo>
                    <a:lnTo>
                      <a:pt x="595" y="148"/>
                    </a:lnTo>
                    <a:lnTo>
                      <a:pt x="582" y="154"/>
                    </a:lnTo>
                    <a:lnTo>
                      <a:pt x="552" y="165"/>
                    </a:lnTo>
                    <a:lnTo>
                      <a:pt x="519" y="174"/>
                    </a:lnTo>
                    <a:lnTo>
                      <a:pt x="485" y="183"/>
                    </a:lnTo>
                    <a:lnTo>
                      <a:pt x="450" y="188"/>
                    </a:lnTo>
                    <a:lnTo>
                      <a:pt x="414" y="193"/>
                    </a:lnTo>
                    <a:lnTo>
                      <a:pt x="375" y="195"/>
                    </a:lnTo>
                    <a:lnTo>
                      <a:pt x="338" y="196"/>
                    </a:lnTo>
                    <a:lnTo>
                      <a:pt x="301" y="195"/>
                    </a:lnTo>
                    <a:lnTo>
                      <a:pt x="267" y="192"/>
                    </a:lnTo>
                    <a:lnTo>
                      <a:pt x="233" y="188"/>
                    </a:lnTo>
                    <a:lnTo>
                      <a:pt x="201" y="182"/>
                    </a:lnTo>
                    <a:lnTo>
                      <a:pt x="170" y="174"/>
                    </a:lnTo>
                    <a:lnTo>
                      <a:pt x="142" y="165"/>
                    </a:lnTo>
                    <a:lnTo>
                      <a:pt x="115" y="154"/>
                    </a:lnTo>
                    <a:lnTo>
                      <a:pt x="104" y="149"/>
                    </a:lnTo>
                    <a:lnTo>
                      <a:pt x="92" y="143"/>
                    </a:lnTo>
                    <a:lnTo>
                      <a:pt x="81" y="137"/>
                    </a:lnTo>
                    <a:lnTo>
                      <a:pt x="71" y="130"/>
                    </a:lnTo>
                    <a:lnTo>
                      <a:pt x="60" y="124"/>
                    </a:lnTo>
                    <a:lnTo>
                      <a:pt x="51" y="117"/>
                    </a:lnTo>
                    <a:lnTo>
                      <a:pt x="43" y="109"/>
                    </a:lnTo>
                    <a:lnTo>
                      <a:pt x="35" y="102"/>
                    </a:lnTo>
                    <a:lnTo>
                      <a:pt x="28" y="94"/>
                    </a:lnTo>
                    <a:lnTo>
                      <a:pt x="22" y="87"/>
                    </a:lnTo>
                    <a:lnTo>
                      <a:pt x="17" y="78"/>
                    </a:lnTo>
                    <a:lnTo>
                      <a:pt x="13" y="70"/>
                    </a:lnTo>
                    <a:lnTo>
                      <a:pt x="8" y="61"/>
                    </a:lnTo>
                    <a:lnTo>
                      <a:pt x="6" y="52"/>
                    </a:lnTo>
                    <a:lnTo>
                      <a:pt x="4" y="44"/>
                    </a:lnTo>
                    <a:lnTo>
                      <a:pt x="3" y="34"/>
                    </a:lnTo>
                    <a:lnTo>
                      <a:pt x="0" y="0"/>
                    </a:lnTo>
                  </a:path>
                </a:pathLst>
              </a:custGeom>
              <a:noFill/>
              <a:ln w="6350">
                <a:solidFill>
                  <a:srgbClr val="1F1A17"/>
                </a:solidFill>
                <a:prstDash val="solid"/>
                <a:round/>
                <a:headEnd/>
                <a:tailEnd/>
              </a:ln>
            </p:spPr>
            <p:txBody>
              <a:bodyPr/>
              <a:lstStyle/>
              <a:p>
                <a:endParaRPr lang="en-US"/>
              </a:p>
            </p:txBody>
          </p:sp>
          <p:sp>
            <p:nvSpPr>
              <p:cNvPr id="61663" name="Freeform 333"/>
              <p:cNvSpPr>
                <a:spLocks/>
              </p:cNvSpPr>
              <p:nvPr/>
            </p:nvSpPr>
            <p:spPr bwMode="auto">
              <a:xfrm>
                <a:off x="5122" y="2671"/>
                <a:ext cx="86" cy="25"/>
              </a:xfrm>
              <a:custGeom>
                <a:avLst/>
                <a:gdLst>
                  <a:gd name="T0" fmla="*/ 1 w 686"/>
                  <a:gd name="T1" fmla="*/ 0 h 204"/>
                  <a:gd name="T2" fmla="*/ 1 w 686"/>
                  <a:gd name="T3" fmla="*/ 0 h 204"/>
                  <a:gd name="T4" fmla="*/ 1 w 686"/>
                  <a:gd name="T5" fmla="*/ 0 h 204"/>
                  <a:gd name="T6" fmla="*/ 1 w 686"/>
                  <a:gd name="T7" fmla="*/ 0 h 204"/>
                  <a:gd name="T8" fmla="*/ 1 w 686"/>
                  <a:gd name="T9" fmla="*/ 0 h 204"/>
                  <a:gd name="T10" fmla="*/ 1 w 686"/>
                  <a:gd name="T11" fmla="*/ 0 h 204"/>
                  <a:gd name="T12" fmla="*/ 1 w 686"/>
                  <a:gd name="T13" fmla="*/ 0 h 204"/>
                  <a:gd name="T14" fmla="*/ 1 w 686"/>
                  <a:gd name="T15" fmla="*/ 0 h 204"/>
                  <a:gd name="T16" fmla="*/ 1 w 686"/>
                  <a:gd name="T17" fmla="*/ 0 h 204"/>
                  <a:gd name="T18" fmla="*/ 1 w 686"/>
                  <a:gd name="T19" fmla="*/ 0 h 204"/>
                  <a:gd name="T20" fmla="*/ 1 w 686"/>
                  <a:gd name="T21" fmla="*/ 0 h 204"/>
                  <a:gd name="T22" fmla="*/ 1 w 686"/>
                  <a:gd name="T23" fmla="*/ 0 h 204"/>
                  <a:gd name="T24" fmla="*/ 1 w 686"/>
                  <a:gd name="T25" fmla="*/ 0 h 204"/>
                  <a:gd name="T26" fmla="*/ 1 w 686"/>
                  <a:gd name="T27" fmla="*/ 0 h 204"/>
                  <a:gd name="T28" fmla="*/ 1 w 686"/>
                  <a:gd name="T29" fmla="*/ 0 h 204"/>
                  <a:gd name="T30" fmla="*/ 1 w 686"/>
                  <a:gd name="T31" fmla="*/ 0 h 204"/>
                  <a:gd name="T32" fmla="*/ 1 w 686"/>
                  <a:gd name="T33" fmla="*/ 0 h 204"/>
                  <a:gd name="T34" fmla="*/ 1 w 686"/>
                  <a:gd name="T35" fmla="*/ 0 h 204"/>
                  <a:gd name="T36" fmla="*/ 1 w 686"/>
                  <a:gd name="T37" fmla="*/ 0 h 204"/>
                  <a:gd name="T38" fmla="*/ 1 w 686"/>
                  <a:gd name="T39" fmla="*/ 0 h 204"/>
                  <a:gd name="T40" fmla="*/ 1 w 686"/>
                  <a:gd name="T41" fmla="*/ 0 h 204"/>
                  <a:gd name="T42" fmla="*/ 1 w 686"/>
                  <a:gd name="T43" fmla="*/ 0 h 204"/>
                  <a:gd name="T44" fmla="*/ 1 w 686"/>
                  <a:gd name="T45" fmla="*/ 0 h 204"/>
                  <a:gd name="T46" fmla="*/ 1 w 686"/>
                  <a:gd name="T47" fmla="*/ 0 h 204"/>
                  <a:gd name="T48" fmla="*/ 1 w 686"/>
                  <a:gd name="T49" fmla="*/ 0 h 204"/>
                  <a:gd name="T50" fmla="*/ 1 w 686"/>
                  <a:gd name="T51" fmla="*/ 0 h 204"/>
                  <a:gd name="T52" fmla="*/ 1 w 686"/>
                  <a:gd name="T53" fmla="*/ 0 h 204"/>
                  <a:gd name="T54" fmla="*/ 1 w 686"/>
                  <a:gd name="T55" fmla="*/ 0 h 204"/>
                  <a:gd name="T56" fmla="*/ 0 w 686"/>
                  <a:gd name="T57" fmla="*/ 0 h 204"/>
                  <a:gd name="T58" fmla="*/ 0 w 686"/>
                  <a:gd name="T59" fmla="*/ 0 h 204"/>
                  <a:gd name="T60" fmla="*/ 0 w 686"/>
                  <a:gd name="T61" fmla="*/ 0 h 204"/>
                  <a:gd name="T62" fmla="*/ 0 w 686"/>
                  <a:gd name="T63" fmla="*/ 0 h 204"/>
                  <a:gd name="T64" fmla="*/ 0 w 686"/>
                  <a:gd name="T65" fmla="*/ 0 h 204"/>
                  <a:gd name="T66" fmla="*/ 0 w 686"/>
                  <a:gd name="T67" fmla="*/ 0 h 204"/>
                  <a:gd name="T68" fmla="*/ 0 w 686"/>
                  <a:gd name="T69" fmla="*/ 0 h 204"/>
                  <a:gd name="T70" fmla="*/ 0 w 686"/>
                  <a:gd name="T71" fmla="*/ 0 h 204"/>
                  <a:gd name="T72" fmla="*/ 0 w 686"/>
                  <a:gd name="T73" fmla="*/ 0 h 204"/>
                  <a:gd name="T74" fmla="*/ 0 w 686"/>
                  <a:gd name="T75" fmla="*/ 0 h 204"/>
                  <a:gd name="T76" fmla="*/ 0 w 686"/>
                  <a:gd name="T77" fmla="*/ 0 h 204"/>
                  <a:gd name="T78" fmla="*/ 0 w 686"/>
                  <a:gd name="T79" fmla="*/ 0 h 204"/>
                  <a:gd name="T80" fmla="*/ 0 w 686"/>
                  <a:gd name="T81" fmla="*/ 0 h 204"/>
                  <a:gd name="T82" fmla="*/ 0 w 686"/>
                  <a:gd name="T83" fmla="*/ 0 h 204"/>
                  <a:gd name="T84" fmla="*/ 0 w 686"/>
                  <a:gd name="T85" fmla="*/ 0 h 204"/>
                  <a:gd name="T86" fmla="*/ 0 w 686"/>
                  <a:gd name="T87" fmla="*/ 0 h 2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6"/>
                  <a:gd name="T133" fmla="*/ 0 h 204"/>
                  <a:gd name="T134" fmla="*/ 686 w 686"/>
                  <a:gd name="T135" fmla="*/ 204 h 2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6" h="204">
                    <a:moveTo>
                      <a:pt x="685" y="0"/>
                    </a:moveTo>
                    <a:lnTo>
                      <a:pt x="686" y="35"/>
                    </a:lnTo>
                    <a:lnTo>
                      <a:pt x="686" y="44"/>
                    </a:lnTo>
                    <a:lnTo>
                      <a:pt x="685" y="51"/>
                    </a:lnTo>
                    <a:lnTo>
                      <a:pt x="683" y="60"/>
                    </a:lnTo>
                    <a:lnTo>
                      <a:pt x="679" y="68"/>
                    </a:lnTo>
                    <a:lnTo>
                      <a:pt x="675" y="76"/>
                    </a:lnTo>
                    <a:lnTo>
                      <a:pt x="671" y="84"/>
                    </a:lnTo>
                    <a:lnTo>
                      <a:pt x="666" y="91"/>
                    </a:lnTo>
                    <a:lnTo>
                      <a:pt x="660" y="98"/>
                    </a:lnTo>
                    <a:lnTo>
                      <a:pt x="654" y="106"/>
                    </a:lnTo>
                    <a:lnTo>
                      <a:pt x="646" y="113"/>
                    </a:lnTo>
                    <a:lnTo>
                      <a:pt x="638" y="120"/>
                    </a:lnTo>
                    <a:lnTo>
                      <a:pt x="630" y="126"/>
                    </a:lnTo>
                    <a:lnTo>
                      <a:pt x="610" y="140"/>
                    </a:lnTo>
                    <a:lnTo>
                      <a:pt x="588" y="152"/>
                    </a:lnTo>
                    <a:lnTo>
                      <a:pt x="563" y="162"/>
                    </a:lnTo>
                    <a:lnTo>
                      <a:pt x="537" y="172"/>
                    </a:lnTo>
                    <a:lnTo>
                      <a:pt x="509" y="181"/>
                    </a:lnTo>
                    <a:lnTo>
                      <a:pt x="479" y="188"/>
                    </a:lnTo>
                    <a:lnTo>
                      <a:pt x="448" y="194"/>
                    </a:lnTo>
                    <a:lnTo>
                      <a:pt x="415" y="199"/>
                    </a:lnTo>
                    <a:lnTo>
                      <a:pt x="381" y="202"/>
                    </a:lnTo>
                    <a:lnTo>
                      <a:pt x="346" y="204"/>
                    </a:lnTo>
                    <a:lnTo>
                      <a:pt x="313" y="203"/>
                    </a:lnTo>
                    <a:lnTo>
                      <a:pt x="282" y="202"/>
                    </a:lnTo>
                    <a:lnTo>
                      <a:pt x="251" y="199"/>
                    </a:lnTo>
                    <a:lnTo>
                      <a:pt x="222" y="194"/>
                    </a:lnTo>
                    <a:lnTo>
                      <a:pt x="192" y="189"/>
                    </a:lnTo>
                    <a:lnTo>
                      <a:pt x="165" y="183"/>
                    </a:lnTo>
                    <a:lnTo>
                      <a:pt x="141" y="176"/>
                    </a:lnTo>
                    <a:lnTo>
                      <a:pt x="117" y="166"/>
                    </a:lnTo>
                    <a:lnTo>
                      <a:pt x="94" y="157"/>
                    </a:lnTo>
                    <a:lnTo>
                      <a:pt x="74" y="146"/>
                    </a:lnTo>
                    <a:lnTo>
                      <a:pt x="56" y="135"/>
                    </a:lnTo>
                    <a:lnTo>
                      <a:pt x="40" y="123"/>
                    </a:lnTo>
                    <a:lnTo>
                      <a:pt x="33" y="117"/>
                    </a:lnTo>
                    <a:lnTo>
                      <a:pt x="26" y="110"/>
                    </a:lnTo>
                    <a:lnTo>
                      <a:pt x="20" y="104"/>
                    </a:lnTo>
                    <a:lnTo>
                      <a:pt x="15" y="96"/>
                    </a:lnTo>
                    <a:lnTo>
                      <a:pt x="11" y="90"/>
                    </a:lnTo>
                    <a:lnTo>
                      <a:pt x="7" y="83"/>
                    </a:lnTo>
                    <a:lnTo>
                      <a:pt x="3" y="75"/>
                    </a:lnTo>
                    <a:lnTo>
                      <a:pt x="0" y="68"/>
                    </a:lnTo>
                  </a:path>
                </a:pathLst>
              </a:custGeom>
              <a:noFill/>
              <a:ln w="6350">
                <a:solidFill>
                  <a:srgbClr val="1F1A17"/>
                </a:solidFill>
                <a:prstDash val="solid"/>
                <a:round/>
                <a:headEnd/>
                <a:tailEnd/>
              </a:ln>
            </p:spPr>
            <p:txBody>
              <a:bodyPr/>
              <a:lstStyle/>
              <a:p>
                <a:endParaRPr lang="en-US"/>
              </a:p>
            </p:txBody>
          </p:sp>
          <p:sp>
            <p:nvSpPr>
              <p:cNvPr id="61664" name="Freeform 334"/>
              <p:cNvSpPr>
                <a:spLocks/>
              </p:cNvSpPr>
              <p:nvPr/>
            </p:nvSpPr>
            <p:spPr bwMode="auto">
              <a:xfrm>
                <a:off x="5120" y="2751"/>
                <a:ext cx="37" cy="19"/>
              </a:xfrm>
              <a:custGeom>
                <a:avLst/>
                <a:gdLst>
                  <a:gd name="T0" fmla="*/ 0 w 296"/>
                  <a:gd name="T1" fmla="*/ 0 h 156"/>
                  <a:gd name="T2" fmla="*/ 0 w 296"/>
                  <a:gd name="T3" fmla="*/ 0 h 156"/>
                  <a:gd name="T4" fmla="*/ 0 w 296"/>
                  <a:gd name="T5" fmla="*/ 0 h 156"/>
                  <a:gd name="T6" fmla="*/ 1 w 296"/>
                  <a:gd name="T7" fmla="*/ 0 h 156"/>
                  <a:gd name="T8" fmla="*/ 1 w 296"/>
                  <a:gd name="T9" fmla="*/ 0 h 156"/>
                  <a:gd name="T10" fmla="*/ 1 w 296"/>
                  <a:gd name="T11" fmla="*/ 0 h 156"/>
                  <a:gd name="T12" fmla="*/ 1 w 296"/>
                  <a:gd name="T13" fmla="*/ 0 h 156"/>
                  <a:gd name="T14" fmla="*/ 1 w 296"/>
                  <a:gd name="T15" fmla="*/ 0 h 156"/>
                  <a:gd name="T16" fmla="*/ 1 w 296"/>
                  <a:gd name="T17" fmla="*/ 0 h 156"/>
                  <a:gd name="T18" fmla="*/ 1 w 296"/>
                  <a:gd name="T19" fmla="*/ 0 h 156"/>
                  <a:gd name="T20" fmla="*/ 1 w 296"/>
                  <a:gd name="T21" fmla="*/ 0 h 156"/>
                  <a:gd name="T22" fmla="*/ 1 w 296"/>
                  <a:gd name="T23" fmla="*/ 0 h 156"/>
                  <a:gd name="T24" fmla="*/ 1 w 296"/>
                  <a:gd name="T25" fmla="*/ 0 h 156"/>
                  <a:gd name="T26" fmla="*/ 0 w 296"/>
                  <a:gd name="T27" fmla="*/ 0 h 156"/>
                  <a:gd name="T28" fmla="*/ 0 w 296"/>
                  <a:gd name="T29" fmla="*/ 0 h 156"/>
                  <a:gd name="T30" fmla="*/ 0 w 296"/>
                  <a:gd name="T31" fmla="*/ 0 h 156"/>
                  <a:gd name="T32" fmla="*/ 0 w 296"/>
                  <a:gd name="T33" fmla="*/ 0 h 156"/>
                  <a:gd name="T34" fmla="*/ 0 w 296"/>
                  <a:gd name="T35" fmla="*/ 0 h 156"/>
                  <a:gd name="T36" fmla="*/ 0 w 296"/>
                  <a:gd name="T37" fmla="*/ 0 h 156"/>
                  <a:gd name="T38" fmla="*/ 0 w 296"/>
                  <a:gd name="T39" fmla="*/ 0 h 156"/>
                  <a:gd name="T40" fmla="*/ 0 w 296"/>
                  <a:gd name="T41" fmla="*/ 0 h 156"/>
                  <a:gd name="T42" fmla="*/ 0 w 296"/>
                  <a:gd name="T43" fmla="*/ 0 h 156"/>
                  <a:gd name="T44" fmla="*/ 0 w 296"/>
                  <a:gd name="T45" fmla="*/ 0 h 156"/>
                  <a:gd name="T46" fmla="*/ 0 w 296"/>
                  <a:gd name="T47" fmla="*/ 0 h 156"/>
                  <a:gd name="T48" fmla="*/ 0 w 296"/>
                  <a:gd name="T49" fmla="*/ 0 h 156"/>
                  <a:gd name="T50" fmla="*/ 0 w 296"/>
                  <a:gd name="T51" fmla="*/ 0 h 156"/>
                  <a:gd name="T52" fmla="*/ 0 w 296"/>
                  <a:gd name="T53" fmla="*/ 0 h 156"/>
                  <a:gd name="T54" fmla="*/ 0 w 296"/>
                  <a:gd name="T55" fmla="*/ 0 h 156"/>
                  <a:gd name="T56" fmla="*/ 0 w 296"/>
                  <a:gd name="T57" fmla="*/ 0 h 156"/>
                  <a:gd name="T58" fmla="*/ 0 w 296"/>
                  <a:gd name="T59" fmla="*/ 0 h 156"/>
                  <a:gd name="T60" fmla="*/ 0 w 296"/>
                  <a:gd name="T61" fmla="*/ 0 h 156"/>
                  <a:gd name="T62" fmla="*/ 0 w 296"/>
                  <a:gd name="T63" fmla="*/ 0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6"/>
                  <a:gd name="T97" fmla="*/ 0 h 156"/>
                  <a:gd name="T98" fmla="*/ 296 w 296"/>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6" h="156">
                    <a:moveTo>
                      <a:pt x="144" y="1"/>
                    </a:moveTo>
                    <a:lnTo>
                      <a:pt x="160" y="0"/>
                    </a:lnTo>
                    <a:lnTo>
                      <a:pt x="174" y="1"/>
                    </a:lnTo>
                    <a:lnTo>
                      <a:pt x="189" y="2"/>
                    </a:lnTo>
                    <a:lnTo>
                      <a:pt x="202" y="5"/>
                    </a:lnTo>
                    <a:lnTo>
                      <a:pt x="216" y="8"/>
                    </a:lnTo>
                    <a:lnTo>
                      <a:pt x="228" y="11"/>
                    </a:lnTo>
                    <a:lnTo>
                      <a:pt x="240" y="15"/>
                    </a:lnTo>
                    <a:lnTo>
                      <a:pt x="250" y="19"/>
                    </a:lnTo>
                    <a:lnTo>
                      <a:pt x="259" y="24"/>
                    </a:lnTo>
                    <a:lnTo>
                      <a:pt x="269" y="30"/>
                    </a:lnTo>
                    <a:lnTo>
                      <a:pt x="276" y="36"/>
                    </a:lnTo>
                    <a:lnTo>
                      <a:pt x="282" y="42"/>
                    </a:lnTo>
                    <a:lnTo>
                      <a:pt x="288" y="49"/>
                    </a:lnTo>
                    <a:lnTo>
                      <a:pt x="291" y="57"/>
                    </a:lnTo>
                    <a:lnTo>
                      <a:pt x="295" y="64"/>
                    </a:lnTo>
                    <a:lnTo>
                      <a:pt x="296" y="71"/>
                    </a:lnTo>
                    <a:lnTo>
                      <a:pt x="296" y="80"/>
                    </a:lnTo>
                    <a:lnTo>
                      <a:pt x="294" y="87"/>
                    </a:lnTo>
                    <a:lnTo>
                      <a:pt x="290" y="95"/>
                    </a:lnTo>
                    <a:lnTo>
                      <a:pt x="285" y="103"/>
                    </a:lnTo>
                    <a:lnTo>
                      <a:pt x="279" y="109"/>
                    </a:lnTo>
                    <a:lnTo>
                      <a:pt x="273" y="116"/>
                    </a:lnTo>
                    <a:lnTo>
                      <a:pt x="264" y="123"/>
                    </a:lnTo>
                    <a:lnTo>
                      <a:pt x="255" y="129"/>
                    </a:lnTo>
                    <a:lnTo>
                      <a:pt x="245" y="134"/>
                    </a:lnTo>
                    <a:lnTo>
                      <a:pt x="233" y="139"/>
                    </a:lnTo>
                    <a:lnTo>
                      <a:pt x="221" y="143"/>
                    </a:lnTo>
                    <a:lnTo>
                      <a:pt x="208" y="147"/>
                    </a:lnTo>
                    <a:lnTo>
                      <a:pt x="195" y="151"/>
                    </a:lnTo>
                    <a:lnTo>
                      <a:pt x="181" y="153"/>
                    </a:lnTo>
                    <a:lnTo>
                      <a:pt x="167" y="155"/>
                    </a:lnTo>
                    <a:lnTo>
                      <a:pt x="151" y="156"/>
                    </a:lnTo>
                    <a:lnTo>
                      <a:pt x="137" y="156"/>
                    </a:lnTo>
                    <a:lnTo>
                      <a:pt x="121" y="155"/>
                    </a:lnTo>
                    <a:lnTo>
                      <a:pt x="108" y="154"/>
                    </a:lnTo>
                    <a:lnTo>
                      <a:pt x="93" y="152"/>
                    </a:lnTo>
                    <a:lnTo>
                      <a:pt x="81" y="150"/>
                    </a:lnTo>
                    <a:lnTo>
                      <a:pt x="68" y="147"/>
                    </a:lnTo>
                    <a:lnTo>
                      <a:pt x="57" y="142"/>
                    </a:lnTo>
                    <a:lnTo>
                      <a:pt x="46" y="137"/>
                    </a:lnTo>
                    <a:lnTo>
                      <a:pt x="36" y="133"/>
                    </a:lnTo>
                    <a:lnTo>
                      <a:pt x="28" y="127"/>
                    </a:lnTo>
                    <a:lnTo>
                      <a:pt x="19" y="120"/>
                    </a:lnTo>
                    <a:lnTo>
                      <a:pt x="13" y="114"/>
                    </a:lnTo>
                    <a:lnTo>
                      <a:pt x="8" y="108"/>
                    </a:lnTo>
                    <a:lnTo>
                      <a:pt x="4" y="101"/>
                    </a:lnTo>
                    <a:lnTo>
                      <a:pt x="2" y="93"/>
                    </a:lnTo>
                    <a:lnTo>
                      <a:pt x="0" y="85"/>
                    </a:lnTo>
                    <a:lnTo>
                      <a:pt x="1" y="77"/>
                    </a:lnTo>
                    <a:lnTo>
                      <a:pt x="3" y="69"/>
                    </a:lnTo>
                    <a:lnTo>
                      <a:pt x="6" y="62"/>
                    </a:lnTo>
                    <a:lnTo>
                      <a:pt x="10" y="55"/>
                    </a:lnTo>
                    <a:lnTo>
                      <a:pt x="16" y="47"/>
                    </a:lnTo>
                    <a:lnTo>
                      <a:pt x="24" y="41"/>
                    </a:lnTo>
                    <a:lnTo>
                      <a:pt x="32" y="34"/>
                    </a:lnTo>
                    <a:lnTo>
                      <a:pt x="41" y="29"/>
                    </a:lnTo>
                    <a:lnTo>
                      <a:pt x="52" y="23"/>
                    </a:lnTo>
                    <a:lnTo>
                      <a:pt x="62" y="18"/>
                    </a:lnTo>
                    <a:lnTo>
                      <a:pt x="74" y="14"/>
                    </a:lnTo>
                    <a:lnTo>
                      <a:pt x="87" y="10"/>
                    </a:lnTo>
                    <a:lnTo>
                      <a:pt x="100" y="7"/>
                    </a:lnTo>
                    <a:lnTo>
                      <a:pt x="115" y="3"/>
                    </a:lnTo>
                    <a:lnTo>
                      <a:pt x="129" y="2"/>
                    </a:lnTo>
                    <a:lnTo>
                      <a:pt x="144" y="1"/>
                    </a:lnTo>
                  </a:path>
                </a:pathLst>
              </a:custGeom>
              <a:noFill/>
              <a:ln w="6350">
                <a:solidFill>
                  <a:srgbClr val="1F1A17"/>
                </a:solidFill>
                <a:prstDash val="solid"/>
                <a:round/>
                <a:headEnd/>
                <a:tailEnd/>
              </a:ln>
            </p:spPr>
            <p:txBody>
              <a:bodyPr/>
              <a:lstStyle/>
              <a:p>
                <a:endParaRPr lang="en-US"/>
              </a:p>
            </p:txBody>
          </p:sp>
          <p:sp>
            <p:nvSpPr>
              <p:cNvPr id="61665" name="Freeform 335"/>
              <p:cNvSpPr>
                <a:spLocks/>
              </p:cNvSpPr>
              <p:nvPr/>
            </p:nvSpPr>
            <p:spPr bwMode="auto">
              <a:xfrm>
                <a:off x="5356" y="2675"/>
                <a:ext cx="32" cy="17"/>
              </a:xfrm>
              <a:custGeom>
                <a:avLst/>
                <a:gdLst>
                  <a:gd name="T0" fmla="*/ 0 w 257"/>
                  <a:gd name="T1" fmla="*/ 0 h 132"/>
                  <a:gd name="T2" fmla="*/ 0 w 257"/>
                  <a:gd name="T3" fmla="*/ 0 h 132"/>
                  <a:gd name="T4" fmla="*/ 0 w 257"/>
                  <a:gd name="T5" fmla="*/ 0 h 132"/>
                  <a:gd name="T6" fmla="*/ 0 w 257"/>
                  <a:gd name="T7" fmla="*/ 0 h 132"/>
                  <a:gd name="T8" fmla="*/ 0 w 257"/>
                  <a:gd name="T9" fmla="*/ 0 h 132"/>
                  <a:gd name="T10" fmla="*/ 0 w 257"/>
                  <a:gd name="T11" fmla="*/ 0 h 132"/>
                  <a:gd name="T12" fmla="*/ 0 w 257"/>
                  <a:gd name="T13" fmla="*/ 0 h 132"/>
                  <a:gd name="T14" fmla="*/ 0 w 257"/>
                  <a:gd name="T15" fmla="*/ 0 h 132"/>
                  <a:gd name="T16" fmla="*/ 0 w 257"/>
                  <a:gd name="T17" fmla="*/ 0 h 132"/>
                  <a:gd name="T18" fmla="*/ 0 w 257"/>
                  <a:gd name="T19" fmla="*/ 0 h 132"/>
                  <a:gd name="T20" fmla="*/ 0 w 257"/>
                  <a:gd name="T21" fmla="*/ 0 h 132"/>
                  <a:gd name="T22" fmla="*/ 0 w 257"/>
                  <a:gd name="T23" fmla="*/ 0 h 132"/>
                  <a:gd name="T24" fmla="*/ 0 w 257"/>
                  <a:gd name="T25" fmla="*/ 0 h 132"/>
                  <a:gd name="T26" fmla="*/ 0 w 257"/>
                  <a:gd name="T27" fmla="*/ 0 h 132"/>
                  <a:gd name="T28" fmla="*/ 0 w 257"/>
                  <a:gd name="T29" fmla="*/ 0 h 132"/>
                  <a:gd name="T30" fmla="*/ 0 w 257"/>
                  <a:gd name="T31" fmla="*/ 0 h 132"/>
                  <a:gd name="T32" fmla="*/ 0 w 257"/>
                  <a:gd name="T33" fmla="*/ 0 h 132"/>
                  <a:gd name="T34" fmla="*/ 0 w 257"/>
                  <a:gd name="T35" fmla="*/ 0 h 132"/>
                  <a:gd name="T36" fmla="*/ 0 w 257"/>
                  <a:gd name="T37" fmla="*/ 0 h 132"/>
                  <a:gd name="T38" fmla="*/ 0 w 257"/>
                  <a:gd name="T39" fmla="*/ 0 h 132"/>
                  <a:gd name="T40" fmla="*/ 0 w 257"/>
                  <a:gd name="T41" fmla="*/ 0 h 132"/>
                  <a:gd name="T42" fmla="*/ 0 w 257"/>
                  <a:gd name="T43" fmla="*/ 0 h 132"/>
                  <a:gd name="T44" fmla="*/ 0 w 257"/>
                  <a:gd name="T45" fmla="*/ 0 h 132"/>
                  <a:gd name="T46" fmla="*/ 0 w 257"/>
                  <a:gd name="T47" fmla="*/ 0 h 132"/>
                  <a:gd name="T48" fmla="*/ 0 w 257"/>
                  <a:gd name="T49" fmla="*/ 0 h 132"/>
                  <a:gd name="T50" fmla="*/ 0 w 257"/>
                  <a:gd name="T51" fmla="*/ 0 h 132"/>
                  <a:gd name="T52" fmla="*/ 0 w 257"/>
                  <a:gd name="T53" fmla="*/ 0 h 132"/>
                  <a:gd name="T54" fmla="*/ 0 w 257"/>
                  <a:gd name="T55" fmla="*/ 0 h 132"/>
                  <a:gd name="T56" fmla="*/ 0 w 257"/>
                  <a:gd name="T57" fmla="*/ 0 h 132"/>
                  <a:gd name="T58" fmla="*/ 0 w 257"/>
                  <a:gd name="T59" fmla="*/ 0 h 132"/>
                  <a:gd name="T60" fmla="*/ 0 w 257"/>
                  <a:gd name="T61" fmla="*/ 0 h 132"/>
                  <a:gd name="T62" fmla="*/ 0 w 257"/>
                  <a:gd name="T63" fmla="*/ 0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7"/>
                  <a:gd name="T97" fmla="*/ 0 h 132"/>
                  <a:gd name="T98" fmla="*/ 257 w 257"/>
                  <a:gd name="T99" fmla="*/ 132 h 1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7" h="132">
                    <a:moveTo>
                      <a:pt x="128" y="0"/>
                    </a:moveTo>
                    <a:lnTo>
                      <a:pt x="142" y="0"/>
                    </a:lnTo>
                    <a:lnTo>
                      <a:pt x="154" y="1"/>
                    </a:lnTo>
                    <a:lnTo>
                      <a:pt x="167" y="2"/>
                    </a:lnTo>
                    <a:lnTo>
                      <a:pt x="178" y="5"/>
                    </a:lnTo>
                    <a:lnTo>
                      <a:pt x="190" y="7"/>
                    </a:lnTo>
                    <a:lnTo>
                      <a:pt x="201" y="11"/>
                    </a:lnTo>
                    <a:lnTo>
                      <a:pt x="210" y="14"/>
                    </a:lnTo>
                    <a:lnTo>
                      <a:pt x="220" y="18"/>
                    </a:lnTo>
                    <a:lnTo>
                      <a:pt x="228" y="24"/>
                    </a:lnTo>
                    <a:lnTo>
                      <a:pt x="235" y="29"/>
                    </a:lnTo>
                    <a:lnTo>
                      <a:pt x="242" y="34"/>
                    </a:lnTo>
                    <a:lnTo>
                      <a:pt x="248" y="40"/>
                    </a:lnTo>
                    <a:lnTo>
                      <a:pt x="252" y="47"/>
                    </a:lnTo>
                    <a:lnTo>
                      <a:pt x="255" y="53"/>
                    </a:lnTo>
                    <a:lnTo>
                      <a:pt x="257" y="59"/>
                    </a:lnTo>
                    <a:lnTo>
                      <a:pt x="257" y="65"/>
                    </a:lnTo>
                    <a:lnTo>
                      <a:pt x="257" y="73"/>
                    </a:lnTo>
                    <a:lnTo>
                      <a:pt x="255" y="79"/>
                    </a:lnTo>
                    <a:lnTo>
                      <a:pt x="252" y="86"/>
                    </a:lnTo>
                    <a:lnTo>
                      <a:pt x="248" y="91"/>
                    </a:lnTo>
                    <a:lnTo>
                      <a:pt x="242" y="98"/>
                    </a:lnTo>
                    <a:lnTo>
                      <a:pt x="235" y="103"/>
                    </a:lnTo>
                    <a:lnTo>
                      <a:pt x="228" y="108"/>
                    </a:lnTo>
                    <a:lnTo>
                      <a:pt x="220" y="113"/>
                    </a:lnTo>
                    <a:lnTo>
                      <a:pt x="210" y="118"/>
                    </a:lnTo>
                    <a:lnTo>
                      <a:pt x="201" y="121"/>
                    </a:lnTo>
                    <a:lnTo>
                      <a:pt x="191" y="125"/>
                    </a:lnTo>
                    <a:lnTo>
                      <a:pt x="179" y="127"/>
                    </a:lnTo>
                    <a:lnTo>
                      <a:pt x="167" y="130"/>
                    </a:lnTo>
                    <a:lnTo>
                      <a:pt x="154" y="131"/>
                    </a:lnTo>
                    <a:lnTo>
                      <a:pt x="142" y="132"/>
                    </a:lnTo>
                    <a:lnTo>
                      <a:pt x="128" y="132"/>
                    </a:lnTo>
                    <a:lnTo>
                      <a:pt x="116" y="132"/>
                    </a:lnTo>
                    <a:lnTo>
                      <a:pt x="102" y="131"/>
                    </a:lnTo>
                    <a:lnTo>
                      <a:pt x="90" y="130"/>
                    </a:lnTo>
                    <a:lnTo>
                      <a:pt x="78" y="127"/>
                    </a:lnTo>
                    <a:lnTo>
                      <a:pt x="67" y="125"/>
                    </a:lnTo>
                    <a:lnTo>
                      <a:pt x="57" y="122"/>
                    </a:lnTo>
                    <a:lnTo>
                      <a:pt x="46" y="118"/>
                    </a:lnTo>
                    <a:lnTo>
                      <a:pt x="38" y="113"/>
                    </a:lnTo>
                    <a:lnTo>
                      <a:pt x="29" y="108"/>
                    </a:lnTo>
                    <a:lnTo>
                      <a:pt x="21" y="103"/>
                    </a:lnTo>
                    <a:lnTo>
                      <a:pt x="15" y="98"/>
                    </a:lnTo>
                    <a:lnTo>
                      <a:pt x="10" y="92"/>
                    </a:lnTo>
                    <a:lnTo>
                      <a:pt x="6" y="86"/>
                    </a:lnTo>
                    <a:lnTo>
                      <a:pt x="3" y="80"/>
                    </a:lnTo>
                    <a:lnTo>
                      <a:pt x="1" y="73"/>
                    </a:lnTo>
                    <a:lnTo>
                      <a:pt x="0" y="66"/>
                    </a:lnTo>
                    <a:lnTo>
                      <a:pt x="1" y="59"/>
                    </a:lnTo>
                    <a:lnTo>
                      <a:pt x="2" y="53"/>
                    </a:lnTo>
                    <a:lnTo>
                      <a:pt x="5" y="47"/>
                    </a:lnTo>
                    <a:lnTo>
                      <a:pt x="10" y="40"/>
                    </a:lnTo>
                    <a:lnTo>
                      <a:pt x="15" y="34"/>
                    </a:lnTo>
                    <a:lnTo>
                      <a:pt x="21" y="29"/>
                    </a:lnTo>
                    <a:lnTo>
                      <a:pt x="29" y="24"/>
                    </a:lnTo>
                    <a:lnTo>
                      <a:pt x="37" y="18"/>
                    </a:lnTo>
                    <a:lnTo>
                      <a:pt x="46" y="14"/>
                    </a:lnTo>
                    <a:lnTo>
                      <a:pt x="57" y="11"/>
                    </a:lnTo>
                    <a:lnTo>
                      <a:pt x="67" y="7"/>
                    </a:lnTo>
                    <a:lnTo>
                      <a:pt x="78" y="5"/>
                    </a:lnTo>
                    <a:lnTo>
                      <a:pt x="90" y="3"/>
                    </a:lnTo>
                    <a:lnTo>
                      <a:pt x="102" y="1"/>
                    </a:lnTo>
                    <a:lnTo>
                      <a:pt x="115" y="0"/>
                    </a:lnTo>
                    <a:lnTo>
                      <a:pt x="128" y="0"/>
                    </a:lnTo>
                  </a:path>
                </a:pathLst>
              </a:custGeom>
              <a:noFill/>
              <a:ln w="6350">
                <a:solidFill>
                  <a:srgbClr val="1F1A17"/>
                </a:solidFill>
                <a:prstDash val="solid"/>
                <a:round/>
                <a:headEnd/>
                <a:tailEnd/>
              </a:ln>
            </p:spPr>
            <p:txBody>
              <a:bodyPr/>
              <a:lstStyle/>
              <a:p>
                <a:endParaRPr lang="en-US"/>
              </a:p>
            </p:txBody>
          </p:sp>
          <p:sp>
            <p:nvSpPr>
              <p:cNvPr id="61666" name="Freeform 336"/>
              <p:cNvSpPr>
                <a:spLocks/>
              </p:cNvSpPr>
              <p:nvPr/>
            </p:nvSpPr>
            <p:spPr bwMode="auto">
              <a:xfrm>
                <a:off x="4861" y="2837"/>
                <a:ext cx="36" cy="19"/>
              </a:xfrm>
              <a:custGeom>
                <a:avLst/>
                <a:gdLst>
                  <a:gd name="T0" fmla="*/ 0 w 289"/>
                  <a:gd name="T1" fmla="*/ 0 h 159"/>
                  <a:gd name="T2" fmla="*/ 0 w 289"/>
                  <a:gd name="T3" fmla="*/ 0 h 159"/>
                  <a:gd name="T4" fmla="*/ 0 w 289"/>
                  <a:gd name="T5" fmla="*/ 0 h 159"/>
                  <a:gd name="T6" fmla="*/ 0 w 289"/>
                  <a:gd name="T7" fmla="*/ 0 h 159"/>
                  <a:gd name="T8" fmla="*/ 0 w 289"/>
                  <a:gd name="T9" fmla="*/ 0 h 159"/>
                  <a:gd name="T10" fmla="*/ 0 w 289"/>
                  <a:gd name="T11" fmla="*/ 0 h 159"/>
                  <a:gd name="T12" fmla="*/ 0 w 289"/>
                  <a:gd name="T13" fmla="*/ 0 h 159"/>
                  <a:gd name="T14" fmla="*/ 0 w 289"/>
                  <a:gd name="T15" fmla="*/ 0 h 159"/>
                  <a:gd name="T16" fmla="*/ 0 w 289"/>
                  <a:gd name="T17" fmla="*/ 0 h 159"/>
                  <a:gd name="T18" fmla="*/ 0 w 289"/>
                  <a:gd name="T19" fmla="*/ 0 h 159"/>
                  <a:gd name="T20" fmla="*/ 0 w 289"/>
                  <a:gd name="T21" fmla="*/ 0 h 159"/>
                  <a:gd name="T22" fmla="*/ 0 w 289"/>
                  <a:gd name="T23" fmla="*/ 0 h 159"/>
                  <a:gd name="T24" fmla="*/ 0 w 289"/>
                  <a:gd name="T25" fmla="*/ 0 h 159"/>
                  <a:gd name="T26" fmla="*/ 0 w 289"/>
                  <a:gd name="T27" fmla="*/ 0 h 159"/>
                  <a:gd name="T28" fmla="*/ 0 w 289"/>
                  <a:gd name="T29" fmla="*/ 0 h 159"/>
                  <a:gd name="T30" fmla="*/ 0 w 289"/>
                  <a:gd name="T31" fmla="*/ 0 h 159"/>
                  <a:gd name="T32" fmla="*/ 0 w 289"/>
                  <a:gd name="T33" fmla="*/ 0 h 159"/>
                  <a:gd name="T34" fmla="*/ 0 w 289"/>
                  <a:gd name="T35" fmla="*/ 0 h 159"/>
                  <a:gd name="T36" fmla="*/ 0 w 289"/>
                  <a:gd name="T37" fmla="*/ 0 h 159"/>
                  <a:gd name="T38" fmla="*/ 0 w 289"/>
                  <a:gd name="T39" fmla="*/ 0 h 159"/>
                  <a:gd name="T40" fmla="*/ 0 w 289"/>
                  <a:gd name="T41" fmla="*/ 0 h 159"/>
                  <a:gd name="T42" fmla="*/ 0 w 289"/>
                  <a:gd name="T43" fmla="*/ 0 h 159"/>
                  <a:gd name="T44" fmla="*/ 0 w 289"/>
                  <a:gd name="T45" fmla="*/ 0 h 159"/>
                  <a:gd name="T46" fmla="*/ 0 w 289"/>
                  <a:gd name="T47" fmla="*/ 0 h 159"/>
                  <a:gd name="T48" fmla="*/ 0 w 289"/>
                  <a:gd name="T49" fmla="*/ 0 h 159"/>
                  <a:gd name="T50" fmla="*/ 0 w 289"/>
                  <a:gd name="T51" fmla="*/ 0 h 159"/>
                  <a:gd name="T52" fmla="*/ 0 w 289"/>
                  <a:gd name="T53" fmla="*/ 0 h 159"/>
                  <a:gd name="T54" fmla="*/ 0 w 289"/>
                  <a:gd name="T55" fmla="*/ 0 h 159"/>
                  <a:gd name="T56" fmla="*/ 0 w 289"/>
                  <a:gd name="T57" fmla="*/ 0 h 159"/>
                  <a:gd name="T58" fmla="*/ 0 w 289"/>
                  <a:gd name="T59" fmla="*/ 0 h 159"/>
                  <a:gd name="T60" fmla="*/ 0 w 289"/>
                  <a:gd name="T61" fmla="*/ 0 h 159"/>
                  <a:gd name="T62" fmla="*/ 0 w 289"/>
                  <a:gd name="T63" fmla="*/ 0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9"/>
                  <a:gd name="T97" fmla="*/ 0 h 159"/>
                  <a:gd name="T98" fmla="*/ 289 w 289"/>
                  <a:gd name="T99" fmla="*/ 159 h 1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9" h="159">
                    <a:moveTo>
                      <a:pt x="138" y="1"/>
                    </a:moveTo>
                    <a:lnTo>
                      <a:pt x="152" y="0"/>
                    </a:lnTo>
                    <a:lnTo>
                      <a:pt x="167" y="0"/>
                    </a:lnTo>
                    <a:lnTo>
                      <a:pt x="181" y="1"/>
                    </a:lnTo>
                    <a:lnTo>
                      <a:pt x="195" y="3"/>
                    </a:lnTo>
                    <a:lnTo>
                      <a:pt x="207" y="5"/>
                    </a:lnTo>
                    <a:lnTo>
                      <a:pt x="220" y="8"/>
                    </a:lnTo>
                    <a:lnTo>
                      <a:pt x="231" y="11"/>
                    </a:lnTo>
                    <a:lnTo>
                      <a:pt x="243" y="15"/>
                    </a:lnTo>
                    <a:lnTo>
                      <a:pt x="252" y="20"/>
                    </a:lnTo>
                    <a:lnTo>
                      <a:pt x="261" y="25"/>
                    </a:lnTo>
                    <a:lnTo>
                      <a:pt x="269" y="31"/>
                    </a:lnTo>
                    <a:lnTo>
                      <a:pt x="276" y="38"/>
                    </a:lnTo>
                    <a:lnTo>
                      <a:pt x="281" y="44"/>
                    </a:lnTo>
                    <a:lnTo>
                      <a:pt x="285" y="52"/>
                    </a:lnTo>
                    <a:lnTo>
                      <a:pt x="288" y="59"/>
                    </a:lnTo>
                    <a:lnTo>
                      <a:pt x="289" y="67"/>
                    </a:lnTo>
                    <a:lnTo>
                      <a:pt x="289" y="75"/>
                    </a:lnTo>
                    <a:lnTo>
                      <a:pt x="287" y="83"/>
                    </a:lnTo>
                    <a:lnTo>
                      <a:pt x="284" y="91"/>
                    </a:lnTo>
                    <a:lnTo>
                      <a:pt x="280" y="99"/>
                    </a:lnTo>
                    <a:lnTo>
                      <a:pt x="275" y="106"/>
                    </a:lnTo>
                    <a:lnTo>
                      <a:pt x="268" y="113"/>
                    </a:lnTo>
                    <a:lnTo>
                      <a:pt x="260" y="119"/>
                    </a:lnTo>
                    <a:lnTo>
                      <a:pt x="251" y="126"/>
                    </a:lnTo>
                    <a:lnTo>
                      <a:pt x="242" y="132"/>
                    </a:lnTo>
                    <a:lnTo>
                      <a:pt x="230" y="137"/>
                    </a:lnTo>
                    <a:lnTo>
                      <a:pt x="219" y="142"/>
                    </a:lnTo>
                    <a:lnTo>
                      <a:pt x="206" y="147"/>
                    </a:lnTo>
                    <a:lnTo>
                      <a:pt x="194" y="151"/>
                    </a:lnTo>
                    <a:lnTo>
                      <a:pt x="180" y="154"/>
                    </a:lnTo>
                    <a:lnTo>
                      <a:pt x="166" y="156"/>
                    </a:lnTo>
                    <a:lnTo>
                      <a:pt x="151" y="158"/>
                    </a:lnTo>
                    <a:lnTo>
                      <a:pt x="136" y="159"/>
                    </a:lnTo>
                    <a:lnTo>
                      <a:pt x="121" y="159"/>
                    </a:lnTo>
                    <a:lnTo>
                      <a:pt x="108" y="158"/>
                    </a:lnTo>
                    <a:lnTo>
                      <a:pt x="94" y="156"/>
                    </a:lnTo>
                    <a:lnTo>
                      <a:pt x="81" y="154"/>
                    </a:lnTo>
                    <a:lnTo>
                      <a:pt x="68" y="152"/>
                    </a:lnTo>
                    <a:lnTo>
                      <a:pt x="57" y="148"/>
                    </a:lnTo>
                    <a:lnTo>
                      <a:pt x="46" y="143"/>
                    </a:lnTo>
                    <a:lnTo>
                      <a:pt x="37" y="139"/>
                    </a:lnTo>
                    <a:lnTo>
                      <a:pt x="28" y="133"/>
                    </a:lnTo>
                    <a:lnTo>
                      <a:pt x="20" y="128"/>
                    </a:lnTo>
                    <a:lnTo>
                      <a:pt x="13" y="122"/>
                    </a:lnTo>
                    <a:lnTo>
                      <a:pt x="8" y="114"/>
                    </a:lnTo>
                    <a:lnTo>
                      <a:pt x="4" y="107"/>
                    </a:lnTo>
                    <a:lnTo>
                      <a:pt x="1" y="100"/>
                    </a:lnTo>
                    <a:lnTo>
                      <a:pt x="0" y="92"/>
                    </a:lnTo>
                    <a:lnTo>
                      <a:pt x="0" y="84"/>
                    </a:lnTo>
                    <a:lnTo>
                      <a:pt x="1" y="76"/>
                    </a:lnTo>
                    <a:lnTo>
                      <a:pt x="4" y="68"/>
                    </a:lnTo>
                    <a:lnTo>
                      <a:pt x="8" y="60"/>
                    </a:lnTo>
                    <a:lnTo>
                      <a:pt x="14" y="53"/>
                    </a:lnTo>
                    <a:lnTo>
                      <a:pt x="20" y="46"/>
                    </a:lnTo>
                    <a:lnTo>
                      <a:pt x="29" y="39"/>
                    </a:lnTo>
                    <a:lnTo>
                      <a:pt x="37" y="33"/>
                    </a:lnTo>
                    <a:lnTo>
                      <a:pt x="47" y="27"/>
                    </a:lnTo>
                    <a:lnTo>
                      <a:pt x="58" y="21"/>
                    </a:lnTo>
                    <a:lnTo>
                      <a:pt x="69" y="16"/>
                    </a:lnTo>
                    <a:lnTo>
                      <a:pt x="82" y="12"/>
                    </a:lnTo>
                    <a:lnTo>
                      <a:pt x="95" y="9"/>
                    </a:lnTo>
                    <a:lnTo>
                      <a:pt x="109" y="6"/>
                    </a:lnTo>
                    <a:lnTo>
                      <a:pt x="123" y="3"/>
                    </a:lnTo>
                    <a:lnTo>
                      <a:pt x="138" y="1"/>
                    </a:lnTo>
                  </a:path>
                </a:pathLst>
              </a:custGeom>
              <a:noFill/>
              <a:ln w="6350">
                <a:solidFill>
                  <a:srgbClr val="1F1A17"/>
                </a:solidFill>
                <a:prstDash val="solid"/>
                <a:round/>
                <a:headEnd/>
                <a:tailEnd/>
              </a:ln>
            </p:spPr>
            <p:txBody>
              <a:bodyPr/>
              <a:lstStyle/>
              <a:p>
                <a:endParaRPr lang="en-US"/>
              </a:p>
            </p:txBody>
          </p:sp>
          <p:sp>
            <p:nvSpPr>
              <p:cNvPr id="61667" name="Freeform 337"/>
              <p:cNvSpPr>
                <a:spLocks/>
              </p:cNvSpPr>
              <p:nvPr/>
            </p:nvSpPr>
            <p:spPr bwMode="auto">
              <a:xfrm>
                <a:off x="4805" y="2743"/>
                <a:ext cx="35" cy="19"/>
              </a:xfrm>
              <a:custGeom>
                <a:avLst/>
                <a:gdLst>
                  <a:gd name="T0" fmla="*/ 0 w 278"/>
                  <a:gd name="T1" fmla="*/ 0 h 152"/>
                  <a:gd name="T2" fmla="*/ 0 w 278"/>
                  <a:gd name="T3" fmla="*/ 0 h 152"/>
                  <a:gd name="T4" fmla="*/ 0 w 278"/>
                  <a:gd name="T5" fmla="*/ 0 h 152"/>
                  <a:gd name="T6" fmla="*/ 1 w 278"/>
                  <a:gd name="T7" fmla="*/ 0 h 152"/>
                  <a:gd name="T8" fmla="*/ 1 w 278"/>
                  <a:gd name="T9" fmla="*/ 0 h 152"/>
                  <a:gd name="T10" fmla="*/ 1 w 278"/>
                  <a:gd name="T11" fmla="*/ 0 h 152"/>
                  <a:gd name="T12" fmla="*/ 1 w 278"/>
                  <a:gd name="T13" fmla="*/ 0 h 152"/>
                  <a:gd name="T14" fmla="*/ 1 w 278"/>
                  <a:gd name="T15" fmla="*/ 0 h 152"/>
                  <a:gd name="T16" fmla="*/ 1 w 278"/>
                  <a:gd name="T17" fmla="*/ 0 h 152"/>
                  <a:gd name="T18" fmla="*/ 1 w 278"/>
                  <a:gd name="T19" fmla="*/ 0 h 152"/>
                  <a:gd name="T20" fmla="*/ 1 w 278"/>
                  <a:gd name="T21" fmla="*/ 0 h 152"/>
                  <a:gd name="T22" fmla="*/ 1 w 278"/>
                  <a:gd name="T23" fmla="*/ 0 h 152"/>
                  <a:gd name="T24" fmla="*/ 1 w 278"/>
                  <a:gd name="T25" fmla="*/ 0 h 152"/>
                  <a:gd name="T26" fmla="*/ 0 w 278"/>
                  <a:gd name="T27" fmla="*/ 0 h 152"/>
                  <a:gd name="T28" fmla="*/ 0 w 278"/>
                  <a:gd name="T29" fmla="*/ 0 h 152"/>
                  <a:gd name="T30" fmla="*/ 0 w 278"/>
                  <a:gd name="T31" fmla="*/ 0 h 152"/>
                  <a:gd name="T32" fmla="*/ 0 w 278"/>
                  <a:gd name="T33" fmla="*/ 0 h 152"/>
                  <a:gd name="T34" fmla="*/ 0 w 278"/>
                  <a:gd name="T35" fmla="*/ 0 h 152"/>
                  <a:gd name="T36" fmla="*/ 0 w 278"/>
                  <a:gd name="T37" fmla="*/ 0 h 152"/>
                  <a:gd name="T38" fmla="*/ 0 w 278"/>
                  <a:gd name="T39" fmla="*/ 0 h 152"/>
                  <a:gd name="T40" fmla="*/ 0 w 278"/>
                  <a:gd name="T41" fmla="*/ 0 h 152"/>
                  <a:gd name="T42" fmla="*/ 0 w 278"/>
                  <a:gd name="T43" fmla="*/ 0 h 152"/>
                  <a:gd name="T44" fmla="*/ 0 w 278"/>
                  <a:gd name="T45" fmla="*/ 0 h 152"/>
                  <a:gd name="T46" fmla="*/ 0 w 278"/>
                  <a:gd name="T47" fmla="*/ 0 h 152"/>
                  <a:gd name="T48" fmla="*/ 0 w 278"/>
                  <a:gd name="T49" fmla="*/ 0 h 152"/>
                  <a:gd name="T50" fmla="*/ 0 w 278"/>
                  <a:gd name="T51" fmla="*/ 0 h 152"/>
                  <a:gd name="T52" fmla="*/ 0 w 278"/>
                  <a:gd name="T53" fmla="*/ 0 h 152"/>
                  <a:gd name="T54" fmla="*/ 0 w 278"/>
                  <a:gd name="T55" fmla="*/ 0 h 152"/>
                  <a:gd name="T56" fmla="*/ 0 w 278"/>
                  <a:gd name="T57" fmla="*/ 0 h 152"/>
                  <a:gd name="T58" fmla="*/ 0 w 278"/>
                  <a:gd name="T59" fmla="*/ 0 h 152"/>
                  <a:gd name="T60" fmla="*/ 0 w 278"/>
                  <a:gd name="T61" fmla="*/ 0 h 152"/>
                  <a:gd name="T62" fmla="*/ 0 w 278"/>
                  <a:gd name="T63" fmla="*/ 0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8"/>
                  <a:gd name="T97" fmla="*/ 0 h 152"/>
                  <a:gd name="T98" fmla="*/ 278 w 278"/>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8" h="152">
                    <a:moveTo>
                      <a:pt x="132" y="2"/>
                    </a:moveTo>
                    <a:lnTo>
                      <a:pt x="146" y="1"/>
                    </a:lnTo>
                    <a:lnTo>
                      <a:pt x="159" y="0"/>
                    </a:lnTo>
                    <a:lnTo>
                      <a:pt x="173" y="1"/>
                    </a:lnTo>
                    <a:lnTo>
                      <a:pt x="186" y="2"/>
                    </a:lnTo>
                    <a:lnTo>
                      <a:pt x="199" y="4"/>
                    </a:lnTo>
                    <a:lnTo>
                      <a:pt x="210" y="6"/>
                    </a:lnTo>
                    <a:lnTo>
                      <a:pt x="222" y="9"/>
                    </a:lnTo>
                    <a:lnTo>
                      <a:pt x="232" y="13"/>
                    </a:lnTo>
                    <a:lnTo>
                      <a:pt x="241" y="17"/>
                    </a:lnTo>
                    <a:lnTo>
                      <a:pt x="250" y="23"/>
                    </a:lnTo>
                    <a:lnTo>
                      <a:pt x="257" y="28"/>
                    </a:lnTo>
                    <a:lnTo>
                      <a:pt x="264" y="34"/>
                    </a:lnTo>
                    <a:lnTo>
                      <a:pt x="269" y="40"/>
                    </a:lnTo>
                    <a:lnTo>
                      <a:pt x="273" y="47"/>
                    </a:lnTo>
                    <a:lnTo>
                      <a:pt x="276" y="54"/>
                    </a:lnTo>
                    <a:lnTo>
                      <a:pt x="278" y="62"/>
                    </a:lnTo>
                    <a:lnTo>
                      <a:pt x="278" y="70"/>
                    </a:lnTo>
                    <a:lnTo>
                      <a:pt x="277" y="77"/>
                    </a:lnTo>
                    <a:lnTo>
                      <a:pt x="273" y="84"/>
                    </a:lnTo>
                    <a:lnTo>
                      <a:pt x="269" y="93"/>
                    </a:lnTo>
                    <a:lnTo>
                      <a:pt x="264" y="99"/>
                    </a:lnTo>
                    <a:lnTo>
                      <a:pt x="258" y="106"/>
                    </a:lnTo>
                    <a:lnTo>
                      <a:pt x="251" y="112"/>
                    </a:lnTo>
                    <a:lnTo>
                      <a:pt x="242" y="119"/>
                    </a:lnTo>
                    <a:lnTo>
                      <a:pt x="233" y="125"/>
                    </a:lnTo>
                    <a:lnTo>
                      <a:pt x="223" y="130"/>
                    </a:lnTo>
                    <a:lnTo>
                      <a:pt x="211" y="135"/>
                    </a:lnTo>
                    <a:lnTo>
                      <a:pt x="200" y="140"/>
                    </a:lnTo>
                    <a:lnTo>
                      <a:pt x="187" y="144"/>
                    </a:lnTo>
                    <a:lnTo>
                      <a:pt x="174" y="147"/>
                    </a:lnTo>
                    <a:lnTo>
                      <a:pt x="160" y="149"/>
                    </a:lnTo>
                    <a:lnTo>
                      <a:pt x="147" y="151"/>
                    </a:lnTo>
                    <a:lnTo>
                      <a:pt x="132" y="152"/>
                    </a:lnTo>
                    <a:lnTo>
                      <a:pt x="119" y="152"/>
                    </a:lnTo>
                    <a:lnTo>
                      <a:pt x="105" y="152"/>
                    </a:lnTo>
                    <a:lnTo>
                      <a:pt x="92" y="151"/>
                    </a:lnTo>
                    <a:lnTo>
                      <a:pt x="79" y="149"/>
                    </a:lnTo>
                    <a:lnTo>
                      <a:pt x="68" y="147"/>
                    </a:lnTo>
                    <a:lnTo>
                      <a:pt x="56" y="143"/>
                    </a:lnTo>
                    <a:lnTo>
                      <a:pt x="46" y="140"/>
                    </a:lnTo>
                    <a:lnTo>
                      <a:pt x="37" y="135"/>
                    </a:lnTo>
                    <a:lnTo>
                      <a:pt x="28" y="130"/>
                    </a:lnTo>
                    <a:lnTo>
                      <a:pt x="21" y="125"/>
                    </a:lnTo>
                    <a:lnTo>
                      <a:pt x="14" y="119"/>
                    </a:lnTo>
                    <a:lnTo>
                      <a:pt x="9" y="112"/>
                    </a:lnTo>
                    <a:lnTo>
                      <a:pt x="4" y="105"/>
                    </a:lnTo>
                    <a:lnTo>
                      <a:pt x="2" y="98"/>
                    </a:lnTo>
                    <a:lnTo>
                      <a:pt x="0" y="90"/>
                    </a:lnTo>
                    <a:lnTo>
                      <a:pt x="0" y="83"/>
                    </a:lnTo>
                    <a:lnTo>
                      <a:pt x="1" y="75"/>
                    </a:lnTo>
                    <a:lnTo>
                      <a:pt x="4" y="67"/>
                    </a:lnTo>
                    <a:lnTo>
                      <a:pt x="9" y="60"/>
                    </a:lnTo>
                    <a:lnTo>
                      <a:pt x="14" y="53"/>
                    </a:lnTo>
                    <a:lnTo>
                      <a:pt x="20" y="47"/>
                    </a:lnTo>
                    <a:lnTo>
                      <a:pt x="27" y="39"/>
                    </a:lnTo>
                    <a:lnTo>
                      <a:pt x="36" y="33"/>
                    </a:lnTo>
                    <a:lnTo>
                      <a:pt x="45" y="28"/>
                    </a:lnTo>
                    <a:lnTo>
                      <a:pt x="55" y="23"/>
                    </a:lnTo>
                    <a:lnTo>
                      <a:pt x="67" y="17"/>
                    </a:lnTo>
                    <a:lnTo>
                      <a:pt x="78" y="13"/>
                    </a:lnTo>
                    <a:lnTo>
                      <a:pt x="91" y="9"/>
                    </a:lnTo>
                    <a:lnTo>
                      <a:pt x="104" y="6"/>
                    </a:lnTo>
                    <a:lnTo>
                      <a:pt x="118" y="3"/>
                    </a:lnTo>
                    <a:lnTo>
                      <a:pt x="132" y="2"/>
                    </a:lnTo>
                  </a:path>
                </a:pathLst>
              </a:custGeom>
              <a:noFill/>
              <a:ln w="6350">
                <a:solidFill>
                  <a:srgbClr val="1F1A17"/>
                </a:solidFill>
                <a:prstDash val="solid"/>
                <a:round/>
                <a:headEnd/>
                <a:tailEnd/>
              </a:ln>
            </p:spPr>
            <p:txBody>
              <a:bodyPr/>
              <a:lstStyle/>
              <a:p>
                <a:endParaRPr lang="en-US"/>
              </a:p>
            </p:txBody>
          </p:sp>
          <p:sp>
            <p:nvSpPr>
              <p:cNvPr id="61668" name="Freeform 338"/>
              <p:cNvSpPr>
                <a:spLocks/>
              </p:cNvSpPr>
              <p:nvPr/>
            </p:nvSpPr>
            <p:spPr bwMode="auto">
              <a:xfrm>
                <a:off x="5036" y="2671"/>
                <a:ext cx="17" cy="17"/>
              </a:xfrm>
              <a:custGeom>
                <a:avLst/>
                <a:gdLst>
                  <a:gd name="T0" fmla="*/ 0 w 136"/>
                  <a:gd name="T1" fmla="*/ 0 h 136"/>
                  <a:gd name="T2" fmla="*/ 0 w 136"/>
                  <a:gd name="T3" fmla="*/ 0 h 136"/>
                  <a:gd name="T4" fmla="*/ 0 w 136"/>
                  <a:gd name="T5" fmla="*/ 0 h 136"/>
                  <a:gd name="T6" fmla="*/ 0 w 136"/>
                  <a:gd name="T7" fmla="*/ 0 h 136"/>
                  <a:gd name="T8" fmla="*/ 0 w 136"/>
                  <a:gd name="T9" fmla="*/ 0 h 136"/>
                  <a:gd name="T10" fmla="*/ 0 w 136"/>
                  <a:gd name="T11" fmla="*/ 0 h 136"/>
                  <a:gd name="T12" fmla="*/ 0 w 136"/>
                  <a:gd name="T13" fmla="*/ 0 h 136"/>
                  <a:gd name="T14" fmla="*/ 0 w 136"/>
                  <a:gd name="T15" fmla="*/ 0 h 136"/>
                  <a:gd name="T16" fmla="*/ 0 w 136"/>
                  <a:gd name="T17" fmla="*/ 0 h 136"/>
                  <a:gd name="T18" fmla="*/ 0 w 136"/>
                  <a:gd name="T19" fmla="*/ 0 h 136"/>
                  <a:gd name="T20" fmla="*/ 0 w 136"/>
                  <a:gd name="T21" fmla="*/ 0 h 136"/>
                  <a:gd name="T22" fmla="*/ 0 w 136"/>
                  <a:gd name="T23" fmla="*/ 0 h 136"/>
                  <a:gd name="T24" fmla="*/ 0 w 136"/>
                  <a:gd name="T25" fmla="*/ 0 h 136"/>
                  <a:gd name="T26" fmla="*/ 0 w 136"/>
                  <a:gd name="T27" fmla="*/ 0 h 136"/>
                  <a:gd name="T28" fmla="*/ 0 w 136"/>
                  <a:gd name="T29" fmla="*/ 0 h 136"/>
                  <a:gd name="T30" fmla="*/ 0 w 136"/>
                  <a:gd name="T31" fmla="*/ 0 h 136"/>
                  <a:gd name="T32" fmla="*/ 0 w 136"/>
                  <a:gd name="T33" fmla="*/ 0 h 136"/>
                  <a:gd name="T34" fmla="*/ 0 w 136"/>
                  <a:gd name="T35" fmla="*/ 0 h 136"/>
                  <a:gd name="T36" fmla="*/ 0 w 136"/>
                  <a:gd name="T37" fmla="*/ 0 h 136"/>
                  <a:gd name="T38" fmla="*/ 0 w 136"/>
                  <a:gd name="T39" fmla="*/ 0 h 136"/>
                  <a:gd name="T40" fmla="*/ 0 w 136"/>
                  <a:gd name="T41" fmla="*/ 0 h 136"/>
                  <a:gd name="T42" fmla="*/ 0 w 136"/>
                  <a:gd name="T43" fmla="*/ 0 h 136"/>
                  <a:gd name="T44" fmla="*/ 0 w 136"/>
                  <a:gd name="T45" fmla="*/ 0 h 136"/>
                  <a:gd name="T46" fmla="*/ 0 w 136"/>
                  <a:gd name="T47" fmla="*/ 0 h 136"/>
                  <a:gd name="T48" fmla="*/ 0 w 136"/>
                  <a:gd name="T49" fmla="*/ 0 h 136"/>
                  <a:gd name="T50" fmla="*/ 0 w 136"/>
                  <a:gd name="T51" fmla="*/ 0 h 136"/>
                  <a:gd name="T52" fmla="*/ 0 w 136"/>
                  <a:gd name="T53" fmla="*/ 0 h 136"/>
                  <a:gd name="T54" fmla="*/ 0 w 136"/>
                  <a:gd name="T55" fmla="*/ 0 h 136"/>
                  <a:gd name="T56" fmla="*/ 0 w 136"/>
                  <a:gd name="T57" fmla="*/ 0 h 136"/>
                  <a:gd name="T58" fmla="*/ 0 w 136"/>
                  <a:gd name="T59" fmla="*/ 0 h 136"/>
                  <a:gd name="T60" fmla="*/ 0 w 136"/>
                  <a:gd name="T61" fmla="*/ 0 h 1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36"/>
                  <a:gd name="T95" fmla="*/ 136 w 136"/>
                  <a:gd name="T96" fmla="*/ 136 h 1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36">
                    <a:moveTo>
                      <a:pt x="81" y="136"/>
                    </a:moveTo>
                    <a:lnTo>
                      <a:pt x="64" y="132"/>
                    </a:lnTo>
                    <a:lnTo>
                      <a:pt x="50" y="128"/>
                    </a:lnTo>
                    <a:lnTo>
                      <a:pt x="36" y="121"/>
                    </a:lnTo>
                    <a:lnTo>
                      <a:pt x="24" y="115"/>
                    </a:lnTo>
                    <a:lnTo>
                      <a:pt x="18" y="111"/>
                    </a:lnTo>
                    <a:lnTo>
                      <a:pt x="14" y="107"/>
                    </a:lnTo>
                    <a:lnTo>
                      <a:pt x="10" y="103"/>
                    </a:lnTo>
                    <a:lnTo>
                      <a:pt x="7" y="98"/>
                    </a:lnTo>
                    <a:lnTo>
                      <a:pt x="4" y="94"/>
                    </a:lnTo>
                    <a:lnTo>
                      <a:pt x="2" y="89"/>
                    </a:lnTo>
                    <a:lnTo>
                      <a:pt x="1" y="85"/>
                    </a:lnTo>
                    <a:lnTo>
                      <a:pt x="0" y="80"/>
                    </a:lnTo>
                    <a:lnTo>
                      <a:pt x="0" y="72"/>
                    </a:lnTo>
                    <a:lnTo>
                      <a:pt x="2" y="65"/>
                    </a:lnTo>
                    <a:lnTo>
                      <a:pt x="5" y="59"/>
                    </a:lnTo>
                    <a:lnTo>
                      <a:pt x="8" y="51"/>
                    </a:lnTo>
                    <a:lnTo>
                      <a:pt x="13" y="45"/>
                    </a:lnTo>
                    <a:lnTo>
                      <a:pt x="19" y="39"/>
                    </a:lnTo>
                    <a:lnTo>
                      <a:pt x="27" y="34"/>
                    </a:lnTo>
                    <a:lnTo>
                      <a:pt x="35" y="28"/>
                    </a:lnTo>
                    <a:lnTo>
                      <a:pt x="44" y="23"/>
                    </a:lnTo>
                    <a:lnTo>
                      <a:pt x="55" y="18"/>
                    </a:lnTo>
                    <a:lnTo>
                      <a:pt x="65" y="14"/>
                    </a:lnTo>
                    <a:lnTo>
                      <a:pt x="77" y="10"/>
                    </a:lnTo>
                    <a:lnTo>
                      <a:pt x="89" y="6"/>
                    </a:lnTo>
                    <a:lnTo>
                      <a:pt x="102" y="4"/>
                    </a:lnTo>
                    <a:lnTo>
                      <a:pt x="115" y="2"/>
                    </a:lnTo>
                    <a:lnTo>
                      <a:pt x="129" y="1"/>
                    </a:lnTo>
                    <a:lnTo>
                      <a:pt x="132" y="0"/>
                    </a:lnTo>
                    <a:lnTo>
                      <a:pt x="136" y="0"/>
                    </a:lnTo>
                  </a:path>
                </a:pathLst>
              </a:custGeom>
              <a:noFill/>
              <a:ln w="6350">
                <a:solidFill>
                  <a:srgbClr val="1F1A17"/>
                </a:solidFill>
                <a:prstDash val="solid"/>
                <a:round/>
                <a:headEnd/>
                <a:tailEnd/>
              </a:ln>
            </p:spPr>
            <p:txBody>
              <a:bodyPr/>
              <a:lstStyle/>
              <a:p>
                <a:endParaRPr lang="en-US"/>
              </a:p>
            </p:txBody>
          </p:sp>
          <p:sp>
            <p:nvSpPr>
              <p:cNvPr id="61669" name="Freeform 339"/>
              <p:cNvSpPr>
                <a:spLocks/>
              </p:cNvSpPr>
              <p:nvPr/>
            </p:nvSpPr>
            <p:spPr bwMode="auto">
              <a:xfrm>
                <a:off x="5261" y="2621"/>
                <a:ext cx="29" cy="14"/>
              </a:xfrm>
              <a:custGeom>
                <a:avLst/>
                <a:gdLst>
                  <a:gd name="T0" fmla="*/ 0 w 229"/>
                  <a:gd name="T1" fmla="*/ 0 h 109"/>
                  <a:gd name="T2" fmla="*/ 0 w 229"/>
                  <a:gd name="T3" fmla="*/ 0 h 109"/>
                  <a:gd name="T4" fmla="*/ 0 w 229"/>
                  <a:gd name="T5" fmla="*/ 0 h 109"/>
                  <a:gd name="T6" fmla="*/ 0 w 229"/>
                  <a:gd name="T7" fmla="*/ 0 h 109"/>
                  <a:gd name="T8" fmla="*/ 0 w 229"/>
                  <a:gd name="T9" fmla="*/ 0 h 109"/>
                  <a:gd name="T10" fmla="*/ 0 w 229"/>
                  <a:gd name="T11" fmla="*/ 0 h 109"/>
                  <a:gd name="T12" fmla="*/ 1 w 229"/>
                  <a:gd name="T13" fmla="*/ 0 h 109"/>
                  <a:gd name="T14" fmla="*/ 1 w 229"/>
                  <a:gd name="T15" fmla="*/ 0 h 109"/>
                  <a:gd name="T16" fmla="*/ 1 w 229"/>
                  <a:gd name="T17" fmla="*/ 0 h 109"/>
                  <a:gd name="T18" fmla="*/ 1 w 229"/>
                  <a:gd name="T19" fmla="*/ 0 h 109"/>
                  <a:gd name="T20" fmla="*/ 0 w 229"/>
                  <a:gd name="T21" fmla="*/ 0 h 109"/>
                  <a:gd name="T22" fmla="*/ 0 w 229"/>
                  <a:gd name="T23" fmla="*/ 0 h 109"/>
                  <a:gd name="T24" fmla="*/ 0 w 229"/>
                  <a:gd name="T25" fmla="*/ 0 h 109"/>
                  <a:gd name="T26" fmla="*/ 0 w 229"/>
                  <a:gd name="T27" fmla="*/ 0 h 109"/>
                  <a:gd name="T28" fmla="*/ 0 w 229"/>
                  <a:gd name="T29" fmla="*/ 0 h 109"/>
                  <a:gd name="T30" fmla="*/ 0 w 229"/>
                  <a:gd name="T31" fmla="*/ 0 h 109"/>
                  <a:gd name="T32" fmla="*/ 0 w 229"/>
                  <a:gd name="T33" fmla="*/ 0 h 109"/>
                  <a:gd name="T34" fmla="*/ 0 w 229"/>
                  <a:gd name="T35" fmla="*/ 0 h 109"/>
                  <a:gd name="T36" fmla="*/ 0 w 229"/>
                  <a:gd name="T37" fmla="*/ 0 h 109"/>
                  <a:gd name="T38" fmla="*/ 0 w 229"/>
                  <a:gd name="T39" fmla="*/ 0 h 109"/>
                  <a:gd name="T40" fmla="*/ 0 w 229"/>
                  <a:gd name="T41" fmla="*/ 0 h 109"/>
                  <a:gd name="T42" fmla="*/ 0 w 229"/>
                  <a:gd name="T43" fmla="*/ 0 h 109"/>
                  <a:gd name="T44" fmla="*/ 0 w 229"/>
                  <a:gd name="T45" fmla="*/ 0 h 109"/>
                  <a:gd name="T46" fmla="*/ 0 w 229"/>
                  <a:gd name="T47" fmla="*/ 0 h 109"/>
                  <a:gd name="T48" fmla="*/ 0 w 229"/>
                  <a:gd name="T49" fmla="*/ 0 h 109"/>
                  <a:gd name="T50" fmla="*/ 0 w 229"/>
                  <a:gd name="T51" fmla="*/ 0 h 109"/>
                  <a:gd name="T52" fmla="*/ 0 w 229"/>
                  <a:gd name="T53" fmla="*/ 0 h 109"/>
                  <a:gd name="T54" fmla="*/ 0 w 229"/>
                  <a:gd name="T55" fmla="*/ 0 h 109"/>
                  <a:gd name="T56" fmla="*/ 0 w 229"/>
                  <a:gd name="T57" fmla="*/ 0 h 109"/>
                  <a:gd name="T58" fmla="*/ 0 w 229"/>
                  <a:gd name="T59" fmla="*/ 0 h 109"/>
                  <a:gd name="T60" fmla="*/ 0 w 229"/>
                  <a:gd name="T61" fmla="*/ 0 h 109"/>
                  <a:gd name="T62" fmla="*/ 0 w 229"/>
                  <a:gd name="T63" fmla="*/ 0 h 1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9"/>
                  <a:gd name="T97" fmla="*/ 0 h 109"/>
                  <a:gd name="T98" fmla="*/ 229 w 229"/>
                  <a:gd name="T99" fmla="*/ 109 h 1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9" h="109">
                    <a:moveTo>
                      <a:pt x="113" y="0"/>
                    </a:moveTo>
                    <a:lnTo>
                      <a:pt x="124" y="0"/>
                    </a:lnTo>
                    <a:lnTo>
                      <a:pt x="136" y="0"/>
                    </a:lnTo>
                    <a:lnTo>
                      <a:pt x="147" y="1"/>
                    </a:lnTo>
                    <a:lnTo>
                      <a:pt x="157" y="3"/>
                    </a:lnTo>
                    <a:lnTo>
                      <a:pt x="168" y="5"/>
                    </a:lnTo>
                    <a:lnTo>
                      <a:pt x="177" y="8"/>
                    </a:lnTo>
                    <a:lnTo>
                      <a:pt x="186" y="11"/>
                    </a:lnTo>
                    <a:lnTo>
                      <a:pt x="195" y="14"/>
                    </a:lnTo>
                    <a:lnTo>
                      <a:pt x="202" y="18"/>
                    </a:lnTo>
                    <a:lnTo>
                      <a:pt x="208" y="21"/>
                    </a:lnTo>
                    <a:lnTo>
                      <a:pt x="215" y="26"/>
                    </a:lnTo>
                    <a:lnTo>
                      <a:pt x="220" y="31"/>
                    </a:lnTo>
                    <a:lnTo>
                      <a:pt x="224" y="36"/>
                    </a:lnTo>
                    <a:lnTo>
                      <a:pt x="226" y="41"/>
                    </a:lnTo>
                    <a:lnTo>
                      <a:pt x="228" y="46"/>
                    </a:lnTo>
                    <a:lnTo>
                      <a:pt x="229" y="51"/>
                    </a:lnTo>
                    <a:lnTo>
                      <a:pt x="229" y="58"/>
                    </a:lnTo>
                    <a:lnTo>
                      <a:pt x="227" y="63"/>
                    </a:lnTo>
                    <a:lnTo>
                      <a:pt x="225" y="68"/>
                    </a:lnTo>
                    <a:lnTo>
                      <a:pt x="221" y="73"/>
                    </a:lnTo>
                    <a:lnTo>
                      <a:pt x="216" y="78"/>
                    </a:lnTo>
                    <a:lnTo>
                      <a:pt x="210" y="83"/>
                    </a:lnTo>
                    <a:lnTo>
                      <a:pt x="204" y="87"/>
                    </a:lnTo>
                    <a:lnTo>
                      <a:pt x="197" y="91"/>
                    </a:lnTo>
                    <a:lnTo>
                      <a:pt x="189" y="94"/>
                    </a:lnTo>
                    <a:lnTo>
                      <a:pt x="180" y="98"/>
                    </a:lnTo>
                    <a:lnTo>
                      <a:pt x="171" y="100"/>
                    </a:lnTo>
                    <a:lnTo>
                      <a:pt x="161" y="104"/>
                    </a:lnTo>
                    <a:lnTo>
                      <a:pt x="150" y="106"/>
                    </a:lnTo>
                    <a:lnTo>
                      <a:pt x="140" y="107"/>
                    </a:lnTo>
                    <a:lnTo>
                      <a:pt x="128" y="108"/>
                    </a:lnTo>
                    <a:lnTo>
                      <a:pt x="116" y="109"/>
                    </a:lnTo>
                    <a:lnTo>
                      <a:pt x="104" y="109"/>
                    </a:lnTo>
                    <a:lnTo>
                      <a:pt x="93" y="108"/>
                    </a:lnTo>
                    <a:lnTo>
                      <a:pt x="82" y="107"/>
                    </a:lnTo>
                    <a:lnTo>
                      <a:pt x="71" y="106"/>
                    </a:lnTo>
                    <a:lnTo>
                      <a:pt x="61" y="104"/>
                    </a:lnTo>
                    <a:lnTo>
                      <a:pt x="51" y="100"/>
                    </a:lnTo>
                    <a:lnTo>
                      <a:pt x="43" y="98"/>
                    </a:lnTo>
                    <a:lnTo>
                      <a:pt x="35" y="94"/>
                    </a:lnTo>
                    <a:lnTo>
                      <a:pt x="28" y="91"/>
                    </a:lnTo>
                    <a:lnTo>
                      <a:pt x="20" y="87"/>
                    </a:lnTo>
                    <a:lnTo>
                      <a:pt x="14" y="83"/>
                    </a:lnTo>
                    <a:lnTo>
                      <a:pt x="10" y="78"/>
                    </a:lnTo>
                    <a:lnTo>
                      <a:pt x="6" y="73"/>
                    </a:lnTo>
                    <a:lnTo>
                      <a:pt x="3" y="68"/>
                    </a:lnTo>
                    <a:lnTo>
                      <a:pt x="1" y="63"/>
                    </a:lnTo>
                    <a:lnTo>
                      <a:pt x="0" y="57"/>
                    </a:lnTo>
                    <a:lnTo>
                      <a:pt x="1" y="51"/>
                    </a:lnTo>
                    <a:lnTo>
                      <a:pt x="2" y="46"/>
                    </a:lnTo>
                    <a:lnTo>
                      <a:pt x="5" y="41"/>
                    </a:lnTo>
                    <a:lnTo>
                      <a:pt x="8" y="36"/>
                    </a:lnTo>
                    <a:lnTo>
                      <a:pt x="13" y="31"/>
                    </a:lnTo>
                    <a:lnTo>
                      <a:pt x="18" y="26"/>
                    </a:lnTo>
                    <a:lnTo>
                      <a:pt x="24" y="21"/>
                    </a:lnTo>
                    <a:lnTo>
                      <a:pt x="32" y="18"/>
                    </a:lnTo>
                    <a:lnTo>
                      <a:pt x="40" y="14"/>
                    </a:lnTo>
                    <a:lnTo>
                      <a:pt x="49" y="11"/>
                    </a:lnTo>
                    <a:lnTo>
                      <a:pt x="59" y="8"/>
                    </a:lnTo>
                    <a:lnTo>
                      <a:pt x="68" y="5"/>
                    </a:lnTo>
                    <a:lnTo>
                      <a:pt x="78" y="3"/>
                    </a:lnTo>
                    <a:lnTo>
                      <a:pt x="90" y="1"/>
                    </a:lnTo>
                    <a:lnTo>
                      <a:pt x="101" y="0"/>
                    </a:lnTo>
                    <a:lnTo>
                      <a:pt x="113" y="0"/>
                    </a:lnTo>
                  </a:path>
                </a:pathLst>
              </a:custGeom>
              <a:noFill/>
              <a:ln w="6350">
                <a:solidFill>
                  <a:srgbClr val="1F1A17"/>
                </a:solidFill>
                <a:prstDash val="solid"/>
                <a:round/>
                <a:headEnd/>
                <a:tailEnd/>
              </a:ln>
            </p:spPr>
            <p:txBody>
              <a:bodyPr/>
              <a:lstStyle/>
              <a:p>
                <a:endParaRPr lang="en-US"/>
              </a:p>
            </p:txBody>
          </p:sp>
          <p:sp>
            <p:nvSpPr>
              <p:cNvPr id="61670" name="Freeform 340"/>
              <p:cNvSpPr>
                <a:spLocks/>
              </p:cNvSpPr>
              <p:nvPr/>
            </p:nvSpPr>
            <p:spPr bwMode="auto">
              <a:xfrm>
                <a:off x="5120" y="2761"/>
                <a:ext cx="37" cy="17"/>
              </a:xfrm>
              <a:custGeom>
                <a:avLst/>
                <a:gdLst>
                  <a:gd name="T0" fmla="*/ 1 w 298"/>
                  <a:gd name="T1" fmla="*/ 0 h 135"/>
                  <a:gd name="T2" fmla="*/ 1 w 298"/>
                  <a:gd name="T3" fmla="*/ 0 h 135"/>
                  <a:gd name="T4" fmla="*/ 1 w 298"/>
                  <a:gd name="T5" fmla="*/ 0 h 135"/>
                  <a:gd name="T6" fmla="*/ 1 w 298"/>
                  <a:gd name="T7" fmla="*/ 0 h 135"/>
                  <a:gd name="T8" fmla="*/ 0 w 298"/>
                  <a:gd name="T9" fmla="*/ 0 h 135"/>
                  <a:gd name="T10" fmla="*/ 0 w 298"/>
                  <a:gd name="T11" fmla="*/ 0 h 135"/>
                  <a:gd name="T12" fmla="*/ 0 w 298"/>
                  <a:gd name="T13" fmla="*/ 0 h 135"/>
                  <a:gd name="T14" fmla="*/ 0 w 298"/>
                  <a:gd name="T15" fmla="*/ 0 h 135"/>
                  <a:gd name="T16" fmla="*/ 0 w 298"/>
                  <a:gd name="T17" fmla="*/ 0 h 135"/>
                  <a:gd name="T18" fmla="*/ 0 w 298"/>
                  <a:gd name="T19" fmla="*/ 0 h 135"/>
                  <a:gd name="T20" fmla="*/ 0 w 298"/>
                  <a:gd name="T21" fmla="*/ 0 h 135"/>
                  <a:gd name="T22" fmla="*/ 0 w 298"/>
                  <a:gd name="T23" fmla="*/ 0 h 135"/>
                  <a:gd name="T24" fmla="*/ 0 w 298"/>
                  <a:gd name="T25" fmla="*/ 0 h 135"/>
                  <a:gd name="T26" fmla="*/ 0 w 298"/>
                  <a:gd name="T27" fmla="*/ 0 h 135"/>
                  <a:gd name="T28" fmla="*/ 0 w 298"/>
                  <a:gd name="T29" fmla="*/ 0 h 135"/>
                  <a:gd name="T30" fmla="*/ 0 w 298"/>
                  <a:gd name="T31" fmla="*/ 0 h 135"/>
                  <a:gd name="T32" fmla="*/ 0 w 298"/>
                  <a:gd name="T33" fmla="*/ 0 h 135"/>
                  <a:gd name="T34" fmla="*/ 0 w 298"/>
                  <a:gd name="T35" fmla="*/ 0 h 135"/>
                  <a:gd name="T36" fmla="*/ 0 w 298"/>
                  <a:gd name="T37" fmla="*/ 0 h 135"/>
                  <a:gd name="T38" fmla="*/ 0 w 298"/>
                  <a:gd name="T39" fmla="*/ 0 h 135"/>
                  <a:gd name="T40" fmla="*/ 0 w 298"/>
                  <a:gd name="T41" fmla="*/ 0 h 135"/>
                  <a:gd name="T42" fmla="*/ 0 w 298"/>
                  <a:gd name="T43" fmla="*/ 0 h 135"/>
                  <a:gd name="T44" fmla="*/ 0 w 298"/>
                  <a:gd name="T45" fmla="*/ 0 h 135"/>
                  <a:gd name="T46" fmla="*/ 0 w 298"/>
                  <a:gd name="T47" fmla="*/ 0 h 135"/>
                  <a:gd name="T48" fmla="*/ 0 w 298"/>
                  <a:gd name="T49" fmla="*/ 0 h 135"/>
                  <a:gd name="T50" fmla="*/ 0 w 298"/>
                  <a:gd name="T51" fmla="*/ 0 h 135"/>
                  <a:gd name="T52" fmla="*/ 0 w 298"/>
                  <a:gd name="T53" fmla="*/ 0 h 135"/>
                  <a:gd name="T54" fmla="*/ 0 w 298"/>
                  <a:gd name="T55" fmla="*/ 0 h 135"/>
                  <a:gd name="T56" fmla="*/ 0 w 298"/>
                  <a:gd name="T57" fmla="*/ 0 h 135"/>
                  <a:gd name="T58" fmla="*/ 0 w 298"/>
                  <a:gd name="T59" fmla="*/ 0 h 135"/>
                  <a:gd name="T60" fmla="*/ 0 w 298"/>
                  <a:gd name="T61" fmla="*/ 0 h 135"/>
                  <a:gd name="T62" fmla="*/ 0 w 298"/>
                  <a:gd name="T63" fmla="*/ 0 h 135"/>
                  <a:gd name="T64" fmla="*/ 0 w 298"/>
                  <a:gd name="T65" fmla="*/ 0 h 135"/>
                  <a:gd name="T66" fmla="*/ 0 w 298"/>
                  <a:gd name="T67" fmla="*/ 0 h 135"/>
                  <a:gd name="T68" fmla="*/ 0 w 298"/>
                  <a:gd name="T69" fmla="*/ 0 h 1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8"/>
                  <a:gd name="T106" fmla="*/ 0 h 135"/>
                  <a:gd name="T107" fmla="*/ 298 w 298"/>
                  <a:gd name="T108" fmla="*/ 135 h 1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8" h="135">
                    <a:moveTo>
                      <a:pt x="298" y="0"/>
                    </a:moveTo>
                    <a:lnTo>
                      <a:pt x="298" y="52"/>
                    </a:lnTo>
                    <a:lnTo>
                      <a:pt x="297" y="59"/>
                    </a:lnTo>
                    <a:lnTo>
                      <a:pt x="295" y="67"/>
                    </a:lnTo>
                    <a:lnTo>
                      <a:pt x="291" y="75"/>
                    </a:lnTo>
                    <a:lnTo>
                      <a:pt x="287" y="82"/>
                    </a:lnTo>
                    <a:lnTo>
                      <a:pt x="281" y="89"/>
                    </a:lnTo>
                    <a:lnTo>
                      <a:pt x="274" y="96"/>
                    </a:lnTo>
                    <a:lnTo>
                      <a:pt x="265" y="102"/>
                    </a:lnTo>
                    <a:lnTo>
                      <a:pt x="256" y="108"/>
                    </a:lnTo>
                    <a:lnTo>
                      <a:pt x="246" y="113"/>
                    </a:lnTo>
                    <a:lnTo>
                      <a:pt x="235" y="119"/>
                    </a:lnTo>
                    <a:lnTo>
                      <a:pt x="223" y="123"/>
                    </a:lnTo>
                    <a:lnTo>
                      <a:pt x="210" y="126"/>
                    </a:lnTo>
                    <a:lnTo>
                      <a:pt x="197" y="129"/>
                    </a:lnTo>
                    <a:lnTo>
                      <a:pt x="182" y="132"/>
                    </a:lnTo>
                    <a:lnTo>
                      <a:pt x="168" y="134"/>
                    </a:lnTo>
                    <a:lnTo>
                      <a:pt x="153" y="135"/>
                    </a:lnTo>
                    <a:lnTo>
                      <a:pt x="138" y="135"/>
                    </a:lnTo>
                    <a:lnTo>
                      <a:pt x="123" y="134"/>
                    </a:lnTo>
                    <a:lnTo>
                      <a:pt x="109" y="133"/>
                    </a:lnTo>
                    <a:lnTo>
                      <a:pt x="95" y="131"/>
                    </a:lnTo>
                    <a:lnTo>
                      <a:pt x="82" y="129"/>
                    </a:lnTo>
                    <a:lnTo>
                      <a:pt x="70" y="126"/>
                    </a:lnTo>
                    <a:lnTo>
                      <a:pt x="58" y="122"/>
                    </a:lnTo>
                    <a:lnTo>
                      <a:pt x="47" y="117"/>
                    </a:lnTo>
                    <a:lnTo>
                      <a:pt x="38" y="112"/>
                    </a:lnTo>
                    <a:lnTo>
                      <a:pt x="29" y="106"/>
                    </a:lnTo>
                    <a:lnTo>
                      <a:pt x="21" y="100"/>
                    </a:lnTo>
                    <a:lnTo>
                      <a:pt x="15" y="94"/>
                    </a:lnTo>
                    <a:lnTo>
                      <a:pt x="10" y="87"/>
                    </a:lnTo>
                    <a:lnTo>
                      <a:pt x="6" y="80"/>
                    </a:lnTo>
                    <a:lnTo>
                      <a:pt x="3" y="72"/>
                    </a:lnTo>
                    <a:lnTo>
                      <a:pt x="2" y="64"/>
                    </a:lnTo>
                    <a:lnTo>
                      <a:pt x="0" y="5"/>
                    </a:lnTo>
                  </a:path>
                </a:pathLst>
              </a:custGeom>
              <a:noFill/>
              <a:ln w="6350">
                <a:solidFill>
                  <a:srgbClr val="1F1A17"/>
                </a:solidFill>
                <a:prstDash val="solid"/>
                <a:round/>
                <a:headEnd/>
                <a:tailEnd/>
              </a:ln>
            </p:spPr>
            <p:txBody>
              <a:bodyPr/>
              <a:lstStyle/>
              <a:p>
                <a:endParaRPr lang="en-US"/>
              </a:p>
            </p:txBody>
          </p:sp>
          <p:sp>
            <p:nvSpPr>
              <p:cNvPr id="61671" name="Freeform 341"/>
              <p:cNvSpPr>
                <a:spLocks/>
              </p:cNvSpPr>
              <p:nvPr/>
            </p:nvSpPr>
            <p:spPr bwMode="auto">
              <a:xfrm>
                <a:off x="5356" y="2683"/>
                <a:ext cx="32" cy="15"/>
              </a:xfrm>
              <a:custGeom>
                <a:avLst/>
                <a:gdLst>
                  <a:gd name="T0" fmla="*/ 0 w 259"/>
                  <a:gd name="T1" fmla="*/ 0 h 118"/>
                  <a:gd name="T2" fmla="*/ 0 w 259"/>
                  <a:gd name="T3" fmla="*/ 0 h 118"/>
                  <a:gd name="T4" fmla="*/ 0 w 259"/>
                  <a:gd name="T5" fmla="*/ 0 h 118"/>
                  <a:gd name="T6" fmla="*/ 0 w 259"/>
                  <a:gd name="T7" fmla="*/ 0 h 118"/>
                  <a:gd name="T8" fmla="*/ 0 w 259"/>
                  <a:gd name="T9" fmla="*/ 0 h 118"/>
                  <a:gd name="T10" fmla="*/ 0 w 259"/>
                  <a:gd name="T11" fmla="*/ 0 h 118"/>
                  <a:gd name="T12" fmla="*/ 0 w 259"/>
                  <a:gd name="T13" fmla="*/ 0 h 118"/>
                  <a:gd name="T14" fmla="*/ 0 w 259"/>
                  <a:gd name="T15" fmla="*/ 0 h 118"/>
                  <a:gd name="T16" fmla="*/ 0 w 259"/>
                  <a:gd name="T17" fmla="*/ 0 h 118"/>
                  <a:gd name="T18" fmla="*/ 0 w 259"/>
                  <a:gd name="T19" fmla="*/ 0 h 118"/>
                  <a:gd name="T20" fmla="*/ 0 w 259"/>
                  <a:gd name="T21" fmla="*/ 0 h 118"/>
                  <a:gd name="T22" fmla="*/ 0 w 259"/>
                  <a:gd name="T23" fmla="*/ 0 h 118"/>
                  <a:gd name="T24" fmla="*/ 0 w 259"/>
                  <a:gd name="T25" fmla="*/ 0 h 118"/>
                  <a:gd name="T26" fmla="*/ 0 w 259"/>
                  <a:gd name="T27" fmla="*/ 0 h 118"/>
                  <a:gd name="T28" fmla="*/ 0 w 259"/>
                  <a:gd name="T29" fmla="*/ 0 h 118"/>
                  <a:gd name="T30" fmla="*/ 0 w 259"/>
                  <a:gd name="T31" fmla="*/ 0 h 118"/>
                  <a:gd name="T32" fmla="*/ 0 w 259"/>
                  <a:gd name="T33" fmla="*/ 0 h 118"/>
                  <a:gd name="T34" fmla="*/ 0 w 259"/>
                  <a:gd name="T35" fmla="*/ 0 h 118"/>
                  <a:gd name="T36" fmla="*/ 0 w 259"/>
                  <a:gd name="T37" fmla="*/ 0 h 118"/>
                  <a:gd name="T38" fmla="*/ 0 w 259"/>
                  <a:gd name="T39" fmla="*/ 0 h 118"/>
                  <a:gd name="T40" fmla="*/ 0 w 259"/>
                  <a:gd name="T41" fmla="*/ 0 h 118"/>
                  <a:gd name="T42" fmla="*/ 0 w 259"/>
                  <a:gd name="T43" fmla="*/ 0 h 118"/>
                  <a:gd name="T44" fmla="*/ 0 w 259"/>
                  <a:gd name="T45" fmla="*/ 0 h 118"/>
                  <a:gd name="T46" fmla="*/ 0 w 259"/>
                  <a:gd name="T47" fmla="*/ 0 h 118"/>
                  <a:gd name="T48" fmla="*/ 0 w 259"/>
                  <a:gd name="T49" fmla="*/ 0 h 118"/>
                  <a:gd name="T50" fmla="*/ 0 w 259"/>
                  <a:gd name="T51" fmla="*/ 0 h 118"/>
                  <a:gd name="T52" fmla="*/ 0 w 259"/>
                  <a:gd name="T53" fmla="*/ 0 h 118"/>
                  <a:gd name="T54" fmla="*/ 0 w 259"/>
                  <a:gd name="T55" fmla="*/ 0 h 118"/>
                  <a:gd name="T56" fmla="*/ 0 w 259"/>
                  <a:gd name="T57" fmla="*/ 0 h 118"/>
                  <a:gd name="T58" fmla="*/ 0 w 259"/>
                  <a:gd name="T59" fmla="*/ 0 h 118"/>
                  <a:gd name="T60" fmla="*/ 0 w 259"/>
                  <a:gd name="T61" fmla="*/ 0 h 118"/>
                  <a:gd name="T62" fmla="*/ 0 w 259"/>
                  <a:gd name="T63" fmla="*/ 0 h 118"/>
                  <a:gd name="T64" fmla="*/ 0 w 259"/>
                  <a:gd name="T65" fmla="*/ 0 h 118"/>
                  <a:gd name="T66" fmla="*/ 0 w 259"/>
                  <a:gd name="T67" fmla="*/ 0 h 118"/>
                  <a:gd name="T68" fmla="*/ 0 w 259"/>
                  <a:gd name="T69" fmla="*/ 0 h 1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9"/>
                  <a:gd name="T106" fmla="*/ 0 h 118"/>
                  <a:gd name="T107" fmla="*/ 259 w 259"/>
                  <a:gd name="T108" fmla="*/ 118 h 1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9" h="118">
                    <a:moveTo>
                      <a:pt x="259" y="7"/>
                    </a:moveTo>
                    <a:lnTo>
                      <a:pt x="257" y="51"/>
                    </a:lnTo>
                    <a:lnTo>
                      <a:pt x="256" y="58"/>
                    </a:lnTo>
                    <a:lnTo>
                      <a:pt x="255" y="65"/>
                    </a:lnTo>
                    <a:lnTo>
                      <a:pt x="252" y="71"/>
                    </a:lnTo>
                    <a:lnTo>
                      <a:pt x="247" y="78"/>
                    </a:lnTo>
                    <a:lnTo>
                      <a:pt x="241" y="83"/>
                    </a:lnTo>
                    <a:lnTo>
                      <a:pt x="235" y="89"/>
                    </a:lnTo>
                    <a:lnTo>
                      <a:pt x="228" y="94"/>
                    </a:lnTo>
                    <a:lnTo>
                      <a:pt x="220" y="98"/>
                    </a:lnTo>
                    <a:lnTo>
                      <a:pt x="210" y="103"/>
                    </a:lnTo>
                    <a:lnTo>
                      <a:pt x="200" y="107"/>
                    </a:lnTo>
                    <a:lnTo>
                      <a:pt x="190" y="110"/>
                    </a:lnTo>
                    <a:lnTo>
                      <a:pt x="178" y="113"/>
                    </a:lnTo>
                    <a:lnTo>
                      <a:pt x="167" y="115"/>
                    </a:lnTo>
                    <a:lnTo>
                      <a:pt x="154" y="117"/>
                    </a:lnTo>
                    <a:lnTo>
                      <a:pt x="142" y="118"/>
                    </a:lnTo>
                    <a:lnTo>
                      <a:pt x="128" y="118"/>
                    </a:lnTo>
                    <a:lnTo>
                      <a:pt x="115" y="118"/>
                    </a:lnTo>
                    <a:lnTo>
                      <a:pt x="102" y="117"/>
                    </a:lnTo>
                    <a:lnTo>
                      <a:pt x="90" y="115"/>
                    </a:lnTo>
                    <a:lnTo>
                      <a:pt x="78" y="113"/>
                    </a:lnTo>
                    <a:lnTo>
                      <a:pt x="67" y="110"/>
                    </a:lnTo>
                    <a:lnTo>
                      <a:pt x="56" y="107"/>
                    </a:lnTo>
                    <a:lnTo>
                      <a:pt x="46" y="103"/>
                    </a:lnTo>
                    <a:lnTo>
                      <a:pt x="37" y="98"/>
                    </a:lnTo>
                    <a:lnTo>
                      <a:pt x="29" y="94"/>
                    </a:lnTo>
                    <a:lnTo>
                      <a:pt x="21" y="89"/>
                    </a:lnTo>
                    <a:lnTo>
                      <a:pt x="15" y="84"/>
                    </a:lnTo>
                    <a:lnTo>
                      <a:pt x="9" y="78"/>
                    </a:lnTo>
                    <a:lnTo>
                      <a:pt x="5" y="71"/>
                    </a:lnTo>
                    <a:lnTo>
                      <a:pt x="2" y="65"/>
                    </a:lnTo>
                    <a:lnTo>
                      <a:pt x="0" y="59"/>
                    </a:lnTo>
                    <a:lnTo>
                      <a:pt x="0" y="51"/>
                    </a:lnTo>
                    <a:lnTo>
                      <a:pt x="0" y="0"/>
                    </a:lnTo>
                  </a:path>
                </a:pathLst>
              </a:custGeom>
              <a:noFill/>
              <a:ln w="6350">
                <a:solidFill>
                  <a:srgbClr val="1F1A17"/>
                </a:solidFill>
                <a:prstDash val="solid"/>
                <a:round/>
                <a:headEnd/>
                <a:tailEnd/>
              </a:ln>
            </p:spPr>
            <p:txBody>
              <a:bodyPr/>
              <a:lstStyle/>
              <a:p>
                <a:endParaRPr lang="en-US"/>
              </a:p>
            </p:txBody>
          </p:sp>
          <p:sp>
            <p:nvSpPr>
              <p:cNvPr id="61672" name="Freeform 342"/>
              <p:cNvSpPr>
                <a:spLocks/>
              </p:cNvSpPr>
              <p:nvPr/>
            </p:nvSpPr>
            <p:spPr bwMode="auto">
              <a:xfrm>
                <a:off x="4860" y="2845"/>
                <a:ext cx="37" cy="18"/>
              </a:xfrm>
              <a:custGeom>
                <a:avLst/>
                <a:gdLst>
                  <a:gd name="T0" fmla="*/ 1 w 295"/>
                  <a:gd name="T1" fmla="*/ 0 h 145"/>
                  <a:gd name="T2" fmla="*/ 1 w 295"/>
                  <a:gd name="T3" fmla="*/ 0 h 145"/>
                  <a:gd name="T4" fmla="*/ 1 w 295"/>
                  <a:gd name="T5" fmla="*/ 0 h 145"/>
                  <a:gd name="T6" fmla="*/ 1 w 295"/>
                  <a:gd name="T7" fmla="*/ 0 h 145"/>
                  <a:gd name="T8" fmla="*/ 1 w 295"/>
                  <a:gd name="T9" fmla="*/ 0 h 145"/>
                  <a:gd name="T10" fmla="*/ 1 w 295"/>
                  <a:gd name="T11" fmla="*/ 0 h 145"/>
                  <a:gd name="T12" fmla="*/ 1 w 295"/>
                  <a:gd name="T13" fmla="*/ 0 h 145"/>
                  <a:gd name="T14" fmla="*/ 1 w 295"/>
                  <a:gd name="T15" fmla="*/ 0 h 145"/>
                  <a:gd name="T16" fmla="*/ 1 w 295"/>
                  <a:gd name="T17" fmla="*/ 0 h 145"/>
                  <a:gd name="T18" fmla="*/ 1 w 295"/>
                  <a:gd name="T19" fmla="*/ 0 h 145"/>
                  <a:gd name="T20" fmla="*/ 1 w 295"/>
                  <a:gd name="T21" fmla="*/ 0 h 145"/>
                  <a:gd name="T22" fmla="*/ 1 w 295"/>
                  <a:gd name="T23" fmla="*/ 0 h 145"/>
                  <a:gd name="T24" fmla="*/ 1 w 295"/>
                  <a:gd name="T25" fmla="*/ 0 h 145"/>
                  <a:gd name="T26" fmla="*/ 0 w 295"/>
                  <a:gd name="T27" fmla="*/ 0 h 145"/>
                  <a:gd name="T28" fmla="*/ 0 w 295"/>
                  <a:gd name="T29" fmla="*/ 0 h 145"/>
                  <a:gd name="T30" fmla="*/ 0 w 295"/>
                  <a:gd name="T31" fmla="*/ 0 h 145"/>
                  <a:gd name="T32" fmla="*/ 0 w 295"/>
                  <a:gd name="T33" fmla="*/ 0 h 145"/>
                  <a:gd name="T34" fmla="*/ 0 w 295"/>
                  <a:gd name="T35" fmla="*/ 0 h 145"/>
                  <a:gd name="T36" fmla="*/ 0 w 295"/>
                  <a:gd name="T37" fmla="*/ 0 h 145"/>
                  <a:gd name="T38" fmla="*/ 0 w 295"/>
                  <a:gd name="T39" fmla="*/ 0 h 145"/>
                  <a:gd name="T40" fmla="*/ 0 w 295"/>
                  <a:gd name="T41" fmla="*/ 0 h 145"/>
                  <a:gd name="T42" fmla="*/ 0 w 295"/>
                  <a:gd name="T43" fmla="*/ 0 h 145"/>
                  <a:gd name="T44" fmla="*/ 0 w 295"/>
                  <a:gd name="T45" fmla="*/ 0 h 145"/>
                  <a:gd name="T46" fmla="*/ 0 w 295"/>
                  <a:gd name="T47" fmla="*/ 0 h 145"/>
                  <a:gd name="T48" fmla="*/ 0 w 295"/>
                  <a:gd name="T49" fmla="*/ 0 h 145"/>
                  <a:gd name="T50" fmla="*/ 0 w 295"/>
                  <a:gd name="T51" fmla="*/ 0 h 145"/>
                  <a:gd name="T52" fmla="*/ 0 w 295"/>
                  <a:gd name="T53" fmla="*/ 0 h 145"/>
                  <a:gd name="T54" fmla="*/ 0 w 295"/>
                  <a:gd name="T55" fmla="*/ 0 h 145"/>
                  <a:gd name="T56" fmla="*/ 0 w 295"/>
                  <a:gd name="T57" fmla="*/ 0 h 145"/>
                  <a:gd name="T58" fmla="*/ 0 w 295"/>
                  <a:gd name="T59" fmla="*/ 0 h 145"/>
                  <a:gd name="T60" fmla="*/ 0 w 295"/>
                  <a:gd name="T61" fmla="*/ 0 h 145"/>
                  <a:gd name="T62" fmla="*/ 0 w 295"/>
                  <a:gd name="T63" fmla="*/ 0 h 145"/>
                  <a:gd name="T64" fmla="*/ 0 w 295"/>
                  <a:gd name="T65" fmla="*/ 0 h 145"/>
                  <a:gd name="T66" fmla="*/ 0 w 295"/>
                  <a:gd name="T67" fmla="*/ 0 h 145"/>
                  <a:gd name="T68" fmla="*/ 0 w 295"/>
                  <a:gd name="T69" fmla="*/ 0 h 1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5"/>
                  <a:gd name="T106" fmla="*/ 0 h 145"/>
                  <a:gd name="T107" fmla="*/ 295 w 295"/>
                  <a:gd name="T108" fmla="*/ 145 h 1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5" h="145">
                    <a:moveTo>
                      <a:pt x="294" y="0"/>
                    </a:moveTo>
                    <a:lnTo>
                      <a:pt x="295" y="54"/>
                    </a:lnTo>
                    <a:lnTo>
                      <a:pt x="295" y="61"/>
                    </a:lnTo>
                    <a:lnTo>
                      <a:pt x="292" y="69"/>
                    </a:lnTo>
                    <a:lnTo>
                      <a:pt x="289" y="77"/>
                    </a:lnTo>
                    <a:lnTo>
                      <a:pt x="285" y="85"/>
                    </a:lnTo>
                    <a:lnTo>
                      <a:pt x="280" y="92"/>
                    </a:lnTo>
                    <a:lnTo>
                      <a:pt x="273" y="100"/>
                    </a:lnTo>
                    <a:lnTo>
                      <a:pt x="265" y="106"/>
                    </a:lnTo>
                    <a:lnTo>
                      <a:pt x="256" y="112"/>
                    </a:lnTo>
                    <a:lnTo>
                      <a:pt x="247" y="118"/>
                    </a:lnTo>
                    <a:lnTo>
                      <a:pt x="235" y="124"/>
                    </a:lnTo>
                    <a:lnTo>
                      <a:pt x="224" y="129"/>
                    </a:lnTo>
                    <a:lnTo>
                      <a:pt x="211" y="133"/>
                    </a:lnTo>
                    <a:lnTo>
                      <a:pt x="198" y="137"/>
                    </a:lnTo>
                    <a:lnTo>
                      <a:pt x="184" y="140"/>
                    </a:lnTo>
                    <a:lnTo>
                      <a:pt x="170" y="142"/>
                    </a:lnTo>
                    <a:lnTo>
                      <a:pt x="155" y="144"/>
                    </a:lnTo>
                    <a:lnTo>
                      <a:pt x="141" y="145"/>
                    </a:lnTo>
                    <a:lnTo>
                      <a:pt x="126" y="145"/>
                    </a:lnTo>
                    <a:lnTo>
                      <a:pt x="112" y="145"/>
                    </a:lnTo>
                    <a:lnTo>
                      <a:pt x="98" y="142"/>
                    </a:lnTo>
                    <a:lnTo>
                      <a:pt x="86" y="140"/>
                    </a:lnTo>
                    <a:lnTo>
                      <a:pt x="73" y="137"/>
                    </a:lnTo>
                    <a:lnTo>
                      <a:pt x="62" y="134"/>
                    </a:lnTo>
                    <a:lnTo>
                      <a:pt x="52" y="130"/>
                    </a:lnTo>
                    <a:lnTo>
                      <a:pt x="41" y="125"/>
                    </a:lnTo>
                    <a:lnTo>
                      <a:pt x="33" y="119"/>
                    </a:lnTo>
                    <a:lnTo>
                      <a:pt x="25" y="114"/>
                    </a:lnTo>
                    <a:lnTo>
                      <a:pt x="18" y="108"/>
                    </a:lnTo>
                    <a:lnTo>
                      <a:pt x="13" y="101"/>
                    </a:lnTo>
                    <a:lnTo>
                      <a:pt x="8" y="93"/>
                    </a:lnTo>
                    <a:lnTo>
                      <a:pt x="6" y="86"/>
                    </a:lnTo>
                    <a:lnTo>
                      <a:pt x="4" y="78"/>
                    </a:lnTo>
                    <a:lnTo>
                      <a:pt x="0" y="18"/>
                    </a:lnTo>
                  </a:path>
                </a:pathLst>
              </a:custGeom>
              <a:noFill/>
              <a:ln w="6350">
                <a:solidFill>
                  <a:srgbClr val="1F1A17"/>
                </a:solidFill>
                <a:prstDash val="solid"/>
                <a:round/>
                <a:headEnd/>
                <a:tailEnd/>
              </a:ln>
            </p:spPr>
            <p:txBody>
              <a:bodyPr/>
              <a:lstStyle/>
              <a:p>
                <a:endParaRPr lang="en-US"/>
              </a:p>
            </p:txBody>
          </p:sp>
          <p:sp>
            <p:nvSpPr>
              <p:cNvPr id="61673" name="Freeform 343"/>
              <p:cNvSpPr>
                <a:spLocks/>
              </p:cNvSpPr>
              <p:nvPr/>
            </p:nvSpPr>
            <p:spPr bwMode="auto">
              <a:xfrm>
                <a:off x="4805" y="2751"/>
                <a:ext cx="35" cy="18"/>
              </a:xfrm>
              <a:custGeom>
                <a:avLst/>
                <a:gdLst>
                  <a:gd name="T0" fmla="*/ 0 w 282"/>
                  <a:gd name="T1" fmla="*/ 0 h 141"/>
                  <a:gd name="T2" fmla="*/ 0 w 282"/>
                  <a:gd name="T3" fmla="*/ 0 h 141"/>
                  <a:gd name="T4" fmla="*/ 0 w 282"/>
                  <a:gd name="T5" fmla="*/ 0 h 141"/>
                  <a:gd name="T6" fmla="*/ 0 w 282"/>
                  <a:gd name="T7" fmla="*/ 0 h 141"/>
                  <a:gd name="T8" fmla="*/ 0 w 282"/>
                  <a:gd name="T9" fmla="*/ 0 h 141"/>
                  <a:gd name="T10" fmla="*/ 0 w 282"/>
                  <a:gd name="T11" fmla="*/ 0 h 141"/>
                  <a:gd name="T12" fmla="*/ 0 w 282"/>
                  <a:gd name="T13" fmla="*/ 0 h 141"/>
                  <a:gd name="T14" fmla="*/ 0 w 282"/>
                  <a:gd name="T15" fmla="*/ 0 h 141"/>
                  <a:gd name="T16" fmla="*/ 0 w 282"/>
                  <a:gd name="T17" fmla="*/ 0 h 141"/>
                  <a:gd name="T18" fmla="*/ 0 w 282"/>
                  <a:gd name="T19" fmla="*/ 0 h 141"/>
                  <a:gd name="T20" fmla="*/ 0 w 282"/>
                  <a:gd name="T21" fmla="*/ 0 h 141"/>
                  <a:gd name="T22" fmla="*/ 0 w 282"/>
                  <a:gd name="T23" fmla="*/ 0 h 141"/>
                  <a:gd name="T24" fmla="*/ 0 w 282"/>
                  <a:gd name="T25" fmla="*/ 0 h 141"/>
                  <a:gd name="T26" fmla="*/ 0 w 282"/>
                  <a:gd name="T27" fmla="*/ 0 h 141"/>
                  <a:gd name="T28" fmla="*/ 0 w 282"/>
                  <a:gd name="T29" fmla="*/ 0 h 141"/>
                  <a:gd name="T30" fmla="*/ 0 w 282"/>
                  <a:gd name="T31" fmla="*/ 0 h 141"/>
                  <a:gd name="T32" fmla="*/ 0 w 282"/>
                  <a:gd name="T33" fmla="*/ 0 h 141"/>
                  <a:gd name="T34" fmla="*/ 0 w 282"/>
                  <a:gd name="T35" fmla="*/ 0 h 141"/>
                  <a:gd name="T36" fmla="*/ 0 w 282"/>
                  <a:gd name="T37" fmla="*/ 0 h 141"/>
                  <a:gd name="T38" fmla="*/ 0 w 282"/>
                  <a:gd name="T39" fmla="*/ 0 h 141"/>
                  <a:gd name="T40" fmla="*/ 0 w 282"/>
                  <a:gd name="T41" fmla="*/ 0 h 141"/>
                  <a:gd name="T42" fmla="*/ 0 w 282"/>
                  <a:gd name="T43" fmla="*/ 0 h 141"/>
                  <a:gd name="T44" fmla="*/ 0 w 282"/>
                  <a:gd name="T45" fmla="*/ 0 h 141"/>
                  <a:gd name="T46" fmla="*/ 0 w 282"/>
                  <a:gd name="T47" fmla="*/ 0 h 141"/>
                  <a:gd name="T48" fmla="*/ 0 w 282"/>
                  <a:gd name="T49" fmla="*/ 0 h 141"/>
                  <a:gd name="T50" fmla="*/ 0 w 282"/>
                  <a:gd name="T51" fmla="*/ 0 h 141"/>
                  <a:gd name="T52" fmla="*/ 0 w 282"/>
                  <a:gd name="T53" fmla="*/ 0 h 141"/>
                  <a:gd name="T54" fmla="*/ 0 w 282"/>
                  <a:gd name="T55" fmla="*/ 0 h 141"/>
                  <a:gd name="T56" fmla="*/ 0 w 282"/>
                  <a:gd name="T57" fmla="*/ 0 h 141"/>
                  <a:gd name="T58" fmla="*/ 0 w 282"/>
                  <a:gd name="T59" fmla="*/ 0 h 141"/>
                  <a:gd name="T60" fmla="*/ 0 w 282"/>
                  <a:gd name="T61" fmla="*/ 0 h 141"/>
                  <a:gd name="T62" fmla="*/ 0 w 282"/>
                  <a:gd name="T63" fmla="*/ 0 h 141"/>
                  <a:gd name="T64" fmla="*/ 0 w 282"/>
                  <a:gd name="T65" fmla="*/ 0 h 141"/>
                  <a:gd name="T66" fmla="*/ 0 w 282"/>
                  <a:gd name="T67" fmla="*/ 0 h 141"/>
                  <a:gd name="T68" fmla="*/ 0 w 282"/>
                  <a:gd name="T69" fmla="*/ 0 h 1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141"/>
                  <a:gd name="T107" fmla="*/ 282 w 282"/>
                  <a:gd name="T108" fmla="*/ 141 h 1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141">
                    <a:moveTo>
                      <a:pt x="280" y="0"/>
                    </a:moveTo>
                    <a:lnTo>
                      <a:pt x="282" y="51"/>
                    </a:lnTo>
                    <a:lnTo>
                      <a:pt x="282" y="58"/>
                    </a:lnTo>
                    <a:lnTo>
                      <a:pt x="281" y="66"/>
                    </a:lnTo>
                    <a:lnTo>
                      <a:pt x="278" y="74"/>
                    </a:lnTo>
                    <a:lnTo>
                      <a:pt x="274" y="81"/>
                    </a:lnTo>
                    <a:lnTo>
                      <a:pt x="269" y="88"/>
                    </a:lnTo>
                    <a:lnTo>
                      <a:pt x="263" y="94"/>
                    </a:lnTo>
                    <a:lnTo>
                      <a:pt x="255" y="102"/>
                    </a:lnTo>
                    <a:lnTo>
                      <a:pt x="246" y="108"/>
                    </a:lnTo>
                    <a:lnTo>
                      <a:pt x="237" y="113"/>
                    </a:lnTo>
                    <a:lnTo>
                      <a:pt x="228" y="119"/>
                    </a:lnTo>
                    <a:lnTo>
                      <a:pt x="216" y="124"/>
                    </a:lnTo>
                    <a:lnTo>
                      <a:pt x="205" y="129"/>
                    </a:lnTo>
                    <a:lnTo>
                      <a:pt x="191" y="132"/>
                    </a:lnTo>
                    <a:lnTo>
                      <a:pt x="179" y="135"/>
                    </a:lnTo>
                    <a:lnTo>
                      <a:pt x="165" y="138"/>
                    </a:lnTo>
                    <a:lnTo>
                      <a:pt x="151" y="140"/>
                    </a:lnTo>
                    <a:lnTo>
                      <a:pt x="136" y="141"/>
                    </a:lnTo>
                    <a:lnTo>
                      <a:pt x="123" y="141"/>
                    </a:lnTo>
                    <a:lnTo>
                      <a:pt x="109" y="140"/>
                    </a:lnTo>
                    <a:lnTo>
                      <a:pt x="97" y="139"/>
                    </a:lnTo>
                    <a:lnTo>
                      <a:pt x="84" y="137"/>
                    </a:lnTo>
                    <a:lnTo>
                      <a:pt x="72" y="135"/>
                    </a:lnTo>
                    <a:lnTo>
                      <a:pt x="62" y="132"/>
                    </a:lnTo>
                    <a:lnTo>
                      <a:pt x="51" y="128"/>
                    </a:lnTo>
                    <a:lnTo>
                      <a:pt x="42" y="124"/>
                    </a:lnTo>
                    <a:lnTo>
                      <a:pt x="32" y="118"/>
                    </a:lnTo>
                    <a:lnTo>
                      <a:pt x="25" y="113"/>
                    </a:lnTo>
                    <a:lnTo>
                      <a:pt x="19" y="107"/>
                    </a:lnTo>
                    <a:lnTo>
                      <a:pt x="14" y="101"/>
                    </a:lnTo>
                    <a:lnTo>
                      <a:pt x="10" y="94"/>
                    </a:lnTo>
                    <a:lnTo>
                      <a:pt x="7" y="87"/>
                    </a:lnTo>
                    <a:lnTo>
                      <a:pt x="5" y="80"/>
                    </a:lnTo>
                    <a:lnTo>
                      <a:pt x="0" y="22"/>
                    </a:lnTo>
                  </a:path>
                </a:pathLst>
              </a:custGeom>
              <a:noFill/>
              <a:ln w="6350">
                <a:solidFill>
                  <a:srgbClr val="1F1A17"/>
                </a:solidFill>
                <a:prstDash val="solid"/>
                <a:round/>
                <a:headEnd/>
                <a:tailEnd/>
              </a:ln>
            </p:spPr>
            <p:txBody>
              <a:bodyPr/>
              <a:lstStyle/>
              <a:p>
                <a:endParaRPr lang="en-US"/>
              </a:p>
            </p:txBody>
          </p:sp>
          <p:sp>
            <p:nvSpPr>
              <p:cNvPr id="61674" name="Freeform 344"/>
              <p:cNvSpPr>
                <a:spLocks/>
              </p:cNvSpPr>
              <p:nvPr/>
            </p:nvSpPr>
            <p:spPr bwMode="auto">
              <a:xfrm>
                <a:off x="5036" y="2681"/>
                <a:ext cx="10" cy="13"/>
              </a:xfrm>
              <a:custGeom>
                <a:avLst/>
                <a:gdLst>
                  <a:gd name="T0" fmla="*/ 0 w 84"/>
                  <a:gd name="T1" fmla="*/ 0 h 110"/>
                  <a:gd name="T2" fmla="*/ 0 w 84"/>
                  <a:gd name="T3" fmla="*/ 0 h 110"/>
                  <a:gd name="T4" fmla="*/ 0 w 84"/>
                  <a:gd name="T5" fmla="*/ 0 h 110"/>
                  <a:gd name="T6" fmla="*/ 0 w 84"/>
                  <a:gd name="T7" fmla="*/ 0 h 110"/>
                  <a:gd name="T8" fmla="*/ 0 w 84"/>
                  <a:gd name="T9" fmla="*/ 0 h 110"/>
                  <a:gd name="T10" fmla="*/ 0 w 84"/>
                  <a:gd name="T11" fmla="*/ 0 h 110"/>
                  <a:gd name="T12" fmla="*/ 0 w 84"/>
                  <a:gd name="T13" fmla="*/ 0 h 110"/>
                  <a:gd name="T14" fmla="*/ 0 w 84"/>
                  <a:gd name="T15" fmla="*/ 0 h 110"/>
                  <a:gd name="T16" fmla="*/ 0 w 84"/>
                  <a:gd name="T17" fmla="*/ 0 h 110"/>
                  <a:gd name="T18" fmla="*/ 0 w 84"/>
                  <a:gd name="T19" fmla="*/ 0 h 110"/>
                  <a:gd name="T20" fmla="*/ 0 w 84"/>
                  <a:gd name="T21" fmla="*/ 0 h 110"/>
                  <a:gd name="T22" fmla="*/ 0 w 84"/>
                  <a:gd name="T23" fmla="*/ 0 h 110"/>
                  <a:gd name="T24" fmla="*/ 0 w 84"/>
                  <a:gd name="T25" fmla="*/ 0 h 110"/>
                  <a:gd name="T26" fmla="*/ 0 w 84"/>
                  <a:gd name="T27" fmla="*/ 0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
                  <a:gd name="T43" fmla="*/ 0 h 110"/>
                  <a:gd name="T44" fmla="*/ 84 w 84"/>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 h="110">
                    <a:moveTo>
                      <a:pt x="84" y="110"/>
                    </a:moveTo>
                    <a:lnTo>
                      <a:pt x="67" y="106"/>
                    </a:lnTo>
                    <a:lnTo>
                      <a:pt x="53" y="102"/>
                    </a:lnTo>
                    <a:lnTo>
                      <a:pt x="39" y="95"/>
                    </a:lnTo>
                    <a:lnTo>
                      <a:pt x="28" y="89"/>
                    </a:lnTo>
                    <a:lnTo>
                      <a:pt x="23" y="85"/>
                    </a:lnTo>
                    <a:lnTo>
                      <a:pt x="17" y="81"/>
                    </a:lnTo>
                    <a:lnTo>
                      <a:pt x="13" y="77"/>
                    </a:lnTo>
                    <a:lnTo>
                      <a:pt x="10" y="73"/>
                    </a:lnTo>
                    <a:lnTo>
                      <a:pt x="8" y="68"/>
                    </a:lnTo>
                    <a:lnTo>
                      <a:pt x="6" y="63"/>
                    </a:lnTo>
                    <a:lnTo>
                      <a:pt x="4" y="59"/>
                    </a:lnTo>
                    <a:lnTo>
                      <a:pt x="3" y="54"/>
                    </a:lnTo>
                    <a:lnTo>
                      <a:pt x="0" y="0"/>
                    </a:lnTo>
                  </a:path>
                </a:pathLst>
              </a:custGeom>
              <a:noFill/>
              <a:ln w="6350">
                <a:solidFill>
                  <a:srgbClr val="1F1A17"/>
                </a:solidFill>
                <a:prstDash val="solid"/>
                <a:round/>
                <a:headEnd/>
                <a:tailEnd/>
              </a:ln>
            </p:spPr>
            <p:txBody>
              <a:bodyPr/>
              <a:lstStyle/>
              <a:p>
                <a:endParaRPr lang="en-US"/>
              </a:p>
            </p:txBody>
          </p:sp>
          <p:sp>
            <p:nvSpPr>
              <p:cNvPr id="61675" name="Freeform 345"/>
              <p:cNvSpPr>
                <a:spLocks/>
              </p:cNvSpPr>
              <p:nvPr/>
            </p:nvSpPr>
            <p:spPr bwMode="auto">
              <a:xfrm>
                <a:off x="5261" y="2628"/>
                <a:ext cx="29" cy="12"/>
              </a:xfrm>
              <a:custGeom>
                <a:avLst/>
                <a:gdLst>
                  <a:gd name="T0" fmla="*/ 1 w 231"/>
                  <a:gd name="T1" fmla="*/ 0 h 94"/>
                  <a:gd name="T2" fmla="*/ 1 w 231"/>
                  <a:gd name="T3" fmla="*/ 0 h 94"/>
                  <a:gd name="T4" fmla="*/ 1 w 231"/>
                  <a:gd name="T5" fmla="*/ 0 h 94"/>
                  <a:gd name="T6" fmla="*/ 1 w 231"/>
                  <a:gd name="T7" fmla="*/ 0 h 94"/>
                  <a:gd name="T8" fmla="*/ 1 w 231"/>
                  <a:gd name="T9" fmla="*/ 0 h 94"/>
                  <a:gd name="T10" fmla="*/ 1 w 231"/>
                  <a:gd name="T11" fmla="*/ 0 h 94"/>
                  <a:gd name="T12" fmla="*/ 0 w 231"/>
                  <a:gd name="T13" fmla="*/ 0 h 94"/>
                  <a:gd name="T14" fmla="*/ 0 w 231"/>
                  <a:gd name="T15" fmla="*/ 0 h 94"/>
                  <a:gd name="T16" fmla="*/ 0 w 231"/>
                  <a:gd name="T17" fmla="*/ 0 h 94"/>
                  <a:gd name="T18" fmla="*/ 0 w 231"/>
                  <a:gd name="T19" fmla="*/ 0 h 94"/>
                  <a:gd name="T20" fmla="*/ 0 w 231"/>
                  <a:gd name="T21" fmla="*/ 0 h 94"/>
                  <a:gd name="T22" fmla="*/ 0 w 231"/>
                  <a:gd name="T23" fmla="*/ 0 h 94"/>
                  <a:gd name="T24" fmla="*/ 0 w 231"/>
                  <a:gd name="T25" fmla="*/ 0 h 94"/>
                  <a:gd name="T26" fmla="*/ 0 w 231"/>
                  <a:gd name="T27" fmla="*/ 0 h 94"/>
                  <a:gd name="T28" fmla="*/ 0 w 231"/>
                  <a:gd name="T29" fmla="*/ 0 h 94"/>
                  <a:gd name="T30" fmla="*/ 0 w 231"/>
                  <a:gd name="T31" fmla="*/ 0 h 94"/>
                  <a:gd name="T32" fmla="*/ 0 w 231"/>
                  <a:gd name="T33" fmla="*/ 0 h 94"/>
                  <a:gd name="T34" fmla="*/ 0 w 231"/>
                  <a:gd name="T35" fmla="*/ 0 h 94"/>
                  <a:gd name="T36" fmla="*/ 0 w 231"/>
                  <a:gd name="T37" fmla="*/ 0 h 94"/>
                  <a:gd name="T38" fmla="*/ 0 w 231"/>
                  <a:gd name="T39" fmla="*/ 0 h 94"/>
                  <a:gd name="T40" fmla="*/ 0 w 231"/>
                  <a:gd name="T41" fmla="*/ 0 h 94"/>
                  <a:gd name="T42" fmla="*/ 0 w 231"/>
                  <a:gd name="T43" fmla="*/ 0 h 94"/>
                  <a:gd name="T44" fmla="*/ 0 w 231"/>
                  <a:gd name="T45" fmla="*/ 0 h 94"/>
                  <a:gd name="T46" fmla="*/ 0 w 231"/>
                  <a:gd name="T47" fmla="*/ 0 h 94"/>
                  <a:gd name="T48" fmla="*/ 0 w 231"/>
                  <a:gd name="T49" fmla="*/ 0 h 94"/>
                  <a:gd name="T50" fmla="*/ 0 w 231"/>
                  <a:gd name="T51" fmla="*/ 0 h 94"/>
                  <a:gd name="T52" fmla="*/ 0 w 231"/>
                  <a:gd name="T53" fmla="*/ 0 h 94"/>
                  <a:gd name="T54" fmla="*/ 0 w 231"/>
                  <a:gd name="T55" fmla="*/ 0 h 94"/>
                  <a:gd name="T56" fmla="*/ 0 w 231"/>
                  <a:gd name="T57" fmla="*/ 0 h 94"/>
                  <a:gd name="T58" fmla="*/ 0 w 231"/>
                  <a:gd name="T59" fmla="*/ 0 h 94"/>
                  <a:gd name="T60" fmla="*/ 0 w 231"/>
                  <a:gd name="T61" fmla="*/ 0 h 94"/>
                  <a:gd name="T62" fmla="*/ 0 w 231"/>
                  <a:gd name="T63" fmla="*/ 0 h 94"/>
                  <a:gd name="T64" fmla="*/ 0 w 231"/>
                  <a:gd name="T65" fmla="*/ 0 h 94"/>
                  <a:gd name="T66" fmla="*/ 0 w 231"/>
                  <a:gd name="T67" fmla="*/ 0 h 94"/>
                  <a:gd name="T68" fmla="*/ 0 w 231"/>
                  <a:gd name="T69" fmla="*/ 0 h 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1"/>
                  <a:gd name="T106" fmla="*/ 0 h 94"/>
                  <a:gd name="T107" fmla="*/ 231 w 231"/>
                  <a:gd name="T108" fmla="*/ 94 h 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1" h="94">
                    <a:moveTo>
                      <a:pt x="231" y="0"/>
                    </a:moveTo>
                    <a:lnTo>
                      <a:pt x="230" y="36"/>
                    </a:lnTo>
                    <a:lnTo>
                      <a:pt x="229" y="42"/>
                    </a:lnTo>
                    <a:lnTo>
                      <a:pt x="228" y="48"/>
                    </a:lnTo>
                    <a:lnTo>
                      <a:pt x="225" y="53"/>
                    </a:lnTo>
                    <a:lnTo>
                      <a:pt x="222" y="58"/>
                    </a:lnTo>
                    <a:lnTo>
                      <a:pt x="217" y="63"/>
                    </a:lnTo>
                    <a:lnTo>
                      <a:pt x="211" y="67"/>
                    </a:lnTo>
                    <a:lnTo>
                      <a:pt x="205" y="72"/>
                    </a:lnTo>
                    <a:lnTo>
                      <a:pt x="198" y="76"/>
                    </a:lnTo>
                    <a:lnTo>
                      <a:pt x="190" y="79"/>
                    </a:lnTo>
                    <a:lnTo>
                      <a:pt x="181" y="83"/>
                    </a:lnTo>
                    <a:lnTo>
                      <a:pt x="172" y="85"/>
                    </a:lnTo>
                    <a:lnTo>
                      <a:pt x="162" y="88"/>
                    </a:lnTo>
                    <a:lnTo>
                      <a:pt x="151" y="90"/>
                    </a:lnTo>
                    <a:lnTo>
                      <a:pt x="140" y="91"/>
                    </a:lnTo>
                    <a:lnTo>
                      <a:pt x="129" y="92"/>
                    </a:lnTo>
                    <a:lnTo>
                      <a:pt x="117" y="94"/>
                    </a:lnTo>
                    <a:lnTo>
                      <a:pt x="105" y="94"/>
                    </a:lnTo>
                    <a:lnTo>
                      <a:pt x="94" y="92"/>
                    </a:lnTo>
                    <a:lnTo>
                      <a:pt x="83" y="91"/>
                    </a:lnTo>
                    <a:lnTo>
                      <a:pt x="72" y="90"/>
                    </a:lnTo>
                    <a:lnTo>
                      <a:pt x="62" y="88"/>
                    </a:lnTo>
                    <a:lnTo>
                      <a:pt x="52" y="85"/>
                    </a:lnTo>
                    <a:lnTo>
                      <a:pt x="44" y="83"/>
                    </a:lnTo>
                    <a:lnTo>
                      <a:pt x="36" y="79"/>
                    </a:lnTo>
                    <a:lnTo>
                      <a:pt x="28" y="76"/>
                    </a:lnTo>
                    <a:lnTo>
                      <a:pt x="21" y="72"/>
                    </a:lnTo>
                    <a:lnTo>
                      <a:pt x="15" y="67"/>
                    </a:lnTo>
                    <a:lnTo>
                      <a:pt x="10" y="62"/>
                    </a:lnTo>
                    <a:lnTo>
                      <a:pt x="6" y="58"/>
                    </a:lnTo>
                    <a:lnTo>
                      <a:pt x="4" y="53"/>
                    </a:lnTo>
                    <a:lnTo>
                      <a:pt x="2" y="48"/>
                    </a:lnTo>
                    <a:lnTo>
                      <a:pt x="1" y="41"/>
                    </a:lnTo>
                    <a:lnTo>
                      <a:pt x="0" y="0"/>
                    </a:lnTo>
                  </a:path>
                </a:pathLst>
              </a:custGeom>
              <a:noFill/>
              <a:ln w="6350">
                <a:solidFill>
                  <a:srgbClr val="1F1A17"/>
                </a:solidFill>
                <a:prstDash val="solid"/>
                <a:round/>
                <a:headEnd/>
                <a:tailEnd/>
              </a:ln>
            </p:spPr>
            <p:txBody>
              <a:bodyPr/>
              <a:lstStyle/>
              <a:p>
                <a:endParaRPr lang="en-US"/>
              </a:p>
            </p:txBody>
          </p:sp>
          <p:sp>
            <p:nvSpPr>
              <p:cNvPr id="61676" name="Freeform 346"/>
              <p:cNvSpPr>
                <a:spLocks/>
              </p:cNvSpPr>
              <p:nvPr/>
            </p:nvSpPr>
            <p:spPr bwMode="auto">
              <a:xfrm>
                <a:off x="5058" y="2733"/>
                <a:ext cx="57" cy="22"/>
              </a:xfrm>
              <a:custGeom>
                <a:avLst/>
                <a:gdLst>
                  <a:gd name="T0" fmla="*/ 1 w 457"/>
                  <a:gd name="T1" fmla="*/ 0 h 175"/>
                  <a:gd name="T2" fmla="*/ 1 w 457"/>
                  <a:gd name="T3" fmla="*/ 0 h 175"/>
                  <a:gd name="T4" fmla="*/ 1 w 457"/>
                  <a:gd name="T5" fmla="*/ 0 h 175"/>
                  <a:gd name="T6" fmla="*/ 1 w 457"/>
                  <a:gd name="T7" fmla="*/ 0 h 175"/>
                  <a:gd name="T8" fmla="*/ 1 w 457"/>
                  <a:gd name="T9" fmla="*/ 0 h 175"/>
                  <a:gd name="T10" fmla="*/ 1 w 457"/>
                  <a:gd name="T11" fmla="*/ 0 h 175"/>
                  <a:gd name="T12" fmla="*/ 1 w 457"/>
                  <a:gd name="T13" fmla="*/ 0 h 175"/>
                  <a:gd name="T14" fmla="*/ 1 w 457"/>
                  <a:gd name="T15" fmla="*/ 0 h 175"/>
                  <a:gd name="T16" fmla="*/ 1 w 457"/>
                  <a:gd name="T17" fmla="*/ 0 h 175"/>
                  <a:gd name="T18" fmla="*/ 1 w 457"/>
                  <a:gd name="T19" fmla="*/ 0 h 175"/>
                  <a:gd name="T20" fmla="*/ 1 w 457"/>
                  <a:gd name="T21" fmla="*/ 0 h 175"/>
                  <a:gd name="T22" fmla="*/ 1 w 457"/>
                  <a:gd name="T23" fmla="*/ 0 h 175"/>
                  <a:gd name="T24" fmla="*/ 1 w 457"/>
                  <a:gd name="T25" fmla="*/ 0 h 175"/>
                  <a:gd name="T26" fmla="*/ 1 w 457"/>
                  <a:gd name="T27" fmla="*/ 0 h 175"/>
                  <a:gd name="T28" fmla="*/ 1 w 457"/>
                  <a:gd name="T29" fmla="*/ 0 h 175"/>
                  <a:gd name="T30" fmla="*/ 1 w 457"/>
                  <a:gd name="T31" fmla="*/ 0 h 175"/>
                  <a:gd name="T32" fmla="*/ 1 w 457"/>
                  <a:gd name="T33" fmla="*/ 0 h 175"/>
                  <a:gd name="T34" fmla="*/ 0 w 457"/>
                  <a:gd name="T35" fmla="*/ 0 h 175"/>
                  <a:gd name="T36" fmla="*/ 0 w 457"/>
                  <a:gd name="T37" fmla="*/ 0 h 175"/>
                  <a:gd name="T38" fmla="*/ 0 w 457"/>
                  <a:gd name="T39" fmla="*/ 0 h 175"/>
                  <a:gd name="T40" fmla="*/ 0 w 457"/>
                  <a:gd name="T41" fmla="*/ 0 h 175"/>
                  <a:gd name="T42" fmla="*/ 0 w 457"/>
                  <a:gd name="T43" fmla="*/ 0 h 175"/>
                  <a:gd name="T44" fmla="*/ 0 w 457"/>
                  <a:gd name="T45" fmla="*/ 0 h 175"/>
                  <a:gd name="T46" fmla="*/ 0 w 457"/>
                  <a:gd name="T47" fmla="*/ 0 h 175"/>
                  <a:gd name="T48" fmla="*/ 0 w 457"/>
                  <a:gd name="T49" fmla="*/ 0 h 175"/>
                  <a:gd name="T50" fmla="*/ 0 w 457"/>
                  <a:gd name="T51" fmla="*/ 0 h 175"/>
                  <a:gd name="T52" fmla="*/ 0 w 457"/>
                  <a:gd name="T53" fmla="*/ 0 h 175"/>
                  <a:gd name="T54" fmla="*/ 0 w 457"/>
                  <a:gd name="T55" fmla="*/ 0 h 175"/>
                  <a:gd name="T56" fmla="*/ 0 w 457"/>
                  <a:gd name="T57" fmla="*/ 0 h 175"/>
                  <a:gd name="T58" fmla="*/ 0 w 457"/>
                  <a:gd name="T59" fmla="*/ 0 h 175"/>
                  <a:gd name="T60" fmla="*/ 0 w 457"/>
                  <a:gd name="T61" fmla="*/ 0 h 175"/>
                  <a:gd name="T62" fmla="*/ 0 w 457"/>
                  <a:gd name="T63" fmla="*/ 0 h 175"/>
                  <a:gd name="T64" fmla="*/ 0 w 457"/>
                  <a:gd name="T65" fmla="*/ 0 h 175"/>
                  <a:gd name="T66" fmla="*/ 0 w 457"/>
                  <a:gd name="T67" fmla="*/ 0 h 175"/>
                  <a:gd name="T68" fmla="*/ 0 w 457"/>
                  <a:gd name="T69" fmla="*/ 0 h 175"/>
                  <a:gd name="T70" fmla="*/ 0 w 457"/>
                  <a:gd name="T71" fmla="*/ 0 h 175"/>
                  <a:gd name="T72" fmla="*/ 0 w 457"/>
                  <a:gd name="T73" fmla="*/ 0 h 175"/>
                  <a:gd name="T74" fmla="*/ 0 w 457"/>
                  <a:gd name="T75" fmla="*/ 0 h 175"/>
                  <a:gd name="T76" fmla="*/ 0 w 457"/>
                  <a:gd name="T77" fmla="*/ 0 h 1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57"/>
                  <a:gd name="T118" fmla="*/ 0 h 175"/>
                  <a:gd name="T119" fmla="*/ 457 w 457"/>
                  <a:gd name="T120" fmla="*/ 175 h 1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57" h="175">
                    <a:moveTo>
                      <a:pt x="457" y="0"/>
                    </a:moveTo>
                    <a:lnTo>
                      <a:pt x="457" y="53"/>
                    </a:lnTo>
                    <a:lnTo>
                      <a:pt x="457" y="59"/>
                    </a:lnTo>
                    <a:lnTo>
                      <a:pt x="456" y="65"/>
                    </a:lnTo>
                    <a:lnTo>
                      <a:pt x="455" y="70"/>
                    </a:lnTo>
                    <a:lnTo>
                      <a:pt x="453" y="75"/>
                    </a:lnTo>
                    <a:lnTo>
                      <a:pt x="448" y="87"/>
                    </a:lnTo>
                    <a:lnTo>
                      <a:pt x="441" y="97"/>
                    </a:lnTo>
                    <a:lnTo>
                      <a:pt x="432" y="107"/>
                    </a:lnTo>
                    <a:lnTo>
                      <a:pt x="421" y="117"/>
                    </a:lnTo>
                    <a:lnTo>
                      <a:pt x="408" y="126"/>
                    </a:lnTo>
                    <a:lnTo>
                      <a:pt x="394" y="135"/>
                    </a:lnTo>
                    <a:lnTo>
                      <a:pt x="378" y="142"/>
                    </a:lnTo>
                    <a:lnTo>
                      <a:pt x="361" y="150"/>
                    </a:lnTo>
                    <a:lnTo>
                      <a:pt x="342" y="156"/>
                    </a:lnTo>
                    <a:lnTo>
                      <a:pt x="322" y="161"/>
                    </a:lnTo>
                    <a:lnTo>
                      <a:pt x="301" y="166"/>
                    </a:lnTo>
                    <a:lnTo>
                      <a:pt x="281" y="169"/>
                    </a:lnTo>
                    <a:lnTo>
                      <a:pt x="258" y="173"/>
                    </a:lnTo>
                    <a:lnTo>
                      <a:pt x="234" y="174"/>
                    </a:lnTo>
                    <a:lnTo>
                      <a:pt x="211" y="175"/>
                    </a:lnTo>
                    <a:lnTo>
                      <a:pt x="188" y="174"/>
                    </a:lnTo>
                    <a:lnTo>
                      <a:pt x="166" y="171"/>
                    </a:lnTo>
                    <a:lnTo>
                      <a:pt x="146" y="169"/>
                    </a:lnTo>
                    <a:lnTo>
                      <a:pt x="125" y="165"/>
                    </a:lnTo>
                    <a:lnTo>
                      <a:pt x="106" y="161"/>
                    </a:lnTo>
                    <a:lnTo>
                      <a:pt x="88" y="155"/>
                    </a:lnTo>
                    <a:lnTo>
                      <a:pt x="72" y="148"/>
                    </a:lnTo>
                    <a:lnTo>
                      <a:pt x="56" y="141"/>
                    </a:lnTo>
                    <a:lnTo>
                      <a:pt x="43" y="133"/>
                    </a:lnTo>
                    <a:lnTo>
                      <a:pt x="31" y="124"/>
                    </a:lnTo>
                    <a:lnTo>
                      <a:pt x="21" y="115"/>
                    </a:lnTo>
                    <a:lnTo>
                      <a:pt x="13" y="106"/>
                    </a:lnTo>
                    <a:lnTo>
                      <a:pt x="6" y="95"/>
                    </a:lnTo>
                    <a:lnTo>
                      <a:pt x="4" y="90"/>
                    </a:lnTo>
                    <a:lnTo>
                      <a:pt x="2" y="84"/>
                    </a:lnTo>
                    <a:lnTo>
                      <a:pt x="1" y="79"/>
                    </a:lnTo>
                    <a:lnTo>
                      <a:pt x="1" y="72"/>
                    </a:lnTo>
                    <a:lnTo>
                      <a:pt x="0" y="18"/>
                    </a:lnTo>
                  </a:path>
                </a:pathLst>
              </a:custGeom>
              <a:noFill/>
              <a:ln w="6350">
                <a:solidFill>
                  <a:srgbClr val="1F1A17"/>
                </a:solidFill>
                <a:prstDash val="solid"/>
                <a:round/>
                <a:headEnd/>
                <a:tailEnd/>
              </a:ln>
            </p:spPr>
            <p:txBody>
              <a:bodyPr/>
              <a:lstStyle/>
              <a:p>
                <a:endParaRPr lang="en-US"/>
              </a:p>
            </p:txBody>
          </p:sp>
          <p:sp>
            <p:nvSpPr>
              <p:cNvPr id="61677" name="Freeform 347"/>
              <p:cNvSpPr>
                <a:spLocks/>
              </p:cNvSpPr>
              <p:nvPr/>
            </p:nvSpPr>
            <p:spPr bwMode="auto">
              <a:xfrm>
                <a:off x="5138" y="2659"/>
                <a:ext cx="54" cy="20"/>
              </a:xfrm>
              <a:custGeom>
                <a:avLst/>
                <a:gdLst>
                  <a:gd name="T0" fmla="*/ 1 w 434"/>
                  <a:gd name="T1" fmla="*/ 0 h 155"/>
                  <a:gd name="T2" fmla="*/ 1 w 434"/>
                  <a:gd name="T3" fmla="*/ 0 h 155"/>
                  <a:gd name="T4" fmla="*/ 1 w 434"/>
                  <a:gd name="T5" fmla="*/ 0 h 155"/>
                  <a:gd name="T6" fmla="*/ 1 w 434"/>
                  <a:gd name="T7" fmla="*/ 0 h 155"/>
                  <a:gd name="T8" fmla="*/ 1 w 434"/>
                  <a:gd name="T9" fmla="*/ 0 h 155"/>
                  <a:gd name="T10" fmla="*/ 1 w 434"/>
                  <a:gd name="T11" fmla="*/ 0 h 155"/>
                  <a:gd name="T12" fmla="*/ 1 w 434"/>
                  <a:gd name="T13" fmla="*/ 0 h 155"/>
                  <a:gd name="T14" fmla="*/ 1 w 434"/>
                  <a:gd name="T15" fmla="*/ 0 h 155"/>
                  <a:gd name="T16" fmla="*/ 1 w 434"/>
                  <a:gd name="T17" fmla="*/ 0 h 155"/>
                  <a:gd name="T18" fmla="*/ 1 w 434"/>
                  <a:gd name="T19" fmla="*/ 0 h 155"/>
                  <a:gd name="T20" fmla="*/ 1 w 434"/>
                  <a:gd name="T21" fmla="*/ 0 h 155"/>
                  <a:gd name="T22" fmla="*/ 1 w 434"/>
                  <a:gd name="T23" fmla="*/ 0 h 155"/>
                  <a:gd name="T24" fmla="*/ 1 w 434"/>
                  <a:gd name="T25" fmla="*/ 0 h 155"/>
                  <a:gd name="T26" fmla="*/ 1 w 434"/>
                  <a:gd name="T27" fmla="*/ 0 h 155"/>
                  <a:gd name="T28" fmla="*/ 1 w 434"/>
                  <a:gd name="T29" fmla="*/ 0 h 155"/>
                  <a:gd name="T30" fmla="*/ 1 w 434"/>
                  <a:gd name="T31" fmla="*/ 0 h 155"/>
                  <a:gd name="T32" fmla="*/ 0 w 434"/>
                  <a:gd name="T33" fmla="*/ 0 h 155"/>
                  <a:gd name="T34" fmla="*/ 0 w 434"/>
                  <a:gd name="T35" fmla="*/ 0 h 155"/>
                  <a:gd name="T36" fmla="*/ 0 w 434"/>
                  <a:gd name="T37" fmla="*/ 0 h 155"/>
                  <a:gd name="T38" fmla="*/ 0 w 434"/>
                  <a:gd name="T39" fmla="*/ 0 h 155"/>
                  <a:gd name="T40" fmla="*/ 0 w 434"/>
                  <a:gd name="T41" fmla="*/ 0 h 155"/>
                  <a:gd name="T42" fmla="*/ 0 w 434"/>
                  <a:gd name="T43" fmla="*/ 0 h 155"/>
                  <a:gd name="T44" fmla="*/ 0 w 434"/>
                  <a:gd name="T45" fmla="*/ 0 h 155"/>
                  <a:gd name="T46" fmla="*/ 0 w 434"/>
                  <a:gd name="T47" fmla="*/ 0 h 155"/>
                  <a:gd name="T48" fmla="*/ 0 w 434"/>
                  <a:gd name="T49" fmla="*/ 0 h 155"/>
                  <a:gd name="T50" fmla="*/ 0 w 434"/>
                  <a:gd name="T51" fmla="*/ 0 h 155"/>
                  <a:gd name="T52" fmla="*/ 0 w 434"/>
                  <a:gd name="T53" fmla="*/ 0 h 155"/>
                  <a:gd name="T54" fmla="*/ 0 w 434"/>
                  <a:gd name="T55" fmla="*/ 0 h 155"/>
                  <a:gd name="T56" fmla="*/ 0 w 434"/>
                  <a:gd name="T57" fmla="*/ 0 h 155"/>
                  <a:gd name="T58" fmla="*/ 0 w 434"/>
                  <a:gd name="T59" fmla="*/ 0 h 155"/>
                  <a:gd name="T60" fmla="*/ 0 w 434"/>
                  <a:gd name="T61" fmla="*/ 0 h 155"/>
                  <a:gd name="T62" fmla="*/ 0 w 434"/>
                  <a:gd name="T63" fmla="*/ 0 h 155"/>
                  <a:gd name="T64" fmla="*/ 0 w 434"/>
                  <a:gd name="T65" fmla="*/ 0 h 155"/>
                  <a:gd name="T66" fmla="*/ 0 w 434"/>
                  <a:gd name="T67" fmla="*/ 0 h 155"/>
                  <a:gd name="T68" fmla="*/ 0 w 434"/>
                  <a:gd name="T69" fmla="*/ 0 h 155"/>
                  <a:gd name="T70" fmla="*/ 0 w 434"/>
                  <a:gd name="T71" fmla="*/ 0 h 155"/>
                  <a:gd name="T72" fmla="*/ 0 w 434"/>
                  <a:gd name="T73" fmla="*/ 0 h 155"/>
                  <a:gd name="T74" fmla="*/ 0 w 434"/>
                  <a:gd name="T75" fmla="*/ 0 h 155"/>
                  <a:gd name="T76" fmla="*/ 0 w 434"/>
                  <a:gd name="T77" fmla="*/ 0 h 15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4"/>
                  <a:gd name="T118" fmla="*/ 0 h 155"/>
                  <a:gd name="T119" fmla="*/ 434 w 434"/>
                  <a:gd name="T120" fmla="*/ 155 h 15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4" h="155">
                    <a:moveTo>
                      <a:pt x="434" y="0"/>
                    </a:moveTo>
                    <a:lnTo>
                      <a:pt x="433" y="48"/>
                    </a:lnTo>
                    <a:lnTo>
                      <a:pt x="433" y="54"/>
                    </a:lnTo>
                    <a:lnTo>
                      <a:pt x="432" y="60"/>
                    </a:lnTo>
                    <a:lnTo>
                      <a:pt x="431" y="64"/>
                    </a:lnTo>
                    <a:lnTo>
                      <a:pt x="429" y="69"/>
                    </a:lnTo>
                    <a:lnTo>
                      <a:pt x="424" y="80"/>
                    </a:lnTo>
                    <a:lnTo>
                      <a:pt x="416" y="89"/>
                    </a:lnTo>
                    <a:lnTo>
                      <a:pt x="408" y="98"/>
                    </a:lnTo>
                    <a:lnTo>
                      <a:pt x="398" y="107"/>
                    </a:lnTo>
                    <a:lnTo>
                      <a:pt x="385" y="114"/>
                    </a:lnTo>
                    <a:lnTo>
                      <a:pt x="372" y="122"/>
                    </a:lnTo>
                    <a:lnTo>
                      <a:pt x="356" y="129"/>
                    </a:lnTo>
                    <a:lnTo>
                      <a:pt x="340" y="135"/>
                    </a:lnTo>
                    <a:lnTo>
                      <a:pt x="322" y="140"/>
                    </a:lnTo>
                    <a:lnTo>
                      <a:pt x="303" y="145"/>
                    </a:lnTo>
                    <a:lnTo>
                      <a:pt x="283" y="148"/>
                    </a:lnTo>
                    <a:lnTo>
                      <a:pt x="263" y="152"/>
                    </a:lnTo>
                    <a:lnTo>
                      <a:pt x="241" y="154"/>
                    </a:lnTo>
                    <a:lnTo>
                      <a:pt x="219" y="155"/>
                    </a:lnTo>
                    <a:lnTo>
                      <a:pt x="197" y="155"/>
                    </a:lnTo>
                    <a:lnTo>
                      <a:pt x="175" y="154"/>
                    </a:lnTo>
                    <a:lnTo>
                      <a:pt x="155" y="152"/>
                    </a:lnTo>
                    <a:lnTo>
                      <a:pt x="135" y="148"/>
                    </a:lnTo>
                    <a:lnTo>
                      <a:pt x="115" y="144"/>
                    </a:lnTo>
                    <a:lnTo>
                      <a:pt x="98" y="139"/>
                    </a:lnTo>
                    <a:lnTo>
                      <a:pt x="81" y="134"/>
                    </a:lnTo>
                    <a:lnTo>
                      <a:pt x="65" y="128"/>
                    </a:lnTo>
                    <a:lnTo>
                      <a:pt x="51" y="120"/>
                    </a:lnTo>
                    <a:lnTo>
                      <a:pt x="38" y="113"/>
                    </a:lnTo>
                    <a:lnTo>
                      <a:pt x="28" y="105"/>
                    </a:lnTo>
                    <a:lnTo>
                      <a:pt x="19" y="96"/>
                    </a:lnTo>
                    <a:lnTo>
                      <a:pt x="10" y="87"/>
                    </a:lnTo>
                    <a:lnTo>
                      <a:pt x="5" y="76"/>
                    </a:lnTo>
                    <a:lnTo>
                      <a:pt x="3" y="72"/>
                    </a:lnTo>
                    <a:lnTo>
                      <a:pt x="1" y="67"/>
                    </a:lnTo>
                    <a:lnTo>
                      <a:pt x="0" y="62"/>
                    </a:lnTo>
                    <a:lnTo>
                      <a:pt x="0" y="57"/>
                    </a:lnTo>
                    <a:lnTo>
                      <a:pt x="1" y="6"/>
                    </a:lnTo>
                  </a:path>
                </a:pathLst>
              </a:custGeom>
              <a:noFill/>
              <a:ln w="6350">
                <a:solidFill>
                  <a:srgbClr val="1F1A17"/>
                </a:solidFill>
                <a:prstDash val="solid"/>
                <a:round/>
                <a:headEnd/>
                <a:tailEnd/>
              </a:ln>
            </p:spPr>
            <p:txBody>
              <a:bodyPr/>
              <a:lstStyle/>
              <a:p>
                <a:endParaRPr lang="en-US"/>
              </a:p>
            </p:txBody>
          </p:sp>
          <p:sp>
            <p:nvSpPr>
              <p:cNvPr id="61678" name="Freeform 348"/>
              <p:cNvSpPr>
                <a:spLocks/>
              </p:cNvSpPr>
              <p:nvPr/>
            </p:nvSpPr>
            <p:spPr bwMode="auto">
              <a:xfrm>
                <a:off x="5134" y="2602"/>
                <a:ext cx="17" cy="21"/>
              </a:xfrm>
              <a:custGeom>
                <a:avLst/>
                <a:gdLst>
                  <a:gd name="T0" fmla="*/ 0 w 136"/>
                  <a:gd name="T1" fmla="*/ 0 h 167"/>
                  <a:gd name="T2" fmla="*/ 0 w 136"/>
                  <a:gd name="T3" fmla="*/ 0 h 167"/>
                  <a:gd name="T4" fmla="*/ 0 w 136"/>
                  <a:gd name="T5" fmla="*/ 0 h 167"/>
                  <a:gd name="T6" fmla="*/ 0 w 136"/>
                  <a:gd name="T7" fmla="*/ 0 h 167"/>
                  <a:gd name="T8" fmla="*/ 0 w 136"/>
                  <a:gd name="T9" fmla="*/ 0 h 167"/>
                  <a:gd name="T10" fmla="*/ 0 w 136"/>
                  <a:gd name="T11" fmla="*/ 0 h 167"/>
                  <a:gd name="T12" fmla="*/ 0 w 136"/>
                  <a:gd name="T13" fmla="*/ 0 h 167"/>
                  <a:gd name="T14" fmla="*/ 0 w 136"/>
                  <a:gd name="T15" fmla="*/ 0 h 167"/>
                  <a:gd name="T16" fmla="*/ 0 w 136"/>
                  <a:gd name="T17" fmla="*/ 0 h 167"/>
                  <a:gd name="T18" fmla="*/ 0 w 136"/>
                  <a:gd name="T19" fmla="*/ 0 h 167"/>
                  <a:gd name="T20" fmla="*/ 0 w 136"/>
                  <a:gd name="T21" fmla="*/ 0 h 167"/>
                  <a:gd name="T22" fmla="*/ 0 w 136"/>
                  <a:gd name="T23" fmla="*/ 0 h 167"/>
                  <a:gd name="T24" fmla="*/ 0 w 136"/>
                  <a:gd name="T25" fmla="*/ 0 h 167"/>
                  <a:gd name="T26" fmla="*/ 0 w 136"/>
                  <a:gd name="T27" fmla="*/ 0 h 167"/>
                  <a:gd name="T28" fmla="*/ 0 w 136"/>
                  <a:gd name="T29" fmla="*/ 0 h 167"/>
                  <a:gd name="T30" fmla="*/ 0 w 136"/>
                  <a:gd name="T31" fmla="*/ 0 h 167"/>
                  <a:gd name="T32" fmla="*/ 0 w 136"/>
                  <a:gd name="T33" fmla="*/ 0 h 167"/>
                  <a:gd name="T34" fmla="*/ 0 w 136"/>
                  <a:gd name="T35" fmla="*/ 0 h 16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6"/>
                  <a:gd name="T55" fmla="*/ 0 h 167"/>
                  <a:gd name="T56" fmla="*/ 136 w 136"/>
                  <a:gd name="T57" fmla="*/ 167 h 16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6" h="167">
                    <a:moveTo>
                      <a:pt x="136" y="167"/>
                    </a:moveTo>
                    <a:lnTo>
                      <a:pt x="122" y="165"/>
                    </a:lnTo>
                    <a:lnTo>
                      <a:pt x="109" y="162"/>
                    </a:lnTo>
                    <a:lnTo>
                      <a:pt x="96" y="157"/>
                    </a:lnTo>
                    <a:lnTo>
                      <a:pt x="84" y="153"/>
                    </a:lnTo>
                    <a:lnTo>
                      <a:pt x="71" y="149"/>
                    </a:lnTo>
                    <a:lnTo>
                      <a:pt x="60" y="143"/>
                    </a:lnTo>
                    <a:lnTo>
                      <a:pt x="50" y="138"/>
                    </a:lnTo>
                    <a:lnTo>
                      <a:pt x="40" y="131"/>
                    </a:lnTo>
                    <a:lnTo>
                      <a:pt x="31" y="124"/>
                    </a:lnTo>
                    <a:lnTo>
                      <a:pt x="23" y="118"/>
                    </a:lnTo>
                    <a:lnTo>
                      <a:pt x="15" y="110"/>
                    </a:lnTo>
                    <a:lnTo>
                      <a:pt x="10" y="103"/>
                    </a:lnTo>
                    <a:lnTo>
                      <a:pt x="5" y="95"/>
                    </a:lnTo>
                    <a:lnTo>
                      <a:pt x="2" y="88"/>
                    </a:lnTo>
                    <a:lnTo>
                      <a:pt x="1" y="79"/>
                    </a:lnTo>
                    <a:lnTo>
                      <a:pt x="0" y="72"/>
                    </a:lnTo>
                    <a:lnTo>
                      <a:pt x="2" y="0"/>
                    </a:lnTo>
                  </a:path>
                </a:pathLst>
              </a:custGeom>
              <a:noFill/>
              <a:ln w="6350">
                <a:solidFill>
                  <a:srgbClr val="1F1A17"/>
                </a:solidFill>
                <a:prstDash val="solid"/>
                <a:round/>
                <a:headEnd/>
                <a:tailEnd/>
              </a:ln>
            </p:spPr>
            <p:txBody>
              <a:bodyPr/>
              <a:lstStyle/>
              <a:p>
                <a:endParaRPr lang="en-US"/>
              </a:p>
            </p:txBody>
          </p:sp>
          <p:sp>
            <p:nvSpPr>
              <p:cNvPr id="61679" name="Freeform 349"/>
              <p:cNvSpPr>
                <a:spLocks/>
              </p:cNvSpPr>
              <p:nvPr/>
            </p:nvSpPr>
            <p:spPr bwMode="auto">
              <a:xfrm>
                <a:off x="5052" y="2675"/>
                <a:ext cx="17" cy="21"/>
              </a:xfrm>
              <a:custGeom>
                <a:avLst/>
                <a:gdLst>
                  <a:gd name="T0" fmla="*/ 0 w 136"/>
                  <a:gd name="T1" fmla="*/ 0 h 174"/>
                  <a:gd name="T2" fmla="*/ 0 w 136"/>
                  <a:gd name="T3" fmla="*/ 0 h 174"/>
                  <a:gd name="T4" fmla="*/ 0 w 136"/>
                  <a:gd name="T5" fmla="*/ 0 h 174"/>
                  <a:gd name="T6" fmla="*/ 0 w 136"/>
                  <a:gd name="T7" fmla="*/ 0 h 174"/>
                  <a:gd name="T8" fmla="*/ 0 w 136"/>
                  <a:gd name="T9" fmla="*/ 0 h 174"/>
                  <a:gd name="T10" fmla="*/ 0 w 136"/>
                  <a:gd name="T11" fmla="*/ 0 h 174"/>
                  <a:gd name="T12" fmla="*/ 0 w 136"/>
                  <a:gd name="T13" fmla="*/ 0 h 174"/>
                  <a:gd name="T14" fmla="*/ 0 w 136"/>
                  <a:gd name="T15" fmla="*/ 0 h 174"/>
                  <a:gd name="T16" fmla="*/ 0 w 136"/>
                  <a:gd name="T17" fmla="*/ 0 h 174"/>
                  <a:gd name="T18" fmla="*/ 0 w 136"/>
                  <a:gd name="T19" fmla="*/ 0 h 174"/>
                  <a:gd name="T20" fmla="*/ 0 w 136"/>
                  <a:gd name="T21" fmla="*/ 0 h 174"/>
                  <a:gd name="T22" fmla="*/ 0 w 136"/>
                  <a:gd name="T23" fmla="*/ 0 h 174"/>
                  <a:gd name="T24" fmla="*/ 0 w 136"/>
                  <a:gd name="T25" fmla="*/ 0 h 174"/>
                  <a:gd name="T26" fmla="*/ 0 w 136"/>
                  <a:gd name="T27" fmla="*/ 0 h 174"/>
                  <a:gd name="T28" fmla="*/ 0 w 136"/>
                  <a:gd name="T29" fmla="*/ 0 h 174"/>
                  <a:gd name="T30" fmla="*/ 0 w 136"/>
                  <a:gd name="T31" fmla="*/ 0 h 174"/>
                  <a:gd name="T32" fmla="*/ 0 w 136"/>
                  <a:gd name="T33" fmla="*/ 0 h 174"/>
                  <a:gd name="T34" fmla="*/ 0 w 136"/>
                  <a:gd name="T35" fmla="*/ 0 h 1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6"/>
                  <a:gd name="T55" fmla="*/ 0 h 174"/>
                  <a:gd name="T56" fmla="*/ 136 w 136"/>
                  <a:gd name="T57" fmla="*/ 174 h 17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6" h="174">
                    <a:moveTo>
                      <a:pt x="136" y="174"/>
                    </a:moveTo>
                    <a:lnTo>
                      <a:pt x="123" y="171"/>
                    </a:lnTo>
                    <a:lnTo>
                      <a:pt x="109" y="166"/>
                    </a:lnTo>
                    <a:lnTo>
                      <a:pt x="97" y="162"/>
                    </a:lnTo>
                    <a:lnTo>
                      <a:pt x="85" y="158"/>
                    </a:lnTo>
                    <a:lnTo>
                      <a:pt x="72" y="152"/>
                    </a:lnTo>
                    <a:lnTo>
                      <a:pt x="61" y="147"/>
                    </a:lnTo>
                    <a:lnTo>
                      <a:pt x="50" y="140"/>
                    </a:lnTo>
                    <a:lnTo>
                      <a:pt x="40" y="133"/>
                    </a:lnTo>
                    <a:lnTo>
                      <a:pt x="32" y="127"/>
                    </a:lnTo>
                    <a:lnTo>
                      <a:pt x="23" y="119"/>
                    </a:lnTo>
                    <a:lnTo>
                      <a:pt x="16" y="111"/>
                    </a:lnTo>
                    <a:lnTo>
                      <a:pt x="11" y="104"/>
                    </a:lnTo>
                    <a:lnTo>
                      <a:pt x="6" y="95"/>
                    </a:lnTo>
                    <a:lnTo>
                      <a:pt x="3" y="88"/>
                    </a:lnTo>
                    <a:lnTo>
                      <a:pt x="0" y="80"/>
                    </a:lnTo>
                    <a:lnTo>
                      <a:pt x="0" y="72"/>
                    </a:lnTo>
                    <a:lnTo>
                      <a:pt x="1" y="0"/>
                    </a:lnTo>
                  </a:path>
                </a:pathLst>
              </a:custGeom>
              <a:noFill/>
              <a:ln w="6350">
                <a:solidFill>
                  <a:srgbClr val="1F1A17"/>
                </a:solidFill>
                <a:prstDash val="solid"/>
                <a:round/>
                <a:headEnd/>
                <a:tailEnd/>
              </a:ln>
            </p:spPr>
            <p:txBody>
              <a:bodyPr/>
              <a:lstStyle/>
              <a:p>
                <a:endParaRPr lang="en-US"/>
              </a:p>
            </p:txBody>
          </p:sp>
          <p:sp>
            <p:nvSpPr>
              <p:cNvPr id="61680" name="Freeform 350"/>
              <p:cNvSpPr>
                <a:spLocks/>
              </p:cNvSpPr>
              <p:nvPr/>
            </p:nvSpPr>
            <p:spPr bwMode="auto">
              <a:xfrm>
                <a:off x="5134" y="2598"/>
                <a:ext cx="11" cy="19"/>
              </a:xfrm>
              <a:custGeom>
                <a:avLst/>
                <a:gdLst>
                  <a:gd name="T0" fmla="*/ 0 w 88"/>
                  <a:gd name="T1" fmla="*/ 0 h 148"/>
                  <a:gd name="T2" fmla="*/ 0 w 88"/>
                  <a:gd name="T3" fmla="*/ 0 h 148"/>
                  <a:gd name="T4" fmla="*/ 0 w 88"/>
                  <a:gd name="T5" fmla="*/ 0 h 148"/>
                  <a:gd name="T6" fmla="*/ 0 w 88"/>
                  <a:gd name="T7" fmla="*/ 0 h 148"/>
                  <a:gd name="T8" fmla="*/ 0 w 88"/>
                  <a:gd name="T9" fmla="*/ 0 h 148"/>
                  <a:gd name="T10" fmla="*/ 0 w 88"/>
                  <a:gd name="T11" fmla="*/ 0 h 148"/>
                  <a:gd name="T12" fmla="*/ 0 w 88"/>
                  <a:gd name="T13" fmla="*/ 0 h 148"/>
                  <a:gd name="T14" fmla="*/ 0 w 88"/>
                  <a:gd name="T15" fmla="*/ 0 h 148"/>
                  <a:gd name="T16" fmla="*/ 0 w 88"/>
                  <a:gd name="T17" fmla="*/ 0 h 148"/>
                  <a:gd name="T18" fmla="*/ 0 w 88"/>
                  <a:gd name="T19" fmla="*/ 0 h 148"/>
                  <a:gd name="T20" fmla="*/ 0 w 88"/>
                  <a:gd name="T21" fmla="*/ 0 h 148"/>
                  <a:gd name="T22" fmla="*/ 0 w 88"/>
                  <a:gd name="T23" fmla="*/ 0 h 148"/>
                  <a:gd name="T24" fmla="*/ 0 w 88"/>
                  <a:gd name="T25" fmla="*/ 0 h 148"/>
                  <a:gd name="T26" fmla="*/ 0 w 88"/>
                  <a:gd name="T27" fmla="*/ 0 h 148"/>
                  <a:gd name="T28" fmla="*/ 0 w 88"/>
                  <a:gd name="T29" fmla="*/ 0 h 148"/>
                  <a:gd name="T30" fmla="*/ 0 w 88"/>
                  <a:gd name="T31" fmla="*/ 0 h 148"/>
                  <a:gd name="T32" fmla="*/ 0 w 88"/>
                  <a:gd name="T33" fmla="*/ 0 h 148"/>
                  <a:gd name="T34" fmla="*/ 0 w 88"/>
                  <a:gd name="T35" fmla="*/ 0 h 148"/>
                  <a:gd name="T36" fmla="*/ 0 w 88"/>
                  <a:gd name="T37" fmla="*/ 0 h 148"/>
                  <a:gd name="T38" fmla="*/ 0 w 88"/>
                  <a:gd name="T39" fmla="*/ 0 h 148"/>
                  <a:gd name="T40" fmla="*/ 0 w 88"/>
                  <a:gd name="T41" fmla="*/ 0 h 148"/>
                  <a:gd name="T42" fmla="*/ 0 w 88"/>
                  <a:gd name="T43" fmla="*/ 0 h 148"/>
                  <a:gd name="T44" fmla="*/ 0 w 88"/>
                  <a:gd name="T45" fmla="*/ 0 h 1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
                  <a:gd name="T70" fmla="*/ 0 h 148"/>
                  <a:gd name="T71" fmla="*/ 88 w 88"/>
                  <a:gd name="T72" fmla="*/ 148 h 1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 h="148">
                    <a:moveTo>
                      <a:pt x="88" y="148"/>
                    </a:moveTo>
                    <a:lnTo>
                      <a:pt x="85" y="148"/>
                    </a:lnTo>
                    <a:lnTo>
                      <a:pt x="83" y="146"/>
                    </a:lnTo>
                    <a:lnTo>
                      <a:pt x="80" y="144"/>
                    </a:lnTo>
                    <a:lnTo>
                      <a:pt x="78" y="141"/>
                    </a:lnTo>
                    <a:lnTo>
                      <a:pt x="74" y="135"/>
                    </a:lnTo>
                    <a:lnTo>
                      <a:pt x="70" y="128"/>
                    </a:lnTo>
                    <a:lnTo>
                      <a:pt x="67" y="121"/>
                    </a:lnTo>
                    <a:lnTo>
                      <a:pt x="65" y="114"/>
                    </a:lnTo>
                    <a:lnTo>
                      <a:pt x="63" y="109"/>
                    </a:lnTo>
                    <a:lnTo>
                      <a:pt x="61" y="107"/>
                    </a:lnTo>
                    <a:lnTo>
                      <a:pt x="48" y="100"/>
                    </a:lnTo>
                    <a:lnTo>
                      <a:pt x="35" y="91"/>
                    </a:lnTo>
                    <a:lnTo>
                      <a:pt x="25" y="83"/>
                    </a:lnTo>
                    <a:lnTo>
                      <a:pt x="16" y="75"/>
                    </a:lnTo>
                    <a:lnTo>
                      <a:pt x="9" y="65"/>
                    </a:lnTo>
                    <a:lnTo>
                      <a:pt x="4" y="55"/>
                    </a:lnTo>
                    <a:lnTo>
                      <a:pt x="1" y="44"/>
                    </a:lnTo>
                    <a:lnTo>
                      <a:pt x="0" y="34"/>
                    </a:lnTo>
                    <a:lnTo>
                      <a:pt x="0" y="26"/>
                    </a:lnTo>
                    <a:lnTo>
                      <a:pt x="2" y="17"/>
                    </a:lnTo>
                    <a:lnTo>
                      <a:pt x="5" y="9"/>
                    </a:lnTo>
                    <a:lnTo>
                      <a:pt x="9" y="0"/>
                    </a:lnTo>
                  </a:path>
                </a:pathLst>
              </a:custGeom>
              <a:noFill/>
              <a:ln w="6350">
                <a:solidFill>
                  <a:srgbClr val="1F1A17"/>
                </a:solidFill>
                <a:prstDash val="solid"/>
                <a:round/>
                <a:headEnd/>
                <a:tailEnd/>
              </a:ln>
            </p:spPr>
            <p:txBody>
              <a:bodyPr/>
              <a:lstStyle/>
              <a:p>
                <a:endParaRPr lang="en-US"/>
              </a:p>
            </p:txBody>
          </p:sp>
          <p:sp>
            <p:nvSpPr>
              <p:cNvPr id="61681" name="Freeform 351"/>
              <p:cNvSpPr>
                <a:spLocks/>
              </p:cNvSpPr>
              <p:nvPr/>
            </p:nvSpPr>
            <p:spPr bwMode="auto">
              <a:xfrm>
                <a:off x="5052" y="2672"/>
                <a:ext cx="11" cy="18"/>
              </a:xfrm>
              <a:custGeom>
                <a:avLst/>
                <a:gdLst>
                  <a:gd name="T0" fmla="*/ 0 w 88"/>
                  <a:gd name="T1" fmla="*/ 0 h 144"/>
                  <a:gd name="T2" fmla="*/ 0 w 88"/>
                  <a:gd name="T3" fmla="*/ 0 h 144"/>
                  <a:gd name="T4" fmla="*/ 0 w 88"/>
                  <a:gd name="T5" fmla="*/ 0 h 144"/>
                  <a:gd name="T6" fmla="*/ 0 w 88"/>
                  <a:gd name="T7" fmla="*/ 0 h 144"/>
                  <a:gd name="T8" fmla="*/ 0 w 88"/>
                  <a:gd name="T9" fmla="*/ 0 h 144"/>
                  <a:gd name="T10" fmla="*/ 0 w 88"/>
                  <a:gd name="T11" fmla="*/ 0 h 144"/>
                  <a:gd name="T12" fmla="*/ 0 w 88"/>
                  <a:gd name="T13" fmla="*/ 0 h 144"/>
                  <a:gd name="T14" fmla="*/ 0 w 88"/>
                  <a:gd name="T15" fmla="*/ 0 h 144"/>
                  <a:gd name="T16" fmla="*/ 0 w 88"/>
                  <a:gd name="T17" fmla="*/ 0 h 144"/>
                  <a:gd name="T18" fmla="*/ 0 w 88"/>
                  <a:gd name="T19" fmla="*/ 0 h 144"/>
                  <a:gd name="T20" fmla="*/ 0 w 88"/>
                  <a:gd name="T21" fmla="*/ 0 h 144"/>
                  <a:gd name="T22" fmla="*/ 0 w 88"/>
                  <a:gd name="T23" fmla="*/ 0 h 144"/>
                  <a:gd name="T24" fmla="*/ 0 w 88"/>
                  <a:gd name="T25" fmla="*/ 0 h 144"/>
                  <a:gd name="T26" fmla="*/ 0 w 88"/>
                  <a:gd name="T27" fmla="*/ 0 h 144"/>
                  <a:gd name="T28" fmla="*/ 0 w 88"/>
                  <a:gd name="T29" fmla="*/ 0 h 144"/>
                  <a:gd name="T30" fmla="*/ 0 w 88"/>
                  <a:gd name="T31" fmla="*/ 0 h 144"/>
                  <a:gd name="T32" fmla="*/ 0 w 88"/>
                  <a:gd name="T33" fmla="*/ 0 h 144"/>
                  <a:gd name="T34" fmla="*/ 0 w 88"/>
                  <a:gd name="T35" fmla="*/ 0 h 144"/>
                  <a:gd name="T36" fmla="*/ 0 w 88"/>
                  <a:gd name="T37" fmla="*/ 0 h 144"/>
                  <a:gd name="T38" fmla="*/ 0 w 88"/>
                  <a:gd name="T39" fmla="*/ 0 h 144"/>
                  <a:gd name="T40" fmla="*/ 0 w 88"/>
                  <a:gd name="T41" fmla="*/ 0 h 144"/>
                  <a:gd name="T42" fmla="*/ 0 w 88"/>
                  <a:gd name="T43" fmla="*/ 0 h 144"/>
                  <a:gd name="T44" fmla="*/ 0 w 88"/>
                  <a:gd name="T45" fmla="*/ 0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8"/>
                  <a:gd name="T70" fmla="*/ 0 h 144"/>
                  <a:gd name="T71" fmla="*/ 88 w 88"/>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8" h="144">
                    <a:moveTo>
                      <a:pt x="88" y="144"/>
                    </a:moveTo>
                    <a:lnTo>
                      <a:pt x="85" y="143"/>
                    </a:lnTo>
                    <a:lnTo>
                      <a:pt x="83" y="141"/>
                    </a:lnTo>
                    <a:lnTo>
                      <a:pt x="79" y="139"/>
                    </a:lnTo>
                    <a:lnTo>
                      <a:pt x="77" y="136"/>
                    </a:lnTo>
                    <a:lnTo>
                      <a:pt x="73" y="130"/>
                    </a:lnTo>
                    <a:lnTo>
                      <a:pt x="70" y="123"/>
                    </a:lnTo>
                    <a:lnTo>
                      <a:pt x="67" y="115"/>
                    </a:lnTo>
                    <a:lnTo>
                      <a:pt x="65" y="109"/>
                    </a:lnTo>
                    <a:lnTo>
                      <a:pt x="63" y="104"/>
                    </a:lnTo>
                    <a:lnTo>
                      <a:pt x="60" y="102"/>
                    </a:lnTo>
                    <a:lnTo>
                      <a:pt x="47" y="93"/>
                    </a:lnTo>
                    <a:lnTo>
                      <a:pt x="35" y="85"/>
                    </a:lnTo>
                    <a:lnTo>
                      <a:pt x="24" y="76"/>
                    </a:lnTo>
                    <a:lnTo>
                      <a:pt x="16" y="66"/>
                    </a:lnTo>
                    <a:lnTo>
                      <a:pt x="9" y="57"/>
                    </a:lnTo>
                    <a:lnTo>
                      <a:pt x="4" y="46"/>
                    </a:lnTo>
                    <a:lnTo>
                      <a:pt x="1" y="37"/>
                    </a:lnTo>
                    <a:lnTo>
                      <a:pt x="0" y="26"/>
                    </a:lnTo>
                    <a:lnTo>
                      <a:pt x="0" y="19"/>
                    </a:lnTo>
                    <a:lnTo>
                      <a:pt x="1" y="13"/>
                    </a:lnTo>
                    <a:lnTo>
                      <a:pt x="3" y="7"/>
                    </a:lnTo>
                    <a:lnTo>
                      <a:pt x="5" y="0"/>
                    </a:lnTo>
                  </a:path>
                </a:pathLst>
              </a:custGeom>
              <a:noFill/>
              <a:ln w="6350">
                <a:solidFill>
                  <a:srgbClr val="1F1A17"/>
                </a:solidFill>
                <a:prstDash val="solid"/>
                <a:round/>
                <a:headEnd/>
                <a:tailEnd/>
              </a:ln>
            </p:spPr>
            <p:txBody>
              <a:bodyPr/>
              <a:lstStyle/>
              <a:p>
                <a:endParaRPr lang="en-US"/>
              </a:p>
            </p:txBody>
          </p:sp>
          <p:sp>
            <p:nvSpPr>
              <p:cNvPr id="61682" name="Freeform 352"/>
              <p:cNvSpPr>
                <a:spLocks/>
              </p:cNvSpPr>
              <p:nvPr/>
            </p:nvSpPr>
            <p:spPr bwMode="auto">
              <a:xfrm>
                <a:off x="5140" y="2603"/>
                <a:ext cx="10" cy="12"/>
              </a:xfrm>
              <a:custGeom>
                <a:avLst/>
                <a:gdLst>
                  <a:gd name="T0" fmla="*/ 0 w 78"/>
                  <a:gd name="T1" fmla="*/ 0 h 93"/>
                  <a:gd name="T2" fmla="*/ 0 w 78"/>
                  <a:gd name="T3" fmla="*/ 0 h 93"/>
                  <a:gd name="T4" fmla="*/ 0 w 78"/>
                  <a:gd name="T5" fmla="*/ 0 h 93"/>
                  <a:gd name="T6" fmla="*/ 0 w 78"/>
                  <a:gd name="T7" fmla="*/ 0 h 93"/>
                  <a:gd name="T8" fmla="*/ 0 w 78"/>
                  <a:gd name="T9" fmla="*/ 0 h 93"/>
                  <a:gd name="T10" fmla="*/ 0 w 78"/>
                  <a:gd name="T11" fmla="*/ 0 h 93"/>
                  <a:gd name="T12" fmla="*/ 0 w 78"/>
                  <a:gd name="T13" fmla="*/ 0 h 93"/>
                  <a:gd name="T14" fmla="*/ 0 w 78"/>
                  <a:gd name="T15" fmla="*/ 0 h 93"/>
                  <a:gd name="T16" fmla="*/ 0 w 78"/>
                  <a:gd name="T17" fmla="*/ 0 h 93"/>
                  <a:gd name="T18" fmla="*/ 0 w 78"/>
                  <a:gd name="T19" fmla="*/ 0 h 93"/>
                  <a:gd name="T20" fmla="*/ 0 w 78"/>
                  <a:gd name="T21" fmla="*/ 0 h 93"/>
                  <a:gd name="T22" fmla="*/ 0 w 78"/>
                  <a:gd name="T23" fmla="*/ 0 h 93"/>
                  <a:gd name="T24" fmla="*/ 0 w 78"/>
                  <a:gd name="T25" fmla="*/ 0 h 93"/>
                  <a:gd name="T26" fmla="*/ 0 w 78"/>
                  <a:gd name="T27" fmla="*/ 0 h 93"/>
                  <a:gd name="T28" fmla="*/ 0 w 78"/>
                  <a:gd name="T29" fmla="*/ 0 h 93"/>
                  <a:gd name="T30" fmla="*/ 0 w 78"/>
                  <a:gd name="T31" fmla="*/ 0 h 93"/>
                  <a:gd name="T32" fmla="*/ 0 w 78"/>
                  <a:gd name="T33" fmla="*/ 0 h 93"/>
                  <a:gd name="T34" fmla="*/ 0 w 78"/>
                  <a:gd name="T35" fmla="*/ 0 h 93"/>
                  <a:gd name="T36" fmla="*/ 0 w 78"/>
                  <a:gd name="T37" fmla="*/ 0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
                  <a:gd name="T58" fmla="*/ 0 h 93"/>
                  <a:gd name="T59" fmla="*/ 78 w 78"/>
                  <a:gd name="T60" fmla="*/ 93 h 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 h="93">
                    <a:moveTo>
                      <a:pt x="78" y="93"/>
                    </a:moveTo>
                    <a:lnTo>
                      <a:pt x="75" y="93"/>
                    </a:lnTo>
                    <a:lnTo>
                      <a:pt x="73" y="91"/>
                    </a:lnTo>
                    <a:lnTo>
                      <a:pt x="71" y="89"/>
                    </a:lnTo>
                    <a:lnTo>
                      <a:pt x="69" y="87"/>
                    </a:lnTo>
                    <a:lnTo>
                      <a:pt x="66" y="80"/>
                    </a:lnTo>
                    <a:lnTo>
                      <a:pt x="63" y="73"/>
                    </a:lnTo>
                    <a:lnTo>
                      <a:pt x="61" y="66"/>
                    </a:lnTo>
                    <a:lnTo>
                      <a:pt x="60" y="60"/>
                    </a:lnTo>
                    <a:lnTo>
                      <a:pt x="58" y="55"/>
                    </a:lnTo>
                    <a:lnTo>
                      <a:pt x="56" y="52"/>
                    </a:lnTo>
                    <a:lnTo>
                      <a:pt x="45" y="47"/>
                    </a:lnTo>
                    <a:lnTo>
                      <a:pt x="36" y="41"/>
                    </a:lnTo>
                    <a:lnTo>
                      <a:pt x="28" y="36"/>
                    </a:lnTo>
                    <a:lnTo>
                      <a:pt x="20" y="28"/>
                    </a:lnTo>
                    <a:lnTo>
                      <a:pt x="13" y="22"/>
                    </a:lnTo>
                    <a:lnTo>
                      <a:pt x="8" y="15"/>
                    </a:lnTo>
                    <a:lnTo>
                      <a:pt x="3" y="7"/>
                    </a:lnTo>
                    <a:lnTo>
                      <a:pt x="0" y="0"/>
                    </a:lnTo>
                  </a:path>
                </a:pathLst>
              </a:custGeom>
              <a:noFill/>
              <a:ln w="6350">
                <a:solidFill>
                  <a:srgbClr val="1F1A17"/>
                </a:solidFill>
                <a:prstDash val="solid"/>
                <a:round/>
                <a:headEnd/>
                <a:tailEnd/>
              </a:ln>
            </p:spPr>
            <p:txBody>
              <a:bodyPr/>
              <a:lstStyle/>
              <a:p>
                <a:endParaRPr lang="en-US"/>
              </a:p>
            </p:txBody>
          </p:sp>
          <p:sp>
            <p:nvSpPr>
              <p:cNvPr id="61683" name="Freeform 353"/>
              <p:cNvSpPr>
                <a:spLocks/>
              </p:cNvSpPr>
              <p:nvPr/>
            </p:nvSpPr>
            <p:spPr bwMode="auto">
              <a:xfrm>
                <a:off x="5058" y="2676"/>
                <a:ext cx="10" cy="12"/>
              </a:xfrm>
              <a:custGeom>
                <a:avLst/>
                <a:gdLst>
                  <a:gd name="T0" fmla="*/ 0 w 80"/>
                  <a:gd name="T1" fmla="*/ 0 h 97"/>
                  <a:gd name="T2" fmla="*/ 0 w 80"/>
                  <a:gd name="T3" fmla="*/ 0 h 97"/>
                  <a:gd name="T4" fmla="*/ 0 w 80"/>
                  <a:gd name="T5" fmla="*/ 0 h 97"/>
                  <a:gd name="T6" fmla="*/ 0 w 80"/>
                  <a:gd name="T7" fmla="*/ 0 h 97"/>
                  <a:gd name="T8" fmla="*/ 0 w 80"/>
                  <a:gd name="T9" fmla="*/ 0 h 97"/>
                  <a:gd name="T10" fmla="*/ 0 w 80"/>
                  <a:gd name="T11" fmla="*/ 0 h 97"/>
                  <a:gd name="T12" fmla="*/ 0 w 80"/>
                  <a:gd name="T13" fmla="*/ 0 h 97"/>
                  <a:gd name="T14" fmla="*/ 0 w 80"/>
                  <a:gd name="T15" fmla="*/ 0 h 97"/>
                  <a:gd name="T16" fmla="*/ 0 w 80"/>
                  <a:gd name="T17" fmla="*/ 0 h 97"/>
                  <a:gd name="T18" fmla="*/ 0 w 80"/>
                  <a:gd name="T19" fmla="*/ 0 h 97"/>
                  <a:gd name="T20" fmla="*/ 0 w 80"/>
                  <a:gd name="T21" fmla="*/ 0 h 97"/>
                  <a:gd name="T22" fmla="*/ 0 w 80"/>
                  <a:gd name="T23" fmla="*/ 0 h 97"/>
                  <a:gd name="T24" fmla="*/ 0 w 80"/>
                  <a:gd name="T25" fmla="*/ 0 h 97"/>
                  <a:gd name="T26" fmla="*/ 0 w 80"/>
                  <a:gd name="T27" fmla="*/ 0 h 97"/>
                  <a:gd name="T28" fmla="*/ 0 w 80"/>
                  <a:gd name="T29" fmla="*/ 0 h 97"/>
                  <a:gd name="T30" fmla="*/ 0 w 80"/>
                  <a:gd name="T31" fmla="*/ 0 h 97"/>
                  <a:gd name="T32" fmla="*/ 0 w 80"/>
                  <a:gd name="T33" fmla="*/ 0 h 97"/>
                  <a:gd name="T34" fmla="*/ 0 w 80"/>
                  <a:gd name="T35" fmla="*/ 0 h 97"/>
                  <a:gd name="T36" fmla="*/ 0 w 80"/>
                  <a:gd name="T37" fmla="*/ 0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97"/>
                  <a:gd name="T59" fmla="*/ 80 w 80"/>
                  <a:gd name="T60" fmla="*/ 97 h 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97">
                    <a:moveTo>
                      <a:pt x="80" y="97"/>
                    </a:moveTo>
                    <a:lnTo>
                      <a:pt x="77" y="96"/>
                    </a:lnTo>
                    <a:lnTo>
                      <a:pt x="75" y="94"/>
                    </a:lnTo>
                    <a:lnTo>
                      <a:pt x="73" y="92"/>
                    </a:lnTo>
                    <a:lnTo>
                      <a:pt x="71" y="90"/>
                    </a:lnTo>
                    <a:lnTo>
                      <a:pt x="68" y="83"/>
                    </a:lnTo>
                    <a:lnTo>
                      <a:pt x="65" y="76"/>
                    </a:lnTo>
                    <a:lnTo>
                      <a:pt x="63" y="69"/>
                    </a:lnTo>
                    <a:lnTo>
                      <a:pt x="60" y="61"/>
                    </a:lnTo>
                    <a:lnTo>
                      <a:pt x="59" y="57"/>
                    </a:lnTo>
                    <a:lnTo>
                      <a:pt x="57" y="54"/>
                    </a:lnTo>
                    <a:lnTo>
                      <a:pt x="47" y="49"/>
                    </a:lnTo>
                    <a:lnTo>
                      <a:pt x="38" y="43"/>
                    </a:lnTo>
                    <a:lnTo>
                      <a:pt x="29" y="36"/>
                    </a:lnTo>
                    <a:lnTo>
                      <a:pt x="21" y="29"/>
                    </a:lnTo>
                    <a:lnTo>
                      <a:pt x="15" y="22"/>
                    </a:lnTo>
                    <a:lnTo>
                      <a:pt x="10" y="14"/>
                    </a:lnTo>
                    <a:lnTo>
                      <a:pt x="4" y="7"/>
                    </a:lnTo>
                    <a:lnTo>
                      <a:pt x="0" y="0"/>
                    </a:lnTo>
                  </a:path>
                </a:pathLst>
              </a:custGeom>
              <a:noFill/>
              <a:ln w="6350">
                <a:solidFill>
                  <a:srgbClr val="1F1A17"/>
                </a:solidFill>
                <a:prstDash val="solid"/>
                <a:round/>
                <a:headEnd/>
                <a:tailEnd/>
              </a:ln>
            </p:spPr>
            <p:txBody>
              <a:bodyPr/>
              <a:lstStyle/>
              <a:p>
                <a:endParaRPr lang="en-US"/>
              </a:p>
            </p:txBody>
          </p:sp>
          <p:sp>
            <p:nvSpPr>
              <p:cNvPr id="61684" name="Freeform 354"/>
              <p:cNvSpPr>
                <a:spLocks/>
              </p:cNvSpPr>
              <p:nvPr/>
            </p:nvSpPr>
            <p:spPr bwMode="auto">
              <a:xfrm>
                <a:off x="5051" y="2667"/>
                <a:ext cx="13" cy="12"/>
              </a:xfrm>
              <a:custGeom>
                <a:avLst/>
                <a:gdLst>
                  <a:gd name="T0" fmla="*/ 0 w 105"/>
                  <a:gd name="T1" fmla="*/ 0 h 93"/>
                  <a:gd name="T2" fmla="*/ 0 w 105"/>
                  <a:gd name="T3" fmla="*/ 0 h 93"/>
                  <a:gd name="T4" fmla="*/ 0 w 105"/>
                  <a:gd name="T5" fmla="*/ 0 h 93"/>
                  <a:gd name="T6" fmla="*/ 0 w 105"/>
                  <a:gd name="T7" fmla="*/ 0 h 93"/>
                  <a:gd name="T8" fmla="*/ 0 w 105"/>
                  <a:gd name="T9" fmla="*/ 0 h 93"/>
                  <a:gd name="T10" fmla="*/ 0 w 105"/>
                  <a:gd name="T11" fmla="*/ 0 h 93"/>
                  <a:gd name="T12" fmla="*/ 0 w 105"/>
                  <a:gd name="T13" fmla="*/ 0 h 93"/>
                  <a:gd name="T14" fmla="*/ 0 w 105"/>
                  <a:gd name="T15" fmla="*/ 0 h 93"/>
                  <a:gd name="T16" fmla="*/ 0 w 105"/>
                  <a:gd name="T17" fmla="*/ 0 h 93"/>
                  <a:gd name="T18" fmla="*/ 0 w 105"/>
                  <a:gd name="T19" fmla="*/ 0 h 93"/>
                  <a:gd name="T20" fmla="*/ 0 w 105"/>
                  <a:gd name="T21" fmla="*/ 0 h 93"/>
                  <a:gd name="T22" fmla="*/ 0 w 105"/>
                  <a:gd name="T23" fmla="*/ 0 h 93"/>
                  <a:gd name="T24" fmla="*/ 0 w 105"/>
                  <a:gd name="T25" fmla="*/ 0 h 93"/>
                  <a:gd name="T26" fmla="*/ 0 w 105"/>
                  <a:gd name="T27" fmla="*/ 0 h 93"/>
                  <a:gd name="T28" fmla="*/ 0 w 105"/>
                  <a:gd name="T29" fmla="*/ 0 h 93"/>
                  <a:gd name="T30" fmla="*/ 0 w 105"/>
                  <a:gd name="T31" fmla="*/ 0 h 93"/>
                  <a:gd name="T32" fmla="*/ 0 w 105"/>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93"/>
                  <a:gd name="T53" fmla="*/ 105 w 10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93">
                    <a:moveTo>
                      <a:pt x="105" y="93"/>
                    </a:moveTo>
                    <a:lnTo>
                      <a:pt x="84" y="85"/>
                    </a:lnTo>
                    <a:lnTo>
                      <a:pt x="65" y="77"/>
                    </a:lnTo>
                    <a:lnTo>
                      <a:pt x="56" y="72"/>
                    </a:lnTo>
                    <a:lnTo>
                      <a:pt x="48" y="67"/>
                    </a:lnTo>
                    <a:lnTo>
                      <a:pt x="41" y="61"/>
                    </a:lnTo>
                    <a:lnTo>
                      <a:pt x="33" y="56"/>
                    </a:lnTo>
                    <a:lnTo>
                      <a:pt x="27" y="51"/>
                    </a:lnTo>
                    <a:lnTo>
                      <a:pt x="21" y="45"/>
                    </a:lnTo>
                    <a:lnTo>
                      <a:pt x="16" y="38"/>
                    </a:lnTo>
                    <a:lnTo>
                      <a:pt x="12" y="32"/>
                    </a:lnTo>
                    <a:lnTo>
                      <a:pt x="7" y="26"/>
                    </a:lnTo>
                    <a:lnTo>
                      <a:pt x="4" y="20"/>
                    </a:lnTo>
                    <a:lnTo>
                      <a:pt x="2" y="12"/>
                    </a:lnTo>
                    <a:lnTo>
                      <a:pt x="1" y="6"/>
                    </a:lnTo>
                    <a:lnTo>
                      <a:pt x="0" y="3"/>
                    </a:lnTo>
                    <a:lnTo>
                      <a:pt x="0" y="0"/>
                    </a:lnTo>
                  </a:path>
                </a:pathLst>
              </a:custGeom>
              <a:noFill/>
              <a:ln w="6350">
                <a:solidFill>
                  <a:srgbClr val="1F1A17"/>
                </a:solidFill>
                <a:prstDash val="solid"/>
                <a:round/>
                <a:headEnd/>
                <a:tailEnd/>
              </a:ln>
            </p:spPr>
            <p:txBody>
              <a:bodyPr/>
              <a:lstStyle/>
              <a:p>
                <a:endParaRPr lang="en-US"/>
              </a:p>
            </p:txBody>
          </p:sp>
          <p:sp>
            <p:nvSpPr>
              <p:cNvPr id="61685" name="Freeform 355"/>
              <p:cNvSpPr>
                <a:spLocks/>
              </p:cNvSpPr>
              <p:nvPr/>
            </p:nvSpPr>
            <p:spPr bwMode="auto">
              <a:xfrm>
                <a:off x="5134" y="2595"/>
                <a:ext cx="12" cy="11"/>
              </a:xfrm>
              <a:custGeom>
                <a:avLst/>
                <a:gdLst>
                  <a:gd name="T0" fmla="*/ 0 w 97"/>
                  <a:gd name="T1" fmla="*/ 0 h 88"/>
                  <a:gd name="T2" fmla="*/ 0 w 97"/>
                  <a:gd name="T3" fmla="*/ 0 h 88"/>
                  <a:gd name="T4" fmla="*/ 0 w 97"/>
                  <a:gd name="T5" fmla="*/ 0 h 88"/>
                  <a:gd name="T6" fmla="*/ 0 w 97"/>
                  <a:gd name="T7" fmla="*/ 0 h 88"/>
                  <a:gd name="T8" fmla="*/ 0 w 97"/>
                  <a:gd name="T9" fmla="*/ 0 h 88"/>
                  <a:gd name="T10" fmla="*/ 0 w 97"/>
                  <a:gd name="T11" fmla="*/ 0 h 88"/>
                  <a:gd name="T12" fmla="*/ 0 w 97"/>
                  <a:gd name="T13" fmla="*/ 0 h 88"/>
                  <a:gd name="T14" fmla="*/ 0 w 97"/>
                  <a:gd name="T15" fmla="*/ 0 h 88"/>
                  <a:gd name="T16" fmla="*/ 0 w 97"/>
                  <a:gd name="T17" fmla="*/ 0 h 88"/>
                  <a:gd name="T18" fmla="*/ 0 w 97"/>
                  <a:gd name="T19" fmla="*/ 0 h 88"/>
                  <a:gd name="T20" fmla="*/ 0 w 97"/>
                  <a:gd name="T21" fmla="*/ 0 h 88"/>
                  <a:gd name="T22" fmla="*/ 0 w 97"/>
                  <a:gd name="T23" fmla="*/ 0 h 88"/>
                  <a:gd name="T24" fmla="*/ 0 w 97"/>
                  <a:gd name="T25" fmla="*/ 0 h 88"/>
                  <a:gd name="T26" fmla="*/ 0 w 97"/>
                  <a:gd name="T27" fmla="*/ 0 h 88"/>
                  <a:gd name="T28" fmla="*/ 0 w 97"/>
                  <a:gd name="T29" fmla="*/ 0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
                  <a:gd name="T46" fmla="*/ 0 h 88"/>
                  <a:gd name="T47" fmla="*/ 97 w 97"/>
                  <a:gd name="T48" fmla="*/ 88 h 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 h="88">
                    <a:moveTo>
                      <a:pt x="97" y="88"/>
                    </a:moveTo>
                    <a:lnTo>
                      <a:pt x="78" y="81"/>
                    </a:lnTo>
                    <a:lnTo>
                      <a:pt x="59" y="72"/>
                    </a:lnTo>
                    <a:lnTo>
                      <a:pt x="43" y="63"/>
                    </a:lnTo>
                    <a:lnTo>
                      <a:pt x="30" y="52"/>
                    </a:lnTo>
                    <a:lnTo>
                      <a:pt x="24" y="47"/>
                    </a:lnTo>
                    <a:lnTo>
                      <a:pt x="18" y="42"/>
                    </a:lnTo>
                    <a:lnTo>
                      <a:pt x="13" y="36"/>
                    </a:lnTo>
                    <a:lnTo>
                      <a:pt x="10" y="31"/>
                    </a:lnTo>
                    <a:lnTo>
                      <a:pt x="6" y="24"/>
                    </a:lnTo>
                    <a:lnTo>
                      <a:pt x="4" y="18"/>
                    </a:lnTo>
                    <a:lnTo>
                      <a:pt x="2" y="12"/>
                    </a:lnTo>
                    <a:lnTo>
                      <a:pt x="1" y="5"/>
                    </a:lnTo>
                    <a:lnTo>
                      <a:pt x="0" y="2"/>
                    </a:lnTo>
                    <a:lnTo>
                      <a:pt x="0" y="0"/>
                    </a:lnTo>
                  </a:path>
                </a:pathLst>
              </a:custGeom>
              <a:noFill/>
              <a:ln w="6350">
                <a:solidFill>
                  <a:srgbClr val="1F1A17"/>
                </a:solidFill>
                <a:prstDash val="solid"/>
                <a:round/>
                <a:headEnd/>
                <a:tailEnd/>
              </a:ln>
            </p:spPr>
            <p:txBody>
              <a:bodyPr/>
              <a:lstStyle/>
              <a:p>
                <a:endParaRPr lang="en-US"/>
              </a:p>
            </p:txBody>
          </p:sp>
          <p:sp>
            <p:nvSpPr>
              <p:cNvPr id="61686" name="Freeform 356"/>
              <p:cNvSpPr>
                <a:spLocks/>
              </p:cNvSpPr>
              <p:nvPr/>
            </p:nvSpPr>
            <p:spPr bwMode="auto">
              <a:xfrm>
                <a:off x="5055" y="2734"/>
                <a:ext cx="63" cy="27"/>
              </a:xfrm>
              <a:custGeom>
                <a:avLst/>
                <a:gdLst>
                  <a:gd name="T0" fmla="*/ 0 w 507"/>
                  <a:gd name="T1" fmla="*/ 0 h 216"/>
                  <a:gd name="T2" fmla="*/ 0 w 507"/>
                  <a:gd name="T3" fmla="*/ 0 h 216"/>
                  <a:gd name="T4" fmla="*/ 0 w 507"/>
                  <a:gd name="T5" fmla="*/ 0 h 216"/>
                  <a:gd name="T6" fmla="*/ 0 w 507"/>
                  <a:gd name="T7" fmla="*/ 0 h 216"/>
                  <a:gd name="T8" fmla="*/ 1 w 507"/>
                  <a:gd name="T9" fmla="*/ 0 h 216"/>
                  <a:gd name="T10" fmla="*/ 1 w 507"/>
                  <a:gd name="T11" fmla="*/ 0 h 216"/>
                  <a:gd name="T12" fmla="*/ 1 w 507"/>
                  <a:gd name="T13" fmla="*/ 0 h 216"/>
                  <a:gd name="T14" fmla="*/ 0 60000 65536"/>
                  <a:gd name="T15" fmla="*/ 0 60000 65536"/>
                  <a:gd name="T16" fmla="*/ 0 60000 65536"/>
                  <a:gd name="T17" fmla="*/ 0 60000 65536"/>
                  <a:gd name="T18" fmla="*/ 0 60000 65536"/>
                  <a:gd name="T19" fmla="*/ 0 60000 65536"/>
                  <a:gd name="T20" fmla="*/ 0 60000 65536"/>
                  <a:gd name="T21" fmla="*/ 0 w 507"/>
                  <a:gd name="T22" fmla="*/ 0 h 216"/>
                  <a:gd name="T23" fmla="*/ 507 w 507"/>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7" h="216">
                    <a:moveTo>
                      <a:pt x="24" y="16"/>
                    </a:moveTo>
                    <a:lnTo>
                      <a:pt x="0" y="26"/>
                    </a:lnTo>
                    <a:lnTo>
                      <a:pt x="0" y="130"/>
                    </a:lnTo>
                    <a:lnTo>
                      <a:pt x="247" y="216"/>
                    </a:lnTo>
                    <a:lnTo>
                      <a:pt x="504" y="115"/>
                    </a:lnTo>
                    <a:lnTo>
                      <a:pt x="507" y="10"/>
                    </a:lnTo>
                    <a:lnTo>
                      <a:pt x="481" y="0"/>
                    </a:lnTo>
                  </a:path>
                </a:pathLst>
              </a:custGeom>
              <a:noFill/>
              <a:ln w="6350">
                <a:solidFill>
                  <a:srgbClr val="1F1A17"/>
                </a:solidFill>
                <a:prstDash val="solid"/>
                <a:round/>
                <a:headEnd/>
                <a:tailEnd/>
              </a:ln>
            </p:spPr>
            <p:txBody>
              <a:bodyPr/>
              <a:lstStyle/>
              <a:p>
                <a:endParaRPr lang="en-US"/>
              </a:p>
            </p:txBody>
          </p:sp>
          <p:sp>
            <p:nvSpPr>
              <p:cNvPr id="61687" name="Freeform 357"/>
              <p:cNvSpPr>
                <a:spLocks/>
              </p:cNvSpPr>
              <p:nvPr/>
            </p:nvSpPr>
            <p:spPr bwMode="auto">
              <a:xfrm>
                <a:off x="5135" y="2660"/>
                <a:ext cx="60" cy="24"/>
              </a:xfrm>
              <a:custGeom>
                <a:avLst/>
                <a:gdLst>
                  <a:gd name="T0" fmla="*/ 0 w 484"/>
                  <a:gd name="T1" fmla="*/ 0 h 194"/>
                  <a:gd name="T2" fmla="*/ 0 w 484"/>
                  <a:gd name="T3" fmla="*/ 0 h 194"/>
                  <a:gd name="T4" fmla="*/ 0 w 484"/>
                  <a:gd name="T5" fmla="*/ 0 h 194"/>
                  <a:gd name="T6" fmla="*/ 0 w 484"/>
                  <a:gd name="T7" fmla="*/ 0 h 194"/>
                  <a:gd name="T8" fmla="*/ 1 w 484"/>
                  <a:gd name="T9" fmla="*/ 0 h 194"/>
                  <a:gd name="T10" fmla="*/ 1 w 484"/>
                  <a:gd name="T11" fmla="*/ 0 h 194"/>
                  <a:gd name="T12" fmla="*/ 1 w 484"/>
                  <a:gd name="T13" fmla="*/ 0 h 194"/>
                  <a:gd name="T14" fmla="*/ 0 60000 65536"/>
                  <a:gd name="T15" fmla="*/ 0 60000 65536"/>
                  <a:gd name="T16" fmla="*/ 0 60000 65536"/>
                  <a:gd name="T17" fmla="*/ 0 60000 65536"/>
                  <a:gd name="T18" fmla="*/ 0 60000 65536"/>
                  <a:gd name="T19" fmla="*/ 0 60000 65536"/>
                  <a:gd name="T20" fmla="*/ 0 60000 65536"/>
                  <a:gd name="T21" fmla="*/ 0 w 484"/>
                  <a:gd name="T22" fmla="*/ 0 h 194"/>
                  <a:gd name="T23" fmla="*/ 484 w 484"/>
                  <a:gd name="T24" fmla="*/ 194 h 1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4" h="194">
                    <a:moveTo>
                      <a:pt x="25" y="5"/>
                    </a:moveTo>
                    <a:lnTo>
                      <a:pt x="3" y="14"/>
                    </a:lnTo>
                    <a:lnTo>
                      <a:pt x="0" y="110"/>
                    </a:lnTo>
                    <a:lnTo>
                      <a:pt x="233" y="194"/>
                    </a:lnTo>
                    <a:lnTo>
                      <a:pt x="479" y="108"/>
                    </a:lnTo>
                    <a:lnTo>
                      <a:pt x="484" y="12"/>
                    </a:lnTo>
                    <a:lnTo>
                      <a:pt x="459" y="0"/>
                    </a:lnTo>
                  </a:path>
                </a:pathLst>
              </a:custGeom>
              <a:noFill/>
              <a:ln w="6350">
                <a:solidFill>
                  <a:srgbClr val="1F1A17"/>
                </a:solidFill>
                <a:prstDash val="solid"/>
                <a:round/>
                <a:headEnd/>
                <a:tailEnd/>
              </a:ln>
            </p:spPr>
            <p:txBody>
              <a:bodyPr/>
              <a:lstStyle/>
              <a:p>
                <a:endParaRPr lang="en-US"/>
              </a:p>
            </p:txBody>
          </p:sp>
          <p:sp>
            <p:nvSpPr>
              <p:cNvPr id="61688" name="Freeform 358"/>
              <p:cNvSpPr>
                <a:spLocks/>
              </p:cNvSpPr>
              <p:nvPr/>
            </p:nvSpPr>
            <p:spPr bwMode="auto">
              <a:xfrm>
                <a:off x="5055" y="2748"/>
                <a:ext cx="63" cy="19"/>
              </a:xfrm>
              <a:custGeom>
                <a:avLst/>
                <a:gdLst>
                  <a:gd name="T0" fmla="*/ 0 w 506"/>
                  <a:gd name="T1" fmla="*/ 0 h 147"/>
                  <a:gd name="T2" fmla="*/ 0 w 506"/>
                  <a:gd name="T3" fmla="*/ 0 h 147"/>
                  <a:gd name="T4" fmla="*/ 0 w 506"/>
                  <a:gd name="T5" fmla="*/ 0 h 147"/>
                  <a:gd name="T6" fmla="*/ 1 w 506"/>
                  <a:gd name="T7" fmla="*/ 0 h 147"/>
                  <a:gd name="T8" fmla="*/ 1 w 506"/>
                  <a:gd name="T9" fmla="*/ 0 h 147"/>
                  <a:gd name="T10" fmla="*/ 0 60000 65536"/>
                  <a:gd name="T11" fmla="*/ 0 60000 65536"/>
                  <a:gd name="T12" fmla="*/ 0 60000 65536"/>
                  <a:gd name="T13" fmla="*/ 0 60000 65536"/>
                  <a:gd name="T14" fmla="*/ 0 60000 65536"/>
                  <a:gd name="T15" fmla="*/ 0 w 506"/>
                  <a:gd name="T16" fmla="*/ 0 h 147"/>
                  <a:gd name="T17" fmla="*/ 506 w 506"/>
                  <a:gd name="T18" fmla="*/ 147 h 147"/>
                </a:gdLst>
                <a:ahLst/>
                <a:cxnLst>
                  <a:cxn ang="T10">
                    <a:pos x="T0" y="T1"/>
                  </a:cxn>
                  <a:cxn ang="T11">
                    <a:pos x="T2" y="T3"/>
                  </a:cxn>
                  <a:cxn ang="T12">
                    <a:pos x="T4" y="T5"/>
                  </a:cxn>
                  <a:cxn ang="T13">
                    <a:pos x="T6" y="T7"/>
                  </a:cxn>
                  <a:cxn ang="T14">
                    <a:pos x="T8" y="T9"/>
                  </a:cxn>
                </a:cxnLst>
                <a:rect l="T15" t="T16" r="T17" b="T18"/>
                <a:pathLst>
                  <a:path w="506" h="147">
                    <a:moveTo>
                      <a:pt x="0" y="17"/>
                    </a:moveTo>
                    <a:lnTo>
                      <a:pt x="0" y="62"/>
                    </a:lnTo>
                    <a:lnTo>
                      <a:pt x="247" y="147"/>
                    </a:lnTo>
                    <a:lnTo>
                      <a:pt x="504" y="46"/>
                    </a:lnTo>
                    <a:lnTo>
                      <a:pt x="506" y="0"/>
                    </a:lnTo>
                  </a:path>
                </a:pathLst>
              </a:custGeom>
              <a:noFill/>
              <a:ln w="6350">
                <a:solidFill>
                  <a:srgbClr val="1F1A17"/>
                </a:solidFill>
                <a:prstDash val="solid"/>
                <a:round/>
                <a:headEnd/>
                <a:tailEnd/>
              </a:ln>
            </p:spPr>
            <p:txBody>
              <a:bodyPr/>
              <a:lstStyle/>
              <a:p>
                <a:endParaRPr lang="en-US"/>
              </a:p>
            </p:txBody>
          </p:sp>
          <p:sp>
            <p:nvSpPr>
              <p:cNvPr id="61689" name="Freeform 359"/>
              <p:cNvSpPr>
                <a:spLocks/>
              </p:cNvSpPr>
              <p:nvPr/>
            </p:nvSpPr>
            <p:spPr bwMode="auto">
              <a:xfrm>
                <a:off x="5134" y="2674"/>
                <a:ext cx="61" cy="16"/>
              </a:xfrm>
              <a:custGeom>
                <a:avLst/>
                <a:gdLst>
                  <a:gd name="T0" fmla="*/ 0 w 481"/>
                  <a:gd name="T1" fmla="*/ 0 h 127"/>
                  <a:gd name="T2" fmla="*/ 0 w 481"/>
                  <a:gd name="T3" fmla="*/ 0 h 127"/>
                  <a:gd name="T4" fmla="*/ 1 w 481"/>
                  <a:gd name="T5" fmla="*/ 0 h 127"/>
                  <a:gd name="T6" fmla="*/ 1 w 481"/>
                  <a:gd name="T7" fmla="*/ 0 h 127"/>
                  <a:gd name="T8" fmla="*/ 1 w 481"/>
                  <a:gd name="T9" fmla="*/ 0 h 127"/>
                  <a:gd name="T10" fmla="*/ 0 60000 65536"/>
                  <a:gd name="T11" fmla="*/ 0 60000 65536"/>
                  <a:gd name="T12" fmla="*/ 0 60000 65536"/>
                  <a:gd name="T13" fmla="*/ 0 60000 65536"/>
                  <a:gd name="T14" fmla="*/ 0 60000 65536"/>
                  <a:gd name="T15" fmla="*/ 0 w 481"/>
                  <a:gd name="T16" fmla="*/ 0 h 127"/>
                  <a:gd name="T17" fmla="*/ 481 w 481"/>
                  <a:gd name="T18" fmla="*/ 127 h 127"/>
                </a:gdLst>
                <a:ahLst/>
                <a:cxnLst>
                  <a:cxn ang="T10">
                    <a:pos x="T0" y="T1"/>
                  </a:cxn>
                  <a:cxn ang="T11">
                    <a:pos x="T2" y="T3"/>
                  </a:cxn>
                  <a:cxn ang="T12">
                    <a:pos x="T4" y="T5"/>
                  </a:cxn>
                  <a:cxn ang="T13">
                    <a:pos x="T6" y="T7"/>
                  </a:cxn>
                  <a:cxn ang="T14">
                    <a:pos x="T8" y="T9"/>
                  </a:cxn>
                </a:cxnLst>
                <a:rect l="T15" t="T16" r="T17" b="T18"/>
                <a:pathLst>
                  <a:path w="481" h="127">
                    <a:moveTo>
                      <a:pt x="1" y="3"/>
                    </a:moveTo>
                    <a:lnTo>
                      <a:pt x="0" y="45"/>
                    </a:lnTo>
                    <a:lnTo>
                      <a:pt x="233" y="127"/>
                    </a:lnTo>
                    <a:lnTo>
                      <a:pt x="479" y="42"/>
                    </a:lnTo>
                    <a:lnTo>
                      <a:pt x="481" y="0"/>
                    </a:lnTo>
                  </a:path>
                </a:pathLst>
              </a:custGeom>
              <a:noFill/>
              <a:ln w="6350">
                <a:solidFill>
                  <a:srgbClr val="1F1A17"/>
                </a:solidFill>
                <a:prstDash val="solid"/>
                <a:round/>
                <a:headEnd/>
                <a:tailEnd/>
              </a:ln>
            </p:spPr>
            <p:txBody>
              <a:bodyPr/>
              <a:lstStyle/>
              <a:p>
                <a:endParaRPr lang="en-US"/>
              </a:p>
            </p:txBody>
          </p:sp>
          <p:sp>
            <p:nvSpPr>
              <p:cNvPr id="61690" name="Line 360"/>
              <p:cNvSpPr>
                <a:spLocks noChangeShapeType="1"/>
              </p:cNvSpPr>
              <p:nvPr/>
            </p:nvSpPr>
            <p:spPr bwMode="auto">
              <a:xfrm flipV="1">
                <a:off x="5142" y="2610"/>
                <a:ext cx="5" cy="2"/>
              </a:xfrm>
              <a:prstGeom prst="line">
                <a:avLst/>
              </a:prstGeom>
              <a:noFill/>
              <a:ln w="6350">
                <a:solidFill>
                  <a:srgbClr val="1F1A17"/>
                </a:solidFill>
                <a:round/>
                <a:headEnd/>
                <a:tailEnd/>
              </a:ln>
            </p:spPr>
            <p:txBody>
              <a:bodyPr/>
              <a:lstStyle/>
              <a:p>
                <a:endParaRPr lang="en-US"/>
              </a:p>
            </p:txBody>
          </p:sp>
          <p:sp>
            <p:nvSpPr>
              <p:cNvPr id="61691" name="Line 361"/>
              <p:cNvSpPr>
                <a:spLocks noChangeShapeType="1"/>
              </p:cNvSpPr>
              <p:nvPr/>
            </p:nvSpPr>
            <p:spPr bwMode="auto">
              <a:xfrm flipV="1">
                <a:off x="5060" y="2683"/>
                <a:ext cx="5" cy="2"/>
              </a:xfrm>
              <a:prstGeom prst="line">
                <a:avLst/>
              </a:prstGeom>
              <a:noFill/>
              <a:ln w="6350">
                <a:solidFill>
                  <a:srgbClr val="1F1A17"/>
                </a:solidFill>
                <a:round/>
                <a:headEnd/>
                <a:tailEnd/>
              </a:ln>
            </p:spPr>
            <p:txBody>
              <a:bodyPr/>
              <a:lstStyle/>
              <a:p>
                <a:endParaRPr lang="en-US"/>
              </a:p>
            </p:txBody>
          </p:sp>
          <p:sp>
            <p:nvSpPr>
              <p:cNvPr id="61692" name="Freeform 362"/>
              <p:cNvSpPr>
                <a:spLocks/>
              </p:cNvSpPr>
              <p:nvPr/>
            </p:nvSpPr>
            <p:spPr bwMode="auto">
              <a:xfrm>
                <a:off x="5123" y="2751"/>
                <a:ext cx="31" cy="18"/>
              </a:xfrm>
              <a:custGeom>
                <a:avLst/>
                <a:gdLst>
                  <a:gd name="T0" fmla="*/ 0 w 256"/>
                  <a:gd name="T1" fmla="*/ 0 h 146"/>
                  <a:gd name="T2" fmla="*/ 0 w 256"/>
                  <a:gd name="T3" fmla="*/ 0 h 146"/>
                  <a:gd name="T4" fmla="*/ 0 w 256"/>
                  <a:gd name="T5" fmla="*/ 0 h 146"/>
                  <a:gd name="T6" fmla="*/ 0 w 256"/>
                  <a:gd name="T7" fmla="*/ 0 h 146"/>
                  <a:gd name="T8" fmla="*/ 0 w 256"/>
                  <a:gd name="T9" fmla="*/ 0 h 146"/>
                  <a:gd name="T10" fmla="*/ 0 w 256"/>
                  <a:gd name="T11" fmla="*/ 0 h 146"/>
                  <a:gd name="T12" fmla="*/ 0 w 256"/>
                  <a:gd name="T13" fmla="*/ 0 h 146"/>
                  <a:gd name="T14" fmla="*/ 0 w 256"/>
                  <a:gd name="T15" fmla="*/ 0 h 146"/>
                  <a:gd name="T16" fmla="*/ 0 w 256"/>
                  <a:gd name="T17" fmla="*/ 0 h 146"/>
                  <a:gd name="T18" fmla="*/ 0 w 256"/>
                  <a:gd name="T19" fmla="*/ 0 h 146"/>
                  <a:gd name="T20" fmla="*/ 0 w 256"/>
                  <a:gd name="T21" fmla="*/ 0 h 146"/>
                  <a:gd name="T22" fmla="*/ 0 w 256"/>
                  <a:gd name="T23" fmla="*/ 0 h 146"/>
                  <a:gd name="T24" fmla="*/ 0 w 256"/>
                  <a:gd name="T25" fmla="*/ 0 h 146"/>
                  <a:gd name="T26" fmla="*/ 0 w 256"/>
                  <a:gd name="T27" fmla="*/ 0 h 146"/>
                  <a:gd name="T28" fmla="*/ 0 w 256"/>
                  <a:gd name="T29" fmla="*/ 0 h 146"/>
                  <a:gd name="T30" fmla="*/ 0 w 256"/>
                  <a:gd name="T31" fmla="*/ 0 h 146"/>
                  <a:gd name="T32" fmla="*/ 0 w 256"/>
                  <a:gd name="T33" fmla="*/ 0 h 146"/>
                  <a:gd name="T34" fmla="*/ 0 w 256"/>
                  <a:gd name="T35" fmla="*/ 0 h 146"/>
                  <a:gd name="T36" fmla="*/ 0 w 256"/>
                  <a:gd name="T37" fmla="*/ 0 h 146"/>
                  <a:gd name="T38" fmla="*/ 0 w 256"/>
                  <a:gd name="T39" fmla="*/ 0 h 146"/>
                  <a:gd name="T40" fmla="*/ 0 w 256"/>
                  <a:gd name="T41" fmla="*/ 0 h 146"/>
                  <a:gd name="T42" fmla="*/ 0 w 256"/>
                  <a:gd name="T43" fmla="*/ 0 h 146"/>
                  <a:gd name="T44" fmla="*/ 0 w 256"/>
                  <a:gd name="T45" fmla="*/ 0 h 146"/>
                  <a:gd name="T46" fmla="*/ 0 w 256"/>
                  <a:gd name="T47" fmla="*/ 0 h 146"/>
                  <a:gd name="T48" fmla="*/ 0 w 256"/>
                  <a:gd name="T49" fmla="*/ 0 h 146"/>
                  <a:gd name="T50" fmla="*/ 0 w 256"/>
                  <a:gd name="T51" fmla="*/ 0 h 146"/>
                  <a:gd name="T52" fmla="*/ 0 w 256"/>
                  <a:gd name="T53" fmla="*/ 0 h 146"/>
                  <a:gd name="T54" fmla="*/ 0 w 256"/>
                  <a:gd name="T55" fmla="*/ 0 h 146"/>
                  <a:gd name="T56" fmla="*/ 0 w 256"/>
                  <a:gd name="T57" fmla="*/ 0 h 146"/>
                  <a:gd name="T58" fmla="*/ 0 w 256"/>
                  <a:gd name="T59" fmla="*/ 0 h 146"/>
                  <a:gd name="T60" fmla="*/ 0 w 256"/>
                  <a:gd name="T61" fmla="*/ 0 h 146"/>
                  <a:gd name="T62" fmla="*/ 0 w 256"/>
                  <a:gd name="T63" fmla="*/ 0 h 1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6"/>
                  <a:gd name="T97" fmla="*/ 0 h 146"/>
                  <a:gd name="T98" fmla="*/ 256 w 256"/>
                  <a:gd name="T99" fmla="*/ 146 h 14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6" h="146">
                    <a:moveTo>
                      <a:pt x="125" y="0"/>
                    </a:moveTo>
                    <a:lnTo>
                      <a:pt x="137" y="0"/>
                    </a:lnTo>
                    <a:lnTo>
                      <a:pt x="151" y="1"/>
                    </a:lnTo>
                    <a:lnTo>
                      <a:pt x="163" y="3"/>
                    </a:lnTo>
                    <a:lnTo>
                      <a:pt x="175" y="6"/>
                    </a:lnTo>
                    <a:lnTo>
                      <a:pt x="186" y="9"/>
                    </a:lnTo>
                    <a:lnTo>
                      <a:pt x="197" y="13"/>
                    </a:lnTo>
                    <a:lnTo>
                      <a:pt x="207" y="17"/>
                    </a:lnTo>
                    <a:lnTo>
                      <a:pt x="216" y="21"/>
                    </a:lnTo>
                    <a:lnTo>
                      <a:pt x="225" y="28"/>
                    </a:lnTo>
                    <a:lnTo>
                      <a:pt x="232" y="33"/>
                    </a:lnTo>
                    <a:lnTo>
                      <a:pt x="239" y="39"/>
                    </a:lnTo>
                    <a:lnTo>
                      <a:pt x="244" y="45"/>
                    </a:lnTo>
                    <a:lnTo>
                      <a:pt x="249" y="53"/>
                    </a:lnTo>
                    <a:lnTo>
                      <a:pt x="253" y="59"/>
                    </a:lnTo>
                    <a:lnTo>
                      <a:pt x="255" y="66"/>
                    </a:lnTo>
                    <a:lnTo>
                      <a:pt x="256" y="72"/>
                    </a:lnTo>
                    <a:lnTo>
                      <a:pt x="256" y="80"/>
                    </a:lnTo>
                    <a:lnTo>
                      <a:pt x="254" y="86"/>
                    </a:lnTo>
                    <a:lnTo>
                      <a:pt x="251" y="93"/>
                    </a:lnTo>
                    <a:lnTo>
                      <a:pt x="247" y="100"/>
                    </a:lnTo>
                    <a:lnTo>
                      <a:pt x="241" y="106"/>
                    </a:lnTo>
                    <a:lnTo>
                      <a:pt x="235" y="111"/>
                    </a:lnTo>
                    <a:lnTo>
                      <a:pt x="229" y="116"/>
                    </a:lnTo>
                    <a:lnTo>
                      <a:pt x="221" y="122"/>
                    </a:lnTo>
                    <a:lnTo>
                      <a:pt x="211" y="127"/>
                    </a:lnTo>
                    <a:lnTo>
                      <a:pt x="202" y="131"/>
                    </a:lnTo>
                    <a:lnTo>
                      <a:pt x="191" y="135"/>
                    </a:lnTo>
                    <a:lnTo>
                      <a:pt x="180" y="138"/>
                    </a:lnTo>
                    <a:lnTo>
                      <a:pt x="169" y="140"/>
                    </a:lnTo>
                    <a:lnTo>
                      <a:pt x="156" y="142"/>
                    </a:lnTo>
                    <a:lnTo>
                      <a:pt x="144" y="144"/>
                    </a:lnTo>
                    <a:lnTo>
                      <a:pt x="131" y="146"/>
                    </a:lnTo>
                    <a:lnTo>
                      <a:pt x="118" y="146"/>
                    </a:lnTo>
                    <a:lnTo>
                      <a:pt x="105" y="146"/>
                    </a:lnTo>
                    <a:lnTo>
                      <a:pt x="93" y="144"/>
                    </a:lnTo>
                    <a:lnTo>
                      <a:pt x="80" y="142"/>
                    </a:lnTo>
                    <a:lnTo>
                      <a:pt x="69" y="140"/>
                    </a:lnTo>
                    <a:lnTo>
                      <a:pt x="59" y="137"/>
                    </a:lnTo>
                    <a:lnTo>
                      <a:pt x="49" y="134"/>
                    </a:lnTo>
                    <a:lnTo>
                      <a:pt x="40" y="130"/>
                    </a:lnTo>
                    <a:lnTo>
                      <a:pt x="31" y="126"/>
                    </a:lnTo>
                    <a:lnTo>
                      <a:pt x="23" y="120"/>
                    </a:lnTo>
                    <a:lnTo>
                      <a:pt x="17" y="115"/>
                    </a:lnTo>
                    <a:lnTo>
                      <a:pt x="11" y="110"/>
                    </a:lnTo>
                    <a:lnTo>
                      <a:pt x="7" y="104"/>
                    </a:lnTo>
                    <a:lnTo>
                      <a:pt x="4" y="97"/>
                    </a:lnTo>
                    <a:lnTo>
                      <a:pt x="1" y="91"/>
                    </a:lnTo>
                    <a:lnTo>
                      <a:pt x="0" y="84"/>
                    </a:lnTo>
                    <a:lnTo>
                      <a:pt x="0" y="77"/>
                    </a:lnTo>
                    <a:lnTo>
                      <a:pt x="1" y="70"/>
                    </a:lnTo>
                    <a:lnTo>
                      <a:pt x="5" y="63"/>
                    </a:lnTo>
                    <a:lnTo>
                      <a:pt x="9" y="56"/>
                    </a:lnTo>
                    <a:lnTo>
                      <a:pt x="14" y="49"/>
                    </a:lnTo>
                    <a:lnTo>
                      <a:pt x="20" y="42"/>
                    </a:lnTo>
                    <a:lnTo>
                      <a:pt x="27" y="36"/>
                    </a:lnTo>
                    <a:lnTo>
                      <a:pt x="36" y="30"/>
                    </a:lnTo>
                    <a:lnTo>
                      <a:pt x="44" y="24"/>
                    </a:lnTo>
                    <a:lnTo>
                      <a:pt x="53" y="18"/>
                    </a:lnTo>
                    <a:lnTo>
                      <a:pt x="64" y="14"/>
                    </a:lnTo>
                    <a:lnTo>
                      <a:pt x="75" y="10"/>
                    </a:lnTo>
                    <a:lnTo>
                      <a:pt x="87" y="7"/>
                    </a:lnTo>
                    <a:lnTo>
                      <a:pt x="99" y="3"/>
                    </a:lnTo>
                    <a:lnTo>
                      <a:pt x="112" y="1"/>
                    </a:lnTo>
                    <a:lnTo>
                      <a:pt x="125" y="0"/>
                    </a:lnTo>
                  </a:path>
                </a:pathLst>
              </a:custGeom>
              <a:noFill/>
              <a:ln w="6350">
                <a:solidFill>
                  <a:srgbClr val="1F1A17"/>
                </a:solidFill>
                <a:prstDash val="solid"/>
                <a:round/>
                <a:headEnd/>
                <a:tailEnd/>
              </a:ln>
            </p:spPr>
            <p:txBody>
              <a:bodyPr/>
              <a:lstStyle/>
              <a:p>
                <a:endParaRPr lang="en-US"/>
              </a:p>
            </p:txBody>
          </p:sp>
          <p:sp>
            <p:nvSpPr>
              <p:cNvPr id="61693" name="Freeform 363"/>
              <p:cNvSpPr>
                <a:spLocks/>
              </p:cNvSpPr>
              <p:nvPr/>
            </p:nvSpPr>
            <p:spPr bwMode="auto">
              <a:xfrm>
                <a:off x="5358" y="2675"/>
                <a:ext cx="28" cy="16"/>
              </a:xfrm>
              <a:custGeom>
                <a:avLst/>
                <a:gdLst>
                  <a:gd name="T0" fmla="*/ 0 w 223"/>
                  <a:gd name="T1" fmla="*/ 0 h 126"/>
                  <a:gd name="T2" fmla="*/ 0 w 223"/>
                  <a:gd name="T3" fmla="*/ 0 h 126"/>
                  <a:gd name="T4" fmla="*/ 0 w 223"/>
                  <a:gd name="T5" fmla="*/ 0 h 126"/>
                  <a:gd name="T6" fmla="*/ 0 w 223"/>
                  <a:gd name="T7" fmla="*/ 0 h 126"/>
                  <a:gd name="T8" fmla="*/ 0 w 223"/>
                  <a:gd name="T9" fmla="*/ 0 h 126"/>
                  <a:gd name="T10" fmla="*/ 0 w 223"/>
                  <a:gd name="T11" fmla="*/ 0 h 126"/>
                  <a:gd name="T12" fmla="*/ 0 w 223"/>
                  <a:gd name="T13" fmla="*/ 0 h 126"/>
                  <a:gd name="T14" fmla="*/ 1 w 223"/>
                  <a:gd name="T15" fmla="*/ 0 h 126"/>
                  <a:gd name="T16" fmla="*/ 1 w 223"/>
                  <a:gd name="T17" fmla="*/ 0 h 126"/>
                  <a:gd name="T18" fmla="*/ 0 w 223"/>
                  <a:gd name="T19" fmla="*/ 0 h 126"/>
                  <a:gd name="T20" fmla="*/ 0 w 223"/>
                  <a:gd name="T21" fmla="*/ 0 h 126"/>
                  <a:gd name="T22" fmla="*/ 0 w 223"/>
                  <a:gd name="T23" fmla="*/ 0 h 126"/>
                  <a:gd name="T24" fmla="*/ 0 w 223"/>
                  <a:gd name="T25" fmla="*/ 0 h 126"/>
                  <a:gd name="T26" fmla="*/ 0 w 223"/>
                  <a:gd name="T27" fmla="*/ 0 h 126"/>
                  <a:gd name="T28" fmla="*/ 0 w 223"/>
                  <a:gd name="T29" fmla="*/ 0 h 126"/>
                  <a:gd name="T30" fmla="*/ 0 w 223"/>
                  <a:gd name="T31" fmla="*/ 0 h 126"/>
                  <a:gd name="T32" fmla="*/ 0 w 223"/>
                  <a:gd name="T33" fmla="*/ 0 h 126"/>
                  <a:gd name="T34" fmla="*/ 0 w 223"/>
                  <a:gd name="T35" fmla="*/ 0 h 126"/>
                  <a:gd name="T36" fmla="*/ 0 w 223"/>
                  <a:gd name="T37" fmla="*/ 0 h 126"/>
                  <a:gd name="T38" fmla="*/ 0 w 223"/>
                  <a:gd name="T39" fmla="*/ 0 h 126"/>
                  <a:gd name="T40" fmla="*/ 0 w 223"/>
                  <a:gd name="T41" fmla="*/ 0 h 126"/>
                  <a:gd name="T42" fmla="*/ 0 w 223"/>
                  <a:gd name="T43" fmla="*/ 0 h 126"/>
                  <a:gd name="T44" fmla="*/ 0 w 223"/>
                  <a:gd name="T45" fmla="*/ 0 h 126"/>
                  <a:gd name="T46" fmla="*/ 0 w 223"/>
                  <a:gd name="T47" fmla="*/ 0 h 126"/>
                  <a:gd name="T48" fmla="*/ 0 w 223"/>
                  <a:gd name="T49" fmla="*/ 0 h 126"/>
                  <a:gd name="T50" fmla="*/ 0 w 223"/>
                  <a:gd name="T51" fmla="*/ 0 h 126"/>
                  <a:gd name="T52" fmla="*/ 0 w 223"/>
                  <a:gd name="T53" fmla="*/ 0 h 126"/>
                  <a:gd name="T54" fmla="*/ 0 w 223"/>
                  <a:gd name="T55" fmla="*/ 0 h 126"/>
                  <a:gd name="T56" fmla="*/ 0 w 223"/>
                  <a:gd name="T57" fmla="*/ 0 h 126"/>
                  <a:gd name="T58" fmla="*/ 0 w 223"/>
                  <a:gd name="T59" fmla="*/ 0 h 126"/>
                  <a:gd name="T60" fmla="*/ 0 w 223"/>
                  <a:gd name="T61" fmla="*/ 0 h 126"/>
                  <a:gd name="T62" fmla="*/ 0 w 223"/>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126"/>
                  <a:gd name="T98" fmla="*/ 223 w 223"/>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126">
                    <a:moveTo>
                      <a:pt x="112" y="0"/>
                    </a:moveTo>
                    <a:lnTo>
                      <a:pt x="123" y="2"/>
                    </a:lnTo>
                    <a:lnTo>
                      <a:pt x="134" y="3"/>
                    </a:lnTo>
                    <a:lnTo>
                      <a:pt x="145" y="5"/>
                    </a:lnTo>
                    <a:lnTo>
                      <a:pt x="155" y="7"/>
                    </a:lnTo>
                    <a:lnTo>
                      <a:pt x="165" y="10"/>
                    </a:lnTo>
                    <a:lnTo>
                      <a:pt x="175" y="14"/>
                    </a:lnTo>
                    <a:lnTo>
                      <a:pt x="183" y="18"/>
                    </a:lnTo>
                    <a:lnTo>
                      <a:pt x="190" y="22"/>
                    </a:lnTo>
                    <a:lnTo>
                      <a:pt x="198" y="28"/>
                    </a:lnTo>
                    <a:lnTo>
                      <a:pt x="204" y="33"/>
                    </a:lnTo>
                    <a:lnTo>
                      <a:pt x="210" y="38"/>
                    </a:lnTo>
                    <a:lnTo>
                      <a:pt x="214" y="44"/>
                    </a:lnTo>
                    <a:lnTo>
                      <a:pt x="218" y="50"/>
                    </a:lnTo>
                    <a:lnTo>
                      <a:pt x="221" y="56"/>
                    </a:lnTo>
                    <a:lnTo>
                      <a:pt x="222" y="62"/>
                    </a:lnTo>
                    <a:lnTo>
                      <a:pt x="223" y="68"/>
                    </a:lnTo>
                    <a:lnTo>
                      <a:pt x="222" y="74"/>
                    </a:lnTo>
                    <a:lnTo>
                      <a:pt x="221" y="80"/>
                    </a:lnTo>
                    <a:lnTo>
                      <a:pt x="218" y="85"/>
                    </a:lnTo>
                    <a:lnTo>
                      <a:pt x="214" y="90"/>
                    </a:lnTo>
                    <a:lnTo>
                      <a:pt x="210" y="96"/>
                    </a:lnTo>
                    <a:lnTo>
                      <a:pt x="205" y="100"/>
                    </a:lnTo>
                    <a:lnTo>
                      <a:pt x="198" y="105"/>
                    </a:lnTo>
                    <a:lnTo>
                      <a:pt x="190" y="109"/>
                    </a:lnTo>
                    <a:lnTo>
                      <a:pt x="183" y="112"/>
                    </a:lnTo>
                    <a:lnTo>
                      <a:pt x="174" y="115"/>
                    </a:lnTo>
                    <a:lnTo>
                      <a:pt x="165" y="119"/>
                    </a:lnTo>
                    <a:lnTo>
                      <a:pt x="155" y="121"/>
                    </a:lnTo>
                    <a:lnTo>
                      <a:pt x="145" y="123"/>
                    </a:lnTo>
                    <a:lnTo>
                      <a:pt x="134" y="125"/>
                    </a:lnTo>
                    <a:lnTo>
                      <a:pt x="123" y="126"/>
                    </a:lnTo>
                    <a:lnTo>
                      <a:pt x="111" y="126"/>
                    </a:lnTo>
                    <a:lnTo>
                      <a:pt x="100" y="126"/>
                    </a:lnTo>
                    <a:lnTo>
                      <a:pt x="90" y="125"/>
                    </a:lnTo>
                    <a:lnTo>
                      <a:pt x="78" y="123"/>
                    </a:lnTo>
                    <a:lnTo>
                      <a:pt x="68" y="122"/>
                    </a:lnTo>
                    <a:lnTo>
                      <a:pt x="58" y="119"/>
                    </a:lnTo>
                    <a:lnTo>
                      <a:pt x="49" y="116"/>
                    </a:lnTo>
                    <a:lnTo>
                      <a:pt x="41" y="112"/>
                    </a:lnTo>
                    <a:lnTo>
                      <a:pt x="32" y="109"/>
                    </a:lnTo>
                    <a:lnTo>
                      <a:pt x="25" y="105"/>
                    </a:lnTo>
                    <a:lnTo>
                      <a:pt x="19" y="101"/>
                    </a:lnTo>
                    <a:lnTo>
                      <a:pt x="14" y="96"/>
                    </a:lnTo>
                    <a:lnTo>
                      <a:pt x="9" y="90"/>
                    </a:lnTo>
                    <a:lnTo>
                      <a:pt x="5" y="85"/>
                    </a:lnTo>
                    <a:lnTo>
                      <a:pt x="2" y="80"/>
                    </a:lnTo>
                    <a:lnTo>
                      <a:pt x="0" y="74"/>
                    </a:lnTo>
                    <a:lnTo>
                      <a:pt x="0" y="68"/>
                    </a:lnTo>
                    <a:lnTo>
                      <a:pt x="0" y="62"/>
                    </a:lnTo>
                    <a:lnTo>
                      <a:pt x="2" y="56"/>
                    </a:lnTo>
                    <a:lnTo>
                      <a:pt x="5" y="50"/>
                    </a:lnTo>
                    <a:lnTo>
                      <a:pt x="9" y="44"/>
                    </a:lnTo>
                    <a:lnTo>
                      <a:pt x="14" y="38"/>
                    </a:lnTo>
                    <a:lnTo>
                      <a:pt x="19" y="33"/>
                    </a:lnTo>
                    <a:lnTo>
                      <a:pt x="25" y="28"/>
                    </a:lnTo>
                    <a:lnTo>
                      <a:pt x="32" y="22"/>
                    </a:lnTo>
                    <a:lnTo>
                      <a:pt x="41" y="18"/>
                    </a:lnTo>
                    <a:lnTo>
                      <a:pt x="49" y="14"/>
                    </a:lnTo>
                    <a:lnTo>
                      <a:pt x="58" y="10"/>
                    </a:lnTo>
                    <a:lnTo>
                      <a:pt x="69" y="7"/>
                    </a:lnTo>
                    <a:lnTo>
                      <a:pt x="78" y="5"/>
                    </a:lnTo>
                    <a:lnTo>
                      <a:pt x="90" y="3"/>
                    </a:lnTo>
                    <a:lnTo>
                      <a:pt x="100" y="2"/>
                    </a:lnTo>
                    <a:lnTo>
                      <a:pt x="112" y="0"/>
                    </a:lnTo>
                  </a:path>
                </a:pathLst>
              </a:custGeom>
              <a:noFill/>
              <a:ln w="6350">
                <a:solidFill>
                  <a:srgbClr val="1F1A17"/>
                </a:solidFill>
                <a:prstDash val="solid"/>
                <a:round/>
                <a:headEnd/>
                <a:tailEnd/>
              </a:ln>
            </p:spPr>
            <p:txBody>
              <a:bodyPr/>
              <a:lstStyle/>
              <a:p>
                <a:endParaRPr lang="en-US"/>
              </a:p>
            </p:txBody>
          </p:sp>
          <p:sp>
            <p:nvSpPr>
              <p:cNvPr id="61694" name="Freeform 364"/>
              <p:cNvSpPr>
                <a:spLocks/>
              </p:cNvSpPr>
              <p:nvPr/>
            </p:nvSpPr>
            <p:spPr bwMode="auto">
              <a:xfrm>
                <a:off x="4863" y="2836"/>
                <a:ext cx="31" cy="19"/>
              </a:xfrm>
              <a:custGeom>
                <a:avLst/>
                <a:gdLst>
                  <a:gd name="T0" fmla="*/ 0 w 252"/>
                  <a:gd name="T1" fmla="*/ 0 h 149"/>
                  <a:gd name="T2" fmla="*/ 0 w 252"/>
                  <a:gd name="T3" fmla="*/ 0 h 149"/>
                  <a:gd name="T4" fmla="*/ 0 w 252"/>
                  <a:gd name="T5" fmla="*/ 0 h 149"/>
                  <a:gd name="T6" fmla="*/ 0 w 252"/>
                  <a:gd name="T7" fmla="*/ 0 h 149"/>
                  <a:gd name="T8" fmla="*/ 0 w 252"/>
                  <a:gd name="T9" fmla="*/ 0 h 149"/>
                  <a:gd name="T10" fmla="*/ 0 w 252"/>
                  <a:gd name="T11" fmla="*/ 0 h 149"/>
                  <a:gd name="T12" fmla="*/ 0 w 252"/>
                  <a:gd name="T13" fmla="*/ 0 h 149"/>
                  <a:gd name="T14" fmla="*/ 0 w 252"/>
                  <a:gd name="T15" fmla="*/ 0 h 149"/>
                  <a:gd name="T16" fmla="*/ 0 w 252"/>
                  <a:gd name="T17" fmla="*/ 0 h 149"/>
                  <a:gd name="T18" fmla="*/ 0 w 252"/>
                  <a:gd name="T19" fmla="*/ 0 h 149"/>
                  <a:gd name="T20" fmla="*/ 0 w 252"/>
                  <a:gd name="T21" fmla="*/ 0 h 149"/>
                  <a:gd name="T22" fmla="*/ 0 w 252"/>
                  <a:gd name="T23" fmla="*/ 0 h 149"/>
                  <a:gd name="T24" fmla="*/ 0 w 252"/>
                  <a:gd name="T25" fmla="*/ 0 h 149"/>
                  <a:gd name="T26" fmla="*/ 0 w 252"/>
                  <a:gd name="T27" fmla="*/ 0 h 149"/>
                  <a:gd name="T28" fmla="*/ 0 w 252"/>
                  <a:gd name="T29" fmla="*/ 0 h 149"/>
                  <a:gd name="T30" fmla="*/ 0 w 252"/>
                  <a:gd name="T31" fmla="*/ 0 h 149"/>
                  <a:gd name="T32" fmla="*/ 0 w 252"/>
                  <a:gd name="T33" fmla="*/ 0 h 149"/>
                  <a:gd name="T34" fmla="*/ 0 w 252"/>
                  <a:gd name="T35" fmla="*/ 0 h 149"/>
                  <a:gd name="T36" fmla="*/ 0 w 252"/>
                  <a:gd name="T37" fmla="*/ 0 h 149"/>
                  <a:gd name="T38" fmla="*/ 0 w 252"/>
                  <a:gd name="T39" fmla="*/ 0 h 149"/>
                  <a:gd name="T40" fmla="*/ 0 w 252"/>
                  <a:gd name="T41" fmla="*/ 0 h 149"/>
                  <a:gd name="T42" fmla="*/ 0 w 252"/>
                  <a:gd name="T43" fmla="*/ 0 h 149"/>
                  <a:gd name="T44" fmla="*/ 0 w 252"/>
                  <a:gd name="T45" fmla="*/ 0 h 149"/>
                  <a:gd name="T46" fmla="*/ 0 w 252"/>
                  <a:gd name="T47" fmla="*/ 0 h 149"/>
                  <a:gd name="T48" fmla="*/ 0 w 252"/>
                  <a:gd name="T49" fmla="*/ 0 h 149"/>
                  <a:gd name="T50" fmla="*/ 0 w 252"/>
                  <a:gd name="T51" fmla="*/ 0 h 149"/>
                  <a:gd name="T52" fmla="*/ 0 w 252"/>
                  <a:gd name="T53" fmla="*/ 0 h 149"/>
                  <a:gd name="T54" fmla="*/ 0 w 252"/>
                  <a:gd name="T55" fmla="*/ 0 h 149"/>
                  <a:gd name="T56" fmla="*/ 0 w 252"/>
                  <a:gd name="T57" fmla="*/ 0 h 149"/>
                  <a:gd name="T58" fmla="*/ 0 w 252"/>
                  <a:gd name="T59" fmla="*/ 0 h 149"/>
                  <a:gd name="T60" fmla="*/ 0 w 252"/>
                  <a:gd name="T61" fmla="*/ 0 h 149"/>
                  <a:gd name="T62" fmla="*/ 0 w 252"/>
                  <a:gd name="T63" fmla="*/ 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2"/>
                  <a:gd name="T97" fmla="*/ 0 h 149"/>
                  <a:gd name="T98" fmla="*/ 252 w 252"/>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2" h="149">
                    <a:moveTo>
                      <a:pt x="121" y="1"/>
                    </a:moveTo>
                    <a:lnTo>
                      <a:pt x="133" y="0"/>
                    </a:lnTo>
                    <a:lnTo>
                      <a:pt x="146" y="1"/>
                    </a:lnTo>
                    <a:lnTo>
                      <a:pt x="158" y="2"/>
                    </a:lnTo>
                    <a:lnTo>
                      <a:pt x="170" y="5"/>
                    </a:lnTo>
                    <a:lnTo>
                      <a:pt x="181" y="7"/>
                    </a:lnTo>
                    <a:lnTo>
                      <a:pt x="191" y="11"/>
                    </a:lnTo>
                    <a:lnTo>
                      <a:pt x="202" y="15"/>
                    </a:lnTo>
                    <a:lnTo>
                      <a:pt x="211" y="19"/>
                    </a:lnTo>
                    <a:lnTo>
                      <a:pt x="220" y="24"/>
                    </a:lnTo>
                    <a:lnTo>
                      <a:pt x="228" y="30"/>
                    </a:lnTo>
                    <a:lnTo>
                      <a:pt x="234" y="36"/>
                    </a:lnTo>
                    <a:lnTo>
                      <a:pt x="240" y="42"/>
                    </a:lnTo>
                    <a:lnTo>
                      <a:pt x="244" y="48"/>
                    </a:lnTo>
                    <a:lnTo>
                      <a:pt x="249" y="56"/>
                    </a:lnTo>
                    <a:lnTo>
                      <a:pt x="251" y="63"/>
                    </a:lnTo>
                    <a:lnTo>
                      <a:pt x="252" y="69"/>
                    </a:lnTo>
                    <a:lnTo>
                      <a:pt x="252" y="77"/>
                    </a:lnTo>
                    <a:lnTo>
                      <a:pt x="251" y="84"/>
                    </a:lnTo>
                    <a:lnTo>
                      <a:pt x="248" y="90"/>
                    </a:lnTo>
                    <a:lnTo>
                      <a:pt x="244" y="96"/>
                    </a:lnTo>
                    <a:lnTo>
                      <a:pt x="239" y="104"/>
                    </a:lnTo>
                    <a:lnTo>
                      <a:pt x="233" y="109"/>
                    </a:lnTo>
                    <a:lnTo>
                      <a:pt x="227" y="115"/>
                    </a:lnTo>
                    <a:lnTo>
                      <a:pt x="220" y="120"/>
                    </a:lnTo>
                    <a:lnTo>
                      <a:pt x="210" y="126"/>
                    </a:lnTo>
                    <a:lnTo>
                      <a:pt x="201" y="131"/>
                    </a:lnTo>
                    <a:lnTo>
                      <a:pt x="191" y="135"/>
                    </a:lnTo>
                    <a:lnTo>
                      <a:pt x="180" y="138"/>
                    </a:lnTo>
                    <a:lnTo>
                      <a:pt x="169" y="142"/>
                    </a:lnTo>
                    <a:lnTo>
                      <a:pt x="157" y="144"/>
                    </a:lnTo>
                    <a:lnTo>
                      <a:pt x="145" y="147"/>
                    </a:lnTo>
                    <a:lnTo>
                      <a:pt x="132" y="149"/>
                    </a:lnTo>
                    <a:lnTo>
                      <a:pt x="119" y="149"/>
                    </a:lnTo>
                    <a:lnTo>
                      <a:pt x="106" y="149"/>
                    </a:lnTo>
                    <a:lnTo>
                      <a:pt x="94" y="149"/>
                    </a:lnTo>
                    <a:lnTo>
                      <a:pt x="82" y="147"/>
                    </a:lnTo>
                    <a:lnTo>
                      <a:pt x="71" y="146"/>
                    </a:lnTo>
                    <a:lnTo>
                      <a:pt x="61" y="142"/>
                    </a:lnTo>
                    <a:lnTo>
                      <a:pt x="51" y="139"/>
                    </a:lnTo>
                    <a:lnTo>
                      <a:pt x="42" y="136"/>
                    </a:lnTo>
                    <a:lnTo>
                      <a:pt x="33" y="132"/>
                    </a:lnTo>
                    <a:lnTo>
                      <a:pt x="25" y="127"/>
                    </a:lnTo>
                    <a:lnTo>
                      <a:pt x="19" y="123"/>
                    </a:lnTo>
                    <a:lnTo>
                      <a:pt x="13" y="116"/>
                    </a:lnTo>
                    <a:lnTo>
                      <a:pt x="8" y="111"/>
                    </a:lnTo>
                    <a:lnTo>
                      <a:pt x="5" y="105"/>
                    </a:lnTo>
                    <a:lnTo>
                      <a:pt x="2" y="97"/>
                    </a:lnTo>
                    <a:lnTo>
                      <a:pt x="0" y="91"/>
                    </a:lnTo>
                    <a:lnTo>
                      <a:pt x="1" y="84"/>
                    </a:lnTo>
                    <a:lnTo>
                      <a:pt x="2" y="77"/>
                    </a:lnTo>
                    <a:lnTo>
                      <a:pt x="5" y="69"/>
                    </a:lnTo>
                    <a:lnTo>
                      <a:pt x="9" y="62"/>
                    </a:lnTo>
                    <a:lnTo>
                      <a:pt x="13" y="55"/>
                    </a:lnTo>
                    <a:lnTo>
                      <a:pt x="19" y="47"/>
                    </a:lnTo>
                    <a:lnTo>
                      <a:pt x="26" y="41"/>
                    </a:lnTo>
                    <a:lnTo>
                      <a:pt x="34" y="35"/>
                    </a:lnTo>
                    <a:lnTo>
                      <a:pt x="42" y="29"/>
                    </a:lnTo>
                    <a:lnTo>
                      <a:pt x="51" y="22"/>
                    </a:lnTo>
                    <a:lnTo>
                      <a:pt x="62" y="17"/>
                    </a:lnTo>
                    <a:lnTo>
                      <a:pt x="72" y="13"/>
                    </a:lnTo>
                    <a:lnTo>
                      <a:pt x="83" y="9"/>
                    </a:lnTo>
                    <a:lnTo>
                      <a:pt x="96" y="6"/>
                    </a:lnTo>
                    <a:lnTo>
                      <a:pt x="107" y="4"/>
                    </a:lnTo>
                    <a:lnTo>
                      <a:pt x="121" y="1"/>
                    </a:lnTo>
                  </a:path>
                </a:pathLst>
              </a:custGeom>
              <a:noFill/>
              <a:ln w="6350">
                <a:solidFill>
                  <a:srgbClr val="1F1A17"/>
                </a:solidFill>
                <a:prstDash val="solid"/>
                <a:round/>
                <a:headEnd/>
                <a:tailEnd/>
              </a:ln>
            </p:spPr>
            <p:txBody>
              <a:bodyPr/>
              <a:lstStyle/>
              <a:p>
                <a:endParaRPr lang="en-US"/>
              </a:p>
            </p:txBody>
          </p:sp>
          <p:sp>
            <p:nvSpPr>
              <p:cNvPr id="61695" name="Freeform 365"/>
              <p:cNvSpPr>
                <a:spLocks/>
              </p:cNvSpPr>
              <p:nvPr/>
            </p:nvSpPr>
            <p:spPr bwMode="auto">
              <a:xfrm>
                <a:off x="4808" y="2743"/>
                <a:ext cx="30" cy="18"/>
              </a:xfrm>
              <a:custGeom>
                <a:avLst/>
                <a:gdLst>
                  <a:gd name="T0" fmla="*/ 0 w 240"/>
                  <a:gd name="T1" fmla="*/ 0 h 143"/>
                  <a:gd name="T2" fmla="*/ 0 w 240"/>
                  <a:gd name="T3" fmla="*/ 0 h 143"/>
                  <a:gd name="T4" fmla="*/ 0 w 240"/>
                  <a:gd name="T5" fmla="*/ 0 h 143"/>
                  <a:gd name="T6" fmla="*/ 0 w 240"/>
                  <a:gd name="T7" fmla="*/ 0 h 143"/>
                  <a:gd name="T8" fmla="*/ 0 w 240"/>
                  <a:gd name="T9" fmla="*/ 0 h 143"/>
                  <a:gd name="T10" fmla="*/ 1 w 240"/>
                  <a:gd name="T11" fmla="*/ 0 h 143"/>
                  <a:gd name="T12" fmla="*/ 1 w 240"/>
                  <a:gd name="T13" fmla="*/ 0 h 143"/>
                  <a:gd name="T14" fmla="*/ 1 w 240"/>
                  <a:gd name="T15" fmla="*/ 0 h 143"/>
                  <a:gd name="T16" fmla="*/ 1 w 240"/>
                  <a:gd name="T17" fmla="*/ 0 h 143"/>
                  <a:gd name="T18" fmla="*/ 1 w 240"/>
                  <a:gd name="T19" fmla="*/ 0 h 143"/>
                  <a:gd name="T20" fmla="*/ 1 w 240"/>
                  <a:gd name="T21" fmla="*/ 0 h 143"/>
                  <a:gd name="T22" fmla="*/ 0 w 240"/>
                  <a:gd name="T23" fmla="*/ 0 h 143"/>
                  <a:gd name="T24" fmla="*/ 0 w 240"/>
                  <a:gd name="T25" fmla="*/ 0 h 143"/>
                  <a:gd name="T26" fmla="*/ 0 w 240"/>
                  <a:gd name="T27" fmla="*/ 0 h 143"/>
                  <a:gd name="T28" fmla="*/ 0 w 240"/>
                  <a:gd name="T29" fmla="*/ 0 h 143"/>
                  <a:gd name="T30" fmla="*/ 0 w 240"/>
                  <a:gd name="T31" fmla="*/ 0 h 143"/>
                  <a:gd name="T32" fmla="*/ 0 w 240"/>
                  <a:gd name="T33" fmla="*/ 0 h 143"/>
                  <a:gd name="T34" fmla="*/ 0 w 240"/>
                  <a:gd name="T35" fmla="*/ 0 h 143"/>
                  <a:gd name="T36" fmla="*/ 0 w 240"/>
                  <a:gd name="T37" fmla="*/ 0 h 143"/>
                  <a:gd name="T38" fmla="*/ 0 w 240"/>
                  <a:gd name="T39" fmla="*/ 0 h 143"/>
                  <a:gd name="T40" fmla="*/ 0 w 240"/>
                  <a:gd name="T41" fmla="*/ 0 h 143"/>
                  <a:gd name="T42" fmla="*/ 0 w 240"/>
                  <a:gd name="T43" fmla="*/ 0 h 143"/>
                  <a:gd name="T44" fmla="*/ 0 w 240"/>
                  <a:gd name="T45" fmla="*/ 0 h 143"/>
                  <a:gd name="T46" fmla="*/ 0 w 240"/>
                  <a:gd name="T47" fmla="*/ 0 h 143"/>
                  <a:gd name="T48" fmla="*/ 0 w 240"/>
                  <a:gd name="T49" fmla="*/ 0 h 143"/>
                  <a:gd name="T50" fmla="*/ 0 w 240"/>
                  <a:gd name="T51" fmla="*/ 0 h 143"/>
                  <a:gd name="T52" fmla="*/ 0 w 240"/>
                  <a:gd name="T53" fmla="*/ 0 h 143"/>
                  <a:gd name="T54" fmla="*/ 0 w 240"/>
                  <a:gd name="T55" fmla="*/ 0 h 143"/>
                  <a:gd name="T56" fmla="*/ 0 w 240"/>
                  <a:gd name="T57" fmla="*/ 0 h 143"/>
                  <a:gd name="T58" fmla="*/ 0 w 240"/>
                  <a:gd name="T59" fmla="*/ 0 h 143"/>
                  <a:gd name="T60" fmla="*/ 0 w 240"/>
                  <a:gd name="T61" fmla="*/ 0 h 143"/>
                  <a:gd name="T62" fmla="*/ 0 w 240"/>
                  <a:gd name="T63" fmla="*/ 0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0"/>
                  <a:gd name="T97" fmla="*/ 0 h 143"/>
                  <a:gd name="T98" fmla="*/ 240 w 240"/>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0" h="143">
                    <a:moveTo>
                      <a:pt x="113" y="1"/>
                    </a:moveTo>
                    <a:lnTo>
                      <a:pt x="126" y="0"/>
                    </a:lnTo>
                    <a:lnTo>
                      <a:pt x="137" y="1"/>
                    </a:lnTo>
                    <a:lnTo>
                      <a:pt x="149" y="1"/>
                    </a:lnTo>
                    <a:lnTo>
                      <a:pt x="160" y="3"/>
                    </a:lnTo>
                    <a:lnTo>
                      <a:pt x="171" y="5"/>
                    </a:lnTo>
                    <a:lnTo>
                      <a:pt x="182" y="8"/>
                    </a:lnTo>
                    <a:lnTo>
                      <a:pt x="191" y="12"/>
                    </a:lnTo>
                    <a:lnTo>
                      <a:pt x="200" y="16"/>
                    </a:lnTo>
                    <a:lnTo>
                      <a:pt x="208" y="21"/>
                    </a:lnTo>
                    <a:lnTo>
                      <a:pt x="216" y="27"/>
                    </a:lnTo>
                    <a:lnTo>
                      <a:pt x="222" y="32"/>
                    </a:lnTo>
                    <a:lnTo>
                      <a:pt x="227" y="38"/>
                    </a:lnTo>
                    <a:lnTo>
                      <a:pt x="233" y="44"/>
                    </a:lnTo>
                    <a:lnTo>
                      <a:pt x="236" y="51"/>
                    </a:lnTo>
                    <a:lnTo>
                      <a:pt x="239" y="57"/>
                    </a:lnTo>
                    <a:lnTo>
                      <a:pt x="240" y="63"/>
                    </a:lnTo>
                    <a:lnTo>
                      <a:pt x="240" y="71"/>
                    </a:lnTo>
                    <a:lnTo>
                      <a:pt x="239" y="77"/>
                    </a:lnTo>
                    <a:lnTo>
                      <a:pt x="237" y="83"/>
                    </a:lnTo>
                    <a:lnTo>
                      <a:pt x="233" y="90"/>
                    </a:lnTo>
                    <a:lnTo>
                      <a:pt x="229" y="97"/>
                    </a:lnTo>
                    <a:lnTo>
                      <a:pt x="223" y="102"/>
                    </a:lnTo>
                    <a:lnTo>
                      <a:pt x="216" y="108"/>
                    </a:lnTo>
                    <a:lnTo>
                      <a:pt x="209" y="113"/>
                    </a:lnTo>
                    <a:lnTo>
                      <a:pt x="202" y="119"/>
                    </a:lnTo>
                    <a:lnTo>
                      <a:pt x="192" y="123"/>
                    </a:lnTo>
                    <a:lnTo>
                      <a:pt x="183" y="127"/>
                    </a:lnTo>
                    <a:lnTo>
                      <a:pt x="172" y="131"/>
                    </a:lnTo>
                    <a:lnTo>
                      <a:pt x="162" y="134"/>
                    </a:lnTo>
                    <a:lnTo>
                      <a:pt x="151" y="137"/>
                    </a:lnTo>
                    <a:lnTo>
                      <a:pt x="138" y="140"/>
                    </a:lnTo>
                    <a:lnTo>
                      <a:pt x="127" y="141"/>
                    </a:lnTo>
                    <a:lnTo>
                      <a:pt x="114" y="142"/>
                    </a:lnTo>
                    <a:lnTo>
                      <a:pt x="102" y="143"/>
                    </a:lnTo>
                    <a:lnTo>
                      <a:pt x="90" y="142"/>
                    </a:lnTo>
                    <a:lnTo>
                      <a:pt x="79" y="141"/>
                    </a:lnTo>
                    <a:lnTo>
                      <a:pt x="69" y="140"/>
                    </a:lnTo>
                    <a:lnTo>
                      <a:pt x="58" y="137"/>
                    </a:lnTo>
                    <a:lnTo>
                      <a:pt x="49" y="134"/>
                    </a:lnTo>
                    <a:lnTo>
                      <a:pt x="39" y="131"/>
                    </a:lnTo>
                    <a:lnTo>
                      <a:pt x="31" y="127"/>
                    </a:lnTo>
                    <a:lnTo>
                      <a:pt x="24" y="123"/>
                    </a:lnTo>
                    <a:lnTo>
                      <a:pt x="18" y="118"/>
                    </a:lnTo>
                    <a:lnTo>
                      <a:pt x="12" y="113"/>
                    </a:lnTo>
                    <a:lnTo>
                      <a:pt x="7" y="107"/>
                    </a:lnTo>
                    <a:lnTo>
                      <a:pt x="4" y="102"/>
                    </a:lnTo>
                    <a:lnTo>
                      <a:pt x="1" y="96"/>
                    </a:lnTo>
                    <a:lnTo>
                      <a:pt x="0" y="88"/>
                    </a:lnTo>
                    <a:lnTo>
                      <a:pt x="0" y="82"/>
                    </a:lnTo>
                    <a:lnTo>
                      <a:pt x="1" y="75"/>
                    </a:lnTo>
                    <a:lnTo>
                      <a:pt x="3" y="67"/>
                    </a:lnTo>
                    <a:lnTo>
                      <a:pt x="7" y="61"/>
                    </a:lnTo>
                    <a:lnTo>
                      <a:pt x="11" y="54"/>
                    </a:lnTo>
                    <a:lnTo>
                      <a:pt x="17" y="47"/>
                    </a:lnTo>
                    <a:lnTo>
                      <a:pt x="23" y="40"/>
                    </a:lnTo>
                    <a:lnTo>
                      <a:pt x="30" y="34"/>
                    </a:lnTo>
                    <a:lnTo>
                      <a:pt x="38" y="28"/>
                    </a:lnTo>
                    <a:lnTo>
                      <a:pt x="47" y="23"/>
                    </a:lnTo>
                    <a:lnTo>
                      <a:pt x="57" y="17"/>
                    </a:lnTo>
                    <a:lnTo>
                      <a:pt x="66" y="12"/>
                    </a:lnTo>
                    <a:lnTo>
                      <a:pt x="78" y="9"/>
                    </a:lnTo>
                    <a:lnTo>
                      <a:pt x="89" y="5"/>
                    </a:lnTo>
                    <a:lnTo>
                      <a:pt x="101" y="3"/>
                    </a:lnTo>
                    <a:lnTo>
                      <a:pt x="113" y="1"/>
                    </a:lnTo>
                  </a:path>
                </a:pathLst>
              </a:custGeom>
              <a:noFill/>
              <a:ln w="6350">
                <a:solidFill>
                  <a:srgbClr val="1F1A17"/>
                </a:solidFill>
                <a:prstDash val="solid"/>
                <a:round/>
                <a:headEnd/>
                <a:tailEnd/>
              </a:ln>
            </p:spPr>
            <p:txBody>
              <a:bodyPr/>
              <a:lstStyle/>
              <a:p>
                <a:endParaRPr lang="en-US"/>
              </a:p>
            </p:txBody>
          </p:sp>
          <p:sp>
            <p:nvSpPr>
              <p:cNvPr id="61696" name="Freeform 366"/>
              <p:cNvSpPr>
                <a:spLocks/>
              </p:cNvSpPr>
              <p:nvPr/>
            </p:nvSpPr>
            <p:spPr bwMode="auto">
              <a:xfrm>
                <a:off x="5038" y="2671"/>
                <a:ext cx="15" cy="16"/>
              </a:xfrm>
              <a:custGeom>
                <a:avLst/>
                <a:gdLst>
                  <a:gd name="T0" fmla="*/ 0 w 118"/>
                  <a:gd name="T1" fmla="*/ 0 h 126"/>
                  <a:gd name="T2" fmla="*/ 0 w 118"/>
                  <a:gd name="T3" fmla="*/ 0 h 126"/>
                  <a:gd name="T4" fmla="*/ 0 w 118"/>
                  <a:gd name="T5" fmla="*/ 0 h 126"/>
                  <a:gd name="T6" fmla="*/ 0 w 118"/>
                  <a:gd name="T7" fmla="*/ 0 h 126"/>
                  <a:gd name="T8" fmla="*/ 0 w 118"/>
                  <a:gd name="T9" fmla="*/ 0 h 126"/>
                  <a:gd name="T10" fmla="*/ 0 w 118"/>
                  <a:gd name="T11" fmla="*/ 0 h 126"/>
                  <a:gd name="T12" fmla="*/ 0 w 118"/>
                  <a:gd name="T13" fmla="*/ 0 h 126"/>
                  <a:gd name="T14" fmla="*/ 0 w 118"/>
                  <a:gd name="T15" fmla="*/ 0 h 126"/>
                  <a:gd name="T16" fmla="*/ 0 w 118"/>
                  <a:gd name="T17" fmla="*/ 0 h 126"/>
                  <a:gd name="T18" fmla="*/ 0 w 118"/>
                  <a:gd name="T19" fmla="*/ 0 h 126"/>
                  <a:gd name="T20" fmla="*/ 0 w 118"/>
                  <a:gd name="T21" fmla="*/ 0 h 126"/>
                  <a:gd name="T22" fmla="*/ 0 w 118"/>
                  <a:gd name="T23" fmla="*/ 0 h 126"/>
                  <a:gd name="T24" fmla="*/ 0 w 118"/>
                  <a:gd name="T25" fmla="*/ 0 h 126"/>
                  <a:gd name="T26" fmla="*/ 0 w 118"/>
                  <a:gd name="T27" fmla="*/ 0 h 126"/>
                  <a:gd name="T28" fmla="*/ 0 w 118"/>
                  <a:gd name="T29" fmla="*/ 0 h 126"/>
                  <a:gd name="T30" fmla="*/ 0 w 118"/>
                  <a:gd name="T31" fmla="*/ 0 h 126"/>
                  <a:gd name="T32" fmla="*/ 0 w 118"/>
                  <a:gd name="T33" fmla="*/ 0 h 126"/>
                  <a:gd name="T34" fmla="*/ 0 w 118"/>
                  <a:gd name="T35" fmla="*/ 0 h 126"/>
                  <a:gd name="T36" fmla="*/ 0 w 118"/>
                  <a:gd name="T37" fmla="*/ 0 h 126"/>
                  <a:gd name="T38" fmla="*/ 0 w 118"/>
                  <a:gd name="T39" fmla="*/ 0 h 126"/>
                  <a:gd name="T40" fmla="*/ 0 w 118"/>
                  <a:gd name="T41" fmla="*/ 0 h 126"/>
                  <a:gd name="T42" fmla="*/ 0 w 118"/>
                  <a:gd name="T43" fmla="*/ 0 h 126"/>
                  <a:gd name="T44" fmla="*/ 0 w 118"/>
                  <a:gd name="T45" fmla="*/ 0 h 126"/>
                  <a:gd name="T46" fmla="*/ 0 w 118"/>
                  <a:gd name="T47" fmla="*/ 0 h 126"/>
                  <a:gd name="T48" fmla="*/ 0 w 118"/>
                  <a:gd name="T49" fmla="*/ 0 h 126"/>
                  <a:gd name="T50" fmla="*/ 0 w 118"/>
                  <a:gd name="T51" fmla="*/ 0 h 126"/>
                  <a:gd name="T52" fmla="*/ 0 w 118"/>
                  <a:gd name="T53" fmla="*/ 0 h 126"/>
                  <a:gd name="T54" fmla="*/ 0 w 118"/>
                  <a:gd name="T55" fmla="*/ 0 h 126"/>
                  <a:gd name="T56" fmla="*/ 0 w 118"/>
                  <a:gd name="T57" fmla="*/ 0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8"/>
                  <a:gd name="T88" fmla="*/ 0 h 126"/>
                  <a:gd name="T89" fmla="*/ 118 w 118"/>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8" h="126">
                    <a:moveTo>
                      <a:pt x="66" y="126"/>
                    </a:moveTo>
                    <a:lnTo>
                      <a:pt x="52" y="122"/>
                    </a:lnTo>
                    <a:lnTo>
                      <a:pt x="40" y="118"/>
                    </a:lnTo>
                    <a:lnTo>
                      <a:pt x="29" y="113"/>
                    </a:lnTo>
                    <a:lnTo>
                      <a:pt x="20" y="108"/>
                    </a:lnTo>
                    <a:lnTo>
                      <a:pt x="13" y="102"/>
                    </a:lnTo>
                    <a:lnTo>
                      <a:pt x="7" y="94"/>
                    </a:lnTo>
                    <a:lnTo>
                      <a:pt x="5" y="90"/>
                    </a:lnTo>
                    <a:lnTo>
                      <a:pt x="2" y="86"/>
                    </a:lnTo>
                    <a:lnTo>
                      <a:pt x="1" y="83"/>
                    </a:lnTo>
                    <a:lnTo>
                      <a:pt x="0" y="79"/>
                    </a:lnTo>
                    <a:lnTo>
                      <a:pt x="1" y="72"/>
                    </a:lnTo>
                    <a:lnTo>
                      <a:pt x="2" y="66"/>
                    </a:lnTo>
                    <a:lnTo>
                      <a:pt x="5" y="59"/>
                    </a:lnTo>
                    <a:lnTo>
                      <a:pt x="8" y="52"/>
                    </a:lnTo>
                    <a:lnTo>
                      <a:pt x="13" y="46"/>
                    </a:lnTo>
                    <a:lnTo>
                      <a:pt x="18" y="40"/>
                    </a:lnTo>
                    <a:lnTo>
                      <a:pt x="24" y="35"/>
                    </a:lnTo>
                    <a:lnTo>
                      <a:pt x="32" y="28"/>
                    </a:lnTo>
                    <a:lnTo>
                      <a:pt x="39" y="23"/>
                    </a:lnTo>
                    <a:lnTo>
                      <a:pt x="48" y="18"/>
                    </a:lnTo>
                    <a:lnTo>
                      <a:pt x="58" y="14"/>
                    </a:lnTo>
                    <a:lnTo>
                      <a:pt x="67" y="10"/>
                    </a:lnTo>
                    <a:lnTo>
                      <a:pt x="77" y="6"/>
                    </a:lnTo>
                    <a:lnTo>
                      <a:pt x="89" y="3"/>
                    </a:lnTo>
                    <a:lnTo>
                      <a:pt x="100" y="2"/>
                    </a:lnTo>
                    <a:lnTo>
                      <a:pt x="112" y="0"/>
                    </a:lnTo>
                    <a:lnTo>
                      <a:pt x="115" y="0"/>
                    </a:lnTo>
                    <a:lnTo>
                      <a:pt x="118" y="0"/>
                    </a:lnTo>
                  </a:path>
                </a:pathLst>
              </a:custGeom>
              <a:noFill/>
              <a:ln w="6350">
                <a:solidFill>
                  <a:srgbClr val="1F1A17"/>
                </a:solidFill>
                <a:prstDash val="solid"/>
                <a:round/>
                <a:headEnd/>
                <a:tailEnd/>
              </a:ln>
            </p:spPr>
            <p:txBody>
              <a:bodyPr/>
              <a:lstStyle/>
              <a:p>
                <a:endParaRPr lang="en-US"/>
              </a:p>
            </p:txBody>
          </p:sp>
          <p:sp>
            <p:nvSpPr>
              <p:cNvPr id="61697" name="Freeform 367"/>
              <p:cNvSpPr>
                <a:spLocks/>
              </p:cNvSpPr>
              <p:nvPr/>
            </p:nvSpPr>
            <p:spPr bwMode="auto">
              <a:xfrm>
                <a:off x="5263" y="2621"/>
                <a:ext cx="25" cy="13"/>
              </a:xfrm>
              <a:custGeom>
                <a:avLst/>
                <a:gdLst>
                  <a:gd name="T0" fmla="*/ 0 w 198"/>
                  <a:gd name="T1" fmla="*/ 0 h 103"/>
                  <a:gd name="T2" fmla="*/ 0 w 198"/>
                  <a:gd name="T3" fmla="*/ 0 h 103"/>
                  <a:gd name="T4" fmla="*/ 0 w 198"/>
                  <a:gd name="T5" fmla="*/ 0 h 103"/>
                  <a:gd name="T6" fmla="*/ 0 w 198"/>
                  <a:gd name="T7" fmla="*/ 0 h 103"/>
                  <a:gd name="T8" fmla="*/ 0 w 198"/>
                  <a:gd name="T9" fmla="*/ 0 h 103"/>
                  <a:gd name="T10" fmla="*/ 0 w 198"/>
                  <a:gd name="T11" fmla="*/ 0 h 103"/>
                  <a:gd name="T12" fmla="*/ 0 w 198"/>
                  <a:gd name="T13" fmla="*/ 0 h 103"/>
                  <a:gd name="T14" fmla="*/ 0 w 198"/>
                  <a:gd name="T15" fmla="*/ 0 h 103"/>
                  <a:gd name="T16" fmla="*/ 0 w 198"/>
                  <a:gd name="T17" fmla="*/ 0 h 103"/>
                  <a:gd name="T18" fmla="*/ 0 w 198"/>
                  <a:gd name="T19" fmla="*/ 0 h 103"/>
                  <a:gd name="T20" fmla="*/ 0 w 198"/>
                  <a:gd name="T21" fmla="*/ 0 h 103"/>
                  <a:gd name="T22" fmla="*/ 0 w 198"/>
                  <a:gd name="T23" fmla="*/ 0 h 103"/>
                  <a:gd name="T24" fmla="*/ 0 w 198"/>
                  <a:gd name="T25" fmla="*/ 0 h 103"/>
                  <a:gd name="T26" fmla="*/ 0 w 198"/>
                  <a:gd name="T27" fmla="*/ 0 h 103"/>
                  <a:gd name="T28" fmla="*/ 0 w 198"/>
                  <a:gd name="T29" fmla="*/ 0 h 103"/>
                  <a:gd name="T30" fmla="*/ 0 w 198"/>
                  <a:gd name="T31" fmla="*/ 0 h 103"/>
                  <a:gd name="T32" fmla="*/ 0 w 198"/>
                  <a:gd name="T33" fmla="*/ 0 h 103"/>
                  <a:gd name="T34" fmla="*/ 0 w 198"/>
                  <a:gd name="T35" fmla="*/ 0 h 103"/>
                  <a:gd name="T36" fmla="*/ 0 w 198"/>
                  <a:gd name="T37" fmla="*/ 0 h 103"/>
                  <a:gd name="T38" fmla="*/ 0 w 198"/>
                  <a:gd name="T39" fmla="*/ 0 h 103"/>
                  <a:gd name="T40" fmla="*/ 0 w 198"/>
                  <a:gd name="T41" fmla="*/ 0 h 103"/>
                  <a:gd name="T42" fmla="*/ 0 w 198"/>
                  <a:gd name="T43" fmla="*/ 0 h 103"/>
                  <a:gd name="T44" fmla="*/ 0 w 198"/>
                  <a:gd name="T45" fmla="*/ 0 h 103"/>
                  <a:gd name="T46" fmla="*/ 0 w 198"/>
                  <a:gd name="T47" fmla="*/ 0 h 103"/>
                  <a:gd name="T48" fmla="*/ 0 w 198"/>
                  <a:gd name="T49" fmla="*/ 0 h 103"/>
                  <a:gd name="T50" fmla="*/ 0 w 198"/>
                  <a:gd name="T51" fmla="*/ 0 h 103"/>
                  <a:gd name="T52" fmla="*/ 0 w 198"/>
                  <a:gd name="T53" fmla="*/ 0 h 103"/>
                  <a:gd name="T54" fmla="*/ 0 w 198"/>
                  <a:gd name="T55" fmla="*/ 0 h 103"/>
                  <a:gd name="T56" fmla="*/ 0 w 198"/>
                  <a:gd name="T57" fmla="*/ 0 h 103"/>
                  <a:gd name="T58" fmla="*/ 0 w 198"/>
                  <a:gd name="T59" fmla="*/ 0 h 103"/>
                  <a:gd name="T60" fmla="*/ 0 w 198"/>
                  <a:gd name="T61" fmla="*/ 0 h 103"/>
                  <a:gd name="T62" fmla="*/ 0 w 198"/>
                  <a:gd name="T63" fmla="*/ 0 h 103"/>
                  <a:gd name="T64" fmla="*/ 0 w 198"/>
                  <a:gd name="T65" fmla="*/ 0 h 103"/>
                  <a:gd name="T66" fmla="*/ 0 w 198"/>
                  <a:gd name="T67" fmla="*/ 0 h 103"/>
                  <a:gd name="T68" fmla="*/ 0 w 198"/>
                  <a:gd name="T69" fmla="*/ 0 h 103"/>
                  <a:gd name="T70" fmla="*/ 0 w 198"/>
                  <a:gd name="T71" fmla="*/ 0 h 103"/>
                  <a:gd name="T72" fmla="*/ 0 w 198"/>
                  <a:gd name="T73" fmla="*/ 0 h 103"/>
                  <a:gd name="T74" fmla="*/ 0 w 198"/>
                  <a:gd name="T75" fmla="*/ 0 h 103"/>
                  <a:gd name="T76" fmla="*/ 0 w 198"/>
                  <a:gd name="T77" fmla="*/ 0 h 103"/>
                  <a:gd name="T78" fmla="*/ 0 w 198"/>
                  <a:gd name="T79" fmla="*/ 0 h 103"/>
                  <a:gd name="T80" fmla="*/ 0 w 198"/>
                  <a:gd name="T81" fmla="*/ 0 h 103"/>
                  <a:gd name="T82" fmla="*/ 0 w 198"/>
                  <a:gd name="T83" fmla="*/ 0 h 103"/>
                  <a:gd name="T84" fmla="*/ 0 w 198"/>
                  <a:gd name="T85" fmla="*/ 0 h 103"/>
                  <a:gd name="T86" fmla="*/ 0 w 198"/>
                  <a:gd name="T87" fmla="*/ 0 h 103"/>
                  <a:gd name="T88" fmla="*/ 0 w 198"/>
                  <a:gd name="T89" fmla="*/ 0 h 103"/>
                  <a:gd name="T90" fmla="*/ 0 w 198"/>
                  <a:gd name="T91" fmla="*/ 0 h 103"/>
                  <a:gd name="T92" fmla="*/ 0 w 198"/>
                  <a:gd name="T93" fmla="*/ 0 h 103"/>
                  <a:gd name="T94" fmla="*/ 0 w 198"/>
                  <a:gd name="T95" fmla="*/ 0 h 103"/>
                  <a:gd name="T96" fmla="*/ 0 w 198"/>
                  <a:gd name="T97" fmla="*/ 0 h 103"/>
                  <a:gd name="T98" fmla="*/ 0 w 198"/>
                  <a:gd name="T99" fmla="*/ 0 h 103"/>
                  <a:gd name="T100" fmla="*/ 0 w 198"/>
                  <a:gd name="T101" fmla="*/ 0 h 103"/>
                  <a:gd name="T102" fmla="*/ 0 w 198"/>
                  <a:gd name="T103" fmla="*/ 0 h 103"/>
                  <a:gd name="T104" fmla="*/ 0 w 198"/>
                  <a:gd name="T105" fmla="*/ 0 h 103"/>
                  <a:gd name="T106" fmla="*/ 0 w 198"/>
                  <a:gd name="T107" fmla="*/ 0 h 103"/>
                  <a:gd name="T108" fmla="*/ 0 w 198"/>
                  <a:gd name="T109" fmla="*/ 0 h 103"/>
                  <a:gd name="T110" fmla="*/ 0 w 198"/>
                  <a:gd name="T111" fmla="*/ 0 h 103"/>
                  <a:gd name="T112" fmla="*/ 0 w 198"/>
                  <a:gd name="T113" fmla="*/ 0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03"/>
                  <a:gd name="T173" fmla="*/ 198 w 198"/>
                  <a:gd name="T174" fmla="*/ 103 h 1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03">
                    <a:moveTo>
                      <a:pt x="98" y="0"/>
                    </a:moveTo>
                    <a:lnTo>
                      <a:pt x="108" y="0"/>
                    </a:lnTo>
                    <a:lnTo>
                      <a:pt x="119" y="1"/>
                    </a:lnTo>
                    <a:lnTo>
                      <a:pt x="128" y="2"/>
                    </a:lnTo>
                    <a:lnTo>
                      <a:pt x="137" y="4"/>
                    </a:lnTo>
                    <a:lnTo>
                      <a:pt x="146" y="6"/>
                    </a:lnTo>
                    <a:lnTo>
                      <a:pt x="154" y="10"/>
                    </a:lnTo>
                    <a:lnTo>
                      <a:pt x="161" y="13"/>
                    </a:lnTo>
                    <a:lnTo>
                      <a:pt x="168" y="17"/>
                    </a:lnTo>
                    <a:lnTo>
                      <a:pt x="176" y="20"/>
                    </a:lnTo>
                    <a:lnTo>
                      <a:pt x="181" y="24"/>
                    </a:lnTo>
                    <a:lnTo>
                      <a:pt x="186" y="29"/>
                    </a:lnTo>
                    <a:lnTo>
                      <a:pt x="190" y="34"/>
                    </a:lnTo>
                    <a:lnTo>
                      <a:pt x="194" y="39"/>
                    </a:lnTo>
                    <a:lnTo>
                      <a:pt x="196" y="43"/>
                    </a:lnTo>
                    <a:lnTo>
                      <a:pt x="198" y="48"/>
                    </a:lnTo>
                    <a:lnTo>
                      <a:pt x="198" y="53"/>
                    </a:lnTo>
                    <a:lnTo>
                      <a:pt x="198" y="58"/>
                    </a:lnTo>
                    <a:lnTo>
                      <a:pt x="197" y="63"/>
                    </a:lnTo>
                    <a:lnTo>
                      <a:pt x="194" y="67"/>
                    </a:lnTo>
                    <a:lnTo>
                      <a:pt x="191" y="71"/>
                    </a:lnTo>
                    <a:lnTo>
                      <a:pt x="187" y="75"/>
                    </a:lnTo>
                    <a:lnTo>
                      <a:pt x="183" y="80"/>
                    </a:lnTo>
                    <a:lnTo>
                      <a:pt x="177" y="84"/>
                    </a:lnTo>
                    <a:lnTo>
                      <a:pt x="170" y="87"/>
                    </a:lnTo>
                    <a:lnTo>
                      <a:pt x="156" y="93"/>
                    </a:lnTo>
                    <a:lnTo>
                      <a:pt x="139" y="98"/>
                    </a:lnTo>
                    <a:lnTo>
                      <a:pt x="121" y="101"/>
                    </a:lnTo>
                    <a:lnTo>
                      <a:pt x="101" y="103"/>
                    </a:lnTo>
                    <a:lnTo>
                      <a:pt x="81" y="103"/>
                    </a:lnTo>
                    <a:lnTo>
                      <a:pt x="62" y="99"/>
                    </a:lnTo>
                    <a:lnTo>
                      <a:pt x="45" y="95"/>
                    </a:lnTo>
                    <a:lnTo>
                      <a:pt x="30" y="90"/>
                    </a:lnTo>
                    <a:lnTo>
                      <a:pt x="24" y="87"/>
                    </a:lnTo>
                    <a:lnTo>
                      <a:pt x="18" y="84"/>
                    </a:lnTo>
                    <a:lnTo>
                      <a:pt x="13" y="80"/>
                    </a:lnTo>
                    <a:lnTo>
                      <a:pt x="8" y="75"/>
                    </a:lnTo>
                    <a:lnTo>
                      <a:pt x="5" y="71"/>
                    </a:lnTo>
                    <a:lnTo>
                      <a:pt x="2" y="67"/>
                    </a:lnTo>
                    <a:lnTo>
                      <a:pt x="1" y="63"/>
                    </a:lnTo>
                    <a:lnTo>
                      <a:pt x="0" y="58"/>
                    </a:lnTo>
                    <a:lnTo>
                      <a:pt x="0" y="52"/>
                    </a:lnTo>
                    <a:lnTo>
                      <a:pt x="2" y="47"/>
                    </a:lnTo>
                    <a:lnTo>
                      <a:pt x="4" y="43"/>
                    </a:lnTo>
                    <a:lnTo>
                      <a:pt x="7" y="38"/>
                    </a:lnTo>
                    <a:lnTo>
                      <a:pt x="12" y="33"/>
                    </a:lnTo>
                    <a:lnTo>
                      <a:pt x="17" y="28"/>
                    </a:lnTo>
                    <a:lnTo>
                      <a:pt x="22" y="24"/>
                    </a:lnTo>
                    <a:lnTo>
                      <a:pt x="28" y="20"/>
                    </a:lnTo>
                    <a:lnTo>
                      <a:pt x="35" y="16"/>
                    </a:lnTo>
                    <a:lnTo>
                      <a:pt x="43" y="13"/>
                    </a:lnTo>
                    <a:lnTo>
                      <a:pt x="51" y="9"/>
                    </a:lnTo>
                    <a:lnTo>
                      <a:pt x="59" y="6"/>
                    </a:lnTo>
                    <a:lnTo>
                      <a:pt x="69" y="4"/>
                    </a:lnTo>
                    <a:lnTo>
                      <a:pt x="78" y="2"/>
                    </a:lnTo>
                    <a:lnTo>
                      <a:pt x="87" y="1"/>
                    </a:lnTo>
                    <a:lnTo>
                      <a:pt x="98" y="0"/>
                    </a:lnTo>
                  </a:path>
                </a:pathLst>
              </a:custGeom>
              <a:noFill/>
              <a:ln w="6350">
                <a:solidFill>
                  <a:srgbClr val="1F1A17"/>
                </a:solidFill>
                <a:prstDash val="solid"/>
                <a:round/>
                <a:headEnd/>
                <a:tailEnd/>
              </a:ln>
            </p:spPr>
            <p:txBody>
              <a:bodyPr/>
              <a:lstStyle/>
              <a:p>
                <a:endParaRPr lang="en-US"/>
              </a:p>
            </p:txBody>
          </p:sp>
          <p:sp>
            <p:nvSpPr>
              <p:cNvPr id="61698" name="Freeform 368"/>
              <p:cNvSpPr>
                <a:spLocks/>
              </p:cNvSpPr>
              <p:nvPr/>
            </p:nvSpPr>
            <p:spPr bwMode="auto">
              <a:xfrm>
                <a:off x="5133" y="2752"/>
                <a:ext cx="11" cy="6"/>
              </a:xfrm>
              <a:custGeom>
                <a:avLst/>
                <a:gdLst>
                  <a:gd name="T0" fmla="*/ 0 w 95"/>
                  <a:gd name="T1" fmla="*/ 0 h 46"/>
                  <a:gd name="T2" fmla="*/ 0 w 95"/>
                  <a:gd name="T3" fmla="*/ 0 h 46"/>
                  <a:gd name="T4" fmla="*/ 0 w 95"/>
                  <a:gd name="T5" fmla="*/ 0 h 46"/>
                  <a:gd name="T6" fmla="*/ 0 w 95"/>
                  <a:gd name="T7" fmla="*/ 0 h 46"/>
                  <a:gd name="T8" fmla="*/ 0 w 95"/>
                  <a:gd name="T9" fmla="*/ 0 h 46"/>
                  <a:gd name="T10" fmla="*/ 0 w 95"/>
                  <a:gd name="T11" fmla="*/ 0 h 46"/>
                  <a:gd name="T12" fmla="*/ 0 w 95"/>
                  <a:gd name="T13" fmla="*/ 0 h 46"/>
                  <a:gd name="T14" fmla="*/ 0 w 95"/>
                  <a:gd name="T15" fmla="*/ 0 h 46"/>
                  <a:gd name="T16" fmla="*/ 0 w 95"/>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46"/>
                  <a:gd name="T29" fmla="*/ 95 w 95"/>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46">
                    <a:moveTo>
                      <a:pt x="95" y="46"/>
                    </a:moveTo>
                    <a:lnTo>
                      <a:pt x="82" y="35"/>
                    </a:lnTo>
                    <a:lnTo>
                      <a:pt x="71" y="27"/>
                    </a:lnTo>
                    <a:lnTo>
                      <a:pt x="60" y="19"/>
                    </a:lnTo>
                    <a:lnTo>
                      <a:pt x="47" y="12"/>
                    </a:lnTo>
                    <a:lnTo>
                      <a:pt x="36" y="6"/>
                    </a:lnTo>
                    <a:lnTo>
                      <a:pt x="24" y="3"/>
                    </a:lnTo>
                    <a:lnTo>
                      <a:pt x="12" y="1"/>
                    </a:lnTo>
                    <a:lnTo>
                      <a:pt x="0" y="0"/>
                    </a:lnTo>
                  </a:path>
                </a:pathLst>
              </a:custGeom>
              <a:noFill/>
              <a:ln w="6350">
                <a:solidFill>
                  <a:srgbClr val="1F1A17"/>
                </a:solidFill>
                <a:prstDash val="solid"/>
                <a:round/>
                <a:headEnd/>
                <a:tailEnd/>
              </a:ln>
            </p:spPr>
            <p:txBody>
              <a:bodyPr/>
              <a:lstStyle/>
              <a:p>
                <a:endParaRPr lang="en-US"/>
              </a:p>
            </p:txBody>
          </p:sp>
          <p:sp>
            <p:nvSpPr>
              <p:cNvPr id="61699" name="Freeform 369"/>
              <p:cNvSpPr>
                <a:spLocks/>
              </p:cNvSpPr>
              <p:nvPr/>
            </p:nvSpPr>
            <p:spPr bwMode="auto">
              <a:xfrm>
                <a:off x="5367" y="2676"/>
                <a:ext cx="10" cy="5"/>
              </a:xfrm>
              <a:custGeom>
                <a:avLst/>
                <a:gdLst>
                  <a:gd name="T0" fmla="*/ 0 w 80"/>
                  <a:gd name="T1" fmla="*/ 0 h 43"/>
                  <a:gd name="T2" fmla="*/ 0 w 80"/>
                  <a:gd name="T3" fmla="*/ 0 h 43"/>
                  <a:gd name="T4" fmla="*/ 0 w 80"/>
                  <a:gd name="T5" fmla="*/ 0 h 43"/>
                  <a:gd name="T6" fmla="*/ 0 w 80"/>
                  <a:gd name="T7" fmla="*/ 0 h 43"/>
                  <a:gd name="T8" fmla="*/ 0 w 80"/>
                  <a:gd name="T9" fmla="*/ 0 h 43"/>
                  <a:gd name="T10" fmla="*/ 0 w 80"/>
                  <a:gd name="T11" fmla="*/ 0 h 43"/>
                  <a:gd name="T12" fmla="*/ 0 w 80"/>
                  <a:gd name="T13" fmla="*/ 0 h 43"/>
                  <a:gd name="T14" fmla="*/ 0 w 80"/>
                  <a:gd name="T15" fmla="*/ 0 h 43"/>
                  <a:gd name="T16" fmla="*/ 0 w 8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43"/>
                  <a:gd name="T29" fmla="*/ 80 w 8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43">
                    <a:moveTo>
                      <a:pt x="80" y="43"/>
                    </a:moveTo>
                    <a:lnTo>
                      <a:pt x="71" y="34"/>
                    </a:lnTo>
                    <a:lnTo>
                      <a:pt x="60" y="26"/>
                    </a:lnTo>
                    <a:lnTo>
                      <a:pt x="50" y="19"/>
                    </a:lnTo>
                    <a:lnTo>
                      <a:pt x="40" y="12"/>
                    </a:lnTo>
                    <a:lnTo>
                      <a:pt x="30" y="7"/>
                    </a:lnTo>
                    <a:lnTo>
                      <a:pt x="20" y="3"/>
                    </a:lnTo>
                    <a:lnTo>
                      <a:pt x="10" y="1"/>
                    </a:lnTo>
                    <a:lnTo>
                      <a:pt x="0" y="0"/>
                    </a:lnTo>
                  </a:path>
                </a:pathLst>
              </a:custGeom>
              <a:noFill/>
              <a:ln w="6350">
                <a:solidFill>
                  <a:srgbClr val="1F1A17"/>
                </a:solidFill>
                <a:prstDash val="solid"/>
                <a:round/>
                <a:headEnd/>
                <a:tailEnd/>
              </a:ln>
            </p:spPr>
            <p:txBody>
              <a:bodyPr/>
              <a:lstStyle/>
              <a:p>
                <a:endParaRPr lang="en-US"/>
              </a:p>
            </p:txBody>
          </p:sp>
          <p:sp>
            <p:nvSpPr>
              <p:cNvPr id="61700" name="Freeform 370"/>
              <p:cNvSpPr>
                <a:spLocks/>
              </p:cNvSpPr>
              <p:nvPr/>
            </p:nvSpPr>
            <p:spPr bwMode="auto">
              <a:xfrm>
                <a:off x="4873" y="2838"/>
                <a:ext cx="11" cy="5"/>
              </a:xfrm>
              <a:custGeom>
                <a:avLst/>
                <a:gdLst>
                  <a:gd name="T0" fmla="*/ 0 w 95"/>
                  <a:gd name="T1" fmla="*/ 0 h 43"/>
                  <a:gd name="T2" fmla="*/ 0 w 95"/>
                  <a:gd name="T3" fmla="*/ 0 h 43"/>
                  <a:gd name="T4" fmla="*/ 0 w 95"/>
                  <a:gd name="T5" fmla="*/ 0 h 43"/>
                  <a:gd name="T6" fmla="*/ 0 w 95"/>
                  <a:gd name="T7" fmla="*/ 0 h 43"/>
                  <a:gd name="T8" fmla="*/ 0 w 95"/>
                  <a:gd name="T9" fmla="*/ 0 h 43"/>
                  <a:gd name="T10" fmla="*/ 0 w 95"/>
                  <a:gd name="T11" fmla="*/ 0 h 43"/>
                  <a:gd name="T12" fmla="*/ 0 w 95"/>
                  <a:gd name="T13" fmla="*/ 0 h 43"/>
                  <a:gd name="T14" fmla="*/ 0 w 95"/>
                  <a:gd name="T15" fmla="*/ 0 h 43"/>
                  <a:gd name="T16" fmla="*/ 0 w 95"/>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43"/>
                  <a:gd name="T29" fmla="*/ 95 w 95"/>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43">
                    <a:moveTo>
                      <a:pt x="95" y="43"/>
                    </a:moveTo>
                    <a:lnTo>
                      <a:pt x="82" y="32"/>
                    </a:lnTo>
                    <a:lnTo>
                      <a:pt x="71" y="24"/>
                    </a:lnTo>
                    <a:lnTo>
                      <a:pt x="58" y="17"/>
                    </a:lnTo>
                    <a:lnTo>
                      <a:pt x="47" y="10"/>
                    </a:lnTo>
                    <a:lnTo>
                      <a:pt x="36" y="5"/>
                    </a:lnTo>
                    <a:lnTo>
                      <a:pt x="23" y="1"/>
                    </a:lnTo>
                    <a:lnTo>
                      <a:pt x="12" y="0"/>
                    </a:lnTo>
                    <a:lnTo>
                      <a:pt x="0" y="0"/>
                    </a:lnTo>
                  </a:path>
                </a:pathLst>
              </a:custGeom>
              <a:noFill/>
              <a:ln w="6350">
                <a:solidFill>
                  <a:srgbClr val="1F1A17"/>
                </a:solidFill>
                <a:prstDash val="solid"/>
                <a:round/>
                <a:headEnd/>
                <a:tailEnd/>
              </a:ln>
            </p:spPr>
            <p:txBody>
              <a:bodyPr/>
              <a:lstStyle/>
              <a:p>
                <a:endParaRPr lang="en-US"/>
              </a:p>
            </p:txBody>
          </p:sp>
          <p:sp>
            <p:nvSpPr>
              <p:cNvPr id="61701" name="Freeform 371"/>
              <p:cNvSpPr>
                <a:spLocks/>
              </p:cNvSpPr>
              <p:nvPr/>
            </p:nvSpPr>
            <p:spPr bwMode="auto">
              <a:xfrm>
                <a:off x="4817" y="2744"/>
                <a:ext cx="11" cy="5"/>
              </a:xfrm>
              <a:custGeom>
                <a:avLst/>
                <a:gdLst>
                  <a:gd name="T0" fmla="*/ 0 w 90"/>
                  <a:gd name="T1" fmla="*/ 0 h 40"/>
                  <a:gd name="T2" fmla="*/ 0 w 90"/>
                  <a:gd name="T3" fmla="*/ 0 h 40"/>
                  <a:gd name="T4" fmla="*/ 0 w 90"/>
                  <a:gd name="T5" fmla="*/ 0 h 40"/>
                  <a:gd name="T6" fmla="*/ 0 w 90"/>
                  <a:gd name="T7" fmla="*/ 0 h 40"/>
                  <a:gd name="T8" fmla="*/ 0 w 90"/>
                  <a:gd name="T9" fmla="*/ 0 h 40"/>
                  <a:gd name="T10" fmla="*/ 0 w 90"/>
                  <a:gd name="T11" fmla="*/ 0 h 40"/>
                  <a:gd name="T12" fmla="*/ 0 w 90"/>
                  <a:gd name="T13" fmla="*/ 0 h 40"/>
                  <a:gd name="T14" fmla="*/ 0 w 90"/>
                  <a:gd name="T15" fmla="*/ 0 h 40"/>
                  <a:gd name="T16" fmla="*/ 0 w 90"/>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40"/>
                  <a:gd name="T29" fmla="*/ 90 w 9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40">
                    <a:moveTo>
                      <a:pt x="90" y="40"/>
                    </a:moveTo>
                    <a:lnTo>
                      <a:pt x="79" y="30"/>
                    </a:lnTo>
                    <a:lnTo>
                      <a:pt x="67" y="22"/>
                    </a:lnTo>
                    <a:lnTo>
                      <a:pt x="56" y="15"/>
                    </a:lnTo>
                    <a:lnTo>
                      <a:pt x="44" y="9"/>
                    </a:lnTo>
                    <a:lnTo>
                      <a:pt x="33" y="4"/>
                    </a:lnTo>
                    <a:lnTo>
                      <a:pt x="22" y="1"/>
                    </a:lnTo>
                    <a:lnTo>
                      <a:pt x="11" y="0"/>
                    </a:lnTo>
                    <a:lnTo>
                      <a:pt x="0" y="0"/>
                    </a:lnTo>
                  </a:path>
                </a:pathLst>
              </a:custGeom>
              <a:noFill/>
              <a:ln w="6350">
                <a:solidFill>
                  <a:srgbClr val="1F1A17"/>
                </a:solidFill>
                <a:prstDash val="solid"/>
                <a:round/>
                <a:headEnd/>
                <a:tailEnd/>
              </a:ln>
            </p:spPr>
            <p:txBody>
              <a:bodyPr/>
              <a:lstStyle/>
              <a:p>
                <a:endParaRPr lang="en-US"/>
              </a:p>
            </p:txBody>
          </p:sp>
          <p:sp>
            <p:nvSpPr>
              <p:cNvPr id="61702" name="Freeform 372"/>
              <p:cNvSpPr>
                <a:spLocks/>
              </p:cNvSpPr>
              <p:nvPr/>
            </p:nvSpPr>
            <p:spPr bwMode="auto">
              <a:xfrm>
                <a:off x="5047" y="2672"/>
                <a:ext cx="5" cy="1"/>
              </a:xfrm>
              <a:custGeom>
                <a:avLst/>
                <a:gdLst>
                  <a:gd name="T0" fmla="*/ 0 w 37"/>
                  <a:gd name="T1" fmla="*/ 0 h 7"/>
                  <a:gd name="T2" fmla="*/ 0 w 37"/>
                  <a:gd name="T3" fmla="*/ 0 h 7"/>
                  <a:gd name="T4" fmla="*/ 0 w 37"/>
                  <a:gd name="T5" fmla="*/ 0 h 7"/>
                  <a:gd name="T6" fmla="*/ 0 w 37"/>
                  <a:gd name="T7" fmla="*/ 0 h 7"/>
                  <a:gd name="T8" fmla="*/ 0 w 37"/>
                  <a:gd name="T9" fmla="*/ 0 h 7"/>
                  <a:gd name="T10" fmla="*/ 0 60000 65536"/>
                  <a:gd name="T11" fmla="*/ 0 60000 65536"/>
                  <a:gd name="T12" fmla="*/ 0 60000 65536"/>
                  <a:gd name="T13" fmla="*/ 0 60000 65536"/>
                  <a:gd name="T14" fmla="*/ 0 60000 65536"/>
                  <a:gd name="T15" fmla="*/ 0 w 37"/>
                  <a:gd name="T16" fmla="*/ 0 h 7"/>
                  <a:gd name="T17" fmla="*/ 37 w 37"/>
                  <a:gd name="T18" fmla="*/ 7 h 7"/>
                </a:gdLst>
                <a:ahLst/>
                <a:cxnLst>
                  <a:cxn ang="T10">
                    <a:pos x="T0" y="T1"/>
                  </a:cxn>
                  <a:cxn ang="T11">
                    <a:pos x="T2" y="T3"/>
                  </a:cxn>
                  <a:cxn ang="T12">
                    <a:pos x="T4" y="T5"/>
                  </a:cxn>
                  <a:cxn ang="T13">
                    <a:pos x="T6" y="T7"/>
                  </a:cxn>
                  <a:cxn ang="T14">
                    <a:pos x="T8" y="T9"/>
                  </a:cxn>
                </a:cxnLst>
                <a:rect l="T15" t="T16" r="T17" b="T18"/>
                <a:pathLst>
                  <a:path w="37" h="7">
                    <a:moveTo>
                      <a:pt x="37" y="7"/>
                    </a:moveTo>
                    <a:lnTo>
                      <a:pt x="28" y="4"/>
                    </a:lnTo>
                    <a:lnTo>
                      <a:pt x="19" y="1"/>
                    </a:lnTo>
                    <a:lnTo>
                      <a:pt x="9" y="0"/>
                    </a:lnTo>
                    <a:lnTo>
                      <a:pt x="0" y="0"/>
                    </a:lnTo>
                  </a:path>
                </a:pathLst>
              </a:custGeom>
              <a:noFill/>
              <a:ln w="6350">
                <a:solidFill>
                  <a:srgbClr val="1F1A17"/>
                </a:solidFill>
                <a:prstDash val="solid"/>
                <a:round/>
                <a:headEnd/>
                <a:tailEnd/>
              </a:ln>
            </p:spPr>
            <p:txBody>
              <a:bodyPr/>
              <a:lstStyle/>
              <a:p>
                <a:endParaRPr lang="en-US"/>
              </a:p>
            </p:txBody>
          </p:sp>
          <p:sp>
            <p:nvSpPr>
              <p:cNvPr id="61703" name="Freeform 373"/>
              <p:cNvSpPr>
                <a:spLocks/>
              </p:cNvSpPr>
              <p:nvPr/>
            </p:nvSpPr>
            <p:spPr bwMode="auto">
              <a:xfrm>
                <a:off x="5271" y="2622"/>
                <a:ext cx="9" cy="4"/>
              </a:xfrm>
              <a:custGeom>
                <a:avLst/>
                <a:gdLst>
                  <a:gd name="T0" fmla="*/ 0 w 71"/>
                  <a:gd name="T1" fmla="*/ 0 h 34"/>
                  <a:gd name="T2" fmla="*/ 0 w 71"/>
                  <a:gd name="T3" fmla="*/ 0 h 34"/>
                  <a:gd name="T4" fmla="*/ 0 w 71"/>
                  <a:gd name="T5" fmla="*/ 0 h 34"/>
                  <a:gd name="T6" fmla="*/ 0 w 71"/>
                  <a:gd name="T7" fmla="*/ 0 h 34"/>
                  <a:gd name="T8" fmla="*/ 0 w 71"/>
                  <a:gd name="T9" fmla="*/ 0 h 34"/>
                  <a:gd name="T10" fmla="*/ 0 w 71"/>
                  <a:gd name="T11" fmla="*/ 0 h 34"/>
                  <a:gd name="T12" fmla="*/ 0 w 71"/>
                  <a:gd name="T13" fmla="*/ 0 h 34"/>
                  <a:gd name="T14" fmla="*/ 0 w 71"/>
                  <a:gd name="T15" fmla="*/ 0 h 34"/>
                  <a:gd name="T16" fmla="*/ 0 w 71"/>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34"/>
                  <a:gd name="T29" fmla="*/ 71 w 71"/>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34">
                    <a:moveTo>
                      <a:pt x="71" y="34"/>
                    </a:moveTo>
                    <a:lnTo>
                      <a:pt x="63" y="27"/>
                    </a:lnTo>
                    <a:lnTo>
                      <a:pt x="54" y="20"/>
                    </a:lnTo>
                    <a:lnTo>
                      <a:pt x="44" y="14"/>
                    </a:lnTo>
                    <a:lnTo>
                      <a:pt x="36" y="10"/>
                    </a:lnTo>
                    <a:lnTo>
                      <a:pt x="27" y="6"/>
                    </a:lnTo>
                    <a:lnTo>
                      <a:pt x="17" y="3"/>
                    </a:lnTo>
                    <a:lnTo>
                      <a:pt x="9" y="0"/>
                    </a:lnTo>
                    <a:lnTo>
                      <a:pt x="0" y="0"/>
                    </a:lnTo>
                  </a:path>
                </a:pathLst>
              </a:custGeom>
              <a:noFill/>
              <a:ln w="6350">
                <a:solidFill>
                  <a:srgbClr val="1F1A17"/>
                </a:solidFill>
                <a:prstDash val="solid"/>
                <a:round/>
                <a:headEnd/>
                <a:tailEnd/>
              </a:ln>
            </p:spPr>
            <p:txBody>
              <a:bodyPr/>
              <a:lstStyle/>
              <a:p>
                <a:endParaRPr lang="en-US"/>
              </a:p>
            </p:txBody>
          </p:sp>
          <p:sp>
            <p:nvSpPr>
              <p:cNvPr id="61704" name="Freeform 374"/>
              <p:cNvSpPr>
                <a:spLocks/>
              </p:cNvSpPr>
              <p:nvPr/>
            </p:nvSpPr>
            <p:spPr bwMode="auto">
              <a:xfrm>
                <a:off x="5133" y="2751"/>
                <a:ext cx="11" cy="8"/>
              </a:xfrm>
              <a:custGeom>
                <a:avLst/>
                <a:gdLst>
                  <a:gd name="T0" fmla="*/ 0 w 83"/>
                  <a:gd name="T1" fmla="*/ 0 h 63"/>
                  <a:gd name="T2" fmla="*/ 0 w 83"/>
                  <a:gd name="T3" fmla="*/ 0 h 63"/>
                  <a:gd name="T4" fmla="*/ 0 w 83"/>
                  <a:gd name="T5" fmla="*/ 0 h 63"/>
                  <a:gd name="T6" fmla="*/ 0 w 83"/>
                  <a:gd name="T7" fmla="*/ 0 h 63"/>
                  <a:gd name="T8" fmla="*/ 0 w 83"/>
                  <a:gd name="T9" fmla="*/ 0 h 63"/>
                  <a:gd name="T10" fmla="*/ 0 w 83"/>
                  <a:gd name="T11" fmla="*/ 0 h 63"/>
                  <a:gd name="T12" fmla="*/ 0 w 83"/>
                  <a:gd name="T13" fmla="*/ 0 h 63"/>
                  <a:gd name="T14" fmla="*/ 0 w 83"/>
                  <a:gd name="T15" fmla="*/ 0 h 63"/>
                  <a:gd name="T16" fmla="*/ 0 w 83"/>
                  <a:gd name="T17" fmla="*/ 0 h 63"/>
                  <a:gd name="T18" fmla="*/ 0 w 83"/>
                  <a:gd name="T19" fmla="*/ 0 h 63"/>
                  <a:gd name="T20" fmla="*/ 0 w 83"/>
                  <a:gd name="T21" fmla="*/ 0 h 63"/>
                  <a:gd name="T22" fmla="*/ 0 w 83"/>
                  <a:gd name="T23" fmla="*/ 0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3"/>
                  <a:gd name="T37" fmla="*/ 0 h 63"/>
                  <a:gd name="T38" fmla="*/ 83 w 83"/>
                  <a:gd name="T39" fmla="*/ 63 h 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3" h="63">
                    <a:moveTo>
                      <a:pt x="0" y="63"/>
                    </a:moveTo>
                    <a:lnTo>
                      <a:pt x="7" y="52"/>
                    </a:lnTo>
                    <a:lnTo>
                      <a:pt x="14" y="41"/>
                    </a:lnTo>
                    <a:lnTo>
                      <a:pt x="22" y="31"/>
                    </a:lnTo>
                    <a:lnTo>
                      <a:pt x="32" y="22"/>
                    </a:lnTo>
                    <a:lnTo>
                      <a:pt x="42" y="14"/>
                    </a:lnTo>
                    <a:lnTo>
                      <a:pt x="54" y="8"/>
                    </a:lnTo>
                    <a:lnTo>
                      <a:pt x="61" y="6"/>
                    </a:lnTo>
                    <a:lnTo>
                      <a:pt x="67" y="4"/>
                    </a:lnTo>
                    <a:lnTo>
                      <a:pt x="74" y="2"/>
                    </a:lnTo>
                    <a:lnTo>
                      <a:pt x="83" y="0"/>
                    </a:lnTo>
                    <a:lnTo>
                      <a:pt x="71" y="5"/>
                    </a:lnTo>
                  </a:path>
                </a:pathLst>
              </a:custGeom>
              <a:noFill/>
              <a:ln w="6350">
                <a:solidFill>
                  <a:srgbClr val="1F1A17"/>
                </a:solidFill>
                <a:prstDash val="solid"/>
                <a:round/>
                <a:headEnd/>
                <a:tailEnd/>
              </a:ln>
            </p:spPr>
            <p:txBody>
              <a:bodyPr/>
              <a:lstStyle/>
              <a:p>
                <a:endParaRPr lang="en-US"/>
              </a:p>
            </p:txBody>
          </p:sp>
          <p:sp>
            <p:nvSpPr>
              <p:cNvPr id="61705" name="Freeform 375"/>
              <p:cNvSpPr>
                <a:spLocks/>
              </p:cNvSpPr>
              <p:nvPr/>
            </p:nvSpPr>
            <p:spPr bwMode="auto">
              <a:xfrm>
                <a:off x="5367" y="2675"/>
                <a:ext cx="10" cy="7"/>
              </a:xfrm>
              <a:custGeom>
                <a:avLst/>
                <a:gdLst>
                  <a:gd name="T0" fmla="*/ 0 w 75"/>
                  <a:gd name="T1" fmla="*/ 0 h 51"/>
                  <a:gd name="T2" fmla="*/ 0 w 75"/>
                  <a:gd name="T3" fmla="*/ 0 h 51"/>
                  <a:gd name="T4" fmla="*/ 0 w 75"/>
                  <a:gd name="T5" fmla="*/ 0 h 51"/>
                  <a:gd name="T6" fmla="*/ 0 w 75"/>
                  <a:gd name="T7" fmla="*/ 0 h 51"/>
                  <a:gd name="T8" fmla="*/ 0 w 75"/>
                  <a:gd name="T9" fmla="*/ 0 h 51"/>
                  <a:gd name="T10" fmla="*/ 0 w 75"/>
                  <a:gd name="T11" fmla="*/ 0 h 51"/>
                  <a:gd name="T12" fmla="*/ 0 w 75"/>
                  <a:gd name="T13" fmla="*/ 0 h 51"/>
                  <a:gd name="T14" fmla="*/ 0 w 75"/>
                  <a:gd name="T15" fmla="*/ 0 h 51"/>
                  <a:gd name="T16" fmla="*/ 0 w 75"/>
                  <a:gd name="T17" fmla="*/ 0 h 51"/>
                  <a:gd name="T18" fmla="*/ 0 w 75"/>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51"/>
                  <a:gd name="T32" fmla="*/ 75 w 75"/>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51">
                    <a:moveTo>
                      <a:pt x="0" y="51"/>
                    </a:moveTo>
                    <a:lnTo>
                      <a:pt x="7" y="41"/>
                    </a:lnTo>
                    <a:lnTo>
                      <a:pt x="13" y="32"/>
                    </a:lnTo>
                    <a:lnTo>
                      <a:pt x="21" y="24"/>
                    </a:lnTo>
                    <a:lnTo>
                      <a:pt x="30" y="16"/>
                    </a:lnTo>
                    <a:lnTo>
                      <a:pt x="39" y="10"/>
                    </a:lnTo>
                    <a:lnTo>
                      <a:pt x="50" y="5"/>
                    </a:lnTo>
                    <a:lnTo>
                      <a:pt x="61" y="2"/>
                    </a:lnTo>
                    <a:lnTo>
                      <a:pt x="75" y="0"/>
                    </a:lnTo>
                    <a:lnTo>
                      <a:pt x="65" y="3"/>
                    </a:lnTo>
                  </a:path>
                </a:pathLst>
              </a:custGeom>
              <a:noFill/>
              <a:ln w="6350">
                <a:solidFill>
                  <a:srgbClr val="1F1A17"/>
                </a:solidFill>
                <a:prstDash val="solid"/>
                <a:round/>
                <a:headEnd/>
                <a:tailEnd/>
              </a:ln>
            </p:spPr>
            <p:txBody>
              <a:bodyPr/>
              <a:lstStyle/>
              <a:p>
                <a:endParaRPr lang="en-US"/>
              </a:p>
            </p:txBody>
          </p:sp>
          <p:sp>
            <p:nvSpPr>
              <p:cNvPr id="61706" name="Freeform 376"/>
              <p:cNvSpPr>
                <a:spLocks/>
              </p:cNvSpPr>
              <p:nvPr/>
            </p:nvSpPr>
            <p:spPr bwMode="auto">
              <a:xfrm>
                <a:off x="4873" y="2837"/>
                <a:ext cx="10" cy="8"/>
              </a:xfrm>
              <a:custGeom>
                <a:avLst/>
                <a:gdLst>
                  <a:gd name="T0" fmla="*/ 0 w 78"/>
                  <a:gd name="T1" fmla="*/ 0 h 67"/>
                  <a:gd name="T2" fmla="*/ 0 w 78"/>
                  <a:gd name="T3" fmla="*/ 0 h 67"/>
                  <a:gd name="T4" fmla="*/ 0 w 78"/>
                  <a:gd name="T5" fmla="*/ 0 h 67"/>
                  <a:gd name="T6" fmla="*/ 0 w 78"/>
                  <a:gd name="T7" fmla="*/ 0 h 67"/>
                  <a:gd name="T8" fmla="*/ 0 w 78"/>
                  <a:gd name="T9" fmla="*/ 0 h 67"/>
                  <a:gd name="T10" fmla="*/ 0 w 78"/>
                  <a:gd name="T11" fmla="*/ 0 h 67"/>
                  <a:gd name="T12" fmla="*/ 0 w 78"/>
                  <a:gd name="T13" fmla="*/ 0 h 67"/>
                  <a:gd name="T14" fmla="*/ 0 w 78"/>
                  <a:gd name="T15" fmla="*/ 0 h 67"/>
                  <a:gd name="T16" fmla="*/ 0 w 78"/>
                  <a:gd name="T17" fmla="*/ 0 h 67"/>
                  <a:gd name="T18" fmla="*/ 0 w 78"/>
                  <a:gd name="T19" fmla="*/ 0 h 67"/>
                  <a:gd name="T20" fmla="*/ 0 w 78"/>
                  <a:gd name="T21" fmla="*/ 0 h 67"/>
                  <a:gd name="T22" fmla="*/ 0 w 78"/>
                  <a:gd name="T23" fmla="*/ 0 h 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8"/>
                  <a:gd name="T37" fmla="*/ 0 h 67"/>
                  <a:gd name="T38" fmla="*/ 78 w 78"/>
                  <a:gd name="T39" fmla="*/ 67 h 6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8" h="67">
                    <a:moveTo>
                      <a:pt x="0" y="67"/>
                    </a:moveTo>
                    <a:lnTo>
                      <a:pt x="6" y="56"/>
                    </a:lnTo>
                    <a:lnTo>
                      <a:pt x="13" y="44"/>
                    </a:lnTo>
                    <a:lnTo>
                      <a:pt x="20" y="34"/>
                    </a:lnTo>
                    <a:lnTo>
                      <a:pt x="30" y="24"/>
                    </a:lnTo>
                    <a:lnTo>
                      <a:pt x="39" y="16"/>
                    </a:lnTo>
                    <a:lnTo>
                      <a:pt x="50" y="10"/>
                    </a:lnTo>
                    <a:lnTo>
                      <a:pt x="57" y="7"/>
                    </a:lnTo>
                    <a:lnTo>
                      <a:pt x="64" y="5"/>
                    </a:lnTo>
                    <a:lnTo>
                      <a:pt x="71" y="3"/>
                    </a:lnTo>
                    <a:lnTo>
                      <a:pt x="78" y="0"/>
                    </a:lnTo>
                    <a:lnTo>
                      <a:pt x="68" y="5"/>
                    </a:lnTo>
                  </a:path>
                </a:pathLst>
              </a:custGeom>
              <a:noFill/>
              <a:ln w="6350">
                <a:solidFill>
                  <a:srgbClr val="1F1A17"/>
                </a:solidFill>
                <a:prstDash val="solid"/>
                <a:round/>
                <a:headEnd/>
                <a:tailEnd/>
              </a:ln>
            </p:spPr>
            <p:txBody>
              <a:bodyPr/>
              <a:lstStyle/>
              <a:p>
                <a:endParaRPr lang="en-US"/>
              </a:p>
            </p:txBody>
          </p:sp>
          <p:sp>
            <p:nvSpPr>
              <p:cNvPr id="61707" name="Freeform 377"/>
              <p:cNvSpPr>
                <a:spLocks/>
              </p:cNvSpPr>
              <p:nvPr/>
            </p:nvSpPr>
            <p:spPr bwMode="auto">
              <a:xfrm>
                <a:off x="4818" y="2743"/>
                <a:ext cx="9" cy="8"/>
              </a:xfrm>
              <a:custGeom>
                <a:avLst/>
                <a:gdLst>
                  <a:gd name="T0" fmla="*/ 0 w 74"/>
                  <a:gd name="T1" fmla="*/ 0 h 64"/>
                  <a:gd name="T2" fmla="*/ 0 w 74"/>
                  <a:gd name="T3" fmla="*/ 0 h 64"/>
                  <a:gd name="T4" fmla="*/ 0 w 74"/>
                  <a:gd name="T5" fmla="*/ 0 h 64"/>
                  <a:gd name="T6" fmla="*/ 0 w 74"/>
                  <a:gd name="T7" fmla="*/ 0 h 64"/>
                  <a:gd name="T8" fmla="*/ 0 w 74"/>
                  <a:gd name="T9" fmla="*/ 0 h 64"/>
                  <a:gd name="T10" fmla="*/ 0 w 74"/>
                  <a:gd name="T11" fmla="*/ 0 h 64"/>
                  <a:gd name="T12" fmla="*/ 0 w 74"/>
                  <a:gd name="T13" fmla="*/ 0 h 64"/>
                  <a:gd name="T14" fmla="*/ 0 w 74"/>
                  <a:gd name="T15" fmla="*/ 0 h 64"/>
                  <a:gd name="T16" fmla="*/ 0 w 74"/>
                  <a:gd name="T17" fmla="*/ 0 h 64"/>
                  <a:gd name="T18" fmla="*/ 0 w 74"/>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64"/>
                  <a:gd name="T32" fmla="*/ 74 w 74"/>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64">
                    <a:moveTo>
                      <a:pt x="0" y="64"/>
                    </a:moveTo>
                    <a:lnTo>
                      <a:pt x="5" y="53"/>
                    </a:lnTo>
                    <a:lnTo>
                      <a:pt x="12" y="42"/>
                    </a:lnTo>
                    <a:lnTo>
                      <a:pt x="20" y="32"/>
                    </a:lnTo>
                    <a:lnTo>
                      <a:pt x="28" y="23"/>
                    </a:lnTo>
                    <a:lnTo>
                      <a:pt x="37" y="15"/>
                    </a:lnTo>
                    <a:lnTo>
                      <a:pt x="48" y="8"/>
                    </a:lnTo>
                    <a:lnTo>
                      <a:pt x="60" y="3"/>
                    </a:lnTo>
                    <a:lnTo>
                      <a:pt x="74" y="0"/>
                    </a:lnTo>
                    <a:lnTo>
                      <a:pt x="64" y="4"/>
                    </a:lnTo>
                  </a:path>
                </a:pathLst>
              </a:custGeom>
              <a:noFill/>
              <a:ln w="6350">
                <a:solidFill>
                  <a:srgbClr val="1F1A17"/>
                </a:solidFill>
                <a:prstDash val="solid"/>
                <a:round/>
                <a:headEnd/>
                <a:tailEnd/>
              </a:ln>
            </p:spPr>
            <p:txBody>
              <a:bodyPr/>
              <a:lstStyle/>
              <a:p>
                <a:endParaRPr lang="en-US"/>
              </a:p>
            </p:txBody>
          </p:sp>
          <p:sp>
            <p:nvSpPr>
              <p:cNvPr id="61708" name="Freeform 378"/>
              <p:cNvSpPr>
                <a:spLocks/>
              </p:cNvSpPr>
              <p:nvPr/>
            </p:nvSpPr>
            <p:spPr bwMode="auto">
              <a:xfrm>
                <a:off x="5272" y="2621"/>
                <a:ext cx="8" cy="6"/>
              </a:xfrm>
              <a:custGeom>
                <a:avLst/>
                <a:gdLst>
                  <a:gd name="T0" fmla="*/ 0 w 65"/>
                  <a:gd name="T1" fmla="*/ 0 h 43"/>
                  <a:gd name="T2" fmla="*/ 0 w 65"/>
                  <a:gd name="T3" fmla="*/ 0 h 43"/>
                  <a:gd name="T4" fmla="*/ 0 w 65"/>
                  <a:gd name="T5" fmla="*/ 0 h 43"/>
                  <a:gd name="T6" fmla="*/ 0 w 65"/>
                  <a:gd name="T7" fmla="*/ 0 h 43"/>
                  <a:gd name="T8" fmla="*/ 0 w 65"/>
                  <a:gd name="T9" fmla="*/ 0 h 43"/>
                  <a:gd name="T10" fmla="*/ 0 w 65"/>
                  <a:gd name="T11" fmla="*/ 0 h 43"/>
                  <a:gd name="T12" fmla="*/ 0 w 65"/>
                  <a:gd name="T13" fmla="*/ 0 h 43"/>
                  <a:gd name="T14" fmla="*/ 0 w 65"/>
                  <a:gd name="T15" fmla="*/ 0 h 43"/>
                  <a:gd name="T16" fmla="*/ 0 w 65"/>
                  <a:gd name="T17" fmla="*/ 0 h 43"/>
                  <a:gd name="T18" fmla="*/ 0 w 65"/>
                  <a:gd name="T19" fmla="*/ 0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
                  <a:gd name="T31" fmla="*/ 0 h 43"/>
                  <a:gd name="T32" fmla="*/ 65 w 65"/>
                  <a:gd name="T33" fmla="*/ 43 h 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 h="43">
                    <a:moveTo>
                      <a:pt x="0" y="43"/>
                    </a:moveTo>
                    <a:lnTo>
                      <a:pt x="6" y="35"/>
                    </a:lnTo>
                    <a:lnTo>
                      <a:pt x="11" y="27"/>
                    </a:lnTo>
                    <a:lnTo>
                      <a:pt x="18" y="20"/>
                    </a:lnTo>
                    <a:lnTo>
                      <a:pt x="26" y="15"/>
                    </a:lnTo>
                    <a:lnTo>
                      <a:pt x="34" y="10"/>
                    </a:lnTo>
                    <a:lnTo>
                      <a:pt x="43" y="6"/>
                    </a:lnTo>
                    <a:lnTo>
                      <a:pt x="54" y="2"/>
                    </a:lnTo>
                    <a:lnTo>
                      <a:pt x="65" y="0"/>
                    </a:lnTo>
                    <a:lnTo>
                      <a:pt x="57" y="2"/>
                    </a:lnTo>
                  </a:path>
                </a:pathLst>
              </a:custGeom>
              <a:noFill/>
              <a:ln w="6350">
                <a:solidFill>
                  <a:srgbClr val="1F1A17"/>
                </a:solidFill>
                <a:prstDash val="solid"/>
                <a:round/>
                <a:headEnd/>
                <a:tailEnd/>
              </a:ln>
            </p:spPr>
            <p:txBody>
              <a:bodyPr/>
              <a:lstStyle/>
              <a:p>
                <a:endParaRPr lang="en-US"/>
              </a:p>
            </p:txBody>
          </p:sp>
          <p:sp>
            <p:nvSpPr>
              <p:cNvPr id="61709" name="Freeform 379"/>
              <p:cNvSpPr>
                <a:spLocks/>
              </p:cNvSpPr>
              <p:nvPr/>
            </p:nvSpPr>
            <p:spPr bwMode="auto">
              <a:xfrm>
                <a:off x="5086" y="2761"/>
                <a:ext cx="0" cy="6"/>
              </a:xfrm>
              <a:custGeom>
                <a:avLst/>
                <a:gdLst>
                  <a:gd name="T0" fmla="*/ 0 w 4"/>
                  <a:gd name="T1" fmla="*/ 0 h 46"/>
                  <a:gd name="T2" fmla="*/ 0 w 4"/>
                  <a:gd name="T3" fmla="*/ 0 h 46"/>
                  <a:gd name="T4" fmla="*/ 0 w 4"/>
                  <a:gd name="T5" fmla="*/ 0 h 46"/>
                  <a:gd name="T6" fmla="*/ 0 60000 65536"/>
                  <a:gd name="T7" fmla="*/ 0 60000 65536"/>
                  <a:gd name="T8" fmla="*/ 0 60000 65536"/>
                  <a:gd name="T9" fmla="*/ 0 w 4"/>
                  <a:gd name="T10" fmla="*/ 0 h 46"/>
                  <a:gd name="T11" fmla="*/ 0 w 4"/>
                  <a:gd name="T12" fmla="*/ 46 h 46"/>
                </a:gdLst>
                <a:ahLst/>
                <a:cxnLst>
                  <a:cxn ang="T6">
                    <a:pos x="T0" y="T1"/>
                  </a:cxn>
                  <a:cxn ang="T7">
                    <a:pos x="T2" y="T3"/>
                  </a:cxn>
                  <a:cxn ang="T8">
                    <a:pos x="T4" y="T5"/>
                  </a:cxn>
                </a:cxnLst>
                <a:rect l="T9" t="T10" r="T11" b="T12"/>
                <a:pathLst>
                  <a:path w="4" h="46">
                    <a:moveTo>
                      <a:pt x="2" y="46"/>
                    </a:moveTo>
                    <a:lnTo>
                      <a:pt x="0" y="0"/>
                    </a:lnTo>
                    <a:lnTo>
                      <a:pt x="4" y="0"/>
                    </a:lnTo>
                  </a:path>
                </a:pathLst>
              </a:custGeom>
              <a:noFill/>
              <a:ln w="6350">
                <a:solidFill>
                  <a:srgbClr val="1F1A17"/>
                </a:solidFill>
                <a:prstDash val="solid"/>
                <a:round/>
                <a:headEnd/>
                <a:tailEnd/>
              </a:ln>
            </p:spPr>
            <p:txBody>
              <a:bodyPr/>
              <a:lstStyle/>
              <a:p>
                <a:endParaRPr lang="en-US"/>
              </a:p>
            </p:txBody>
          </p:sp>
          <p:sp>
            <p:nvSpPr>
              <p:cNvPr id="61710" name="Freeform 380"/>
              <p:cNvSpPr>
                <a:spLocks/>
              </p:cNvSpPr>
              <p:nvPr/>
            </p:nvSpPr>
            <p:spPr bwMode="auto">
              <a:xfrm>
                <a:off x="5164" y="2684"/>
                <a:ext cx="0" cy="6"/>
              </a:xfrm>
              <a:custGeom>
                <a:avLst/>
                <a:gdLst>
                  <a:gd name="T0" fmla="*/ 0 w 3"/>
                  <a:gd name="T1" fmla="*/ 0 h 43"/>
                  <a:gd name="T2" fmla="*/ 0 w 3"/>
                  <a:gd name="T3" fmla="*/ 0 h 43"/>
                  <a:gd name="T4" fmla="*/ 0 w 3"/>
                  <a:gd name="T5" fmla="*/ 0 h 43"/>
                  <a:gd name="T6" fmla="*/ 0 60000 65536"/>
                  <a:gd name="T7" fmla="*/ 0 60000 65536"/>
                  <a:gd name="T8" fmla="*/ 0 60000 65536"/>
                  <a:gd name="T9" fmla="*/ 0 w 3"/>
                  <a:gd name="T10" fmla="*/ 0 h 43"/>
                  <a:gd name="T11" fmla="*/ 0 w 3"/>
                  <a:gd name="T12" fmla="*/ 43 h 43"/>
                </a:gdLst>
                <a:ahLst/>
                <a:cxnLst>
                  <a:cxn ang="T6">
                    <a:pos x="T0" y="T1"/>
                  </a:cxn>
                  <a:cxn ang="T7">
                    <a:pos x="T2" y="T3"/>
                  </a:cxn>
                  <a:cxn ang="T8">
                    <a:pos x="T4" y="T5"/>
                  </a:cxn>
                </a:cxnLst>
                <a:rect l="T9" t="T10" r="T11" b="T12"/>
                <a:pathLst>
                  <a:path w="3" h="43">
                    <a:moveTo>
                      <a:pt x="1" y="43"/>
                    </a:moveTo>
                    <a:lnTo>
                      <a:pt x="0" y="0"/>
                    </a:lnTo>
                    <a:lnTo>
                      <a:pt x="3" y="0"/>
                    </a:lnTo>
                  </a:path>
                </a:pathLst>
              </a:custGeom>
              <a:noFill/>
              <a:ln w="6350">
                <a:solidFill>
                  <a:srgbClr val="1F1A17"/>
                </a:solidFill>
                <a:prstDash val="solid"/>
                <a:round/>
                <a:headEnd/>
                <a:tailEnd/>
              </a:ln>
            </p:spPr>
            <p:txBody>
              <a:bodyPr/>
              <a:lstStyle/>
              <a:p>
                <a:endParaRPr lang="en-US"/>
              </a:p>
            </p:txBody>
          </p:sp>
          <p:sp>
            <p:nvSpPr>
              <p:cNvPr id="61711" name="Line 381"/>
              <p:cNvSpPr>
                <a:spLocks noChangeShapeType="1"/>
              </p:cNvSpPr>
              <p:nvPr/>
            </p:nvSpPr>
            <p:spPr bwMode="auto">
              <a:xfrm flipH="1">
                <a:off x="4892" y="2635"/>
                <a:ext cx="25" cy="9"/>
              </a:xfrm>
              <a:prstGeom prst="line">
                <a:avLst/>
              </a:prstGeom>
              <a:noFill/>
              <a:ln w="6350">
                <a:solidFill>
                  <a:srgbClr val="1F1A17"/>
                </a:solidFill>
                <a:round/>
                <a:headEnd/>
                <a:tailEnd/>
              </a:ln>
            </p:spPr>
            <p:txBody>
              <a:bodyPr/>
              <a:lstStyle/>
              <a:p>
                <a:endParaRPr lang="en-US"/>
              </a:p>
            </p:txBody>
          </p:sp>
          <p:sp>
            <p:nvSpPr>
              <p:cNvPr id="61712" name="Freeform 382"/>
              <p:cNvSpPr>
                <a:spLocks/>
              </p:cNvSpPr>
              <p:nvPr/>
            </p:nvSpPr>
            <p:spPr bwMode="auto">
              <a:xfrm>
                <a:off x="4841" y="2737"/>
                <a:ext cx="13" cy="9"/>
              </a:xfrm>
              <a:custGeom>
                <a:avLst/>
                <a:gdLst>
                  <a:gd name="T0" fmla="*/ 0 w 105"/>
                  <a:gd name="T1" fmla="*/ 0 h 68"/>
                  <a:gd name="T2" fmla="*/ 0 w 105"/>
                  <a:gd name="T3" fmla="*/ 0 h 68"/>
                  <a:gd name="T4" fmla="*/ 0 w 105"/>
                  <a:gd name="T5" fmla="*/ 0 h 68"/>
                  <a:gd name="T6" fmla="*/ 0 w 105"/>
                  <a:gd name="T7" fmla="*/ 0 h 68"/>
                  <a:gd name="T8" fmla="*/ 0 w 105"/>
                  <a:gd name="T9" fmla="*/ 0 h 68"/>
                  <a:gd name="T10" fmla="*/ 0 w 105"/>
                  <a:gd name="T11" fmla="*/ 0 h 68"/>
                  <a:gd name="T12" fmla="*/ 0 w 105"/>
                  <a:gd name="T13" fmla="*/ 0 h 68"/>
                  <a:gd name="T14" fmla="*/ 0 w 105"/>
                  <a:gd name="T15" fmla="*/ 0 h 68"/>
                  <a:gd name="T16" fmla="*/ 0 w 105"/>
                  <a:gd name="T17" fmla="*/ 0 h 68"/>
                  <a:gd name="T18" fmla="*/ 0 w 105"/>
                  <a:gd name="T19" fmla="*/ 0 h 68"/>
                  <a:gd name="T20" fmla="*/ 0 w 105"/>
                  <a:gd name="T21" fmla="*/ 0 h 68"/>
                  <a:gd name="T22" fmla="*/ 0 w 105"/>
                  <a:gd name="T23" fmla="*/ 0 h 68"/>
                  <a:gd name="T24" fmla="*/ 0 w 105"/>
                  <a:gd name="T25" fmla="*/ 0 h 68"/>
                  <a:gd name="T26" fmla="*/ 0 w 105"/>
                  <a:gd name="T27" fmla="*/ 0 h 68"/>
                  <a:gd name="T28" fmla="*/ 0 w 105"/>
                  <a:gd name="T29" fmla="*/ 0 h 68"/>
                  <a:gd name="T30" fmla="*/ 0 w 105"/>
                  <a:gd name="T31" fmla="*/ 0 h 68"/>
                  <a:gd name="T32" fmla="*/ 0 w 105"/>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68"/>
                  <a:gd name="T53" fmla="*/ 105 w 105"/>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68">
                    <a:moveTo>
                      <a:pt x="0" y="68"/>
                    </a:moveTo>
                    <a:lnTo>
                      <a:pt x="0" y="60"/>
                    </a:lnTo>
                    <a:lnTo>
                      <a:pt x="1" y="52"/>
                    </a:lnTo>
                    <a:lnTo>
                      <a:pt x="4" y="44"/>
                    </a:lnTo>
                    <a:lnTo>
                      <a:pt x="7" y="37"/>
                    </a:lnTo>
                    <a:lnTo>
                      <a:pt x="11" y="30"/>
                    </a:lnTo>
                    <a:lnTo>
                      <a:pt x="17" y="23"/>
                    </a:lnTo>
                    <a:lnTo>
                      <a:pt x="23" y="16"/>
                    </a:lnTo>
                    <a:lnTo>
                      <a:pt x="30" y="11"/>
                    </a:lnTo>
                    <a:lnTo>
                      <a:pt x="37" y="7"/>
                    </a:lnTo>
                    <a:lnTo>
                      <a:pt x="46" y="3"/>
                    </a:lnTo>
                    <a:lnTo>
                      <a:pt x="55" y="1"/>
                    </a:lnTo>
                    <a:lnTo>
                      <a:pt x="64" y="0"/>
                    </a:lnTo>
                    <a:lnTo>
                      <a:pt x="74" y="0"/>
                    </a:lnTo>
                    <a:lnTo>
                      <a:pt x="84" y="1"/>
                    </a:lnTo>
                    <a:lnTo>
                      <a:pt x="95" y="4"/>
                    </a:lnTo>
                    <a:lnTo>
                      <a:pt x="105" y="8"/>
                    </a:lnTo>
                  </a:path>
                </a:pathLst>
              </a:custGeom>
              <a:noFill/>
              <a:ln w="6350">
                <a:solidFill>
                  <a:srgbClr val="1F1A17"/>
                </a:solidFill>
                <a:prstDash val="solid"/>
                <a:round/>
                <a:headEnd/>
                <a:tailEnd/>
              </a:ln>
            </p:spPr>
            <p:txBody>
              <a:bodyPr/>
              <a:lstStyle/>
              <a:p>
                <a:endParaRPr lang="en-US"/>
              </a:p>
            </p:txBody>
          </p:sp>
          <p:sp>
            <p:nvSpPr>
              <p:cNvPr id="61713" name="Freeform 383"/>
              <p:cNvSpPr>
                <a:spLocks/>
              </p:cNvSpPr>
              <p:nvPr/>
            </p:nvSpPr>
            <p:spPr bwMode="auto">
              <a:xfrm>
                <a:off x="4834" y="2730"/>
                <a:ext cx="23" cy="15"/>
              </a:xfrm>
              <a:custGeom>
                <a:avLst/>
                <a:gdLst>
                  <a:gd name="T0" fmla="*/ 0 w 183"/>
                  <a:gd name="T1" fmla="*/ 0 h 122"/>
                  <a:gd name="T2" fmla="*/ 0 w 183"/>
                  <a:gd name="T3" fmla="*/ 0 h 122"/>
                  <a:gd name="T4" fmla="*/ 0 w 183"/>
                  <a:gd name="T5" fmla="*/ 0 h 122"/>
                  <a:gd name="T6" fmla="*/ 0 w 183"/>
                  <a:gd name="T7" fmla="*/ 0 h 122"/>
                  <a:gd name="T8" fmla="*/ 0 w 183"/>
                  <a:gd name="T9" fmla="*/ 0 h 122"/>
                  <a:gd name="T10" fmla="*/ 0 w 183"/>
                  <a:gd name="T11" fmla="*/ 0 h 122"/>
                  <a:gd name="T12" fmla="*/ 0 w 183"/>
                  <a:gd name="T13" fmla="*/ 0 h 122"/>
                  <a:gd name="T14" fmla="*/ 0 w 183"/>
                  <a:gd name="T15" fmla="*/ 0 h 122"/>
                  <a:gd name="T16" fmla="*/ 0 w 183"/>
                  <a:gd name="T17" fmla="*/ 0 h 122"/>
                  <a:gd name="T18" fmla="*/ 0 w 183"/>
                  <a:gd name="T19" fmla="*/ 0 h 122"/>
                  <a:gd name="T20" fmla="*/ 0 w 183"/>
                  <a:gd name="T21" fmla="*/ 0 h 122"/>
                  <a:gd name="T22" fmla="*/ 0 w 183"/>
                  <a:gd name="T23" fmla="*/ 0 h 122"/>
                  <a:gd name="T24" fmla="*/ 0 w 183"/>
                  <a:gd name="T25" fmla="*/ 0 h 122"/>
                  <a:gd name="T26" fmla="*/ 0 w 183"/>
                  <a:gd name="T27" fmla="*/ 0 h 122"/>
                  <a:gd name="T28" fmla="*/ 0 w 183"/>
                  <a:gd name="T29" fmla="*/ 0 h 122"/>
                  <a:gd name="T30" fmla="*/ 0 w 183"/>
                  <a:gd name="T31" fmla="*/ 0 h 122"/>
                  <a:gd name="T32" fmla="*/ 0 w 183"/>
                  <a:gd name="T33" fmla="*/ 0 h 122"/>
                  <a:gd name="T34" fmla="*/ 0 w 183"/>
                  <a:gd name="T35" fmla="*/ 0 h 122"/>
                  <a:gd name="T36" fmla="*/ 0 w 183"/>
                  <a:gd name="T37" fmla="*/ 0 h 122"/>
                  <a:gd name="T38" fmla="*/ 0 w 183"/>
                  <a:gd name="T39" fmla="*/ 0 h 122"/>
                  <a:gd name="T40" fmla="*/ 0 w 183"/>
                  <a:gd name="T41" fmla="*/ 0 h 122"/>
                  <a:gd name="T42" fmla="*/ 0 w 183"/>
                  <a:gd name="T43" fmla="*/ 0 h 122"/>
                  <a:gd name="T44" fmla="*/ 0 w 183"/>
                  <a:gd name="T45" fmla="*/ 0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3"/>
                  <a:gd name="T70" fmla="*/ 0 h 122"/>
                  <a:gd name="T71" fmla="*/ 183 w 183"/>
                  <a:gd name="T72" fmla="*/ 122 h 1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3" h="122">
                    <a:moveTo>
                      <a:pt x="0" y="122"/>
                    </a:moveTo>
                    <a:lnTo>
                      <a:pt x="1" y="111"/>
                    </a:lnTo>
                    <a:lnTo>
                      <a:pt x="3" y="97"/>
                    </a:lnTo>
                    <a:lnTo>
                      <a:pt x="8" y="85"/>
                    </a:lnTo>
                    <a:lnTo>
                      <a:pt x="14" y="72"/>
                    </a:lnTo>
                    <a:lnTo>
                      <a:pt x="23" y="59"/>
                    </a:lnTo>
                    <a:lnTo>
                      <a:pt x="32" y="47"/>
                    </a:lnTo>
                    <a:lnTo>
                      <a:pt x="43" y="36"/>
                    </a:lnTo>
                    <a:lnTo>
                      <a:pt x="55" y="25"/>
                    </a:lnTo>
                    <a:lnTo>
                      <a:pt x="68" y="16"/>
                    </a:lnTo>
                    <a:lnTo>
                      <a:pt x="83" y="8"/>
                    </a:lnTo>
                    <a:lnTo>
                      <a:pt x="90" y="6"/>
                    </a:lnTo>
                    <a:lnTo>
                      <a:pt x="98" y="3"/>
                    </a:lnTo>
                    <a:lnTo>
                      <a:pt x="106" y="2"/>
                    </a:lnTo>
                    <a:lnTo>
                      <a:pt x="113" y="0"/>
                    </a:lnTo>
                    <a:lnTo>
                      <a:pt x="121" y="0"/>
                    </a:lnTo>
                    <a:lnTo>
                      <a:pt x="130" y="0"/>
                    </a:lnTo>
                    <a:lnTo>
                      <a:pt x="138" y="0"/>
                    </a:lnTo>
                    <a:lnTo>
                      <a:pt x="147" y="2"/>
                    </a:lnTo>
                    <a:lnTo>
                      <a:pt x="156" y="4"/>
                    </a:lnTo>
                    <a:lnTo>
                      <a:pt x="165" y="6"/>
                    </a:lnTo>
                    <a:lnTo>
                      <a:pt x="173" y="11"/>
                    </a:lnTo>
                    <a:lnTo>
                      <a:pt x="183" y="15"/>
                    </a:lnTo>
                  </a:path>
                </a:pathLst>
              </a:custGeom>
              <a:noFill/>
              <a:ln w="6350">
                <a:solidFill>
                  <a:srgbClr val="1F1A17"/>
                </a:solidFill>
                <a:prstDash val="solid"/>
                <a:round/>
                <a:headEnd/>
                <a:tailEnd/>
              </a:ln>
            </p:spPr>
            <p:txBody>
              <a:bodyPr/>
              <a:lstStyle/>
              <a:p>
                <a:endParaRPr lang="en-US"/>
              </a:p>
            </p:txBody>
          </p:sp>
          <p:sp>
            <p:nvSpPr>
              <p:cNvPr id="61714" name="Line 384"/>
              <p:cNvSpPr>
                <a:spLocks noChangeShapeType="1"/>
              </p:cNvSpPr>
              <p:nvPr/>
            </p:nvSpPr>
            <p:spPr bwMode="auto">
              <a:xfrm flipH="1" flipV="1">
                <a:off x="4935" y="2700"/>
                <a:ext cx="2" cy="27"/>
              </a:xfrm>
              <a:prstGeom prst="line">
                <a:avLst/>
              </a:prstGeom>
              <a:noFill/>
              <a:ln w="6350">
                <a:solidFill>
                  <a:srgbClr val="1F1A17"/>
                </a:solidFill>
                <a:round/>
                <a:headEnd/>
                <a:tailEnd/>
              </a:ln>
            </p:spPr>
            <p:txBody>
              <a:bodyPr/>
              <a:lstStyle/>
              <a:p>
                <a:endParaRPr lang="en-US"/>
              </a:p>
            </p:txBody>
          </p:sp>
          <p:sp>
            <p:nvSpPr>
              <p:cNvPr id="61715" name="Line 385"/>
              <p:cNvSpPr>
                <a:spLocks noChangeShapeType="1"/>
              </p:cNvSpPr>
              <p:nvPr/>
            </p:nvSpPr>
            <p:spPr bwMode="auto">
              <a:xfrm flipH="1" flipV="1">
                <a:off x="4924" y="2700"/>
                <a:ext cx="3" cy="28"/>
              </a:xfrm>
              <a:prstGeom prst="line">
                <a:avLst/>
              </a:prstGeom>
              <a:noFill/>
              <a:ln w="6350">
                <a:solidFill>
                  <a:srgbClr val="1F1A17"/>
                </a:solidFill>
                <a:round/>
                <a:headEnd/>
                <a:tailEnd/>
              </a:ln>
            </p:spPr>
            <p:txBody>
              <a:bodyPr/>
              <a:lstStyle/>
              <a:p>
                <a:endParaRPr lang="en-US"/>
              </a:p>
            </p:txBody>
          </p:sp>
          <p:sp>
            <p:nvSpPr>
              <p:cNvPr id="61716" name="Line 386"/>
              <p:cNvSpPr>
                <a:spLocks noChangeShapeType="1"/>
              </p:cNvSpPr>
              <p:nvPr/>
            </p:nvSpPr>
            <p:spPr bwMode="auto">
              <a:xfrm flipH="1" flipV="1">
                <a:off x="4914" y="2700"/>
                <a:ext cx="3" cy="27"/>
              </a:xfrm>
              <a:prstGeom prst="line">
                <a:avLst/>
              </a:prstGeom>
              <a:noFill/>
              <a:ln w="6350">
                <a:solidFill>
                  <a:srgbClr val="1F1A17"/>
                </a:solidFill>
                <a:round/>
                <a:headEnd/>
                <a:tailEnd/>
              </a:ln>
            </p:spPr>
            <p:txBody>
              <a:bodyPr/>
              <a:lstStyle/>
              <a:p>
                <a:endParaRPr lang="en-US"/>
              </a:p>
            </p:txBody>
          </p:sp>
          <p:sp>
            <p:nvSpPr>
              <p:cNvPr id="61717" name="Line 387"/>
              <p:cNvSpPr>
                <a:spLocks noChangeShapeType="1"/>
              </p:cNvSpPr>
              <p:nvPr/>
            </p:nvSpPr>
            <p:spPr bwMode="auto">
              <a:xfrm flipH="1" flipV="1">
                <a:off x="4905" y="2699"/>
                <a:ext cx="2" cy="28"/>
              </a:xfrm>
              <a:prstGeom prst="line">
                <a:avLst/>
              </a:prstGeom>
              <a:noFill/>
              <a:ln w="6350">
                <a:solidFill>
                  <a:srgbClr val="1F1A17"/>
                </a:solidFill>
                <a:round/>
                <a:headEnd/>
                <a:tailEnd/>
              </a:ln>
            </p:spPr>
            <p:txBody>
              <a:bodyPr/>
              <a:lstStyle/>
              <a:p>
                <a:endParaRPr lang="en-US"/>
              </a:p>
            </p:txBody>
          </p:sp>
          <p:sp>
            <p:nvSpPr>
              <p:cNvPr id="61718" name="Line 388"/>
              <p:cNvSpPr>
                <a:spLocks noChangeShapeType="1"/>
              </p:cNvSpPr>
              <p:nvPr/>
            </p:nvSpPr>
            <p:spPr bwMode="auto">
              <a:xfrm flipH="1" flipV="1">
                <a:off x="4896" y="2698"/>
                <a:ext cx="2" cy="28"/>
              </a:xfrm>
              <a:prstGeom prst="line">
                <a:avLst/>
              </a:prstGeom>
              <a:noFill/>
              <a:ln w="6350">
                <a:solidFill>
                  <a:srgbClr val="1F1A17"/>
                </a:solidFill>
                <a:round/>
                <a:headEnd/>
                <a:tailEnd/>
              </a:ln>
            </p:spPr>
            <p:txBody>
              <a:bodyPr/>
              <a:lstStyle/>
              <a:p>
                <a:endParaRPr lang="en-US"/>
              </a:p>
            </p:txBody>
          </p:sp>
          <p:sp>
            <p:nvSpPr>
              <p:cNvPr id="61719" name="Line 389"/>
              <p:cNvSpPr>
                <a:spLocks noChangeShapeType="1"/>
              </p:cNvSpPr>
              <p:nvPr/>
            </p:nvSpPr>
            <p:spPr bwMode="auto">
              <a:xfrm flipH="1" flipV="1">
                <a:off x="4891" y="2782"/>
                <a:ext cx="2" cy="13"/>
              </a:xfrm>
              <a:prstGeom prst="line">
                <a:avLst/>
              </a:prstGeom>
              <a:noFill/>
              <a:ln w="6350">
                <a:solidFill>
                  <a:srgbClr val="1F1A17"/>
                </a:solidFill>
                <a:round/>
                <a:headEnd/>
                <a:tailEnd/>
              </a:ln>
            </p:spPr>
            <p:txBody>
              <a:bodyPr/>
              <a:lstStyle/>
              <a:p>
                <a:endParaRPr lang="en-US"/>
              </a:p>
            </p:txBody>
          </p:sp>
          <p:sp>
            <p:nvSpPr>
              <p:cNvPr id="61720" name="Line 390"/>
              <p:cNvSpPr>
                <a:spLocks noChangeShapeType="1"/>
              </p:cNvSpPr>
              <p:nvPr/>
            </p:nvSpPr>
            <p:spPr bwMode="auto">
              <a:xfrm flipH="1" flipV="1">
                <a:off x="4879" y="2776"/>
                <a:ext cx="1" cy="13"/>
              </a:xfrm>
              <a:prstGeom prst="line">
                <a:avLst/>
              </a:prstGeom>
              <a:noFill/>
              <a:ln w="6350">
                <a:solidFill>
                  <a:srgbClr val="1F1A17"/>
                </a:solidFill>
                <a:round/>
                <a:headEnd/>
                <a:tailEnd/>
              </a:ln>
            </p:spPr>
            <p:txBody>
              <a:bodyPr/>
              <a:lstStyle/>
              <a:p>
                <a:endParaRPr lang="en-US"/>
              </a:p>
            </p:txBody>
          </p:sp>
          <p:sp>
            <p:nvSpPr>
              <p:cNvPr id="61721" name="Line 391"/>
              <p:cNvSpPr>
                <a:spLocks noChangeShapeType="1"/>
              </p:cNvSpPr>
              <p:nvPr/>
            </p:nvSpPr>
            <p:spPr bwMode="auto">
              <a:xfrm flipH="1" flipV="1">
                <a:off x="4937" y="2786"/>
                <a:ext cx="1" cy="13"/>
              </a:xfrm>
              <a:prstGeom prst="line">
                <a:avLst/>
              </a:prstGeom>
              <a:noFill/>
              <a:ln w="6350">
                <a:solidFill>
                  <a:srgbClr val="1F1A17"/>
                </a:solidFill>
                <a:round/>
                <a:headEnd/>
                <a:tailEnd/>
              </a:ln>
            </p:spPr>
            <p:txBody>
              <a:bodyPr/>
              <a:lstStyle/>
              <a:p>
                <a:endParaRPr lang="en-US"/>
              </a:p>
            </p:txBody>
          </p:sp>
          <p:sp>
            <p:nvSpPr>
              <p:cNvPr id="61722" name="Line 392"/>
              <p:cNvSpPr>
                <a:spLocks noChangeShapeType="1"/>
              </p:cNvSpPr>
              <p:nvPr/>
            </p:nvSpPr>
            <p:spPr bwMode="auto">
              <a:xfrm flipH="1" flipV="1">
                <a:off x="4957" y="2783"/>
                <a:ext cx="2" cy="13"/>
              </a:xfrm>
              <a:prstGeom prst="line">
                <a:avLst/>
              </a:prstGeom>
              <a:noFill/>
              <a:ln w="6350">
                <a:solidFill>
                  <a:srgbClr val="1F1A17"/>
                </a:solidFill>
                <a:round/>
                <a:headEnd/>
                <a:tailEnd/>
              </a:ln>
            </p:spPr>
            <p:txBody>
              <a:bodyPr/>
              <a:lstStyle/>
              <a:p>
                <a:endParaRPr lang="en-US"/>
              </a:p>
            </p:txBody>
          </p:sp>
          <p:sp>
            <p:nvSpPr>
              <p:cNvPr id="61723" name="Line 393"/>
              <p:cNvSpPr>
                <a:spLocks noChangeShapeType="1"/>
              </p:cNvSpPr>
              <p:nvPr/>
            </p:nvSpPr>
            <p:spPr bwMode="auto">
              <a:xfrm flipH="1" flipV="1">
                <a:off x="4992" y="2765"/>
                <a:ext cx="2" cy="13"/>
              </a:xfrm>
              <a:prstGeom prst="line">
                <a:avLst/>
              </a:prstGeom>
              <a:noFill/>
              <a:ln w="6350">
                <a:solidFill>
                  <a:srgbClr val="1F1A17"/>
                </a:solidFill>
                <a:round/>
                <a:headEnd/>
                <a:tailEnd/>
              </a:ln>
            </p:spPr>
            <p:txBody>
              <a:bodyPr/>
              <a:lstStyle/>
              <a:p>
                <a:endParaRPr lang="en-US"/>
              </a:p>
            </p:txBody>
          </p:sp>
          <p:sp>
            <p:nvSpPr>
              <p:cNvPr id="61724" name="Line 394"/>
              <p:cNvSpPr>
                <a:spLocks noChangeShapeType="1"/>
              </p:cNvSpPr>
              <p:nvPr/>
            </p:nvSpPr>
            <p:spPr bwMode="auto">
              <a:xfrm flipH="1" flipV="1">
                <a:off x="4888" y="2697"/>
                <a:ext cx="2" cy="27"/>
              </a:xfrm>
              <a:prstGeom prst="line">
                <a:avLst/>
              </a:prstGeom>
              <a:noFill/>
              <a:ln w="6350">
                <a:solidFill>
                  <a:srgbClr val="1F1A17"/>
                </a:solidFill>
                <a:round/>
                <a:headEnd/>
                <a:tailEnd/>
              </a:ln>
            </p:spPr>
            <p:txBody>
              <a:bodyPr/>
              <a:lstStyle/>
              <a:p>
                <a:endParaRPr lang="en-US"/>
              </a:p>
            </p:txBody>
          </p:sp>
        </p:grpSp>
        <p:sp>
          <p:nvSpPr>
            <p:cNvPr id="61449" name="Line 395"/>
            <p:cNvSpPr>
              <a:spLocks noChangeShapeType="1"/>
            </p:cNvSpPr>
            <p:nvPr/>
          </p:nvSpPr>
          <p:spPr bwMode="auto">
            <a:xfrm flipH="1" flipV="1">
              <a:off x="4881" y="2695"/>
              <a:ext cx="2" cy="27"/>
            </a:xfrm>
            <a:prstGeom prst="line">
              <a:avLst/>
            </a:prstGeom>
            <a:noFill/>
            <a:ln w="6350">
              <a:solidFill>
                <a:srgbClr val="1F1A17"/>
              </a:solidFill>
              <a:round/>
              <a:headEnd/>
              <a:tailEnd/>
            </a:ln>
          </p:spPr>
          <p:txBody>
            <a:bodyPr/>
            <a:lstStyle/>
            <a:p>
              <a:endParaRPr lang="en-US"/>
            </a:p>
          </p:txBody>
        </p:sp>
        <p:sp>
          <p:nvSpPr>
            <p:cNvPr id="61450" name="Line 396"/>
            <p:cNvSpPr>
              <a:spLocks noChangeShapeType="1"/>
            </p:cNvSpPr>
            <p:nvPr/>
          </p:nvSpPr>
          <p:spPr bwMode="auto">
            <a:xfrm flipH="1" flipV="1">
              <a:off x="4875" y="2691"/>
              <a:ext cx="2" cy="28"/>
            </a:xfrm>
            <a:prstGeom prst="line">
              <a:avLst/>
            </a:prstGeom>
            <a:noFill/>
            <a:ln w="6350">
              <a:solidFill>
                <a:srgbClr val="1F1A17"/>
              </a:solidFill>
              <a:round/>
              <a:headEnd/>
              <a:tailEnd/>
            </a:ln>
          </p:spPr>
          <p:txBody>
            <a:bodyPr/>
            <a:lstStyle/>
            <a:p>
              <a:endParaRPr lang="en-US"/>
            </a:p>
          </p:txBody>
        </p:sp>
        <p:sp>
          <p:nvSpPr>
            <p:cNvPr id="61451" name="Line 397"/>
            <p:cNvSpPr>
              <a:spLocks noChangeShapeType="1"/>
            </p:cNvSpPr>
            <p:nvPr/>
          </p:nvSpPr>
          <p:spPr bwMode="auto">
            <a:xfrm flipH="1" flipV="1">
              <a:off x="4870" y="2689"/>
              <a:ext cx="2" cy="27"/>
            </a:xfrm>
            <a:prstGeom prst="line">
              <a:avLst/>
            </a:prstGeom>
            <a:noFill/>
            <a:ln w="6350">
              <a:solidFill>
                <a:srgbClr val="1F1A17"/>
              </a:solidFill>
              <a:round/>
              <a:headEnd/>
              <a:tailEnd/>
            </a:ln>
          </p:spPr>
          <p:txBody>
            <a:bodyPr/>
            <a:lstStyle/>
            <a:p>
              <a:endParaRPr lang="en-US"/>
            </a:p>
          </p:txBody>
        </p:sp>
        <p:sp>
          <p:nvSpPr>
            <p:cNvPr id="61452" name="Line 398"/>
            <p:cNvSpPr>
              <a:spLocks noChangeShapeType="1"/>
            </p:cNvSpPr>
            <p:nvPr/>
          </p:nvSpPr>
          <p:spPr bwMode="auto">
            <a:xfrm flipH="1" flipV="1">
              <a:off x="4866" y="2686"/>
              <a:ext cx="3" cy="28"/>
            </a:xfrm>
            <a:prstGeom prst="line">
              <a:avLst/>
            </a:prstGeom>
            <a:noFill/>
            <a:ln w="6350">
              <a:solidFill>
                <a:srgbClr val="1F1A17"/>
              </a:solidFill>
              <a:round/>
              <a:headEnd/>
              <a:tailEnd/>
            </a:ln>
          </p:spPr>
          <p:txBody>
            <a:bodyPr/>
            <a:lstStyle/>
            <a:p>
              <a:endParaRPr lang="en-US"/>
            </a:p>
          </p:txBody>
        </p:sp>
        <p:sp>
          <p:nvSpPr>
            <p:cNvPr id="61453" name="Line 399"/>
            <p:cNvSpPr>
              <a:spLocks noChangeShapeType="1"/>
            </p:cNvSpPr>
            <p:nvPr/>
          </p:nvSpPr>
          <p:spPr bwMode="auto">
            <a:xfrm flipH="1" flipV="1">
              <a:off x="4863" y="2683"/>
              <a:ext cx="3" cy="27"/>
            </a:xfrm>
            <a:prstGeom prst="line">
              <a:avLst/>
            </a:prstGeom>
            <a:noFill/>
            <a:ln w="6350">
              <a:solidFill>
                <a:srgbClr val="1F1A17"/>
              </a:solidFill>
              <a:round/>
              <a:headEnd/>
              <a:tailEnd/>
            </a:ln>
          </p:spPr>
          <p:txBody>
            <a:bodyPr/>
            <a:lstStyle/>
            <a:p>
              <a:endParaRPr lang="en-US"/>
            </a:p>
          </p:txBody>
        </p:sp>
        <p:sp>
          <p:nvSpPr>
            <p:cNvPr id="61454" name="Line 400"/>
            <p:cNvSpPr>
              <a:spLocks noChangeShapeType="1"/>
            </p:cNvSpPr>
            <p:nvPr/>
          </p:nvSpPr>
          <p:spPr bwMode="auto">
            <a:xfrm flipH="1" flipV="1">
              <a:off x="4944" y="2698"/>
              <a:ext cx="3" cy="27"/>
            </a:xfrm>
            <a:prstGeom prst="line">
              <a:avLst/>
            </a:prstGeom>
            <a:noFill/>
            <a:ln w="6350">
              <a:solidFill>
                <a:srgbClr val="1F1A17"/>
              </a:solidFill>
              <a:round/>
              <a:headEnd/>
              <a:tailEnd/>
            </a:ln>
          </p:spPr>
          <p:txBody>
            <a:bodyPr/>
            <a:lstStyle/>
            <a:p>
              <a:endParaRPr lang="en-US"/>
            </a:p>
          </p:txBody>
        </p:sp>
        <p:sp>
          <p:nvSpPr>
            <p:cNvPr id="61455" name="Line 401"/>
            <p:cNvSpPr>
              <a:spLocks noChangeShapeType="1"/>
            </p:cNvSpPr>
            <p:nvPr/>
          </p:nvSpPr>
          <p:spPr bwMode="auto">
            <a:xfrm flipH="1" flipV="1">
              <a:off x="4954" y="2695"/>
              <a:ext cx="3" cy="27"/>
            </a:xfrm>
            <a:prstGeom prst="line">
              <a:avLst/>
            </a:prstGeom>
            <a:noFill/>
            <a:ln w="6350">
              <a:solidFill>
                <a:srgbClr val="1F1A17"/>
              </a:solidFill>
              <a:round/>
              <a:headEnd/>
              <a:tailEnd/>
            </a:ln>
          </p:spPr>
          <p:txBody>
            <a:bodyPr/>
            <a:lstStyle/>
            <a:p>
              <a:endParaRPr lang="en-US"/>
            </a:p>
          </p:txBody>
        </p:sp>
        <p:sp>
          <p:nvSpPr>
            <p:cNvPr id="61456" name="Line 402"/>
            <p:cNvSpPr>
              <a:spLocks noChangeShapeType="1"/>
            </p:cNvSpPr>
            <p:nvPr/>
          </p:nvSpPr>
          <p:spPr bwMode="auto">
            <a:xfrm flipH="1" flipV="1">
              <a:off x="4963" y="2691"/>
              <a:ext cx="3" cy="27"/>
            </a:xfrm>
            <a:prstGeom prst="line">
              <a:avLst/>
            </a:prstGeom>
            <a:noFill/>
            <a:ln w="6350">
              <a:solidFill>
                <a:srgbClr val="1F1A17"/>
              </a:solidFill>
              <a:round/>
              <a:headEnd/>
              <a:tailEnd/>
            </a:ln>
          </p:spPr>
          <p:txBody>
            <a:bodyPr/>
            <a:lstStyle/>
            <a:p>
              <a:endParaRPr lang="en-US"/>
            </a:p>
          </p:txBody>
        </p:sp>
        <p:sp>
          <p:nvSpPr>
            <p:cNvPr id="61457" name="Line 403"/>
            <p:cNvSpPr>
              <a:spLocks noChangeShapeType="1"/>
            </p:cNvSpPr>
            <p:nvPr/>
          </p:nvSpPr>
          <p:spPr bwMode="auto">
            <a:xfrm flipH="1" flipV="1">
              <a:off x="4971" y="2687"/>
              <a:ext cx="3" cy="28"/>
            </a:xfrm>
            <a:prstGeom prst="line">
              <a:avLst/>
            </a:prstGeom>
            <a:noFill/>
            <a:ln w="6350">
              <a:solidFill>
                <a:srgbClr val="1F1A17"/>
              </a:solidFill>
              <a:round/>
              <a:headEnd/>
              <a:tailEnd/>
            </a:ln>
          </p:spPr>
          <p:txBody>
            <a:bodyPr/>
            <a:lstStyle/>
            <a:p>
              <a:endParaRPr lang="en-US"/>
            </a:p>
          </p:txBody>
        </p:sp>
        <p:sp>
          <p:nvSpPr>
            <p:cNvPr id="61458" name="Line 404"/>
            <p:cNvSpPr>
              <a:spLocks noChangeShapeType="1"/>
            </p:cNvSpPr>
            <p:nvPr/>
          </p:nvSpPr>
          <p:spPr bwMode="auto">
            <a:xfrm flipH="1" flipV="1">
              <a:off x="4978" y="2684"/>
              <a:ext cx="3" cy="27"/>
            </a:xfrm>
            <a:prstGeom prst="line">
              <a:avLst/>
            </a:prstGeom>
            <a:noFill/>
            <a:ln w="6350">
              <a:solidFill>
                <a:srgbClr val="1F1A17"/>
              </a:solidFill>
              <a:round/>
              <a:headEnd/>
              <a:tailEnd/>
            </a:ln>
          </p:spPr>
          <p:txBody>
            <a:bodyPr/>
            <a:lstStyle/>
            <a:p>
              <a:endParaRPr lang="en-US"/>
            </a:p>
          </p:txBody>
        </p:sp>
        <p:sp>
          <p:nvSpPr>
            <p:cNvPr id="61459" name="Line 405"/>
            <p:cNvSpPr>
              <a:spLocks noChangeShapeType="1"/>
            </p:cNvSpPr>
            <p:nvPr/>
          </p:nvSpPr>
          <p:spPr bwMode="auto">
            <a:xfrm flipH="1" flipV="1">
              <a:off x="4983" y="2678"/>
              <a:ext cx="2" cy="28"/>
            </a:xfrm>
            <a:prstGeom prst="line">
              <a:avLst/>
            </a:prstGeom>
            <a:noFill/>
            <a:ln w="6350">
              <a:solidFill>
                <a:srgbClr val="1F1A17"/>
              </a:solidFill>
              <a:round/>
              <a:headEnd/>
              <a:tailEnd/>
            </a:ln>
          </p:spPr>
          <p:txBody>
            <a:bodyPr/>
            <a:lstStyle/>
            <a:p>
              <a:endParaRPr lang="en-US"/>
            </a:p>
          </p:txBody>
        </p:sp>
        <p:sp>
          <p:nvSpPr>
            <p:cNvPr id="61460" name="Line 406"/>
            <p:cNvSpPr>
              <a:spLocks noChangeShapeType="1"/>
            </p:cNvSpPr>
            <p:nvPr/>
          </p:nvSpPr>
          <p:spPr bwMode="auto">
            <a:xfrm flipH="1" flipV="1">
              <a:off x="4986" y="2674"/>
              <a:ext cx="3" cy="27"/>
            </a:xfrm>
            <a:prstGeom prst="line">
              <a:avLst/>
            </a:prstGeom>
            <a:noFill/>
            <a:ln w="6350">
              <a:solidFill>
                <a:srgbClr val="1F1A17"/>
              </a:solidFill>
              <a:round/>
              <a:headEnd/>
              <a:tailEnd/>
            </a:ln>
          </p:spPr>
          <p:txBody>
            <a:bodyPr/>
            <a:lstStyle/>
            <a:p>
              <a:endParaRPr lang="en-US"/>
            </a:p>
          </p:txBody>
        </p:sp>
        <p:sp>
          <p:nvSpPr>
            <p:cNvPr id="61461" name="Line 407"/>
            <p:cNvSpPr>
              <a:spLocks noChangeShapeType="1"/>
            </p:cNvSpPr>
            <p:nvPr/>
          </p:nvSpPr>
          <p:spPr bwMode="auto">
            <a:xfrm flipH="1" flipV="1">
              <a:off x="4988" y="2670"/>
              <a:ext cx="3" cy="28"/>
            </a:xfrm>
            <a:prstGeom prst="line">
              <a:avLst/>
            </a:prstGeom>
            <a:noFill/>
            <a:ln w="6350">
              <a:solidFill>
                <a:srgbClr val="1F1A17"/>
              </a:solidFill>
              <a:round/>
              <a:headEnd/>
              <a:tailEnd/>
            </a:ln>
          </p:spPr>
          <p:txBody>
            <a:bodyPr/>
            <a:lstStyle/>
            <a:p>
              <a:endParaRPr lang="en-US"/>
            </a:p>
          </p:txBody>
        </p:sp>
        <p:sp>
          <p:nvSpPr>
            <p:cNvPr id="61462" name="Freeform 408"/>
            <p:cNvSpPr>
              <a:spLocks/>
            </p:cNvSpPr>
            <p:nvPr/>
          </p:nvSpPr>
          <p:spPr bwMode="auto">
            <a:xfrm>
              <a:off x="4910" y="2731"/>
              <a:ext cx="15" cy="14"/>
            </a:xfrm>
            <a:custGeom>
              <a:avLst/>
              <a:gdLst>
                <a:gd name="T0" fmla="*/ 0 w 127"/>
                <a:gd name="T1" fmla="*/ 0 h 111"/>
                <a:gd name="T2" fmla="*/ 0 w 127"/>
                <a:gd name="T3" fmla="*/ 0 h 111"/>
                <a:gd name="T4" fmla="*/ 0 w 127"/>
                <a:gd name="T5" fmla="*/ 0 h 111"/>
                <a:gd name="T6" fmla="*/ 0 w 127"/>
                <a:gd name="T7" fmla="*/ 0 h 111"/>
                <a:gd name="T8" fmla="*/ 0 w 127"/>
                <a:gd name="T9" fmla="*/ 0 h 111"/>
                <a:gd name="T10" fmla="*/ 0 w 127"/>
                <a:gd name="T11" fmla="*/ 0 h 111"/>
                <a:gd name="T12" fmla="*/ 0 w 127"/>
                <a:gd name="T13" fmla="*/ 0 h 111"/>
                <a:gd name="T14" fmla="*/ 0 w 127"/>
                <a:gd name="T15" fmla="*/ 0 h 111"/>
                <a:gd name="T16" fmla="*/ 0 w 127"/>
                <a:gd name="T17" fmla="*/ 0 h 111"/>
                <a:gd name="T18" fmla="*/ 0 w 127"/>
                <a:gd name="T19" fmla="*/ 0 h 111"/>
                <a:gd name="T20" fmla="*/ 0 w 127"/>
                <a:gd name="T21" fmla="*/ 0 h 111"/>
                <a:gd name="T22" fmla="*/ 0 w 127"/>
                <a:gd name="T23" fmla="*/ 0 h 111"/>
                <a:gd name="T24" fmla="*/ 0 w 127"/>
                <a:gd name="T25" fmla="*/ 0 h 111"/>
                <a:gd name="T26" fmla="*/ 0 w 127"/>
                <a:gd name="T27" fmla="*/ 0 h 111"/>
                <a:gd name="T28" fmla="*/ 0 w 127"/>
                <a:gd name="T29" fmla="*/ 0 h 111"/>
                <a:gd name="T30" fmla="*/ 0 w 127"/>
                <a:gd name="T31" fmla="*/ 0 h 111"/>
                <a:gd name="T32" fmla="*/ 0 w 127"/>
                <a:gd name="T33" fmla="*/ 0 h 111"/>
                <a:gd name="T34" fmla="*/ 0 w 127"/>
                <a:gd name="T35" fmla="*/ 0 h 111"/>
                <a:gd name="T36" fmla="*/ 0 w 127"/>
                <a:gd name="T37" fmla="*/ 0 h 111"/>
                <a:gd name="T38" fmla="*/ 0 w 127"/>
                <a:gd name="T39" fmla="*/ 0 h 111"/>
                <a:gd name="T40" fmla="*/ 0 w 127"/>
                <a:gd name="T41" fmla="*/ 0 h 111"/>
                <a:gd name="T42" fmla="*/ 0 w 127"/>
                <a:gd name="T43" fmla="*/ 0 h 111"/>
                <a:gd name="T44" fmla="*/ 0 w 127"/>
                <a:gd name="T45" fmla="*/ 0 h 111"/>
                <a:gd name="T46" fmla="*/ 0 w 127"/>
                <a:gd name="T47" fmla="*/ 0 h 111"/>
                <a:gd name="T48" fmla="*/ 0 w 127"/>
                <a:gd name="T49" fmla="*/ 0 h 111"/>
                <a:gd name="T50" fmla="*/ 0 w 127"/>
                <a:gd name="T51" fmla="*/ 0 h 111"/>
                <a:gd name="T52" fmla="*/ 0 w 127"/>
                <a:gd name="T53" fmla="*/ 0 h 111"/>
                <a:gd name="T54" fmla="*/ 0 w 127"/>
                <a:gd name="T55" fmla="*/ 0 h 111"/>
                <a:gd name="T56" fmla="*/ 0 w 127"/>
                <a:gd name="T57" fmla="*/ 0 h 111"/>
                <a:gd name="T58" fmla="*/ 0 w 127"/>
                <a:gd name="T59" fmla="*/ 0 h 111"/>
                <a:gd name="T60" fmla="*/ 0 w 127"/>
                <a:gd name="T61" fmla="*/ 0 h 111"/>
                <a:gd name="T62" fmla="*/ 0 w 127"/>
                <a:gd name="T63" fmla="*/ 0 h 1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7"/>
                <a:gd name="T97" fmla="*/ 0 h 111"/>
                <a:gd name="T98" fmla="*/ 127 w 127"/>
                <a:gd name="T99" fmla="*/ 111 h 1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7" h="111">
                  <a:moveTo>
                    <a:pt x="75" y="2"/>
                  </a:moveTo>
                  <a:lnTo>
                    <a:pt x="81" y="4"/>
                  </a:lnTo>
                  <a:lnTo>
                    <a:pt x="87" y="6"/>
                  </a:lnTo>
                  <a:lnTo>
                    <a:pt x="94" y="9"/>
                  </a:lnTo>
                  <a:lnTo>
                    <a:pt x="99" y="12"/>
                  </a:lnTo>
                  <a:lnTo>
                    <a:pt x="103" y="15"/>
                  </a:lnTo>
                  <a:lnTo>
                    <a:pt x="108" y="19"/>
                  </a:lnTo>
                  <a:lnTo>
                    <a:pt x="112" y="23"/>
                  </a:lnTo>
                  <a:lnTo>
                    <a:pt x="116" y="28"/>
                  </a:lnTo>
                  <a:lnTo>
                    <a:pt x="119" y="32"/>
                  </a:lnTo>
                  <a:lnTo>
                    <a:pt x="122" y="37"/>
                  </a:lnTo>
                  <a:lnTo>
                    <a:pt x="124" y="42"/>
                  </a:lnTo>
                  <a:lnTo>
                    <a:pt x="125" y="47"/>
                  </a:lnTo>
                  <a:lnTo>
                    <a:pt x="126" y="53"/>
                  </a:lnTo>
                  <a:lnTo>
                    <a:pt x="127" y="59"/>
                  </a:lnTo>
                  <a:lnTo>
                    <a:pt x="126" y="64"/>
                  </a:lnTo>
                  <a:lnTo>
                    <a:pt x="125" y="69"/>
                  </a:lnTo>
                  <a:lnTo>
                    <a:pt x="124" y="75"/>
                  </a:lnTo>
                  <a:lnTo>
                    <a:pt x="122" y="80"/>
                  </a:lnTo>
                  <a:lnTo>
                    <a:pt x="119" y="85"/>
                  </a:lnTo>
                  <a:lnTo>
                    <a:pt x="116" y="89"/>
                  </a:lnTo>
                  <a:lnTo>
                    <a:pt x="112" y="93"/>
                  </a:lnTo>
                  <a:lnTo>
                    <a:pt x="108" y="98"/>
                  </a:lnTo>
                  <a:lnTo>
                    <a:pt x="103" y="101"/>
                  </a:lnTo>
                  <a:lnTo>
                    <a:pt x="99" y="104"/>
                  </a:lnTo>
                  <a:lnTo>
                    <a:pt x="94" y="106"/>
                  </a:lnTo>
                  <a:lnTo>
                    <a:pt x="87" y="108"/>
                  </a:lnTo>
                  <a:lnTo>
                    <a:pt x="82" y="109"/>
                  </a:lnTo>
                  <a:lnTo>
                    <a:pt x="76" y="110"/>
                  </a:lnTo>
                  <a:lnTo>
                    <a:pt x="70" y="111"/>
                  </a:lnTo>
                  <a:lnTo>
                    <a:pt x="64" y="111"/>
                  </a:lnTo>
                  <a:lnTo>
                    <a:pt x="57" y="110"/>
                  </a:lnTo>
                  <a:lnTo>
                    <a:pt x="51" y="109"/>
                  </a:lnTo>
                  <a:lnTo>
                    <a:pt x="45" y="108"/>
                  </a:lnTo>
                  <a:lnTo>
                    <a:pt x="39" y="105"/>
                  </a:lnTo>
                  <a:lnTo>
                    <a:pt x="33" y="103"/>
                  </a:lnTo>
                  <a:lnTo>
                    <a:pt x="28" y="100"/>
                  </a:lnTo>
                  <a:lnTo>
                    <a:pt x="23" y="97"/>
                  </a:lnTo>
                  <a:lnTo>
                    <a:pt x="19" y="92"/>
                  </a:lnTo>
                  <a:lnTo>
                    <a:pt x="15" y="88"/>
                  </a:lnTo>
                  <a:lnTo>
                    <a:pt x="11" y="84"/>
                  </a:lnTo>
                  <a:lnTo>
                    <a:pt x="8" y="79"/>
                  </a:lnTo>
                  <a:lnTo>
                    <a:pt x="5" y="74"/>
                  </a:lnTo>
                  <a:lnTo>
                    <a:pt x="3" y="68"/>
                  </a:lnTo>
                  <a:lnTo>
                    <a:pt x="1" y="63"/>
                  </a:lnTo>
                  <a:lnTo>
                    <a:pt x="0" y="58"/>
                  </a:lnTo>
                  <a:lnTo>
                    <a:pt x="0" y="53"/>
                  </a:lnTo>
                  <a:lnTo>
                    <a:pt x="0" y="47"/>
                  </a:lnTo>
                  <a:lnTo>
                    <a:pt x="1" y="41"/>
                  </a:lnTo>
                  <a:lnTo>
                    <a:pt x="2" y="36"/>
                  </a:lnTo>
                  <a:lnTo>
                    <a:pt x="4" y="31"/>
                  </a:lnTo>
                  <a:lnTo>
                    <a:pt x="8" y="27"/>
                  </a:lnTo>
                  <a:lnTo>
                    <a:pt x="11" y="21"/>
                  </a:lnTo>
                  <a:lnTo>
                    <a:pt x="15" y="17"/>
                  </a:lnTo>
                  <a:lnTo>
                    <a:pt x="19" y="14"/>
                  </a:lnTo>
                  <a:lnTo>
                    <a:pt x="23" y="11"/>
                  </a:lnTo>
                  <a:lnTo>
                    <a:pt x="28" y="8"/>
                  </a:lnTo>
                  <a:lnTo>
                    <a:pt x="33" y="5"/>
                  </a:lnTo>
                  <a:lnTo>
                    <a:pt x="39" y="4"/>
                  </a:lnTo>
                  <a:lnTo>
                    <a:pt x="44" y="2"/>
                  </a:lnTo>
                  <a:lnTo>
                    <a:pt x="50" y="0"/>
                  </a:lnTo>
                  <a:lnTo>
                    <a:pt x="56" y="0"/>
                  </a:lnTo>
                  <a:lnTo>
                    <a:pt x="63" y="0"/>
                  </a:lnTo>
                  <a:lnTo>
                    <a:pt x="69" y="0"/>
                  </a:lnTo>
                  <a:lnTo>
                    <a:pt x="75" y="2"/>
                  </a:lnTo>
                </a:path>
              </a:pathLst>
            </a:custGeom>
            <a:noFill/>
            <a:ln w="6350">
              <a:solidFill>
                <a:srgbClr val="1F1A17"/>
              </a:solidFill>
              <a:prstDash val="solid"/>
              <a:round/>
              <a:headEnd/>
              <a:tailEnd/>
            </a:ln>
          </p:spPr>
          <p:txBody>
            <a:bodyPr/>
            <a:lstStyle/>
            <a:p>
              <a:endParaRPr lang="en-US"/>
            </a:p>
          </p:txBody>
        </p:sp>
        <p:sp>
          <p:nvSpPr>
            <p:cNvPr id="61463" name="Freeform 409"/>
            <p:cNvSpPr>
              <a:spLocks/>
            </p:cNvSpPr>
            <p:nvPr/>
          </p:nvSpPr>
          <p:spPr bwMode="auto">
            <a:xfrm>
              <a:off x="4912" y="2733"/>
              <a:ext cx="13" cy="9"/>
            </a:xfrm>
            <a:custGeom>
              <a:avLst/>
              <a:gdLst>
                <a:gd name="T0" fmla="*/ 0 w 108"/>
                <a:gd name="T1" fmla="*/ 0 h 70"/>
                <a:gd name="T2" fmla="*/ 0 w 108"/>
                <a:gd name="T3" fmla="*/ 0 h 70"/>
                <a:gd name="T4" fmla="*/ 0 w 108"/>
                <a:gd name="T5" fmla="*/ 0 h 70"/>
                <a:gd name="T6" fmla="*/ 0 w 108"/>
                <a:gd name="T7" fmla="*/ 0 h 70"/>
                <a:gd name="T8" fmla="*/ 0 w 108"/>
                <a:gd name="T9" fmla="*/ 0 h 70"/>
                <a:gd name="T10" fmla="*/ 0 w 108"/>
                <a:gd name="T11" fmla="*/ 0 h 70"/>
                <a:gd name="T12" fmla="*/ 0 w 108"/>
                <a:gd name="T13" fmla="*/ 0 h 70"/>
                <a:gd name="T14" fmla="*/ 0 w 108"/>
                <a:gd name="T15" fmla="*/ 0 h 70"/>
                <a:gd name="T16" fmla="*/ 0 w 108"/>
                <a:gd name="T17" fmla="*/ 0 h 70"/>
                <a:gd name="T18" fmla="*/ 0 w 108"/>
                <a:gd name="T19" fmla="*/ 0 h 70"/>
                <a:gd name="T20" fmla="*/ 0 w 108"/>
                <a:gd name="T21" fmla="*/ 0 h 70"/>
                <a:gd name="T22" fmla="*/ 0 w 108"/>
                <a:gd name="T23" fmla="*/ 0 h 70"/>
                <a:gd name="T24" fmla="*/ 0 w 108"/>
                <a:gd name="T25" fmla="*/ 0 h 70"/>
                <a:gd name="T26" fmla="*/ 0 w 108"/>
                <a:gd name="T27" fmla="*/ 0 h 70"/>
                <a:gd name="T28" fmla="*/ 0 w 108"/>
                <a:gd name="T29" fmla="*/ 0 h 70"/>
                <a:gd name="T30" fmla="*/ 0 w 108"/>
                <a:gd name="T31" fmla="*/ 0 h 70"/>
                <a:gd name="T32" fmla="*/ 0 w 108"/>
                <a:gd name="T33" fmla="*/ 0 h 70"/>
                <a:gd name="T34" fmla="*/ 0 w 108"/>
                <a:gd name="T35" fmla="*/ 0 h 70"/>
                <a:gd name="T36" fmla="*/ 0 w 108"/>
                <a:gd name="T37" fmla="*/ 0 h 70"/>
                <a:gd name="T38" fmla="*/ 0 w 108"/>
                <a:gd name="T39" fmla="*/ 0 h 70"/>
                <a:gd name="T40" fmla="*/ 0 w 108"/>
                <a:gd name="T41" fmla="*/ 0 h 70"/>
                <a:gd name="T42" fmla="*/ 0 w 108"/>
                <a:gd name="T43" fmla="*/ 0 h 70"/>
                <a:gd name="T44" fmla="*/ 0 w 108"/>
                <a:gd name="T45" fmla="*/ 0 h 70"/>
                <a:gd name="T46" fmla="*/ 0 w 108"/>
                <a:gd name="T47" fmla="*/ 0 h 70"/>
                <a:gd name="T48" fmla="*/ 0 w 108"/>
                <a:gd name="T49" fmla="*/ 0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70"/>
                <a:gd name="T77" fmla="*/ 108 w 108"/>
                <a:gd name="T78" fmla="*/ 70 h 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70">
                  <a:moveTo>
                    <a:pt x="108" y="57"/>
                  </a:moveTo>
                  <a:lnTo>
                    <a:pt x="102" y="61"/>
                  </a:lnTo>
                  <a:lnTo>
                    <a:pt x="96" y="64"/>
                  </a:lnTo>
                  <a:lnTo>
                    <a:pt x="89" y="66"/>
                  </a:lnTo>
                  <a:lnTo>
                    <a:pt x="82" y="68"/>
                  </a:lnTo>
                  <a:lnTo>
                    <a:pt x="75" y="69"/>
                  </a:lnTo>
                  <a:lnTo>
                    <a:pt x="67" y="70"/>
                  </a:lnTo>
                  <a:lnTo>
                    <a:pt x="59" y="69"/>
                  </a:lnTo>
                  <a:lnTo>
                    <a:pt x="51" y="68"/>
                  </a:lnTo>
                  <a:lnTo>
                    <a:pt x="45" y="66"/>
                  </a:lnTo>
                  <a:lnTo>
                    <a:pt x="38" y="64"/>
                  </a:lnTo>
                  <a:lnTo>
                    <a:pt x="33" y="62"/>
                  </a:lnTo>
                  <a:lnTo>
                    <a:pt x="28" y="59"/>
                  </a:lnTo>
                  <a:lnTo>
                    <a:pt x="23" y="55"/>
                  </a:lnTo>
                  <a:lnTo>
                    <a:pt x="19" y="51"/>
                  </a:lnTo>
                  <a:lnTo>
                    <a:pt x="14" y="47"/>
                  </a:lnTo>
                  <a:lnTo>
                    <a:pt x="10" y="42"/>
                  </a:lnTo>
                  <a:lnTo>
                    <a:pt x="7" y="38"/>
                  </a:lnTo>
                  <a:lnTo>
                    <a:pt x="5" y="33"/>
                  </a:lnTo>
                  <a:lnTo>
                    <a:pt x="3" y="27"/>
                  </a:lnTo>
                  <a:lnTo>
                    <a:pt x="1" y="22"/>
                  </a:lnTo>
                  <a:lnTo>
                    <a:pt x="0" y="17"/>
                  </a:lnTo>
                  <a:lnTo>
                    <a:pt x="0" y="12"/>
                  </a:lnTo>
                  <a:lnTo>
                    <a:pt x="0" y="7"/>
                  </a:lnTo>
                  <a:lnTo>
                    <a:pt x="1" y="0"/>
                  </a:lnTo>
                </a:path>
              </a:pathLst>
            </a:custGeom>
            <a:noFill/>
            <a:ln w="6350">
              <a:solidFill>
                <a:srgbClr val="1F1A17"/>
              </a:solidFill>
              <a:prstDash val="solid"/>
              <a:round/>
              <a:headEnd/>
              <a:tailEnd/>
            </a:ln>
          </p:spPr>
          <p:txBody>
            <a:bodyPr/>
            <a:lstStyle/>
            <a:p>
              <a:endParaRPr lang="en-US"/>
            </a:p>
          </p:txBody>
        </p:sp>
        <p:sp>
          <p:nvSpPr>
            <p:cNvPr id="61464" name="Freeform 410"/>
            <p:cNvSpPr>
              <a:spLocks/>
            </p:cNvSpPr>
            <p:nvPr/>
          </p:nvSpPr>
          <p:spPr bwMode="auto">
            <a:xfrm>
              <a:off x="4836" y="2743"/>
              <a:ext cx="13" cy="5"/>
            </a:xfrm>
            <a:custGeom>
              <a:avLst/>
              <a:gdLst>
                <a:gd name="T0" fmla="*/ 0 w 107"/>
                <a:gd name="T1" fmla="*/ 0 h 36"/>
                <a:gd name="T2" fmla="*/ 0 w 107"/>
                <a:gd name="T3" fmla="*/ 0 h 36"/>
                <a:gd name="T4" fmla="*/ 0 w 107"/>
                <a:gd name="T5" fmla="*/ 0 h 36"/>
                <a:gd name="T6" fmla="*/ 0 w 107"/>
                <a:gd name="T7" fmla="*/ 0 h 36"/>
                <a:gd name="T8" fmla="*/ 0 w 107"/>
                <a:gd name="T9" fmla="*/ 0 h 36"/>
                <a:gd name="T10" fmla="*/ 0 60000 65536"/>
                <a:gd name="T11" fmla="*/ 0 60000 65536"/>
                <a:gd name="T12" fmla="*/ 0 60000 65536"/>
                <a:gd name="T13" fmla="*/ 0 60000 65536"/>
                <a:gd name="T14" fmla="*/ 0 60000 65536"/>
                <a:gd name="T15" fmla="*/ 0 w 107"/>
                <a:gd name="T16" fmla="*/ 0 h 36"/>
                <a:gd name="T17" fmla="*/ 107 w 107"/>
                <a:gd name="T18" fmla="*/ 36 h 36"/>
              </a:gdLst>
              <a:ahLst/>
              <a:cxnLst>
                <a:cxn ang="T10">
                  <a:pos x="T0" y="T1"/>
                </a:cxn>
                <a:cxn ang="T11">
                  <a:pos x="T2" y="T3"/>
                </a:cxn>
                <a:cxn ang="T12">
                  <a:pos x="T4" y="T5"/>
                </a:cxn>
                <a:cxn ang="T13">
                  <a:pos x="T6" y="T7"/>
                </a:cxn>
                <a:cxn ang="T14">
                  <a:pos x="T8" y="T9"/>
                </a:cxn>
              </a:cxnLst>
              <a:rect l="T15" t="T16" r="T17" b="T18"/>
              <a:pathLst>
                <a:path w="107" h="36">
                  <a:moveTo>
                    <a:pt x="0" y="36"/>
                  </a:moveTo>
                  <a:lnTo>
                    <a:pt x="27" y="27"/>
                  </a:lnTo>
                  <a:lnTo>
                    <a:pt x="54" y="17"/>
                  </a:lnTo>
                  <a:lnTo>
                    <a:pt x="80" y="8"/>
                  </a:lnTo>
                  <a:lnTo>
                    <a:pt x="107" y="0"/>
                  </a:lnTo>
                </a:path>
              </a:pathLst>
            </a:custGeom>
            <a:noFill/>
            <a:ln w="6350">
              <a:solidFill>
                <a:srgbClr val="1F1A17"/>
              </a:solidFill>
              <a:prstDash val="solid"/>
              <a:round/>
              <a:headEnd/>
              <a:tailEnd/>
            </a:ln>
          </p:spPr>
          <p:txBody>
            <a:bodyPr/>
            <a:lstStyle/>
            <a:p>
              <a:endParaRPr lang="en-US"/>
            </a:p>
          </p:txBody>
        </p:sp>
        <p:sp>
          <p:nvSpPr>
            <p:cNvPr id="61465" name="Freeform 411"/>
            <p:cNvSpPr>
              <a:spLocks/>
            </p:cNvSpPr>
            <p:nvPr/>
          </p:nvSpPr>
          <p:spPr bwMode="auto">
            <a:xfrm>
              <a:off x="4861" y="2734"/>
              <a:ext cx="16" cy="5"/>
            </a:xfrm>
            <a:custGeom>
              <a:avLst/>
              <a:gdLst>
                <a:gd name="T0" fmla="*/ 0 w 128"/>
                <a:gd name="T1" fmla="*/ 0 h 40"/>
                <a:gd name="T2" fmla="*/ 0 w 128"/>
                <a:gd name="T3" fmla="*/ 0 h 40"/>
                <a:gd name="T4" fmla="*/ 0 w 128"/>
                <a:gd name="T5" fmla="*/ 0 h 40"/>
                <a:gd name="T6" fmla="*/ 0 w 128"/>
                <a:gd name="T7" fmla="*/ 0 h 40"/>
                <a:gd name="T8" fmla="*/ 0 w 128"/>
                <a:gd name="T9" fmla="*/ 0 h 40"/>
                <a:gd name="T10" fmla="*/ 0 60000 65536"/>
                <a:gd name="T11" fmla="*/ 0 60000 65536"/>
                <a:gd name="T12" fmla="*/ 0 60000 65536"/>
                <a:gd name="T13" fmla="*/ 0 60000 65536"/>
                <a:gd name="T14" fmla="*/ 0 60000 65536"/>
                <a:gd name="T15" fmla="*/ 0 w 128"/>
                <a:gd name="T16" fmla="*/ 0 h 40"/>
                <a:gd name="T17" fmla="*/ 128 w 128"/>
                <a:gd name="T18" fmla="*/ 40 h 40"/>
              </a:gdLst>
              <a:ahLst/>
              <a:cxnLst>
                <a:cxn ang="T10">
                  <a:pos x="T0" y="T1"/>
                </a:cxn>
                <a:cxn ang="T11">
                  <a:pos x="T2" y="T3"/>
                </a:cxn>
                <a:cxn ang="T12">
                  <a:pos x="T4" y="T5"/>
                </a:cxn>
                <a:cxn ang="T13">
                  <a:pos x="T6" y="T7"/>
                </a:cxn>
                <a:cxn ang="T14">
                  <a:pos x="T8" y="T9"/>
                </a:cxn>
              </a:cxnLst>
              <a:rect l="T15" t="T16" r="T17" b="T18"/>
              <a:pathLst>
                <a:path w="128" h="40">
                  <a:moveTo>
                    <a:pt x="0" y="40"/>
                  </a:moveTo>
                  <a:lnTo>
                    <a:pt x="32" y="30"/>
                  </a:lnTo>
                  <a:lnTo>
                    <a:pt x="63" y="19"/>
                  </a:lnTo>
                  <a:lnTo>
                    <a:pt x="95" y="9"/>
                  </a:lnTo>
                  <a:lnTo>
                    <a:pt x="128" y="0"/>
                  </a:lnTo>
                </a:path>
              </a:pathLst>
            </a:custGeom>
            <a:noFill/>
            <a:ln w="6350">
              <a:solidFill>
                <a:srgbClr val="1F1A17"/>
              </a:solidFill>
              <a:prstDash val="solid"/>
              <a:round/>
              <a:headEnd/>
              <a:tailEnd/>
            </a:ln>
          </p:spPr>
          <p:txBody>
            <a:bodyPr/>
            <a:lstStyle/>
            <a:p>
              <a:endParaRPr lang="en-US"/>
            </a:p>
          </p:txBody>
        </p:sp>
        <p:sp>
          <p:nvSpPr>
            <p:cNvPr id="61466" name="Freeform 412"/>
            <p:cNvSpPr>
              <a:spLocks/>
            </p:cNvSpPr>
            <p:nvPr/>
          </p:nvSpPr>
          <p:spPr bwMode="auto">
            <a:xfrm>
              <a:off x="4851" y="2723"/>
              <a:ext cx="6" cy="15"/>
            </a:xfrm>
            <a:custGeom>
              <a:avLst/>
              <a:gdLst>
                <a:gd name="T0" fmla="*/ 0 w 51"/>
                <a:gd name="T1" fmla="*/ 0 h 121"/>
                <a:gd name="T2" fmla="*/ 0 w 51"/>
                <a:gd name="T3" fmla="*/ 0 h 121"/>
                <a:gd name="T4" fmla="*/ 0 w 51"/>
                <a:gd name="T5" fmla="*/ 0 h 121"/>
                <a:gd name="T6" fmla="*/ 0 w 51"/>
                <a:gd name="T7" fmla="*/ 0 h 121"/>
                <a:gd name="T8" fmla="*/ 0 w 51"/>
                <a:gd name="T9" fmla="*/ 0 h 121"/>
                <a:gd name="T10" fmla="*/ 0 w 51"/>
                <a:gd name="T11" fmla="*/ 0 h 121"/>
                <a:gd name="T12" fmla="*/ 0 w 51"/>
                <a:gd name="T13" fmla="*/ 0 h 121"/>
                <a:gd name="T14" fmla="*/ 0 w 51"/>
                <a:gd name="T15" fmla="*/ 0 h 121"/>
                <a:gd name="T16" fmla="*/ 0 w 51"/>
                <a:gd name="T17" fmla="*/ 0 h 121"/>
                <a:gd name="T18" fmla="*/ 0 w 51"/>
                <a:gd name="T19" fmla="*/ 0 h 121"/>
                <a:gd name="T20" fmla="*/ 0 w 51"/>
                <a:gd name="T21" fmla="*/ 0 h 121"/>
                <a:gd name="T22" fmla="*/ 0 w 51"/>
                <a:gd name="T23" fmla="*/ 0 h 121"/>
                <a:gd name="T24" fmla="*/ 0 w 51"/>
                <a:gd name="T25" fmla="*/ 0 h 121"/>
                <a:gd name="T26" fmla="*/ 0 w 51"/>
                <a:gd name="T27" fmla="*/ 0 h 121"/>
                <a:gd name="T28" fmla="*/ 0 w 51"/>
                <a:gd name="T29" fmla="*/ 0 h 121"/>
                <a:gd name="T30" fmla="*/ 0 w 51"/>
                <a:gd name="T31" fmla="*/ 0 h 121"/>
                <a:gd name="T32" fmla="*/ 0 w 51"/>
                <a:gd name="T33" fmla="*/ 0 h 121"/>
                <a:gd name="T34" fmla="*/ 0 w 51"/>
                <a:gd name="T35" fmla="*/ 0 h 121"/>
                <a:gd name="T36" fmla="*/ 0 w 51"/>
                <a:gd name="T37" fmla="*/ 0 h 121"/>
                <a:gd name="T38" fmla="*/ 0 w 51"/>
                <a:gd name="T39" fmla="*/ 0 h 121"/>
                <a:gd name="T40" fmla="*/ 0 w 51"/>
                <a:gd name="T41" fmla="*/ 0 h 121"/>
                <a:gd name="T42" fmla="*/ 0 w 51"/>
                <a:gd name="T43" fmla="*/ 0 h 121"/>
                <a:gd name="T44" fmla="*/ 0 w 51"/>
                <a:gd name="T45" fmla="*/ 0 h 121"/>
                <a:gd name="T46" fmla="*/ 0 w 51"/>
                <a:gd name="T47" fmla="*/ 0 h 121"/>
                <a:gd name="T48" fmla="*/ 0 w 51"/>
                <a:gd name="T49" fmla="*/ 0 h 121"/>
                <a:gd name="T50" fmla="*/ 0 w 51"/>
                <a:gd name="T51" fmla="*/ 0 h 121"/>
                <a:gd name="T52" fmla="*/ 0 w 51"/>
                <a:gd name="T53" fmla="*/ 0 h 121"/>
                <a:gd name="T54" fmla="*/ 0 w 51"/>
                <a:gd name="T55" fmla="*/ 0 h 121"/>
                <a:gd name="T56" fmla="*/ 0 w 51"/>
                <a:gd name="T57" fmla="*/ 0 h 12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1"/>
                <a:gd name="T88" fmla="*/ 0 h 121"/>
                <a:gd name="T89" fmla="*/ 51 w 51"/>
                <a:gd name="T90" fmla="*/ 121 h 12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1" h="121">
                  <a:moveTo>
                    <a:pt x="9" y="53"/>
                  </a:moveTo>
                  <a:lnTo>
                    <a:pt x="14" y="36"/>
                  </a:lnTo>
                  <a:lnTo>
                    <a:pt x="18" y="23"/>
                  </a:lnTo>
                  <a:lnTo>
                    <a:pt x="23" y="13"/>
                  </a:lnTo>
                  <a:lnTo>
                    <a:pt x="27" y="6"/>
                  </a:lnTo>
                  <a:lnTo>
                    <a:pt x="31" y="2"/>
                  </a:lnTo>
                  <a:lnTo>
                    <a:pt x="35" y="0"/>
                  </a:lnTo>
                  <a:lnTo>
                    <a:pt x="38" y="1"/>
                  </a:lnTo>
                  <a:lnTo>
                    <a:pt x="42" y="4"/>
                  </a:lnTo>
                  <a:lnTo>
                    <a:pt x="44" y="8"/>
                  </a:lnTo>
                  <a:lnTo>
                    <a:pt x="48" y="14"/>
                  </a:lnTo>
                  <a:lnTo>
                    <a:pt x="49" y="23"/>
                  </a:lnTo>
                  <a:lnTo>
                    <a:pt x="51" y="32"/>
                  </a:lnTo>
                  <a:lnTo>
                    <a:pt x="51" y="44"/>
                  </a:lnTo>
                  <a:lnTo>
                    <a:pt x="51" y="55"/>
                  </a:lnTo>
                  <a:lnTo>
                    <a:pt x="51" y="68"/>
                  </a:lnTo>
                  <a:lnTo>
                    <a:pt x="49" y="81"/>
                  </a:lnTo>
                  <a:lnTo>
                    <a:pt x="47" y="91"/>
                  </a:lnTo>
                  <a:lnTo>
                    <a:pt x="42" y="100"/>
                  </a:lnTo>
                  <a:lnTo>
                    <a:pt x="37" y="108"/>
                  </a:lnTo>
                  <a:lnTo>
                    <a:pt x="31" y="115"/>
                  </a:lnTo>
                  <a:lnTo>
                    <a:pt x="28" y="117"/>
                  </a:lnTo>
                  <a:lnTo>
                    <a:pt x="24" y="119"/>
                  </a:lnTo>
                  <a:lnTo>
                    <a:pt x="21" y="120"/>
                  </a:lnTo>
                  <a:lnTo>
                    <a:pt x="16" y="121"/>
                  </a:lnTo>
                  <a:lnTo>
                    <a:pt x="12" y="121"/>
                  </a:lnTo>
                  <a:lnTo>
                    <a:pt x="8" y="120"/>
                  </a:lnTo>
                  <a:lnTo>
                    <a:pt x="4" y="119"/>
                  </a:lnTo>
                  <a:lnTo>
                    <a:pt x="0" y="117"/>
                  </a:lnTo>
                </a:path>
              </a:pathLst>
            </a:custGeom>
            <a:noFill/>
            <a:ln w="6350">
              <a:solidFill>
                <a:srgbClr val="1F1A17"/>
              </a:solidFill>
              <a:prstDash val="solid"/>
              <a:round/>
              <a:headEnd/>
              <a:tailEnd/>
            </a:ln>
          </p:spPr>
          <p:txBody>
            <a:bodyPr/>
            <a:lstStyle/>
            <a:p>
              <a:endParaRPr lang="en-US"/>
            </a:p>
          </p:txBody>
        </p:sp>
        <p:sp>
          <p:nvSpPr>
            <p:cNvPr id="61467" name="Freeform 413"/>
            <p:cNvSpPr>
              <a:spLocks/>
            </p:cNvSpPr>
            <p:nvPr/>
          </p:nvSpPr>
          <p:spPr bwMode="auto">
            <a:xfrm>
              <a:off x="4849" y="2700"/>
              <a:ext cx="10" cy="23"/>
            </a:xfrm>
            <a:custGeom>
              <a:avLst/>
              <a:gdLst>
                <a:gd name="T0" fmla="*/ 0 w 79"/>
                <a:gd name="T1" fmla="*/ 0 h 182"/>
                <a:gd name="T2" fmla="*/ 0 w 79"/>
                <a:gd name="T3" fmla="*/ 0 h 182"/>
                <a:gd name="T4" fmla="*/ 0 w 79"/>
                <a:gd name="T5" fmla="*/ 0 h 182"/>
                <a:gd name="T6" fmla="*/ 0 w 79"/>
                <a:gd name="T7" fmla="*/ 0 h 182"/>
                <a:gd name="T8" fmla="*/ 0 w 79"/>
                <a:gd name="T9" fmla="*/ 0 h 182"/>
                <a:gd name="T10" fmla="*/ 0 w 79"/>
                <a:gd name="T11" fmla="*/ 0 h 182"/>
                <a:gd name="T12" fmla="*/ 0 w 79"/>
                <a:gd name="T13" fmla="*/ 0 h 182"/>
                <a:gd name="T14" fmla="*/ 0 w 79"/>
                <a:gd name="T15" fmla="*/ 0 h 182"/>
                <a:gd name="T16" fmla="*/ 0 w 79"/>
                <a:gd name="T17" fmla="*/ 0 h 182"/>
                <a:gd name="T18" fmla="*/ 0 w 79"/>
                <a:gd name="T19" fmla="*/ 0 h 182"/>
                <a:gd name="T20" fmla="*/ 0 w 79"/>
                <a:gd name="T21" fmla="*/ 0 h 182"/>
                <a:gd name="T22" fmla="*/ 0 w 79"/>
                <a:gd name="T23" fmla="*/ 0 h 182"/>
                <a:gd name="T24" fmla="*/ 0 w 79"/>
                <a:gd name="T25" fmla="*/ 0 h 182"/>
                <a:gd name="T26" fmla="*/ 0 w 79"/>
                <a:gd name="T27" fmla="*/ 0 h 182"/>
                <a:gd name="T28" fmla="*/ 0 w 79"/>
                <a:gd name="T29" fmla="*/ 0 h 182"/>
                <a:gd name="T30" fmla="*/ 0 w 79"/>
                <a:gd name="T31" fmla="*/ 0 h 182"/>
                <a:gd name="T32" fmla="*/ 0 w 79"/>
                <a:gd name="T33" fmla="*/ 0 h 182"/>
                <a:gd name="T34" fmla="*/ 0 w 79"/>
                <a:gd name="T35" fmla="*/ 0 h 182"/>
                <a:gd name="T36" fmla="*/ 0 w 79"/>
                <a:gd name="T37" fmla="*/ 0 h 182"/>
                <a:gd name="T38" fmla="*/ 0 w 79"/>
                <a:gd name="T39" fmla="*/ 0 h 182"/>
                <a:gd name="T40" fmla="*/ 0 w 79"/>
                <a:gd name="T41" fmla="*/ 0 h 182"/>
                <a:gd name="T42" fmla="*/ 0 w 79"/>
                <a:gd name="T43" fmla="*/ 0 h 182"/>
                <a:gd name="T44" fmla="*/ 0 w 79"/>
                <a:gd name="T45" fmla="*/ 0 h 182"/>
                <a:gd name="T46" fmla="*/ 0 w 79"/>
                <a:gd name="T47" fmla="*/ 0 h 182"/>
                <a:gd name="T48" fmla="*/ 0 w 79"/>
                <a:gd name="T49" fmla="*/ 0 h 182"/>
                <a:gd name="T50" fmla="*/ 0 w 79"/>
                <a:gd name="T51" fmla="*/ 0 h 182"/>
                <a:gd name="T52" fmla="*/ 0 w 79"/>
                <a:gd name="T53" fmla="*/ 0 h 182"/>
                <a:gd name="T54" fmla="*/ 0 w 79"/>
                <a:gd name="T55" fmla="*/ 0 h 182"/>
                <a:gd name="T56" fmla="*/ 0 w 79"/>
                <a:gd name="T57" fmla="*/ 0 h 1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9"/>
                <a:gd name="T88" fmla="*/ 0 h 182"/>
                <a:gd name="T89" fmla="*/ 79 w 79"/>
                <a:gd name="T90" fmla="*/ 182 h 1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9" h="182">
                  <a:moveTo>
                    <a:pt x="79" y="0"/>
                  </a:moveTo>
                  <a:lnTo>
                    <a:pt x="72" y="3"/>
                  </a:lnTo>
                  <a:lnTo>
                    <a:pt x="65" y="7"/>
                  </a:lnTo>
                  <a:lnTo>
                    <a:pt x="59" y="12"/>
                  </a:lnTo>
                  <a:lnTo>
                    <a:pt x="52" y="16"/>
                  </a:lnTo>
                  <a:lnTo>
                    <a:pt x="46" y="21"/>
                  </a:lnTo>
                  <a:lnTo>
                    <a:pt x="40" y="27"/>
                  </a:lnTo>
                  <a:lnTo>
                    <a:pt x="35" y="34"/>
                  </a:lnTo>
                  <a:lnTo>
                    <a:pt x="28" y="40"/>
                  </a:lnTo>
                  <a:lnTo>
                    <a:pt x="19" y="53"/>
                  </a:lnTo>
                  <a:lnTo>
                    <a:pt x="12" y="68"/>
                  </a:lnTo>
                  <a:lnTo>
                    <a:pt x="6" y="84"/>
                  </a:lnTo>
                  <a:lnTo>
                    <a:pt x="2" y="98"/>
                  </a:lnTo>
                  <a:lnTo>
                    <a:pt x="1" y="107"/>
                  </a:lnTo>
                  <a:lnTo>
                    <a:pt x="0" y="114"/>
                  </a:lnTo>
                  <a:lnTo>
                    <a:pt x="1" y="121"/>
                  </a:lnTo>
                  <a:lnTo>
                    <a:pt x="1" y="129"/>
                  </a:lnTo>
                  <a:lnTo>
                    <a:pt x="4" y="135"/>
                  </a:lnTo>
                  <a:lnTo>
                    <a:pt x="6" y="142"/>
                  </a:lnTo>
                  <a:lnTo>
                    <a:pt x="9" y="148"/>
                  </a:lnTo>
                  <a:lnTo>
                    <a:pt x="12" y="154"/>
                  </a:lnTo>
                  <a:lnTo>
                    <a:pt x="17" y="159"/>
                  </a:lnTo>
                  <a:lnTo>
                    <a:pt x="22" y="164"/>
                  </a:lnTo>
                  <a:lnTo>
                    <a:pt x="27" y="169"/>
                  </a:lnTo>
                  <a:lnTo>
                    <a:pt x="35" y="172"/>
                  </a:lnTo>
                  <a:lnTo>
                    <a:pt x="42" y="176"/>
                  </a:lnTo>
                  <a:lnTo>
                    <a:pt x="51" y="179"/>
                  </a:lnTo>
                  <a:lnTo>
                    <a:pt x="61" y="181"/>
                  </a:lnTo>
                  <a:lnTo>
                    <a:pt x="71" y="182"/>
                  </a:lnTo>
                </a:path>
              </a:pathLst>
            </a:custGeom>
            <a:noFill/>
            <a:ln w="6350">
              <a:solidFill>
                <a:srgbClr val="1F1A17"/>
              </a:solidFill>
              <a:prstDash val="solid"/>
              <a:round/>
              <a:headEnd/>
              <a:tailEnd/>
            </a:ln>
          </p:spPr>
          <p:txBody>
            <a:bodyPr/>
            <a:lstStyle/>
            <a:p>
              <a:endParaRPr lang="en-US"/>
            </a:p>
          </p:txBody>
        </p:sp>
        <p:sp>
          <p:nvSpPr>
            <p:cNvPr id="61468" name="Freeform 414"/>
            <p:cNvSpPr>
              <a:spLocks/>
            </p:cNvSpPr>
            <p:nvPr/>
          </p:nvSpPr>
          <p:spPr bwMode="auto">
            <a:xfrm>
              <a:off x="4855" y="2709"/>
              <a:ext cx="3" cy="9"/>
            </a:xfrm>
            <a:custGeom>
              <a:avLst/>
              <a:gdLst>
                <a:gd name="T0" fmla="*/ 0 w 29"/>
                <a:gd name="T1" fmla="*/ 0 h 71"/>
                <a:gd name="T2" fmla="*/ 0 w 29"/>
                <a:gd name="T3" fmla="*/ 0 h 71"/>
                <a:gd name="T4" fmla="*/ 0 w 29"/>
                <a:gd name="T5" fmla="*/ 0 h 71"/>
                <a:gd name="T6" fmla="*/ 0 w 29"/>
                <a:gd name="T7" fmla="*/ 0 h 71"/>
                <a:gd name="T8" fmla="*/ 0 w 29"/>
                <a:gd name="T9" fmla="*/ 0 h 71"/>
                <a:gd name="T10" fmla="*/ 0 w 29"/>
                <a:gd name="T11" fmla="*/ 0 h 71"/>
                <a:gd name="T12" fmla="*/ 0 w 29"/>
                <a:gd name="T13" fmla="*/ 0 h 71"/>
                <a:gd name="T14" fmla="*/ 0 w 29"/>
                <a:gd name="T15" fmla="*/ 0 h 71"/>
                <a:gd name="T16" fmla="*/ 0 w 29"/>
                <a:gd name="T17" fmla="*/ 0 h 71"/>
                <a:gd name="T18" fmla="*/ 0 w 29"/>
                <a:gd name="T19" fmla="*/ 0 h 71"/>
                <a:gd name="T20" fmla="*/ 0 w 29"/>
                <a:gd name="T21" fmla="*/ 0 h 71"/>
                <a:gd name="T22" fmla="*/ 0 w 29"/>
                <a:gd name="T23" fmla="*/ 0 h 71"/>
                <a:gd name="T24" fmla="*/ 0 w 29"/>
                <a:gd name="T25" fmla="*/ 0 h 71"/>
                <a:gd name="T26" fmla="*/ 0 w 29"/>
                <a:gd name="T27" fmla="*/ 0 h 71"/>
                <a:gd name="T28" fmla="*/ 0 w 29"/>
                <a:gd name="T29" fmla="*/ 0 h 71"/>
                <a:gd name="T30" fmla="*/ 0 w 29"/>
                <a:gd name="T31" fmla="*/ 0 h 71"/>
                <a:gd name="T32" fmla="*/ 0 w 29"/>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71"/>
                <a:gd name="T53" fmla="*/ 29 w 29"/>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71">
                  <a:moveTo>
                    <a:pt x="29" y="0"/>
                  </a:moveTo>
                  <a:lnTo>
                    <a:pt x="25" y="2"/>
                  </a:lnTo>
                  <a:lnTo>
                    <a:pt x="21" y="5"/>
                  </a:lnTo>
                  <a:lnTo>
                    <a:pt x="17" y="10"/>
                  </a:lnTo>
                  <a:lnTo>
                    <a:pt x="12" y="15"/>
                  </a:lnTo>
                  <a:lnTo>
                    <a:pt x="8" y="20"/>
                  </a:lnTo>
                  <a:lnTo>
                    <a:pt x="5" y="26"/>
                  </a:lnTo>
                  <a:lnTo>
                    <a:pt x="3" y="32"/>
                  </a:lnTo>
                  <a:lnTo>
                    <a:pt x="1" y="38"/>
                  </a:lnTo>
                  <a:lnTo>
                    <a:pt x="0" y="44"/>
                  </a:lnTo>
                  <a:lnTo>
                    <a:pt x="0" y="49"/>
                  </a:lnTo>
                  <a:lnTo>
                    <a:pt x="1" y="56"/>
                  </a:lnTo>
                  <a:lnTo>
                    <a:pt x="4" y="60"/>
                  </a:lnTo>
                  <a:lnTo>
                    <a:pt x="7" y="64"/>
                  </a:lnTo>
                  <a:lnTo>
                    <a:pt x="12" y="68"/>
                  </a:lnTo>
                  <a:lnTo>
                    <a:pt x="20" y="70"/>
                  </a:lnTo>
                  <a:lnTo>
                    <a:pt x="28" y="71"/>
                  </a:lnTo>
                </a:path>
              </a:pathLst>
            </a:custGeom>
            <a:noFill/>
            <a:ln w="6350">
              <a:solidFill>
                <a:srgbClr val="1F1A17"/>
              </a:solidFill>
              <a:prstDash val="solid"/>
              <a:round/>
              <a:headEnd/>
              <a:tailEnd/>
            </a:ln>
          </p:spPr>
          <p:txBody>
            <a:bodyPr/>
            <a:lstStyle/>
            <a:p>
              <a:endParaRPr lang="en-US"/>
            </a:p>
          </p:txBody>
        </p:sp>
        <p:sp>
          <p:nvSpPr>
            <p:cNvPr id="61469" name="Freeform 415"/>
            <p:cNvSpPr>
              <a:spLocks/>
            </p:cNvSpPr>
            <p:nvPr/>
          </p:nvSpPr>
          <p:spPr bwMode="auto">
            <a:xfrm>
              <a:off x="4859" y="2712"/>
              <a:ext cx="6" cy="26"/>
            </a:xfrm>
            <a:custGeom>
              <a:avLst/>
              <a:gdLst>
                <a:gd name="T0" fmla="*/ 0 w 53"/>
                <a:gd name="T1" fmla="*/ 0 h 211"/>
                <a:gd name="T2" fmla="*/ 0 w 53"/>
                <a:gd name="T3" fmla="*/ 0 h 211"/>
                <a:gd name="T4" fmla="*/ 0 w 53"/>
                <a:gd name="T5" fmla="*/ 0 h 211"/>
                <a:gd name="T6" fmla="*/ 0 w 53"/>
                <a:gd name="T7" fmla="*/ 0 h 211"/>
                <a:gd name="T8" fmla="*/ 0 w 53"/>
                <a:gd name="T9" fmla="*/ 0 h 211"/>
                <a:gd name="T10" fmla="*/ 0 w 53"/>
                <a:gd name="T11" fmla="*/ 0 h 211"/>
                <a:gd name="T12" fmla="*/ 0 w 53"/>
                <a:gd name="T13" fmla="*/ 0 h 211"/>
                <a:gd name="T14" fmla="*/ 0 w 53"/>
                <a:gd name="T15" fmla="*/ 0 h 211"/>
                <a:gd name="T16" fmla="*/ 0 w 53"/>
                <a:gd name="T17" fmla="*/ 0 h 211"/>
                <a:gd name="T18" fmla="*/ 0 w 53"/>
                <a:gd name="T19" fmla="*/ 0 h 211"/>
                <a:gd name="T20" fmla="*/ 0 w 53"/>
                <a:gd name="T21" fmla="*/ 0 h 211"/>
                <a:gd name="T22" fmla="*/ 0 w 53"/>
                <a:gd name="T23" fmla="*/ 0 h 211"/>
                <a:gd name="T24" fmla="*/ 0 w 53"/>
                <a:gd name="T25" fmla="*/ 0 h 211"/>
                <a:gd name="T26" fmla="*/ 0 w 53"/>
                <a:gd name="T27" fmla="*/ 0 h 211"/>
                <a:gd name="T28" fmla="*/ 0 w 53"/>
                <a:gd name="T29" fmla="*/ 0 h 211"/>
                <a:gd name="T30" fmla="*/ 0 w 53"/>
                <a:gd name="T31" fmla="*/ 0 h 211"/>
                <a:gd name="T32" fmla="*/ 0 w 53"/>
                <a:gd name="T33" fmla="*/ 0 h 211"/>
                <a:gd name="T34" fmla="*/ 0 w 53"/>
                <a:gd name="T35" fmla="*/ 0 h 211"/>
                <a:gd name="T36" fmla="*/ 0 w 53"/>
                <a:gd name="T37" fmla="*/ 0 h 211"/>
                <a:gd name="T38" fmla="*/ 0 w 53"/>
                <a:gd name="T39" fmla="*/ 0 h 211"/>
                <a:gd name="T40" fmla="*/ 0 w 53"/>
                <a:gd name="T41" fmla="*/ 0 h 211"/>
                <a:gd name="T42" fmla="*/ 0 w 53"/>
                <a:gd name="T43" fmla="*/ 0 h 211"/>
                <a:gd name="T44" fmla="*/ 0 w 53"/>
                <a:gd name="T45" fmla="*/ 0 h 211"/>
                <a:gd name="T46" fmla="*/ 0 w 53"/>
                <a:gd name="T47" fmla="*/ 0 h 211"/>
                <a:gd name="T48" fmla="*/ 0 w 53"/>
                <a:gd name="T49" fmla="*/ 0 h 211"/>
                <a:gd name="T50" fmla="*/ 0 w 53"/>
                <a:gd name="T51" fmla="*/ 0 h 211"/>
                <a:gd name="T52" fmla="*/ 0 w 53"/>
                <a:gd name="T53" fmla="*/ 0 h 211"/>
                <a:gd name="T54" fmla="*/ 0 w 53"/>
                <a:gd name="T55" fmla="*/ 0 h 211"/>
                <a:gd name="T56" fmla="*/ 0 w 53"/>
                <a:gd name="T57" fmla="*/ 0 h 211"/>
                <a:gd name="T58" fmla="*/ 0 w 53"/>
                <a:gd name="T59" fmla="*/ 0 h 211"/>
                <a:gd name="T60" fmla="*/ 0 w 53"/>
                <a:gd name="T61" fmla="*/ 0 h 211"/>
                <a:gd name="T62" fmla="*/ 0 w 53"/>
                <a:gd name="T63" fmla="*/ 0 h 211"/>
                <a:gd name="T64" fmla="*/ 0 w 53"/>
                <a:gd name="T65" fmla="*/ 0 h 211"/>
                <a:gd name="T66" fmla="*/ 0 w 53"/>
                <a:gd name="T67" fmla="*/ 0 h 211"/>
                <a:gd name="T68" fmla="*/ 0 w 53"/>
                <a:gd name="T69" fmla="*/ 0 h 211"/>
                <a:gd name="T70" fmla="*/ 0 w 53"/>
                <a:gd name="T71" fmla="*/ 0 h 211"/>
                <a:gd name="T72" fmla="*/ 0 w 53"/>
                <a:gd name="T73" fmla="*/ 0 h 211"/>
                <a:gd name="T74" fmla="*/ 0 w 53"/>
                <a:gd name="T75" fmla="*/ 0 h 211"/>
                <a:gd name="T76" fmla="*/ 0 w 53"/>
                <a:gd name="T77" fmla="*/ 0 h 211"/>
                <a:gd name="T78" fmla="*/ 0 w 53"/>
                <a:gd name="T79" fmla="*/ 0 h 211"/>
                <a:gd name="T80" fmla="*/ 0 w 53"/>
                <a:gd name="T81" fmla="*/ 0 h 2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
                <a:gd name="T124" fmla="*/ 0 h 211"/>
                <a:gd name="T125" fmla="*/ 53 w 53"/>
                <a:gd name="T126" fmla="*/ 211 h 2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 h="211">
                  <a:moveTo>
                    <a:pt x="6" y="9"/>
                  </a:moveTo>
                  <a:lnTo>
                    <a:pt x="8" y="32"/>
                  </a:lnTo>
                  <a:lnTo>
                    <a:pt x="8" y="55"/>
                  </a:lnTo>
                  <a:lnTo>
                    <a:pt x="7" y="79"/>
                  </a:lnTo>
                  <a:lnTo>
                    <a:pt x="6" y="102"/>
                  </a:lnTo>
                  <a:lnTo>
                    <a:pt x="5" y="125"/>
                  </a:lnTo>
                  <a:lnTo>
                    <a:pt x="3" y="149"/>
                  </a:lnTo>
                  <a:lnTo>
                    <a:pt x="1" y="173"/>
                  </a:lnTo>
                  <a:lnTo>
                    <a:pt x="0" y="197"/>
                  </a:lnTo>
                  <a:lnTo>
                    <a:pt x="0" y="199"/>
                  </a:lnTo>
                  <a:lnTo>
                    <a:pt x="1" y="202"/>
                  </a:lnTo>
                  <a:lnTo>
                    <a:pt x="3" y="204"/>
                  </a:lnTo>
                  <a:lnTo>
                    <a:pt x="5" y="206"/>
                  </a:lnTo>
                  <a:lnTo>
                    <a:pt x="10" y="208"/>
                  </a:lnTo>
                  <a:lnTo>
                    <a:pt x="18" y="210"/>
                  </a:lnTo>
                  <a:lnTo>
                    <a:pt x="25" y="211"/>
                  </a:lnTo>
                  <a:lnTo>
                    <a:pt x="31" y="210"/>
                  </a:lnTo>
                  <a:lnTo>
                    <a:pt x="33" y="209"/>
                  </a:lnTo>
                  <a:lnTo>
                    <a:pt x="36" y="208"/>
                  </a:lnTo>
                  <a:lnTo>
                    <a:pt x="37" y="207"/>
                  </a:lnTo>
                  <a:lnTo>
                    <a:pt x="39" y="205"/>
                  </a:lnTo>
                  <a:lnTo>
                    <a:pt x="44" y="181"/>
                  </a:lnTo>
                  <a:lnTo>
                    <a:pt x="48" y="157"/>
                  </a:lnTo>
                  <a:lnTo>
                    <a:pt x="51" y="133"/>
                  </a:lnTo>
                  <a:lnTo>
                    <a:pt x="53" y="109"/>
                  </a:lnTo>
                  <a:lnTo>
                    <a:pt x="53" y="84"/>
                  </a:lnTo>
                  <a:lnTo>
                    <a:pt x="53" y="59"/>
                  </a:lnTo>
                  <a:lnTo>
                    <a:pt x="51" y="35"/>
                  </a:lnTo>
                  <a:lnTo>
                    <a:pt x="48" y="11"/>
                  </a:lnTo>
                  <a:lnTo>
                    <a:pt x="47" y="9"/>
                  </a:lnTo>
                  <a:lnTo>
                    <a:pt x="45" y="7"/>
                  </a:lnTo>
                  <a:lnTo>
                    <a:pt x="43" y="5"/>
                  </a:lnTo>
                  <a:lnTo>
                    <a:pt x="41" y="3"/>
                  </a:lnTo>
                  <a:lnTo>
                    <a:pt x="33" y="1"/>
                  </a:lnTo>
                  <a:lnTo>
                    <a:pt x="26" y="0"/>
                  </a:lnTo>
                  <a:lnTo>
                    <a:pt x="19" y="0"/>
                  </a:lnTo>
                  <a:lnTo>
                    <a:pt x="13" y="2"/>
                  </a:lnTo>
                  <a:lnTo>
                    <a:pt x="9" y="3"/>
                  </a:lnTo>
                  <a:lnTo>
                    <a:pt x="7" y="5"/>
                  </a:lnTo>
                  <a:lnTo>
                    <a:pt x="6" y="7"/>
                  </a:lnTo>
                  <a:lnTo>
                    <a:pt x="6" y="9"/>
                  </a:lnTo>
                </a:path>
              </a:pathLst>
            </a:custGeom>
            <a:noFill/>
            <a:ln w="6350">
              <a:solidFill>
                <a:srgbClr val="1F1A17"/>
              </a:solidFill>
              <a:prstDash val="solid"/>
              <a:round/>
              <a:headEnd/>
              <a:tailEnd/>
            </a:ln>
          </p:spPr>
          <p:txBody>
            <a:bodyPr/>
            <a:lstStyle/>
            <a:p>
              <a:endParaRPr lang="en-US"/>
            </a:p>
          </p:txBody>
        </p:sp>
        <p:sp>
          <p:nvSpPr>
            <p:cNvPr id="61470" name="Freeform 416"/>
            <p:cNvSpPr>
              <a:spLocks/>
            </p:cNvSpPr>
            <p:nvPr/>
          </p:nvSpPr>
          <p:spPr bwMode="auto">
            <a:xfrm>
              <a:off x="4874" y="2636"/>
              <a:ext cx="6" cy="13"/>
            </a:xfrm>
            <a:custGeom>
              <a:avLst/>
              <a:gdLst>
                <a:gd name="T0" fmla="*/ 0 w 46"/>
                <a:gd name="T1" fmla="*/ 0 h 103"/>
                <a:gd name="T2" fmla="*/ 0 w 46"/>
                <a:gd name="T3" fmla="*/ 0 h 103"/>
                <a:gd name="T4" fmla="*/ 0 w 46"/>
                <a:gd name="T5" fmla="*/ 0 h 103"/>
                <a:gd name="T6" fmla="*/ 0 w 46"/>
                <a:gd name="T7" fmla="*/ 0 h 103"/>
                <a:gd name="T8" fmla="*/ 0 w 46"/>
                <a:gd name="T9" fmla="*/ 0 h 103"/>
                <a:gd name="T10" fmla="*/ 0 w 46"/>
                <a:gd name="T11" fmla="*/ 0 h 103"/>
                <a:gd name="T12" fmla="*/ 0 w 46"/>
                <a:gd name="T13" fmla="*/ 0 h 103"/>
                <a:gd name="T14" fmla="*/ 0 w 46"/>
                <a:gd name="T15" fmla="*/ 0 h 103"/>
                <a:gd name="T16" fmla="*/ 0 w 46"/>
                <a:gd name="T17" fmla="*/ 0 h 103"/>
                <a:gd name="T18" fmla="*/ 0 w 46"/>
                <a:gd name="T19" fmla="*/ 0 h 103"/>
                <a:gd name="T20" fmla="*/ 0 w 46"/>
                <a:gd name="T21" fmla="*/ 0 h 103"/>
                <a:gd name="T22" fmla="*/ 0 w 46"/>
                <a:gd name="T23" fmla="*/ 0 h 103"/>
                <a:gd name="T24" fmla="*/ 0 w 46"/>
                <a:gd name="T25" fmla="*/ 0 h 103"/>
                <a:gd name="T26" fmla="*/ 0 w 46"/>
                <a:gd name="T27" fmla="*/ 0 h 103"/>
                <a:gd name="T28" fmla="*/ 0 w 46"/>
                <a:gd name="T29" fmla="*/ 0 h 103"/>
                <a:gd name="T30" fmla="*/ 0 w 46"/>
                <a:gd name="T31" fmla="*/ 0 h 103"/>
                <a:gd name="T32" fmla="*/ 0 w 46"/>
                <a:gd name="T33" fmla="*/ 0 h 103"/>
                <a:gd name="T34" fmla="*/ 0 w 46"/>
                <a:gd name="T35" fmla="*/ 0 h 103"/>
                <a:gd name="T36" fmla="*/ 0 w 46"/>
                <a:gd name="T37" fmla="*/ 0 h 103"/>
                <a:gd name="T38" fmla="*/ 0 w 46"/>
                <a:gd name="T39" fmla="*/ 0 h 103"/>
                <a:gd name="T40" fmla="*/ 0 w 46"/>
                <a:gd name="T41" fmla="*/ 0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103"/>
                <a:gd name="T65" fmla="*/ 46 w 46"/>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103">
                  <a:moveTo>
                    <a:pt x="46" y="72"/>
                  </a:moveTo>
                  <a:lnTo>
                    <a:pt x="45" y="57"/>
                  </a:lnTo>
                  <a:lnTo>
                    <a:pt x="44" y="42"/>
                  </a:lnTo>
                  <a:lnTo>
                    <a:pt x="43" y="27"/>
                  </a:lnTo>
                  <a:lnTo>
                    <a:pt x="41" y="12"/>
                  </a:lnTo>
                  <a:lnTo>
                    <a:pt x="40" y="10"/>
                  </a:lnTo>
                  <a:lnTo>
                    <a:pt x="38" y="7"/>
                  </a:lnTo>
                  <a:lnTo>
                    <a:pt x="36" y="5"/>
                  </a:lnTo>
                  <a:lnTo>
                    <a:pt x="33" y="3"/>
                  </a:lnTo>
                  <a:lnTo>
                    <a:pt x="27" y="1"/>
                  </a:lnTo>
                  <a:lnTo>
                    <a:pt x="19" y="0"/>
                  </a:lnTo>
                  <a:lnTo>
                    <a:pt x="12" y="0"/>
                  </a:lnTo>
                  <a:lnTo>
                    <a:pt x="5" y="2"/>
                  </a:lnTo>
                  <a:lnTo>
                    <a:pt x="3" y="3"/>
                  </a:lnTo>
                  <a:lnTo>
                    <a:pt x="1" y="5"/>
                  </a:lnTo>
                  <a:lnTo>
                    <a:pt x="0" y="7"/>
                  </a:lnTo>
                  <a:lnTo>
                    <a:pt x="0" y="10"/>
                  </a:lnTo>
                  <a:lnTo>
                    <a:pt x="2" y="33"/>
                  </a:lnTo>
                  <a:lnTo>
                    <a:pt x="2" y="56"/>
                  </a:lnTo>
                  <a:lnTo>
                    <a:pt x="1" y="80"/>
                  </a:lnTo>
                  <a:lnTo>
                    <a:pt x="0" y="103"/>
                  </a:lnTo>
                </a:path>
              </a:pathLst>
            </a:custGeom>
            <a:noFill/>
            <a:ln w="6350">
              <a:solidFill>
                <a:srgbClr val="1F1A17"/>
              </a:solidFill>
              <a:prstDash val="solid"/>
              <a:round/>
              <a:headEnd/>
              <a:tailEnd/>
            </a:ln>
          </p:spPr>
          <p:txBody>
            <a:bodyPr/>
            <a:lstStyle/>
            <a:p>
              <a:endParaRPr lang="en-US"/>
            </a:p>
          </p:txBody>
        </p:sp>
        <p:sp>
          <p:nvSpPr>
            <p:cNvPr id="61471" name="Freeform 417"/>
            <p:cNvSpPr>
              <a:spLocks/>
            </p:cNvSpPr>
            <p:nvPr/>
          </p:nvSpPr>
          <p:spPr bwMode="auto">
            <a:xfrm>
              <a:off x="4846" y="2720"/>
              <a:ext cx="4" cy="10"/>
            </a:xfrm>
            <a:custGeom>
              <a:avLst/>
              <a:gdLst>
                <a:gd name="T0" fmla="*/ 0 w 30"/>
                <a:gd name="T1" fmla="*/ 0 h 82"/>
                <a:gd name="T2" fmla="*/ 0 w 30"/>
                <a:gd name="T3" fmla="*/ 0 h 82"/>
                <a:gd name="T4" fmla="*/ 0 w 30"/>
                <a:gd name="T5" fmla="*/ 0 h 82"/>
                <a:gd name="T6" fmla="*/ 0 w 30"/>
                <a:gd name="T7" fmla="*/ 0 h 82"/>
                <a:gd name="T8" fmla="*/ 0 w 30"/>
                <a:gd name="T9" fmla="*/ 0 h 82"/>
                <a:gd name="T10" fmla="*/ 0 60000 65536"/>
                <a:gd name="T11" fmla="*/ 0 60000 65536"/>
                <a:gd name="T12" fmla="*/ 0 60000 65536"/>
                <a:gd name="T13" fmla="*/ 0 60000 65536"/>
                <a:gd name="T14" fmla="*/ 0 60000 65536"/>
                <a:gd name="T15" fmla="*/ 0 w 30"/>
                <a:gd name="T16" fmla="*/ 0 h 82"/>
                <a:gd name="T17" fmla="*/ 30 w 30"/>
                <a:gd name="T18" fmla="*/ 82 h 82"/>
              </a:gdLst>
              <a:ahLst/>
              <a:cxnLst>
                <a:cxn ang="T10">
                  <a:pos x="T0" y="T1"/>
                </a:cxn>
                <a:cxn ang="T11">
                  <a:pos x="T2" y="T3"/>
                </a:cxn>
                <a:cxn ang="T12">
                  <a:pos x="T4" y="T5"/>
                </a:cxn>
                <a:cxn ang="T13">
                  <a:pos x="T6" y="T7"/>
                </a:cxn>
                <a:cxn ang="T14">
                  <a:pos x="T8" y="T9"/>
                </a:cxn>
              </a:cxnLst>
              <a:rect l="T15" t="T16" r="T17" b="T18"/>
              <a:pathLst>
                <a:path w="30" h="82">
                  <a:moveTo>
                    <a:pt x="0" y="82"/>
                  </a:moveTo>
                  <a:lnTo>
                    <a:pt x="6" y="60"/>
                  </a:lnTo>
                  <a:lnTo>
                    <a:pt x="13" y="39"/>
                  </a:lnTo>
                  <a:lnTo>
                    <a:pt x="21" y="19"/>
                  </a:lnTo>
                  <a:lnTo>
                    <a:pt x="30" y="0"/>
                  </a:lnTo>
                </a:path>
              </a:pathLst>
            </a:custGeom>
            <a:noFill/>
            <a:ln w="6350">
              <a:solidFill>
                <a:srgbClr val="1F1A17"/>
              </a:solidFill>
              <a:prstDash val="solid"/>
              <a:round/>
              <a:headEnd/>
              <a:tailEnd/>
            </a:ln>
          </p:spPr>
          <p:txBody>
            <a:bodyPr/>
            <a:lstStyle/>
            <a:p>
              <a:endParaRPr lang="en-US"/>
            </a:p>
          </p:txBody>
        </p:sp>
        <p:sp>
          <p:nvSpPr>
            <p:cNvPr id="61472" name="Freeform 418"/>
            <p:cNvSpPr>
              <a:spLocks/>
            </p:cNvSpPr>
            <p:nvPr/>
          </p:nvSpPr>
          <p:spPr bwMode="auto">
            <a:xfrm>
              <a:off x="4847" y="2738"/>
              <a:ext cx="15" cy="6"/>
            </a:xfrm>
            <a:custGeom>
              <a:avLst/>
              <a:gdLst>
                <a:gd name="T0" fmla="*/ 0 w 118"/>
                <a:gd name="T1" fmla="*/ 0 h 50"/>
                <a:gd name="T2" fmla="*/ 0 w 118"/>
                <a:gd name="T3" fmla="*/ 0 h 50"/>
                <a:gd name="T4" fmla="*/ 0 w 118"/>
                <a:gd name="T5" fmla="*/ 0 h 50"/>
                <a:gd name="T6" fmla="*/ 0 w 118"/>
                <a:gd name="T7" fmla="*/ 0 h 50"/>
                <a:gd name="T8" fmla="*/ 0 w 118"/>
                <a:gd name="T9" fmla="*/ 0 h 50"/>
                <a:gd name="T10" fmla="*/ 0 w 118"/>
                <a:gd name="T11" fmla="*/ 0 h 50"/>
                <a:gd name="T12" fmla="*/ 0 w 118"/>
                <a:gd name="T13" fmla="*/ 0 h 50"/>
                <a:gd name="T14" fmla="*/ 0 w 118"/>
                <a:gd name="T15" fmla="*/ 0 h 50"/>
                <a:gd name="T16" fmla="*/ 0 w 118"/>
                <a:gd name="T17" fmla="*/ 0 h 50"/>
                <a:gd name="T18" fmla="*/ 0 w 118"/>
                <a:gd name="T19" fmla="*/ 0 h 50"/>
                <a:gd name="T20" fmla="*/ 0 w 118"/>
                <a:gd name="T21" fmla="*/ 0 h 50"/>
                <a:gd name="T22" fmla="*/ 0 w 118"/>
                <a:gd name="T23" fmla="*/ 0 h 50"/>
                <a:gd name="T24" fmla="*/ 0 w 118"/>
                <a:gd name="T25" fmla="*/ 0 h 50"/>
                <a:gd name="T26" fmla="*/ 0 w 118"/>
                <a:gd name="T27" fmla="*/ 0 h 50"/>
                <a:gd name="T28" fmla="*/ 0 w 118"/>
                <a:gd name="T29" fmla="*/ 0 h 50"/>
                <a:gd name="T30" fmla="*/ 0 w 118"/>
                <a:gd name="T31" fmla="*/ 0 h 50"/>
                <a:gd name="T32" fmla="*/ 0 w 11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50"/>
                <a:gd name="T53" fmla="*/ 118 w 11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50">
                  <a:moveTo>
                    <a:pt x="0" y="0"/>
                  </a:moveTo>
                  <a:lnTo>
                    <a:pt x="1" y="7"/>
                  </a:lnTo>
                  <a:lnTo>
                    <a:pt x="3" y="14"/>
                  </a:lnTo>
                  <a:lnTo>
                    <a:pt x="6" y="22"/>
                  </a:lnTo>
                  <a:lnTo>
                    <a:pt x="10" y="29"/>
                  </a:lnTo>
                  <a:lnTo>
                    <a:pt x="14" y="35"/>
                  </a:lnTo>
                  <a:lnTo>
                    <a:pt x="20" y="41"/>
                  </a:lnTo>
                  <a:lnTo>
                    <a:pt x="27" y="45"/>
                  </a:lnTo>
                  <a:lnTo>
                    <a:pt x="34" y="48"/>
                  </a:lnTo>
                  <a:lnTo>
                    <a:pt x="41" y="50"/>
                  </a:lnTo>
                  <a:lnTo>
                    <a:pt x="51" y="50"/>
                  </a:lnTo>
                  <a:lnTo>
                    <a:pt x="60" y="49"/>
                  </a:lnTo>
                  <a:lnTo>
                    <a:pt x="70" y="45"/>
                  </a:lnTo>
                  <a:lnTo>
                    <a:pt x="81" y="38"/>
                  </a:lnTo>
                  <a:lnTo>
                    <a:pt x="92" y="30"/>
                  </a:lnTo>
                  <a:lnTo>
                    <a:pt x="105" y="19"/>
                  </a:lnTo>
                  <a:lnTo>
                    <a:pt x="118" y="4"/>
                  </a:lnTo>
                </a:path>
              </a:pathLst>
            </a:custGeom>
            <a:noFill/>
            <a:ln w="6350">
              <a:solidFill>
                <a:srgbClr val="1F1A17"/>
              </a:solidFill>
              <a:prstDash val="solid"/>
              <a:round/>
              <a:headEnd/>
              <a:tailEnd/>
            </a:ln>
          </p:spPr>
          <p:txBody>
            <a:bodyPr/>
            <a:lstStyle/>
            <a:p>
              <a:endParaRPr lang="en-US"/>
            </a:p>
          </p:txBody>
        </p:sp>
        <p:sp>
          <p:nvSpPr>
            <p:cNvPr id="61473" name="Freeform 419"/>
            <p:cNvSpPr>
              <a:spLocks/>
            </p:cNvSpPr>
            <p:nvPr/>
          </p:nvSpPr>
          <p:spPr bwMode="auto">
            <a:xfrm>
              <a:off x="4858" y="2713"/>
              <a:ext cx="1" cy="17"/>
            </a:xfrm>
            <a:custGeom>
              <a:avLst/>
              <a:gdLst>
                <a:gd name="T0" fmla="*/ 0 w 11"/>
                <a:gd name="T1" fmla="*/ 0 h 142"/>
                <a:gd name="T2" fmla="*/ 0 w 11"/>
                <a:gd name="T3" fmla="*/ 0 h 142"/>
                <a:gd name="T4" fmla="*/ 0 w 11"/>
                <a:gd name="T5" fmla="*/ 0 h 142"/>
                <a:gd name="T6" fmla="*/ 0 w 11"/>
                <a:gd name="T7" fmla="*/ 0 h 142"/>
                <a:gd name="T8" fmla="*/ 0 w 11"/>
                <a:gd name="T9" fmla="*/ 0 h 142"/>
                <a:gd name="T10" fmla="*/ 0 w 11"/>
                <a:gd name="T11" fmla="*/ 0 h 142"/>
                <a:gd name="T12" fmla="*/ 0 w 11"/>
                <a:gd name="T13" fmla="*/ 0 h 142"/>
                <a:gd name="T14" fmla="*/ 0 w 11"/>
                <a:gd name="T15" fmla="*/ 0 h 142"/>
                <a:gd name="T16" fmla="*/ 0 w 11"/>
                <a:gd name="T17" fmla="*/ 0 h 142"/>
                <a:gd name="T18" fmla="*/ 0 w 11"/>
                <a:gd name="T19" fmla="*/ 0 h 142"/>
                <a:gd name="T20" fmla="*/ 0 w 11"/>
                <a:gd name="T21" fmla="*/ 0 h 142"/>
                <a:gd name="T22" fmla="*/ 0 w 11"/>
                <a:gd name="T23" fmla="*/ 0 h 142"/>
                <a:gd name="T24" fmla="*/ 0 w 11"/>
                <a:gd name="T25" fmla="*/ 0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42"/>
                <a:gd name="T41" fmla="*/ 11 w 11"/>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42">
                  <a:moveTo>
                    <a:pt x="11" y="0"/>
                  </a:moveTo>
                  <a:lnTo>
                    <a:pt x="9" y="12"/>
                  </a:lnTo>
                  <a:lnTo>
                    <a:pt x="8" y="24"/>
                  </a:lnTo>
                  <a:lnTo>
                    <a:pt x="7" y="37"/>
                  </a:lnTo>
                  <a:lnTo>
                    <a:pt x="5" y="48"/>
                  </a:lnTo>
                  <a:lnTo>
                    <a:pt x="6" y="46"/>
                  </a:lnTo>
                  <a:lnTo>
                    <a:pt x="7" y="47"/>
                  </a:lnTo>
                  <a:lnTo>
                    <a:pt x="7" y="48"/>
                  </a:lnTo>
                  <a:lnTo>
                    <a:pt x="7" y="52"/>
                  </a:lnTo>
                  <a:lnTo>
                    <a:pt x="6" y="63"/>
                  </a:lnTo>
                  <a:lnTo>
                    <a:pt x="5" y="78"/>
                  </a:lnTo>
                  <a:lnTo>
                    <a:pt x="2" y="112"/>
                  </a:lnTo>
                  <a:lnTo>
                    <a:pt x="0" y="142"/>
                  </a:lnTo>
                </a:path>
              </a:pathLst>
            </a:custGeom>
            <a:noFill/>
            <a:ln w="6350">
              <a:solidFill>
                <a:srgbClr val="1F1A17"/>
              </a:solidFill>
              <a:prstDash val="solid"/>
              <a:round/>
              <a:headEnd/>
              <a:tailEnd/>
            </a:ln>
          </p:spPr>
          <p:txBody>
            <a:bodyPr/>
            <a:lstStyle/>
            <a:p>
              <a:endParaRPr lang="en-US"/>
            </a:p>
          </p:txBody>
        </p:sp>
        <p:sp>
          <p:nvSpPr>
            <p:cNvPr id="61474" name="Freeform 420"/>
            <p:cNvSpPr>
              <a:spLocks/>
            </p:cNvSpPr>
            <p:nvPr/>
          </p:nvSpPr>
          <p:spPr bwMode="auto">
            <a:xfrm>
              <a:off x="4873" y="2637"/>
              <a:ext cx="1" cy="12"/>
            </a:xfrm>
            <a:custGeom>
              <a:avLst/>
              <a:gdLst>
                <a:gd name="T0" fmla="*/ 0 w 9"/>
                <a:gd name="T1" fmla="*/ 0 h 96"/>
                <a:gd name="T2" fmla="*/ 0 w 9"/>
                <a:gd name="T3" fmla="*/ 0 h 96"/>
                <a:gd name="T4" fmla="*/ 0 w 9"/>
                <a:gd name="T5" fmla="*/ 0 h 96"/>
                <a:gd name="T6" fmla="*/ 0 w 9"/>
                <a:gd name="T7" fmla="*/ 0 h 96"/>
                <a:gd name="T8" fmla="*/ 0 w 9"/>
                <a:gd name="T9" fmla="*/ 0 h 96"/>
                <a:gd name="T10" fmla="*/ 0 w 9"/>
                <a:gd name="T11" fmla="*/ 0 h 96"/>
                <a:gd name="T12" fmla="*/ 0 w 9"/>
                <a:gd name="T13" fmla="*/ 0 h 96"/>
                <a:gd name="T14" fmla="*/ 0 w 9"/>
                <a:gd name="T15" fmla="*/ 0 h 96"/>
                <a:gd name="T16" fmla="*/ 0 w 9"/>
                <a:gd name="T17" fmla="*/ 0 h 96"/>
                <a:gd name="T18" fmla="*/ 0 w 9"/>
                <a:gd name="T19" fmla="*/ 0 h 96"/>
                <a:gd name="T20" fmla="*/ 0 w 9"/>
                <a:gd name="T21" fmla="*/ 0 h 96"/>
                <a:gd name="T22" fmla="*/ 0 w 9"/>
                <a:gd name="T23" fmla="*/ 0 h 96"/>
                <a:gd name="T24" fmla="*/ 0 w 9"/>
                <a:gd name="T25" fmla="*/ 0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96"/>
                <a:gd name="T41" fmla="*/ 9 w 9"/>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96">
                  <a:moveTo>
                    <a:pt x="9" y="0"/>
                  </a:moveTo>
                  <a:lnTo>
                    <a:pt x="7" y="12"/>
                  </a:lnTo>
                  <a:lnTo>
                    <a:pt x="5" y="25"/>
                  </a:lnTo>
                  <a:lnTo>
                    <a:pt x="4" y="37"/>
                  </a:lnTo>
                  <a:lnTo>
                    <a:pt x="2" y="49"/>
                  </a:lnTo>
                  <a:lnTo>
                    <a:pt x="2" y="47"/>
                  </a:lnTo>
                  <a:lnTo>
                    <a:pt x="3" y="46"/>
                  </a:lnTo>
                  <a:lnTo>
                    <a:pt x="4" y="47"/>
                  </a:lnTo>
                  <a:lnTo>
                    <a:pt x="4" y="52"/>
                  </a:lnTo>
                  <a:lnTo>
                    <a:pt x="4" y="58"/>
                  </a:lnTo>
                  <a:lnTo>
                    <a:pt x="2" y="75"/>
                  </a:lnTo>
                  <a:lnTo>
                    <a:pt x="0" y="96"/>
                  </a:lnTo>
                </a:path>
              </a:pathLst>
            </a:custGeom>
            <a:noFill/>
            <a:ln w="6350">
              <a:solidFill>
                <a:srgbClr val="1F1A17"/>
              </a:solidFill>
              <a:prstDash val="solid"/>
              <a:round/>
              <a:headEnd/>
              <a:tailEnd/>
            </a:ln>
          </p:spPr>
          <p:txBody>
            <a:bodyPr/>
            <a:lstStyle/>
            <a:p>
              <a:endParaRPr lang="en-US"/>
            </a:p>
          </p:txBody>
        </p:sp>
        <p:sp>
          <p:nvSpPr>
            <p:cNvPr id="61475" name="Freeform 421"/>
            <p:cNvSpPr>
              <a:spLocks/>
            </p:cNvSpPr>
            <p:nvPr/>
          </p:nvSpPr>
          <p:spPr bwMode="auto">
            <a:xfrm>
              <a:off x="4858" y="2698"/>
              <a:ext cx="4" cy="15"/>
            </a:xfrm>
            <a:custGeom>
              <a:avLst/>
              <a:gdLst>
                <a:gd name="T0" fmla="*/ 0 w 29"/>
                <a:gd name="T1" fmla="*/ 0 h 115"/>
                <a:gd name="T2" fmla="*/ 0 w 29"/>
                <a:gd name="T3" fmla="*/ 0 h 115"/>
                <a:gd name="T4" fmla="*/ 0 w 29"/>
                <a:gd name="T5" fmla="*/ 0 h 115"/>
                <a:gd name="T6" fmla="*/ 0 w 29"/>
                <a:gd name="T7" fmla="*/ 0 h 115"/>
                <a:gd name="T8" fmla="*/ 0 w 29"/>
                <a:gd name="T9" fmla="*/ 0 h 115"/>
                <a:gd name="T10" fmla="*/ 0 w 29"/>
                <a:gd name="T11" fmla="*/ 0 h 115"/>
                <a:gd name="T12" fmla="*/ 0 w 29"/>
                <a:gd name="T13" fmla="*/ 0 h 115"/>
                <a:gd name="T14" fmla="*/ 0 w 29"/>
                <a:gd name="T15" fmla="*/ 0 h 115"/>
                <a:gd name="T16" fmla="*/ 0 w 29"/>
                <a:gd name="T17" fmla="*/ 0 h 115"/>
                <a:gd name="T18" fmla="*/ 0 w 29"/>
                <a:gd name="T19" fmla="*/ 0 h 115"/>
                <a:gd name="T20" fmla="*/ 0 w 29"/>
                <a:gd name="T21" fmla="*/ 0 h 115"/>
                <a:gd name="T22" fmla="*/ 0 w 29"/>
                <a:gd name="T23" fmla="*/ 0 h 115"/>
                <a:gd name="T24" fmla="*/ 0 w 29"/>
                <a:gd name="T25" fmla="*/ 0 h 115"/>
                <a:gd name="T26" fmla="*/ 0 w 29"/>
                <a:gd name="T27" fmla="*/ 0 h 115"/>
                <a:gd name="T28" fmla="*/ 0 w 29"/>
                <a:gd name="T29" fmla="*/ 0 h 115"/>
                <a:gd name="T30" fmla="*/ 0 w 29"/>
                <a:gd name="T31" fmla="*/ 0 h 115"/>
                <a:gd name="T32" fmla="*/ 0 w 29"/>
                <a:gd name="T33" fmla="*/ 0 h 1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115"/>
                <a:gd name="T53" fmla="*/ 29 w 29"/>
                <a:gd name="T54" fmla="*/ 115 h 1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115">
                  <a:moveTo>
                    <a:pt x="29" y="0"/>
                  </a:moveTo>
                  <a:lnTo>
                    <a:pt x="23" y="7"/>
                  </a:lnTo>
                  <a:lnTo>
                    <a:pt x="19" y="13"/>
                  </a:lnTo>
                  <a:lnTo>
                    <a:pt x="14" y="19"/>
                  </a:lnTo>
                  <a:lnTo>
                    <a:pt x="10" y="27"/>
                  </a:lnTo>
                  <a:lnTo>
                    <a:pt x="7" y="35"/>
                  </a:lnTo>
                  <a:lnTo>
                    <a:pt x="4" y="42"/>
                  </a:lnTo>
                  <a:lnTo>
                    <a:pt x="2" y="51"/>
                  </a:lnTo>
                  <a:lnTo>
                    <a:pt x="1" y="59"/>
                  </a:lnTo>
                  <a:lnTo>
                    <a:pt x="0" y="67"/>
                  </a:lnTo>
                  <a:lnTo>
                    <a:pt x="0" y="76"/>
                  </a:lnTo>
                  <a:lnTo>
                    <a:pt x="0" y="83"/>
                  </a:lnTo>
                  <a:lnTo>
                    <a:pt x="1" y="90"/>
                  </a:lnTo>
                  <a:lnTo>
                    <a:pt x="2" y="98"/>
                  </a:lnTo>
                  <a:lnTo>
                    <a:pt x="3" y="104"/>
                  </a:lnTo>
                  <a:lnTo>
                    <a:pt x="5" y="110"/>
                  </a:lnTo>
                  <a:lnTo>
                    <a:pt x="8" y="115"/>
                  </a:lnTo>
                </a:path>
              </a:pathLst>
            </a:custGeom>
            <a:noFill/>
            <a:ln w="6350">
              <a:solidFill>
                <a:srgbClr val="1F1A17"/>
              </a:solidFill>
              <a:prstDash val="solid"/>
              <a:round/>
              <a:headEnd/>
              <a:tailEnd/>
            </a:ln>
          </p:spPr>
          <p:txBody>
            <a:bodyPr/>
            <a:lstStyle/>
            <a:p>
              <a:endParaRPr lang="en-US"/>
            </a:p>
          </p:txBody>
        </p:sp>
        <p:sp>
          <p:nvSpPr>
            <p:cNvPr id="61476" name="Freeform 422"/>
            <p:cNvSpPr>
              <a:spLocks/>
            </p:cNvSpPr>
            <p:nvPr/>
          </p:nvSpPr>
          <p:spPr bwMode="auto">
            <a:xfrm>
              <a:off x="4865" y="2718"/>
              <a:ext cx="8" cy="6"/>
            </a:xfrm>
            <a:custGeom>
              <a:avLst/>
              <a:gdLst>
                <a:gd name="T0" fmla="*/ 0 w 64"/>
                <a:gd name="T1" fmla="*/ 0 h 48"/>
                <a:gd name="T2" fmla="*/ 0 w 64"/>
                <a:gd name="T3" fmla="*/ 0 h 48"/>
                <a:gd name="T4" fmla="*/ 0 w 64"/>
                <a:gd name="T5" fmla="*/ 0 h 48"/>
                <a:gd name="T6" fmla="*/ 0 w 64"/>
                <a:gd name="T7" fmla="*/ 0 h 48"/>
                <a:gd name="T8" fmla="*/ 0 w 64"/>
                <a:gd name="T9" fmla="*/ 0 h 48"/>
                <a:gd name="T10" fmla="*/ 0 w 64"/>
                <a:gd name="T11" fmla="*/ 0 h 48"/>
                <a:gd name="T12" fmla="*/ 0 w 64"/>
                <a:gd name="T13" fmla="*/ 0 h 48"/>
                <a:gd name="T14" fmla="*/ 0 w 64"/>
                <a:gd name="T15" fmla="*/ 0 h 48"/>
                <a:gd name="T16" fmla="*/ 0 w 64"/>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48"/>
                <a:gd name="T29" fmla="*/ 64 w 64"/>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48">
                  <a:moveTo>
                    <a:pt x="0" y="48"/>
                  </a:moveTo>
                  <a:lnTo>
                    <a:pt x="7" y="39"/>
                  </a:lnTo>
                  <a:lnTo>
                    <a:pt x="15" y="29"/>
                  </a:lnTo>
                  <a:lnTo>
                    <a:pt x="22" y="22"/>
                  </a:lnTo>
                  <a:lnTo>
                    <a:pt x="30" y="16"/>
                  </a:lnTo>
                  <a:lnTo>
                    <a:pt x="39" y="9"/>
                  </a:lnTo>
                  <a:lnTo>
                    <a:pt x="47" y="5"/>
                  </a:lnTo>
                  <a:lnTo>
                    <a:pt x="55" y="2"/>
                  </a:lnTo>
                  <a:lnTo>
                    <a:pt x="64" y="0"/>
                  </a:lnTo>
                </a:path>
              </a:pathLst>
            </a:custGeom>
            <a:noFill/>
            <a:ln w="6350">
              <a:solidFill>
                <a:srgbClr val="1F1A17"/>
              </a:solidFill>
              <a:prstDash val="solid"/>
              <a:round/>
              <a:headEnd/>
              <a:tailEnd/>
            </a:ln>
          </p:spPr>
          <p:txBody>
            <a:bodyPr/>
            <a:lstStyle/>
            <a:p>
              <a:endParaRPr lang="en-US"/>
            </a:p>
          </p:txBody>
        </p:sp>
        <p:sp>
          <p:nvSpPr>
            <p:cNvPr id="61477" name="Freeform 423"/>
            <p:cNvSpPr>
              <a:spLocks/>
            </p:cNvSpPr>
            <p:nvPr/>
          </p:nvSpPr>
          <p:spPr bwMode="auto">
            <a:xfrm>
              <a:off x="4865" y="2722"/>
              <a:ext cx="11" cy="10"/>
            </a:xfrm>
            <a:custGeom>
              <a:avLst/>
              <a:gdLst>
                <a:gd name="T0" fmla="*/ 0 w 91"/>
                <a:gd name="T1" fmla="*/ 0 h 85"/>
                <a:gd name="T2" fmla="*/ 0 w 91"/>
                <a:gd name="T3" fmla="*/ 0 h 85"/>
                <a:gd name="T4" fmla="*/ 0 w 91"/>
                <a:gd name="T5" fmla="*/ 0 h 85"/>
                <a:gd name="T6" fmla="*/ 0 w 91"/>
                <a:gd name="T7" fmla="*/ 0 h 85"/>
                <a:gd name="T8" fmla="*/ 0 w 91"/>
                <a:gd name="T9" fmla="*/ 0 h 85"/>
                <a:gd name="T10" fmla="*/ 0 w 91"/>
                <a:gd name="T11" fmla="*/ 0 h 85"/>
                <a:gd name="T12" fmla="*/ 0 w 91"/>
                <a:gd name="T13" fmla="*/ 0 h 85"/>
                <a:gd name="T14" fmla="*/ 0 w 91"/>
                <a:gd name="T15" fmla="*/ 0 h 85"/>
                <a:gd name="T16" fmla="*/ 0 w 91"/>
                <a:gd name="T17" fmla="*/ 0 h 85"/>
                <a:gd name="T18" fmla="*/ 0 w 91"/>
                <a:gd name="T19" fmla="*/ 0 h 85"/>
                <a:gd name="T20" fmla="*/ 0 w 91"/>
                <a:gd name="T21" fmla="*/ 0 h 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85"/>
                <a:gd name="T35" fmla="*/ 91 w 91"/>
                <a:gd name="T36" fmla="*/ 85 h 8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85">
                  <a:moveTo>
                    <a:pt x="0" y="85"/>
                  </a:moveTo>
                  <a:lnTo>
                    <a:pt x="8" y="73"/>
                  </a:lnTo>
                  <a:lnTo>
                    <a:pt x="19" y="61"/>
                  </a:lnTo>
                  <a:lnTo>
                    <a:pt x="30" y="47"/>
                  </a:lnTo>
                  <a:lnTo>
                    <a:pt x="44" y="34"/>
                  </a:lnTo>
                  <a:lnTo>
                    <a:pt x="56" y="21"/>
                  </a:lnTo>
                  <a:lnTo>
                    <a:pt x="70" y="11"/>
                  </a:lnTo>
                  <a:lnTo>
                    <a:pt x="76" y="8"/>
                  </a:lnTo>
                  <a:lnTo>
                    <a:pt x="81" y="5"/>
                  </a:lnTo>
                  <a:lnTo>
                    <a:pt x="86" y="1"/>
                  </a:lnTo>
                  <a:lnTo>
                    <a:pt x="91" y="0"/>
                  </a:lnTo>
                </a:path>
              </a:pathLst>
            </a:custGeom>
            <a:noFill/>
            <a:ln w="6350">
              <a:solidFill>
                <a:srgbClr val="1F1A17"/>
              </a:solidFill>
              <a:prstDash val="solid"/>
              <a:round/>
              <a:headEnd/>
              <a:tailEnd/>
            </a:ln>
          </p:spPr>
          <p:txBody>
            <a:bodyPr/>
            <a:lstStyle/>
            <a:p>
              <a:endParaRPr lang="en-US"/>
            </a:p>
          </p:txBody>
        </p:sp>
        <p:sp>
          <p:nvSpPr>
            <p:cNvPr id="61478" name="Freeform 424"/>
            <p:cNvSpPr>
              <a:spLocks/>
            </p:cNvSpPr>
            <p:nvPr/>
          </p:nvSpPr>
          <p:spPr bwMode="auto">
            <a:xfrm>
              <a:off x="4864" y="2733"/>
              <a:ext cx="5" cy="2"/>
            </a:xfrm>
            <a:custGeom>
              <a:avLst/>
              <a:gdLst>
                <a:gd name="T0" fmla="*/ 0 w 41"/>
                <a:gd name="T1" fmla="*/ 0 h 19"/>
                <a:gd name="T2" fmla="*/ 0 w 41"/>
                <a:gd name="T3" fmla="*/ 0 h 19"/>
                <a:gd name="T4" fmla="*/ 0 w 41"/>
                <a:gd name="T5" fmla="*/ 0 h 19"/>
                <a:gd name="T6" fmla="*/ 0 w 41"/>
                <a:gd name="T7" fmla="*/ 0 h 19"/>
                <a:gd name="T8" fmla="*/ 0 w 41"/>
                <a:gd name="T9" fmla="*/ 0 h 19"/>
                <a:gd name="T10" fmla="*/ 0 w 41"/>
                <a:gd name="T11" fmla="*/ 0 h 19"/>
                <a:gd name="T12" fmla="*/ 0 w 41"/>
                <a:gd name="T13" fmla="*/ 0 h 19"/>
                <a:gd name="T14" fmla="*/ 0 60000 65536"/>
                <a:gd name="T15" fmla="*/ 0 60000 65536"/>
                <a:gd name="T16" fmla="*/ 0 60000 65536"/>
                <a:gd name="T17" fmla="*/ 0 60000 65536"/>
                <a:gd name="T18" fmla="*/ 0 60000 65536"/>
                <a:gd name="T19" fmla="*/ 0 60000 65536"/>
                <a:gd name="T20" fmla="*/ 0 60000 65536"/>
                <a:gd name="T21" fmla="*/ 0 w 41"/>
                <a:gd name="T22" fmla="*/ 0 h 19"/>
                <a:gd name="T23" fmla="*/ 41 w 4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19">
                  <a:moveTo>
                    <a:pt x="0" y="19"/>
                  </a:moveTo>
                  <a:lnTo>
                    <a:pt x="5" y="19"/>
                  </a:lnTo>
                  <a:lnTo>
                    <a:pt x="10" y="18"/>
                  </a:lnTo>
                  <a:lnTo>
                    <a:pt x="15" y="16"/>
                  </a:lnTo>
                  <a:lnTo>
                    <a:pt x="21" y="14"/>
                  </a:lnTo>
                  <a:lnTo>
                    <a:pt x="32" y="8"/>
                  </a:lnTo>
                  <a:lnTo>
                    <a:pt x="41" y="0"/>
                  </a:lnTo>
                </a:path>
              </a:pathLst>
            </a:custGeom>
            <a:noFill/>
            <a:ln w="6350">
              <a:solidFill>
                <a:srgbClr val="1F1A17"/>
              </a:solidFill>
              <a:prstDash val="solid"/>
              <a:round/>
              <a:headEnd/>
              <a:tailEnd/>
            </a:ln>
          </p:spPr>
          <p:txBody>
            <a:bodyPr/>
            <a:lstStyle/>
            <a:p>
              <a:endParaRPr lang="en-US"/>
            </a:p>
          </p:txBody>
        </p:sp>
        <p:sp>
          <p:nvSpPr>
            <p:cNvPr id="61479" name="Freeform 425"/>
            <p:cNvSpPr>
              <a:spLocks/>
            </p:cNvSpPr>
            <p:nvPr/>
          </p:nvSpPr>
          <p:spPr bwMode="auto">
            <a:xfrm>
              <a:off x="4873" y="2725"/>
              <a:ext cx="3" cy="4"/>
            </a:xfrm>
            <a:custGeom>
              <a:avLst/>
              <a:gdLst>
                <a:gd name="T0" fmla="*/ 0 w 25"/>
                <a:gd name="T1" fmla="*/ 0 h 31"/>
                <a:gd name="T2" fmla="*/ 0 w 25"/>
                <a:gd name="T3" fmla="*/ 0 h 31"/>
                <a:gd name="T4" fmla="*/ 0 w 25"/>
                <a:gd name="T5" fmla="*/ 0 h 31"/>
                <a:gd name="T6" fmla="*/ 0 60000 65536"/>
                <a:gd name="T7" fmla="*/ 0 60000 65536"/>
                <a:gd name="T8" fmla="*/ 0 60000 65536"/>
                <a:gd name="T9" fmla="*/ 0 w 25"/>
                <a:gd name="T10" fmla="*/ 0 h 31"/>
                <a:gd name="T11" fmla="*/ 25 w 25"/>
                <a:gd name="T12" fmla="*/ 31 h 31"/>
              </a:gdLst>
              <a:ahLst/>
              <a:cxnLst>
                <a:cxn ang="T6">
                  <a:pos x="T0" y="T1"/>
                </a:cxn>
                <a:cxn ang="T7">
                  <a:pos x="T2" y="T3"/>
                </a:cxn>
                <a:cxn ang="T8">
                  <a:pos x="T4" y="T5"/>
                </a:cxn>
              </a:cxnLst>
              <a:rect l="T9" t="T10" r="T11" b="T12"/>
              <a:pathLst>
                <a:path w="25" h="31">
                  <a:moveTo>
                    <a:pt x="0" y="31"/>
                  </a:moveTo>
                  <a:lnTo>
                    <a:pt x="14" y="14"/>
                  </a:lnTo>
                  <a:lnTo>
                    <a:pt x="25" y="0"/>
                  </a:lnTo>
                </a:path>
              </a:pathLst>
            </a:custGeom>
            <a:noFill/>
            <a:ln w="6350">
              <a:solidFill>
                <a:srgbClr val="1F1A17"/>
              </a:solidFill>
              <a:prstDash val="solid"/>
              <a:round/>
              <a:headEnd/>
              <a:tailEnd/>
            </a:ln>
          </p:spPr>
          <p:txBody>
            <a:bodyPr/>
            <a:lstStyle/>
            <a:p>
              <a:endParaRPr lang="en-US"/>
            </a:p>
          </p:txBody>
        </p:sp>
        <p:sp>
          <p:nvSpPr>
            <p:cNvPr id="61480" name="Freeform 426"/>
            <p:cNvSpPr>
              <a:spLocks/>
            </p:cNvSpPr>
            <p:nvPr/>
          </p:nvSpPr>
          <p:spPr bwMode="auto">
            <a:xfrm>
              <a:off x="4865" y="2717"/>
              <a:ext cx="5" cy="2"/>
            </a:xfrm>
            <a:custGeom>
              <a:avLst/>
              <a:gdLst>
                <a:gd name="T0" fmla="*/ 0 w 39"/>
                <a:gd name="T1" fmla="*/ 0 h 13"/>
                <a:gd name="T2" fmla="*/ 0 w 39"/>
                <a:gd name="T3" fmla="*/ 0 h 13"/>
                <a:gd name="T4" fmla="*/ 0 w 39"/>
                <a:gd name="T5" fmla="*/ 0 h 13"/>
                <a:gd name="T6" fmla="*/ 0 w 39"/>
                <a:gd name="T7" fmla="*/ 0 h 13"/>
                <a:gd name="T8" fmla="*/ 0 w 39"/>
                <a:gd name="T9" fmla="*/ 0 h 13"/>
                <a:gd name="T10" fmla="*/ 0 60000 65536"/>
                <a:gd name="T11" fmla="*/ 0 60000 65536"/>
                <a:gd name="T12" fmla="*/ 0 60000 65536"/>
                <a:gd name="T13" fmla="*/ 0 60000 65536"/>
                <a:gd name="T14" fmla="*/ 0 60000 65536"/>
                <a:gd name="T15" fmla="*/ 0 w 39"/>
                <a:gd name="T16" fmla="*/ 0 h 13"/>
                <a:gd name="T17" fmla="*/ 39 w 39"/>
                <a:gd name="T18" fmla="*/ 13 h 13"/>
              </a:gdLst>
              <a:ahLst/>
              <a:cxnLst>
                <a:cxn ang="T10">
                  <a:pos x="T0" y="T1"/>
                </a:cxn>
                <a:cxn ang="T11">
                  <a:pos x="T2" y="T3"/>
                </a:cxn>
                <a:cxn ang="T12">
                  <a:pos x="T4" y="T5"/>
                </a:cxn>
                <a:cxn ang="T13">
                  <a:pos x="T6" y="T7"/>
                </a:cxn>
                <a:cxn ang="T14">
                  <a:pos x="T8" y="T9"/>
                </a:cxn>
              </a:cxnLst>
              <a:rect l="T15" t="T16" r="T17" b="T18"/>
              <a:pathLst>
                <a:path w="39" h="13">
                  <a:moveTo>
                    <a:pt x="0" y="0"/>
                  </a:moveTo>
                  <a:lnTo>
                    <a:pt x="10" y="5"/>
                  </a:lnTo>
                  <a:lnTo>
                    <a:pt x="20" y="8"/>
                  </a:lnTo>
                  <a:lnTo>
                    <a:pt x="29" y="11"/>
                  </a:lnTo>
                  <a:lnTo>
                    <a:pt x="39" y="13"/>
                  </a:lnTo>
                </a:path>
              </a:pathLst>
            </a:custGeom>
            <a:noFill/>
            <a:ln w="6350">
              <a:solidFill>
                <a:srgbClr val="1F1A17"/>
              </a:solidFill>
              <a:prstDash val="solid"/>
              <a:round/>
              <a:headEnd/>
              <a:tailEnd/>
            </a:ln>
          </p:spPr>
          <p:txBody>
            <a:bodyPr/>
            <a:lstStyle/>
            <a:p>
              <a:endParaRPr lang="en-US"/>
            </a:p>
          </p:txBody>
        </p:sp>
        <p:sp>
          <p:nvSpPr>
            <p:cNvPr id="61481" name="Freeform 427"/>
            <p:cNvSpPr>
              <a:spLocks/>
            </p:cNvSpPr>
            <p:nvPr/>
          </p:nvSpPr>
          <p:spPr bwMode="auto">
            <a:xfrm>
              <a:off x="4869" y="2727"/>
              <a:ext cx="7" cy="7"/>
            </a:xfrm>
            <a:custGeom>
              <a:avLst/>
              <a:gdLst>
                <a:gd name="T0" fmla="*/ 0 w 59"/>
                <a:gd name="T1" fmla="*/ 0 h 58"/>
                <a:gd name="T2" fmla="*/ 0 w 59"/>
                <a:gd name="T3" fmla="*/ 0 h 58"/>
                <a:gd name="T4" fmla="*/ 0 w 59"/>
                <a:gd name="T5" fmla="*/ 0 h 58"/>
                <a:gd name="T6" fmla="*/ 0 w 59"/>
                <a:gd name="T7" fmla="*/ 0 h 58"/>
                <a:gd name="T8" fmla="*/ 0 w 59"/>
                <a:gd name="T9" fmla="*/ 0 h 58"/>
                <a:gd name="T10" fmla="*/ 0 w 59"/>
                <a:gd name="T11" fmla="*/ 0 h 58"/>
                <a:gd name="T12" fmla="*/ 0 w 59"/>
                <a:gd name="T13" fmla="*/ 0 h 58"/>
                <a:gd name="T14" fmla="*/ 0 w 59"/>
                <a:gd name="T15" fmla="*/ 0 h 58"/>
                <a:gd name="T16" fmla="*/ 0 w 59"/>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58"/>
                <a:gd name="T29" fmla="*/ 59 w 59"/>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58">
                  <a:moveTo>
                    <a:pt x="0" y="0"/>
                  </a:moveTo>
                  <a:lnTo>
                    <a:pt x="12" y="2"/>
                  </a:lnTo>
                  <a:lnTo>
                    <a:pt x="22" y="5"/>
                  </a:lnTo>
                  <a:lnTo>
                    <a:pt x="30" y="11"/>
                  </a:lnTo>
                  <a:lnTo>
                    <a:pt x="39" y="18"/>
                  </a:lnTo>
                  <a:lnTo>
                    <a:pt x="46" y="26"/>
                  </a:lnTo>
                  <a:lnTo>
                    <a:pt x="51" y="36"/>
                  </a:lnTo>
                  <a:lnTo>
                    <a:pt x="56" y="46"/>
                  </a:lnTo>
                  <a:lnTo>
                    <a:pt x="59" y="58"/>
                  </a:lnTo>
                </a:path>
              </a:pathLst>
            </a:custGeom>
            <a:noFill/>
            <a:ln w="6350">
              <a:solidFill>
                <a:srgbClr val="1F1A17"/>
              </a:solidFill>
              <a:prstDash val="solid"/>
              <a:round/>
              <a:headEnd/>
              <a:tailEnd/>
            </a:ln>
          </p:spPr>
          <p:txBody>
            <a:bodyPr/>
            <a:lstStyle/>
            <a:p>
              <a:endParaRPr lang="en-US"/>
            </a:p>
          </p:txBody>
        </p:sp>
        <p:sp>
          <p:nvSpPr>
            <p:cNvPr id="61482" name="Freeform 428"/>
            <p:cNvSpPr>
              <a:spLocks/>
            </p:cNvSpPr>
            <p:nvPr/>
          </p:nvSpPr>
          <p:spPr bwMode="auto">
            <a:xfrm>
              <a:off x="4866" y="2732"/>
              <a:ext cx="4" cy="4"/>
            </a:xfrm>
            <a:custGeom>
              <a:avLst/>
              <a:gdLst>
                <a:gd name="T0" fmla="*/ 0 w 39"/>
                <a:gd name="T1" fmla="*/ 0 h 37"/>
                <a:gd name="T2" fmla="*/ 0 w 39"/>
                <a:gd name="T3" fmla="*/ 0 h 37"/>
                <a:gd name="T4" fmla="*/ 0 w 39"/>
                <a:gd name="T5" fmla="*/ 0 h 37"/>
                <a:gd name="T6" fmla="*/ 0 w 39"/>
                <a:gd name="T7" fmla="*/ 0 h 37"/>
                <a:gd name="T8" fmla="*/ 0 w 39"/>
                <a:gd name="T9" fmla="*/ 0 h 37"/>
                <a:gd name="T10" fmla="*/ 0 w 39"/>
                <a:gd name="T11" fmla="*/ 0 h 37"/>
                <a:gd name="T12" fmla="*/ 0 w 39"/>
                <a:gd name="T13" fmla="*/ 0 h 37"/>
                <a:gd name="T14" fmla="*/ 0 w 39"/>
                <a:gd name="T15" fmla="*/ 0 h 37"/>
                <a:gd name="T16" fmla="*/ 0 w 39"/>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7"/>
                <a:gd name="T29" fmla="*/ 39 w 39"/>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7">
                  <a:moveTo>
                    <a:pt x="0" y="0"/>
                  </a:moveTo>
                  <a:lnTo>
                    <a:pt x="7" y="1"/>
                  </a:lnTo>
                  <a:lnTo>
                    <a:pt x="15" y="4"/>
                  </a:lnTo>
                  <a:lnTo>
                    <a:pt x="20" y="7"/>
                  </a:lnTo>
                  <a:lnTo>
                    <a:pt x="25" y="11"/>
                  </a:lnTo>
                  <a:lnTo>
                    <a:pt x="29" y="16"/>
                  </a:lnTo>
                  <a:lnTo>
                    <a:pt x="32" y="23"/>
                  </a:lnTo>
                  <a:lnTo>
                    <a:pt x="36" y="29"/>
                  </a:lnTo>
                  <a:lnTo>
                    <a:pt x="39" y="37"/>
                  </a:lnTo>
                </a:path>
              </a:pathLst>
            </a:custGeom>
            <a:noFill/>
            <a:ln w="6350">
              <a:solidFill>
                <a:srgbClr val="1F1A17"/>
              </a:solidFill>
              <a:prstDash val="solid"/>
              <a:round/>
              <a:headEnd/>
              <a:tailEnd/>
            </a:ln>
          </p:spPr>
          <p:txBody>
            <a:bodyPr/>
            <a:lstStyle/>
            <a:p>
              <a:endParaRPr lang="en-US"/>
            </a:p>
          </p:txBody>
        </p:sp>
        <p:sp>
          <p:nvSpPr>
            <p:cNvPr id="61483" name="Freeform 429"/>
            <p:cNvSpPr>
              <a:spLocks/>
            </p:cNvSpPr>
            <p:nvPr/>
          </p:nvSpPr>
          <p:spPr bwMode="auto">
            <a:xfrm>
              <a:off x="4894" y="2623"/>
              <a:ext cx="13" cy="12"/>
            </a:xfrm>
            <a:custGeom>
              <a:avLst/>
              <a:gdLst>
                <a:gd name="T0" fmla="*/ 0 w 104"/>
                <a:gd name="T1" fmla="*/ 0 h 93"/>
                <a:gd name="T2" fmla="*/ 0 w 104"/>
                <a:gd name="T3" fmla="*/ 0 h 93"/>
                <a:gd name="T4" fmla="*/ 0 w 104"/>
                <a:gd name="T5" fmla="*/ 0 h 93"/>
                <a:gd name="T6" fmla="*/ 0 w 104"/>
                <a:gd name="T7" fmla="*/ 0 h 93"/>
                <a:gd name="T8" fmla="*/ 0 w 104"/>
                <a:gd name="T9" fmla="*/ 0 h 93"/>
                <a:gd name="T10" fmla="*/ 0 w 104"/>
                <a:gd name="T11" fmla="*/ 0 h 93"/>
                <a:gd name="T12" fmla="*/ 0 w 104"/>
                <a:gd name="T13" fmla="*/ 0 h 93"/>
                <a:gd name="T14" fmla="*/ 0 w 104"/>
                <a:gd name="T15" fmla="*/ 0 h 93"/>
                <a:gd name="T16" fmla="*/ 0 w 104"/>
                <a:gd name="T17" fmla="*/ 0 h 93"/>
                <a:gd name="T18" fmla="*/ 0 w 104"/>
                <a:gd name="T19" fmla="*/ 0 h 93"/>
                <a:gd name="T20" fmla="*/ 0 w 104"/>
                <a:gd name="T21" fmla="*/ 0 h 93"/>
                <a:gd name="T22" fmla="*/ 0 w 104"/>
                <a:gd name="T23" fmla="*/ 0 h 93"/>
                <a:gd name="T24" fmla="*/ 0 w 104"/>
                <a:gd name="T25" fmla="*/ 0 h 93"/>
                <a:gd name="T26" fmla="*/ 0 w 104"/>
                <a:gd name="T27" fmla="*/ 0 h 93"/>
                <a:gd name="T28" fmla="*/ 0 w 104"/>
                <a:gd name="T29" fmla="*/ 0 h 93"/>
                <a:gd name="T30" fmla="*/ 0 w 104"/>
                <a:gd name="T31" fmla="*/ 0 h 93"/>
                <a:gd name="T32" fmla="*/ 0 w 104"/>
                <a:gd name="T33" fmla="*/ 0 h 93"/>
                <a:gd name="T34" fmla="*/ 0 w 104"/>
                <a:gd name="T35" fmla="*/ 0 h 93"/>
                <a:gd name="T36" fmla="*/ 0 w 104"/>
                <a:gd name="T37" fmla="*/ 0 h 93"/>
                <a:gd name="T38" fmla="*/ 0 w 104"/>
                <a:gd name="T39" fmla="*/ 0 h 93"/>
                <a:gd name="T40" fmla="*/ 0 w 104"/>
                <a:gd name="T41" fmla="*/ 0 h 93"/>
                <a:gd name="T42" fmla="*/ 0 w 104"/>
                <a:gd name="T43" fmla="*/ 0 h 93"/>
                <a:gd name="T44" fmla="*/ 0 w 104"/>
                <a:gd name="T45" fmla="*/ 0 h 93"/>
                <a:gd name="T46" fmla="*/ 0 w 104"/>
                <a:gd name="T47" fmla="*/ 0 h 93"/>
                <a:gd name="T48" fmla="*/ 0 w 104"/>
                <a:gd name="T49" fmla="*/ 0 h 93"/>
                <a:gd name="T50" fmla="*/ 0 w 104"/>
                <a:gd name="T51" fmla="*/ 0 h 93"/>
                <a:gd name="T52" fmla="*/ 0 w 104"/>
                <a:gd name="T53" fmla="*/ 0 h 93"/>
                <a:gd name="T54" fmla="*/ 0 w 104"/>
                <a:gd name="T55" fmla="*/ 0 h 93"/>
                <a:gd name="T56" fmla="*/ 0 w 104"/>
                <a:gd name="T57" fmla="*/ 0 h 9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4"/>
                <a:gd name="T88" fmla="*/ 0 h 93"/>
                <a:gd name="T89" fmla="*/ 104 w 104"/>
                <a:gd name="T90" fmla="*/ 93 h 9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4" h="93">
                  <a:moveTo>
                    <a:pt x="36" y="4"/>
                  </a:moveTo>
                  <a:lnTo>
                    <a:pt x="46" y="1"/>
                  </a:lnTo>
                  <a:lnTo>
                    <a:pt x="57" y="0"/>
                  </a:lnTo>
                  <a:lnTo>
                    <a:pt x="66" y="1"/>
                  </a:lnTo>
                  <a:lnTo>
                    <a:pt x="75" y="4"/>
                  </a:lnTo>
                  <a:lnTo>
                    <a:pt x="84" y="7"/>
                  </a:lnTo>
                  <a:lnTo>
                    <a:pt x="92" y="13"/>
                  </a:lnTo>
                  <a:lnTo>
                    <a:pt x="97" y="20"/>
                  </a:lnTo>
                  <a:lnTo>
                    <a:pt x="102" y="28"/>
                  </a:lnTo>
                  <a:lnTo>
                    <a:pt x="104" y="37"/>
                  </a:lnTo>
                  <a:lnTo>
                    <a:pt x="104" y="46"/>
                  </a:lnTo>
                  <a:lnTo>
                    <a:pt x="102" y="55"/>
                  </a:lnTo>
                  <a:lnTo>
                    <a:pt x="99" y="64"/>
                  </a:lnTo>
                  <a:lnTo>
                    <a:pt x="94" y="72"/>
                  </a:lnTo>
                  <a:lnTo>
                    <a:pt x="87" y="78"/>
                  </a:lnTo>
                  <a:lnTo>
                    <a:pt x="78" y="84"/>
                  </a:lnTo>
                  <a:lnTo>
                    <a:pt x="69" y="89"/>
                  </a:lnTo>
                  <a:lnTo>
                    <a:pt x="59" y="92"/>
                  </a:lnTo>
                  <a:lnTo>
                    <a:pt x="48" y="93"/>
                  </a:lnTo>
                  <a:lnTo>
                    <a:pt x="38" y="92"/>
                  </a:lnTo>
                  <a:lnTo>
                    <a:pt x="29" y="90"/>
                  </a:lnTo>
                  <a:lnTo>
                    <a:pt x="20" y="85"/>
                  </a:lnTo>
                  <a:lnTo>
                    <a:pt x="13" y="79"/>
                  </a:lnTo>
                  <a:lnTo>
                    <a:pt x="10" y="76"/>
                  </a:lnTo>
                  <a:lnTo>
                    <a:pt x="7" y="73"/>
                  </a:lnTo>
                  <a:lnTo>
                    <a:pt x="5" y="69"/>
                  </a:lnTo>
                  <a:lnTo>
                    <a:pt x="3" y="65"/>
                  </a:lnTo>
                  <a:lnTo>
                    <a:pt x="1" y="60"/>
                  </a:lnTo>
                  <a:lnTo>
                    <a:pt x="0" y="55"/>
                  </a:lnTo>
                </a:path>
              </a:pathLst>
            </a:custGeom>
            <a:noFill/>
            <a:ln w="6350">
              <a:solidFill>
                <a:srgbClr val="1F1A17"/>
              </a:solidFill>
              <a:prstDash val="solid"/>
              <a:round/>
              <a:headEnd/>
              <a:tailEnd/>
            </a:ln>
          </p:spPr>
          <p:txBody>
            <a:bodyPr/>
            <a:lstStyle/>
            <a:p>
              <a:endParaRPr lang="en-US"/>
            </a:p>
          </p:txBody>
        </p:sp>
        <p:sp>
          <p:nvSpPr>
            <p:cNvPr id="61484" name="Freeform 430"/>
            <p:cNvSpPr>
              <a:spLocks/>
            </p:cNvSpPr>
            <p:nvPr/>
          </p:nvSpPr>
          <p:spPr bwMode="auto">
            <a:xfrm>
              <a:off x="4901" y="2623"/>
              <a:ext cx="5" cy="10"/>
            </a:xfrm>
            <a:custGeom>
              <a:avLst/>
              <a:gdLst>
                <a:gd name="T0" fmla="*/ 0 w 38"/>
                <a:gd name="T1" fmla="*/ 0 h 78"/>
                <a:gd name="T2" fmla="*/ 0 w 38"/>
                <a:gd name="T3" fmla="*/ 0 h 78"/>
                <a:gd name="T4" fmla="*/ 0 w 38"/>
                <a:gd name="T5" fmla="*/ 0 h 78"/>
                <a:gd name="T6" fmla="*/ 0 w 38"/>
                <a:gd name="T7" fmla="*/ 0 h 78"/>
                <a:gd name="T8" fmla="*/ 0 w 38"/>
                <a:gd name="T9" fmla="*/ 0 h 78"/>
                <a:gd name="T10" fmla="*/ 0 w 38"/>
                <a:gd name="T11" fmla="*/ 0 h 78"/>
                <a:gd name="T12" fmla="*/ 0 w 38"/>
                <a:gd name="T13" fmla="*/ 0 h 78"/>
                <a:gd name="T14" fmla="*/ 0 w 38"/>
                <a:gd name="T15" fmla="*/ 0 h 78"/>
                <a:gd name="T16" fmla="*/ 0 w 38"/>
                <a:gd name="T17" fmla="*/ 0 h 78"/>
                <a:gd name="T18" fmla="*/ 0 w 38"/>
                <a:gd name="T19" fmla="*/ 0 h 78"/>
                <a:gd name="T20" fmla="*/ 0 w 38"/>
                <a:gd name="T21" fmla="*/ 0 h 78"/>
                <a:gd name="T22" fmla="*/ 0 w 38"/>
                <a:gd name="T23" fmla="*/ 0 h 78"/>
                <a:gd name="T24" fmla="*/ 0 w 38"/>
                <a:gd name="T25" fmla="*/ 0 h 78"/>
                <a:gd name="T26" fmla="*/ 0 w 38"/>
                <a:gd name="T27" fmla="*/ 0 h 78"/>
                <a:gd name="T28" fmla="*/ 0 w 38"/>
                <a:gd name="T29" fmla="*/ 0 h 78"/>
                <a:gd name="T30" fmla="*/ 0 w 38"/>
                <a:gd name="T31" fmla="*/ 0 h 78"/>
                <a:gd name="T32" fmla="*/ 0 w 38"/>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78"/>
                <a:gd name="T53" fmla="*/ 38 w 38"/>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78">
                  <a:moveTo>
                    <a:pt x="0" y="0"/>
                  </a:moveTo>
                  <a:lnTo>
                    <a:pt x="6" y="1"/>
                  </a:lnTo>
                  <a:lnTo>
                    <a:pt x="11" y="3"/>
                  </a:lnTo>
                  <a:lnTo>
                    <a:pt x="16" y="6"/>
                  </a:lnTo>
                  <a:lnTo>
                    <a:pt x="22" y="9"/>
                  </a:lnTo>
                  <a:lnTo>
                    <a:pt x="26" y="12"/>
                  </a:lnTo>
                  <a:lnTo>
                    <a:pt x="30" y="18"/>
                  </a:lnTo>
                  <a:lnTo>
                    <a:pt x="33" y="22"/>
                  </a:lnTo>
                  <a:lnTo>
                    <a:pt x="35" y="27"/>
                  </a:lnTo>
                  <a:lnTo>
                    <a:pt x="37" y="34"/>
                  </a:lnTo>
                  <a:lnTo>
                    <a:pt x="38" y="41"/>
                  </a:lnTo>
                  <a:lnTo>
                    <a:pt x="38" y="48"/>
                  </a:lnTo>
                  <a:lnTo>
                    <a:pt x="36" y="54"/>
                  </a:lnTo>
                  <a:lnTo>
                    <a:pt x="33" y="61"/>
                  </a:lnTo>
                  <a:lnTo>
                    <a:pt x="30" y="67"/>
                  </a:lnTo>
                  <a:lnTo>
                    <a:pt x="25" y="73"/>
                  </a:lnTo>
                  <a:lnTo>
                    <a:pt x="19" y="78"/>
                  </a:lnTo>
                </a:path>
              </a:pathLst>
            </a:custGeom>
            <a:noFill/>
            <a:ln w="6350">
              <a:solidFill>
                <a:srgbClr val="1F1A17"/>
              </a:solidFill>
              <a:prstDash val="solid"/>
              <a:round/>
              <a:headEnd/>
              <a:tailEnd/>
            </a:ln>
          </p:spPr>
          <p:txBody>
            <a:bodyPr/>
            <a:lstStyle/>
            <a:p>
              <a:endParaRPr lang="en-US"/>
            </a:p>
          </p:txBody>
        </p:sp>
        <p:sp>
          <p:nvSpPr>
            <p:cNvPr id="61485" name="Freeform 431"/>
            <p:cNvSpPr>
              <a:spLocks/>
            </p:cNvSpPr>
            <p:nvPr/>
          </p:nvSpPr>
          <p:spPr bwMode="auto">
            <a:xfrm>
              <a:off x="4886" y="2631"/>
              <a:ext cx="4" cy="14"/>
            </a:xfrm>
            <a:custGeom>
              <a:avLst/>
              <a:gdLst>
                <a:gd name="T0" fmla="*/ 0 w 33"/>
                <a:gd name="T1" fmla="*/ 0 h 109"/>
                <a:gd name="T2" fmla="*/ 0 w 33"/>
                <a:gd name="T3" fmla="*/ 0 h 109"/>
                <a:gd name="T4" fmla="*/ 0 w 33"/>
                <a:gd name="T5" fmla="*/ 0 h 109"/>
                <a:gd name="T6" fmla="*/ 0 w 33"/>
                <a:gd name="T7" fmla="*/ 0 h 109"/>
                <a:gd name="T8" fmla="*/ 0 60000 65536"/>
                <a:gd name="T9" fmla="*/ 0 60000 65536"/>
                <a:gd name="T10" fmla="*/ 0 60000 65536"/>
                <a:gd name="T11" fmla="*/ 0 60000 65536"/>
                <a:gd name="T12" fmla="*/ 0 w 33"/>
                <a:gd name="T13" fmla="*/ 0 h 109"/>
                <a:gd name="T14" fmla="*/ 33 w 33"/>
                <a:gd name="T15" fmla="*/ 109 h 109"/>
              </a:gdLst>
              <a:ahLst/>
              <a:cxnLst>
                <a:cxn ang="T8">
                  <a:pos x="T0" y="T1"/>
                </a:cxn>
                <a:cxn ang="T9">
                  <a:pos x="T2" y="T3"/>
                </a:cxn>
                <a:cxn ang="T10">
                  <a:pos x="T4" y="T5"/>
                </a:cxn>
                <a:cxn ang="T11">
                  <a:pos x="T6" y="T7"/>
                </a:cxn>
              </a:cxnLst>
              <a:rect l="T12" t="T13" r="T14" b="T15"/>
              <a:pathLst>
                <a:path w="33" h="109">
                  <a:moveTo>
                    <a:pt x="33" y="109"/>
                  </a:moveTo>
                  <a:lnTo>
                    <a:pt x="5" y="24"/>
                  </a:lnTo>
                  <a:lnTo>
                    <a:pt x="2" y="12"/>
                  </a:lnTo>
                  <a:lnTo>
                    <a:pt x="0" y="0"/>
                  </a:lnTo>
                </a:path>
              </a:pathLst>
            </a:custGeom>
            <a:noFill/>
            <a:ln w="6350">
              <a:solidFill>
                <a:srgbClr val="1F1A17"/>
              </a:solidFill>
              <a:prstDash val="solid"/>
              <a:round/>
              <a:headEnd/>
              <a:tailEnd/>
            </a:ln>
          </p:spPr>
          <p:txBody>
            <a:bodyPr/>
            <a:lstStyle/>
            <a:p>
              <a:endParaRPr lang="en-US"/>
            </a:p>
          </p:txBody>
        </p:sp>
        <p:sp>
          <p:nvSpPr>
            <p:cNvPr id="61486" name="Freeform 432"/>
            <p:cNvSpPr>
              <a:spLocks/>
            </p:cNvSpPr>
            <p:nvPr/>
          </p:nvSpPr>
          <p:spPr bwMode="auto">
            <a:xfrm>
              <a:off x="4888" y="2616"/>
              <a:ext cx="42" cy="24"/>
            </a:xfrm>
            <a:custGeom>
              <a:avLst/>
              <a:gdLst>
                <a:gd name="T0" fmla="*/ 0 w 340"/>
                <a:gd name="T1" fmla="*/ 0 h 187"/>
                <a:gd name="T2" fmla="*/ 0 w 340"/>
                <a:gd name="T3" fmla="*/ 0 h 187"/>
                <a:gd name="T4" fmla="*/ 0 w 340"/>
                <a:gd name="T5" fmla="*/ 0 h 187"/>
                <a:gd name="T6" fmla="*/ 0 w 340"/>
                <a:gd name="T7" fmla="*/ 0 h 187"/>
                <a:gd name="T8" fmla="*/ 0 w 340"/>
                <a:gd name="T9" fmla="*/ 0 h 187"/>
                <a:gd name="T10" fmla="*/ 0 w 340"/>
                <a:gd name="T11" fmla="*/ 0 h 187"/>
                <a:gd name="T12" fmla="*/ 0 w 340"/>
                <a:gd name="T13" fmla="*/ 0 h 187"/>
                <a:gd name="T14" fmla="*/ 0 w 340"/>
                <a:gd name="T15" fmla="*/ 0 h 187"/>
                <a:gd name="T16" fmla="*/ 0 w 340"/>
                <a:gd name="T17" fmla="*/ 0 h 187"/>
                <a:gd name="T18" fmla="*/ 0 w 340"/>
                <a:gd name="T19" fmla="*/ 0 h 187"/>
                <a:gd name="T20" fmla="*/ 0 w 340"/>
                <a:gd name="T21" fmla="*/ 0 h 187"/>
                <a:gd name="T22" fmla="*/ 0 w 340"/>
                <a:gd name="T23" fmla="*/ 0 h 187"/>
                <a:gd name="T24" fmla="*/ 0 w 340"/>
                <a:gd name="T25" fmla="*/ 0 h 187"/>
                <a:gd name="T26" fmla="*/ 0 w 340"/>
                <a:gd name="T27" fmla="*/ 0 h 187"/>
                <a:gd name="T28" fmla="*/ 0 w 340"/>
                <a:gd name="T29" fmla="*/ 0 h 187"/>
                <a:gd name="T30" fmla="*/ 0 w 340"/>
                <a:gd name="T31" fmla="*/ 0 h 187"/>
                <a:gd name="T32" fmla="*/ 0 w 340"/>
                <a:gd name="T33" fmla="*/ 0 h 187"/>
                <a:gd name="T34" fmla="*/ 0 w 340"/>
                <a:gd name="T35" fmla="*/ 0 h 187"/>
                <a:gd name="T36" fmla="*/ 0 w 340"/>
                <a:gd name="T37" fmla="*/ 0 h 187"/>
                <a:gd name="T38" fmla="*/ 0 w 340"/>
                <a:gd name="T39" fmla="*/ 0 h 187"/>
                <a:gd name="T40" fmla="*/ 0 w 340"/>
                <a:gd name="T41" fmla="*/ 0 h 187"/>
                <a:gd name="T42" fmla="*/ 0 w 340"/>
                <a:gd name="T43" fmla="*/ 0 h 187"/>
                <a:gd name="T44" fmla="*/ 0 w 340"/>
                <a:gd name="T45" fmla="*/ 0 h 187"/>
                <a:gd name="T46" fmla="*/ 0 w 340"/>
                <a:gd name="T47" fmla="*/ 0 h 187"/>
                <a:gd name="T48" fmla="*/ 0 w 340"/>
                <a:gd name="T49" fmla="*/ 0 h 187"/>
                <a:gd name="T50" fmla="*/ 0 w 340"/>
                <a:gd name="T51" fmla="*/ 0 h 187"/>
                <a:gd name="T52" fmla="*/ 1 w 340"/>
                <a:gd name="T53" fmla="*/ 0 h 18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0"/>
                <a:gd name="T82" fmla="*/ 0 h 187"/>
                <a:gd name="T83" fmla="*/ 340 w 340"/>
                <a:gd name="T84" fmla="*/ 187 h 18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0" h="187">
                  <a:moveTo>
                    <a:pt x="0" y="53"/>
                  </a:moveTo>
                  <a:lnTo>
                    <a:pt x="6" y="46"/>
                  </a:lnTo>
                  <a:lnTo>
                    <a:pt x="12" y="39"/>
                  </a:lnTo>
                  <a:lnTo>
                    <a:pt x="18" y="33"/>
                  </a:lnTo>
                  <a:lnTo>
                    <a:pt x="26" y="27"/>
                  </a:lnTo>
                  <a:lnTo>
                    <a:pt x="34" y="22"/>
                  </a:lnTo>
                  <a:lnTo>
                    <a:pt x="42" y="16"/>
                  </a:lnTo>
                  <a:lnTo>
                    <a:pt x="51" y="12"/>
                  </a:lnTo>
                  <a:lnTo>
                    <a:pt x="60" y="8"/>
                  </a:lnTo>
                  <a:lnTo>
                    <a:pt x="71" y="5"/>
                  </a:lnTo>
                  <a:lnTo>
                    <a:pt x="83" y="2"/>
                  </a:lnTo>
                  <a:lnTo>
                    <a:pt x="94" y="1"/>
                  </a:lnTo>
                  <a:lnTo>
                    <a:pt x="106" y="0"/>
                  </a:lnTo>
                  <a:lnTo>
                    <a:pt x="117" y="1"/>
                  </a:lnTo>
                  <a:lnTo>
                    <a:pt x="129" y="2"/>
                  </a:lnTo>
                  <a:lnTo>
                    <a:pt x="139" y="4"/>
                  </a:lnTo>
                  <a:lnTo>
                    <a:pt x="149" y="7"/>
                  </a:lnTo>
                  <a:lnTo>
                    <a:pt x="159" y="11"/>
                  </a:lnTo>
                  <a:lnTo>
                    <a:pt x="168" y="16"/>
                  </a:lnTo>
                  <a:lnTo>
                    <a:pt x="176" y="22"/>
                  </a:lnTo>
                  <a:lnTo>
                    <a:pt x="184" y="29"/>
                  </a:lnTo>
                  <a:lnTo>
                    <a:pt x="191" y="36"/>
                  </a:lnTo>
                  <a:lnTo>
                    <a:pt x="197" y="43"/>
                  </a:lnTo>
                  <a:lnTo>
                    <a:pt x="202" y="53"/>
                  </a:lnTo>
                  <a:lnTo>
                    <a:pt x="206" y="62"/>
                  </a:lnTo>
                  <a:lnTo>
                    <a:pt x="248" y="137"/>
                  </a:lnTo>
                  <a:lnTo>
                    <a:pt x="340" y="187"/>
                  </a:lnTo>
                </a:path>
              </a:pathLst>
            </a:custGeom>
            <a:noFill/>
            <a:ln w="6350">
              <a:solidFill>
                <a:srgbClr val="1F1A17"/>
              </a:solidFill>
              <a:prstDash val="solid"/>
              <a:round/>
              <a:headEnd/>
              <a:tailEnd/>
            </a:ln>
          </p:spPr>
          <p:txBody>
            <a:bodyPr/>
            <a:lstStyle/>
            <a:p>
              <a:endParaRPr lang="en-US"/>
            </a:p>
          </p:txBody>
        </p:sp>
        <p:sp>
          <p:nvSpPr>
            <p:cNvPr id="61487" name="Freeform 433"/>
            <p:cNvSpPr>
              <a:spLocks/>
            </p:cNvSpPr>
            <p:nvPr/>
          </p:nvSpPr>
          <p:spPr bwMode="auto">
            <a:xfrm>
              <a:off x="4885" y="2631"/>
              <a:ext cx="3" cy="15"/>
            </a:xfrm>
            <a:custGeom>
              <a:avLst/>
              <a:gdLst>
                <a:gd name="T0" fmla="*/ 0 w 31"/>
                <a:gd name="T1" fmla="*/ 0 h 119"/>
                <a:gd name="T2" fmla="*/ 0 w 31"/>
                <a:gd name="T3" fmla="*/ 0 h 119"/>
                <a:gd name="T4" fmla="*/ 0 w 31"/>
                <a:gd name="T5" fmla="*/ 0 h 119"/>
                <a:gd name="T6" fmla="*/ 0 w 31"/>
                <a:gd name="T7" fmla="*/ 0 h 119"/>
                <a:gd name="T8" fmla="*/ 0 60000 65536"/>
                <a:gd name="T9" fmla="*/ 0 60000 65536"/>
                <a:gd name="T10" fmla="*/ 0 60000 65536"/>
                <a:gd name="T11" fmla="*/ 0 60000 65536"/>
                <a:gd name="T12" fmla="*/ 0 w 31"/>
                <a:gd name="T13" fmla="*/ 0 h 119"/>
                <a:gd name="T14" fmla="*/ 31 w 31"/>
                <a:gd name="T15" fmla="*/ 119 h 119"/>
              </a:gdLst>
              <a:ahLst/>
              <a:cxnLst>
                <a:cxn ang="T8">
                  <a:pos x="T0" y="T1"/>
                </a:cxn>
                <a:cxn ang="T9">
                  <a:pos x="T2" y="T3"/>
                </a:cxn>
                <a:cxn ang="T10">
                  <a:pos x="T4" y="T5"/>
                </a:cxn>
                <a:cxn ang="T11">
                  <a:pos x="T6" y="T7"/>
                </a:cxn>
              </a:cxnLst>
              <a:rect l="T12" t="T13" r="T14" b="T15"/>
              <a:pathLst>
                <a:path w="31" h="119">
                  <a:moveTo>
                    <a:pt x="31" y="119"/>
                  </a:moveTo>
                  <a:lnTo>
                    <a:pt x="5" y="22"/>
                  </a:lnTo>
                  <a:lnTo>
                    <a:pt x="1" y="11"/>
                  </a:lnTo>
                  <a:lnTo>
                    <a:pt x="0" y="0"/>
                  </a:lnTo>
                </a:path>
              </a:pathLst>
            </a:custGeom>
            <a:noFill/>
            <a:ln w="6350">
              <a:solidFill>
                <a:srgbClr val="1F1A17"/>
              </a:solidFill>
              <a:prstDash val="solid"/>
              <a:round/>
              <a:headEnd/>
              <a:tailEnd/>
            </a:ln>
          </p:spPr>
          <p:txBody>
            <a:bodyPr/>
            <a:lstStyle/>
            <a:p>
              <a:endParaRPr lang="en-US"/>
            </a:p>
          </p:txBody>
        </p:sp>
        <p:sp>
          <p:nvSpPr>
            <p:cNvPr id="61488" name="Freeform 434"/>
            <p:cNvSpPr>
              <a:spLocks/>
            </p:cNvSpPr>
            <p:nvPr/>
          </p:nvSpPr>
          <p:spPr bwMode="auto">
            <a:xfrm>
              <a:off x="4887" y="2616"/>
              <a:ext cx="14" cy="7"/>
            </a:xfrm>
            <a:custGeom>
              <a:avLst/>
              <a:gdLst>
                <a:gd name="T0" fmla="*/ 0 w 119"/>
                <a:gd name="T1" fmla="*/ 0 h 55"/>
                <a:gd name="T2" fmla="*/ 0 w 119"/>
                <a:gd name="T3" fmla="*/ 0 h 55"/>
                <a:gd name="T4" fmla="*/ 0 w 119"/>
                <a:gd name="T5" fmla="*/ 0 h 55"/>
                <a:gd name="T6" fmla="*/ 0 w 119"/>
                <a:gd name="T7" fmla="*/ 0 h 55"/>
                <a:gd name="T8" fmla="*/ 0 w 119"/>
                <a:gd name="T9" fmla="*/ 0 h 55"/>
                <a:gd name="T10" fmla="*/ 0 w 119"/>
                <a:gd name="T11" fmla="*/ 0 h 55"/>
                <a:gd name="T12" fmla="*/ 0 w 119"/>
                <a:gd name="T13" fmla="*/ 0 h 55"/>
                <a:gd name="T14" fmla="*/ 0 w 119"/>
                <a:gd name="T15" fmla="*/ 0 h 55"/>
                <a:gd name="T16" fmla="*/ 0 w 119"/>
                <a:gd name="T17" fmla="*/ 0 h 55"/>
                <a:gd name="T18" fmla="*/ 0 w 119"/>
                <a:gd name="T19" fmla="*/ 0 h 55"/>
                <a:gd name="T20" fmla="*/ 0 w 119"/>
                <a:gd name="T21" fmla="*/ 0 h 55"/>
                <a:gd name="T22" fmla="*/ 0 w 119"/>
                <a:gd name="T23" fmla="*/ 0 h 55"/>
                <a:gd name="T24" fmla="*/ 0 w 11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9"/>
                <a:gd name="T40" fmla="*/ 0 h 55"/>
                <a:gd name="T41" fmla="*/ 119 w 11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9" h="55">
                  <a:moveTo>
                    <a:pt x="0" y="55"/>
                  </a:moveTo>
                  <a:lnTo>
                    <a:pt x="7" y="48"/>
                  </a:lnTo>
                  <a:lnTo>
                    <a:pt x="13" y="40"/>
                  </a:lnTo>
                  <a:lnTo>
                    <a:pt x="19" y="33"/>
                  </a:lnTo>
                  <a:lnTo>
                    <a:pt x="26" y="27"/>
                  </a:lnTo>
                  <a:lnTo>
                    <a:pt x="35" y="21"/>
                  </a:lnTo>
                  <a:lnTo>
                    <a:pt x="43" y="16"/>
                  </a:lnTo>
                  <a:lnTo>
                    <a:pt x="52" y="12"/>
                  </a:lnTo>
                  <a:lnTo>
                    <a:pt x="63" y="8"/>
                  </a:lnTo>
                  <a:lnTo>
                    <a:pt x="76" y="4"/>
                  </a:lnTo>
                  <a:lnTo>
                    <a:pt x="91" y="1"/>
                  </a:lnTo>
                  <a:lnTo>
                    <a:pt x="105" y="0"/>
                  </a:lnTo>
                  <a:lnTo>
                    <a:pt x="119" y="0"/>
                  </a:lnTo>
                </a:path>
              </a:pathLst>
            </a:custGeom>
            <a:noFill/>
            <a:ln w="6350">
              <a:solidFill>
                <a:srgbClr val="1F1A17"/>
              </a:solidFill>
              <a:prstDash val="solid"/>
              <a:round/>
              <a:headEnd/>
              <a:tailEnd/>
            </a:ln>
          </p:spPr>
          <p:txBody>
            <a:bodyPr/>
            <a:lstStyle/>
            <a:p>
              <a:endParaRPr lang="en-US"/>
            </a:p>
          </p:txBody>
        </p:sp>
        <p:sp>
          <p:nvSpPr>
            <p:cNvPr id="61489" name="Freeform 435"/>
            <p:cNvSpPr>
              <a:spLocks/>
            </p:cNvSpPr>
            <p:nvPr/>
          </p:nvSpPr>
          <p:spPr bwMode="auto">
            <a:xfrm>
              <a:off x="4858" y="2623"/>
              <a:ext cx="45" cy="20"/>
            </a:xfrm>
            <a:custGeom>
              <a:avLst/>
              <a:gdLst>
                <a:gd name="T0" fmla="*/ 0 w 357"/>
                <a:gd name="T1" fmla="*/ 0 h 162"/>
                <a:gd name="T2" fmla="*/ 0 w 357"/>
                <a:gd name="T3" fmla="*/ 0 h 162"/>
                <a:gd name="T4" fmla="*/ 0 w 357"/>
                <a:gd name="T5" fmla="*/ 0 h 162"/>
                <a:gd name="T6" fmla="*/ 0 w 357"/>
                <a:gd name="T7" fmla="*/ 0 h 162"/>
                <a:gd name="T8" fmla="*/ 0 w 357"/>
                <a:gd name="T9" fmla="*/ 0 h 162"/>
                <a:gd name="T10" fmla="*/ 0 w 357"/>
                <a:gd name="T11" fmla="*/ 0 h 162"/>
                <a:gd name="T12" fmla="*/ 0 w 357"/>
                <a:gd name="T13" fmla="*/ 0 h 162"/>
                <a:gd name="T14" fmla="*/ 0 w 357"/>
                <a:gd name="T15" fmla="*/ 0 h 162"/>
                <a:gd name="T16" fmla="*/ 0 w 357"/>
                <a:gd name="T17" fmla="*/ 0 h 162"/>
                <a:gd name="T18" fmla="*/ 0 w 357"/>
                <a:gd name="T19" fmla="*/ 0 h 162"/>
                <a:gd name="T20" fmla="*/ 0 w 357"/>
                <a:gd name="T21" fmla="*/ 0 h 162"/>
                <a:gd name="T22" fmla="*/ 0 w 357"/>
                <a:gd name="T23" fmla="*/ 0 h 162"/>
                <a:gd name="T24" fmla="*/ 0 w 357"/>
                <a:gd name="T25" fmla="*/ 0 h 162"/>
                <a:gd name="T26" fmla="*/ 0 w 357"/>
                <a:gd name="T27" fmla="*/ 0 h 162"/>
                <a:gd name="T28" fmla="*/ 0 w 357"/>
                <a:gd name="T29" fmla="*/ 0 h 162"/>
                <a:gd name="T30" fmla="*/ 0 w 357"/>
                <a:gd name="T31" fmla="*/ 0 h 162"/>
                <a:gd name="T32" fmla="*/ 0 w 357"/>
                <a:gd name="T33" fmla="*/ 0 h 162"/>
                <a:gd name="T34" fmla="*/ 0 w 357"/>
                <a:gd name="T35" fmla="*/ 0 h 162"/>
                <a:gd name="T36" fmla="*/ 0 w 357"/>
                <a:gd name="T37" fmla="*/ 0 h 162"/>
                <a:gd name="T38" fmla="*/ 0 w 357"/>
                <a:gd name="T39" fmla="*/ 0 h 162"/>
                <a:gd name="T40" fmla="*/ 0 w 357"/>
                <a:gd name="T41" fmla="*/ 0 h 162"/>
                <a:gd name="T42" fmla="*/ 0 w 357"/>
                <a:gd name="T43" fmla="*/ 0 h 162"/>
                <a:gd name="T44" fmla="*/ 0 w 357"/>
                <a:gd name="T45" fmla="*/ 0 h 162"/>
                <a:gd name="T46" fmla="*/ 1 w 357"/>
                <a:gd name="T47" fmla="*/ 0 h 162"/>
                <a:gd name="T48" fmla="*/ 1 w 357"/>
                <a:gd name="T49" fmla="*/ 0 h 162"/>
                <a:gd name="T50" fmla="*/ 1 w 357"/>
                <a:gd name="T51" fmla="*/ 0 h 162"/>
                <a:gd name="T52" fmla="*/ 1 w 357"/>
                <a:gd name="T53" fmla="*/ 0 h 162"/>
                <a:gd name="T54" fmla="*/ 1 w 357"/>
                <a:gd name="T55" fmla="*/ 0 h 162"/>
                <a:gd name="T56" fmla="*/ 1 w 357"/>
                <a:gd name="T57" fmla="*/ 0 h 162"/>
                <a:gd name="T58" fmla="*/ 1 w 357"/>
                <a:gd name="T59" fmla="*/ 0 h 162"/>
                <a:gd name="T60" fmla="*/ 1 w 357"/>
                <a:gd name="T61" fmla="*/ 0 h 162"/>
                <a:gd name="T62" fmla="*/ 1 w 357"/>
                <a:gd name="T63" fmla="*/ 0 h 162"/>
                <a:gd name="T64" fmla="*/ 1 w 357"/>
                <a:gd name="T65" fmla="*/ 0 h 162"/>
                <a:gd name="T66" fmla="*/ 1 w 357"/>
                <a:gd name="T67" fmla="*/ 0 h 162"/>
                <a:gd name="T68" fmla="*/ 1 w 357"/>
                <a:gd name="T69" fmla="*/ 0 h 162"/>
                <a:gd name="T70" fmla="*/ 1 w 357"/>
                <a:gd name="T71" fmla="*/ 0 h 162"/>
                <a:gd name="T72" fmla="*/ 1 w 357"/>
                <a:gd name="T73" fmla="*/ 0 h 162"/>
                <a:gd name="T74" fmla="*/ 1 w 357"/>
                <a:gd name="T75" fmla="*/ 0 h 162"/>
                <a:gd name="T76" fmla="*/ 1 w 357"/>
                <a:gd name="T77" fmla="*/ 0 h 1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57"/>
                <a:gd name="T118" fmla="*/ 0 h 162"/>
                <a:gd name="T119" fmla="*/ 357 w 357"/>
                <a:gd name="T120" fmla="*/ 162 h 16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57" h="162">
                  <a:moveTo>
                    <a:pt x="9" y="162"/>
                  </a:moveTo>
                  <a:lnTo>
                    <a:pt x="7" y="158"/>
                  </a:lnTo>
                  <a:lnTo>
                    <a:pt x="4" y="155"/>
                  </a:lnTo>
                  <a:lnTo>
                    <a:pt x="1" y="148"/>
                  </a:lnTo>
                  <a:lnTo>
                    <a:pt x="0" y="141"/>
                  </a:lnTo>
                  <a:lnTo>
                    <a:pt x="1" y="133"/>
                  </a:lnTo>
                  <a:lnTo>
                    <a:pt x="3" y="125"/>
                  </a:lnTo>
                  <a:lnTo>
                    <a:pt x="7" y="117"/>
                  </a:lnTo>
                  <a:lnTo>
                    <a:pt x="12" y="108"/>
                  </a:lnTo>
                  <a:lnTo>
                    <a:pt x="20" y="100"/>
                  </a:lnTo>
                  <a:lnTo>
                    <a:pt x="28" y="91"/>
                  </a:lnTo>
                  <a:lnTo>
                    <a:pt x="38" y="82"/>
                  </a:lnTo>
                  <a:lnTo>
                    <a:pt x="49" y="74"/>
                  </a:lnTo>
                  <a:lnTo>
                    <a:pt x="61" y="65"/>
                  </a:lnTo>
                  <a:lnTo>
                    <a:pt x="76" y="56"/>
                  </a:lnTo>
                  <a:lnTo>
                    <a:pt x="90" y="49"/>
                  </a:lnTo>
                  <a:lnTo>
                    <a:pt x="106" y="40"/>
                  </a:lnTo>
                  <a:lnTo>
                    <a:pt x="122" y="33"/>
                  </a:lnTo>
                  <a:lnTo>
                    <a:pt x="140" y="26"/>
                  </a:lnTo>
                  <a:lnTo>
                    <a:pt x="158" y="20"/>
                  </a:lnTo>
                  <a:lnTo>
                    <a:pt x="175" y="14"/>
                  </a:lnTo>
                  <a:lnTo>
                    <a:pt x="194" y="10"/>
                  </a:lnTo>
                  <a:lnTo>
                    <a:pt x="211" y="6"/>
                  </a:lnTo>
                  <a:lnTo>
                    <a:pt x="227" y="3"/>
                  </a:lnTo>
                  <a:lnTo>
                    <a:pt x="244" y="1"/>
                  </a:lnTo>
                  <a:lnTo>
                    <a:pt x="260" y="0"/>
                  </a:lnTo>
                  <a:lnTo>
                    <a:pt x="275" y="0"/>
                  </a:lnTo>
                  <a:lnTo>
                    <a:pt x="289" y="0"/>
                  </a:lnTo>
                  <a:lnTo>
                    <a:pt x="302" y="1"/>
                  </a:lnTo>
                  <a:lnTo>
                    <a:pt x="314" y="3"/>
                  </a:lnTo>
                  <a:lnTo>
                    <a:pt x="324" y="6"/>
                  </a:lnTo>
                  <a:lnTo>
                    <a:pt x="333" y="10"/>
                  </a:lnTo>
                  <a:lnTo>
                    <a:pt x="342" y="14"/>
                  </a:lnTo>
                  <a:lnTo>
                    <a:pt x="349" y="20"/>
                  </a:lnTo>
                  <a:lnTo>
                    <a:pt x="353" y="26"/>
                  </a:lnTo>
                  <a:lnTo>
                    <a:pt x="355" y="31"/>
                  </a:lnTo>
                  <a:lnTo>
                    <a:pt x="357" y="36"/>
                  </a:lnTo>
                  <a:lnTo>
                    <a:pt x="357" y="42"/>
                  </a:lnTo>
                  <a:lnTo>
                    <a:pt x="357" y="48"/>
                  </a:lnTo>
                </a:path>
              </a:pathLst>
            </a:custGeom>
            <a:noFill/>
            <a:ln w="6350">
              <a:solidFill>
                <a:srgbClr val="1F1A17"/>
              </a:solidFill>
              <a:prstDash val="solid"/>
              <a:round/>
              <a:headEnd/>
              <a:tailEnd/>
            </a:ln>
          </p:spPr>
          <p:txBody>
            <a:bodyPr/>
            <a:lstStyle/>
            <a:p>
              <a:endParaRPr lang="en-US"/>
            </a:p>
          </p:txBody>
        </p:sp>
        <p:sp>
          <p:nvSpPr>
            <p:cNvPr id="61490" name="Freeform 436"/>
            <p:cNvSpPr>
              <a:spLocks/>
            </p:cNvSpPr>
            <p:nvPr/>
          </p:nvSpPr>
          <p:spPr bwMode="auto">
            <a:xfrm>
              <a:off x="4859" y="2626"/>
              <a:ext cx="44" cy="23"/>
            </a:xfrm>
            <a:custGeom>
              <a:avLst/>
              <a:gdLst>
                <a:gd name="T0" fmla="*/ 0 w 357"/>
                <a:gd name="T1" fmla="*/ 0 h 182"/>
                <a:gd name="T2" fmla="*/ 0 w 357"/>
                <a:gd name="T3" fmla="*/ 0 h 182"/>
                <a:gd name="T4" fmla="*/ 0 w 357"/>
                <a:gd name="T5" fmla="*/ 0 h 182"/>
                <a:gd name="T6" fmla="*/ 0 w 357"/>
                <a:gd name="T7" fmla="*/ 0 h 182"/>
                <a:gd name="T8" fmla="*/ 0 w 357"/>
                <a:gd name="T9" fmla="*/ 0 h 182"/>
                <a:gd name="T10" fmla="*/ 0 w 357"/>
                <a:gd name="T11" fmla="*/ 0 h 182"/>
                <a:gd name="T12" fmla="*/ 0 w 357"/>
                <a:gd name="T13" fmla="*/ 0 h 182"/>
                <a:gd name="T14" fmla="*/ 0 w 357"/>
                <a:gd name="T15" fmla="*/ 0 h 182"/>
                <a:gd name="T16" fmla="*/ 0 w 357"/>
                <a:gd name="T17" fmla="*/ 0 h 182"/>
                <a:gd name="T18" fmla="*/ 0 w 357"/>
                <a:gd name="T19" fmla="*/ 0 h 182"/>
                <a:gd name="T20" fmla="*/ 0 w 357"/>
                <a:gd name="T21" fmla="*/ 0 h 182"/>
                <a:gd name="T22" fmla="*/ 0 w 357"/>
                <a:gd name="T23" fmla="*/ 0 h 182"/>
                <a:gd name="T24" fmla="*/ 0 w 357"/>
                <a:gd name="T25" fmla="*/ 0 h 182"/>
                <a:gd name="T26" fmla="*/ 0 w 357"/>
                <a:gd name="T27" fmla="*/ 0 h 182"/>
                <a:gd name="T28" fmla="*/ 0 w 357"/>
                <a:gd name="T29" fmla="*/ 0 h 182"/>
                <a:gd name="T30" fmla="*/ 0 w 357"/>
                <a:gd name="T31" fmla="*/ 0 h 182"/>
                <a:gd name="T32" fmla="*/ 0 w 357"/>
                <a:gd name="T33" fmla="*/ 0 h 182"/>
                <a:gd name="T34" fmla="*/ 0 w 357"/>
                <a:gd name="T35" fmla="*/ 0 h 182"/>
                <a:gd name="T36" fmla="*/ 0 w 357"/>
                <a:gd name="T37" fmla="*/ 0 h 182"/>
                <a:gd name="T38" fmla="*/ 0 w 357"/>
                <a:gd name="T39" fmla="*/ 0 h 182"/>
                <a:gd name="T40" fmla="*/ 0 w 357"/>
                <a:gd name="T41" fmla="*/ 0 h 182"/>
                <a:gd name="T42" fmla="*/ 0 w 357"/>
                <a:gd name="T43" fmla="*/ 0 h 182"/>
                <a:gd name="T44" fmla="*/ 0 w 357"/>
                <a:gd name="T45" fmla="*/ 0 h 182"/>
                <a:gd name="T46" fmla="*/ 0 w 357"/>
                <a:gd name="T47" fmla="*/ 0 h 182"/>
                <a:gd name="T48" fmla="*/ 0 w 357"/>
                <a:gd name="T49" fmla="*/ 0 h 182"/>
                <a:gd name="T50" fmla="*/ 0 w 357"/>
                <a:gd name="T51" fmla="*/ 0 h 182"/>
                <a:gd name="T52" fmla="*/ 0 w 357"/>
                <a:gd name="T53" fmla="*/ 0 h 182"/>
                <a:gd name="T54" fmla="*/ 0 w 357"/>
                <a:gd name="T55" fmla="*/ 0 h 182"/>
                <a:gd name="T56" fmla="*/ 0 w 357"/>
                <a:gd name="T57" fmla="*/ 0 h 182"/>
                <a:gd name="T58" fmla="*/ 0 w 357"/>
                <a:gd name="T59" fmla="*/ 0 h 182"/>
                <a:gd name="T60" fmla="*/ 0 w 357"/>
                <a:gd name="T61" fmla="*/ 0 h 182"/>
                <a:gd name="T62" fmla="*/ 0 w 357"/>
                <a:gd name="T63" fmla="*/ 0 h 182"/>
                <a:gd name="T64" fmla="*/ 0 w 357"/>
                <a:gd name="T65" fmla="*/ 0 h 182"/>
                <a:gd name="T66" fmla="*/ 0 w 357"/>
                <a:gd name="T67" fmla="*/ 0 h 182"/>
                <a:gd name="T68" fmla="*/ 0 w 357"/>
                <a:gd name="T69" fmla="*/ 0 h 182"/>
                <a:gd name="T70" fmla="*/ 0 w 357"/>
                <a:gd name="T71" fmla="*/ 0 h 182"/>
                <a:gd name="T72" fmla="*/ 1 w 357"/>
                <a:gd name="T73" fmla="*/ 0 h 182"/>
                <a:gd name="T74" fmla="*/ 1 w 357"/>
                <a:gd name="T75" fmla="*/ 0 h 182"/>
                <a:gd name="T76" fmla="*/ 1 w 357"/>
                <a:gd name="T77" fmla="*/ 0 h 182"/>
                <a:gd name="T78" fmla="*/ 1 w 357"/>
                <a:gd name="T79" fmla="*/ 0 h 182"/>
                <a:gd name="T80" fmla="*/ 1 w 357"/>
                <a:gd name="T81" fmla="*/ 0 h 182"/>
                <a:gd name="T82" fmla="*/ 1 w 357"/>
                <a:gd name="T83" fmla="*/ 0 h 182"/>
                <a:gd name="T84" fmla="*/ 1 w 357"/>
                <a:gd name="T85" fmla="*/ 0 h 182"/>
                <a:gd name="T86" fmla="*/ 1 w 357"/>
                <a:gd name="T87" fmla="*/ 0 h 182"/>
                <a:gd name="T88" fmla="*/ 1 w 357"/>
                <a:gd name="T89" fmla="*/ 0 h 182"/>
                <a:gd name="T90" fmla="*/ 1 w 357"/>
                <a:gd name="T91" fmla="*/ 0 h 182"/>
                <a:gd name="T92" fmla="*/ 1 w 357"/>
                <a:gd name="T93" fmla="*/ 0 h 182"/>
                <a:gd name="T94" fmla="*/ 1 w 357"/>
                <a:gd name="T95" fmla="*/ 0 h 182"/>
                <a:gd name="T96" fmla="*/ 1 w 357"/>
                <a:gd name="T97" fmla="*/ 0 h 1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7"/>
                <a:gd name="T148" fmla="*/ 0 h 182"/>
                <a:gd name="T149" fmla="*/ 357 w 357"/>
                <a:gd name="T150" fmla="*/ 182 h 1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7" h="182">
                  <a:moveTo>
                    <a:pt x="110" y="181"/>
                  </a:moveTo>
                  <a:lnTo>
                    <a:pt x="92" y="182"/>
                  </a:lnTo>
                  <a:lnTo>
                    <a:pt x="74" y="182"/>
                  </a:lnTo>
                  <a:lnTo>
                    <a:pt x="57" y="181"/>
                  </a:lnTo>
                  <a:lnTo>
                    <a:pt x="43" y="179"/>
                  </a:lnTo>
                  <a:lnTo>
                    <a:pt x="30" y="174"/>
                  </a:lnTo>
                  <a:lnTo>
                    <a:pt x="20" y="169"/>
                  </a:lnTo>
                  <a:lnTo>
                    <a:pt x="15" y="167"/>
                  </a:lnTo>
                  <a:lnTo>
                    <a:pt x="11" y="163"/>
                  </a:lnTo>
                  <a:lnTo>
                    <a:pt x="7" y="160"/>
                  </a:lnTo>
                  <a:lnTo>
                    <a:pt x="4" y="156"/>
                  </a:lnTo>
                  <a:lnTo>
                    <a:pt x="1" y="149"/>
                  </a:lnTo>
                  <a:lnTo>
                    <a:pt x="0" y="142"/>
                  </a:lnTo>
                  <a:lnTo>
                    <a:pt x="1" y="134"/>
                  </a:lnTo>
                  <a:lnTo>
                    <a:pt x="3" y="126"/>
                  </a:lnTo>
                  <a:lnTo>
                    <a:pt x="7" y="118"/>
                  </a:lnTo>
                  <a:lnTo>
                    <a:pt x="13" y="109"/>
                  </a:lnTo>
                  <a:lnTo>
                    <a:pt x="20" y="100"/>
                  </a:lnTo>
                  <a:lnTo>
                    <a:pt x="28" y="92"/>
                  </a:lnTo>
                  <a:lnTo>
                    <a:pt x="39" y="82"/>
                  </a:lnTo>
                  <a:lnTo>
                    <a:pt x="50" y="74"/>
                  </a:lnTo>
                  <a:lnTo>
                    <a:pt x="61" y="66"/>
                  </a:lnTo>
                  <a:lnTo>
                    <a:pt x="76" y="57"/>
                  </a:lnTo>
                  <a:lnTo>
                    <a:pt x="91" y="49"/>
                  </a:lnTo>
                  <a:lnTo>
                    <a:pt x="106" y="42"/>
                  </a:lnTo>
                  <a:lnTo>
                    <a:pt x="123" y="34"/>
                  </a:lnTo>
                  <a:lnTo>
                    <a:pt x="140" y="27"/>
                  </a:lnTo>
                  <a:lnTo>
                    <a:pt x="158" y="21"/>
                  </a:lnTo>
                  <a:lnTo>
                    <a:pt x="177" y="16"/>
                  </a:lnTo>
                  <a:lnTo>
                    <a:pt x="194" y="10"/>
                  </a:lnTo>
                  <a:lnTo>
                    <a:pt x="211" y="7"/>
                  </a:lnTo>
                  <a:lnTo>
                    <a:pt x="228" y="4"/>
                  </a:lnTo>
                  <a:lnTo>
                    <a:pt x="244" y="2"/>
                  </a:lnTo>
                  <a:lnTo>
                    <a:pt x="260" y="1"/>
                  </a:lnTo>
                  <a:lnTo>
                    <a:pt x="275" y="0"/>
                  </a:lnTo>
                  <a:lnTo>
                    <a:pt x="289" y="1"/>
                  </a:lnTo>
                  <a:lnTo>
                    <a:pt x="302" y="2"/>
                  </a:lnTo>
                  <a:lnTo>
                    <a:pt x="314" y="4"/>
                  </a:lnTo>
                  <a:lnTo>
                    <a:pt x="324" y="7"/>
                  </a:lnTo>
                  <a:lnTo>
                    <a:pt x="335" y="10"/>
                  </a:lnTo>
                  <a:lnTo>
                    <a:pt x="342" y="15"/>
                  </a:lnTo>
                  <a:lnTo>
                    <a:pt x="348" y="21"/>
                  </a:lnTo>
                  <a:lnTo>
                    <a:pt x="353" y="27"/>
                  </a:lnTo>
                  <a:lnTo>
                    <a:pt x="355" y="30"/>
                  </a:lnTo>
                  <a:lnTo>
                    <a:pt x="356" y="34"/>
                  </a:lnTo>
                  <a:lnTo>
                    <a:pt x="357" y="39"/>
                  </a:lnTo>
                  <a:lnTo>
                    <a:pt x="357" y="43"/>
                  </a:lnTo>
                  <a:lnTo>
                    <a:pt x="356" y="51"/>
                  </a:lnTo>
                  <a:lnTo>
                    <a:pt x="353" y="61"/>
                  </a:lnTo>
                </a:path>
              </a:pathLst>
            </a:custGeom>
            <a:noFill/>
            <a:ln w="6350">
              <a:solidFill>
                <a:srgbClr val="1F1A17"/>
              </a:solidFill>
              <a:prstDash val="solid"/>
              <a:round/>
              <a:headEnd/>
              <a:tailEnd/>
            </a:ln>
          </p:spPr>
          <p:txBody>
            <a:bodyPr/>
            <a:lstStyle/>
            <a:p>
              <a:endParaRPr lang="en-US"/>
            </a:p>
          </p:txBody>
        </p:sp>
        <p:sp>
          <p:nvSpPr>
            <p:cNvPr id="61491" name="Freeform 437"/>
            <p:cNvSpPr>
              <a:spLocks/>
            </p:cNvSpPr>
            <p:nvPr/>
          </p:nvSpPr>
          <p:spPr bwMode="auto">
            <a:xfrm>
              <a:off x="4863" y="2630"/>
              <a:ext cx="36" cy="15"/>
            </a:xfrm>
            <a:custGeom>
              <a:avLst/>
              <a:gdLst>
                <a:gd name="T0" fmla="*/ 0 w 289"/>
                <a:gd name="T1" fmla="*/ 0 h 119"/>
                <a:gd name="T2" fmla="*/ 0 w 289"/>
                <a:gd name="T3" fmla="*/ 0 h 119"/>
                <a:gd name="T4" fmla="*/ 0 w 289"/>
                <a:gd name="T5" fmla="*/ 0 h 119"/>
                <a:gd name="T6" fmla="*/ 0 w 289"/>
                <a:gd name="T7" fmla="*/ 0 h 119"/>
                <a:gd name="T8" fmla="*/ 0 w 289"/>
                <a:gd name="T9" fmla="*/ 0 h 119"/>
                <a:gd name="T10" fmla="*/ 0 w 289"/>
                <a:gd name="T11" fmla="*/ 0 h 119"/>
                <a:gd name="T12" fmla="*/ 0 w 289"/>
                <a:gd name="T13" fmla="*/ 0 h 119"/>
                <a:gd name="T14" fmla="*/ 0 w 289"/>
                <a:gd name="T15" fmla="*/ 0 h 119"/>
                <a:gd name="T16" fmla="*/ 0 w 289"/>
                <a:gd name="T17" fmla="*/ 0 h 119"/>
                <a:gd name="T18" fmla="*/ 0 w 289"/>
                <a:gd name="T19" fmla="*/ 0 h 119"/>
                <a:gd name="T20" fmla="*/ 0 w 289"/>
                <a:gd name="T21" fmla="*/ 0 h 119"/>
                <a:gd name="T22" fmla="*/ 0 w 289"/>
                <a:gd name="T23" fmla="*/ 0 h 119"/>
                <a:gd name="T24" fmla="*/ 0 w 289"/>
                <a:gd name="T25" fmla="*/ 0 h 119"/>
                <a:gd name="T26" fmla="*/ 0 w 289"/>
                <a:gd name="T27" fmla="*/ 0 h 119"/>
                <a:gd name="T28" fmla="*/ 0 w 289"/>
                <a:gd name="T29" fmla="*/ 0 h 119"/>
                <a:gd name="T30" fmla="*/ 0 w 289"/>
                <a:gd name="T31" fmla="*/ 0 h 119"/>
                <a:gd name="T32" fmla="*/ 0 w 289"/>
                <a:gd name="T33" fmla="*/ 0 h 119"/>
                <a:gd name="T34" fmla="*/ 0 w 289"/>
                <a:gd name="T35" fmla="*/ 0 h 119"/>
                <a:gd name="T36" fmla="*/ 0 w 289"/>
                <a:gd name="T37" fmla="*/ 0 h 119"/>
                <a:gd name="T38" fmla="*/ 0 w 289"/>
                <a:gd name="T39" fmla="*/ 0 h 119"/>
                <a:gd name="T40" fmla="*/ 0 w 289"/>
                <a:gd name="T41" fmla="*/ 0 h 119"/>
                <a:gd name="T42" fmla="*/ 0 w 289"/>
                <a:gd name="T43" fmla="*/ 0 h 119"/>
                <a:gd name="T44" fmla="*/ 0 w 289"/>
                <a:gd name="T45" fmla="*/ 0 h 119"/>
                <a:gd name="T46" fmla="*/ 0 w 289"/>
                <a:gd name="T47" fmla="*/ 0 h 119"/>
                <a:gd name="T48" fmla="*/ 0 w 289"/>
                <a:gd name="T49" fmla="*/ 0 h 119"/>
                <a:gd name="T50" fmla="*/ 0 w 289"/>
                <a:gd name="T51" fmla="*/ 0 h 119"/>
                <a:gd name="T52" fmla="*/ 0 w 289"/>
                <a:gd name="T53" fmla="*/ 0 h 119"/>
                <a:gd name="T54" fmla="*/ 0 w 289"/>
                <a:gd name="T55" fmla="*/ 0 h 119"/>
                <a:gd name="T56" fmla="*/ 0 w 289"/>
                <a:gd name="T57" fmla="*/ 0 h 119"/>
                <a:gd name="T58" fmla="*/ 0 w 289"/>
                <a:gd name="T59" fmla="*/ 0 h 119"/>
                <a:gd name="T60" fmla="*/ 0 w 289"/>
                <a:gd name="T61" fmla="*/ 0 h 1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89"/>
                <a:gd name="T94" fmla="*/ 0 h 119"/>
                <a:gd name="T95" fmla="*/ 289 w 289"/>
                <a:gd name="T96" fmla="*/ 119 h 11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89" h="119">
                  <a:moveTo>
                    <a:pt x="5" y="119"/>
                  </a:moveTo>
                  <a:lnTo>
                    <a:pt x="1" y="115"/>
                  </a:lnTo>
                  <a:lnTo>
                    <a:pt x="0" y="110"/>
                  </a:lnTo>
                  <a:lnTo>
                    <a:pt x="0" y="104"/>
                  </a:lnTo>
                  <a:lnTo>
                    <a:pt x="2" y="98"/>
                  </a:lnTo>
                  <a:lnTo>
                    <a:pt x="6" y="92"/>
                  </a:lnTo>
                  <a:lnTo>
                    <a:pt x="10" y="86"/>
                  </a:lnTo>
                  <a:lnTo>
                    <a:pt x="15" y="80"/>
                  </a:lnTo>
                  <a:lnTo>
                    <a:pt x="22" y="73"/>
                  </a:lnTo>
                  <a:lnTo>
                    <a:pt x="31" y="67"/>
                  </a:lnTo>
                  <a:lnTo>
                    <a:pt x="39" y="60"/>
                  </a:lnTo>
                  <a:lnTo>
                    <a:pt x="49" y="54"/>
                  </a:lnTo>
                  <a:lnTo>
                    <a:pt x="61" y="47"/>
                  </a:lnTo>
                  <a:lnTo>
                    <a:pt x="72" y="41"/>
                  </a:lnTo>
                  <a:lnTo>
                    <a:pt x="85" y="36"/>
                  </a:lnTo>
                  <a:lnTo>
                    <a:pt x="99" y="30"/>
                  </a:lnTo>
                  <a:lnTo>
                    <a:pt x="114" y="24"/>
                  </a:lnTo>
                  <a:lnTo>
                    <a:pt x="143" y="15"/>
                  </a:lnTo>
                  <a:lnTo>
                    <a:pt x="172" y="8"/>
                  </a:lnTo>
                  <a:lnTo>
                    <a:pt x="185" y="4"/>
                  </a:lnTo>
                  <a:lnTo>
                    <a:pt x="199" y="2"/>
                  </a:lnTo>
                  <a:lnTo>
                    <a:pt x="211" y="1"/>
                  </a:lnTo>
                  <a:lnTo>
                    <a:pt x="224" y="0"/>
                  </a:lnTo>
                  <a:lnTo>
                    <a:pt x="235" y="0"/>
                  </a:lnTo>
                  <a:lnTo>
                    <a:pt x="247" y="0"/>
                  </a:lnTo>
                  <a:lnTo>
                    <a:pt x="256" y="1"/>
                  </a:lnTo>
                  <a:lnTo>
                    <a:pt x="265" y="3"/>
                  </a:lnTo>
                  <a:lnTo>
                    <a:pt x="274" y="6"/>
                  </a:lnTo>
                  <a:lnTo>
                    <a:pt x="280" y="9"/>
                  </a:lnTo>
                  <a:lnTo>
                    <a:pt x="285" y="12"/>
                  </a:lnTo>
                  <a:lnTo>
                    <a:pt x="289" y="16"/>
                  </a:lnTo>
                </a:path>
              </a:pathLst>
            </a:custGeom>
            <a:noFill/>
            <a:ln w="6350">
              <a:solidFill>
                <a:srgbClr val="1F1A17"/>
              </a:solidFill>
              <a:prstDash val="solid"/>
              <a:round/>
              <a:headEnd/>
              <a:tailEnd/>
            </a:ln>
          </p:spPr>
          <p:txBody>
            <a:bodyPr/>
            <a:lstStyle/>
            <a:p>
              <a:endParaRPr lang="en-US"/>
            </a:p>
          </p:txBody>
        </p:sp>
        <p:sp>
          <p:nvSpPr>
            <p:cNvPr id="61492" name="Freeform 438"/>
            <p:cNvSpPr>
              <a:spLocks/>
            </p:cNvSpPr>
            <p:nvPr/>
          </p:nvSpPr>
          <p:spPr bwMode="auto">
            <a:xfrm>
              <a:off x="4898" y="2631"/>
              <a:ext cx="0" cy="3"/>
            </a:xfrm>
            <a:custGeom>
              <a:avLst/>
              <a:gdLst>
                <a:gd name="T0" fmla="*/ 0 w 7"/>
                <a:gd name="T1" fmla="*/ 0 h 23"/>
                <a:gd name="T2" fmla="*/ 0 w 7"/>
                <a:gd name="T3" fmla="*/ 0 h 23"/>
                <a:gd name="T4" fmla="*/ 0 w 7"/>
                <a:gd name="T5" fmla="*/ 0 h 23"/>
                <a:gd name="T6" fmla="*/ 0 w 7"/>
                <a:gd name="T7" fmla="*/ 0 h 23"/>
                <a:gd name="T8" fmla="*/ 0 w 7"/>
                <a:gd name="T9" fmla="*/ 0 h 23"/>
                <a:gd name="T10" fmla="*/ 0 60000 65536"/>
                <a:gd name="T11" fmla="*/ 0 60000 65536"/>
                <a:gd name="T12" fmla="*/ 0 60000 65536"/>
                <a:gd name="T13" fmla="*/ 0 60000 65536"/>
                <a:gd name="T14" fmla="*/ 0 60000 65536"/>
                <a:gd name="T15" fmla="*/ 0 w 7"/>
                <a:gd name="T16" fmla="*/ 0 h 23"/>
                <a:gd name="T17" fmla="*/ 0 w 7"/>
                <a:gd name="T18" fmla="*/ 23 h 23"/>
              </a:gdLst>
              <a:ahLst/>
              <a:cxnLst>
                <a:cxn ang="T10">
                  <a:pos x="T0" y="T1"/>
                </a:cxn>
                <a:cxn ang="T11">
                  <a:pos x="T2" y="T3"/>
                </a:cxn>
                <a:cxn ang="T12">
                  <a:pos x="T4" y="T5"/>
                </a:cxn>
                <a:cxn ang="T13">
                  <a:pos x="T6" y="T7"/>
                </a:cxn>
                <a:cxn ang="T14">
                  <a:pos x="T8" y="T9"/>
                </a:cxn>
              </a:cxnLst>
              <a:rect l="T15" t="T16" r="T17" b="T18"/>
              <a:pathLst>
                <a:path w="7" h="23">
                  <a:moveTo>
                    <a:pt x="7" y="0"/>
                  </a:moveTo>
                  <a:lnTo>
                    <a:pt x="7" y="5"/>
                  </a:lnTo>
                  <a:lnTo>
                    <a:pt x="6" y="11"/>
                  </a:lnTo>
                  <a:lnTo>
                    <a:pt x="4" y="16"/>
                  </a:lnTo>
                  <a:lnTo>
                    <a:pt x="0" y="23"/>
                  </a:lnTo>
                </a:path>
              </a:pathLst>
            </a:custGeom>
            <a:noFill/>
            <a:ln w="6350">
              <a:solidFill>
                <a:srgbClr val="1F1A17"/>
              </a:solidFill>
              <a:prstDash val="solid"/>
              <a:round/>
              <a:headEnd/>
              <a:tailEnd/>
            </a:ln>
          </p:spPr>
          <p:txBody>
            <a:bodyPr/>
            <a:lstStyle/>
            <a:p>
              <a:endParaRPr lang="en-US"/>
            </a:p>
          </p:txBody>
        </p:sp>
        <p:sp>
          <p:nvSpPr>
            <p:cNvPr id="61493" name="Freeform 439"/>
            <p:cNvSpPr>
              <a:spLocks/>
            </p:cNvSpPr>
            <p:nvPr/>
          </p:nvSpPr>
          <p:spPr bwMode="auto">
            <a:xfrm>
              <a:off x="4880" y="2641"/>
              <a:ext cx="7" cy="3"/>
            </a:xfrm>
            <a:custGeom>
              <a:avLst/>
              <a:gdLst>
                <a:gd name="T0" fmla="*/ 0 w 58"/>
                <a:gd name="T1" fmla="*/ 0 h 20"/>
                <a:gd name="T2" fmla="*/ 0 w 58"/>
                <a:gd name="T3" fmla="*/ 0 h 20"/>
                <a:gd name="T4" fmla="*/ 0 w 58"/>
                <a:gd name="T5" fmla="*/ 0 h 20"/>
                <a:gd name="T6" fmla="*/ 0 w 58"/>
                <a:gd name="T7" fmla="*/ 0 h 20"/>
                <a:gd name="T8" fmla="*/ 0 w 58"/>
                <a:gd name="T9" fmla="*/ 0 h 20"/>
                <a:gd name="T10" fmla="*/ 0 w 58"/>
                <a:gd name="T11" fmla="*/ 0 h 20"/>
                <a:gd name="T12" fmla="*/ 0 w 58"/>
                <a:gd name="T13" fmla="*/ 0 h 20"/>
                <a:gd name="T14" fmla="*/ 0 60000 65536"/>
                <a:gd name="T15" fmla="*/ 0 60000 65536"/>
                <a:gd name="T16" fmla="*/ 0 60000 65536"/>
                <a:gd name="T17" fmla="*/ 0 60000 65536"/>
                <a:gd name="T18" fmla="*/ 0 60000 65536"/>
                <a:gd name="T19" fmla="*/ 0 60000 65536"/>
                <a:gd name="T20" fmla="*/ 0 60000 65536"/>
                <a:gd name="T21" fmla="*/ 0 w 58"/>
                <a:gd name="T22" fmla="*/ 0 h 20"/>
                <a:gd name="T23" fmla="*/ 58 w 58"/>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20">
                  <a:moveTo>
                    <a:pt x="58" y="0"/>
                  </a:moveTo>
                  <a:lnTo>
                    <a:pt x="49" y="4"/>
                  </a:lnTo>
                  <a:lnTo>
                    <a:pt x="40" y="7"/>
                  </a:lnTo>
                  <a:lnTo>
                    <a:pt x="30" y="12"/>
                  </a:lnTo>
                  <a:lnTo>
                    <a:pt x="20" y="15"/>
                  </a:lnTo>
                  <a:lnTo>
                    <a:pt x="10" y="18"/>
                  </a:lnTo>
                  <a:lnTo>
                    <a:pt x="0" y="20"/>
                  </a:lnTo>
                </a:path>
              </a:pathLst>
            </a:custGeom>
            <a:noFill/>
            <a:ln w="6350">
              <a:solidFill>
                <a:srgbClr val="1F1A17"/>
              </a:solidFill>
              <a:prstDash val="solid"/>
              <a:round/>
              <a:headEnd/>
              <a:tailEnd/>
            </a:ln>
          </p:spPr>
          <p:txBody>
            <a:bodyPr/>
            <a:lstStyle/>
            <a:p>
              <a:endParaRPr lang="en-US"/>
            </a:p>
          </p:txBody>
        </p:sp>
        <p:sp>
          <p:nvSpPr>
            <p:cNvPr id="61494" name="Freeform 440"/>
            <p:cNvSpPr>
              <a:spLocks/>
            </p:cNvSpPr>
            <p:nvPr/>
          </p:nvSpPr>
          <p:spPr bwMode="auto">
            <a:xfrm>
              <a:off x="4863" y="2644"/>
              <a:ext cx="10" cy="1"/>
            </a:xfrm>
            <a:custGeom>
              <a:avLst/>
              <a:gdLst>
                <a:gd name="T0" fmla="*/ 0 w 77"/>
                <a:gd name="T1" fmla="*/ 0 h 9"/>
                <a:gd name="T2" fmla="*/ 0 w 77"/>
                <a:gd name="T3" fmla="*/ 0 h 9"/>
                <a:gd name="T4" fmla="*/ 0 w 77"/>
                <a:gd name="T5" fmla="*/ 0 h 9"/>
                <a:gd name="T6" fmla="*/ 0 w 77"/>
                <a:gd name="T7" fmla="*/ 0 h 9"/>
                <a:gd name="T8" fmla="*/ 0 w 77"/>
                <a:gd name="T9" fmla="*/ 0 h 9"/>
                <a:gd name="T10" fmla="*/ 0 w 77"/>
                <a:gd name="T11" fmla="*/ 0 h 9"/>
                <a:gd name="T12" fmla="*/ 0 w 77"/>
                <a:gd name="T13" fmla="*/ 0 h 9"/>
                <a:gd name="T14" fmla="*/ 0 w 77"/>
                <a:gd name="T15" fmla="*/ 0 h 9"/>
                <a:gd name="T16" fmla="*/ 0 w 77"/>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
                <a:gd name="T28" fmla="*/ 0 h 9"/>
                <a:gd name="T29" fmla="*/ 77 w 7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 h="9">
                  <a:moveTo>
                    <a:pt x="77" y="8"/>
                  </a:moveTo>
                  <a:lnTo>
                    <a:pt x="65" y="8"/>
                  </a:lnTo>
                  <a:lnTo>
                    <a:pt x="53" y="9"/>
                  </a:lnTo>
                  <a:lnTo>
                    <a:pt x="43" y="8"/>
                  </a:lnTo>
                  <a:lnTo>
                    <a:pt x="33" y="7"/>
                  </a:lnTo>
                  <a:lnTo>
                    <a:pt x="23" y="6"/>
                  </a:lnTo>
                  <a:lnTo>
                    <a:pt x="15" y="4"/>
                  </a:lnTo>
                  <a:lnTo>
                    <a:pt x="8" y="2"/>
                  </a:lnTo>
                  <a:lnTo>
                    <a:pt x="0" y="0"/>
                  </a:lnTo>
                </a:path>
              </a:pathLst>
            </a:custGeom>
            <a:noFill/>
            <a:ln w="6350">
              <a:solidFill>
                <a:srgbClr val="1F1A17"/>
              </a:solidFill>
              <a:prstDash val="solid"/>
              <a:round/>
              <a:headEnd/>
              <a:tailEnd/>
            </a:ln>
          </p:spPr>
          <p:txBody>
            <a:bodyPr/>
            <a:lstStyle/>
            <a:p>
              <a:endParaRPr lang="en-US"/>
            </a:p>
          </p:txBody>
        </p:sp>
        <p:sp>
          <p:nvSpPr>
            <p:cNvPr id="61495" name="Freeform 441"/>
            <p:cNvSpPr>
              <a:spLocks/>
            </p:cNvSpPr>
            <p:nvPr/>
          </p:nvSpPr>
          <p:spPr bwMode="auto">
            <a:xfrm>
              <a:off x="4895" y="2631"/>
              <a:ext cx="2" cy="2"/>
            </a:xfrm>
            <a:custGeom>
              <a:avLst/>
              <a:gdLst>
                <a:gd name="T0" fmla="*/ 0 w 14"/>
                <a:gd name="T1" fmla="*/ 0 h 18"/>
                <a:gd name="T2" fmla="*/ 0 w 14"/>
                <a:gd name="T3" fmla="*/ 0 h 18"/>
                <a:gd name="T4" fmla="*/ 0 w 14"/>
                <a:gd name="T5" fmla="*/ 0 h 18"/>
                <a:gd name="T6" fmla="*/ 0 60000 65536"/>
                <a:gd name="T7" fmla="*/ 0 60000 65536"/>
                <a:gd name="T8" fmla="*/ 0 60000 65536"/>
                <a:gd name="T9" fmla="*/ 0 w 14"/>
                <a:gd name="T10" fmla="*/ 0 h 18"/>
                <a:gd name="T11" fmla="*/ 14 w 14"/>
                <a:gd name="T12" fmla="*/ 18 h 18"/>
              </a:gdLst>
              <a:ahLst/>
              <a:cxnLst>
                <a:cxn ang="T6">
                  <a:pos x="T0" y="T1"/>
                </a:cxn>
                <a:cxn ang="T7">
                  <a:pos x="T2" y="T3"/>
                </a:cxn>
                <a:cxn ang="T8">
                  <a:pos x="T4" y="T5"/>
                </a:cxn>
              </a:cxnLst>
              <a:rect l="T9" t="T10" r="T11" b="T12"/>
              <a:pathLst>
                <a:path w="14" h="18">
                  <a:moveTo>
                    <a:pt x="14" y="0"/>
                  </a:moveTo>
                  <a:lnTo>
                    <a:pt x="8" y="9"/>
                  </a:lnTo>
                  <a:lnTo>
                    <a:pt x="0" y="18"/>
                  </a:lnTo>
                </a:path>
              </a:pathLst>
            </a:custGeom>
            <a:noFill/>
            <a:ln w="6350">
              <a:solidFill>
                <a:srgbClr val="1F1A17"/>
              </a:solidFill>
              <a:prstDash val="solid"/>
              <a:round/>
              <a:headEnd/>
              <a:tailEnd/>
            </a:ln>
          </p:spPr>
          <p:txBody>
            <a:bodyPr/>
            <a:lstStyle/>
            <a:p>
              <a:endParaRPr lang="en-US"/>
            </a:p>
          </p:txBody>
        </p:sp>
        <p:sp>
          <p:nvSpPr>
            <p:cNvPr id="61496" name="Freeform 442"/>
            <p:cNvSpPr>
              <a:spLocks/>
            </p:cNvSpPr>
            <p:nvPr/>
          </p:nvSpPr>
          <p:spPr bwMode="auto">
            <a:xfrm>
              <a:off x="4879" y="2638"/>
              <a:ext cx="7" cy="3"/>
            </a:xfrm>
            <a:custGeom>
              <a:avLst/>
              <a:gdLst>
                <a:gd name="T0" fmla="*/ 0 w 56"/>
                <a:gd name="T1" fmla="*/ 0 h 20"/>
                <a:gd name="T2" fmla="*/ 0 w 56"/>
                <a:gd name="T3" fmla="*/ 0 h 20"/>
                <a:gd name="T4" fmla="*/ 0 w 56"/>
                <a:gd name="T5" fmla="*/ 0 h 20"/>
                <a:gd name="T6" fmla="*/ 0 w 56"/>
                <a:gd name="T7" fmla="*/ 0 h 20"/>
                <a:gd name="T8" fmla="*/ 0 w 56"/>
                <a:gd name="T9" fmla="*/ 0 h 20"/>
                <a:gd name="T10" fmla="*/ 0 w 56"/>
                <a:gd name="T11" fmla="*/ 0 h 20"/>
                <a:gd name="T12" fmla="*/ 0 w 56"/>
                <a:gd name="T13" fmla="*/ 0 h 20"/>
                <a:gd name="T14" fmla="*/ 0 60000 65536"/>
                <a:gd name="T15" fmla="*/ 0 60000 65536"/>
                <a:gd name="T16" fmla="*/ 0 60000 65536"/>
                <a:gd name="T17" fmla="*/ 0 60000 65536"/>
                <a:gd name="T18" fmla="*/ 0 60000 65536"/>
                <a:gd name="T19" fmla="*/ 0 60000 65536"/>
                <a:gd name="T20" fmla="*/ 0 60000 65536"/>
                <a:gd name="T21" fmla="*/ 0 w 56"/>
                <a:gd name="T22" fmla="*/ 0 h 20"/>
                <a:gd name="T23" fmla="*/ 56 w 56"/>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0">
                  <a:moveTo>
                    <a:pt x="56" y="0"/>
                  </a:moveTo>
                  <a:lnTo>
                    <a:pt x="44" y="5"/>
                  </a:lnTo>
                  <a:lnTo>
                    <a:pt x="31" y="9"/>
                  </a:lnTo>
                  <a:lnTo>
                    <a:pt x="23" y="13"/>
                  </a:lnTo>
                  <a:lnTo>
                    <a:pt x="16" y="16"/>
                  </a:lnTo>
                  <a:lnTo>
                    <a:pt x="8" y="18"/>
                  </a:lnTo>
                  <a:lnTo>
                    <a:pt x="0" y="20"/>
                  </a:lnTo>
                </a:path>
              </a:pathLst>
            </a:custGeom>
            <a:noFill/>
            <a:ln w="6350">
              <a:solidFill>
                <a:srgbClr val="1F1A17"/>
              </a:solidFill>
              <a:prstDash val="solid"/>
              <a:round/>
              <a:headEnd/>
              <a:tailEnd/>
            </a:ln>
          </p:spPr>
          <p:txBody>
            <a:bodyPr/>
            <a:lstStyle/>
            <a:p>
              <a:endParaRPr lang="en-US"/>
            </a:p>
          </p:txBody>
        </p:sp>
        <p:sp>
          <p:nvSpPr>
            <p:cNvPr id="61497" name="Freeform 443"/>
            <p:cNvSpPr>
              <a:spLocks/>
            </p:cNvSpPr>
            <p:nvPr/>
          </p:nvSpPr>
          <p:spPr bwMode="auto">
            <a:xfrm>
              <a:off x="4863" y="2642"/>
              <a:ext cx="10" cy="0"/>
            </a:xfrm>
            <a:custGeom>
              <a:avLst/>
              <a:gdLst>
                <a:gd name="T0" fmla="*/ 0 w 78"/>
                <a:gd name="T1" fmla="*/ 0 h 5"/>
                <a:gd name="T2" fmla="*/ 0 w 78"/>
                <a:gd name="T3" fmla="*/ 0 h 5"/>
                <a:gd name="T4" fmla="*/ 0 w 78"/>
                <a:gd name="T5" fmla="*/ 0 h 5"/>
                <a:gd name="T6" fmla="*/ 0 w 78"/>
                <a:gd name="T7" fmla="*/ 0 h 5"/>
                <a:gd name="T8" fmla="*/ 0 w 78"/>
                <a:gd name="T9" fmla="*/ 0 h 5"/>
                <a:gd name="T10" fmla="*/ 0 w 78"/>
                <a:gd name="T11" fmla="*/ 0 h 5"/>
                <a:gd name="T12" fmla="*/ 0 w 78"/>
                <a:gd name="T13" fmla="*/ 0 h 5"/>
                <a:gd name="T14" fmla="*/ 0 60000 65536"/>
                <a:gd name="T15" fmla="*/ 0 60000 65536"/>
                <a:gd name="T16" fmla="*/ 0 60000 65536"/>
                <a:gd name="T17" fmla="*/ 0 60000 65536"/>
                <a:gd name="T18" fmla="*/ 0 60000 65536"/>
                <a:gd name="T19" fmla="*/ 0 60000 65536"/>
                <a:gd name="T20" fmla="*/ 0 60000 65536"/>
                <a:gd name="T21" fmla="*/ 0 w 78"/>
                <a:gd name="T22" fmla="*/ 0 h 5"/>
                <a:gd name="T23" fmla="*/ 78 w 78"/>
                <a:gd name="T24" fmla="*/ 0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5">
                  <a:moveTo>
                    <a:pt x="78" y="2"/>
                  </a:moveTo>
                  <a:lnTo>
                    <a:pt x="55" y="5"/>
                  </a:lnTo>
                  <a:lnTo>
                    <a:pt x="33" y="5"/>
                  </a:lnTo>
                  <a:lnTo>
                    <a:pt x="23" y="5"/>
                  </a:lnTo>
                  <a:lnTo>
                    <a:pt x="14" y="4"/>
                  </a:lnTo>
                  <a:lnTo>
                    <a:pt x="7" y="2"/>
                  </a:lnTo>
                  <a:lnTo>
                    <a:pt x="0" y="0"/>
                  </a:lnTo>
                </a:path>
              </a:pathLst>
            </a:custGeom>
            <a:noFill/>
            <a:ln w="6350">
              <a:solidFill>
                <a:srgbClr val="1F1A17"/>
              </a:solidFill>
              <a:prstDash val="solid"/>
              <a:round/>
              <a:headEnd/>
              <a:tailEnd/>
            </a:ln>
          </p:spPr>
          <p:txBody>
            <a:bodyPr/>
            <a:lstStyle/>
            <a:p>
              <a:endParaRPr lang="en-US"/>
            </a:p>
          </p:txBody>
        </p:sp>
        <p:sp>
          <p:nvSpPr>
            <p:cNvPr id="61498" name="Freeform 444"/>
            <p:cNvSpPr>
              <a:spLocks/>
            </p:cNvSpPr>
            <p:nvPr/>
          </p:nvSpPr>
          <p:spPr bwMode="auto">
            <a:xfrm>
              <a:off x="5145" y="2605"/>
              <a:ext cx="5" cy="12"/>
            </a:xfrm>
            <a:custGeom>
              <a:avLst/>
              <a:gdLst>
                <a:gd name="T0" fmla="*/ 0 w 36"/>
                <a:gd name="T1" fmla="*/ 0 h 93"/>
                <a:gd name="T2" fmla="*/ 0 w 36"/>
                <a:gd name="T3" fmla="*/ 0 h 93"/>
                <a:gd name="T4" fmla="*/ 0 w 36"/>
                <a:gd name="T5" fmla="*/ 0 h 93"/>
                <a:gd name="T6" fmla="*/ 0 w 36"/>
                <a:gd name="T7" fmla="*/ 0 h 93"/>
                <a:gd name="T8" fmla="*/ 0 w 36"/>
                <a:gd name="T9" fmla="*/ 0 h 93"/>
                <a:gd name="T10" fmla="*/ 0 w 36"/>
                <a:gd name="T11" fmla="*/ 0 h 93"/>
                <a:gd name="T12" fmla="*/ 0 w 36"/>
                <a:gd name="T13" fmla="*/ 0 h 93"/>
                <a:gd name="T14" fmla="*/ 0 w 36"/>
                <a:gd name="T15" fmla="*/ 0 h 93"/>
                <a:gd name="T16" fmla="*/ 0 w 36"/>
                <a:gd name="T17" fmla="*/ 0 h 93"/>
                <a:gd name="T18" fmla="*/ 0 w 36"/>
                <a:gd name="T19" fmla="*/ 0 h 93"/>
                <a:gd name="T20" fmla="*/ 0 w 36"/>
                <a:gd name="T21" fmla="*/ 0 h 93"/>
                <a:gd name="T22" fmla="*/ 0 w 36"/>
                <a:gd name="T23" fmla="*/ 0 h 93"/>
                <a:gd name="T24" fmla="*/ 0 w 36"/>
                <a:gd name="T25" fmla="*/ 0 h 93"/>
                <a:gd name="T26" fmla="*/ 0 w 36"/>
                <a:gd name="T27" fmla="*/ 0 h 93"/>
                <a:gd name="T28" fmla="*/ 0 w 36"/>
                <a:gd name="T29" fmla="*/ 0 h 93"/>
                <a:gd name="T30" fmla="*/ 0 w 36"/>
                <a:gd name="T31" fmla="*/ 0 h 93"/>
                <a:gd name="T32" fmla="*/ 0 w 36"/>
                <a:gd name="T33" fmla="*/ 0 h 93"/>
                <a:gd name="T34" fmla="*/ 0 w 36"/>
                <a:gd name="T35" fmla="*/ 0 h 93"/>
                <a:gd name="T36" fmla="*/ 0 w 36"/>
                <a:gd name="T37" fmla="*/ 0 h 93"/>
                <a:gd name="T38" fmla="*/ 0 w 36"/>
                <a:gd name="T39" fmla="*/ 0 h 93"/>
                <a:gd name="T40" fmla="*/ 0 w 36"/>
                <a:gd name="T41" fmla="*/ 0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93"/>
                <a:gd name="T65" fmla="*/ 36 w 36"/>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93">
                  <a:moveTo>
                    <a:pt x="6" y="0"/>
                  </a:moveTo>
                  <a:lnTo>
                    <a:pt x="13" y="3"/>
                  </a:lnTo>
                  <a:lnTo>
                    <a:pt x="19" y="8"/>
                  </a:lnTo>
                  <a:lnTo>
                    <a:pt x="24" y="13"/>
                  </a:lnTo>
                  <a:lnTo>
                    <a:pt x="28" y="21"/>
                  </a:lnTo>
                  <a:lnTo>
                    <a:pt x="31" y="29"/>
                  </a:lnTo>
                  <a:lnTo>
                    <a:pt x="34" y="37"/>
                  </a:lnTo>
                  <a:lnTo>
                    <a:pt x="35" y="46"/>
                  </a:lnTo>
                  <a:lnTo>
                    <a:pt x="36" y="54"/>
                  </a:lnTo>
                  <a:lnTo>
                    <a:pt x="36" y="64"/>
                  </a:lnTo>
                  <a:lnTo>
                    <a:pt x="35" y="71"/>
                  </a:lnTo>
                  <a:lnTo>
                    <a:pt x="32" y="78"/>
                  </a:lnTo>
                  <a:lnTo>
                    <a:pt x="28" y="84"/>
                  </a:lnTo>
                  <a:lnTo>
                    <a:pt x="26" y="87"/>
                  </a:lnTo>
                  <a:lnTo>
                    <a:pt x="24" y="89"/>
                  </a:lnTo>
                  <a:lnTo>
                    <a:pt x="21" y="91"/>
                  </a:lnTo>
                  <a:lnTo>
                    <a:pt x="17" y="92"/>
                  </a:lnTo>
                  <a:lnTo>
                    <a:pt x="14" y="93"/>
                  </a:lnTo>
                  <a:lnTo>
                    <a:pt x="9" y="93"/>
                  </a:lnTo>
                  <a:lnTo>
                    <a:pt x="4" y="92"/>
                  </a:lnTo>
                  <a:lnTo>
                    <a:pt x="0" y="91"/>
                  </a:lnTo>
                </a:path>
              </a:pathLst>
            </a:custGeom>
            <a:noFill/>
            <a:ln w="6350">
              <a:solidFill>
                <a:srgbClr val="1F1A17"/>
              </a:solidFill>
              <a:prstDash val="solid"/>
              <a:round/>
              <a:headEnd/>
              <a:tailEnd/>
            </a:ln>
          </p:spPr>
          <p:txBody>
            <a:bodyPr/>
            <a:lstStyle/>
            <a:p>
              <a:endParaRPr lang="en-US"/>
            </a:p>
          </p:txBody>
        </p:sp>
        <p:sp>
          <p:nvSpPr>
            <p:cNvPr id="61499" name="Freeform 445"/>
            <p:cNvSpPr>
              <a:spLocks/>
            </p:cNvSpPr>
            <p:nvPr/>
          </p:nvSpPr>
          <p:spPr bwMode="auto">
            <a:xfrm>
              <a:off x="5063" y="2678"/>
              <a:ext cx="5" cy="12"/>
            </a:xfrm>
            <a:custGeom>
              <a:avLst/>
              <a:gdLst>
                <a:gd name="T0" fmla="*/ 0 w 36"/>
                <a:gd name="T1" fmla="*/ 0 h 93"/>
                <a:gd name="T2" fmla="*/ 0 w 36"/>
                <a:gd name="T3" fmla="*/ 0 h 93"/>
                <a:gd name="T4" fmla="*/ 0 w 36"/>
                <a:gd name="T5" fmla="*/ 0 h 93"/>
                <a:gd name="T6" fmla="*/ 0 w 36"/>
                <a:gd name="T7" fmla="*/ 0 h 93"/>
                <a:gd name="T8" fmla="*/ 0 w 36"/>
                <a:gd name="T9" fmla="*/ 0 h 93"/>
                <a:gd name="T10" fmla="*/ 0 w 36"/>
                <a:gd name="T11" fmla="*/ 0 h 93"/>
                <a:gd name="T12" fmla="*/ 0 w 36"/>
                <a:gd name="T13" fmla="*/ 0 h 93"/>
                <a:gd name="T14" fmla="*/ 0 w 36"/>
                <a:gd name="T15" fmla="*/ 0 h 93"/>
                <a:gd name="T16" fmla="*/ 0 w 36"/>
                <a:gd name="T17" fmla="*/ 0 h 93"/>
                <a:gd name="T18" fmla="*/ 0 w 36"/>
                <a:gd name="T19" fmla="*/ 0 h 93"/>
                <a:gd name="T20" fmla="*/ 0 w 36"/>
                <a:gd name="T21" fmla="*/ 0 h 93"/>
                <a:gd name="T22" fmla="*/ 0 w 36"/>
                <a:gd name="T23" fmla="*/ 0 h 93"/>
                <a:gd name="T24" fmla="*/ 0 w 36"/>
                <a:gd name="T25" fmla="*/ 0 h 93"/>
                <a:gd name="T26" fmla="*/ 0 w 36"/>
                <a:gd name="T27" fmla="*/ 0 h 93"/>
                <a:gd name="T28" fmla="*/ 0 w 36"/>
                <a:gd name="T29" fmla="*/ 0 h 93"/>
                <a:gd name="T30" fmla="*/ 0 w 36"/>
                <a:gd name="T31" fmla="*/ 0 h 93"/>
                <a:gd name="T32" fmla="*/ 0 w 36"/>
                <a:gd name="T33" fmla="*/ 0 h 93"/>
                <a:gd name="T34" fmla="*/ 0 w 36"/>
                <a:gd name="T35" fmla="*/ 0 h 93"/>
                <a:gd name="T36" fmla="*/ 0 w 36"/>
                <a:gd name="T37" fmla="*/ 0 h 93"/>
                <a:gd name="T38" fmla="*/ 0 w 36"/>
                <a:gd name="T39" fmla="*/ 0 h 93"/>
                <a:gd name="T40" fmla="*/ 0 w 36"/>
                <a:gd name="T41" fmla="*/ 0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93"/>
                <a:gd name="T65" fmla="*/ 36 w 36"/>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93">
                  <a:moveTo>
                    <a:pt x="6" y="0"/>
                  </a:moveTo>
                  <a:lnTo>
                    <a:pt x="12" y="3"/>
                  </a:lnTo>
                  <a:lnTo>
                    <a:pt x="18" y="8"/>
                  </a:lnTo>
                  <a:lnTo>
                    <a:pt x="24" y="14"/>
                  </a:lnTo>
                  <a:lnTo>
                    <a:pt x="28" y="22"/>
                  </a:lnTo>
                  <a:lnTo>
                    <a:pt x="31" y="30"/>
                  </a:lnTo>
                  <a:lnTo>
                    <a:pt x="34" y="38"/>
                  </a:lnTo>
                  <a:lnTo>
                    <a:pt x="35" y="47"/>
                  </a:lnTo>
                  <a:lnTo>
                    <a:pt x="36" y="56"/>
                  </a:lnTo>
                  <a:lnTo>
                    <a:pt x="36" y="64"/>
                  </a:lnTo>
                  <a:lnTo>
                    <a:pt x="34" y="72"/>
                  </a:lnTo>
                  <a:lnTo>
                    <a:pt x="32" y="79"/>
                  </a:lnTo>
                  <a:lnTo>
                    <a:pt x="28" y="84"/>
                  </a:lnTo>
                  <a:lnTo>
                    <a:pt x="26" y="87"/>
                  </a:lnTo>
                  <a:lnTo>
                    <a:pt x="23" y="90"/>
                  </a:lnTo>
                  <a:lnTo>
                    <a:pt x="19" y="91"/>
                  </a:lnTo>
                  <a:lnTo>
                    <a:pt x="16" y="92"/>
                  </a:lnTo>
                  <a:lnTo>
                    <a:pt x="13" y="93"/>
                  </a:lnTo>
                  <a:lnTo>
                    <a:pt x="9" y="93"/>
                  </a:lnTo>
                  <a:lnTo>
                    <a:pt x="4" y="92"/>
                  </a:lnTo>
                  <a:lnTo>
                    <a:pt x="0" y="91"/>
                  </a:lnTo>
                </a:path>
              </a:pathLst>
            </a:custGeom>
            <a:noFill/>
            <a:ln w="6350">
              <a:solidFill>
                <a:srgbClr val="1F1A17"/>
              </a:solidFill>
              <a:prstDash val="solid"/>
              <a:round/>
              <a:headEnd/>
              <a:tailEnd/>
            </a:ln>
          </p:spPr>
          <p:txBody>
            <a:bodyPr/>
            <a:lstStyle/>
            <a:p>
              <a:endParaRPr lang="en-US"/>
            </a:p>
          </p:txBody>
        </p:sp>
        <p:sp>
          <p:nvSpPr>
            <p:cNvPr id="61500" name="Freeform 446"/>
            <p:cNvSpPr>
              <a:spLocks/>
            </p:cNvSpPr>
            <p:nvPr/>
          </p:nvSpPr>
          <p:spPr bwMode="auto">
            <a:xfrm>
              <a:off x="5348" y="2644"/>
              <a:ext cx="8" cy="10"/>
            </a:xfrm>
            <a:custGeom>
              <a:avLst/>
              <a:gdLst>
                <a:gd name="T0" fmla="*/ 0 w 70"/>
                <a:gd name="T1" fmla="*/ 0 h 76"/>
                <a:gd name="T2" fmla="*/ 0 w 70"/>
                <a:gd name="T3" fmla="*/ 0 h 76"/>
                <a:gd name="T4" fmla="*/ 0 w 70"/>
                <a:gd name="T5" fmla="*/ 0 h 76"/>
                <a:gd name="T6" fmla="*/ 0 w 70"/>
                <a:gd name="T7" fmla="*/ 0 h 76"/>
                <a:gd name="T8" fmla="*/ 0 w 70"/>
                <a:gd name="T9" fmla="*/ 0 h 76"/>
                <a:gd name="T10" fmla="*/ 0 w 70"/>
                <a:gd name="T11" fmla="*/ 0 h 76"/>
                <a:gd name="T12" fmla="*/ 0 w 70"/>
                <a:gd name="T13" fmla="*/ 0 h 76"/>
                <a:gd name="T14" fmla="*/ 0 w 70"/>
                <a:gd name="T15" fmla="*/ 0 h 76"/>
                <a:gd name="T16" fmla="*/ 0 w 70"/>
                <a:gd name="T17" fmla="*/ 0 h 76"/>
                <a:gd name="T18" fmla="*/ 0 w 70"/>
                <a:gd name="T19" fmla="*/ 0 h 76"/>
                <a:gd name="T20" fmla="*/ 0 w 70"/>
                <a:gd name="T21" fmla="*/ 0 h 76"/>
                <a:gd name="T22" fmla="*/ 0 w 70"/>
                <a:gd name="T23" fmla="*/ 0 h 76"/>
                <a:gd name="T24" fmla="*/ 0 w 70"/>
                <a:gd name="T25" fmla="*/ 0 h 76"/>
                <a:gd name="T26" fmla="*/ 0 w 70"/>
                <a:gd name="T27" fmla="*/ 0 h 76"/>
                <a:gd name="T28" fmla="*/ 0 w 70"/>
                <a:gd name="T29" fmla="*/ 0 h 76"/>
                <a:gd name="T30" fmla="*/ 0 w 70"/>
                <a:gd name="T31" fmla="*/ 0 h 76"/>
                <a:gd name="T32" fmla="*/ 0 w 70"/>
                <a:gd name="T33" fmla="*/ 0 h 76"/>
                <a:gd name="T34" fmla="*/ 0 w 70"/>
                <a:gd name="T35" fmla="*/ 0 h 76"/>
                <a:gd name="T36" fmla="*/ 0 w 70"/>
                <a:gd name="T37" fmla="*/ 0 h 76"/>
                <a:gd name="T38" fmla="*/ 0 w 70"/>
                <a:gd name="T39" fmla="*/ 0 h 76"/>
                <a:gd name="T40" fmla="*/ 0 w 70"/>
                <a:gd name="T41" fmla="*/ 0 h 76"/>
                <a:gd name="T42" fmla="*/ 0 w 70"/>
                <a:gd name="T43" fmla="*/ 0 h 76"/>
                <a:gd name="T44" fmla="*/ 0 w 70"/>
                <a:gd name="T45" fmla="*/ 0 h 76"/>
                <a:gd name="T46" fmla="*/ 0 w 70"/>
                <a:gd name="T47" fmla="*/ 0 h 76"/>
                <a:gd name="T48" fmla="*/ 0 w 70"/>
                <a:gd name="T49" fmla="*/ 0 h 76"/>
                <a:gd name="T50" fmla="*/ 0 w 70"/>
                <a:gd name="T51" fmla="*/ 0 h 76"/>
                <a:gd name="T52" fmla="*/ 0 w 70"/>
                <a:gd name="T53" fmla="*/ 0 h 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
                <a:gd name="T82" fmla="*/ 0 h 76"/>
                <a:gd name="T83" fmla="*/ 70 w 70"/>
                <a:gd name="T84" fmla="*/ 76 h 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 h="76">
                  <a:moveTo>
                    <a:pt x="49" y="73"/>
                  </a:moveTo>
                  <a:lnTo>
                    <a:pt x="44" y="75"/>
                  </a:lnTo>
                  <a:lnTo>
                    <a:pt x="39" y="76"/>
                  </a:lnTo>
                  <a:lnTo>
                    <a:pt x="33" y="76"/>
                  </a:lnTo>
                  <a:lnTo>
                    <a:pt x="28" y="76"/>
                  </a:lnTo>
                  <a:lnTo>
                    <a:pt x="23" y="75"/>
                  </a:lnTo>
                  <a:lnTo>
                    <a:pt x="19" y="73"/>
                  </a:lnTo>
                  <a:lnTo>
                    <a:pt x="14" y="70"/>
                  </a:lnTo>
                  <a:lnTo>
                    <a:pt x="10" y="67"/>
                  </a:lnTo>
                  <a:lnTo>
                    <a:pt x="5" y="62"/>
                  </a:lnTo>
                  <a:lnTo>
                    <a:pt x="2" y="54"/>
                  </a:lnTo>
                  <a:lnTo>
                    <a:pt x="0" y="48"/>
                  </a:lnTo>
                  <a:lnTo>
                    <a:pt x="0" y="41"/>
                  </a:lnTo>
                  <a:lnTo>
                    <a:pt x="1" y="33"/>
                  </a:lnTo>
                  <a:lnTo>
                    <a:pt x="3" y="26"/>
                  </a:lnTo>
                  <a:lnTo>
                    <a:pt x="6" y="19"/>
                  </a:lnTo>
                  <a:lnTo>
                    <a:pt x="12" y="13"/>
                  </a:lnTo>
                  <a:lnTo>
                    <a:pt x="18" y="7"/>
                  </a:lnTo>
                  <a:lnTo>
                    <a:pt x="24" y="4"/>
                  </a:lnTo>
                  <a:lnTo>
                    <a:pt x="30" y="1"/>
                  </a:lnTo>
                  <a:lnTo>
                    <a:pt x="38" y="0"/>
                  </a:lnTo>
                  <a:lnTo>
                    <a:pt x="44" y="1"/>
                  </a:lnTo>
                  <a:lnTo>
                    <a:pt x="51" y="2"/>
                  </a:lnTo>
                  <a:lnTo>
                    <a:pt x="57" y="5"/>
                  </a:lnTo>
                  <a:lnTo>
                    <a:pt x="63" y="9"/>
                  </a:lnTo>
                  <a:lnTo>
                    <a:pt x="67" y="16"/>
                  </a:lnTo>
                  <a:lnTo>
                    <a:pt x="70" y="22"/>
                  </a:lnTo>
                </a:path>
              </a:pathLst>
            </a:custGeom>
            <a:noFill/>
            <a:ln w="6350">
              <a:solidFill>
                <a:srgbClr val="1F1A17"/>
              </a:solidFill>
              <a:prstDash val="solid"/>
              <a:round/>
              <a:headEnd/>
              <a:tailEnd/>
            </a:ln>
          </p:spPr>
          <p:txBody>
            <a:bodyPr/>
            <a:lstStyle/>
            <a:p>
              <a:endParaRPr lang="en-US"/>
            </a:p>
          </p:txBody>
        </p:sp>
        <p:sp>
          <p:nvSpPr>
            <p:cNvPr id="61501" name="Freeform 447"/>
            <p:cNvSpPr>
              <a:spLocks/>
            </p:cNvSpPr>
            <p:nvPr/>
          </p:nvSpPr>
          <p:spPr bwMode="auto">
            <a:xfrm>
              <a:off x="4998" y="2962"/>
              <a:ext cx="19" cy="12"/>
            </a:xfrm>
            <a:custGeom>
              <a:avLst/>
              <a:gdLst>
                <a:gd name="T0" fmla="*/ 0 w 158"/>
                <a:gd name="T1" fmla="*/ 0 h 90"/>
                <a:gd name="T2" fmla="*/ 0 w 158"/>
                <a:gd name="T3" fmla="*/ 0 h 90"/>
                <a:gd name="T4" fmla="*/ 0 w 158"/>
                <a:gd name="T5" fmla="*/ 0 h 90"/>
                <a:gd name="T6" fmla="*/ 0 w 158"/>
                <a:gd name="T7" fmla="*/ 0 h 90"/>
                <a:gd name="T8" fmla="*/ 0 w 158"/>
                <a:gd name="T9" fmla="*/ 0 h 90"/>
                <a:gd name="T10" fmla="*/ 0 w 158"/>
                <a:gd name="T11" fmla="*/ 0 h 90"/>
                <a:gd name="T12" fmla="*/ 0 w 158"/>
                <a:gd name="T13" fmla="*/ 0 h 90"/>
                <a:gd name="T14" fmla="*/ 0 w 158"/>
                <a:gd name="T15" fmla="*/ 0 h 90"/>
                <a:gd name="T16" fmla="*/ 0 w 158"/>
                <a:gd name="T17" fmla="*/ 0 h 90"/>
                <a:gd name="T18" fmla="*/ 0 w 158"/>
                <a:gd name="T19" fmla="*/ 0 h 90"/>
                <a:gd name="T20" fmla="*/ 0 w 158"/>
                <a:gd name="T21" fmla="*/ 0 h 90"/>
                <a:gd name="T22" fmla="*/ 0 w 158"/>
                <a:gd name="T23" fmla="*/ 0 h 90"/>
                <a:gd name="T24" fmla="*/ 0 w 158"/>
                <a:gd name="T25" fmla="*/ 0 h 90"/>
                <a:gd name="T26" fmla="*/ 0 w 158"/>
                <a:gd name="T27" fmla="*/ 0 h 90"/>
                <a:gd name="T28" fmla="*/ 0 w 158"/>
                <a:gd name="T29" fmla="*/ 0 h 90"/>
                <a:gd name="T30" fmla="*/ 0 w 158"/>
                <a:gd name="T31" fmla="*/ 0 h 90"/>
                <a:gd name="T32" fmla="*/ 0 w 158"/>
                <a:gd name="T33" fmla="*/ 0 h 90"/>
                <a:gd name="T34" fmla="*/ 0 w 158"/>
                <a:gd name="T35" fmla="*/ 0 h 90"/>
                <a:gd name="T36" fmla="*/ 0 w 158"/>
                <a:gd name="T37" fmla="*/ 0 h 90"/>
                <a:gd name="T38" fmla="*/ 0 w 158"/>
                <a:gd name="T39" fmla="*/ 0 h 90"/>
                <a:gd name="T40" fmla="*/ 0 w 158"/>
                <a:gd name="T41" fmla="*/ 0 h 90"/>
                <a:gd name="T42" fmla="*/ 0 w 158"/>
                <a:gd name="T43" fmla="*/ 0 h 90"/>
                <a:gd name="T44" fmla="*/ 0 w 158"/>
                <a:gd name="T45" fmla="*/ 0 h 90"/>
                <a:gd name="T46" fmla="*/ 0 w 158"/>
                <a:gd name="T47" fmla="*/ 0 h 90"/>
                <a:gd name="T48" fmla="*/ 0 w 158"/>
                <a:gd name="T49" fmla="*/ 0 h 90"/>
                <a:gd name="T50" fmla="*/ 0 w 158"/>
                <a:gd name="T51" fmla="*/ 0 h 90"/>
                <a:gd name="T52" fmla="*/ 0 w 158"/>
                <a:gd name="T53" fmla="*/ 0 h 90"/>
                <a:gd name="T54" fmla="*/ 0 w 158"/>
                <a:gd name="T55" fmla="*/ 0 h 90"/>
                <a:gd name="T56" fmla="*/ 0 w 158"/>
                <a:gd name="T57" fmla="*/ 0 h 90"/>
                <a:gd name="T58" fmla="*/ 0 w 158"/>
                <a:gd name="T59" fmla="*/ 0 h 90"/>
                <a:gd name="T60" fmla="*/ 0 w 158"/>
                <a:gd name="T61" fmla="*/ 0 h 90"/>
                <a:gd name="T62" fmla="*/ 0 w 158"/>
                <a:gd name="T63" fmla="*/ 0 h 90"/>
                <a:gd name="T64" fmla="*/ 0 w 158"/>
                <a:gd name="T65" fmla="*/ 0 h 90"/>
                <a:gd name="T66" fmla="*/ 0 w 158"/>
                <a:gd name="T67" fmla="*/ 0 h 90"/>
                <a:gd name="T68" fmla="*/ 0 w 158"/>
                <a:gd name="T69" fmla="*/ 0 h 90"/>
                <a:gd name="T70" fmla="*/ 0 w 158"/>
                <a:gd name="T71" fmla="*/ 0 h 90"/>
                <a:gd name="T72" fmla="*/ 0 w 158"/>
                <a:gd name="T73" fmla="*/ 0 h 90"/>
                <a:gd name="T74" fmla="*/ 0 w 158"/>
                <a:gd name="T75" fmla="*/ 0 h 90"/>
                <a:gd name="T76" fmla="*/ 0 w 158"/>
                <a:gd name="T77" fmla="*/ 0 h 90"/>
                <a:gd name="T78" fmla="*/ 0 w 158"/>
                <a:gd name="T79" fmla="*/ 0 h 90"/>
                <a:gd name="T80" fmla="*/ 0 w 158"/>
                <a:gd name="T81" fmla="*/ 0 h 90"/>
                <a:gd name="T82" fmla="*/ 0 w 158"/>
                <a:gd name="T83" fmla="*/ 0 h 90"/>
                <a:gd name="T84" fmla="*/ 0 w 158"/>
                <a:gd name="T85" fmla="*/ 0 h 90"/>
                <a:gd name="T86" fmla="*/ 0 w 158"/>
                <a:gd name="T87" fmla="*/ 0 h 90"/>
                <a:gd name="T88" fmla="*/ 0 w 158"/>
                <a:gd name="T89" fmla="*/ 0 h 90"/>
                <a:gd name="T90" fmla="*/ 0 w 158"/>
                <a:gd name="T91" fmla="*/ 0 h 90"/>
                <a:gd name="T92" fmla="*/ 0 w 158"/>
                <a:gd name="T93" fmla="*/ 0 h 90"/>
                <a:gd name="T94" fmla="*/ 0 w 158"/>
                <a:gd name="T95" fmla="*/ 0 h 90"/>
                <a:gd name="T96" fmla="*/ 0 w 158"/>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8"/>
                <a:gd name="T148" fmla="*/ 0 h 90"/>
                <a:gd name="T149" fmla="*/ 158 w 158"/>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8" h="90">
                  <a:moveTo>
                    <a:pt x="79" y="0"/>
                  </a:moveTo>
                  <a:lnTo>
                    <a:pt x="95" y="1"/>
                  </a:lnTo>
                  <a:lnTo>
                    <a:pt x="109" y="4"/>
                  </a:lnTo>
                  <a:lnTo>
                    <a:pt x="123" y="9"/>
                  </a:lnTo>
                  <a:lnTo>
                    <a:pt x="135" y="14"/>
                  </a:lnTo>
                  <a:lnTo>
                    <a:pt x="140" y="17"/>
                  </a:lnTo>
                  <a:lnTo>
                    <a:pt x="145" y="20"/>
                  </a:lnTo>
                  <a:lnTo>
                    <a:pt x="149" y="24"/>
                  </a:lnTo>
                  <a:lnTo>
                    <a:pt x="152" y="28"/>
                  </a:lnTo>
                  <a:lnTo>
                    <a:pt x="154" y="33"/>
                  </a:lnTo>
                  <a:lnTo>
                    <a:pt x="156" y="37"/>
                  </a:lnTo>
                  <a:lnTo>
                    <a:pt x="157" y="41"/>
                  </a:lnTo>
                  <a:lnTo>
                    <a:pt x="158" y="45"/>
                  </a:lnTo>
                  <a:lnTo>
                    <a:pt x="157" y="50"/>
                  </a:lnTo>
                  <a:lnTo>
                    <a:pt x="156" y="54"/>
                  </a:lnTo>
                  <a:lnTo>
                    <a:pt x="154" y="59"/>
                  </a:lnTo>
                  <a:lnTo>
                    <a:pt x="152" y="63"/>
                  </a:lnTo>
                  <a:lnTo>
                    <a:pt x="149" y="67"/>
                  </a:lnTo>
                  <a:lnTo>
                    <a:pt x="145" y="70"/>
                  </a:lnTo>
                  <a:lnTo>
                    <a:pt x="140" y="74"/>
                  </a:lnTo>
                  <a:lnTo>
                    <a:pt x="135" y="77"/>
                  </a:lnTo>
                  <a:lnTo>
                    <a:pt x="123" y="83"/>
                  </a:lnTo>
                  <a:lnTo>
                    <a:pt x="109" y="87"/>
                  </a:lnTo>
                  <a:lnTo>
                    <a:pt x="95" y="89"/>
                  </a:lnTo>
                  <a:lnTo>
                    <a:pt x="79" y="90"/>
                  </a:lnTo>
                  <a:lnTo>
                    <a:pt x="63" y="89"/>
                  </a:lnTo>
                  <a:lnTo>
                    <a:pt x="48" y="87"/>
                  </a:lnTo>
                  <a:lnTo>
                    <a:pt x="35" y="83"/>
                  </a:lnTo>
                  <a:lnTo>
                    <a:pt x="23" y="77"/>
                  </a:lnTo>
                  <a:lnTo>
                    <a:pt x="18" y="74"/>
                  </a:lnTo>
                  <a:lnTo>
                    <a:pt x="14" y="70"/>
                  </a:lnTo>
                  <a:lnTo>
                    <a:pt x="10" y="67"/>
                  </a:lnTo>
                  <a:lnTo>
                    <a:pt x="7" y="63"/>
                  </a:lnTo>
                  <a:lnTo>
                    <a:pt x="3" y="59"/>
                  </a:lnTo>
                  <a:lnTo>
                    <a:pt x="1" y="54"/>
                  </a:lnTo>
                  <a:lnTo>
                    <a:pt x="0" y="50"/>
                  </a:lnTo>
                  <a:lnTo>
                    <a:pt x="0" y="45"/>
                  </a:lnTo>
                  <a:lnTo>
                    <a:pt x="0" y="41"/>
                  </a:lnTo>
                  <a:lnTo>
                    <a:pt x="1" y="37"/>
                  </a:lnTo>
                  <a:lnTo>
                    <a:pt x="3" y="33"/>
                  </a:lnTo>
                  <a:lnTo>
                    <a:pt x="7" y="28"/>
                  </a:lnTo>
                  <a:lnTo>
                    <a:pt x="10" y="24"/>
                  </a:lnTo>
                  <a:lnTo>
                    <a:pt x="14" y="20"/>
                  </a:lnTo>
                  <a:lnTo>
                    <a:pt x="18" y="17"/>
                  </a:lnTo>
                  <a:lnTo>
                    <a:pt x="23" y="14"/>
                  </a:lnTo>
                  <a:lnTo>
                    <a:pt x="35" y="9"/>
                  </a:lnTo>
                  <a:lnTo>
                    <a:pt x="48" y="4"/>
                  </a:lnTo>
                  <a:lnTo>
                    <a:pt x="63" y="1"/>
                  </a:lnTo>
                  <a:lnTo>
                    <a:pt x="79" y="0"/>
                  </a:lnTo>
                </a:path>
              </a:pathLst>
            </a:custGeom>
            <a:noFill/>
            <a:ln w="6350">
              <a:solidFill>
                <a:srgbClr val="1F1A17"/>
              </a:solidFill>
              <a:prstDash val="solid"/>
              <a:round/>
              <a:headEnd/>
              <a:tailEnd/>
            </a:ln>
          </p:spPr>
          <p:txBody>
            <a:bodyPr/>
            <a:lstStyle/>
            <a:p>
              <a:endParaRPr lang="en-US"/>
            </a:p>
          </p:txBody>
        </p:sp>
        <p:sp>
          <p:nvSpPr>
            <p:cNvPr id="61502" name="Freeform 448"/>
            <p:cNvSpPr>
              <a:spLocks/>
            </p:cNvSpPr>
            <p:nvPr/>
          </p:nvSpPr>
          <p:spPr bwMode="auto">
            <a:xfrm>
              <a:off x="5003" y="2965"/>
              <a:ext cx="9" cy="4"/>
            </a:xfrm>
            <a:custGeom>
              <a:avLst/>
              <a:gdLst>
                <a:gd name="T0" fmla="*/ 0 w 68"/>
                <a:gd name="T1" fmla="*/ 0 h 29"/>
                <a:gd name="T2" fmla="*/ 0 w 68"/>
                <a:gd name="T3" fmla="*/ 0 h 29"/>
                <a:gd name="T4" fmla="*/ 0 w 68"/>
                <a:gd name="T5" fmla="*/ 0 h 29"/>
                <a:gd name="T6" fmla="*/ 0 w 68"/>
                <a:gd name="T7" fmla="*/ 0 h 29"/>
                <a:gd name="T8" fmla="*/ 0 w 68"/>
                <a:gd name="T9" fmla="*/ 0 h 29"/>
                <a:gd name="T10" fmla="*/ 0 w 68"/>
                <a:gd name="T11" fmla="*/ 0 h 29"/>
                <a:gd name="T12" fmla="*/ 0 w 68"/>
                <a:gd name="T13" fmla="*/ 0 h 29"/>
                <a:gd name="T14" fmla="*/ 0 w 68"/>
                <a:gd name="T15" fmla="*/ 0 h 29"/>
                <a:gd name="T16" fmla="*/ 0 w 68"/>
                <a:gd name="T17" fmla="*/ 0 h 29"/>
                <a:gd name="T18" fmla="*/ 0 w 68"/>
                <a:gd name="T19" fmla="*/ 0 h 29"/>
                <a:gd name="T20" fmla="*/ 0 w 68"/>
                <a:gd name="T21" fmla="*/ 0 h 29"/>
                <a:gd name="T22" fmla="*/ 0 w 68"/>
                <a:gd name="T23" fmla="*/ 0 h 29"/>
                <a:gd name="T24" fmla="*/ 0 w 68"/>
                <a:gd name="T25" fmla="*/ 0 h 29"/>
                <a:gd name="T26" fmla="*/ 0 w 68"/>
                <a:gd name="T27" fmla="*/ 0 h 29"/>
                <a:gd name="T28" fmla="*/ 0 w 68"/>
                <a:gd name="T29" fmla="*/ 0 h 29"/>
                <a:gd name="T30" fmla="*/ 0 w 68"/>
                <a:gd name="T31" fmla="*/ 0 h 29"/>
                <a:gd name="T32" fmla="*/ 0 w 68"/>
                <a:gd name="T33" fmla="*/ 0 h 29"/>
                <a:gd name="T34" fmla="*/ 0 w 68"/>
                <a:gd name="T35" fmla="*/ 0 h 29"/>
                <a:gd name="T36" fmla="*/ 0 w 68"/>
                <a:gd name="T37" fmla="*/ 0 h 29"/>
                <a:gd name="T38" fmla="*/ 0 w 68"/>
                <a:gd name="T39" fmla="*/ 0 h 29"/>
                <a:gd name="T40" fmla="*/ 0 w 68"/>
                <a:gd name="T41" fmla="*/ 0 h 29"/>
                <a:gd name="T42" fmla="*/ 0 w 68"/>
                <a:gd name="T43" fmla="*/ 0 h 29"/>
                <a:gd name="T44" fmla="*/ 0 w 68"/>
                <a:gd name="T45" fmla="*/ 0 h 29"/>
                <a:gd name="T46" fmla="*/ 0 w 68"/>
                <a:gd name="T47" fmla="*/ 0 h 29"/>
                <a:gd name="T48" fmla="*/ 0 w 68"/>
                <a:gd name="T49" fmla="*/ 0 h 29"/>
                <a:gd name="T50" fmla="*/ 0 w 68"/>
                <a:gd name="T51" fmla="*/ 0 h 29"/>
                <a:gd name="T52" fmla="*/ 0 w 68"/>
                <a:gd name="T53" fmla="*/ 0 h 29"/>
                <a:gd name="T54" fmla="*/ 0 w 68"/>
                <a:gd name="T55" fmla="*/ 0 h 29"/>
                <a:gd name="T56" fmla="*/ 0 w 68"/>
                <a:gd name="T57" fmla="*/ 0 h 29"/>
                <a:gd name="T58" fmla="*/ 0 w 68"/>
                <a:gd name="T59" fmla="*/ 0 h 29"/>
                <a:gd name="T60" fmla="*/ 0 w 68"/>
                <a:gd name="T61" fmla="*/ 0 h 29"/>
                <a:gd name="T62" fmla="*/ 0 w 68"/>
                <a:gd name="T63" fmla="*/ 0 h 29"/>
                <a:gd name="T64" fmla="*/ 0 w 68"/>
                <a:gd name="T65" fmla="*/ 0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29"/>
                <a:gd name="T101" fmla="*/ 68 w 6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29">
                  <a:moveTo>
                    <a:pt x="34" y="0"/>
                  </a:moveTo>
                  <a:lnTo>
                    <a:pt x="41" y="0"/>
                  </a:lnTo>
                  <a:lnTo>
                    <a:pt x="47" y="1"/>
                  </a:lnTo>
                  <a:lnTo>
                    <a:pt x="53" y="2"/>
                  </a:lnTo>
                  <a:lnTo>
                    <a:pt x="58" y="4"/>
                  </a:lnTo>
                  <a:lnTo>
                    <a:pt x="62" y="6"/>
                  </a:lnTo>
                  <a:lnTo>
                    <a:pt x="65" y="9"/>
                  </a:lnTo>
                  <a:lnTo>
                    <a:pt x="66" y="12"/>
                  </a:lnTo>
                  <a:lnTo>
                    <a:pt x="68" y="15"/>
                  </a:lnTo>
                  <a:lnTo>
                    <a:pt x="66" y="18"/>
                  </a:lnTo>
                  <a:lnTo>
                    <a:pt x="65" y="20"/>
                  </a:lnTo>
                  <a:lnTo>
                    <a:pt x="62" y="23"/>
                  </a:lnTo>
                  <a:lnTo>
                    <a:pt x="58" y="25"/>
                  </a:lnTo>
                  <a:lnTo>
                    <a:pt x="53" y="26"/>
                  </a:lnTo>
                  <a:lnTo>
                    <a:pt x="47" y="28"/>
                  </a:lnTo>
                  <a:lnTo>
                    <a:pt x="41" y="29"/>
                  </a:lnTo>
                  <a:lnTo>
                    <a:pt x="34" y="29"/>
                  </a:lnTo>
                  <a:lnTo>
                    <a:pt x="27" y="29"/>
                  </a:lnTo>
                  <a:lnTo>
                    <a:pt x="21" y="28"/>
                  </a:lnTo>
                  <a:lnTo>
                    <a:pt x="16" y="26"/>
                  </a:lnTo>
                  <a:lnTo>
                    <a:pt x="10" y="25"/>
                  </a:lnTo>
                  <a:lnTo>
                    <a:pt x="6" y="23"/>
                  </a:lnTo>
                  <a:lnTo>
                    <a:pt x="3" y="20"/>
                  </a:lnTo>
                  <a:lnTo>
                    <a:pt x="1" y="18"/>
                  </a:lnTo>
                  <a:lnTo>
                    <a:pt x="0" y="15"/>
                  </a:lnTo>
                  <a:lnTo>
                    <a:pt x="1" y="12"/>
                  </a:lnTo>
                  <a:lnTo>
                    <a:pt x="3" y="9"/>
                  </a:lnTo>
                  <a:lnTo>
                    <a:pt x="6" y="6"/>
                  </a:lnTo>
                  <a:lnTo>
                    <a:pt x="10" y="4"/>
                  </a:lnTo>
                  <a:lnTo>
                    <a:pt x="16" y="2"/>
                  </a:lnTo>
                  <a:lnTo>
                    <a:pt x="21" y="1"/>
                  </a:lnTo>
                  <a:lnTo>
                    <a:pt x="27" y="0"/>
                  </a:lnTo>
                  <a:lnTo>
                    <a:pt x="34" y="0"/>
                  </a:lnTo>
                </a:path>
              </a:pathLst>
            </a:custGeom>
            <a:noFill/>
            <a:ln w="6350">
              <a:solidFill>
                <a:srgbClr val="1F1A17"/>
              </a:solidFill>
              <a:prstDash val="solid"/>
              <a:round/>
              <a:headEnd/>
              <a:tailEnd/>
            </a:ln>
          </p:spPr>
          <p:txBody>
            <a:bodyPr/>
            <a:lstStyle/>
            <a:p>
              <a:endParaRPr lang="en-US"/>
            </a:p>
          </p:txBody>
        </p:sp>
        <p:sp>
          <p:nvSpPr>
            <p:cNvPr id="61503" name="Freeform 449"/>
            <p:cNvSpPr>
              <a:spLocks/>
            </p:cNvSpPr>
            <p:nvPr/>
          </p:nvSpPr>
          <p:spPr bwMode="auto">
            <a:xfrm>
              <a:off x="5059" y="2985"/>
              <a:ext cx="27" cy="16"/>
            </a:xfrm>
            <a:custGeom>
              <a:avLst/>
              <a:gdLst>
                <a:gd name="T0" fmla="*/ 0 w 222"/>
                <a:gd name="T1" fmla="*/ 0 h 123"/>
                <a:gd name="T2" fmla="*/ 0 w 222"/>
                <a:gd name="T3" fmla="*/ 0 h 123"/>
                <a:gd name="T4" fmla="*/ 0 w 222"/>
                <a:gd name="T5" fmla="*/ 0 h 123"/>
                <a:gd name="T6" fmla="*/ 0 w 222"/>
                <a:gd name="T7" fmla="*/ 0 h 123"/>
                <a:gd name="T8" fmla="*/ 0 w 222"/>
                <a:gd name="T9" fmla="*/ 0 h 123"/>
                <a:gd name="T10" fmla="*/ 0 60000 65536"/>
                <a:gd name="T11" fmla="*/ 0 60000 65536"/>
                <a:gd name="T12" fmla="*/ 0 60000 65536"/>
                <a:gd name="T13" fmla="*/ 0 60000 65536"/>
                <a:gd name="T14" fmla="*/ 0 60000 65536"/>
                <a:gd name="T15" fmla="*/ 0 w 222"/>
                <a:gd name="T16" fmla="*/ 0 h 123"/>
                <a:gd name="T17" fmla="*/ 222 w 222"/>
                <a:gd name="T18" fmla="*/ 123 h 123"/>
              </a:gdLst>
              <a:ahLst/>
              <a:cxnLst>
                <a:cxn ang="T10">
                  <a:pos x="T0" y="T1"/>
                </a:cxn>
                <a:cxn ang="T11">
                  <a:pos x="T2" y="T3"/>
                </a:cxn>
                <a:cxn ang="T12">
                  <a:pos x="T4" y="T5"/>
                </a:cxn>
                <a:cxn ang="T13">
                  <a:pos x="T6" y="T7"/>
                </a:cxn>
                <a:cxn ang="T14">
                  <a:pos x="T8" y="T9"/>
                </a:cxn>
              </a:cxnLst>
              <a:rect l="T15" t="T16" r="T17" b="T18"/>
              <a:pathLst>
                <a:path w="222" h="123">
                  <a:moveTo>
                    <a:pt x="0" y="72"/>
                  </a:moveTo>
                  <a:lnTo>
                    <a:pt x="177" y="0"/>
                  </a:lnTo>
                  <a:lnTo>
                    <a:pt x="222" y="52"/>
                  </a:lnTo>
                  <a:lnTo>
                    <a:pt x="49" y="123"/>
                  </a:lnTo>
                  <a:lnTo>
                    <a:pt x="0" y="72"/>
                  </a:lnTo>
                  <a:close/>
                </a:path>
              </a:pathLst>
            </a:custGeom>
            <a:noFill/>
            <a:ln w="6350">
              <a:solidFill>
                <a:srgbClr val="1F1A17"/>
              </a:solidFill>
              <a:prstDash val="solid"/>
              <a:round/>
              <a:headEnd/>
              <a:tailEnd/>
            </a:ln>
          </p:spPr>
          <p:txBody>
            <a:bodyPr/>
            <a:lstStyle/>
            <a:p>
              <a:endParaRPr lang="en-US"/>
            </a:p>
          </p:txBody>
        </p:sp>
        <p:sp>
          <p:nvSpPr>
            <p:cNvPr id="61504" name="Freeform 450"/>
            <p:cNvSpPr>
              <a:spLocks/>
            </p:cNvSpPr>
            <p:nvPr/>
          </p:nvSpPr>
          <p:spPr bwMode="auto">
            <a:xfrm>
              <a:off x="5051" y="2977"/>
              <a:ext cx="28" cy="15"/>
            </a:xfrm>
            <a:custGeom>
              <a:avLst/>
              <a:gdLst>
                <a:gd name="T0" fmla="*/ 0 w 220"/>
                <a:gd name="T1" fmla="*/ 0 h 123"/>
                <a:gd name="T2" fmla="*/ 0 w 220"/>
                <a:gd name="T3" fmla="*/ 0 h 123"/>
                <a:gd name="T4" fmla="*/ 1 w 220"/>
                <a:gd name="T5" fmla="*/ 0 h 123"/>
                <a:gd name="T6" fmla="*/ 0 w 220"/>
                <a:gd name="T7" fmla="*/ 0 h 123"/>
                <a:gd name="T8" fmla="*/ 0 w 220"/>
                <a:gd name="T9" fmla="*/ 0 h 123"/>
                <a:gd name="T10" fmla="*/ 0 60000 65536"/>
                <a:gd name="T11" fmla="*/ 0 60000 65536"/>
                <a:gd name="T12" fmla="*/ 0 60000 65536"/>
                <a:gd name="T13" fmla="*/ 0 60000 65536"/>
                <a:gd name="T14" fmla="*/ 0 60000 65536"/>
                <a:gd name="T15" fmla="*/ 0 w 220"/>
                <a:gd name="T16" fmla="*/ 0 h 123"/>
                <a:gd name="T17" fmla="*/ 220 w 220"/>
                <a:gd name="T18" fmla="*/ 123 h 123"/>
              </a:gdLst>
              <a:ahLst/>
              <a:cxnLst>
                <a:cxn ang="T10">
                  <a:pos x="T0" y="T1"/>
                </a:cxn>
                <a:cxn ang="T11">
                  <a:pos x="T2" y="T3"/>
                </a:cxn>
                <a:cxn ang="T12">
                  <a:pos x="T4" y="T5"/>
                </a:cxn>
                <a:cxn ang="T13">
                  <a:pos x="T6" y="T7"/>
                </a:cxn>
                <a:cxn ang="T14">
                  <a:pos x="T8" y="T9"/>
                </a:cxn>
              </a:cxnLst>
              <a:rect l="T15" t="T16" r="T17" b="T18"/>
              <a:pathLst>
                <a:path w="220" h="123">
                  <a:moveTo>
                    <a:pt x="0" y="72"/>
                  </a:moveTo>
                  <a:lnTo>
                    <a:pt x="176" y="0"/>
                  </a:lnTo>
                  <a:lnTo>
                    <a:pt x="220" y="52"/>
                  </a:lnTo>
                  <a:lnTo>
                    <a:pt x="49" y="123"/>
                  </a:lnTo>
                  <a:lnTo>
                    <a:pt x="0" y="72"/>
                  </a:lnTo>
                  <a:close/>
                </a:path>
              </a:pathLst>
            </a:custGeom>
            <a:noFill/>
            <a:ln w="6350">
              <a:solidFill>
                <a:srgbClr val="1F1A17"/>
              </a:solidFill>
              <a:prstDash val="solid"/>
              <a:round/>
              <a:headEnd/>
              <a:tailEnd/>
            </a:ln>
          </p:spPr>
          <p:txBody>
            <a:bodyPr/>
            <a:lstStyle/>
            <a:p>
              <a:endParaRPr lang="en-US"/>
            </a:p>
          </p:txBody>
        </p:sp>
        <p:sp>
          <p:nvSpPr>
            <p:cNvPr id="61505" name="Freeform 451"/>
            <p:cNvSpPr>
              <a:spLocks/>
            </p:cNvSpPr>
            <p:nvPr/>
          </p:nvSpPr>
          <p:spPr bwMode="auto">
            <a:xfrm>
              <a:off x="5044" y="2969"/>
              <a:ext cx="27" cy="15"/>
            </a:xfrm>
            <a:custGeom>
              <a:avLst/>
              <a:gdLst>
                <a:gd name="T0" fmla="*/ 0 w 218"/>
                <a:gd name="T1" fmla="*/ 0 h 123"/>
                <a:gd name="T2" fmla="*/ 0 w 218"/>
                <a:gd name="T3" fmla="*/ 0 h 123"/>
                <a:gd name="T4" fmla="*/ 0 w 218"/>
                <a:gd name="T5" fmla="*/ 0 h 123"/>
                <a:gd name="T6" fmla="*/ 0 w 218"/>
                <a:gd name="T7" fmla="*/ 0 h 123"/>
                <a:gd name="T8" fmla="*/ 0 w 218"/>
                <a:gd name="T9" fmla="*/ 0 h 123"/>
                <a:gd name="T10" fmla="*/ 0 60000 65536"/>
                <a:gd name="T11" fmla="*/ 0 60000 65536"/>
                <a:gd name="T12" fmla="*/ 0 60000 65536"/>
                <a:gd name="T13" fmla="*/ 0 60000 65536"/>
                <a:gd name="T14" fmla="*/ 0 60000 65536"/>
                <a:gd name="T15" fmla="*/ 0 w 218"/>
                <a:gd name="T16" fmla="*/ 0 h 123"/>
                <a:gd name="T17" fmla="*/ 218 w 218"/>
                <a:gd name="T18" fmla="*/ 123 h 123"/>
              </a:gdLst>
              <a:ahLst/>
              <a:cxnLst>
                <a:cxn ang="T10">
                  <a:pos x="T0" y="T1"/>
                </a:cxn>
                <a:cxn ang="T11">
                  <a:pos x="T2" y="T3"/>
                </a:cxn>
                <a:cxn ang="T12">
                  <a:pos x="T4" y="T5"/>
                </a:cxn>
                <a:cxn ang="T13">
                  <a:pos x="T6" y="T7"/>
                </a:cxn>
                <a:cxn ang="T14">
                  <a:pos x="T8" y="T9"/>
                </a:cxn>
              </a:cxnLst>
              <a:rect l="T15" t="T16" r="T17" b="T18"/>
              <a:pathLst>
                <a:path w="218" h="123">
                  <a:moveTo>
                    <a:pt x="0" y="71"/>
                  </a:moveTo>
                  <a:lnTo>
                    <a:pt x="175" y="0"/>
                  </a:lnTo>
                  <a:lnTo>
                    <a:pt x="218" y="52"/>
                  </a:lnTo>
                  <a:lnTo>
                    <a:pt x="49" y="123"/>
                  </a:lnTo>
                  <a:lnTo>
                    <a:pt x="0" y="71"/>
                  </a:lnTo>
                  <a:close/>
                </a:path>
              </a:pathLst>
            </a:custGeom>
            <a:noFill/>
            <a:ln w="6350">
              <a:solidFill>
                <a:srgbClr val="1F1A17"/>
              </a:solidFill>
              <a:prstDash val="solid"/>
              <a:round/>
              <a:headEnd/>
              <a:tailEnd/>
            </a:ln>
          </p:spPr>
          <p:txBody>
            <a:bodyPr/>
            <a:lstStyle/>
            <a:p>
              <a:endParaRPr lang="en-US"/>
            </a:p>
          </p:txBody>
        </p:sp>
        <p:sp>
          <p:nvSpPr>
            <p:cNvPr id="61506" name="Freeform 452"/>
            <p:cNvSpPr>
              <a:spLocks/>
            </p:cNvSpPr>
            <p:nvPr/>
          </p:nvSpPr>
          <p:spPr bwMode="auto">
            <a:xfrm>
              <a:off x="5037" y="2961"/>
              <a:ext cx="27" cy="15"/>
            </a:xfrm>
            <a:custGeom>
              <a:avLst/>
              <a:gdLst>
                <a:gd name="T0" fmla="*/ 0 w 216"/>
                <a:gd name="T1" fmla="*/ 0 h 121"/>
                <a:gd name="T2" fmla="*/ 0 w 216"/>
                <a:gd name="T3" fmla="*/ 0 h 121"/>
                <a:gd name="T4" fmla="*/ 0 w 216"/>
                <a:gd name="T5" fmla="*/ 0 h 121"/>
                <a:gd name="T6" fmla="*/ 0 w 216"/>
                <a:gd name="T7" fmla="*/ 0 h 121"/>
                <a:gd name="T8" fmla="*/ 0 w 216"/>
                <a:gd name="T9" fmla="*/ 0 h 121"/>
                <a:gd name="T10" fmla="*/ 0 60000 65536"/>
                <a:gd name="T11" fmla="*/ 0 60000 65536"/>
                <a:gd name="T12" fmla="*/ 0 60000 65536"/>
                <a:gd name="T13" fmla="*/ 0 60000 65536"/>
                <a:gd name="T14" fmla="*/ 0 60000 65536"/>
                <a:gd name="T15" fmla="*/ 0 w 216"/>
                <a:gd name="T16" fmla="*/ 0 h 121"/>
                <a:gd name="T17" fmla="*/ 216 w 216"/>
                <a:gd name="T18" fmla="*/ 121 h 121"/>
              </a:gdLst>
              <a:ahLst/>
              <a:cxnLst>
                <a:cxn ang="T10">
                  <a:pos x="T0" y="T1"/>
                </a:cxn>
                <a:cxn ang="T11">
                  <a:pos x="T2" y="T3"/>
                </a:cxn>
                <a:cxn ang="T12">
                  <a:pos x="T4" y="T5"/>
                </a:cxn>
                <a:cxn ang="T13">
                  <a:pos x="T6" y="T7"/>
                </a:cxn>
                <a:cxn ang="T14">
                  <a:pos x="T8" y="T9"/>
                </a:cxn>
              </a:cxnLst>
              <a:rect l="T15" t="T16" r="T17" b="T18"/>
              <a:pathLst>
                <a:path w="216" h="121">
                  <a:moveTo>
                    <a:pt x="0" y="70"/>
                  </a:moveTo>
                  <a:lnTo>
                    <a:pt x="172" y="0"/>
                  </a:lnTo>
                  <a:lnTo>
                    <a:pt x="216" y="50"/>
                  </a:lnTo>
                  <a:lnTo>
                    <a:pt x="48" y="121"/>
                  </a:lnTo>
                  <a:lnTo>
                    <a:pt x="0" y="70"/>
                  </a:lnTo>
                  <a:close/>
                </a:path>
              </a:pathLst>
            </a:custGeom>
            <a:noFill/>
            <a:ln w="6350">
              <a:solidFill>
                <a:srgbClr val="1F1A17"/>
              </a:solidFill>
              <a:prstDash val="solid"/>
              <a:round/>
              <a:headEnd/>
              <a:tailEnd/>
            </a:ln>
          </p:spPr>
          <p:txBody>
            <a:bodyPr/>
            <a:lstStyle/>
            <a:p>
              <a:endParaRPr lang="en-US"/>
            </a:p>
          </p:txBody>
        </p:sp>
        <p:sp>
          <p:nvSpPr>
            <p:cNvPr id="61507" name="Freeform 453"/>
            <p:cNvSpPr>
              <a:spLocks/>
            </p:cNvSpPr>
            <p:nvPr/>
          </p:nvSpPr>
          <p:spPr bwMode="auto">
            <a:xfrm>
              <a:off x="5030" y="2952"/>
              <a:ext cx="26" cy="15"/>
            </a:xfrm>
            <a:custGeom>
              <a:avLst/>
              <a:gdLst>
                <a:gd name="T0" fmla="*/ 0 w 212"/>
                <a:gd name="T1" fmla="*/ 0 h 119"/>
                <a:gd name="T2" fmla="*/ 0 w 212"/>
                <a:gd name="T3" fmla="*/ 0 h 119"/>
                <a:gd name="T4" fmla="*/ 0 w 212"/>
                <a:gd name="T5" fmla="*/ 0 h 119"/>
                <a:gd name="T6" fmla="*/ 0 w 212"/>
                <a:gd name="T7" fmla="*/ 0 h 119"/>
                <a:gd name="T8" fmla="*/ 0 w 212"/>
                <a:gd name="T9" fmla="*/ 0 h 119"/>
                <a:gd name="T10" fmla="*/ 0 60000 65536"/>
                <a:gd name="T11" fmla="*/ 0 60000 65536"/>
                <a:gd name="T12" fmla="*/ 0 60000 65536"/>
                <a:gd name="T13" fmla="*/ 0 60000 65536"/>
                <a:gd name="T14" fmla="*/ 0 60000 65536"/>
                <a:gd name="T15" fmla="*/ 0 w 212"/>
                <a:gd name="T16" fmla="*/ 0 h 119"/>
                <a:gd name="T17" fmla="*/ 212 w 212"/>
                <a:gd name="T18" fmla="*/ 119 h 119"/>
              </a:gdLst>
              <a:ahLst/>
              <a:cxnLst>
                <a:cxn ang="T10">
                  <a:pos x="T0" y="T1"/>
                </a:cxn>
                <a:cxn ang="T11">
                  <a:pos x="T2" y="T3"/>
                </a:cxn>
                <a:cxn ang="T12">
                  <a:pos x="T4" y="T5"/>
                </a:cxn>
                <a:cxn ang="T13">
                  <a:pos x="T6" y="T7"/>
                </a:cxn>
                <a:cxn ang="T14">
                  <a:pos x="T8" y="T9"/>
                </a:cxn>
              </a:cxnLst>
              <a:rect l="T15" t="T16" r="T17" b="T18"/>
              <a:pathLst>
                <a:path w="212" h="119">
                  <a:moveTo>
                    <a:pt x="0" y="69"/>
                  </a:moveTo>
                  <a:lnTo>
                    <a:pt x="169" y="0"/>
                  </a:lnTo>
                  <a:lnTo>
                    <a:pt x="212" y="50"/>
                  </a:lnTo>
                  <a:lnTo>
                    <a:pt x="47" y="119"/>
                  </a:lnTo>
                  <a:lnTo>
                    <a:pt x="0" y="69"/>
                  </a:lnTo>
                  <a:close/>
                </a:path>
              </a:pathLst>
            </a:custGeom>
            <a:noFill/>
            <a:ln w="6350">
              <a:solidFill>
                <a:srgbClr val="1F1A17"/>
              </a:solidFill>
              <a:prstDash val="solid"/>
              <a:round/>
              <a:headEnd/>
              <a:tailEnd/>
            </a:ln>
          </p:spPr>
          <p:txBody>
            <a:bodyPr/>
            <a:lstStyle/>
            <a:p>
              <a:endParaRPr lang="en-US"/>
            </a:p>
          </p:txBody>
        </p:sp>
        <p:sp>
          <p:nvSpPr>
            <p:cNvPr id="61508" name="Freeform 454"/>
            <p:cNvSpPr>
              <a:spLocks/>
            </p:cNvSpPr>
            <p:nvPr/>
          </p:nvSpPr>
          <p:spPr bwMode="auto">
            <a:xfrm>
              <a:off x="5023" y="2944"/>
              <a:ext cx="26" cy="15"/>
            </a:xfrm>
            <a:custGeom>
              <a:avLst/>
              <a:gdLst>
                <a:gd name="T0" fmla="*/ 0 w 213"/>
                <a:gd name="T1" fmla="*/ 0 h 119"/>
                <a:gd name="T2" fmla="*/ 0 w 213"/>
                <a:gd name="T3" fmla="*/ 0 h 119"/>
                <a:gd name="T4" fmla="*/ 0 w 213"/>
                <a:gd name="T5" fmla="*/ 0 h 119"/>
                <a:gd name="T6" fmla="*/ 0 w 213"/>
                <a:gd name="T7" fmla="*/ 0 h 119"/>
                <a:gd name="T8" fmla="*/ 0 w 213"/>
                <a:gd name="T9" fmla="*/ 0 h 119"/>
                <a:gd name="T10" fmla="*/ 0 60000 65536"/>
                <a:gd name="T11" fmla="*/ 0 60000 65536"/>
                <a:gd name="T12" fmla="*/ 0 60000 65536"/>
                <a:gd name="T13" fmla="*/ 0 60000 65536"/>
                <a:gd name="T14" fmla="*/ 0 60000 65536"/>
                <a:gd name="T15" fmla="*/ 0 w 213"/>
                <a:gd name="T16" fmla="*/ 0 h 119"/>
                <a:gd name="T17" fmla="*/ 213 w 213"/>
                <a:gd name="T18" fmla="*/ 119 h 119"/>
              </a:gdLst>
              <a:ahLst/>
              <a:cxnLst>
                <a:cxn ang="T10">
                  <a:pos x="T0" y="T1"/>
                </a:cxn>
                <a:cxn ang="T11">
                  <a:pos x="T2" y="T3"/>
                </a:cxn>
                <a:cxn ang="T12">
                  <a:pos x="T4" y="T5"/>
                </a:cxn>
                <a:cxn ang="T13">
                  <a:pos x="T6" y="T7"/>
                </a:cxn>
                <a:cxn ang="T14">
                  <a:pos x="T8" y="T9"/>
                </a:cxn>
              </a:cxnLst>
              <a:rect l="T15" t="T16" r="T17" b="T18"/>
              <a:pathLst>
                <a:path w="213" h="119">
                  <a:moveTo>
                    <a:pt x="0" y="70"/>
                  </a:moveTo>
                  <a:lnTo>
                    <a:pt x="170" y="0"/>
                  </a:lnTo>
                  <a:lnTo>
                    <a:pt x="213" y="50"/>
                  </a:lnTo>
                  <a:lnTo>
                    <a:pt x="48" y="119"/>
                  </a:lnTo>
                  <a:lnTo>
                    <a:pt x="0" y="70"/>
                  </a:lnTo>
                  <a:close/>
                </a:path>
              </a:pathLst>
            </a:custGeom>
            <a:noFill/>
            <a:ln w="6350">
              <a:solidFill>
                <a:srgbClr val="1F1A17"/>
              </a:solidFill>
              <a:prstDash val="solid"/>
              <a:round/>
              <a:headEnd/>
              <a:tailEnd/>
            </a:ln>
          </p:spPr>
          <p:txBody>
            <a:bodyPr/>
            <a:lstStyle/>
            <a:p>
              <a:endParaRPr lang="en-US"/>
            </a:p>
          </p:txBody>
        </p:sp>
        <p:sp>
          <p:nvSpPr>
            <p:cNvPr id="61509" name="Freeform 455"/>
            <p:cNvSpPr>
              <a:spLocks/>
            </p:cNvSpPr>
            <p:nvPr/>
          </p:nvSpPr>
          <p:spPr bwMode="auto">
            <a:xfrm>
              <a:off x="5016" y="2936"/>
              <a:ext cx="26" cy="14"/>
            </a:xfrm>
            <a:custGeom>
              <a:avLst/>
              <a:gdLst>
                <a:gd name="T0" fmla="*/ 0 w 208"/>
                <a:gd name="T1" fmla="*/ 0 h 116"/>
                <a:gd name="T2" fmla="*/ 0 w 208"/>
                <a:gd name="T3" fmla="*/ 0 h 116"/>
                <a:gd name="T4" fmla="*/ 0 w 208"/>
                <a:gd name="T5" fmla="*/ 0 h 116"/>
                <a:gd name="T6" fmla="*/ 0 w 208"/>
                <a:gd name="T7" fmla="*/ 0 h 116"/>
                <a:gd name="T8" fmla="*/ 0 w 208"/>
                <a:gd name="T9" fmla="*/ 0 h 116"/>
                <a:gd name="T10" fmla="*/ 0 60000 65536"/>
                <a:gd name="T11" fmla="*/ 0 60000 65536"/>
                <a:gd name="T12" fmla="*/ 0 60000 65536"/>
                <a:gd name="T13" fmla="*/ 0 60000 65536"/>
                <a:gd name="T14" fmla="*/ 0 60000 65536"/>
                <a:gd name="T15" fmla="*/ 0 w 208"/>
                <a:gd name="T16" fmla="*/ 0 h 116"/>
                <a:gd name="T17" fmla="*/ 208 w 208"/>
                <a:gd name="T18" fmla="*/ 116 h 116"/>
              </a:gdLst>
              <a:ahLst/>
              <a:cxnLst>
                <a:cxn ang="T10">
                  <a:pos x="T0" y="T1"/>
                </a:cxn>
                <a:cxn ang="T11">
                  <a:pos x="T2" y="T3"/>
                </a:cxn>
                <a:cxn ang="T12">
                  <a:pos x="T4" y="T5"/>
                </a:cxn>
                <a:cxn ang="T13">
                  <a:pos x="T6" y="T7"/>
                </a:cxn>
                <a:cxn ang="T14">
                  <a:pos x="T8" y="T9"/>
                </a:cxn>
              </a:cxnLst>
              <a:rect l="T15" t="T16" r="T17" b="T18"/>
              <a:pathLst>
                <a:path w="208" h="116">
                  <a:moveTo>
                    <a:pt x="0" y="67"/>
                  </a:moveTo>
                  <a:lnTo>
                    <a:pt x="166" y="0"/>
                  </a:lnTo>
                  <a:lnTo>
                    <a:pt x="208" y="48"/>
                  </a:lnTo>
                  <a:lnTo>
                    <a:pt x="46" y="116"/>
                  </a:lnTo>
                  <a:lnTo>
                    <a:pt x="0" y="67"/>
                  </a:lnTo>
                  <a:close/>
                </a:path>
              </a:pathLst>
            </a:custGeom>
            <a:noFill/>
            <a:ln w="6350">
              <a:solidFill>
                <a:srgbClr val="1F1A17"/>
              </a:solidFill>
              <a:prstDash val="solid"/>
              <a:round/>
              <a:headEnd/>
              <a:tailEnd/>
            </a:ln>
          </p:spPr>
          <p:txBody>
            <a:bodyPr/>
            <a:lstStyle/>
            <a:p>
              <a:endParaRPr lang="en-US"/>
            </a:p>
          </p:txBody>
        </p:sp>
        <p:sp>
          <p:nvSpPr>
            <p:cNvPr id="61510" name="Freeform 456"/>
            <p:cNvSpPr>
              <a:spLocks/>
            </p:cNvSpPr>
            <p:nvPr/>
          </p:nvSpPr>
          <p:spPr bwMode="auto">
            <a:xfrm>
              <a:off x="5009" y="2928"/>
              <a:ext cx="25" cy="14"/>
            </a:xfrm>
            <a:custGeom>
              <a:avLst/>
              <a:gdLst>
                <a:gd name="T0" fmla="*/ 0 w 204"/>
                <a:gd name="T1" fmla="*/ 0 h 114"/>
                <a:gd name="T2" fmla="*/ 0 w 204"/>
                <a:gd name="T3" fmla="*/ 0 h 114"/>
                <a:gd name="T4" fmla="*/ 0 w 204"/>
                <a:gd name="T5" fmla="*/ 0 h 114"/>
                <a:gd name="T6" fmla="*/ 0 w 204"/>
                <a:gd name="T7" fmla="*/ 0 h 114"/>
                <a:gd name="T8" fmla="*/ 0 w 204"/>
                <a:gd name="T9" fmla="*/ 0 h 114"/>
                <a:gd name="T10" fmla="*/ 0 60000 65536"/>
                <a:gd name="T11" fmla="*/ 0 60000 65536"/>
                <a:gd name="T12" fmla="*/ 0 60000 65536"/>
                <a:gd name="T13" fmla="*/ 0 60000 65536"/>
                <a:gd name="T14" fmla="*/ 0 60000 65536"/>
                <a:gd name="T15" fmla="*/ 0 w 204"/>
                <a:gd name="T16" fmla="*/ 0 h 114"/>
                <a:gd name="T17" fmla="*/ 204 w 204"/>
                <a:gd name="T18" fmla="*/ 114 h 114"/>
              </a:gdLst>
              <a:ahLst/>
              <a:cxnLst>
                <a:cxn ang="T10">
                  <a:pos x="T0" y="T1"/>
                </a:cxn>
                <a:cxn ang="T11">
                  <a:pos x="T2" y="T3"/>
                </a:cxn>
                <a:cxn ang="T12">
                  <a:pos x="T4" y="T5"/>
                </a:cxn>
                <a:cxn ang="T13">
                  <a:pos x="T6" y="T7"/>
                </a:cxn>
                <a:cxn ang="T14">
                  <a:pos x="T8" y="T9"/>
                </a:cxn>
              </a:cxnLst>
              <a:rect l="T15" t="T16" r="T17" b="T18"/>
              <a:pathLst>
                <a:path w="204" h="114">
                  <a:moveTo>
                    <a:pt x="0" y="67"/>
                  </a:moveTo>
                  <a:lnTo>
                    <a:pt x="163" y="0"/>
                  </a:lnTo>
                  <a:lnTo>
                    <a:pt x="204" y="48"/>
                  </a:lnTo>
                  <a:lnTo>
                    <a:pt x="45" y="114"/>
                  </a:lnTo>
                  <a:lnTo>
                    <a:pt x="0" y="67"/>
                  </a:lnTo>
                  <a:close/>
                </a:path>
              </a:pathLst>
            </a:custGeom>
            <a:noFill/>
            <a:ln w="6350">
              <a:solidFill>
                <a:srgbClr val="1F1A17"/>
              </a:solidFill>
              <a:prstDash val="solid"/>
              <a:round/>
              <a:headEnd/>
              <a:tailEnd/>
            </a:ln>
          </p:spPr>
          <p:txBody>
            <a:bodyPr/>
            <a:lstStyle/>
            <a:p>
              <a:endParaRPr lang="en-US"/>
            </a:p>
          </p:txBody>
        </p:sp>
        <p:sp>
          <p:nvSpPr>
            <p:cNvPr id="61511" name="Freeform 457"/>
            <p:cNvSpPr>
              <a:spLocks/>
            </p:cNvSpPr>
            <p:nvPr/>
          </p:nvSpPr>
          <p:spPr bwMode="auto">
            <a:xfrm>
              <a:off x="5001" y="2919"/>
              <a:ext cx="26" cy="15"/>
            </a:xfrm>
            <a:custGeom>
              <a:avLst/>
              <a:gdLst>
                <a:gd name="T0" fmla="*/ 0 w 205"/>
                <a:gd name="T1" fmla="*/ 0 h 114"/>
                <a:gd name="T2" fmla="*/ 0 w 205"/>
                <a:gd name="T3" fmla="*/ 0 h 114"/>
                <a:gd name="T4" fmla="*/ 0 w 205"/>
                <a:gd name="T5" fmla="*/ 0 h 114"/>
                <a:gd name="T6" fmla="*/ 0 w 205"/>
                <a:gd name="T7" fmla="*/ 0 h 114"/>
                <a:gd name="T8" fmla="*/ 0 w 205"/>
                <a:gd name="T9" fmla="*/ 0 h 114"/>
                <a:gd name="T10" fmla="*/ 0 60000 65536"/>
                <a:gd name="T11" fmla="*/ 0 60000 65536"/>
                <a:gd name="T12" fmla="*/ 0 60000 65536"/>
                <a:gd name="T13" fmla="*/ 0 60000 65536"/>
                <a:gd name="T14" fmla="*/ 0 60000 65536"/>
                <a:gd name="T15" fmla="*/ 0 w 205"/>
                <a:gd name="T16" fmla="*/ 0 h 114"/>
                <a:gd name="T17" fmla="*/ 205 w 205"/>
                <a:gd name="T18" fmla="*/ 114 h 114"/>
              </a:gdLst>
              <a:ahLst/>
              <a:cxnLst>
                <a:cxn ang="T10">
                  <a:pos x="T0" y="T1"/>
                </a:cxn>
                <a:cxn ang="T11">
                  <a:pos x="T2" y="T3"/>
                </a:cxn>
                <a:cxn ang="T12">
                  <a:pos x="T4" y="T5"/>
                </a:cxn>
                <a:cxn ang="T13">
                  <a:pos x="T6" y="T7"/>
                </a:cxn>
                <a:cxn ang="T14">
                  <a:pos x="T8" y="T9"/>
                </a:cxn>
              </a:cxnLst>
              <a:rect l="T15" t="T16" r="T17" b="T18"/>
              <a:pathLst>
                <a:path w="205" h="114">
                  <a:moveTo>
                    <a:pt x="0" y="66"/>
                  </a:moveTo>
                  <a:lnTo>
                    <a:pt x="163" y="0"/>
                  </a:lnTo>
                  <a:lnTo>
                    <a:pt x="205" y="48"/>
                  </a:lnTo>
                  <a:lnTo>
                    <a:pt x="46" y="114"/>
                  </a:lnTo>
                  <a:lnTo>
                    <a:pt x="0" y="66"/>
                  </a:lnTo>
                  <a:close/>
                </a:path>
              </a:pathLst>
            </a:custGeom>
            <a:noFill/>
            <a:ln w="6350">
              <a:solidFill>
                <a:srgbClr val="1F1A17"/>
              </a:solidFill>
              <a:prstDash val="solid"/>
              <a:round/>
              <a:headEnd/>
              <a:tailEnd/>
            </a:ln>
          </p:spPr>
          <p:txBody>
            <a:bodyPr/>
            <a:lstStyle/>
            <a:p>
              <a:endParaRPr lang="en-US"/>
            </a:p>
          </p:txBody>
        </p:sp>
        <p:sp>
          <p:nvSpPr>
            <p:cNvPr id="61512" name="Freeform 458"/>
            <p:cNvSpPr>
              <a:spLocks/>
            </p:cNvSpPr>
            <p:nvPr/>
          </p:nvSpPr>
          <p:spPr bwMode="auto">
            <a:xfrm>
              <a:off x="5394" y="3060"/>
              <a:ext cx="18" cy="2"/>
            </a:xfrm>
            <a:custGeom>
              <a:avLst/>
              <a:gdLst>
                <a:gd name="T0" fmla="*/ 0 w 142"/>
                <a:gd name="T1" fmla="*/ 0 h 16"/>
                <a:gd name="T2" fmla="*/ 0 w 142"/>
                <a:gd name="T3" fmla="*/ 0 h 16"/>
                <a:gd name="T4" fmla="*/ 0 w 142"/>
                <a:gd name="T5" fmla="*/ 0 h 16"/>
                <a:gd name="T6" fmla="*/ 0 w 142"/>
                <a:gd name="T7" fmla="*/ 0 h 16"/>
                <a:gd name="T8" fmla="*/ 0 w 142"/>
                <a:gd name="T9" fmla="*/ 0 h 16"/>
                <a:gd name="T10" fmla="*/ 0 w 142"/>
                <a:gd name="T11" fmla="*/ 0 h 16"/>
                <a:gd name="T12" fmla="*/ 0 w 142"/>
                <a:gd name="T13" fmla="*/ 0 h 16"/>
                <a:gd name="T14" fmla="*/ 0 w 142"/>
                <a:gd name="T15" fmla="*/ 0 h 16"/>
                <a:gd name="T16" fmla="*/ 0 w 142"/>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2"/>
                <a:gd name="T28" fmla="*/ 0 h 16"/>
                <a:gd name="T29" fmla="*/ 142 w 142"/>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2" h="16">
                  <a:moveTo>
                    <a:pt x="0" y="0"/>
                  </a:moveTo>
                  <a:lnTo>
                    <a:pt x="20" y="7"/>
                  </a:lnTo>
                  <a:lnTo>
                    <a:pt x="38" y="11"/>
                  </a:lnTo>
                  <a:lnTo>
                    <a:pt x="57" y="14"/>
                  </a:lnTo>
                  <a:lnTo>
                    <a:pt x="76" y="16"/>
                  </a:lnTo>
                  <a:lnTo>
                    <a:pt x="93" y="16"/>
                  </a:lnTo>
                  <a:lnTo>
                    <a:pt x="110" y="15"/>
                  </a:lnTo>
                  <a:lnTo>
                    <a:pt x="127" y="13"/>
                  </a:lnTo>
                  <a:lnTo>
                    <a:pt x="142" y="9"/>
                  </a:lnTo>
                </a:path>
              </a:pathLst>
            </a:custGeom>
            <a:noFill/>
            <a:ln w="6350">
              <a:solidFill>
                <a:srgbClr val="1F1A17"/>
              </a:solidFill>
              <a:prstDash val="solid"/>
              <a:round/>
              <a:headEnd/>
              <a:tailEnd/>
            </a:ln>
          </p:spPr>
          <p:txBody>
            <a:bodyPr/>
            <a:lstStyle/>
            <a:p>
              <a:endParaRPr lang="en-US"/>
            </a:p>
          </p:txBody>
        </p:sp>
        <p:sp>
          <p:nvSpPr>
            <p:cNvPr id="61513" name="Freeform 459"/>
            <p:cNvSpPr>
              <a:spLocks/>
            </p:cNvSpPr>
            <p:nvPr/>
          </p:nvSpPr>
          <p:spPr bwMode="auto">
            <a:xfrm>
              <a:off x="5456" y="3114"/>
              <a:ext cx="4" cy="9"/>
            </a:xfrm>
            <a:custGeom>
              <a:avLst/>
              <a:gdLst>
                <a:gd name="T0" fmla="*/ 0 w 29"/>
                <a:gd name="T1" fmla="*/ 0 h 65"/>
                <a:gd name="T2" fmla="*/ 0 w 29"/>
                <a:gd name="T3" fmla="*/ 0 h 65"/>
                <a:gd name="T4" fmla="*/ 0 w 29"/>
                <a:gd name="T5" fmla="*/ 0 h 65"/>
                <a:gd name="T6" fmla="*/ 0 w 29"/>
                <a:gd name="T7" fmla="*/ 0 h 65"/>
                <a:gd name="T8" fmla="*/ 0 w 29"/>
                <a:gd name="T9" fmla="*/ 0 h 65"/>
                <a:gd name="T10" fmla="*/ 0 w 29"/>
                <a:gd name="T11" fmla="*/ 0 h 65"/>
                <a:gd name="T12" fmla="*/ 0 w 29"/>
                <a:gd name="T13" fmla="*/ 0 h 65"/>
                <a:gd name="T14" fmla="*/ 0 w 29"/>
                <a:gd name="T15" fmla="*/ 0 h 65"/>
                <a:gd name="T16" fmla="*/ 0 w 2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65"/>
                <a:gd name="T29" fmla="*/ 29 w 2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65">
                  <a:moveTo>
                    <a:pt x="29" y="0"/>
                  </a:moveTo>
                  <a:lnTo>
                    <a:pt x="23" y="6"/>
                  </a:lnTo>
                  <a:lnTo>
                    <a:pt x="18" y="13"/>
                  </a:lnTo>
                  <a:lnTo>
                    <a:pt x="12" y="22"/>
                  </a:lnTo>
                  <a:lnTo>
                    <a:pt x="8" y="30"/>
                  </a:lnTo>
                  <a:lnTo>
                    <a:pt x="4" y="39"/>
                  </a:lnTo>
                  <a:lnTo>
                    <a:pt x="1" y="48"/>
                  </a:lnTo>
                  <a:lnTo>
                    <a:pt x="0" y="56"/>
                  </a:lnTo>
                  <a:lnTo>
                    <a:pt x="0" y="65"/>
                  </a:lnTo>
                </a:path>
              </a:pathLst>
            </a:custGeom>
            <a:noFill/>
            <a:ln w="6350">
              <a:solidFill>
                <a:srgbClr val="1F1A17"/>
              </a:solidFill>
              <a:prstDash val="solid"/>
              <a:round/>
              <a:headEnd/>
              <a:tailEnd/>
            </a:ln>
          </p:spPr>
          <p:txBody>
            <a:bodyPr/>
            <a:lstStyle/>
            <a:p>
              <a:endParaRPr lang="en-US"/>
            </a:p>
          </p:txBody>
        </p:sp>
        <p:sp>
          <p:nvSpPr>
            <p:cNvPr id="61514" name="Freeform 460"/>
            <p:cNvSpPr>
              <a:spLocks/>
            </p:cNvSpPr>
            <p:nvPr/>
          </p:nvSpPr>
          <p:spPr bwMode="auto">
            <a:xfrm>
              <a:off x="5310" y="3192"/>
              <a:ext cx="43" cy="19"/>
            </a:xfrm>
            <a:custGeom>
              <a:avLst/>
              <a:gdLst>
                <a:gd name="T0" fmla="*/ 1 w 340"/>
                <a:gd name="T1" fmla="*/ 0 h 149"/>
                <a:gd name="T2" fmla="*/ 0 w 340"/>
                <a:gd name="T3" fmla="*/ 0 h 149"/>
                <a:gd name="T4" fmla="*/ 0 w 340"/>
                <a:gd name="T5" fmla="*/ 0 h 149"/>
                <a:gd name="T6" fmla="*/ 0 60000 65536"/>
                <a:gd name="T7" fmla="*/ 0 60000 65536"/>
                <a:gd name="T8" fmla="*/ 0 60000 65536"/>
                <a:gd name="T9" fmla="*/ 0 w 340"/>
                <a:gd name="T10" fmla="*/ 0 h 149"/>
                <a:gd name="T11" fmla="*/ 340 w 340"/>
                <a:gd name="T12" fmla="*/ 149 h 149"/>
              </a:gdLst>
              <a:ahLst/>
              <a:cxnLst>
                <a:cxn ang="T6">
                  <a:pos x="T0" y="T1"/>
                </a:cxn>
                <a:cxn ang="T7">
                  <a:pos x="T2" y="T3"/>
                </a:cxn>
                <a:cxn ang="T8">
                  <a:pos x="T4" y="T5"/>
                </a:cxn>
              </a:cxnLst>
              <a:rect l="T9" t="T10" r="T11" b="T12"/>
              <a:pathLst>
                <a:path w="340" h="149">
                  <a:moveTo>
                    <a:pt x="340" y="0"/>
                  </a:moveTo>
                  <a:lnTo>
                    <a:pt x="0" y="149"/>
                  </a:lnTo>
                  <a:lnTo>
                    <a:pt x="3" y="149"/>
                  </a:lnTo>
                </a:path>
              </a:pathLst>
            </a:custGeom>
            <a:noFill/>
            <a:ln w="6350">
              <a:solidFill>
                <a:srgbClr val="1F1A17"/>
              </a:solidFill>
              <a:prstDash val="solid"/>
              <a:round/>
              <a:headEnd/>
              <a:tailEnd/>
            </a:ln>
          </p:spPr>
          <p:txBody>
            <a:bodyPr/>
            <a:lstStyle/>
            <a:p>
              <a:endParaRPr lang="en-US"/>
            </a:p>
          </p:txBody>
        </p:sp>
        <p:sp>
          <p:nvSpPr>
            <p:cNvPr id="61515" name="Line 461"/>
            <p:cNvSpPr>
              <a:spLocks noChangeShapeType="1"/>
            </p:cNvSpPr>
            <p:nvPr/>
          </p:nvSpPr>
          <p:spPr bwMode="auto">
            <a:xfrm>
              <a:off x="5361" y="3195"/>
              <a:ext cx="8" cy="8"/>
            </a:xfrm>
            <a:prstGeom prst="line">
              <a:avLst/>
            </a:prstGeom>
            <a:noFill/>
            <a:ln w="6350">
              <a:solidFill>
                <a:srgbClr val="1F1A17"/>
              </a:solidFill>
              <a:round/>
              <a:headEnd/>
              <a:tailEnd/>
            </a:ln>
          </p:spPr>
          <p:txBody>
            <a:bodyPr/>
            <a:lstStyle/>
            <a:p>
              <a:endParaRPr lang="en-US"/>
            </a:p>
          </p:txBody>
        </p:sp>
        <p:sp>
          <p:nvSpPr>
            <p:cNvPr id="61516" name="Freeform 462"/>
            <p:cNvSpPr>
              <a:spLocks/>
            </p:cNvSpPr>
            <p:nvPr/>
          </p:nvSpPr>
          <p:spPr bwMode="auto">
            <a:xfrm>
              <a:off x="5301" y="3212"/>
              <a:ext cx="10" cy="18"/>
            </a:xfrm>
            <a:custGeom>
              <a:avLst/>
              <a:gdLst>
                <a:gd name="T0" fmla="*/ 0 w 75"/>
                <a:gd name="T1" fmla="*/ 0 h 147"/>
                <a:gd name="T2" fmla="*/ 0 w 75"/>
                <a:gd name="T3" fmla="*/ 0 h 147"/>
                <a:gd name="T4" fmla="*/ 0 w 75"/>
                <a:gd name="T5" fmla="*/ 0 h 147"/>
                <a:gd name="T6" fmla="*/ 0 w 75"/>
                <a:gd name="T7" fmla="*/ 0 h 147"/>
                <a:gd name="T8" fmla="*/ 0 w 75"/>
                <a:gd name="T9" fmla="*/ 0 h 147"/>
                <a:gd name="T10" fmla="*/ 0 w 75"/>
                <a:gd name="T11" fmla="*/ 0 h 147"/>
                <a:gd name="T12" fmla="*/ 0 w 75"/>
                <a:gd name="T13" fmla="*/ 0 h 147"/>
                <a:gd name="T14" fmla="*/ 0 w 75"/>
                <a:gd name="T15" fmla="*/ 0 h 147"/>
                <a:gd name="T16" fmla="*/ 0 w 75"/>
                <a:gd name="T17" fmla="*/ 0 h 147"/>
                <a:gd name="T18" fmla="*/ 0 w 75"/>
                <a:gd name="T19" fmla="*/ 0 h 147"/>
                <a:gd name="T20" fmla="*/ 0 w 75"/>
                <a:gd name="T21" fmla="*/ 0 h 147"/>
                <a:gd name="T22" fmla="*/ 0 w 75"/>
                <a:gd name="T23" fmla="*/ 0 h 147"/>
                <a:gd name="T24" fmla="*/ 0 w 75"/>
                <a:gd name="T25" fmla="*/ 0 h 147"/>
                <a:gd name="T26" fmla="*/ 0 w 75"/>
                <a:gd name="T27" fmla="*/ 0 h 147"/>
                <a:gd name="T28" fmla="*/ 0 w 75"/>
                <a:gd name="T29" fmla="*/ 0 h 147"/>
                <a:gd name="T30" fmla="*/ 0 w 75"/>
                <a:gd name="T31" fmla="*/ 0 h 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5"/>
                <a:gd name="T49" fmla="*/ 0 h 147"/>
                <a:gd name="T50" fmla="*/ 75 w 75"/>
                <a:gd name="T51" fmla="*/ 147 h 14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5" h="147">
                  <a:moveTo>
                    <a:pt x="0" y="0"/>
                  </a:moveTo>
                  <a:lnTo>
                    <a:pt x="9" y="1"/>
                  </a:lnTo>
                  <a:lnTo>
                    <a:pt x="17" y="3"/>
                  </a:lnTo>
                  <a:lnTo>
                    <a:pt x="24" y="5"/>
                  </a:lnTo>
                  <a:lnTo>
                    <a:pt x="32" y="8"/>
                  </a:lnTo>
                  <a:lnTo>
                    <a:pt x="38" y="12"/>
                  </a:lnTo>
                  <a:lnTo>
                    <a:pt x="43" y="17"/>
                  </a:lnTo>
                  <a:lnTo>
                    <a:pt x="49" y="21"/>
                  </a:lnTo>
                  <a:lnTo>
                    <a:pt x="53" y="27"/>
                  </a:lnTo>
                  <a:lnTo>
                    <a:pt x="58" y="32"/>
                  </a:lnTo>
                  <a:lnTo>
                    <a:pt x="62" y="39"/>
                  </a:lnTo>
                  <a:lnTo>
                    <a:pt x="65" y="45"/>
                  </a:lnTo>
                  <a:lnTo>
                    <a:pt x="68" y="52"/>
                  </a:lnTo>
                  <a:lnTo>
                    <a:pt x="72" y="66"/>
                  </a:lnTo>
                  <a:lnTo>
                    <a:pt x="75" y="80"/>
                  </a:lnTo>
                  <a:lnTo>
                    <a:pt x="64" y="147"/>
                  </a:lnTo>
                </a:path>
              </a:pathLst>
            </a:custGeom>
            <a:noFill/>
            <a:ln w="6350">
              <a:solidFill>
                <a:srgbClr val="1F1A17"/>
              </a:solidFill>
              <a:prstDash val="solid"/>
              <a:round/>
              <a:headEnd/>
              <a:tailEnd/>
            </a:ln>
          </p:spPr>
          <p:txBody>
            <a:bodyPr/>
            <a:lstStyle/>
            <a:p>
              <a:endParaRPr lang="en-US"/>
            </a:p>
          </p:txBody>
        </p:sp>
        <p:sp>
          <p:nvSpPr>
            <p:cNvPr id="61517" name="Freeform 463"/>
            <p:cNvSpPr>
              <a:spLocks/>
            </p:cNvSpPr>
            <p:nvPr/>
          </p:nvSpPr>
          <p:spPr bwMode="auto">
            <a:xfrm>
              <a:off x="5173" y="3213"/>
              <a:ext cx="127" cy="69"/>
            </a:xfrm>
            <a:custGeom>
              <a:avLst/>
              <a:gdLst>
                <a:gd name="T0" fmla="*/ 2 w 1018"/>
                <a:gd name="T1" fmla="*/ 0 h 554"/>
                <a:gd name="T2" fmla="*/ 2 w 1018"/>
                <a:gd name="T3" fmla="*/ 0 h 554"/>
                <a:gd name="T4" fmla="*/ 2 w 1018"/>
                <a:gd name="T5" fmla="*/ 0 h 554"/>
                <a:gd name="T6" fmla="*/ 2 w 1018"/>
                <a:gd name="T7" fmla="*/ 0 h 554"/>
                <a:gd name="T8" fmla="*/ 2 w 1018"/>
                <a:gd name="T9" fmla="*/ 0 h 554"/>
                <a:gd name="T10" fmla="*/ 2 w 1018"/>
                <a:gd name="T11" fmla="*/ 0 h 554"/>
                <a:gd name="T12" fmla="*/ 2 w 1018"/>
                <a:gd name="T13" fmla="*/ 0 h 554"/>
                <a:gd name="T14" fmla="*/ 2 w 1018"/>
                <a:gd name="T15" fmla="*/ 0 h 554"/>
                <a:gd name="T16" fmla="*/ 2 w 1018"/>
                <a:gd name="T17" fmla="*/ 0 h 554"/>
                <a:gd name="T18" fmla="*/ 2 w 1018"/>
                <a:gd name="T19" fmla="*/ 0 h 554"/>
                <a:gd name="T20" fmla="*/ 2 w 1018"/>
                <a:gd name="T21" fmla="*/ 0 h 554"/>
                <a:gd name="T22" fmla="*/ 2 w 1018"/>
                <a:gd name="T23" fmla="*/ 0 h 554"/>
                <a:gd name="T24" fmla="*/ 2 w 1018"/>
                <a:gd name="T25" fmla="*/ 0 h 554"/>
                <a:gd name="T26" fmla="*/ 2 w 1018"/>
                <a:gd name="T27" fmla="*/ 0 h 554"/>
                <a:gd name="T28" fmla="*/ 2 w 1018"/>
                <a:gd name="T29" fmla="*/ 0 h 554"/>
                <a:gd name="T30" fmla="*/ 2 w 1018"/>
                <a:gd name="T31" fmla="*/ 0 h 554"/>
                <a:gd name="T32" fmla="*/ 2 w 1018"/>
                <a:gd name="T33" fmla="*/ 0 h 554"/>
                <a:gd name="T34" fmla="*/ 2 w 1018"/>
                <a:gd name="T35" fmla="*/ 0 h 554"/>
                <a:gd name="T36" fmla="*/ 2 w 1018"/>
                <a:gd name="T37" fmla="*/ 0 h 554"/>
                <a:gd name="T38" fmla="*/ 2 w 1018"/>
                <a:gd name="T39" fmla="*/ 0 h 554"/>
                <a:gd name="T40" fmla="*/ 2 w 1018"/>
                <a:gd name="T41" fmla="*/ 0 h 554"/>
                <a:gd name="T42" fmla="*/ 2 w 1018"/>
                <a:gd name="T43" fmla="*/ 0 h 554"/>
                <a:gd name="T44" fmla="*/ 2 w 1018"/>
                <a:gd name="T45" fmla="*/ 0 h 554"/>
                <a:gd name="T46" fmla="*/ 2 w 1018"/>
                <a:gd name="T47" fmla="*/ 0 h 554"/>
                <a:gd name="T48" fmla="*/ 2 w 1018"/>
                <a:gd name="T49" fmla="*/ 0 h 554"/>
                <a:gd name="T50" fmla="*/ 2 w 1018"/>
                <a:gd name="T51" fmla="*/ 0 h 554"/>
                <a:gd name="T52" fmla="*/ 2 w 1018"/>
                <a:gd name="T53" fmla="*/ 0 h 554"/>
                <a:gd name="T54" fmla="*/ 0 w 1018"/>
                <a:gd name="T55" fmla="*/ 1 h 5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18"/>
                <a:gd name="T85" fmla="*/ 0 h 554"/>
                <a:gd name="T86" fmla="*/ 1018 w 1018"/>
                <a:gd name="T87" fmla="*/ 554 h 55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18" h="554">
                  <a:moveTo>
                    <a:pt x="1018" y="0"/>
                  </a:moveTo>
                  <a:lnTo>
                    <a:pt x="983" y="15"/>
                  </a:lnTo>
                  <a:lnTo>
                    <a:pt x="951" y="29"/>
                  </a:lnTo>
                  <a:lnTo>
                    <a:pt x="935" y="36"/>
                  </a:lnTo>
                  <a:lnTo>
                    <a:pt x="919" y="44"/>
                  </a:lnTo>
                  <a:lnTo>
                    <a:pt x="904" y="53"/>
                  </a:lnTo>
                  <a:lnTo>
                    <a:pt x="887" y="62"/>
                  </a:lnTo>
                  <a:lnTo>
                    <a:pt x="881" y="68"/>
                  </a:lnTo>
                  <a:lnTo>
                    <a:pt x="876" y="77"/>
                  </a:lnTo>
                  <a:lnTo>
                    <a:pt x="870" y="85"/>
                  </a:lnTo>
                  <a:lnTo>
                    <a:pt x="865" y="92"/>
                  </a:lnTo>
                  <a:lnTo>
                    <a:pt x="855" y="103"/>
                  </a:lnTo>
                  <a:lnTo>
                    <a:pt x="843" y="113"/>
                  </a:lnTo>
                  <a:lnTo>
                    <a:pt x="838" y="118"/>
                  </a:lnTo>
                  <a:lnTo>
                    <a:pt x="832" y="124"/>
                  </a:lnTo>
                  <a:lnTo>
                    <a:pt x="827" y="129"/>
                  </a:lnTo>
                  <a:lnTo>
                    <a:pt x="823" y="135"/>
                  </a:lnTo>
                  <a:lnTo>
                    <a:pt x="821" y="141"/>
                  </a:lnTo>
                  <a:lnTo>
                    <a:pt x="819" y="149"/>
                  </a:lnTo>
                  <a:lnTo>
                    <a:pt x="818" y="156"/>
                  </a:lnTo>
                  <a:lnTo>
                    <a:pt x="818" y="163"/>
                  </a:lnTo>
                  <a:lnTo>
                    <a:pt x="816" y="171"/>
                  </a:lnTo>
                  <a:lnTo>
                    <a:pt x="814" y="177"/>
                  </a:lnTo>
                  <a:lnTo>
                    <a:pt x="813" y="180"/>
                  </a:lnTo>
                  <a:lnTo>
                    <a:pt x="812" y="182"/>
                  </a:lnTo>
                  <a:lnTo>
                    <a:pt x="809" y="184"/>
                  </a:lnTo>
                  <a:lnTo>
                    <a:pt x="807" y="186"/>
                  </a:lnTo>
                  <a:lnTo>
                    <a:pt x="0" y="554"/>
                  </a:lnTo>
                </a:path>
              </a:pathLst>
            </a:custGeom>
            <a:noFill/>
            <a:ln w="6350">
              <a:solidFill>
                <a:srgbClr val="1F1A17"/>
              </a:solidFill>
              <a:prstDash val="solid"/>
              <a:round/>
              <a:headEnd/>
              <a:tailEnd/>
            </a:ln>
          </p:spPr>
          <p:txBody>
            <a:bodyPr/>
            <a:lstStyle/>
            <a:p>
              <a:endParaRPr lang="en-US"/>
            </a:p>
          </p:txBody>
        </p:sp>
        <p:sp>
          <p:nvSpPr>
            <p:cNvPr id="61518" name="Freeform 464"/>
            <p:cNvSpPr>
              <a:spLocks/>
            </p:cNvSpPr>
            <p:nvPr/>
          </p:nvSpPr>
          <p:spPr bwMode="auto">
            <a:xfrm>
              <a:off x="5282" y="3227"/>
              <a:ext cx="6" cy="14"/>
            </a:xfrm>
            <a:custGeom>
              <a:avLst/>
              <a:gdLst>
                <a:gd name="T0" fmla="*/ 0 w 51"/>
                <a:gd name="T1" fmla="*/ 0 h 118"/>
                <a:gd name="T2" fmla="*/ 0 w 51"/>
                <a:gd name="T3" fmla="*/ 0 h 118"/>
                <a:gd name="T4" fmla="*/ 0 w 51"/>
                <a:gd name="T5" fmla="*/ 0 h 118"/>
                <a:gd name="T6" fmla="*/ 0 w 51"/>
                <a:gd name="T7" fmla="*/ 0 h 118"/>
                <a:gd name="T8" fmla="*/ 0 w 51"/>
                <a:gd name="T9" fmla="*/ 0 h 118"/>
                <a:gd name="T10" fmla="*/ 0 w 51"/>
                <a:gd name="T11" fmla="*/ 0 h 118"/>
                <a:gd name="T12" fmla="*/ 0 w 51"/>
                <a:gd name="T13" fmla="*/ 0 h 118"/>
                <a:gd name="T14" fmla="*/ 0 w 51"/>
                <a:gd name="T15" fmla="*/ 0 h 118"/>
                <a:gd name="T16" fmla="*/ 0 w 51"/>
                <a:gd name="T17" fmla="*/ 0 h 118"/>
                <a:gd name="T18" fmla="*/ 0 w 51"/>
                <a:gd name="T19" fmla="*/ 0 h 118"/>
                <a:gd name="T20" fmla="*/ 0 w 51"/>
                <a:gd name="T21" fmla="*/ 0 h 118"/>
                <a:gd name="T22" fmla="*/ 0 w 51"/>
                <a:gd name="T23" fmla="*/ 0 h 118"/>
                <a:gd name="T24" fmla="*/ 0 w 51"/>
                <a:gd name="T25" fmla="*/ 0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118"/>
                <a:gd name="T41" fmla="*/ 51 w 51"/>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118">
                  <a:moveTo>
                    <a:pt x="0" y="0"/>
                  </a:moveTo>
                  <a:lnTo>
                    <a:pt x="11" y="8"/>
                  </a:lnTo>
                  <a:lnTo>
                    <a:pt x="25" y="17"/>
                  </a:lnTo>
                  <a:lnTo>
                    <a:pt x="31" y="21"/>
                  </a:lnTo>
                  <a:lnTo>
                    <a:pt x="36" y="26"/>
                  </a:lnTo>
                  <a:lnTo>
                    <a:pt x="39" y="31"/>
                  </a:lnTo>
                  <a:lnTo>
                    <a:pt x="42" y="38"/>
                  </a:lnTo>
                  <a:lnTo>
                    <a:pt x="46" y="58"/>
                  </a:lnTo>
                  <a:lnTo>
                    <a:pt x="50" y="78"/>
                  </a:lnTo>
                  <a:lnTo>
                    <a:pt x="51" y="88"/>
                  </a:lnTo>
                  <a:lnTo>
                    <a:pt x="51" y="97"/>
                  </a:lnTo>
                  <a:lnTo>
                    <a:pt x="50" y="108"/>
                  </a:lnTo>
                  <a:lnTo>
                    <a:pt x="47" y="118"/>
                  </a:lnTo>
                </a:path>
              </a:pathLst>
            </a:custGeom>
            <a:noFill/>
            <a:ln w="6350">
              <a:solidFill>
                <a:srgbClr val="1F1A17"/>
              </a:solidFill>
              <a:prstDash val="solid"/>
              <a:round/>
              <a:headEnd/>
              <a:tailEnd/>
            </a:ln>
          </p:spPr>
          <p:txBody>
            <a:bodyPr/>
            <a:lstStyle/>
            <a:p>
              <a:endParaRPr lang="en-US"/>
            </a:p>
          </p:txBody>
        </p:sp>
        <p:sp>
          <p:nvSpPr>
            <p:cNvPr id="61519" name="Line 465"/>
            <p:cNvSpPr>
              <a:spLocks noChangeShapeType="1"/>
            </p:cNvSpPr>
            <p:nvPr/>
          </p:nvSpPr>
          <p:spPr bwMode="auto">
            <a:xfrm flipV="1">
              <a:off x="5291" y="3221"/>
              <a:ext cx="16" cy="7"/>
            </a:xfrm>
            <a:prstGeom prst="line">
              <a:avLst/>
            </a:prstGeom>
            <a:noFill/>
            <a:ln w="6350">
              <a:solidFill>
                <a:srgbClr val="1F1A17"/>
              </a:solidFill>
              <a:round/>
              <a:headEnd/>
              <a:tailEnd/>
            </a:ln>
          </p:spPr>
          <p:txBody>
            <a:bodyPr/>
            <a:lstStyle/>
            <a:p>
              <a:endParaRPr lang="en-US"/>
            </a:p>
          </p:txBody>
        </p:sp>
        <p:sp>
          <p:nvSpPr>
            <p:cNvPr id="61520" name="Line 466"/>
            <p:cNvSpPr>
              <a:spLocks noChangeShapeType="1"/>
            </p:cNvSpPr>
            <p:nvPr/>
          </p:nvSpPr>
          <p:spPr bwMode="auto">
            <a:xfrm>
              <a:off x="5311" y="3216"/>
              <a:ext cx="8" cy="10"/>
            </a:xfrm>
            <a:prstGeom prst="line">
              <a:avLst/>
            </a:prstGeom>
            <a:noFill/>
            <a:ln w="6350">
              <a:solidFill>
                <a:srgbClr val="1F1A17"/>
              </a:solidFill>
              <a:round/>
              <a:headEnd/>
              <a:tailEnd/>
            </a:ln>
          </p:spPr>
          <p:txBody>
            <a:bodyPr/>
            <a:lstStyle/>
            <a:p>
              <a:endParaRPr lang="en-US"/>
            </a:p>
          </p:txBody>
        </p:sp>
        <p:sp>
          <p:nvSpPr>
            <p:cNvPr id="61521" name="Line 467"/>
            <p:cNvSpPr>
              <a:spLocks noChangeShapeType="1"/>
            </p:cNvSpPr>
            <p:nvPr/>
          </p:nvSpPr>
          <p:spPr bwMode="auto">
            <a:xfrm>
              <a:off x="5267" y="3239"/>
              <a:ext cx="9" cy="10"/>
            </a:xfrm>
            <a:prstGeom prst="line">
              <a:avLst/>
            </a:prstGeom>
            <a:noFill/>
            <a:ln w="6350">
              <a:solidFill>
                <a:srgbClr val="1F1A17"/>
              </a:solidFill>
              <a:round/>
              <a:headEnd/>
              <a:tailEnd/>
            </a:ln>
          </p:spPr>
          <p:txBody>
            <a:bodyPr/>
            <a:lstStyle/>
            <a:p>
              <a:endParaRPr lang="en-US"/>
            </a:p>
          </p:txBody>
        </p:sp>
        <p:sp>
          <p:nvSpPr>
            <p:cNvPr id="61522" name="Freeform 468"/>
            <p:cNvSpPr>
              <a:spLocks/>
            </p:cNvSpPr>
            <p:nvPr/>
          </p:nvSpPr>
          <p:spPr bwMode="auto">
            <a:xfrm>
              <a:off x="5274" y="3237"/>
              <a:ext cx="10" cy="7"/>
            </a:xfrm>
            <a:custGeom>
              <a:avLst/>
              <a:gdLst>
                <a:gd name="T0" fmla="*/ 0 w 78"/>
                <a:gd name="T1" fmla="*/ 0 h 52"/>
                <a:gd name="T2" fmla="*/ 0 w 78"/>
                <a:gd name="T3" fmla="*/ 0 h 52"/>
                <a:gd name="T4" fmla="*/ 0 w 78"/>
                <a:gd name="T5" fmla="*/ 0 h 52"/>
                <a:gd name="T6" fmla="*/ 0 w 78"/>
                <a:gd name="T7" fmla="*/ 0 h 52"/>
                <a:gd name="T8" fmla="*/ 0 w 78"/>
                <a:gd name="T9" fmla="*/ 0 h 52"/>
                <a:gd name="T10" fmla="*/ 0 w 78"/>
                <a:gd name="T11" fmla="*/ 0 h 52"/>
                <a:gd name="T12" fmla="*/ 0 w 78"/>
                <a:gd name="T13" fmla="*/ 0 h 52"/>
                <a:gd name="T14" fmla="*/ 0 w 78"/>
                <a:gd name="T15" fmla="*/ 0 h 52"/>
                <a:gd name="T16" fmla="*/ 0 w 78"/>
                <a:gd name="T17" fmla="*/ 0 h 52"/>
                <a:gd name="T18" fmla="*/ 0 w 78"/>
                <a:gd name="T19" fmla="*/ 0 h 52"/>
                <a:gd name="T20" fmla="*/ 0 w 78"/>
                <a:gd name="T21" fmla="*/ 0 h 52"/>
                <a:gd name="T22" fmla="*/ 0 w 78"/>
                <a:gd name="T23" fmla="*/ 0 h 52"/>
                <a:gd name="T24" fmla="*/ 0 w 78"/>
                <a:gd name="T25" fmla="*/ 0 h 52"/>
                <a:gd name="T26" fmla="*/ 0 w 78"/>
                <a:gd name="T27" fmla="*/ 0 h 52"/>
                <a:gd name="T28" fmla="*/ 0 w 78"/>
                <a:gd name="T29" fmla="*/ 0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8"/>
                <a:gd name="T46" fmla="*/ 0 h 52"/>
                <a:gd name="T47" fmla="*/ 78 w 78"/>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8" h="52">
                  <a:moveTo>
                    <a:pt x="0" y="0"/>
                  </a:moveTo>
                  <a:lnTo>
                    <a:pt x="4" y="8"/>
                  </a:lnTo>
                  <a:lnTo>
                    <a:pt x="8" y="18"/>
                  </a:lnTo>
                  <a:lnTo>
                    <a:pt x="10" y="24"/>
                  </a:lnTo>
                  <a:lnTo>
                    <a:pt x="13" y="29"/>
                  </a:lnTo>
                  <a:lnTo>
                    <a:pt x="16" y="34"/>
                  </a:lnTo>
                  <a:lnTo>
                    <a:pt x="20" y="39"/>
                  </a:lnTo>
                  <a:lnTo>
                    <a:pt x="25" y="43"/>
                  </a:lnTo>
                  <a:lnTo>
                    <a:pt x="31" y="48"/>
                  </a:lnTo>
                  <a:lnTo>
                    <a:pt x="37" y="50"/>
                  </a:lnTo>
                  <a:lnTo>
                    <a:pt x="43" y="52"/>
                  </a:lnTo>
                  <a:lnTo>
                    <a:pt x="51" y="52"/>
                  </a:lnTo>
                  <a:lnTo>
                    <a:pt x="60" y="51"/>
                  </a:lnTo>
                  <a:lnTo>
                    <a:pt x="68" y="49"/>
                  </a:lnTo>
                  <a:lnTo>
                    <a:pt x="78" y="44"/>
                  </a:lnTo>
                </a:path>
              </a:pathLst>
            </a:custGeom>
            <a:noFill/>
            <a:ln w="6350">
              <a:solidFill>
                <a:srgbClr val="1F1A17"/>
              </a:solidFill>
              <a:prstDash val="solid"/>
              <a:round/>
              <a:headEnd/>
              <a:tailEnd/>
            </a:ln>
          </p:spPr>
          <p:txBody>
            <a:bodyPr/>
            <a:lstStyle/>
            <a:p>
              <a:endParaRPr lang="en-US"/>
            </a:p>
          </p:txBody>
        </p:sp>
        <p:sp>
          <p:nvSpPr>
            <p:cNvPr id="61523" name="Freeform 469"/>
            <p:cNvSpPr>
              <a:spLocks/>
            </p:cNvSpPr>
            <p:nvPr/>
          </p:nvSpPr>
          <p:spPr bwMode="auto">
            <a:xfrm>
              <a:off x="5200" y="2619"/>
              <a:ext cx="18" cy="11"/>
            </a:xfrm>
            <a:custGeom>
              <a:avLst/>
              <a:gdLst>
                <a:gd name="T0" fmla="*/ 0 w 143"/>
                <a:gd name="T1" fmla="*/ 0 h 81"/>
                <a:gd name="T2" fmla="*/ 0 w 143"/>
                <a:gd name="T3" fmla="*/ 0 h 81"/>
                <a:gd name="T4" fmla="*/ 0 w 143"/>
                <a:gd name="T5" fmla="*/ 0 h 81"/>
                <a:gd name="T6" fmla="*/ 0 w 143"/>
                <a:gd name="T7" fmla="*/ 0 h 81"/>
                <a:gd name="T8" fmla="*/ 0 w 143"/>
                <a:gd name="T9" fmla="*/ 0 h 81"/>
                <a:gd name="T10" fmla="*/ 0 w 143"/>
                <a:gd name="T11" fmla="*/ 0 h 81"/>
                <a:gd name="T12" fmla="*/ 0 w 143"/>
                <a:gd name="T13" fmla="*/ 0 h 81"/>
                <a:gd name="T14" fmla="*/ 0 w 143"/>
                <a:gd name="T15" fmla="*/ 0 h 81"/>
                <a:gd name="T16" fmla="*/ 0 w 143"/>
                <a:gd name="T17" fmla="*/ 0 h 81"/>
                <a:gd name="T18" fmla="*/ 0 w 143"/>
                <a:gd name="T19" fmla="*/ 0 h 81"/>
                <a:gd name="T20" fmla="*/ 0 w 143"/>
                <a:gd name="T21" fmla="*/ 0 h 81"/>
                <a:gd name="T22" fmla="*/ 0 w 143"/>
                <a:gd name="T23" fmla="*/ 0 h 81"/>
                <a:gd name="T24" fmla="*/ 0 w 143"/>
                <a:gd name="T25" fmla="*/ 0 h 81"/>
                <a:gd name="T26" fmla="*/ 0 w 143"/>
                <a:gd name="T27" fmla="*/ 0 h 81"/>
                <a:gd name="T28" fmla="*/ 0 w 143"/>
                <a:gd name="T29" fmla="*/ 0 h 81"/>
                <a:gd name="T30" fmla="*/ 0 w 143"/>
                <a:gd name="T31" fmla="*/ 0 h 81"/>
                <a:gd name="T32" fmla="*/ 0 w 143"/>
                <a:gd name="T33" fmla="*/ 0 h 81"/>
                <a:gd name="T34" fmla="*/ 0 w 143"/>
                <a:gd name="T35" fmla="*/ 0 h 81"/>
                <a:gd name="T36" fmla="*/ 0 w 143"/>
                <a:gd name="T37" fmla="*/ 0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
                <a:gd name="T58" fmla="*/ 0 h 81"/>
                <a:gd name="T59" fmla="*/ 143 w 143"/>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 h="81">
                  <a:moveTo>
                    <a:pt x="0" y="35"/>
                  </a:moveTo>
                  <a:lnTo>
                    <a:pt x="117" y="2"/>
                  </a:lnTo>
                  <a:lnTo>
                    <a:pt x="122" y="1"/>
                  </a:lnTo>
                  <a:lnTo>
                    <a:pt x="126" y="0"/>
                  </a:lnTo>
                  <a:lnTo>
                    <a:pt x="131" y="1"/>
                  </a:lnTo>
                  <a:lnTo>
                    <a:pt x="135" y="3"/>
                  </a:lnTo>
                  <a:lnTo>
                    <a:pt x="138" y="5"/>
                  </a:lnTo>
                  <a:lnTo>
                    <a:pt x="141" y="8"/>
                  </a:lnTo>
                  <a:lnTo>
                    <a:pt x="142" y="12"/>
                  </a:lnTo>
                  <a:lnTo>
                    <a:pt x="143" y="16"/>
                  </a:lnTo>
                  <a:lnTo>
                    <a:pt x="143" y="20"/>
                  </a:lnTo>
                  <a:lnTo>
                    <a:pt x="142" y="25"/>
                  </a:lnTo>
                  <a:lnTo>
                    <a:pt x="141" y="30"/>
                  </a:lnTo>
                  <a:lnTo>
                    <a:pt x="139" y="34"/>
                  </a:lnTo>
                  <a:lnTo>
                    <a:pt x="135" y="38"/>
                  </a:lnTo>
                  <a:lnTo>
                    <a:pt x="131" y="42"/>
                  </a:lnTo>
                  <a:lnTo>
                    <a:pt x="127" y="45"/>
                  </a:lnTo>
                  <a:lnTo>
                    <a:pt x="123" y="47"/>
                  </a:lnTo>
                  <a:lnTo>
                    <a:pt x="3" y="81"/>
                  </a:lnTo>
                </a:path>
              </a:pathLst>
            </a:custGeom>
            <a:noFill/>
            <a:ln w="6350">
              <a:solidFill>
                <a:srgbClr val="1F1A17"/>
              </a:solidFill>
              <a:prstDash val="solid"/>
              <a:round/>
              <a:headEnd/>
              <a:tailEnd/>
            </a:ln>
          </p:spPr>
          <p:txBody>
            <a:bodyPr/>
            <a:lstStyle/>
            <a:p>
              <a:endParaRPr lang="en-US"/>
            </a:p>
          </p:txBody>
        </p:sp>
        <p:sp>
          <p:nvSpPr>
            <p:cNvPr id="61524" name="Freeform 470"/>
            <p:cNvSpPr>
              <a:spLocks/>
            </p:cNvSpPr>
            <p:nvPr/>
          </p:nvSpPr>
          <p:spPr bwMode="auto">
            <a:xfrm>
              <a:off x="5232" y="2630"/>
              <a:ext cx="5" cy="7"/>
            </a:xfrm>
            <a:custGeom>
              <a:avLst/>
              <a:gdLst>
                <a:gd name="T0" fmla="*/ 0 w 44"/>
                <a:gd name="T1" fmla="*/ 0 h 58"/>
                <a:gd name="T2" fmla="*/ 0 w 44"/>
                <a:gd name="T3" fmla="*/ 0 h 58"/>
                <a:gd name="T4" fmla="*/ 0 w 44"/>
                <a:gd name="T5" fmla="*/ 0 h 58"/>
                <a:gd name="T6" fmla="*/ 0 w 44"/>
                <a:gd name="T7" fmla="*/ 0 h 58"/>
                <a:gd name="T8" fmla="*/ 0 w 44"/>
                <a:gd name="T9" fmla="*/ 0 h 58"/>
                <a:gd name="T10" fmla="*/ 0 w 44"/>
                <a:gd name="T11" fmla="*/ 0 h 58"/>
                <a:gd name="T12" fmla="*/ 0 w 44"/>
                <a:gd name="T13" fmla="*/ 0 h 58"/>
                <a:gd name="T14" fmla="*/ 0 w 44"/>
                <a:gd name="T15" fmla="*/ 0 h 58"/>
                <a:gd name="T16" fmla="*/ 0 w 44"/>
                <a:gd name="T17" fmla="*/ 0 h 58"/>
                <a:gd name="T18" fmla="*/ 0 w 44"/>
                <a:gd name="T19" fmla="*/ 0 h 58"/>
                <a:gd name="T20" fmla="*/ 0 w 44"/>
                <a:gd name="T21" fmla="*/ 0 h 58"/>
                <a:gd name="T22" fmla="*/ 0 w 44"/>
                <a:gd name="T23" fmla="*/ 0 h 58"/>
                <a:gd name="T24" fmla="*/ 0 w 44"/>
                <a:gd name="T25" fmla="*/ 0 h 58"/>
                <a:gd name="T26" fmla="*/ 0 w 44"/>
                <a:gd name="T27" fmla="*/ 0 h 58"/>
                <a:gd name="T28" fmla="*/ 0 w 44"/>
                <a:gd name="T29" fmla="*/ 0 h 58"/>
                <a:gd name="T30" fmla="*/ 0 w 44"/>
                <a:gd name="T31" fmla="*/ 0 h 58"/>
                <a:gd name="T32" fmla="*/ 0 w 44"/>
                <a:gd name="T33" fmla="*/ 0 h 58"/>
                <a:gd name="T34" fmla="*/ 0 w 44"/>
                <a:gd name="T35" fmla="*/ 0 h 58"/>
                <a:gd name="T36" fmla="*/ 0 w 44"/>
                <a:gd name="T37" fmla="*/ 0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58"/>
                <a:gd name="T59" fmla="*/ 44 w 44"/>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58">
                  <a:moveTo>
                    <a:pt x="1" y="58"/>
                  </a:moveTo>
                  <a:lnTo>
                    <a:pt x="1" y="34"/>
                  </a:lnTo>
                  <a:lnTo>
                    <a:pt x="0" y="29"/>
                  </a:lnTo>
                  <a:lnTo>
                    <a:pt x="1" y="24"/>
                  </a:lnTo>
                  <a:lnTo>
                    <a:pt x="2" y="19"/>
                  </a:lnTo>
                  <a:lnTo>
                    <a:pt x="5" y="14"/>
                  </a:lnTo>
                  <a:lnTo>
                    <a:pt x="8" y="10"/>
                  </a:lnTo>
                  <a:lnTo>
                    <a:pt x="11" y="7"/>
                  </a:lnTo>
                  <a:lnTo>
                    <a:pt x="15" y="3"/>
                  </a:lnTo>
                  <a:lnTo>
                    <a:pt x="20" y="1"/>
                  </a:lnTo>
                  <a:lnTo>
                    <a:pt x="24" y="0"/>
                  </a:lnTo>
                  <a:lnTo>
                    <a:pt x="28" y="0"/>
                  </a:lnTo>
                  <a:lnTo>
                    <a:pt x="31" y="1"/>
                  </a:lnTo>
                  <a:lnTo>
                    <a:pt x="35" y="2"/>
                  </a:lnTo>
                  <a:lnTo>
                    <a:pt x="38" y="5"/>
                  </a:lnTo>
                  <a:lnTo>
                    <a:pt x="40" y="9"/>
                  </a:lnTo>
                  <a:lnTo>
                    <a:pt x="42" y="13"/>
                  </a:lnTo>
                  <a:lnTo>
                    <a:pt x="42" y="16"/>
                  </a:lnTo>
                  <a:lnTo>
                    <a:pt x="44" y="49"/>
                  </a:lnTo>
                </a:path>
              </a:pathLst>
            </a:custGeom>
            <a:noFill/>
            <a:ln w="6350">
              <a:solidFill>
                <a:srgbClr val="1F1A17"/>
              </a:solidFill>
              <a:prstDash val="solid"/>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75290E2B-41E3-4790-B264-B704918EC334}" type="slidenum">
              <a:rPr lang="en-US"/>
              <a:pPr>
                <a:defRPr/>
              </a:pPr>
              <a:t>46</a:t>
            </a:fld>
            <a:endParaRPr lang="en-US"/>
          </a:p>
        </p:txBody>
      </p:sp>
      <p:pic>
        <p:nvPicPr>
          <p:cNvPr id="62467" name="Picture 10" descr="JCAD-alarm position with pack"/>
          <p:cNvPicPr>
            <a:picLocks noChangeAspect="1" noChangeArrowheads="1"/>
          </p:cNvPicPr>
          <p:nvPr/>
        </p:nvPicPr>
        <p:blipFill>
          <a:blip r:embed="rId3" cstate="print"/>
          <a:srcRect/>
          <a:stretch>
            <a:fillRect/>
          </a:stretch>
        </p:blipFill>
        <p:spPr bwMode="auto">
          <a:xfrm>
            <a:off x="6281738" y="1047750"/>
            <a:ext cx="2400300" cy="2944813"/>
          </a:xfrm>
          <a:prstGeom prst="rect">
            <a:avLst/>
          </a:prstGeom>
          <a:noFill/>
          <a:ln w="9525">
            <a:noFill/>
            <a:miter lim="800000"/>
            <a:headEnd/>
            <a:tailEnd/>
          </a:ln>
        </p:spPr>
      </p:pic>
      <p:sp>
        <p:nvSpPr>
          <p:cNvPr id="62468" name="Rectangle 11"/>
          <p:cNvSpPr>
            <a:spLocks noGrp="1" noChangeArrowheads="1"/>
          </p:cNvSpPr>
          <p:nvPr>
            <p:ph type="title" idx="4294967295"/>
          </p:nvPr>
        </p:nvSpPr>
        <p:spPr bwMode="auto">
          <a:xfrm>
            <a:off x="0" y="341313"/>
            <a:ext cx="9144000" cy="698500"/>
          </a:xfrm>
          <a:prstGeom prst="rect">
            <a:avLst/>
          </a:prstGeom>
          <a:noFill/>
          <a:ln>
            <a:miter lim="800000"/>
            <a:headEnd/>
            <a:tailEnd/>
          </a:ln>
        </p:spPr>
        <p:txBody>
          <a:bodyPr/>
          <a:lstStyle/>
          <a:p>
            <a:pPr eaLnBrk="1" hangingPunct="1"/>
            <a:r>
              <a:rPr lang="en-US" sz="3200" smtClean="0"/>
              <a:t>M4 Communications Adapter</a:t>
            </a:r>
          </a:p>
        </p:txBody>
      </p:sp>
      <p:sp>
        <p:nvSpPr>
          <p:cNvPr id="1020940" name="Rectangle 12"/>
          <p:cNvSpPr>
            <a:spLocks noGrp="1" noChangeArrowheads="1"/>
          </p:cNvSpPr>
          <p:nvPr>
            <p:ph type="body" sz="half" idx="4294967295"/>
          </p:nvPr>
        </p:nvSpPr>
        <p:spPr>
          <a:xfrm>
            <a:off x="125413" y="1222375"/>
            <a:ext cx="6450012" cy="3454400"/>
          </a:xfrm>
        </p:spPr>
        <p:txBody>
          <a:bodyPr/>
          <a:lstStyle/>
          <a:p>
            <a:pPr eaLnBrk="1" hangingPunct="1">
              <a:defRPr/>
            </a:pPr>
            <a:r>
              <a:rPr lang="en-US" sz="2000" dirty="0" smtClean="0"/>
              <a:t>Remove detector from carry pouch; store pouch</a:t>
            </a:r>
          </a:p>
          <a:p>
            <a:pPr eaLnBrk="1" hangingPunct="1">
              <a:defRPr/>
            </a:pPr>
            <a:r>
              <a:rPr lang="en-US" sz="2000" dirty="0" smtClean="0"/>
              <a:t>Remove battery cassette from detector</a:t>
            </a:r>
          </a:p>
          <a:p>
            <a:pPr eaLnBrk="1" hangingPunct="1">
              <a:defRPr/>
            </a:pPr>
            <a:r>
              <a:rPr lang="en-US" sz="2000" dirty="0" smtClean="0"/>
              <a:t>Remove M4 CA and pouch from storage location</a:t>
            </a:r>
          </a:p>
          <a:p>
            <a:pPr eaLnBrk="1" hangingPunct="1">
              <a:defRPr/>
            </a:pPr>
            <a:r>
              <a:rPr lang="en-US" sz="2000" dirty="0" smtClean="0"/>
              <a:t>Open the detector locking cover</a:t>
            </a:r>
          </a:p>
          <a:p>
            <a:pPr eaLnBrk="1" hangingPunct="1">
              <a:defRPr/>
            </a:pPr>
            <a:r>
              <a:rPr lang="en-US" sz="2000" dirty="0" smtClean="0"/>
              <a:t>Insert detector, aligning power post </a:t>
            </a:r>
            <a:br>
              <a:rPr lang="en-US" sz="2000" dirty="0" smtClean="0"/>
            </a:br>
            <a:r>
              <a:rPr lang="en-US" sz="2000" dirty="0" smtClean="0"/>
              <a:t>with detector battery compartment </a:t>
            </a:r>
          </a:p>
          <a:p>
            <a:pPr eaLnBrk="1" hangingPunct="1">
              <a:defRPr/>
            </a:pPr>
            <a:r>
              <a:rPr lang="en-US" sz="2000" dirty="0" smtClean="0"/>
              <a:t>Slide locking cover into place</a:t>
            </a:r>
          </a:p>
          <a:p>
            <a:pPr eaLnBrk="1" hangingPunct="1">
              <a:defRPr/>
            </a:pPr>
            <a:r>
              <a:rPr lang="en-US" sz="2000" dirty="0" smtClean="0"/>
              <a:t>Insert battery cassette into M4 CA</a:t>
            </a:r>
          </a:p>
          <a:p>
            <a:pPr eaLnBrk="1" hangingPunct="1">
              <a:defRPr/>
            </a:pPr>
            <a:r>
              <a:rPr lang="en-US" sz="2000" dirty="0" smtClean="0"/>
              <a:t>Use muting device as required</a:t>
            </a:r>
          </a:p>
          <a:p>
            <a:pPr lvl="1" eaLnBrk="1" hangingPunct="1">
              <a:defRPr/>
            </a:pPr>
            <a:r>
              <a:rPr lang="en-US" sz="2000" dirty="0" smtClean="0"/>
              <a:t>Local and remote alarms:  not used</a:t>
            </a:r>
          </a:p>
          <a:p>
            <a:pPr lvl="1" eaLnBrk="1" hangingPunct="1">
              <a:defRPr/>
            </a:pPr>
            <a:r>
              <a:rPr lang="en-US" sz="2000" dirty="0" smtClean="0"/>
              <a:t>Remote alarms only: inserted</a:t>
            </a:r>
          </a:p>
          <a:p>
            <a:pPr eaLnBrk="1" hangingPunct="1">
              <a:defRPr/>
            </a:pPr>
            <a:r>
              <a:rPr lang="en-US" sz="2000" dirty="0" smtClean="0"/>
              <a:t>Install in pouch</a:t>
            </a:r>
          </a:p>
          <a:p>
            <a:pPr eaLnBrk="1" hangingPunct="1">
              <a:defRPr/>
            </a:pPr>
            <a:r>
              <a:rPr lang="en-US" sz="2000" dirty="0" smtClean="0"/>
              <a:t>Connect M42 Remote Alarm</a:t>
            </a:r>
          </a:p>
        </p:txBody>
      </p:sp>
      <p:pic>
        <p:nvPicPr>
          <p:cNvPr id="62470" name="Picture 8" descr="JCAD-pouch"/>
          <p:cNvPicPr>
            <a:picLocks noChangeAspect="1" noChangeArrowheads="1"/>
          </p:cNvPicPr>
          <p:nvPr/>
        </p:nvPicPr>
        <p:blipFill>
          <a:blip r:embed="rId4" cstate="print"/>
          <a:srcRect/>
          <a:stretch>
            <a:fillRect/>
          </a:stretch>
        </p:blipFill>
        <p:spPr bwMode="auto">
          <a:xfrm rot="252409">
            <a:off x="4830763" y="3135313"/>
            <a:ext cx="2530475" cy="3635375"/>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A661EC6C-9D07-46A3-95E1-AB0E4DE00552}" type="slidenum">
              <a:rPr lang="en-US"/>
              <a:pPr>
                <a:defRPr/>
              </a:pPr>
              <a:t>47</a:t>
            </a:fld>
            <a:endParaRPr lang="en-US"/>
          </a:p>
        </p:txBody>
      </p:sp>
      <p:sp>
        <p:nvSpPr>
          <p:cNvPr id="63491" name="Rectangle 2"/>
          <p:cNvSpPr>
            <a:spLocks noGrp="1" noChangeArrowheads="1"/>
          </p:cNvSpPr>
          <p:nvPr>
            <p:ph type="title" idx="4294967295"/>
          </p:nvPr>
        </p:nvSpPr>
        <p:spPr bwMode="auto">
          <a:xfrm>
            <a:off x="0" y="350838"/>
            <a:ext cx="9144000" cy="698500"/>
          </a:xfrm>
          <a:prstGeom prst="rect">
            <a:avLst/>
          </a:prstGeom>
          <a:noFill/>
          <a:ln>
            <a:miter lim="800000"/>
            <a:headEnd/>
            <a:tailEnd/>
          </a:ln>
        </p:spPr>
        <p:txBody>
          <a:bodyPr/>
          <a:lstStyle/>
          <a:p>
            <a:pPr eaLnBrk="1" hangingPunct="1"/>
            <a:r>
              <a:rPr lang="en-GB" sz="3200" smtClean="0"/>
              <a:t>Connect M42 Remote Alarm</a:t>
            </a:r>
            <a:endParaRPr lang="en-US" sz="3200" smtClean="0"/>
          </a:p>
        </p:txBody>
      </p:sp>
      <p:sp>
        <p:nvSpPr>
          <p:cNvPr id="1016835" name="Rectangle 3"/>
          <p:cNvSpPr>
            <a:spLocks noGrp="1" noChangeArrowheads="1"/>
          </p:cNvSpPr>
          <p:nvPr>
            <p:ph type="body" sz="half" idx="4294967295"/>
          </p:nvPr>
        </p:nvSpPr>
        <p:spPr>
          <a:xfrm>
            <a:off x="217488" y="1112838"/>
            <a:ext cx="5030787" cy="5287962"/>
          </a:xfrm>
        </p:spPr>
        <p:txBody>
          <a:bodyPr/>
          <a:lstStyle/>
          <a:p>
            <a:pPr marL="304800" indent="-304800" eaLnBrk="1" hangingPunct="1">
              <a:spcBef>
                <a:spcPct val="50000"/>
              </a:spcBef>
              <a:buFont typeface="Wingdings" pitchFamily="2" charset="2"/>
              <a:buAutoNum type="arabicPeriod"/>
              <a:defRPr/>
            </a:pPr>
            <a:r>
              <a:rPr lang="en-US" sz="2000" dirty="0" smtClean="0"/>
              <a:t>Obtain required length of field telephone wire</a:t>
            </a:r>
          </a:p>
          <a:p>
            <a:pPr marL="304800" indent="-304800" eaLnBrk="1" hangingPunct="1">
              <a:spcBef>
                <a:spcPct val="50000"/>
              </a:spcBef>
              <a:buFont typeface="Wingdings" pitchFamily="2" charset="2"/>
              <a:buAutoNum type="arabicPeriod"/>
              <a:defRPr/>
            </a:pPr>
            <a:r>
              <a:rPr lang="en-US" sz="2000" dirty="0" smtClean="0"/>
              <a:t>Strip wire insulation, approx 1” </a:t>
            </a:r>
          </a:p>
          <a:p>
            <a:pPr marL="304800" indent="-304800" eaLnBrk="1" hangingPunct="1">
              <a:spcBef>
                <a:spcPct val="50000"/>
              </a:spcBef>
              <a:buFont typeface="Wingdings" pitchFamily="2" charset="2"/>
              <a:buAutoNum type="arabicPeriod"/>
              <a:defRPr/>
            </a:pPr>
            <a:r>
              <a:rPr lang="en-US" sz="2000" dirty="0" smtClean="0"/>
              <a:t>Tie field wire to D-ring on both M42 and M4 CA pouch</a:t>
            </a:r>
          </a:p>
          <a:p>
            <a:pPr marL="304800" indent="-304800" eaLnBrk="1" hangingPunct="1">
              <a:spcBef>
                <a:spcPct val="50000"/>
              </a:spcBef>
              <a:buFont typeface="Wingdings" pitchFamily="2" charset="2"/>
              <a:buAutoNum type="arabicPeriod"/>
              <a:defRPr/>
            </a:pPr>
            <a:r>
              <a:rPr lang="en-US" sz="2000" dirty="0" smtClean="0"/>
              <a:t>Connect bare ends of field wires to M42 remote alarm and M4 CA by pressing down on the two binding posts</a:t>
            </a:r>
          </a:p>
        </p:txBody>
      </p:sp>
      <p:pic>
        <p:nvPicPr>
          <p:cNvPr id="63493" name="Picture 8" descr="M42 5 alarm setup"/>
          <p:cNvPicPr>
            <a:picLocks noChangeAspect="1" noChangeArrowheads="1"/>
          </p:cNvPicPr>
          <p:nvPr>
            <p:ph sz="quarter" idx="4294967295"/>
          </p:nvPr>
        </p:nvPicPr>
        <p:blipFill>
          <a:blip r:embed="rId3" cstate="print"/>
          <a:srcRect/>
          <a:stretch>
            <a:fillRect/>
          </a:stretch>
        </p:blipFill>
        <p:spPr>
          <a:xfrm>
            <a:off x="4122738" y="3876675"/>
            <a:ext cx="4395787" cy="2733675"/>
          </a:xfrm>
          <a:noFill/>
        </p:spPr>
      </p:pic>
      <p:pic>
        <p:nvPicPr>
          <p:cNvPr id="63494" name="Picture 9" descr="poor man's m42"/>
          <p:cNvPicPr>
            <a:picLocks noChangeAspect="1" noChangeArrowheads="1"/>
          </p:cNvPicPr>
          <p:nvPr>
            <p:ph sz="quarter" idx="4294967295"/>
          </p:nvPr>
        </p:nvPicPr>
        <p:blipFill>
          <a:blip r:embed="rId4" cstate="print">
            <a:clrChange>
              <a:clrFrom>
                <a:srgbClr val="FFFFFF"/>
              </a:clrFrom>
              <a:clrTo>
                <a:srgbClr val="FFFFFF">
                  <a:alpha val="0"/>
                </a:srgbClr>
              </a:clrTo>
            </a:clrChange>
          </a:blip>
          <a:srcRect/>
          <a:stretch>
            <a:fillRect/>
          </a:stretch>
        </p:blipFill>
        <p:spPr>
          <a:xfrm>
            <a:off x="5360988" y="1346200"/>
            <a:ext cx="3675062" cy="2257425"/>
          </a:xfrm>
          <a:noFill/>
        </p:spPr>
      </p:pic>
    </p:spTree>
  </p:cSld>
  <p:clrMapOvr>
    <a:masterClrMapping/>
  </p:clrMapOvr>
  <p:transition>
    <p:cover dir="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lide Number Placeholder 1"/>
          <p:cNvSpPr>
            <a:spLocks noGrp="1"/>
          </p:cNvSpPr>
          <p:nvPr>
            <p:ph type="sldNum" sz="quarter" idx="10"/>
          </p:nvPr>
        </p:nvSpPr>
        <p:spPr/>
        <p:txBody>
          <a:bodyPr/>
          <a:lstStyle/>
          <a:p>
            <a:pPr>
              <a:defRPr/>
            </a:pPr>
            <a:fld id="{D7E6B220-38AC-4464-A25E-34668167ABE7}" type="slidenum">
              <a:rPr lang="en-US"/>
              <a:pPr>
                <a:defRPr/>
              </a:pPr>
              <a:t>48</a:t>
            </a:fld>
            <a:endParaRPr lang="en-US"/>
          </a:p>
        </p:txBody>
      </p:sp>
      <p:pic>
        <p:nvPicPr>
          <p:cNvPr id="64515" name="Picture 17" descr="JCAD-09Nov09-angle"/>
          <p:cNvPicPr>
            <a:picLocks noChangeAspect="1" noChangeArrowheads="1"/>
          </p:cNvPicPr>
          <p:nvPr/>
        </p:nvPicPr>
        <p:blipFill>
          <a:blip r:embed="rId3" cstate="print"/>
          <a:srcRect/>
          <a:stretch>
            <a:fillRect/>
          </a:stretch>
        </p:blipFill>
        <p:spPr bwMode="auto">
          <a:xfrm>
            <a:off x="4743450" y="1255713"/>
            <a:ext cx="3619500" cy="4656137"/>
          </a:xfrm>
          <a:prstGeom prst="rect">
            <a:avLst/>
          </a:prstGeom>
          <a:noFill/>
          <a:ln w="9525">
            <a:noFill/>
            <a:miter lim="800000"/>
            <a:headEnd/>
            <a:tailEnd/>
          </a:ln>
        </p:spPr>
      </p:pic>
      <p:sp>
        <p:nvSpPr>
          <p:cNvPr id="991234" name="Text Box 2"/>
          <p:cNvSpPr txBox="1">
            <a:spLocks noChangeArrowheads="1"/>
          </p:cNvSpPr>
          <p:nvPr/>
        </p:nvSpPr>
        <p:spPr bwMode="auto">
          <a:xfrm>
            <a:off x="488950" y="1571625"/>
            <a:ext cx="4224338" cy="1497013"/>
          </a:xfrm>
          <a:prstGeom prst="rect">
            <a:avLst/>
          </a:prstGeom>
          <a:noFill/>
          <a:ln w="9525" algn="ctr">
            <a:noFill/>
            <a:miter lim="800000"/>
            <a:headEnd/>
            <a:tailEnd/>
          </a:ln>
          <a:effectLst/>
        </p:spPr>
        <p:txBody>
          <a:bodyPr/>
          <a:lstStyle/>
          <a:p>
            <a:pPr marL="234950" indent="-234950" eaLnBrk="1" hangingPunct="1">
              <a:spcBef>
                <a:spcPct val="20000"/>
              </a:spcBef>
              <a:buClr>
                <a:schemeClr val="accent2"/>
              </a:buClr>
              <a:buFont typeface="Wingdings" pitchFamily="2" charset="2"/>
              <a:buNone/>
              <a:tabLst>
                <a:tab pos="341313" algn="l"/>
              </a:tabLst>
              <a:defRPr/>
            </a:pPr>
            <a:r>
              <a:rPr lang="en-GB" sz="2000" b="1" dirty="0">
                <a:solidFill>
                  <a:srgbClr val="000099"/>
                </a:solidFill>
                <a:latin typeface="Arial" pitchFamily="34" charset="0"/>
              </a:rPr>
              <a:t>Shutdown Procedure</a:t>
            </a:r>
          </a:p>
          <a:p>
            <a:pPr marL="234950" indent="-234950" eaLnBrk="1" hangingPunct="1">
              <a:spcBef>
                <a:spcPct val="20000"/>
              </a:spcBef>
              <a:buClr>
                <a:schemeClr val="accent2"/>
              </a:buClr>
              <a:buFont typeface="Wingdings" pitchFamily="2" charset="2"/>
              <a:buChar char="w"/>
              <a:tabLst>
                <a:tab pos="341313" algn="l"/>
              </a:tabLst>
              <a:defRPr/>
            </a:pPr>
            <a:r>
              <a:rPr lang="en-GB" sz="2000" dirty="0">
                <a:effectLst>
                  <a:outerShdw blurRad="38100" dist="38100" dir="2700000" algn="tl">
                    <a:srgbClr val="FFFFFF"/>
                  </a:outerShdw>
                </a:effectLst>
                <a:latin typeface="Arial" pitchFamily="34" charset="0"/>
              </a:rPr>
              <a:t>Press down lightly on the </a:t>
            </a:r>
            <a:r>
              <a:rPr lang="en-GB" sz="2000" dirty="0" err="1">
                <a:effectLst>
                  <a:outerShdw blurRad="38100" dist="38100" dir="2700000" algn="tl">
                    <a:srgbClr val="FFFFFF"/>
                  </a:outerShdw>
                </a:effectLst>
                <a:latin typeface="Arial" pitchFamily="34" charset="0"/>
              </a:rPr>
              <a:t>Raincap</a:t>
            </a:r>
            <a:endParaRPr lang="en-GB" sz="2000" dirty="0">
              <a:effectLst>
                <a:outerShdw blurRad="38100" dist="38100" dir="2700000" algn="tl">
                  <a:srgbClr val="FFFFFF"/>
                </a:outerShdw>
              </a:effectLst>
              <a:latin typeface="Arial" pitchFamily="34" charset="0"/>
            </a:endParaRPr>
          </a:p>
          <a:p>
            <a:pPr marL="234950" indent="-234950" eaLnBrk="1" hangingPunct="1">
              <a:spcBef>
                <a:spcPct val="20000"/>
              </a:spcBef>
              <a:buClr>
                <a:schemeClr val="accent2"/>
              </a:buClr>
              <a:buFont typeface="Wingdings" pitchFamily="2" charset="2"/>
              <a:buChar char="w"/>
              <a:tabLst>
                <a:tab pos="341313" algn="l"/>
              </a:tabLst>
              <a:defRPr/>
            </a:pPr>
            <a:r>
              <a:rPr lang="en-GB" sz="2000" dirty="0">
                <a:effectLst>
                  <a:outerShdw blurRad="38100" dist="38100" dir="2700000" algn="tl">
                    <a:srgbClr val="FFFFFF"/>
                  </a:outerShdw>
                </a:effectLst>
                <a:latin typeface="Arial" pitchFamily="34" charset="0"/>
              </a:rPr>
              <a:t>Rotate clockwise until the </a:t>
            </a:r>
            <a:r>
              <a:rPr lang="en-GB" sz="2000" dirty="0" err="1">
                <a:effectLst>
                  <a:outerShdw blurRad="38100" dist="38100" dir="2700000" algn="tl">
                    <a:srgbClr val="FFFFFF"/>
                  </a:outerShdw>
                </a:effectLst>
                <a:latin typeface="Arial" pitchFamily="34" charset="0"/>
              </a:rPr>
              <a:t>endstop</a:t>
            </a:r>
            <a:r>
              <a:rPr lang="en-GB" sz="2000" dirty="0">
                <a:effectLst>
                  <a:outerShdw blurRad="38100" dist="38100" dir="2700000" algn="tl">
                    <a:srgbClr val="FFFFFF"/>
                  </a:outerShdw>
                </a:effectLst>
                <a:latin typeface="Arial" pitchFamily="34" charset="0"/>
              </a:rPr>
              <a:t> position is reached</a:t>
            </a:r>
            <a:endParaRPr lang="en-US" sz="2000" dirty="0">
              <a:effectLst>
                <a:outerShdw blurRad="38100" dist="38100" dir="2700000" algn="tl">
                  <a:srgbClr val="FFFFFF"/>
                </a:outerShdw>
              </a:effectLst>
              <a:latin typeface="Arial" pitchFamily="34" charset="0"/>
            </a:endParaRPr>
          </a:p>
        </p:txBody>
      </p:sp>
      <p:sp>
        <p:nvSpPr>
          <p:cNvPr id="64517" name="Line 6"/>
          <p:cNvSpPr>
            <a:spLocks noChangeShapeType="1"/>
          </p:cNvSpPr>
          <p:nvPr/>
        </p:nvSpPr>
        <p:spPr bwMode="auto">
          <a:xfrm flipH="1" flipV="1">
            <a:off x="6943725" y="2873375"/>
            <a:ext cx="1600200" cy="506413"/>
          </a:xfrm>
          <a:prstGeom prst="line">
            <a:avLst/>
          </a:prstGeom>
          <a:noFill/>
          <a:ln w="38100">
            <a:solidFill>
              <a:srgbClr val="000099"/>
            </a:solidFill>
            <a:round/>
            <a:headEnd/>
            <a:tailEnd type="triangle" w="sm" len="lg"/>
          </a:ln>
        </p:spPr>
        <p:txBody>
          <a:bodyPr>
            <a:spAutoFit/>
          </a:bodyPr>
          <a:lstStyle/>
          <a:p>
            <a:endParaRPr lang="en-US"/>
          </a:p>
        </p:txBody>
      </p:sp>
      <p:sp>
        <p:nvSpPr>
          <p:cNvPr id="64518" name="Line 7"/>
          <p:cNvSpPr>
            <a:spLocks noChangeShapeType="1"/>
          </p:cNvSpPr>
          <p:nvPr/>
        </p:nvSpPr>
        <p:spPr bwMode="auto">
          <a:xfrm flipV="1">
            <a:off x="4543425" y="2922588"/>
            <a:ext cx="1409700" cy="787400"/>
          </a:xfrm>
          <a:prstGeom prst="line">
            <a:avLst/>
          </a:prstGeom>
          <a:noFill/>
          <a:ln w="38100">
            <a:solidFill>
              <a:srgbClr val="000099"/>
            </a:solidFill>
            <a:round/>
            <a:headEnd/>
            <a:tailEnd type="triangle" w="sm" len="lg"/>
          </a:ln>
        </p:spPr>
        <p:txBody>
          <a:bodyPr>
            <a:spAutoFit/>
          </a:bodyPr>
          <a:lstStyle/>
          <a:p>
            <a:endParaRPr lang="en-US"/>
          </a:p>
        </p:txBody>
      </p:sp>
      <p:sp>
        <p:nvSpPr>
          <p:cNvPr id="64519" name="Text Box 8"/>
          <p:cNvSpPr txBox="1">
            <a:spLocks noChangeArrowheads="1"/>
          </p:cNvSpPr>
          <p:nvPr/>
        </p:nvSpPr>
        <p:spPr bwMode="auto">
          <a:xfrm>
            <a:off x="4010025" y="3646488"/>
            <a:ext cx="838200" cy="457200"/>
          </a:xfrm>
          <a:prstGeom prst="rect">
            <a:avLst/>
          </a:prstGeom>
          <a:noFill/>
          <a:ln w="9525">
            <a:noFill/>
            <a:miter lim="800000"/>
            <a:headEnd/>
            <a:tailEnd/>
          </a:ln>
        </p:spPr>
        <p:txBody>
          <a:bodyPr>
            <a:spAutoFit/>
          </a:bodyPr>
          <a:lstStyle/>
          <a:p>
            <a:pPr eaLnBrk="1" hangingPunct="1">
              <a:spcBef>
                <a:spcPct val="50000"/>
              </a:spcBef>
            </a:pPr>
            <a:r>
              <a:rPr lang="en-GB" sz="2400" b="1">
                <a:solidFill>
                  <a:srgbClr val="000099"/>
                </a:solidFill>
                <a:latin typeface="Arial" charset="0"/>
              </a:rPr>
              <a:t>OFF</a:t>
            </a:r>
            <a:endParaRPr lang="en-US" sz="2400" b="1">
              <a:solidFill>
                <a:srgbClr val="000099"/>
              </a:solidFill>
              <a:latin typeface="Arial" charset="0"/>
            </a:endParaRPr>
          </a:p>
        </p:txBody>
      </p:sp>
      <p:sp>
        <p:nvSpPr>
          <p:cNvPr id="64520" name="Text Box 9"/>
          <p:cNvSpPr txBox="1">
            <a:spLocks noChangeArrowheads="1"/>
          </p:cNvSpPr>
          <p:nvPr/>
        </p:nvSpPr>
        <p:spPr bwMode="auto">
          <a:xfrm>
            <a:off x="8505825" y="3138488"/>
            <a:ext cx="685800" cy="457200"/>
          </a:xfrm>
          <a:prstGeom prst="rect">
            <a:avLst/>
          </a:prstGeom>
          <a:noFill/>
          <a:ln w="9525">
            <a:noFill/>
            <a:miter lim="800000"/>
            <a:headEnd/>
            <a:tailEnd/>
          </a:ln>
        </p:spPr>
        <p:txBody>
          <a:bodyPr>
            <a:spAutoFit/>
          </a:bodyPr>
          <a:lstStyle/>
          <a:p>
            <a:pPr eaLnBrk="1" hangingPunct="1">
              <a:spcBef>
                <a:spcPct val="50000"/>
              </a:spcBef>
            </a:pPr>
            <a:r>
              <a:rPr lang="en-GB" sz="2400" b="1">
                <a:solidFill>
                  <a:srgbClr val="000099"/>
                </a:solidFill>
                <a:latin typeface="Arial" charset="0"/>
              </a:rPr>
              <a:t>ON</a:t>
            </a:r>
            <a:endParaRPr lang="en-US" sz="2400" b="1">
              <a:solidFill>
                <a:srgbClr val="000099"/>
              </a:solidFill>
              <a:latin typeface="Arial" charset="0"/>
            </a:endParaRPr>
          </a:p>
        </p:txBody>
      </p:sp>
      <p:sp>
        <p:nvSpPr>
          <p:cNvPr id="64521" name="Rectangle 10"/>
          <p:cNvSpPr>
            <a:spLocks noGrp="1" noChangeArrowheads="1"/>
          </p:cNvSpPr>
          <p:nvPr>
            <p:ph type="title" idx="4294967295"/>
          </p:nvPr>
        </p:nvSpPr>
        <p:spPr bwMode="auto">
          <a:xfrm>
            <a:off x="0" y="307975"/>
            <a:ext cx="9144000" cy="682625"/>
          </a:xfrm>
          <a:prstGeom prst="rect">
            <a:avLst/>
          </a:prstGeom>
          <a:noFill/>
          <a:ln>
            <a:miter lim="800000"/>
            <a:headEnd/>
            <a:tailEnd/>
          </a:ln>
        </p:spPr>
        <p:txBody>
          <a:bodyPr/>
          <a:lstStyle/>
          <a:p>
            <a:pPr eaLnBrk="1" hangingPunct="1"/>
            <a:r>
              <a:rPr lang="en-GB" sz="3200" smtClean="0"/>
              <a:t>Shut Down the Detector</a:t>
            </a:r>
            <a:endParaRPr lang="en-US" sz="3200" smtClean="0"/>
          </a:p>
        </p:txBody>
      </p:sp>
      <p:sp>
        <p:nvSpPr>
          <p:cNvPr id="64522" name="Text Box 11" descr="Parchment"/>
          <p:cNvSpPr txBox="1">
            <a:spLocks noChangeArrowheads="1"/>
          </p:cNvSpPr>
          <p:nvPr/>
        </p:nvSpPr>
        <p:spPr bwMode="auto">
          <a:xfrm>
            <a:off x="1677988" y="4286250"/>
            <a:ext cx="2671762" cy="711200"/>
          </a:xfrm>
          <a:prstGeom prst="rect">
            <a:avLst/>
          </a:prstGeom>
          <a:blipFill dpi="0" rotWithShape="1">
            <a:blip r:embed="rId4" cstate="print"/>
            <a:srcRect/>
            <a:tile tx="0" ty="0" sx="100000" sy="100000" flip="none" algn="tl"/>
          </a:blipFill>
          <a:ln w="9525">
            <a:solidFill>
              <a:schemeClr val="tx1"/>
            </a:solidFill>
            <a:miter lim="800000"/>
            <a:headEnd/>
            <a:tailEnd/>
          </a:ln>
        </p:spPr>
        <p:txBody>
          <a:bodyPr>
            <a:spAutoFit/>
          </a:bodyPr>
          <a:lstStyle/>
          <a:p>
            <a:pPr algn="ctr" eaLnBrk="1" hangingPunct="1">
              <a:spcBef>
                <a:spcPct val="50000"/>
              </a:spcBef>
            </a:pPr>
            <a:r>
              <a:rPr lang="en-US" sz="2000" b="1">
                <a:solidFill>
                  <a:schemeClr val="tx2"/>
                </a:solidFill>
                <a:latin typeface="Arial" charset="0"/>
              </a:rPr>
              <a:t>Allow the detector to shutdown</a:t>
            </a:r>
          </a:p>
        </p:txBody>
      </p:sp>
    </p:spTree>
  </p:cSld>
  <p:clrMapOvr>
    <a:masterClrMapping/>
  </p:clrMapOvr>
  <p:transition>
    <p:cover dir="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1377A7FE-4C9C-4260-A3AB-223B14383F4B}" type="slidenum">
              <a:rPr lang="en-US"/>
              <a:pPr>
                <a:defRPr/>
              </a:pPr>
              <a:t>49</a:t>
            </a:fld>
            <a:endParaRPr lang="en-US"/>
          </a:p>
        </p:txBody>
      </p:sp>
      <p:sp>
        <p:nvSpPr>
          <p:cNvPr id="65539" name="Rectangle 2"/>
          <p:cNvSpPr>
            <a:spLocks noGrp="1" noChangeArrowheads="1"/>
          </p:cNvSpPr>
          <p:nvPr>
            <p:ph type="title" idx="4294967295"/>
          </p:nvPr>
        </p:nvSpPr>
        <p:spPr bwMode="auto">
          <a:xfrm>
            <a:off x="0" y="558800"/>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37315" name="Rectangle 3"/>
          <p:cNvSpPr>
            <a:spLocks noGrp="1" noChangeArrowheads="1"/>
          </p:cNvSpPr>
          <p:nvPr>
            <p:ph type="body" sz="half" idx="4294967295"/>
          </p:nvPr>
        </p:nvSpPr>
        <p:spPr>
          <a:xfrm>
            <a:off x="134938" y="2079625"/>
            <a:ext cx="4295775" cy="2686050"/>
          </a:xfrm>
        </p:spPr>
        <p:txBody>
          <a:bodyPr/>
          <a:lstStyle/>
          <a:p>
            <a:pPr marL="304800" indent="-304800" eaLnBrk="1" hangingPunct="1">
              <a:buFont typeface="Wingdings" pitchFamily="2" charset="2"/>
              <a:buAutoNum type="arabicPeriod"/>
              <a:defRPr/>
            </a:pPr>
            <a:r>
              <a:rPr lang="en-US" sz="2000" dirty="0" smtClean="0"/>
              <a:t>Tear open sieve pack replacement kit compartment labeled “A”</a:t>
            </a:r>
          </a:p>
          <a:p>
            <a:pPr marL="304800" indent="-304800" eaLnBrk="1" hangingPunct="1">
              <a:buFont typeface="Wingdings" pitchFamily="2" charset="2"/>
              <a:buAutoNum type="arabicPeriod"/>
              <a:defRPr/>
            </a:pPr>
            <a:r>
              <a:rPr lang="en-US" sz="2000" dirty="0" smtClean="0"/>
              <a:t>Remove the </a:t>
            </a:r>
            <a:r>
              <a:rPr lang="en-US" sz="2000" dirty="0" err="1" smtClean="0"/>
              <a:t>resealable</a:t>
            </a:r>
            <a:r>
              <a:rPr lang="en-US" sz="2000" dirty="0" smtClean="0"/>
              <a:t> bag and cleaning cloth</a:t>
            </a:r>
          </a:p>
          <a:p>
            <a:pPr marL="304800" indent="-304800" eaLnBrk="1" hangingPunct="1">
              <a:buFont typeface="Wingdings" pitchFamily="2" charset="2"/>
              <a:buAutoNum type="arabicPeriod"/>
              <a:defRPr/>
            </a:pPr>
            <a:r>
              <a:rPr lang="en-US" sz="2000" dirty="0" smtClean="0"/>
              <a:t>Clean the exterior of the detector case and sieve pack access cover with the cleaning cloth</a:t>
            </a:r>
          </a:p>
        </p:txBody>
      </p:sp>
      <p:pic>
        <p:nvPicPr>
          <p:cNvPr id="65541" name="Picture 5" descr="100_0795"/>
          <p:cNvPicPr>
            <a:picLocks noGrp="1" noChangeAspect="1" noChangeArrowheads="1"/>
          </p:cNvPicPr>
          <p:nvPr>
            <p:ph sz="half" idx="4294967295"/>
          </p:nvPr>
        </p:nvPicPr>
        <p:blipFill>
          <a:blip r:embed="rId3" cstate="print">
            <a:lum bright="6000" contrast="-12000"/>
          </a:blip>
          <a:srcRect/>
          <a:stretch>
            <a:fillRect/>
          </a:stretch>
        </p:blipFill>
        <p:spPr>
          <a:xfrm>
            <a:off x="4256088" y="1851025"/>
            <a:ext cx="4686300" cy="3122613"/>
          </a:xfrm>
          <a:ln w="19050">
            <a:solidFill>
              <a:schemeClr val="tx1"/>
            </a:solidFill>
          </a:ln>
        </p:spPr>
      </p:pic>
    </p:spTree>
  </p:cSld>
  <p:clrMapOvr>
    <a:masterClrMapping/>
  </p:clrMapOvr>
  <p:transition>
    <p:cover dir="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Number Placeholder 1"/>
          <p:cNvSpPr>
            <a:spLocks noGrp="1"/>
          </p:cNvSpPr>
          <p:nvPr>
            <p:ph type="sldNum" sz="quarter" idx="10"/>
          </p:nvPr>
        </p:nvSpPr>
        <p:spPr/>
        <p:txBody>
          <a:bodyPr/>
          <a:lstStyle/>
          <a:p>
            <a:pPr>
              <a:defRPr/>
            </a:pPr>
            <a:fld id="{C9D1C5BA-0305-4D50-B63C-CCC1AA76C912}" type="slidenum">
              <a:rPr lang="en-US"/>
              <a:pPr>
                <a:defRPr/>
              </a:pPr>
              <a:t>5</a:t>
            </a:fld>
            <a:endParaRPr lang="en-US"/>
          </a:p>
        </p:txBody>
      </p:sp>
      <p:sp>
        <p:nvSpPr>
          <p:cNvPr id="8195" name="Rectangle 10"/>
          <p:cNvSpPr>
            <a:spLocks noGrp="1" noChangeArrowheads="1"/>
          </p:cNvSpPr>
          <p:nvPr>
            <p:ph type="title" idx="4294967295"/>
          </p:nvPr>
        </p:nvSpPr>
        <p:spPr bwMode="white">
          <a:xfrm>
            <a:off x="750888" y="153988"/>
            <a:ext cx="7570787" cy="698500"/>
          </a:xfrm>
          <a:prstGeom prst="rect">
            <a:avLst/>
          </a:prstGeom>
          <a:noFill/>
          <a:ln>
            <a:miter lim="800000"/>
            <a:headEnd/>
            <a:tailEnd/>
          </a:ln>
        </p:spPr>
        <p:txBody>
          <a:bodyPr/>
          <a:lstStyle/>
          <a:p>
            <a:pPr eaLnBrk="1" hangingPunct="1"/>
            <a:r>
              <a:rPr lang="en-GB" smtClean="0"/>
              <a:t>Equipment Description</a:t>
            </a:r>
            <a:endParaRPr lang="en-US" smtClean="0"/>
          </a:p>
        </p:txBody>
      </p:sp>
      <p:sp>
        <p:nvSpPr>
          <p:cNvPr id="522251" name="Rectangle 11"/>
          <p:cNvSpPr>
            <a:spLocks noGrp="1" noChangeArrowheads="1"/>
          </p:cNvSpPr>
          <p:nvPr>
            <p:ph type="body" sz="half" idx="4294967295"/>
          </p:nvPr>
        </p:nvSpPr>
        <p:spPr bwMode="white">
          <a:xfrm>
            <a:off x="855663" y="781050"/>
            <a:ext cx="7358062" cy="3687763"/>
          </a:xfrm>
        </p:spPr>
        <p:txBody>
          <a:bodyPr/>
          <a:lstStyle/>
          <a:p>
            <a:pPr eaLnBrk="1" hangingPunct="1">
              <a:defRPr/>
            </a:pPr>
            <a:r>
              <a:rPr lang="en-US" dirty="0" smtClean="0"/>
              <a:t>Components</a:t>
            </a:r>
          </a:p>
          <a:p>
            <a:pPr lvl="1" eaLnBrk="1" hangingPunct="1">
              <a:defRPr/>
            </a:pPr>
            <a:r>
              <a:rPr lang="en-US" sz="1600" dirty="0" smtClean="0"/>
              <a:t>Nozzle Storage Pot</a:t>
            </a:r>
          </a:p>
          <a:p>
            <a:pPr lvl="2" eaLnBrk="1" hangingPunct="1">
              <a:defRPr/>
            </a:pPr>
            <a:r>
              <a:rPr lang="en-US" sz="1600" dirty="0" smtClean="0"/>
              <a:t>Plastic container used for storage of the nozzle</a:t>
            </a:r>
          </a:p>
          <a:p>
            <a:pPr lvl="2" eaLnBrk="1" hangingPunct="1">
              <a:defRPr/>
            </a:pPr>
            <a:r>
              <a:rPr lang="en-US" sz="1600" dirty="0" smtClean="0"/>
              <a:t>Stored in transit case or carrying strap</a:t>
            </a:r>
          </a:p>
          <a:p>
            <a:pPr lvl="2" eaLnBrk="1" hangingPunct="1">
              <a:defRPr/>
            </a:pPr>
            <a:endParaRPr lang="en-US" sz="1600" dirty="0" smtClean="0"/>
          </a:p>
          <a:p>
            <a:pPr lvl="2" eaLnBrk="1" hangingPunct="1">
              <a:defRPr/>
            </a:pPr>
            <a:endParaRPr lang="en-US" sz="1600" dirty="0" smtClean="0"/>
          </a:p>
          <a:p>
            <a:pPr lvl="1" eaLnBrk="1" hangingPunct="1">
              <a:defRPr/>
            </a:pPr>
            <a:r>
              <a:rPr lang="en-US" sz="1600" dirty="0" smtClean="0"/>
              <a:t>Nozzle</a:t>
            </a:r>
          </a:p>
          <a:p>
            <a:pPr lvl="2" eaLnBrk="1" hangingPunct="1">
              <a:defRPr/>
            </a:pPr>
            <a:r>
              <a:rPr lang="en-US" sz="1600" dirty="0" smtClean="0"/>
              <a:t>Replaces the rain cap </a:t>
            </a:r>
          </a:p>
          <a:p>
            <a:pPr lvl="2" eaLnBrk="1" hangingPunct="1">
              <a:defRPr/>
            </a:pPr>
            <a:r>
              <a:rPr lang="en-US" sz="1600" dirty="0" smtClean="0"/>
              <a:t>Used when checking areas or surfaces, such as </a:t>
            </a:r>
            <a:br>
              <a:rPr lang="en-US" sz="1600" dirty="0" smtClean="0"/>
            </a:br>
            <a:r>
              <a:rPr lang="en-US" sz="1600" dirty="0" smtClean="0"/>
              <a:t>cargo, equipment, clothing, etc</a:t>
            </a:r>
          </a:p>
          <a:p>
            <a:pPr lvl="2" eaLnBrk="1" hangingPunct="1">
              <a:defRPr/>
            </a:pPr>
            <a:r>
              <a:rPr lang="en-US" sz="1600" dirty="0" smtClean="0"/>
              <a:t>Stored in nozzle storage pot when not in use</a:t>
            </a:r>
          </a:p>
          <a:p>
            <a:pPr lvl="2" eaLnBrk="1" hangingPunct="1">
              <a:defRPr/>
            </a:pPr>
            <a:r>
              <a:rPr lang="en-US" sz="1600" dirty="0" smtClean="0"/>
              <a:t>The detector is constantly ON while the nozzle is </a:t>
            </a:r>
            <a:br>
              <a:rPr lang="en-US" sz="1600" dirty="0" smtClean="0"/>
            </a:br>
            <a:r>
              <a:rPr lang="en-US" sz="1600" dirty="0" smtClean="0"/>
              <a:t>connected to the detector</a:t>
            </a:r>
          </a:p>
          <a:p>
            <a:pPr lvl="2" eaLnBrk="1" hangingPunct="1">
              <a:defRPr/>
            </a:pPr>
            <a:r>
              <a:rPr lang="en-US" sz="1600" dirty="0" smtClean="0"/>
              <a:t>Nozzle extension</a:t>
            </a:r>
          </a:p>
          <a:p>
            <a:pPr lvl="2" eaLnBrk="1" hangingPunct="1">
              <a:defRPr/>
            </a:pPr>
            <a:endParaRPr lang="en-US" sz="1600" dirty="0" smtClean="0"/>
          </a:p>
          <a:p>
            <a:pPr lvl="1" eaLnBrk="1" hangingPunct="1">
              <a:defRPr/>
            </a:pPr>
            <a:r>
              <a:rPr lang="en-US" sz="1600" dirty="0" smtClean="0"/>
              <a:t>Earpiece</a:t>
            </a:r>
          </a:p>
          <a:p>
            <a:pPr lvl="2" eaLnBrk="1" hangingPunct="1">
              <a:defRPr/>
            </a:pPr>
            <a:r>
              <a:rPr lang="en-US" sz="1600" dirty="0" smtClean="0"/>
              <a:t>Provides operator-only audible alarms and </a:t>
            </a:r>
            <a:br>
              <a:rPr lang="en-US" sz="1600" dirty="0" smtClean="0"/>
            </a:br>
            <a:r>
              <a:rPr lang="en-US" sz="1600" dirty="0" smtClean="0"/>
              <a:t>malfunction alerts </a:t>
            </a:r>
          </a:p>
          <a:p>
            <a:pPr lvl="2" eaLnBrk="1" hangingPunct="1">
              <a:defRPr/>
            </a:pPr>
            <a:r>
              <a:rPr lang="en-US" sz="1600" dirty="0" smtClean="0"/>
              <a:t>The sounder is muted when the earpiece is installed</a:t>
            </a:r>
          </a:p>
          <a:p>
            <a:pPr lvl="2" eaLnBrk="1" hangingPunct="1">
              <a:defRPr/>
            </a:pPr>
            <a:r>
              <a:rPr lang="en-US" sz="1600" dirty="0" smtClean="0"/>
              <a:t>Can be worn in either ear</a:t>
            </a:r>
          </a:p>
          <a:p>
            <a:pPr lvl="2" eaLnBrk="1" hangingPunct="1">
              <a:defRPr/>
            </a:pPr>
            <a:r>
              <a:rPr lang="en-US" sz="1600" dirty="0" smtClean="0"/>
              <a:t>Stored in transit case in carrying strap</a:t>
            </a:r>
          </a:p>
        </p:txBody>
      </p:sp>
      <p:pic>
        <p:nvPicPr>
          <p:cNvPr id="8197" name="Picture 9" descr="F:\DCIM\100K7330\100_0856.JPG"/>
          <p:cNvPicPr>
            <a:picLocks noGrp="1" noChangeAspect="1" noChangeArrowheads="1"/>
          </p:cNvPicPr>
          <p:nvPr>
            <p:ph sz="half" idx="4294967295"/>
          </p:nvPr>
        </p:nvPicPr>
        <p:blipFill>
          <a:blip r:embed="rId3" cstate="print"/>
          <a:srcRect/>
          <a:stretch>
            <a:fillRect/>
          </a:stretch>
        </p:blipFill>
        <p:spPr>
          <a:xfrm>
            <a:off x="6440488" y="971550"/>
            <a:ext cx="1425575" cy="1865313"/>
          </a:xfrm>
        </p:spPr>
      </p:pic>
      <p:pic>
        <p:nvPicPr>
          <p:cNvPr id="8198" name="Picture 3" descr="F:\DCIM\100K7330\100_0859.JPG"/>
          <p:cNvPicPr>
            <a:picLocks noChangeAspect="1" noChangeArrowheads="1"/>
          </p:cNvPicPr>
          <p:nvPr/>
        </p:nvPicPr>
        <p:blipFill>
          <a:blip r:embed="rId4" cstate="print"/>
          <a:srcRect/>
          <a:stretch>
            <a:fillRect/>
          </a:stretch>
        </p:blipFill>
        <p:spPr bwMode="auto">
          <a:xfrm>
            <a:off x="7227888" y="2795588"/>
            <a:ext cx="1700212" cy="1928812"/>
          </a:xfrm>
          <a:prstGeom prst="rect">
            <a:avLst/>
          </a:prstGeom>
          <a:noFill/>
          <a:ln w="9525">
            <a:noFill/>
            <a:miter lim="800000"/>
            <a:headEnd/>
            <a:tailEnd/>
          </a:ln>
        </p:spPr>
      </p:pic>
      <p:pic>
        <p:nvPicPr>
          <p:cNvPr id="8199" name="Picture 4" descr="F:\DCIM\100K7330\100_0857.JPG"/>
          <p:cNvPicPr>
            <a:picLocks noChangeAspect="1" noChangeArrowheads="1"/>
          </p:cNvPicPr>
          <p:nvPr/>
        </p:nvPicPr>
        <p:blipFill>
          <a:blip r:embed="rId5" cstate="print"/>
          <a:srcRect/>
          <a:stretch>
            <a:fillRect/>
          </a:stretch>
        </p:blipFill>
        <p:spPr bwMode="auto">
          <a:xfrm>
            <a:off x="6811963" y="4856163"/>
            <a:ext cx="2098675" cy="2001837"/>
          </a:xfrm>
          <a:prstGeom prst="rect">
            <a:avLst/>
          </a:prstGeom>
          <a:noFill/>
          <a:ln w="9525">
            <a:noFill/>
            <a:miter lim="800000"/>
            <a:headEnd/>
            <a:tailEnd/>
          </a:ln>
        </p:spPr>
      </p:pic>
      <p:pic>
        <p:nvPicPr>
          <p:cNvPr id="8200" name="Picture 11" descr="M4JCAD-Nozzle Extension-backgrnd"/>
          <p:cNvPicPr>
            <a:picLocks noChangeAspect="1" noChangeArrowheads="1"/>
          </p:cNvPicPr>
          <p:nvPr/>
        </p:nvPicPr>
        <p:blipFill>
          <a:blip r:embed="rId6" cstate="print"/>
          <a:srcRect/>
          <a:stretch>
            <a:fillRect/>
          </a:stretch>
        </p:blipFill>
        <p:spPr bwMode="auto">
          <a:xfrm>
            <a:off x="6507163" y="3027363"/>
            <a:ext cx="825500" cy="1570037"/>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lide Number Placeholder 1"/>
          <p:cNvSpPr>
            <a:spLocks noGrp="1"/>
          </p:cNvSpPr>
          <p:nvPr>
            <p:ph type="sldNum" sz="quarter" idx="10"/>
          </p:nvPr>
        </p:nvSpPr>
        <p:spPr/>
        <p:txBody>
          <a:bodyPr/>
          <a:lstStyle/>
          <a:p>
            <a:pPr>
              <a:defRPr/>
            </a:pPr>
            <a:fld id="{E61C5A94-37AE-4165-BD9A-594AC75C22D7}" type="slidenum">
              <a:rPr lang="en-US"/>
              <a:pPr>
                <a:defRPr/>
              </a:pPr>
              <a:t>50</a:t>
            </a:fld>
            <a:endParaRPr lang="en-US"/>
          </a:p>
        </p:txBody>
      </p:sp>
      <p:sp>
        <p:nvSpPr>
          <p:cNvPr id="66563" name="Rectangle 2"/>
          <p:cNvSpPr>
            <a:spLocks noGrp="1" noChangeArrowheads="1"/>
          </p:cNvSpPr>
          <p:nvPr>
            <p:ph type="title" idx="4294967295"/>
          </p:nvPr>
        </p:nvSpPr>
        <p:spPr bwMode="auto">
          <a:xfrm>
            <a:off x="0" y="423863"/>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39363" name="Rectangle 3"/>
          <p:cNvSpPr>
            <a:spLocks noGrp="1" noChangeArrowheads="1"/>
          </p:cNvSpPr>
          <p:nvPr>
            <p:ph type="body" sz="half" idx="4294967295"/>
          </p:nvPr>
        </p:nvSpPr>
        <p:spPr>
          <a:xfrm>
            <a:off x="76200" y="1300163"/>
            <a:ext cx="9036050" cy="820737"/>
          </a:xfrm>
        </p:spPr>
        <p:txBody>
          <a:bodyPr/>
          <a:lstStyle/>
          <a:p>
            <a:pPr marL="304800" indent="-304800" eaLnBrk="1" hangingPunct="1">
              <a:buFont typeface="Wingdings" pitchFamily="2" charset="2"/>
              <a:buAutoNum type="arabicPeriod" startAt="4"/>
              <a:defRPr/>
            </a:pPr>
            <a:r>
              <a:rPr lang="en-US" sz="2400" dirty="0" smtClean="0"/>
              <a:t>Remove battery cassette</a:t>
            </a:r>
          </a:p>
          <a:p>
            <a:pPr marL="588963" lvl="1" indent="-239713" eaLnBrk="1" hangingPunct="1">
              <a:defRPr/>
            </a:pPr>
            <a:r>
              <a:rPr lang="en-US" sz="2000" dirty="0" smtClean="0"/>
              <a:t>Open battery cassette locking cover, remove  battery cassette, set aside</a:t>
            </a:r>
          </a:p>
        </p:txBody>
      </p:sp>
      <p:pic>
        <p:nvPicPr>
          <p:cNvPr id="66565" name="Picture 5" descr="100_0808"/>
          <p:cNvPicPr>
            <a:picLocks noChangeAspect="1" noChangeArrowheads="1"/>
          </p:cNvPicPr>
          <p:nvPr/>
        </p:nvPicPr>
        <p:blipFill>
          <a:blip r:embed="rId3" cstate="print">
            <a:lum bright="24000" contrast="48000"/>
          </a:blip>
          <a:srcRect/>
          <a:stretch>
            <a:fillRect/>
          </a:stretch>
        </p:blipFill>
        <p:spPr bwMode="auto">
          <a:xfrm>
            <a:off x="2095500" y="2413000"/>
            <a:ext cx="2362200" cy="1685925"/>
          </a:xfrm>
          <a:prstGeom prst="rect">
            <a:avLst/>
          </a:prstGeom>
          <a:noFill/>
          <a:ln w="6350">
            <a:solidFill>
              <a:srgbClr val="000000"/>
            </a:solidFill>
            <a:miter lim="800000"/>
            <a:headEnd/>
            <a:tailEnd/>
          </a:ln>
        </p:spPr>
      </p:pic>
      <p:grpSp>
        <p:nvGrpSpPr>
          <p:cNvPr id="66566" name="Group 6"/>
          <p:cNvGrpSpPr>
            <a:grpSpLocks/>
          </p:cNvGrpSpPr>
          <p:nvPr/>
        </p:nvGrpSpPr>
        <p:grpSpPr bwMode="auto">
          <a:xfrm>
            <a:off x="2095500" y="4287838"/>
            <a:ext cx="2438400" cy="1676400"/>
            <a:chOff x="1776" y="2880"/>
            <a:chExt cx="1681" cy="1201"/>
          </a:xfrm>
        </p:grpSpPr>
        <p:pic>
          <p:nvPicPr>
            <p:cNvPr id="66570" name="Picture 7" descr="100_0804"/>
            <p:cNvPicPr>
              <a:picLocks noChangeAspect="1" noChangeArrowheads="1"/>
            </p:cNvPicPr>
            <p:nvPr/>
          </p:nvPicPr>
          <p:blipFill>
            <a:blip r:embed="rId4" cstate="print">
              <a:lum bright="18000" contrast="30000"/>
            </a:blip>
            <a:srcRect/>
            <a:stretch>
              <a:fillRect/>
            </a:stretch>
          </p:blipFill>
          <p:spPr bwMode="auto">
            <a:xfrm>
              <a:off x="1776" y="2880"/>
              <a:ext cx="1681" cy="1201"/>
            </a:xfrm>
            <a:prstGeom prst="rect">
              <a:avLst/>
            </a:prstGeom>
            <a:noFill/>
            <a:ln w="6350">
              <a:solidFill>
                <a:srgbClr val="000000"/>
              </a:solidFill>
              <a:miter lim="800000"/>
              <a:headEnd/>
              <a:tailEnd/>
            </a:ln>
          </p:spPr>
        </p:pic>
        <p:sp>
          <p:nvSpPr>
            <p:cNvPr id="66571" name="Line 8"/>
            <p:cNvSpPr>
              <a:spLocks noChangeShapeType="1"/>
            </p:cNvSpPr>
            <p:nvPr/>
          </p:nvSpPr>
          <p:spPr bwMode="auto">
            <a:xfrm flipH="1">
              <a:off x="1824" y="3792"/>
              <a:ext cx="1200" cy="0"/>
            </a:xfrm>
            <a:prstGeom prst="line">
              <a:avLst/>
            </a:prstGeom>
            <a:noFill/>
            <a:ln w="57150">
              <a:solidFill>
                <a:srgbClr val="FF3300"/>
              </a:solidFill>
              <a:round/>
              <a:headEnd/>
              <a:tailEnd type="triangle" w="sm" len="lg"/>
            </a:ln>
          </p:spPr>
          <p:txBody>
            <a:bodyPr anchor="ctr">
              <a:spAutoFit/>
            </a:bodyPr>
            <a:lstStyle/>
            <a:p>
              <a:endParaRPr lang="en-US"/>
            </a:p>
          </p:txBody>
        </p:sp>
      </p:grpSp>
      <p:grpSp>
        <p:nvGrpSpPr>
          <p:cNvPr id="66567" name="Group 9"/>
          <p:cNvGrpSpPr>
            <a:grpSpLocks/>
          </p:cNvGrpSpPr>
          <p:nvPr/>
        </p:nvGrpSpPr>
        <p:grpSpPr bwMode="auto">
          <a:xfrm>
            <a:off x="5130800" y="2595563"/>
            <a:ext cx="2895600" cy="2895600"/>
            <a:chOff x="1968" y="1968"/>
            <a:chExt cx="2016" cy="2016"/>
          </a:xfrm>
        </p:grpSpPr>
        <p:pic>
          <p:nvPicPr>
            <p:cNvPr id="66568" name="Picture 10" descr="100_0809"/>
            <p:cNvPicPr>
              <a:picLocks noChangeAspect="1" noChangeArrowheads="1"/>
            </p:cNvPicPr>
            <p:nvPr/>
          </p:nvPicPr>
          <p:blipFill>
            <a:blip r:embed="rId5" cstate="print">
              <a:lum bright="42000" contrast="60000"/>
            </a:blip>
            <a:srcRect/>
            <a:stretch>
              <a:fillRect/>
            </a:stretch>
          </p:blipFill>
          <p:spPr bwMode="auto">
            <a:xfrm rot="-132942">
              <a:off x="1968" y="1968"/>
              <a:ext cx="2016" cy="2016"/>
            </a:xfrm>
            <a:prstGeom prst="rect">
              <a:avLst/>
            </a:prstGeom>
            <a:noFill/>
            <a:ln w="6350">
              <a:noFill/>
              <a:miter lim="800000"/>
              <a:headEnd/>
              <a:tailEnd/>
            </a:ln>
          </p:spPr>
        </p:pic>
        <p:sp>
          <p:nvSpPr>
            <p:cNvPr id="66569" name="Line 11"/>
            <p:cNvSpPr>
              <a:spLocks noChangeShapeType="1"/>
            </p:cNvSpPr>
            <p:nvPr/>
          </p:nvSpPr>
          <p:spPr bwMode="auto">
            <a:xfrm flipH="1">
              <a:off x="2208" y="2256"/>
              <a:ext cx="0" cy="1104"/>
            </a:xfrm>
            <a:prstGeom prst="line">
              <a:avLst/>
            </a:prstGeom>
            <a:noFill/>
            <a:ln w="57150">
              <a:solidFill>
                <a:srgbClr val="FF3300"/>
              </a:solidFill>
              <a:round/>
              <a:headEnd/>
              <a:tailEnd type="triangle" w="sm" len="lg"/>
            </a:ln>
          </p:spPr>
          <p:txBody>
            <a:bodyPr anchor="ctr">
              <a:spAutoFit/>
            </a:bodyPr>
            <a:lstStyle/>
            <a:p>
              <a:endParaRPr lang="en-US"/>
            </a:p>
          </p:txBody>
        </p:sp>
      </p:grpSp>
    </p:spTree>
  </p:cSld>
  <p:clrMapOvr>
    <a:masterClrMapping/>
  </p:clrMapOvr>
  <p:transition>
    <p:cover dir="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Slide Number Placeholder 1"/>
          <p:cNvSpPr>
            <a:spLocks noGrp="1"/>
          </p:cNvSpPr>
          <p:nvPr>
            <p:ph type="sldNum" sz="quarter" idx="10"/>
          </p:nvPr>
        </p:nvSpPr>
        <p:spPr/>
        <p:txBody>
          <a:bodyPr/>
          <a:lstStyle/>
          <a:p>
            <a:pPr>
              <a:defRPr/>
            </a:pPr>
            <a:fld id="{5F0E25FB-C7BA-49BD-B5D4-5BC5CCCBF51A}" type="slidenum">
              <a:rPr lang="en-US"/>
              <a:pPr>
                <a:defRPr/>
              </a:pPr>
              <a:t>51</a:t>
            </a:fld>
            <a:endParaRPr lang="en-US"/>
          </a:p>
        </p:txBody>
      </p:sp>
      <p:sp>
        <p:nvSpPr>
          <p:cNvPr id="67587" name="Rectangle 2"/>
          <p:cNvSpPr>
            <a:spLocks noGrp="1" noChangeArrowheads="1"/>
          </p:cNvSpPr>
          <p:nvPr>
            <p:ph type="title" idx="4294967295"/>
          </p:nvPr>
        </p:nvSpPr>
        <p:spPr bwMode="auto">
          <a:xfrm>
            <a:off x="0" y="341313"/>
            <a:ext cx="9144000" cy="698500"/>
          </a:xfrm>
          <a:prstGeom prst="rect">
            <a:avLst/>
          </a:prstGeom>
          <a:noFill/>
          <a:ln>
            <a:miter lim="800000"/>
            <a:headEnd/>
            <a:tailEnd/>
          </a:ln>
        </p:spPr>
        <p:txBody>
          <a:bodyPr/>
          <a:lstStyle/>
          <a:p>
            <a:pPr eaLnBrk="1" hangingPunct="1"/>
            <a:r>
              <a:rPr lang="en-US" sz="3200" smtClean="0"/>
              <a:t>Operator Maintenance – Replace Sieve Pack</a:t>
            </a:r>
          </a:p>
        </p:txBody>
      </p:sp>
      <p:sp>
        <p:nvSpPr>
          <p:cNvPr id="1041411" name="Rectangle 3"/>
          <p:cNvSpPr>
            <a:spLocks noGrp="1" noChangeArrowheads="1"/>
          </p:cNvSpPr>
          <p:nvPr>
            <p:ph type="body" sz="half" idx="4294967295"/>
          </p:nvPr>
        </p:nvSpPr>
        <p:spPr>
          <a:xfrm>
            <a:off x="0" y="1373188"/>
            <a:ext cx="9036050" cy="2011362"/>
          </a:xfrm>
        </p:spPr>
        <p:txBody>
          <a:bodyPr/>
          <a:lstStyle/>
          <a:p>
            <a:pPr marL="304800" indent="-304800" eaLnBrk="1" hangingPunct="1">
              <a:buFont typeface="Wingdings" pitchFamily="2" charset="2"/>
              <a:buAutoNum type="arabicPeriod" startAt="5"/>
              <a:defRPr/>
            </a:pPr>
            <a:r>
              <a:rPr lang="en-US" sz="2000" dirty="0" smtClean="0"/>
              <a:t>Open the </a:t>
            </a:r>
            <a:r>
              <a:rPr lang="en-US" sz="2000" dirty="0" err="1" smtClean="0"/>
              <a:t>resealable</a:t>
            </a:r>
            <a:r>
              <a:rPr lang="en-US" sz="2000" dirty="0" smtClean="0"/>
              <a:t> bag</a:t>
            </a:r>
          </a:p>
          <a:p>
            <a:pPr marL="304800" indent="-304800" eaLnBrk="1" hangingPunct="1">
              <a:buFont typeface="Wingdings" pitchFamily="2" charset="2"/>
              <a:buAutoNum type="arabicPeriod" startAt="5"/>
              <a:defRPr/>
            </a:pPr>
            <a:r>
              <a:rPr lang="en-US" sz="2000" dirty="0" smtClean="0"/>
              <a:t>With bag open, lightly grip outside bottom of </a:t>
            </a:r>
            <a:r>
              <a:rPr lang="en-US" sz="2000" dirty="0" err="1" smtClean="0"/>
              <a:t>resealable</a:t>
            </a:r>
            <a:r>
              <a:rPr lang="en-US" sz="2000" dirty="0" smtClean="0"/>
              <a:t> plastic bag with </a:t>
            </a:r>
            <a:br>
              <a:rPr lang="en-US" sz="2000" dirty="0" smtClean="0"/>
            </a:br>
            <a:r>
              <a:rPr lang="en-US" sz="2000" dirty="0" smtClean="0"/>
              <a:t>one hand</a:t>
            </a:r>
          </a:p>
          <a:p>
            <a:pPr marL="304800" indent="-304800" eaLnBrk="1" hangingPunct="1">
              <a:buFont typeface="Wingdings" pitchFamily="2" charset="2"/>
              <a:buAutoNum type="arabicPeriod" startAt="5"/>
              <a:defRPr/>
            </a:pPr>
            <a:r>
              <a:rPr lang="en-US" sz="2000" dirty="0" smtClean="0"/>
              <a:t>Using other hand, pull outside of </a:t>
            </a:r>
            <a:r>
              <a:rPr lang="en-US" sz="2000" dirty="0" err="1" smtClean="0"/>
              <a:t>resealable</a:t>
            </a:r>
            <a:r>
              <a:rPr lang="en-US" sz="2000" dirty="0" smtClean="0"/>
              <a:t> plastic bag down over hand gripping the bottom of the bag, covering hand and lower arm with the outside of the bag, making a pouch to hold the sieve pack.  The bag is now reversed over one hand.</a:t>
            </a:r>
          </a:p>
        </p:txBody>
      </p:sp>
      <p:grpSp>
        <p:nvGrpSpPr>
          <p:cNvPr id="67589" name="Group 5"/>
          <p:cNvGrpSpPr>
            <a:grpSpLocks noChangeAspect="1"/>
          </p:cNvGrpSpPr>
          <p:nvPr/>
        </p:nvGrpSpPr>
        <p:grpSpPr bwMode="auto">
          <a:xfrm>
            <a:off x="2625725" y="3736975"/>
            <a:ext cx="4533900" cy="2946400"/>
            <a:chOff x="1680" y="2046"/>
            <a:chExt cx="2856" cy="1856"/>
          </a:xfrm>
        </p:grpSpPr>
        <p:sp>
          <p:nvSpPr>
            <p:cNvPr id="67590" name="AutoShape 6"/>
            <p:cNvSpPr>
              <a:spLocks noChangeAspect="1" noChangeArrowheads="1" noTextEdit="1"/>
            </p:cNvSpPr>
            <p:nvPr/>
          </p:nvSpPr>
          <p:spPr bwMode="auto">
            <a:xfrm>
              <a:off x="1680" y="2046"/>
              <a:ext cx="2856" cy="1856"/>
            </a:xfrm>
            <a:prstGeom prst="rect">
              <a:avLst/>
            </a:prstGeom>
            <a:noFill/>
            <a:ln w="9525">
              <a:noFill/>
              <a:miter lim="800000"/>
              <a:headEnd/>
              <a:tailEnd/>
            </a:ln>
          </p:spPr>
          <p:txBody>
            <a:bodyPr/>
            <a:lstStyle/>
            <a:p>
              <a:endParaRPr lang="en-US"/>
            </a:p>
          </p:txBody>
        </p:sp>
        <p:sp>
          <p:nvSpPr>
            <p:cNvPr id="67591" name="Freeform 7"/>
            <p:cNvSpPr>
              <a:spLocks/>
            </p:cNvSpPr>
            <p:nvPr/>
          </p:nvSpPr>
          <p:spPr bwMode="auto">
            <a:xfrm>
              <a:off x="1696" y="2489"/>
              <a:ext cx="992" cy="157"/>
            </a:xfrm>
            <a:custGeom>
              <a:avLst/>
              <a:gdLst>
                <a:gd name="T0" fmla="*/ 0 w 5952"/>
                <a:gd name="T1" fmla="*/ 4 h 944"/>
                <a:gd name="T2" fmla="*/ 1 w 5952"/>
                <a:gd name="T3" fmla="*/ 4 h 944"/>
                <a:gd name="T4" fmla="*/ 2 w 5952"/>
                <a:gd name="T5" fmla="*/ 4 h 944"/>
                <a:gd name="T6" fmla="*/ 3 w 5952"/>
                <a:gd name="T7" fmla="*/ 3 h 944"/>
                <a:gd name="T8" fmla="*/ 4 w 5952"/>
                <a:gd name="T9" fmla="*/ 3 h 944"/>
                <a:gd name="T10" fmla="*/ 5 w 5952"/>
                <a:gd name="T11" fmla="*/ 3 h 944"/>
                <a:gd name="T12" fmla="*/ 6 w 5952"/>
                <a:gd name="T13" fmla="*/ 2 h 944"/>
                <a:gd name="T14" fmla="*/ 7 w 5952"/>
                <a:gd name="T15" fmla="*/ 2 h 944"/>
                <a:gd name="T16" fmla="*/ 8 w 5952"/>
                <a:gd name="T17" fmla="*/ 2 h 944"/>
                <a:gd name="T18" fmla="*/ 9 w 5952"/>
                <a:gd name="T19" fmla="*/ 1 h 944"/>
                <a:gd name="T20" fmla="*/ 9 w 5952"/>
                <a:gd name="T21" fmla="*/ 1 h 944"/>
                <a:gd name="T22" fmla="*/ 10 w 5952"/>
                <a:gd name="T23" fmla="*/ 1 h 944"/>
                <a:gd name="T24" fmla="*/ 10 w 5952"/>
                <a:gd name="T25" fmla="*/ 1 h 944"/>
                <a:gd name="T26" fmla="*/ 11 w 5952"/>
                <a:gd name="T27" fmla="*/ 1 h 944"/>
                <a:gd name="T28" fmla="*/ 11 w 5952"/>
                <a:gd name="T29" fmla="*/ 0 h 944"/>
                <a:gd name="T30" fmla="*/ 12 w 5952"/>
                <a:gd name="T31" fmla="*/ 0 h 944"/>
                <a:gd name="T32" fmla="*/ 12 w 5952"/>
                <a:gd name="T33" fmla="*/ 0 h 944"/>
                <a:gd name="T34" fmla="*/ 12 w 5952"/>
                <a:gd name="T35" fmla="*/ 0 h 944"/>
                <a:gd name="T36" fmla="*/ 13 w 5952"/>
                <a:gd name="T37" fmla="*/ 0 h 944"/>
                <a:gd name="T38" fmla="*/ 13 w 5952"/>
                <a:gd name="T39" fmla="*/ 0 h 944"/>
                <a:gd name="T40" fmla="*/ 13 w 5952"/>
                <a:gd name="T41" fmla="*/ 0 h 944"/>
                <a:gd name="T42" fmla="*/ 14 w 5952"/>
                <a:gd name="T43" fmla="*/ 0 h 944"/>
                <a:gd name="T44" fmla="*/ 14 w 5952"/>
                <a:gd name="T45" fmla="*/ 0 h 944"/>
                <a:gd name="T46" fmla="*/ 14 w 5952"/>
                <a:gd name="T47" fmla="*/ 0 h 944"/>
                <a:gd name="T48" fmla="*/ 14 w 5952"/>
                <a:gd name="T49" fmla="*/ 0 h 944"/>
                <a:gd name="T50" fmla="*/ 14 w 5952"/>
                <a:gd name="T51" fmla="*/ 0 h 944"/>
                <a:gd name="T52" fmla="*/ 14 w 5952"/>
                <a:gd name="T53" fmla="*/ 0 h 944"/>
                <a:gd name="T54" fmla="*/ 15 w 5952"/>
                <a:gd name="T55" fmla="*/ 0 h 944"/>
                <a:gd name="T56" fmla="*/ 15 w 5952"/>
                <a:gd name="T57" fmla="*/ 0 h 944"/>
                <a:gd name="T58" fmla="*/ 15 w 5952"/>
                <a:gd name="T59" fmla="*/ 0 h 944"/>
                <a:gd name="T60" fmla="*/ 15 w 5952"/>
                <a:gd name="T61" fmla="*/ 0 h 944"/>
                <a:gd name="T62" fmla="*/ 16 w 5952"/>
                <a:gd name="T63" fmla="*/ 0 h 944"/>
                <a:gd name="T64" fmla="*/ 16 w 5952"/>
                <a:gd name="T65" fmla="*/ 0 h 944"/>
                <a:gd name="T66" fmla="*/ 16 w 5952"/>
                <a:gd name="T67" fmla="*/ 1 h 944"/>
                <a:gd name="T68" fmla="*/ 17 w 5952"/>
                <a:gd name="T69" fmla="*/ 1 h 944"/>
                <a:gd name="T70" fmla="*/ 17 w 5952"/>
                <a:gd name="T71" fmla="*/ 1 h 944"/>
                <a:gd name="T72" fmla="*/ 18 w 5952"/>
                <a:gd name="T73" fmla="*/ 1 h 944"/>
                <a:gd name="T74" fmla="*/ 18 w 5952"/>
                <a:gd name="T75" fmla="*/ 1 h 944"/>
                <a:gd name="T76" fmla="*/ 19 w 5952"/>
                <a:gd name="T77" fmla="*/ 1 h 944"/>
                <a:gd name="T78" fmla="*/ 20 w 5952"/>
                <a:gd name="T79" fmla="*/ 2 h 944"/>
                <a:gd name="T80" fmla="*/ 20 w 5952"/>
                <a:gd name="T81" fmla="*/ 2 h 944"/>
                <a:gd name="T82" fmla="*/ 20 w 5952"/>
                <a:gd name="T83" fmla="*/ 2 h 944"/>
                <a:gd name="T84" fmla="*/ 21 w 5952"/>
                <a:gd name="T85" fmla="*/ 2 h 944"/>
                <a:gd name="T86" fmla="*/ 21 w 5952"/>
                <a:gd name="T87" fmla="*/ 2 h 944"/>
                <a:gd name="T88" fmla="*/ 21 w 5952"/>
                <a:gd name="T89" fmla="*/ 2 h 944"/>
                <a:gd name="T90" fmla="*/ 22 w 5952"/>
                <a:gd name="T91" fmla="*/ 2 h 944"/>
                <a:gd name="T92" fmla="*/ 22 w 5952"/>
                <a:gd name="T93" fmla="*/ 2 h 944"/>
                <a:gd name="T94" fmla="*/ 23 w 5952"/>
                <a:gd name="T95" fmla="*/ 2 h 944"/>
                <a:gd name="T96" fmla="*/ 23 w 5952"/>
                <a:gd name="T97" fmla="*/ 2 h 944"/>
                <a:gd name="T98" fmla="*/ 23 w 5952"/>
                <a:gd name="T99" fmla="*/ 2 h 944"/>
                <a:gd name="T100" fmla="*/ 24 w 5952"/>
                <a:gd name="T101" fmla="*/ 2 h 944"/>
                <a:gd name="T102" fmla="*/ 24 w 5952"/>
                <a:gd name="T103" fmla="*/ 2 h 944"/>
                <a:gd name="T104" fmla="*/ 24 w 5952"/>
                <a:gd name="T105" fmla="*/ 3 h 944"/>
                <a:gd name="T106" fmla="*/ 25 w 5952"/>
                <a:gd name="T107" fmla="*/ 3 h 944"/>
                <a:gd name="T108" fmla="*/ 25 w 5952"/>
                <a:gd name="T109" fmla="*/ 3 h 944"/>
                <a:gd name="T110" fmla="*/ 26 w 5952"/>
                <a:gd name="T111" fmla="*/ 3 h 944"/>
                <a:gd name="T112" fmla="*/ 26 w 5952"/>
                <a:gd name="T113" fmla="*/ 3 h 944"/>
                <a:gd name="T114" fmla="*/ 26 w 5952"/>
                <a:gd name="T115" fmla="*/ 3 h 944"/>
                <a:gd name="T116" fmla="*/ 27 w 5952"/>
                <a:gd name="T117" fmla="*/ 3 h 944"/>
                <a:gd name="T118" fmla="*/ 27 w 5952"/>
                <a:gd name="T119" fmla="*/ 3 h 944"/>
                <a:gd name="T120" fmla="*/ 28 w 5952"/>
                <a:gd name="T121" fmla="*/ 3 h 9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52"/>
                <a:gd name="T184" fmla="*/ 0 h 944"/>
                <a:gd name="T185" fmla="*/ 5952 w 5952"/>
                <a:gd name="T186" fmla="*/ 944 h 94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52" h="944">
                  <a:moveTo>
                    <a:pt x="0" y="944"/>
                  </a:moveTo>
                  <a:lnTo>
                    <a:pt x="190" y="880"/>
                  </a:lnTo>
                  <a:lnTo>
                    <a:pt x="388" y="811"/>
                  </a:lnTo>
                  <a:lnTo>
                    <a:pt x="593" y="740"/>
                  </a:lnTo>
                  <a:lnTo>
                    <a:pt x="803" y="666"/>
                  </a:lnTo>
                  <a:lnTo>
                    <a:pt x="1015" y="592"/>
                  </a:lnTo>
                  <a:lnTo>
                    <a:pt x="1229" y="517"/>
                  </a:lnTo>
                  <a:lnTo>
                    <a:pt x="1441" y="444"/>
                  </a:lnTo>
                  <a:lnTo>
                    <a:pt x="1651" y="372"/>
                  </a:lnTo>
                  <a:lnTo>
                    <a:pt x="1855" y="303"/>
                  </a:lnTo>
                  <a:lnTo>
                    <a:pt x="2052" y="239"/>
                  </a:lnTo>
                  <a:lnTo>
                    <a:pt x="2148" y="209"/>
                  </a:lnTo>
                  <a:lnTo>
                    <a:pt x="2241" y="180"/>
                  </a:lnTo>
                  <a:lnTo>
                    <a:pt x="2332" y="153"/>
                  </a:lnTo>
                  <a:lnTo>
                    <a:pt x="2420" y="128"/>
                  </a:lnTo>
                  <a:lnTo>
                    <a:pt x="2503" y="105"/>
                  </a:lnTo>
                  <a:lnTo>
                    <a:pt x="2585" y="83"/>
                  </a:lnTo>
                  <a:lnTo>
                    <a:pt x="2662" y="63"/>
                  </a:lnTo>
                  <a:lnTo>
                    <a:pt x="2736" y="45"/>
                  </a:lnTo>
                  <a:lnTo>
                    <a:pt x="2804" y="31"/>
                  </a:lnTo>
                  <a:lnTo>
                    <a:pt x="2870" y="19"/>
                  </a:lnTo>
                  <a:lnTo>
                    <a:pt x="2930" y="9"/>
                  </a:lnTo>
                  <a:lnTo>
                    <a:pt x="2984" y="1"/>
                  </a:lnTo>
                  <a:lnTo>
                    <a:pt x="3005" y="0"/>
                  </a:lnTo>
                  <a:lnTo>
                    <a:pt x="3028" y="1"/>
                  </a:lnTo>
                  <a:lnTo>
                    <a:pt x="3056" y="5"/>
                  </a:lnTo>
                  <a:lnTo>
                    <a:pt x="3086" y="10"/>
                  </a:lnTo>
                  <a:lnTo>
                    <a:pt x="3120" y="17"/>
                  </a:lnTo>
                  <a:lnTo>
                    <a:pt x="3157" y="24"/>
                  </a:lnTo>
                  <a:lnTo>
                    <a:pt x="3196" y="34"/>
                  </a:lnTo>
                  <a:lnTo>
                    <a:pt x="3239" y="45"/>
                  </a:lnTo>
                  <a:lnTo>
                    <a:pt x="3331" y="70"/>
                  </a:lnTo>
                  <a:lnTo>
                    <a:pt x="3431" y="100"/>
                  </a:lnTo>
                  <a:lnTo>
                    <a:pt x="3538" y="134"/>
                  </a:lnTo>
                  <a:lnTo>
                    <a:pt x="3651" y="170"/>
                  </a:lnTo>
                  <a:lnTo>
                    <a:pt x="3769" y="208"/>
                  </a:lnTo>
                  <a:lnTo>
                    <a:pt x="3889" y="246"/>
                  </a:lnTo>
                  <a:lnTo>
                    <a:pt x="4011" y="286"/>
                  </a:lnTo>
                  <a:lnTo>
                    <a:pt x="4133" y="324"/>
                  </a:lnTo>
                  <a:lnTo>
                    <a:pt x="4254" y="360"/>
                  </a:lnTo>
                  <a:lnTo>
                    <a:pt x="4372" y="394"/>
                  </a:lnTo>
                  <a:lnTo>
                    <a:pt x="4430" y="411"/>
                  </a:lnTo>
                  <a:lnTo>
                    <a:pt x="4487" y="425"/>
                  </a:lnTo>
                  <a:lnTo>
                    <a:pt x="4541" y="439"/>
                  </a:lnTo>
                  <a:lnTo>
                    <a:pt x="4595" y="452"/>
                  </a:lnTo>
                  <a:lnTo>
                    <a:pt x="4680" y="471"/>
                  </a:lnTo>
                  <a:lnTo>
                    <a:pt x="4763" y="489"/>
                  </a:lnTo>
                  <a:lnTo>
                    <a:pt x="4848" y="504"/>
                  </a:lnTo>
                  <a:lnTo>
                    <a:pt x="4932" y="519"/>
                  </a:lnTo>
                  <a:lnTo>
                    <a:pt x="5017" y="532"/>
                  </a:lnTo>
                  <a:lnTo>
                    <a:pt x="5102" y="546"/>
                  </a:lnTo>
                  <a:lnTo>
                    <a:pt x="5186" y="559"/>
                  </a:lnTo>
                  <a:lnTo>
                    <a:pt x="5271" y="570"/>
                  </a:lnTo>
                  <a:lnTo>
                    <a:pt x="5356" y="582"/>
                  </a:lnTo>
                  <a:lnTo>
                    <a:pt x="5441" y="593"/>
                  </a:lnTo>
                  <a:lnTo>
                    <a:pt x="5527" y="604"/>
                  </a:lnTo>
                  <a:lnTo>
                    <a:pt x="5611" y="615"/>
                  </a:lnTo>
                  <a:lnTo>
                    <a:pt x="5697" y="627"/>
                  </a:lnTo>
                  <a:lnTo>
                    <a:pt x="5782" y="638"/>
                  </a:lnTo>
                  <a:lnTo>
                    <a:pt x="5867" y="651"/>
                  </a:lnTo>
                  <a:lnTo>
                    <a:pt x="5952" y="663"/>
                  </a:lnTo>
                </a:path>
              </a:pathLst>
            </a:custGeom>
            <a:noFill/>
            <a:ln w="12700">
              <a:solidFill>
                <a:srgbClr val="1F1A17"/>
              </a:solidFill>
              <a:prstDash val="solid"/>
              <a:round/>
              <a:headEnd/>
              <a:tailEnd/>
            </a:ln>
          </p:spPr>
          <p:txBody>
            <a:bodyPr/>
            <a:lstStyle/>
            <a:p>
              <a:endParaRPr lang="en-US"/>
            </a:p>
          </p:txBody>
        </p:sp>
        <p:sp>
          <p:nvSpPr>
            <p:cNvPr id="67592" name="Freeform 8"/>
            <p:cNvSpPr>
              <a:spLocks/>
            </p:cNvSpPr>
            <p:nvPr/>
          </p:nvSpPr>
          <p:spPr bwMode="auto">
            <a:xfrm>
              <a:off x="2376" y="2437"/>
              <a:ext cx="311" cy="104"/>
            </a:xfrm>
            <a:custGeom>
              <a:avLst/>
              <a:gdLst>
                <a:gd name="T0" fmla="*/ 0 w 1868"/>
                <a:gd name="T1" fmla="*/ 3 h 624"/>
                <a:gd name="T2" fmla="*/ 0 w 1868"/>
                <a:gd name="T3" fmla="*/ 3 h 624"/>
                <a:gd name="T4" fmla="*/ 0 w 1868"/>
                <a:gd name="T5" fmla="*/ 3 h 624"/>
                <a:gd name="T6" fmla="*/ 0 w 1868"/>
                <a:gd name="T7" fmla="*/ 3 h 624"/>
                <a:gd name="T8" fmla="*/ 0 w 1868"/>
                <a:gd name="T9" fmla="*/ 3 h 624"/>
                <a:gd name="T10" fmla="*/ 1 w 1868"/>
                <a:gd name="T11" fmla="*/ 2 h 624"/>
                <a:gd name="T12" fmla="*/ 1 w 1868"/>
                <a:gd name="T13" fmla="*/ 2 h 624"/>
                <a:gd name="T14" fmla="*/ 1 w 1868"/>
                <a:gd name="T15" fmla="*/ 2 h 624"/>
                <a:gd name="T16" fmla="*/ 1 w 1868"/>
                <a:gd name="T17" fmla="*/ 2 h 624"/>
                <a:gd name="T18" fmla="*/ 1 w 1868"/>
                <a:gd name="T19" fmla="*/ 2 h 624"/>
                <a:gd name="T20" fmla="*/ 2 w 1868"/>
                <a:gd name="T21" fmla="*/ 2 h 624"/>
                <a:gd name="T22" fmla="*/ 2 w 1868"/>
                <a:gd name="T23" fmla="*/ 2 h 624"/>
                <a:gd name="T24" fmla="*/ 2 w 1868"/>
                <a:gd name="T25" fmla="*/ 2 h 624"/>
                <a:gd name="T26" fmla="*/ 2 w 1868"/>
                <a:gd name="T27" fmla="*/ 2 h 624"/>
                <a:gd name="T28" fmla="*/ 2 w 1868"/>
                <a:gd name="T29" fmla="*/ 1 h 624"/>
                <a:gd name="T30" fmla="*/ 2 w 1868"/>
                <a:gd name="T31" fmla="*/ 1 h 624"/>
                <a:gd name="T32" fmla="*/ 2 w 1868"/>
                <a:gd name="T33" fmla="*/ 1 h 624"/>
                <a:gd name="T34" fmla="*/ 2 w 1868"/>
                <a:gd name="T35" fmla="*/ 1 h 624"/>
                <a:gd name="T36" fmla="*/ 2 w 1868"/>
                <a:gd name="T37" fmla="*/ 1 h 624"/>
                <a:gd name="T38" fmla="*/ 3 w 1868"/>
                <a:gd name="T39" fmla="*/ 1 h 624"/>
                <a:gd name="T40" fmla="*/ 3 w 1868"/>
                <a:gd name="T41" fmla="*/ 1 h 624"/>
                <a:gd name="T42" fmla="*/ 3 w 1868"/>
                <a:gd name="T43" fmla="*/ 1 h 624"/>
                <a:gd name="T44" fmla="*/ 3 w 1868"/>
                <a:gd name="T45" fmla="*/ 1 h 624"/>
                <a:gd name="T46" fmla="*/ 3 w 1868"/>
                <a:gd name="T47" fmla="*/ 1 h 624"/>
                <a:gd name="T48" fmla="*/ 3 w 1868"/>
                <a:gd name="T49" fmla="*/ 1 h 624"/>
                <a:gd name="T50" fmla="*/ 3 w 1868"/>
                <a:gd name="T51" fmla="*/ 1 h 624"/>
                <a:gd name="T52" fmla="*/ 4 w 1868"/>
                <a:gd name="T53" fmla="*/ 1 h 624"/>
                <a:gd name="T54" fmla="*/ 4 w 1868"/>
                <a:gd name="T55" fmla="*/ 1 h 624"/>
                <a:gd name="T56" fmla="*/ 4 w 1868"/>
                <a:gd name="T57" fmla="*/ 1 h 624"/>
                <a:gd name="T58" fmla="*/ 4 w 1868"/>
                <a:gd name="T59" fmla="*/ 1 h 624"/>
                <a:gd name="T60" fmla="*/ 5 w 1868"/>
                <a:gd name="T61" fmla="*/ 1 h 624"/>
                <a:gd name="T62" fmla="*/ 5 w 1868"/>
                <a:gd name="T63" fmla="*/ 1 h 624"/>
                <a:gd name="T64" fmla="*/ 5 w 1868"/>
                <a:gd name="T65" fmla="*/ 1 h 624"/>
                <a:gd name="T66" fmla="*/ 6 w 1868"/>
                <a:gd name="T67" fmla="*/ 1 h 624"/>
                <a:gd name="T68" fmla="*/ 6 w 1868"/>
                <a:gd name="T69" fmla="*/ 1 h 624"/>
                <a:gd name="T70" fmla="*/ 6 w 1868"/>
                <a:gd name="T71" fmla="*/ 1 h 624"/>
                <a:gd name="T72" fmla="*/ 6 w 1868"/>
                <a:gd name="T73" fmla="*/ 1 h 624"/>
                <a:gd name="T74" fmla="*/ 7 w 1868"/>
                <a:gd name="T75" fmla="*/ 1 h 624"/>
                <a:gd name="T76" fmla="*/ 7 w 1868"/>
                <a:gd name="T77" fmla="*/ 1 h 624"/>
                <a:gd name="T78" fmla="*/ 7 w 1868"/>
                <a:gd name="T79" fmla="*/ 1 h 624"/>
                <a:gd name="T80" fmla="*/ 7 w 1868"/>
                <a:gd name="T81" fmla="*/ 1 h 624"/>
                <a:gd name="T82" fmla="*/ 7 w 1868"/>
                <a:gd name="T83" fmla="*/ 1 h 624"/>
                <a:gd name="T84" fmla="*/ 7 w 1868"/>
                <a:gd name="T85" fmla="*/ 1 h 624"/>
                <a:gd name="T86" fmla="*/ 7 w 1868"/>
                <a:gd name="T87" fmla="*/ 0 h 624"/>
                <a:gd name="T88" fmla="*/ 7 w 1868"/>
                <a:gd name="T89" fmla="*/ 0 h 624"/>
                <a:gd name="T90" fmla="*/ 8 w 1868"/>
                <a:gd name="T91" fmla="*/ 0 h 624"/>
                <a:gd name="T92" fmla="*/ 8 w 1868"/>
                <a:gd name="T93" fmla="*/ 0 h 624"/>
                <a:gd name="T94" fmla="*/ 8 w 1868"/>
                <a:gd name="T95" fmla="*/ 0 h 624"/>
                <a:gd name="T96" fmla="*/ 8 w 1868"/>
                <a:gd name="T97" fmla="*/ 0 h 624"/>
                <a:gd name="T98" fmla="*/ 8 w 1868"/>
                <a:gd name="T99" fmla="*/ 0 h 624"/>
                <a:gd name="T100" fmla="*/ 8 w 1868"/>
                <a:gd name="T101" fmla="*/ 0 h 624"/>
                <a:gd name="T102" fmla="*/ 8 w 1868"/>
                <a:gd name="T103" fmla="*/ 0 h 624"/>
                <a:gd name="T104" fmla="*/ 9 w 1868"/>
                <a:gd name="T105" fmla="*/ 0 h 6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68"/>
                <a:gd name="T160" fmla="*/ 0 h 624"/>
                <a:gd name="T161" fmla="*/ 1868 w 1868"/>
                <a:gd name="T162" fmla="*/ 624 h 62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68" h="624">
                  <a:moveTo>
                    <a:pt x="0" y="624"/>
                  </a:moveTo>
                  <a:lnTo>
                    <a:pt x="25" y="611"/>
                  </a:lnTo>
                  <a:lnTo>
                    <a:pt x="48" y="598"/>
                  </a:lnTo>
                  <a:lnTo>
                    <a:pt x="71" y="584"/>
                  </a:lnTo>
                  <a:lnTo>
                    <a:pt x="92" y="570"/>
                  </a:lnTo>
                  <a:lnTo>
                    <a:pt x="132" y="544"/>
                  </a:lnTo>
                  <a:lnTo>
                    <a:pt x="169" y="517"/>
                  </a:lnTo>
                  <a:lnTo>
                    <a:pt x="234" y="466"/>
                  </a:lnTo>
                  <a:lnTo>
                    <a:pt x="295" y="414"/>
                  </a:lnTo>
                  <a:lnTo>
                    <a:pt x="325" y="390"/>
                  </a:lnTo>
                  <a:lnTo>
                    <a:pt x="357" y="366"/>
                  </a:lnTo>
                  <a:lnTo>
                    <a:pt x="390" y="343"/>
                  </a:lnTo>
                  <a:lnTo>
                    <a:pt x="425" y="321"/>
                  </a:lnTo>
                  <a:lnTo>
                    <a:pt x="444" y="311"/>
                  </a:lnTo>
                  <a:lnTo>
                    <a:pt x="464" y="300"/>
                  </a:lnTo>
                  <a:lnTo>
                    <a:pt x="484" y="290"/>
                  </a:lnTo>
                  <a:lnTo>
                    <a:pt x="506" y="280"/>
                  </a:lnTo>
                  <a:lnTo>
                    <a:pt x="529" y="271"/>
                  </a:lnTo>
                  <a:lnTo>
                    <a:pt x="553" y="261"/>
                  </a:lnTo>
                  <a:lnTo>
                    <a:pt x="578" y="252"/>
                  </a:lnTo>
                  <a:lnTo>
                    <a:pt x="605" y="243"/>
                  </a:lnTo>
                  <a:lnTo>
                    <a:pt x="625" y="238"/>
                  </a:lnTo>
                  <a:lnTo>
                    <a:pt x="647" y="232"/>
                  </a:lnTo>
                  <a:lnTo>
                    <a:pt x="669" y="228"/>
                  </a:lnTo>
                  <a:lnTo>
                    <a:pt x="694" y="223"/>
                  </a:lnTo>
                  <a:lnTo>
                    <a:pt x="744" y="216"/>
                  </a:lnTo>
                  <a:lnTo>
                    <a:pt x="799" y="210"/>
                  </a:lnTo>
                  <a:lnTo>
                    <a:pt x="857" y="205"/>
                  </a:lnTo>
                  <a:lnTo>
                    <a:pt x="916" y="201"/>
                  </a:lnTo>
                  <a:lnTo>
                    <a:pt x="977" y="198"/>
                  </a:lnTo>
                  <a:lnTo>
                    <a:pt x="1039" y="196"/>
                  </a:lnTo>
                  <a:lnTo>
                    <a:pt x="1100" y="194"/>
                  </a:lnTo>
                  <a:lnTo>
                    <a:pt x="1161" y="192"/>
                  </a:lnTo>
                  <a:lnTo>
                    <a:pt x="1221" y="189"/>
                  </a:lnTo>
                  <a:lnTo>
                    <a:pt x="1279" y="187"/>
                  </a:lnTo>
                  <a:lnTo>
                    <a:pt x="1334" y="183"/>
                  </a:lnTo>
                  <a:lnTo>
                    <a:pt x="1386" y="178"/>
                  </a:lnTo>
                  <a:lnTo>
                    <a:pt x="1433" y="173"/>
                  </a:lnTo>
                  <a:lnTo>
                    <a:pt x="1476" y="166"/>
                  </a:lnTo>
                  <a:lnTo>
                    <a:pt x="1504" y="160"/>
                  </a:lnTo>
                  <a:lnTo>
                    <a:pt x="1530" y="153"/>
                  </a:lnTo>
                  <a:lnTo>
                    <a:pt x="1556" y="144"/>
                  </a:lnTo>
                  <a:lnTo>
                    <a:pt x="1581" y="136"/>
                  </a:lnTo>
                  <a:lnTo>
                    <a:pt x="1605" y="126"/>
                  </a:lnTo>
                  <a:lnTo>
                    <a:pt x="1629" y="116"/>
                  </a:lnTo>
                  <a:lnTo>
                    <a:pt x="1651" y="105"/>
                  </a:lnTo>
                  <a:lnTo>
                    <a:pt x="1675" y="93"/>
                  </a:lnTo>
                  <a:lnTo>
                    <a:pt x="1720" y="70"/>
                  </a:lnTo>
                  <a:lnTo>
                    <a:pt x="1767" y="46"/>
                  </a:lnTo>
                  <a:lnTo>
                    <a:pt x="1791" y="34"/>
                  </a:lnTo>
                  <a:lnTo>
                    <a:pt x="1815" y="23"/>
                  </a:lnTo>
                  <a:lnTo>
                    <a:pt x="1841" y="11"/>
                  </a:lnTo>
                  <a:lnTo>
                    <a:pt x="1868" y="0"/>
                  </a:lnTo>
                </a:path>
              </a:pathLst>
            </a:custGeom>
            <a:noFill/>
            <a:ln w="12700">
              <a:solidFill>
                <a:srgbClr val="1F1A17"/>
              </a:solidFill>
              <a:prstDash val="solid"/>
              <a:round/>
              <a:headEnd/>
              <a:tailEnd/>
            </a:ln>
          </p:spPr>
          <p:txBody>
            <a:bodyPr/>
            <a:lstStyle/>
            <a:p>
              <a:endParaRPr lang="en-US"/>
            </a:p>
          </p:txBody>
        </p:sp>
        <p:sp>
          <p:nvSpPr>
            <p:cNvPr id="67593" name="Freeform 9"/>
            <p:cNvSpPr>
              <a:spLocks/>
            </p:cNvSpPr>
            <p:nvPr/>
          </p:nvSpPr>
          <p:spPr bwMode="auto">
            <a:xfrm>
              <a:off x="2671" y="2243"/>
              <a:ext cx="910" cy="315"/>
            </a:xfrm>
            <a:custGeom>
              <a:avLst/>
              <a:gdLst>
                <a:gd name="T0" fmla="*/ 0 w 5459"/>
                <a:gd name="T1" fmla="*/ 8 h 1895"/>
                <a:gd name="T2" fmla="*/ 0 w 5459"/>
                <a:gd name="T3" fmla="*/ 7 h 1895"/>
                <a:gd name="T4" fmla="*/ 0 w 5459"/>
                <a:gd name="T5" fmla="*/ 7 h 1895"/>
                <a:gd name="T6" fmla="*/ 0 w 5459"/>
                <a:gd name="T7" fmla="*/ 6 h 1895"/>
                <a:gd name="T8" fmla="*/ 0 w 5459"/>
                <a:gd name="T9" fmla="*/ 6 h 1895"/>
                <a:gd name="T10" fmla="*/ 0 w 5459"/>
                <a:gd name="T11" fmla="*/ 6 h 1895"/>
                <a:gd name="T12" fmla="*/ 0 w 5459"/>
                <a:gd name="T13" fmla="*/ 5 h 1895"/>
                <a:gd name="T14" fmla="*/ 1 w 5459"/>
                <a:gd name="T15" fmla="*/ 5 h 1895"/>
                <a:gd name="T16" fmla="*/ 1 w 5459"/>
                <a:gd name="T17" fmla="*/ 5 h 1895"/>
                <a:gd name="T18" fmla="*/ 1 w 5459"/>
                <a:gd name="T19" fmla="*/ 5 h 1895"/>
                <a:gd name="T20" fmla="*/ 1 w 5459"/>
                <a:gd name="T21" fmla="*/ 5 h 1895"/>
                <a:gd name="T22" fmla="*/ 2 w 5459"/>
                <a:gd name="T23" fmla="*/ 4 h 1895"/>
                <a:gd name="T24" fmla="*/ 3 w 5459"/>
                <a:gd name="T25" fmla="*/ 4 h 1895"/>
                <a:gd name="T26" fmla="*/ 4 w 5459"/>
                <a:gd name="T27" fmla="*/ 4 h 1895"/>
                <a:gd name="T28" fmla="*/ 5 w 5459"/>
                <a:gd name="T29" fmla="*/ 3 h 1895"/>
                <a:gd name="T30" fmla="*/ 6 w 5459"/>
                <a:gd name="T31" fmla="*/ 3 h 1895"/>
                <a:gd name="T32" fmla="*/ 8 w 5459"/>
                <a:gd name="T33" fmla="*/ 3 h 1895"/>
                <a:gd name="T34" fmla="*/ 8 w 5459"/>
                <a:gd name="T35" fmla="*/ 2 h 1895"/>
                <a:gd name="T36" fmla="*/ 9 w 5459"/>
                <a:gd name="T37" fmla="*/ 2 h 1895"/>
                <a:gd name="T38" fmla="*/ 9 w 5459"/>
                <a:gd name="T39" fmla="*/ 2 h 1895"/>
                <a:gd name="T40" fmla="*/ 9 w 5459"/>
                <a:gd name="T41" fmla="*/ 2 h 1895"/>
                <a:gd name="T42" fmla="*/ 9 w 5459"/>
                <a:gd name="T43" fmla="*/ 1 h 1895"/>
                <a:gd name="T44" fmla="*/ 9 w 5459"/>
                <a:gd name="T45" fmla="*/ 1 h 1895"/>
                <a:gd name="T46" fmla="*/ 10 w 5459"/>
                <a:gd name="T47" fmla="*/ 1 h 1895"/>
                <a:gd name="T48" fmla="*/ 10 w 5459"/>
                <a:gd name="T49" fmla="*/ 1 h 1895"/>
                <a:gd name="T50" fmla="*/ 11 w 5459"/>
                <a:gd name="T51" fmla="*/ 1 h 1895"/>
                <a:gd name="T52" fmla="*/ 12 w 5459"/>
                <a:gd name="T53" fmla="*/ 0 h 1895"/>
                <a:gd name="T54" fmla="*/ 13 w 5459"/>
                <a:gd name="T55" fmla="*/ 0 h 1895"/>
                <a:gd name="T56" fmla="*/ 14 w 5459"/>
                <a:gd name="T57" fmla="*/ 0 h 1895"/>
                <a:gd name="T58" fmla="*/ 15 w 5459"/>
                <a:gd name="T59" fmla="*/ 0 h 1895"/>
                <a:gd name="T60" fmla="*/ 15 w 5459"/>
                <a:gd name="T61" fmla="*/ 0 h 1895"/>
                <a:gd name="T62" fmla="*/ 15 w 5459"/>
                <a:gd name="T63" fmla="*/ 0 h 1895"/>
                <a:gd name="T64" fmla="*/ 15 w 5459"/>
                <a:gd name="T65" fmla="*/ 0 h 1895"/>
                <a:gd name="T66" fmla="*/ 16 w 5459"/>
                <a:gd name="T67" fmla="*/ 1 h 1895"/>
                <a:gd name="T68" fmla="*/ 17 w 5459"/>
                <a:gd name="T69" fmla="*/ 1 h 1895"/>
                <a:gd name="T70" fmla="*/ 17 w 5459"/>
                <a:gd name="T71" fmla="*/ 1 h 1895"/>
                <a:gd name="T72" fmla="*/ 17 w 5459"/>
                <a:gd name="T73" fmla="*/ 2 h 1895"/>
                <a:gd name="T74" fmla="*/ 17 w 5459"/>
                <a:gd name="T75" fmla="*/ 2 h 1895"/>
                <a:gd name="T76" fmla="*/ 18 w 5459"/>
                <a:gd name="T77" fmla="*/ 2 h 1895"/>
                <a:gd name="T78" fmla="*/ 18 w 5459"/>
                <a:gd name="T79" fmla="*/ 2 h 1895"/>
                <a:gd name="T80" fmla="*/ 19 w 5459"/>
                <a:gd name="T81" fmla="*/ 2 h 1895"/>
                <a:gd name="T82" fmla="*/ 19 w 5459"/>
                <a:gd name="T83" fmla="*/ 2 h 1895"/>
                <a:gd name="T84" fmla="*/ 20 w 5459"/>
                <a:gd name="T85" fmla="*/ 2 h 1895"/>
                <a:gd name="T86" fmla="*/ 21 w 5459"/>
                <a:gd name="T87" fmla="*/ 2 h 1895"/>
                <a:gd name="T88" fmla="*/ 21 w 5459"/>
                <a:gd name="T89" fmla="*/ 2 h 1895"/>
                <a:gd name="T90" fmla="*/ 22 w 5459"/>
                <a:gd name="T91" fmla="*/ 2 h 1895"/>
                <a:gd name="T92" fmla="*/ 22 w 5459"/>
                <a:gd name="T93" fmla="*/ 2 h 1895"/>
                <a:gd name="T94" fmla="*/ 23 w 5459"/>
                <a:gd name="T95" fmla="*/ 3 h 1895"/>
                <a:gd name="T96" fmla="*/ 23 w 5459"/>
                <a:gd name="T97" fmla="*/ 3 h 1895"/>
                <a:gd name="T98" fmla="*/ 24 w 5459"/>
                <a:gd name="T99" fmla="*/ 3 h 1895"/>
                <a:gd name="T100" fmla="*/ 24 w 5459"/>
                <a:gd name="T101" fmla="*/ 3 h 1895"/>
                <a:gd name="T102" fmla="*/ 25 w 5459"/>
                <a:gd name="T103" fmla="*/ 3 h 1895"/>
                <a:gd name="T104" fmla="*/ 25 w 5459"/>
                <a:gd name="T105" fmla="*/ 4 h 18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459"/>
                <a:gd name="T160" fmla="*/ 0 h 1895"/>
                <a:gd name="T161" fmla="*/ 5459 w 5459"/>
                <a:gd name="T162" fmla="*/ 1895 h 18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459" h="1895">
                  <a:moveTo>
                    <a:pt x="0" y="1895"/>
                  </a:moveTo>
                  <a:lnTo>
                    <a:pt x="3" y="1852"/>
                  </a:lnTo>
                  <a:lnTo>
                    <a:pt x="5" y="1809"/>
                  </a:lnTo>
                  <a:lnTo>
                    <a:pt x="7" y="1765"/>
                  </a:lnTo>
                  <a:lnTo>
                    <a:pt x="7" y="1721"/>
                  </a:lnTo>
                  <a:lnTo>
                    <a:pt x="5" y="1632"/>
                  </a:lnTo>
                  <a:lnTo>
                    <a:pt x="5" y="1544"/>
                  </a:lnTo>
                  <a:lnTo>
                    <a:pt x="7" y="1500"/>
                  </a:lnTo>
                  <a:lnTo>
                    <a:pt x="10" y="1456"/>
                  </a:lnTo>
                  <a:lnTo>
                    <a:pt x="13" y="1414"/>
                  </a:lnTo>
                  <a:lnTo>
                    <a:pt x="19" y="1371"/>
                  </a:lnTo>
                  <a:lnTo>
                    <a:pt x="23" y="1350"/>
                  </a:lnTo>
                  <a:lnTo>
                    <a:pt x="27" y="1329"/>
                  </a:lnTo>
                  <a:lnTo>
                    <a:pt x="32" y="1309"/>
                  </a:lnTo>
                  <a:lnTo>
                    <a:pt x="38" y="1288"/>
                  </a:lnTo>
                  <a:lnTo>
                    <a:pt x="44" y="1269"/>
                  </a:lnTo>
                  <a:lnTo>
                    <a:pt x="52" y="1248"/>
                  </a:lnTo>
                  <a:lnTo>
                    <a:pt x="60" y="1228"/>
                  </a:lnTo>
                  <a:lnTo>
                    <a:pt x="69" y="1209"/>
                  </a:lnTo>
                  <a:lnTo>
                    <a:pt x="75" y="1196"/>
                  </a:lnTo>
                  <a:lnTo>
                    <a:pt x="82" y="1184"/>
                  </a:lnTo>
                  <a:lnTo>
                    <a:pt x="90" y="1172"/>
                  </a:lnTo>
                  <a:lnTo>
                    <a:pt x="98" y="1161"/>
                  </a:lnTo>
                  <a:lnTo>
                    <a:pt x="106" y="1150"/>
                  </a:lnTo>
                  <a:lnTo>
                    <a:pt x="116" y="1140"/>
                  </a:lnTo>
                  <a:lnTo>
                    <a:pt x="125" y="1130"/>
                  </a:lnTo>
                  <a:lnTo>
                    <a:pt x="136" y="1121"/>
                  </a:lnTo>
                  <a:lnTo>
                    <a:pt x="158" y="1103"/>
                  </a:lnTo>
                  <a:lnTo>
                    <a:pt x="180" y="1086"/>
                  </a:lnTo>
                  <a:lnTo>
                    <a:pt x="205" y="1070"/>
                  </a:lnTo>
                  <a:lnTo>
                    <a:pt x="230" y="1056"/>
                  </a:lnTo>
                  <a:lnTo>
                    <a:pt x="256" y="1043"/>
                  </a:lnTo>
                  <a:lnTo>
                    <a:pt x="283" y="1030"/>
                  </a:lnTo>
                  <a:lnTo>
                    <a:pt x="311" y="1017"/>
                  </a:lnTo>
                  <a:lnTo>
                    <a:pt x="337" y="1007"/>
                  </a:lnTo>
                  <a:lnTo>
                    <a:pt x="393" y="985"/>
                  </a:lnTo>
                  <a:lnTo>
                    <a:pt x="446" y="963"/>
                  </a:lnTo>
                  <a:lnTo>
                    <a:pt x="528" y="931"/>
                  </a:lnTo>
                  <a:lnTo>
                    <a:pt x="612" y="899"/>
                  </a:lnTo>
                  <a:lnTo>
                    <a:pt x="695" y="870"/>
                  </a:lnTo>
                  <a:lnTo>
                    <a:pt x="779" y="842"/>
                  </a:lnTo>
                  <a:lnTo>
                    <a:pt x="862" y="815"/>
                  </a:lnTo>
                  <a:lnTo>
                    <a:pt x="947" y="788"/>
                  </a:lnTo>
                  <a:lnTo>
                    <a:pt x="1031" y="762"/>
                  </a:lnTo>
                  <a:lnTo>
                    <a:pt x="1116" y="737"/>
                  </a:lnTo>
                  <a:lnTo>
                    <a:pt x="1201" y="710"/>
                  </a:lnTo>
                  <a:lnTo>
                    <a:pt x="1285" y="684"/>
                  </a:lnTo>
                  <a:lnTo>
                    <a:pt x="1370" y="658"/>
                  </a:lnTo>
                  <a:lnTo>
                    <a:pt x="1455" y="630"/>
                  </a:lnTo>
                  <a:lnTo>
                    <a:pt x="1538" y="601"/>
                  </a:lnTo>
                  <a:lnTo>
                    <a:pt x="1621" y="571"/>
                  </a:lnTo>
                  <a:lnTo>
                    <a:pt x="1703" y="539"/>
                  </a:lnTo>
                  <a:lnTo>
                    <a:pt x="1785" y="505"/>
                  </a:lnTo>
                  <a:lnTo>
                    <a:pt x="1795" y="501"/>
                  </a:lnTo>
                  <a:lnTo>
                    <a:pt x="1805" y="496"/>
                  </a:lnTo>
                  <a:lnTo>
                    <a:pt x="1814" y="490"/>
                  </a:lnTo>
                  <a:lnTo>
                    <a:pt x="1824" y="484"/>
                  </a:lnTo>
                  <a:lnTo>
                    <a:pt x="1841" y="471"/>
                  </a:lnTo>
                  <a:lnTo>
                    <a:pt x="1858" y="456"/>
                  </a:lnTo>
                  <a:lnTo>
                    <a:pt x="1874" y="439"/>
                  </a:lnTo>
                  <a:lnTo>
                    <a:pt x="1890" y="423"/>
                  </a:lnTo>
                  <a:lnTo>
                    <a:pt x="1907" y="406"/>
                  </a:lnTo>
                  <a:lnTo>
                    <a:pt x="1921" y="389"/>
                  </a:lnTo>
                  <a:lnTo>
                    <a:pt x="1936" y="371"/>
                  </a:lnTo>
                  <a:lnTo>
                    <a:pt x="1953" y="354"/>
                  </a:lnTo>
                  <a:lnTo>
                    <a:pt x="1969" y="338"/>
                  </a:lnTo>
                  <a:lnTo>
                    <a:pt x="1985" y="323"/>
                  </a:lnTo>
                  <a:lnTo>
                    <a:pt x="2003" y="309"/>
                  </a:lnTo>
                  <a:lnTo>
                    <a:pt x="2020" y="296"/>
                  </a:lnTo>
                  <a:lnTo>
                    <a:pt x="2030" y="290"/>
                  </a:lnTo>
                  <a:lnTo>
                    <a:pt x="2039" y="286"/>
                  </a:lnTo>
                  <a:lnTo>
                    <a:pt x="2050" y="281"/>
                  </a:lnTo>
                  <a:lnTo>
                    <a:pt x="2060" y="277"/>
                  </a:lnTo>
                  <a:lnTo>
                    <a:pt x="2111" y="259"/>
                  </a:lnTo>
                  <a:lnTo>
                    <a:pt x="2172" y="240"/>
                  </a:lnTo>
                  <a:lnTo>
                    <a:pt x="2240" y="218"/>
                  </a:lnTo>
                  <a:lnTo>
                    <a:pt x="2313" y="195"/>
                  </a:lnTo>
                  <a:lnTo>
                    <a:pt x="2393" y="170"/>
                  </a:lnTo>
                  <a:lnTo>
                    <a:pt x="2475" y="146"/>
                  </a:lnTo>
                  <a:lnTo>
                    <a:pt x="2560" y="122"/>
                  </a:lnTo>
                  <a:lnTo>
                    <a:pt x="2645" y="99"/>
                  </a:lnTo>
                  <a:lnTo>
                    <a:pt x="2730" y="77"/>
                  </a:lnTo>
                  <a:lnTo>
                    <a:pt x="2813" y="56"/>
                  </a:lnTo>
                  <a:lnTo>
                    <a:pt x="2893" y="39"/>
                  </a:lnTo>
                  <a:lnTo>
                    <a:pt x="2968" y="23"/>
                  </a:lnTo>
                  <a:lnTo>
                    <a:pt x="3003" y="18"/>
                  </a:lnTo>
                  <a:lnTo>
                    <a:pt x="3037" y="12"/>
                  </a:lnTo>
                  <a:lnTo>
                    <a:pt x="3070" y="8"/>
                  </a:lnTo>
                  <a:lnTo>
                    <a:pt x="3100" y="4"/>
                  </a:lnTo>
                  <a:lnTo>
                    <a:pt x="3127" y="2"/>
                  </a:lnTo>
                  <a:lnTo>
                    <a:pt x="3153" y="0"/>
                  </a:lnTo>
                  <a:lnTo>
                    <a:pt x="3176" y="0"/>
                  </a:lnTo>
                  <a:lnTo>
                    <a:pt x="3197" y="3"/>
                  </a:lnTo>
                  <a:lnTo>
                    <a:pt x="3206" y="4"/>
                  </a:lnTo>
                  <a:lnTo>
                    <a:pt x="3214" y="7"/>
                  </a:lnTo>
                  <a:lnTo>
                    <a:pt x="3225" y="12"/>
                  </a:lnTo>
                  <a:lnTo>
                    <a:pt x="3236" y="18"/>
                  </a:lnTo>
                  <a:lnTo>
                    <a:pt x="3259" y="34"/>
                  </a:lnTo>
                  <a:lnTo>
                    <a:pt x="3286" y="54"/>
                  </a:lnTo>
                  <a:lnTo>
                    <a:pt x="3345" y="106"/>
                  </a:lnTo>
                  <a:lnTo>
                    <a:pt x="3412" y="167"/>
                  </a:lnTo>
                  <a:lnTo>
                    <a:pt x="3448" y="200"/>
                  </a:lnTo>
                  <a:lnTo>
                    <a:pt x="3485" y="233"/>
                  </a:lnTo>
                  <a:lnTo>
                    <a:pt x="3524" y="265"/>
                  </a:lnTo>
                  <a:lnTo>
                    <a:pt x="3563" y="297"/>
                  </a:lnTo>
                  <a:lnTo>
                    <a:pt x="3583" y="311"/>
                  </a:lnTo>
                  <a:lnTo>
                    <a:pt x="3603" y="326"/>
                  </a:lnTo>
                  <a:lnTo>
                    <a:pt x="3623" y="339"/>
                  </a:lnTo>
                  <a:lnTo>
                    <a:pt x="3644" y="353"/>
                  </a:lnTo>
                  <a:lnTo>
                    <a:pt x="3664" y="365"/>
                  </a:lnTo>
                  <a:lnTo>
                    <a:pt x="3684" y="377"/>
                  </a:lnTo>
                  <a:lnTo>
                    <a:pt x="3705" y="387"/>
                  </a:lnTo>
                  <a:lnTo>
                    <a:pt x="3726" y="396"/>
                  </a:lnTo>
                  <a:lnTo>
                    <a:pt x="3748" y="405"/>
                  </a:lnTo>
                  <a:lnTo>
                    <a:pt x="3769" y="413"/>
                  </a:lnTo>
                  <a:lnTo>
                    <a:pt x="3791" y="421"/>
                  </a:lnTo>
                  <a:lnTo>
                    <a:pt x="3815" y="427"/>
                  </a:lnTo>
                  <a:lnTo>
                    <a:pt x="3838" y="434"/>
                  </a:lnTo>
                  <a:lnTo>
                    <a:pt x="3862" y="439"/>
                  </a:lnTo>
                  <a:lnTo>
                    <a:pt x="3886" y="445"/>
                  </a:lnTo>
                  <a:lnTo>
                    <a:pt x="3910" y="450"/>
                  </a:lnTo>
                  <a:lnTo>
                    <a:pt x="3961" y="458"/>
                  </a:lnTo>
                  <a:lnTo>
                    <a:pt x="4011" y="466"/>
                  </a:lnTo>
                  <a:lnTo>
                    <a:pt x="4063" y="471"/>
                  </a:lnTo>
                  <a:lnTo>
                    <a:pt x="4115" y="477"/>
                  </a:lnTo>
                  <a:lnTo>
                    <a:pt x="4167" y="481"/>
                  </a:lnTo>
                  <a:lnTo>
                    <a:pt x="4220" y="485"/>
                  </a:lnTo>
                  <a:lnTo>
                    <a:pt x="4271" y="490"/>
                  </a:lnTo>
                  <a:lnTo>
                    <a:pt x="4323" y="494"/>
                  </a:lnTo>
                  <a:lnTo>
                    <a:pt x="4373" y="500"/>
                  </a:lnTo>
                  <a:lnTo>
                    <a:pt x="4422" y="506"/>
                  </a:lnTo>
                  <a:lnTo>
                    <a:pt x="4469" y="514"/>
                  </a:lnTo>
                  <a:lnTo>
                    <a:pt x="4515" y="524"/>
                  </a:lnTo>
                  <a:lnTo>
                    <a:pt x="4536" y="527"/>
                  </a:lnTo>
                  <a:lnTo>
                    <a:pt x="4560" y="530"/>
                  </a:lnTo>
                  <a:lnTo>
                    <a:pt x="4588" y="534"/>
                  </a:lnTo>
                  <a:lnTo>
                    <a:pt x="4617" y="536"/>
                  </a:lnTo>
                  <a:lnTo>
                    <a:pt x="4647" y="539"/>
                  </a:lnTo>
                  <a:lnTo>
                    <a:pt x="4675" y="541"/>
                  </a:lnTo>
                  <a:lnTo>
                    <a:pt x="4700" y="545"/>
                  </a:lnTo>
                  <a:lnTo>
                    <a:pt x="4721" y="548"/>
                  </a:lnTo>
                  <a:lnTo>
                    <a:pt x="4786" y="561"/>
                  </a:lnTo>
                  <a:lnTo>
                    <a:pt x="4844" y="574"/>
                  </a:lnTo>
                  <a:lnTo>
                    <a:pt x="4897" y="587"/>
                  </a:lnTo>
                  <a:lnTo>
                    <a:pt x="4946" y="601"/>
                  </a:lnTo>
                  <a:lnTo>
                    <a:pt x="4995" y="616"/>
                  </a:lnTo>
                  <a:lnTo>
                    <a:pt x="5047" y="633"/>
                  </a:lnTo>
                  <a:lnTo>
                    <a:pt x="5101" y="653"/>
                  </a:lnTo>
                  <a:lnTo>
                    <a:pt x="5164" y="677"/>
                  </a:lnTo>
                  <a:lnTo>
                    <a:pt x="5184" y="686"/>
                  </a:lnTo>
                  <a:lnTo>
                    <a:pt x="5203" y="696"/>
                  </a:lnTo>
                  <a:lnTo>
                    <a:pt x="5222" y="706"/>
                  </a:lnTo>
                  <a:lnTo>
                    <a:pt x="5243" y="718"/>
                  </a:lnTo>
                  <a:lnTo>
                    <a:pt x="5262" y="730"/>
                  </a:lnTo>
                  <a:lnTo>
                    <a:pt x="5281" y="743"/>
                  </a:lnTo>
                  <a:lnTo>
                    <a:pt x="5301" y="757"/>
                  </a:lnTo>
                  <a:lnTo>
                    <a:pt x="5320" y="772"/>
                  </a:lnTo>
                  <a:lnTo>
                    <a:pt x="5357" y="801"/>
                  </a:lnTo>
                  <a:lnTo>
                    <a:pt x="5394" y="832"/>
                  </a:lnTo>
                  <a:lnTo>
                    <a:pt x="5428" y="863"/>
                  </a:lnTo>
                  <a:lnTo>
                    <a:pt x="5459" y="892"/>
                  </a:lnTo>
                </a:path>
              </a:pathLst>
            </a:custGeom>
            <a:noFill/>
            <a:ln w="12700">
              <a:solidFill>
                <a:srgbClr val="1F1A17"/>
              </a:solidFill>
              <a:prstDash val="solid"/>
              <a:round/>
              <a:headEnd/>
              <a:tailEnd/>
            </a:ln>
          </p:spPr>
          <p:txBody>
            <a:bodyPr/>
            <a:lstStyle/>
            <a:p>
              <a:endParaRPr lang="en-US"/>
            </a:p>
          </p:txBody>
        </p:sp>
        <p:sp>
          <p:nvSpPr>
            <p:cNvPr id="67594" name="Freeform 10"/>
            <p:cNvSpPr>
              <a:spLocks/>
            </p:cNvSpPr>
            <p:nvPr/>
          </p:nvSpPr>
          <p:spPr bwMode="auto">
            <a:xfrm>
              <a:off x="3091" y="2260"/>
              <a:ext cx="138" cy="219"/>
            </a:xfrm>
            <a:custGeom>
              <a:avLst/>
              <a:gdLst>
                <a:gd name="T0" fmla="*/ 4 w 825"/>
                <a:gd name="T1" fmla="*/ 1 h 1315"/>
                <a:gd name="T2" fmla="*/ 4 w 825"/>
                <a:gd name="T3" fmla="*/ 1 h 1315"/>
                <a:gd name="T4" fmla="*/ 4 w 825"/>
                <a:gd name="T5" fmla="*/ 1 h 1315"/>
                <a:gd name="T6" fmla="*/ 4 w 825"/>
                <a:gd name="T7" fmla="*/ 1 h 1315"/>
                <a:gd name="T8" fmla="*/ 4 w 825"/>
                <a:gd name="T9" fmla="*/ 0 h 1315"/>
                <a:gd name="T10" fmla="*/ 4 w 825"/>
                <a:gd name="T11" fmla="*/ 0 h 1315"/>
                <a:gd name="T12" fmla="*/ 4 w 825"/>
                <a:gd name="T13" fmla="*/ 0 h 1315"/>
                <a:gd name="T14" fmla="*/ 3 w 825"/>
                <a:gd name="T15" fmla="*/ 0 h 1315"/>
                <a:gd name="T16" fmla="*/ 3 w 825"/>
                <a:gd name="T17" fmla="*/ 0 h 1315"/>
                <a:gd name="T18" fmla="*/ 3 w 825"/>
                <a:gd name="T19" fmla="*/ 0 h 1315"/>
                <a:gd name="T20" fmla="*/ 3 w 825"/>
                <a:gd name="T21" fmla="*/ 0 h 1315"/>
                <a:gd name="T22" fmla="*/ 3 w 825"/>
                <a:gd name="T23" fmla="*/ 0 h 1315"/>
                <a:gd name="T24" fmla="*/ 3 w 825"/>
                <a:gd name="T25" fmla="*/ 0 h 1315"/>
                <a:gd name="T26" fmla="*/ 3 w 825"/>
                <a:gd name="T27" fmla="*/ 0 h 1315"/>
                <a:gd name="T28" fmla="*/ 3 w 825"/>
                <a:gd name="T29" fmla="*/ 0 h 1315"/>
                <a:gd name="T30" fmla="*/ 3 w 825"/>
                <a:gd name="T31" fmla="*/ 0 h 1315"/>
                <a:gd name="T32" fmla="*/ 3 w 825"/>
                <a:gd name="T33" fmla="*/ 0 h 1315"/>
                <a:gd name="T34" fmla="*/ 3 w 825"/>
                <a:gd name="T35" fmla="*/ 0 h 1315"/>
                <a:gd name="T36" fmla="*/ 3 w 825"/>
                <a:gd name="T37" fmla="*/ 0 h 1315"/>
                <a:gd name="T38" fmla="*/ 3 w 825"/>
                <a:gd name="T39" fmla="*/ 0 h 1315"/>
                <a:gd name="T40" fmla="*/ 3 w 825"/>
                <a:gd name="T41" fmla="*/ 0 h 1315"/>
                <a:gd name="T42" fmla="*/ 3 w 825"/>
                <a:gd name="T43" fmla="*/ 0 h 1315"/>
                <a:gd name="T44" fmla="*/ 3 w 825"/>
                <a:gd name="T45" fmla="*/ 1 h 1315"/>
                <a:gd name="T46" fmla="*/ 3 w 825"/>
                <a:gd name="T47" fmla="*/ 1 h 1315"/>
                <a:gd name="T48" fmla="*/ 2 w 825"/>
                <a:gd name="T49" fmla="*/ 1 h 1315"/>
                <a:gd name="T50" fmla="*/ 2 w 825"/>
                <a:gd name="T51" fmla="*/ 1 h 1315"/>
                <a:gd name="T52" fmla="*/ 2 w 825"/>
                <a:gd name="T53" fmla="*/ 1 h 1315"/>
                <a:gd name="T54" fmla="*/ 2 w 825"/>
                <a:gd name="T55" fmla="*/ 2 h 1315"/>
                <a:gd name="T56" fmla="*/ 2 w 825"/>
                <a:gd name="T57" fmla="*/ 2 h 1315"/>
                <a:gd name="T58" fmla="*/ 2 w 825"/>
                <a:gd name="T59" fmla="*/ 3 h 1315"/>
                <a:gd name="T60" fmla="*/ 2 w 825"/>
                <a:gd name="T61" fmla="*/ 3 h 1315"/>
                <a:gd name="T62" fmla="*/ 1 w 825"/>
                <a:gd name="T63" fmla="*/ 3 h 1315"/>
                <a:gd name="T64" fmla="*/ 1 w 825"/>
                <a:gd name="T65" fmla="*/ 4 h 1315"/>
                <a:gd name="T66" fmla="*/ 1 w 825"/>
                <a:gd name="T67" fmla="*/ 4 h 1315"/>
                <a:gd name="T68" fmla="*/ 1 w 825"/>
                <a:gd name="T69" fmla="*/ 4 h 1315"/>
                <a:gd name="T70" fmla="*/ 1 w 825"/>
                <a:gd name="T71" fmla="*/ 5 h 1315"/>
                <a:gd name="T72" fmla="*/ 0 w 825"/>
                <a:gd name="T73" fmla="*/ 5 h 1315"/>
                <a:gd name="T74" fmla="*/ 0 w 825"/>
                <a:gd name="T75" fmla="*/ 6 h 1315"/>
                <a:gd name="T76" fmla="*/ 0 w 825"/>
                <a:gd name="T77" fmla="*/ 6 h 13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5"/>
                <a:gd name="T118" fmla="*/ 0 h 1315"/>
                <a:gd name="T119" fmla="*/ 825 w 825"/>
                <a:gd name="T120" fmla="*/ 1315 h 13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5" h="1315">
                  <a:moveTo>
                    <a:pt x="825" y="172"/>
                  </a:moveTo>
                  <a:lnTo>
                    <a:pt x="813" y="161"/>
                  </a:lnTo>
                  <a:lnTo>
                    <a:pt x="803" y="148"/>
                  </a:lnTo>
                  <a:lnTo>
                    <a:pt x="792" y="132"/>
                  </a:lnTo>
                  <a:lnTo>
                    <a:pt x="780" y="116"/>
                  </a:lnTo>
                  <a:lnTo>
                    <a:pt x="758" y="82"/>
                  </a:lnTo>
                  <a:lnTo>
                    <a:pt x="734" y="49"/>
                  </a:lnTo>
                  <a:lnTo>
                    <a:pt x="723" y="35"/>
                  </a:lnTo>
                  <a:lnTo>
                    <a:pt x="713" y="22"/>
                  </a:lnTo>
                  <a:lnTo>
                    <a:pt x="702" y="12"/>
                  </a:lnTo>
                  <a:lnTo>
                    <a:pt x="691" y="4"/>
                  </a:lnTo>
                  <a:lnTo>
                    <a:pt x="686" y="2"/>
                  </a:lnTo>
                  <a:lnTo>
                    <a:pt x="680" y="0"/>
                  </a:lnTo>
                  <a:lnTo>
                    <a:pt x="676" y="0"/>
                  </a:lnTo>
                  <a:lnTo>
                    <a:pt x="671" y="0"/>
                  </a:lnTo>
                  <a:lnTo>
                    <a:pt x="667" y="2"/>
                  </a:lnTo>
                  <a:lnTo>
                    <a:pt x="662" y="4"/>
                  </a:lnTo>
                  <a:lnTo>
                    <a:pt x="657" y="8"/>
                  </a:lnTo>
                  <a:lnTo>
                    <a:pt x="653" y="14"/>
                  </a:lnTo>
                  <a:lnTo>
                    <a:pt x="627" y="50"/>
                  </a:lnTo>
                  <a:lnTo>
                    <a:pt x="601" y="89"/>
                  </a:lnTo>
                  <a:lnTo>
                    <a:pt x="577" y="126"/>
                  </a:lnTo>
                  <a:lnTo>
                    <a:pt x="553" y="164"/>
                  </a:lnTo>
                  <a:lnTo>
                    <a:pt x="529" y="204"/>
                  </a:lnTo>
                  <a:lnTo>
                    <a:pt x="506" y="242"/>
                  </a:lnTo>
                  <a:lnTo>
                    <a:pt x="484" y="282"/>
                  </a:lnTo>
                  <a:lnTo>
                    <a:pt x="462" y="321"/>
                  </a:lnTo>
                  <a:lnTo>
                    <a:pt x="420" y="402"/>
                  </a:lnTo>
                  <a:lnTo>
                    <a:pt x="380" y="483"/>
                  </a:lnTo>
                  <a:lnTo>
                    <a:pt x="340" y="566"/>
                  </a:lnTo>
                  <a:lnTo>
                    <a:pt x="302" y="649"/>
                  </a:lnTo>
                  <a:lnTo>
                    <a:pt x="265" y="733"/>
                  </a:lnTo>
                  <a:lnTo>
                    <a:pt x="227" y="816"/>
                  </a:lnTo>
                  <a:lnTo>
                    <a:pt x="191" y="900"/>
                  </a:lnTo>
                  <a:lnTo>
                    <a:pt x="155" y="984"/>
                  </a:lnTo>
                  <a:lnTo>
                    <a:pt x="117" y="1067"/>
                  </a:lnTo>
                  <a:lnTo>
                    <a:pt x="80" y="1151"/>
                  </a:lnTo>
                  <a:lnTo>
                    <a:pt x="40" y="1233"/>
                  </a:lnTo>
                  <a:lnTo>
                    <a:pt x="0" y="1315"/>
                  </a:lnTo>
                </a:path>
              </a:pathLst>
            </a:custGeom>
            <a:noFill/>
            <a:ln w="7938">
              <a:solidFill>
                <a:srgbClr val="1F1A17"/>
              </a:solidFill>
              <a:prstDash val="solid"/>
              <a:round/>
              <a:headEnd/>
              <a:tailEnd/>
            </a:ln>
          </p:spPr>
          <p:txBody>
            <a:bodyPr/>
            <a:lstStyle/>
            <a:p>
              <a:endParaRPr lang="en-US"/>
            </a:p>
          </p:txBody>
        </p:sp>
        <p:sp>
          <p:nvSpPr>
            <p:cNvPr id="67595" name="Freeform 11"/>
            <p:cNvSpPr>
              <a:spLocks/>
            </p:cNvSpPr>
            <p:nvPr/>
          </p:nvSpPr>
          <p:spPr bwMode="auto">
            <a:xfrm>
              <a:off x="2729" y="2403"/>
              <a:ext cx="277" cy="404"/>
            </a:xfrm>
            <a:custGeom>
              <a:avLst/>
              <a:gdLst>
                <a:gd name="T0" fmla="*/ 8 w 1660"/>
                <a:gd name="T1" fmla="*/ 0 h 2427"/>
                <a:gd name="T2" fmla="*/ 7 w 1660"/>
                <a:gd name="T3" fmla="*/ 0 h 2427"/>
                <a:gd name="T4" fmla="*/ 6 w 1660"/>
                <a:gd name="T5" fmla="*/ 0 h 2427"/>
                <a:gd name="T6" fmla="*/ 5 w 1660"/>
                <a:gd name="T7" fmla="*/ 1 h 2427"/>
                <a:gd name="T8" fmla="*/ 4 w 1660"/>
                <a:gd name="T9" fmla="*/ 1 h 2427"/>
                <a:gd name="T10" fmla="*/ 4 w 1660"/>
                <a:gd name="T11" fmla="*/ 1 h 2427"/>
                <a:gd name="T12" fmla="*/ 3 w 1660"/>
                <a:gd name="T13" fmla="*/ 1 h 2427"/>
                <a:gd name="T14" fmla="*/ 3 w 1660"/>
                <a:gd name="T15" fmla="*/ 1 h 2427"/>
                <a:gd name="T16" fmla="*/ 2 w 1660"/>
                <a:gd name="T17" fmla="*/ 1 h 2427"/>
                <a:gd name="T18" fmla="*/ 2 w 1660"/>
                <a:gd name="T19" fmla="*/ 2 h 2427"/>
                <a:gd name="T20" fmla="*/ 1 w 1660"/>
                <a:gd name="T21" fmla="*/ 2 h 2427"/>
                <a:gd name="T22" fmla="*/ 1 w 1660"/>
                <a:gd name="T23" fmla="*/ 2 h 2427"/>
                <a:gd name="T24" fmla="*/ 1 w 1660"/>
                <a:gd name="T25" fmla="*/ 2 h 2427"/>
                <a:gd name="T26" fmla="*/ 0 w 1660"/>
                <a:gd name="T27" fmla="*/ 2 h 2427"/>
                <a:gd name="T28" fmla="*/ 0 w 1660"/>
                <a:gd name="T29" fmla="*/ 3 h 2427"/>
                <a:gd name="T30" fmla="*/ 0 w 1660"/>
                <a:gd name="T31" fmla="*/ 3 h 2427"/>
                <a:gd name="T32" fmla="*/ 0 w 1660"/>
                <a:gd name="T33" fmla="*/ 3 h 2427"/>
                <a:gd name="T34" fmla="*/ 0 w 1660"/>
                <a:gd name="T35" fmla="*/ 3 h 2427"/>
                <a:gd name="T36" fmla="*/ 0 w 1660"/>
                <a:gd name="T37" fmla="*/ 3 h 2427"/>
                <a:gd name="T38" fmla="*/ 0 w 1660"/>
                <a:gd name="T39" fmla="*/ 3 h 2427"/>
                <a:gd name="T40" fmla="*/ 0 w 1660"/>
                <a:gd name="T41" fmla="*/ 3 h 2427"/>
                <a:gd name="T42" fmla="*/ 0 w 1660"/>
                <a:gd name="T43" fmla="*/ 4 h 2427"/>
                <a:gd name="T44" fmla="*/ 1 w 1660"/>
                <a:gd name="T45" fmla="*/ 4 h 2427"/>
                <a:gd name="T46" fmla="*/ 1 w 1660"/>
                <a:gd name="T47" fmla="*/ 4 h 2427"/>
                <a:gd name="T48" fmla="*/ 1 w 1660"/>
                <a:gd name="T49" fmla="*/ 5 h 2427"/>
                <a:gd name="T50" fmla="*/ 1 w 1660"/>
                <a:gd name="T51" fmla="*/ 5 h 2427"/>
                <a:gd name="T52" fmla="*/ 1 w 1660"/>
                <a:gd name="T53" fmla="*/ 5 h 2427"/>
                <a:gd name="T54" fmla="*/ 1 w 1660"/>
                <a:gd name="T55" fmla="*/ 6 h 2427"/>
                <a:gd name="T56" fmla="*/ 1 w 1660"/>
                <a:gd name="T57" fmla="*/ 6 h 2427"/>
                <a:gd name="T58" fmla="*/ 1 w 1660"/>
                <a:gd name="T59" fmla="*/ 7 h 2427"/>
                <a:gd name="T60" fmla="*/ 1 w 1660"/>
                <a:gd name="T61" fmla="*/ 7 h 2427"/>
                <a:gd name="T62" fmla="*/ 1 w 1660"/>
                <a:gd name="T63" fmla="*/ 8 h 2427"/>
                <a:gd name="T64" fmla="*/ 2 w 1660"/>
                <a:gd name="T65" fmla="*/ 8 h 2427"/>
                <a:gd name="T66" fmla="*/ 2 w 1660"/>
                <a:gd name="T67" fmla="*/ 9 h 2427"/>
                <a:gd name="T68" fmla="*/ 2 w 1660"/>
                <a:gd name="T69" fmla="*/ 9 h 2427"/>
                <a:gd name="T70" fmla="*/ 2 w 1660"/>
                <a:gd name="T71" fmla="*/ 9 h 2427"/>
                <a:gd name="T72" fmla="*/ 2 w 1660"/>
                <a:gd name="T73" fmla="*/ 10 h 2427"/>
                <a:gd name="T74" fmla="*/ 3 w 1660"/>
                <a:gd name="T75" fmla="*/ 10 h 2427"/>
                <a:gd name="T76" fmla="*/ 3 w 1660"/>
                <a:gd name="T77" fmla="*/ 11 h 24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60"/>
                <a:gd name="T118" fmla="*/ 0 h 2427"/>
                <a:gd name="T119" fmla="*/ 1660 w 1660"/>
                <a:gd name="T120" fmla="*/ 2427 h 242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60" h="2427">
                  <a:moveTo>
                    <a:pt x="1660" y="0"/>
                  </a:moveTo>
                  <a:lnTo>
                    <a:pt x="1610" y="16"/>
                  </a:lnTo>
                  <a:lnTo>
                    <a:pt x="1559" y="33"/>
                  </a:lnTo>
                  <a:lnTo>
                    <a:pt x="1507" y="48"/>
                  </a:lnTo>
                  <a:lnTo>
                    <a:pt x="1456" y="62"/>
                  </a:lnTo>
                  <a:lnTo>
                    <a:pt x="1353" y="91"/>
                  </a:lnTo>
                  <a:lnTo>
                    <a:pt x="1248" y="117"/>
                  </a:lnTo>
                  <a:lnTo>
                    <a:pt x="1143" y="143"/>
                  </a:lnTo>
                  <a:lnTo>
                    <a:pt x="1038" y="169"/>
                  </a:lnTo>
                  <a:lnTo>
                    <a:pt x="934" y="195"/>
                  </a:lnTo>
                  <a:lnTo>
                    <a:pt x="830" y="222"/>
                  </a:lnTo>
                  <a:lnTo>
                    <a:pt x="778" y="236"/>
                  </a:lnTo>
                  <a:lnTo>
                    <a:pt x="726" y="251"/>
                  </a:lnTo>
                  <a:lnTo>
                    <a:pt x="675" y="265"/>
                  </a:lnTo>
                  <a:lnTo>
                    <a:pt x="624" y="282"/>
                  </a:lnTo>
                  <a:lnTo>
                    <a:pt x="573" y="298"/>
                  </a:lnTo>
                  <a:lnTo>
                    <a:pt x="523" y="315"/>
                  </a:lnTo>
                  <a:lnTo>
                    <a:pt x="473" y="333"/>
                  </a:lnTo>
                  <a:lnTo>
                    <a:pt x="423" y="352"/>
                  </a:lnTo>
                  <a:lnTo>
                    <a:pt x="374" y="372"/>
                  </a:lnTo>
                  <a:lnTo>
                    <a:pt x="326" y="392"/>
                  </a:lnTo>
                  <a:lnTo>
                    <a:pt x="278" y="414"/>
                  </a:lnTo>
                  <a:lnTo>
                    <a:pt x="230" y="438"/>
                  </a:lnTo>
                  <a:lnTo>
                    <a:pt x="183" y="463"/>
                  </a:lnTo>
                  <a:lnTo>
                    <a:pt x="137" y="489"/>
                  </a:lnTo>
                  <a:lnTo>
                    <a:pt x="91" y="516"/>
                  </a:lnTo>
                  <a:lnTo>
                    <a:pt x="46" y="545"/>
                  </a:lnTo>
                  <a:lnTo>
                    <a:pt x="36" y="554"/>
                  </a:lnTo>
                  <a:lnTo>
                    <a:pt x="26" y="564"/>
                  </a:lnTo>
                  <a:lnTo>
                    <a:pt x="17" y="573"/>
                  </a:lnTo>
                  <a:lnTo>
                    <a:pt x="11" y="584"/>
                  </a:lnTo>
                  <a:lnTo>
                    <a:pt x="7" y="595"/>
                  </a:lnTo>
                  <a:lnTo>
                    <a:pt x="2" y="609"/>
                  </a:lnTo>
                  <a:lnTo>
                    <a:pt x="0" y="621"/>
                  </a:lnTo>
                  <a:lnTo>
                    <a:pt x="0" y="634"/>
                  </a:lnTo>
                  <a:lnTo>
                    <a:pt x="0" y="648"/>
                  </a:lnTo>
                  <a:lnTo>
                    <a:pt x="1" y="662"/>
                  </a:lnTo>
                  <a:lnTo>
                    <a:pt x="3" y="678"/>
                  </a:lnTo>
                  <a:lnTo>
                    <a:pt x="7" y="693"/>
                  </a:lnTo>
                  <a:lnTo>
                    <a:pt x="11" y="708"/>
                  </a:lnTo>
                  <a:lnTo>
                    <a:pt x="16" y="724"/>
                  </a:lnTo>
                  <a:lnTo>
                    <a:pt x="22" y="740"/>
                  </a:lnTo>
                  <a:lnTo>
                    <a:pt x="27" y="757"/>
                  </a:lnTo>
                  <a:lnTo>
                    <a:pt x="56" y="824"/>
                  </a:lnTo>
                  <a:lnTo>
                    <a:pt x="86" y="892"/>
                  </a:lnTo>
                  <a:lnTo>
                    <a:pt x="101" y="926"/>
                  </a:lnTo>
                  <a:lnTo>
                    <a:pt x="114" y="959"/>
                  </a:lnTo>
                  <a:lnTo>
                    <a:pt x="119" y="974"/>
                  </a:lnTo>
                  <a:lnTo>
                    <a:pt x="124" y="989"/>
                  </a:lnTo>
                  <a:lnTo>
                    <a:pt x="129" y="1005"/>
                  </a:lnTo>
                  <a:lnTo>
                    <a:pt x="133" y="1020"/>
                  </a:lnTo>
                  <a:lnTo>
                    <a:pt x="144" y="1074"/>
                  </a:lnTo>
                  <a:lnTo>
                    <a:pt x="155" y="1129"/>
                  </a:lnTo>
                  <a:lnTo>
                    <a:pt x="166" y="1183"/>
                  </a:lnTo>
                  <a:lnTo>
                    <a:pt x="177" y="1237"/>
                  </a:lnTo>
                  <a:lnTo>
                    <a:pt x="188" y="1292"/>
                  </a:lnTo>
                  <a:lnTo>
                    <a:pt x="198" y="1347"/>
                  </a:lnTo>
                  <a:lnTo>
                    <a:pt x="210" y="1401"/>
                  </a:lnTo>
                  <a:lnTo>
                    <a:pt x="221" y="1456"/>
                  </a:lnTo>
                  <a:lnTo>
                    <a:pt x="233" y="1509"/>
                  </a:lnTo>
                  <a:lnTo>
                    <a:pt x="245" y="1563"/>
                  </a:lnTo>
                  <a:lnTo>
                    <a:pt x="258" y="1617"/>
                  </a:lnTo>
                  <a:lnTo>
                    <a:pt x="272" y="1671"/>
                  </a:lnTo>
                  <a:lnTo>
                    <a:pt x="287" y="1724"/>
                  </a:lnTo>
                  <a:lnTo>
                    <a:pt x="303" y="1777"/>
                  </a:lnTo>
                  <a:lnTo>
                    <a:pt x="320" y="1830"/>
                  </a:lnTo>
                  <a:lnTo>
                    <a:pt x="339" y="1881"/>
                  </a:lnTo>
                  <a:lnTo>
                    <a:pt x="353" y="1919"/>
                  </a:lnTo>
                  <a:lnTo>
                    <a:pt x="369" y="1954"/>
                  </a:lnTo>
                  <a:lnTo>
                    <a:pt x="385" y="1990"/>
                  </a:lnTo>
                  <a:lnTo>
                    <a:pt x="403" y="2024"/>
                  </a:lnTo>
                  <a:lnTo>
                    <a:pt x="421" y="2059"/>
                  </a:lnTo>
                  <a:lnTo>
                    <a:pt x="440" y="2093"/>
                  </a:lnTo>
                  <a:lnTo>
                    <a:pt x="461" y="2127"/>
                  </a:lnTo>
                  <a:lnTo>
                    <a:pt x="481" y="2160"/>
                  </a:lnTo>
                  <a:lnTo>
                    <a:pt x="524" y="2227"/>
                  </a:lnTo>
                  <a:lnTo>
                    <a:pt x="566" y="2293"/>
                  </a:lnTo>
                  <a:lnTo>
                    <a:pt x="607" y="2360"/>
                  </a:lnTo>
                  <a:lnTo>
                    <a:pt x="647" y="2427"/>
                  </a:lnTo>
                </a:path>
              </a:pathLst>
            </a:custGeom>
            <a:noFill/>
            <a:ln w="7938">
              <a:solidFill>
                <a:srgbClr val="1F1A17"/>
              </a:solidFill>
              <a:prstDash val="solid"/>
              <a:round/>
              <a:headEnd/>
              <a:tailEnd/>
            </a:ln>
          </p:spPr>
          <p:txBody>
            <a:bodyPr/>
            <a:lstStyle/>
            <a:p>
              <a:endParaRPr lang="en-US"/>
            </a:p>
          </p:txBody>
        </p:sp>
        <p:sp>
          <p:nvSpPr>
            <p:cNvPr id="67596" name="Freeform 12"/>
            <p:cNvSpPr>
              <a:spLocks/>
            </p:cNvSpPr>
            <p:nvPr/>
          </p:nvSpPr>
          <p:spPr bwMode="auto">
            <a:xfrm>
              <a:off x="2771" y="2532"/>
              <a:ext cx="237" cy="246"/>
            </a:xfrm>
            <a:custGeom>
              <a:avLst/>
              <a:gdLst>
                <a:gd name="T0" fmla="*/ 0 w 1424"/>
                <a:gd name="T1" fmla="*/ 0 h 1478"/>
                <a:gd name="T2" fmla="*/ 3 w 1424"/>
                <a:gd name="T3" fmla="*/ 3 h 1478"/>
                <a:gd name="T4" fmla="*/ 6 w 1424"/>
                <a:gd name="T5" fmla="*/ 7 h 1478"/>
                <a:gd name="T6" fmla="*/ 0 60000 65536"/>
                <a:gd name="T7" fmla="*/ 0 60000 65536"/>
                <a:gd name="T8" fmla="*/ 0 60000 65536"/>
                <a:gd name="T9" fmla="*/ 0 w 1424"/>
                <a:gd name="T10" fmla="*/ 0 h 1478"/>
                <a:gd name="T11" fmla="*/ 1424 w 1424"/>
                <a:gd name="T12" fmla="*/ 1478 h 1478"/>
              </a:gdLst>
              <a:ahLst/>
              <a:cxnLst>
                <a:cxn ang="T6">
                  <a:pos x="T0" y="T1"/>
                </a:cxn>
                <a:cxn ang="T7">
                  <a:pos x="T2" y="T3"/>
                </a:cxn>
                <a:cxn ang="T8">
                  <a:pos x="T4" y="T5"/>
                </a:cxn>
              </a:cxnLst>
              <a:rect l="T9" t="T10" r="T11" b="T12"/>
              <a:pathLst>
                <a:path w="1424" h="1478">
                  <a:moveTo>
                    <a:pt x="0" y="0"/>
                  </a:moveTo>
                  <a:lnTo>
                    <a:pt x="652" y="775"/>
                  </a:lnTo>
                  <a:lnTo>
                    <a:pt x="1424" y="1478"/>
                  </a:lnTo>
                </a:path>
              </a:pathLst>
            </a:custGeom>
            <a:noFill/>
            <a:ln w="7938">
              <a:solidFill>
                <a:srgbClr val="1F1A17"/>
              </a:solidFill>
              <a:prstDash val="solid"/>
              <a:round/>
              <a:headEnd/>
              <a:tailEnd/>
            </a:ln>
          </p:spPr>
          <p:txBody>
            <a:bodyPr/>
            <a:lstStyle/>
            <a:p>
              <a:endParaRPr lang="en-US"/>
            </a:p>
          </p:txBody>
        </p:sp>
        <p:sp>
          <p:nvSpPr>
            <p:cNvPr id="67597" name="Freeform 13"/>
            <p:cNvSpPr>
              <a:spLocks/>
            </p:cNvSpPr>
            <p:nvPr/>
          </p:nvSpPr>
          <p:spPr bwMode="auto">
            <a:xfrm>
              <a:off x="3005" y="2289"/>
              <a:ext cx="738" cy="489"/>
            </a:xfrm>
            <a:custGeom>
              <a:avLst/>
              <a:gdLst>
                <a:gd name="T0" fmla="*/ 20 w 4430"/>
                <a:gd name="T1" fmla="*/ 0 h 2931"/>
                <a:gd name="T2" fmla="*/ 0 w 4430"/>
                <a:gd name="T3" fmla="*/ 13 h 2931"/>
                <a:gd name="T4" fmla="*/ 0 w 4430"/>
                <a:gd name="T5" fmla="*/ 13 h 2931"/>
                <a:gd name="T6" fmla="*/ 0 w 4430"/>
                <a:gd name="T7" fmla="*/ 14 h 2931"/>
                <a:gd name="T8" fmla="*/ 0 60000 65536"/>
                <a:gd name="T9" fmla="*/ 0 60000 65536"/>
                <a:gd name="T10" fmla="*/ 0 60000 65536"/>
                <a:gd name="T11" fmla="*/ 0 60000 65536"/>
                <a:gd name="T12" fmla="*/ 0 w 4430"/>
                <a:gd name="T13" fmla="*/ 0 h 2931"/>
                <a:gd name="T14" fmla="*/ 4430 w 4430"/>
                <a:gd name="T15" fmla="*/ 2931 h 2931"/>
              </a:gdLst>
              <a:ahLst/>
              <a:cxnLst>
                <a:cxn ang="T8">
                  <a:pos x="T0" y="T1"/>
                </a:cxn>
                <a:cxn ang="T9">
                  <a:pos x="T2" y="T3"/>
                </a:cxn>
                <a:cxn ang="T10">
                  <a:pos x="T4" y="T5"/>
                </a:cxn>
                <a:cxn ang="T11">
                  <a:pos x="T6" y="T7"/>
                </a:cxn>
              </a:cxnLst>
              <a:rect l="T12" t="T13" r="T14" b="T15"/>
              <a:pathLst>
                <a:path w="4430" h="2931">
                  <a:moveTo>
                    <a:pt x="4430" y="0"/>
                  </a:moveTo>
                  <a:lnTo>
                    <a:pt x="12" y="2708"/>
                  </a:lnTo>
                  <a:lnTo>
                    <a:pt x="0" y="2742"/>
                  </a:lnTo>
                  <a:lnTo>
                    <a:pt x="110" y="2931"/>
                  </a:lnTo>
                </a:path>
              </a:pathLst>
            </a:custGeom>
            <a:noFill/>
            <a:ln w="12700">
              <a:solidFill>
                <a:srgbClr val="1F1A17"/>
              </a:solidFill>
              <a:prstDash val="solid"/>
              <a:round/>
              <a:headEnd/>
              <a:tailEnd/>
            </a:ln>
          </p:spPr>
          <p:txBody>
            <a:bodyPr/>
            <a:lstStyle/>
            <a:p>
              <a:endParaRPr lang="en-US"/>
            </a:p>
          </p:txBody>
        </p:sp>
        <p:sp>
          <p:nvSpPr>
            <p:cNvPr id="67598" name="Line 14"/>
            <p:cNvSpPr>
              <a:spLocks noChangeShapeType="1"/>
            </p:cNvSpPr>
            <p:nvPr/>
          </p:nvSpPr>
          <p:spPr bwMode="auto">
            <a:xfrm>
              <a:off x="3060" y="2731"/>
              <a:ext cx="51" cy="81"/>
            </a:xfrm>
            <a:prstGeom prst="line">
              <a:avLst/>
            </a:prstGeom>
            <a:noFill/>
            <a:ln w="12700">
              <a:solidFill>
                <a:srgbClr val="1F1A17"/>
              </a:solidFill>
              <a:round/>
              <a:headEnd/>
              <a:tailEnd/>
            </a:ln>
          </p:spPr>
          <p:txBody>
            <a:bodyPr/>
            <a:lstStyle/>
            <a:p>
              <a:endParaRPr lang="en-US"/>
            </a:p>
          </p:txBody>
        </p:sp>
        <p:sp>
          <p:nvSpPr>
            <p:cNvPr id="67599" name="Freeform 15"/>
            <p:cNvSpPr>
              <a:spLocks/>
            </p:cNvSpPr>
            <p:nvPr/>
          </p:nvSpPr>
          <p:spPr bwMode="auto">
            <a:xfrm>
              <a:off x="3303" y="2517"/>
              <a:ext cx="475" cy="282"/>
            </a:xfrm>
            <a:custGeom>
              <a:avLst/>
              <a:gdLst>
                <a:gd name="T0" fmla="*/ 0 w 2850"/>
                <a:gd name="T1" fmla="*/ 8 h 1689"/>
                <a:gd name="T2" fmla="*/ 13 w 2850"/>
                <a:gd name="T3" fmla="*/ 0 h 1689"/>
                <a:gd name="T4" fmla="*/ 13 w 2850"/>
                <a:gd name="T5" fmla="*/ 1 h 1689"/>
                <a:gd name="T6" fmla="*/ 1 w 2850"/>
                <a:gd name="T7" fmla="*/ 8 h 1689"/>
                <a:gd name="T8" fmla="*/ 0 60000 65536"/>
                <a:gd name="T9" fmla="*/ 0 60000 65536"/>
                <a:gd name="T10" fmla="*/ 0 60000 65536"/>
                <a:gd name="T11" fmla="*/ 0 60000 65536"/>
                <a:gd name="T12" fmla="*/ 0 w 2850"/>
                <a:gd name="T13" fmla="*/ 0 h 1689"/>
                <a:gd name="T14" fmla="*/ 2850 w 2850"/>
                <a:gd name="T15" fmla="*/ 1689 h 1689"/>
              </a:gdLst>
              <a:ahLst/>
              <a:cxnLst>
                <a:cxn ang="T8">
                  <a:pos x="T0" y="T1"/>
                </a:cxn>
                <a:cxn ang="T9">
                  <a:pos x="T2" y="T3"/>
                </a:cxn>
                <a:cxn ang="T10">
                  <a:pos x="T4" y="T5"/>
                </a:cxn>
                <a:cxn ang="T11">
                  <a:pos x="T6" y="T7"/>
                </a:cxn>
              </a:cxnLst>
              <a:rect l="T12" t="T13" r="T14" b="T15"/>
              <a:pathLst>
                <a:path w="2850" h="1689">
                  <a:moveTo>
                    <a:pt x="0" y="1689"/>
                  </a:moveTo>
                  <a:lnTo>
                    <a:pt x="2798" y="0"/>
                  </a:lnTo>
                  <a:lnTo>
                    <a:pt x="2850" y="88"/>
                  </a:lnTo>
                  <a:lnTo>
                    <a:pt x="206" y="1689"/>
                  </a:lnTo>
                </a:path>
              </a:pathLst>
            </a:custGeom>
            <a:noFill/>
            <a:ln w="12700">
              <a:solidFill>
                <a:srgbClr val="1F1A17"/>
              </a:solidFill>
              <a:prstDash val="solid"/>
              <a:round/>
              <a:headEnd/>
              <a:tailEnd/>
            </a:ln>
          </p:spPr>
          <p:txBody>
            <a:bodyPr/>
            <a:lstStyle/>
            <a:p>
              <a:endParaRPr lang="en-US"/>
            </a:p>
          </p:txBody>
        </p:sp>
        <p:sp>
          <p:nvSpPr>
            <p:cNvPr id="67600" name="Freeform 16"/>
            <p:cNvSpPr>
              <a:spLocks/>
            </p:cNvSpPr>
            <p:nvPr/>
          </p:nvSpPr>
          <p:spPr bwMode="auto">
            <a:xfrm>
              <a:off x="3652" y="2731"/>
              <a:ext cx="255" cy="164"/>
            </a:xfrm>
            <a:custGeom>
              <a:avLst/>
              <a:gdLst>
                <a:gd name="T0" fmla="*/ 0 w 1529"/>
                <a:gd name="T1" fmla="*/ 4 h 984"/>
                <a:gd name="T2" fmla="*/ 7 w 1529"/>
                <a:gd name="T3" fmla="*/ 0 h 984"/>
                <a:gd name="T4" fmla="*/ 7 w 1529"/>
                <a:gd name="T5" fmla="*/ 1 h 984"/>
                <a:gd name="T6" fmla="*/ 0 w 1529"/>
                <a:gd name="T7" fmla="*/ 5 h 984"/>
                <a:gd name="T8" fmla="*/ 0 60000 65536"/>
                <a:gd name="T9" fmla="*/ 0 60000 65536"/>
                <a:gd name="T10" fmla="*/ 0 60000 65536"/>
                <a:gd name="T11" fmla="*/ 0 60000 65536"/>
                <a:gd name="T12" fmla="*/ 0 w 1529"/>
                <a:gd name="T13" fmla="*/ 0 h 984"/>
                <a:gd name="T14" fmla="*/ 1529 w 1529"/>
                <a:gd name="T15" fmla="*/ 984 h 984"/>
              </a:gdLst>
              <a:ahLst/>
              <a:cxnLst>
                <a:cxn ang="T8">
                  <a:pos x="T0" y="T1"/>
                </a:cxn>
                <a:cxn ang="T9">
                  <a:pos x="T2" y="T3"/>
                </a:cxn>
                <a:cxn ang="T10">
                  <a:pos x="T4" y="T5"/>
                </a:cxn>
                <a:cxn ang="T11">
                  <a:pos x="T6" y="T7"/>
                </a:cxn>
              </a:cxnLst>
              <a:rect l="T12" t="T13" r="T14" b="T15"/>
              <a:pathLst>
                <a:path w="1529" h="984">
                  <a:moveTo>
                    <a:pt x="0" y="896"/>
                  </a:moveTo>
                  <a:lnTo>
                    <a:pt x="1460" y="0"/>
                  </a:lnTo>
                  <a:lnTo>
                    <a:pt x="1529" y="105"/>
                  </a:lnTo>
                  <a:lnTo>
                    <a:pt x="86" y="984"/>
                  </a:lnTo>
                </a:path>
              </a:pathLst>
            </a:custGeom>
            <a:noFill/>
            <a:ln w="12700">
              <a:solidFill>
                <a:srgbClr val="1F1A17"/>
              </a:solidFill>
              <a:prstDash val="solid"/>
              <a:round/>
              <a:headEnd/>
              <a:tailEnd/>
            </a:ln>
          </p:spPr>
          <p:txBody>
            <a:bodyPr/>
            <a:lstStyle/>
            <a:p>
              <a:endParaRPr lang="en-US"/>
            </a:p>
          </p:txBody>
        </p:sp>
        <p:sp>
          <p:nvSpPr>
            <p:cNvPr id="67601" name="Freeform 17"/>
            <p:cNvSpPr>
              <a:spLocks/>
            </p:cNvSpPr>
            <p:nvPr/>
          </p:nvSpPr>
          <p:spPr bwMode="auto">
            <a:xfrm>
              <a:off x="3732" y="2274"/>
              <a:ext cx="389" cy="611"/>
            </a:xfrm>
            <a:custGeom>
              <a:avLst/>
              <a:gdLst>
                <a:gd name="T0" fmla="*/ 0 w 2334"/>
                <a:gd name="T1" fmla="*/ 0 h 3666"/>
                <a:gd name="T2" fmla="*/ 2 w 2334"/>
                <a:gd name="T3" fmla="*/ 2 h 3666"/>
                <a:gd name="T4" fmla="*/ 2 w 2334"/>
                <a:gd name="T5" fmla="*/ 2 h 3666"/>
                <a:gd name="T6" fmla="*/ 2 w 2334"/>
                <a:gd name="T7" fmla="*/ 2 h 3666"/>
                <a:gd name="T8" fmla="*/ 2 w 2334"/>
                <a:gd name="T9" fmla="*/ 2 h 3666"/>
                <a:gd name="T10" fmla="*/ 2 w 2334"/>
                <a:gd name="T11" fmla="*/ 2 h 3666"/>
                <a:gd name="T12" fmla="*/ 2 w 2334"/>
                <a:gd name="T13" fmla="*/ 2 h 3666"/>
                <a:gd name="T14" fmla="*/ 2 w 2334"/>
                <a:gd name="T15" fmla="*/ 2 h 3666"/>
                <a:gd name="T16" fmla="*/ 2 w 2334"/>
                <a:gd name="T17" fmla="*/ 2 h 3666"/>
                <a:gd name="T18" fmla="*/ 2 w 2334"/>
                <a:gd name="T19" fmla="*/ 2 h 3666"/>
                <a:gd name="T20" fmla="*/ 2 w 2334"/>
                <a:gd name="T21" fmla="*/ 2 h 3666"/>
                <a:gd name="T22" fmla="*/ 2 w 2334"/>
                <a:gd name="T23" fmla="*/ 2 h 3666"/>
                <a:gd name="T24" fmla="*/ 2 w 2334"/>
                <a:gd name="T25" fmla="*/ 2 h 3666"/>
                <a:gd name="T26" fmla="*/ 2 w 2334"/>
                <a:gd name="T27" fmla="*/ 2 h 3666"/>
                <a:gd name="T28" fmla="*/ 2 w 2334"/>
                <a:gd name="T29" fmla="*/ 2 h 3666"/>
                <a:gd name="T30" fmla="*/ 2 w 2334"/>
                <a:gd name="T31" fmla="*/ 2 h 3666"/>
                <a:gd name="T32" fmla="*/ 2 w 2334"/>
                <a:gd name="T33" fmla="*/ 2 h 3666"/>
                <a:gd name="T34" fmla="*/ 2 w 2334"/>
                <a:gd name="T35" fmla="*/ 2 h 3666"/>
                <a:gd name="T36" fmla="*/ 2 w 2334"/>
                <a:gd name="T37" fmla="*/ 2 h 3666"/>
                <a:gd name="T38" fmla="*/ 2 w 2334"/>
                <a:gd name="T39" fmla="*/ 2 h 3666"/>
                <a:gd name="T40" fmla="*/ 2 w 2334"/>
                <a:gd name="T41" fmla="*/ 2 h 3666"/>
                <a:gd name="T42" fmla="*/ 2 w 2334"/>
                <a:gd name="T43" fmla="*/ 2 h 3666"/>
                <a:gd name="T44" fmla="*/ 2 w 2334"/>
                <a:gd name="T45" fmla="*/ 2 h 3666"/>
                <a:gd name="T46" fmla="*/ 2 w 2334"/>
                <a:gd name="T47" fmla="*/ 2 h 3666"/>
                <a:gd name="T48" fmla="*/ 2 w 2334"/>
                <a:gd name="T49" fmla="*/ 2 h 3666"/>
                <a:gd name="T50" fmla="*/ 2 w 2334"/>
                <a:gd name="T51" fmla="*/ 2 h 3666"/>
                <a:gd name="T52" fmla="*/ 9 w 2334"/>
                <a:gd name="T53" fmla="*/ 14 h 3666"/>
                <a:gd name="T54" fmla="*/ 9 w 2334"/>
                <a:gd name="T55" fmla="*/ 14 h 3666"/>
                <a:gd name="T56" fmla="*/ 9 w 2334"/>
                <a:gd name="T57" fmla="*/ 14 h 3666"/>
                <a:gd name="T58" fmla="*/ 9 w 2334"/>
                <a:gd name="T59" fmla="*/ 14 h 3666"/>
                <a:gd name="T60" fmla="*/ 9 w 2334"/>
                <a:gd name="T61" fmla="*/ 14 h 3666"/>
                <a:gd name="T62" fmla="*/ 9 w 2334"/>
                <a:gd name="T63" fmla="*/ 14 h 3666"/>
                <a:gd name="T64" fmla="*/ 9 w 2334"/>
                <a:gd name="T65" fmla="*/ 14 h 3666"/>
                <a:gd name="T66" fmla="*/ 9 w 2334"/>
                <a:gd name="T67" fmla="*/ 14 h 3666"/>
                <a:gd name="T68" fmla="*/ 9 w 2334"/>
                <a:gd name="T69" fmla="*/ 14 h 3666"/>
                <a:gd name="T70" fmla="*/ 9 w 2334"/>
                <a:gd name="T71" fmla="*/ 14 h 3666"/>
                <a:gd name="T72" fmla="*/ 9 w 2334"/>
                <a:gd name="T73" fmla="*/ 14 h 3666"/>
                <a:gd name="T74" fmla="*/ 9 w 2334"/>
                <a:gd name="T75" fmla="*/ 15 h 3666"/>
                <a:gd name="T76" fmla="*/ 9 w 2334"/>
                <a:gd name="T77" fmla="*/ 15 h 3666"/>
                <a:gd name="T78" fmla="*/ 9 w 2334"/>
                <a:gd name="T79" fmla="*/ 15 h 3666"/>
                <a:gd name="T80" fmla="*/ 9 w 2334"/>
                <a:gd name="T81" fmla="*/ 15 h 3666"/>
                <a:gd name="T82" fmla="*/ 11 w 2334"/>
                <a:gd name="T83" fmla="*/ 17 h 3666"/>
                <a:gd name="T84" fmla="*/ 11 w 2334"/>
                <a:gd name="T85" fmla="*/ 17 h 3666"/>
                <a:gd name="T86" fmla="*/ 11 w 2334"/>
                <a:gd name="T87" fmla="*/ 17 h 3666"/>
                <a:gd name="T88" fmla="*/ 11 w 2334"/>
                <a:gd name="T89" fmla="*/ 17 h 3666"/>
                <a:gd name="T90" fmla="*/ 11 w 2334"/>
                <a:gd name="T91" fmla="*/ 17 h 3666"/>
                <a:gd name="T92" fmla="*/ 11 w 2334"/>
                <a:gd name="T93" fmla="*/ 17 h 3666"/>
                <a:gd name="T94" fmla="*/ 11 w 2334"/>
                <a:gd name="T95" fmla="*/ 17 h 3666"/>
                <a:gd name="T96" fmla="*/ 11 w 2334"/>
                <a:gd name="T97" fmla="*/ 17 h 3666"/>
                <a:gd name="T98" fmla="*/ 11 w 2334"/>
                <a:gd name="T99" fmla="*/ 17 h 36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34"/>
                <a:gd name="T151" fmla="*/ 0 h 3666"/>
                <a:gd name="T152" fmla="*/ 2334 w 2334"/>
                <a:gd name="T153" fmla="*/ 3666 h 36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34" h="3666">
                  <a:moveTo>
                    <a:pt x="0" y="0"/>
                  </a:moveTo>
                  <a:lnTo>
                    <a:pt x="329" y="469"/>
                  </a:lnTo>
                  <a:lnTo>
                    <a:pt x="335" y="475"/>
                  </a:lnTo>
                  <a:lnTo>
                    <a:pt x="340" y="481"/>
                  </a:lnTo>
                  <a:lnTo>
                    <a:pt x="345" y="485"/>
                  </a:lnTo>
                  <a:lnTo>
                    <a:pt x="351" y="489"/>
                  </a:lnTo>
                  <a:lnTo>
                    <a:pt x="356" y="493"/>
                  </a:lnTo>
                  <a:lnTo>
                    <a:pt x="362" y="495"/>
                  </a:lnTo>
                  <a:lnTo>
                    <a:pt x="369" y="497"/>
                  </a:lnTo>
                  <a:lnTo>
                    <a:pt x="374" y="498"/>
                  </a:lnTo>
                  <a:lnTo>
                    <a:pt x="387" y="500"/>
                  </a:lnTo>
                  <a:lnTo>
                    <a:pt x="400" y="500"/>
                  </a:lnTo>
                  <a:lnTo>
                    <a:pt x="414" y="500"/>
                  </a:lnTo>
                  <a:lnTo>
                    <a:pt x="427" y="499"/>
                  </a:lnTo>
                  <a:lnTo>
                    <a:pt x="439" y="498"/>
                  </a:lnTo>
                  <a:lnTo>
                    <a:pt x="453" y="498"/>
                  </a:lnTo>
                  <a:lnTo>
                    <a:pt x="465" y="499"/>
                  </a:lnTo>
                  <a:lnTo>
                    <a:pt x="478" y="503"/>
                  </a:lnTo>
                  <a:lnTo>
                    <a:pt x="484" y="505"/>
                  </a:lnTo>
                  <a:lnTo>
                    <a:pt x="490" y="507"/>
                  </a:lnTo>
                  <a:lnTo>
                    <a:pt x="495" y="510"/>
                  </a:lnTo>
                  <a:lnTo>
                    <a:pt x="502" y="514"/>
                  </a:lnTo>
                  <a:lnTo>
                    <a:pt x="506" y="519"/>
                  </a:lnTo>
                  <a:lnTo>
                    <a:pt x="511" y="525"/>
                  </a:lnTo>
                  <a:lnTo>
                    <a:pt x="517" y="530"/>
                  </a:lnTo>
                  <a:lnTo>
                    <a:pt x="521" y="538"/>
                  </a:lnTo>
                  <a:lnTo>
                    <a:pt x="2020" y="2920"/>
                  </a:lnTo>
                  <a:lnTo>
                    <a:pt x="2025" y="2928"/>
                  </a:lnTo>
                  <a:lnTo>
                    <a:pt x="2028" y="2939"/>
                  </a:lnTo>
                  <a:lnTo>
                    <a:pt x="2030" y="2951"/>
                  </a:lnTo>
                  <a:lnTo>
                    <a:pt x="2031" y="2966"/>
                  </a:lnTo>
                  <a:lnTo>
                    <a:pt x="2032" y="2995"/>
                  </a:lnTo>
                  <a:lnTo>
                    <a:pt x="2031" y="3028"/>
                  </a:lnTo>
                  <a:lnTo>
                    <a:pt x="2031" y="3045"/>
                  </a:lnTo>
                  <a:lnTo>
                    <a:pt x="2032" y="3062"/>
                  </a:lnTo>
                  <a:lnTo>
                    <a:pt x="2033" y="3080"/>
                  </a:lnTo>
                  <a:lnTo>
                    <a:pt x="2035" y="3096"/>
                  </a:lnTo>
                  <a:lnTo>
                    <a:pt x="2038" y="3114"/>
                  </a:lnTo>
                  <a:lnTo>
                    <a:pt x="2043" y="3129"/>
                  </a:lnTo>
                  <a:lnTo>
                    <a:pt x="2048" y="3146"/>
                  </a:lnTo>
                  <a:lnTo>
                    <a:pt x="2056" y="3160"/>
                  </a:lnTo>
                  <a:lnTo>
                    <a:pt x="2318" y="3588"/>
                  </a:lnTo>
                  <a:lnTo>
                    <a:pt x="2324" y="3598"/>
                  </a:lnTo>
                  <a:lnTo>
                    <a:pt x="2330" y="3608"/>
                  </a:lnTo>
                  <a:lnTo>
                    <a:pt x="2333" y="3617"/>
                  </a:lnTo>
                  <a:lnTo>
                    <a:pt x="2334" y="3627"/>
                  </a:lnTo>
                  <a:lnTo>
                    <a:pt x="2334" y="3636"/>
                  </a:lnTo>
                  <a:lnTo>
                    <a:pt x="2332" y="3646"/>
                  </a:lnTo>
                  <a:lnTo>
                    <a:pt x="2329" y="3656"/>
                  </a:lnTo>
                  <a:lnTo>
                    <a:pt x="2323" y="3666"/>
                  </a:lnTo>
                </a:path>
              </a:pathLst>
            </a:custGeom>
            <a:noFill/>
            <a:ln w="12700">
              <a:solidFill>
                <a:srgbClr val="1F1A17"/>
              </a:solidFill>
              <a:prstDash val="solid"/>
              <a:round/>
              <a:headEnd/>
              <a:tailEnd/>
            </a:ln>
          </p:spPr>
          <p:txBody>
            <a:bodyPr/>
            <a:lstStyle/>
            <a:p>
              <a:endParaRPr lang="en-US"/>
            </a:p>
          </p:txBody>
        </p:sp>
        <p:sp>
          <p:nvSpPr>
            <p:cNvPr id="67602" name="Freeform 18"/>
            <p:cNvSpPr>
              <a:spLocks/>
            </p:cNvSpPr>
            <p:nvPr/>
          </p:nvSpPr>
          <p:spPr bwMode="auto">
            <a:xfrm>
              <a:off x="3729" y="2254"/>
              <a:ext cx="411" cy="651"/>
            </a:xfrm>
            <a:custGeom>
              <a:avLst/>
              <a:gdLst>
                <a:gd name="T0" fmla="*/ 0 w 2470"/>
                <a:gd name="T1" fmla="*/ 0 h 3902"/>
                <a:gd name="T2" fmla="*/ 0 w 2470"/>
                <a:gd name="T3" fmla="*/ 0 h 3902"/>
                <a:gd name="T4" fmla="*/ 0 w 2470"/>
                <a:gd name="T5" fmla="*/ 0 h 3902"/>
                <a:gd name="T6" fmla="*/ 0 w 2470"/>
                <a:gd name="T7" fmla="*/ 0 h 3902"/>
                <a:gd name="T8" fmla="*/ 0 w 2470"/>
                <a:gd name="T9" fmla="*/ 0 h 3902"/>
                <a:gd name="T10" fmla="*/ 0 w 2470"/>
                <a:gd name="T11" fmla="*/ 0 h 3902"/>
                <a:gd name="T12" fmla="*/ 0 w 2470"/>
                <a:gd name="T13" fmla="*/ 0 h 3902"/>
                <a:gd name="T14" fmla="*/ 0 w 2470"/>
                <a:gd name="T15" fmla="*/ 0 h 3902"/>
                <a:gd name="T16" fmla="*/ 2 w 2470"/>
                <a:gd name="T17" fmla="*/ 2 h 3902"/>
                <a:gd name="T18" fmla="*/ 2 w 2470"/>
                <a:gd name="T19" fmla="*/ 2 h 3902"/>
                <a:gd name="T20" fmla="*/ 2 w 2470"/>
                <a:gd name="T21" fmla="*/ 2 h 3902"/>
                <a:gd name="T22" fmla="*/ 2 w 2470"/>
                <a:gd name="T23" fmla="*/ 2 h 3902"/>
                <a:gd name="T24" fmla="*/ 2 w 2470"/>
                <a:gd name="T25" fmla="*/ 2 h 3902"/>
                <a:gd name="T26" fmla="*/ 2 w 2470"/>
                <a:gd name="T27" fmla="*/ 2 h 3902"/>
                <a:gd name="T28" fmla="*/ 2 w 2470"/>
                <a:gd name="T29" fmla="*/ 2 h 3902"/>
                <a:gd name="T30" fmla="*/ 2 w 2470"/>
                <a:gd name="T31" fmla="*/ 2 h 3902"/>
                <a:gd name="T32" fmla="*/ 2 w 2470"/>
                <a:gd name="T33" fmla="*/ 2 h 3902"/>
                <a:gd name="T34" fmla="*/ 2 w 2470"/>
                <a:gd name="T35" fmla="*/ 2 h 3902"/>
                <a:gd name="T36" fmla="*/ 2 w 2470"/>
                <a:gd name="T37" fmla="*/ 2 h 3902"/>
                <a:gd name="T38" fmla="*/ 3 w 2470"/>
                <a:gd name="T39" fmla="*/ 2 h 3902"/>
                <a:gd name="T40" fmla="*/ 3 w 2470"/>
                <a:gd name="T41" fmla="*/ 3 h 3902"/>
                <a:gd name="T42" fmla="*/ 10 w 2470"/>
                <a:gd name="T43" fmla="*/ 14 h 3902"/>
                <a:gd name="T44" fmla="*/ 10 w 2470"/>
                <a:gd name="T45" fmla="*/ 14 h 3902"/>
                <a:gd name="T46" fmla="*/ 10 w 2470"/>
                <a:gd name="T47" fmla="*/ 14 h 3902"/>
                <a:gd name="T48" fmla="*/ 10 w 2470"/>
                <a:gd name="T49" fmla="*/ 15 h 3902"/>
                <a:gd name="T50" fmla="*/ 10 w 2470"/>
                <a:gd name="T51" fmla="*/ 15 h 3902"/>
                <a:gd name="T52" fmla="*/ 10 w 2470"/>
                <a:gd name="T53" fmla="*/ 15 h 3902"/>
                <a:gd name="T54" fmla="*/ 11 w 2470"/>
                <a:gd name="T55" fmla="*/ 17 h 3902"/>
                <a:gd name="T56" fmla="*/ 11 w 2470"/>
                <a:gd name="T57" fmla="*/ 17 h 3902"/>
                <a:gd name="T58" fmla="*/ 11 w 2470"/>
                <a:gd name="T59" fmla="*/ 17 h 3902"/>
                <a:gd name="T60" fmla="*/ 11 w 2470"/>
                <a:gd name="T61" fmla="*/ 17 h 3902"/>
                <a:gd name="T62" fmla="*/ 11 w 2470"/>
                <a:gd name="T63" fmla="*/ 18 h 3902"/>
                <a:gd name="T64" fmla="*/ 11 w 2470"/>
                <a:gd name="T65" fmla="*/ 18 h 3902"/>
                <a:gd name="T66" fmla="*/ 11 w 2470"/>
                <a:gd name="T67" fmla="*/ 18 h 3902"/>
                <a:gd name="T68" fmla="*/ 11 w 2470"/>
                <a:gd name="T69" fmla="*/ 18 h 3902"/>
                <a:gd name="T70" fmla="*/ 11 w 2470"/>
                <a:gd name="T71" fmla="*/ 18 h 39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70"/>
                <a:gd name="T109" fmla="*/ 0 h 3902"/>
                <a:gd name="T110" fmla="*/ 2470 w 2470"/>
                <a:gd name="T111" fmla="*/ 3902 h 39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70" h="3902">
                  <a:moveTo>
                    <a:pt x="0" y="11"/>
                  </a:moveTo>
                  <a:lnTo>
                    <a:pt x="6" y="7"/>
                  </a:lnTo>
                  <a:lnTo>
                    <a:pt x="12" y="4"/>
                  </a:lnTo>
                  <a:lnTo>
                    <a:pt x="18" y="2"/>
                  </a:lnTo>
                  <a:lnTo>
                    <a:pt x="24" y="1"/>
                  </a:lnTo>
                  <a:lnTo>
                    <a:pt x="30" y="0"/>
                  </a:lnTo>
                  <a:lnTo>
                    <a:pt x="36" y="0"/>
                  </a:lnTo>
                  <a:lnTo>
                    <a:pt x="43" y="0"/>
                  </a:lnTo>
                  <a:lnTo>
                    <a:pt x="49" y="1"/>
                  </a:lnTo>
                  <a:lnTo>
                    <a:pt x="55" y="2"/>
                  </a:lnTo>
                  <a:lnTo>
                    <a:pt x="61" y="4"/>
                  </a:lnTo>
                  <a:lnTo>
                    <a:pt x="66" y="6"/>
                  </a:lnTo>
                  <a:lnTo>
                    <a:pt x="72" y="9"/>
                  </a:lnTo>
                  <a:lnTo>
                    <a:pt x="77" y="13"/>
                  </a:lnTo>
                  <a:lnTo>
                    <a:pt x="81" y="17"/>
                  </a:lnTo>
                  <a:lnTo>
                    <a:pt x="86" y="21"/>
                  </a:lnTo>
                  <a:lnTo>
                    <a:pt x="90" y="27"/>
                  </a:lnTo>
                  <a:lnTo>
                    <a:pt x="418" y="499"/>
                  </a:lnTo>
                  <a:lnTo>
                    <a:pt x="421" y="503"/>
                  </a:lnTo>
                  <a:lnTo>
                    <a:pt x="424" y="508"/>
                  </a:lnTo>
                  <a:lnTo>
                    <a:pt x="428" y="511"/>
                  </a:lnTo>
                  <a:lnTo>
                    <a:pt x="432" y="514"/>
                  </a:lnTo>
                  <a:lnTo>
                    <a:pt x="436" y="515"/>
                  </a:lnTo>
                  <a:lnTo>
                    <a:pt x="440" y="517"/>
                  </a:lnTo>
                  <a:lnTo>
                    <a:pt x="444" y="517"/>
                  </a:lnTo>
                  <a:lnTo>
                    <a:pt x="449" y="518"/>
                  </a:lnTo>
                  <a:lnTo>
                    <a:pt x="458" y="517"/>
                  </a:lnTo>
                  <a:lnTo>
                    <a:pt x="468" y="515"/>
                  </a:lnTo>
                  <a:lnTo>
                    <a:pt x="479" y="512"/>
                  </a:lnTo>
                  <a:lnTo>
                    <a:pt x="489" y="509"/>
                  </a:lnTo>
                  <a:lnTo>
                    <a:pt x="500" y="506"/>
                  </a:lnTo>
                  <a:lnTo>
                    <a:pt x="511" y="504"/>
                  </a:lnTo>
                  <a:lnTo>
                    <a:pt x="522" y="502"/>
                  </a:lnTo>
                  <a:lnTo>
                    <a:pt x="533" y="503"/>
                  </a:lnTo>
                  <a:lnTo>
                    <a:pt x="539" y="503"/>
                  </a:lnTo>
                  <a:lnTo>
                    <a:pt x="544" y="505"/>
                  </a:lnTo>
                  <a:lnTo>
                    <a:pt x="550" y="508"/>
                  </a:lnTo>
                  <a:lnTo>
                    <a:pt x="556" y="510"/>
                  </a:lnTo>
                  <a:lnTo>
                    <a:pt x="561" y="513"/>
                  </a:lnTo>
                  <a:lnTo>
                    <a:pt x="566" y="517"/>
                  </a:lnTo>
                  <a:lnTo>
                    <a:pt x="572" y="523"/>
                  </a:lnTo>
                  <a:lnTo>
                    <a:pt x="577" y="529"/>
                  </a:lnTo>
                  <a:lnTo>
                    <a:pt x="2133" y="2995"/>
                  </a:lnTo>
                  <a:lnTo>
                    <a:pt x="2140" y="3008"/>
                  </a:lnTo>
                  <a:lnTo>
                    <a:pt x="2144" y="3022"/>
                  </a:lnTo>
                  <a:lnTo>
                    <a:pt x="2148" y="3038"/>
                  </a:lnTo>
                  <a:lnTo>
                    <a:pt x="2151" y="3053"/>
                  </a:lnTo>
                  <a:lnTo>
                    <a:pt x="2152" y="3084"/>
                  </a:lnTo>
                  <a:lnTo>
                    <a:pt x="2151" y="3115"/>
                  </a:lnTo>
                  <a:lnTo>
                    <a:pt x="2151" y="3147"/>
                  </a:lnTo>
                  <a:lnTo>
                    <a:pt x="2152" y="3177"/>
                  </a:lnTo>
                  <a:lnTo>
                    <a:pt x="2153" y="3191"/>
                  </a:lnTo>
                  <a:lnTo>
                    <a:pt x="2156" y="3204"/>
                  </a:lnTo>
                  <a:lnTo>
                    <a:pt x="2160" y="3216"/>
                  </a:lnTo>
                  <a:lnTo>
                    <a:pt x="2167" y="3228"/>
                  </a:lnTo>
                  <a:lnTo>
                    <a:pt x="2447" y="3673"/>
                  </a:lnTo>
                  <a:lnTo>
                    <a:pt x="2451" y="3679"/>
                  </a:lnTo>
                  <a:lnTo>
                    <a:pt x="2456" y="3687"/>
                  </a:lnTo>
                  <a:lnTo>
                    <a:pt x="2459" y="3695"/>
                  </a:lnTo>
                  <a:lnTo>
                    <a:pt x="2462" y="3704"/>
                  </a:lnTo>
                  <a:lnTo>
                    <a:pt x="2466" y="3721"/>
                  </a:lnTo>
                  <a:lnTo>
                    <a:pt x="2469" y="3740"/>
                  </a:lnTo>
                  <a:lnTo>
                    <a:pt x="2470" y="3758"/>
                  </a:lnTo>
                  <a:lnTo>
                    <a:pt x="2470" y="3776"/>
                  </a:lnTo>
                  <a:lnTo>
                    <a:pt x="2468" y="3791"/>
                  </a:lnTo>
                  <a:lnTo>
                    <a:pt x="2463" y="3803"/>
                  </a:lnTo>
                  <a:lnTo>
                    <a:pt x="2456" y="3825"/>
                  </a:lnTo>
                  <a:lnTo>
                    <a:pt x="2443" y="3856"/>
                  </a:lnTo>
                  <a:lnTo>
                    <a:pt x="2435" y="3871"/>
                  </a:lnTo>
                  <a:lnTo>
                    <a:pt x="2428" y="3886"/>
                  </a:lnTo>
                  <a:lnTo>
                    <a:pt x="2420" y="3896"/>
                  </a:lnTo>
                  <a:lnTo>
                    <a:pt x="2414" y="3902"/>
                  </a:lnTo>
                </a:path>
              </a:pathLst>
            </a:custGeom>
            <a:noFill/>
            <a:ln w="12700">
              <a:solidFill>
                <a:srgbClr val="1F1A17"/>
              </a:solidFill>
              <a:prstDash val="solid"/>
              <a:round/>
              <a:headEnd/>
              <a:tailEnd/>
            </a:ln>
          </p:spPr>
          <p:txBody>
            <a:bodyPr/>
            <a:lstStyle/>
            <a:p>
              <a:endParaRPr lang="en-US"/>
            </a:p>
          </p:txBody>
        </p:sp>
        <p:sp>
          <p:nvSpPr>
            <p:cNvPr id="67603" name="Line 19"/>
            <p:cNvSpPr>
              <a:spLocks noChangeShapeType="1"/>
            </p:cNvSpPr>
            <p:nvPr/>
          </p:nvSpPr>
          <p:spPr bwMode="auto">
            <a:xfrm flipV="1">
              <a:off x="3830" y="2867"/>
              <a:ext cx="285" cy="184"/>
            </a:xfrm>
            <a:prstGeom prst="line">
              <a:avLst/>
            </a:prstGeom>
            <a:noFill/>
            <a:ln w="12700">
              <a:solidFill>
                <a:srgbClr val="1F1A17"/>
              </a:solidFill>
              <a:round/>
              <a:headEnd/>
              <a:tailEnd/>
            </a:ln>
          </p:spPr>
          <p:txBody>
            <a:bodyPr/>
            <a:lstStyle/>
            <a:p>
              <a:endParaRPr lang="en-US"/>
            </a:p>
          </p:txBody>
        </p:sp>
        <p:sp>
          <p:nvSpPr>
            <p:cNvPr id="67604" name="Freeform 20"/>
            <p:cNvSpPr>
              <a:spLocks/>
            </p:cNvSpPr>
            <p:nvPr/>
          </p:nvSpPr>
          <p:spPr bwMode="auto">
            <a:xfrm>
              <a:off x="3959" y="2963"/>
              <a:ext cx="17" cy="223"/>
            </a:xfrm>
            <a:custGeom>
              <a:avLst/>
              <a:gdLst>
                <a:gd name="T0" fmla="*/ 0 w 103"/>
                <a:gd name="T1" fmla="*/ 0 h 1339"/>
                <a:gd name="T2" fmla="*/ 0 w 103"/>
                <a:gd name="T3" fmla="*/ 0 h 1339"/>
                <a:gd name="T4" fmla="*/ 0 w 103"/>
                <a:gd name="T5" fmla="*/ 1 h 1339"/>
                <a:gd name="T6" fmla="*/ 0 w 103"/>
                <a:gd name="T7" fmla="*/ 1 h 1339"/>
                <a:gd name="T8" fmla="*/ 0 w 103"/>
                <a:gd name="T9" fmla="*/ 1 h 1339"/>
                <a:gd name="T10" fmla="*/ 0 w 103"/>
                <a:gd name="T11" fmla="*/ 2 h 1339"/>
                <a:gd name="T12" fmla="*/ 0 w 103"/>
                <a:gd name="T13" fmla="*/ 2 h 1339"/>
                <a:gd name="T14" fmla="*/ 0 w 103"/>
                <a:gd name="T15" fmla="*/ 2 h 1339"/>
                <a:gd name="T16" fmla="*/ 0 w 103"/>
                <a:gd name="T17" fmla="*/ 2 h 1339"/>
                <a:gd name="T18" fmla="*/ 0 w 103"/>
                <a:gd name="T19" fmla="*/ 3 h 1339"/>
                <a:gd name="T20" fmla="*/ 0 w 103"/>
                <a:gd name="T21" fmla="*/ 3 h 1339"/>
                <a:gd name="T22" fmla="*/ 0 w 103"/>
                <a:gd name="T23" fmla="*/ 3 h 1339"/>
                <a:gd name="T24" fmla="*/ 0 w 103"/>
                <a:gd name="T25" fmla="*/ 3 h 1339"/>
                <a:gd name="T26" fmla="*/ 0 w 103"/>
                <a:gd name="T27" fmla="*/ 3 h 1339"/>
                <a:gd name="T28" fmla="*/ 0 w 103"/>
                <a:gd name="T29" fmla="*/ 4 h 1339"/>
                <a:gd name="T30" fmla="*/ 0 w 103"/>
                <a:gd name="T31" fmla="*/ 4 h 1339"/>
                <a:gd name="T32" fmla="*/ 0 w 103"/>
                <a:gd name="T33" fmla="*/ 4 h 1339"/>
                <a:gd name="T34" fmla="*/ 0 w 103"/>
                <a:gd name="T35" fmla="*/ 5 h 1339"/>
                <a:gd name="T36" fmla="*/ 0 w 103"/>
                <a:gd name="T37" fmla="*/ 5 h 1339"/>
                <a:gd name="T38" fmla="*/ 0 w 103"/>
                <a:gd name="T39" fmla="*/ 6 h 1339"/>
                <a:gd name="T40" fmla="*/ 0 w 103"/>
                <a:gd name="T41" fmla="*/ 6 h 13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339"/>
                <a:gd name="T65" fmla="*/ 103 w 103"/>
                <a:gd name="T66" fmla="*/ 1339 h 13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339">
                  <a:moveTo>
                    <a:pt x="52" y="0"/>
                  </a:moveTo>
                  <a:lnTo>
                    <a:pt x="59" y="76"/>
                  </a:lnTo>
                  <a:lnTo>
                    <a:pt x="68" y="153"/>
                  </a:lnTo>
                  <a:lnTo>
                    <a:pt x="77" y="228"/>
                  </a:lnTo>
                  <a:lnTo>
                    <a:pt x="86" y="304"/>
                  </a:lnTo>
                  <a:lnTo>
                    <a:pt x="95" y="380"/>
                  </a:lnTo>
                  <a:lnTo>
                    <a:pt x="100" y="456"/>
                  </a:lnTo>
                  <a:lnTo>
                    <a:pt x="102" y="494"/>
                  </a:lnTo>
                  <a:lnTo>
                    <a:pt x="103" y="532"/>
                  </a:lnTo>
                  <a:lnTo>
                    <a:pt x="103" y="571"/>
                  </a:lnTo>
                  <a:lnTo>
                    <a:pt x="102" y="608"/>
                  </a:lnTo>
                  <a:lnTo>
                    <a:pt x="100" y="654"/>
                  </a:lnTo>
                  <a:lnTo>
                    <a:pt x="97" y="700"/>
                  </a:lnTo>
                  <a:lnTo>
                    <a:pt x="92" y="746"/>
                  </a:lnTo>
                  <a:lnTo>
                    <a:pt x="87" y="792"/>
                  </a:lnTo>
                  <a:lnTo>
                    <a:pt x="75" y="883"/>
                  </a:lnTo>
                  <a:lnTo>
                    <a:pt x="61" y="974"/>
                  </a:lnTo>
                  <a:lnTo>
                    <a:pt x="45" y="1065"/>
                  </a:lnTo>
                  <a:lnTo>
                    <a:pt x="29" y="1156"/>
                  </a:lnTo>
                  <a:lnTo>
                    <a:pt x="14" y="1248"/>
                  </a:lnTo>
                  <a:lnTo>
                    <a:pt x="0" y="1339"/>
                  </a:lnTo>
                </a:path>
              </a:pathLst>
            </a:custGeom>
            <a:noFill/>
            <a:ln w="12700">
              <a:solidFill>
                <a:srgbClr val="1F1A17"/>
              </a:solidFill>
              <a:prstDash val="solid"/>
              <a:round/>
              <a:headEnd/>
              <a:tailEnd/>
            </a:ln>
          </p:spPr>
          <p:txBody>
            <a:bodyPr/>
            <a:lstStyle/>
            <a:p>
              <a:endParaRPr lang="en-US"/>
            </a:p>
          </p:txBody>
        </p:sp>
        <p:sp>
          <p:nvSpPr>
            <p:cNvPr id="67605" name="Freeform 21"/>
            <p:cNvSpPr>
              <a:spLocks/>
            </p:cNvSpPr>
            <p:nvPr/>
          </p:nvSpPr>
          <p:spPr bwMode="auto">
            <a:xfrm>
              <a:off x="2894" y="2778"/>
              <a:ext cx="572" cy="88"/>
            </a:xfrm>
            <a:custGeom>
              <a:avLst/>
              <a:gdLst>
                <a:gd name="T0" fmla="*/ 0 w 3433"/>
                <a:gd name="T1" fmla="*/ 1 h 528"/>
                <a:gd name="T2" fmla="*/ 1 w 3433"/>
                <a:gd name="T3" fmla="*/ 0 h 528"/>
                <a:gd name="T4" fmla="*/ 1 w 3433"/>
                <a:gd name="T5" fmla="*/ 0 h 528"/>
                <a:gd name="T6" fmla="*/ 2 w 3433"/>
                <a:gd name="T7" fmla="*/ 0 h 528"/>
                <a:gd name="T8" fmla="*/ 2 w 3433"/>
                <a:gd name="T9" fmla="*/ 0 h 528"/>
                <a:gd name="T10" fmla="*/ 3 w 3433"/>
                <a:gd name="T11" fmla="*/ 0 h 528"/>
                <a:gd name="T12" fmla="*/ 3 w 3433"/>
                <a:gd name="T13" fmla="*/ 0 h 528"/>
                <a:gd name="T14" fmla="*/ 4 w 3433"/>
                <a:gd name="T15" fmla="*/ 0 h 528"/>
                <a:gd name="T16" fmla="*/ 4 w 3433"/>
                <a:gd name="T17" fmla="*/ 0 h 528"/>
                <a:gd name="T18" fmla="*/ 4 w 3433"/>
                <a:gd name="T19" fmla="*/ 0 h 528"/>
                <a:gd name="T20" fmla="*/ 4 w 3433"/>
                <a:gd name="T21" fmla="*/ 0 h 528"/>
                <a:gd name="T22" fmla="*/ 4 w 3433"/>
                <a:gd name="T23" fmla="*/ 0 h 528"/>
                <a:gd name="T24" fmla="*/ 4 w 3433"/>
                <a:gd name="T25" fmla="*/ 0 h 528"/>
                <a:gd name="T26" fmla="*/ 5 w 3433"/>
                <a:gd name="T27" fmla="*/ 0 h 528"/>
                <a:gd name="T28" fmla="*/ 5 w 3433"/>
                <a:gd name="T29" fmla="*/ 1 h 528"/>
                <a:gd name="T30" fmla="*/ 5 w 3433"/>
                <a:gd name="T31" fmla="*/ 1 h 528"/>
                <a:gd name="T32" fmla="*/ 5 w 3433"/>
                <a:gd name="T33" fmla="*/ 1 h 528"/>
                <a:gd name="T34" fmla="*/ 5 w 3433"/>
                <a:gd name="T35" fmla="*/ 1 h 528"/>
                <a:gd name="T36" fmla="*/ 6 w 3433"/>
                <a:gd name="T37" fmla="*/ 1 h 528"/>
                <a:gd name="T38" fmla="*/ 7 w 3433"/>
                <a:gd name="T39" fmla="*/ 1 h 528"/>
                <a:gd name="T40" fmla="*/ 7 w 3433"/>
                <a:gd name="T41" fmla="*/ 1 h 528"/>
                <a:gd name="T42" fmla="*/ 8 w 3433"/>
                <a:gd name="T43" fmla="*/ 1 h 528"/>
                <a:gd name="T44" fmla="*/ 8 w 3433"/>
                <a:gd name="T45" fmla="*/ 1 h 528"/>
                <a:gd name="T46" fmla="*/ 9 w 3433"/>
                <a:gd name="T47" fmla="*/ 1 h 528"/>
                <a:gd name="T48" fmla="*/ 10 w 3433"/>
                <a:gd name="T49" fmla="*/ 1 h 528"/>
                <a:gd name="T50" fmla="*/ 10 w 3433"/>
                <a:gd name="T51" fmla="*/ 1 h 528"/>
                <a:gd name="T52" fmla="*/ 11 w 3433"/>
                <a:gd name="T53" fmla="*/ 1 h 528"/>
                <a:gd name="T54" fmla="*/ 11 w 3433"/>
                <a:gd name="T55" fmla="*/ 1 h 528"/>
                <a:gd name="T56" fmla="*/ 12 w 3433"/>
                <a:gd name="T57" fmla="*/ 1 h 528"/>
                <a:gd name="T58" fmla="*/ 13 w 3433"/>
                <a:gd name="T59" fmla="*/ 2 h 528"/>
                <a:gd name="T60" fmla="*/ 13 w 3433"/>
                <a:gd name="T61" fmla="*/ 2 h 528"/>
                <a:gd name="T62" fmla="*/ 13 w 3433"/>
                <a:gd name="T63" fmla="*/ 2 h 528"/>
                <a:gd name="T64" fmla="*/ 14 w 3433"/>
                <a:gd name="T65" fmla="*/ 2 h 528"/>
                <a:gd name="T66" fmla="*/ 14 w 3433"/>
                <a:gd name="T67" fmla="*/ 2 h 528"/>
                <a:gd name="T68" fmla="*/ 15 w 3433"/>
                <a:gd name="T69" fmla="*/ 2 h 528"/>
                <a:gd name="T70" fmla="*/ 15 w 3433"/>
                <a:gd name="T71" fmla="*/ 2 h 5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33"/>
                <a:gd name="T109" fmla="*/ 0 h 528"/>
                <a:gd name="T110" fmla="*/ 3433 w 3433"/>
                <a:gd name="T111" fmla="*/ 528 h 5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33" h="528">
                  <a:moveTo>
                    <a:pt x="0" y="140"/>
                  </a:moveTo>
                  <a:lnTo>
                    <a:pt x="54" y="132"/>
                  </a:lnTo>
                  <a:lnTo>
                    <a:pt x="109" y="121"/>
                  </a:lnTo>
                  <a:lnTo>
                    <a:pt x="164" y="110"/>
                  </a:lnTo>
                  <a:lnTo>
                    <a:pt x="218" y="99"/>
                  </a:lnTo>
                  <a:lnTo>
                    <a:pt x="273" y="87"/>
                  </a:lnTo>
                  <a:lnTo>
                    <a:pt x="328" y="75"/>
                  </a:lnTo>
                  <a:lnTo>
                    <a:pt x="382" y="62"/>
                  </a:lnTo>
                  <a:lnTo>
                    <a:pt x="437" y="52"/>
                  </a:lnTo>
                  <a:lnTo>
                    <a:pt x="490" y="41"/>
                  </a:lnTo>
                  <a:lnTo>
                    <a:pt x="546" y="31"/>
                  </a:lnTo>
                  <a:lnTo>
                    <a:pt x="601" y="21"/>
                  </a:lnTo>
                  <a:lnTo>
                    <a:pt x="655" y="13"/>
                  </a:lnTo>
                  <a:lnTo>
                    <a:pt x="710" y="8"/>
                  </a:lnTo>
                  <a:lnTo>
                    <a:pt x="765" y="3"/>
                  </a:lnTo>
                  <a:lnTo>
                    <a:pt x="820" y="0"/>
                  </a:lnTo>
                  <a:lnTo>
                    <a:pt x="876" y="0"/>
                  </a:lnTo>
                  <a:lnTo>
                    <a:pt x="883" y="1"/>
                  </a:lnTo>
                  <a:lnTo>
                    <a:pt x="892" y="2"/>
                  </a:lnTo>
                  <a:lnTo>
                    <a:pt x="900" y="3"/>
                  </a:lnTo>
                  <a:lnTo>
                    <a:pt x="907" y="7"/>
                  </a:lnTo>
                  <a:lnTo>
                    <a:pt x="922" y="13"/>
                  </a:lnTo>
                  <a:lnTo>
                    <a:pt x="936" y="22"/>
                  </a:lnTo>
                  <a:lnTo>
                    <a:pt x="950" y="33"/>
                  </a:lnTo>
                  <a:lnTo>
                    <a:pt x="963" y="45"/>
                  </a:lnTo>
                  <a:lnTo>
                    <a:pt x="976" y="58"/>
                  </a:lnTo>
                  <a:lnTo>
                    <a:pt x="988" y="71"/>
                  </a:lnTo>
                  <a:lnTo>
                    <a:pt x="1013" y="100"/>
                  </a:lnTo>
                  <a:lnTo>
                    <a:pt x="1040" y="125"/>
                  </a:lnTo>
                  <a:lnTo>
                    <a:pt x="1053" y="136"/>
                  </a:lnTo>
                  <a:lnTo>
                    <a:pt x="1068" y="146"/>
                  </a:lnTo>
                  <a:lnTo>
                    <a:pt x="1075" y="149"/>
                  </a:lnTo>
                  <a:lnTo>
                    <a:pt x="1083" y="154"/>
                  </a:lnTo>
                  <a:lnTo>
                    <a:pt x="1090" y="156"/>
                  </a:lnTo>
                  <a:lnTo>
                    <a:pt x="1099" y="158"/>
                  </a:lnTo>
                  <a:lnTo>
                    <a:pt x="1166" y="174"/>
                  </a:lnTo>
                  <a:lnTo>
                    <a:pt x="1234" y="189"/>
                  </a:lnTo>
                  <a:lnTo>
                    <a:pt x="1302" y="202"/>
                  </a:lnTo>
                  <a:lnTo>
                    <a:pt x="1371" y="214"/>
                  </a:lnTo>
                  <a:lnTo>
                    <a:pt x="1439" y="225"/>
                  </a:lnTo>
                  <a:lnTo>
                    <a:pt x="1508" y="235"/>
                  </a:lnTo>
                  <a:lnTo>
                    <a:pt x="1576" y="245"/>
                  </a:lnTo>
                  <a:lnTo>
                    <a:pt x="1645" y="253"/>
                  </a:lnTo>
                  <a:lnTo>
                    <a:pt x="1715" y="262"/>
                  </a:lnTo>
                  <a:lnTo>
                    <a:pt x="1783" y="270"/>
                  </a:lnTo>
                  <a:lnTo>
                    <a:pt x="1853" y="279"/>
                  </a:lnTo>
                  <a:lnTo>
                    <a:pt x="1921" y="286"/>
                  </a:lnTo>
                  <a:lnTo>
                    <a:pt x="1991" y="293"/>
                  </a:lnTo>
                  <a:lnTo>
                    <a:pt x="2059" y="301"/>
                  </a:lnTo>
                  <a:lnTo>
                    <a:pt x="2128" y="308"/>
                  </a:lnTo>
                  <a:lnTo>
                    <a:pt x="2198" y="316"/>
                  </a:lnTo>
                  <a:lnTo>
                    <a:pt x="2241" y="321"/>
                  </a:lnTo>
                  <a:lnTo>
                    <a:pt x="2285" y="325"/>
                  </a:lnTo>
                  <a:lnTo>
                    <a:pt x="2329" y="328"/>
                  </a:lnTo>
                  <a:lnTo>
                    <a:pt x="2373" y="331"/>
                  </a:lnTo>
                  <a:lnTo>
                    <a:pt x="2462" y="335"/>
                  </a:lnTo>
                  <a:lnTo>
                    <a:pt x="2550" y="338"/>
                  </a:lnTo>
                  <a:lnTo>
                    <a:pt x="2639" y="342"/>
                  </a:lnTo>
                  <a:lnTo>
                    <a:pt x="2727" y="348"/>
                  </a:lnTo>
                  <a:lnTo>
                    <a:pt x="2771" y="352"/>
                  </a:lnTo>
                  <a:lnTo>
                    <a:pt x="2814" y="357"/>
                  </a:lnTo>
                  <a:lnTo>
                    <a:pt x="2857" y="363"/>
                  </a:lnTo>
                  <a:lnTo>
                    <a:pt x="2901" y="370"/>
                  </a:lnTo>
                  <a:lnTo>
                    <a:pt x="2935" y="375"/>
                  </a:lnTo>
                  <a:lnTo>
                    <a:pt x="2970" y="383"/>
                  </a:lnTo>
                  <a:lnTo>
                    <a:pt x="3003" y="391"/>
                  </a:lnTo>
                  <a:lnTo>
                    <a:pt x="3036" y="399"/>
                  </a:lnTo>
                  <a:lnTo>
                    <a:pt x="3103" y="419"/>
                  </a:lnTo>
                  <a:lnTo>
                    <a:pt x="3169" y="440"/>
                  </a:lnTo>
                  <a:lnTo>
                    <a:pt x="3235" y="463"/>
                  </a:lnTo>
                  <a:lnTo>
                    <a:pt x="3301" y="485"/>
                  </a:lnTo>
                  <a:lnTo>
                    <a:pt x="3367" y="507"/>
                  </a:lnTo>
                  <a:lnTo>
                    <a:pt x="3433" y="528"/>
                  </a:lnTo>
                </a:path>
              </a:pathLst>
            </a:custGeom>
            <a:noFill/>
            <a:ln w="12700">
              <a:solidFill>
                <a:srgbClr val="1F1A17"/>
              </a:solidFill>
              <a:prstDash val="solid"/>
              <a:round/>
              <a:headEnd/>
              <a:tailEnd/>
            </a:ln>
          </p:spPr>
          <p:txBody>
            <a:bodyPr/>
            <a:lstStyle/>
            <a:p>
              <a:endParaRPr lang="en-US"/>
            </a:p>
          </p:txBody>
        </p:sp>
        <p:sp>
          <p:nvSpPr>
            <p:cNvPr id="67606" name="Freeform 22"/>
            <p:cNvSpPr>
              <a:spLocks/>
            </p:cNvSpPr>
            <p:nvPr/>
          </p:nvSpPr>
          <p:spPr bwMode="auto">
            <a:xfrm>
              <a:off x="3137" y="2799"/>
              <a:ext cx="852" cy="950"/>
            </a:xfrm>
            <a:custGeom>
              <a:avLst/>
              <a:gdLst>
                <a:gd name="T0" fmla="*/ 1 w 5107"/>
                <a:gd name="T1" fmla="*/ 0 h 5701"/>
                <a:gd name="T2" fmla="*/ 2 w 5107"/>
                <a:gd name="T3" fmla="*/ 0 h 5701"/>
                <a:gd name="T4" fmla="*/ 4 w 5107"/>
                <a:gd name="T5" fmla="*/ 0 h 5701"/>
                <a:gd name="T6" fmla="*/ 5 w 5107"/>
                <a:gd name="T7" fmla="*/ 0 h 5701"/>
                <a:gd name="T8" fmla="*/ 6 w 5107"/>
                <a:gd name="T9" fmla="*/ 0 h 5701"/>
                <a:gd name="T10" fmla="*/ 7 w 5107"/>
                <a:gd name="T11" fmla="*/ 0 h 5701"/>
                <a:gd name="T12" fmla="*/ 7 w 5107"/>
                <a:gd name="T13" fmla="*/ 0 h 5701"/>
                <a:gd name="T14" fmla="*/ 8 w 5107"/>
                <a:gd name="T15" fmla="*/ 0 h 5701"/>
                <a:gd name="T16" fmla="*/ 9 w 5107"/>
                <a:gd name="T17" fmla="*/ 1 h 5701"/>
                <a:gd name="T18" fmla="*/ 9 w 5107"/>
                <a:gd name="T19" fmla="*/ 1 h 5701"/>
                <a:gd name="T20" fmla="*/ 10 w 5107"/>
                <a:gd name="T21" fmla="*/ 1 h 5701"/>
                <a:gd name="T22" fmla="*/ 11 w 5107"/>
                <a:gd name="T23" fmla="*/ 1 h 5701"/>
                <a:gd name="T24" fmla="*/ 12 w 5107"/>
                <a:gd name="T25" fmla="*/ 1 h 5701"/>
                <a:gd name="T26" fmla="*/ 12 w 5107"/>
                <a:gd name="T27" fmla="*/ 1 h 5701"/>
                <a:gd name="T28" fmla="*/ 13 w 5107"/>
                <a:gd name="T29" fmla="*/ 1 h 5701"/>
                <a:gd name="T30" fmla="*/ 13 w 5107"/>
                <a:gd name="T31" fmla="*/ 1 h 5701"/>
                <a:gd name="T32" fmla="*/ 14 w 5107"/>
                <a:gd name="T33" fmla="*/ 1 h 5701"/>
                <a:gd name="T34" fmla="*/ 14 w 5107"/>
                <a:gd name="T35" fmla="*/ 2 h 5701"/>
                <a:gd name="T36" fmla="*/ 14 w 5107"/>
                <a:gd name="T37" fmla="*/ 2 h 5701"/>
                <a:gd name="T38" fmla="*/ 15 w 5107"/>
                <a:gd name="T39" fmla="*/ 3 h 5701"/>
                <a:gd name="T40" fmla="*/ 15 w 5107"/>
                <a:gd name="T41" fmla="*/ 3 h 5701"/>
                <a:gd name="T42" fmla="*/ 16 w 5107"/>
                <a:gd name="T43" fmla="*/ 4 h 5701"/>
                <a:gd name="T44" fmla="*/ 18 w 5107"/>
                <a:gd name="T45" fmla="*/ 5 h 5701"/>
                <a:gd name="T46" fmla="*/ 19 w 5107"/>
                <a:gd name="T47" fmla="*/ 6 h 5701"/>
                <a:gd name="T48" fmla="*/ 20 w 5107"/>
                <a:gd name="T49" fmla="*/ 8 h 5701"/>
                <a:gd name="T50" fmla="*/ 21 w 5107"/>
                <a:gd name="T51" fmla="*/ 9 h 5701"/>
                <a:gd name="T52" fmla="*/ 22 w 5107"/>
                <a:gd name="T53" fmla="*/ 10 h 5701"/>
                <a:gd name="T54" fmla="*/ 23 w 5107"/>
                <a:gd name="T55" fmla="*/ 11 h 5701"/>
                <a:gd name="T56" fmla="*/ 24 w 5107"/>
                <a:gd name="T57" fmla="*/ 11 h 5701"/>
                <a:gd name="T58" fmla="*/ 24 w 5107"/>
                <a:gd name="T59" fmla="*/ 12 h 5701"/>
                <a:gd name="T60" fmla="*/ 24 w 5107"/>
                <a:gd name="T61" fmla="*/ 12 h 5701"/>
                <a:gd name="T62" fmla="*/ 24 w 5107"/>
                <a:gd name="T63" fmla="*/ 13 h 5701"/>
                <a:gd name="T64" fmla="*/ 24 w 5107"/>
                <a:gd name="T65" fmla="*/ 13 h 5701"/>
                <a:gd name="T66" fmla="*/ 23 w 5107"/>
                <a:gd name="T67" fmla="*/ 14 h 5701"/>
                <a:gd name="T68" fmla="*/ 23 w 5107"/>
                <a:gd name="T69" fmla="*/ 15 h 5701"/>
                <a:gd name="T70" fmla="*/ 23 w 5107"/>
                <a:gd name="T71" fmla="*/ 15 h 5701"/>
                <a:gd name="T72" fmla="*/ 23 w 5107"/>
                <a:gd name="T73" fmla="*/ 16 h 5701"/>
                <a:gd name="T74" fmla="*/ 23 w 5107"/>
                <a:gd name="T75" fmla="*/ 17 h 5701"/>
                <a:gd name="T76" fmla="*/ 23 w 5107"/>
                <a:gd name="T77" fmla="*/ 18 h 5701"/>
                <a:gd name="T78" fmla="*/ 23 w 5107"/>
                <a:gd name="T79" fmla="*/ 19 h 5701"/>
                <a:gd name="T80" fmla="*/ 23 w 5107"/>
                <a:gd name="T81" fmla="*/ 20 h 5701"/>
                <a:gd name="T82" fmla="*/ 23 w 5107"/>
                <a:gd name="T83" fmla="*/ 20 h 5701"/>
                <a:gd name="T84" fmla="*/ 24 w 5107"/>
                <a:gd name="T85" fmla="*/ 20 h 5701"/>
                <a:gd name="T86" fmla="*/ 24 w 5107"/>
                <a:gd name="T87" fmla="*/ 21 h 5701"/>
                <a:gd name="T88" fmla="*/ 24 w 5107"/>
                <a:gd name="T89" fmla="*/ 21 h 5701"/>
                <a:gd name="T90" fmla="*/ 23 w 5107"/>
                <a:gd name="T91" fmla="*/ 21 h 5701"/>
                <a:gd name="T92" fmla="*/ 23 w 5107"/>
                <a:gd name="T93" fmla="*/ 22 h 5701"/>
                <a:gd name="T94" fmla="*/ 23 w 5107"/>
                <a:gd name="T95" fmla="*/ 23 h 5701"/>
                <a:gd name="T96" fmla="*/ 23 w 5107"/>
                <a:gd name="T97" fmla="*/ 23 h 5701"/>
                <a:gd name="T98" fmla="*/ 23 w 5107"/>
                <a:gd name="T99" fmla="*/ 23 h 5701"/>
                <a:gd name="T100" fmla="*/ 23 w 5107"/>
                <a:gd name="T101" fmla="*/ 24 h 5701"/>
                <a:gd name="T102" fmla="*/ 23 w 5107"/>
                <a:gd name="T103" fmla="*/ 25 h 5701"/>
                <a:gd name="T104" fmla="*/ 23 w 5107"/>
                <a:gd name="T105" fmla="*/ 26 h 5701"/>
                <a:gd name="T106" fmla="*/ 23 w 5107"/>
                <a:gd name="T107" fmla="*/ 26 h 5701"/>
                <a:gd name="T108" fmla="*/ 23 w 5107"/>
                <a:gd name="T109" fmla="*/ 26 h 5701"/>
                <a:gd name="T110" fmla="*/ 23 w 5107"/>
                <a:gd name="T111" fmla="*/ 26 h 5701"/>
                <a:gd name="T112" fmla="*/ 22 w 5107"/>
                <a:gd name="T113" fmla="*/ 26 h 5701"/>
                <a:gd name="T114" fmla="*/ 20 w 5107"/>
                <a:gd name="T115" fmla="*/ 26 h 5701"/>
                <a:gd name="T116" fmla="*/ 19 w 5107"/>
                <a:gd name="T117" fmla="*/ 26 h 5701"/>
                <a:gd name="T118" fmla="*/ 18 w 5107"/>
                <a:gd name="T119" fmla="*/ 26 h 5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107"/>
                <a:gd name="T181" fmla="*/ 0 h 5701"/>
                <a:gd name="T182" fmla="*/ 5107 w 5107"/>
                <a:gd name="T183" fmla="*/ 5701 h 5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107" h="5701">
                  <a:moveTo>
                    <a:pt x="0" y="70"/>
                  </a:moveTo>
                  <a:lnTo>
                    <a:pt x="69" y="66"/>
                  </a:lnTo>
                  <a:lnTo>
                    <a:pt x="139" y="61"/>
                  </a:lnTo>
                  <a:lnTo>
                    <a:pt x="208" y="56"/>
                  </a:lnTo>
                  <a:lnTo>
                    <a:pt x="278" y="50"/>
                  </a:lnTo>
                  <a:lnTo>
                    <a:pt x="348" y="46"/>
                  </a:lnTo>
                  <a:lnTo>
                    <a:pt x="417" y="40"/>
                  </a:lnTo>
                  <a:lnTo>
                    <a:pt x="487" y="35"/>
                  </a:lnTo>
                  <a:lnTo>
                    <a:pt x="557" y="29"/>
                  </a:lnTo>
                  <a:lnTo>
                    <a:pt x="626" y="25"/>
                  </a:lnTo>
                  <a:lnTo>
                    <a:pt x="697" y="20"/>
                  </a:lnTo>
                  <a:lnTo>
                    <a:pt x="766" y="15"/>
                  </a:lnTo>
                  <a:lnTo>
                    <a:pt x="836" y="12"/>
                  </a:lnTo>
                  <a:lnTo>
                    <a:pt x="906" y="8"/>
                  </a:lnTo>
                  <a:lnTo>
                    <a:pt x="975" y="4"/>
                  </a:lnTo>
                  <a:lnTo>
                    <a:pt x="1045" y="2"/>
                  </a:lnTo>
                  <a:lnTo>
                    <a:pt x="1115" y="0"/>
                  </a:lnTo>
                  <a:lnTo>
                    <a:pt x="1169" y="0"/>
                  </a:lnTo>
                  <a:lnTo>
                    <a:pt x="1223" y="0"/>
                  </a:lnTo>
                  <a:lnTo>
                    <a:pt x="1277" y="1"/>
                  </a:lnTo>
                  <a:lnTo>
                    <a:pt x="1331" y="4"/>
                  </a:lnTo>
                  <a:lnTo>
                    <a:pt x="1384" y="9"/>
                  </a:lnTo>
                  <a:lnTo>
                    <a:pt x="1438" y="15"/>
                  </a:lnTo>
                  <a:lnTo>
                    <a:pt x="1465" y="20"/>
                  </a:lnTo>
                  <a:lnTo>
                    <a:pt x="1492" y="24"/>
                  </a:lnTo>
                  <a:lnTo>
                    <a:pt x="1518" y="29"/>
                  </a:lnTo>
                  <a:lnTo>
                    <a:pt x="1544" y="35"/>
                  </a:lnTo>
                  <a:lnTo>
                    <a:pt x="1573" y="43"/>
                  </a:lnTo>
                  <a:lnTo>
                    <a:pt x="1602" y="53"/>
                  </a:lnTo>
                  <a:lnTo>
                    <a:pt x="1630" y="63"/>
                  </a:lnTo>
                  <a:lnTo>
                    <a:pt x="1658" y="74"/>
                  </a:lnTo>
                  <a:lnTo>
                    <a:pt x="1712" y="100"/>
                  </a:lnTo>
                  <a:lnTo>
                    <a:pt x="1767" y="126"/>
                  </a:lnTo>
                  <a:lnTo>
                    <a:pt x="1795" y="139"/>
                  </a:lnTo>
                  <a:lnTo>
                    <a:pt x="1821" y="152"/>
                  </a:lnTo>
                  <a:lnTo>
                    <a:pt x="1849" y="164"/>
                  </a:lnTo>
                  <a:lnTo>
                    <a:pt x="1877" y="176"/>
                  </a:lnTo>
                  <a:lnTo>
                    <a:pt x="1905" y="187"/>
                  </a:lnTo>
                  <a:lnTo>
                    <a:pt x="1933" y="196"/>
                  </a:lnTo>
                  <a:lnTo>
                    <a:pt x="1962" y="205"/>
                  </a:lnTo>
                  <a:lnTo>
                    <a:pt x="1991" y="212"/>
                  </a:lnTo>
                  <a:lnTo>
                    <a:pt x="2017" y="216"/>
                  </a:lnTo>
                  <a:lnTo>
                    <a:pt x="2044" y="219"/>
                  </a:lnTo>
                  <a:lnTo>
                    <a:pt x="2071" y="223"/>
                  </a:lnTo>
                  <a:lnTo>
                    <a:pt x="2098" y="225"/>
                  </a:lnTo>
                  <a:lnTo>
                    <a:pt x="2152" y="228"/>
                  </a:lnTo>
                  <a:lnTo>
                    <a:pt x="2206" y="229"/>
                  </a:lnTo>
                  <a:lnTo>
                    <a:pt x="2262" y="229"/>
                  </a:lnTo>
                  <a:lnTo>
                    <a:pt x="2316" y="228"/>
                  </a:lnTo>
                  <a:lnTo>
                    <a:pt x="2371" y="227"/>
                  </a:lnTo>
                  <a:lnTo>
                    <a:pt x="2425" y="226"/>
                  </a:lnTo>
                  <a:lnTo>
                    <a:pt x="2480" y="226"/>
                  </a:lnTo>
                  <a:lnTo>
                    <a:pt x="2535" y="226"/>
                  </a:lnTo>
                  <a:lnTo>
                    <a:pt x="2588" y="228"/>
                  </a:lnTo>
                  <a:lnTo>
                    <a:pt x="2642" y="232"/>
                  </a:lnTo>
                  <a:lnTo>
                    <a:pt x="2669" y="236"/>
                  </a:lnTo>
                  <a:lnTo>
                    <a:pt x="2695" y="240"/>
                  </a:lnTo>
                  <a:lnTo>
                    <a:pt x="2721" y="245"/>
                  </a:lnTo>
                  <a:lnTo>
                    <a:pt x="2747" y="250"/>
                  </a:lnTo>
                  <a:lnTo>
                    <a:pt x="2772" y="257"/>
                  </a:lnTo>
                  <a:lnTo>
                    <a:pt x="2798" y="263"/>
                  </a:lnTo>
                  <a:lnTo>
                    <a:pt x="2824" y="272"/>
                  </a:lnTo>
                  <a:lnTo>
                    <a:pt x="2850" y="282"/>
                  </a:lnTo>
                  <a:lnTo>
                    <a:pt x="2865" y="288"/>
                  </a:lnTo>
                  <a:lnTo>
                    <a:pt x="2880" y="296"/>
                  </a:lnTo>
                  <a:lnTo>
                    <a:pt x="2893" y="305"/>
                  </a:lnTo>
                  <a:lnTo>
                    <a:pt x="2907" y="315"/>
                  </a:lnTo>
                  <a:lnTo>
                    <a:pt x="2921" y="325"/>
                  </a:lnTo>
                  <a:lnTo>
                    <a:pt x="2934" y="336"/>
                  </a:lnTo>
                  <a:lnTo>
                    <a:pt x="2946" y="347"/>
                  </a:lnTo>
                  <a:lnTo>
                    <a:pt x="2958" y="359"/>
                  </a:lnTo>
                  <a:lnTo>
                    <a:pt x="2981" y="385"/>
                  </a:lnTo>
                  <a:lnTo>
                    <a:pt x="3003" y="412"/>
                  </a:lnTo>
                  <a:lnTo>
                    <a:pt x="3023" y="441"/>
                  </a:lnTo>
                  <a:lnTo>
                    <a:pt x="3042" y="471"/>
                  </a:lnTo>
                  <a:lnTo>
                    <a:pt x="3081" y="533"/>
                  </a:lnTo>
                  <a:lnTo>
                    <a:pt x="3121" y="594"/>
                  </a:lnTo>
                  <a:lnTo>
                    <a:pt x="3141" y="624"/>
                  </a:lnTo>
                  <a:lnTo>
                    <a:pt x="3162" y="653"/>
                  </a:lnTo>
                  <a:lnTo>
                    <a:pt x="3174" y="666"/>
                  </a:lnTo>
                  <a:lnTo>
                    <a:pt x="3185" y="679"/>
                  </a:lnTo>
                  <a:lnTo>
                    <a:pt x="3198" y="691"/>
                  </a:lnTo>
                  <a:lnTo>
                    <a:pt x="3209" y="703"/>
                  </a:lnTo>
                  <a:lnTo>
                    <a:pt x="3273" y="762"/>
                  </a:lnTo>
                  <a:lnTo>
                    <a:pt x="3338" y="819"/>
                  </a:lnTo>
                  <a:lnTo>
                    <a:pt x="3403" y="875"/>
                  </a:lnTo>
                  <a:lnTo>
                    <a:pt x="3469" y="931"/>
                  </a:lnTo>
                  <a:lnTo>
                    <a:pt x="3535" y="986"/>
                  </a:lnTo>
                  <a:lnTo>
                    <a:pt x="3602" y="1040"/>
                  </a:lnTo>
                  <a:lnTo>
                    <a:pt x="3669" y="1095"/>
                  </a:lnTo>
                  <a:lnTo>
                    <a:pt x="3736" y="1149"/>
                  </a:lnTo>
                  <a:lnTo>
                    <a:pt x="3804" y="1203"/>
                  </a:lnTo>
                  <a:lnTo>
                    <a:pt x="3870" y="1257"/>
                  </a:lnTo>
                  <a:lnTo>
                    <a:pt x="3937" y="1313"/>
                  </a:lnTo>
                  <a:lnTo>
                    <a:pt x="4002" y="1368"/>
                  </a:lnTo>
                  <a:lnTo>
                    <a:pt x="4067" y="1425"/>
                  </a:lnTo>
                  <a:lnTo>
                    <a:pt x="4132" y="1482"/>
                  </a:lnTo>
                  <a:lnTo>
                    <a:pt x="4195" y="1540"/>
                  </a:lnTo>
                  <a:lnTo>
                    <a:pt x="4257" y="1601"/>
                  </a:lnTo>
                  <a:lnTo>
                    <a:pt x="4315" y="1658"/>
                  </a:lnTo>
                  <a:lnTo>
                    <a:pt x="4375" y="1718"/>
                  </a:lnTo>
                  <a:lnTo>
                    <a:pt x="4438" y="1782"/>
                  </a:lnTo>
                  <a:lnTo>
                    <a:pt x="4501" y="1847"/>
                  </a:lnTo>
                  <a:lnTo>
                    <a:pt x="4565" y="1914"/>
                  </a:lnTo>
                  <a:lnTo>
                    <a:pt x="4630" y="1981"/>
                  </a:lnTo>
                  <a:lnTo>
                    <a:pt x="4693" y="2049"/>
                  </a:lnTo>
                  <a:lnTo>
                    <a:pt x="4754" y="2116"/>
                  </a:lnTo>
                  <a:lnTo>
                    <a:pt x="4813" y="2182"/>
                  </a:lnTo>
                  <a:lnTo>
                    <a:pt x="4867" y="2247"/>
                  </a:lnTo>
                  <a:lnTo>
                    <a:pt x="4919" y="2307"/>
                  </a:lnTo>
                  <a:lnTo>
                    <a:pt x="4965" y="2365"/>
                  </a:lnTo>
                  <a:lnTo>
                    <a:pt x="4985" y="2393"/>
                  </a:lnTo>
                  <a:lnTo>
                    <a:pt x="5004" y="2419"/>
                  </a:lnTo>
                  <a:lnTo>
                    <a:pt x="5022" y="2444"/>
                  </a:lnTo>
                  <a:lnTo>
                    <a:pt x="5038" y="2468"/>
                  </a:lnTo>
                  <a:lnTo>
                    <a:pt x="5052" y="2491"/>
                  </a:lnTo>
                  <a:lnTo>
                    <a:pt x="5063" y="2512"/>
                  </a:lnTo>
                  <a:lnTo>
                    <a:pt x="5073" y="2532"/>
                  </a:lnTo>
                  <a:lnTo>
                    <a:pt x="5082" y="2551"/>
                  </a:lnTo>
                  <a:lnTo>
                    <a:pt x="5089" y="2575"/>
                  </a:lnTo>
                  <a:lnTo>
                    <a:pt x="5097" y="2599"/>
                  </a:lnTo>
                  <a:lnTo>
                    <a:pt x="5101" y="2624"/>
                  </a:lnTo>
                  <a:lnTo>
                    <a:pt x="5104" y="2649"/>
                  </a:lnTo>
                  <a:lnTo>
                    <a:pt x="5106" y="2675"/>
                  </a:lnTo>
                  <a:lnTo>
                    <a:pt x="5107" y="2700"/>
                  </a:lnTo>
                  <a:lnTo>
                    <a:pt x="5106" y="2725"/>
                  </a:lnTo>
                  <a:lnTo>
                    <a:pt x="5104" y="2750"/>
                  </a:lnTo>
                  <a:lnTo>
                    <a:pt x="5101" y="2776"/>
                  </a:lnTo>
                  <a:lnTo>
                    <a:pt x="5097" y="2801"/>
                  </a:lnTo>
                  <a:lnTo>
                    <a:pt x="5092" y="2827"/>
                  </a:lnTo>
                  <a:lnTo>
                    <a:pt x="5086" y="2852"/>
                  </a:lnTo>
                  <a:lnTo>
                    <a:pt x="5072" y="2905"/>
                  </a:lnTo>
                  <a:lnTo>
                    <a:pt x="5056" y="2957"/>
                  </a:lnTo>
                  <a:lnTo>
                    <a:pt x="5039" y="3009"/>
                  </a:lnTo>
                  <a:lnTo>
                    <a:pt x="5022" y="3062"/>
                  </a:lnTo>
                  <a:lnTo>
                    <a:pt x="5003" y="3114"/>
                  </a:lnTo>
                  <a:lnTo>
                    <a:pt x="4986" y="3166"/>
                  </a:lnTo>
                  <a:lnTo>
                    <a:pt x="4979" y="3193"/>
                  </a:lnTo>
                  <a:lnTo>
                    <a:pt x="4971" y="3219"/>
                  </a:lnTo>
                  <a:lnTo>
                    <a:pt x="4965" y="3245"/>
                  </a:lnTo>
                  <a:lnTo>
                    <a:pt x="4958" y="3272"/>
                  </a:lnTo>
                  <a:lnTo>
                    <a:pt x="4953" y="3298"/>
                  </a:lnTo>
                  <a:lnTo>
                    <a:pt x="4949" y="3324"/>
                  </a:lnTo>
                  <a:lnTo>
                    <a:pt x="4946" y="3351"/>
                  </a:lnTo>
                  <a:lnTo>
                    <a:pt x="4943" y="3377"/>
                  </a:lnTo>
                  <a:lnTo>
                    <a:pt x="4941" y="3427"/>
                  </a:lnTo>
                  <a:lnTo>
                    <a:pt x="4939" y="3478"/>
                  </a:lnTo>
                  <a:lnTo>
                    <a:pt x="4938" y="3528"/>
                  </a:lnTo>
                  <a:lnTo>
                    <a:pt x="4937" y="3580"/>
                  </a:lnTo>
                  <a:lnTo>
                    <a:pt x="4937" y="3630"/>
                  </a:lnTo>
                  <a:lnTo>
                    <a:pt x="4938" y="3681"/>
                  </a:lnTo>
                  <a:lnTo>
                    <a:pt x="4940" y="3731"/>
                  </a:lnTo>
                  <a:lnTo>
                    <a:pt x="4942" y="3782"/>
                  </a:lnTo>
                  <a:lnTo>
                    <a:pt x="4944" y="3833"/>
                  </a:lnTo>
                  <a:lnTo>
                    <a:pt x="4948" y="3884"/>
                  </a:lnTo>
                  <a:lnTo>
                    <a:pt x="4952" y="3934"/>
                  </a:lnTo>
                  <a:lnTo>
                    <a:pt x="4956" y="3985"/>
                  </a:lnTo>
                  <a:lnTo>
                    <a:pt x="4961" y="4035"/>
                  </a:lnTo>
                  <a:lnTo>
                    <a:pt x="4966" y="4086"/>
                  </a:lnTo>
                  <a:lnTo>
                    <a:pt x="4972" y="4136"/>
                  </a:lnTo>
                  <a:lnTo>
                    <a:pt x="4978" y="4185"/>
                  </a:lnTo>
                  <a:lnTo>
                    <a:pt x="4982" y="4204"/>
                  </a:lnTo>
                  <a:lnTo>
                    <a:pt x="4986" y="4223"/>
                  </a:lnTo>
                  <a:lnTo>
                    <a:pt x="4994" y="4240"/>
                  </a:lnTo>
                  <a:lnTo>
                    <a:pt x="5001" y="4258"/>
                  </a:lnTo>
                  <a:lnTo>
                    <a:pt x="5019" y="4293"/>
                  </a:lnTo>
                  <a:lnTo>
                    <a:pt x="5040" y="4327"/>
                  </a:lnTo>
                  <a:lnTo>
                    <a:pt x="5049" y="4343"/>
                  </a:lnTo>
                  <a:lnTo>
                    <a:pt x="5058" y="4361"/>
                  </a:lnTo>
                  <a:lnTo>
                    <a:pt x="5065" y="4379"/>
                  </a:lnTo>
                  <a:lnTo>
                    <a:pt x="5073" y="4395"/>
                  </a:lnTo>
                  <a:lnTo>
                    <a:pt x="5077" y="4413"/>
                  </a:lnTo>
                  <a:lnTo>
                    <a:pt x="5082" y="4431"/>
                  </a:lnTo>
                  <a:lnTo>
                    <a:pt x="5082" y="4440"/>
                  </a:lnTo>
                  <a:lnTo>
                    <a:pt x="5083" y="4449"/>
                  </a:lnTo>
                  <a:lnTo>
                    <a:pt x="5082" y="4459"/>
                  </a:lnTo>
                  <a:lnTo>
                    <a:pt x="5082" y="4467"/>
                  </a:lnTo>
                  <a:lnTo>
                    <a:pt x="5078" y="4486"/>
                  </a:lnTo>
                  <a:lnTo>
                    <a:pt x="5074" y="4506"/>
                  </a:lnTo>
                  <a:lnTo>
                    <a:pt x="5070" y="4524"/>
                  </a:lnTo>
                  <a:lnTo>
                    <a:pt x="5064" y="4543"/>
                  </a:lnTo>
                  <a:lnTo>
                    <a:pt x="5052" y="4579"/>
                  </a:lnTo>
                  <a:lnTo>
                    <a:pt x="5038" y="4616"/>
                  </a:lnTo>
                  <a:lnTo>
                    <a:pt x="5022" y="4652"/>
                  </a:lnTo>
                  <a:lnTo>
                    <a:pt x="5004" y="4687"/>
                  </a:lnTo>
                  <a:lnTo>
                    <a:pt x="4986" y="4722"/>
                  </a:lnTo>
                  <a:lnTo>
                    <a:pt x="4968" y="4757"/>
                  </a:lnTo>
                  <a:lnTo>
                    <a:pt x="4949" y="4792"/>
                  </a:lnTo>
                  <a:lnTo>
                    <a:pt x="4932" y="4827"/>
                  </a:lnTo>
                  <a:lnTo>
                    <a:pt x="4914" y="4863"/>
                  </a:lnTo>
                  <a:lnTo>
                    <a:pt x="4898" y="4899"/>
                  </a:lnTo>
                  <a:lnTo>
                    <a:pt x="4892" y="4917"/>
                  </a:lnTo>
                  <a:lnTo>
                    <a:pt x="4884" y="4935"/>
                  </a:lnTo>
                  <a:lnTo>
                    <a:pt x="4879" y="4953"/>
                  </a:lnTo>
                  <a:lnTo>
                    <a:pt x="4873" y="4972"/>
                  </a:lnTo>
                  <a:lnTo>
                    <a:pt x="4868" y="4991"/>
                  </a:lnTo>
                  <a:lnTo>
                    <a:pt x="4864" y="5009"/>
                  </a:lnTo>
                  <a:lnTo>
                    <a:pt x="4861" y="5028"/>
                  </a:lnTo>
                  <a:lnTo>
                    <a:pt x="4858" y="5048"/>
                  </a:lnTo>
                  <a:lnTo>
                    <a:pt x="4857" y="5068"/>
                  </a:lnTo>
                  <a:lnTo>
                    <a:pt x="4856" y="5087"/>
                  </a:lnTo>
                  <a:lnTo>
                    <a:pt x="4854" y="5108"/>
                  </a:lnTo>
                  <a:lnTo>
                    <a:pt x="4856" y="5130"/>
                  </a:lnTo>
                  <a:lnTo>
                    <a:pt x="4859" y="5174"/>
                  </a:lnTo>
                  <a:lnTo>
                    <a:pt x="4863" y="5220"/>
                  </a:lnTo>
                  <a:lnTo>
                    <a:pt x="4871" y="5266"/>
                  </a:lnTo>
                  <a:lnTo>
                    <a:pt x="4878" y="5312"/>
                  </a:lnTo>
                  <a:lnTo>
                    <a:pt x="4888" y="5358"/>
                  </a:lnTo>
                  <a:lnTo>
                    <a:pt x="4897" y="5403"/>
                  </a:lnTo>
                  <a:lnTo>
                    <a:pt x="4917" y="5489"/>
                  </a:lnTo>
                  <a:lnTo>
                    <a:pt x="4933" y="5563"/>
                  </a:lnTo>
                  <a:lnTo>
                    <a:pt x="4939" y="5595"/>
                  </a:lnTo>
                  <a:lnTo>
                    <a:pt x="4943" y="5623"/>
                  </a:lnTo>
                  <a:lnTo>
                    <a:pt x="4944" y="5635"/>
                  </a:lnTo>
                  <a:lnTo>
                    <a:pt x="4944" y="5646"/>
                  </a:lnTo>
                  <a:lnTo>
                    <a:pt x="4944" y="5656"/>
                  </a:lnTo>
                  <a:lnTo>
                    <a:pt x="4943" y="5663"/>
                  </a:lnTo>
                  <a:lnTo>
                    <a:pt x="4941" y="5669"/>
                  </a:lnTo>
                  <a:lnTo>
                    <a:pt x="4937" y="5673"/>
                  </a:lnTo>
                  <a:lnTo>
                    <a:pt x="4929" y="5679"/>
                  </a:lnTo>
                  <a:lnTo>
                    <a:pt x="4920" y="5682"/>
                  </a:lnTo>
                  <a:lnTo>
                    <a:pt x="4909" y="5685"/>
                  </a:lnTo>
                  <a:lnTo>
                    <a:pt x="4895" y="5689"/>
                  </a:lnTo>
                  <a:lnTo>
                    <a:pt x="4880" y="5692"/>
                  </a:lnTo>
                  <a:lnTo>
                    <a:pt x="4863" y="5694"/>
                  </a:lnTo>
                  <a:lnTo>
                    <a:pt x="4824" y="5697"/>
                  </a:lnTo>
                  <a:lnTo>
                    <a:pt x="4781" y="5699"/>
                  </a:lnTo>
                  <a:lnTo>
                    <a:pt x="4731" y="5701"/>
                  </a:lnTo>
                  <a:lnTo>
                    <a:pt x="4678" y="5701"/>
                  </a:lnTo>
                  <a:lnTo>
                    <a:pt x="4563" y="5698"/>
                  </a:lnTo>
                  <a:lnTo>
                    <a:pt x="4444" y="5695"/>
                  </a:lnTo>
                  <a:lnTo>
                    <a:pt x="4326" y="5690"/>
                  </a:lnTo>
                  <a:lnTo>
                    <a:pt x="4218" y="5684"/>
                  </a:lnTo>
                  <a:lnTo>
                    <a:pt x="4190" y="5683"/>
                  </a:lnTo>
                  <a:lnTo>
                    <a:pt x="4160" y="5679"/>
                  </a:lnTo>
                  <a:lnTo>
                    <a:pt x="4129" y="5674"/>
                  </a:lnTo>
                  <a:lnTo>
                    <a:pt x="4097" y="5668"/>
                  </a:lnTo>
                  <a:lnTo>
                    <a:pt x="4031" y="5653"/>
                  </a:lnTo>
                  <a:lnTo>
                    <a:pt x="3962" y="5635"/>
                  </a:lnTo>
                  <a:lnTo>
                    <a:pt x="3894" y="5616"/>
                  </a:lnTo>
                  <a:lnTo>
                    <a:pt x="3827" y="5599"/>
                  </a:lnTo>
                  <a:lnTo>
                    <a:pt x="3764" y="5582"/>
                  </a:lnTo>
                  <a:lnTo>
                    <a:pt x="3707" y="5569"/>
                  </a:lnTo>
                </a:path>
              </a:pathLst>
            </a:custGeom>
            <a:noFill/>
            <a:ln w="12700">
              <a:solidFill>
                <a:srgbClr val="1F1A17"/>
              </a:solidFill>
              <a:prstDash val="solid"/>
              <a:round/>
              <a:headEnd/>
              <a:tailEnd/>
            </a:ln>
          </p:spPr>
          <p:txBody>
            <a:bodyPr/>
            <a:lstStyle/>
            <a:p>
              <a:endParaRPr lang="en-US"/>
            </a:p>
          </p:txBody>
        </p:sp>
        <p:sp>
          <p:nvSpPr>
            <p:cNvPr id="67607" name="Freeform 23"/>
            <p:cNvSpPr>
              <a:spLocks/>
            </p:cNvSpPr>
            <p:nvPr/>
          </p:nvSpPr>
          <p:spPr bwMode="auto">
            <a:xfrm>
              <a:off x="2296" y="2746"/>
              <a:ext cx="1491" cy="1152"/>
            </a:xfrm>
            <a:custGeom>
              <a:avLst/>
              <a:gdLst>
                <a:gd name="T0" fmla="*/ 40 w 8945"/>
                <a:gd name="T1" fmla="*/ 28 h 6912"/>
                <a:gd name="T2" fmla="*/ 39 w 8945"/>
                <a:gd name="T3" fmla="*/ 28 h 6912"/>
                <a:gd name="T4" fmla="*/ 39 w 8945"/>
                <a:gd name="T5" fmla="*/ 28 h 6912"/>
                <a:gd name="T6" fmla="*/ 37 w 8945"/>
                <a:gd name="T7" fmla="*/ 28 h 6912"/>
                <a:gd name="T8" fmla="*/ 37 w 8945"/>
                <a:gd name="T9" fmla="*/ 28 h 6912"/>
                <a:gd name="T10" fmla="*/ 37 w 8945"/>
                <a:gd name="T11" fmla="*/ 28 h 6912"/>
                <a:gd name="T12" fmla="*/ 36 w 8945"/>
                <a:gd name="T13" fmla="*/ 29 h 6912"/>
                <a:gd name="T14" fmla="*/ 36 w 8945"/>
                <a:gd name="T15" fmla="*/ 29 h 6912"/>
                <a:gd name="T16" fmla="*/ 36 w 8945"/>
                <a:gd name="T17" fmla="*/ 30 h 6912"/>
                <a:gd name="T18" fmla="*/ 36 w 8945"/>
                <a:gd name="T19" fmla="*/ 30 h 6912"/>
                <a:gd name="T20" fmla="*/ 35 w 8945"/>
                <a:gd name="T21" fmla="*/ 30 h 6912"/>
                <a:gd name="T22" fmla="*/ 34 w 8945"/>
                <a:gd name="T23" fmla="*/ 30 h 6912"/>
                <a:gd name="T24" fmla="*/ 32 w 8945"/>
                <a:gd name="T25" fmla="*/ 31 h 6912"/>
                <a:gd name="T26" fmla="*/ 30 w 8945"/>
                <a:gd name="T27" fmla="*/ 32 h 6912"/>
                <a:gd name="T28" fmla="*/ 29 w 8945"/>
                <a:gd name="T29" fmla="*/ 32 h 6912"/>
                <a:gd name="T30" fmla="*/ 28 w 8945"/>
                <a:gd name="T31" fmla="*/ 32 h 6912"/>
                <a:gd name="T32" fmla="*/ 27 w 8945"/>
                <a:gd name="T33" fmla="*/ 32 h 6912"/>
                <a:gd name="T34" fmla="*/ 25 w 8945"/>
                <a:gd name="T35" fmla="*/ 31 h 6912"/>
                <a:gd name="T36" fmla="*/ 23 w 8945"/>
                <a:gd name="T37" fmla="*/ 30 h 6912"/>
                <a:gd name="T38" fmla="*/ 23 w 8945"/>
                <a:gd name="T39" fmla="*/ 29 h 6912"/>
                <a:gd name="T40" fmla="*/ 23 w 8945"/>
                <a:gd name="T41" fmla="*/ 29 h 6912"/>
                <a:gd name="T42" fmla="*/ 22 w 8945"/>
                <a:gd name="T43" fmla="*/ 28 h 6912"/>
                <a:gd name="T44" fmla="*/ 21 w 8945"/>
                <a:gd name="T45" fmla="*/ 27 h 6912"/>
                <a:gd name="T46" fmla="*/ 20 w 8945"/>
                <a:gd name="T47" fmla="*/ 27 h 6912"/>
                <a:gd name="T48" fmla="*/ 19 w 8945"/>
                <a:gd name="T49" fmla="*/ 27 h 6912"/>
                <a:gd name="T50" fmla="*/ 18 w 8945"/>
                <a:gd name="T51" fmla="*/ 27 h 6912"/>
                <a:gd name="T52" fmla="*/ 18 w 8945"/>
                <a:gd name="T53" fmla="*/ 27 h 6912"/>
                <a:gd name="T54" fmla="*/ 17 w 8945"/>
                <a:gd name="T55" fmla="*/ 28 h 6912"/>
                <a:gd name="T56" fmla="*/ 17 w 8945"/>
                <a:gd name="T57" fmla="*/ 28 h 6912"/>
                <a:gd name="T58" fmla="*/ 17 w 8945"/>
                <a:gd name="T59" fmla="*/ 27 h 6912"/>
                <a:gd name="T60" fmla="*/ 16 w 8945"/>
                <a:gd name="T61" fmla="*/ 27 h 6912"/>
                <a:gd name="T62" fmla="*/ 16 w 8945"/>
                <a:gd name="T63" fmla="*/ 27 h 6912"/>
                <a:gd name="T64" fmla="*/ 15 w 8945"/>
                <a:gd name="T65" fmla="*/ 28 h 6912"/>
                <a:gd name="T66" fmla="*/ 14 w 8945"/>
                <a:gd name="T67" fmla="*/ 28 h 6912"/>
                <a:gd name="T68" fmla="*/ 13 w 8945"/>
                <a:gd name="T69" fmla="*/ 29 h 6912"/>
                <a:gd name="T70" fmla="*/ 11 w 8945"/>
                <a:gd name="T71" fmla="*/ 29 h 6912"/>
                <a:gd name="T72" fmla="*/ 10 w 8945"/>
                <a:gd name="T73" fmla="*/ 29 h 6912"/>
                <a:gd name="T74" fmla="*/ 10 w 8945"/>
                <a:gd name="T75" fmla="*/ 30 h 6912"/>
                <a:gd name="T76" fmla="*/ 9 w 8945"/>
                <a:gd name="T77" fmla="*/ 30 h 6912"/>
                <a:gd name="T78" fmla="*/ 9 w 8945"/>
                <a:gd name="T79" fmla="*/ 30 h 6912"/>
                <a:gd name="T80" fmla="*/ 9 w 8945"/>
                <a:gd name="T81" fmla="*/ 30 h 6912"/>
                <a:gd name="T82" fmla="*/ 7 w 8945"/>
                <a:gd name="T83" fmla="*/ 29 h 6912"/>
                <a:gd name="T84" fmla="*/ 6 w 8945"/>
                <a:gd name="T85" fmla="*/ 28 h 6912"/>
                <a:gd name="T86" fmla="*/ 6 w 8945"/>
                <a:gd name="T87" fmla="*/ 27 h 6912"/>
                <a:gd name="T88" fmla="*/ 5 w 8945"/>
                <a:gd name="T89" fmla="*/ 26 h 6912"/>
                <a:gd name="T90" fmla="*/ 4 w 8945"/>
                <a:gd name="T91" fmla="*/ 22 h 6912"/>
                <a:gd name="T92" fmla="*/ 3 w 8945"/>
                <a:gd name="T93" fmla="*/ 17 h 6912"/>
                <a:gd name="T94" fmla="*/ 2 w 8945"/>
                <a:gd name="T95" fmla="*/ 13 h 6912"/>
                <a:gd name="T96" fmla="*/ 1 w 8945"/>
                <a:gd name="T97" fmla="*/ 10 h 6912"/>
                <a:gd name="T98" fmla="*/ 0 w 8945"/>
                <a:gd name="T99" fmla="*/ 6 h 6912"/>
                <a:gd name="T100" fmla="*/ 0 w 8945"/>
                <a:gd name="T101" fmla="*/ 4 h 6912"/>
                <a:gd name="T102" fmla="*/ 0 w 8945"/>
                <a:gd name="T103" fmla="*/ 2 h 6912"/>
                <a:gd name="T104" fmla="*/ 0 w 8945"/>
                <a:gd name="T105" fmla="*/ 1 h 6912"/>
                <a:gd name="T106" fmla="*/ 0 w 8945"/>
                <a:gd name="T107" fmla="*/ 0 h 69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45"/>
                <a:gd name="T163" fmla="*/ 0 h 6912"/>
                <a:gd name="T164" fmla="*/ 8945 w 8945"/>
                <a:gd name="T165" fmla="*/ 6912 h 69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45" h="6912">
                  <a:moveTo>
                    <a:pt x="8945" y="5786"/>
                  </a:moveTo>
                  <a:lnTo>
                    <a:pt x="8883" y="5816"/>
                  </a:lnTo>
                  <a:lnTo>
                    <a:pt x="8821" y="5847"/>
                  </a:lnTo>
                  <a:lnTo>
                    <a:pt x="8760" y="5878"/>
                  </a:lnTo>
                  <a:lnTo>
                    <a:pt x="8699" y="5910"/>
                  </a:lnTo>
                  <a:lnTo>
                    <a:pt x="8668" y="5926"/>
                  </a:lnTo>
                  <a:lnTo>
                    <a:pt x="8638" y="5940"/>
                  </a:lnTo>
                  <a:lnTo>
                    <a:pt x="8607" y="5954"/>
                  </a:lnTo>
                  <a:lnTo>
                    <a:pt x="8574" y="5968"/>
                  </a:lnTo>
                  <a:lnTo>
                    <a:pt x="8543" y="5981"/>
                  </a:lnTo>
                  <a:lnTo>
                    <a:pt x="8511" y="5994"/>
                  </a:lnTo>
                  <a:lnTo>
                    <a:pt x="8479" y="6005"/>
                  </a:lnTo>
                  <a:lnTo>
                    <a:pt x="8447" y="6014"/>
                  </a:lnTo>
                  <a:lnTo>
                    <a:pt x="8430" y="6019"/>
                  </a:lnTo>
                  <a:lnTo>
                    <a:pt x="8414" y="6022"/>
                  </a:lnTo>
                  <a:lnTo>
                    <a:pt x="8398" y="6025"/>
                  </a:lnTo>
                  <a:lnTo>
                    <a:pt x="8381" y="6028"/>
                  </a:lnTo>
                  <a:lnTo>
                    <a:pt x="8347" y="6032"/>
                  </a:lnTo>
                  <a:lnTo>
                    <a:pt x="8313" y="6034"/>
                  </a:lnTo>
                  <a:lnTo>
                    <a:pt x="8244" y="6035"/>
                  </a:lnTo>
                  <a:lnTo>
                    <a:pt x="8174" y="6034"/>
                  </a:lnTo>
                  <a:lnTo>
                    <a:pt x="8140" y="6035"/>
                  </a:lnTo>
                  <a:lnTo>
                    <a:pt x="8105" y="6036"/>
                  </a:lnTo>
                  <a:lnTo>
                    <a:pt x="8072" y="6039"/>
                  </a:lnTo>
                  <a:lnTo>
                    <a:pt x="8039" y="6043"/>
                  </a:lnTo>
                  <a:lnTo>
                    <a:pt x="8023" y="6045"/>
                  </a:lnTo>
                  <a:lnTo>
                    <a:pt x="8007" y="6050"/>
                  </a:lnTo>
                  <a:lnTo>
                    <a:pt x="7991" y="6053"/>
                  </a:lnTo>
                  <a:lnTo>
                    <a:pt x="7975" y="6058"/>
                  </a:lnTo>
                  <a:lnTo>
                    <a:pt x="7960" y="6064"/>
                  </a:lnTo>
                  <a:lnTo>
                    <a:pt x="7944" y="6069"/>
                  </a:lnTo>
                  <a:lnTo>
                    <a:pt x="7929" y="6077"/>
                  </a:lnTo>
                  <a:lnTo>
                    <a:pt x="7915" y="6085"/>
                  </a:lnTo>
                  <a:lnTo>
                    <a:pt x="7903" y="6092"/>
                  </a:lnTo>
                  <a:lnTo>
                    <a:pt x="7891" y="6100"/>
                  </a:lnTo>
                  <a:lnTo>
                    <a:pt x="7882" y="6109"/>
                  </a:lnTo>
                  <a:lnTo>
                    <a:pt x="7872" y="6118"/>
                  </a:lnTo>
                  <a:lnTo>
                    <a:pt x="7863" y="6127"/>
                  </a:lnTo>
                  <a:lnTo>
                    <a:pt x="7856" y="6137"/>
                  </a:lnTo>
                  <a:lnTo>
                    <a:pt x="7848" y="6148"/>
                  </a:lnTo>
                  <a:lnTo>
                    <a:pt x="7842" y="6158"/>
                  </a:lnTo>
                  <a:lnTo>
                    <a:pt x="7830" y="6181"/>
                  </a:lnTo>
                  <a:lnTo>
                    <a:pt x="7820" y="6204"/>
                  </a:lnTo>
                  <a:lnTo>
                    <a:pt x="7812" y="6228"/>
                  </a:lnTo>
                  <a:lnTo>
                    <a:pt x="7803" y="6252"/>
                  </a:lnTo>
                  <a:lnTo>
                    <a:pt x="7795" y="6278"/>
                  </a:lnTo>
                  <a:lnTo>
                    <a:pt x="7786" y="6302"/>
                  </a:lnTo>
                  <a:lnTo>
                    <a:pt x="7777" y="6326"/>
                  </a:lnTo>
                  <a:lnTo>
                    <a:pt x="7766" y="6349"/>
                  </a:lnTo>
                  <a:lnTo>
                    <a:pt x="7759" y="6361"/>
                  </a:lnTo>
                  <a:lnTo>
                    <a:pt x="7753" y="6372"/>
                  </a:lnTo>
                  <a:lnTo>
                    <a:pt x="7745" y="6383"/>
                  </a:lnTo>
                  <a:lnTo>
                    <a:pt x="7738" y="6393"/>
                  </a:lnTo>
                  <a:lnTo>
                    <a:pt x="7729" y="6403"/>
                  </a:lnTo>
                  <a:lnTo>
                    <a:pt x="7720" y="6413"/>
                  </a:lnTo>
                  <a:lnTo>
                    <a:pt x="7709" y="6421"/>
                  </a:lnTo>
                  <a:lnTo>
                    <a:pt x="7697" y="6430"/>
                  </a:lnTo>
                  <a:lnTo>
                    <a:pt x="7689" y="6436"/>
                  </a:lnTo>
                  <a:lnTo>
                    <a:pt x="7679" y="6441"/>
                  </a:lnTo>
                  <a:lnTo>
                    <a:pt x="7668" y="6447"/>
                  </a:lnTo>
                  <a:lnTo>
                    <a:pt x="7659" y="6451"/>
                  </a:lnTo>
                  <a:lnTo>
                    <a:pt x="7636" y="6459"/>
                  </a:lnTo>
                  <a:lnTo>
                    <a:pt x="7613" y="6464"/>
                  </a:lnTo>
                  <a:lnTo>
                    <a:pt x="7588" y="6470"/>
                  </a:lnTo>
                  <a:lnTo>
                    <a:pt x="7563" y="6474"/>
                  </a:lnTo>
                  <a:lnTo>
                    <a:pt x="7538" y="6477"/>
                  </a:lnTo>
                  <a:lnTo>
                    <a:pt x="7511" y="6480"/>
                  </a:lnTo>
                  <a:lnTo>
                    <a:pt x="7458" y="6484"/>
                  </a:lnTo>
                  <a:lnTo>
                    <a:pt x="7406" y="6488"/>
                  </a:lnTo>
                  <a:lnTo>
                    <a:pt x="7381" y="6492"/>
                  </a:lnTo>
                  <a:lnTo>
                    <a:pt x="7358" y="6496"/>
                  </a:lnTo>
                  <a:lnTo>
                    <a:pt x="7334" y="6500"/>
                  </a:lnTo>
                  <a:lnTo>
                    <a:pt x="7314" y="6507"/>
                  </a:lnTo>
                  <a:lnTo>
                    <a:pt x="7237" y="6533"/>
                  </a:lnTo>
                  <a:lnTo>
                    <a:pt x="7155" y="6563"/>
                  </a:lnTo>
                  <a:lnTo>
                    <a:pt x="7071" y="6595"/>
                  </a:lnTo>
                  <a:lnTo>
                    <a:pt x="6985" y="6628"/>
                  </a:lnTo>
                  <a:lnTo>
                    <a:pt x="6896" y="6663"/>
                  </a:lnTo>
                  <a:lnTo>
                    <a:pt x="6808" y="6697"/>
                  </a:lnTo>
                  <a:lnTo>
                    <a:pt x="6719" y="6731"/>
                  </a:lnTo>
                  <a:lnTo>
                    <a:pt x="6633" y="6764"/>
                  </a:lnTo>
                  <a:lnTo>
                    <a:pt x="6548" y="6794"/>
                  </a:lnTo>
                  <a:lnTo>
                    <a:pt x="6467" y="6824"/>
                  </a:lnTo>
                  <a:lnTo>
                    <a:pt x="6389" y="6849"/>
                  </a:lnTo>
                  <a:lnTo>
                    <a:pt x="6316" y="6871"/>
                  </a:lnTo>
                  <a:lnTo>
                    <a:pt x="6281" y="6881"/>
                  </a:lnTo>
                  <a:lnTo>
                    <a:pt x="6249" y="6890"/>
                  </a:lnTo>
                  <a:lnTo>
                    <a:pt x="6218" y="6897"/>
                  </a:lnTo>
                  <a:lnTo>
                    <a:pt x="6188" y="6903"/>
                  </a:lnTo>
                  <a:lnTo>
                    <a:pt x="6161" y="6907"/>
                  </a:lnTo>
                  <a:lnTo>
                    <a:pt x="6136" y="6911"/>
                  </a:lnTo>
                  <a:lnTo>
                    <a:pt x="6112" y="6912"/>
                  </a:lnTo>
                  <a:lnTo>
                    <a:pt x="6092" y="6912"/>
                  </a:lnTo>
                  <a:lnTo>
                    <a:pt x="6074" y="6911"/>
                  </a:lnTo>
                  <a:lnTo>
                    <a:pt x="6055" y="6907"/>
                  </a:lnTo>
                  <a:lnTo>
                    <a:pt x="6034" y="6903"/>
                  </a:lnTo>
                  <a:lnTo>
                    <a:pt x="6012" y="6898"/>
                  </a:lnTo>
                  <a:lnTo>
                    <a:pt x="5987" y="6890"/>
                  </a:lnTo>
                  <a:lnTo>
                    <a:pt x="5961" y="6882"/>
                  </a:lnTo>
                  <a:lnTo>
                    <a:pt x="5934" y="6872"/>
                  </a:lnTo>
                  <a:lnTo>
                    <a:pt x="5907" y="6862"/>
                  </a:lnTo>
                  <a:lnTo>
                    <a:pt x="5846" y="6838"/>
                  </a:lnTo>
                  <a:lnTo>
                    <a:pt x="5780" y="6811"/>
                  </a:lnTo>
                  <a:lnTo>
                    <a:pt x="5713" y="6779"/>
                  </a:lnTo>
                  <a:lnTo>
                    <a:pt x="5641" y="6745"/>
                  </a:lnTo>
                  <a:lnTo>
                    <a:pt x="5568" y="6709"/>
                  </a:lnTo>
                  <a:lnTo>
                    <a:pt x="5494" y="6670"/>
                  </a:lnTo>
                  <a:lnTo>
                    <a:pt x="5419" y="6630"/>
                  </a:lnTo>
                  <a:lnTo>
                    <a:pt x="5344" y="6588"/>
                  </a:lnTo>
                  <a:lnTo>
                    <a:pt x="5271" y="6547"/>
                  </a:lnTo>
                  <a:lnTo>
                    <a:pt x="5200" y="6504"/>
                  </a:lnTo>
                  <a:lnTo>
                    <a:pt x="5130" y="6461"/>
                  </a:lnTo>
                  <a:lnTo>
                    <a:pt x="5065" y="6419"/>
                  </a:lnTo>
                  <a:lnTo>
                    <a:pt x="5054" y="6412"/>
                  </a:lnTo>
                  <a:lnTo>
                    <a:pt x="5043" y="6404"/>
                  </a:lnTo>
                  <a:lnTo>
                    <a:pt x="5034" y="6396"/>
                  </a:lnTo>
                  <a:lnTo>
                    <a:pt x="5024" y="6387"/>
                  </a:lnTo>
                  <a:lnTo>
                    <a:pt x="5005" y="6369"/>
                  </a:lnTo>
                  <a:lnTo>
                    <a:pt x="4988" y="6350"/>
                  </a:lnTo>
                  <a:lnTo>
                    <a:pt x="4972" y="6329"/>
                  </a:lnTo>
                  <a:lnTo>
                    <a:pt x="4956" y="6308"/>
                  </a:lnTo>
                  <a:lnTo>
                    <a:pt x="4939" y="6286"/>
                  </a:lnTo>
                  <a:lnTo>
                    <a:pt x="4924" y="6265"/>
                  </a:lnTo>
                  <a:lnTo>
                    <a:pt x="4894" y="6221"/>
                  </a:lnTo>
                  <a:lnTo>
                    <a:pt x="4862" y="6177"/>
                  </a:lnTo>
                  <a:lnTo>
                    <a:pt x="4845" y="6157"/>
                  </a:lnTo>
                  <a:lnTo>
                    <a:pt x="4828" y="6137"/>
                  </a:lnTo>
                  <a:lnTo>
                    <a:pt x="4810" y="6120"/>
                  </a:lnTo>
                  <a:lnTo>
                    <a:pt x="4790" y="6102"/>
                  </a:lnTo>
                  <a:lnTo>
                    <a:pt x="4758" y="6080"/>
                  </a:lnTo>
                  <a:lnTo>
                    <a:pt x="4725" y="6057"/>
                  </a:lnTo>
                  <a:lnTo>
                    <a:pt x="4691" y="6036"/>
                  </a:lnTo>
                  <a:lnTo>
                    <a:pt x="4655" y="6015"/>
                  </a:lnTo>
                  <a:lnTo>
                    <a:pt x="4617" y="5996"/>
                  </a:lnTo>
                  <a:lnTo>
                    <a:pt x="4579" y="5977"/>
                  </a:lnTo>
                  <a:lnTo>
                    <a:pt x="4541" y="5958"/>
                  </a:lnTo>
                  <a:lnTo>
                    <a:pt x="4504" y="5942"/>
                  </a:lnTo>
                  <a:lnTo>
                    <a:pt x="4432" y="5910"/>
                  </a:lnTo>
                  <a:lnTo>
                    <a:pt x="4366" y="5884"/>
                  </a:lnTo>
                  <a:lnTo>
                    <a:pt x="4313" y="5862"/>
                  </a:lnTo>
                  <a:lnTo>
                    <a:pt x="4274" y="5845"/>
                  </a:lnTo>
                  <a:lnTo>
                    <a:pt x="4268" y="5843"/>
                  </a:lnTo>
                  <a:lnTo>
                    <a:pt x="4260" y="5841"/>
                  </a:lnTo>
                  <a:lnTo>
                    <a:pt x="4252" y="5840"/>
                  </a:lnTo>
                  <a:lnTo>
                    <a:pt x="4243" y="5839"/>
                  </a:lnTo>
                  <a:lnTo>
                    <a:pt x="4222" y="5839"/>
                  </a:lnTo>
                  <a:lnTo>
                    <a:pt x="4197" y="5840"/>
                  </a:lnTo>
                  <a:lnTo>
                    <a:pt x="4169" y="5842"/>
                  </a:lnTo>
                  <a:lnTo>
                    <a:pt x="4141" y="5847"/>
                  </a:lnTo>
                  <a:lnTo>
                    <a:pt x="4111" y="5851"/>
                  </a:lnTo>
                  <a:lnTo>
                    <a:pt x="4078" y="5856"/>
                  </a:lnTo>
                  <a:lnTo>
                    <a:pt x="4014" y="5867"/>
                  </a:lnTo>
                  <a:lnTo>
                    <a:pt x="3951" y="5878"/>
                  </a:lnTo>
                  <a:lnTo>
                    <a:pt x="3921" y="5883"/>
                  </a:lnTo>
                  <a:lnTo>
                    <a:pt x="3893" y="5887"/>
                  </a:lnTo>
                  <a:lnTo>
                    <a:pt x="3867" y="5890"/>
                  </a:lnTo>
                  <a:lnTo>
                    <a:pt x="3845" y="5892"/>
                  </a:lnTo>
                  <a:lnTo>
                    <a:pt x="3837" y="5893"/>
                  </a:lnTo>
                  <a:lnTo>
                    <a:pt x="3830" y="5896"/>
                  </a:lnTo>
                  <a:lnTo>
                    <a:pt x="3823" y="5900"/>
                  </a:lnTo>
                  <a:lnTo>
                    <a:pt x="3817" y="5907"/>
                  </a:lnTo>
                  <a:lnTo>
                    <a:pt x="3805" y="5921"/>
                  </a:lnTo>
                  <a:lnTo>
                    <a:pt x="3794" y="5938"/>
                  </a:lnTo>
                  <a:lnTo>
                    <a:pt x="3783" y="5954"/>
                  </a:lnTo>
                  <a:lnTo>
                    <a:pt x="3771" y="5967"/>
                  </a:lnTo>
                  <a:lnTo>
                    <a:pt x="3765" y="5973"/>
                  </a:lnTo>
                  <a:lnTo>
                    <a:pt x="3758" y="5977"/>
                  </a:lnTo>
                  <a:lnTo>
                    <a:pt x="3751" y="5979"/>
                  </a:lnTo>
                  <a:lnTo>
                    <a:pt x="3742" y="5979"/>
                  </a:lnTo>
                  <a:lnTo>
                    <a:pt x="3734" y="5978"/>
                  </a:lnTo>
                  <a:lnTo>
                    <a:pt x="3725" y="5976"/>
                  </a:lnTo>
                  <a:lnTo>
                    <a:pt x="3716" y="5974"/>
                  </a:lnTo>
                  <a:lnTo>
                    <a:pt x="3708" y="5971"/>
                  </a:lnTo>
                  <a:lnTo>
                    <a:pt x="3692" y="5963"/>
                  </a:lnTo>
                  <a:lnTo>
                    <a:pt x="3676" y="5954"/>
                  </a:lnTo>
                  <a:lnTo>
                    <a:pt x="3645" y="5932"/>
                  </a:lnTo>
                  <a:lnTo>
                    <a:pt x="3614" y="5908"/>
                  </a:lnTo>
                  <a:lnTo>
                    <a:pt x="3598" y="5897"/>
                  </a:lnTo>
                  <a:lnTo>
                    <a:pt x="3583" y="5886"/>
                  </a:lnTo>
                  <a:lnTo>
                    <a:pt x="3568" y="5876"/>
                  </a:lnTo>
                  <a:lnTo>
                    <a:pt x="3551" y="5867"/>
                  </a:lnTo>
                  <a:lnTo>
                    <a:pt x="3535" y="5861"/>
                  </a:lnTo>
                  <a:lnTo>
                    <a:pt x="3519" y="5856"/>
                  </a:lnTo>
                  <a:lnTo>
                    <a:pt x="3511" y="5855"/>
                  </a:lnTo>
                  <a:lnTo>
                    <a:pt x="3502" y="5855"/>
                  </a:lnTo>
                  <a:lnTo>
                    <a:pt x="3494" y="5855"/>
                  </a:lnTo>
                  <a:lnTo>
                    <a:pt x="3485" y="5856"/>
                  </a:lnTo>
                  <a:lnTo>
                    <a:pt x="3468" y="5860"/>
                  </a:lnTo>
                  <a:lnTo>
                    <a:pt x="3452" y="5863"/>
                  </a:lnTo>
                  <a:lnTo>
                    <a:pt x="3436" y="5867"/>
                  </a:lnTo>
                  <a:lnTo>
                    <a:pt x="3421" y="5873"/>
                  </a:lnTo>
                  <a:lnTo>
                    <a:pt x="3390" y="5885"/>
                  </a:lnTo>
                  <a:lnTo>
                    <a:pt x="3360" y="5899"/>
                  </a:lnTo>
                  <a:lnTo>
                    <a:pt x="3330" y="5916"/>
                  </a:lnTo>
                  <a:lnTo>
                    <a:pt x="3300" y="5932"/>
                  </a:lnTo>
                  <a:lnTo>
                    <a:pt x="3271" y="5951"/>
                  </a:lnTo>
                  <a:lnTo>
                    <a:pt x="3242" y="5969"/>
                  </a:lnTo>
                  <a:lnTo>
                    <a:pt x="3185" y="6008"/>
                  </a:lnTo>
                  <a:lnTo>
                    <a:pt x="3126" y="6045"/>
                  </a:lnTo>
                  <a:lnTo>
                    <a:pt x="3096" y="6062"/>
                  </a:lnTo>
                  <a:lnTo>
                    <a:pt x="3066" y="6077"/>
                  </a:lnTo>
                  <a:lnTo>
                    <a:pt x="3051" y="6085"/>
                  </a:lnTo>
                  <a:lnTo>
                    <a:pt x="3035" y="6091"/>
                  </a:lnTo>
                  <a:lnTo>
                    <a:pt x="3020" y="6097"/>
                  </a:lnTo>
                  <a:lnTo>
                    <a:pt x="3004" y="6102"/>
                  </a:lnTo>
                  <a:lnTo>
                    <a:pt x="2960" y="6115"/>
                  </a:lnTo>
                  <a:lnTo>
                    <a:pt x="2915" y="6126"/>
                  </a:lnTo>
                  <a:lnTo>
                    <a:pt x="2870" y="6136"/>
                  </a:lnTo>
                  <a:lnTo>
                    <a:pt x="2825" y="6144"/>
                  </a:lnTo>
                  <a:lnTo>
                    <a:pt x="2734" y="6158"/>
                  </a:lnTo>
                  <a:lnTo>
                    <a:pt x="2642" y="6169"/>
                  </a:lnTo>
                  <a:lnTo>
                    <a:pt x="2596" y="6175"/>
                  </a:lnTo>
                  <a:lnTo>
                    <a:pt x="2551" y="6181"/>
                  </a:lnTo>
                  <a:lnTo>
                    <a:pt x="2505" y="6188"/>
                  </a:lnTo>
                  <a:lnTo>
                    <a:pt x="2460" y="6195"/>
                  </a:lnTo>
                  <a:lnTo>
                    <a:pt x="2415" y="6205"/>
                  </a:lnTo>
                  <a:lnTo>
                    <a:pt x="2370" y="6216"/>
                  </a:lnTo>
                  <a:lnTo>
                    <a:pt x="2326" y="6228"/>
                  </a:lnTo>
                  <a:lnTo>
                    <a:pt x="2283" y="6243"/>
                  </a:lnTo>
                  <a:lnTo>
                    <a:pt x="2269" y="6248"/>
                  </a:lnTo>
                  <a:lnTo>
                    <a:pt x="2257" y="6255"/>
                  </a:lnTo>
                  <a:lnTo>
                    <a:pt x="2244" y="6262"/>
                  </a:lnTo>
                  <a:lnTo>
                    <a:pt x="2231" y="6270"/>
                  </a:lnTo>
                  <a:lnTo>
                    <a:pt x="2205" y="6288"/>
                  </a:lnTo>
                  <a:lnTo>
                    <a:pt x="2181" y="6307"/>
                  </a:lnTo>
                  <a:lnTo>
                    <a:pt x="2157" y="6329"/>
                  </a:lnTo>
                  <a:lnTo>
                    <a:pt x="2133" y="6351"/>
                  </a:lnTo>
                  <a:lnTo>
                    <a:pt x="2111" y="6374"/>
                  </a:lnTo>
                  <a:lnTo>
                    <a:pt x="2090" y="6397"/>
                  </a:lnTo>
                  <a:lnTo>
                    <a:pt x="2068" y="6419"/>
                  </a:lnTo>
                  <a:lnTo>
                    <a:pt x="2049" y="6440"/>
                  </a:lnTo>
                  <a:lnTo>
                    <a:pt x="2030" y="6460"/>
                  </a:lnTo>
                  <a:lnTo>
                    <a:pt x="2011" y="6476"/>
                  </a:lnTo>
                  <a:lnTo>
                    <a:pt x="2002" y="6483"/>
                  </a:lnTo>
                  <a:lnTo>
                    <a:pt x="1993" y="6489"/>
                  </a:lnTo>
                  <a:lnTo>
                    <a:pt x="1985" y="6495"/>
                  </a:lnTo>
                  <a:lnTo>
                    <a:pt x="1977" y="6499"/>
                  </a:lnTo>
                  <a:lnTo>
                    <a:pt x="1969" y="6504"/>
                  </a:lnTo>
                  <a:lnTo>
                    <a:pt x="1961" y="6506"/>
                  </a:lnTo>
                  <a:lnTo>
                    <a:pt x="1954" y="6507"/>
                  </a:lnTo>
                  <a:lnTo>
                    <a:pt x="1946" y="6507"/>
                  </a:lnTo>
                  <a:lnTo>
                    <a:pt x="1939" y="6505"/>
                  </a:lnTo>
                  <a:lnTo>
                    <a:pt x="1929" y="6500"/>
                  </a:lnTo>
                  <a:lnTo>
                    <a:pt x="1916" y="6494"/>
                  </a:lnTo>
                  <a:lnTo>
                    <a:pt x="1901" y="6485"/>
                  </a:lnTo>
                  <a:lnTo>
                    <a:pt x="1865" y="6461"/>
                  </a:lnTo>
                  <a:lnTo>
                    <a:pt x="1821" y="6429"/>
                  </a:lnTo>
                  <a:lnTo>
                    <a:pt x="1771" y="6392"/>
                  </a:lnTo>
                  <a:lnTo>
                    <a:pt x="1717" y="6350"/>
                  </a:lnTo>
                  <a:lnTo>
                    <a:pt x="1660" y="6304"/>
                  </a:lnTo>
                  <a:lnTo>
                    <a:pt x="1601" y="6255"/>
                  </a:lnTo>
                  <a:lnTo>
                    <a:pt x="1543" y="6205"/>
                  </a:lnTo>
                  <a:lnTo>
                    <a:pt x="1485" y="6155"/>
                  </a:lnTo>
                  <a:lnTo>
                    <a:pt x="1431" y="6104"/>
                  </a:lnTo>
                  <a:lnTo>
                    <a:pt x="1382" y="6057"/>
                  </a:lnTo>
                  <a:lnTo>
                    <a:pt x="1358" y="6034"/>
                  </a:lnTo>
                  <a:lnTo>
                    <a:pt x="1337" y="6012"/>
                  </a:lnTo>
                  <a:lnTo>
                    <a:pt x="1317" y="5991"/>
                  </a:lnTo>
                  <a:lnTo>
                    <a:pt x="1300" y="5973"/>
                  </a:lnTo>
                  <a:lnTo>
                    <a:pt x="1284" y="5954"/>
                  </a:lnTo>
                  <a:lnTo>
                    <a:pt x="1271" y="5938"/>
                  </a:lnTo>
                  <a:lnTo>
                    <a:pt x="1261" y="5922"/>
                  </a:lnTo>
                  <a:lnTo>
                    <a:pt x="1253" y="5909"/>
                  </a:lnTo>
                  <a:lnTo>
                    <a:pt x="1237" y="5876"/>
                  </a:lnTo>
                  <a:lnTo>
                    <a:pt x="1220" y="5839"/>
                  </a:lnTo>
                  <a:lnTo>
                    <a:pt x="1202" y="5795"/>
                  </a:lnTo>
                  <a:lnTo>
                    <a:pt x="1182" y="5747"/>
                  </a:lnTo>
                  <a:lnTo>
                    <a:pt x="1163" y="5694"/>
                  </a:lnTo>
                  <a:lnTo>
                    <a:pt x="1143" y="5636"/>
                  </a:lnTo>
                  <a:lnTo>
                    <a:pt x="1120" y="5574"/>
                  </a:lnTo>
                  <a:lnTo>
                    <a:pt x="1099" y="5509"/>
                  </a:lnTo>
                  <a:lnTo>
                    <a:pt x="1053" y="5367"/>
                  </a:lnTo>
                  <a:lnTo>
                    <a:pt x="1005" y="5213"/>
                  </a:lnTo>
                  <a:lnTo>
                    <a:pt x="954" y="5049"/>
                  </a:lnTo>
                  <a:lnTo>
                    <a:pt x="903" y="4877"/>
                  </a:lnTo>
                  <a:lnTo>
                    <a:pt x="851" y="4699"/>
                  </a:lnTo>
                  <a:lnTo>
                    <a:pt x="800" y="4517"/>
                  </a:lnTo>
                  <a:lnTo>
                    <a:pt x="749" y="4332"/>
                  </a:lnTo>
                  <a:lnTo>
                    <a:pt x="698" y="4149"/>
                  </a:lnTo>
                  <a:lnTo>
                    <a:pt x="649" y="3968"/>
                  </a:lnTo>
                  <a:lnTo>
                    <a:pt x="602" y="3793"/>
                  </a:lnTo>
                  <a:lnTo>
                    <a:pt x="557" y="3624"/>
                  </a:lnTo>
                  <a:lnTo>
                    <a:pt x="515" y="3465"/>
                  </a:lnTo>
                  <a:lnTo>
                    <a:pt x="483" y="3341"/>
                  </a:lnTo>
                  <a:lnTo>
                    <a:pt x="451" y="3216"/>
                  </a:lnTo>
                  <a:lnTo>
                    <a:pt x="420" y="3092"/>
                  </a:lnTo>
                  <a:lnTo>
                    <a:pt x="390" y="2968"/>
                  </a:lnTo>
                  <a:lnTo>
                    <a:pt x="360" y="2843"/>
                  </a:lnTo>
                  <a:lnTo>
                    <a:pt x="331" y="2717"/>
                  </a:lnTo>
                  <a:lnTo>
                    <a:pt x="303" y="2592"/>
                  </a:lnTo>
                  <a:lnTo>
                    <a:pt x="275" y="2467"/>
                  </a:lnTo>
                  <a:lnTo>
                    <a:pt x="250" y="2342"/>
                  </a:lnTo>
                  <a:lnTo>
                    <a:pt x="223" y="2216"/>
                  </a:lnTo>
                  <a:lnTo>
                    <a:pt x="198" y="2091"/>
                  </a:lnTo>
                  <a:lnTo>
                    <a:pt x="174" y="1965"/>
                  </a:lnTo>
                  <a:lnTo>
                    <a:pt x="150" y="1839"/>
                  </a:lnTo>
                  <a:lnTo>
                    <a:pt x="127" y="1713"/>
                  </a:lnTo>
                  <a:lnTo>
                    <a:pt x="106" y="1586"/>
                  </a:lnTo>
                  <a:lnTo>
                    <a:pt x="86" y="1459"/>
                  </a:lnTo>
                  <a:lnTo>
                    <a:pt x="74" y="1384"/>
                  </a:lnTo>
                  <a:lnTo>
                    <a:pt x="64" y="1309"/>
                  </a:lnTo>
                  <a:lnTo>
                    <a:pt x="55" y="1233"/>
                  </a:lnTo>
                  <a:lnTo>
                    <a:pt x="46" y="1157"/>
                  </a:lnTo>
                  <a:lnTo>
                    <a:pt x="39" y="1083"/>
                  </a:lnTo>
                  <a:lnTo>
                    <a:pt x="32" y="1006"/>
                  </a:lnTo>
                  <a:lnTo>
                    <a:pt x="27" y="930"/>
                  </a:lnTo>
                  <a:lnTo>
                    <a:pt x="23" y="855"/>
                  </a:lnTo>
                  <a:lnTo>
                    <a:pt x="18" y="779"/>
                  </a:lnTo>
                  <a:lnTo>
                    <a:pt x="14" y="702"/>
                  </a:lnTo>
                  <a:lnTo>
                    <a:pt x="11" y="626"/>
                  </a:lnTo>
                  <a:lnTo>
                    <a:pt x="9" y="551"/>
                  </a:lnTo>
                  <a:lnTo>
                    <a:pt x="5" y="474"/>
                  </a:lnTo>
                  <a:lnTo>
                    <a:pt x="3" y="398"/>
                  </a:lnTo>
                  <a:lnTo>
                    <a:pt x="1" y="321"/>
                  </a:lnTo>
                  <a:lnTo>
                    <a:pt x="0" y="246"/>
                  </a:lnTo>
                  <a:lnTo>
                    <a:pt x="0" y="230"/>
                  </a:lnTo>
                  <a:lnTo>
                    <a:pt x="1" y="215"/>
                  </a:lnTo>
                  <a:lnTo>
                    <a:pt x="2" y="198"/>
                  </a:lnTo>
                  <a:lnTo>
                    <a:pt x="4" y="183"/>
                  </a:lnTo>
                  <a:lnTo>
                    <a:pt x="11" y="152"/>
                  </a:lnTo>
                  <a:lnTo>
                    <a:pt x="18" y="122"/>
                  </a:lnTo>
                  <a:lnTo>
                    <a:pt x="27" y="91"/>
                  </a:lnTo>
                  <a:lnTo>
                    <a:pt x="35" y="61"/>
                  </a:lnTo>
                  <a:lnTo>
                    <a:pt x="44" y="31"/>
                  </a:lnTo>
                  <a:lnTo>
                    <a:pt x="51" y="0"/>
                  </a:lnTo>
                </a:path>
              </a:pathLst>
            </a:custGeom>
            <a:noFill/>
            <a:ln w="12700">
              <a:solidFill>
                <a:srgbClr val="1F1A17"/>
              </a:solidFill>
              <a:prstDash val="solid"/>
              <a:round/>
              <a:headEnd/>
              <a:tailEnd/>
            </a:ln>
          </p:spPr>
          <p:txBody>
            <a:bodyPr/>
            <a:lstStyle/>
            <a:p>
              <a:endParaRPr lang="en-US"/>
            </a:p>
          </p:txBody>
        </p:sp>
        <p:sp>
          <p:nvSpPr>
            <p:cNvPr id="67608" name="Freeform 24"/>
            <p:cNvSpPr>
              <a:spLocks/>
            </p:cNvSpPr>
            <p:nvPr/>
          </p:nvSpPr>
          <p:spPr bwMode="auto">
            <a:xfrm>
              <a:off x="1732" y="2508"/>
              <a:ext cx="451" cy="264"/>
            </a:xfrm>
            <a:custGeom>
              <a:avLst/>
              <a:gdLst>
                <a:gd name="T0" fmla="*/ 12 w 2703"/>
                <a:gd name="T1" fmla="*/ 0 h 1590"/>
                <a:gd name="T2" fmla="*/ 12 w 2703"/>
                <a:gd name="T3" fmla="*/ 0 h 1590"/>
                <a:gd name="T4" fmla="*/ 12 w 2703"/>
                <a:gd name="T5" fmla="*/ 0 h 1590"/>
                <a:gd name="T6" fmla="*/ 12 w 2703"/>
                <a:gd name="T7" fmla="*/ 0 h 1590"/>
                <a:gd name="T8" fmla="*/ 13 w 2703"/>
                <a:gd name="T9" fmla="*/ 0 h 1590"/>
                <a:gd name="T10" fmla="*/ 13 w 2703"/>
                <a:gd name="T11" fmla="*/ 0 h 1590"/>
                <a:gd name="T12" fmla="*/ 13 w 2703"/>
                <a:gd name="T13" fmla="*/ 0 h 1590"/>
                <a:gd name="T14" fmla="*/ 13 w 2703"/>
                <a:gd name="T15" fmla="*/ 0 h 1590"/>
                <a:gd name="T16" fmla="*/ 13 w 2703"/>
                <a:gd name="T17" fmla="*/ 0 h 1590"/>
                <a:gd name="T18" fmla="*/ 13 w 2703"/>
                <a:gd name="T19" fmla="*/ 0 h 1590"/>
                <a:gd name="T20" fmla="*/ 12 w 2703"/>
                <a:gd name="T21" fmla="*/ 0 h 1590"/>
                <a:gd name="T22" fmla="*/ 12 w 2703"/>
                <a:gd name="T23" fmla="*/ 0 h 1590"/>
                <a:gd name="T24" fmla="*/ 12 w 2703"/>
                <a:gd name="T25" fmla="*/ 0 h 1590"/>
                <a:gd name="T26" fmla="*/ 12 w 2703"/>
                <a:gd name="T27" fmla="*/ 1 h 1590"/>
                <a:gd name="T28" fmla="*/ 11 w 2703"/>
                <a:gd name="T29" fmla="*/ 1 h 1590"/>
                <a:gd name="T30" fmla="*/ 11 w 2703"/>
                <a:gd name="T31" fmla="*/ 1 h 1590"/>
                <a:gd name="T32" fmla="*/ 11 w 2703"/>
                <a:gd name="T33" fmla="*/ 1 h 1590"/>
                <a:gd name="T34" fmla="*/ 10 w 2703"/>
                <a:gd name="T35" fmla="*/ 1 h 1590"/>
                <a:gd name="T36" fmla="*/ 10 w 2703"/>
                <a:gd name="T37" fmla="*/ 2 h 1590"/>
                <a:gd name="T38" fmla="*/ 10 w 2703"/>
                <a:gd name="T39" fmla="*/ 2 h 1590"/>
                <a:gd name="T40" fmla="*/ 9 w 2703"/>
                <a:gd name="T41" fmla="*/ 2 h 1590"/>
                <a:gd name="T42" fmla="*/ 9 w 2703"/>
                <a:gd name="T43" fmla="*/ 2 h 1590"/>
                <a:gd name="T44" fmla="*/ 9 w 2703"/>
                <a:gd name="T45" fmla="*/ 3 h 1590"/>
                <a:gd name="T46" fmla="*/ 9 w 2703"/>
                <a:gd name="T47" fmla="*/ 3 h 1590"/>
                <a:gd name="T48" fmla="*/ 9 w 2703"/>
                <a:gd name="T49" fmla="*/ 3 h 1590"/>
                <a:gd name="T50" fmla="*/ 8 w 2703"/>
                <a:gd name="T51" fmla="*/ 3 h 1590"/>
                <a:gd name="T52" fmla="*/ 8 w 2703"/>
                <a:gd name="T53" fmla="*/ 3 h 1590"/>
                <a:gd name="T54" fmla="*/ 8 w 2703"/>
                <a:gd name="T55" fmla="*/ 3 h 1590"/>
                <a:gd name="T56" fmla="*/ 7 w 2703"/>
                <a:gd name="T57" fmla="*/ 3 h 1590"/>
                <a:gd name="T58" fmla="*/ 6 w 2703"/>
                <a:gd name="T59" fmla="*/ 4 h 1590"/>
                <a:gd name="T60" fmla="*/ 6 w 2703"/>
                <a:gd name="T61" fmla="*/ 4 h 1590"/>
                <a:gd name="T62" fmla="*/ 5 w 2703"/>
                <a:gd name="T63" fmla="*/ 4 h 1590"/>
                <a:gd name="T64" fmla="*/ 5 w 2703"/>
                <a:gd name="T65" fmla="*/ 4 h 1590"/>
                <a:gd name="T66" fmla="*/ 4 w 2703"/>
                <a:gd name="T67" fmla="*/ 4 h 1590"/>
                <a:gd name="T68" fmla="*/ 4 w 2703"/>
                <a:gd name="T69" fmla="*/ 4 h 1590"/>
                <a:gd name="T70" fmla="*/ 4 w 2703"/>
                <a:gd name="T71" fmla="*/ 5 h 1590"/>
                <a:gd name="T72" fmla="*/ 3 w 2703"/>
                <a:gd name="T73" fmla="*/ 5 h 1590"/>
                <a:gd name="T74" fmla="*/ 3 w 2703"/>
                <a:gd name="T75" fmla="*/ 5 h 1590"/>
                <a:gd name="T76" fmla="*/ 3 w 2703"/>
                <a:gd name="T77" fmla="*/ 5 h 1590"/>
                <a:gd name="T78" fmla="*/ 2 w 2703"/>
                <a:gd name="T79" fmla="*/ 6 h 1590"/>
                <a:gd name="T80" fmla="*/ 2 w 2703"/>
                <a:gd name="T81" fmla="*/ 6 h 1590"/>
                <a:gd name="T82" fmla="*/ 1 w 2703"/>
                <a:gd name="T83" fmla="*/ 6 h 1590"/>
                <a:gd name="T84" fmla="*/ 1 w 2703"/>
                <a:gd name="T85" fmla="*/ 7 h 1590"/>
                <a:gd name="T86" fmla="*/ 1 w 2703"/>
                <a:gd name="T87" fmla="*/ 7 h 1590"/>
                <a:gd name="T88" fmla="*/ 1 w 2703"/>
                <a:gd name="T89" fmla="*/ 7 h 1590"/>
                <a:gd name="T90" fmla="*/ 1 w 2703"/>
                <a:gd name="T91" fmla="*/ 7 h 1590"/>
                <a:gd name="T92" fmla="*/ 0 w 2703"/>
                <a:gd name="T93" fmla="*/ 7 h 1590"/>
                <a:gd name="T94" fmla="*/ 0 w 2703"/>
                <a:gd name="T95" fmla="*/ 7 h 1590"/>
                <a:gd name="T96" fmla="*/ 0 w 2703"/>
                <a:gd name="T97" fmla="*/ 7 h 1590"/>
                <a:gd name="T98" fmla="*/ 0 w 2703"/>
                <a:gd name="T99" fmla="*/ 7 h 1590"/>
                <a:gd name="T100" fmla="*/ 0 w 2703"/>
                <a:gd name="T101" fmla="*/ 7 h 1590"/>
                <a:gd name="T102" fmla="*/ 0 w 2703"/>
                <a:gd name="T103" fmla="*/ 7 h 1590"/>
                <a:gd name="T104" fmla="*/ 0 w 2703"/>
                <a:gd name="T105" fmla="*/ 7 h 1590"/>
                <a:gd name="T106" fmla="*/ 0 w 2703"/>
                <a:gd name="T107" fmla="*/ 7 h 1590"/>
                <a:gd name="T108" fmla="*/ 0 w 2703"/>
                <a:gd name="T109" fmla="*/ 7 h 1590"/>
                <a:gd name="T110" fmla="*/ 0 w 2703"/>
                <a:gd name="T111" fmla="*/ 7 h 1590"/>
                <a:gd name="T112" fmla="*/ 0 w 2703"/>
                <a:gd name="T113" fmla="*/ 7 h 1590"/>
                <a:gd name="T114" fmla="*/ 0 w 2703"/>
                <a:gd name="T115" fmla="*/ 7 h 159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03"/>
                <a:gd name="T175" fmla="*/ 0 h 1590"/>
                <a:gd name="T176" fmla="*/ 2703 w 2703"/>
                <a:gd name="T177" fmla="*/ 1590 h 159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03" h="1590">
                  <a:moveTo>
                    <a:pt x="2455" y="41"/>
                  </a:moveTo>
                  <a:lnTo>
                    <a:pt x="2471" y="40"/>
                  </a:lnTo>
                  <a:lnTo>
                    <a:pt x="2490" y="36"/>
                  </a:lnTo>
                  <a:lnTo>
                    <a:pt x="2511" y="32"/>
                  </a:lnTo>
                  <a:lnTo>
                    <a:pt x="2534" y="28"/>
                  </a:lnTo>
                  <a:lnTo>
                    <a:pt x="2580" y="17"/>
                  </a:lnTo>
                  <a:lnTo>
                    <a:pt x="2625" y="8"/>
                  </a:lnTo>
                  <a:lnTo>
                    <a:pt x="2645" y="3"/>
                  </a:lnTo>
                  <a:lnTo>
                    <a:pt x="2664" y="1"/>
                  </a:lnTo>
                  <a:lnTo>
                    <a:pt x="2679" y="0"/>
                  </a:lnTo>
                  <a:lnTo>
                    <a:pt x="2691" y="0"/>
                  </a:lnTo>
                  <a:lnTo>
                    <a:pt x="2697" y="1"/>
                  </a:lnTo>
                  <a:lnTo>
                    <a:pt x="2700" y="2"/>
                  </a:lnTo>
                  <a:lnTo>
                    <a:pt x="2702" y="5"/>
                  </a:lnTo>
                  <a:lnTo>
                    <a:pt x="2703" y="7"/>
                  </a:lnTo>
                  <a:lnTo>
                    <a:pt x="2703" y="10"/>
                  </a:lnTo>
                  <a:lnTo>
                    <a:pt x="2702" y="13"/>
                  </a:lnTo>
                  <a:lnTo>
                    <a:pt x="2699" y="18"/>
                  </a:lnTo>
                  <a:lnTo>
                    <a:pt x="2694" y="23"/>
                  </a:lnTo>
                  <a:lnTo>
                    <a:pt x="2684" y="35"/>
                  </a:lnTo>
                  <a:lnTo>
                    <a:pt x="2672" y="47"/>
                  </a:lnTo>
                  <a:lnTo>
                    <a:pt x="2659" y="58"/>
                  </a:lnTo>
                  <a:lnTo>
                    <a:pt x="2646" y="68"/>
                  </a:lnTo>
                  <a:lnTo>
                    <a:pt x="2619" y="88"/>
                  </a:lnTo>
                  <a:lnTo>
                    <a:pt x="2593" y="107"/>
                  </a:lnTo>
                  <a:lnTo>
                    <a:pt x="2564" y="123"/>
                  </a:lnTo>
                  <a:lnTo>
                    <a:pt x="2534" y="138"/>
                  </a:lnTo>
                  <a:lnTo>
                    <a:pt x="2504" y="153"/>
                  </a:lnTo>
                  <a:lnTo>
                    <a:pt x="2473" y="167"/>
                  </a:lnTo>
                  <a:lnTo>
                    <a:pt x="2411" y="193"/>
                  </a:lnTo>
                  <a:lnTo>
                    <a:pt x="2349" y="222"/>
                  </a:lnTo>
                  <a:lnTo>
                    <a:pt x="2317" y="236"/>
                  </a:lnTo>
                  <a:lnTo>
                    <a:pt x="2289" y="251"/>
                  </a:lnTo>
                  <a:lnTo>
                    <a:pt x="2260" y="269"/>
                  </a:lnTo>
                  <a:lnTo>
                    <a:pt x="2232" y="288"/>
                  </a:lnTo>
                  <a:lnTo>
                    <a:pt x="2203" y="308"/>
                  </a:lnTo>
                  <a:lnTo>
                    <a:pt x="2176" y="332"/>
                  </a:lnTo>
                  <a:lnTo>
                    <a:pt x="2149" y="355"/>
                  </a:lnTo>
                  <a:lnTo>
                    <a:pt x="2124" y="379"/>
                  </a:lnTo>
                  <a:lnTo>
                    <a:pt x="2072" y="430"/>
                  </a:lnTo>
                  <a:lnTo>
                    <a:pt x="2022" y="481"/>
                  </a:lnTo>
                  <a:lnTo>
                    <a:pt x="1996" y="507"/>
                  </a:lnTo>
                  <a:lnTo>
                    <a:pt x="1972" y="531"/>
                  </a:lnTo>
                  <a:lnTo>
                    <a:pt x="1945" y="555"/>
                  </a:lnTo>
                  <a:lnTo>
                    <a:pt x="1918" y="578"/>
                  </a:lnTo>
                  <a:lnTo>
                    <a:pt x="1891" y="600"/>
                  </a:lnTo>
                  <a:lnTo>
                    <a:pt x="1862" y="621"/>
                  </a:lnTo>
                  <a:lnTo>
                    <a:pt x="1847" y="631"/>
                  </a:lnTo>
                  <a:lnTo>
                    <a:pt x="1833" y="640"/>
                  </a:lnTo>
                  <a:lnTo>
                    <a:pt x="1817" y="649"/>
                  </a:lnTo>
                  <a:lnTo>
                    <a:pt x="1802" y="656"/>
                  </a:lnTo>
                  <a:lnTo>
                    <a:pt x="1772" y="672"/>
                  </a:lnTo>
                  <a:lnTo>
                    <a:pt x="1742" y="685"/>
                  </a:lnTo>
                  <a:lnTo>
                    <a:pt x="1712" y="699"/>
                  </a:lnTo>
                  <a:lnTo>
                    <a:pt x="1682" y="711"/>
                  </a:lnTo>
                  <a:lnTo>
                    <a:pt x="1620" y="735"/>
                  </a:lnTo>
                  <a:lnTo>
                    <a:pt x="1558" y="757"/>
                  </a:lnTo>
                  <a:lnTo>
                    <a:pt x="1496" y="778"/>
                  </a:lnTo>
                  <a:lnTo>
                    <a:pt x="1433" y="798"/>
                  </a:lnTo>
                  <a:lnTo>
                    <a:pt x="1370" y="818"/>
                  </a:lnTo>
                  <a:lnTo>
                    <a:pt x="1305" y="836"/>
                  </a:lnTo>
                  <a:lnTo>
                    <a:pt x="1242" y="855"/>
                  </a:lnTo>
                  <a:lnTo>
                    <a:pt x="1179" y="874"/>
                  </a:lnTo>
                  <a:lnTo>
                    <a:pt x="1115" y="892"/>
                  </a:lnTo>
                  <a:lnTo>
                    <a:pt x="1053" y="912"/>
                  </a:lnTo>
                  <a:lnTo>
                    <a:pt x="989" y="934"/>
                  </a:lnTo>
                  <a:lnTo>
                    <a:pt x="928" y="957"/>
                  </a:lnTo>
                  <a:lnTo>
                    <a:pt x="897" y="969"/>
                  </a:lnTo>
                  <a:lnTo>
                    <a:pt x="866" y="981"/>
                  </a:lnTo>
                  <a:lnTo>
                    <a:pt x="836" y="994"/>
                  </a:lnTo>
                  <a:lnTo>
                    <a:pt x="806" y="1008"/>
                  </a:lnTo>
                  <a:lnTo>
                    <a:pt x="768" y="1027"/>
                  </a:lnTo>
                  <a:lnTo>
                    <a:pt x="730" y="1048"/>
                  </a:lnTo>
                  <a:lnTo>
                    <a:pt x="693" y="1069"/>
                  </a:lnTo>
                  <a:lnTo>
                    <a:pt x="656" y="1091"/>
                  </a:lnTo>
                  <a:lnTo>
                    <a:pt x="621" y="1114"/>
                  </a:lnTo>
                  <a:lnTo>
                    <a:pt x="585" y="1138"/>
                  </a:lnTo>
                  <a:lnTo>
                    <a:pt x="549" y="1162"/>
                  </a:lnTo>
                  <a:lnTo>
                    <a:pt x="515" y="1187"/>
                  </a:lnTo>
                  <a:lnTo>
                    <a:pt x="445" y="1238"/>
                  </a:lnTo>
                  <a:lnTo>
                    <a:pt x="377" y="1290"/>
                  </a:lnTo>
                  <a:lnTo>
                    <a:pt x="308" y="1343"/>
                  </a:lnTo>
                  <a:lnTo>
                    <a:pt x="240" y="1396"/>
                  </a:lnTo>
                  <a:lnTo>
                    <a:pt x="226" y="1407"/>
                  </a:lnTo>
                  <a:lnTo>
                    <a:pt x="213" y="1419"/>
                  </a:lnTo>
                  <a:lnTo>
                    <a:pt x="201" y="1433"/>
                  </a:lnTo>
                  <a:lnTo>
                    <a:pt x="188" y="1446"/>
                  </a:lnTo>
                  <a:lnTo>
                    <a:pt x="166" y="1476"/>
                  </a:lnTo>
                  <a:lnTo>
                    <a:pt x="143" y="1505"/>
                  </a:lnTo>
                  <a:lnTo>
                    <a:pt x="132" y="1520"/>
                  </a:lnTo>
                  <a:lnTo>
                    <a:pt x="120" y="1534"/>
                  </a:lnTo>
                  <a:lnTo>
                    <a:pt x="107" y="1546"/>
                  </a:lnTo>
                  <a:lnTo>
                    <a:pt x="94" y="1558"/>
                  </a:lnTo>
                  <a:lnTo>
                    <a:pt x="80" y="1568"/>
                  </a:lnTo>
                  <a:lnTo>
                    <a:pt x="66" y="1577"/>
                  </a:lnTo>
                  <a:lnTo>
                    <a:pt x="58" y="1581"/>
                  </a:lnTo>
                  <a:lnTo>
                    <a:pt x="50" y="1584"/>
                  </a:lnTo>
                  <a:lnTo>
                    <a:pt x="43" y="1587"/>
                  </a:lnTo>
                  <a:lnTo>
                    <a:pt x="34" y="1589"/>
                  </a:lnTo>
                  <a:lnTo>
                    <a:pt x="30" y="1590"/>
                  </a:lnTo>
                  <a:lnTo>
                    <a:pt x="26" y="1590"/>
                  </a:lnTo>
                  <a:lnTo>
                    <a:pt x="22" y="1589"/>
                  </a:lnTo>
                  <a:lnTo>
                    <a:pt x="19" y="1588"/>
                  </a:lnTo>
                  <a:lnTo>
                    <a:pt x="17" y="1586"/>
                  </a:lnTo>
                  <a:lnTo>
                    <a:pt x="15" y="1583"/>
                  </a:lnTo>
                  <a:lnTo>
                    <a:pt x="13" y="1581"/>
                  </a:lnTo>
                  <a:lnTo>
                    <a:pt x="11" y="1578"/>
                  </a:lnTo>
                  <a:lnTo>
                    <a:pt x="7" y="1570"/>
                  </a:lnTo>
                  <a:lnTo>
                    <a:pt x="6" y="1561"/>
                  </a:lnTo>
                  <a:lnTo>
                    <a:pt x="4" y="1552"/>
                  </a:lnTo>
                  <a:lnTo>
                    <a:pt x="4" y="1539"/>
                  </a:lnTo>
                  <a:lnTo>
                    <a:pt x="3" y="1516"/>
                  </a:lnTo>
                  <a:lnTo>
                    <a:pt x="3" y="1491"/>
                  </a:lnTo>
                  <a:lnTo>
                    <a:pt x="3" y="1479"/>
                  </a:lnTo>
                  <a:lnTo>
                    <a:pt x="2" y="1468"/>
                  </a:lnTo>
                  <a:lnTo>
                    <a:pt x="1" y="1457"/>
                  </a:lnTo>
                  <a:lnTo>
                    <a:pt x="0" y="1448"/>
                  </a:lnTo>
                </a:path>
              </a:pathLst>
            </a:custGeom>
            <a:noFill/>
            <a:ln w="7938">
              <a:solidFill>
                <a:srgbClr val="1F1A17"/>
              </a:solidFill>
              <a:prstDash val="solid"/>
              <a:round/>
              <a:headEnd/>
              <a:tailEnd/>
            </a:ln>
          </p:spPr>
          <p:txBody>
            <a:bodyPr/>
            <a:lstStyle/>
            <a:p>
              <a:endParaRPr lang="en-US"/>
            </a:p>
          </p:txBody>
        </p:sp>
        <p:sp>
          <p:nvSpPr>
            <p:cNvPr id="67609" name="Freeform 25"/>
            <p:cNvSpPr>
              <a:spLocks/>
            </p:cNvSpPr>
            <p:nvPr/>
          </p:nvSpPr>
          <p:spPr bwMode="auto">
            <a:xfrm>
              <a:off x="1684" y="2676"/>
              <a:ext cx="615" cy="181"/>
            </a:xfrm>
            <a:custGeom>
              <a:avLst/>
              <a:gdLst>
                <a:gd name="T0" fmla="*/ 0 w 3690"/>
                <a:gd name="T1" fmla="*/ 0 h 1091"/>
                <a:gd name="T2" fmla="*/ 0 w 3690"/>
                <a:gd name="T3" fmla="*/ 0 h 1091"/>
                <a:gd name="T4" fmla="*/ 0 w 3690"/>
                <a:gd name="T5" fmla="*/ 0 h 1091"/>
                <a:gd name="T6" fmla="*/ 0 w 3690"/>
                <a:gd name="T7" fmla="*/ 0 h 1091"/>
                <a:gd name="T8" fmla="*/ 0 w 3690"/>
                <a:gd name="T9" fmla="*/ 0 h 1091"/>
                <a:gd name="T10" fmla="*/ 0 w 3690"/>
                <a:gd name="T11" fmla="*/ 1 h 1091"/>
                <a:gd name="T12" fmla="*/ 0 w 3690"/>
                <a:gd name="T13" fmla="*/ 1 h 1091"/>
                <a:gd name="T14" fmla="*/ 0 w 3690"/>
                <a:gd name="T15" fmla="*/ 1 h 1091"/>
                <a:gd name="T16" fmla="*/ 0 w 3690"/>
                <a:gd name="T17" fmla="*/ 2 h 1091"/>
                <a:gd name="T18" fmla="*/ 1 w 3690"/>
                <a:gd name="T19" fmla="*/ 2 h 1091"/>
                <a:gd name="T20" fmla="*/ 1 w 3690"/>
                <a:gd name="T21" fmla="*/ 2 h 1091"/>
                <a:gd name="T22" fmla="*/ 1 w 3690"/>
                <a:gd name="T23" fmla="*/ 2 h 1091"/>
                <a:gd name="T24" fmla="*/ 1 w 3690"/>
                <a:gd name="T25" fmla="*/ 2 h 1091"/>
                <a:gd name="T26" fmla="*/ 1 w 3690"/>
                <a:gd name="T27" fmla="*/ 2 h 1091"/>
                <a:gd name="T28" fmla="*/ 1 w 3690"/>
                <a:gd name="T29" fmla="*/ 3 h 1091"/>
                <a:gd name="T30" fmla="*/ 1 w 3690"/>
                <a:gd name="T31" fmla="*/ 3 h 1091"/>
                <a:gd name="T32" fmla="*/ 1 w 3690"/>
                <a:gd name="T33" fmla="*/ 3 h 1091"/>
                <a:gd name="T34" fmla="*/ 1 w 3690"/>
                <a:gd name="T35" fmla="*/ 3 h 1091"/>
                <a:gd name="T36" fmla="*/ 1 w 3690"/>
                <a:gd name="T37" fmla="*/ 3 h 1091"/>
                <a:gd name="T38" fmla="*/ 1 w 3690"/>
                <a:gd name="T39" fmla="*/ 3 h 1091"/>
                <a:gd name="T40" fmla="*/ 1 w 3690"/>
                <a:gd name="T41" fmla="*/ 3 h 1091"/>
                <a:gd name="T42" fmla="*/ 1 w 3690"/>
                <a:gd name="T43" fmla="*/ 3 h 1091"/>
                <a:gd name="T44" fmla="*/ 1 w 3690"/>
                <a:gd name="T45" fmla="*/ 3 h 1091"/>
                <a:gd name="T46" fmla="*/ 1 w 3690"/>
                <a:gd name="T47" fmla="*/ 3 h 1091"/>
                <a:gd name="T48" fmla="*/ 1 w 3690"/>
                <a:gd name="T49" fmla="*/ 3 h 1091"/>
                <a:gd name="T50" fmla="*/ 2 w 3690"/>
                <a:gd name="T51" fmla="*/ 3 h 1091"/>
                <a:gd name="T52" fmla="*/ 2 w 3690"/>
                <a:gd name="T53" fmla="*/ 3 h 1091"/>
                <a:gd name="T54" fmla="*/ 5 w 3690"/>
                <a:gd name="T55" fmla="*/ 4 h 1091"/>
                <a:gd name="T56" fmla="*/ 9 w 3690"/>
                <a:gd name="T57" fmla="*/ 4 h 1091"/>
                <a:gd name="T58" fmla="*/ 15 w 3690"/>
                <a:gd name="T59" fmla="*/ 5 h 1091"/>
                <a:gd name="T60" fmla="*/ 17 w 3690"/>
                <a:gd name="T61" fmla="*/ 5 h 10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90"/>
                <a:gd name="T94" fmla="*/ 0 h 1091"/>
                <a:gd name="T95" fmla="*/ 3690 w 3690"/>
                <a:gd name="T96" fmla="*/ 1091 h 10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90" h="1091">
                  <a:moveTo>
                    <a:pt x="0" y="0"/>
                  </a:moveTo>
                  <a:lnTo>
                    <a:pt x="10" y="26"/>
                  </a:lnTo>
                  <a:lnTo>
                    <a:pt x="20" y="52"/>
                  </a:lnTo>
                  <a:lnTo>
                    <a:pt x="27" y="79"/>
                  </a:lnTo>
                  <a:lnTo>
                    <a:pt x="35" y="107"/>
                  </a:lnTo>
                  <a:lnTo>
                    <a:pt x="49" y="166"/>
                  </a:lnTo>
                  <a:lnTo>
                    <a:pt x="61" y="226"/>
                  </a:lnTo>
                  <a:lnTo>
                    <a:pt x="73" y="289"/>
                  </a:lnTo>
                  <a:lnTo>
                    <a:pt x="84" y="350"/>
                  </a:lnTo>
                  <a:lnTo>
                    <a:pt x="97" y="412"/>
                  </a:lnTo>
                  <a:lnTo>
                    <a:pt x="110" y="472"/>
                  </a:lnTo>
                  <a:lnTo>
                    <a:pt x="117" y="501"/>
                  </a:lnTo>
                  <a:lnTo>
                    <a:pt x="125" y="529"/>
                  </a:lnTo>
                  <a:lnTo>
                    <a:pt x="133" y="557"/>
                  </a:lnTo>
                  <a:lnTo>
                    <a:pt x="143" y="583"/>
                  </a:lnTo>
                  <a:lnTo>
                    <a:pt x="154" y="607"/>
                  </a:lnTo>
                  <a:lnTo>
                    <a:pt x="164" y="631"/>
                  </a:lnTo>
                  <a:lnTo>
                    <a:pt x="176" y="654"/>
                  </a:lnTo>
                  <a:lnTo>
                    <a:pt x="190" y="675"/>
                  </a:lnTo>
                  <a:lnTo>
                    <a:pt x="204" y="694"/>
                  </a:lnTo>
                  <a:lnTo>
                    <a:pt x="220" y="711"/>
                  </a:lnTo>
                  <a:lnTo>
                    <a:pt x="236" y="728"/>
                  </a:lnTo>
                  <a:lnTo>
                    <a:pt x="254" y="741"/>
                  </a:lnTo>
                  <a:lnTo>
                    <a:pt x="275" y="753"/>
                  </a:lnTo>
                  <a:lnTo>
                    <a:pt x="296" y="763"/>
                  </a:lnTo>
                  <a:lnTo>
                    <a:pt x="320" y="770"/>
                  </a:lnTo>
                  <a:lnTo>
                    <a:pt x="344" y="774"/>
                  </a:lnTo>
                  <a:lnTo>
                    <a:pt x="1014" y="862"/>
                  </a:lnTo>
                  <a:lnTo>
                    <a:pt x="1975" y="986"/>
                  </a:lnTo>
                  <a:lnTo>
                    <a:pt x="3177" y="1056"/>
                  </a:lnTo>
                  <a:lnTo>
                    <a:pt x="3690" y="1091"/>
                  </a:lnTo>
                </a:path>
              </a:pathLst>
            </a:custGeom>
            <a:noFill/>
            <a:ln w="12700">
              <a:solidFill>
                <a:srgbClr val="1F1A17"/>
              </a:solidFill>
              <a:prstDash val="solid"/>
              <a:round/>
              <a:headEnd/>
              <a:tailEnd/>
            </a:ln>
          </p:spPr>
          <p:txBody>
            <a:bodyPr/>
            <a:lstStyle/>
            <a:p>
              <a:endParaRPr lang="en-US"/>
            </a:p>
          </p:txBody>
        </p:sp>
        <p:sp>
          <p:nvSpPr>
            <p:cNvPr id="67610" name="Freeform 26"/>
            <p:cNvSpPr>
              <a:spLocks/>
            </p:cNvSpPr>
            <p:nvPr/>
          </p:nvSpPr>
          <p:spPr bwMode="auto">
            <a:xfrm>
              <a:off x="2094" y="2849"/>
              <a:ext cx="207" cy="55"/>
            </a:xfrm>
            <a:custGeom>
              <a:avLst/>
              <a:gdLst>
                <a:gd name="T0" fmla="*/ 0 w 1243"/>
                <a:gd name="T1" fmla="*/ 0 h 335"/>
                <a:gd name="T2" fmla="*/ 0 w 1243"/>
                <a:gd name="T3" fmla="*/ 0 h 335"/>
                <a:gd name="T4" fmla="*/ 0 w 1243"/>
                <a:gd name="T5" fmla="*/ 0 h 335"/>
                <a:gd name="T6" fmla="*/ 0 w 1243"/>
                <a:gd name="T7" fmla="*/ 0 h 335"/>
                <a:gd name="T8" fmla="*/ 0 w 1243"/>
                <a:gd name="T9" fmla="*/ 0 h 335"/>
                <a:gd name="T10" fmla="*/ 1 w 1243"/>
                <a:gd name="T11" fmla="*/ 0 h 335"/>
                <a:gd name="T12" fmla="*/ 1 w 1243"/>
                <a:gd name="T13" fmla="*/ 1 h 335"/>
                <a:gd name="T14" fmla="*/ 1 w 1243"/>
                <a:gd name="T15" fmla="*/ 1 h 335"/>
                <a:gd name="T16" fmla="*/ 1 w 1243"/>
                <a:gd name="T17" fmla="*/ 1 h 335"/>
                <a:gd name="T18" fmla="*/ 1 w 1243"/>
                <a:gd name="T19" fmla="*/ 1 h 335"/>
                <a:gd name="T20" fmla="*/ 2 w 1243"/>
                <a:gd name="T21" fmla="*/ 1 h 335"/>
                <a:gd name="T22" fmla="*/ 2 w 1243"/>
                <a:gd name="T23" fmla="*/ 1 h 335"/>
                <a:gd name="T24" fmla="*/ 2 w 1243"/>
                <a:gd name="T25" fmla="*/ 1 h 335"/>
                <a:gd name="T26" fmla="*/ 2 w 1243"/>
                <a:gd name="T27" fmla="*/ 1 h 335"/>
                <a:gd name="T28" fmla="*/ 2 w 1243"/>
                <a:gd name="T29" fmla="*/ 1 h 335"/>
                <a:gd name="T30" fmla="*/ 2 w 1243"/>
                <a:gd name="T31" fmla="*/ 1 h 335"/>
                <a:gd name="T32" fmla="*/ 3 w 1243"/>
                <a:gd name="T33" fmla="*/ 1 h 335"/>
                <a:gd name="T34" fmla="*/ 3 w 1243"/>
                <a:gd name="T35" fmla="*/ 1 h 335"/>
                <a:gd name="T36" fmla="*/ 3 w 1243"/>
                <a:gd name="T37" fmla="*/ 1 h 335"/>
                <a:gd name="T38" fmla="*/ 3 w 1243"/>
                <a:gd name="T39" fmla="*/ 1 h 335"/>
                <a:gd name="T40" fmla="*/ 3 w 1243"/>
                <a:gd name="T41" fmla="*/ 1 h 335"/>
                <a:gd name="T42" fmla="*/ 4 w 1243"/>
                <a:gd name="T43" fmla="*/ 1 h 335"/>
                <a:gd name="T44" fmla="*/ 4 w 1243"/>
                <a:gd name="T45" fmla="*/ 1 h 335"/>
                <a:gd name="T46" fmla="*/ 4 w 1243"/>
                <a:gd name="T47" fmla="*/ 1 h 335"/>
                <a:gd name="T48" fmla="*/ 5 w 1243"/>
                <a:gd name="T49" fmla="*/ 1 h 335"/>
                <a:gd name="T50" fmla="*/ 5 w 1243"/>
                <a:gd name="T51" fmla="*/ 1 h 335"/>
                <a:gd name="T52" fmla="*/ 5 w 1243"/>
                <a:gd name="T53" fmla="*/ 1 h 335"/>
                <a:gd name="T54" fmla="*/ 5 w 1243"/>
                <a:gd name="T55" fmla="*/ 1 h 335"/>
                <a:gd name="T56" fmla="*/ 5 w 1243"/>
                <a:gd name="T57" fmla="*/ 1 h 335"/>
                <a:gd name="T58" fmla="*/ 5 w 1243"/>
                <a:gd name="T59" fmla="*/ 1 h 335"/>
                <a:gd name="T60" fmla="*/ 5 w 1243"/>
                <a:gd name="T61" fmla="*/ 1 h 335"/>
                <a:gd name="T62" fmla="*/ 5 w 1243"/>
                <a:gd name="T63" fmla="*/ 1 h 335"/>
                <a:gd name="T64" fmla="*/ 5 w 1243"/>
                <a:gd name="T65" fmla="*/ 1 h 335"/>
                <a:gd name="T66" fmla="*/ 6 w 1243"/>
                <a:gd name="T67" fmla="*/ 1 h 335"/>
                <a:gd name="T68" fmla="*/ 6 w 1243"/>
                <a:gd name="T69" fmla="*/ 1 h 335"/>
                <a:gd name="T70" fmla="*/ 6 w 1243"/>
                <a:gd name="T71" fmla="*/ 1 h 335"/>
                <a:gd name="T72" fmla="*/ 6 w 1243"/>
                <a:gd name="T73" fmla="*/ 1 h 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43"/>
                <a:gd name="T112" fmla="*/ 0 h 335"/>
                <a:gd name="T113" fmla="*/ 1243 w 1243"/>
                <a:gd name="T114" fmla="*/ 335 h 3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43" h="335">
                  <a:moveTo>
                    <a:pt x="0" y="0"/>
                  </a:moveTo>
                  <a:lnTo>
                    <a:pt x="31" y="17"/>
                  </a:lnTo>
                  <a:lnTo>
                    <a:pt x="62" y="34"/>
                  </a:lnTo>
                  <a:lnTo>
                    <a:pt x="92" y="53"/>
                  </a:lnTo>
                  <a:lnTo>
                    <a:pt x="122" y="72"/>
                  </a:lnTo>
                  <a:lnTo>
                    <a:pt x="183" y="109"/>
                  </a:lnTo>
                  <a:lnTo>
                    <a:pt x="244" y="145"/>
                  </a:lnTo>
                  <a:lnTo>
                    <a:pt x="274" y="164"/>
                  </a:lnTo>
                  <a:lnTo>
                    <a:pt x="305" y="181"/>
                  </a:lnTo>
                  <a:lnTo>
                    <a:pt x="336" y="198"/>
                  </a:lnTo>
                  <a:lnTo>
                    <a:pt x="367" y="213"/>
                  </a:lnTo>
                  <a:lnTo>
                    <a:pt x="399" y="227"/>
                  </a:lnTo>
                  <a:lnTo>
                    <a:pt x="431" y="242"/>
                  </a:lnTo>
                  <a:lnTo>
                    <a:pt x="465" y="254"/>
                  </a:lnTo>
                  <a:lnTo>
                    <a:pt x="498" y="264"/>
                  </a:lnTo>
                  <a:lnTo>
                    <a:pt x="538" y="275"/>
                  </a:lnTo>
                  <a:lnTo>
                    <a:pt x="579" y="283"/>
                  </a:lnTo>
                  <a:lnTo>
                    <a:pt x="621" y="291"/>
                  </a:lnTo>
                  <a:lnTo>
                    <a:pt x="662" y="298"/>
                  </a:lnTo>
                  <a:lnTo>
                    <a:pt x="703" y="302"/>
                  </a:lnTo>
                  <a:lnTo>
                    <a:pt x="745" y="306"/>
                  </a:lnTo>
                  <a:lnTo>
                    <a:pt x="788" y="310"/>
                  </a:lnTo>
                  <a:lnTo>
                    <a:pt x="830" y="313"/>
                  </a:lnTo>
                  <a:lnTo>
                    <a:pt x="914" y="317"/>
                  </a:lnTo>
                  <a:lnTo>
                    <a:pt x="999" y="321"/>
                  </a:lnTo>
                  <a:lnTo>
                    <a:pt x="1041" y="324"/>
                  </a:lnTo>
                  <a:lnTo>
                    <a:pt x="1084" y="326"/>
                  </a:lnTo>
                  <a:lnTo>
                    <a:pt x="1125" y="330"/>
                  </a:lnTo>
                  <a:lnTo>
                    <a:pt x="1167" y="334"/>
                  </a:lnTo>
                  <a:lnTo>
                    <a:pt x="1179" y="335"/>
                  </a:lnTo>
                  <a:lnTo>
                    <a:pt x="1189" y="334"/>
                  </a:lnTo>
                  <a:lnTo>
                    <a:pt x="1197" y="331"/>
                  </a:lnTo>
                  <a:lnTo>
                    <a:pt x="1205" y="328"/>
                  </a:lnTo>
                  <a:lnTo>
                    <a:pt x="1213" y="325"/>
                  </a:lnTo>
                  <a:lnTo>
                    <a:pt x="1222" y="324"/>
                  </a:lnTo>
                  <a:lnTo>
                    <a:pt x="1231" y="323"/>
                  </a:lnTo>
                  <a:lnTo>
                    <a:pt x="1243" y="324"/>
                  </a:lnTo>
                </a:path>
              </a:pathLst>
            </a:custGeom>
            <a:noFill/>
            <a:ln w="7938">
              <a:solidFill>
                <a:srgbClr val="1F1A17"/>
              </a:solidFill>
              <a:prstDash val="solid"/>
              <a:round/>
              <a:headEnd/>
              <a:tailEnd/>
            </a:ln>
          </p:spPr>
          <p:txBody>
            <a:bodyPr/>
            <a:lstStyle/>
            <a:p>
              <a:endParaRPr lang="en-US"/>
            </a:p>
          </p:txBody>
        </p:sp>
        <p:sp>
          <p:nvSpPr>
            <p:cNvPr id="67611" name="Freeform 27"/>
            <p:cNvSpPr>
              <a:spLocks/>
            </p:cNvSpPr>
            <p:nvPr/>
          </p:nvSpPr>
          <p:spPr bwMode="auto">
            <a:xfrm>
              <a:off x="1715" y="3619"/>
              <a:ext cx="765" cy="51"/>
            </a:xfrm>
            <a:custGeom>
              <a:avLst/>
              <a:gdLst>
                <a:gd name="T0" fmla="*/ 0 w 4591"/>
                <a:gd name="T1" fmla="*/ 0 h 302"/>
                <a:gd name="T2" fmla="*/ 0 w 4591"/>
                <a:gd name="T3" fmla="*/ 0 h 302"/>
                <a:gd name="T4" fmla="*/ 1 w 4591"/>
                <a:gd name="T5" fmla="*/ 0 h 302"/>
                <a:gd name="T6" fmla="*/ 1 w 4591"/>
                <a:gd name="T7" fmla="*/ 0 h 302"/>
                <a:gd name="T8" fmla="*/ 1 w 4591"/>
                <a:gd name="T9" fmla="*/ 0 h 302"/>
                <a:gd name="T10" fmla="*/ 2 w 4591"/>
                <a:gd name="T11" fmla="*/ 0 h 302"/>
                <a:gd name="T12" fmla="*/ 2 w 4591"/>
                <a:gd name="T13" fmla="*/ 0 h 302"/>
                <a:gd name="T14" fmla="*/ 2 w 4591"/>
                <a:gd name="T15" fmla="*/ 0 h 302"/>
                <a:gd name="T16" fmla="*/ 3 w 4591"/>
                <a:gd name="T17" fmla="*/ 0 h 302"/>
                <a:gd name="T18" fmla="*/ 3 w 4591"/>
                <a:gd name="T19" fmla="*/ 0 h 302"/>
                <a:gd name="T20" fmla="*/ 3 w 4591"/>
                <a:gd name="T21" fmla="*/ 0 h 302"/>
                <a:gd name="T22" fmla="*/ 3 w 4591"/>
                <a:gd name="T23" fmla="*/ 0 h 302"/>
                <a:gd name="T24" fmla="*/ 4 w 4591"/>
                <a:gd name="T25" fmla="*/ 0 h 302"/>
                <a:gd name="T26" fmla="*/ 4 w 4591"/>
                <a:gd name="T27" fmla="*/ 0 h 302"/>
                <a:gd name="T28" fmla="*/ 5 w 4591"/>
                <a:gd name="T29" fmla="*/ 0 h 302"/>
                <a:gd name="T30" fmla="*/ 5 w 4591"/>
                <a:gd name="T31" fmla="*/ 0 h 302"/>
                <a:gd name="T32" fmla="*/ 6 w 4591"/>
                <a:gd name="T33" fmla="*/ 0 h 302"/>
                <a:gd name="T34" fmla="*/ 6 w 4591"/>
                <a:gd name="T35" fmla="*/ 0 h 302"/>
                <a:gd name="T36" fmla="*/ 7 w 4591"/>
                <a:gd name="T37" fmla="*/ 0 h 302"/>
                <a:gd name="T38" fmla="*/ 7 w 4591"/>
                <a:gd name="T39" fmla="*/ 0 h 302"/>
                <a:gd name="T40" fmla="*/ 8 w 4591"/>
                <a:gd name="T41" fmla="*/ 0 h 302"/>
                <a:gd name="T42" fmla="*/ 8 w 4591"/>
                <a:gd name="T43" fmla="*/ 0 h 302"/>
                <a:gd name="T44" fmla="*/ 9 w 4591"/>
                <a:gd name="T45" fmla="*/ 0 h 302"/>
                <a:gd name="T46" fmla="*/ 9 w 4591"/>
                <a:gd name="T47" fmla="*/ 0 h 302"/>
                <a:gd name="T48" fmla="*/ 10 w 4591"/>
                <a:gd name="T49" fmla="*/ 0 h 302"/>
                <a:gd name="T50" fmla="*/ 10 w 4591"/>
                <a:gd name="T51" fmla="*/ 0 h 302"/>
                <a:gd name="T52" fmla="*/ 11 w 4591"/>
                <a:gd name="T53" fmla="*/ 1 h 302"/>
                <a:gd name="T54" fmla="*/ 21 w 4591"/>
                <a:gd name="T55" fmla="*/ 1 h 302"/>
                <a:gd name="T56" fmla="*/ 21 w 4591"/>
                <a:gd name="T57" fmla="*/ 2 h 3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591"/>
                <a:gd name="T88" fmla="*/ 0 h 302"/>
                <a:gd name="T89" fmla="*/ 4591 w 4591"/>
                <a:gd name="T90" fmla="*/ 302 h 3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591" h="302">
                  <a:moveTo>
                    <a:pt x="0" y="53"/>
                  </a:moveTo>
                  <a:lnTo>
                    <a:pt x="81" y="45"/>
                  </a:lnTo>
                  <a:lnTo>
                    <a:pt x="163" y="36"/>
                  </a:lnTo>
                  <a:lnTo>
                    <a:pt x="244" y="27"/>
                  </a:lnTo>
                  <a:lnTo>
                    <a:pt x="326" y="19"/>
                  </a:lnTo>
                  <a:lnTo>
                    <a:pt x="407" y="10"/>
                  </a:lnTo>
                  <a:lnTo>
                    <a:pt x="488" y="4"/>
                  </a:lnTo>
                  <a:lnTo>
                    <a:pt x="529" y="2"/>
                  </a:lnTo>
                  <a:lnTo>
                    <a:pt x="570" y="0"/>
                  </a:lnTo>
                  <a:lnTo>
                    <a:pt x="612" y="0"/>
                  </a:lnTo>
                  <a:lnTo>
                    <a:pt x="652" y="0"/>
                  </a:lnTo>
                  <a:lnTo>
                    <a:pt x="755" y="1"/>
                  </a:lnTo>
                  <a:lnTo>
                    <a:pt x="858" y="3"/>
                  </a:lnTo>
                  <a:lnTo>
                    <a:pt x="962" y="6"/>
                  </a:lnTo>
                  <a:lnTo>
                    <a:pt x="1065" y="10"/>
                  </a:lnTo>
                  <a:lnTo>
                    <a:pt x="1167" y="13"/>
                  </a:lnTo>
                  <a:lnTo>
                    <a:pt x="1270" y="17"/>
                  </a:lnTo>
                  <a:lnTo>
                    <a:pt x="1374" y="22"/>
                  </a:lnTo>
                  <a:lnTo>
                    <a:pt x="1477" y="27"/>
                  </a:lnTo>
                  <a:lnTo>
                    <a:pt x="1580" y="33"/>
                  </a:lnTo>
                  <a:lnTo>
                    <a:pt x="1683" y="39"/>
                  </a:lnTo>
                  <a:lnTo>
                    <a:pt x="1785" y="46"/>
                  </a:lnTo>
                  <a:lnTo>
                    <a:pt x="1889" y="54"/>
                  </a:lnTo>
                  <a:lnTo>
                    <a:pt x="1992" y="61"/>
                  </a:lnTo>
                  <a:lnTo>
                    <a:pt x="2095" y="69"/>
                  </a:lnTo>
                  <a:lnTo>
                    <a:pt x="2198" y="78"/>
                  </a:lnTo>
                  <a:lnTo>
                    <a:pt x="2300" y="88"/>
                  </a:lnTo>
                  <a:lnTo>
                    <a:pt x="4550" y="298"/>
                  </a:lnTo>
                  <a:lnTo>
                    <a:pt x="4591" y="302"/>
                  </a:lnTo>
                </a:path>
              </a:pathLst>
            </a:custGeom>
            <a:noFill/>
            <a:ln w="12700">
              <a:solidFill>
                <a:srgbClr val="1F1A17"/>
              </a:solidFill>
              <a:prstDash val="solid"/>
              <a:round/>
              <a:headEnd/>
              <a:tailEnd/>
            </a:ln>
          </p:spPr>
          <p:txBody>
            <a:bodyPr/>
            <a:lstStyle/>
            <a:p>
              <a:endParaRPr lang="en-US"/>
            </a:p>
          </p:txBody>
        </p:sp>
        <p:sp>
          <p:nvSpPr>
            <p:cNvPr id="67612" name="Freeform 28"/>
            <p:cNvSpPr>
              <a:spLocks/>
            </p:cNvSpPr>
            <p:nvPr/>
          </p:nvSpPr>
          <p:spPr bwMode="auto">
            <a:xfrm>
              <a:off x="1812" y="2949"/>
              <a:ext cx="494" cy="117"/>
            </a:xfrm>
            <a:custGeom>
              <a:avLst/>
              <a:gdLst>
                <a:gd name="T0" fmla="*/ 2 w 2965"/>
                <a:gd name="T1" fmla="*/ 2 h 701"/>
                <a:gd name="T2" fmla="*/ 1 w 2965"/>
                <a:gd name="T3" fmla="*/ 2 h 701"/>
                <a:gd name="T4" fmla="*/ 1 w 2965"/>
                <a:gd name="T5" fmla="*/ 3 h 701"/>
                <a:gd name="T6" fmla="*/ 0 w 2965"/>
                <a:gd name="T7" fmla="*/ 3 h 701"/>
                <a:gd name="T8" fmla="*/ 0 w 2965"/>
                <a:gd name="T9" fmla="*/ 3 h 701"/>
                <a:gd name="T10" fmla="*/ 0 w 2965"/>
                <a:gd name="T11" fmla="*/ 3 h 701"/>
                <a:gd name="T12" fmla="*/ 0 w 2965"/>
                <a:gd name="T13" fmla="*/ 3 h 701"/>
                <a:gd name="T14" fmla="*/ 0 w 2965"/>
                <a:gd name="T15" fmla="*/ 3 h 701"/>
                <a:gd name="T16" fmla="*/ 0 w 2965"/>
                <a:gd name="T17" fmla="*/ 3 h 701"/>
                <a:gd name="T18" fmla="*/ 0 w 2965"/>
                <a:gd name="T19" fmla="*/ 3 h 701"/>
                <a:gd name="T20" fmla="*/ 0 w 2965"/>
                <a:gd name="T21" fmla="*/ 3 h 701"/>
                <a:gd name="T22" fmla="*/ 0 w 2965"/>
                <a:gd name="T23" fmla="*/ 3 h 701"/>
                <a:gd name="T24" fmla="*/ 1 w 2965"/>
                <a:gd name="T25" fmla="*/ 3 h 701"/>
                <a:gd name="T26" fmla="*/ 1 w 2965"/>
                <a:gd name="T27" fmla="*/ 3 h 701"/>
                <a:gd name="T28" fmla="*/ 2 w 2965"/>
                <a:gd name="T29" fmla="*/ 3 h 701"/>
                <a:gd name="T30" fmla="*/ 2 w 2965"/>
                <a:gd name="T31" fmla="*/ 3 h 701"/>
                <a:gd name="T32" fmla="*/ 2 w 2965"/>
                <a:gd name="T33" fmla="*/ 3 h 701"/>
                <a:gd name="T34" fmla="*/ 3 w 2965"/>
                <a:gd name="T35" fmla="*/ 3 h 701"/>
                <a:gd name="T36" fmla="*/ 3 w 2965"/>
                <a:gd name="T37" fmla="*/ 3 h 701"/>
                <a:gd name="T38" fmla="*/ 4 w 2965"/>
                <a:gd name="T39" fmla="*/ 3 h 701"/>
                <a:gd name="T40" fmla="*/ 5 w 2965"/>
                <a:gd name="T41" fmla="*/ 2 h 701"/>
                <a:gd name="T42" fmla="*/ 6 w 2965"/>
                <a:gd name="T43" fmla="*/ 2 h 701"/>
                <a:gd name="T44" fmla="*/ 7 w 2965"/>
                <a:gd name="T45" fmla="*/ 2 h 701"/>
                <a:gd name="T46" fmla="*/ 7 w 2965"/>
                <a:gd name="T47" fmla="*/ 1 h 701"/>
                <a:gd name="T48" fmla="*/ 8 w 2965"/>
                <a:gd name="T49" fmla="*/ 1 h 701"/>
                <a:gd name="T50" fmla="*/ 9 w 2965"/>
                <a:gd name="T51" fmla="*/ 1 h 701"/>
                <a:gd name="T52" fmla="*/ 10 w 2965"/>
                <a:gd name="T53" fmla="*/ 1 h 701"/>
                <a:gd name="T54" fmla="*/ 10 w 2965"/>
                <a:gd name="T55" fmla="*/ 1 h 701"/>
                <a:gd name="T56" fmla="*/ 11 w 2965"/>
                <a:gd name="T57" fmla="*/ 0 h 701"/>
                <a:gd name="T58" fmla="*/ 11 w 2965"/>
                <a:gd name="T59" fmla="*/ 0 h 701"/>
                <a:gd name="T60" fmla="*/ 12 w 2965"/>
                <a:gd name="T61" fmla="*/ 0 h 701"/>
                <a:gd name="T62" fmla="*/ 12 w 2965"/>
                <a:gd name="T63" fmla="*/ 0 h 701"/>
                <a:gd name="T64" fmla="*/ 13 w 2965"/>
                <a:gd name="T65" fmla="*/ 0 h 701"/>
                <a:gd name="T66" fmla="*/ 13 w 2965"/>
                <a:gd name="T67" fmla="*/ 0 h 7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65"/>
                <a:gd name="T103" fmla="*/ 0 h 701"/>
                <a:gd name="T104" fmla="*/ 2965 w 2965"/>
                <a:gd name="T105" fmla="*/ 701 h 7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65" h="701">
                  <a:moveTo>
                    <a:pt x="400" y="453"/>
                  </a:moveTo>
                  <a:lnTo>
                    <a:pt x="368" y="465"/>
                  </a:lnTo>
                  <a:lnTo>
                    <a:pt x="329" y="481"/>
                  </a:lnTo>
                  <a:lnTo>
                    <a:pt x="288" y="500"/>
                  </a:lnTo>
                  <a:lnTo>
                    <a:pt x="246" y="520"/>
                  </a:lnTo>
                  <a:lnTo>
                    <a:pt x="202" y="542"/>
                  </a:lnTo>
                  <a:lnTo>
                    <a:pt x="159" y="564"/>
                  </a:lnTo>
                  <a:lnTo>
                    <a:pt x="118" y="587"/>
                  </a:lnTo>
                  <a:lnTo>
                    <a:pt x="82" y="609"/>
                  </a:lnTo>
                  <a:lnTo>
                    <a:pt x="65" y="620"/>
                  </a:lnTo>
                  <a:lnTo>
                    <a:pt x="50" y="629"/>
                  </a:lnTo>
                  <a:lnTo>
                    <a:pt x="37" y="639"/>
                  </a:lnTo>
                  <a:lnTo>
                    <a:pt x="25" y="649"/>
                  </a:lnTo>
                  <a:lnTo>
                    <a:pt x="15" y="658"/>
                  </a:lnTo>
                  <a:lnTo>
                    <a:pt x="8" y="666"/>
                  </a:lnTo>
                  <a:lnTo>
                    <a:pt x="2" y="673"/>
                  </a:lnTo>
                  <a:lnTo>
                    <a:pt x="0" y="681"/>
                  </a:lnTo>
                  <a:lnTo>
                    <a:pt x="0" y="687"/>
                  </a:lnTo>
                  <a:lnTo>
                    <a:pt x="4" y="692"/>
                  </a:lnTo>
                  <a:lnTo>
                    <a:pt x="9" y="695"/>
                  </a:lnTo>
                  <a:lnTo>
                    <a:pt x="19" y="699"/>
                  </a:lnTo>
                  <a:lnTo>
                    <a:pt x="31" y="701"/>
                  </a:lnTo>
                  <a:lnTo>
                    <a:pt x="47" y="701"/>
                  </a:lnTo>
                  <a:lnTo>
                    <a:pt x="67" y="701"/>
                  </a:lnTo>
                  <a:lnTo>
                    <a:pt x="91" y="699"/>
                  </a:lnTo>
                  <a:lnTo>
                    <a:pt x="156" y="693"/>
                  </a:lnTo>
                  <a:lnTo>
                    <a:pt x="221" y="690"/>
                  </a:lnTo>
                  <a:lnTo>
                    <a:pt x="285" y="687"/>
                  </a:lnTo>
                  <a:lnTo>
                    <a:pt x="351" y="683"/>
                  </a:lnTo>
                  <a:lnTo>
                    <a:pt x="383" y="681"/>
                  </a:lnTo>
                  <a:lnTo>
                    <a:pt x="415" y="679"/>
                  </a:lnTo>
                  <a:lnTo>
                    <a:pt x="448" y="676"/>
                  </a:lnTo>
                  <a:lnTo>
                    <a:pt x="479" y="671"/>
                  </a:lnTo>
                  <a:lnTo>
                    <a:pt x="511" y="667"/>
                  </a:lnTo>
                  <a:lnTo>
                    <a:pt x="543" y="661"/>
                  </a:lnTo>
                  <a:lnTo>
                    <a:pt x="574" y="654"/>
                  </a:lnTo>
                  <a:lnTo>
                    <a:pt x="607" y="646"/>
                  </a:lnTo>
                  <a:lnTo>
                    <a:pt x="699" y="618"/>
                  </a:lnTo>
                  <a:lnTo>
                    <a:pt x="791" y="589"/>
                  </a:lnTo>
                  <a:lnTo>
                    <a:pt x="882" y="558"/>
                  </a:lnTo>
                  <a:lnTo>
                    <a:pt x="973" y="525"/>
                  </a:lnTo>
                  <a:lnTo>
                    <a:pt x="1064" y="492"/>
                  </a:lnTo>
                  <a:lnTo>
                    <a:pt x="1155" y="458"/>
                  </a:lnTo>
                  <a:lnTo>
                    <a:pt x="1245" y="423"/>
                  </a:lnTo>
                  <a:lnTo>
                    <a:pt x="1335" y="389"/>
                  </a:lnTo>
                  <a:lnTo>
                    <a:pt x="1426" y="354"/>
                  </a:lnTo>
                  <a:lnTo>
                    <a:pt x="1516" y="319"/>
                  </a:lnTo>
                  <a:lnTo>
                    <a:pt x="1607" y="286"/>
                  </a:lnTo>
                  <a:lnTo>
                    <a:pt x="1698" y="253"/>
                  </a:lnTo>
                  <a:lnTo>
                    <a:pt x="1789" y="221"/>
                  </a:lnTo>
                  <a:lnTo>
                    <a:pt x="1881" y="191"/>
                  </a:lnTo>
                  <a:lnTo>
                    <a:pt x="1973" y="162"/>
                  </a:lnTo>
                  <a:lnTo>
                    <a:pt x="2065" y="136"/>
                  </a:lnTo>
                  <a:lnTo>
                    <a:pt x="2122" y="121"/>
                  </a:lnTo>
                  <a:lnTo>
                    <a:pt x="2178" y="108"/>
                  </a:lnTo>
                  <a:lnTo>
                    <a:pt x="2234" y="96"/>
                  </a:lnTo>
                  <a:lnTo>
                    <a:pt x="2290" y="86"/>
                  </a:lnTo>
                  <a:lnTo>
                    <a:pt x="2346" y="78"/>
                  </a:lnTo>
                  <a:lnTo>
                    <a:pt x="2402" y="69"/>
                  </a:lnTo>
                  <a:lnTo>
                    <a:pt x="2456" y="61"/>
                  </a:lnTo>
                  <a:lnTo>
                    <a:pt x="2512" y="55"/>
                  </a:lnTo>
                  <a:lnTo>
                    <a:pt x="2568" y="48"/>
                  </a:lnTo>
                  <a:lnTo>
                    <a:pt x="2624" y="41"/>
                  </a:lnTo>
                  <a:lnTo>
                    <a:pt x="2680" y="36"/>
                  </a:lnTo>
                  <a:lnTo>
                    <a:pt x="2736" y="29"/>
                  </a:lnTo>
                  <a:lnTo>
                    <a:pt x="2792" y="23"/>
                  </a:lnTo>
                  <a:lnTo>
                    <a:pt x="2849" y="16"/>
                  </a:lnTo>
                  <a:lnTo>
                    <a:pt x="2907" y="8"/>
                  </a:lnTo>
                  <a:lnTo>
                    <a:pt x="2965" y="0"/>
                  </a:lnTo>
                </a:path>
              </a:pathLst>
            </a:custGeom>
            <a:noFill/>
            <a:ln w="7938">
              <a:solidFill>
                <a:srgbClr val="1F1A17"/>
              </a:solidFill>
              <a:prstDash val="solid"/>
              <a:round/>
              <a:headEnd/>
              <a:tailEnd/>
            </a:ln>
          </p:spPr>
          <p:txBody>
            <a:bodyPr/>
            <a:lstStyle/>
            <a:p>
              <a:endParaRPr lang="en-US"/>
            </a:p>
          </p:txBody>
        </p:sp>
        <p:sp>
          <p:nvSpPr>
            <p:cNvPr id="67613" name="Freeform 29"/>
            <p:cNvSpPr>
              <a:spLocks/>
            </p:cNvSpPr>
            <p:nvPr/>
          </p:nvSpPr>
          <p:spPr bwMode="auto">
            <a:xfrm>
              <a:off x="1944" y="2903"/>
              <a:ext cx="292" cy="116"/>
            </a:xfrm>
            <a:custGeom>
              <a:avLst/>
              <a:gdLst>
                <a:gd name="T0" fmla="*/ 0 w 1751"/>
                <a:gd name="T1" fmla="*/ 3 h 694"/>
                <a:gd name="T2" fmla="*/ 0 w 1751"/>
                <a:gd name="T3" fmla="*/ 3 h 694"/>
                <a:gd name="T4" fmla="*/ 1 w 1751"/>
                <a:gd name="T5" fmla="*/ 3 h 694"/>
                <a:gd name="T6" fmla="*/ 1 w 1751"/>
                <a:gd name="T7" fmla="*/ 3 h 694"/>
                <a:gd name="T8" fmla="*/ 1 w 1751"/>
                <a:gd name="T9" fmla="*/ 3 h 694"/>
                <a:gd name="T10" fmla="*/ 1 w 1751"/>
                <a:gd name="T11" fmla="*/ 3 h 694"/>
                <a:gd name="T12" fmla="*/ 2 w 1751"/>
                <a:gd name="T13" fmla="*/ 2 h 694"/>
                <a:gd name="T14" fmla="*/ 2 w 1751"/>
                <a:gd name="T15" fmla="*/ 2 h 694"/>
                <a:gd name="T16" fmla="*/ 2 w 1751"/>
                <a:gd name="T17" fmla="*/ 2 h 694"/>
                <a:gd name="T18" fmla="*/ 2 w 1751"/>
                <a:gd name="T19" fmla="*/ 2 h 694"/>
                <a:gd name="T20" fmla="*/ 2 w 1751"/>
                <a:gd name="T21" fmla="*/ 2 h 694"/>
                <a:gd name="T22" fmla="*/ 3 w 1751"/>
                <a:gd name="T23" fmla="*/ 2 h 694"/>
                <a:gd name="T24" fmla="*/ 3 w 1751"/>
                <a:gd name="T25" fmla="*/ 2 h 694"/>
                <a:gd name="T26" fmla="*/ 3 w 1751"/>
                <a:gd name="T27" fmla="*/ 2 h 694"/>
                <a:gd name="T28" fmla="*/ 3 w 1751"/>
                <a:gd name="T29" fmla="*/ 1 h 694"/>
                <a:gd name="T30" fmla="*/ 3 w 1751"/>
                <a:gd name="T31" fmla="*/ 1 h 694"/>
                <a:gd name="T32" fmla="*/ 3 w 1751"/>
                <a:gd name="T33" fmla="*/ 1 h 694"/>
                <a:gd name="T34" fmla="*/ 3 w 1751"/>
                <a:gd name="T35" fmla="*/ 1 h 694"/>
                <a:gd name="T36" fmla="*/ 3 w 1751"/>
                <a:gd name="T37" fmla="*/ 1 h 694"/>
                <a:gd name="T38" fmla="*/ 4 w 1751"/>
                <a:gd name="T39" fmla="*/ 1 h 694"/>
                <a:gd name="T40" fmla="*/ 4 w 1751"/>
                <a:gd name="T41" fmla="*/ 1 h 694"/>
                <a:gd name="T42" fmla="*/ 4 w 1751"/>
                <a:gd name="T43" fmla="*/ 1 h 694"/>
                <a:gd name="T44" fmla="*/ 4 w 1751"/>
                <a:gd name="T45" fmla="*/ 1 h 694"/>
                <a:gd name="T46" fmla="*/ 8 w 1751"/>
                <a:gd name="T47" fmla="*/ 0 h 6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1"/>
                <a:gd name="T73" fmla="*/ 0 h 694"/>
                <a:gd name="T74" fmla="*/ 1751 w 1751"/>
                <a:gd name="T75" fmla="*/ 694 h 6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1" h="694">
                  <a:moveTo>
                    <a:pt x="0" y="694"/>
                  </a:moveTo>
                  <a:lnTo>
                    <a:pt x="52" y="663"/>
                  </a:lnTo>
                  <a:lnTo>
                    <a:pt x="105" y="632"/>
                  </a:lnTo>
                  <a:lnTo>
                    <a:pt x="156" y="599"/>
                  </a:lnTo>
                  <a:lnTo>
                    <a:pt x="207" y="565"/>
                  </a:lnTo>
                  <a:lnTo>
                    <a:pt x="258" y="530"/>
                  </a:lnTo>
                  <a:lnTo>
                    <a:pt x="308" y="495"/>
                  </a:lnTo>
                  <a:lnTo>
                    <a:pt x="359" y="461"/>
                  </a:lnTo>
                  <a:lnTo>
                    <a:pt x="410" y="426"/>
                  </a:lnTo>
                  <a:lnTo>
                    <a:pt x="461" y="393"/>
                  </a:lnTo>
                  <a:lnTo>
                    <a:pt x="513" y="361"/>
                  </a:lnTo>
                  <a:lnTo>
                    <a:pt x="539" y="346"/>
                  </a:lnTo>
                  <a:lnTo>
                    <a:pt x="564" y="331"/>
                  </a:lnTo>
                  <a:lnTo>
                    <a:pt x="591" y="316"/>
                  </a:lnTo>
                  <a:lnTo>
                    <a:pt x="618" y="302"/>
                  </a:lnTo>
                  <a:lnTo>
                    <a:pt x="645" y="289"/>
                  </a:lnTo>
                  <a:lnTo>
                    <a:pt x="672" y="277"/>
                  </a:lnTo>
                  <a:lnTo>
                    <a:pt x="699" y="265"/>
                  </a:lnTo>
                  <a:lnTo>
                    <a:pt x="727" y="254"/>
                  </a:lnTo>
                  <a:lnTo>
                    <a:pt x="755" y="244"/>
                  </a:lnTo>
                  <a:lnTo>
                    <a:pt x="784" y="234"/>
                  </a:lnTo>
                  <a:lnTo>
                    <a:pt x="812" y="225"/>
                  </a:lnTo>
                  <a:lnTo>
                    <a:pt x="842" y="219"/>
                  </a:lnTo>
                  <a:lnTo>
                    <a:pt x="1751" y="0"/>
                  </a:lnTo>
                </a:path>
              </a:pathLst>
            </a:custGeom>
            <a:noFill/>
            <a:ln w="7938">
              <a:solidFill>
                <a:srgbClr val="1F1A17"/>
              </a:solidFill>
              <a:prstDash val="solid"/>
              <a:round/>
              <a:headEnd/>
              <a:tailEnd/>
            </a:ln>
          </p:spPr>
          <p:txBody>
            <a:bodyPr/>
            <a:lstStyle/>
            <a:p>
              <a:endParaRPr lang="en-US"/>
            </a:p>
          </p:txBody>
        </p:sp>
        <p:sp>
          <p:nvSpPr>
            <p:cNvPr id="67614" name="Freeform 30"/>
            <p:cNvSpPr>
              <a:spLocks/>
            </p:cNvSpPr>
            <p:nvPr/>
          </p:nvSpPr>
          <p:spPr bwMode="auto">
            <a:xfrm>
              <a:off x="3424" y="3007"/>
              <a:ext cx="125" cy="170"/>
            </a:xfrm>
            <a:custGeom>
              <a:avLst/>
              <a:gdLst>
                <a:gd name="T0" fmla="*/ 3 w 752"/>
                <a:gd name="T1" fmla="*/ 0 h 1021"/>
                <a:gd name="T2" fmla="*/ 3 w 752"/>
                <a:gd name="T3" fmla="*/ 0 h 1021"/>
                <a:gd name="T4" fmla="*/ 3 w 752"/>
                <a:gd name="T5" fmla="*/ 0 h 1021"/>
                <a:gd name="T6" fmla="*/ 3 w 752"/>
                <a:gd name="T7" fmla="*/ 0 h 1021"/>
                <a:gd name="T8" fmla="*/ 3 w 752"/>
                <a:gd name="T9" fmla="*/ 0 h 1021"/>
                <a:gd name="T10" fmla="*/ 2 w 752"/>
                <a:gd name="T11" fmla="*/ 0 h 1021"/>
                <a:gd name="T12" fmla="*/ 2 w 752"/>
                <a:gd name="T13" fmla="*/ 0 h 1021"/>
                <a:gd name="T14" fmla="*/ 2 w 752"/>
                <a:gd name="T15" fmla="*/ 0 h 1021"/>
                <a:gd name="T16" fmla="*/ 2 w 752"/>
                <a:gd name="T17" fmla="*/ 0 h 1021"/>
                <a:gd name="T18" fmla="*/ 2 w 752"/>
                <a:gd name="T19" fmla="*/ 0 h 1021"/>
                <a:gd name="T20" fmla="*/ 2 w 752"/>
                <a:gd name="T21" fmla="*/ 0 h 1021"/>
                <a:gd name="T22" fmla="*/ 1 w 752"/>
                <a:gd name="T23" fmla="*/ 0 h 1021"/>
                <a:gd name="T24" fmla="*/ 1 w 752"/>
                <a:gd name="T25" fmla="*/ 0 h 1021"/>
                <a:gd name="T26" fmla="*/ 1 w 752"/>
                <a:gd name="T27" fmla="*/ 0 h 1021"/>
                <a:gd name="T28" fmla="*/ 1 w 752"/>
                <a:gd name="T29" fmla="*/ 0 h 1021"/>
                <a:gd name="T30" fmla="*/ 1 w 752"/>
                <a:gd name="T31" fmla="*/ 1 h 1021"/>
                <a:gd name="T32" fmla="*/ 1 w 752"/>
                <a:gd name="T33" fmla="*/ 1 h 1021"/>
                <a:gd name="T34" fmla="*/ 1 w 752"/>
                <a:gd name="T35" fmla="*/ 1 h 1021"/>
                <a:gd name="T36" fmla="*/ 1 w 752"/>
                <a:gd name="T37" fmla="*/ 1 h 1021"/>
                <a:gd name="T38" fmla="*/ 1 w 752"/>
                <a:gd name="T39" fmla="*/ 1 h 1021"/>
                <a:gd name="T40" fmla="*/ 1 w 752"/>
                <a:gd name="T41" fmla="*/ 1 h 1021"/>
                <a:gd name="T42" fmla="*/ 0 w 752"/>
                <a:gd name="T43" fmla="*/ 1 h 1021"/>
                <a:gd name="T44" fmla="*/ 0 w 752"/>
                <a:gd name="T45" fmla="*/ 1 h 1021"/>
                <a:gd name="T46" fmla="*/ 0 w 752"/>
                <a:gd name="T47" fmla="*/ 1 h 1021"/>
                <a:gd name="T48" fmla="*/ 0 w 752"/>
                <a:gd name="T49" fmla="*/ 1 h 1021"/>
                <a:gd name="T50" fmla="*/ 0 w 752"/>
                <a:gd name="T51" fmla="*/ 1 h 1021"/>
                <a:gd name="T52" fmla="*/ 0 w 752"/>
                <a:gd name="T53" fmla="*/ 1 h 1021"/>
                <a:gd name="T54" fmla="*/ 0 w 752"/>
                <a:gd name="T55" fmla="*/ 1 h 1021"/>
                <a:gd name="T56" fmla="*/ 0 w 752"/>
                <a:gd name="T57" fmla="*/ 1 h 1021"/>
                <a:gd name="T58" fmla="*/ 0 w 752"/>
                <a:gd name="T59" fmla="*/ 2 h 1021"/>
                <a:gd name="T60" fmla="*/ 0 w 752"/>
                <a:gd name="T61" fmla="*/ 2 h 1021"/>
                <a:gd name="T62" fmla="*/ 0 w 752"/>
                <a:gd name="T63" fmla="*/ 2 h 1021"/>
                <a:gd name="T64" fmla="*/ 0 w 752"/>
                <a:gd name="T65" fmla="*/ 2 h 1021"/>
                <a:gd name="T66" fmla="*/ 0 w 752"/>
                <a:gd name="T67" fmla="*/ 2 h 1021"/>
                <a:gd name="T68" fmla="*/ 0 w 752"/>
                <a:gd name="T69" fmla="*/ 2 h 1021"/>
                <a:gd name="T70" fmla="*/ 0 w 752"/>
                <a:gd name="T71" fmla="*/ 2 h 1021"/>
                <a:gd name="T72" fmla="*/ 0 w 752"/>
                <a:gd name="T73" fmla="*/ 2 h 1021"/>
                <a:gd name="T74" fmla="*/ 0 w 752"/>
                <a:gd name="T75" fmla="*/ 3 h 1021"/>
                <a:gd name="T76" fmla="*/ 0 w 752"/>
                <a:gd name="T77" fmla="*/ 3 h 1021"/>
                <a:gd name="T78" fmla="*/ 0 w 752"/>
                <a:gd name="T79" fmla="*/ 3 h 1021"/>
                <a:gd name="T80" fmla="*/ 0 w 752"/>
                <a:gd name="T81" fmla="*/ 3 h 1021"/>
                <a:gd name="T82" fmla="*/ 0 w 752"/>
                <a:gd name="T83" fmla="*/ 3 h 1021"/>
                <a:gd name="T84" fmla="*/ 0 w 752"/>
                <a:gd name="T85" fmla="*/ 4 h 1021"/>
                <a:gd name="T86" fmla="*/ 0 w 752"/>
                <a:gd name="T87" fmla="*/ 4 h 1021"/>
                <a:gd name="T88" fmla="*/ 0 w 752"/>
                <a:gd name="T89" fmla="*/ 4 h 1021"/>
                <a:gd name="T90" fmla="*/ 0 w 752"/>
                <a:gd name="T91" fmla="*/ 4 h 1021"/>
                <a:gd name="T92" fmla="*/ 0 w 752"/>
                <a:gd name="T93" fmla="*/ 5 h 10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52"/>
                <a:gd name="T142" fmla="*/ 0 h 1021"/>
                <a:gd name="T143" fmla="*/ 752 w 752"/>
                <a:gd name="T144" fmla="*/ 1021 h 10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52" h="1021">
                  <a:moveTo>
                    <a:pt x="752" y="0"/>
                  </a:moveTo>
                  <a:lnTo>
                    <a:pt x="720" y="8"/>
                  </a:lnTo>
                  <a:lnTo>
                    <a:pt x="688" y="15"/>
                  </a:lnTo>
                  <a:lnTo>
                    <a:pt x="657" y="21"/>
                  </a:lnTo>
                  <a:lnTo>
                    <a:pt x="625" y="27"/>
                  </a:lnTo>
                  <a:lnTo>
                    <a:pt x="562" y="38"/>
                  </a:lnTo>
                  <a:lnTo>
                    <a:pt x="498" y="49"/>
                  </a:lnTo>
                  <a:lnTo>
                    <a:pt x="467" y="55"/>
                  </a:lnTo>
                  <a:lnTo>
                    <a:pt x="434" y="62"/>
                  </a:lnTo>
                  <a:lnTo>
                    <a:pt x="403" y="70"/>
                  </a:lnTo>
                  <a:lnTo>
                    <a:pt x="372" y="78"/>
                  </a:lnTo>
                  <a:lnTo>
                    <a:pt x="342" y="88"/>
                  </a:lnTo>
                  <a:lnTo>
                    <a:pt x="312" y="98"/>
                  </a:lnTo>
                  <a:lnTo>
                    <a:pt x="282" y="110"/>
                  </a:lnTo>
                  <a:lnTo>
                    <a:pt x="253" y="124"/>
                  </a:lnTo>
                  <a:lnTo>
                    <a:pt x="234" y="134"/>
                  </a:lnTo>
                  <a:lnTo>
                    <a:pt x="215" y="144"/>
                  </a:lnTo>
                  <a:lnTo>
                    <a:pt x="196" y="156"/>
                  </a:lnTo>
                  <a:lnTo>
                    <a:pt x="176" y="168"/>
                  </a:lnTo>
                  <a:lnTo>
                    <a:pt x="157" y="180"/>
                  </a:lnTo>
                  <a:lnTo>
                    <a:pt x="139" y="195"/>
                  </a:lnTo>
                  <a:lnTo>
                    <a:pt x="122" y="209"/>
                  </a:lnTo>
                  <a:lnTo>
                    <a:pt x="105" y="223"/>
                  </a:lnTo>
                  <a:lnTo>
                    <a:pt x="87" y="240"/>
                  </a:lnTo>
                  <a:lnTo>
                    <a:pt x="72" y="256"/>
                  </a:lnTo>
                  <a:lnTo>
                    <a:pt x="59" y="274"/>
                  </a:lnTo>
                  <a:lnTo>
                    <a:pt x="47" y="291"/>
                  </a:lnTo>
                  <a:lnTo>
                    <a:pt x="35" y="310"/>
                  </a:lnTo>
                  <a:lnTo>
                    <a:pt x="26" y="330"/>
                  </a:lnTo>
                  <a:lnTo>
                    <a:pt x="19" y="349"/>
                  </a:lnTo>
                  <a:lnTo>
                    <a:pt x="14" y="370"/>
                  </a:lnTo>
                  <a:lnTo>
                    <a:pt x="9" y="390"/>
                  </a:lnTo>
                  <a:lnTo>
                    <a:pt x="6" y="411"/>
                  </a:lnTo>
                  <a:lnTo>
                    <a:pt x="4" y="430"/>
                  </a:lnTo>
                  <a:lnTo>
                    <a:pt x="2" y="450"/>
                  </a:lnTo>
                  <a:lnTo>
                    <a:pt x="0" y="491"/>
                  </a:lnTo>
                  <a:lnTo>
                    <a:pt x="0" y="531"/>
                  </a:lnTo>
                  <a:lnTo>
                    <a:pt x="2" y="572"/>
                  </a:lnTo>
                  <a:lnTo>
                    <a:pt x="5" y="613"/>
                  </a:lnTo>
                  <a:lnTo>
                    <a:pt x="10" y="653"/>
                  </a:lnTo>
                  <a:lnTo>
                    <a:pt x="16" y="694"/>
                  </a:lnTo>
                  <a:lnTo>
                    <a:pt x="29" y="776"/>
                  </a:lnTo>
                  <a:lnTo>
                    <a:pt x="44" y="857"/>
                  </a:lnTo>
                  <a:lnTo>
                    <a:pt x="50" y="899"/>
                  </a:lnTo>
                  <a:lnTo>
                    <a:pt x="55" y="940"/>
                  </a:lnTo>
                  <a:lnTo>
                    <a:pt x="61" y="980"/>
                  </a:lnTo>
                  <a:lnTo>
                    <a:pt x="65" y="1021"/>
                  </a:lnTo>
                </a:path>
              </a:pathLst>
            </a:custGeom>
            <a:noFill/>
            <a:ln w="12700">
              <a:solidFill>
                <a:srgbClr val="1F1A17"/>
              </a:solidFill>
              <a:prstDash val="solid"/>
              <a:round/>
              <a:headEnd/>
              <a:tailEnd/>
            </a:ln>
          </p:spPr>
          <p:txBody>
            <a:bodyPr/>
            <a:lstStyle/>
            <a:p>
              <a:endParaRPr lang="en-US"/>
            </a:p>
          </p:txBody>
        </p:sp>
        <p:sp>
          <p:nvSpPr>
            <p:cNvPr id="67615" name="Freeform 31"/>
            <p:cNvSpPr>
              <a:spLocks/>
            </p:cNvSpPr>
            <p:nvPr/>
          </p:nvSpPr>
          <p:spPr bwMode="auto">
            <a:xfrm>
              <a:off x="3463" y="3016"/>
              <a:ext cx="179" cy="194"/>
            </a:xfrm>
            <a:custGeom>
              <a:avLst/>
              <a:gdLst>
                <a:gd name="T0" fmla="*/ 0 w 1072"/>
                <a:gd name="T1" fmla="*/ 5 h 1164"/>
                <a:gd name="T2" fmla="*/ 1 w 1072"/>
                <a:gd name="T3" fmla="*/ 5 h 1164"/>
                <a:gd name="T4" fmla="*/ 1 w 1072"/>
                <a:gd name="T5" fmla="*/ 5 h 1164"/>
                <a:gd name="T6" fmla="*/ 1 w 1072"/>
                <a:gd name="T7" fmla="*/ 5 h 1164"/>
                <a:gd name="T8" fmla="*/ 2 w 1072"/>
                <a:gd name="T9" fmla="*/ 5 h 1164"/>
                <a:gd name="T10" fmla="*/ 2 w 1072"/>
                <a:gd name="T11" fmla="*/ 5 h 1164"/>
                <a:gd name="T12" fmla="*/ 2 w 1072"/>
                <a:gd name="T13" fmla="*/ 5 h 1164"/>
                <a:gd name="T14" fmla="*/ 3 w 1072"/>
                <a:gd name="T15" fmla="*/ 5 h 1164"/>
                <a:gd name="T16" fmla="*/ 3 w 1072"/>
                <a:gd name="T17" fmla="*/ 5 h 1164"/>
                <a:gd name="T18" fmla="*/ 3 w 1072"/>
                <a:gd name="T19" fmla="*/ 5 h 1164"/>
                <a:gd name="T20" fmla="*/ 3 w 1072"/>
                <a:gd name="T21" fmla="*/ 5 h 1164"/>
                <a:gd name="T22" fmla="*/ 4 w 1072"/>
                <a:gd name="T23" fmla="*/ 5 h 1164"/>
                <a:gd name="T24" fmla="*/ 4 w 1072"/>
                <a:gd name="T25" fmla="*/ 5 h 1164"/>
                <a:gd name="T26" fmla="*/ 4 w 1072"/>
                <a:gd name="T27" fmla="*/ 5 h 1164"/>
                <a:gd name="T28" fmla="*/ 4 w 1072"/>
                <a:gd name="T29" fmla="*/ 4 h 1164"/>
                <a:gd name="T30" fmla="*/ 4 w 1072"/>
                <a:gd name="T31" fmla="*/ 4 h 1164"/>
                <a:gd name="T32" fmla="*/ 4 w 1072"/>
                <a:gd name="T33" fmla="*/ 4 h 1164"/>
                <a:gd name="T34" fmla="*/ 5 w 1072"/>
                <a:gd name="T35" fmla="*/ 4 h 1164"/>
                <a:gd name="T36" fmla="*/ 5 w 1072"/>
                <a:gd name="T37" fmla="*/ 4 h 1164"/>
                <a:gd name="T38" fmla="*/ 5 w 1072"/>
                <a:gd name="T39" fmla="*/ 3 h 1164"/>
                <a:gd name="T40" fmla="*/ 5 w 1072"/>
                <a:gd name="T41" fmla="*/ 3 h 1164"/>
                <a:gd name="T42" fmla="*/ 5 w 1072"/>
                <a:gd name="T43" fmla="*/ 3 h 1164"/>
                <a:gd name="T44" fmla="*/ 5 w 1072"/>
                <a:gd name="T45" fmla="*/ 3 h 1164"/>
                <a:gd name="T46" fmla="*/ 5 w 1072"/>
                <a:gd name="T47" fmla="*/ 2 h 1164"/>
                <a:gd name="T48" fmla="*/ 5 w 1072"/>
                <a:gd name="T49" fmla="*/ 2 h 1164"/>
                <a:gd name="T50" fmla="*/ 5 w 1072"/>
                <a:gd name="T51" fmla="*/ 2 h 1164"/>
                <a:gd name="T52" fmla="*/ 5 w 1072"/>
                <a:gd name="T53" fmla="*/ 2 h 1164"/>
                <a:gd name="T54" fmla="*/ 5 w 1072"/>
                <a:gd name="T55" fmla="*/ 2 h 1164"/>
                <a:gd name="T56" fmla="*/ 5 w 1072"/>
                <a:gd name="T57" fmla="*/ 1 h 1164"/>
                <a:gd name="T58" fmla="*/ 5 w 1072"/>
                <a:gd name="T59" fmla="*/ 1 h 1164"/>
                <a:gd name="T60" fmla="*/ 5 w 1072"/>
                <a:gd name="T61" fmla="*/ 1 h 1164"/>
                <a:gd name="T62" fmla="*/ 5 w 1072"/>
                <a:gd name="T63" fmla="*/ 1 h 1164"/>
                <a:gd name="T64" fmla="*/ 4 w 1072"/>
                <a:gd name="T65" fmla="*/ 0 h 1164"/>
                <a:gd name="T66" fmla="*/ 4 w 1072"/>
                <a:gd name="T67" fmla="*/ 0 h 1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72"/>
                <a:gd name="T103" fmla="*/ 0 h 1164"/>
                <a:gd name="T104" fmla="*/ 1072 w 1072"/>
                <a:gd name="T105" fmla="*/ 1164 h 1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72" h="1164">
                  <a:moveTo>
                    <a:pt x="0" y="1125"/>
                  </a:moveTo>
                  <a:lnTo>
                    <a:pt x="50" y="1131"/>
                  </a:lnTo>
                  <a:lnTo>
                    <a:pt x="99" y="1138"/>
                  </a:lnTo>
                  <a:lnTo>
                    <a:pt x="148" y="1146"/>
                  </a:lnTo>
                  <a:lnTo>
                    <a:pt x="198" y="1153"/>
                  </a:lnTo>
                  <a:lnTo>
                    <a:pt x="223" y="1157"/>
                  </a:lnTo>
                  <a:lnTo>
                    <a:pt x="248" y="1160"/>
                  </a:lnTo>
                  <a:lnTo>
                    <a:pt x="272" y="1162"/>
                  </a:lnTo>
                  <a:lnTo>
                    <a:pt x="297" y="1163"/>
                  </a:lnTo>
                  <a:lnTo>
                    <a:pt x="322" y="1164"/>
                  </a:lnTo>
                  <a:lnTo>
                    <a:pt x="346" y="1164"/>
                  </a:lnTo>
                  <a:lnTo>
                    <a:pt x="371" y="1163"/>
                  </a:lnTo>
                  <a:lnTo>
                    <a:pt x="396" y="1160"/>
                  </a:lnTo>
                  <a:lnTo>
                    <a:pt x="451" y="1152"/>
                  </a:lnTo>
                  <a:lnTo>
                    <a:pt x="508" y="1142"/>
                  </a:lnTo>
                  <a:lnTo>
                    <a:pt x="536" y="1137"/>
                  </a:lnTo>
                  <a:lnTo>
                    <a:pt x="564" y="1130"/>
                  </a:lnTo>
                  <a:lnTo>
                    <a:pt x="592" y="1123"/>
                  </a:lnTo>
                  <a:lnTo>
                    <a:pt x="619" y="1115"/>
                  </a:lnTo>
                  <a:lnTo>
                    <a:pt x="646" y="1106"/>
                  </a:lnTo>
                  <a:lnTo>
                    <a:pt x="673" y="1097"/>
                  </a:lnTo>
                  <a:lnTo>
                    <a:pt x="700" y="1086"/>
                  </a:lnTo>
                  <a:lnTo>
                    <a:pt x="725" y="1075"/>
                  </a:lnTo>
                  <a:lnTo>
                    <a:pt x="751" y="1063"/>
                  </a:lnTo>
                  <a:lnTo>
                    <a:pt x="777" y="1050"/>
                  </a:lnTo>
                  <a:lnTo>
                    <a:pt x="800" y="1035"/>
                  </a:lnTo>
                  <a:lnTo>
                    <a:pt x="824" y="1019"/>
                  </a:lnTo>
                  <a:lnTo>
                    <a:pt x="842" y="1006"/>
                  </a:lnTo>
                  <a:lnTo>
                    <a:pt x="859" y="992"/>
                  </a:lnTo>
                  <a:lnTo>
                    <a:pt x="876" y="977"/>
                  </a:lnTo>
                  <a:lnTo>
                    <a:pt x="893" y="960"/>
                  </a:lnTo>
                  <a:lnTo>
                    <a:pt x="907" y="943"/>
                  </a:lnTo>
                  <a:lnTo>
                    <a:pt x="921" y="925"/>
                  </a:lnTo>
                  <a:lnTo>
                    <a:pt x="935" y="906"/>
                  </a:lnTo>
                  <a:lnTo>
                    <a:pt x="948" y="887"/>
                  </a:lnTo>
                  <a:lnTo>
                    <a:pt x="961" y="868"/>
                  </a:lnTo>
                  <a:lnTo>
                    <a:pt x="973" y="847"/>
                  </a:lnTo>
                  <a:lnTo>
                    <a:pt x="984" y="826"/>
                  </a:lnTo>
                  <a:lnTo>
                    <a:pt x="994" y="805"/>
                  </a:lnTo>
                  <a:lnTo>
                    <a:pt x="1014" y="764"/>
                  </a:lnTo>
                  <a:lnTo>
                    <a:pt x="1031" y="721"/>
                  </a:lnTo>
                  <a:lnTo>
                    <a:pt x="1039" y="696"/>
                  </a:lnTo>
                  <a:lnTo>
                    <a:pt x="1048" y="671"/>
                  </a:lnTo>
                  <a:lnTo>
                    <a:pt x="1054" y="644"/>
                  </a:lnTo>
                  <a:lnTo>
                    <a:pt x="1060" y="618"/>
                  </a:lnTo>
                  <a:lnTo>
                    <a:pt x="1065" y="592"/>
                  </a:lnTo>
                  <a:lnTo>
                    <a:pt x="1068" y="565"/>
                  </a:lnTo>
                  <a:lnTo>
                    <a:pt x="1070" y="538"/>
                  </a:lnTo>
                  <a:lnTo>
                    <a:pt x="1072" y="510"/>
                  </a:lnTo>
                  <a:lnTo>
                    <a:pt x="1072" y="484"/>
                  </a:lnTo>
                  <a:lnTo>
                    <a:pt x="1072" y="457"/>
                  </a:lnTo>
                  <a:lnTo>
                    <a:pt x="1070" y="430"/>
                  </a:lnTo>
                  <a:lnTo>
                    <a:pt x="1067" y="403"/>
                  </a:lnTo>
                  <a:lnTo>
                    <a:pt x="1063" y="376"/>
                  </a:lnTo>
                  <a:lnTo>
                    <a:pt x="1059" y="350"/>
                  </a:lnTo>
                  <a:lnTo>
                    <a:pt x="1052" y="324"/>
                  </a:lnTo>
                  <a:lnTo>
                    <a:pt x="1045" y="299"/>
                  </a:lnTo>
                  <a:lnTo>
                    <a:pt x="1036" y="274"/>
                  </a:lnTo>
                  <a:lnTo>
                    <a:pt x="1026" y="251"/>
                  </a:lnTo>
                  <a:lnTo>
                    <a:pt x="1016" y="229"/>
                  </a:lnTo>
                  <a:lnTo>
                    <a:pt x="1004" y="210"/>
                  </a:lnTo>
                  <a:lnTo>
                    <a:pt x="991" y="190"/>
                  </a:lnTo>
                  <a:lnTo>
                    <a:pt x="977" y="171"/>
                  </a:lnTo>
                  <a:lnTo>
                    <a:pt x="962" y="154"/>
                  </a:lnTo>
                  <a:lnTo>
                    <a:pt x="947" y="136"/>
                  </a:lnTo>
                  <a:lnTo>
                    <a:pt x="914" y="102"/>
                  </a:lnTo>
                  <a:lnTo>
                    <a:pt x="880" y="69"/>
                  </a:lnTo>
                  <a:lnTo>
                    <a:pt x="843" y="35"/>
                  </a:lnTo>
                  <a:lnTo>
                    <a:pt x="807" y="0"/>
                  </a:lnTo>
                </a:path>
              </a:pathLst>
            </a:custGeom>
            <a:noFill/>
            <a:ln w="12700">
              <a:solidFill>
                <a:srgbClr val="1F1A17"/>
              </a:solidFill>
              <a:prstDash val="solid"/>
              <a:round/>
              <a:headEnd/>
              <a:tailEnd/>
            </a:ln>
          </p:spPr>
          <p:txBody>
            <a:bodyPr/>
            <a:lstStyle/>
            <a:p>
              <a:endParaRPr lang="en-US"/>
            </a:p>
          </p:txBody>
        </p:sp>
        <p:sp>
          <p:nvSpPr>
            <p:cNvPr id="67616" name="Freeform 32"/>
            <p:cNvSpPr>
              <a:spLocks/>
            </p:cNvSpPr>
            <p:nvPr/>
          </p:nvSpPr>
          <p:spPr bwMode="auto">
            <a:xfrm>
              <a:off x="3063" y="2934"/>
              <a:ext cx="564" cy="108"/>
            </a:xfrm>
            <a:custGeom>
              <a:avLst/>
              <a:gdLst>
                <a:gd name="T0" fmla="*/ 0 w 3382"/>
                <a:gd name="T1" fmla="*/ 2 h 648"/>
                <a:gd name="T2" fmla="*/ 1 w 3382"/>
                <a:gd name="T3" fmla="*/ 2 h 648"/>
                <a:gd name="T4" fmla="*/ 1 w 3382"/>
                <a:gd name="T5" fmla="*/ 2 h 648"/>
                <a:gd name="T6" fmla="*/ 1 w 3382"/>
                <a:gd name="T7" fmla="*/ 2 h 648"/>
                <a:gd name="T8" fmla="*/ 1 w 3382"/>
                <a:gd name="T9" fmla="*/ 2 h 648"/>
                <a:gd name="T10" fmla="*/ 1 w 3382"/>
                <a:gd name="T11" fmla="*/ 2 h 648"/>
                <a:gd name="T12" fmla="*/ 1 w 3382"/>
                <a:gd name="T13" fmla="*/ 2 h 648"/>
                <a:gd name="T14" fmla="*/ 2 w 3382"/>
                <a:gd name="T15" fmla="*/ 1 h 648"/>
                <a:gd name="T16" fmla="*/ 2 w 3382"/>
                <a:gd name="T17" fmla="*/ 1 h 648"/>
                <a:gd name="T18" fmla="*/ 3 w 3382"/>
                <a:gd name="T19" fmla="*/ 1 h 648"/>
                <a:gd name="T20" fmla="*/ 3 w 3382"/>
                <a:gd name="T21" fmla="*/ 1 h 648"/>
                <a:gd name="T22" fmla="*/ 4 w 3382"/>
                <a:gd name="T23" fmla="*/ 1 h 648"/>
                <a:gd name="T24" fmla="*/ 4 w 3382"/>
                <a:gd name="T25" fmla="*/ 0 h 648"/>
                <a:gd name="T26" fmla="*/ 5 w 3382"/>
                <a:gd name="T27" fmla="*/ 0 h 648"/>
                <a:gd name="T28" fmla="*/ 5 w 3382"/>
                <a:gd name="T29" fmla="*/ 0 h 648"/>
                <a:gd name="T30" fmla="*/ 6 w 3382"/>
                <a:gd name="T31" fmla="*/ 0 h 648"/>
                <a:gd name="T32" fmla="*/ 6 w 3382"/>
                <a:gd name="T33" fmla="*/ 0 h 648"/>
                <a:gd name="T34" fmla="*/ 7 w 3382"/>
                <a:gd name="T35" fmla="*/ 0 h 648"/>
                <a:gd name="T36" fmla="*/ 8 w 3382"/>
                <a:gd name="T37" fmla="*/ 0 h 648"/>
                <a:gd name="T38" fmla="*/ 8 w 3382"/>
                <a:gd name="T39" fmla="*/ 0 h 648"/>
                <a:gd name="T40" fmla="*/ 9 w 3382"/>
                <a:gd name="T41" fmla="*/ 0 h 648"/>
                <a:gd name="T42" fmla="*/ 9 w 3382"/>
                <a:gd name="T43" fmla="*/ 0 h 648"/>
                <a:gd name="T44" fmla="*/ 10 w 3382"/>
                <a:gd name="T45" fmla="*/ 0 h 648"/>
                <a:gd name="T46" fmla="*/ 10 w 3382"/>
                <a:gd name="T47" fmla="*/ 0 h 648"/>
                <a:gd name="T48" fmla="*/ 11 w 3382"/>
                <a:gd name="T49" fmla="*/ 0 h 648"/>
                <a:gd name="T50" fmla="*/ 11 w 3382"/>
                <a:gd name="T51" fmla="*/ 0 h 648"/>
                <a:gd name="T52" fmla="*/ 12 w 3382"/>
                <a:gd name="T53" fmla="*/ 0 h 648"/>
                <a:gd name="T54" fmla="*/ 12 w 3382"/>
                <a:gd name="T55" fmla="*/ 0 h 648"/>
                <a:gd name="T56" fmla="*/ 13 w 3382"/>
                <a:gd name="T57" fmla="*/ 0 h 648"/>
                <a:gd name="T58" fmla="*/ 13 w 3382"/>
                <a:gd name="T59" fmla="*/ 1 h 648"/>
                <a:gd name="T60" fmla="*/ 14 w 3382"/>
                <a:gd name="T61" fmla="*/ 1 h 648"/>
                <a:gd name="T62" fmla="*/ 14 w 3382"/>
                <a:gd name="T63" fmla="*/ 1 h 648"/>
                <a:gd name="T64" fmla="*/ 14 w 3382"/>
                <a:gd name="T65" fmla="*/ 2 h 648"/>
                <a:gd name="T66" fmla="*/ 15 w 3382"/>
                <a:gd name="T67" fmla="*/ 2 h 648"/>
                <a:gd name="T68" fmla="*/ 15 w 3382"/>
                <a:gd name="T69" fmla="*/ 2 h 648"/>
                <a:gd name="T70" fmla="*/ 16 w 3382"/>
                <a:gd name="T71" fmla="*/ 3 h 64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82"/>
                <a:gd name="T109" fmla="*/ 0 h 648"/>
                <a:gd name="T110" fmla="*/ 3382 w 3382"/>
                <a:gd name="T111" fmla="*/ 648 h 64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82" h="648">
                  <a:moveTo>
                    <a:pt x="0" y="384"/>
                  </a:moveTo>
                  <a:lnTo>
                    <a:pt x="57" y="384"/>
                  </a:lnTo>
                  <a:lnTo>
                    <a:pt x="101" y="382"/>
                  </a:lnTo>
                  <a:lnTo>
                    <a:pt x="120" y="380"/>
                  </a:lnTo>
                  <a:lnTo>
                    <a:pt x="137" y="378"/>
                  </a:lnTo>
                  <a:lnTo>
                    <a:pt x="152" y="377"/>
                  </a:lnTo>
                  <a:lnTo>
                    <a:pt x="166" y="374"/>
                  </a:lnTo>
                  <a:lnTo>
                    <a:pt x="179" y="372"/>
                  </a:lnTo>
                  <a:lnTo>
                    <a:pt x="191" y="367"/>
                  </a:lnTo>
                  <a:lnTo>
                    <a:pt x="201" y="364"/>
                  </a:lnTo>
                  <a:lnTo>
                    <a:pt x="213" y="360"/>
                  </a:lnTo>
                  <a:lnTo>
                    <a:pt x="236" y="350"/>
                  </a:lnTo>
                  <a:lnTo>
                    <a:pt x="261" y="337"/>
                  </a:lnTo>
                  <a:lnTo>
                    <a:pt x="292" y="322"/>
                  </a:lnTo>
                  <a:lnTo>
                    <a:pt x="331" y="305"/>
                  </a:lnTo>
                  <a:lnTo>
                    <a:pt x="380" y="285"/>
                  </a:lnTo>
                  <a:lnTo>
                    <a:pt x="441" y="262"/>
                  </a:lnTo>
                  <a:lnTo>
                    <a:pt x="478" y="249"/>
                  </a:lnTo>
                  <a:lnTo>
                    <a:pt x="517" y="236"/>
                  </a:lnTo>
                  <a:lnTo>
                    <a:pt x="561" y="221"/>
                  </a:lnTo>
                  <a:lnTo>
                    <a:pt x="611" y="207"/>
                  </a:lnTo>
                  <a:lnTo>
                    <a:pt x="664" y="191"/>
                  </a:lnTo>
                  <a:lnTo>
                    <a:pt x="723" y="174"/>
                  </a:lnTo>
                  <a:lnTo>
                    <a:pt x="788" y="157"/>
                  </a:lnTo>
                  <a:lnTo>
                    <a:pt x="858" y="138"/>
                  </a:lnTo>
                  <a:lnTo>
                    <a:pt x="915" y="124"/>
                  </a:lnTo>
                  <a:lnTo>
                    <a:pt x="973" y="111"/>
                  </a:lnTo>
                  <a:lnTo>
                    <a:pt x="1029" y="100"/>
                  </a:lnTo>
                  <a:lnTo>
                    <a:pt x="1087" y="89"/>
                  </a:lnTo>
                  <a:lnTo>
                    <a:pt x="1145" y="79"/>
                  </a:lnTo>
                  <a:lnTo>
                    <a:pt x="1203" y="70"/>
                  </a:lnTo>
                  <a:lnTo>
                    <a:pt x="1261" y="62"/>
                  </a:lnTo>
                  <a:lnTo>
                    <a:pt x="1318" y="55"/>
                  </a:lnTo>
                  <a:lnTo>
                    <a:pt x="1376" y="48"/>
                  </a:lnTo>
                  <a:lnTo>
                    <a:pt x="1435" y="43"/>
                  </a:lnTo>
                  <a:lnTo>
                    <a:pt x="1493" y="37"/>
                  </a:lnTo>
                  <a:lnTo>
                    <a:pt x="1552" y="32"/>
                  </a:lnTo>
                  <a:lnTo>
                    <a:pt x="1610" y="27"/>
                  </a:lnTo>
                  <a:lnTo>
                    <a:pt x="1669" y="23"/>
                  </a:lnTo>
                  <a:lnTo>
                    <a:pt x="1728" y="18"/>
                  </a:lnTo>
                  <a:lnTo>
                    <a:pt x="1785" y="15"/>
                  </a:lnTo>
                  <a:lnTo>
                    <a:pt x="1853" y="11"/>
                  </a:lnTo>
                  <a:lnTo>
                    <a:pt x="1918" y="6"/>
                  </a:lnTo>
                  <a:lnTo>
                    <a:pt x="1982" y="4"/>
                  </a:lnTo>
                  <a:lnTo>
                    <a:pt x="2045" y="2"/>
                  </a:lnTo>
                  <a:lnTo>
                    <a:pt x="2105" y="0"/>
                  </a:lnTo>
                  <a:lnTo>
                    <a:pt x="2165" y="0"/>
                  </a:lnTo>
                  <a:lnTo>
                    <a:pt x="2222" y="1"/>
                  </a:lnTo>
                  <a:lnTo>
                    <a:pt x="2278" y="3"/>
                  </a:lnTo>
                  <a:lnTo>
                    <a:pt x="2333" y="6"/>
                  </a:lnTo>
                  <a:lnTo>
                    <a:pt x="2387" y="12"/>
                  </a:lnTo>
                  <a:lnTo>
                    <a:pt x="2440" y="17"/>
                  </a:lnTo>
                  <a:lnTo>
                    <a:pt x="2491" y="25"/>
                  </a:lnTo>
                  <a:lnTo>
                    <a:pt x="2542" y="35"/>
                  </a:lnTo>
                  <a:lnTo>
                    <a:pt x="2591" y="46"/>
                  </a:lnTo>
                  <a:lnTo>
                    <a:pt x="2639" y="59"/>
                  </a:lnTo>
                  <a:lnTo>
                    <a:pt x="2687" y="74"/>
                  </a:lnTo>
                  <a:lnTo>
                    <a:pt x="2733" y="91"/>
                  </a:lnTo>
                  <a:lnTo>
                    <a:pt x="2779" y="111"/>
                  </a:lnTo>
                  <a:lnTo>
                    <a:pt x="2824" y="131"/>
                  </a:lnTo>
                  <a:lnTo>
                    <a:pt x="2869" y="156"/>
                  </a:lnTo>
                  <a:lnTo>
                    <a:pt x="2913" y="181"/>
                  </a:lnTo>
                  <a:lnTo>
                    <a:pt x="2957" y="209"/>
                  </a:lnTo>
                  <a:lnTo>
                    <a:pt x="3001" y="240"/>
                  </a:lnTo>
                  <a:lnTo>
                    <a:pt x="3044" y="274"/>
                  </a:lnTo>
                  <a:lnTo>
                    <a:pt x="3087" y="310"/>
                  </a:lnTo>
                  <a:lnTo>
                    <a:pt x="3128" y="350"/>
                  </a:lnTo>
                  <a:lnTo>
                    <a:pt x="3171" y="391"/>
                  </a:lnTo>
                  <a:lnTo>
                    <a:pt x="3213" y="436"/>
                  </a:lnTo>
                  <a:lnTo>
                    <a:pt x="3255" y="485"/>
                  </a:lnTo>
                  <a:lnTo>
                    <a:pt x="3298" y="535"/>
                  </a:lnTo>
                  <a:lnTo>
                    <a:pt x="3339" y="590"/>
                  </a:lnTo>
                  <a:lnTo>
                    <a:pt x="3382" y="648"/>
                  </a:lnTo>
                </a:path>
              </a:pathLst>
            </a:custGeom>
            <a:noFill/>
            <a:ln w="12700">
              <a:solidFill>
                <a:srgbClr val="1F1A17"/>
              </a:solidFill>
              <a:prstDash val="solid"/>
              <a:round/>
              <a:headEnd/>
              <a:tailEnd/>
            </a:ln>
          </p:spPr>
          <p:txBody>
            <a:bodyPr/>
            <a:lstStyle/>
            <a:p>
              <a:endParaRPr lang="en-US"/>
            </a:p>
          </p:txBody>
        </p:sp>
        <p:sp>
          <p:nvSpPr>
            <p:cNvPr id="67617" name="Freeform 33"/>
            <p:cNvSpPr>
              <a:spLocks/>
            </p:cNvSpPr>
            <p:nvPr/>
          </p:nvSpPr>
          <p:spPr bwMode="auto">
            <a:xfrm>
              <a:off x="2851" y="3190"/>
              <a:ext cx="743" cy="307"/>
            </a:xfrm>
            <a:custGeom>
              <a:avLst/>
              <a:gdLst>
                <a:gd name="T0" fmla="*/ 21 w 4454"/>
                <a:gd name="T1" fmla="*/ 0 h 1843"/>
                <a:gd name="T2" fmla="*/ 20 w 4454"/>
                <a:gd name="T3" fmla="*/ 0 h 1843"/>
                <a:gd name="T4" fmla="*/ 20 w 4454"/>
                <a:gd name="T5" fmla="*/ 0 h 1843"/>
                <a:gd name="T6" fmla="*/ 19 w 4454"/>
                <a:gd name="T7" fmla="*/ 1 h 1843"/>
                <a:gd name="T8" fmla="*/ 19 w 4454"/>
                <a:gd name="T9" fmla="*/ 1 h 1843"/>
                <a:gd name="T10" fmla="*/ 19 w 4454"/>
                <a:gd name="T11" fmla="*/ 1 h 1843"/>
                <a:gd name="T12" fmla="*/ 18 w 4454"/>
                <a:gd name="T13" fmla="*/ 1 h 1843"/>
                <a:gd name="T14" fmla="*/ 18 w 4454"/>
                <a:gd name="T15" fmla="*/ 1 h 1843"/>
                <a:gd name="T16" fmla="*/ 17 w 4454"/>
                <a:gd name="T17" fmla="*/ 2 h 1843"/>
                <a:gd name="T18" fmla="*/ 16 w 4454"/>
                <a:gd name="T19" fmla="*/ 2 h 1843"/>
                <a:gd name="T20" fmla="*/ 16 w 4454"/>
                <a:gd name="T21" fmla="*/ 2 h 1843"/>
                <a:gd name="T22" fmla="*/ 15 w 4454"/>
                <a:gd name="T23" fmla="*/ 2 h 1843"/>
                <a:gd name="T24" fmla="*/ 14 w 4454"/>
                <a:gd name="T25" fmla="*/ 2 h 1843"/>
                <a:gd name="T26" fmla="*/ 14 w 4454"/>
                <a:gd name="T27" fmla="*/ 2 h 1843"/>
                <a:gd name="T28" fmla="*/ 13 w 4454"/>
                <a:gd name="T29" fmla="*/ 3 h 1843"/>
                <a:gd name="T30" fmla="*/ 12 w 4454"/>
                <a:gd name="T31" fmla="*/ 3 h 1843"/>
                <a:gd name="T32" fmla="*/ 12 w 4454"/>
                <a:gd name="T33" fmla="*/ 3 h 1843"/>
                <a:gd name="T34" fmla="*/ 11 w 4454"/>
                <a:gd name="T35" fmla="*/ 3 h 1843"/>
                <a:gd name="T36" fmla="*/ 10 w 4454"/>
                <a:gd name="T37" fmla="*/ 3 h 1843"/>
                <a:gd name="T38" fmla="*/ 9 w 4454"/>
                <a:gd name="T39" fmla="*/ 3 h 1843"/>
                <a:gd name="T40" fmla="*/ 9 w 4454"/>
                <a:gd name="T41" fmla="*/ 3 h 1843"/>
                <a:gd name="T42" fmla="*/ 8 w 4454"/>
                <a:gd name="T43" fmla="*/ 3 h 1843"/>
                <a:gd name="T44" fmla="*/ 8 w 4454"/>
                <a:gd name="T45" fmla="*/ 3 h 1843"/>
                <a:gd name="T46" fmla="*/ 7 w 4454"/>
                <a:gd name="T47" fmla="*/ 3 h 1843"/>
                <a:gd name="T48" fmla="*/ 7 w 4454"/>
                <a:gd name="T49" fmla="*/ 3 h 1843"/>
                <a:gd name="T50" fmla="*/ 6 w 4454"/>
                <a:gd name="T51" fmla="*/ 4 h 1843"/>
                <a:gd name="T52" fmla="*/ 6 w 4454"/>
                <a:gd name="T53" fmla="*/ 4 h 1843"/>
                <a:gd name="T54" fmla="*/ 6 w 4454"/>
                <a:gd name="T55" fmla="*/ 4 h 1843"/>
                <a:gd name="T56" fmla="*/ 6 w 4454"/>
                <a:gd name="T57" fmla="*/ 4 h 1843"/>
                <a:gd name="T58" fmla="*/ 5 w 4454"/>
                <a:gd name="T59" fmla="*/ 4 h 1843"/>
                <a:gd name="T60" fmla="*/ 5 w 4454"/>
                <a:gd name="T61" fmla="*/ 4 h 1843"/>
                <a:gd name="T62" fmla="*/ 4 w 4454"/>
                <a:gd name="T63" fmla="*/ 5 h 1843"/>
                <a:gd name="T64" fmla="*/ 4 w 4454"/>
                <a:gd name="T65" fmla="*/ 5 h 1843"/>
                <a:gd name="T66" fmla="*/ 3 w 4454"/>
                <a:gd name="T67" fmla="*/ 5 h 1843"/>
                <a:gd name="T68" fmla="*/ 3 w 4454"/>
                <a:gd name="T69" fmla="*/ 6 h 1843"/>
                <a:gd name="T70" fmla="*/ 2 w 4454"/>
                <a:gd name="T71" fmla="*/ 6 h 1843"/>
                <a:gd name="T72" fmla="*/ 2 w 4454"/>
                <a:gd name="T73" fmla="*/ 6 h 1843"/>
                <a:gd name="T74" fmla="*/ 2 w 4454"/>
                <a:gd name="T75" fmla="*/ 7 h 1843"/>
                <a:gd name="T76" fmla="*/ 2 w 4454"/>
                <a:gd name="T77" fmla="*/ 7 h 1843"/>
                <a:gd name="T78" fmla="*/ 1 w 4454"/>
                <a:gd name="T79" fmla="*/ 7 h 1843"/>
                <a:gd name="T80" fmla="*/ 1 w 4454"/>
                <a:gd name="T81" fmla="*/ 7 h 1843"/>
                <a:gd name="T82" fmla="*/ 1 w 4454"/>
                <a:gd name="T83" fmla="*/ 8 h 1843"/>
                <a:gd name="T84" fmla="*/ 1 w 4454"/>
                <a:gd name="T85" fmla="*/ 8 h 1843"/>
                <a:gd name="T86" fmla="*/ 0 w 4454"/>
                <a:gd name="T87" fmla="*/ 8 h 1843"/>
                <a:gd name="T88" fmla="*/ 0 w 4454"/>
                <a:gd name="T89" fmla="*/ 8 h 1843"/>
                <a:gd name="T90" fmla="*/ 0 w 4454"/>
                <a:gd name="T91" fmla="*/ 8 h 18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54"/>
                <a:gd name="T139" fmla="*/ 0 h 1843"/>
                <a:gd name="T140" fmla="*/ 4454 w 4454"/>
                <a:gd name="T141" fmla="*/ 1843 h 18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54" h="1843">
                  <a:moveTo>
                    <a:pt x="4454" y="0"/>
                  </a:moveTo>
                  <a:lnTo>
                    <a:pt x="4418" y="27"/>
                  </a:lnTo>
                  <a:lnTo>
                    <a:pt x="4379" y="53"/>
                  </a:lnTo>
                  <a:lnTo>
                    <a:pt x="4339" y="80"/>
                  </a:lnTo>
                  <a:lnTo>
                    <a:pt x="4297" y="105"/>
                  </a:lnTo>
                  <a:lnTo>
                    <a:pt x="4254" y="129"/>
                  </a:lnTo>
                  <a:lnTo>
                    <a:pt x="4210" y="153"/>
                  </a:lnTo>
                  <a:lnTo>
                    <a:pt x="4164" y="176"/>
                  </a:lnTo>
                  <a:lnTo>
                    <a:pt x="4119" y="199"/>
                  </a:lnTo>
                  <a:lnTo>
                    <a:pt x="4072" y="220"/>
                  </a:lnTo>
                  <a:lnTo>
                    <a:pt x="4026" y="241"/>
                  </a:lnTo>
                  <a:lnTo>
                    <a:pt x="3980" y="261"/>
                  </a:lnTo>
                  <a:lnTo>
                    <a:pt x="3933" y="280"/>
                  </a:lnTo>
                  <a:lnTo>
                    <a:pt x="3888" y="298"/>
                  </a:lnTo>
                  <a:lnTo>
                    <a:pt x="3843" y="314"/>
                  </a:lnTo>
                  <a:lnTo>
                    <a:pt x="3799" y="331"/>
                  </a:lnTo>
                  <a:lnTo>
                    <a:pt x="3756" y="345"/>
                  </a:lnTo>
                  <a:lnTo>
                    <a:pt x="3679" y="371"/>
                  </a:lnTo>
                  <a:lnTo>
                    <a:pt x="3603" y="395"/>
                  </a:lnTo>
                  <a:lnTo>
                    <a:pt x="3529" y="416"/>
                  </a:lnTo>
                  <a:lnTo>
                    <a:pt x="3456" y="437"/>
                  </a:lnTo>
                  <a:lnTo>
                    <a:pt x="3384" y="456"/>
                  </a:lnTo>
                  <a:lnTo>
                    <a:pt x="3313" y="473"/>
                  </a:lnTo>
                  <a:lnTo>
                    <a:pt x="3242" y="490"/>
                  </a:lnTo>
                  <a:lnTo>
                    <a:pt x="3171" y="505"/>
                  </a:lnTo>
                  <a:lnTo>
                    <a:pt x="3100" y="520"/>
                  </a:lnTo>
                  <a:lnTo>
                    <a:pt x="3029" y="534"/>
                  </a:lnTo>
                  <a:lnTo>
                    <a:pt x="2956" y="547"/>
                  </a:lnTo>
                  <a:lnTo>
                    <a:pt x="2883" y="559"/>
                  </a:lnTo>
                  <a:lnTo>
                    <a:pt x="2808" y="572"/>
                  </a:lnTo>
                  <a:lnTo>
                    <a:pt x="2732" y="584"/>
                  </a:lnTo>
                  <a:lnTo>
                    <a:pt x="2654" y="596"/>
                  </a:lnTo>
                  <a:lnTo>
                    <a:pt x="2574" y="608"/>
                  </a:lnTo>
                  <a:lnTo>
                    <a:pt x="2496" y="619"/>
                  </a:lnTo>
                  <a:lnTo>
                    <a:pt x="2418" y="629"/>
                  </a:lnTo>
                  <a:lnTo>
                    <a:pt x="2340" y="638"/>
                  </a:lnTo>
                  <a:lnTo>
                    <a:pt x="2262" y="646"/>
                  </a:lnTo>
                  <a:lnTo>
                    <a:pt x="2184" y="652"/>
                  </a:lnTo>
                  <a:lnTo>
                    <a:pt x="2104" y="660"/>
                  </a:lnTo>
                  <a:lnTo>
                    <a:pt x="2026" y="667"/>
                  </a:lnTo>
                  <a:lnTo>
                    <a:pt x="1948" y="675"/>
                  </a:lnTo>
                  <a:lnTo>
                    <a:pt x="1870" y="684"/>
                  </a:lnTo>
                  <a:lnTo>
                    <a:pt x="1792" y="694"/>
                  </a:lnTo>
                  <a:lnTo>
                    <a:pt x="1715" y="706"/>
                  </a:lnTo>
                  <a:lnTo>
                    <a:pt x="1639" y="720"/>
                  </a:lnTo>
                  <a:lnTo>
                    <a:pt x="1600" y="728"/>
                  </a:lnTo>
                  <a:lnTo>
                    <a:pt x="1561" y="736"/>
                  </a:lnTo>
                  <a:lnTo>
                    <a:pt x="1524" y="746"/>
                  </a:lnTo>
                  <a:lnTo>
                    <a:pt x="1486" y="755"/>
                  </a:lnTo>
                  <a:lnTo>
                    <a:pt x="1449" y="765"/>
                  </a:lnTo>
                  <a:lnTo>
                    <a:pt x="1411" y="777"/>
                  </a:lnTo>
                  <a:lnTo>
                    <a:pt x="1374" y="789"/>
                  </a:lnTo>
                  <a:lnTo>
                    <a:pt x="1338" y="803"/>
                  </a:lnTo>
                  <a:lnTo>
                    <a:pt x="1305" y="815"/>
                  </a:lnTo>
                  <a:lnTo>
                    <a:pt x="1274" y="828"/>
                  </a:lnTo>
                  <a:lnTo>
                    <a:pt x="1243" y="841"/>
                  </a:lnTo>
                  <a:lnTo>
                    <a:pt x="1213" y="855"/>
                  </a:lnTo>
                  <a:lnTo>
                    <a:pt x="1183" y="871"/>
                  </a:lnTo>
                  <a:lnTo>
                    <a:pt x="1153" y="886"/>
                  </a:lnTo>
                  <a:lnTo>
                    <a:pt x="1123" y="902"/>
                  </a:lnTo>
                  <a:lnTo>
                    <a:pt x="1094" y="920"/>
                  </a:lnTo>
                  <a:lnTo>
                    <a:pt x="1037" y="955"/>
                  </a:lnTo>
                  <a:lnTo>
                    <a:pt x="980" y="992"/>
                  </a:lnTo>
                  <a:lnTo>
                    <a:pt x="923" y="1032"/>
                  </a:lnTo>
                  <a:lnTo>
                    <a:pt x="868" y="1071"/>
                  </a:lnTo>
                  <a:lnTo>
                    <a:pt x="813" y="1113"/>
                  </a:lnTo>
                  <a:lnTo>
                    <a:pt x="758" y="1155"/>
                  </a:lnTo>
                  <a:lnTo>
                    <a:pt x="704" y="1197"/>
                  </a:lnTo>
                  <a:lnTo>
                    <a:pt x="649" y="1238"/>
                  </a:lnTo>
                  <a:lnTo>
                    <a:pt x="594" y="1280"/>
                  </a:lnTo>
                  <a:lnTo>
                    <a:pt x="539" y="1322"/>
                  </a:lnTo>
                  <a:lnTo>
                    <a:pt x="484" y="1361"/>
                  </a:lnTo>
                  <a:lnTo>
                    <a:pt x="427" y="1401"/>
                  </a:lnTo>
                  <a:lnTo>
                    <a:pt x="413" y="1410"/>
                  </a:lnTo>
                  <a:lnTo>
                    <a:pt x="400" y="1420"/>
                  </a:lnTo>
                  <a:lnTo>
                    <a:pt x="387" y="1432"/>
                  </a:lnTo>
                  <a:lnTo>
                    <a:pt x="373" y="1443"/>
                  </a:lnTo>
                  <a:lnTo>
                    <a:pt x="346" y="1470"/>
                  </a:lnTo>
                  <a:lnTo>
                    <a:pt x="319" y="1497"/>
                  </a:lnTo>
                  <a:lnTo>
                    <a:pt x="292" y="1527"/>
                  </a:lnTo>
                  <a:lnTo>
                    <a:pt x="267" y="1557"/>
                  </a:lnTo>
                  <a:lnTo>
                    <a:pt x="240" y="1589"/>
                  </a:lnTo>
                  <a:lnTo>
                    <a:pt x="213" y="1621"/>
                  </a:lnTo>
                  <a:lnTo>
                    <a:pt x="187" y="1653"/>
                  </a:lnTo>
                  <a:lnTo>
                    <a:pt x="161" y="1685"/>
                  </a:lnTo>
                  <a:lnTo>
                    <a:pt x="135" y="1715"/>
                  </a:lnTo>
                  <a:lnTo>
                    <a:pt x="108" y="1745"/>
                  </a:lnTo>
                  <a:lnTo>
                    <a:pt x="81" y="1773"/>
                  </a:lnTo>
                  <a:lnTo>
                    <a:pt x="55" y="1799"/>
                  </a:lnTo>
                  <a:lnTo>
                    <a:pt x="41" y="1811"/>
                  </a:lnTo>
                  <a:lnTo>
                    <a:pt x="28" y="1822"/>
                  </a:lnTo>
                  <a:lnTo>
                    <a:pt x="14" y="1833"/>
                  </a:lnTo>
                  <a:lnTo>
                    <a:pt x="0" y="1843"/>
                  </a:lnTo>
                </a:path>
              </a:pathLst>
            </a:custGeom>
            <a:noFill/>
            <a:ln w="12700">
              <a:solidFill>
                <a:srgbClr val="1F1A17"/>
              </a:solidFill>
              <a:prstDash val="solid"/>
              <a:round/>
              <a:headEnd/>
              <a:tailEnd/>
            </a:ln>
          </p:spPr>
          <p:txBody>
            <a:bodyPr/>
            <a:lstStyle/>
            <a:p>
              <a:endParaRPr lang="en-US"/>
            </a:p>
          </p:txBody>
        </p:sp>
        <p:sp>
          <p:nvSpPr>
            <p:cNvPr id="67618" name="Freeform 34"/>
            <p:cNvSpPr>
              <a:spLocks/>
            </p:cNvSpPr>
            <p:nvPr/>
          </p:nvSpPr>
          <p:spPr bwMode="auto">
            <a:xfrm>
              <a:off x="2636" y="3526"/>
              <a:ext cx="141" cy="111"/>
            </a:xfrm>
            <a:custGeom>
              <a:avLst/>
              <a:gdLst>
                <a:gd name="T0" fmla="*/ 4 w 842"/>
                <a:gd name="T1" fmla="*/ 0 h 668"/>
                <a:gd name="T2" fmla="*/ 4 w 842"/>
                <a:gd name="T3" fmla="*/ 0 h 668"/>
                <a:gd name="T4" fmla="*/ 4 w 842"/>
                <a:gd name="T5" fmla="*/ 0 h 668"/>
                <a:gd name="T6" fmla="*/ 3 w 842"/>
                <a:gd name="T7" fmla="*/ 0 h 668"/>
                <a:gd name="T8" fmla="*/ 3 w 842"/>
                <a:gd name="T9" fmla="*/ 1 h 668"/>
                <a:gd name="T10" fmla="*/ 3 w 842"/>
                <a:gd name="T11" fmla="*/ 1 h 668"/>
                <a:gd name="T12" fmla="*/ 3 w 842"/>
                <a:gd name="T13" fmla="*/ 1 h 668"/>
                <a:gd name="T14" fmla="*/ 2 w 842"/>
                <a:gd name="T15" fmla="*/ 1 h 668"/>
                <a:gd name="T16" fmla="*/ 2 w 842"/>
                <a:gd name="T17" fmla="*/ 1 h 668"/>
                <a:gd name="T18" fmla="*/ 2 w 842"/>
                <a:gd name="T19" fmla="*/ 2 h 668"/>
                <a:gd name="T20" fmla="*/ 2 w 842"/>
                <a:gd name="T21" fmla="*/ 2 h 668"/>
                <a:gd name="T22" fmla="*/ 1 w 842"/>
                <a:gd name="T23" fmla="*/ 2 h 668"/>
                <a:gd name="T24" fmla="*/ 1 w 842"/>
                <a:gd name="T25" fmla="*/ 2 h 668"/>
                <a:gd name="T26" fmla="*/ 1 w 842"/>
                <a:gd name="T27" fmla="*/ 2 h 668"/>
                <a:gd name="T28" fmla="*/ 1 w 842"/>
                <a:gd name="T29" fmla="*/ 3 h 668"/>
                <a:gd name="T30" fmla="*/ 0 w 842"/>
                <a:gd name="T31" fmla="*/ 3 h 668"/>
                <a:gd name="T32" fmla="*/ 0 w 842"/>
                <a:gd name="T33" fmla="*/ 3 h 6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2"/>
                <a:gd name="T52" fmla="*/ 0 h 668"/>
                <a:gd name="T53" fmla="*/ 842 w 842"/>
                <a:gd name="T54" fmla="*/ 668 h 6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2" h="668">
                  <a:moveTo>
                    <a:pt x="842" y="0"/>
                  </a:moveTo>
                  <a:lnTo>
                    <a:pt x="789" y="41"/>
                  </a:lnTo>
                  <a:lnTo>
                    <a:pt x="735" y="81"/>
                  </a:lnTo>
                  <a:lnTo>
                    <a:pt x="682" y="122"/>
                  </a:lnTo>
                  <a:lnTo>
                    <a:pt x="629" y="164"/>
                  </a:lnTo>
                  <a:lnTo>
                    <a:pt x="577" y="205"/>
                  </a:lnTo>
                  <a:lnTo>
                    <a:pt x="524" y="247"/>
                  </a:lnTo>
                  <a:lnTo>
                    <a:pt x="472" y="289"/>
                  </a:lnTo>
                  <a:lnTo>
                    <a:pt x="419" y="330"/>
                  </a:lnTo>
                  <a:lnTo>
                    <a:pt x="367" y="373"/>
                  </a:lnTo>
                  <a:lnTo>
                    <a:pt x="314" y="415"/>
                  </a:lnTo>
                  <a:lnTo>
                    <a:pt x="263" y="458"/>
                  </a:lnTo>
                  <a:lnTo>
                    <a:pt x="210" y="500"/>
                  </a:lnTo>
                  <a:lnTo>
                    <a:pt x="158" y="542"/>
                  </a:lnTo>
                  <a:lnTo>
                    <a:pt x="105" y="584"/>
                  </a:lnTo>
                  <a:lnTo>
                    <a:pt x="53" y="627"/>
                  </a:lnTo>
                  <a:lnTo>
                    <a:pt x="0" y="668"/>
                  </a:lnTo>
                </a:path>
              </a:pathLst>
            </a:custGeom>
            <a:noFill/>
            <a:ln w="12700">
              <a:solidFill>
                <a:srgbClr val="1F1A17"/>
              </a:solidFill>
              <a:prstDash val="solid"/>
              <a:round/>
              <a:headEnd/>
              <a:tailEnd/>
            </a:ln>
          </p:spPr>
          <p:txBody>
            <a:bodyPr/>
            <a:lstStyle/>
            <a:p>
              <a:endParaRPr lang="en-US"/>
            </a:p>
          </p:txBody>
        </p:sp>
        <p:sp>
          <p:nvSpPr>
            <p:cNvPr id="67619" name="Freeform 35"/>
            <p:cNvSpPr>
              <a:spLocks/>
            </p:cNvSpPr>
            <p:nvPr/>
          </p:nvSpPr>
          <p:spPr bwMode="auto">
            <a:xfrm>
              <a:off x="2598" y="2664"/>
              <a:ext cx="277" cy="1059"/>
            </a:xfrm>
            <a:custGeom>
              <a:avLst/>
              <a:gdLst>
                <a:gd name="T0" fmla="*/ 0 w 1657"/>
                <a:gd name="T1" fmla="*/ 0 h 6353"/>
                <a:gd name="T2" fmla="*/ 0 w 1657"/>
                <a:gd name="T3" fmla="*/ 0 h 6353"/>
                <a:gd name="T4" fmla="*/ 0 w 1657"/>
                <a:gd name="T5" fmla="*/ 0 h 6353"/>
                <a:gd name="T6" fmla="*/ 0 w 1657"/>
                <a:gd name="T7" fmla="*/ 0 h 6353"/>
                <a:gd name="T8" fmla="*/ 0 w 1657"/>
                <a:gd name="T9" fmla="*/ 0 h 6353"/>
                <a:gd name="T10" fmla="*/ 0 w 1657"/>
                <a:gd name="T11" fmla="*/ 1 h 6353"/>
                <a:gd name="T12" fmla="*/ 0 w 1657"/>
                <a:gd name="T13" fmla="*/ 1 h 6353"/>
                <a:gd name="T14" fmla="*/ 0 w 1657"/>
                <a:gd name="T15" fmla="*/ 1 h 6353"/>
                <a:gd name="T16" fmla="*/ 0 w 1657"/>
                <a:gd name="T17" fmla="*/ 1 h 6353"/>
                <a:gd name="T18" fmla="*/ 0 w 1657"/>
                <a:gd name="T19" fmla="*/ 1 h 6353"/>
                <a:gd name="T20" fmla="*/ 0 w 1657"/>
                <a:gd name="T21" fmla="*/ 1 h 6353"/>
                <a:gd name="T22" fmla="*/ 0 w 1657"/>
                <a:gd name="T23" fmla="*/ 1 h 6353"/>
                <a:gd name="T24" fmla="*/ 0 w 1657"/>
                <a:gd name="T25" fmla="*/ 1 h 6353"/>
                <a:gd name="T26" fmla="*/ 0 w 1657"/>
                <a:gd name="T27" fmla="*/ 1 h 6353"/>
                <a:gd name="T28" fmla="*/ 0 w 1657"/>
                <a:gd name="T29" fmla="*/ 1 h 6353"/>
                <a:gd name="T30" fmla="*/ 2 w 1657"/>
                <a:gd name="T31" fmla="*/ 9 h 6353"/>
                <a:gd name="T32" fmla="*/ 5 w 1657"/>
                <a:gd name="T33" fmla="*/ 22 h 6353"/>
                <a:gd name="T34" fmla="*/ 6 w 1657"/>
                <a:gd name="T35" fmla="*/ 28 h 6353"/>
                <a:gd name="T36" fmla="*/ 6 w 1657"/>
                <a:gd name="T37" fmla="*/ 28 h 6353"/>
                <a:gd name="T38" fmla="*/ 6 w 1657"/>
                <a:gd name="T39" fmla="*/ 28 h 6353"/>
                <a:gd name="T40" fmla="*/ 6 w 1657"/>
                <a:gd name="T41" fmla="*/ 28 h 6353"/>
                <a:gd name="T42" fmla="*/ 6 w 1657"/>
                <a:gd name="T43" fmla="*/ 28 h 6353"/>
                <a:gd name="T44" fmla="*/ 6 w 1657"/>
                <a:gd name="T45" fmla="*/ 28 h 6353"/>
                <a:gd name="T46" fmla="*/ 7 w 1657"/>
                <a:gd name="T47" fmla="*/ 28 h 6353"/>
                <a:gd name="T48" fmla="*/ 7 w 1657"/>
                <a:gd name="T49" fmla="*/ 28 h 6353"/>
                <a:gd name="T50" fmla="*/ 7 w 1657"/>
                <a:gd name="T51" fmla="*/ 28 h 6353"/>
                <a:gd name="T52" fmla="*/ 7 w 1657"/>
                <a:gd name="T53" fmla="*/ 28 h 6353"/>
                <a:gd name="T54" fmla="*/ 7 w 1657"/>
                <a:gd name="T55" fmla="*/ 29 h 6353"/>
                <a:gd name="T56" fmla="*/ 7 w 1657"/>
                <a:gd name="T57" fmla="*/ 29 h 6353"/>
                <a:gd name="T58" fmla="*/ 7 w 1657"/>
                <a:gd name="T59" fmla="*/ 29 h 6353"/>
                <a:gd name="T60" fmla="*/ 7 w 1657"/>
                <a:gd name="T61" fmla="*/ 29 h 6353"/>
                <a:gd name="T62" fmla="*/ 7 w 1657"/>
                <a:gd name="T63" fmla="*/ 29 h 6353"/>
                <a:gd name="T64" fmla="*/ 8 w 1657"/>
                <a:gd name="T65" fmla="*/ 29 h 6353"/>
                <a:gd name="T66" fmla="*/ 8 w 1657"/>
                <a:gd name="T67" fmla="*/ 30 h 63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57"/>
                <a:gd name="T103" fmla="*/ 0 h 6353"/>
                <a:gd name="T104" fmla="*/ 1657 w 1657"/>
                <a:gd name="T105" fmla="*/ 6353 h 63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57" h="6353">
                  <a:moveTo>
                    <a:pt x="37" y="0"/>
                  </a:moveTo>
                  <a:lnTo>
                    <a:pt x="35" y="16"/>
                  </a:lnTo>
                  <a:lnTo>
                    <a:pt x="32" y="31"/>
                  </a:lnTo>
                  <a:lnTo>
                    <a:pt x="29" y="46"/>
                  </a:lnTo>
                  <a:lnTo>
                    <a:pt x="26" y="62"/>
                  </a:lnTo>
                  <a:lnTo>
                    <a:pt x="19" y="92"/>
                  </a:lnTo>
                  <a:lnTo>
                    <a:pt x="11" y="123"/>
                  </a:lnTo>
                  <a:lnTo>
                    <a:pt x="8" y="138"/>
                  </a:lnTo>
                  <a:lnTo>
                    <a:pt x="5" y="154"/>
                  </a:lnTo>
                  <a:lnTo>
                    <a:pt x="2" y="169"/>
                  </a:lnTo>
                  <a:lnTo>
                    <a:pt x="0" y="185"/>
                  </a:lnTo>
                  <a:lnTo>
                    <a:pt x="0" y="200"/>
                  </a:lnTo>
                  <a:lnTo>
                    <a:pt x="0" y="215"/>
                  </a:lnTo>
                  <a:lnTo>
                    <a:pt x="2" y="231"/>
                  </a:lnTo>
                  <a:lnTo>
                    <a:pt x="6" y="246"/>
                  </a:lnTo>
                  <a:lnTo>
                    <a:pt x="401" y="1935"/>
                  </a:lnTo>
                  <a:lnTo>
                    <a:pt x="1104" y="4836"/>
                  </a:lnTo>
                  <a:lnTo>
                    <a:pt x="1344" y="5962"/>
                  </a:lnTo>
                  <a:lnTo>
                    <a:pt x="1347" y="5970"/>
                  </a:lnTo>
                  <a:lnTo>
                    <a:pt x="1349" y="5977"/>
                  </a:lnTo>
                  <a:lnTo>
                    <a:pt x="1352" y="5986"/>
                  </a:lnTo>
                  <a:lnTo>
                    <a:pt x="1356" y="5995"/>
                  </a:lnTo>
                  <a:lnTo>
                    <a:pt x="1368" y="6016"/>
                  </a:lnTo>
                  <a:lnTo>
                    <a:pt x="1382" y="6039"/>
                  </a:lnTo>
                  <a:lnTo>
                    <a:pt x="1399" y="6063"/>
                  </a:lnTo>
                  <a:lnTo>
                    <a:pt x="1418" y="6089"/>
                  </a:lnTo>
                  <a:lnTo>
                    <a:pt x="1440" y="6117"/>
                  </a:lnTo>
                  <a:lnTo>
                    <a:pt x="1462" y="6144"/>
                  </a:lnTo>
                  <a:lnTo>
                    <a:pt x="1486" y="6173"/>
                  </a:lnTo>
                  <a:lnTo>
                    <a:pt x="1511" y="6201"/>
                  </a:lnTo>
                  <a:lnTo>
                    <a:pt x="1536" y="6230"/>
                  </a:lnTo>
                  <a:lnTo>
                    <a:pt x="1562" y="6257"/>
                  </a:lnTo>
                  <a:lnTo>
                    <a:pt x="1611" y="6308"/>
                  </a:lnTo>
                  <a:lnTo>
                    <a:pt x="1657" y="6353"/>
                  </a:lnTo>
                </a:path>
              </a:pathLst>
            </a:custGeom>
            <a:noFill/>
            <a:ln w="12700">
              <a:solidFill>
                <a:srgbClr val="1F1A17"/>
              </a:solidFill>
              <a:prstDash val="solid"/>
              <a:round/>
              <a:headEnd/>
              <a:tailEnd/>
            </a:ln>
          </p:spPr>
          <p:txBody>
            <a:bodyPr/>
            <a:lstStyle/>
            <a:p>
              <a:endParaRPr lang="en-US"/>
            </a:p>
          </p:txBody>
        </p:sp>
        <p:sp>
          <p:nvSpPr>
            <p:cNvPr id="67620" name="Freeform 36"/>
            <p:cNvSpPr>
              <a:spLocks/>
            </p:cNvSpPr>
            <p:nvPr/>
          </p:nvSpPr>
          <p:spPr bwMode="auto">
            <a:xfrm>
              <a:off x="2631" y="2670"/>
              <a:ext cx="315" cy="1058"/>
            </a:xfrm>
            <a:custGeom>
              <a:avLst/>
              <a:gdLst>
                <a:gd name="T0" fmla="*/ 0 w 1894"/>
                <a:gd name="T1" fmla="*/ 0 h 6350"/>
                <a:gd name="T2" fmla="*/ 0 w 1894"/>
                <a:gd name="T3" fmla="*/ 0 h 6350"/>
                <a:gd name="T4" fmla="*/ 0 w 1894"/>
                <a:gd name="T5" fmla="*/ 0 h 6350"/>
                <a:gd name="T6" fmla="*/ 0 w 1894"/>
                <a:gd name="T7" fmla="*/ 0 h 6350"/>
                <a:gd name="T8" fmla="*/ 0 w 1894"/>
                <a:gd name="T9" fmla="*/ 0 h 6350"/>
                <a:gd name="T10" fmla="*/ 0 w 1894"/>
                <a:gd name="T11" fmla="*/ 0 h 6350"/>
                <a:gd name="T12" fmla="*/ 0 w 1894"/>
                <a:gd name="T13" fmla="*/ 0 h 6350"/>
                <a:gd name="T14" fmla="*/ 0 w 1894"/>
                <a:gd name="T15" fmla="*/ 0 h 6350"/>
                <a:gd name="T16" fmla="*/ 0 w 1894"/>
                <a:gd name="T17" fmla="*/ 0 h 6350"/>
                <a:gd name="T18" fmla="*/ 0 w 1894"/>
                <a:gd name="T19" fmla="*/ 0 h 6350"/>
                <a:gd name="T20" fmla="*/ 0 w 1894"/>
                <a:gd name="T21" fmla="*/ 0 h 6350"/>
                <a:gd name="T22" fmla="*/ 0 w 1894"/>
                <a:gd name="T23" fmla="*/ 0 h 6350"/>
                <a:gd name="T24" fmla="*/ 0 w 1894"/>
                <a:gd name="T25" fmla="*/ 1 h 6350"/>
                <a:gd name="T26" fmla="*/ 0 w 1894"/>
                <a:gd name="T27" fmla="*/ 1 h 6350"/>
                <a:gd name="T28" fmla="*/ 0 w 1894"/>
                <a:gd name="T29" fmla="*/ 1 h 6350"/>
                <a:gd name="T30" fmla="*/ 0 w 1894"/>
                <a:gd name="T31" fmla="*/ 1 h 6350"/>
                <a:gd name="T32" fmla="*/ 0 w 1894"/>
                <a:gd name="T33" fmla="*/ 1 h 6350"/>
                <a:gd name="T34" fmla="*/ 4 w 1894"/>
                <a:gd name="T35" fmla="*/ 19 h 6350"/>
                <a:gd name="T36" fmla="*/ 6 w 1894"/>
                <a:gd name="T37" fmla="*/ 27 h 6350"/>
                <a:gd name="T38" fmla="*/ 6 w 1894"/>
                <a:gd name="T39" fmla="*/ 27 h 6350"/>
                <a:gd name="T40" fmla="*/ 6 w 1894"/>
                <a:gd name="T41" fmla="*/ 27 h 6350"/>
                <a:gd name="T42" fmla="*/ 6 w 1894"/>
                <a:gd name="T43" fmla="*/ 27 h 6350"/>
                <a:gd name="T44" fmla="*/ 6 w 1894"/>
                <a:gd name="T45" fmla="*/ 27 h 6350"/>
                <a:gd name="T46" fmla="*/ 6 w 1894"/>
                <a:gd name="T47" fmla="*/ 28 h 6350"/>
                <a:gd name="T48" fmla="*/ 6 w 1894"/>
                <a:gd name="T49" fmla="*/ 28 h 6350"/>
                <a:gd name="T50" fmla="*/ 6 w 1894"/>
                <a:gd name="T51" fmla="*/ 28 h 6350"/>
                <a:gd name="T52" fmla="*/ 7 w 1894"/>
                <a:gd name="T53" fmla="*/ 28 h 6350"/>
                <a:gd name="T54" fmla="*/ 7 w 1894"/>
                <a:gd name="T55" fmla="*/ 28 h 6350"/>
                <a:gd name="T56" fmla="*/ 7 w 1894"/>
                <a:gd name="T57" fmla="*/ 28 h 6350"/>
                <a:gd name="T58" fmla="*/ 7 w 1894"/>
                <a:gd name="T59" fmla="*/ 29 h 6350"/>
                <a:gd name="T60" fmla="*/ 7 w 1894"/>
                <a:gd name="T61" fmla="*/ 29 h 6350"/>
                <a:gd name="T62" fmla="*/ 7 w 1894"/>
                <a:gd name="T63" fmla="*/ 29 h 6350"/>
                <a:gd name="T64" fmla="*/ 7 w 1894"/>
                <a:gd name="T65" fmla="*/ 29 h 6350"/>
                <a:gd name="T66" fmla="*/ 8 w 1894"/>
                <a:gd name="T67" fmla="*/ 29 h 6350"/>
                <a:gd name="T68" fmla="*/ 8 w 1894"/>
                <a:gd name="T69" fmla="*/ 29 h 6350"/>
                <a:gd name="T70" fmla="*/ 8 w 1894"/>
                <a:gd name="T71" fmla="*/ 29 h 6350"/>
                <a:gd name="T72" fmla="*/ 8 w 1894"/>
                <a:gd name="T73" fmla="*/ 29 h 6350"/>
                <a:gd name="T74" fmla="*/ 8 w 1894"/>
                <a:gd name="T75" fmla="*/ 29 h 6350"/>
                <a:gd name="T76" fmla="*/ 8 w 1894"/>
                <a:gd name="T77" fmla="*/ 29 h 6350"/>
                <a:gd name="T78" fmla="*/ 9 w 1894"/>
                <a:gd name="T79" fmla="*/ 29 h 63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94"/>
                <a:gd name="T121" fmla="*/ 0 h 6350"/>
                <a:gd name="T122" fmla="*/ 1894 w 1894"/>
                <a:gd name="T123" fmla="*/ 6350 h 63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94" h="6350">
                  <a:moveTo>
                    <a:pt x="86" y="0"/>
                  </a:moveTo>
                  <a:lnTo>
                    <a:pt x="76" y="8"/>
                  </a:lnTo>
                  <a:lnTo>
                    <a:pt x="67" y="16"/>
                  </a:lnTo>
                  <a:lnTo>
                    <a:pt x="57" y="24"/>
                  </a:lnTo>
                  <a:lnTo>
                    <a:pt x="48" y="34"/>
                  </a:lnTo>
                  <a:lnTo>
                    <a:pt x="41" y="44"/>
                  </a:lnTo>
                  <a:lnTo>
                    <a:pt x="33" y="55"/>
                  </a:lnTo>
                  <a:lnTo>
                    <a:pt x="27" y="67"/>
                  </a:lnTo>
                  <a:lnTo>
                    <a:pt x="22" y="79"/>
                  </a:lnTo>
                  <a:lnTo>
                    <a:pt x="16" y="94"/>
                  </a:lnTo>
                  <a:lnTo>
                    <a:pt x="12" y="108"/>
                  </a:lnTo>
                  <a:lnTo>
                    <a:pt x="8" y="122"/>
                  </a:lnTo>
                  <a:lnTo>
                    <a:pt x="4" y="139"/>
                  </a:lnTo>
                  <a:lnTo>
                    <a:pt x="2" y="155"/>
                  </a:lnTo>
                  <a:lnTo>
                    <a:pt x="1" y="173"/>
                  </a:lnTo>
                  <a:lnTo>
                    <a:pt x="0" y="191"/>
                  </a:lnTo>
                  <a:lnTo>
                    <a:pt x="0" y="211"/>
                  </a:lnTo>
                  <a:lnTo>
                    <a:pt x="893" y="4046"/>
                  </a:lnTo>
                  <a:lnTo>
                    <a:pt x="1339" y="5910"/>
                  </a:lnTo>
                  <a:lnTo>
                    <a:pt x="1340" y="5916"/>
                  </a:lnTo>
                  <a:lnTo>
                    <a:pt x="1343" y="5924"/>
                  </a:lnTo>
                  <a:lnTo>
                    <a:pt x="1347" y="5933"/>
                  </a:lnTo>
                  <a:lnTo>
                    <a:pt x="1354" y="5944"/>
                  </a:lnTo>
                  <a:lnTo>
                    <a:pt x="1370" y="5970"/>
                  </a:lnTo>
                  <a:lnTo>
                    <a:pt x="1391" y="6000"/>
                  </a:lnTo>
                  <a:lnTo>
                    <a:pt x="1417" y="6034"/>
                  </a:lnTo>
                  <a:lnTo>
                    <a:pt x="1446" y="6070"/>
                  </a:lnTo>
                  <a:lnTo>
                    <a:pt x="1477" y="6107"/>
                  </a:lnTo>
                  <a:lnTo>
                    <a:pt x="1510" y="6145"/>
                  </a:lnTo>
                  <a:lnTo>
                    <a:pt x="1545" y="6183"/>
                  </a:lnTo>
                  <a:lnTo>
                    <a:pt x="1579" y="6219"/>
                  </a:lnTo>
                  <a:lnTo>
                    <a:pt x="1611" y="6253"/>
                  </a:lnTo>
                  <a:lnTo>
                    <a:pt x="1643" y="6284"/>
                  </a:lnTo>
                  <a:lnTo>
                    <a:pt x="1672" y="6309"/>
                  </a:lnTo>
                  <a:lnTo>
                    <a:pt x="1697" y="6329"/>
                  </a:lnTo>
                  <a:lnTo>
                    <a:pt x="1708" y="6337"/>
                  </a:lnTo>
                  <a:lnTo>
                    <a:pt x="1718" y="6343"/>
                  </a:lnTo>
                  <a:lnTo>
                    <a:pt x="1727" y="6347"/>
                  </a:lnTo>
                  <a:lnTo>
                    <a:pt x="1734" y="6350"/>
                  </a:lnTo>
                  <a:lnTo>
                    <a:pt x="1894" y="6344"/>
                  </a:lnTo>
                </a:path>
              </a:pathLst>
            </a:custGeom>
            <a:noFill/>
            <a:ln w="12700">
              <a:solidFill>
                <a:srgbClr val="1F1A17"/>
              </a:solidFill>
              <a:prstDash val="solid"/>
              <a:round/>
              <a:headEnd/>
              <a:tailEnd/>
            </a:ln>
          </p:spPr>
          <p:txBody>
            <a:bodyPr/>
            <a:lstStyle/>
            <a:p>
              <a:endParaRPr lang="en-US"/>
            </a:p>
          </p:txBody>
        </p:sp>
        <p:sp>
          <p:nvSpPr>
            <p:cNvPr id="67621" name="Freeform 37"/>
            <p:cNvSpPr>
              <a:spLocks/>
            </p:cNvSpPr>
            <p:nvPr/>
          </p:nvSpPr>
          <p:spPr bwMode="auto">
            <a:xfrm>
              <a:off x="2302" y="2584"/>
              <a:ext cx="260" cy="115"/>
            </a:xfrm>
            <a:custGeom>
              <a:avLst/>
              <a:gdLst>
                <a:gd name="T0" fmla="*/ 0 w 1562"/>
                <a:gd name="T1" fmla="*/ 3 h 690"/>
                <a:gd name="T2" fmla="*/ 0 w 1562"/>
                <a:gd name="T3" fmla="*/ 3 h 690"/>
                <a:gd name="T4" fmla="*/ 0 w 1562"/>
                <a:gd name="T5" fmla="*/ 2 h 690"/>
                <a:gd name="T6" fmla="*/ 0 w 1562"/>
                <a:gd name="T7" fmla="*/ 2 h 690"/>
                <a:gd name="T8" fmla="*/ 0 w 1562"/>
                <a:gd name="T9" fmla="*/ 1 h 690"/>
                <a:gd name="T10" fmla="*/ 0 w 1562"/>
                <a:gd name="T11" fmla="*/ 1 h 690"/>
                <a:gd name="T12" fmla="*/ 0 w 1562"/>
                <a:gd name="T13" fmla="*/ 1 h 690"/>
                <a:gd name="T14" fmla="*/ 0 w 1562"/>
                <a:gd name="T15" fmla="*/ 1 h 690"/>
                <a:gd name="T16" fmla="*/ 0 w 1562"/>
                <a:gd name="T17" fmla="*/ 0 h 690"/>
                <a:gd name="T18" fmla="*/ 0 w 1562"/>
                <a:gd name="T19" fmla="*/ 0 h 690"/>
                <a:gd name="T20" fmla="*/ 0 w 1562"/>
                <a:gd name="T21" fmla="*/ 0 h 690"/>
                <a:gd name="T22" fmla="*/ 1 w 1562"/>
                <a:gd name="T23" fmla="*/ 0 h 690"/>
                <a:gd name="T24" fmla="*/ 1 w 1562"/>
                <a:gd name="T25" fmla="*/ 0 h 690"/>
                <a:gd name="T26" fmla="*/ 1 w 1562"/>
                <a:gd name="T27" fmla="*/ 0 h 690"/>
                <a:gd name="T28" fmla="*/ 1 w 1562"/>
                <a:gd name="T29" fmla="*/ 0 h 690"/>
                <a:gd name="T30" fmla="*/ 2 w 1562"/>
                <a:gd name="T31" fmla="*/ 0 h 690"/>
                <a:gd name="T32" fmla="*/ 3 w 1562"/>
                <a:gd name="T33" fmla="*/ 0 h 690"/>
                <a:gd name="T34" fmla="*/ 4 w 1562"/>
                <a:gd name="T35" fmla="*/ 0 h 690"/>
                <a:gd name="T36" fmla="*/ 4 w 1562"/>
                <a:gd name="T37" fmla="*/ 0 h 690"/>
                <a:gd name="T38" fmla="*/ 5 w 1562"/>
                <a:gd name="T39" fmla="*/ 1 h 690"/>
                <a:gd name="T40" fmla="*/ 5 w 1562"/>
                <a:gd name="T41" fmla="*/ 1 h 690"/>
                <a:gd name="T42" fmla="*/ 6 w 1562"/>
                <a:gd name="T43" fmla="*/ 1 h 690"/>
                <a:gd name="T44" fmla="*/ 6 w 1562"/>
                <a:gd name="T45" fmla="*/ 1 h 690"/>
                <a:gd name="T46" fmla="*/ 6 w 1562"/>
                <a:gd name="T47" fmla="*/ 1 h 690"/>
                <a:gd name="T48" fmla="*/ 7 w 1562"/>
                <a:gd name="T49" fmla="*/ 1 h 690"/>
                <a:gd name="T50" fmla="*/ 7 w 1562"/>
                <a:gd name="T51" fmla="*/ 1 h 690"/>
                <a:gd name="T52" fmla="*/ 7 w 1562"/>
                <a:gd name="T53" fmla="*/ 1 h 690"/>
                <a:gd name="T54" fmla="*/ 7 w 1562"/>
                <a:gd name="T55" fmla="*/ 2 h 690"/>
                <a:gd name="T56" fmla="*/ 7 w 1562"/>
                <a:gd name="T57" fmla="*/ 2 h 690"/>
                <a:gd name="T58" fmla="*/ 7 w 1562"/>
                <a:gd name="T59" fmla="*/ 2 h 690"/>
                <a:gd name="T60" fmla="*/ 7 w 1562"/>
                <a:gd name="T61" fmla="*/ 2 h 690"/>
                <a:gd name="T62" fmla="*/ 7 w 1562"/>
                <a:gd name="T63" fmla="*/ 2 h 690"/>
                <a:gd name="T64" fmla="*/ 7 w 1562"/>
                <a:gd name="T65" fmla="*/ 2 h 690"/>
                <a:gd name="T66" fmla="*/ 7 w 1562"/>
                <a:gd name="T67" fmla="*/ 3 h 6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62"/>
                <a:gd name="T103" fmla="*/ 0 h 690"/>
                <a:gd name="T104" fmla="*/ 1562 w 1562"/>
                <a:gd name="T105" fmla="*/ 690 h 6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62" h="690">
                  <a:moveTo>
                    <a:pt x="0" y="690"/>
                  </a:moveTo>
                  <a:lnTo>
                    <a:pt x="5" y="668"/>
                  </a:lnTo>
                  <a:lnTo>
                    <a:pt x="9" y="646"/>
                  </a:lnTo>
                  <a:lnTo>
                    <a:pt x="12" y="623"/>
                  </a:lnTo>
                  <a:lnTo>
                    <a:pt x="15" y="600"/>
                  </a:lnTo>
                  <a:lnTo>
                    <a:pt x="19" y="553"/>
                  </a:lnTo>
                  <a:lnTo>
                    <a:pt x="21" y="503"/>
                  </a:lnTo>
                  <a:lnTo>
                    <a:pt x="23" y="405"/>
                  </a:lnTo>
                  <a:lnTo>
                    <a:pt x="27" y="307"/>
                  </a:lnTo>
                  <a:lnTo>
                    <a:pt x="29" y="283"/>
                  </a:lnTo>
                  <a:lnTo>
                    <a:pt x="31" y="260"/>
                  </a:lnTo>
                  <a:lnTo>
                    <a:pt x="35" y="237"/>
                  </a:lnTo>
                  <a:lnTo>
                    <a:pt x="39" y="214"/>
                  </a:lnTo>
                  <a:lnTo>
                    <a:pt x="43" y="192"/>
                  </a:lnTo>
                  <a:lnTo>
                    <a:pt x="48" y="171"/>
                  </a:lnTo>
                  <a:lnTo>
                    <a:pt x="55" y="150"/>
                  </a:lnTo>
                  <a:lnTo>
                    <a:pt x="62" y="130"/>
                  </a:lnTo>
                  <a:lnTo>
                    <a:pt x="71" y="111"/>
                  </a:lnTo>
                  <a:lnTo>
                    <a:pt x="82" y="93"/>
                  </a:lnTo>
                  <a:lnTo>
                    <a:pt x="92" y="75"/>
                  </a:lnTo>
                  <a:lnTo>
                    <a:pt x="105" y="59"/>
                  </a:lnTo>
                  <a:lnTo>
                    <a:pt x="119" y="44"/>
                  </a:lnTo>
                  <a:lnTo>
                    <a:pt x="135" y="29"/>
                  </a:lnTo>
                  <a:lnTo>
                    <a:pt x="152" y="16"/>
                  </a:lnTo>
                  <a:lnTo>
                    <a:pt x="172" y="4"/>
                  </a:lnTo>
                  <a:lnTo>
                    <a:pt x="179" y="2"/>
                  </a:lnTo>
                  <a:lnTo>
                    <a:pt x="191" y="0"/>
                  </a:lnTo>
                  <a:lnTo>
                    <a:pt x="206" y="0"/>
                  </a:lnTo>
                  <a:lnTo>
                    <a:pt x="225" y="0"/>
                  </a:lnTo>
                  <a:lnTo>
                    <a:pt x="276" y="2"/>
                  </a:lnTo>
                  <a:lnTo>
                    <a:pt x="338" y="6"/>
                  </a:lnTo>
                  <a:lnTo>
                    <a:pt x="412" y="15"/>
                  </a:lnTo>
                  <a:lnTo>
                    <a:pt x="494" y="26"/>
                  </a:lnTo>
                  <a:lnTo>
                    <a:pt x="584" y="39"/>
                  </a:lnTo>
                  <a:lnTo>
                    <a:pt x="679" y="56"/>
                  </a:lnTo>
                  <a:lnTo>
                    <a:pt x="780" y="74"/>
                  </a:lnTo>
                  <a:lnTo>
                    <a:pt x="882" y="96"/>
                  </a:lnTo>
                  <a:lnTo>
                    <a:pt x="933" y="107"/>
                  </a:lnTo>
                  <a:lnTo>
                    <a:pt x="985" y="119"/>
                  </a:lnTo>
                  <a:lnTo>
                    <a:pt x="1035" y="131"/>
                  </a:lnTo>
                  <a:lnTo>
                    <a:pt x="1085" y="145"/>
                  </a:lnTo>
                  <a:lnTo>
                    <a:pt x="1134" y="159"/>
                  </a:lnTo>
                  <a:lnTo>
                    <a:pt x="1184" y="173"/>
                  </a:lnTo>
                  <a:lnTo>
                    <a:pt x="1231" y="187"/>
                  </a:lnTo>
                  <a:lnTo>
                    <a:pt x="1277" y="203"/>
                  </a:lnTo>
                  <a:lnTo>
                    <a:pt x="1321" y="218"/>
                  </a:lnTo>
                  <a:lnTo>
                    <a:pt x="1364" y="235"/>
                  </a:lnTo>
                  <a:lnTo>
                    <a:pt x="1404" y="251"/>
                  </a:lnTo>
                  <a:lnTo>
                    <a:pt x="1442" y="267"/>
                  </a:lnTo>
                  <a:lnTo>
                    <a:pt x="1453" y="274"/>
                  </a:lnTo>
                  <a:lnTo>
                    <a:pt x="1463" y="280"/>
                  </a:lnTo>
                  <a:lnTo>
                    <a:pt x="1472" y="286"/>
                  </a:lnTo>
                  <a:lnTo>
                    <a:pt x="1480" y="293"/>
                  </a:lnTo>
                  <a:lnTo>
                    <a:pt x="1488" y="300"/>
                  </a:lnTo>
                  <a:lnTo>
                    <a:pt x="1494" y="308"/>
                  </a:lnTo>
                  <a:lnTo>
                    <a:pt x="1501" y="317"/>
                  </a:lnTo>
                  <a:lnTo>
                    <a:pt x="1506" y="326"/>
                  </a:lnTo>
                  <a:lnTo>
                    <a:pt x="1510" y="334"/>
                  </a:lnTo>
                  <a:lnTo>
                    <a:pt x="1515" y="344"/>
                  </a:lnTo>
                  <a:lnTo>
                    <a:pt x="1519" y="353"/>
                  </a:lnTo>
                  <a:lnTo>
                    <a:pt x="1522" y="364"/>
                  </a:lnTo>
                  <a:lnTo>
                    <a:pt x="1528" y="385"/>
                  </a:lnTo>
                  <a:lnTo>
                    <a:pt x="1532" y="407"/>
                  </a:lnTo>
                  <a:lnTo>
                    <a:pt x="1538" y="453"/>
                  </a:lnTo>
                  <a:lnTo>
                    <a:pt x="1544" y="501"/>
                  </a:lnTo>
                  <a:lnTo>
                    <a:pt x="1547" y="525"/>
                  </a:lnTo>
                  <a:lnTo>
                    <a:pt x="1550" y="551"/>
                  </a:lnTo>
                  <a:lnTo>
                    <a:pt x="1555" y="575"/>
                  </a:lnTo>
                  <a:lnTo>
                    <a:pt x="1562" y="599"/>
                  </a:lnTo>
                </a:path>
              </a:pathLst>
            </a:custGeom>
            <a:noFill/>
            <a:ln w="7938">
              <a:solidFill>
                <a:srgbClr val="1F1A17"/>
              </a:solidFill>
              <a:prstDash val="solid"/>
              <a:round/>
              <a:headEnd/>
              <a:tailEnd/>
            </a:ln>
          </p:spPr>
          <p:txBody>
            <a:bodyPr/>
            <a:lstStyle/>
            <a:p>
              <a:endParaRPr lang="en-US"/>
            </a:p>
          </p:txBody>
        </p:sp>
        <p:sp>
          <p:nvSpPr>
            <p:cNvPr id="67622" name="Freeform 38"/>
            <p:cNvSpPr>
              <a:spLocks/>
            </p:cNvSpPr>
            <p:nvPr/>
          </p:nvSpPr>
          <p:spPr bwMode="auto">
            <a:xfrm>
              <a:off x="2511" y="2661"/>
              <a:ext cx="79" cy="41"/>
            </a:xfrm>
            <a:custGeom>
              <a:avLst/>
              <a:gdLst>
                <a:gd name="T0" fmla="*/ 0 w 475"/>
                <a:gd name="T1" fmla="*/ 0 h 245"/>
                <a:gd name="T2" fmla="*/ 0 w 475"/>
                <a:gd name="T3" fmla="*/ 0 h 245"/>
                <a:gd name="T4" fmla="*/ 0 w 475"/>
                <a:gd name="T5" fmla="*/ 0 h 245"/>
                <a:gd name="T6" fmla="*/ 0 w 475"/>
                <a:gd name="T7" fmla="*/ 0 h 245"/>
                <a:gd name="T8" fmla="*/ 0 w 475"/>
                <a:gd name="T9" fmla="*/ 1 h 245"/>
                <a:gd name="T10" fmla="*/ 0 w 475"/>
                <a:gd name="T11" fmla="*/ 1 h 245"/>
                <a:gd name="T12" fmla="*/ 0 w 475"/>
                <a:gd name="T13" fmla="*/ 1 h 245"/>
                <a:gd name="T14" fmla="*/ 0 w 475"/>
                <a:gd name="T15" fmla="*/ 1 h 245"/>
                <a:gd name="T16" fmla="*/ 0 w 475"/>
                <a:gd name="T17" fmla="*/ 1 h 245"/>
                <a:gd name="T18" fmla="*/ 0 w 475"/>
                <a:gd name="T19" fmla="*/ 1 h 245"/>
                <a:gd name="T20" fmla="*/ 0 w 475"/>
                <a:gd name="T21" fmla="*/ 1 h 245"/>
                <a:gd name="T22" fmla="*/ 0 w 475"/>
                <a:gd name="T23" fmla="*/ 1 h 245"/>
                <a:gd name="T24" fmla="*/ 0 w 475"/>
                <a:gd name="T25" fmla="*/ 1 h 245"/>
                <a:gd name="T26" fmla="*/ 0 w 475"/>
                <a:gd name="T27" fmla="*/ 1 h 245"/>
                <a:gd name="T28" fmla="*/ 0 w 475"/>
                <a:gd name="T29" fmla="*/ 1 h 245"/>
                <a:gd name="T30" fmla="*/ 1 w 475"/>
                <a:gd name="T31" fmla="*/ 1 h 245"/>
                <a:gd name="T32" fmla="*/ 1 w 475"/>
                <a:gd name="T33" fmla="*/ 1 h 245"/>
                <a:gd name="T34" fmla="*/ 1 w 475"/>
                <a:gd name="T35" fmla="*/ 1 h 245"/>
                <a:gd name="T36" fmla="*/ 1 w 475"/>
                <a:gd name="T37" fmla="*/ 1 h 245"/>
                <a:gd name="T38" fmla="*/ 1 w 475"/>
                <a:gd name="T39" fmla="*/ 1 h 245"/>
                <a:gd name="T40" fmla="*/ 1 w 475"/>
                <a:gd name="T41" fmla="*/ 1 h 245"/>
                <a:gd name="T42" fmla="*/ 1 w 475"/>
                <a:gd name="T43" fmla="*/ 1 h 245"/>
                <a:gd name="T44" fmla="*/ 2 w 475"/>
                <a:gd name="T45" fmla="*/ 1 h 245"/>
                <a:gd name="T46" fmla="*/ 2 w 475"/>
                <a:gd name="T47" fmla="*/ 1 h 245"/>
                <a:gd name="T48" fmla="*/ 2 w 475"/>
                <a:gd name="T49" fmla="*/ 1 h 245"/>
                <a:gd name="T50" fmla="*/ 2 w 475"/>
                <a:gd name="T51" fmla="*/ 1 h 245"/>
                <a:gd name="T52" fmla="*/ 2 w 475"/>
                <a:gd name="T53" fmla="*/ 1 h 245"/>
                <a:gd name="T54" fmla="*/ 2 w 475"/>
                <a:gd name="T55" fmla="*/ 1 h 245"/>
                <a:gd name="T56" fmla="*/ 2 w 475"/>
                <a:gd name="T57" fmla="*/ 1 h 245"/>
                <a:gd name="T58" fmla="*/ 2 w 475"/>
                <a:gd name="T59" fmla="*/ 1 h 245"/>
                <a:gd name="T60" fmla="*/ 2 w 475"/>
                <a:gd name="T61" fmla="*/ 1 h 245"/>
                <a:gd name="T62" fmla="*/ 2 w 475"/>
                <a:gd name="T63" fmla="*/ 1 h 245"/>
                <a:gd name="T64" fmla="*/ 2 w 475"/>
                <a:gd name="T65" fmla="*/ 1 h 245"/>
                <a:gd name="T66" fmla="*/ 2 w 475"/>
                <a:gd name="T67" fmla="*/ 1 h 245"/>
                <a:gd name="T68" fmla="*/ 2 w 475"/>
                <a:gd name="T69" fmla="*/ 1 h 245"/>
                <a:gd name="T70" fmla="*/ 2 w 475"/>
                <a:gd name="T71" fmla="*/ 1 h 245"/>
                <a:gd name="T72" fmla="*/ 2 w 475"/>
                <a:gd name="T73" fmla="*/ 1 h 245"/>
                <a:gd name="T74" fmla="*/ 2 w 475"/>
                <a:gd name="T75" fmla="*/ 1 h 245"/>
                <a:gd name="T76" fmla="*/ 2 w 475"/>
                <a:gd name="T77" fmla="*/ 1 h 245"/>
                <a:gd name="T78" fmla="*/ 2 w 475"/>
                <a:gd name="T79" fmla="*/ 1 h 245"/>
                <a:gd name="T80" fmla="*/ 2 w 475"/>
                <a:gd name="T81" fmla="*/ 1 h 245"/>
                <a:gd name="T82" fmla="*/ 2 w 475"/>
                <a:gd name="T83" fmla="*/ 1 h 245"/>
                <a:gd name="T84" fmla="*/ 2 w 475"/>
                <a:gd name="T85" fmla="*/ 1 h 245"/>
                <a:gd name="T86" fmla="*/ 2 w 475"/>
                <a:gd name="T87" fmla="*/ 1 h 245"/>
                <a:gd name="T88" fmla="*/ 2 w 475"/>
                <a:gd name="T89" fmla="*/ 1 h 245"/>
                <a:gd name="T90" fmla="*/ 1 w 475"/>
                <a:gd name="T91" fmla="*/ 1 h 245"/>
                <a:gd name="T92" fmla="*/ 1 w 475"/>
                <a:gd name="T93" fmla="*/ 1 h 245"/>
                <a:gd name="T94" fmla="*/ 1 w 475"/>
                <a:gd name="T95" fmla="*/ 1 h 245"/>
                <a:gd name="T96" fmla="*/ 1 w 475"/>
                <a:gd name="T97" fmla="*/ 1 h 245"/>
                <a:gd name="T98" fmla="*/ 1 w 475"/>
                <a:gd name="T99" fmla="*/ 1 h 245"/>
                <a:gd name="T100" fmla="*/ 1 w 475"/>
                <a:gd name="T101" fmla="*/ 1 h 245"/>
                <a:gd name="T102" fmla="*/ 0 w 475"/>
                <a:gd name="T103" fmla="*/ 1 h 245"/>
                <a:gd name="T104" fmla="*/ 0 w 475"/>
                <a:gd name="T105" fmla="*/ 1 h 245"/>
                <a:gd name="T106" fmla="*/ 0 w 475"/>
                <a:gd name="T107" fmla="*/ 1 h 245"/>
                <a:gd name="T108" fmla="*/ 0 w 475"/>
                <a:gd name="T109" fmla="*/ 1 h 2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5"/>
                <a:gd name="T166" fmla="*/ 0 h 245"/>
                <a:gd name="T167" fmla="*/ 475 w 475"/>
                <a:gd name="T168" fmla="*/ 245 h 2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5" h="245">
                  <a:moveTo>
                    <a:pt x="0" y="0"/>
                  </a:moveTo>
                  <a:lnTo>
                    <a:pt x="12" y="21"/>
                  </a:lnTo>
                  <a:lnTo>
                    <a:pt x="23" y="44"/>
                  </a:lnTo>
                  <a:lnTo>
                    <a:pt x="32" y="68"/>
                  </a:lnTo>
                  <a:lnTo>
                    <a:pt x="42" y="91"/>
                  </a:lnTo>
                  <a:lnTo>
                    <a:pt x="49" y="102"/>
                  </a:lnTo>
                  <a:lnTo>
                    <a:pt x="54" y="113"/>
                  </a:lnTo>
                  <a:lnTo>
                    <a:pt x="60" y="123"/>
                  </a:lnTo>
                  <a:lnTo>
                    <a:pt x="67" y="132"/>
                  </a:lnTo>
                  <a:lnTo>
                    <a:pt x="75" y="140"/>
                  </a:lnTo>
                  <a:lnTo>
                    <a:pt x="84" y="148"/>
                  </a:lnTo>
                  <a:lnTo>
                    <a:pt x="92" y="153"/>
                  </a:lnTo>
                  <a:lnTo>
                    <a:pt x="103" y="158"/>
                  </a:lnTo>
                  <a:lnTo>
                    <a:pt x="115" y="161"/>
                  </a:lnTo>
                  <a:lnTo>
                    <a:pt x="127" y="163"/>
                  </a:lnTo>
                  <a:lnTo>
                    <a:pt x="141" y="164"/>
                  </a:lnTo>
                  <a:lnTo>
                    <a:pt x="155" y="165"/>
                  </a:lnTo>
                  <a:lnTo>
                    <a:pt x="186" y="164"/>
                  </a:lnTo>
                  <a:lnTo>
                    <a:pt x="218" y="161"/>
                  </a:lnTo>
                  <a:lnTo>
                    <a:pt x="252" y="155"/>
                  </a:lnTo>
                  <a:lnTo>
                    <a:pt x="287" y="150"/>
                  </a:lnTo>
                  <a:lnTo>
                    <a:pt x="322" y="143"/>
                  </a:lnTo>
                  <a:lnTo>
                    <a:pt x="355" y="137"/>
                  </a:lnTo>
                  <a:lnTo>
                    <a:pt x="385" y="130"/>
                  </a:lnTo>
                  <a:lnTo>
                    <a:pt x="413" y="126"/>
                  </a:lnTo>
                  <a:lnTo>
                    <a:pt x="436" y="123"/>
                  </a:lnTo>
                  <a:lnTo>
                    <a:pt x="456" y="123"/>
                  </a:lnTo>
                  <a:lnTo>
                    <a:pt x="463" y="124"/>
                  </a:lnTo>
                  <a:lnTo>
                    <a:pt x="468" y="126"/>
                  </a:lnTo>
                  <a:lnTo>
                    <a:pt x="473" y="128"/>
                  </a:lnTo>
                  <a:lnTo>
                    <a:pt x="475" y="131"/>
                  </a:lnTo>
                  <a:lnTo>
                    <a:pt x="475" y="137"/>
                  </a:lnTo>
                  <a:lnTo>
                    <a:pt x="474" y="142"/>
                  </a:lnTo>
                  <a:lnTo>
                    <a:pt x="469" y="150"/>
                  </a:lnTo>
                  <a:lnTo>
                    <a:pt x="464" y="158"/>
                  </a:lnTo>
                  <a:lnTo>
                    <a:pt x="456" y="169"/>
                  </a:lnTo>
                  <a:lnTo>
                    <a:pt x="446" y="177"/>
                  </a:lnTo>
                  <a:lnTo>
                    <a:pt x="435" y="186"/>
                  </a:lnTo>
                  <a:lnTo>
                    <a:pt x="426" y="194"/>
                  </a:lnTo>
                  <a:lnTo>
                    <a:pt x="414" y="200"/>
                  </a:lnTo>
                  <a:lnTo>
                    <a:pt x="403" y="207"/>
                  </a:lnTo>
                  <a:lnTo>
                    <a:pt x="391" y="213"/>
                  </a:lnTo>
                  <a:lnTo>
                    <a:pt x="378" y="217"/>
                  </a:lnTo>
                  <a:lnTo>
                    <a:pt x="366" y="220"/>
                  </a:lnTo>
                  <a:lnTo>
                    <a:pt x="353" y="225"/>
                  </a:lnTo>
                  <a:lnTo>
                    <a:pt x="340" y="227"/>
                  </a:lnTo>
                  <a:lnTo>
                    <a:pt x="326" y="229"/>
                  </a:lnTo>
                  <a:lnTo>
                    <a:pt x="298" y="232"/>
                  </a:lnTo>
                  <a:lnTo>
                    <a:pt x="269" y="234"/>
                  </a:lnTo>
                  <a:lnTo>
                    <a:pt x="209" y="236"/>
                  </a:lnTo>
                  <a:lnTo>
                    <a:pt x="149" y="236"/>
                  </a:lnTo>
                  <a:lnTo>
                    <a:pt x="119" y="237"/>
                  </a:lnTo>
                  <a:lnTo>
                    <a:pt x="90" y="239"/>
                  </a:lnTo>
                  <a:lnTo>
                    <a:pt x="62" y="241"/>
                  </a:lnTo>
                  <a:lnTo>
                    <a:pt x="35" y="245"/>
                  </a:lnTo>
                </a:path>
              </a:pathLst>
            </a:custGeom>
            <a:noFill/>
            <a:ln w="7938">
              <a:solidFill>
                <a:srgbClr val="1F1A17"/>
              </a:solidFill>
              <a:prstDash val="solid"/>
              <a:round/>
              <a:headEnd/>
              <a:tailEnd/>
            </a:ln>
          </p:spPr>
          <p:txBody>
            <a:bodyPr/>
            <a:lstStyle/>
            <a:p>
              <a:endParaRPr lang="en-US"/>
            </a:p>
          </p:txBody>
        </p:sp>
        <p:sp>
          <p:nvSpPr>
            <p:cNvPr id="67623" name="Freeform 39"/>
            <p:cNvSpPr>
              <a:spLocks/>
            </p:cNvSpPr>
            <p:nvPr/>
          </p:nvSpPr>
          <p:spPr bwMode="auto">
            <a:xfrm>
              <a:off x="2642" y="2693"/>
              <a:ext cx="149" cy="54"/>
            </a:xfrm>
            <a:custGeom>
              <a:avLst/>
              <a:gdLst>
                <a:gd name="T0" fmla="*/ 0 w 894"/>
                <a:gd name="T1" fmla="*/ 0 h 321"/>
                <a:gd name="T2" fmla="*/ 0 w 894"/>
                <a:gd name="T3" fmla="*/ 0 h 321"/>
                <a:gd name="T4" fmla="*/ 1 w 894"/>
                <a:gd name="T5" fmla="*/ 0 h 321"/>
                <a:gd name="T6" fmla="*/ 1 w 894"/>
                <a:gd name="T7" fmla="*/ 0 h 321"/>
                <a:gd name="T8" fmla="*/ 1 w 894"/>
                <a:gd name="T9" fmla="*/ 0 h 321"/>
                <a:gd name="T10" fmla="*/ 2 w 894"/>
                <a:gd name="T11" fmla="*/ 0 h 321"/>
                <a:gd name="T12" fmla="*/ 2 w 894"/>
                <a:gd name="T13" fmla="*/ 0 h 321"/>
                <a:gd name="T14" fmla="*/ 2 w 894"/>
                <a:gd name="T15" fmla="*/ 0 h 321"/>
                <a:gd name="T16" fmla="*/ 2 w 894"/>
                <a:gd name="T17" fmla="*/ 1 h 321"/>
                <a:gd name="T18" fmla="*/ 2 w 894"/>
                <a:gd name="T19" fmla="*/ 1 h 321"/>
                <a:gd name="T20" fmla="*/ 2 w 894"/>
                <a:gd name="T21" fmla="*/ 1 h 321"/>
                <a:gd name="T22" fmla="*/ 3 w 894"/>
                <a:gd name="T23" fmla="*/ 1 h 321"/>
                <a:gd name="T24" fmla="*/ 3 w 894"/>
                <a:gd name="T25" fmla="*/ 1 h 321"/>
                <a:gd name="T26" fmla="*/ 3 w 894"/>
                <a:gd name="T27" fmla="*/ 1 h 321"/>
                <a:gd name="T28" fmla="*/ 3 w 894"/>
                <a:gd name="T29" fmla="*/ 1 h 321"/>
                <a:gd name="T30" fmla="*/ 3 w 894"/>
                <a:gd name="T31" fmla="*/ 1 h 321"/>
                <a:gd name="T32" fmla="*/ 3 w 894"/>
                <a:gd name="T33" fmla="*/ 1 h 321"/>
                <a:gd name="T34" fmla="*/ 3 w 894"/>
                <a:gd name="T35" fmla="*/ 1 h 321"/>
                <a:gd name="T36" fmla="*/ 4 w 894"/>
                <a:gd name="T37" fmla="*/ 1 h 321"/>
                <a:gd name="T38" fmla="*/ 4 w 894"/>
                <a:gd name="T39" fmla="*/ 1 h 321"/>
                <a:gd name="T40" fmla="*/ 4 w 894"/>
                <a:gd name="T41" fmla="*/ 1 h 321"/>
                <a:gd name="T42" fmla="*/ 4 w 894"/>
                <a:gd name="T43" fmla="*/ 1 h 321"/>
                <a:gd name="T44" fmla="*/ 4 w 894"/>
                <a:gd name="T45" fmla="*/ 1 h 321"/>
                <a:gd name="T46" fmla="*/ 4 w 894"/>
                <a:gd name="T47" fmla="*/ 1 h 321"/>
                <a:gd name="T48" fmla="*/ 4 w 894"/>
                <a:gd name="T49" fmla="*/ 2 h 3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4"/>
                <a:gd name="T76" fmla="*/ 0 h 321"/>
                <a:gd name="T77" fmla="*/ 894 w 894"/>
                <a:gd name="T78" fmla="*/ 321 h 3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4" h="321">
                  <a:moveTo>
                    <a:pt x="0" y="0"/>
                  </a:moveTo>
                  <a:lnTo>
                    <a:pt x="60" y="14"/>
                  </a:lnTo>
                  <a:lnTo>
                    <a:pt x="120" y="26"/>
                  </a:lnTo>
                  <a:lnTo>
                    <a:pt x="181" y="37"/>
                  </a:lnTo>
                  <a:lnTo>
                    <a:pt x="243" y="48"/>
                  </a:lnTo>
                  <a:lnTo>
                    <a:pt x="305" y="58"/>
                  </a:lnTo>
                  <a:lnTo>
                    <a:pt x="367" y="69"/>
                  </a:lnTo>
                  <a:lnTo>
                    <a:pt x="429" y="81"/>
                  </a:lnTo>
                  <a:lnTo>
                    <a:pt x="489" y="94"/>
                  </a:lnTo>
                  <a:lnTo>
                    <a:pt x="519" y="102"/>
                  </a:lnTo>
                  <a:lnTo>
                    <a:pt x="548" y="110"/>
                  </a:lnTo>
                  <a:lnTo>
                    <a:pt x="577" y="118"/>
                  </a:lnTo>
                  <a:lnTo>
                    <a:pt x="606" y="127"/>
                  </a:lnTo>
                  <a:lnTo>
                    <a:pt x="634" y="138"/>
                  </a:lnTo>
                  <a:lnTo>
                    <a:pt x="662" y="149"/>
                  </a:lnTo>
                  <a:lnTo>
                    <a:pt x="688" y="161"/>
                  </a:lnTo>
                  <a:lnTo>
                    <a:pt x="714" y="173"/>
                  </a:lnTo>
                  <a:lnTo>
                    <a:pt x="740" y="187"/>
                  </a:lnTo>
                  <a:lnTo>
                    <a:pt x="764" y="203"/>
                  </a:lnTo>
                  <a:lnTo>
                    <a:pt x="788" y="219"/>
                  </a:lnTo>
                  <a:lnTo>
                    <a:pt x="812" y="237"/>
                  </a:lnTo>
                  <a:lnTo>
                    <a:pt x="834" y="255"/>
                  </a:lnTo>
                  <a:lnTo>
                    <a:pt x="854" y="276"/>
                  </a:lnTo>
                  <a:lnTo>
                    <a:pt x="875" y="298"/>
                  </a:lnTo>
                  <a:lnTo>
                    <a:pt x="894" y="321"/>
                  </a:lnTo>
                </a:path>
              </a:pathLst>
            </a:custGeom>
            <a:noFill/>
            <a:ln w="7938">
              <a:solidFill>
                <a:srgbClr val="1F1A17"/>
              </a:solidFill>
              <a:prstDash val="solid"/>
              <a:round/>
              <a:headEnd/>
              <a:tailEnd/>
            </a:ln>
          </p:spPr>
          <p:txBody>
            <a:bodyPr/>
            <a:lstStyle/>
            <a:p>
              <a:endParaRPr lang="en-US"/>
            </a:p>
          </p:txBody>
        </p:sp>
        <p:sp>
          <p:nvSpPr>
            <p:cNvPr id="67624" name="Freeform 40"/>
            <p:cNvSpPr>
              <a:spLocks/>
            </p:cNvSpPr>
            <p:nvPr/>
          </p:nvSpPr>
          <p:spPr bwMode="auto">
            <a:xfrm>
              <a:off x="2651" y="2719"/>
              <a:ext cx="203" cy="121"/>
            </a:xfrm>
            <a:custGeom>
              <a:avLst/>
              <a:gdLst>
                <a:gd name="T0" fmla="*/ 6 w 1219"/>
                <a:gd name="T1" fmla="*/ 3 h 722"/>
                <a:gd name="T2" fmla="*/ 5 w 1219"/>
                <a:gd name="T3" fmla="*/ 3 h 722"/>
                <a:gd name="T4" fmla="*/ 5 w 1219"/>
                <a:gd name="T5" fmla="*/ 3 h 722"/>
                <a:gd name="T6" fmla="*/ 5 w 1219"/>
                <a:gd name="T7" fmla="*/ 3 h 722"/>
                <a:gd name="T8" fmla="*/ 5 w 1219"/>
                <a:gd name="T9" fmla="*/ 3 h 722"/>
                <a:gd name="T10" fmla="*/ 4 w 1219"/>
                <a:gd name="T11" fmla="*/ 3 h 722"/>
                <a:gd name="T12" fmla="*/ 4 w 1219"/>
                <a:gd name="T13" fmla="*/ 3 h 722"/>
                <a:gd name="T14" fmla="*/ 4 w 1219"/>
                <a:gd name="T15" fmla="*/ 3 h 722"/>
                <a:gd name="T16" fmla="*/ 4 w 1219"/>
                <a:gd name="T17" fmla="*/ 3 h 722"/>
                <a:gd name="T18" fmla="*/ 3 w 1219"/>
                <a:gd name="T19" fmla="*/ 3 h 722"/>
                <a:gd name="T20" fmla="*/ 3 w 1219"/>
                <a:gd name="T21" fmla="*/ 2 h 722"/>
                <a:gd name="T22" fmla="*/ 3 w 1219"/>
                <a:gd name="T23" fmla="*/ 2 h 722"/>
                <a:gd name="T24" fmla="*/ 3 w 1219"/>
                <a:gd name="T25" fmla="*/ 2 h 722"/>
                <a:gd name="T26" fmla="*/ 2 w 1219"/>
                <a:gd name="T27" fmla="*/ 2 h 722"/>
                <a:gd name="T28" fmla="*/ 2 w 1219"/>
                <a:gd name="T29" fmla="*/ 2 h 722"/>
                <a:gd name="T30" fmla="*/ 2 w 1219"/>
                <a:gd name="T31" fmla="*/ 2 h 722"/>
                <a:gd name="T32" fmla="*/ 2 w 1219"/>
                <a:gd name="T33" fmla="*/ 2 h 722"/>
                <a:gd name="T34" fmla="*/ 2 w 1219"/>
                <a:gd name="T35" fmla="*/ 2 h 722"/>
                <a:gd name="T36" fmla="*/ 2 w 1219"/>
                <a:gd name="T37" fmla="*/ 2 h 722"/>
                <a:gd name="T38" fmla="*/ 1 w 1219"/>
                <a:gd name="T39" fmla="*/ 2 h 722"/>
                <a:gd name="T40" fmla="*/ 1 w 1219"/>
                <a:gd name="T41" fmla="*/ 1 h 722"/>
                <a:gd name="T42" fmla="*/ 1 w 1219"/>
                <a:gd name="T43" fmla="*/ 1 h 722"/>
                <a:gd name="T44" fmla="*/ 1 w 1219"/>
                <a:gd name="T45" fmla="*/ 1 h 722"/>
                <a:gd name="T46" fmla="*/ 1 w 1219"/>
                <a:gd name="T47" fmla="*/ 1 h 722"/>
                <a:gd name="T48" fmla="*/ 1 w 1219"/>
                <a:gd name="T49" fmla="*/ 1 h 722"/>
                <a:gd name="T50" fmla="*/ 1 w 1219"/>
                <a:gd name="T51" fmla="*/ 1 h 722"/>
                <a:gd name="T52" fmla="*/ 0 w 1219"/>
                <a:gd name="T53" fmla="*/ 1 h 722"/>
                <a:gd name="T54" fmla="*/ 0 w 1219"/>
                <a:gd name="T55" fmla="*/ 0 h 722"/>
                <a:gd name="T56" fmla="*/ 0 w 1219"/>
                <a:gd name="T57" fmla="*/ 0 h 7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19"/>
                <a:gd name="T88" fmla="*/ 0 h 722"/>
                <a:gd name="T89" fmla="*/ 1219 w 1219"/>
                <a:gd name="T90" fmla="*/ 722 h 7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19" h="722">
                  <a:moveTo>
                    <a:pt x="1219" y="722"/>
                  </a:moveTo>
                  <a:lnTo>
                    <a:pt x="1169" y="700"/>
                  </a:lnTo>
                  <a:lnTo>
                    <a:pt x="1118" y="679"/>
                  </a:lnTo>
                  <a:lnTo>
                    <a:pt x="1067" y="658"/>
                  </a:lnTo>
                  <a:lnTo>
                    <a:pt x="1015" y="638"/>
                  </a:lnTo>
                  <a:lnTo>
                    <a:pt x="964" y="619"/>
                  </a:lnTo>
                  <a:lnTo>
                    <a:pt x="913" y="598"/>
                  </a:lnTo>
                  <a:lnTo>
                    <a:pt x="861" y="578"/>
                  </a:lnTo>
                  <a:lnTo>
                    <a:pt x="810" y="558"/>
                  </a:lnTo>
                  <a:lnTo>
                    <a:pt x="759" y="537"/>
                  </a:lnTo>
                  <a:lnTo>
                    <a:pt x="708" y="515"/>
                  </a:lnTo>
                  <a:lnTo>
                    <a:pt x="658" y="493"/>
                  </a:lnTo>
                  <a:lnTo>
                    <a:pt x="607" y="472"/>
                  </a:lnTo>
                  <a:lnTo>
                    <a:pt x="558" y="447"/>
                  </a:lnTo>
                  <a:lnTo>
                    <a:pt x="509" y="423"/>
                  </a:lnTo>
                  <a:lnTo>
                    <a:pt x="461" y="397"/>
                  </a:lnTo>
                  <a:lnTo>
                    <a:pt x="412" y="370"/>
                  </a:lnTo>
                  <a:lnTo>
                    <a:pt x="384" y="352"/>
                  </a:lnTo>
                  <a:lnTo>
                    <a:pt x="356" y="332"/>
                  </a:lnTo>
                  <a:lnTo>
                    <a:pt x="328" y="311"/>
                  </a:lnTo>
                  <a:lnTo>
                    <a:pt x="301" y="289"/>
                  </a:lnTo>
                  <a:lnTo>
                    <a:pt x="274" y="267"/>
                  </a:lnTo>
                  <a:lnTo>
                    <a:pt x="249" y="244"/>
                  </a:lnTo>
                  <a:lnTo>
                    <a:pt x="224" y="220"/>
                  </a:lnTo>
                  <a:lnTo>
                    <a:pt x="199" y="196"/>
                  </a:lnTo>
                  <a:lnTo>
                    <a:pt x="150" y="147"/>
                  </a:lnTo>
                  <a:lnTo>
                    <a:pt x="101" y="96"/>
                  </a:lnTo>
                  <a:lnTo>
                    <a:pt x="52" y="48"/>
                  </a:lnTo>
                  <a:lnTo>
                    <a:pt x="0" y="0"/>
                  </a:lnTo>
                </a:path>
              </a:pathLst>
            </a:custGeom>
            <a:noFill/>
            <a:ln w="7938">
              <a:solidFill>
                <a:srgbClr val="1F1A17"/>
              </a:solidFill>
              <a:prstDash val="solid"/>
              <a:round/>
              <a:headEnd/>
              <a:tailEnd/>
            </a:ln>
          </p:spPr>
          <p:txBody>
            <a:bodyPr/>
            <a:lstStyle/>
            <a:p>
              <a:endParaRPr lang="en-US"/>
            </a:p>
          </p:txBody>
        </p:sp>
        <p:sp>
          <p:nvSpPr>
            <p:cNvPr id="67625" name="Freeform 41"/>
            <p:cNvSpPr>
              <a:spLocks/>
            </p:cNvSpPr>
            <p:nvPr/>
          </p:nvSpPr>
          <p:spPr bwMode="auto">
            <a:xfrm>
              <a:off x="2948" y="2845"/>
              <a:ext cx="398" cy="30"/>
            </a:xfrm>
            <a:custGeom>
              <a:avLst/>
              <a:gdLst>
                <a:gd name="T0" fmla="*/ 0 w 2386"/>
                <a:gd name="T1" fmla="*/ 0 h 180"/>
                <a:gd name="T2" fmla="*/ 0 w 2386"/>
                <a:gd name="T3" fmla="*/ 0 h 180"/>
                <a:gd name="T4" fmla="*/ 1 w 2386"/>
                <a:gd name="T5" fmla="*/ 0 h 180"/>
                <a:gd name="T6" fmla="*/ 1 w 2386"/>
                <a:gd name="T7" fmla="*/ 0 h 180"/>
                <a:gd name="T8" fmla="*/ 1 w 2386"/>
                <a:gd name="T9" fmla="*/ 0 h 180"/>
                <a:gd name="T10" fmla="*/ 2 w 2386"/>
                <a:gd name="T11" fmla="*/ 0 h 180"/>
                <a:gd name="T12" fmla="*/ 2 w 2386"/>
                <a:gd name="T13" fmla="*/ 0 h 180"/>
                <a:gd name="T14" fmla="*/ 2 w 2386"/>
                <a:gd name="T15" fmla="*/ 0 h 180"/>
                <a:gd name="T16" fmla="*/ 2 w 2386"/>
                <a:gd name="T17" fmla="*/ 0 h 180"/>
                <a:gd name="T18" fmla="*/ 2 w 2386"/>
                <a:gd name="T19" fmla="*/ 0 h 180"/>
                <a:gd name="T20" fmla="*/ 2 w 2386"/>
                <a:gd name="T21" fmla="*/ 0 h 180"/>
                <a:gd name="T22" fmla="*/ 3 w 2386"/>
                <a:gd name="T23" fmla="*/ 0 h 180"/>
                <a:gd name="T24" fmla="*/ 3 w 2386"/>
                <a:gd name="T25" fmla="*/ 0 h 180"/>
                <a:gd name="T26" fmla="*/ 3 w 2386"/>
                <a:gd name="T27" fmla="*/ 0 h 180"/>
                <a:gd name="T28" fmla="*/ 3 w 2386"/>
                <a:gd name="T29" fmla="*/ 0 h 180"/>
                <a:gd name="T30" fmla="*/ 4 w 2386"/>
                <a:gd name="T31" fmla="*/ 0 h 180"/>
                <a:gd name="T32" fmla="*/ 4 w 2386"/>
                <a:gd name="T33" fmla="*/ 0 h 180"/>
                <a:gd name="T34" fmla="*/ 4 w 2386"/>
                <a:gd name="T35" fmla="*/ 0 h 180"/>
                <a:gd name="T36" fmla="*/ 4 w 2386"/>
                <a:gd name="T37" fmla="*/ 0 h 180"/>
                <a:gd name="T38" fmla="*/ 5 w 2386"/>
                <a:gd name="T39" fmla="*/ 0 h 180"/>
                <a:gd name="T40" fmla="*/ 5 w 2386"/>
                <a:gd name="T41" fmla="*/ 0 h 180"/>
                <a:gd name="T42" fmla="*/ 5 w 2386"/>
                <a:gd name="T43" fmla="*/ 0 h 180"/>
                <a:gd name="T44" fmla="*/ 5 w 2386"/>
                <a:gd name="T45" fmla="*/ 0 h 180"/>
                <a:gd name="T46" fmla="*/ 6 w 2386"/>
                <a:gd name="T47" fmla="*/ 0 h 180"/>
                <a:gd name="T48" fmla="*/ 6 w 2386"/>
                <a:gd name="T49" fmla="*/ 1 h 180"/>
                <a:gd name="T50" fmla="*/ 6 w 2386"/>
                <a:gd name="T51" fmla="*/ 1 h 180"/>
                <a:gd name="T52" fmla="*/ 6 w 2386"/>
                <a:gd name="T53" fmla="*/ 1 h 180"/>
                <a:gd name="T54" fmla="*/ 7 w 2386"/>
                <a:gd name="T55" fmla="*/ 1 h 180"/>
                <a:gd name="T56" fmla="*/ 7 w 2386"/>
                <a:gd name="T57" fmla="*/ 1 h 180"/>
                <a:gd name="T58" fmla="*/ 7 w 2386"/>
                <a:gd name="T59" fmla="*/ 1 h 180"/>
                <a:gd name="T60" fmla="*/ 7 w 2386"/>
                <a:gd name="T61" fmla="*/ 1 h 180"/>
                <a:gd name="T62" fmla="*/ 8 w 2386"/>
                <a:gd name="T63" fmla="*/ 1 h 180"/>
                <a:gd name="T64" fmla="*/ 8 w 2386"/>
                <a:gd name="T65" fmla="*/ 1 h 180"/>
                <a:gd name="T66" fmla="*/ 8 w 2386"/>
                <a:gd name="T67" fmla="*/ 1 h 180"/>
                <a:gd name="T68" fmla="*/ 8 w 2386"/>
                <a:gd name="T69" fmla="*/ 1 h 180"/>
                <a:gd name="T70" fmla="*/ 9 w 2386"/>
                <a:gd name="T71" fmla="*/ 1 h 180"/>
                <a:gd name="T72" fmla="*/ 9 w 2386"/>
                <a:gd name="T73" fmla="*/ 1 h 180"/>
                <a:gd name="T74" fmla="*/ 9 w 2386"/>
                <a:gd name="T75" fmla="*/ 1 h 180"/>
                <a:gd name="T76" fmla="*/ 10 w 2386"/>
                <a:gd name="T77" fmla="*/ 1 h 180"/>
                <a:gd name="T78" fmla="*/ 10 w 2386"/>
                <a:gd name="T79" fmla="*/ 1 h 180"/>
                <a:gd name="T80" fmla="*/ 10 w 2386"/>
                <a:gd name="T81" fmla="*/ 1 h 180"/>
                <a:gd name="T82" fmla="*/ 10 w 2386"/>
                <a:gd name="T83" fmla="*/ 1 h 180"/>
                <a:gd name="T84" fmla="*/ 11 w 2386"/>
                <a:gd name="T85" fmla="*/ 1 h 180"/>
                <a:gd name="T86" fmla="*/ 11 w 2386"/>
                <a:gd name="T87" fmla="*/ 1 h 180"/>
                <a:gd name="T88" fmla="*/ 11 w 2386"/>
                <a:gd name="T89" fmla="*/ 1 h 1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86"/>
                <a:gd name="T136" fmla="*/ 0 h 180"/>
                <a:gd name="T137" fmla="*/ 2386 w 2386"/>
                <a:gd name="T138" fmla="*/ 180 h 18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86" h="180">
                  <a:moveTo>
                    <a:pt x="0" y="40"/>
                  </a:moveTo>
                  <a:lnTo>
                    <a:pt x="72" y="34"/>
                  </a:lnTo>
                  <a:lnTo>
                    <a:pt x="145" y="27"/>
                  </a:lnTo>
                  <a:lnTo>
                    <a:pt x="218" y="19"/>
                  </a:lnTo>
                  <a:lnTo>
                    <a:pt x="291" y="11"/>
                  </a:lnTo>
                  <a:lnTo>
                    <a:pt x="327" y="8"/>
                  </a:lnTo>
                  <a:lnTo>
                    <a:pt x="364" y="5"/>
                  </a:lnTo>
                  <a:lnTo>
                    <a:pt x="400" y="3"/>
                  </a:lnTo>
                  <a:lnTo>
                    <a:pt x="436" y="2"/>
                  </a:lnTo>
                  <a:lnTo>
                    <a:pt x="474" y="0"/>
                  </a:lnTo>
                  <a:lnTo>
                    <a:pt x="510" y="0"/>
                  </a:lnTo>
                  <a:lnTo>
                    <a:pt x="547" y="3"/>
                  </a:lnTo>
                  <a:lnTo>
                    <a:pt x="583" y="5"/>
                  </a:lnTo>
                  <a:lnTo>
                    <a:pt x="637" y="10"/>
                  </a:lnTo>
                  <a:lnTo>
                    <a:pt x="691" y="17"/>
                  </a:lnTo>
                  <a:lnTo>
                    <a:pt x="745" y="26"/>
                  </a:lnTo>
                  <a:lnTo>
                    <a:pt x="798" y="36"/>
                  </a:lnTo>
                  <a:lnTo>
                    <a:pt x="852" y="46"/>
                  </a:lnTo>
                  <a:lnTo>
                    <a:pt x="906" y="59"/>
                  </a:lnTo>
                  <a:lnTo>
                    <a:pt x="959" y="71"/>
                  </a:lnTo>
                  <a:lnTo>
                    <a:pt x="1012" y="83"/>
                  </a:lnTo>
                  <a:lnTo>
                    <a:pt x="1065" y="95"/>
                  </a:lnTo>
                  <a:lnTo>
                    <a:pt x="1119" y="107"/>
                  </a:lnTo>
                  <a:lnTo>
                    <a:pt x="1172" y="119"/>
                  </a:lnTo>
                  <a:lnTo>
                    <a:pt x="1226" y="130"/>
                  </a:lnTo>
                  <a:lnTo>
                    <a:pt x="1279" y="140"/>
                  </a:lnTo>
                  <a:lnTo>
                    <a:pt x="1333" y="149"/>
                  </a:lnTo>
                  <a:lnTo>
                    <a:pt x="1388" y="156"/>
                  </a:lnTo>
                  <a:lnTo>
                    <a:pt x="1441" y="163"/>
                  </a:lnTo>
                  <a:lnTo>
                    <a:pt x="1500" y="168"/>
                  </a:lnTo>
                  <a:lnTo>
                    <a:pt x="1559" y="173"/>
                  </a:lnTo>
                  <a:lnTo>
                    <a:pt x="1618" y="175"/>
                  </a:lnTo>
                  <a:lnTo>
                    <a:pt x="1677" y="178"/>
                  </a:lnTo>
                  <a:lnTo>
                    <a:pt x="1736" y="179"/>
                  </a:lnTo>
                  <a:lnTo>
                    <a:pt x="1795" y="180"/>
                  </a:lnTo>
                  <a:lnTo>
                    <a:pt x="1853" y="180"/>
                  </a:lnTo>
                  <a:lnTo>
                    <a:pt x="1912" y="180"/>
                  </a:lnTo>
                  <a:lnTo>
                    <a:pt x="1972" y="180"/>
                  </a:lnTo>
                  <a:lnTo>
                    <a:pt x="2031" y="180"/>
                  </a:lnTo>
                  <a:lnTo>
                    <a:pt x="2090" y="180"/>
                  </a:lnTo>
                  <a:lnTo>
                    <a:pt x="2149" y="179"/>
                  </a:lnTo>
                  <a:lnTo>
                    <a:pt x="2208" y="179"/>
                  </a:lnTo>
                  <a:lnTo>
                    <a:pt x="2268" y="179"/>
                  </a:lnTo>
                  <a:lnTo>
                    <a:pt x="2327" y="179"/>
                  </a:lnTo>
                  <a:lnTo>
                    <a:pt x="2386" y="180"/>
                  </a:lnTo>
                </a:path>
              </a:pathLst>
            </a:custGeom>
            <a:noFill/>
            <a:ln w="7938">
              <a:solidFill>
                <a:srgbClr val="1F1A17"/>
              </a:solidFill>
              <a:prstDash val="solid"/>
              <a:round/>
              <a:headEnd/>
              <a:tailEnd/>
            </a:ln>
          </p:spPr>
          <p:txBody>
            <a:bodyPr/>
            <a:lstStyle/>
            <a:p>
              <a:endParaRPr lang="en-US"/>
            </a:p>
          </p:txBody>
        </p:sp>
        <p:sp>
          <p:nvSpPr>
            <p:cNvPr id="67626" name="Freeform 42"/>
            <p:cNvSpPr>
              <a:spLocks/>
            </p:cNvSpPr>
            <p:nvPr/>
          </p:nvSpPr>
          <p:spPr bwMode="auto">
            <a:xfrm>
              <a:off x="3140" y="2360"/>
              <a:ext cx="132" cy="166"/>
            </a:xfrm>
            <a:custGeom>
              <a:avLst/>
              <a:gdLst>
                <a:gd name="T0" fmla="*/ 2 w 791"/>
                <a:gd name="T1" fmla="*/ 5 h 997"/>
                <a:gd name="T2" fmla="*/ 2 w 791"/>
                <a:gd name="T3" fmla="*/ 4 h 997"/>
                <a:gd name="T4" fmla="*/ 2 w 791"/>
                <a:gd name="T5" fmla="*/ 4 h 997"/>
                <a:gd name="T6" fmla="*/ 2 w 791"/>
                <a:gd name="T7" fmla="*/ 4 h 997"/>
                <a:gd name="T8" fmla="*/ 3 w 791"/>
                <a:gd name="T9" fmla="*/ 4 h 997"/>
                <a:gd name="T10" fmla="*/ 3 w 791"/>
                <a:gd name="T11" fmla="*/ 4 h 997"/>
                <a:gd name="T12" fmla="*/ 3 w 791"/>
                <a:gd name="T13" fmla="*/ 4 h 997"/>
                <a:gd name="T14" fmla="*/ 3 w 791"/>
                <a:gd name="T15" fmla="*/ 4 h 997"/>
                <a:gd name="T16" fmla="*/ 3 w 791"/>
                <a:gd name="T17" fmla="*/ 4 h 997"/>
                <a:gd name="T18" fmla="*/ 3 w 791"/>
                <a:gd name="T19" fmla="*/ 3 h 997"/>
                <a:gd name="T20" fmla="*/ 3 w 791"/>
                <a:gd name="T21" fmla="*/ 3 h 997"/>
                <a:gd name="T22" fmla="*/ 4 w 791"/>
                <a:gd name="T23" fmla="*/ 3 h 997"/>
                <a:gd name="T24" fmla="*/ 4 w 791"/>
                <a:gd name="T25" fmla="*/ 3 h 997"/>
                <a:gd name="T26" fmla="*/ 4 w 791"/>
                <a:gd name="T27" fmla="*/ 3 h 997"/>
                <a:gd name="T28" fmla="*/ 4 w 791"/>
                <a:gd name="T29" fmla="*/ 3 h 997"/>
                <a:gd name="T30" fmla="*/ 4 w 791"/>
                <a:gd name="T31" fmla="*/ 2 h 997"/>
                <a:gd name="T32" fmla="*/ 4 w 791"/>
                <a:gd name="T33" fmla="*/ 2 h 997"/>
                <a:gd name="T34" fmla="*/ 4 w 791"/>
                <a:gd name="T35" fmla="*/ 2 h 997"/>
                <a:gd name="T36" fmla="*/ 4 w 791"/>
                <a:gd name="T37" fmla="*/ 2 h 997"/>
                <a:gd name="T38" fmla="*/ 4 w 791"/>
                <a:gd name="T39" fmla="*/ 2 h 997"/>
                <a:gd name="T40" fmla="*/ 4 w 791"/>
                <a:gd name="T41" fmla="*/ 1 h 997"/>
                <a:gd name="T42" fmla="*/ 3 w 791"/>
                <a:gd name="T43" fmla="*/ 1 h 997"/>
                <a:gd name="T44" fmla="*/ 3 w 791"/>
                <a:gd name="T45" fmla="*/ 1 h 997"/>
                <a:gd name="T46" fmla="*/ 3 w 791"/>
                <a:gd name="T47" fmla="*/ 1 h 997"/>
                <a:gd name="T48" fmla="*/ 3 w 791"/>
                <a:gd name="T49" fmla="*/ 0 h 997"/>
                <a:gd name="T50" fmla="*/ 3 w 791"/>
                <a:gd name="T51" fmla="*/ 0 h 997"/>
                <a:gd name="T52" fmla="*/ 3 w 791"/>
                <a:gd name="T53" fmla="*/ 0 h 997"/>
                <a:gd name="T54" fmla="*/ 2 w 791"/>
                <a:gd name="T55" fmla="*/ 0 h 997"/>
                <a:gd name="T56" fmla="*/ 2 w 791"/>
                <a:gd name="T57" fmla="*/ 0 h 997"/>
                <a:gd name="T58" fmla="*/ 2 w 791"/>
                <a:gd name="T59" fmla="*/ 0 h 997"/>
                <a:gd name="T60" fmla="*/ 2 w 791"/>
                <a:gd name="T61" fmla="*/ 0 h 997"/>
                <a:gd name="T62" fmla="*/ 0 w 791"/>
                <a:gd name="T63" fmla="*/ 0 h 9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1"/>
                <a:gd name="T97" fmla="*/ 0 h 997"/>
                <a:gd name="T98" fmla="*/ 791 w 791"/>
                <a:gd name="T99" fmla="*/ 997 h 9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1" h="997">
                  <a:moveTo>
                    <a:pt x="343" y="997"/>
                  </a:moveTo>
                  <a:lnTo>
                    <a:pt x="363" y="997"/>
                  </a:lnTo>
                  <a:lnTo>
                    <a:pt x="383" y="994"/>
                  </a:lnTo>
                  <a:lnTo>
                    <a:pt x="404" y="989"/>
                  </a:lnTo>
                  <a:lnTo>
                    <a:pt x="423" y="983"/>
                  </a:lnTo>
                  <a:lnTo>
                    <a:pt x="443" y="975"/>
                  </a:lnTo>
                  <a:lnTo>
                    <a:pt x="462" y="966"/>
                  </a:lnTo>
                  <a:lnTo>
                    <a:pt x="482" y="955"/>
                  </a:lnTo>
                  <a:lnTo>
                    <a:pt x="501" y="943"/>
                  </a:lnTo>
                  <a:lnTo>
                    <a:pt x="520" y="931"/>
                  </a:lnTo>
                  <a:lnTo>
                    <a:pt x="540" y="917"/>
                  </a:lnTo>
                  <a:lnTo>
                    <a:pt x="558" y="902"/>
                  </a:lnTo>
                  <a:lnTo>
                    <a:pt x="575" y="886"/>
                  </a:lnTo>
                  <a:lnTo>
                    <a:pt x="592" y="870"/>
                  </a:lnTo>
                  <a:lnTo>
                    <a:pt x="609" y="852"/>
                  </a:lnTo>
                  <a:lnTo>
                    <a:pt x="626" y="835"/>
                  </a:lnTo>
                  <a:lnTo>
                    <a:pt x="641" y="817"/>
                  </a:lnTo>
                  <a:lnTo>
                    <a:pt x="657" y="798"/>
                  </a:lnTo>
                  <a:lnTo>
                    <a:pt x="671" y="781"/>
                  </a:lnTo>
                  <a:lnTo>
                    <a:pt x="685" y="762"/>
                  </a:lnTo>
                  <a:lnTo>
                    <a:pt x="699" y="744"/>
                  </a:lnTo>
                  <a:lnTo>
                    <a:pt x="723" y="706"/>
                  </a:lnTo>
                  <a:lnTo>
                    <a:pt x="744" y="671"/>
                  </a:lnTo>
                  <a:lnTo>
                    <a:pt x="754" y="654"/>
                  </a:lnTo>
                  <a:lnTo>
                    <a:pt x="761" y="637"/>
                  </a:lnTo>
                  <a:lnTo>
                    <a:pt x="769" y="622"/>
                  </a:lnTo>
                  <a:lnTo>
                    <a:pt x="775" y="606"/>
                  </a:lnTo>
                  <a:lnTo>
                    <a:pt x="781" y="593"/>
                  </a:lnTo>
                  <a:lnTo>
                    <a:pt x="784" y="580"/>
                  </a:lnTo>
                  <a:lnTo>
                    <a:pt x="787" y="568"/>
                  </a:lnTo>
                  <a:lnTo>
                    <a:pt x="789" y="558"/>
                  </a:lnTo>
                  <a:lnTo>
                    <a:pt x="791" y="538"/>
                  </a:lnTo>
                  <a:lnTo>
                    <a:pt x="791" y="519"/>
                  </a:lnTo>
                  <a:lnTo>
                    <a:pt x="791" y="498"/>
                  </a:lnTo>
                  <a:lnTo>
                    <a:pt x="790" y="476"/>
                  </a:lnTo>
                  <a:lnTo>
                    <a:pt x="788" y="453"/>
                  </a:lnTo>
                  <a:lnTo>
                    <a:pt x="784" y="430"/>
                  </a:lnTo>
                  <a:lnTo>
                    <a:pt x="779" y="406"/>
                  </a:lnTo>
                  <a:lnTo>
                    <a:pt x="774" y="380"/>
                  </a:lnTo>
                  <a:lnTo>
                    <a:pt x="767" y="356"/>
                  </a:lnTo>
                  <a:lnTo>
                    <a:pt x="759" y="331"/>
                  </a:lnTo>
                  <a:lnTo>
                    <a:pt x="751" y="307"/>
                  </a:lnTo>
                  <a:lnTo>
                    <a:pt x="740" y="282"/>
                  </a:lnTo>
                  <a:lnTo>
                    <a:pt x="729" y="258"/>
                  </a:lnTo>
                  <a:lnTo>
                    <a:pt x="716" y="233"/>
                  </a:lnTo>
                  <a:lnTo>
                    <a:pt x="702" y="209"/>
                  </a:lnTo>
                  <a:lnTo>
                    <a:pt x="688" y="186"/>
                  </a:lnTo>
                  <a:lnTo>
                    <a:pt x="672" y="164"/>
                  </a:lnTo>
                  <a:lnTo>
                    <a:pt x="654" y="142"/>
                  </a:lnTo>
                  <a:lnTo>
                    <a:pt x="636" y="123"/>
                  </a:lnTo>
                  <a:lnTo>
                    <a:pt x="617" y="103"/>
                  </a:lnTo>
                  <a:lnTo>
                    <a:pt x="595" y="85"/>
                  </a:lnTo>
                  <a:lnTo>
                    <a:pt x="573" y="68"/>
                  </a:lnTo>
                  <a:lnTo>
                    <a:pt x="549" y="53"/>
                  </a:lnTo>
                  <a:lnTo>
                    <a:pt x="525" y="39"/>
                  </a:lnTo>
                  <a:lnTo>
                    <a:pt x="499" y="28"/>
                  </a:lnTo>
                  <a:lnTo>
                    <a:pt x="471" y="18"/>
                  </a:lnTo>
                  <a:lnTo>
                    <a:pt x="442" y="10"/>
                  </a:lnTo>
                  <a:lnTo>
                    <a:pt x="412" y="4"/>
                  </a:lnTo>
                  <a:lnTo>
                    <a:pt x="381" y="1"/>
                  </a:lnTo>
                  <a:lnTo>
                    <a:pt x="348" y="0"/>
                  </a:lnTo>
                  <a:lnTo>
                    <a:pt x="315" y="1"/>
                  </a:lnTo>
                  <a:lnTo>
                    <a:pt x="278" y="5"/>
                  </a:lnTo>
                  <a:lnTo>
                    <a:pt x="0" y="48"/>
                  </a:lnTo>
                  <a:lnTo>
                    <a:pt x="17" y="48"/>
                  </a:lnTo>
                </a:path>
              </a:pathLst>
            </a:custGeom>
            <a:noFill/>
            <a:ln w="12700">
              <a:solidFill>
                <a:srgbClr val="1F1A17"/>
              </a:solidFill>
              <a:prstDash val="solid"/>
              <a:round/>
              <a:headEnd/>
              <a:tailEnd/>
            </a:ln>
          </p:spPr>
          <p:txBody>
            <a:bodyPr/>
            <a:lstStyle/>
            <a:p>
              <a:endParaRPr lang="en-US"/>
            </a:p>
          </p:txBody>
        </p:sp>
        <p:sp>
          <p:nvSpPr>
            <p:cNvPr id="67627" name="Freeform 43"/>
            <p:cNvSpPr>
              <a:spLocks/>
            </p:cNvSpPr>
            <p:nvPr/>
          </p:nvSpPr>
          <p:spPr bwMode="auto">
            <a:xfrm>
              <a:off x="2983" y="2385"/>
              <a:ext cx="80" cy="176"/>
            </a:xfrm>
            <a:custGeom>
              <a:avLst/>
              <a:gdLst>
                <a:gd name="T0" fmla="*/ 0 w 477"/>
                <a:gd name="T1" fmla="*/ 0 h 1057"/>
                <a:gd name="T2" fmla="*/ 0 w 477"/>
                <a:gd name="T3" fmla="*/ 0 h 1057"/>
                <a:gd name="T4" fmla="*/ 0 w 477"/>
                <a:gd name="T5" fmla="*/ 0 h 1057"/>
                <a:gd name="T6" fmla="*/ 0 w 477"/>
                <a:gd name="T7" fmla="*/ 0 h 1057"/>
                <a:gd name="T8" fmla="*/ 0 w 477"/>
                <a:gd name="T9" fmla="*/ 0 h 1057"/>
                <a:gd name="T10" fmla="*/ 0 w 477"/>
                <a:gd name="T11" fmla="*/ 0 h 1057"/>
                <a:gd name="T12" fmla="*/ 1 w 477"/>
                <a:gd name="T13" fmla="*/ 0 h 1057"/>
                <a:gd name="T14" fmla="*/ 1 w 477"/>
                <a:gd name="T15" fmla="*/ 0 h 1057"/>
                <a:gd name="T16" fmla="*/ 1 w 477"/>
                <a:gd name="T17" fmla="*/ 0 h 1057"/>
                <a:gd name="T18" fmla="*/ 1 w 477"/>
                <a:gd name="T19" fmla="*/ 0 h 1057"/>
                <a:gd name="T20" fmla="*/ 1 w 477"/>
                <a:gd name="T21" fmla="*/ 0 h 1057"/>
                <a:gd name="T22" fmla="*/ 1 w 477"/>
                <a:gd name="T23" fmla="*/ 0 h 1057"/>
                <a:gd name="T24" fmla="*/ 1 w 477"/>
                <a:gd name="T25" fmla="*/ 0 h 1057"/>
                <a:gd name="T26" fmla="*/ 1 w 477"/>
                <a:gd name="T27" fmla="*/ 0 h 1057"/>
                <a:gd name="T28" fmla="*/ 1 w 477"/>
                <a:gd name="T29" fmla="*/ 0 h 1057"/>
                <a:gd name="T30" fmla="*/ 1 w 477"/>
                <a:gd name="T31" fmla="*/ 0 h 1057"/>
                <a:gd name="T32" fmla="*/ 1 w 477"/>
                <a:gd name="T33" fmla="*/ 0 h 1057"/>
                <a:gd name="T34" fmla="*/ 1 w 477"/>
                <a:gd name="T35" fmla="*/ 0 h 1057"/>
                <a:gd name="T36" fmla="*/ 1 w 477"/>
                <a:gd name="T37" fmla="*/ 0 h 1057"/>
                <a:gd name="T38" fmla="*/ 1 w 477"/>
                <a:gd name="T39" fmla="*/ 0 h 1057"/>
                <a:gd name="T40" fmla="*/ 1 w 477"/>
                <a:gd name="T41" fmla="*/ 0 h 1057"/>
                <a:gd name="T42" fmla="*/ 1 w 477"/>
                <a:gd name="T43" fmla="*/ 0 h 1057"/>
                <a:gd name="T44" fmla="*/ 1 w 477"/>
                <a:gd name="T45" fmla="*/ 1 h 1057"/>
                <a:gd name="T46" fmla="*/ 1 w 477"/>
                <a:gd name="T47" fmla="*/ 1 h 1057"/>
                <a:gd name="T48" fmla="*/ 2 w 477"/>
                <a:gd name="T49" fmla="*/ 1 h 1057"/>
                <a:gd name="T50" fmla="*/ 2 w 477"/>
                <a:gd name="T51" fmla="*/ 1 h 1057"/>
                <a:gd name="T52" fmla="*/ 2 w 477"/>
                <a:gd name="T53" fmla="*/ 1 h 1057"/>
                <a:gd name="T54" fmla="*/ 2 w 477"/>
                <a:gd name="T55" fmla="*/ 2 h 1057"/>
                <a:gd name="T56" fmla="*/ 2 w 477"/>
                <a:gd name="T57" fmla="*/ 2 h 1057"/>
                <a:gd name="T58" fmla="*/ 2 w 477"/>
                <a:gd name="T59" fmla="*/ 2 h 1057"/>
                <a:gd name="T60" fmla="*/ 2 w 477"/>
                <a:gd name="T61" fmla="*/ 2 h 1057"/>
                <a:gd name="T62" fmla="*/ 2 w 477"/>
                <a:gd name="T63" fmla="*/ 3 h 1057"/>
                <a:gd name="T64" fmla="*/ 2 w 477"/>
                <a:gd name="T65" fmla="*/ 3 h 1057"/>
                <a:gd name="T66" fmla="*/ 2 w 477"/>
                <a:gd name="T67" fmla="*/ 3 h 1057"/>
                <a:gd name="T68" fmla="*/ 2 w 477"/>
                <a:gd name="T69" fmla="*/ 3 h 1057"/>
                <a:gd name="T70" fmla="*/ 2 w 477"/>
                <a:gd name="T71" fmla="*/ 4 h 1057"/>
                <a:gd name="T72" fmla="*/ 2 w 477"/>
                <a:gd name="T73" fmla="*/ 4 h 1057"/>
                <a:gd name="T74" fmla="*/ 2 w 477"/>
                <a:gd name="T75" fmla="*/ 4 h 1057"/>
                <a:gd name="T76" fmla="*/ 2 w 477"/>
                <a:gd name="T77" fmla="*/ 4 h 1057"/>
                <a:gd name="T78" fmla="*/ 2 w 477"/>
                <a:gd name="T79" fmla="*/ 5 h 1057"/>
                <a:gd name="T80" fmla="*/ 2 w 477"/>
                <a:gd name="T81" fmla="*/ 5 h 10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7"/>
                <a:gd name="T124" fmla="*/ 0 h 1057"/>
                <a:gd name="T125" fmla="*/ 477 w 477"/>
                <a:gd name="T126" fmla="*/ 1057 h 10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7" h="1057">
                  <a:moveTo>
                    <a:pt x="0" y="121"/>
                  </a:moveTo>
                  <a:lnTo>
                    <a:pt x="32" y="78"/>
                  </a:lnTo>
                  <a:lnTo>
                    <a:pt x="59" y="38"/>
                  </a:lnTo>
                  <a:lnTo>
                    <a:pt x="66" y="29"/>
                  </a:lnTo>
                  <a:lnTo>
                    <a:pt x="73" y="20"/>
                  </a:lnTo>
                  <a:lnTo>
                    <a:pt x="82" y="13"/>
                  </a:lnTo>
                  <a:lnTo>
                    <a:pt x="90" y="8"/>
                  </a:lnTo>
                  <a:lnTo>
                    <a:pt x="100" y="3"/>
                  </a:lnTo>
                  <a:lnTo>
                    <a:pt x="110" y="1"/>
                  </a:lnTo>
                  <a:lnTo>
                    <a:pt x="121" y="0"/>
                  </a:lnTo>
                  <a:lnTo>
                    <a:pt x="133" y="1"/>
                  </a:lnTo>
                  <a:lnTo>
                    <a:pt x="149" y="6"/>
                  </a:lnTo>
                  <a:lnTo>
                    <a:pt x="165" y="11"/>
                  </a:lnTo>
                  <a:lnTo>
                    <a:pt x="179" y="19"/>
                  </a:lnTo>
                  <a:lnTo>
                    <a:pt x="193" y="29"/>
                  </a:lnTo>
                  <a:lnTo>
                    <a:pt x="207" y="40"/>
                  </a:lnTo>
                  <a:lnTo>
                    <a:pt x="219" y="52"/>
                  </a:lnTo>
                  <a:lnTo>
                    <a:pt x="231" y="65"/>
                  </a:lnTo>
                  <a:lnTo>
                    <a:pt x="241" y="80"/>
                  </a:lnTo>
                  <a:lnTo>
                    <a:pt x="252" y="96"/>
                  </a:lnTo>
                  <a:lnTo>
                    <a:pt x="262" y="111"/>
                  </a:lnTo>
                  <a:lnTo>
                    <a:pt x="270" y="127"/>
                  </a:lnTo>
                  <a:lnTo>
                    <a:pt x="279" y="145"/>
                  </a:lnTo>
                  <a:lnTo>
                    <a:pt x="293" y="179"/>
                  </a:lnTo>
                  <a:lnTo>
                    <a:pt x="305" y="212"/>
                  </a:lnTo>
                  <a:lnTo>
                    <a:pt x="321" y="264"/>
                  </a:lnTo>
                  <a:lnTo>
                    <a:pt x="336" y="315"/>
                  </a:lnTo>
                  <a:lnTo>
                    <a:pt x="349" y="368"/>
                  </a:lnTo>
                  <a:lnTo>
                    <a:pt x="361" y="419"/>
                  </a:lnTo>
                  <a:lnTo>
                    <a:pt x="373" y="472"/>
                  </a:lnTo>
                  <a:lnTo>
                    <a:pt x="384" y="525"/>
                  </a:lnTo>
                  <a:lnTo>
                    <a:pt x="393" y="578"/>
                  </a:lnTo>
                  <a:lnTo>
                    <a:pt x="403" y="631"/>
                  </a:lnTo>
                  <a:lnTo>
                    <a:pt x="412" y="685"/>
                  </a:lnTo>
                  <a:lnTo>
                    <a:pt x="420" y="737"/>
                  </a:lnTo>
                  <a:lnTo>
                    <a:pt x="430" y="791"/>
                  </a:lnTo>
                  <a:lnTo>
                    <a:pt x="438" y="844"/>
                  </a:lnTo>
                  <a:lnTo>
                    <a:pt x="447" y="898"/>
                  </a:lnTo>
                  <a:lnTo>
                    <a:pt x="457" y="950"/>
                  </a:lnTo>
                  <a:lnTo>
                    <a:pt x="466" y="1004"/>
                  </a:lnTo>
                  <a:lnTo>
                    <a:pt x="477" y="1057"/>
                  </a:lnTo>
                </a:path>
              </a:pathLst>
            </a:custGeom>
            <a:noFill/>
            <a:ln w="7938">
              <a:solidFill>
                <a:srgbClr val="1F1A17"/>
              </a:solidFill>
              <a:prstDash val="solid"/>
              <a:round/>
              <a:headEnd/>
              <a:tailEnd/>
            </a:ln>
          </p:spPr>
          <p:txBody>
            <a:bodyPr/>
            <a:lstStyle/>
            <a:p>
              <a:endParaRPr lang="en-US"/>
            </a:p>
          </p:txBody>
        </p:sp>
        <p:sp>
          <p:nvSpPr>
            <p:cNvPr id="67628" name="Freeform 44"/>
            <p:cNvSpPr>
              <a:spLocks/>
            </p:cNvSpPr>
            <p:nvPr/>
          </p:nvSpPr>
          <p:spPr bwMode="auto">
            <a:xfrm>
              <a:off x="3275" y="2375"/>
              <a:ext cx="260" cy="131"/>
            </a:xfrm>
            <a:custGeom>
              <a:avLst/>
              <a:gdLst>
                <a:gd name="T0" fmla="*/ 7 w 1563"/>
                <a:gd name="T1" fmla="*/ 1 h 783"/>
                <a:gd name="T2" fmla="*/ 7 w 1563"/>
                <a:gd name="T3" fmla="*/ 1 h 783"/>
                <a:gd name="T4" fmla="*/ 7 w 1563"/>
                <a:gd name="T5" fmla="*/ 1 h 783"/>
                <a:gd name="T6" fmla="*/ 7 w 1563"/>
                <a:gd name="T7" fmla="*/ 1 h 783"/>
                <a:gd name="T8" fmla="*/ 7 w 1563"/>
                <a:gd name="T9" fmla="*/ 0 h 783"/>
                <a:gd name="T10" fmla="*/ 7 w 1563"/>
                <a:gd name="T11" fmla="*/ 0 h 783"/>
                <a:gd name="T12" fmla="*/ 6 w 1563"/>
                <a:gd name="T13" fmla="*/ 0 h 783"/>
                <a:gd name="T14" fmla="*/ 6 w 1563"/>
                <a:gd name="T15" fmla="*/ 0 h 783"/>
                <a:gd name="T16" fmla="*/ 6 w 1563"/>
                <a:gd name="T17" fmla="*/ 0 h 783"/>
                <a:gd name="T18" fmla="*/ 6 w 1563"/>
                <a:gd name="T19" fmla="*/ 0 h 783"/>
                <a:gd name="T20" fmla="*/ 6 w 1563"/>
                <a:gd name="T21" fmla="*/ 0 h 783"/>
                <a:gd name="T22" fmla="*/ 6 w 1563"/>
                <a:gd name="T23" fmla="*/ 0 h 783"/>
                <a:gd name="T24" fmla="*/ 6 w 1563"/>
                <a:gd name="T25" fmla="*/ 0 h 783"/>
                <a:gd name="T26" fmla="*/ 6 w 1563"/>
                <a:gd name="T27" fmla="*/ 0 h 783"/>
                <a:gd name="T28" fmla="*/ 6 w 1563"/>
                <a:gd name="T29" fmla="*/ 0 h 783"/>
                <a:gd name="T30" fmla="*/ 6 w 1563"/>
                <a:gd name="T31" fmla="*/ 0 h 783"/>
                <a:gd name="T32" fmla="*/ 6 w 1563"/>
                <a:gd name="T33" fmla="*/ 0 h 783"/>
                <a:gd name="T34" fmla="*/ 6 w 1563"/>
                <a:gd name="T35" fmla="*/ 0 h 783"/>
                <a:gd name="T36" fmla="*/ 6 w 1563"/>
                <a:gd name="T37" fmla="*/ 0 h 783"/>
                <a:gd name="T38" fmla="*/ 6 w 1563"/>
                <a:gd name="T39" fmla="*/ 0 h 783"/>
                <a:gd name="T40" fmla="*/ 5 w 1563"/>
                <a:gd name="T41" fmla="*/ 0 h 783"/>
                <a:gd name="T42" fmla="*/ 5 w 1563"/>
                <a:gd name="T43" fmla="*/ 0 h 783"/>
                <a:gd name="T44" fmla="*/ 5 w 1563"/>
                <a:gd name="T45" fmla="*/ 0 h 783"/>
                <a:gd name="T46" fmla="*/ 5 w 1563"/>
                <a:gd name="T47" fmla="*/ 1 h 783"/>
                <a:gd name="T48" fmla="*/ 5 w 1563"/>
                <a:gd name="T49" fmla="*/ 1 h 783"/>
                <a:gd name="T50" fmla="*/ 5 w 1563"/>
                <a:gd name="T51" fmla="*/ 1 h 783"/>
                <a:gd name="T52" fmla="*/ 4 w 1563"/>
                <a:gd name="T53" fmla="*/ 1 h 783"/>
                <a:gd name="T54" fmla="*/ 4 w 1563"/>
                <a:gd name="T55" fmla="*/ 1 h 783"/>
                <a:gd name="T56" fmla="*/ 4 w 1563"/>
                <a:gd name="T57" fmla="*/ 1 h 783"/>
                <a:gd name="T58" fmla="*/ 4 w 1563"/>
                <a:gd name="T59" fmla="*/ 1 h 783"/>
                <a:gd name="T60" fmla="*/ 3 w 1563"/>
                <a:gd name="T61" fmla="*/ 2 h 783"/>
                <a:gd name="T62" fmla="*/ 3 w 1563"/>
                <a:gd name="T63" fmla="*/ 2 h 783"/>
                <a:gd name="T64" fmla="*/ 3 w 1563"/>
                <a:gd name="T65" fmla="*/ 2 h 783"/>
                <a:gd name="T66" fmla="*/ 3 w 1563"/>
                <a:gd name="T67" fmla="*/ 2 h 783"/>
                <a:gd name="T68" fmla="*/ 2 w 1563"/>
                <a:gd name="T69" fmla="*/ 2 h 783"/>
                <a:gd name="T70" fmla="*/ 2 w 1563"/>
                <a:gd name="T71" fmla="*/ 3 h 783"/>
                <a:gd name="T72" fmla="*/ 2 w 1563"/>
                <a:gd name="T73" fmla="*/ 3 h 783"/>
                <a:gd name="T74" fmla="*/ 1 w 1563"/>
                <a:gd name="T75" fmla="*/ 3 h 783"/>
                <a:gd name="T76" fmla="*/ 1 w 1563"/>
                <a:gd name="T77" fmla="*/ 3 h 783"/>
                <a:gd name="T78" fmla="*/ 1 w 1563"/>
                <a:gd name="T79" fmla="*/ 3 h 783"/>
                <a:gd name="T80" fmla="*/ 1 w 1563"/>
                <a:gd name="T81" fmla="*/ 3 h 783"/>
                <a:gd name="T82" fmla="*/ 1 w 1563"/>
                <a:gd name="T83" fmla="*/ 3 h 783"/>
                <a:gd name="T84" fmla="*/ 1 w 1563"/>
                <a:gd name="T85" fmla="*/ 3 h 783"/>
                <a:gd name="T86" fmla="*/ 1 w 1563"/>
                <a:gd name="T87" fmla="*/ 3 h 783"/>
                <a:gd name="T88" fmla="*/ 1 w 1563"/>
                <a:gd name="T89" fmla="*/ 4 h 783"/>
                <a:gd name="T90" fmla="*/ 0 w 1563"/>
                <a:gd name="T91" fmla="*/ 4 h 783"/>
                <a:gd name="T92" fmla="*/ 0 w 1563"/>
                <a:gd name="T93" fmla="*/ 4 h 783"/>
                <a:gd name="T94" fmla="*/ 0 w 1563"/>
                <a:gd name="T95" fmla="*/ 4 h 783"/>
                <a:gd name="T96" fmla="*/ 0 w 1563"/>
                <a:gd name="T97" fmla="*/ 4 h 7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63"/>
                <a:gd name="T148" fmla="*/ 0 h 783"/>
                <a:gd name="T149" fmla="*/ 1563 w 1563"/>
                <a:gd name="T150" fmla="*/ 783 h 7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63" h="783">
                  <a:moveTo>
                    <a:pt x="1563" y="115"/>
                  </a:moveTo>
                  <a:lnTo>
                    <a:pt x="1544" y="107"/>
                  </a:lnTo>
                  <a:lnTo>
                    <a:pt x="1524" y="99"/>
                  </a:lnTo>
                  <a:lnTo>
                    <a:pt x="1504" y="89"/>
                  </a:lnTo>
                  <a:lnTo>
                    <a:pt x="1485" y="78"/>
                  </a:lnTo>
                  <a:lnTo>
                    <a:pt x="1446" y="55"/>
                  </a:lnTo>
                  <a:lnTo>
                    <a:pt x="1406" y="33"/>
                  </a:lnTo>
                  <a:lnTo>
                    <a:pt x="1387" y="23"/>
                  </a:lnTo>
                  <a:lnTo>
                    <a:pt x="1368" y="15"/>
                  </a:lnTo>
                  <a:lnTo>
                    <a:pt x="1349" y="7"/>
                  </a:lnTo>
                  <a:lnTo>
                    <a:pt x="1329" y="3"/>
                  </a:lnTo>
                  <a:lnTo>
                    <a:pt x="1320" y="1"/>
                  </a:lnTo>
                  <a:lnTo>
                    <a:pt x="1310" y="1"/>
                  </a:lnTo>
                  <a:lnTo>
                    <a:pt x="1300" y="0"/>
                  </a:lnTo>
                  <a:lnTo>
                    <a:pt x="1292" y="1"/>
                  </a:lnTo>
                  <a:lnTo>
                    <a:pt x="1282" y="2"/>
                  </a:lnTo>
                  <a:lnTo>
                    <a:pt x="1273" y="3"/>
                  </a:lnTo>
                  <a:lnTo>
                    <a:pt x="1263" y="6"/>
                  </a:lnTo>
                  <a:lnTo>
                    <a:pt x="1253" y="10"/>
                  </a:lnTo>
                  <a:lnTo>
                    <a:pt x="1219" y="25"/>
                  </a:lnTo>
                  <a:lnTo>
                    <a:pt x="1186" y="40"/>
                  </a:lnTo>
                  <a:lnTo>
                    <a:pt x="1153" y="58"/>
                  </a:lnTo>
                  <a:lnTo>
                    <a:pt x="1119" y="75"/>
                  </a:lnTo>
                  <a:lnTo>
                    <a:pt x="1087" y="93"/>
                  </a:lnTo>
                  <a:lnTo>
                    <a:pt x="1055" y="112"/>
                  </a:lnTo>
                  <a:lnTo>
                    <a:pt x="1023" y="131"/>
                  </a:lnTo>
                  <a:lnTo>
                    <a:pt x="992" y="151"/>
                  </a:lnTo>
                  <a:lnTo>
                    <a:pt x="929" y="192"/>
                  </a:lnTo>
                  <a:lnTo>
                    <a:pt x="868" y="235"/>
                  </a:lnTo>
                  <a:lnTo>
                    <a:pt x="807" y="280"/>
                  </a:lnTo>
                  <a:lnTo>
                    <a:pt x="746" y="325"/>
                  </a:lnTo>
                  <a:lnTo>
                    <a:pt x="686" y="369"/>
                  </a:lnTo>
                  <a:lnTo>
                    <a:pt x="626" y="416"/>
                  </a:lnTo>
                  <a:lnTo>
                    <a:pt x="566" y="462"/>
                  </a:lnTo>
                  <a:lnTo>
                    <a:pt x="506" y="507"/>
                  </a:lnTo>
                  <a:lnTo>
                    <a:pt x="445" y="552"/>
                  </a:lnTo>
                  <a:lnTo>
                    <a:pt x="384" y="596"/>
                  </a:lnTo>
                  <a:lnTo>
                    <a:pt x="320" y="637"/>
                  </a:lnTo>
                  <a:lnTo>
                    <a:pt x="258" y="678"/>
                  </a:lnTo>
                  <a:lnTo>
                    <a:pt x="242" y="687"/>
                  </a:lnTo>
                  <a:lnTo>
                    <a:pt x="227" y="695"/>
                  </a:lnTo>
                  <a:lnTo>
                    <a:pt x="212" y="703"/>
                  </a:lnTo>
                  <a:lnTo>
                    <a:pt x="196" y="710"/>
                  </a:lnTo>
                  <a:lnTo>
                    <a:pt x="164" y="724"/>
                  </a:lnTo>
                  <a:lnTo>
                    <a:pt x="132" y="736"/>
                  </a:lnTo>
                  <a:lnTo>
                    <a:pt x="99" y="747"/>
                  </a:lnTo>
                  <a:lnTo>
                    <a:pt x="66" y="759"/>
                  </a:lnTo>
                  <a:lnTo>
                    <a:pt x="32" y="771"/>
                  </a:lnTo>
                  <a:lnTo>
                    <a:pt x="0" y="783"/>
                  </a:lnTo>
                </a:path>
              </a:pathLst>
            </a:custGeom>
            <a:noFill/>
            <a:ln w="7938">
              <a:solidFill>
                <a:srgbClr val="1F1A17"/>
              </a:solidFill>
              <a:prstDash val="solid"/>
              <a:round/>
              <a:headEnd/>
              <a:tailEnd/>
            </a:ln>
          </p:spPr>
          <p:txBody>
            <a:bodyPr/>
            <a:lstStyle/>
            <a:p>
              <a:endParaRPr lang="en-US"/>
            </a:p>
          </p:txBody>
        </p:sp>
        <p:sp>
          <p:nvSpPr>
            <p:cNvPr id="67629" name="Freeform 45"/>
            <p:cNvSpPr>
              <a:spLocks/>
            </p:cNvSpPr>
            <p:nvPr/>
          </p:nvSpPr>
          <p:spPr bwMode="auto">
            <a:xfrm>
              <a:off x="3309" y="2362"/>
              <a:ext cx="143" cy="47"/>
            </a:xfrm>
            <a:custGeom>
              <a:avLst/>
              <a:gdLst>
                <a:gd name="T0" fmla="*/ 0 w 859"/>
                <a:gd name="T1" fmla="*/ 0 h 281"/>
                <a:gd name="T2" fmla="*/ 0 w 859"/>
                <a:gd name="T3" fmla="*/ 0 h 281"/>
                <a:gd name="T4" fmla="*/ 0 w 859"/>
                <a:gd name="T5" fmla="*/ 0 h 281"/>
                <a:gd name="T6" fmla="*/ 0 w 859"/>
                <a:gd name="T7" fmla="*/ 1 h 281"/>
                <a:gd name="T8" fmla="*/ 0 w 859"/>
                <a:gd name="T9" fmla="*/ 1 h 281"/>
                <a:gd name="T10" fmla="*/ 0 w 859"/>
                <a:gd name="T11" fmla="*/ 1 h 281"/>
                <a:gd name="T12" fmla="*/ 0 w 859"/>
                <a:gd name="T13" fmla="*/ 1 h 281"/>
                <a:gd name="T14" fmla="*/ 0 w 859"/>
                <a:gd name="T15" fmla="*/ 1 h 281"/>
                <a:gd name="T16" fmla="*/ 0 w 859"/>
                <a:gd name="T17" fmla="*/ 1 h 281"/>
                <a:gd name="T18" fmla="*/ 0 w 859"/>
                <a:gd name="T19" fmla="*/ 1 h 281"/>
                <a:gd name="T20" fmla="*/ 0 w 859"/>
                <a:gd name="T21" fmla="*/ 1 h 281"/>
                <a:gd name="T22" fmla="*/ 0 w 859"/>
                <a:gd name="T23" fmla="*/ 1 h 281"/>
                <a:gd name="T24" fmla="*/ 0 w 859"/>
                <a:gd name="T25" fmla="*/ 1 h 281"/>
                <a:gd name="T26" fmla="*/ 0 w 859"/>
                <a:gd name="T27" fmla="*/ 1 h 281"/>
                <a:gd name="T28" fmla="*/ 0 w 859"/>
                <a:gd name="T29" fmla="*/ 1 h 281"/>
                <a:gd name="T30" fmla="*/ 0 w 859"/>
                <a:gd name="T31" fmla="*/ 1 h 281"/>
                <a:gd name="T32" fmla="*/ 0 w 859"/>
                <a:gd name="T33" fmla="*/ 1 h 281"/>
                <a:gd name="T34" fmla="*/ 0 w 859"/>
                <a:gd name="T35" fmla="*/ 1 h 281"/>
                <a:gd name="T36" fmla="*/ 0 w 859"/>
                <a:gd name="T37" fmla="*/ 1 h 281"/>
                <a:gd name="T38" fmla="*/ 0 w 859"/>
                <a:gd name="T39" fmla="*/ 1 h 281"/>
                <a:gd name="T40" fmla="*/ 0 w 859"/>
                <a:gd name="T41" fmla="*/ 1 h 281"/>
                <a:gd name="T42" fmla="*/ 1 w 859"/>
                <a:gd name="T43" fmla="*/ 1 h 281"/>
                <a:gd name="T44" fmla="*/ 1 w 859"/>
                <a:gd name="T45" fmla="*/ 1 h 281"/>
                <a:gd name="T46" fmla="*/ 1 w 859"/>
                <a:gd name="T47" fmla="*/ 1 h 281"/>
                <a:gd name="T48" fmla="*/ 1 w 859"/>
                <a:gd name="T49" fmla="*/ 1 h 281"/>
                <a:gd name="T50" fmla="*/ 1 w 859"/>
                <a:gd name="T51" fmla="*/ 1 h 281"/>
                <a:gd name="T52" fmla="*/ 1 w 859"/>
                <a:gd name="T53" fmla="*/ 1 h 281"/>
                <a:gd name="T54" fmla="*/ 1 w 859"/>
                <a:gd name="T55" fmla="*/ 1 h 281"/>
                <a:gd name="T56" fmla="*/ 2 w 859"/>
                <a:gd name="T57" fmla="*/ 1 h 281"/>
                <a:gd name="T58" fmla="*/ 2 w 859"/>
                <a:gd name="T59" fmla="*/ 1 h 281"/>
                <a:gd name="T60" fmla="*/ 2 w 859"/>
                <a:gd name="T61" fmla="*/ 1 h 281"/>
                <a:gd name="T62" fmla="*/ 2 w 859"/>
                <a:gd name="T63" fmla="*/ 1 h 281"/>
                <a:gd name="T64" fmla="*/ 2 w 859"/>
                <a:gd name="T65" fmla="*/ 1 h 281"/>
                <a:gd name="T66" fmla="*/ 3 w 859"/>
                <a:gd name="T67" fmla="*/ 1 h 281"/>
                <a:gd name="T68" fmla="*/ 3 w 859"/>
                <a:gd name="T69" fmla="*/ 0 h 281"/>
                <a:gd name="T70" fmla="*/ 3 w 859"/>
                <a:gd name="T71" fmla="*/ 0 h 281"/>
                <a:gd name="T72" fmla="*/ 3 w 859"/>
                <a:gd name="T73" fmla="*/ 0 h 281"/>
                <a:gd name="T74" fmla="*/ 4 w 859"/>
                <a:gd name="T75" fmla="*/ 0 h 281"/>
                <a:gd name="T76" fmla="*/ 4 w 859"/>
                <a:gd name="T77" fmla="*/ 0 h 2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9"/>
                <a:gd name="T118" fmla="*/ 0 h 281"/>
                <a:gd name="T119" fmla="*/ 859 w 859"/>
                <a:gd name="T120" fmla="*/ 281 h 28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9" h="281">
                  <a:moveTo>
                    <a:pt x="0" y="53"/>
                  </a:moveTo>
                  <a:lnTo>
                    <a:pt x="3" y="68"/>
                  </a:lnTo>
                  <a:lnTo>
                    <a:pt x="4" y="84"/>
                  </a:lnTo>
                  <a:lnTo>
                    <a:pt x="5" y="102"/>
                  </a:lnTo>
                  <a:lnTo>
                    <a:pt x="5" y="121"/>
                  </a:lnTo>
                  <a:lnTo>
                    <a:pt x="4" y="159"/>
                  </a:lnTo>
                  <a:lnTo>
                    <a:pt x="4" y="197"/>
                  </a:lnTo>
                  <a:lnTo>
                    <a:pt x="5" y="215"/>
                  </a:lnTo>
                  <a:lnTo>
                    <a:pt x="6" y="231"/>
                  </a:lnTo>
                  <a:lnTo>
                    <a:pt x="10" y="246"/>
                  </a:lnTo>
                  <a:lnTo>
                    <a:pt x="14" y="258"/>
                  </a:lnTo>
                  <a:lnTo>
                    <a:pt x="17" y="263"/>
                  </a:lnTo>
                  <a:lnTo>
                    <a:pt x="20" y="269"/>
                  </a:lnTo>
                  <a:lnTo>
                    <a:pt x="25" y="272"/>
                  </a:lnTo>
                  <a:lnTo>
                    <a:pt x="29" y="275"/>
                  </a:lnTo>
                  <a:lnTo>
                    <a:pt x="33" y="279"/>
                  </a:lnTo>
                  <a:lnTo>
                    <a:pt x="38" y="280"/>
                  </a:lnTo>
                  <a:lnTo>
                    <a:pt x="45" y="281"/>
                  </a:lnTo>
                  <a:lnTo>
                    <a:pt x="52" y="281"/>
                  </a:lnTo>
                  <a:lnTo>
                    <a:pt x="78" y="279"/>
                  </a:lnTo>
                  <a:lnTo>
                    <a:pt x="105" y="276"/>
                  </a:lnTo>
                  <a:lnTo>
                    <a:pt x="131" y="272"/>
                  </a:lnTo>
                  <a:lnTo>
                    <a:pt x="157" y="268"/>
                  </a:lnTo>
                  <a:lnTo>
                    <a:pt x="183" y="262"/>
                  </a:lnTo>
                  <a:lnTo>
                    <a:pt x="209" y="257"/>
                  </a:lnTo>
                  <a:lnTo>
                    <a:pt x="234" y="250"/>
                  </a:lnTo>
                  <a:lnTo>
                    <a:pt x="260" y="243"/>
                  </a:lnTo>
                  <a:lnTo>
                    <a:pt x="310" y="227"/>
                  </a:lnTo>
                  <a:lnTo>
                    <a:pt x="361" y="209"/>
                  </a:lnTo>
                  <a:lnTo>
                    <a:pt x="411" y="190"/>
                  </a:lnTo>
                  <a:lnTo>
                    <a:pt x="460" y="169"/>
                  </a:lnTo>
                  <a:lnTo>
                    <a:pt x="511" y="148"/>
                  </a:lnTo>
                  <a:lnTo>
                    <a:pt x="560" y="125"/>
                  </a:lnTo>
                  <a:lnTo>
                    <a:pt x="609" y="103"/>
                  </a:lnTo>
                  <a:lnTo>
                    <a:pt x="659" y="81"/>
                  </a:lnTo>
                  <a:lnTo>
                    <a:pt x="709" y="59"/>
                  </a:lnTo>
                  <a:lnTo>
                    <a:pt x="758" y="38"/>
                  </a:lnTo>
                  <a:lnTo>
                    <a:pt x="808" y="19"/>
                  </a:lnTo>
                  <a:lnTo>
                    <a:pt x="859" y="0"/>
                  </a:lnTo>
                </a:path>
              </a:pathLst>
            </a:custGeom>
            <a:noFill/>
            <a:ln w="7938">
              <a:solidFill>
                <a:srgbClr val="1F1A17"/>
              </a:solidFill>
              <a:prstDash val="solid"/>
              <a:round/>
              <a:headEnd/>
              <a:tailEnd/>
            </a:ln>
          </p:spPr>
          <p:txBody>
            <a:bodyPr/>
            <a:lstStyle/>
            <a:p>
              <a:endParaRPr lang="en-US"/>
            </a:p>
          </p:txBody>
        </p:sp>
        <p:sp>
          <p:nvSpPr>
            <p:cNvPr id="67630" name="Line 46"/>
            <p:cNvSpPr>
              <a:spLocks noChangeShapeType="1"/>
            </p:cNvSpPr>
            <p:nvPr/>
          </p:nvSpPr>
          <p:spPr bwMode="auto">
            <a:xfrm flipV="1">
              <a:off x="2370" y="2934"/>
              <a:ext cx="184" cy="14"/>
            </a:xfrm>
            <a:prstGeom prst="line">
              <a:avLst/>
            </a:prstGeom>
            <a:noFill/>
            <a:ln w="7938">
              <a:solidFill>
                <a:srgbClr val="1F1A17"/>
              </a:solidFill>
              <a:round/>
              <a:headEnd/>
              <a:tailEnd/>
            </a:ln>
          </p:spPr>
          <p:txBody>
            <a:bodyPr/>
            <a:lstStyle/>
            <a:p>
              <a:endParaRPr lang="en-US"/>
            </a:p>
          </p:txBody>
        </p:sp>
        <p:sp>
          <p:nvSpPr>
            <p:cNvPr id="67631" name="Freeform 47"/>
            <p:cNvSpPr>
              <a:spLocks/>
            </p:cNvSpPr>
            <p:nvPr/>
          </p:nvSpPr>
          <p:spPr bwMode="auto">
            <a:xfrm>
              <a:off x="2385" y="2895"/>
              <a:ext cx="266" cy="65"/>
            </a:xfrm>
            <a:custGeom>
              <a:avLst/>
              <a:gdLst>
                <a:gd name="T0" fmla="*/ 0 w 1596"/>
                <a:gd name="T1" fmla="*/ 0 h 388"/>
                <a:gd name="T2" fmla="*/ 0 w 1596"/>
                <a:gd name="T3" fmla="*/ 0 h 388"/>
                <a:gd name="T4" fmla="*/ 1 w 1596"/>
                <a:gd name="T5" fmla="*/ 0 h 388"/>
                <a:gd name="T6" fmla="*/ 1 w 1596"/>
                <a:gd name="T7" fmla="*/ 0 h 388"/>
                <a:gd name="T8" fmla="*/ 1 w 1596"/>
                <a:gd name="T9" fmla="*/ 0 h 388"/>
                <a:gd name="T10" fmla="*/ 1 w 1596"/>
                <a:gd name="T11" fmla="*/ 0 h 388"/>
                <a:gd name="T12" fmla="*/ 2 w 1596"/>
                <a:gd name="T13" fmla="*/ 0 h 388"/>
                <a:gd name="T14" fmla="*/ 2 w 1596"/>
                <a:gd name="T15" fmla="*/ 0 h 388"/>
                <a:gd name="T16" fmla="*/ 2 w 1596"/>
                <a:gd name="T17" fmla="*/ 0 h 388"/>
                <a:gd name="T18" fmla="*/ 2 w 1596"/>
                <a:gd name="T19" fmla="*/ 0 h 388"/>
                <a:gd name="T20" fmla="*/ 2 w 1596"/>
                <a:gd name="T21" fmla="*/ 0 h 388"/>
                <a:gd name="T22" fmla="*/ 3 w 1596"/>
                <a:gd name="T23" fmla="*/ 0 h 388"/>
                <a:gd name="T24" fmla="*/ 3 w 1596"/>
                <a:gd name="T25" fmla="*/ 1 h 388"/>
                <a:gd name="T26" fmla="*/ 4 w 1596"/>
                <a:gd name="T27" fmla="*/ 1 h 388"/>
                <a:gd name="T28" fmla="*/ 4 w 1596"/>
                <a:gd name="T29" fmla="*/ 1 h 388"/>
                <a:gd name="T30" fmla="*/ 5 w 1596"/>
                <a:gd name="T31" fmla="*/ 1 h 388"/>
                <a:gd name="T32" fmla="*/ 6 w 1596"/>
                <a:gd name="T33" fmla="*/ 1 h 388"/>
                <a:gd name="T34" fmla="*/ 7 w 1596"/>
                <a:gd name="T35" fmla="*/ 2 h 3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96"/>
                <a:gd name="T55" fmla="*/ 0 h 388"/>
                <a:gd name="T56" fmla="*/ 1596 w 1596"/>
                <a:gd name="T57" fmla="*/ 388 h 3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96" h="388">
                  <a:moveTo>
                    <a:pt x="0" y="0"/>
                  </a:moveTo>
                  <a:lnTo>
                    <a:pt x="75" y="0"/>
                  </a:lnTo>
                  <a:lnTo>
                    <a:pt x="138" y="1"/>
                  </a:lnTo>
                  <a:lnTo>
                    <a:pt x="191" y="4"/>
                  </a:lnTo>
                  <a:lnTo>
                    <a:pt x="236" y="8"/>
                  </a:lnTo>
                  <a:lnTo>
                    <a:pt x="276" y="12"/>
                  </a:lnTo>
                  <a:lnTo>
                    <a:pt x="314" y="19"/>
                  </a:lnTo>
                  <a:lnTo>
                    <a:pt x="353" y="27"/>
                  </a:lnTo>
                  <a:lnTo>
                    <a:pt x="397" y="36"/>
                  </a:lnTo>
                  <a:lnTo>
                    <a:pt x="446" y="49"/>
                  </a:lnTo>
                  <a:lnTo>
                    <a:pt x="505" y="64"/>
                  </a:lnTo>
                  <a:lnTo>
                    <a:pt x="577" y="80"/>
                  </a:lnTo>
                  <a:lnTo>
                    <a:pt x="663" y="100"/>
                  </a:lnTo>
                  <a:lnTo>
                    <a:pt x="768" y="123"/>
                  </a:lnTo>
                  <a:lnTo>
                    <a:pt x="894" y="149"/>
                  </a:lnTo>
                  <a:lnTo>
                    <a:pt x="1043" y="179"/>
                  </a:lnTo>
                  <a:lnTo>
                    <a:pt x="1219" y="212"/>
                  </a:lnTo>
                  <a:lnTo>
                    <a:pt x="1596" y="388"/>
                  </a:lnTo>
                </a:path>
              </a:pathLst>
            </a:custGeom>
            <a:noFill/>
            <a:ln w="7938">
              <a:solidFill>
                <a:srgbClr val="1F1A17"/>
              </a:solidFill>
              <a:prstDash val="solid"/>
              <a:round/>
              <a:headEnd/>
              <a:tailEnd/>
            </a:ln>
          </p:spPr>
          <p:txBody>
            <a:bodyPr/>
            <a:lstStyle/>
            <a:p>
              <a:endParaRPr lang="en-US"/>
            </a:p>
          </p:txBody>
        </p:sp>
        <p:sp>
          <p:nvSpPr>
            <p:cNvPr id="67632" name="Freeform 48"/>
            <p:cNvSpPr>
              <a:spLocks/>
            </p:cNvSpPr>
            <p:nvPr/>
          </p:nvSpPr>
          <p:spPr bwMode="auto">
            <a:xfrm>
              <a:off x="2697" y="2951"/>
              <a:ext cx="314" cy="50"/>
            </a:xfrm>
            <a:custGeom>
              <a:avLst/>
              <a:gdLst>
                <a:gd name="T0" fmla="*/ 0 w 1889"/>
                <a:gd name="T1" fmla="*/ 0 h 298"/>
                <a:gd name="T2" fmla="*/ 0 w 1889"/>
                <a:gd name="T3" fmla="*/ 0 h 298"/>
                <a:gd name="T4" fmla="*/ 1 w 1889"/>
                <a:gd name="T5" fmla="*/ 0 h 298"/>
                <a:gd name="T6" fmla="*/ 1 w 1889"/>
                <a:gd name="T7" fmla="*/ 1 h 298"/>
                <a:gd name="T8" fmla="*/ 1 w 1889"/>
                <a:gd name="T9" fmla="*/ 1 h 298"/>
                <a:gd name="T10" fmla="*/ 1 w 1889"/>
                <a:gd name="T11" fmla="*/ 1 h 298"/>
                <a:gd name="T12" fmla="*/ 1 w 1889"/>
                <a:gd name="T13" fmla="*/ 1 h 298"/>
                <a:gd name="T14" fmla="*/ 2 w 1889"/>
                <a:gd name="T15" fmla="*/ 1 h 298"/>
                <a:gd name="T16" fmla="*/ 2 w 1889"/>
                <a:gd name="T17" fmla="*/ 1 h 298"/>
                <a:gd name="T18" fmla="*/ 2 w 1889"/>
                <a:gd name="T19" fmla="*/ 1 h 298"/>
                <a:gd name="T20" fmla="*/ 2 w 1889"/>
                <a:gd name="T21" fmla="*/ 1 h 298"/>
                <a:gd name="T22" fmla="*/ 2 w 1889"/>
                <a:gd name="T23" fmla="*/ 1 h 298"/>
                <a:gd name="T24" fmla="*/ 2 w 1889"/>
                <a:gd name="T25" fmla="*/ 1 h 298"/>
                <a:gd name="T26" fmla="*/ 3 w 1889"/>
                <a:gd name="T27" fmla="*/ 1 h 298"/>
                <a:gd name="T28" fmla="*/ 3 w 1889"/>
                <a:gd name="T29" fmla="*/ 1 h 298"/>
                <a:gd name="T30" fmla="*/ 3 w 1889"/>
                <a:gd name="T31" fmla="*/ 1 h 298"/>
                <a:gd name="T32" fmla="*/ 3 w 1889"/>
                <a:gd name="T33" fmla="*/ 1 h 298"/>
                <a:gd name="T34" fmla="*/ 3 w 1889"/>
                <a:gd name="T35" fmla="*/ 1 h 298"/>
                <a:gd name="T36" fmla="*/ 3 w 1889"/>
                <a:gd name="T37" fmla="*/ 1 h 298"/>
                <a:gd name="T38" fmla="*/ 4 w 1889"/>
                <a:gd name="T39" fmla="*/ 1 h 298"/>
                <a:gd name="T40" fmla="*/ 4 w 1889"/>
                <a:gd name="T41" fmla="*/ 1 h 298"/>
                <a:gd name="T42" fmla="*/ 4 w 1889"/>
                <a:gd name="T43" fmla="*/ 1 h 298"/>
                <a:gd name="T44" fmla="*/ 4 w 1889"/>
                <a:gd name="T45" fmla="*/ 1 h 298"/>
                <a:gd name="T46" fmla="*/ 5 w 1889"/>
                <a:gd name="T47" fmla="*/ 1 h 298"/>
                <a:gd name="T48" fmla="*/ 5 w 1889"/>
                <a:gd name="T49" fmla="*/ 1 h 298"/>
                <a:gd name="T50" fmla="*/ 5 w 1889"/>
                <a:gd name="T51" fmla="*/ 1 h 298"/>
                <a:gd name="T52" fmla="*/ 6 w 1889"/>
                <a:gd name="T53" fmla="*/ 1 h 298"/>
                <a:gd name="T54" fmla="*/ 6 w 1889"/>
                <a:gd name="T55" fmla="*/ 1 h 298"/>
                <a:gd name="T56" fmla="*/ 6 w 1889"/>
                <a:gd name="T57" fmla="*/ 1 h 298"/>
                <a:gd name="T58" fmla="*/ 6 w 1889"/>
                <a:gd name="T59" fmla="*/ 1 h 298"/>
                <a:gd name="T60" fmla="*/ 7 w 1889"/>
                <a:gd name="T61" fmla="*/ 1 h 298"/>
                <a:gd name="T62" fmla="*/ 7 w 1889"/>
                <a:gd name="T63" fmla="*/ 1 h 298"/>
                <a:gd name="T64" fmla="*/ 8 w 1889"/>
                <a:gd name="T65" fmla="*/ 1 h 298"/>
                <a:gd name="T66" fmla="*/ 8 w 1889"/>
                <a:gd name="T67" fmla="*/ 1 h 298"/>
                <a:gd name="T68" fmla="*/ 9 w 1889"/>
                <a:gd name="T69" fmla="*/ 1 h 298"/>
                <a:gd name="T70" fmla="*/ 9 w 1889"/>
                <a:gd name="T71" fmla="*/ 1 h 298"/>
                <a:gd name="T72" fmla="*/ 9 w 1889"/>
                <a:gd name="T73" fmla="*/ 1 h 2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89"/>
                <a:gd name="T112" fmla="*/ 0 h 298"/>
                <a:gd name="T113" fmla="*/ 1889 w 1889"/>
                <a:gd name="T114" fmla="*/ 298 h 2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89" h="298">
                  <a:moveTo>
                    <a:pt x="0" y="0"/>
                  </a:moveTo>
                  <a:lnTo>
                    <a:pt x="67" y="32"/>
                  </a:lnTo>
                  <a:lnTo>
                    <a:pt x="132" y="66"/>
                  </a:lnTo>
                  <a:lnTo>
                    <a:pt x="196" y="101"/>
                  </a:lnTo>
                  <a:lnTo>
                    <a:pt x="262" y="135"/>
                  </a:lnTo>
                  <a:lnTo>
                    <a:pt x="295" y="152"/>
                  </a:lnTo>
                  <a:lnTo>
                    <a:pt x="328" y="168"/>
                  </a:lnTo>
                  <a:lnTo>
                    <a:pt x="361" y="184"/>
                  </a:lnTo>
                  <a:lnTo>
                    <a:pt x="394" y="198"/>
                  </a:lnTo>
                  <a:lnTo>
                    <a:pt x="429" y="212"/>
                  </a:lnTo>
                  <a:lnTo>
                    <a:pt x="463" y="225"/>
                  </a:lnTo>
                  <a:lnTo>
                    <a:pt x="497" y="236"/>
                  </a:lnTo>
                  <a:lnTo>
                    <a:pt x="533" y="246"/>
                  </a:lnTo>
                  <a:lnTo>
                    <a:pt x="570" y="255"/>
                  </a:lnTo>
                  <a:lnTo>
                    <a:pt x="608" y="263"/>
                  </a:lnTo>
                  <a:lnTo>
                    <a:pt x="646" y="270"/>
                  </a:lnTo>
                  <a:lnTo>
                    <a:pt x="685" y="276"/>
                  </a:lnTo>
                  <a:lnTo>
                    <a:pt x="723" y="281"/>
                  </a:lnTo>
                  <a:lnTo>
                    <a:pt x="762" y="285"/>
                  </a:lnTo>
                  <a:lnTo>
                    <a:pt x="800" y="290"/>
                  </a:lnTo>
                  <a:lnTo>
                    <a:pt x="839" y="292"/>
                  </a:lnTo>
                  <a:lnTo>
                    <a:pt x="917" y="296"/>
                  </a:lnTo>
                  <a:lnTo>
                    <a:pt x="995" y="297"/>
                  </a:lnTo>
                  <a:lnTo>
                    <a:pt x="1072" y="298"/>
                  </a:lnTo>
                  <a:lnTo>
                    <a:pt x="1151" y="298"/>
                  </a:lnTo>
                  <a:lnTo>
                    <a:pt x="1196" y="298"/>
                  </a:lnTo>
                  <a:lnTo>
                    <a:pt x="1241" y="297"/>
                  </a:lnTo>
                  <a:lnTo>
                    <a:pt x="1286" y="295"/>
                  </a:lnTo>
                  <a:lnTo>
                    <a:pt x="1331" y="293"/>
                  </a:lnTo>
                  <a:lnTo>
                    <a:pt x="1422" y="286"/>
                  </a:lnTo>
                  <a:lnTo>
                    <a:pt x="1512" y="279"/>
                  </a:lnTo>
                  <a:lnTo>
                    <a:pt x="1601" y="270"/>
                  </a:lnTo>
                  <a:lnTo>
                    <a:pt x="1691" y="261"/>
                  </a:lnTo>
                  <a:lnTo>
                    <a:pt x="1781" y="253"/>
                  </a:lnTo>
                  <a:lnTo>
                    <a:pt x="1871" y="246"/>
                  </a:lnTo>
                  <a:lnTo>
                    <a:pt x="1880" y="246"/>
                  </a:lnTo>
                  <a:lnTo>
                    <a:pt x="1889" y="246"/>
                  </a:lnTo>
                </a:path>
              </a:pathLst>
            </a:custGeom>
            <a:noFill/>
            <a:ln w="12700">
              <a:solidFill>
                <a:srgbClr val="1F1A17"/>
              </a:solidFill>
              <a:prstDash val="solid"/>
              <a:round/>
              <a:headEnd/>
              <a:tailEnd/>
            </a:ln>
          </p:spPr>
          <p:txBody>
            <a:bodyPr/>
            <a:lstStyle/>
            <a:p>
              <a:endParaRPr lang="en-US"/>
            </a:p>
          </p:txBody>
        </p:sp>
        <p:sp>
          <p:nvSpPr>
            <p:cNvPr id="67633" name="Freeform 49"/>
            <p:cNvSpPr>
              <a:spLocks/>
            </p:cNvSpPr>
            <p:nvPr/>
          </p:nvSpPr>
          <p:spPr bwMode="auto">
            <a:xfrm>
              <a:off x="3291" y="3517"/>
              <a:ext cx="144" cy="252"/>
            </a:xfrm>
            <a:custGeom>
              <a:avLst/>
              <a:gdLst>
                <a:gd name="T0" fmla="*/ 1 w 862"/>
                <a:gd name="T1" fmla="*/ 7 h 1512"/>
                <a:gd name="T2" fmla="*/ 1 w 862"/>
                <a:gd name="T3" fmla="*/ 7 h 1512"/>
                <a:gd name="T4" fmla="*/ 1 w 862"/>
                <a:gd name="T5" fmla="*/ 7 h 1512"/>
                <a:gd name="T6" fmla="*/ 1 w 862"/>
                <a:gd name="T7" fmla="*/ 7 h 1512"/>
                <a:gd name="T8" fmla="*/ 1 w 862"/>
                <a:gd name="T9" fmla="*/ 7 h 1512"/>
                <a:gd name="T10" fmla="*/ 1 w 862"/>
                <a:gd name="T11" fmla="*/ 7 h 1512"/>
                <a:gd name="T12" fmla="*/ 1 w 862"/>
                <a:gd name="T13" fmla="*/ 7 h 1512"/>
                <a:gd name="T14" fmla="*/ 0 w 862"/>
                <a:gd name="T15" fmla="*/ 7 h 1512"/>
                <a:gd name="T16" fmla="*/ 0 w 862"/>
                <a:gd name="T17" fmla="*/ 7 h 1512"/>
                <a:gd name="T18" fmla="*/ 0 w 862"/>
                <a:gd name="T19" fmla="*/ 7 h 1512"/>
                <a:gd name="T20" fmla="*/ 0 w 862"/>
                <a:gd name="T21" fmla="*/ 7 h 1512"/>
                <a:gd name="T22" fmla="*/ 0 w 862"/>
                <a:gd name="T23" fmla="*/ 7 h 1512"/>
                <a:gd name="T24" fmla="*/ 0 w 862"/>
                <a:gd name="T25" fmla="*/ 7 h 1512"/>
                <a:gd name="T26" fmla="*/ 0 w 862"/>
                <a:gd name="T27" fmla="*/ 7 h 1512"/>
                <a:gd name="T28" fmla="*/ 0 w 862"/>
                <a:gd name="T29" fmla="*/ 7 h 1512"/>
                <a:gd name="T30" fmla="*/ 0 w 862"/>
                <a:gd name="T31" fmla="*/ 7 h 1512"/>
                <a:gd name="T32" fmla="*/ 0 w 862"/>
                <a:gd name="T33" fmla="*/ 7 h 1512"/>
                <a:gd name="T34" fmla="*/ 0 w 862"/>
                <a:gd name="T35" fmla="*/ 7 h 1512"/>
                <a:gd name="T36" fmla="*/ 0 w 862"/>
                <a:gd name="T37" fmla="*/ 7 h 1512"/>
                <a:gd name="T38" fmla="*/ 0 w 862"/>
                <a:gd name="T39" fmla="*/ 7 h 1512"/>
                <a:gd name="T40" fmla="*/ 0 w 862"/>
                <a:gd name="T41" fmla="*/ 7 h 1512"/>
                <a:gd name="T42" fmla="*/ 0 w 862"/>
                <a:gd name="T43" fmla="*/ 6 h 1512"/>
                <a:gd name="T44" fmla="*/ 0 w 862"/>
                <a:gd name="T45" fmla="*/ 6 h 1512"/>
                <a:gd name="T46" fmla="*/ 0 w 862"/>
                <a:gd name="T47" fmla="*/ 6 h 1512"/>
                <a:gd name="T48" fmla="*/ 0 w 862"/>
                <a:gd name="T49" fmla="*/ 6 h 1512"/>
                <a:gd name="T50" fmla="*/ 0 w 862"/>
                <a:gd name="T51" fmla="*/ 6 h 1512"/>
                <a:gd name="T52" fmla="*/ 0 w 862"/>
                <a:gd name="T53" fmla="*/ 6 h 1512"/>
                <a:gd name="T54" fmla="*/ 0 w 862"/>
                <a:gd name="T55" fmla="*/ 6 h 1512"/>
                <a:gd name="T56" fmla="*/ 1 w 862"/>
                <a:gd name="T57" fmla="*/ 6 h 1512"/>
                <a:gd name="T58" fmla="*/ 1 w 862"/>
                <a:gd name="T59" fmla="*/ 6 h 1512"/>
                <a:gd name="T60" fmla="*/ 1 w 862"/>
                <a:gd name="T61" fmla="*/ 6 h 1512"/>
                <a:gd name="T62" fmla="*/ 1 w 862"/>
                <a:gd name="T63" fmla="*/ 6 h 1512"/>
                <a:gd name="T64" fmla="*/ 1 w 862"/>
                <a:gd name="T65" fmla="*/ 6 h 1512"/>
                <a:gd name="T66" fmla="*/ 1 w 862"/>
                <a:gd name="T67" fmla="*/ 6 h 1512"/>
                <a:gd name="T68" fmla="*/ 1 w 862"/>
                <a:gd name="T69" fmla="*/ 5 h 1512"/>
                <a:gd name="T70" fmla="*/ 1 w 862"/>
                <a:gd name="T71" fmla="*/ 5 h 1512"/>
                <a:gd name="T72" fmla="*/ 1 w 862"/>
                <a:gd name="T73" fmla="*/ 5 h 1512"/>
                <a:gd name="T74" fmla="*/ 2 w 862"/>
                <a:gd name="T75" fmla="*/ 5 h 1512"/>
                <a:gd name="T76" fmla="*/ 2 w 862"/>
                <a:gd name="T77" fmla="*/ 5 h 1512"/>
                <a:gd name="T78" fmla="*/ 2 w 862"/>
                <a:gd name="T79" fmla="*/ 5 h 1512"/>
                <a:gd name="T80" fmla="*/ 2 w 862"/>
                <a:gd name="T81" fmla="*/ 5 h 1512"/>
                <a:gd name="T82" fmla="*/ 2 w 862"/>
                <a:gd name="T83" fmla="*/ 5 h 1512"/>
                <a:gd name="T84" fmla="*/ 2 w 862"/>
                <a:gd name="T85" fmla="*/ 5 h 1512"/>
                <a:gd name="T86" fmla="*/ 2 w 862"/>
                <a:gd name="T87" fmla="*/ 4 h 1512"/>
                <a:gd name="T88" fmla="*/ 2 w 862"/>
                <a:gd name="T89" fmla="*/ 4 h 1512"/>
                <a:gd name="T90" fmla="*/ 2 w 862"/>
                <a:gd name="T91" fmla="*/ 4 h 1512"/>
                <a:gd name="T92" fmla="*/ 2 w 862"/>
                <a:gd name="T93" fmla="*/ 4 h 1512"/>
                <a:gd name="T94" fmla="*/ 2 w 862"/>
                <a:gd name="T95" fmla="*/ 4 h 1512"/>
                <a:gd name="T96" fmla="*/ 3 w 862"/>
                <a:gd name="T97" fmla="*/ 4 h 1512"/>
                <a:gd name="T98" fmla="*/ 3 w 862"/>
                <a:gd name="T99" fmla="*/ 4 h 1512"/>
                <a:gd name="T100" fmla="*/ 3 w 862"/>
                <a:gd name="T101" fmla="*/ 3 h 1512"/>
                <a:gd name="T102" fmla="*/ 3 w 862"/>
                <a:gd name="T103" fmla="*/ 3 h 1512"/>
                <a:gd name="T104" fmla="*/ 3 w 862"/>
                <a:gd name="T105" fmla="*/ 3 h 1512"/>
                <a:gd name="T106" fmla="*/ 3 w 862"/>
                <a:gd name="T107" fmla="*/ 2 h 1512"/>
                <a:gd name="T108" fmla="*/ 3 w 862"/>
                <a:gd name="T109" fmla="*/ 2 h 1512"/>
                <a:gd name="T110" fmla="*/ 3 w 862"/>
                <a:gd name="T111" fmla="*/ 2 h 1512"/>
                <a:gd name="T112" fmla="*/ 3 w 862"/>
                <a:gd name="T113" fmla="*/ 2 h 1512"/>
                <a:gd name="T114" fmla="*/ 4 w 862"/>
                <a:gd name="T115" fmla="*/ 1 h 1512"/>
                <a:gd name="T116" fmla="*/ 4 w 862"/>
                <a:gd name="T117" fmla="*/ 1 h 1512"/>
                <a:gd name="T118" fmla="*/ 4 w 862"/>
                <a:gd name="T119" fmla="*/ 1 h 1512"/>
                <a:gd name="T120" fmla="*/ 4 w 862"/>
                <a:gd name="T121" fmla="*/ 0 h 1512"/>
                <a:gd name="T122" fmla="*/ 4 w 862"/>
                <a:gd name="T123" fmla="*/ 0 h 1512"/>
                <a:gd name="T124" fmla="*/ 4 w 862"/>
                <a:gd name="T125" fmla="*/ 0 h 15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62"/>
                <a:gd name="T190" fmla="*/ 0 h 1512"/>
                <a:gd name="T191" fmla="*/ 862 w 862"/>
                <a:gd name="T192" fmla="*/ 1512 h 15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62" h="1512">
                  <a:moveTo>
                    <a:pt x="261" y="1512"/>
                  </a:moveTo>
                  <a:lnTo>
                    <a:pt x="243" y="1507"/>
                  </a:lnTo>
                  <a:lnTo>
                    <a:pt x="224" y="1501"/>
                  </a:lnTo>
                  <a:lnTo>
                    <a:pt x="202" y="1497"/>
                  </a:lnTo>
                  <a:lnTo>
                    <a:pt x="180" y="1494"/>
                  </a:lnTo>
                  <a:lnTo>
                    <a:pt x="134" y="1487"/>
                  </a:lnTo>
                  <a:lnTo>
                    <a:pt x="88" y="1480"/>
                  </a:lnTo>
                  <a:lnTo>
                    <a:pt x="67" y="1476"/>
                  </a:lnTo>
                  <a:lnTo>
                    <a:pt x="48" y="1471"/>
                  </a:lnTo>
                  <a:lnTo>
                    <a:pt x="39" y="1467"/>
                  </a:lnTo>
                  <a:lnTo>
                    <a:pt x="32" y="1464"/>
                  </a:lnTo>
                  <a:lnTo>
                    <a:pt x="24" y="1461"/>
                  </a:lnTo>
                  <a:lnTo>
                    <a:pt x="18" y="1456"/>
                  </a:lnTo>
                  <a:lnTo>
                    <a:pt x="13" y="1452"/>
                  </a:lnTo>
                  <a:lnTo>
                    <a:pt x="8" y="1446"/>
                  </a:lnTo>
                  <a:lnTo>
                    <a:pt x="4" y="1442"/>
                  </a:lnTo>
                  <a:lnTo>
                    <a:pt x="2" y="1435"/>
                  </a:lnTo>
                  <a:lnTo>
                    <a:pt x="0" y="1429"/>
                  </a:lnTo>
                  <a:lnTo>
                    <a:pt x="0" y="1422"/>
                  </a:lnTo>
                  <a:lnTo>
                    <a:pt x="1" y="1415"/>
                  </a:lnTo>
                  <a:lnTo>
                    <a:pt x="3" y="1407"/>
                  </a:lnTo>
                  <a:lnTo>
                    <a:pt x="11" y="1388"/>
                  </a:lnTo>
                  <a:lnTo>
                    <a:pt x="19" y="1370"/>
                  </a:lnTo>
                  <a:lnTo>
                    <a:pt x="29" y="1351"/>
                  </a:lnTo>
                  <a:lnTo>
                    <a:pt x="39" y="1335"/>
                  </a:lnTo>
                  <a:lnTo>
                    <a:pt x="51" y="1317"/>
                  </a:lnTo>
                  <a:lnTo>
                    <a:pt x="64" y="1302"/>
                  </a:lnTo>
                  <a:lnTo>
                    <a:pt x="77" y="1286"/>
                  </a:lnTo>
                  <a:lnTo>
                    <a:pt x="91" y="1271"/>
                  </a:lnTo>
                  <a:lnTo>
                    <a:pt x="106" y="1257"/>
                  </a:lnTo>
                  <a:lnTo>
                    <a:pt x="121" y="1242"/>
                  </a:lnTo>
                  <a:lnTo>
                    <a:pt x="136" y="1228"/>
                  </a:lnTo>
                  <a:lnTo>
                    <a:pt x="152" y="1215"/>
                  </a:lnTo>
                  <a:lnTo>
                    <a:pt x="185" y="1188"/>
                  </a:lnTo>
                  <a:lnTo>
                    <a:pt x="219" y="1162"/>
                  </a:lnTo>
                  <a:lnTo>
                    <a:pt x="255" y="1136"/>
                  </a:lnTo>
                  <a:lnTo>
                    <a:pt x="289" y="1111"/>
                  </a:lnTo>
                  <a:lnTo>
                    <a:pt x="323" y="1084"/>
                  </a:lnTo>
                  <a:lnTo>
                    <a:pt x="356" y="1057"/>
                  </a:lnTo>
                  <a:lnTo>
                    <a:pt x="371" y="1043"/>
                  </a:lnTo>
                  <a:lnTo>
                    <a:pt x="388" y="1028"/>
                  </a:lnTo>
                  <a:lnTo>
                    <a:pt x="403" y="1014"/>
                  </a:lnTo>
                  <a:lnTo>
                    <a:pt x="416" y="999"/>
                  </a:lnTo>
                  <a:lnTo>
                    <a:pt x="430" y="982"/>
                  </a:lnTo>
                  <a:lnTo>
                    <a:pt x="443" y="966"/>
                  </a:lnTo>
                  <a:lnTo>
                    <a:pt x="455" y="949"/>
                  </a:lnTo>
                  <a:lnTo>
                    <a:pt x="467" y="932"/>
                  </a:lnTo>
                  <a:lnTo>
                    <a:pt x="499" y="878"/>
                  </a:lnTo>
                  <a:lnTo>
                    <a:pt x="529" y="822"/>
                  </a:lnTo>
                  <a:lnTo>
                    <a:pt x="557" y="766"/>
                  </a:lnTo>
                  <a:lnTo>
                    <a:pt x="584" y="709"/>
                  </a:lnTo>
                  <a:lnTo>
                    <a:pt x="609" y="651"/>
                  </a:lnTo>
                  <a:lnTo>
                    <a:pt x="634" y="593"/>
                  </a:lnTo>
                  <a:lnTo>
                    <a:pt x="657" y="534"/>
                  </a:lnTo>
                  <a:lnTo>
                    <a:pt x="681" y="474"/>
                  </a:lnTo>
                  <a:lnTo>
                    <a:pt x="703" y="415"/>
                  </a:lnTo>
                  <a:lnTo>
                    <a:pt x="725" y="356"/>
                  </a:lnTo>
                  <a:lnTo>
                    <a:pt x="747" y="297"/>
                  </a:lnTo>
                  <a:lnTo>
                    <a:pt x="769" y="236"/>
                  </a:lnTo>
                  <a:lnTo>
                    <a:pt x="791" y="177"/>
                  </a:lnTo>
                  <a:lnTo>
                    <a:pt x="814" y="118"/>
                  </a:lnTo>
                  <a:lnTo>
                    <a:pt x="837" y="59"/>
                  </a:lnTo>
                  <a:lnTo>
                    <a:pt x="862" y="0"/>
                  </a:lnTo>
                </a:path>
              </a:pathLst>
            </a:custGeom>
            <a:noFill/>
            <a:ln w="7938">
              <a:solidFill>
                <a:srgbClr val="1F1A17"/>
              </a:solidFill>
              <a:prstDash val="solid"/>
              <a:round/>
              <a:headEnd/>
              <a:tailEnd/>
            </a:ln>
          </p:spPr>
          <p:txBody>
            <a:bodyPr/>
            <a:lstStyle/>
            <a:p>
              <a:endParaRPr lang="en-US"/>
            </a:p>
          </p:txBody>
        </p:sp>
        <p:sp>
          <p:nvSpPr>
            <p:cNvPr id="67634" name="Freeform 50"/>
            <p:cNvSpPr>
              <a:spLocks/>
            </p:cNvSpPr>
            <p:nvPr/>
          </p:nvSpPr>
          <p:spPr bwMode="auto">
            <a:xfrm>
              <a:off x="3443" y="3391"/>
              <a:ext cx="83" cy="377"/>
            </a:xfrm>
            <a:custGeom>
              <a:avLst/>
              <a:gdLst>
                <a:gd name="T0" fmla="*/ 2 w 499"/>
                <a:gd name="T1" fmla="*/ 1 h 2264"/>
                <a:gd name="T2" fmla="*/ 2 w 499"/>
                <a:gd name="T3" fmla="*/ 0 h 2264"/>
                <a:gd name="T4" fmla="*/ 2 w 499"/>
                <a:gd name="T5" fmla="*/ 0 h 2264"/>
                <a:gd name="T6" fmla="*/ 2 w 499"/>
                <a:gd name="T7" fmla="*/ 0 h 2264"/>
                <a:gd name="T8" fmla="*/ 1 w 499"/>
                <a:gd name="T9" fmla="*/ 0 h 2264"/>
                <a:gd name="T10" fmla="*/ 1 w 499"/>
                <a:gd name="T11" fmla="*/ 0 h 2264"/>
                <a:gd name="T12" fmla="*/ 1 w 499"/>
                <a:gd name="T13" fmla="*/ 0 h 2264"/>
                <a:gd name="T14" fmla="*/ 1 w 499"/>
                <a:gd name="T15" fmla="*/ 0 h 2264"/>
                <a:gd name="T16" fmla="*/ 1 w 499"/>
                <a:gd name="T17" fmla="*/ 0 h 2264"/>
                <a:gd name="T18" fmla="*/ 1 w 499"/>
                <a:gd name="T19" fmla="*/ 0 h 2264"/>
                <a:gd name="T20" fmla="*/ 1 w 499"/>
                <a:gd name="T21" fmla="*/ 0 h 2264"/>
                <a:gd name="T22" fmla="*/ 1 w 499"/>
                <a:gd name="T23" fmla="*/ 0 h 2264"/>
                <a:gd name="T24" fmla="*/ 1 w 499"/>
                <a:gd name="T25" fmla="*/ 0 h 2264"/>
                <a:gd name="T26" fmla="*/ 1 w 499"/>
                <a:gd name="T27" fmla="*/ 1 h 2264"/>
                <a:gd name="T28" fmla="*/ 1 w 499"/>
                <a:gd name="T29" fmla="*/ 1 h 2264"/>
                <a:gd name="T30" fmla="*/ 1 w 499"/>
                <a:gd name="T31" fmla="*/ 1 h 2264"/>
                <a:gd name="T32" fmla="*/ 1 w 499"/>
                <a:gd name="T33" fmla="*/ 2 h 2264"/>
                <a:gd name="T34" fmla="*/ 1 w 499"/>
                <a:gd name="T35" fmla="*/ 2 h 2264"/>
                <a:gd name="T36" fmla="*/ 1 w 499"/>
                <a:gd name="T37" fmla="*/ 2 h 2264"/>
                <a:gd name="T38" fmla="*/ 1 w 499"/>
                <a:gd name="T39" fmla="*/ 3 h 2264"/>
                <a:gd name="T40" fmla="*/ 0 w 499"/>
                <a:gd name="T41" fmla="*/ 3 h 2264"/>
                <a:gd name="T42" fmla="*/ 0 w 499"/>
                <a:gd name="T43" fmla="*/ 4 h 2264"/>
                <a:gd name="T44" fmla="*/ 0 w 499"/>
                <a:gd name="T45" fmla="*/ 5 h 2264"/>
                <a:gd name="T46" fmla="*/ 0 w 499"/>
                <a:gd name="T47" fmla="*/ 5 h 2264"/>
                <a:gd name="T48" fmla="*/ 0 w 499"/>
                <a:gd name="T49" fmla="*/ 6 h 2264"/>
                <a:gd name="T50" fmla="*/ 0 w 499"/>
                <a:gd name="T51" fmla="*/ 6 h 2264"/>
                <a:gd name="T52" fmla="*/ 0 w 499"/>
                <a:gd name="T53" fmla="*/ 7 h 2264"/>
                <a:gd name="T54" fmla="*/ 0 w 499"/>
                <a:gd name="T55" fmla="*/ 7 h 2264"/>
                <a:gd name="T56" fmla="*/ 0 w 499"/>
                <a:gd name="T57" fmla="*/ 8 h 2264"/>
                <a:gd name="T58" fmla="*/ 0 w 499"/>
                <a:gd name="T59" fmla="*/ 9 h 2264"/>
                <a:gd name="T60" fmla="*/ 0 w 499"/>
                <a:gd name="T61" fmla="*/ 9 h 2264"/>
                <a:gd name="T62" fmla="*/ 0 w 499"/>
                <a:gd name="T63" fmla="*/ 10 h 2264"/>
                <a:gd name="T64" fmla="*/ 0 w 499"/>
                <a:gd name="T65" fmla="*/ 10 h 2264"/>
                <a:gd name="T66" fmla="*/ 0 w 499"/>
                <a:gd name="T67" fmla="*/ 10 h 2264"/>
                <a:gd name="T68" fmla="*/ 0 w 499"/>
                <a:gd name="T69" fmla="*/ 10 h 2264"/>
                <a:gd name="T70" fmla="*/ 0 w 499"/>
                <a:gd name="T71" fmla="*/ 10 h 2264"/>
                <a:gd name="T72" fmla="*/ 0 w 499"/>
                <a:gd name="T73" fmla="*/ 10 h 2264"/>
                <a:gd name="T74" fmla="*/ 0 w 499"/>
                <a:gd name="T75" fmla="*/ 10 h 2264"/>
                <a:gd name="T76" fmla="*/ 0 w 499"/>
                <a:gd name="T77" fmla="*/ 10 h 2264"/>
                <a:gd name="T78" fmla="*/ 0 w 499"/>
                <a:gd name="T79" fmla="*/ 10 h 2264"/>
                <a:gd name="T80" fmla="*/ 0 w 499"/>
                <a:gd name="T81" fmla="*/ 10 h 2264"/>
                <a:gd name="T82" fmla="*/ 1 w 499"/>
                <a:gd name="T83" fmla="*/ 10 h 2264"/>
                <a:gd name="T84" fmla="*/ 1 w 499"/>
                <a:gd name="T85" fmla="*/ 10 h 2264"/>
                <a:gd name="T86" fmla="*/ 1 w 499"/>
                <a:gd name="T87" fmla="*/ 10 h 2264"/>
                <a:gd name="T88" fmla="*/ 1 w 499"/>
                <a:gd name="T89" fmla="*/ 10 h 22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99"/>
                <a:gd name="T136" fmla="*/ 0 h 2264"/>
                <a:gd name="T137" fmla="*/ 499 w 499"/>
                <a:gd name="T138" fmla="*/ 2264 h 22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99" h="2264">
                  <a:moveTo>
                    <a:pt x="499" y="141"/>
                  </a:moveTo>
                  <a:lnTo>
                    <a:pt x="484" y="132"/>
                  </a:lnTo>
                  <a:lnTo>
                    <a:pt x="471" y="121"/>
                  </a:lnTo>
                  <a:lnTo>
                    <a:pt x="456" y="108"/>
                  </a:lnTo>
                  <a:lnTo>
                    <a:pt x="441" y="95"/>
                  </a:lnTo>
                  <a:lnTo>
                    <a:pt x="409" y="66"/>
                  </a:lnTo>
                  <a:lnTo>
                    <a:pt x="379" y="38"/>
                  </a:lnTo>
                  <a:lnTo>
                    <a:pt x="364" y="27"/>
                  </a:lnTo>
                  <a:lnTo>
                    <a:pt x="351" y="16"/>
                  </a:lnTo>
                  <a:lnTo>
                    <a:pt x="337" y="8"/>
                  </a:lnTo>
                  <a:lnTo>
                    <a:pt x="323" y="3"/>
                  </a:lnTo>
                  <a:lnTo>
                    <a:pt x="316" y="0"/>
                  </a:lnTo>
                  <a:lnTo>
                    <a:pt x="310" y="0"/>
                  </a:lnTo>
                  <a:lnTo>
                    <a:pt x="303" y="0"/>
                  </a:lnTo>
                  <a:lnTo>
                    <a:pt x="298" y="2"/>
                  </a:lnTo>
                  <a:lnTo>
                    <a:pt x="292" y="4"/>
                  </a:lnTo>
                  <a:lnTo>
                    <a:pt x="286" y="7"/>
                  </a:lnTo>
                  <a:lnTo>
                    <a:pt x="281" y="11"/>
                  </a:lnTo>
                  <a:lnTo>
                    <a:pt x="276" y="17"/>
                  </a:lnTo>
                  <a:lnTo>
                    <a:pt x="265" y="32"/>
                  </a:lnTo>
                  <a:lnTo>
                    <a:pt x="254" y="48"/>
                  </a:lnTo>
                  <a:lnTo>
                    <a:pt x="245" y="63"/>
                  </a:lnTo>
                  <a:lnTo>
                    <a:pt x="236" y="78"/>
                  </a:lnTo>
                  <a:lnTo>
                    <a:pt x="228" y="95"/>
                  </a:lnTo>
                  <a:lnTo>
                    <a:pt x="221" y="111"/>
                  </a:lnTo>
                  <a:lnTo>
                    <a:pt x="213" y="129"/>
                  </a:lnTo>
                  <a:lnTo>
                    <a:pt x="207" y="145"/>
                  </a:lnTo>
                  <a:lnTo>
                    <a:pt x="196" y="182"/>
                  </a:lnTo>
                  <a:lnTo>
                    <a:pt x="187" y="218"/>
                  </a:lnTo>
                  <a:lnTo>
                    <a:pt x="179" y="254"/>
                  </a:lnTo>
                  <a:lnTo>
                    <a:pt x="173" y="292"/>
                  </a:lnTo>
                  <a:lnTo>
                    <a:pt x="167" y="330"/>
                  </a:lnTo>
                  <a:lnTo>
                    <a:pt x="163" y="369"/>
                  </a:lnTo>
                  <a:lnTo>
                    <a:pt x="160" y="408"/>
                  </a:lnTo>
                  <a:lnTo>
                    <a:pt x="156" y="446"/>
                  </a:lnTo>
                  <a:lnTo>
                    <a:pt x="152" y="484"/>
                  </a:lnTo>
                  <a:lnTo>
                    <a:pt x="148" y="523"/>
                  </a:lnTo>
                  <a:lnTo>
                    <a:pt x="144" y="561"/>
                  </a:lnTo>
                  <a:lnTo>
                    <a:pt x="138" y="597"/>
                  </a:lnTo>
                  <a:lnTo>
                    <a:pt x="130" y="657"/>
                  </a:lnTo>
                  <a:lnTo>
                    <a:pt x="121" y="716"/>
                  </a:lnTo>
                  <a:lnTo>
                    <a:pt x="113" y="775"/>
                  </a:lnTo>
                  <a:lnTo>
                    <a:pt x="105" y="834"/>
                  </a:lnTo>
                  <a:lnTo>
                    <a:pt x="98" y="894"/>
                  </a:lnTo>
                  <a:lnTo>
                    <a:pt x="90" y="953"/>
                  </a:lnTo>
                  <a:lnTo>
                    <a:pt x="84" y="1012"/>
                  </a:lnTo>
                  <a:lnTo>
                    <a:pt x="77" y="1071"/>
                  </a:lnTo>
                  <a:lnTo>
                    <a:pt x="71" y="1131"/>
                  </a:lnTo>
                  <a:lnTo>
                    <a:pt x="66" y="1191"/>
                  </a:lnTo>
                  <a:lnTo>
                    <a:pt x="59" y="1250"/>
                  </a:lnTo>
                  <a:lnTo>
                    <a:pt x="55" y="1309"/>
                  </a:lnTo>
                  <a:lnTo>
                    <a:pt x="50" y="1369"/>
                  </a:lnTo>
                  <a:lnTo>
                    <a:pt x="44" y="1429"/>
                  </a:lnTo>
                  <a:lnTo>
                    <a:pt x="40" y="1488"/>
                  </a:lnTo>
                  <a:lnTo>
                    <a:pt x="36" y="1547"/>
                  </a:lnTo>
                  <a:lnTo>
                    <a:pt x="28" y="1635"/>
                  </a:lnTo>
                  <a:lnTo>
                    <a:pt x="20" y="1724"/>
                  </a:lnTo>
                  <a:lnTo>
                    <a:pt x="12" y="1812"/>
                  </a:lnTo>
                  <a:lnTo>
                    <a:pt x="6" y="1901"/>
                  </a:lnTo>
                  <a:lnTo>
                    <a:pt x="2" y="1945"/>
                  </a:lnTo>
                  <a:lnTo>
                    <a:pt x="1" y="1989"/>
                  </a:lnTo>
                  <a:lnTo>
                    <a:pt x="0" y="2032"/>
                  </a:lnTo>
                  <a:lnTo>
                    <a:pt x="1" y="2076"/>
                  </a:lnTo>
                  <a:lnTo>
                    <a:pt x="4" y="2120"/>
                  </a:lnTo>
                  <a:lnTo>
                    <a:pt x="7" y="2164"/>
                  </a:lnTo>
                  <a:lnTo>
                    <a:pt x="12" y="2208"/>
                  </a:lnTo>
                  <a:lnTo>
                    <a:pt x="19" y="2251"/>
                  </a:lnTo>
                  <a:lnTo>
                    <a:pt x="20" y="2256"/>
                  </a:lnTo>
                  <a:lnTo>
                    <a:pt x="21" y="2260"/>
                  </a:lnTo>
                  <a:lnTo>
                    <a:pt x="23" y="2262"/>
                  </a:lnTo>
                  <a:lnTo>
                    <a:pt x="25" y="2264"/>
                  </a:lnTo>
                  <a:lnTo>
                    <a:pt x="27" y="2264"/>
                  </a:lnTo>
                  <a:lnTo>
                    <a:pt x="29" y="2264"/>
                  </a:lnTo>
                  <a:lnTo>
                    <a:pt x="32" y="2263"/>
                  </a:lnTo>
                  <a:lnTo>
                    <a:pt x="35" y="2261"/>
                  </a:lnTo>
                  <a:lnTo>
                    <a:pt x="42" y="2255"/>
                  </a:lnTo>
                  <a:lnTo>
                    <a:pt x="49" y="2246"/>
                  </a:lnTo>
                  <a:lnTo>
                    <a:pt x="57" y="2236"/>
                  </a:lnTo>
                  <a:lnTo>
                    <a:pt x="66" y="2224"/>
                  </a:lnTo>
                  <a:lnTo>
                    <a:pt x="84" y="2197"/>
                  </a:lnTo>
                  <a:lnTo>
                    <a:pt x="102" y="2171"/>
                  </a:lnTo>
                  <a:lnTo>
                    <a:pt x="112" y="2157"/>
                  </a:lnTo>
                  <a:lnTo>
                    <a:pt x="121" y="2145"/>
                  </a:lnTo>
                  <a:lnTo>
                    <a:pt x="130" y="2136"/>
                  </a:lnTo>
                  <a:lnTo>
                    <a:pt x="138" y="2128"/>
                  </a:lnTo>
                  <a:lnTo>
                    <a:pt x="142" y="2126"/>
                  </a:lnTo>
                  <a:lnTo>
                    <a:pt x="146" y="2125"/>
                  </a:lnTo>
                  <a:lnTo>
                    <a:pt x="150" y="2125"/>
                  </a:lnTo>
                  <a:lnTo>
                    <a:pt x="155" y="2126"/>
                  </a:lnTo>
                  <a:lnTo>
                    <a:pt x="164" y="2127"/>
                  </a:lnTo>
                  <a:lnTo>
                    <a:pt x="173" y="2128"/>
                  </a:lnTo>
                </a:path>
              </a:pathLst>
            </a:custGeom>
            <a:noFill/>
            <a:ln w="7938">
              <a:solidFill>
                <a:srgbClr val="1F1A17"/>
              </a:solidFill>
              <a:prstDash val="solid"/>
              <a:round/>
              <a:headEnd/>
              <a:tailEnd/>
            </a:ln>
          </p:spPr>
          <p:txBody>
            <a:bodyPr/>
            <a:lstStyle/>
            <a:p>
              <a:endParaRPr lang="en-US"/>
            </a:p>
          </p:txBody>
        </p:sp>
        <p:sp>
          <p:nvSpPr>
            <p:cNvPr id="67635" name="Freeform 51"/>
            <p:cNvSpPr>
              <a:spLocks/>
            </p:cNvSpPr>
            <p:nvPr/>
          </p:nvSpPr>
          <p:spPr bwMode="auto">
            <a:xfrm>
              <a:off x="3678" y="3508"/>
              <a:ext cx="147" cy="188"/>
            </a:xfrm>
            <a:custGeom>
              <a:avLst/>
              <a:gdLst>
                <a:gd name="T0" fmla="*/ 1 w 882"/>
                <a:gd name="T1" fmla="*/ 5 h 1126"/>
                <a:gd name="T2" fmla="*/ 1 w 882"/>
                <a:gd name="T3" fmla="*/ 4 h 1126"/>
                <a:gd name="T4" fmla="*/ 2 w 882"/>
                <a:gd name="T5" fmla="*/ 4 h 1126"/>
                <a:gd name="T6" fmla="*/ 2 w 882"/>
                <a:gd name="T7" fmla="*/ 4 h 1126"/>
                <a:gd name="T8" fmla="*/ 3 w 882"/>
                <a:gd name="T9" fmla="*/ 3 h 1126"/>
                <a:gd name="T10" fmla="*/ 3 w 882"/>
                <a:gd name="T11" fmla="*/ 3 h 1126"/>
                <a:gd name="T12" fmla="*/ 4 w 882"/>
                <a:gd name="T13" fmla="*/ 3 h 1126"/>
                <a:gd name="T14" fmla="*/ 4 w 882"/>
                <a:gd name="T15" fmla="*/ 2 h 1126"/>
                <a:gd name="T16" fmla="*/ 4 w 882"/>
                <a:gd name="T17" fmla="*/ 2 h 1126"/>
                <a:gd name="T18" fmla="*/ 4 w 882"/>
                <a:gd name="T19" fmla="*/ 2 h 1126"/>
                <a:gd name="T20" fmla="*/ 4 w 882"/>
                <a:gd name="T21" fmla="*/ 2 h 1126"/>
                <a:gd name="T22" fmla="*/ 4 w 882"/>
                <a:gd name="T23" fmla="*/ 2 h 1126"/>
                <a:gd name="T24" fmla="*/ 4 w 882"/>
                <a:gd name="T25" fmla="*/ 2 h 1126"/>
                <a:gd name="T26" fmla="*/ 4 w 882"/>
                <a:gd name="T27" fmla="*/ 1 h 1126"/>
                <a:gd name="T28" fmla="*/ 4 w 882"/>
                <a:gd name="T29" fmla="*/ 1 h 1126"/>
                <a:gd name="T30" fmla="*/ 4 w 882"/>
                <a:gd name="T31" fmla="*/ 1 h 1126"/>
                <a:gd name="T32" fmla="*/ 4 w 882"/>
                <a:gd name="T33" fmla="*/ 1 h 1126"/>
                <a:gd name="T34" fmla="*/ 4 w 882"/>
                <a:gd name="T35" fmla="*/ 1 h 1126"/>
                <a:gd name="T36" fmla="*/ 4 w 882"/>
                <a:gd name="T37" fmla="*/ 1 h 1126"/>
                <a:gd name="T38" fmla="*/ 4 w 882"/>
                <a:gd name="T39" fmla="*/ 1 h 1126"/>
                <a:gd name="T40" fmla="*/ 3 w 882"/>
                <a:gd name="T41" fmla="*/ 0 h 1126"/>
                <a:gd name="T42" fmla="*/ 3 w 882"/>
                <a:gd name="T43" fmla="*/ 0 h 1126"/>
                <a:gd name="T44" fmla="*/ 3 w 882"/>
                <a:gd name="T45" fmla="*/ 0 h 1126"/>
                <a:gd name="T46" fmla="*/ 3 w 882"/>
                <a:gd name="T47" fmla="*/ 0 h 1126"/>
                <a:gd name="T48" fmla="*/ 2 w 882"/>
                <a:gd name="T49" fmla="*/ 0 h 1126"/>
                <a:gd name="T50" fmla="*/ 2 w 882"/>
                <a:gd name="T51" fmla="*/ 0 h 1126"/>
                <a:gd name="T52" fmla="*/ 2 w 882"/>
                <a:gd name="T53" fmla="*/ 0 h 1126"/>
                <a:gd name="T54" fmla="*/ 2 w 882"/>
                <a:gd name="T55" fmla="*/ 0 h 1126"/>
                <a:gd name="T56" fmla="*/ 2 w 882"/>
                <a:gd name="T57" fmla="*/ 0 h 1126"/>
                <a:gd name="T58" fmla="*/ 2 w 882"/>
                <a:gd name="T59" fmla="*/ 0 h 1126"/>
                <a:gd name="T60" fmla="*/ 2 w 882"/>
                <a:gd name="T61" fmla="*/ 0 h 1126"/>
                <a:gd name="T62" fmla="*/ 2 w 882"/>
                <a:gd name="T63" fmla="*/ 1 h 1126"/>
                <a:gd name="T64" fmla="*/ 2 w 882"/>
                <a:gd name="T65" fmla="*/ 1 h 1126"/>
                <a:gd name="T66" fmla="*/ 2 w 882"/>
                <a:gd name="T67" fmla="*/ 1 h 11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82"/>
                <a:gd name="T103" fmla="*/ 0 h 1126"/>
                <a:gd name="T104" fmla="*/ 882 w 882"/>
                <a:gd name="T105" fmla="*/ 1126 h 11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82" h="1126">
                  <a:moveTo>
                    <a:pt x="0" y="1126"/>
                  </a:moveTo>
                  <a:lnTo>
                    <a:pt x="93" y="1059"/>
                  </a:lnTo>
                  <a:lnTo>
                    <a:pt x="187" y="993"/>
                  </a:lnTo>
                  <a:lnTo>
                    <a:pt x="280" y="927"/>
                  </a:lnTo>
                  <a:lnTo>
                    <a:pt x="372" y="859"/>
                  </a:lnTo>
                  <a:lnTo>
                    <a:pt x="417" y="825"/>
                  </a:lnTo>
                  <a:lnTo>
                    <a:pt x="463" y="790"/>
                  </a:lnTo>
                  <a:lnTo>
                    <a:pt x="507" y="753"/>
                  </a:lnTo>
                  <a:lnTo>
                    <a:pt x="552" y="717"/>
                  </a:lnTo>
                  <a:lnTo>
                    <a:pt x="595" y="680"/>
                  </a:lnTo>
                  <a:lnTo>
                    <a:pt x="638" y="643"/>
                  </a:lnTo>
                  <a:lnTo>
                    <a:pt x="680" y="603"/>
                  </a:lnTo>
                  <a:lnTo>
                    <a:pt x="722" y="564"/>
                  </a:lnTo>
                  <a:lnTo>
                    <a:pt x="752" y="532"/>
                  </a:lnTo>
                  <a:lnTo>
                    <a:pt x="784" y="498"/>
                  </a:lnTo>
                  <a:lnTo>
                    <a:pt x="799" y="480"/>
                  </a:lnTo>
                  <a:lnTo>
                    <a:pt x="814" y="462"/>
                  </a:lnTo>
                  <a:lnTo>
                    <a:pt x="829" y="443"/>
                  </a:lnTo>
                  <a:lnTo>
                    <a:pt x="842" y="424"/>
                  </a:lnTo>
                  <a:lnTo>
                    <a:pt x="853" y="405"/>
                  </a:lnTo>
                  <a:lnTo>
                    <a:pt x="863" y="385"/>
                  </a:lnTo>
                  <a:lnTo>
                    <a:pt x="871" y="365"/>
                  </a:lnTo>
                  <a:lnTo>
                    <a:pt x="878" y="345"/>
                  </a:lnTo>
                  <a:lnTo>
                    <a:pt x="880" y="334"/>
                  </a:lnTo>
                  <a:lnTo>
                    <a:pt x="881" y="324"/>
                  </a:lnTo>
                  <a:lnTo>
                    <a:pt x="882" y="315"/>
                  </a:lnTo>
                  <a:lnTo>
                    <a:pt x="882" y="305"/>
                  </a:lnTo>
                  <a:lnTo>
                    <a:pt x="882" y="295"/>
                  </a:lnTo>
                  <a:lnTo>
                    <a:pt x="881" y="284"/>
                  </a:lnTo>
                  <a:lnTo>
                    <a:pt x="879" y="274"/>
                  </a:lnTo>
                  <a:lnTo>
                    <a:pt x="876" y="264"/>
                  </a:lnTo>
                  <a:lnTo>
                    <a:pt x="870" y="251"/>
                  </a:lnTo>
                  <a:lnTo>
                    <a:pt x="866" y="239"/>
                  </a:lnTo>
                  <a:lnTo>
                    <a:pt x="860" y="226"/>
                  </a:lnTo>
                  <a:lnTo>
                    <a:pt x="853" y="214"/>
                  </a:lnTo>
                  <a:lnTo>
                    <a:pt x="839" y="189"/>
                  </a:lnTo>
                  <a:lnTo>
                    <a:pt x="822" y="166"/>
                  </a:lnTo>
                  <a:lnTo>
                    <a:pt x="804" y="143"/>
                  </a:lnTo>
                  <a:lnTo>
                    <a:pt x="784" y="123"/>
                  </a:lnTo>
                  <a:lnTo>
                    <a:pt x="762" y="103"/>
                  </a:lnTo>
                  <a:lnTo>
                    <a:pt x="740" y="84"/>
                  </a:lnTo>
                  <a:lnTo>
                    <a:pt x="716" y="68"/>
                  </a:lnTo>
                  <a:lnTo>
                    <a:pt x="692" y="52"/>
                  </a:lnTo>
                  <a:lnTo>
                    <a:pt x="666" y="39"/>
                  </a:lnTo>
                  <a:lnTo>
                    <a:pt x="639" y="27"/>
                  </a:lnTo>
                  <a:lnTo>
                    <a:pt x="613" y="17"/>
                  </a:lnTo>
                  <a:lnTo>
                    <a:pt x="586" y="10"/>
                  </a:lnTo>
                  <a:lnTo>
                    <a:pt x="573" y="6"/>
                  </a:lnTo>
                  <a:lnTo>
                    <a:pt x="559" y="4"/>
                  </a:lnTo>
                  <a:lnTo>
                    <a:pt x="546" y="2"/>
                  </a:lnTo>
                  <a:lnTo>
                    <a:pt x="532" y="1"/>
                  </a:lnTo>
                  <a:lnTo>
                    <a:pt x="526" y="0"/>
                  </a:lnTo>
                  <a:lnTo>
                    <a:pt x="518" y="1"/>
                  </a:lnTo>
                  <a:lnTo>
                    <a:pt x="513" y="3"/>
                  </a:lnTo>
                  <a:lnTo>
                    <a:pt x="507" y="5"/>
                  </a:lnTo>
                  <a:lnTo>
                    <a:pt x="502" y="8"/>
                  </a:lnTo>
                  <a:lnTo>
                    <a:pt x="498" y="13"/>
                  </a:lnTo>
                  <a:lnTo>
                    <a:pt x="493" y="17"/>
                  </a:lnTo>
                  <a:lnTo>
                    <a:pt x="489" y="23"/>
                  </a:lnTo>
                  <a:lnTo>
                    <a:pt x="483" y="35"/>
                  </a:lnTo>
                  <a:lnTo>
                    <a:pt x="477" y="50"/>
                  </a:lnTo>
                  <a:lnTo>
                    <a:pt x="473" y="65"/>
                  </a:lnTo>
                  <a:lnTo>
                    <a:pt x="470" y="84"/>
                  </a:lnTo>
                  <a:lnTo>
                    <a:pt x="466" y="121"/>
                  </a:lnTo>
                  <a:lnTo>
                    <a:pt x="460" y="160"/>
                  </a:lnTo>
                  <a:lnTo>
                    <a:pt x="458" y="178"/>
                  </a:lnTo>
                  <a:lnTo>
                    <a:pt x="455" y="197"/>
                  </a:lnTo>
                  <a:lnTo>
                    <a:pt x="452" y="214"/>
                  </a:lnTo>
                  <a:lnTo>
                    <a:pt x="446" y="229"/>
                  </a:lnTo>
                </a:path>
              </a:pathLst>
            </a:custGeom>
            <a:noFill/>
            <a:ln w="7938">
              <a:solidFill>
                <a:srgbClr val="1F1A17"/>
              </a:solidFill>
              <a:prstDash val="solid"/>
              <a:round/>
              <a:headEnd/>
              <a:tailEnd/>
            </a:ln>
          </p:spPr>
          <p:txBody>
            <a:bodyPr/>
            <a:lstStyle/>
            <a:p>
              <a:endParaRPr lang="en-US"/>
            </a:p>
          </p:txBody>
        </p:sp>
        <p:sp>
          <p:nvSpPr>
            <p:cNvPr id="67636" name="Freeform 52"/>
            <p:cNvSpPr>
              <a:spLocks/>
            </p:cNvSpPr>
            <p:nvPr/>
          </p:nvSpPr>
          <p:spPr bwMode="auto">
            <a:xfrm>
              <a:off x="3825" y="3584"/>
              <a:ext cx="81" cy="95"/>
            </a:xfrm>
            <a:custGeom>
              <a:avLst/>
              <a:gdLst>
                <a:gd name="T0" fmla="*/ 1 w 482"/>
                <a:gd name="T1" fmla="*/ 0 h 572"/>
                <a:gd name="T2" fmla="*/ 1 w 482"/>
                <a:gd name="T3" fmla="*/ 0 h 572"/>
                <a:gd name="T4" fmla="*/ 1 w 482"/>
                <a:gd name="T5" fmla="*/ 0 h 572"/>
                <a:gd name="T6" fmla="*/ 2 w 482"/>
                <a:gd name="T7" fmla="*/ 0 h 572"/>
                <a:gd name="T8" fmla="*/ 2 w 482"/>
                <a:gd name="T9" fmla="*/ 0 h 572"/>
                <a:gd name="T10" fmla="*/ 2 w 482"/>
                <a:gd name="T11" fmla="*/ 0 h 572"/>
                <a:gd name="T12" fmla="*/ 2 w 482"/>
                <a:gd name="T13" fmla="*/ 1 h 572"/>
                <a:gd name="T14" fmla="*/ 2 w 482"/>
                <a:gd name="T15" fmla="*/ 1 h 572"/>
                <a:gd name="T16" fmla="*/ 2 w 482"/>
                <a:gd name="T17" fmla="*/ 1 h 572"/>
                <a:gd name="T18" fmla="*/ 2 w 482"/>
                <a:gd name="T19" fmla="*/ 1 h 572"/>
                <a:gd name="T20" fmla="*/ 2 w 482"/>
                <a:gd name="T21" fmla="*/ 1 h 572"/>
                <a:gd name="T22" fmla="*/ 2 w 482"/>
                <a:gd name="T23" fmla="*/ 1 h 572"/>
                <a:gd name="T24" fmla="*/ 2 w 482"/>
                <a:gd name="T25" fmla="*/ 1 h 572"/>
                <a:gd name="T26" fmla="*/ 2 w 482"/>
                <a:gd name="T27" fmla="*/ 2 h 572"/>
                <a:gd name="T28" fmla="*/ 2 w 482"/>
                <a:gd name="T29" fmla="*/ 2 h 572"/>
                <a:gd name="T30" fmla="*/ 2 w 482"/>
                <a:gd name="T31" fmla="*/ 2 h 572"/>
                <a:gd name="T32" fmla="*/ 2 w 482"/>
                <a:gd name="T33" fmla="*/ 2 h 572"/>
                <a:gd name="T34" fmla="*/ 2 w 482"/>
                <a:gd name="T35" fmla="*/ 2 h 572"/>
                <a:gd name="T36" fmla="*/ 2 w 482"/>
                <a:gd name="T37" fmla="*/ 2 h 572"/>
                <a:gd name="T38" fmla="*/ 2 w 482"/>
                <a:gd name="T39" fmla="*/ 2 h 572"/>
                <a:gd name="T40" fmla="*/ 2 w 482"/>
                <a:gd name="T41" fmla="*/ 2 h 572"/>
                <a:gd name="T42" fmla="*/ 2 w 482"/>
                <a:gd name="T43" fmla="*/ 2 h 572"/>
                <a:gd name="T44" fmla="*/ 2 w 482"/>
                <a:gd name="T45" fmla="*/ 2 h 572"/>
                <a:gd name="T46" fmla="*/ 2 w 482"/>
                <a:gd name="T47" fmla="*/ 2 h 572"/>
                <a:gd name="T48" fmla="*/ 2 w 482"/>
                <a:gd name="T49" fmla="*/ 2 h 572"/>
                <a:gd name="T50" fmla="*/ 2 w 482"/>
                <a:gd name="T51" fmla="*/ 2 h 572"/>
                <a:gd name="T52" fmla="*/ 2 w 482"/>
                <a:gd name="T53" fmla="*/ 2 h 572"/>
                <a:gd name="T54" fmla="*/ 2 w 482"/>
                <a:gd name="T55" fmla="*/ 2 h 572"/>
                <a:gd name="T56" fmla="*/ 2 w 482"/>
                <a:gd name="T57" fmla="*/ 2 h 572"/>
                <a:gd name="T58" fmla="*/ 2 w 482"/>
                <a:gd name="T59" fmla="*/ 3 h 572"/>
                <a:gd name="T60" fmla="*/ 2 w 482"/>
                <a:gd name="T61" fmla="*/ 3 h 572"/>
                <a:gd name="T62" fmla="*/ 2 w 482"/>
                <a:gd name="T63" fmla="*/ 3 h 572"/>
                <a:gd name="T64" fmla="*/ 2 w 482"/>
                <a:gd name="T65" fmla="*/ 3 h 572"/>
                <a:gd name="T66" fmla="*/ 2 w 482"/>
                <a:gd name="T67" fmla="*/ 3 h 572"/>
                <a:gd name="T68" fmla="*/ 2 w 482"/>
                <a:gd name="T69" fmla="*/ 3 h 572"/>
                <a:gd name="T70" fmla="*/ 2 w 482"/>
                <a:gd name="T71" fmla="*/ 3 h 572"/>
                <a:gd name="T72" fmla="*/ 2 w 482"/>
                <a:gd name="T73" fmla="*/ 2 h 572"/>
                <a:gd name="T74" fmla="*/ 1 w 482"/>
                <a:gd name="T75" fmla="*/ 2 h 572"/>
                <a:gd name="T76" fmla="*/ 1 w 482"/>
                <a:gd name="T77" fmla="*/ 2 h 572"/>
                <a:gd name="T78" fmla="*/ 1 w 482"/>
                <a:gd name="T79" fmla="*/ 2 h 572"/>
                <a:gd name="T80" fmla="*/ 1 w 482"/>
                <a:gd name="T81" fmla="*/ 2 h 572"/>
                <a:gd name="T82" fmla="*/ 1 w 482"/>
                <a:gd name="T83" fmla="*/ 2 h 572"/>
                <a:gd name="T84" fmla="*/ 1 w 482"/>
                <a:gd name="T85" fmla="*/ 2 h 572"/>
                <a:gd name="T86" fmla="*/ 1 w 482"/>
                <a:gd name="T87" fmla="*/ 2 h 572"/>
                <a:gd name="T88" fmla="*/ 1 w 482"/>
                <a:gd name="T89" fmla="*/ 2 h 572"/>
                <a:gd name="T90" fmla="*/ 1 w 482"/>
                <a:gd name="T91" fmla="*/ 2 h 572"/>
                <a:gd name="T92" fmla="*/ 0 w 482"/>
                <a:gd name="T93" fmla="*/ 2 h 572"/>
                <a:gd name="T94" fmla="*/ 0 w 482"/>
                <a:gd name="T95" fmla="*/ 2 h 572"/>
                <a:gd name="T96" fmla="*/ 0 w 482"/>
                <a:gd name="T97" fmla="*/ 2 h 572"/>
                <a:gd name="T98" fmla="*/ 0 w 482"/>
                <a:gd name="T99" fmla="*/ 2 h 572"/>
                <a:gd name="T100" fmla="*/ 0 w 482"/>
                <a:gd name="T101" fmla="*/ 2 h 572"/>
                <a:gd name="T102" fmla="*/ 0 w 482"/>
                <a:gd name="T103" fmla="*/ 2 h 572"/>
                <a:gd name="T104" fmla="*/ 0 w 482"/>
                <a:gd name="T105" fmla="*/ 2 h 572"/>
                <a:gd name="T106" fmla="*/ 0 w 482"/>
                <a:gd name="T107" fmla="*/ 2 h 572"/>
                <a:gd name="T108" fmla="*/ 0 w 482"/>
                <a:gd name="T109" fmla="*/ 2 h 572"/>
                <a:gd name="T110" fmla="*/ 0 w 482"/>
                <a:gd name="T111" fmla="*/ 2 h 572"/>
                <a:gd name="T112" fmla="*/ 1 w 482"/>
                <a:gd name="T113" fmla="*/ 2 h 572"/>
                <a:gd name="T114" fmla="*/ 1 w 482"/>
                <a:gd name="T115" fmla="*/ 2 h 572"/>
                <a:gd name="T116" fmla="*/ 1 w 482"/>
                <a:gd name="T117" fmla="*/ 2 h 57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82"/>
                <a:gd name="T178" fmla="*/ 0 h 572"/>
                <a:gd name="T179" fmla="*/ 482 w 482"/>
                <a:gd name="T180" fmla="*/ 572 h 57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82" h="572">
                  <a:moveTo>
                    <a:pt x="283" y="0"/>
                  </a:moveTo>
                  <a:lnTo>
                    <a:pt x="290" y="18"/>
                  </a:lnTo>
                  <a:lnTo>
                    <a:pt x="296" y="34"/>
                  </a:lnTo>
                  <a:lnTo>
                    <a:pt x="303" y="51"/>
                  </a:lnTo>
                  <a:lnTo>
                    <a:pt x="312" y="67"/>
                  </a:lnTo>
                  <a:lnTo>
                    <a:pt x="329" y="101"/>
                  </a:lnTo>
                  <a:lnTo>
                    <a:pt x="348" y="136"/>
                  </a:lnTo>
                  <a:lnTo>
                    <a:pt x="390" y="204"/>
                  </a:lnTo>
                  <a:lnTo>
                    <a:pt x="430" y="273"/>
                  </a:lnTo>
                  <a:lnTo>
                    <a:pt x="438" y="290"/>
                  </a:lnTo>
                  <a:lnTo>
                    <a:pt x="447" y="307"/>
                  </a:lnTo>
                  <a:lnTo>
                    <a:pt x="454" y="324"/>
                  </a:lnTo>
                  <a:lnTo>
                    <a:pt x="461" y="340"/>
                  </a:lnTo>
                  <a:lnTo>
                    <a:pt x="467" y="358"/>
                  </a:lnTo>
                  <a:lnTo>
                    <a:pt x="473" y="374"/>
                  </a:lnTo>
                  <a:lnTo>
                    <a:pt x="477" y="390"/>
                  </a:lnTo>
                  <a:lnTo>
                    <a:pt x="480" y="406"/>
                  </a:lnTo>
                  <a:lnTo>
                    <a:pt x="482" y="423"/>
                  </a:lnTo>
                  <a:lnTo>
                    <a:pt x="482" y="438"/>
                  </a:lnTo>
                  <a:lnTo>
                    <a:pt x="482" y="453"/>
                  </a:lnTo>
                  <a:lnTo>
                    <a:pt x="480" y="469"/>
                  </a:lnTo>
                  <a:lnTo>
                    <a:pt x="476" y="484"/>
                  </a:lnTo>
                  <a:lnTo>
                    <a:pt x="471" y="499"/>
                  </a:lnTo>
                  <a:lnTo>
                    <a:pt x="464" y="514"/>
                  </a:lnTo>
                  <a:lnTo>
                    <a:pt x="456" y="528"/>
                  </a:lnTo>
                  <a:lnTo>
                    <a:pt x="447" y="539"/>
                  </a:lnTo>
                  <a:lnTo>
                    <a:pt x="437" y="549"/>
                  </a:lnTo>
                  <a:lnTo>
                    <a:pt x="428" y="556"/>
                  </a:lnTo>
                  <a:lnTo>
                    <a:pt x="417" y="562"/>
                  </a:lnTo>
                  <a:lnTo>
                    <a:pt x="405" y="567"/>
                  </a:lnTo>
                  <a:lnTo>
                    <a:pt x="393" y="570"/>
                  </a:lnTo>
                  <a:lnTo>
                    <a:pt x="382" y="572"/>
                  </a:lnTo>
                  <a:lnTo>
                    <a:pt x="369" y="572"/>
                  </a:lnTo>
                  <a:lnTo>
                    <a:pt x="355" y="571"/>
                  </a:lnTo>
                  <a:lnTo>
                    <a:pt x="342" y="568"/>
                  </a:lnTo>
                  <a:lnTo>
                    <a:pt x="327" y="565"/>
                  </a:lnTo>
                  <a:lnTo>
                    <a:pt x="313" y="561"/>
                  </a:lnTo>
                  <a:lnTo>
                    <a:pt x="298" y="556"/>
                  </a:lnTo>
                  <a:lnTo>
                    <a:pt x="283" y="551"/>
                  </a:lnTo>
                  <a:lnTo>
                    <a:pt x="268" y="544"/>
                  </a:lnTo>
                  <a:lnTo>
                    <a:pt x="253" y="537"/>
                  </a:lnTo>
                  <a:lnTo>
                    <a:pt x="221" y="521"/>
                  </a:lnTo>
                  <a:lnTo>
                    <a:pt x="190" y="504"/>
                  </a:lnTo>
                  <a:lnTo>
                    <a:pt x="158" y="485"/>
                  </a:lnTo>
                  <a:lnTo>
                    <a:pt x="127" y="466"/>
                  </a:lnTo>
                  <a:lnTo>
                    <a:pt x="96" y="449"/>
                  </a:lnTo>
                  <a:lnTo>
                    <a:pt x="66" y="432"/>
                  </a:lnTo>
                  <a:lnTo>
                    <a:pt x="37" y="417"/>
                  </a:lnTo>
                  <a:lnTo>
                    <a:pt x="9" y="405"/>
                  </a:lnTo>
                  <a:lnTo>
                    <a:pt x="2" y="403"/>
                  </a:lnTo>
                  <a:lnTo>
                    <a:pt x="0" y="401"/>
                  </a:lnTo>
                  <a:lnTo>
                    <a:pt x="1" y="398"/>
                  </a:lnTo>
                  <a:lnTo>
                    <a:pt x="6" y="397"/>
                  </a:lnTo>
                  <a:lnTo>
                    <a:pt x="22" y="397"/>
                  </a:lnTo>
                  <a:lnTo>
                    <a:pt x="44" y="398"/>
                  </a:lnTo>
                  <a:lnTo>
                    <a:pt x="71" y="401"/>
                  </a:lnTo>
                  <a:lnTo>
                    <a:pt x="99" y="403"/>
                  </a:lnTo>
                  <a:lnTo>
                    <a:pt x="126" y="404"/>
                  </a:lnTo>
                  <a:lnTo>
                    <a:pt x="146" y="405"/>
                  </a:lnTo>
                </a:path>
              </a:pathLst>
            </a:custGeom>
            <a:noFill/>
            <a:ln w="7938">
              <a:solidFill>
                <a:srgbClr val="1F1A17"/>
              </a:solidFill>
              <a:prstDash val="solid"/>
              <a:round/>
              <a:headEnd/>
              <a:tailEnd/>
            </a:ln>
          </p:spPr>
          <p:txBody>
            <a:bodyPr/>
            <a:lstStyle/>
            <a:p>
              <a:endParaRPr lang="en-US"/>
            </a:p>
          </p:txBody>
        </p:sp>
        <p:sp>
          <p:nvSpPr>
            <p:cNvPr id="67637" name="Freeform 53"/>
            <p:cNvSpPr>
              <a:spLocks/>
            </p:cNvSpPr>
            <p:nvPr/>
          </p:nvSpPr>
          <p:spPr bwMode="auto">
            <a:xfrm>
              <a:off x="3627" y="3083"/>
              <a:ext cx="163" cy="103"/>
            </a:xfrm>
            <a:custGeom>
              <a:avLst/>
              <a:gdLst>
                <a:gd name="T0" fmla="*/ 4 w 979"/>
                <a:gd name="T1" fmla="*/ 0 h 615"/>
                <a:gd name="T2" fmla="*/ 4 w 979"/>
                <a:gd name="T3" fmla="*/ 0 h 615"/>
                <a:gd name="T4" fmla="*/ 4 w 979"/>
                <a:gd name="T5" fmla="*/ 1 h 615"/>
                <a:gd name="T6" fmla="*/ 4 w 979"/>
                <a:gd name="T7" fmla="*/ 1 h 615"/>
                <a:gd name="T8" fmla="*/ 3 w 979"/>
                <a:gd name="T9" fmla="*/ 1 h 615"/>
                <a:gd name="T10" fmla="*/ 3 w 979"/>
                <a:gd name="T11" fmla="*/ 1 h 615"/>
                <a:gd name="T12" fmla="*/ 3 w 979"/>
                <a:gd name="T13" fmla="*/ 1 h 615"/>
                <a:gd name="T14" fmla="*/ 2 w 979"/>
                <a:gd name="T15" fmla="*/ 2 h 615"/>
                <a:gd name="T16" fmla="*/ 2 w 979"/>
                <a:gd name="T17" fmla="*/ 2 h 615"/>
                <a:gd name="T18" fmla="*/ 2 w 979"/>
                <a:gd name="T19" fmla="*/ 2 h 615"/>
                <a:gd name="T20" fmla="*/ 2 w 979"/>
                <a:gd name="T21" fmla="*/ 2 h 615"/>
                <a:gd name="T22" fmla="*/ 1 w 979"/>
                <a:gd name="T23" fmla="*/ 2 h 615"/>
                <a:gd name="T24" fmla="*/ 1 w 979"/>
                <a:gd name="T25" fmla="*/ 2 h 615"/>
                <a:gd name="T26" fmla="*/ 1 w 979"/>
                <a:gd name="T27" fmla="*/ 3 h 615"/>
                <a:gd name="T28" fmla="*/ 0 w 979"/>
                <a:gd name="T29" fmla="*/ 3 h 615"/>
                <a:gd name="T30" fmla="*/ 0 w 979"/>
                <a:gd name="T31" fmla="*/ 3 h 615"/>
                <a:gd name="T32" fmla="*/ 0 w 979"/>
                <a:gd name="T33" fmla="*/ 3 h 615"/>
                <a:gd name="T34" fmla="*/ 0 w 979"/>
                <a:gd name="T35" fmla="*/ 3 h 615"/>
                <a:gd name="T36" fmla="*/ 0 w 979"/>
                <a:gd name="T37" fmla="*/ 3 h 6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79"/>
                <a:gd name="T58" fmla="*/ 0 h 615"/>
                <a:gd name="T59" fmla="*/ 979 w 979"/>
                <a:gd name="T60" fmla="*/ 615 h 6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79" h="615">
                  <a:moveTo>
                    <a:pt x="979" y="0"/>
                  </a:moveTo>
                  <a:lnTo>
                    <a:pt x="917" y="55"/>
                  </a:lnTo>
                  <a:lnTo>
                    <a:pt x="856" y="107"/>
                  </a:lnTo>
                  <a:lnTo>
                    <a:pt x="795" y="158"/>
                  </a:lnTo>
                  <a:lnTo>
                    <a:pt x="734" y="206"/>
                  </a:lnTo>
                  <a:lnTo>
                    <a:pt x="673" y="252"/>
                  </a:lnTo>
                  <a:lnTo>
                    <a:pt x="612" y="296"/>
                  </a:lnTo>
                  <a:lnTo>
                    <a:pt x="551" y="338"/>
                  </a:lnTo>
                  <a:lnTo>
                    <a:pt x="490" y="377"/>
                  </a:lnTo>
                  <a:lnTo>
                    <a:pt x="429" y="416"/>
                  </a:lnTo>
                  <a:lnTo>
                    <a:pt x="367" y="451"/>
                  </a:lnTo>
                  <a:lnTo>
                    <a:pt x="305" y="484"/>
                  </a:lnTo>
                  <a:lnTo>
                    <a:pt x="244" y="516"/>
                  </a:lnTo>
                  <a:lnTo>
                    <a:pt x="183" y="544"/>
                  </a:lnTo>
                  <a:lnTo>
                    <a:pt x="122" y="570"/>
                  </a:lnTo>
                  <a:lnTo>
                    <a:pt x="91" y="582"/>
                  </a:lnTo>
                  <a:lnTo>
                    <a:pt x="61" y="595"/>
                  </a:lnTo>
                  <a:lnTo>
                    <a:pt x="30" y="606"/>
                  </a:lnTo>
                  <a:lnTo>
                    <a:pt x="0" y="615"/>
                  </a:lnTo>
                </a:path>
              </a:pathLst>
            </a:custGeom>
            <a:noFill/>
            <a:ln w="7938">
              <a:solidFill>
                <a:srgbClr val="1F1A17"/>
              </a:solidFill>
              <a:prstDash val="solid"/>
              <a:round/>
              <a:headEnd/>
              <a:tailEnd/>
            </a:ln>
          </p:spPr>
          <p:txBody>
            <a:bodyPr/>
            <a:lstStyle/>
            <a:p>
              <a:endParaRPr lang="en-US"/>
            </a:p>
          </p:txBody>
        </p:sp>
        <p:sp>
          <p:nvSpPr>
            <p:cNvPr id="67638" name="Freeform 54"/>
            <p:cNvSpPr>
              <a:spLocks/>
            </p:cNvSpPr>
            <p:nvPr/>
          </p:nvSpPr>
          <p:spPr bwMode="auto">
            <a:xfrm>
              <a:off x="2565" y="3669"/>
              <a:ext cx="209" cy="12"/>
            </a:xfrm>
            <a:custGeom>
              <a:avLst/>
              <a:gdLst>
                <a:gd name="T0" fmla="*/ 0 w 1253"/>
                <a:gd name="T1" fmla="*/ 0 h 73"/>
                <a:gd name="T2" fmla="*/ 0 w 1253"/>
                <a:gd name="T3" fmla="*/ 0 h 73"/>
                <a:gd name="T4" fmla="*/ 1 w 1253"/>
                <a:gd name="T5" fmla="*/ 0 h 73"/>
                <a:gd name="T6" fmla="*/ 1 w 1253"/>
                <a:gd name="T7" fmla="*/ 0 h 73"/>
                <a:gd name="T8" fmla="*/ 2 w 1253"/>
                <a:gd name="T9" fmla="*/ 0 h 73"/>
                <a:gd name="T10" fmla="*/ 2 w 1253"/>
                <a:gd name="T11" fmla="*/ 0 h 73"/>
                <a:gd name="T12" fmla="*/ 2 w 1253"/>
                <a:gd name="T13" fmla="*/ 0 h 73"/>
                <a:gd name="T14" fmla="*/ 3 w 1253"/>
                <a:gd name="T15" fmla="*/ 0 h 73"/>
                <a:gd name="T16" fmla="*/ 3 w 1253"/>
                <a:gd name="T17" fmla="*/ 0 h 73"/>
                <a:gd name="T18" fmla="*/ 3 w 1253"/>
                <a:gd name="T19" fmla="*/ 0 h 73"/>
                <a:gd name="T20" fmla="*/ 4 w 1253"/>
                <a:gd name="T21" fmla="*/ 0 h 73"/>
                <a:gd name="T22" fmla="*/ 4 w 1253"/>
                <a:gd name="T23" fmla="*/ 0 h 73"/>
                <a:gd name="T24" fmla="*/ 4 w 1253"/>
                <a:gd name="T25" fmla="*/ 0 h 73"/>
                <a:gd name="T26" fmla="*/ 5 w 1253"/>
                <a:gd name="T27" fmla="*/ 0 h 73"/>
                <a:gd name="T28" fmla="*/ 5 w 1253"/>
                <a:gd name="T29" fmla="*/ 0 h 73"/>
                <a:gd name="T30" fmla="*/ 6 w 1253"/>
                <a:gd name="T31" fmla="*/ 0 h 73"/>
                <a:gd name="T32" fmla="*/ 6 w 1253"/>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53"/>
                <a:gd name="T52" fmla="*/ 0 h 73"/>
                <a:gd name="T53" fmla="*/ 1253 w 1253"/>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53" h="73">
                  <a:moveTo>
                    <a:pt x="0" y="0"/>
                  </a:moveTo>
                  <a:lnTo>
                    <a:pt x="79" y="15"/>
                  </a:lnTo>
                  <a:lnTo>
                    <a:pt x="159" y="27"/>
                  </a:lnTo>
                  <a:lnTo>
                    <a:pt x="237" y="38"/>
                  </a:lnTo>
                  <a:lnTo>
                    <a:pt x="316" y="48"/>
                  </a:lnTo>
                  <a:lnTo>
                    <a:pt x="395" y="56"/>
                  </a:lnTo>
                  <a:lnTo>
                    <a:pt x="473" y="63"/>
                  </a:lnTo>
                  <a:lnTo>
                    <a:pt x="553" y="67"/>
                  </a:lnTo>
                  <a:lnTo>
                    <a:pt x="631" y="71"/>
                  </a:lnTo>
                  <a:lnTo>
                    <a:pt x="709" y="73"/>
                  </a:lnTo>
                  <a:lnTo>
                    <a:pt x="787" y="73"/>
                  </a:lnTo>
                  <a:lnTo>
                    <a:pt x="865" y="71"/>
                  </a:lnTo>
                  <a:lnTo>
                    <a:pt x="944" y="67"/>
                  </a:lnTo>
                  <a:lnTo>
                    <a:pt x="1021" y="63"/>
                  </a:lnTo>
                  <a:lnTo>
                    <a:pt x="1099" y="55"/>
                  </a:lnTo>
                  <a:lnTo>
                    <a:pt x="1176" y="46"/>
                  </a:lnTo>
                  <a:lnTo>
                    <a:pt x="1253" y="35"/>
                  </a:lnTo>
                </a:path>
              </a:pathLst>
            </a:custGeom>
            <a:noFill/>
            <a:ln w="12700">
              <a:solidFill>
                <a:srgbClr val="1F1A17"/>
              </a:solidFill>
              <a:prstDash val="solid"/>
              <a:round/>
              <a:headEnd/>
              <a:tailEnd/>
            </a:ln>
          </p:spPr>
          <p:txBody>
            <a:bodyPr/>
            <a:lstStyle/>
            <a:p>
              <a:endParaRPr lang="en-US"/>
            </a:p>
          </p:txBody>
        </p:sp>
        <p:sp>
          <p:nvSpPr>
            <p:cNvPr id="67639" name="Freeform 55"/>
            <p:cNvSpPr>
              <a:spLocks/>
            </p:cNvSpPr>
            <p:nvPr/>
          </p:nvSpPr>
          <p:spPr bwMode="auto">
            <a:xfrm>
              <a:off x="2923" y="3511"/>
              <a:ext cx="477" cy="162"/>
            </a:xfrm>
            <a:custGeom>
              <a:avLst/>
              <a:gdLst>
                <a:gd name="T0" fmla="*/ 0 w 2867"/>
                <a:gd name="T1" fmla="*/ 5 h 969"/>
                <a:gd name="T2" fmla="*/ 0 w 2867"/>
                <a:gd name="T3" fmla="*/ 5 h 969"/>
                <a:gd name="T4" fmla="*/ 0 w 2867"/>
                <a:gd name="T5" fmla="*/ 5 h 969"/>
                <a:gd name="T6" fmla="*/ 1 w 2867"/>
                <a:gd name="T7" fmla="*/ 5 h 969"/>
                <a:gd name="T8" fmla="*/ 1 w 2867"/>
                <a:gd name="T9" fmla="*/ 5 h 969"/>
                <a:gd name="T10" fmla="*/ 1 w 2867"/>
                <a:gd name="T11" fmla="*/ 5 h 969"/>
                <a:gd name="T12" fmla="*/ 2 w 2867"/>
                <a:gd name="T13" fmla="*/ 5 h 969"/>
                <a:gd name="T14" fmla="*/ 2 w 2867"/>
                <a:gd name="T15" fmla="*/ 5 h 969"/>
                <a:gd name="T16" fmla="*/ 2 w 2867"/>
                <a:gd name="T17" fmla="*/ 5 h 969"/>
                <a:gd name="T18" fmla="*/ 2 w 2867"/>
                <a:gd name="T19" fmla="*/ 5 h 969"/>
                <a:gd name="T20" fmla="*/ 3 w 2867"/>
                <a:gd name="T21" fmla="*/ 5 h 969"/>
                <a:gd name="T22" fmla="*/ 3 w 2867"/>
                <a:gd name="T23" fmla="*/ 5 h 969"/>
                <a:gd name="T24" fmla="*/ 3 w 2867"/>
                <a:gd name="T25" fmla="*/ 5 h 969"/>
                <a:gd name="T26" fmla="*/ 3 w 2867"/>
                <a:gd name="T27" fmla="*/ 5 h 969"/>
                <a:gd name="T28" fmla="*/ 4 w 2867"/>
                <a:gd name="T29" fmla="*/ 5 h 969"/>
                <a:gd name="T30" fmla="*/ 4 w 2867"/>
                <a:gd name="T31" fmla="*/ 4 h 969"/>
                <a:gd name="T32" fmla="*/ 4 w 2867"/>
                <a:gd name="T33" fmla="*/ 4 h 969"/>
                <a:gd name="T34" fmla="*/ 4 w 2867"/>
                <a:gd name="T35" fmla="*/ 4 h 969"/>
                <a:gd name="T36" fmla="*/ 4 w 2867"/>
                <a:gd name="T37" fmla="*/ 4 h 969"/>
                <a:gd name="T38" fmla="*/ 4 w 2867"/>
                <a:gd name="T39" fmla="*/ 4 h 969"/>
                <a:gd name="T40" fmla="*/ 4 w 2867"/>
                <a:gd name="T41" fmla="*/ 4 h 969"/>
                <a:gd name="T42" fmla="*/ 5 w 2867"/>
                <a:gd name="T43" fmla="*/ 4 h 969"/>
                <a:gd name="T44" fmla="*/ 5 w 2867"/>
                <a:gd name="T45" fmla="*/ 4 h 969"/>
                <a:gd name="T46" fmla="*/ 5 w 2867"/>
                <a:gd name="T47" fmla="*/ 4 h 969"/>
                <a:gd name="T48" fmla="*/ 5 w 2867"/>
                <a:gd name="T49" fmla="*/ 4 h 969"/>
                <a:gd name="T50" fmla="*/ 6 w 2867"/>
                <a:gd name="T51" fmla="*/ 4 h 969"/>
                <a:gd name="T52" fmla="*/ 6 w 2867"/>
                <a:gd name="T53" fmla="*/ 4 h 969"/>
                <a:gd name="T54" fmla="*/ 6 w 2867"/>
                <a:gd name="T55" fmla="*/ 4 h 969"/>
                <a:gd name="T56" fmla="*/ 6 w 2867"/>
                <a:gd name="T57" fmla="*/ 4 h 969"/>
                <a:gd name="T58" fmla="*/ 7 w 2867"/>
                <a:gd name="T59" fmla="*/ 3 h 969"/>
                <a:gd name="T60" fmla="*/ 7 w 2867"/>
                <a:gd name="T61" fmla="*/ 3 h 969"/>
                <a:gd name="T62" fmla="*/ 8 w 2867"/>
                <a:gd name="T63" fmla="*/ 3 h 969"/>
                <a:gd name="T64" fmla="*/ 8 w 2867"/>
                <a:gd name="T65" fmla="*/ 3 h 969"/>
                <a:gd name="T66" fmla="*/ 9 w 2867"/>
                <a:gd name="T67" fmla="*/ 3 h 969"/>
                <a:gd name="T68" fmla="*/ 9 w 2867"/>
                <a:gd name="T69" fmla="*/ 2 h 969"/>
                <a:gd name="T70" fmla="*/ 10 w 2867"/>
                <a:gd name="T71" fmla="*/ 2 h 969"/>
                <a:gd name="T72" fmla="*/ 10 w 2867"/>
                <a:gd name="T73" fmla="*/ 2 h 969"/>
                <a:gd name="T74" fmla="*/ 11 w 2867"/>
                <a:gd name="T75" fmla="*/ 2 h 969"/>
                <a:gd name="T76" fmla="*/ 11 w 2867"/>
                <a:gd name="T77" fmla="*/ 1 h 969"/>
                <a:gd name="T78" fmla="*/ 12 w 2867"/>
                <a:gd name="T79" fmla="*/ 1 h 969"/>
                <a:gd name="T80" fmla="*/ 12 w 2867"/>
                <a:gd name="T81" fmla="*/ 1 h 969"/>
                <a:gd name="T82" fmla="*/ 12 w 2867"/>
                <a:gd name="T83" fmla="*/ 1 h 969"/>
                <a:gd name="T84" fmla="*/ 12 w 2867"/>
                <a:gd name="T85" fmla="*/ 1 h 969"/>
                <a:gd name="T86" fmla="*/ 13 w 2867"/>
                <a:gd name="T87" fmla="*/ 1 h 969"/>
                <a:gd name="T88" fmla="*/ 13 w 2867"/>
                <a:gd name="T89" fmla="*/ 1 h 969"/>
                <a:gd name="T90" fmla="*/ 13 w 2867"/>
                <a:gd name="T91" fmla="*/ 1 h 969"/>
                <a:gd name="T92" fmla="*/ 13 w 2867"/>
                <a:gd name="T93" fmla="*/ 1 h 969"/>
                <a:gd name="T94" fmla="*/ 13 w 2867"/>
                <a:gd name="T95" fmla="*/ 1 h 969"/>
                <a:gd name="T96" fmla="*/ 13 w 2867"/>
                <a:gd name="T97" fmla="*/ 1 h 969"/>
                <a:gd name="T98" fmla="*/ 13 w 2867"/>
                <a:gd name="T99" fmla="*/ 0 h 969"/>
                <a:gd name="T100" fmla="*/ 13 w 2867"/>
                <a:gd name="T101" fmla="*/ 0 h 969"/>
                <a:gd name="T102" fmla="*/ 13 w 2867"/>
                <a:gd name="T103" fmla="*/ 0 h 969"/>
                <a:gd name="T104" fmla="*/ 13 w 2867"/>
                <a:gd name="T105" fmla="*/ 0 h 9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7"/>
                <a:gd name="T160" fmla="*/ 0 h 969"/>
                <a:gd name="T161" fmla="*/ 2867 w 2867"/>
                <a:gd name="T162" fmla="*/ 969 h 9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7" h="969">
                  <a:moveTo>
                    <a:pt x="0" y="967"/>
                  </a:moveTo>
                  <a:lnTo>
                    <a:pt x="61" y="965"/>
                  </a:lnTo>
                  <a:lnTo>
                    <a:pt x="123" y="964"/>
                  </a:lnTo>
                  <a:lnTo>
                    <a:pt x="186" y="964"/>
                  </a:lnTo>
                  <a:lnTo>
                    <a:pt x="247" y="965"/>
                  </a:lnTo>
                  <a:lnTo>
                    <a:pt x="309" y="966"/>
                  </a:lnTo>
                  <a:lnTo>
                    <a:pt x="371" y="967"/>
                  </a:lnTo>
                  <a:lnTo>
                    <a:pt x="433" y="968"/>
                  </a:lnTo>
                  <a:lnTo>
                    <a:pt x="494" y="969"/>
                  </a:lnTo>
                  <a:lnTo>
                    <a:pt x="556" y="968"/>
                  </a:lnTo>
                  <a:lnTo>
                    <a:pt x="617" y="967"/>
                  </a:lnTo>
                  <a:lnTo>
                    <a:pt x="679" y="964"/>
                  </a:lnTo>
                  <a:lnTo>
                    <a:pt x="739" y="959"/>
                  </a:lnTo>
                  <a:lnTo>
                    <a:pt x="770" y="956"/>
                  </a:lnTo>
                  <a:lnTo>
                    <a:pt x="800" y="952"/>
                  </a:lnTo>
                  <a:lnTo>
                    <a:pt x="830" y="947"/>
                  </a:lnTo>
                  <a:lnTo>
                    <a:pt x="860" y="943"/>
                  </a:lnTo>
                  <a:lnTo>
                    <a:pt x="890" y="936"/>
                  </a:lnTo>
                  <a:lnTo>
                    <a:pt x="920" y="930"/>
                  </a:lnTo>
                  <a:lnTo>
                    <a:pt x="949" y="923"/>
                  </a:lnTo>
                  <a:lnTo>
                    <a:pt x="979" y="914"/>
                  </a:lnTo>
                  <a:lnTo>
                    <a:pt x="1035" y="898"/>
                  </a:lnTo>
                  <a:lnTo>
                    <a:pt x="1091" y="880"/>
                  </a:lnTo>
                  <a:lnTo>
                    <a:pt x="1146" y="863"/>
                  </a:lnTo>
                  <a:lnTo>
                    <a:pt x="1201" y="844"/>
                  </a:lnTo>
                  <a:lnTo>
                    <a:pt x="1257" y="824"/>
                  </a:lnTo>
                  <a:lnTo>
                    <a:pt x="1311" y="805"/>
                  </a:lnTo>
                  <a:lnTo>
                    <a:pt x="1366" y="784"/>
                  </a:lnTo>
                  <a:lnTo>
                    <a:pt x="1420" y="763"/>
                  </a:lnTo>
                  <a:lnTo>
                    <a:pt x="1529" y="720"/>
                  </a:lnTo>
                  <a:lnTo>
                    <a:pt x="1637" y="675"/>
                  </a:lnTo>
                  <a:lnTo>
                    <a:pt x="1744" y="629"/>
                  </a:lnTo>
                  <a:lnTo>
                    <a:pt x="1851" y="582"/>
                  </a:lnTo>
                  <a:lnTo>
                    <a:pt x="1957" y="532"/>
                  </a:lnTo>
                  <a:lnTo>
                    <a:pt x="2063" y="483"/>
                  </a:lnTo>
                  <a:lnTo>
                    <a:pt x="2169" y="433"/>
                  </a:lnTo>
                  <a:lnTo>
                    <a:pt x="2275" y="381"/>
                  </a:lnTo>
                  <a:lnTo>
                    <a:pt x="2380" y="329"/>
                  </a:lnTo>
                  <a:lnTo>
                    <a:pt x="2486" y="278"/>
                  </a:lnTo>
                  <a:lnTo>
                    <a:pt x="2591" y="227"/>
                  </a:lnTo>
                  <a:lnTo>
                    <a:pt x="2696" y="176"/>
                  </a:lnTo>
                  <a:lnTo>
                    <a:pt x="2710" y="168"/>
                  </a:lnTo>
                  <a:lnTo>
                    <a:pt x="2722" y="160"/>
                  </a:lnTo>
                  <a:lnTo>
                    <a:pt x="2734" y="152"/>
                  </a:lnTo>
                  <a:lnTo>
                    <a:pt x="2745" y="142"/>
                  </a:lnTo>
                  <a:lnTo>
                    <a:pt x="2757" y="131"/>
                  </a:lnTo>
                  <a:lnTo>
                    <a:pt x="2768" y="120"/>
                  </a:lnTo>
                  <a:lnTo>
                    <a:pt x="2777" y="109"/>
                  </a:lnTo>
                  <a:lnTo>
                    <a:pt x="2788" y="97"/>
                  </a:lnTo>
                  <a:lnTo>
                    <a:pt x="2807" y="72"/>
                  </a:lnTo>
                  <a:lnTo>
                    <a:pt x="2827" y="47"/>
                  </a:lnTo>
                  <a:lnTo>
                    <a:pt x="2847" y="23"/>
                  </a:lnTo>
                  <a:lnTo>
                    <a:pt x="2867" y="0"/>
                  </a:lnTo>
                </a:path>
              </a:pathLst>
            </a:custGeom>
            <a:noFill/>
            <a:ln w="12700">
              <a:solidFill>
                <a:srgbClr val="1F1A17"/>
              </a:solidFill>
              <a:prstDash val="solid"/>
              <a:round/>
              <a:headEnd/>
              <a:tailEnd/>
            </a:ln>
          </p:spPr>
          <p:txBody>
            <a:bodyPr/>
            <a:lstStyle/>
            <a:p>
              <a:endParaRPr lang="en-US"/>
            </a:p>
          </p:txBody>
        </p:sp>
        <p:sp>
          <p:nvSpPr>
            <p:cNvPr id="67640" name="Freeform 56"/>
            <p:cNvSpPr>
              <a:spLocks/>
            </p:cNvSpPr>
            <p:nvPr/>
          </p:nvSpPr>
          <p:spPr bwMode="auto">
            <a:xfrm>
              <a:off x="3644" y="3127"/>
              <a:ext cx="120" cy="246"/>
            </a:xfrm>
            <a:custGeom>
              <a:avLst/>
              <a:gdLst>
                <a:gd name="T0" fmla="*/ 0 w 721"/>
                <a:gd name="T1" fmla="*/ 7 h 1480"/>
                <a:gd name="T2" fmla="*/ 0 w 721"/>
                <a:gd name="T3" fmla="*/ 6 h 1480"/>
                <a:gd name="T4" fmla="*/ 0 w 721"/>
                <a:gd name="T5" fmla="*/ 6 h 1480"/>
                <a:gd name="T6" fmla="*/ 1 w 721"/>
                <a:gd name="T7" fmla="*/ 6 h 1480"/>
                <a:gd name="T8" fmla="*/ 1 w 721"/>
                <a:gd name="T9" fmla="*/ 5 h 1480"/>
                <a:gd name="T10" fmla="*/ 1 w 721"/>
                <a:gd name="T11" fmla="*/ 5 h 1480"/>
                <a:gd name="T12" fmla="*/ 1 w 721"/>
                <a:gd name="T13" fmla="*/ 5 h 1480"/>
                <a:gd name="T14" fmla="*/ 1 w 721"/>
                <a:gd name="T15" fmla="*/ 5 h 1480"/>
                <a:gd name="T16" fmla="*/ 2 w 721"/>
                <a:gd name="T17" fmla="*/ 4 h 1480"/>
                <a:gd name="T18" fmla="*/ 2 w 721"/>
                <a:gd name="T19" fmla="*/ 4 h 1480"/>
                <a:gd name="T20" fmla="*/ 2 w 721"/>
                <a:gd name="T21" fmla="*/ 4 h 1480"/>
                <a:gd name="T22" fmla="*/ 2 w 721"/>
                <a:gd name="T23" fmla="*/ 4 h 1480"/>
                <a:gd name="T24" fmla="*/ 2 w 721"/>
                <a:gd name="T25" fmla="*/ 3 h 1480"/>
                <a:gd name="T26" fmla="*/ 2 w 721"/>
                <a:gd name="T27" fmla="*/ 3 h 1480"/>
                <a:gd name="T28" fmla="*/ 2 w 721"/>
                <a:gd name="T29" fmla="*/ 3 h 1480"/>
                <a:gd name="T30" fmla="*/ 2 w 721"/>
                <a:gd name="T31" fmla="*/ 3 h 1480"/>
                <a:gd name="T32" fmla="*/ 2 w 721"/>
                <a:gd name="T33" fmla="*/ 3 h 1480"/>
                <a:gd name="T34" fmla="*/ 2 w 721"/>
                <a:gd name="T35" fmla="*/ 2 h 1480"/>
                <a:gd name="T36" fmla="*/ 3 w 721"/>
                <a:gd name="T37" fmla="*/ 2 h 1480"/>
                <a:gd name="T38" fmla="*/ 3 w 721"/>
                <a:gd name="T39" fmla="*/ 2 h 1480"/>
                <a:gd name="T40" fmla="*/ 3 w 721"/>
                <a:gd name="T41" fmla="*/ 2 h 1480"/>
                <a:gd name="T42" fmla="*/ 3 w 721"/>
                <a:gd name="T43" fmla="*/ 2 h 1480"/>
                <a:gd name="T44" fmla="*/ 3 w 721"/>
                <a:gd name="T45" fmla="*/ 1 h 1480"/>
                <a:gd name="T46" fmla="*/ 3 w 721"/>
                <a:gd name="T47" fmla="*/ 1 h 1480"/>
                <a:gd name="T48" fmla="*/ 3 w 721"/>
                <a:gd name="T49" fmla="*/ 1 h 1480"/>
                <a:gd name="T50" fmla="*/ 3 w 721"/>
                <a:gd name="T51" fmla="*/ 1 h 1480"/>
                <a:gd name="T52" fmla="*/ 3 w 721"/>
                <a:gd name="T53" fmla="*/ 0 h 1480"/>
                <a:gd name="T54" fmla="*/ 3 w 721"/>
                <a:gd name="T55" fmla="*/ 0 h 1480"/>
                <a:gd name="T56" fmla="*/ 3 w 721"/>
                <a:gd name="T57" fmla="*/ 0 h 1480"/>
                <a:gd name="T58" fmla="*/ 3 w 721"/>
                <a:gd name="T59" fmla="*/ 0 h 1480"/>
                <a:gd name="T60" fmla="*/ 3 w 721"/>
                <a:gd name="T61" fmla="*/ 0 h 1480"/>
                <a:gd name="T62" fmla="*/ 3 w 721"/>
                <a:gd name="T63" fmla="*/ 0 h 1480"/>
                <a:gd name="T64" fmla="*/ 3 w 721"/>
                <a:gd name="T65" fmla="*/ 0 h 1480"/>
                <a:gd name="T66" fmla="*/ 3 w 721"/>
                <a:gd name="T67" fmla="*/ 0 h 1480"/>
                <a:gd name="T68" fmla="*/ 3 w 721"/>
                <a:gd name="T69" fmla="*/ 0 h 14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21"/>
                <a:gd name="T106" fmla="*/ 0 h 1480"/>
                <a:gd name="T107" fmla="*/ 721 w 721"/>
                <a:gd name="T108" fmla="*/ 1480 h 14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21" h="1480">
                  <a:moveTo>
                    <a:pt x="0" y="1480"/>
                  </a:moveTo>
                  <a:lnTo>
                    <a:pt x="59" y="1393"/>
                  </a:lnTo>
                  <a:lnTo>
                    <a:pt x="120" y="1307"/>
                  </a:lnTo>
                  <a:lnTo>
                    <a:pt x="182" y="1221"/>
                  </a:lnTo>
                  <a:lnTo>
                    <a:pt x="243" y="1136"/>
                  </a:lnTo>
                  <a:lnTo>
                    <a:pt x="273" y="1093"/>
                  </a:lnTo>
                  <a:lnTo>
                    <a:pt x="303" y="1049"/>
                  </a:lnTo>
                  <a:lnTo>
                    <a:pt x="332" y="1005"/>
                  </a:lnTo>
                  <a:lnTo>
                    <a:pt x="361" y="960"/>
                  </a:lnTo>
                  <a:lnTo>
                    <a:pt x="388" y="915"/>
                  </a:lnTo>
                  <a:lnTo>
                    <a:pt x="415" y="870"/>
                  </a:lnTo>
                  <a:lnTo>
                    <a:pt x="439" y="824"/>
                  </a:lnTo>
                  <a:lnTo>
                    <a:pt x="464" y="777"/>
                  </a:lnTo>
                  <a:lnTo>
                    <a:pt x="485" y="731"/>
                  </a:lnTo>
                  <a:lnTo>
                    <a:pt x="506" y="685"/>
                  </a:lnTo>
                  <a:lnTo>
                    <a:pt x="525" y="637"/>
                  </a:lnTo>
                  <a:lnTo>
                    <a:pt x="543" y="589"/>
                  </a:lnTo>
                  <a:lnTo>
                    <a:pt x="560" y="542"/>
                  </a:lnTo>
                  <a:lnTo>
                    <a:pt x="576" y="494"/>
                  </a:lnTo>
                  <a:lnTo>
                    <a:pt x="591" y="444"/>
                  </a:lnTo>
                  <a:lnTo>
                    <a:pt x="606" y="396"/>
                  </a:lnTo>
                  <a:lnTo>
                    <a:pt x="621" y="347"/>
                  </a:lnTo>
                  <a:lnTo>
                    <a:pt x="635" y="297"/>
                  </a:lnTo>
                  <a:lnTo>
                    <a:pt x="649" y="248"/>
                  </a:lnTo>
                  <a:lnTo>
                    <a:pt x="663" y="199"/>
                  </a:lnTo>
                  <a:lnTo>
                    <a:pt x="678" y="150"/>
                  </a:lnTo>
                  <a:lnTo>
                    <a:pt x="692" y="101"/>
                  </a:lnTo>
                  <a:lnTo>
                    <a:pt x="706" y="52"/>
                  </a:lnTo>
                  <a:lnTo>
                    <a:pt x="721" y="3"/>
                  </a:lnTo>
                  <a:lnTo>
                    <a:pt x="721" y="1"/>
                  </a:lnTo>
                  <a:lnTo>
                    <a:pt x="720" y="1"/>
                  </a:lnTo>
                  <a:lnTo>
                    <a:pt x="718" y="0"/>
                  </a:lnTo>
                  <a:lnTo>
                    <a:pt x="715" y="1"/>
                  </a:lnTo>
                  <a:lnTo>
                    <a:pt x="709" y="2"/>
                  </a:lnTo>
                  <a:lnTo>
                    <a:pt x="704" y="3"/>
                  </a:lnTo>
                </a:path>
              </a:pathLst>
            </a:custGeom>
            <a:noFill/>
            <a:ln w="12700">
              <a:solidFill>
                <a:srgbClr val="1F1A17"/>
              </a:solidFill>
              <a:prstDash val="solid"/>
              <a:round/>
              <a:headEnd/>
              <a:tailEnd/>
            </a:ln>
          </p:spPr>
          <p:txBody>
            <a:bodyPr/>
            <a:lstStyle/>
            <a:p>
              <a:endParaRPr lang="en-US"/>
            </a:p>
          </p:txBody>
        </p:sp>
        <p:sp>
          <p:nvSpPr>
            <p:cNvPr id="67641" name="Freeform 57"/>
            <p:cNvSpPr>
              <a:spLocks/>
            </p:cNvSpPr>
            <p:nvPr/>
          </p:nvSpPr>
          <p:spPr bwMode="auto">
            <a:xfrm>
              <a:off x="1932" y="2658"/>
              <a:ext cx="338" cy="18"/>
            </a:xfrm>
            <a:custGeom>
              <a:avLst/>
              <a:gdLst>
                <a:gd name="T0" fmla="*/ 2 w 2031"/>
                <a:gd name="T1" fmla="*/ 0 h 108"/>
                <a:gd name="T2" fmla="*/ 1 w 2031"/>
                <a:gd name="T3" fmla="*/ 0 h 108"/>
                <a:gd name="T4" fmla="*/ 1 w 2031"/>
                <a:gd name="T5" fmla="*/ 0 h 108"/>
                <a:gd name="T6" fmla="*/ 1 w 2031"/>
                <a:gd name="T7" fmla="*/ 0 h 108"/>
                <a:gd name="T8" fmla="*/ 0 w 2031"/>
                <a:gd name="T9" fmla="*/ 0 h 108"/>
                <a:gd name="T10" fmla="*/ 0 w 2031"/>
                <a:gd name="T11" fmla="*/ 0 h 108"/>
                <a:gd name="T12" fmla="*/ 0 w 2031"/>
                <a:gd name="T13" fmla="*/ 0 h 108"/>
                <a:gd name="T14" fmla="*/ 0 w 2031"/>
                <a:gd name="T15" fmla="*/ 0 h 108"/>
                <a:gd name="T16" fmla="*/ 0 w 2031"/>
                <a:gd name="T17" fmla="*/ 0 h 108"/>
                <a:gd name="T18" fmla="*/ 0 w 2031"/>
                <a:gd name="T19" fmla="*/ 0 h 108"/>
                <a:gd name="T20" fmla="*/ 0 w 2031"/>
                <a:gd name="T21" fmla="*/ 0 h 108"/>
                <a:gd name="T22" fmla="*/ 0 w 2031"/>
                <a:gd name="T23" fmla="*/ 0 h 108"/>
                <a:gd name="T24" fmla="*/ 0 w 2031"/>
                <a:gd name="T25" fmla="*/ 0 h 108"/>
                <a:gd name="T26" fmla="*/ 0 w 2031"/>
                <a:gd name="T27" fmla="*/ 0 h 108"/>
                <a:gd name="T28" fmla="*/ 0 w 2031"/>
                <a:gd name="T29" fmla="*/ 0 h 108"/>
                <a:gd name="T30" fmla="*/ 0 w 2031"/>
                <a:gd name="T31" fmla="*/ 0 h 108"/>
                <a:gd name="T32" fmla="*/ 0 w 2031"/>
                <a:gd name="T33" fmla="*/ 0 h 108"/>
                <a:gd name="T34" fmla="*/ 0 w 2031"/>
                <a:gd name="T35" fmla="*/ 1 h 108"/>
                <a:gd name="T36" fmla="*/ 1 w 2031"/>
                <a:gd name="T37" fmla="*/ 1 h 108"/>
                <a:gd name="T38" fmla="*/ 1 w 2031"/>
                <a:gd name="T39" fmla="*/ 1 h 108"/>
                <a:gd name="T40" fmla="*/ 1 w 2031"/>
                <a:gd name="T41" fmla="*/ 1 h 108"/>
                <a:gd name="T42" fmla="*/ 1 w 2031"/>
                <a:gd name="T43" fmla="*/ 1 h 108"/>
                <a:gd name="T44" fmla="*/ 2 w 2031"/>
                <a:gd name="T45" fmla="*/ 1 h 108"/>
                <a:gd name="T46" fmla="*/ 2 w 2031"/>
                <a:gd name="T47" fmla="*/ 1 h 108"/>
                <a:gd name="T48" fmla="*/ 2 w 2031"/>
                <a:gd name="T49" fmla="*/ 1 h 108"/>
                <a:gd name="T50" fmla="*/ 3 w 2031"/>
                <a:gd name="T51" fmla="*/ 1 h 108"/>
                <a:gd name="T52" fmla="*/ 3 w 2031"/>
                <a:gd name="T53" fmla="*/ 1 h 108"/>
                <a:gd name="T54" fmla="*/ 3 w 2031"/>
                <a:gd name="T55" fmla="*/ 1 h 108"/>
                <a:gd name="T56" fmla="*/ 3 w 2031"/>
                <a:gd name="T57" fmla="*/ 1 h 108"/>
                <a:gd name="T58" fmla="*/ 4 w 2031"/>
                <a:gd name="T59" fmla="*/ 0 h 108"/>
                <a:gd name="T60" fmla="*/ 4 w 2031"/>
                <a:gd name="T61" fmla="*/ 0 h 108"/>
                <a:gd name="T62" fmla="*/ 4 w 2031"/>
                <a:gd name="T63" fmla="*/ 0 h 108"/>
                <a:gd name="T64" fmla="*/ 5 w 2031"/>
                <a:gd name="T65" fmla="*/ 0 h 108"/>
                <a:gd name="T66" fmla="*/ 5 w 2031"/>
                <a:gd name="T67" fmla="*/ 0 h 108"/>
                <a:gd name="T68" fmla="*/ 5 w 2031"/>
                <a:gd name="T69" fmla="*/ 0 h 108"/>
                <a:gd name="T70" fmla="*/ 5 w 2031"/>
                <a:gd name="T71" fmla="*/ 0 h 108"/>
                <a:gd name="T72" fmla="*/ 6 w 2031"/>
                <a:gd name="T73" fmla="*/ 0 h 108"/>
                <a:gd name="T74" fmla="*/ 6 w 2031"/>
                <a:gd name="T75" fmla="*/ 0 h 108"/>
                <a:gd name="T76" fmla="*/ 6 w 2031"/>
                <a:gd name="T77" fmla="*/ 0 h 108"/>
                <a:gd name="T78" fmla="*/ 7 w 2031"/>
                <a:gd name="T79" fmla="*/ 0 h 108"/>
                <a:gd name="T80" fmla="*/ 7 w 2031"/>
                <a:gd name="T81" fmla="*/ 0 h 108"/>
                <a:gd name="T82" fmla="*/ 7 w 2031"/>
                <a:gd name="T83" fmla="*/ 0 h 108"/>
                <a:gd name="T84" fmla="*/ 8 w 2031"/>
                <a:gd name="T85" fmla="*/ 0 h 108"/>
                <a:gd name="T86" fmla="*/ 8 w 2031"/>
                <a:gd name="T87" fmla="*/ 0 h 108"/>
                <a:gd name="T88" fmla="*/ 8 w 2031"/>
                <a:gd name="T89" fmla="*/ 0 h 108"/>
                <a:gd name="T90" fmla="*/ 8 w 2031"/>
                <a:gd name="T91" fmla="*/ 0 h 108"/>
                <a:gd name="T92" fmla="*/ 9 w 2031"/>
                <a:gd name="T93" fmla="*/ 0 h 108"/>
                <a:gd name="T94" fmla="*/ 9 w 2031"/>
                <a:gd name="T95" fmla="*/ 0 h 108"/>
                <a:gd name="T96" fmla="*/ 9 w 2031"/>
                <a:gd name="T97" fmla="*/ 0 h 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31"/>
                <a:gd name="T148" fmla="*/ 0 h 108"/>
                <a:gd name="T149" fmla="*/ 2031 w 2031"/>
                <a:gd name="T150" fmla="*/ 108 h 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31" h="108">
                  <a:moveTo>
                    <a:pt x="348" y="0"/>
                  </a:moveTo>
                  <a:lnTo>
                    <a:pt x="299" y="11"/>
                  </a:lnTo>
                  <a:lnTo>
                    <a:pt x="236" y="24"/>
                  </a:lnTo>
                  <a:lnTo>
                    <a:pt x="168" y="36"/>
                  </a:lnTo>
                  <a:lnTo>
                    <a:pt x="103" y="50"/>
                  </a:lnTo>
                  <a:lnTo>
                    <a:pt x="74" y="55"/>
                  </a:lnTo>
                  <a:lnTo>
                    <a:pt x="48" y="62"/>
                  </a:lnTo>
                  <a:lnTo>
                    <a:pt x="27" y="67"/>
                  </a:lnTo>
                  <a:lnTo>
                    <a:pt x="11" y="71"/>
                  </a:lnTo>
                  <a:lnTo>
                    <a:pt x="5" y="75"/>
                  </a:lnTo>
                  <a:lnTo>
                    <a:pt x="2" y="77"/>
                  </a:lnTo>
                  <a:lnTo>
                    <a:pt x="0" y="79"/>
                  </a:lnTo>
                  <a:lnTo>
                    <a:pt x="0" y="81"/>
                  </a:lnTo>
                  <a:lnTo>
                    <a:pt x="2" y="84"/>
                  </a:lnTo>
                  <a:lnTo>
                    <a:pt x="7" y="85"/>
                  </a:lnTo>
                  <a:lnTo>
                    <a:pt x="13" y="87"/>
                  </a:lnTo>
                  <a:lnTo>
                    <a:pt x="23" y="88"/>
                  </a:lnTo>
                  <a:lnTo>
                    <a:pt x="84" y="96"/>
                  </a:lnTo>
                  <a:lnTo>
                    <a:pt x="144" y="100"/>
                  </a:lnTo>
                  <a:lnTo>
                    <a:pt x="205" y="104"/>
                  </a:lnTo>
                  <a:lnTo>
                    <a:pt x="266" y="107"/>
                  </a:lnTo>
                  <a:lnTo>
                    <a:pt x="327" y="108"/>
                  </a:lnTo>
                  <a:lnTo>
                    <a:pt x="388" y="108"/>
                  </a:lnTo>
                  <a:lnTo>
                    <a:pt x="449" y="107"/>
                  </a:lnTo>
                  <a:lnTo>
                    <a:pt x="511" y="104"/>
                  </a:lnTo>
                  <a:lnTo>
                    <a:pt x="572" y="102"/>
                  </a:lnTo>
                  <a:lnTo>
                    <a:pt x="633" y="100"/>
                  </a:lnTo>
                  <a:lnTo>
                    <a:pt x="695" y="97"/>
                  </a:lnTo>
                  <a:lnTo>
                    <a:pt x="756" y="94"/>
                  </a:lnTo>
                  <a:lnTo>
                    <a:pt x="817" y="91"/>
                  </a:lnTo>
                  <a:lnTo>
                    <a:pt x="878" y="90"/>
                  </a:lnTo>
                  <a:lnTo>
                    <a:pt x="939" y="88"/>
                  </a:lnTo>
                  <a:lnTo>
                    <a:pt x="1001" y="88"/>
                  </a:lnTo>
                  <a:lnTo>
                    <a:pt x="1066" y="88"/>
                  </a:lnTo>
                  <a:lnTo>
                    <a:pt x="1130" y="88"/>
                  </a:lnTo>
                  <a:lnTo>
                    <a:pt x="1194" y="88"/>
                  </a:lnTo>
                  <a:lnTo>
                    <a:pt x="1259" y="88"/>
                  </a:lnTo>
                  <a:lnTo>
                    <a:pt x="1323" y="88"/>
                  </a:lnTo>
                  <a:lnTo>
                    <a:pt x="1387" y="88"/>
                  </a:lnTo>
                  <a:lnTo>
                    <a:pt x="1451" y="88"/>
                  </a:lnTo>
                  <a:lnTo>
                    <a:pt x="1517" y="88"/>
                  </a:lnTo>
                  <a:lnTo>
                    <a:pt x="1581" y="88"/>
                  </a:lnTo>
                  <a:lnTo>
                    <a:pt x="1645" y="88"/>
                  </a:lnTo>
                  <a:lnTo>
                    <a:pt x="1709" y="88"/>
                  </a:lnTo>
                  <a:lnTo>
                    <a:pt x="1774" y="88"/>
                  </a:lnTo>
                  <a:lnTo>
                    <a:pt x="1838" y="88"/>
                  </a:lnTo>
                  <a:lnTo>
                    <a:pt x="1902" y="88"/>
                  </a:lnTo>
                  <a:lnTo>
                    <a:pt x="1966" y="88"/>
                  </a:lnTo>
                  <a:lnTo>
                    <a:pt x="2031" y="88"/>
                  </a:lnTo>
                </a:path>
              </a:pathLst>
            </a:custGeom>
            <a:noFill/>
            <a:ln w="7938">
              <a:solidFill>
                <a:srgbClr val="1F1A17"/>
              </a:solidFill>
              <a:prstDash val="solid"/>
              <a:round/>
              <a:headEnd/>
              <a:tailEnd/>
            </a:ln>
          </p:spPr>
          <p:txBody>
            <a:bodyPr/>
            <a:lstStyle/>
            <a:p>
              <a:endParaRPr lang="en-US"/>
            </a:p>
          </p:txBody>
        </p:sp>
        <p:sp>
          <p:nvSpPr>
            <p:cNvPr id="67642" name="Freeform 58"/>
            <p:cNvSpPr>
              <a:spLocks/>
            </p:cNvSpPr>
            <p:nvPr/>
          </p:nvSpPr>
          <p:spPr bwMode="auto">
            <a:xfrm>
              <a:off x="2359" y="2645"/>
              <a:ext cx="169" cy="26"/>
            </a:xfrm>
            <a:custGeom>
              <a:avLst/>
              <a:gdLst>
                <a:gd name="T0" fmla="*/ 0 w 1013"/>
                <a:gd name="T1" fmla="*/ 1 h 157"/>
                <a:gd name="T2" fmla="*/ 0 w 1013"/>
                <a:gd name="T3" fmla="*/ 1 h 157"/>
                <a:gd name="T4" fmla="*/ 1 w 1013"/>
                <a:gd name="T5" fmla="*/ 1 h 157"/>
                <a:gd name="T6" fmla="*/ 1 w 1013"/>
                <a:gd name="T7" fmla="*/ 1 h 157"/>
                <a:gd name="T8" fmla="*/ 1 w 1013"/>
                <a:gd name="T9" fmla="*/ 1 h 157"/>
                <a:gd name="T10" fmla="*/ 1 w 1013"/>
                <a:gd name="T11" fmla="*/ 1 h 157"/>
                <a:gd name="T12" fmla="*/ 1 w 1013"/>
                <a:gd name="T13" fmla="*/ 1 h 157"/>
                <a:gd name="T14" fmla="*/ 2 w 1013"/>
                <a:gd name="T15" fmla="*/ 1 h 157"/>
                <a:gd name="T16" fmla="*/ 2 w 1013"/>
                <a:gd name="T17" fmla="*/ 1 h 157"/>
                <a:gd name="T18" fmla="*/ 2 w 1013"/>
                <a:gd name="T19" fmla="*/ 1 h 157"/>
                <a:gd name="T20" fmla="*/ 2 w 1013"/>
                <a:gd name="T21" fmla="*/ 1 h 157"/>
                <a:gd name="T22" fmla="*/ 2 w 1013"/>
                <a:gd name="T23" fmla="*/ 1 h 157"/>
                <a:gd name="T24" fmla="*/ 2 w 1013"/>
                <a:gd name="T25" fmla="*/ 1 h 157"/>
                <a:gd name="T26" fmla="*/ 2 w 1013"/>
                <a:gd name="T27" fmla="*/ 1 h 157"/>
                <a:gd name="T28" fmla="*/ 2 w 1013"/>
                <a:gd name="T29" fmla="*/ 1 h 157"/>
                <a:gd name="T30" fmla="*/ 2 w 1013"/>
                <a:gd name="T31" fmla="*/ 1 h 157"/>
                <a:gd name="T32" fmla="*/ 3 w 1013"/>
                <a:gd name="T33" fmla="*/ 0 h 157"/>
                <a:gd name="T34" fmla="*/ 3 w 1013"/>
                <a:gd name="T35" fmla="*/ 0 h 157"/>
                <a:gd name="T36" fmla="*/ 3 w 1013"/>
                <a:gd name="T37" fmla="*/ 0 h 157"/>
                <a:gd name="T38" fmla="*/ 3 w 1013"/>
                <a:gd name="T39" fmla="*/ 0 h 157"/>
                <a:gd name="T40" fmla="*/ 3 w 1013"/>
                <a:gd name="T41" fmla="*/ 0 h 157"/>
                <a:gd name="T42" fmla="*/ 3 w 1013"/>
                <a:gd name="T43" fmla="*/ 0 h 157"/>
                <a:gd name="T44" fmla="*/ 3 w 1013"/>
                <a:gd name="T45" fmla="*/ 0 h 157"/>
                <a:gd name="T46" fmla="*/ 3 w 1013"/>
                <a:gd name="T47" fmla="*/ 0 h 157"/>
                <a:gd name="T48" fmla="*/ 3 w 1013"/>
                <a:gd name="T49" fmla="*/ 0 h 157"/>
                <a:gd name="T50" fmla="*/ 3 w 1013"/>
                <a:gd name="T51" fmla="*/ 0 h 157"/>
                <a:gd name="T52" fmla="*/ 3 w 1013"/>
                <a:gd name="T53" fmla="*/ 0 h 157"/>
                <a:gd name="T54" fmla="*/ 3 w 1013"/>
                <a:gd name="T55" fmla="*/ 0 h 157"/>
                <a:gd name="T56" fmla="*/ 4 w 1013"/>
                <a:gd name="T57" fmla="*/ 0 h 157"/>
                <a:gd name="T58" fmla="*/ 4 w 1013"/>
                <a:gd name="T59" fmla="*/ 0 h 157"/>
                <a:gd name="T60" fmla="*/ 4 w 1013"/>
                <a:gd name="T61" fmla="*/ 0 h 157"/>
                <a:gd name="T62" fmla="*/ 4 w 1013"/>
                <a:gd name="T63" fmla="*/ 0 h 157"/>
                <a:gd name="T64" fmla="*/ 4 w 1013"/>
                <a:gd name="T65" fmla="*/ 0 h 157"/>
                <a:gd name="T66" fmla="*/ 4 w 1013"/>
                <a:gd name="T67" fmla="*/ 0 h 157"/>
                <a:gd name="T68" fmla="*/ 4 w 1013"/>
                <a:gd name="T69" fmla="*/ 0 h 157"/>
                <a:gd name="T70" fmla="*/ 4 w 1013"/>
                <a:gd name="T71" fmla="*/ 0 h 157"/>
                <a:gd name="T72" fmla="*/ 4 w 1013"/>
                <a:gd name="T73" fmla="*/ 0 h 157"/>
                <a:gd name="T74" fmla="*/ 5 w 1013"/>
                <a:gd name="T75" fmla="*/ 0 h 157"/>
                <a:gd name="T76" fmla="*/ 5 w 1013"/>
                <a:gd name="T77" fmla="*/ 0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13"/>
                <a:gd name="T118" fmla="*/ 0 h 157"/>
                <a:gd name="T119" fmla="*/ 1013 w 1013"/>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13" h="157">
                  <a:moveTo>
                    <a:pt x="0" y="131"/>
                  </a:moveTo>
                  <a:lnTo>
                    <a:pt x="58" y="134"/>
                  </a:lnTo>
                  <a:lnTo>
                    <a:pt x="117" y="140"/>
                  </a:lnTo>
                  <a:lnTo>
                    <a:pt x="175" y="146"/>
                  </a:lnTo>
                  <a:lnTo>
                    <a:pt x="232" y="152"/>
                  </a:lnTo>
                  <a:lnTo>
                    <a:pt x="262" y="154"/>
                  </a:lnTo>
                  <a:lnTo>
                    <a:pt x="291" y="156"/>
                  </a:lnTo>
                  <a:lnTo>
                    <a:pt x="320" y="157"/>
                  </a:lnTo>
                  <a:lnTo>
                    <a:pt x="349" y="157"/>
                  </a:lnTo>
                  <a:lnTo>
                    <a:pt x="378" y="157"/>
                  </a:lnTo>
                  <a:lnTo>
                    <a:pt x="407" y="155"/>
                  </a:lnTo>
                  <a:lnTo>
                    <a:pt x="435" y="153"/>
                  </a:lnTo>
                  <a:lnTo>
                    <a:pt x="464" y="148"/>
                  </a:lnTo>
                  <a:lnTo>
                    <a:pt x="481" y="144"/>
                  </a:lnTo>
                  <a:lnTo>
                    <a:pt x="497" y="138"/>
                  </a:lnTo>
                  <a:lnTo>
                    <a:pt x="512" y="131"/>
                  </a:lnTo>
                  <a:lnTo>
                    <a:pt x="527" y="122"/>
                  </a:lnTo>
                  <a:lnTo>
                    <a:pt x="542" y="112"/>
                  </a:lnTo>
                  <a:lnTo>
                    <a:pt x="556" y="102"/>
                  </a:lnTo>
                  <a:lnTo>
                    <a:pt x="571" y="91"/>
                  </a:lnTo>
                  <a:lnTo>
                    <a:pt x="585" y="79"/>
                  </a:lnTo>
                  <a:lnTo>
                    <a:pt x="613" y="57"/>
                  </a:lnTo>
                  <a:lnTo>
                    <a:pt x="642" y="35"/>
                  </a:lnTo>
                  <a:lnTo>
                    <a:pt x="657" y="27"/>
                  </a:lnTo>
                  <a:lnTo>
                    <a:pt x="672" y="19"/>
                  </a:lnTo>
                  <a:lnTo>
                    <a:pt x="688" y="12"/>
                  </a:lnTo>
                  <a:lnTo>
                    <a:pt x="705" y="8"/>
                  </a:lnTo>
                  <a:lnTo>
                    <a:pt x="723" y="4"/>
                  </a:lnTo>
                  <a:lnTo>
                    <a:pt x="742" y="1"/>
                  </a:lnTo>
                  <a:lnTo>
                    <a:pt x="761" y="0"/>
                  </a:lnTo>
                  <a:lnTo>
                    <a:pt x="781" y="0"/>
                  </a:lnTo>
                  <a:lnTo>
                    <a:pt x="800" y="0"/>
                  </a:lnTo>
                  <a:lnTo>
                    <a:pt x="819" y="1"/>
                  </a:lnTo>
                  <a:lnTo>
                    <a:pt x="839" y="4"/>
                  </a:lnTo>
                  <a:lnTo>
                    <a:pt x="858" y="6"/>
                  </a:lnTo>
                  <a:lnTo>
                    <a:pt x="896" y="11"/>
                  </a:lnTo>
                  <a:lnTo>
                    <a:pt x="936" y="17"/>
                  </a:lnTo>
                  <a:lnTo>
                    <a:pt x="975" y="22"/>
                  </a:lnTo>
                  <a:lnTo>
                    <a:pt x="1013" y="25"/>
                  </a:lnTo>
                </a:path>
              </a:pathLst>
            </a:custGeom>
            <a:noFill/>
            <a:ln w="7938">
              <a:solidFill>
                <a:srgbClr val="1F1A17"/>
              </a:solidFill>
              <a:prstDash val="solid"/>
              <a:round/>
              <a:headEnd/>
              <a:tailEnd/>
            </a:ln>
          </p:spPr>
          <p:txBody>
            <a:bodyPr/>
            <a:lstStyle/>
            <a:p>
              <a:endParaRPr lang="en-US"/>
            </a:p>
          </p:txBody>
        </p:sp>
        <p:sp>
          <p:nvSpPr>
            <p:cNvPr id="67643" name="Freeform 59"/>
            <p:cNvSpPr>
              <a:spLocks/>
            </p:cNvSpPr>
            <p:nvPr/>
          </p:nvSpPr>
          <p:spPr bwMode="auto">
            <a:xfrm>
              <a:off x="2373" y="2860"/>
              <a:ext cx="266" cy="74"/>
            </a:xfrm>
            <a:custGeom>
              <a:avLst/>
              <a:gdLst>
                <a:gd name="T0" fmla="*/ 0 w 1597"/>
                <a:gd name="T1" fmla="*/ 0 h 440"/>
                <a:gd name="T2" fmla="*/ 0 w 1597"/>
                <a:gd name="T3" fmla="*/ 0 h 440"/>
                <a:gd name="T4" fmla="*/ 0 w 1597"/>
                <a:gd name="T5" fmla="*/ 0 h 440"/>
                <a:gd name="T6" fmla="*/ 1 w 1597"/>
                <a:gd name="T7" fmla="*/ 0 h 440"/>
                <a:gd name="T8" fmla="*/ 1 w 1597"/>
                <a:gd name="T9" fmla="*/ 0 h 440"/>
                <a:gd name="T10" fmla="*/ 1 w 1597"/>
                <a:gd name="T11" fmla="*/ 0 h 440"/>
                <a:gd name="T12" fmla="*/ 1 w 1597"/>
                <a:gd name="T13" fmla="*/ 0 h 440"/>
                <a:gd name="T14" fmla="*/ 2 w 1597"/>
                <a:gd name="T15" fmla="*/ 0 h 440"/>
                <a:gd name="T16" fmla="*/ 2 w 1597"/>
                <a:gd name="T17" fmla="*/ 0 h 440"/>
                <a:gd name="T18" fmla="*/ 2 w 1597"/>
                <a:gd name="T19" fmla="*/ 1 h 440"/>
                <a:gd name="T20" fmla="*/ 2 w 1597"/>
                <a:gd name="T21" fmla="*/ 1 h 440"/>
                <a:gd name="T22" fmla="*/ 3 w 1597"/>
                <a:gd name="T23" fmla="*/ 1 h 440"/>
                <a:gd name="T24" fmla="*/ 3 w 1597"/>
                <a:gd name="T25" fmla="*/ 1 h 440"/>
                <a:gd name="T26" fmla="*/ 3 w 1597"/>
                <a:gd name="T27" fmla="*/ 1 h 440"/>
                <a:gd name="T28" fmla="*/ 4 w 1597"/>
                <a:gd name="T29" fmla="*/ 1 h 440"/>
                <a:gd name="T30" fmla="*/ 4 w 1597"/>
                <a:gd name="T31" fmla="*/ 1 h 440"/>
                <a:gd name="T32" fmla="*/ 4 w 1597"/>
                <a:gd name="T33" fmla="*/ 1 h 440"/>
                <a:gd name="T34" fmla="*/ 4 w 1597"/>
                <a:gd name="T35" fmla="*/ 1 h 440"/>
                <a:gd name="T36" fmla="*/ 4 w 1597"/>
                <a:gd name="T37" fmla="*/ 1 h 440"/>
                <a:gd name="T38" fmla="*/ 5 w 1597"/>
                <a:gd name="T39" fmla="*/ 1 h 440"/>
                <a:gd name="T40" fmla="*/ 5 w 1597"/>
                <a:gd name="T41" fmla="*/ 1 h 440"/>
                <a:gd name="T42" fmla="*/ 5 w 1597"/>
                <a:gd name="T43" fmla="*/ 1 h 440"/>
                <a:gd name="T44" fmla="*/ 6 w 1597"/>
                <a:gd name="T45" fmla="*/ 1 h 440"/>
                <a:gd name="T46" fmla="*/ 6 w 1597"/>
                <a:gd name="T47" fmla="*/ 2 h 440"/>
                <a:gd name="T48" fmla="*/ 6 w 1597"/>
                <a:gd name="T49" fmla="*/ 2 h 440"/>
                <a:gd name="T50" fmla="*/ 7 w 1597"/>
                <a:gd name="T51" fmla="*/ 2 h 440"/>
                <a:gd name="T52" fmla="*/ 7 w 1597"/>
                <a:gd name="T53" fmla="*/ 2 h 440"/>
                <a:gd name="T54" fmla="*/ 7 w 1597"/>
                <a:gd name="T55" fmla="*/ 2 h 440"/>
                <a:gd name="T56" fmla="*/ 7 w 1597"/>
                <a:gd name="T57" fmla="*/ 2 h 4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97"/>
                <a:gd name="T88" fmla="*/ 0 h 440"/>
                <a:gd name="T89" fmla="*/ 1597 w 1597"/>
                <a:gd name="T90" fmla="*/ 440 h 4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97" h="440">
                  <a:moveTo>
                    <a:pt x="0" y="0"/>
                  </a:moveTo>
                  <a:lnTo>
                    <a:pt x="56" y="11"/>
                  </a:lnTo>
                  <a:lnTo>
                    <a:pt x="112" y="20"/>
                  </a:lnTo>
                  <a:lnTo>
                    <a:pt x="168" y="30"/>
                  </a:lnTo>
                  <a:lnTo>
                    <a:pt x="225" y="40"/>
                  </a:lnTo>
                  <a:lnTo>
                    <a:pt x="280" y="50"/>
                  </a:lnTo>
                  <a:lnTo>
                    <a:pt x="336" y="60"/>
                  </a:lnTo>
                  <a:lnTo>
                    <a:pt x="393" y="69"/>
                  </a:lnTo>
                  <a:lnTo>
                    <a:pt x="448" y="79"/>
                  </a:lnTo>
                  <a:lnTo>
                    <a:pt x="504" y="88"/>
                  </a:lnTo>
                  <a:lnTo>
                    <a:pt x="561" y="99"/>
                  </a:lnTo>
                  <a:lnTo>
                    <a:pt x="617" y="110"/>
                  </a:lnTo>
                  <a:lnTo>
                    <a:pt x="672" y="121"/>
                  </a:lnTo>
                  <a:lnTo>
                    <a:pt x="728" y="133"/>
                  </a:lnTo>
                  <a:lnTo>
                    <a:pt x="783" y="147"/>
                  </a:lnTo>
                  <a:lnTo>
                    <a:pt x="838" y="161"/>
                  </a:lnTo>
                  <a:lnTo>
                    <a:pt x="893" y="175"/>
                  </a:lnTo>
                  <a:lnTo>
                    <a:pt x="937" y="188"/>
                  </a:lnTo>
                  <a:lnTo>
                    <a:pt x="981" y="203"/>
                  </a:lnTo>
                  <a:lnTo>
                    <a:pt x="1025" y="217"/>
                  </a:lnTo>
                  <a:lnTo>
                    <a:pt x="1067" y="232"/>
                  </a:lnTo>
                  <a:lnTo>
                    <a:pt x="1153" y="265"/>
                  </a:lnTo>
                  <a:lnTo>
                    <a:pt x="1239" y="299"/>
                  </a:lnTo>
                  <a:lnTo>
                    <a:pt x="1323" y="335"/>
                  </a:lnTo>
                  <a:lnTo>
                    <a:pt x="1409" y="370"/>
                  </a:lnTo>
                  <a:lnTo>
                    <a:pt x="1494" y="406"/>
                  </a:lnTo>
                  <a:lnTo>
                    <a:pt x="1579" y="440"/>
                  </a:lnTo>
                  <a:lnTo>
                    <a:pt x="1588" y="440"/>
                  </a:lnTo>
                  <a:lnTo>
                    <a:pt x="1597" y="440"/>
                  </a:lnTo>
                </a:path>
              </a:pathLst>
            </a:custGeom>
            <a:noFill/>
            <a:ln w="12700">
              <a:solidFill>
                <a:srgbClr val="1F1A17"/>
              </a:solidFill>
              <a:prstDash val="solid"/>
              <a:round/>
              <a:headEnd/>
              <a:tailEnd/>
            </a:ln>
          </p:spPr>
          <p:txBody>
            <a:bodyPr/>
            <a:lstStyle/>
            <a:p>
              <a:endParaRPr lang="en-US"/>
            </a:p>
          </p:txBody>
        </p:sp>
        <p:sp>
          <p:nvSpPr>
            <p:cNvPr id="67644" name="Freeform 60"/>
            <p:cNvSpPr>
              <a:spLocks/>
            </p:cNvSpPr>
            <p:nvPr/>
          </p:nvSpPr>
          <p:spPr bwMode="auto">
            <a:xfrm>
              <a:off x="2513" y="2467"/>
              <a:ext cx="149" cy="86"/>
            </a:xfrm>
            <a:custGeom>
              <a:avLst/>
              <a:gdLst>
                <a:gd name="T0" fmla="*/ 4 w 893"/>
                <a:gd name="T1" fmla="*/ 1 h 510"/>
                <a:gd name="T2" fmla="*/ 4 w 893"/>
                <a:gd name="T3" fmla="*/ 1 h 510"/>
                <a:gd name="T4" fmla="*/ 4 w 893"/>
                <a:gd name="T5" fmla="*/ 1 h 510"/>
                <a:gd name="T6" fmla="*/ 4 w 893"/>
                <a:gd name="T7" fmla="*/ 1 h 510"/>
                <a:gd name="T8" fmla="*/ 4 w 893"/>
                <a:gd name="T9" fmla="*/ 1 h 510"/>
                <a:gd name="T10" fmla="*/ 4 w 893"/>
                <a:gd name="T11" fmla="*/ 0 h 510"/>
                <a:gd name="T12" fmla="*/ 4 w 893"/>
                <a:gd name="T13" fmla="*/ 0 h 510"/>
                <a:gd name="T14" fmla="*/ 4 w 893"/>
                <a:gd name="T15" fmla="*/ 0 h 510"/>
                <a:gd name="T16" fmla="*/ 4 w 893"/>
                <a:gd name="T17" fmla="*/ 0 h 510"/>
                <a:gd name="T18" fmla="*/ 4 w 893"/>
                <a:gd name="T19" fmla="*/ 0 h 510"/>
                <a:gd name="T20" fmla="*/ 4 w 893"/>
                <a:gd name="T21" fmla="*/ 0 h 510"/>
                <a:gd name="T22" fmla="*/ 4 w 893"/>
                <a:gd name="T23" fmla="*/ 0 h 510"/>
                <a:gd name="T24" fmla="*/ 4 w 893"/>
                <a:gd name="T25" fmla="*/ 0 h 510"/>
                <a:gd name="T26" fmla="*/ 4 w 893"/>
                <a:gd name="T27" fmla="*/ 0 h 510"/>
                <a:gd name="T28" fmla="*/ 4 w 893"/>
                <a:gd name="T29" fmla="*/ 0 h 510"/>
                <a:gd name="T30" fmla="*/ 4 w 893"/>
                <a:gd name="T31" fmla="*/ 0 h 510"/>
                <a:gd name="T32" fmla="*/ 4 w 893"/>
                <a:gd name="T33" fmla="*/ 0 h 510"/>
                <a:gd name="T34" fmla="*/ 3 w 893"/>
                <a:gd name="T35" fmla="*/ 0 h 510"/>
                <a:gd name="T36" fmla="*/ 3 w 893"/>
                <a:gd name="T37" fmla="*/ 0 h 510"/>
                <a:gd name="T38" fmla="*/ 3 w 893"/>
                <a:gd name="T39" fmla="*/ 0 h 510"/>
                <a:gd name="T40" fmla="*/ 3 w 893"/>
                <a:gd name="T41" fmla="*/ 0 h 510"/>
                <a:gd name="T42" fmla="*/ 3 w 893"/>
                <a:gd name="T43" fmla="*/ 0 h 510"/>
                <a:gd name="T44" fmla="*/ 3 w 893"/>
                <a:gd name="T45" fmla="*/ 0 h 510"/>
                <a:gd name="T46" fmla="*/ 3 w 893"/>
                <a:gd name="T47" fmla="*/ 0 h 510"/>
                <a:gd name="T48" fmla="*/ 3 w 893"/>
                <a:gd name="T49" fmla="*/ 0 h 510"/>
                <a:gd name="T50" fmla="*/ 3 w 893"/>
                <a:gd name="T51" fmla="*/ 1 h 510"/>
                <a:gd name="T52" fmla="*/ 2 w 893"/>
                <a:gd name="T53" fmla="*/ 1 h 510"/>
                <a:gd name="T54" fmla="*/ 2 w 893"/>
                <a:gd name="T55" fmla="*/ 1 h 510"/>
                <a:gd name="T56" fmla="*/ 2 w 893"/>
                <a:gd name="T57" fmla="*/ 1 h 510"/>
                <a:gd name="T58" fmla="*/ 2 w 893"/>
                <a:gd name="T59" fmla="*/ 1 h 510"/>
                <a:gd name="T60" fmla="*/ 2 w 893"/>
                <a:gd name="T61" fmla="*/ 1 h 510"/>
                <a:gd name="T62" fmla="*/ 2 w 893"/>
                <a:gd name="T63" fmla="*/ 1 h 510"/>
                <a:gd name="T64" fmla="*/ 2 w 893"/>
                <a:gd name="T65" fmla="*/ 1 h 510"/>
                <a:gd name="T66" fmla="*/ 1 w 893"/>
                <a:gd name="T67" fmla="*/ 1 h 510"/>
                <a:gd name="T68" fmla="*/ 1 w 893"/>
                <a:gd name="T69" fmla="*/ 2 h 510"/>
                <a:gd name="T70" fmla="*/ 1 w 893"/>
                <a:gd name="T71" fmla="*/ 2 h 510"/>
                <a:gd name="T72" fmla="*/ 1 w 893"/>
                <a:gd name="T73" fmla="*/ 2 h 510"/>
                <a:gd name="T74" fmla="*/ 0 w 893"/>
                <a:gd name="T75" fmla="*/ 2 h 510"/>
                <a:gd name="T76" fmla="*/ 0 w 893"/>
                <a:gd name="T77" fmla="*/ 3 h 5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93"/>
                <a:gd name="T118" fmla="*/ 0 h 510"/>
                <a:gd name="T119" fmla="*/ 893 w 893"/>
                <a:gd name="T120" fmla="*/ 510 h 5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93" h="510">
                  <a:moveTo>
                    <a:pt x="893" y="140"/>
                  </a:moveTo>
                  <a:lnTo>
                    <a:pt x="887" y="132"/>
                  </a:lnTo>
                  <a:lnTo>
                    <a:pt x="881" y="121"/>
                  </a:lnTo>
                  <a:lnTo>
                    <a:pt x="876" y="110"/>
                  </a:lnTo>
                  <a:lnTo>
                    <a:pt x="870" y="99"/>
                  </a:lnTo>
                  <a:lnTo>
                    <a:pt x="861" y="75"/>
                  </a:lnTo>
                  <a:lnTo>
                    <a:pt x="850" y="51"/>
                  </a:lnTo>
                  <a:lnTo>
                    <a:pt x="844" y="41"/>
                  </a:lnTo>
                  <a:lnTo>
                    <a:pt x="839" y="31"/>
                  </a:lnTo>
                  <a:lnTo>
                    <a:pt x="833" y="22"/>
                  </a:lnTo>
                  <a:lnTo>
                    <a:pt x="825" y="14"/>
                  </a:lnTo>
                  <a:lnTo>
                    <a:pt x="818" y="8"/>
                  </a:lnTo>
                  <a:lnTo>
                    <a:pt x="809" y="3"/>
                  </a:lnTo>
                  <a:lnTo>
                    <a:pt x="801" y="1"/>
                  </a:lnTo>
                  <a:lnTo>
                    <a:pt x="790" y="0"/>
                  </a:lnTo>
                  <a:lnTo>
                    <a:pt x="766" y="2"/>
                  </a:lnTo>
                  <a:lnTo>
                    <a:pt x="742" y="5"/>
                  </a:lnTo>
                  <a:lnTo>
                    <a:pt x="718" y="10"/>
                  </a:lnTo>
                  <a:lnTo>
                    <a:pt x="695" y="16"/>
                  </a:lnTo>
                  <a:lnTo>
                    <a:pt x="671" y="24"/>
                  </a:lnTo>
                  <a:lnTo>
                    <a:pt x="647" y="33"/>
                  </a:lnTo>
                  <a:lnTo>
                    <a:pt x="625" y="43"/>
                  </a:lnTo>
                  <a:lnTo>
                    <a:pt x="602" y="54"/>
                  </a:lnTo>
                  <a:lnTo>
                    <a:pt x="580" y="66"/>
                  </a:lnTo>
                  <a:lnTo>
                    <a:pt x="557" y="78"/>
                  </a:lnTo>
                  <a:lnTo>
                    <a:pt x="536" y="91"/>
                  </a:lnTo>
                  <a:lnTo>
                    <a:pt x="515" y="104"/>
                  </a:lnTo>
                  <a:lnTo>
                    <a:pt x="472" y="130"/>
                  </a:lnTo>
                  <a:lnTo>
                    <a:pt x="430" y="158"/>
                  </a:lnTo>
                  <a:lnTo>
                    <a:pt x="401" y="178"/>
                  </a:lnTo>
                  <a:lnTo>
                    <a:pt x="372" y="197"/>
                  </a:lnTo>
                  <a:lnTo>
                    <a:pt x="344" y="217"/>
                  </a:lnTo>
                  <a:lnTo>
                    <a:pt x="318" y="239"/>
                  </a:lnTo>
                  <a:lnTo>
                    <a:pt x="264" y="283"/>
                  </a:lnTo>
                  <a:lnTo>
                    <a:pt x="210" y="328"/>
                  </a:lnTo>
                  <a:lnTo>
                    <a:pt x="158" y="373"/>
                  </a:lnTo>
                  <a:lnTo>
                    <a:pt x="107" y="419"/>
                  </a:lnTo>
                  <a:lnTo>
                    <a:pt x="54" y="465"/>
                  </a:lnTo>
                  <a:lnTo>
                    <a:pt x="0" y="510"/>
                  </a:lnTo>
                </a:path>
              </a:pathLst>
            </a:custGeom>
            <a:noFill/>
            <a:ln w="7938">
              <a:solidFill>
                <a:srgbClr val="1F1A17"/>
              </a:solidFill>
              <a:prstDash val="solid"/>
              <a:round/>
              <a:headEnd/>
              <a:tailEnd/>
            </a:ln>
          </p:spPr>
          <p:txBody>
            <a:bodyPr/>
            <a:lstStyle/>
            <a:p>
              <a:endParaRPr lang="en-US"/>
            </a:p>
          </p:txBody>
        </p:sp>
        <p:sp>
          <p:nvSpPr>
            <p:cNvPr id="67645" name="Freeform 61"/>
            <p:cNvSpPr>
              <a:spLocks/>
            </p:cNvSpPr>
            <p:nvPr/>
          </p:nvSpPr>
          <p:spPr bwMode="auto">
            <a:xfrm>
              <a:off x="2711" y="2422"/>
              <a:ext cx="100" cy="48"/>
            </a:xfrm>
            <a:custGeom>
              <a:avLst/>
              <a:gdLst>
                <a:gd name="T0" fmla="*/ 3 w 602"/>
                <a:gd name="T1" fmla="*/ 1 h 290"/>
                <a:gd name="T2" fmla="*/ 3 w 602"/>
                <a:gd name="T3" fmla="*/ 0 h 290"/>
                <a:gd name="T4" fmla="*/ 3 w 602"/>
                <a:gd name="T5" fmla="*/ 0 h 290"/>
                <a:gd name="T6" fmla="*/ 3 w 602"/>
                <a:gd name="T7" fmla="*/ 0 h 290"/>
                <a:gd name="T8" fmla="*/ 3 w 602"/>
                <a:gd name="T9" fmla="*/ 0 h 290"/>
                <a:gd name="T10" fmla="*/ 3 w 602"/>
                <a:gd name="T11" fmla="*/ 0 h 290"/>
                <a:gd name="T12" fmla="*/ 3 w 602"/>
                <a:gd name="T13" fmla="*/ 0 h 290"/>
                <a:gd name="T14" fmla="*/ 3 w 602"/>
                <a:gd name="T15" fmla="*/ 0 h 290"/>
                <a:gd name="T16" fmla="*/ 3 w 602"/>
                <a:gd name="T17" fmla="*/ 0 h 290"/>
                <a:gd name="T18" fmla="*/ 3 w 602"/>
                <a:gd name="T19" fmla="*/ 0 h 290"/>
                <a:gd name="T20" fmla="*/ 3 w 602"/>
                <a:gd name="T21" fmla="*/ 0 h 290"/>
                <a:gd name="T22" fmla="*/ 3 w 602"/>
                <a:gd name="T23" fmla="*/ 0 h 290"/>
                <a:gd name="T24" fmla="*/ 2 w 602"/>
                <a:gd name="T25" fmla="*/ 0 h 290"/>
                <a:gd name="T26" fmla="*/ 2 w 602"/>
                <a:gd name="T27" fmla="*/ 0 h 290"/>
                <a:gd name="T28" fmla="*/ 2 w 602"/>
                <a:gd name="T29" fmla="*/ 0 h 290"/>
                <a:gd name="T30" fmla="*/ 2 w 602"/>
                <a:gd name="T31" fmla="*/ 0 h 290"/>
                <a:gd name="T32" fmla="*/ 2 w 602"/>
                <a:gd name="T33" fmla="*/ 0 h 290"/>
                <a:gd name="T34" fmla="*/ 2 w 602"/>
                <a:gd name="T35" fmla="*/ 0 h 290"/>
                <a:gd name="T36" fmla="*/ 2 w 602"/>
                <a:gd name="T37" fmla="*/ 0 h 290"/>
                <a:gd name="T38" fmla="*/ 1 w 602"/>
                <a:gd name="T39" fmla="*/ 0 h 290"/>
                <a:gd name="T40" fmla="*/ 1 w 602"/>
                <a:gd name="T41" fmla="*/ 0 h 290"/>
                <a:gd name="T42" fmla="*/ 1 w 602"/>
                <a:gd name="T43" fmla="*/ 0 h 290"/>
                <a:gd name="T44" fmla="*/ 1 w 602"/>
                <a:gd name="T45" fmla="*/ 0 h 290"/>
                <a:gd name="T46" fmla="*/ 1 w 602"/>
                <a:gd name="T47" fmla="*/ 0 h 290"/>
                <a:gd name="T48" fmla="*/ 1 w 602"/>
                <a:gd name="T49" fmla="*/ 0 h 290"/>
                <a:gd name="T50" fmla="*/ 1 w 602"/>
                <a:gd name="T51" fmla="*/ 0 h 290"/>
                <a:gd name="T52" fmla="*/ 1 w 602"/>
                <a:gd name="T53" fmla="*/ 0 h 290"/>
                <a:gd name="T54" fmla="*/ 1 w 602"/>
                <a:gd name="T55" fmla="*/ 0 h 290"/>
                <a:gd name="T56" fmla="*/ 1 w 602"/>
                <a:gd name="T57" fmla="*/ 0 h 290"/>
                <a:gd name="T58" fmla="*/ 1 w 602"/>
                <a:gd name="T59" fmla="*/ 1 h 290"/>
                <a:gd name="T60" fmla="*/ 0 w 602"/>
                <a:gd name="T61" fmla="*/ 1 h 290"/>
                <a:gd name="T62" fmla="*/ 0 w 602"/>
                <a:gd name="T63" fmla="*/ 1 h 290"/>
                <a:gd name="T64" fmla="*/ 0 w 602"/>
                <a:gd name="T65" fmla="*/ 1 h 290"/>
                <a:gd name="T66" fmla="*/ 0 w 602"/>
                <a:gd name="T67" fmla="*/ 1 h 290"/>
                <a:gd name="T68" fmla="*/ 0 w 602"/>
                <a:gd name="T69" fmla="*/ 1 h 2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2"/>
                <a:gd name="T106" fmla="*/ 0 h 290"/>
                <a:gd name="T107" fmla="*/ 602 w 602"/>
                <a:gd name="T108" fmla="*/ 290 h 2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2" h="290">
                  <a:moveTo>
                    <a:pt x="601" y="132"/>
                  </a:moveTo>
                  <a:lnTo>
                    <a:pt x="602" y="84"/>
                  </a:lnTo>
                  <a:lnTo>
                    <a:pt x="602" y="49"/>
                  </a:lnTo>
                  <a:lnTo>
                    <a:pt x="600" y="36"/>
                  </a:lnTo>
                  <a:lnTo>
                    <a:pt x="597" y="25"/>
                  </a:lnTo>
                  <a:lnTo>
                    <a:pt x="594" y="19"/>
                  </a:lnTo>
                  <a:lnTo>
                    <a:pt x="591" y="16"/>
                  </a:lnTo>
                  <a:lnTo>
                    <a:pt x="588" y="12"/>
                  </a:lnTo>
                  <a:lnTo>
                    <a:pt x="584" y="9"/>
                  </a:lnTo>
                  <a:lnTo>
                    <a:pt x="578" y="6"/>
                  </a:lnTo>
                  <a:lnTo>
                    <a:pt x="573" y="4"/>
                  </a:lnTo>
                  <a:lnTo>
                    <a:pt x="567" y="3"/>
                  </a:lnTo>
                  <a:lnTo>
                    <a:pt x="559" y="1"/>
                  </a:lnTo>
                  <a:lnTo>
                    <a:pt x="541" y="0"/>
                  </a:lnTo>
                  <a:lnTo>
                    <a:pt x="518" y="0"/>
                  </a:lnTo>
                  <a:lnTo>
                    <a:pt x="459" y="3"/>
                  </a:lnTo>
                  <a:lnTo>
                    <a:pt x="378" y="10"/>
                  </a:lnTo>
                  <a:lnTo>
                    <a:pt x="363" y="11"/>
                  </a:lnTo>
                  <a:lnTo>
                    <a:pt x="349" y="13"/>
                  </a:lnTo>
                  <a:lnTo>
                    <a:pt x="335" y="16"/>
                  </a:lnTo>
                  <a:lnTo>
                    <a:pt x="322" y="21"/>
                  </a:lnTo>
                  <a:lnTo>
                    <a:pt x="310" y="26"/>
                  </a:lnTo>
                  <a:lnTo>
                    <a:pt x="296" y="32"/>
                  </a:lnTo>
                  <a:lnTo>
                    <a:pt x="284" y="38"/>
                  </a:lnTo>
                  <a:lnTo>
                    <a:pt x="271" y="45"/>
                  </a:lnTo>
                  <a:lnTo>
                    <a:pt x="246" y="61"/>
                  </a:lnTo>
                  <a:lnTo>
                    <a:pt x="223" y="79"/>
                  </a:lnTo>
                  <a:lnTo>
                    <a:pt x="200" y="98"/>
                  </a:lnTo>
                  <a:lnTo>
                    <a:pt x="178" y="119"/>
                  </a:lnTo>
                  <a:lnTo>
                    <a:pt x="134" y="163"/>
                  </a:lnTo>
                  <a:lnTo>
                    <a:pt x="90" y="208"/>
                  </a:lnTo>
                  <a:lnTo>
                    <a:pt x="69" y="230"/>
                  </a:lnTo>
                  <a:lnTo>
                    <a:pt x="46" y="252"/>
                  </a:lnTo>
                  <a:lnTo>
                    <a:pt x="24" y="272"/>
                  </a:lnTo>
                  <a:lnTo>
                    <a:pt x="0" y="290"/>
                  </a:lnTo>
                </a:path>
              </a:pathLst>
            </a:custGeom>
            <a:noFill/>
            <a:ln w="7938">
              <a:solidFill>
                <a:srgbClr val="1F1A17"/>
              </a:solidFill>
              <a:prstDash val="solid"/>
              <a:round/>
              <a:headEnd/>
              <a:tailEnd/>
            </a:ln>
          </p:spPr>
          <p:txBody>
            <a:bodyPr/>
            <a:lstStyle/>
            <a:p>
              <a:endParaRPr lang="en-US"/>
            </a:p>
          </p:txBody>
        </p:sp>
        <p:sp>
          <p:nvSpPr>
            <p:cNvPr id="67646" name="Freeform 62"/>
            <p:cNvSpPr>
              <a:spLocks/>
            </p:cNvSpPr>
            <p:nvPr/>
          </p:nvSpPr>
          <p:spPr bwMode="auto">
            <a:xfrm>
              <a:off x="3633" y="2191"/>
              <a:ext cx="585" cy="680"/>
            </a:xfrm>
            <a:custGeom>
              <a:avLst/>
              <a:gdLst>
                <a:gd name="T0" fmla="*/ 0 w 3513"/>
                <a:gd name="T1" fmla="*/ 5 h 4079"/>
                <a:gd name="T2" fmla="*/ 0 w 3513"/>
                <a:gd name="T3" fmla="*/ 4 h 4079"/>
                <a:gd name="T4" fmla="*/ 0 w 3513"/>
                <a:gd name="T5" fmla="*/ 4 h 4079"/>
                <a:gd name="T6" fmla="*/ 0 w 3513"/>
                <a:gd name="T7" fmla="*/ 4 h 4079"/>
                <a:gd name="T8" fmla="*/ 0 w 3513"/>
                <a:gd name="T9" fmla="*/ 4 h 4079"/>
                <a:gd name="T10" fmla="*/ 0 w 3513"/>
                <a:gd name="T11" fmla="*/ 4 h 4079"/>
                <a:gd name="T12" fmla="*/ 0 w 3513"/>
                <a:gd name="T13" fmla="*/ 3 h 4079"/>
                <a:gd name="T14" fmla="*/ 0 w 3513"/>
                <a:gd name="T15" fmla="*/ 3 h 4079"/>
                <a:gd name="T16" fmla="*/ 1 w 3513"/>
                <a:gd name="T17" fmla="*/ 3 h 4079"/>
                <a:gd name="T18" fmla="*/ 1 w 3513"/>
                <a:gd name="T19" fmla="*/ 3 h 4079"/>
                <a:gd name="T20" fmla="*/ 1 w 3513"/>
                <a:gd name="T21" fmla="*/ 3 h 4079"/>
                <a:gd name="T22" fmla="*/ 1 w 3513"/>
                <a:gd name="T23" fmla="*/ 3 h 4079"/>
                <a:gd name="T24" fmla="*/ 2 w 3513"/>
                <a:gd name="T25" fmla="*/ 3 h 4079"/>
                <a:gd name="T26" fmla="*/ 2 w 3513"/>
                <a:gd name="T27" fmla="*/ 3 h 4079"/>
                <a:gd name="T28" fmla="*/ 2 w 3513"/>
                <a:gd name="T29" fmla="*/ 2 h 4079"/>
                <a:gd name="T30" fmla="*/ 2 w 3513"/>
                <a:gd name="T31" fmla="*/ 2 h 4079"/>
                <a:gd name="T32" fmla="*/ 3 w 3513"/>
                <a:gd name="T33" fmla="*/ 2 h 4079"/>
                <a:gd name="T34" fmla="*/ 3 w 3513"/>
                <a:gd name="T35" fmla="*/ 2 h 4079"/>
                <a:gd name="T36" fmla="*/ 3 w 3513"/>
                <a:gd name="T37" fmla="*/ 2 h 4079"/>
                <a:gd name="T38" fmla="*/ 2 w 3513"/>
                <a:gd name="T39" fmla="*/ 2 h 4079"/>
                <a:gd name="T40" fmla="*/ 2 w 3513"/>
                <a:gd name="T41" fmla="*/ 2 h 4079"/>
                <a:gd name="T42" fmla="*/ 2 w 3513"/>
                <a:gd name="T43" fmla="*/ 1 h 4079"/>
                <a:gd name="T44" fmla="*/ 2 w 3513"/>
                <a:gd name="T45" fmla="*/ 1 h 4079"/>
                <a:gd name="T46" fmla="*/ 2 w 3513"/>
                <a:gd name="T47" fmla="*/ 1 h 4079"/>
                <a:gd name="T48" fmla="*/ 2 w 3513"/>
                <a:gd name="T49" fmla="*/ 1 h 4079"/>
                <a:gd name="T50" fmla="*/ 4 w 3513"/>
                <a:gd name="T51" fmla="*/ 0 h 4079"/>
                <a:gd name="T52" fmla="*/ 4 w 3513"/>
                <a:gd name="T53" fmla="*/ 0 h 4079"/>
                <a:gd name="T54" fmla="*/ 4 w 3513"/>
                <a:gd name="T55" fmla="*/ 0 h 4079"/>
                <a:gd name="T56" fmla="*/ 4 w 3513"/>
                <a:gd name="T57" fmla="*/ 0 h 4079"/>
                <a:gd name="T58" fmla="*/ 4 w 3513"/>
                <a:gd name="T59" fmla="*/ 0 h 4079"/>
                <a:gd name="T60" fmla="*/ 4 w 3513"/>
                <a:gd name="T61" fmla="*/ 1 h 4079"/>
                <a:gd name="T62" fmla="*/ 4 w 3513"/>
                <a:gd name="T63" fmla="*/ 1 h 4079"/>
                <a:gd name="T64" fmla="*/ 5 w 3513"/>
                <a:gd name="T65" fmla="*/ 0 h 4079"/>
                <a:gd name="T66" fmla="*/ 5 w 3513"/>
                <a:gd name="T67" fmla="*/ 0 h 4079"/>
                <a:gd name="T68" fmla="*/ 5 w 3513"/>
                <a:gd name="T69" fmla="*/ 0 h 4079"/>
                <a:gd name="T70" fmla="*/ 5 w 3513"/>
                <a:gd name="T71" fmla="*/ 0 h 4079"/>
                <a:gd name="T72" fmla="*/ 5 w 3513"/>
                <a:gd name="T73" fmla="*/ 0 h 4079"/>
                <a:gd name="T74" fmla="*/ 14 w 3513"/>
                <a:gd name="T75" fmla="*/ 14 h 4079"/>
                <a:gd name="T76" fmla="*/ 16 w 3513"/>
                <a:gd name="T77" fmla="*/ 18 h 4079"/>
                <a:gd name="T78" fmla="*/ 16 w 3513"/>
                <a:gd name="T79" fmla="*/ 18 h 4079"/>
                <a:gd name="T80" fmla="*/ 16 w 3513"/>
                <a:gd name="T81" fmla="*/ 18 h 4079"/>
                <a:gd name="T82" fmla="*/ 16 w 3513"/>
                <a:gd name="T83" fmla="*/ 18 h 4079"/>
                <a:gd name="T84" fmla="*/ 16 w 3513"/>
                <a:gd name="T85" fmla="*/ 19 h 4079"/>
                <a:gd name="T86" fmla="*/ 16 w 3513"/>
                <a:gd name="T87" fmla="*/ 19 h 4079"/>
                <a:gd name="T88" fmla="*/ 16 w 3513"/>
                <a:gd name="T89" fmla="*/ 19 h 4079"/>
                <a:gd name="T90" fmla="*/ 16 w 3513"/>
                <a:gd name="T91" fmla="*/ 19 h 40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13"/>
                <a:gd name="T139" fmla="*/ 0 h 4079"/>
                <a:gd name="T140" fmla="*/ 3513 w 3513"/>
                <a:gd name="T141" fmla="*/ 4079 h 40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13" h="4079">
                  <a:moveTo>
                    <a:pt x="14" y="989"/>
                  </a:moveTo>
                  <a:lnTo>
                    <a:pt x="11" y="976"/>
                  </a:lnTo>
                  <a:lnTo>
                    <a:pt x="7" y="962"/>
                  </a:lnTo>
                  <a:lnTo>
                    <a:pt x="4" y="949"/>
                  </a:lnTo>
                  <a:lnTo>
                    <a:pt x="3" y="935"/>
                  </a:lnTo>
                  <a:lnTo>
                    <a:pt x="1" y="920"/>
                  </a:lnTo>
                  <a:lnTo>
                    <a:pt x="0" y="906"/>
                  </a:lnTo>
                  <a:lnTo>
                    <a:pt x="0" y="891"/>
                  </a:lnTo>
                  <a:lnTo>
                    <a:pt x="1" y="876"/>
                  </a:lnTo>
                  <a:lnTo>
                    <a:pt x="1" y="862"/>
                  </a:lnTo>
                  <a:lnTo>
                    <a:pt x="3" y="848"/>
                  </a:lnTo>
                  <a:lnTo>
                    <a:pt x="5" y="835"/>
                  </a:lnTo>
                  <a:lnTo>
                    <a:pt x="7" y="821"/>
                  </a:lnTo>
                  <a:lnTo>
                    <a:pt x="12" y="807"/>
                  </a:lnTo>
                  <a:lnTo>
                    <a:pt x="16" y="795"/>
                  </a:lnTo>
                  <a:lnTo>
                    <a:pt x="20" y="783"/>
                  </a:lnTo>
                  <a:lnTo>
                    <a:pt x="27" y="771"/>
                  </a:lnTo>
                  <a:lnTo>
                    <a:pt x="42" y="743"/>
                  </a:lnTo>
                  <a:lnTo>
                    <a:pt x="60" y="715"/>
                  </a:lnTo>
                  <a:lnTo>
                    <a:pt x="69" y="701"/>
                  </a:lnTo>
                  <a:lnTo>
                    <a:pt x="80" y="688"/>
                  </a:lnTo>
                  <a:lnTo>
                    <a:pt x="91" y="675"/>
                  </a:lnTo>
                  <a:lnTo>
                    <a:pt x="103" y="661"/>
                  </a:lnTo>
                  <a:lnTo>
                    <a:pt x="114" y="649"/>
                  </a:lnTo>
                  <a:lnTo>
                    <a:pt x="128" y="636"/>
                  </a:lnTo>
                  <a:lnTo>
                    <a:pt x="142" y="624"/>
                  </a:lnTo>
                  <a:lnTo>
                    <a:pt x="157" y="613"/>
                  </a:lnTo>
                  <a:lnTo>
                    <a:pt x="173" y="602"/>
                  </a:lnTo>
                  <a:lnTo>
                    <a:pt x="190" y="592"/>
                  </a:lnTo>
                  <a:lnTo>
                    <a:pt x="209" y="582"/>
                  </a:lnTo>
                  <a:lnTo>
                    <a:pt x="227" y="573"/>
                  </a:lnTo>
                  <a:lnTo>
                    <a:pt x="248" y="565"/>
                  </a:lnTo>
                  <a:lnTo>
                    <a:pt x="266" y="558"/>
                  </a:lnTo>
                  <a:lnTo>
                    <a:pt x="285" y="554"/>
                  </a:lnTo>
                  <a:lnTo>
                    <a:pt x="302" y="552"/>
                  </a:lnTo>
                  <a:lnTo>
                    <a:pt x="320" y="550"/>
                  </a:lnTo>
                  <a:lnTo>
                    <a:pt x="338" y="550"/>
                  </a:lnTo>
                  <a:lnTo>
                    <a:pt x="359" y="550"/>
                  </a:lnTo>
                  <a:lnTo>
                    <a:pt x="381" y="551"/>
                  </a:lnTo>
                  <a:lnTo>
                    <a:pt x="401" y="542"/>
                  </a:lnTo>
                  <a:lnTo>
                    <a:pt x="423" y="532"/>
                  </a:lnTo>
                  <a:lnTo>
                    <a:pt x="445" y="519"/>
                  </a:lnTo>
                  <a:lnTo>
                    <a:pt x="468" y="505"/>
                  </a:lnTo>
                  <a:lnTo>
                    <a:pt x="491" y="490"/>
                  </a:lnTo>
                  <a:lnTo>
                    <a:pt x="514" y="475"/>
                  </a:lnTo>
                  <a:lnTo>
                    <a:pt x="534" y="462"/>
                  </a:lnTo>
                  <a:lnTo>
                    <a:pt x="554" y="449"/>
                  </a:lnTo>
                  <a:lnTo>
                    <a:pt x="559" y="445"/>
                  </a:lnTo>
                  <a:lnTo>
                    <a:pt x="563" y="440"/>
                  </a:lnTo>
                  <a:lnTo>
                    <a:pt x="566" y="435"/>
                  </a:lnTo>
                  <a:lnTo>
                    <a:pt x="569" y="430"/>
                  </a:lnTo>
                  <a:lnTo>
                    <a:pt x="571" y="423"/>
                  </a:lnTo>
                  <a:lnTo>
                    <a:pt x="572" y="418"/>
                  </a:lnTo>
                  <a:lnTo>
                    <a:pt x="572" y="411"/>
                  </a:lnTo>
                  <a:lnTo>
                    <a:pt x="572" y="405"/>
                  </a:lnTo>
                  <a:lnTo>
                    <a:pt x="570" y="390"/>
                  </a:lnTo>
                  <a:lnTo>
                    <a:pt x="565" y="377"/>
                  </a:lnTo>
                  <a:lnTo>
                    <a:pt x="561" y="364"/>
                  </a:lnTo>
                  <a:lnTo>
                    <a:pt x="556" y="351"/>
                  </a:lnTo>
                  <a:lnTo>
                    <a:pt x="550" y="342"/>
                  </a:lnTo>
                  <a:lnTo>
                    <a:pt x="545" y="333"/>
                  </a:lnTo>
                  <a:lnTo>
                    <a:pt x="537" y="325"/>
                  </a:lnTo>
                  <a:lnTo>
                    <a:pt x="530" y="316"/>
                  </a:lnTo>
                  <a:lnTo>
                    <a:pt x="514" y="297"/>
                  </a:lnTo>
                  <a:lnTo>
                    <a:pt x="500" y="279"/>
                  </a:lnTo>
                  <a:lnTo>
                    <a:pt x="494" y="269"/>
                  </a:lnTo>
                  <a:lnTo>
                    <a:pt x="489" y="260"/>
                  </a:lnTo>
                  <a:lnTo>
                    <a:pt x="486" y="250"/>
                  </a:lnTo>
                  <a:lnTo>
                    <a:pt x="485" y="241"/>
                  </a:lnTo>
                  <a:lnTo>
                    <a:pt x="485" y="237"/>
                  </a:lnTo>
                  <a:lnTo>
                    <a:pt x="485" y="232"/>
                  </a:lnTo>
                  <a:lnTo>
                    <a:pt x="487" y="227"/>
                  </a:lnTo>
                  <a:lnTo>
                    <a:pt x="488" y="223"/>
                  </a:lnTo>
                  <a:lnTo>
                    <a:pt x="491" y="218"/>
                  </a:lnTo>
                  <a:lnTo>
                    <a:pt x="495" y="214"/>
                  </a:lnTo>
                  <a:lnTo>
                    <a:pt x="499" y="210"/>
                  </a:lnTo>
                  <a:lnTo>
                    <a:pt x="503" y="206"/>
                  </a:lnTo>
                  <a:lnTo>
                    <a:pt x="793" y="15"/>
                  </a:lnTo>
                  <a:lnTo>
                    <a:pt x="808" y="9"/>
                  </a:lnTo>
                  <a:lnTo>
                    <a:pt x="822" y="4"/>
                  </a:lnTo>
                  <a:lnTo>
                    <a:pt x="835" y="1"/>
                  </a:lnTo>
                  <a:lnTo>
                    <a:pt x="848" y="0"/>
                  </a:lnTo>
                  <a:lnTo>
                    <a:pt x="860" y="1"/>
                  </a:lnTo>
                  <a:lnTo>
                    <a:pt x="871" y="4"/>
                  </a:lnTo>
                  <a:lnTo>
                    <a:pt x="881" y="9"/>
                  </a:lnTo>
                  <a:lnTo>
                    <a:pt x="891" y="15"/>
                  </a:lnTo>
                  <a:lnTo>
                    <a:pt x="925" y="61"/>
                  </a:lnTo>
                  <a:lnTo>
                    <a:pt x="932" y="68"/>
                  </a:lnTo>
                  <a:lnTo>
                    <a:pt x="938" y="73"/>
                  </a:lnTo>
                  <a:lnTo>
                    <a:pt x="944" y="79"/>
                  </a:lnTo>
                  <a:lnTo>
                    <a:pt x="951" y="82"/>
                  </a:lnTo>
                  <a:lnTo>
                    <a:pt x="956" y="85"/>
                  </a:lnTo>
                  <a:lnTo>
                    <a:pt x="962" y="87"/>
                  </a:lnTo>
                  <a:lnTo>
                    <a:pt x="968" y="88"/>
                  </a:lnTo>
                  <a:lnTo>
                    <a:pt x="972" y="89"/>
                  </a:lnTo>
                  <a:lnTo>
                    <a:pt x="983" y="88"/>
                  </a:lnTo>
                  <a:lnTo>
                    <a:pt x="992" y="84"/>
                  </a:lnTo>
                  <a:lnTo>
                    <a:pt x="1000" y="80"/>
                  </a:lnTo>
                  <a:lnTo>
                    <a:pt x="1009" y="76"/>
                  </a:lnTo>
                  <a:lnTo>
                    <a:pt x="1017" y="70"/>
                  </a:lnTo>
                  <a:lnTo>
                    <a:pt x="1025" y="66"/>
                  </a:lnTo>
                  <a:lnTo>
                    <a:pt x="1033" y="62"/>
                  </a:lnTo>
                  <a:lnTo>
                    <a:pt x="1041" y="61"/>
                  </a:lnTo>
                  <a:lnTo>
                    <a:pt x="1045" y="61"/>
                  </a:lnTo>
                  <a:lnTo>
                    <a:pt x="1049" y="61"/>
                  </a:lnTo>
                  <a:lnTo>
                    <a:pt x="1054" y="63"/>
                  </a:lnTo>
                  <a:lnTo>
                    <a:pt x="1058" y="66"/>
                  </a:lnTo>
                  <a:lnTo>
                    <a:pt x="1063" y="69"/>
                  </a:lnTo>
                  <a:lnTo>
                    <a:pt x="1068" y="73"/>
                  </a:lnTo>
                  <a:lnTo>
                    <a:pt x="1073" y="79"/>
                  </a:lnTo>
                  <a:lnTo>
                    <a:pt x="1077" y="84"/>
                  </a:lnTo>
                  <a:lnTo>
                    <a:pt x="1541" y="771"/>
                  </a:lnTo>
                  <a:lnTo>
                    <a:pt x="1591" y="771"/>
                  </a:lnTo>
                  <a:lnTo>
                    <a:pt x="3090" y="3100"/>
                  </a:lnTo>
                  <a:lnTo>
                    <a:pt x="3053" y="3162"/>
                  </a:lnTo>
                  <a:lnTo>
                    <a:pt x="3494" y="3841"/>
                  </a:lnTo>
                  <a:lnTo>
                    <a:pt x="3501" y="3852"/>
                  </a:lnTo>
                  <a:lnTo>
                    <a:pt x="3506" y="3864"/>
                  </a:lnTo>
                  <a:lnTo>
                    <a:pt x="3509" y="3877"/>
                  </a:lnTo>
                  <a:lnTo>
                    <a:pt x="3512" y="3889"/>
                  </a:lnTo>
                  <a:lnTo>
                    <a:pt x="3513" y="3901"/>
                  </a:lnTo>
                  <a:lnTo>
                    <a:pt x="3513" y="3912"/>
                  </a:lnTo>
                  <a:lnTo>
                    <a:pt x="3512" y="3924"/>
                  </a:lnTo>
                  <a:lnTo>
                    <a:pt x="3509" y="3935"/>
                  </a:lnTo>
                  <a:lnTo>
                    <a:pt x="3506" y="3945"/>
                  </a:lnTo>
                  <a:lnTo>
                    <a:pt x="3503" y="3955"/>
                  </a:lnTo>
                  <a:lnTo>
                    <a:pt x="3499" y="3964"/>
                  </a:lnTo>
                  <a:lnTo>
                    <a:pt x="3493" y="3973"/>
                  </a:lnTo>
                  <a:lnTo>
                    <a:pt x="3488" y="3979"/>
                  </a:lnTo>
                  <a:lnTo>
                    <a:pt x="3483" y="3985"/>
                  </a:lnTo>
                  <a:lnTo>
                    <a:pt x="3477" y="3990"/>
                  </a:lnTo>
                  <a:lnTo>
                    <a:pt x="3472" y="3993"/>
                  </a:lnTo>
                  <a:lnTo>
                    <a:pt x="3410" y="4016"/>
                  </a:lnTo>
                  <a:lnTo>
                    <a:pt x="3407" y="4019"/>
                  </a:lnTo>
                  <a:lnTo>
                    <a:pt x="3402" y="4023"/>
                  </a:lnTo>
                  <a:lnTo>
                    <a:pt x="3398" y="4029"/>
                  </a:lnTo>
                  <a:lnTo>
                    <a:pt x="3394" y="4036"/>
                  </a:lnTo>
                  <a:lnTo>
                    <a:pt x="3385" y="4056"/>
                  </a:lnTo>
                  <a:lnTo>
                    <a:pt x="3377" y="4079"/>
                  </a:lnTo>
                </a:path>
              </a:pathLst>
            </a:custGeom>
            <a:noFill/>
            <a:ln w="12700">
              <a:solidFill>
                <a:srgbClr val="1F1A17"/>
              </a:solidFill>
              <a:prstDash val="solid"/>
              <a:round/>
              <a:headEnd/>
              <a:tailEnd/>
            </a:ln>
          </p:spPr>
          <p:txBody>
            <a:bodyPr/>
            <a:lstStyle/>
            <a:p>
              <a:endParaRPr lang="en-US"/>
            </a:p>
          </p:txBody>
        </p:sp>
        <p:sp>
          <p:nvSpPr>
            <p:cNvPr id="67647" name="Freeform 63"/>
            <p:cNvSpPr>
              <a:spLocks/>
            </p:cNvSpPr>
            <p:nvPr/>
          </p:nvSpPr>
          <p:spPr bwMode="auto">
            <a:xfrm>
              <a:off x="3590" y="2125"/>
              <a:ext cx="704" cy="900"/>
            </a:xfrm>
            <a:custGeom>
              <a:avLst/>
              <a:gdLst>
                <a:gd name="T0" fmla="*/ 13 w 4226"/>
                <a:gd name="T1" fmla="*/ 23 h 5397"/>
                <a:gd name="T2" fmla="*/ 13 w 4226"/>
                <a:gd name="T3" fmla="*/ 23 h 5397"/>
                <a:gd name="T4" fmla="*/ 13 w 4226"/>
                <a:gd name="T5" fmla="*/ 23 h 5397"/>
                <a:gd name="T6" fmla="*/ 13 w 4226"/>
                <a:gd name="T7" fmla="*/ 23 h 5397"/>
                <a:gd name="T8" fmla="*/ 12 w 4226"/>
                <a:gd name="T9" fmla="*/ 23 h 5397"/>
                <a:gd name="T10" fmla="*/ 12 w 4226"/>
                <a:gd name="T11" fmla="*/ 23 h 5397"/>
                <a:gd name="T12" fmla="*/ 12 w 4226"/>
                <a:gd name="T13" fmla="*/ 23 h 5397"/>
                <a:gd name="T14" fmla="*/ 11 w 4226"/>
                <a:gd name="T15" fmla="*/ 23 h 5397"/>
                <a:gd name="T16" fmla="*/ 11 w 4226"/>
                <a:gd name="T17" fmla="*/ 23 h 5397"/>
                <a:gd name="T18" fmla="*/ 11 w 4226"/>
                <a:gd name="T19" fmla="*/ 23 h 5397"/>
                <a:gd name="T20" fmla="*/ 11 w 4226"/>
                <a:gd name="T21" fmla="*/ 23 h 5397"/>
                <a:gd name="T22" fmla="*/ 12 w 4226"/>
                <a:gd name="T23" fmla="*/ 24 h 5397"/>
                <a:gd name="T24" fmla="*/ 12 w 4226"/>
                <a:gd name="T25" fmla="*/ 25 h 5397"/>
                <a:gd name="T26" fmla="*/ 13 w 4226"/>
                <a:gd name="T27" fmla="*/ 25 h 5397"/>
                <a:gd name="T28" fmla="*/ 13 w 4226"/>
                <a:gd name="T29" fmla="*/ 25 h 5397"/>
                <a:gd name="T30" fmla="*/ 13 w 4226"/>
                <a:gd name="T31" fmla="*/ 25 h 5397"/>
                <a:gd name="T32" fmla="*/ 14 w 4226"/>
                <a:gd name="T33" fmla="*/ 25 h 5397"/>
                <a:gd name="T34" fmla="*/ 14 w 4226"/>
                <a:gd name="T35" fmla="*/ 25 h 5397"/>
                <a:gd name="T36" fmla="*/ 14 w 4226"/>
                <a:gd name="T37" fmla="*/ 25 h 5397"/>
                <a:gd name="T38" fmla="*/ 19 w 4226"/>
                <a:gd name="T39" fmla="*/ 22 h 5397"/>
                <a:gd name="T40" fmla="*/ 19 w 4226"/>
                <a:gd name="T41" fmla="*/ 22 h 5397"/>
                <a:gd name="T42" fmla="*/ 19 w 4226"/>
                <a:gd name="T43" fmla="*/ 22 h 5397"/>
                <a:gd name="T44" fmla="*/ 19 w 4226"/>
                <a:gd name="T45" fmla="*/ 22 h 5397"/>
                <a:gd name="T46" fmla="*/ 19 w 4226"/>
                <a:gd name="T47" fmla="*/ 22 h 5397"/>
                <a:gd name="T48" fmla="*/ 19 w 4226"/>
                <a:gd name="T49" fmla="*/ 22 h 5397"/>
                <a:gd name="T50" fmla="*/ 19 w 4226"/>
                <a:gd name="T51" fmla="*/ 21 h 5397"/>
                <a:gd name="T52" fmla="*/ 19 w 4226"/>
                <a:gd name="T53" fmla="*/ 21 h 5397"/>
                <a:gd name="T54" fmla="*/ 19 w 4226"/>
                <a:gd name="T55" fmla="*/ 21 h 5397"/>
                <a:gd name="T56" fmla="*/ 19 w 4226"/>
                <a:gd name="T57" fmla="*/ 21 h 5397"/>
                <a:gd name="T58" fmla="*/ 19 w 4226"/>
                <a:gd name="T59" fmla="*/ 20 h 5397"/>
                <a:gd name="T60" fmla="*/ 19 w 4226"/>
                <a:gd name="T61" fmla="*/ 20 h 5397"/>
                <a:gd name="T62" fmla="*/ 19 w 4226"/>
                <a:gd name="T63" fmla="*/ 20 h 5397"/>
                <a:gd name="T64" fmla="*/ 19 w 4226"/>
                <a:gd name="T65" fmla="*/ 19 h 5397"/>
                <a:gd name="T66" fmla="*/ 19 w 4226"/>
                <a:gd name="T67" fmla="*/ 19 h 5397"/>
                <a:gd name="T68" fmla="*/ 7 w 4226"/>
                <a:gd name="T69" fmla="*/ 1 h 5397"/>
                <a:gd name="T70" fmla="*/ 7 w 4226"/>
                <a:gd name="T71" fmla="*/ 1 h 5397"/>
                <a:gd name="T72" fmla="*/ 7 w 4226"/>
                <a:gd name="T73" fmla="*/ 0 h 5397"/>
                <a:gd name="T74" fmla="*/ 6 w 4226"/>
                <a:gd name="T75" fmla="*/ 0 h 5397"/>
                <a:gd name="T76" fmla="*/ 6 w 4226"/>
                <a:gd name="T77" fmla="*/ 0 h 5397"/>
                <a:gd name="T78" fmla="*/ 6 w 4226"/>
                <a:gd name="T79" fmla="*/ 0 h 5397"/>
                <a:gd name="T80" fmla="*/ 6 w 4226"/>
                <a:gd name="T81" fmla="*/ 0 h 5397"/>
                <a:gd name="T82" fmla="*/ 5 w 4226"/>
                <a:gd name="T83" fmla="*/ 0 h 5397"/>
                <a:gd name="T84" fmla="*/ 5 w 4226"/>
                <a:gd name="T85" fmla="*/ 0 h 5397"/>
                <a:gd name="T86" fmla="*/ 1 w 4226"/>
                <a:gd name="T87" fmla="*/ 3 h 5397"/>
                <a:gd name="T88" fmla="*/ 1 w 4226"/>
                <a:gd name="T89" fmla="*/ 3 h 5397"/>
                <a:gd name="T90" fmla="*/ 0 w 4226"/>
                <a:gd name="T91" fmla="*/ 4 h 5397"/>
                <a:gd name="T92" fmla="*/ 0 w 4226"/>
                <a:gd name="T93" fmla="*/ 4 h 5397"/>
                <a:gd name="T94" fmla="*/ 0 w 4226"/>
                <a:gd name="T95" fmla="*/ 4 h 5397"/>
                <a:gd name="T96" fmla="*/ 0 w 4226"/>
                <a:gd name="T97" fmla="*/ 5 h 5397"/>
                <a:gd name="T98" fmla="*/ 0 w 4226"/>
                <a:gd name="T99" fmla="*/ 5 h 5397"/>
                <a:gd name="T100" fmla="*/ 0 w 4226"/>
                <a:gd name="T101" fmla="*/ 5 h 5397"/>
                <a:gd name="T102" fmla="*/ 0 w 4226"/>
                <a:gd name="T103" fmla="*/ 6 h 5397"/>
                <a:gd name="T104" fmla="*/ 0 w 4226"/>
                <a:gd name="T105" fmla="*/ 6 h 5397"/>
                <a:gd name="T106" fmla="*/ 0 w 4226"/>
                <a:gd name="T107" fmla="*/ 6 h 539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226"/>
                <a:gd name="T163" fmla="*/ 0 h 5397"/>
                <a:gd name="T164" fmla="*/ 4226 w 4226"/>
                <a:gd name="T165" fmla="*/ 5397 h 539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226" h="5397">
                  <a:moveTo>
                    <a:pt x="2941" y="4876"/>
                  </a:moveTo>
                  <a:lnTo>
                    <a:pt x="2929" y="4880"/>
                  </a:lnTo>
                  <a:lnTo>
                    <a:pt x="2907" y="4890"/>
                  </a:lnTo>
                  <a:lnTo>
                    <a:pt x="2894" y="4896"/>
                  </a:lnTo>
                  <a:lnTo>
                    <a:pt x="2879" y="4900"/>
                  </a:lnTo>
                  <a:lnTo>
                    <a:pt x="2870" y="4901"/>
                  </a:lnTo>
                  <a:lnTo>
                    <a:pt x="2862" y="4902"/>
                  </a:lnTo>
                  <a:lnTo>
                    <a:pt x="2854" y="4903"/>
                  </a:lnTo>
                  <a:lnTo>
                    <a:pt x="2845" y="4902"/>
                  </a:lnTo>
                  <a:lnTo>
                    <a:pt x="2823" y="4899"/>
                  </a:lnTo>
                  <a:lnTo>
                    <a:pt x="2801" y="4894"/>
                  </a:lnTo>
                  <a:lnTo>
                    <a:pt x="2779" y="4888"/>
                  </a:lnTo>
                  <a:lnTo>
                    <a:pt x="2758" y="4880"/>
                  </a:lnTo>
                  <a:lnTo>
                    <a:pt x="2735" y="4872"/>
                  </a:lnTo>
                  <a:lnTo>
                    <a:pt x="2714" y="4863"/>
                  </a:lnTo>
                  <a:lnTo>
                    <a:pt x="2691" y="4853"/>
                  </a:lnTo>
                  <a:lnTo>
                    <a:pt x="2670" y="4843"/>
                  </a:lnTo>
                  <a:lnTo>
                    <a:pt x="2660" y="4840"/>
                  </a:lnTo>
                  <a:lnTo>
                    <a:pt x="2648" y="4838"/>
                  </a:lnTo>
                  <a:lnTo>
                    <a:pt x="2643" y="4838"/>
                  </a:lnTo>
                  <a:lnTo>
                    <a:pt x="2638" y="4840"/>
                  </a:lnTo>
                  <a:lnTo>
                    <a:pt x="2632" y="4841"/>
                  </a:lnTo>
                  <a:lnTo>
                    <a:pt x="2628" y="4843"/>
                  </a:lnTo>
                  <a:lnTo>
                    <a:pt x="2503" y="4926"/>
                  </a:lnTo>
                  <a:lnTo>
                    <a:pt x="2498" y="4928"/>
                  </a:lnTo>
                  <a:lnTo>
                    <a:pt x="2495" y="4931"/>
                  </a:lnTo>
                  <a:lnTo>
                    <a:pt x="2493" y="4935"/>
                  </a:lnTo>
                  <a:lnTo>
                    <a:pt x="2490" y="4938"/>
                  </a:lnTo>
                  <a:lnTo>
                    <a:pt x="2485" y="4947"/>
                  </a:lnTo>
                  <a:lnTo>
                    <a:pt x="2482" y="4958"/>
                  </a:lnTo>
                  <a:lnTo>
                    <a:pt x="2480" y="4969"/>
                  </a:lnTo>
                  <a:lnTo>
                    <a:pt x="2480" y="4981"/>
                  </a:lnTo>
                  <a:lnTo>
                    <a:pt x="2480" y="4992"/>
                  </a:lnTo>
                  <a:lnTo>
                    <a:pt x="2483" y="5004"/>
                  </a:lnTo>
                  <a:lnTo>
                    <a:pt x="2625" y="5251"/>
                  </a:lnTo>
                  <a:lnTo>
                    <a:pt x="2635" y="5264"/>
                  </a:lnTo>
                  <a:lnTo>
                    <a:pt x="2646" y="5277"/>
                  </a:lnTo>
                  <a:lnTo>
                    <a:pt x="2659" y="5290"/>
                  </a:lnTo>
                  <a:lnTo>
                    <a:pt x="2674" y="5303"/>
                  </a:lnTo>
                  <a:lnTo>
                    <a:pt x="2689" y="5314"/>
                  </a:lnTo>
                  <a:lnTo>
                    <a:pt x="2706" y="5324"/>
                  </a:lnTo>
                  <a:lnTo>
                    <a:pt x="2725" y="5335"/>
                  </a:lnTo>
                  <a:lnTo>
                    <a:pt x="2745" y="5345"/>
                  </a:lnTo>
                  <a:lnTo>
                    <a:pt x="2766" y="5355"/>
                  </a:lnTo>
                  <a:lnTo>
                    <a:pt x="2788" y="5363"/>
                  </a:lnTo>
                  <a:lnTo>
                    <a:pt x="2812" y="5371"/>
                  </a:lnTo>
                  <a:lnTo>
                    <a:pt x="2837" y="5378"/>
                  </a:lnTo>
                  <a:lnTo>
                    <a:pt x="2862" y="5384"/>
                  </a:lnTo>
                  <a:lnTo>
                    <a:pt x="2890" y="5389"/>
                  </a:lnTo>
                  <a:lnTo>
                    <a:pt x="2919" y="5393"/>
                  </a:lnTo>
                  <a:lnTo>
                    <a:pt x="2949" y="5396"/>
                  </a:lnTo>
                  <a:lnTo>
                    <a:pt x="2964" y="5397"/>
                  </a:lnTo>
                  <a:lnTo>
                    <a:pt x="2980" y="5397"/>
                  </a:lnTo>
                  <a:lnTo>
                    <a:pt x="2996" y="5396"/>
                  </a:lnTo>
                  <a:lnTo>
                    <a:pt x="3012" y="5394"/>
                  </a:lnTo>
                  <a:lnTo>
                    <a:pt x="3027" y="5390"/>
                  </a:lnTo>
                  <a:lnTo>
                    <a:pt x="3043" y="5385"/>
                  </a:lnTo>
                  <a:lnTo>
                    <a:pt x="3058" y="5378"/>
                  </a:lnTo>
                  <a:lnTo>
                    <a:pt x="3073" y="5371"/>
                  </a:lnTo>
                  <a:lnTo>
                    <a:pt x="4025" y="4835"/>
                  </a:lnTo>
                  <a:lnTo>
                    <a:pt x="4033" y="4829"/>
                  </a:lnTo>
                  <a:lnTo>
                    <a:pt x="4042" y="4822"/>
                  </a:lnTo>
                  <a:lnTo>
                    <a:pt x="4049" y="4813"/>
                  </a:lnTo>
                  <a:lnTo>
                    <a:pt x="4057" y="4806"/>
                  </a:lnTo>
                  <a:lnTo>
                    <a:pt x="4065" y="4796"/>
                  </a:lnTo>
                  <a:lnTo>
                    <a:pt x="4072" y="4785"/>
                  </a:lnTo>
                  <a:lnTo>
                    <a:pt x="4079" y="4774"/>
                  </a:lnTo>
                  <a:lnTo>
                    <a:pt x="4086" y="4761"/>
                  </a:lnTo>
                  <a:lnTo>
                    <a:pt x="4099" y="4743"/>
                  </a:lnTo>
                  <a:lnTo>
                    <a:pt x="4112" y="4725"/>
                  </a:lnTo>
                  <a:lnTo>
                    <a:pt x="4124" y="4707"/>
                  </a:lnTo>
                  <a:lnTo>
                    <a:pt x="4136" y="4689"/>
                  </a:lnTo>
                  <a:lnTo>
                    <a:pt x="4147" y="4671"/>
                  </a:lnTo>
                  <a:lnTo>
                    <a:pt x="4157" y="4653"/>
                  </a:lnTo>
                  <a:lnTo>
                    <a:pt x="4166" y="4634"/>
                  </a:lnTo>
                  <a:lnTo>
                    <a:pt x="4174" y="4617"/>
                  </a:lnTo>
                  <a:lnTo>
                    <a:pt x="4183" y="4599"/>
                  </a:lnTo>
                  <a:lnTo>
                    <a:pt x="4191" y="4581"/>
                  </a:lnTo>
                  <a:lnTo>
                    <a:pt x="4197" y="4563"/>
                  </a:lnTo>
                  <a:lnTo>
                    <a:pt x="4202" y="4544"/>
                  </a:lnTo>
                  <a:lnTo>
                    <a:pt x="4208" y="4527"/>
                  </a:lnTo>
                  <a:lnTo>
                    <a:pt x="4212" y="4509"/>
                  </a:lnTo>
                  <a:lnTo>
                    <a:pt x="4216" y="4491"/>
                  </a:lnTo>
                  <a:lnTo>
                    <a:pt x="4219" y="4473"/>
                  </a:lnTo>
                  <a:lnTo>
                    <a:pt x="4223" y="4459"/>
                  </a:lnTo>
                  <a:lnTo>
                    <a:pt x="4225" y="4443"/>
                  </a:lnTo>
                  <a:lnTo>
                    <a:pt x="4226" y="4428"/>
                  </a:lnTo>
                  <a:lnTo>
                    <a:pt x="4226" y="4412"/>
                  </a:lnTo>
                  <a:lnTo>
                    <a:pt x="4225" y="4394"/>
                  </a:lnTo>
                  <a:lnTo>
                    <a:pt x="4223" y="4377"/>
                  </a:lnTo>
                  <a:lnTo>
                    <a:pt x="4219" y="4359"/>
                  </a:lnTo>
                  <a:lnTo>
                    <a:pt x="4215" y="4341"/>
                  </a:lnTo>
                  <a:lnTo>
                    <a:pt x="4211" y="4323"/>
                  </a:lnTo>
                  <a:lnTo>
                    <a:pt x="4204" y="4304"/>
                  </a:lnTo>
                  <a:lnTo>
                    <a:pt x="4198" y="4286"/>
                  </a:lnTo>
                  <a:lnTo>
                    <a:pt x="4192" y="4267"/>
                  </a:lnTo>
                  <a:lnTo>
                    <a:pt x="4176" y="4230"/>
                  </a:lnTo>
                  <a:lnTo>
                    <a:pt x="4158" y="4192"/>
                  </a:lnTo>
                  <a:lnTo>
                    <a:pt x="4140" y="4156"/>
                  </a:lnTo>
                  <a:lnTo>
                    <a:pt x="4122" y="4121"/>
                  </a:lnTo>
                  <a:lnTo>
                    <a:pt x="4104" y="4089"/>
                  </a:lnTo>
                  <a:lnTo>
                    <a:pt x="4086" y="4059"/>
                  </a:lnTo>
                  <a:lnTo>
                    <a:pt x="4055" y="4009"/>
                  </a:lnTo>
                  <a:lnTo>
                    <a:pt x="4033" y="3976"/>
                  </a:lnTo>
                  <a:lnTo>
                    <a:pt x="1509" y="133"/>
                  </a:lnTo>
                  <a:lnTo>
                    <a:pt x="1498" y="117"/>
                  </a:lnTo>
                  <a:lnTo>
                    <a:pt x="1487" y="103"/>
                  </a:lnTo>
                  <a:lnTo>
                    <a:pt x="1476" y="90"/>
                  </a:lnTo>
                  <a:lnTo>
                    <a:pt x="1465" y="78"/>
                  </a:lnTo>
                  <a:lnTo>
                    <a:pt x="1452" y="67"/>
                  </a:lnTo>
                  <a:lnTo>
                    <a:pt x="1440" y="57"/>
                  </a:lnTo>
                  <a:lnTo>
                    <a:pt x="1427" y="48"/>
                  </a:lnTo>
                  <a:lnTo>
                    <a:pt x="1414" y="40"/>
                  </a:lnTo>
                  <a:lnTo>
                    <a:pt x="1402" y="33"/>
                  </a:lnTo>
                  <a:lnTo>
                    <a:pt x="1388" y="26"/>
                  </a:lnTo>
                  <a:lnTo>
                    <a:pt x="1375" y="20"/>
                  </a:lnTo>
                  <a:lnTo>
                    <a:pt x="1361" y="15"/>
                  </a:lnTo>
                  <a:lnTo>
                    <a:pt x="1347" y="11"/>
                  </a:lnTo>
                  <a:lnTo>
                    <a:pt x="1333" y="8"/>
                  </a:lnTo>
                  <a:lnTo>
                    <a:pt x="1320" y="4"/>
                  </a:lnTo>
                  <a:lnTo>
                    <a:pt x="1306" y="2"/>
                  </a:lnTo>
                  <a:lnTo>
                    <a:pt x="1280" y="0"/>
                  </a:lnTo>
                  <a:lnTo>
                    <a:pt x="1253" y="0"/>
                  </a:lnTo>
                  <a:lnTo>
                    <a:pt x="1228" y="1"/>
                  </a:lnTo>
                  <a:lnTo>
                    <a:pt x="1204" y="4"/>
                  </a:lnTo>
                  <a:lnTo>
                    <a:pt x="1181" y="9"/>
                  </a:lnTo>
                  <a:lnTo>
                    <a:pt x="1161" y="15"/>
                  </a:lnTo>
                  <a:lnTo>
                    <a:pt x="1142" y="22"/>
                  </a:lnTo>
                  <a:lnTo>
                    <a:pt x="1127" y="30"/>
                  </a:lnTo>
                  <a:lnTo>
                    <a:pt x="311" y="551"/>
                  </a:lnTo>
                  <a:lnTo>
                    <a:pt x="280" y="574"/>
                  </a:lnTo>
                  <a:lnTo>
                    <a:pt x="250" y="598"/>
                  </a:lnTo>
                  <a:lnTo>
                    <a:pt x="222" y="623"/>
                  </a:lnTo>
                  <a:lnTo>
                    <a:pt x="198" y="650"/>
                  </a:lnTo>
                  <a:lnTo>
                    <a:pt x="173" y="676"/>
                  </a:lnTo>
                  <a:lnTo>
                    <a:pt x="152" y="702"/>
                  </a:lnTo>
                  <a:lnTo>
                    <a:pt x="131" y="731"/>
                  </a:lnTo>
                  <a:lnTo>
                    <a:pt x="113" y="758"/>
                  </a:lnTo>
                  <a:lnTo>
                    <a:pt x="97" y="787"/>
                  </a:lnTo>
                  <a:lnTo>
                    <a:pt x="81" y="815"/>
                  </a:lnTo>
                  <a:lnTo>
                    <a:pt x="68" y="844"/>
                  </a:lnTo>
                  <a:lnTo>
                    <a:pt x="55" y="873"/>
                  </a:lnTo>
                  <a:lnTo>
                    <a:pt x="45" y="902"/>
                  </a:lnTo>
                  <a:lnTo>
                    <a:pt x="35" y="930"/>
                  </a:lnTo>
                  <a:lnTo>
                    <a:pt x="28" y="959"/>
                  </a:lnTo>
                  <a:lnTo>
                    <a:pt x="20" y="986"/>
                  </a:lnTo>
                  <a:lnTo>
                    <a:pt x="15" y="1014"/>
                  </a:lnTo>
                  <a:lnTo>
                    <a:pt x="9" y="1040"/>
                  </a:lnTo>
                  <a:lnTo>
                    <a:pt x="6" y="1066"/>
                  </a:lnTo>
                  <a:lnTo>
                    <a:pt x="3" y="1092"/>
                  </a:lnTo>
                  <a:lnTo>
                    <a:pt x="1" y="1117"/>
                  </a:lnTo>
                  <a:lnTo>
                    <a:pt x="0" y="1140"/>
                  </a:lnTo>
                  <a:lnTo>
                    <a:pt x="0" y="1163"/>
                  </a:lnTo>
                  <a:lnTo>
                    <a:pt x="1" y="1184"/>
                  </a:lnTo>
                  <a:lnTo>
                    <a:pt x="2" y="1205"/>
                  </a:lnTo>
                  <a:lnTo>
                    <a:pt x="3" y="1223"/>
                  </a:lnTo>
                  <a:lnTo>
                    <a:pt x="5" y="1240"/>
                  </a:lnTo>
                  <a:lnTo>
                    <a:pt x="8" y="1256"/>
                  </a:lnTo>
                  <a:lnTo>
                    <a:pt x="11" y="1271"/>
                  </a:lnTo>
                  <a:lnTo>
                    <a:pt x="15" y="1283"/>
                  </a:lnTo>
                  <a:lnTo>
                    <a:pt x="18" y="1292"/>
                  </a:lnTo>
                  <a:lnTo>
                    <a:pt x="22" y="1301"/>
                  </a:lnTo>
                  <a:lnTo>
                    <a:pt x="120" y="1471"/>
                  </a:lnTo>
                </a:path>
              </a:pathLst>
            </a:custGeom>
            <a:noFill/>
            <a:ln w="12700">
              <a:solidFill>
                <a:srgbClr val="1F1A17"/>
              </a:solidFill>
              <a:prstDash val="solid"/>
              <a:round/>
              <a:headEnd/>
              <a:tailEnd/>
            </a:ln>
          </p:spPr>
          <p:txBody>
            <a:bodyPr/>
            <a:lstStyle/>
            <a:p>
              <a:endParaRPr lang="en-US"/>
            </a:p>
          </p:txBody>
        </p:sp>
        <p:sp>
          <p:nvSpPr>
            <p:cNvPr id="67648" name="Freeform 64"/>
            <p:cNvSpPr>
              <a:spLocks/>
            </p:cNvSpPr>
            <p:nvPr/>
          </p:nvSpPr>
          <p:spPr bwMode="auto">
            <a:xfrm>
              <a:off x="4009" y="2862"/>
              <a:ext cx="197" cy="103"/>
            </a:xfrm>
            <a:custGeom>
              <a:avLst/>
              <a:gdLst>
                <a:gd name="T0" fmla="*/ 0 w 1185"/>
                <a:gd name="T1" fmla="*/ 2 h 618"/>
                <a:gd name="T2" fmla="*/ 0 w 1185"/>
                <a:gd name="T3" fmla="*/ 3 h 618"/>
                <a:gd name="T4" fmla="*/ 0 w 1185"/>
                <a:gd name="T5" fmla="*/ 3 h 618"/>
                <a:gd name="T6" fmla="*/ 1 w 1185"/>
                <a:gd name="T7" fmla="*/ 3 h 618"/>
                <a:gd name="T8" fmla="*/ 1 w 1185"/>
                <a:gd name="T9" fmla="*/ 3 h 618"/>
                <a:gd name="T10" fmla="*/ 1 w 1185"/>
                <a:gd name="T11" fmla="*/ 3 h 618"/>
                <a:gd name="T12" fmla="*/ 1 w 1185"/>
                <a:gd name="T13" fmla="*/ 3 h 618"/>
                <a:gd name="T14" fmla="*/ 1 w 1185"/>
                <a:gd name="T15" fmla="*/ 3 h 618"/>
                <a:gd name="T16" fmla="*/ 2 w 1185"/>
                <a:gd name="T17" fmla="*/ 2 h 618"/>
                <a:gd name="T18" fmla="*/ 2 w 1185"/>
                <a:gd name="T19" fmla="*/ 2 h 618"/>
                <a:gd name="T20" fmla="*/ 2 w 1185"/>
                <a:gd name="T21" fmla="*/ 2 h 618"/>
                <a:gd name="T22" fmla="*/ 2 w 1185"/>
                <a:gd name="T23" fmla="*/ 2 h 618"/>
                <a:gd name="T24" fmla="*/ 2 w 1185"/>
                <a:gd name="T25" fmla="*/ 2 h 618"/>
                <a:gd name="T26" fmla="*/ 2 w 1185"/>
                <a:gd name="T27" fmla="*/ 2 h 618"/>
                <a:gd name="T28" fmla="*/ 2 w 1185"/>
                <a:gd name="T29" fmla="*/ 2 h 618"/>
                <a:gd name="T30" fmla="*/ 2 w 1185"/>
                <a:gd name="T31" fmla="*/ 1 h 618"/>
                <a:gd name="T32" fmla="*/ 2 w 1185"/>
                <a:gd name="T33" fmla="*/ 1 h 618"/>
                <a:gd name="T34" fmla="*/ 2 w 1185"/>
                <a:gd name="T35" fmla="*/ 1 h 618"/>
                <a:gd name="T36" fmla="*/ 2 w 1185"/>
                <a:gd name="T37" fmla="*/ 1 h 618"/>
                <a:gd name="T38" fmla="*/ 2 w 1185"/>
                <a:gd name="T39" fmla="*/ 1 h 618"/>
                <a:gd name="T40" fmla="*/ 3 w 1185"/>
                <a:gd name="T41" fmla="*/ 1 h 618"/>
                <a:gd name="T42" fmla="*/ 3 w 1185"/>
                <a:gd name="T43" fmla="*/ 1 h 618"/>
                <a:gd name="T44" fmla="*/ 3 w 1185"/>
                <a:gd name="T45" fmla="*/ 1 h 618"/>
                <a:gd name="T46" fmla="*/ 3 w 1185"/>
                <a:gd name="T47" fmla="*/ 1 h 618"/>
                <a:gd name="T48" fmla="*/ 3 w 1185"/>
                <a:gd name="T49" fmla="*/ 1 h 618"/>
                <a:gd name="T50" fmla="*/ 3 w 1185"/>
                <a:gd name="T51" fmla="*/ 1 h 618"/>
                <a:gd name="T52" fmla="*/ 3 w 1185"/>
                <a:gd name="T53" fmla="*/ 1 h 618"/>
                <a:gd name="T54" fmla="*/ 3 w 1185"/>
                <a:gd name="T55" fmla="*/ 2 h 618"/>
                <a:gd name="T56" fmla="*/ 4 w 1185"/>
                <a:gd name="T57" fmla="*/ 2 h 618"/>
                <a:gd name="T58" fmla="*/ 4 w 1185"/>
                <a:gd name="T59" fmla="*/ 2 h 618"/>
                <a:gd name="T60" fmla="*/ 4 w 1185"/>
                <a:gd name="T61" fmla="*/ 2 h 618"/>
                <a:gd name="T62" fmla="*/ 4 w 1185"/>
                <a:gd name="T63" fmla="*/ 2 h 618"/>
                <a:gd name="T64" fmla="*/ 4 w 1185"/>
                <a:gd name="T65" fmla="*/ 1 h 618"/>
                <a:gd name="T66" fmla="*/ 5 w 1185"/>
                <a:gd name="T67" fmla="*/ 1 h 618"/>
                <a:gd name="T68" fmla="*/ 5 w 1185"/>
                <a:gd name="T69" fmla="*/ 1 h 618"/>
                <a:gd name="T70" fmla="*/ 5 w 1185"/>
                <a:gd name="T71" fmla="*/ 1 h 618"/>
                <a:gd name="T72" fmla="*/ 5 w 1185"/>
                <a:gd name="T73" fmla="*/ 1 h 618"/>
                <a:gd name="T74" fmla="*/ 5 w 1185"/>
                <a:gd name="T75" fmla="*/ 1 h 618"/>
                <a:gd name="T76" fmla="*/ 5 w 1185"/>
                <a:gd name="T77" fmla="*/ 0 h 618"/>
                <a:gd name="T78" fmla="*/ 5 w 1185"/>
                <a:gd name="T79" fmla="*/ 0 h 618"/>
                <a:gd name="T80" fmla="*/ 5 w 1185"/>
                <a:gd name="T81" fmla="*/ 0 h 618"/>
                <a:gd name="T82" fmla="*/ 5 w 1185"/>
                <a:gd name="T83" fmla="*/ 0 h 618"/>
                <a:gd name="T84" fmla="*/ 5 w 1185"/>
                <a:gd name="T85" fmla="*/ 0 h 618"/>
                <a:gd name="T86" fmla="*/ 5 w 1185"/>
                <a:gd name="T87" fmla="*/ 0 h 618"/>
                <a:gd name="T88" fmla="*/ 5 w 1185"/>
                <a:gd name="T89" fmla="*/ 0 h 6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185"/>
                <a:gd name="T136" fmla="*/ 0 h 618"/>
                <a:gd name="T137" fmla="*/ 1185 w 1185"/>
                <a:gd name="T138" fmla="*/ 618 h 6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185" h="618">
                  <a:moveTo>
                    <a:pt x="0" y="534"/>
                  </a:moveTo>
                  <a:lnTo>
                    <a:pt x="17" y="549"/>
                  </a:lnTo>
                  <a:lnTo>
                    <a:pt x="37" y="563"/>
                  </a:lnTo>
                  <a:lnTo>
                    <a:pt x="56" y="575"/>
                  </a:lnTo>
                  <a:lnTo>
                    <a:pt x="75" y="586"/>
                  </a:lnTo>
                  <a:lnTo>
                    <a:pt x="96" y="595"/>
                  </a:lnTo>
                  <a:lnTo>
                    <a:pt x="116" y="603"/>
                  </a:lnTo>
                  <a:lnTo>
                    <a:pt x="136" y="608"/>
                  </a:lnTo>
                  <a:lnTo>
                    <a:pt x="156" y="613"/>
                  </a:lnTo>
                  <a:lnTo>
                    <a:pt x="175" y="616"/>
                  </a:lnTo>
                  <a:lnTo>
                    <a:pt x="193" y="618"/>
                  </a:lnTo>
                  <a:lnTo>
                    <a:pt x="210" y="618"/>
                  </a:lnTo>
                  <a:lnTo>
                    <a:pt x="227" y="618"/>
                  </a:lnTo>
                  <a:lnTo>
                    <a:pt x="241" y="617"/>
                  </a:lnTo>
                  <a:lnTo>
                    <a:pt x="255" y="616"/>
                  </a:lnTo>
                  <a:lnTo>
                    <a:pt x="266" y="613"/>
                  </a:lnTo>
                  <a:lnTo>
                    <a:pt x="276" y="609"/>
                  </a:lnTo>
                  <a:lnTo>
                    <a:pt x="415" y="494"/>
                  </a:lnTo>
                  <a:lnTo>
                    <a:pt x="417" y="491"/>
                  </a:lnTo>
                  <a:lnTo>
                    <a:pt x="420" y="486"/>
                  </a:lnTo>
                  <a:lnTo>
                    <a:pt x="421" y="482"/>
                  </a:lnTo>
                  <a:lnTo>
                    <a:pt x="422" y="477"/>
                  </a:lnTo>
                  <a:lnTo>
                    <a:pt x="424" y="464"/>
                  </a:lnTo>
                  <a:lnTo>
                    <a:pt x="424" y="450"/>
                  </a:lnTo>
                  <a:lnTo>
                    <a:pt x="422" y="417"/>
                  </a:lnTo>
                  <a:lnTo>
                    <a:pt x="420" y="381"/>
                  </a:lnTo>
                  <a:lnTo>
                    <a:pt x="419" y="362"/>
                  </a:lnTo>
                  <a:lnTo>
                    <a:pt x="420" y="345"/>
                  </a:lnTo>
                  <a:lnTo>
                    <a:pt x="421" y="327"/>
                  </a:lnTo>
                  <a:lnTo>
                    <a:pt x="426" y="311"/>
                  </a:lnTo>
                  <a:lnTo>
                    <a:pt x="428" y="304"/>
                  </a:lnTo>
                  <a:lnTo>
                    <a:pt x="431" y="297"/>
                  </a:lnTo>
                  <a:lnTo>
                    <a:pt x="434" y="290"/>
                  </a:lnTo>
                  <a:lnTo>
                    <a:pt x="438" y="285"/>
                  </a:lnTo>
                  <a:lnTo>
                    <a:pt x="443" y="279"/>
                  </a:lnTo>
                  <a:lnTo>
                    <a:pt x="449" y="274"/>
                  </a:lnTo>
                  <a:lnTo>
                    <a:pt x="456" y="269"/>
                  </a:lnTo>
                  <a:lnTo>
                    <a:pt x="462" y="266"/>
                  </a:lnTo>
                  <a:lnTo>
                    <a:pt x="503" y="243"/>
                  </a:lnTo>
                  <a:lnTo>
                    <a:pt x="537" y="224"/>
                  </a:lnTo>
                  <a:lnTo>
                    <a:pt x="570" y="206"/>
                  </a:lnTo>
                  <a:lnTo>
                    <a:pt x="611" y="182"/>
                  </a:lnTo>
                  <a:lnTo>
                    <a:pt x="616" y="181"/>
                  </a:lnTo>
                  <a:lnTo>
                    <a:pt x="622" y="180"/>
                  </a:lnTo>
                  <a:lnTo>
                    <a:pt x="627" y="181"/>
                  </a:lnTo>
                  <a:lnTo>
                    <a:pt x="632" y="182"/>
                  </a:lnTo>
                  <a:lnTo>
                    <a:pt x="643" y="186"/>
                  </a:lnTo>
                  <a:lnTo>
                    <a:pt x="654" y="192"/>
                  </a:lnTo>
                  <a:lnTo>
                    <a:pt x="665" y="201"/>
                  </a:lnTo>
                  <a:lnTo>
                    <a:pt x="676" y="211"/>
                  </a:lnTo>
                  <a:lnTo>
                    <a:pt x="687" y="223"/>
                  </a:lnTo>
                  <a:lnTo>
                    <a:pt x="698" y="236"/>
                  </a:lnTo>
                  <a:lnTo>
                    <a:pt x="719" y="265"/>
                  </a:lnTo>
                  <a:lnTo>
                    <a:pt x="739" y="294"/>
                  </a:lnTo>
                  <a:lnTo>
                    <a:pt x="759" y="324"/>
                  </a:lnTo>
                  <a:lnTo>
                    <a:pt x="776" y="350"/>
                  </a:lnTo>
                  <a:lnTo>
                    <a:pt x="784" y="358"/>
                  </a:lnTo>
                  <a:lnTo>
                    <a:pt x="794" y="364"/>
                  </a:lnTo>
                  <a:lnTo>
                    <a:pt x="804" y="367"/>
                  </a:lnTo>
                  <a:lnTo>
                    <a:pt x="814" y="369"/>
                  </a:lnTo>
                  <a:lnTo>
                    <a:pt x="824" y="369"/>
                  </a:lnTo>
                  <a:lnTo>
                    <a:pt x="835" y="367"/>
                  </a:lnTo>
                  <a:lnTo>
                    <a:pt x="846" y="364"/>
                  </a:lnTo>
                  <a:lnTo>
                    <a:pt x="857" y="358"/>
                  </a:lnTo>
                  <a:lnTo>
                    <a:pt x="899" y="331"/>
                  </a:lnTo>
                  <a:lnTo>
                    <a:pt x="940" y="305"/>
                  </a:lnTo>
                  <a:lnTo>
                    <a:pt x="978" y="281"/>
                  </a:lnTo>
                  <a:lnTo>
                    <a:pt x="1017" y="257"/>
                  </a:lnTo>
                  <a:lnTo>
                    <a:pt x="1054" y="233"/>
                  </a:lnTo>
                  <a:lnTo>
                    <a:pt x="1094" y="209"/>
                  </a:lnTo>
                  <a:lnTo>
                    <a:pt x="1133" y="184"/>
                  </a:lnTo>
                  <a:lnTo>
                    <a:pt x="1175" y="156"/>
                  </a:lnTo>
                  <a:lnTo>
                    <a:pt x="1180" y="153"/>
                  </a:lnTo>
                  <a:lnTo>
                    <a:pt x="1182" y="150"/>
                  </a:lnTo>
                  <a:lnTo>
                    <a:pt x="1184" y="144"/>
                  </a:lnTo>
                  <a:lnTo>
                    <a:pt x="1185" y="139"/>
                  </a:lnTo>
                  <a:lnTo>
                    <a:pt x="1185" y="132"/>
                  </a:lnTo>
                  <a:lnTo>
                    <a:pt x="1184" y="124"/>
                  </a:lnTo>
                  <a:lnTo>
                    <a:pt x="1183" y="118"/>
                  </a:lnTo>
                  <a:lnTo>
                    <a:pt x="1181" y="110"/>
                  </a:lnTo>
                  <a:lnTo>
                    <a:pt x="1169" y="77"/>
                  </a:lnTo>
                  <a:lnTo>
                    <a:pt x="1156" y="48"/>
                  </a:lnTo>
                  <a:lnTo>
                    <a:pt x="1155" y="40"/>
                  </a:lnTo>
                  <a:lnTo>
                    <a:pt x="1156" y="26"/>
                  </a:lnTo>
                  <a:lnTo>
                    <a:pt x="1158" y="18"/>
                  </a:lnTo>
                  <a:lnTo>
                    <a:pt x="1160" y="11"/>
                  </a:lnTo>
                  <a:lnTo>
                    <a:pt x="1162" y="8"/>
                  </a:lnTo>
                  <a:lnTo>
                    <a:pt x="1165" y="5"/>
                  </a:lnTo>
                  <a:lnTo>
                    <a:pt x="1168" y="3"/>
                  </a:lnTo>
                  <a:lnTo>
                    <a:pt x="1170" y="0"/>
                  </a:lnTo>
                </a:path>
              </a:pathLst>
            </a:custGeom>
            <a:noFill/>
            <a:ln w="12700">
              <a:solidFill>
                <a:srgbClr val="1F1A17"/>
              </a:solidFill>
              <a:prstDash val="solid"/>
              <a:round/>
              <a:headEnd/>
              <a:tailEnd/>
            </a:ln>
          </p:spPr>
          <p:txBody>
            <a:bodyPr/>
            <a:lstStyle/>
            <a:p>
              <a:endParaRPr lang="en-US"/>
            </a:p>
          </p:txBody>
        </p:sp>
        <p:sp>
          <p:nvSpPr>
            <p:cNvPr id="67649" name="Freeform 65"/>
            <p:cNvSpPr>
              <a:spLocks/>
            </p:cNvSpPr>
            <p:nvPr/>
          </p:nvSpPr>
          <p:spPr bwMode="auto">
            <a:xfrm>
              <a:off x="4087" y="2915"/>
              <a:ext cx="31" cy="102"/>
            </a:xfrm>
            <a:custGeom>
              <a:avLst/>
              <a:gdLst>
                <a:gd name="T0" fmla="*/ 0 w 190"/>
                <a:gd name="T1" fmla="*/ 0 h 612"/>
                <a:gd name="T2" fmla="*/ 0 w 190"/>
                <a:gd name="T3" fmla="*/ 0 h 612"/>
                <a:gd name="T4" fmla="*/ 0 w 190"/>
                <a:gd name="T5" fmla="*/ 0 h 612"/>
                <a:gd name="T6" fmla="*/ 0 w 190"/>
                <a:gd name="T7" fmla="*/ 0 h 612"/>
                <a:gd name="T8" fmla="*/ 0 w 190"/>
                <a:gd name="T9" fmla="*/ 0 h 612"/>
                <a:gd name="T10" fmla="*/ 0 w 190"/>
                <a:gd name="T11" fmla="*/ 1 h 612"/>
                <a:gd name="T12" fmla="*/ 0 w 190"/>
                <a:gd name="T13" fmla="*/ 1 h 612"/>
                <a:gd name="T14" fmla="*/ 0 w 190"/>
                <a:gd name="T15" fmla="*/ 1 h 612"/>
                <a:gd name="T16" fmla="*/ 1 w 190"/>
                <a:gd name="T17" fmla="*/ 1 h 612"/>
                <a:gd name="T18" fmla="*/ 1 w 190"/>
                <a:gd name="T19" fmla="*/ 1 h 612"/>
                <a:gd name="T20" fmla="*/ 1 w 190"/>
                <a:gd name="T21" fmla="*/ 1 h 612"/>
                <a:gd name="T22" fmla="*/ 1 w 190"/>
                <a:gd name="T23" fmla="*/ 1 h 612"/>
                <a:gd name="T24" fmla="*/ 1 w 190"/>
                <a:gd name="T25" fmla="*/ 1 h 612"/>
                <a:gd name="T26" fmla="*/ 1 w 190"/>
                <a:gd name="T27" fmla="*/ 2 h 612"/>
                <a:gd name="T28" fmla="*/ 1 w 190"/>
                <a:gd name="T29" fmla="*/ 2 h 612"/>
                <a:gd name="T30" fmla="*/ 1 w 190"/>
                <a:gd name="T31" fmla="*/ 2 h 612"/>
                <a:gd name="T32" fmla="*/ 1 w 190"/>
                <a:gd name="T33" fmla="*/ 2 h 612"/>
                <a:gd name="T34" fmla="*/ 1 w 190"/>
                <a:gd name="T35" fmla="*/ 2 h 612"/>
                <a:gd name="T36" fmla="*/ 1 w 190"/>
                <a:gd name="T37" fmla="*/ 2 h 612"/>
                <a:gd name="T38" fmla="*/ 1 w 190"/>
                <a:gd name="T39" fmla="*/ 2 h 612"/>
                <a:gd name="T40" fmla="*/ 1 w 190"/>
                <a:gd name="T41" fmla="*/ 2 h 612"/>
                <a:gd name="T42" fmla="*/ 1 w 190"/>
                <a:gd name="T43" fmla="*/ 2 h 612"/>
                <a:gd name="T44" fmla="*/ 1 w 190"/>
                <a:gd name="T45" fmla="*/ 2 h 612"/>
                <a:gd name="T46" fmla="*/ 1 w 190"/>
                <a:gd name="T47" fmla="*/ 2 h 612"/>
                <a:gd name="T48" fmla="*/ 1 w 190"/>
                <a:gd name="T49" fmla="*/ 2 h 612"/>
                <a:gd name="T50" fmla="*/ 1 w 190"/>
                <a:gd name="T51" fmla="*/ 2 h 612"/>
                <a:gd name="T52" fmla="*/ 1 w 190"/>
                <a:gd name="T53" fmla="*/ 2 h 612"/>
                <a:gd name="T54" fmla="*/ 1 w 190"/>
                <a:gd name="T55" fmla="*/ 3 h 612"/>
                <a:gd name="T56" fmla="*/ 0 w 190"/>
                <a:gd name="T57" fmla="*/ 3 h 612"/>
                <a:gd name="T58" fmla="*/ 0 w 190"/>
                <a:gd name="T59" fmla="*/ 3 h 612"/>
                <a:gd name="T60" fmla="*/ 0 w 190"/>
                <a:gd name="T61" fmla="*/ 3 h 612"/>
                <a:gd name="T62" fmla="*/ 0 w 190"/>
                <a:gd name="T63" fmla="*/ 3 h 612"/>
                <a:gd name="T64" fmla="*/ 0 w 190"/>
                <a:gd name="T65" fmla="*/ 3 h 612"/>
                <a:gd name="T66" fmla="*/ 0 w 190"/>
                <a:gd name="T67" fmla="*/ 3 h 612"/>
                <a:gd name="T68" fmla="*/ 0 w 190"/>
                <a:gd name="T69" fmla="*/ 3 h 6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0"/>
                <a:gd name="T106" fmla="*/ 0 h 612"/>
                <a:gd name="T107" fmla="*/ 190 w 190"/>
                <a:gd name="T108" fmla="*/ 612 h 6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0" h="612">
                  <a:moveTo>
                    <a:pt x="0" y="0"/>
                  </a:moveTo>
                  <a:lnTo>
                    <a:pt x="23" y="37"/>
                  </a:lnTo>
                  <a:lnTo>
                    <a:pt x="41" y="68"/>
                  </a:lnTo>
                  <a:lnTo>
                    <a:pt x="58" y="94"/>
                  </a:lnTo>
                  <a:lnTo>
                    <a:pt x="74" y="118"/>
                  </a:lnTo>
                  <a:lnTo>
                    <a:pt x="90" y="142"/>
                  </a:lnTo>
                  <a:lnTo>
                    <a:pt x="107" y="169"/>
                  </a:lnTo>
                  <a:lnTo>
                    <a:pt x="127" y="200"/>
                  </a:lnTo>
                  <a:lnTo>
                    <a:pt x="149" y="238"/>
                  </a:lnTo>
                  <a:lnTo>
                    <a:pt x="159" y="254"/>
                  </a:lnTo>
                  <a:lnTo>
                    <a:pt x="166" y="272"/>
                  </a:lnTo>
                  <a:lnTo>
                    <a:pt x="174" y="288"/>
                  </a:lnTo>
                  <a:lnTo>
                    <a:pt x="179" y="306"/>
                  </a:lnTo>
                  <a:lnTo>
                    <a:pt x="183" y="322"/>
                  </a:lnTo>
                  <a:lnTo>
                    <a:pt x="187" y="340"/>
                  </a:lnTo>
                  <a:lnTo>
                    <a:pt x="189" y="356"/>
                  </a:lnTo>
                  <a:lnTo>
                    <a:pt x="190" y="373"/>
                  </a:lnTo>
                  <a:lnTo>
                    <a:pt x="190" y="390"/>
                  </a:lnTo>
                  <a:lnTo>
                    <a:pt x="189" y="407"/>
                  </a:lnTo>
                  <a:lnTo>
                    <a:pt x="187" y="422"/>
                  </a:lnTo>
                  <a:lnTo>
                    <a:pt x="185" y="438"/>
                  </a:lnTo>
                  <a:lnTo>
                    <a:pt x="181" y="454"/>
                  </a:lnTo>
                  <a:lnTo>
                    <a:pt x="178" y="469"/>
                  </a:lnTo>
                  <a:lnTo>
                    <a:pt x="174" y="483"/>
                  </a:lnTo>
                  <a:lnTo>
                    <a:pt x="170" y="498"/>
                  </a:lnTo>
                  <a:lnTo>
                    <a:pt x="159" y="524"/>
                  </a:lnTo>
                  <a:lnTo>
                    <a:pt x="147" y="547"/>
                  </a:lnTo>
                  <a:lnTo>
                    <a:pt x="135" y="568"/>
                  </a:lnTo>
                  <a:lnTo>
                    <a:pt x="125" y="585"/>
                  </a:lnTo>
                  <a:lnTo>
                    <a:pt x="114" y="599"/>
                  </a:lnTo>
                  <a:lnTo>
                    <a:pt x="104" y="607"/>
                  </a:lnTo>
                  <a:lnTo>
                    <a:pt x="100" y="610"/>
                  </a:lnTo>
                  <a:lnTo>
                    <a:pt x="97" y="612"/>
                  </a:lnTo>
                  <a:lnTo>
                    <a:pt x="93" y="612"/>
                  </a:lnTo>
                  <a:lnTo>
                    <a:pt x="91" y="611"/>
                  </a:lnTo>
                </a:path>
              </a:pathLst>
            </a:custGeom>
            <a:noFill/>
            <a:ln w="12700">
              <a:solidFill>
                <a:srgbClr val="1F1A17"/>
              </a:solidFill>
              <a:prstDash val="solid"/>
              <a:round/>
              <a:headEnd/>
              <a:tailEnd/>
            </a:ln>
          </p:spPr>
          <p:txBody>
            <a:bodyPr/>
            <a:lstStyle/>
            <a:p>
              <a:endParaRPr lang="en-US"/>
            </a:p>
          </p:txBody>
        </p:sp>
        <p:sp>
          <p:nvSpPr>
            <p:cNvPr id="67650" name="Line 66"/>
            <p:cNvSpPr>
              <a:spLocks noChangeShapeType="1"/>
            </p:cNvSpPr>
            <p:nvPr/>
          </p:nvSpPr>
          <p:spPr bwMode="auto">
            <a:xfrm flipV="1">
              <a:off x="4128" y="2873"/>
              <a:ext cx="136" cy="79"/>
            </a:xfrm>
            <a:prstGeom prst="line">
              <a:avLst/>
            </a:prstGeom>
            <a:noFill/>
            <a:ln w="12700">
              <a:solidFill>
                <a:srgbClr val="1F1A17"/>
              </a:solidFill>
              <a:round/>
              <a:headEnd/>
              <a:tailEnd/>
            </a:ln>
          </p:spPr>
          <p:txBody>
            <a:bodyPr/>
            <a:lstStyle/>
            <a:p>
              <a:endParaRPr lang="en-US"/>
            </a:p>
          </p:txBody>
        </p:sp>
        <p:sp>
          <p:nvSpPr>
            <p:cNvPr id="67651" name="Freeform 67"/>
            <p:cNvSpPr>
              <a:spLocks/>
            </p:cNvSpPr>
            <p:nvPr/>
          </p:nvSpPr>
          <p:spPr bwMode="auto">
            <a:xfrm>
              <a:off x="3723" y="2213"/>
              <a:ext cx="475" cy="688"/>
            </a:xfrm>
            <a:custGeom>
              <a:avLst/>
              <a:gdLst>
                <a:gd name="T0" fmla="*/ 13 w 2853"/>
                <a:gd name="T1" fmla="*/ 18 h 4123"/>
                <a:gd name="T2" fmla="*/ 13 w 2853"/>
                <a:gd name="T3" fmla="*/ 18 h 4123"/>
                <a:gd name="T4" fmla="*/ 13 w 2853"/>
                <a:gd name="T5" fmla="*/ 18 h 4123"/>
                <a:gd name="T6" fmla="*/ 13 w 2853"/>
                <a:gd name="T7" fmla="*/ 18 h 4123"/>
                <a:gd name="T8" fmla="*/ 13 w 2853"/>
                <a:gd name="T9" fmla="*/ 18 h 4123"/>
                <a:gd name="T10" fmla="*/ 13 w 2853"/>
                <a:gd name="T11" fmla="*/ 17 h 4123"/>
                <a:gd name="T12" fmla="*/ 13 w 2853"/>
                <a:gd name="T13" fmla="*/ 17 h 4123"/>
                <a:gd name="T14" fmla="*/ 12 w 2853"/>
                <a:gd name="T15" fmla="*/ 16 h 4123"/>
                <a:gd name="T16" fmla="*/ 12 w 2853"/>
                <a:gd name="T17" fmla="*/ 15 h 4123"/>
                <a:gd name="T18" fmla="*/ 12 w 2853"/>
                <a:gd name="T19" fmla="*/ 15 h 4123"/>
                <a:gd name="T20" fmla="*/ 12 w 2853"/>
                <a:gd name="T21" fmla="*/ 15 h 4123"/>
                <a:gd name="T22" fmla="*/ 12 w 2853"/>
                <a:gd name="T23" fmla="*/ 15 h 4123"/>
                <a:gd name="T24" fmla="*/ 12 w 2853"/>
                <a:gd name="T25" fmla="*/ 15 h 4123"/>
                <a:gd name="T26" fmla="*/ 12 w 2853"/>
                <a:gd name="T27" fmla="*/ 15 h 4123"/>
                <a:gd name="T28" fmla="*/ 12 w 2853"/>
                <a:gd name="T29" fmla="*/ 14 h 4123"/>
                <a:gd name="T30" fmla="*/ 11 w 2853"/>
                <a:gd name="T31" fmla="*/ 14 h 4123"/>
                <a:gd name="T32" fmla="*/ 4 w 2853"/>
                <a:gd name="T33" fmla="*/ 3 h 4123"/>
                <a:gd name="T34" fmla="*/ 4 w 2853"/>
                <a:gd name="T35" fmla="*/ 3 h 4123"/>
                <a:gd name="T36" fmla="*/ 4 w 2853"/>
                <a:gd name="T37" fmla="*/ 3 h 4123"/>
                <a:gd name="T38" fmla="*/ 4 w 2853"/>
                <a:gd name="T39" fmla="*/ 3 h 4123"/>
                <a:gd name="T40" fmla="*/ 4 w 2853"/>
                <a:gd name="T41" fmla="*/ 3 h 4123"/>
                <a:gd name="T42" fmla="*/ 4 w 2853"/>
                <a:gd name="T43" fmla="*/ 3 h 4123"/>
                <a:gd name="T44" fmla="*/ 4 w 2853"/>
                <a:gd name="T45" fmla="*/ 3 h 4123"/>
                <a:gd name="T46" fmla="*/ 4 w 2853"/>
                <a:gd name="T47" fmla="*/ 3 h 4123"/>
                <a:gd name="T48" fmla="*/ 4 w 2853"/>
                <a:gd name="T49" fmla="*/ 3 h 4123"/>
                <a:gd name="T50" fmla="*/ 3 w 2853"/>
                <a:gd name="T51" fmla="*/ 3 h 4123"/>
                <a:gd name="T52" fmla="*/ 3 w 2853"/>
                <a:gd name="T53" fmla="*/ 3 h 4123"/>
                <a:gd name="T54" fmla="*/ 3 w 2853"/>
                <a:gd name="T55" fmla="*/ 3 h 4123"/>
                <a:gd name="T56" fmla="*/ 2 w 2853"/>
                <a:gd name="T57" fmla="*/ 0 h 4123"/>
                <a:gd name="T58" fmla="*/ 2 w 2853"/>
                <a:gd name="T59" fmla="*/ 0 h 4123"/>
                <a:gd name="T60" fmla="*/ 2 w 2853"/>
                <a:gd name="T61" fmla="*/ 0 h 4123"/>
                <a:gd name="T62" fmla="*/ 2 w 2853"/>
                <a:gd name="T63" fmla="*/ 0 h 4123"/>
                <a:gd name="T64" fmla="*/ 1 w 2853"/>
                <a:gd name="T65" fmla="*/ 0 h 4123"/>
                <a:gd name="T66" fmla="*/ 1 w 2853"/>
                <a:gd name="T67" fmla="*/ 0 h 4123"/>
                <a:gd name="T68" fmla="*/ 1 w 2853"/>
                <a:gd name="T69" fmla="*/ 0 h 4123"/>
                <a:gd name="T70" fmla="*/ 0 w 2853"/>
                <a:gd name="T71" fmla="*/ 1 h 4123"/>
                <a:gd name="T72" fmla="*/ 0 w 2853"/>
                <a:gd name="T73" fmla="*/ 1 h 4123"/>
                <a:gd name="T74" fmla="*/ 0 w 2853"/>
                <a:gd name="T75" fmla="*/ 1 h 4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53"/>
                <a:gd name="T115" fmla="*/ 0 h 4123"/>
                <a:gd name="T116" fmla="*/ 2853 w 2853"/>
                <a:gd name="T117" fmla="*/ 4123 h 412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53" h="4123">
                  <a:moveTo>
                    <a:pt x="2765" y="4123"/>
                  </a:moveTo>
                  <a:lnTo>
                    <a:pt x="2849" y="3910"/>
                  </a:lnTo>
                  <a:lnTo>
                    <a:pt x="2852" y="3899"/>
                  </a:lnTo>
                  <a:lnTo>
                    <a:pt x="2853" y="3887"/>
                  </a:lnTo>
                  <a:lnTo>
                    <a:pt x="2853" y="3874"/>
                  </a:lnTo>
                  <a:lnTo>
                    <a:pt x="2853" y="3861"/>
                  </a:lnTo>
                  <a:lnTo>
                    <a:pt x="2851" y="3847"/>
                  </a:lnTo>
                  <a:lnTo>
                    <a:pt x="2848" y="3832"/>
                  </a:lnTo>
                  <a:lnTo>
                    <a:pt x="2846" y="3818"/>
                  </a:lnTo>
                  <a:lnTo>
                    <a:pt x="2843" y="3804"/>
                  </a:lnTo>
                  <a:lnTo>
                    <a:pt x="2836" y="3776"/>
                  </a:lnTo>
                  <a:lnTo>
                    <a:pt x="2827" y="3751"/>
                  </a:lnTo>
                  <a:lnTo>
                    <a:pt x="2817" y="3729"/>
                  </a:lnTo>
                  <a:lnTo>
                    <a:pt x="2809" y="3714"/>
                  </a:lnTo>
                  <a:lnTo>
                    <a:pt x="2567" y="3343"/>
                  </a:lnTo>
                  <a:lnTo>
                    <a:pt x="2562" y="3334"/>
                  </a:lnTo>
                  <a:lnTo>
                    <a:pt x="2558" y="3325"/>
                  </a:lnTo>
                  <a:lnTo>
                    <a:pt x="2554" y="3317"/>
                  </a:lnTo>
                  <a:lnTo>
                    <a:pt x="2552" y="3307"/>
                  </a:lnTo>
                  <a:lnTo>
                    <a:pt x="2551" y="3298"/>
                  </a:lnTo>
                  <a:lnTo>
                    <a:pt x="2551" y="3289"/>
                  </a:lnTo>
                  <a:lnTo>
                    <a:pt x="2551" y="3279"/>
                  </a:lnTo>
                  <a:lnTo>
                    <a:pt x="2553" y="3271"/>
                  </a:lnTo>
                  <a:lnTo>
                    <a:pt x="2552" y="3175"/>
                  </a:lnTo>
                  <a:lnTo>
                    <a:pt x="2551" y="3164"/>
                  </a:lnTo>
                  <a:lnTo>
                    <a:pt x="2546" y="3150"/>
                  </a:lnTo>
                  <a:lnTo>
                    <a:pt x="2541" y="3135"/>
                  </a:lnTo>
                  <a:lnTo>
                    <a:pt x="2534" y="3118"/>
                  </a:lnTo>
                  <a:lnTo>
                    <a:pt x="2525" y="3101"/>
                  </a:lnTo>
                  <a:lnTo>
                    <a:pt x="2516" y="3083"/>
                  </a:lnTo>
                  <a:lnTo>
                    <a:pt x="2507" y="3066"/>
                  </a:lnTo>
                  <a:lnTo>
                    <a:pt x="2496" y="3051"/>
                  </a:lnTo>
                  <a:lnTo>
                    <a:pt x="918" y="588"/>
                  </a:lnTo>
                  <a:lnTo>
                    <a:pt x="912" y="580"/>
                  </a:lnTo>
                  <a:lnTo>
                    <a:pt x="906" y="573"/>
                  </a:lnTo>
                  <a:lnTo>
                    <a:pt x="899" y="565"/>
                  </a:lnTo>
                  <a:lnTo>
                    <a:pt x="892" y="558"/>
                  </a:lnTo>
                  <a:lnTo>
                    <a:pt x="884" y="553"/>
                  </a:lnTo>
                  <a:lnTo>
                    <a:pt x="877" y="547"/>
                  </a:lnTo>
                  <a:lnTo>
                    <a:pt x="868" y="543"/>
                  </a:lnTo>
                  <a:lnTo>
                    <a:pt x="861" y="539"/>
                  </a:lnTo>
                  <a:lnTo>
                    <a:pt x="852" y="536"/>
                  </a:lnTo>
                  <a:lnTo>
                    <a:pt x="843" y="534"/>
                  </a:lnTo>
                  <a:lnTo>
                    <a:pt x="835" y="533"/>
                  </a:lnTo>
                  <a:lnTo>
                    <a:pt x="827" y="533"/>
                  </a:lnTo>
                  <a:lnTo>
                    <a:pt x="819" y="534"/>
                  </a:lnTo>
                  <a:lnTo>
                    <a:pt x="810" y="536"/>
                  </a:lnTo>
                  <a:lnTo>
                    <a:pt x="803" y="540"/>
                  </a:lnTo>
                  <a:lnTo>
                    <a:pt x="795" y="544"/>
                  </a:lnTo>
                  <a:lnTo>
                    <a:pt x="788" y="544"/>
                  </a:lnTo>
                  <a:lnTo>
                    <a:pt x="780" y="542"/>
                  </a:lnTo>
                  <a:lnTo>
                    <a:pt x="774" y="539"/>
                  </a:lnTo>
                  <a:lnTo>
                    <a:pt x="766" y="534"/>
                  </a:lnTo>
                  <a:lnTo>
                    <a:pt x="760" y="530"/>
                  </a:lnTo>
                  <a:lnTo>
                    <a:pt x="755" y="524"/>
                  </a:lnTo>
                  <a:lnTo>
                    <a:pt x="749" y="519"/>
                  </a:lnTo>
                  <a:lnTo>
                    <a:pt x="745" y="512"/>
                  </a:lnTo>
                  <a:lnTo>
                    <a:pt x="430" y="67"/>
                  </a:lnTo>
                  <a:lnTo>
                    <a:pt x="427" y="61"/>
                  </a:lnTo>
                  <a:lnTo>
                    <a:pt x="421" y="54"/>
                  </a:lnTo>
                  <a:lnTo>
                    <a:pt x="416" y="48"/>
                  </a:lnTo>
                  <a:lnTo>
                    <a:pt x="409" y="42"/>
                  </a:lnTo>
                  <a:lnTo>
                    <a:pt x="394" y="29"/>
                  </a:lnTo>
                  <a:lnTo>
                    <a:pt x="375" y="18"/>
                  </a:lnTo>
                  <a:lnTo>
                    <a:pt x="358" y="9"/>
                  </a:lnTo>
                  <a:lnTo>
                    <a:pt x="341" y="2"/>
                  </a:lnTo>
                  <a:lnTo>
                    <a:pt x="334" y="1"/>
                  </a:lnTo>
                  <a:lnTo>
                    <a:pt x="326" y="0"/>
                  </a:lnTo>
                  <a:lnTo>
                    <a:pt x="320" y="0"/>
                  </a:lnTo>
                  <a:lnTo>
                    <a:pt x="314" y="0"/>
                  </a:lnTo>
                  <a:lnTo>
                    <a:pt x="47" y="123"/>
                  </a:lnTo>
                  <a:lnTo>
                    <a:pt x="36" y="131"/>
                  </a:lnTo>
                  <a:lnTo>
                    <a:pt x="28" y="138"/>
                  </a:lnTo>
                  <a:lnTo>
                    <a:pt x="21" y="145"/>
                  </a:lnTo>
                  <a:lnTo>
                    <a:pt x="16" y="152"/>
                  </a:lnTo>
                  <a:lnTo>
                    <a:pt x="6" y="167"/>
                  </a:lnTo>
                  <a:lnTo>
                    <a:pt x="0" y="182"/>
                  </a:lnTo>
                </a:path>
              </a:pathLst>
            </a:custGeom>
            <a:noFill/>
            <a:ln w="12700">
              <a:solidFill>
                <a:srgbClr val="1F1A17"/>
              </a:solidFill>
              <a:prstDash val="solid"/>
              <a:round/>
              <a:headEnd/>
              <a:tailEnd/>
            </a:ln>
          </p:spPr>
          <p:txBody>
            <a:bodyPr/>
            <a:lstStyle/>
            <a:p>
              <a:endParaRPr lang="en-US"/>
            </a:p>
          </p:txBody>
        </p:sp>
        <p:sp>
          <p:nvSpPr>
            <p:cNvPr id="67652" name="Freeform 68"/>
            <p:cNvSpPr>
              <a:spLocks/>
            </p:cNvSpPr>
            <p:nvPr/>
          </p:nvSpPr>
          <p:spPr bwMode="auto">
            <a:xfrm>
              <a:off x="3685" y="2283"/>
              <a:ext cx="7" cy="40"/>
            </a:xfrm>
            <a:custGeom>
              <a:avLst/>
              <a:gdLst>
                <a:gd name="T0" fmla="*/ 0 w 40"/>
                <a:gd name="T1" fmla="*/ 0 h 239"/>
                <a:gd name="T2" fmla="*/ 0 w 40"/>
                <a:gd name="T3" fmla="*/ 1 h 239"/>
                <a:gd name="T4" fmla="*/ 0 w 40"/>
                <a:gd name="T5" fmla="*/ 1 h 239"/>
                <a:gd name="T6" fmla="*/ 0 w 40"/>
                <a:gd name="T7" fmla="*/ 1 h 239"/>
                <a:gd name="T8" fmla="*/ 0 w 40"/>
                <a:gd name="T9" fmla="*/ 1 h 239"/>
                <a:gd name="T10" fmla="*/ 0 w 40"/>
                <a:gd name="T11" fmla="*/ 1 h 239"/>
                <a:gd name="T12" fmla="*/ 0 w 40"/>
                <a:gd name="T13" fmla="*/ 1 h 239"/>
                <a:gd name="T14" fmla="*/ 0 w 40"/>
                <a:gd name="T15" fmla="*/ 1 h 239"/>
                <a:gd name="T16" fmla="*/ 0 w 40"/>
                <a:gd name="T17" fmla="*/ 1 h 239"/>
                <a:gd name="T18" fmla="*/ 0 w 40"/>
                <a:gd name="T19" fmla="*/ 1 h 2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239"/>
                <a:gd name="T32" fmla="*/ 40 w 40"/>
                <a:gd name="T33" fmla="*/ 239 h 2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239">
                  <a:moveTo>
                    <a:pt x="40" y="0"/>
                  </a:moveTo>
                  <a:lnTo>
                    <a:pt x="4" y="115"/>
                  </a:lnTo>
                  <a:lnTo>
                    <a:pt x="2" y="120"/>
                  </a:lnTo>
                  <a:lnTo>
                    <a:pt x="0" y="127"/>
                  </a:lnTo>
                  <a:lnTo>
                    <a:pt x="0" y="134"/>
                  </a:lnTo>
                  <a:lnTo>
                    <a:pt x="0" y="141"/>
                  </a:lnTo>
                  <a:lnTo>
                    <a:pt x="1" y="159"/>
                  </a:lnTo>
                  <a:lnTo>
                    <a:pt x="4" y="176"/>
                  </a:lnTo>
                  <a:lnTo>
                    <a:pt x="13" y="212"/>
                  </a:lnTo>
                  <a:lnTo>
                    <a:pt x="23" y="239"/>
                  </a:lnTo>
                </a:path>
              </a:pathLst>
            </a:custGeom>
            <a:noFill/>
            <a:ln w="12700">
              <a:solidFill>
                <a:srgbClr val="1F1A17"/>
              </a:solidFill>
              <a:prstDash val="solid"/>
              <a:round/>
              <a:headEnd/>
              <a:tailEnd/>
            </a:ln>
          </p:spPr>
          <p:txBody>
            <a:bodyPr/>
            <a:lstStyle/>
            <a:p>
              <a:endParaRPr lang="en-US"/>
            </a:p>
          </p:txBody>
        </p:sp>
        <p:sp>
          <p:nvSpPr>
            <p:cNvPr id="67653" name="Freeform 69"/>
            <p:cNvSpPr>
              <a:spLocks/>
            </p:cNvSpPr>
            <p:nvPr/>
          </p:nvSpPr>
          <p:spPr bwMode="auto">
            <a:xfrm>
              <a:off x="3653" y="2309"/>
              <a:ext cx="32" cy="35"/>
            </a:xfrm>
            <a:custGeom>
              <a:avLst/>
              <a:gdLst>
                <a:gd name="T0" fmla="*/ 0 w 189"/>
                <a:gd name="T1" fmla="*/ 1 h 205"/>
                <a:gd name="T2" fmla="*/ 0 w 189"/>
                <a:gd name="T3" fmla="*/ 1 h 205"/>
                <a:gd name="T4" fmla="*/ 0 w 189"/>
                <a:gd name="T5" fmla="*/ 1 h 205"/>
                <a:gd name="T6" fmla="*/ 0 w 189"/>
                <a:gd name="T7" fmla="*/ 1 h 205"/>
                <a:gd name="T8" fmla="*/ 0 w 189"/>
                <a:gd name="T9" fmla="*/ 1 h 205"/>
                <a:gd name="T10" fmla="*/ 0 w 189"/>
                <a:gd name="T11" fmla="*/ 1 h 205"/>
                <a:gd name="T12" fmla="*/ 0 w 189"/>
                <a:gd name="T13" fmla="*/ 1 h 205"/>
                <a:gd name="T14" fmla="*/ 0 w 189"/>
                <a:gd name="T15" fmla="*/ 1 h 205"/>
                <a:gd name="T16" fmla="*/ 0 w 189"/>
                <a:gd name="T17" fmla="*/ 1 h 205"/>
                <a:gd name="T18" fmla="*/ 0 w 189"/>
                <a:gd name="T19" fmla="*/ 1 h 205"/>
                <a:gd name="T20" fmla="*/ 0 w 189"/>
                <a:gd name="T21" fmla="*/ 1 h 205"/>
                <a:gd name="T22" fmla="*/ 1 w 189"/>
                <a:gd name="T23" fmla="*/ 0 h 2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9"/>
                <a:gd name="T37" fmla="*/ 0 h 205"/>
                <a:gd name="T38" fmla="*/ 189 w 189"/>
                <a:gd name="T39" fmla="*/ 205 h 2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9" h="205">
                  <a:moveTo>
                    <a:pt x="5" y="205"/>
                  </a:moveTo>
                  <a:lnTo>
                    <a:pt x="3" y="192"/>
                  </a:lnTo>
                  <a:lnTo>
                    <a:pt x="1" y="178"/>
                  </a:lnTo>
                  <a:lnTo>
                    <a:pt x="0" y="163"/>
                  </a:lnTo>
                  <a:lnTo>
                    <a:pt x="0" y="148"/>
                  </a:lnTo>
                  <a:lnTo>
                    <a:pt x="1" y="134"/>
                  </a:lnTo>
                  <a:lnTo>
                    <a:pt x="3" y="121"/>
                  </a:lnTo>
                  <a:lnTo>
                    <a:pt x="6" y="115"/>
                  </a:lnTo>
                  <a:lnTo>
                    <a:pt x="8" y="111"/>
                  </a:lnTo>
                  <a:lnTo>
                    <a:pt x="13" y="106"/>
                  </a:lnTo>
                  <a:lnTo>
                    <a:pt x="17" y="102"/>
                  </a:lnTo>
                  <a:lnTo>
                    <a:pt x="189" y="0"/>
                  </a:lnTo>
                </a:path>
              </a:pathLst>
            </a:custGeom>
            <a:noFill/>
            <a:ln w="12700">
              <a:solidFill>
                <a:srgbClr val="1F1A17"/>
              </a:solidFill>
              <a:prstDash val="solid"/>
              <a:round/>
              <a:headEnd/>
              <a:tailEnd/>
            </a:ln>
          </p:spPr>
          <p:txBody>
            <a:bodyPr/>
            <a:lstStyle/>
            <a:p>
              <a:endParaRPr lang="en-US"/>
            </a:p>
          </p:txBody>
        </p:sp>
        <p:sp>
          <p:nvSpPr>
            <p:cNvPr id="67654" name="Freeform 70"/>
            <p:cNvSpPr>
              <a:spLocks/>
            </p:cNvSpPr>
            <p:nvPr/>
          </p:nvSpPr>
          <p:spPr bwMode="auto">
            <a:xfrm>
              <a:off x="3616" y="2231"/>
              <a:ext cx="85" cy="52"/>
            </a:xfrm>
            <a:custGeom>
              <a:avLst/>
              <a:gdLst>
                <a:gd name="T0" fmla="*/ 2 w 506"/>
                <a:gd name="T1" fmla="*/ 1 h 313"/>
                <a:gd name="T2" fmla="*/ 2 w 506"/>
                <a:gd name="T3" fmla="*/ 1 h 313"/>
                <a:gd name="T4" fmla="*/ 2 w 506"/>
                <a:gd name="T5" fmla="*/ 1 h 313"/>
                <a:gd name="T6" fmla="*/ 2 w 506"/>
                <a:gd name="T7" fmla="*/ 1 h 313"/>
                <a:gd name="T8" fmla="*/ 2 w 506"/>
                <a:gd name="T9" fmla="*/ 1 h 313"/>
                <a:gd name="T10" fmla="*/ 2 w 506"/>
                <a:gd name="T11" fmla="*/ 1 h 313"/>
                <a:gd name="T12" fmla="*/ 2 w 506"/>
                <a:gd name="T13" fmla="*/ 1 h 313"/>
                <a:gd name="T14" fmla="*/ 2 w 506"/>
                <a:gd name="T15" fmla="*/ 1 h 313"/>
                <a:gd name="T16" fmla="*/ 2 w 506"/>
                <a:gd name="T17" fmla="*/ 1 h 313"/>
                <a:gd name="T18" fmla="*/ 2 w 506"/>
                <a:gd name="T19" fmla="*/ 1 h 313"/>
                <a:gd name="T20" fmla="*/ 2 w 506"/>
                <a:gd name="T21" fmla="*/ 1 h 313"/>
                <a:gd name="T22" fmla="*/ 2 w 506"/>
                <a:gd name="T23" fmla="*/ 1 h 313"/>
                <a:gd name="T24" fmla="*/ 2 w 506"/>
                <a:gd name="T25" fmla="*/ 1 h 313"/>
                <a:gd name="T26" fmla="*/ 2 w 506"/>
                <a:gd name="T27" fmla="*/ 1 h 313"/>
                <a:gd name="T28" fmla="*/ 2 w 506"/>
                <a:gd name="T29" fmla="*/ 1 h 313"/>
                <a:gd name="T30" fmla="*/ 2 w 506"/>
                <a:gd name="T31" fmla="*/ 1 h 313"/>
                <a:gd name="T32" fmla="*/ 2 w 506"/>
                <a:gd name="T33" fmla="*/ 1 h 313"/>
                <a:gd name="T34" fmla="*/ 2 w 506"/>
                <a:gd name="T35" fmla="*/ 1 h 313"/>
                <a:gd name="T36" fmla="*/ 2 w 506"/>
                <a:gd name="T37" fmla="*/ 1 h 313"/>
                <a:gd name="T38" fmla="*/ 2 w 506"/>
                <a:gd name="T39" fmla="*/ 1 h 313"/>
                <a:gd name="T40" fmla="*/ 2 w 506"/>
                <a:gd name="T41" fmla="*/ 1 h 313"/>
                <a:gd name="T42" fmla="*/ 2 w 506"/>
                <a:gd name="T43" fmla="*/ 1 h 313"/>
                <a:gd name="T44" fmla="*/ 2 w 506"/>
                <a:gd name="T45" fmla="*/ 0 h 313"/>
                <a:gd name="T46" fmla="*/ 2 w 506"/>
                <a:gd name="T47" fmla="*/ 0 h 313"/>
                <a:gd name="T48" fmla="*/ 2 w 506"/>
                <a:gd name="T49" fmla="*/ 0 h 313"/>
                <a:gd name="T50" fmla="*/ 2 w 506"/>
                <a:gd name="T51" fmla="*/ 0 h 313"/>
                <a:gd name="T52" fmla="*/ 2 w 506"/>
                <a:gd name="T53" fmla="*/ 0 h 313"/>
                <a:gd name="T54" fmla="*/ 2 w 506"/>
                <a:gd name="T55" fmla="*/ 0 h 313"/>
                <a:gd name="T56" fmla="*/ 2 w 506"/>
                <a:gd name="T57" fmla="*/ 0 h 313"/>
                <a:gd name="T58" fmla="*/ 2 w 506"/>
                <a:gd name="T59" fmla="*/ 0 h 313"/>
                <a:gd name="T60" fmla="*/ 2 w 506"/>
                <a:gd name="T61" fmla="*/ 0 h 313"/>
                <a:gd name="T62" fmla="*/ 2 w 506"/>
                <a:gd name="T63" fmla="*/ 0 h 313"/>
                <a:gd name="T64" fmla="*/ 2 w 506"/>
                <a:gd name="T65" fmla="*/ 0 h 313"/>
                <a:gd name="T66" fmla="*/ 1 w 506"/>
                <a:gd name="T67" fmla="*/ 0 h 313"/>
                <a:gd name="T68" fmla="*/ 1 w 506"/>
                <a:gd name="T69" fmla="*/ 0 h 313"/>
                <a:gd name="T70" fmla="*/ 1 w 506"/>
                <a:gd name="T71" fmla="*/ 0 h 313"/>
                <a:gd name="T72" fmla="*/ 1 w 506"/>
                <a:gd name="T73" fmla="*/ 0 h 313"/>
                <a:gd name="T74" fmla="*/ 1 w 506"/>
                <a:gd name="T75" fmla="*/ 0 h 313"/>
                <a:gd name="T76" fmla="*/ 1 w 506"/>
                <a:gd name="T77" fmla="*/ 0 h 313"/>
                <a:gd name="T78" fmla="*/ 1 w 506"/>
                <a:gd name="T79" fmla="*/ 0 h 313"/>
                <a:gd name="T80" fmla="*/ 1 w 506"/>
                <a:gd name="T81" fmla="*/ 0 h 313"/>
                <a:gd name="T82" fmla="*/ 1 w 506"/>
                <a:gd name="T83" fmla="*/ 0 h 313"/>
                <a:gd name="T84" fmla="*/ 0 w 506"/>
                <a:gd name="T85" fmla="*/ 0 h 313"/>
                <a:gd name="T86" fmla="*/ 0 w 506"/>
                <a:gd name="T87" fmla="*/ 0 h 313"/>
                <a:gd name="T88" fmla="*/ 0 w 506"/>
                <a:gd name="T89" fmla="*/ 0 h 313"/>
                <a:gd name="T90" fmla="*/ 0 w 506"/>
                <a:gd name="T91" fmla="*/ 0 h 313"/>
                <a:gd name="T92" fmla="*/ 0 w 506"/>
                <a:gd name="T93" fmla="*/ 0 h 313"/>
                <a:gd name="T94" fmla="*/ 0 w 506"/>
                <a:gd name="T95" fmla="*/ 0 h 313"/>
                <a:gd name="T96" fmla="*/ 0 w 506"/>
                <a:gd name="T97" fmla="*/ 0 h 313"/>
                <a:gd name="T98" fmla="*/ 0 w 506"/>
                <a:gd name="T99" fmla="*/ 0 h 313"/>
                <a:gd name="T100" fmla="*/ 0 w 506"/>
                <a:gd name="T101" fmla="*/ 0 h 3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6"/>
                <a:gd name="T154" fmla="*/ 0 h 313"/>
                <a:gd name="T155" fmla="*/ 506 w 506"/>
                <a:gd name="T156" fmla="*/ 313 h 3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6" h="313">
                  <a:moveTo>
                    <a:pt x="456" y="313"/>
                  </a:moveTo>
                  <a:lnTo>
                    <a:pt x="464" y="312"/>
                  </a:lnTo>
                  <a:lnTo>
                    <a:pt x="470" y="311"/>
                  </a:lnTo>
                  <a:lnTo>
                    <a:pt x="477" y="308"/>
                  </a:lnTo>
                  <a:lnTo>
                    <a:pt x="481" y="305"/>
                  </a:lnTo>
                  <a:lnTo>
                    <a:pt x="486" y="303"/>
                  </a:lnTo>
                  <a:lnTo>
                    <a:pt x="491" y="300"/>
                  </a:lnTo>
                  <a:lnTo>
                    <a:pt x="494" y="296"/>
                  </a:lnTo>
                  <a:lnTo>
                    <a:pt x="497" y="292"/>
                  </a:lnTo>
                  <a:lnTo>
                    <a:pt x="501" y="284"/>
                  </a:lnTo>
                  <a:lnTo>
                    <a:pt x="505" y="275"/>
                  </a:lnTo>
                  <a:lnTo>
                    <a:pt x="506" y="266"/>
                  </a:lnTo>
                  <a:lnTo>
                    <a:pt x="505" y="255"/>
                  </a:lnTo>
                  <a:lnTo>
                    <a:pt x="504" y="245"/>
                  </a:lnTo>
                  <a:lnTo>
                    <a:pt x="501" y="235"/>
                  </a:lnTo>
                  <a:lnTo>
                    <a:pt x="498" y="224"/>
                  </a:lnTo>
                  <a:lnTo>
                    <a:pt x="494" y="214"/>
                  </a:lnTo>
                  <a:lnTo>
                    <a:pt x="490" y="205"/>
                  </a:lnTo>
                  <a:lnTo>
                    <a:pt x="484" y="198"/>
                  </a:lnTo>
                  <a:lnTo>
                    <a:pt x="480" y="190"/>
                  </a:lnTo>
                  <a:lnTo>
                    <a:pt x="476" y="184"/>
                  </a:lnTo>
                  <a:lnTo>
                    <a:pt x="451" y="155"/>
                  </a:lnTo>
                  <a:lnTo>
                    <a:pt x="429" y="128"/>
                  </a:lnTo>
                  <a:lnTo>
                    <a:pt x="407" y="104"/>
                  </a:lnTo>
                  <a:lnTo>
                    <a:pt x="387" y="83"/>
                  </a:lnTo>
                  <a:lnTo>
                    <a:pt x="377" y="74"/>
                  </a:lnTo>
                  <a:lnTo>
                    <a:pt x="368" y="65"/>
                  </a:lnTo>
                  <a:lnTo>
                    <a:pt x="358" y="56"/>
                  </a:lnTo>
                  <a:lnTo>
                    <a:pt x="347" y="49"/>
                  </a:lnTo>
                  <a:lnTo>
                    <a:pt x="337" y="42"/>
                  </a:lnTo>
                  <a:lnTo>
                    <a:pt x="327" y="36"/>
                  </a:lnTo>
                  <a:lnTo>
                    <a:pt x="315" y="31"/>
                  </a:lnTo>
                  <a:lnTo>
                    <a:pt x="304" y="26"/>
                  </a:lnTo>
                  <a:lnTo>
                    <a:pt x="277" y="18"/>
                  </a:lnTo>
                  <a:lnTo>
                    <a:pt x="244" y="9"/>
                  </a:lnTo>
                  <a:lnTo>
                    <a:pt x="227" y="6"/>
                  </a:lnTo>
                  <a:lnTo>
                    <a:pt x="208" y="2"/>
                  </a:lnTo>
                  <a:lnTo>
                    <a:pt x="189" y="0"/>
                  </a:lnTo>
                  <a:lnTo>
                    <a:pt x="169" y="0"/>
                  </a:lnTo>
                  <a:lnTo>
                    <a:pt x="149" y="0"/>
                  </a:lnTo>
                  <a:lnTo>
                    <a:pt x="128" y="2"/>
                  </a:lnTo>
                  <a:lnTo>
                    <a:pt x="106" y="6"/>
                  </a:lnTo>
                  <a:lnTo>
                    <a:pt x="85" y="11"/>
                  </a:lnTo>
                  <a:lnTo>
                    <a:pt x="74" y="15"/>
                  </a:lnTo>
                  <a:lnTo>
                    <a:pt x="63" y="19"/>
                  </a:lnTo>
                  <a:lnTo>
                    <a:pt x="53" y="24"/>
                  </a:lnTo>
                  <a:lnTo>
                    <a:pt x="42" y="30"/>
                  </a:lnTo>
                  <a:lnTo>
                    <a:pt x="31" y="35"/>
                  </a:lnTo>
                  <a:lnTo>
                    <a:pt x="22" y="42"/>
                  </a:lnTo>
                  <a:lnTo>
                    <a:pt x="11" y="49"/>
                  </a:lnTo>
                  <a:lnTo>
                    <a:pt x="0" y="58"/>
                  </a:lnTo>
                </a:path>
              </a:pathLst>
            </a:custGeom>
            <a:noFill/>
            <a:ln w="12700">
              <a:solidFill>
                <a:srgbClr val="1F1A17"/>
              </a:solidFill>
              <a:prstDash val="solid"/>
              <a:round/>
              <a:headEnd/>
              <a:tailEnd/>
            </a:ln>
          </p:spPr>
          <p:txBody>
            <a:bodyPr/>
            <a:lstStyle/>
            <a:p>
              <a:endParaRPr lang="en-US"/>
            </a:p>
          </p:txBody>
        </p:sp>
        <p:sp>
          <p:nvSpPr>
            <p:cNvPr id="67655" name="Line 71"/>
            <p:cNvSpPr>
              <a:spLocks noChangeShapeType="1"/>
            </p:cNvSpPr>
            <p:nvPr/>
          </p:nvSpPr>
          <p:spPr bwMode="auto">
            <a:xfrm flipV="1">
              <a:off x="3686" y="2142"/>
              <a:ext cx="143" cy="92"/>
            </a:xfrm>
            <a:prstGeom prst="line">
              <a:avLst/>
            </a:prstGeom>
            <a:noFill/>
            <a:ln w="12700">
              <a:solidFill>
                <a:srgbClr val="1F1A17"/>
              </a:solidFill>
              <a:round/>
              <a:headEnd/>
              <a:tailEnd/>
            </a:ln>
          </p:spPr>
          <p:txBody>
            <a:bodyPr/>
            <a:lstStyle/>
            <a:p>
              <a:endParaRPr lang="en-US"/>
            </a:p>
          </p:txBody>
        </p:sp>
        <p:sp>
          <p:nvSpPr>
            <p:cNvPr id="67656" name="Freeform 72"/>
            <p:cNvSpPr>
              <a:spLocks/>
            </p:cNvSpPr>
            <p:nvPr/>
          </p:nvSpPr>
          <p:spPr bwMode="auto">
            <a:xfrm>
              <a:off x="3704" y="2274"/>
              <a:ext cx="28" cy="39"/>
            </a:xfrm>
            <a:custGeom>
              <a:avLst/>
              <a:gdLst>
                <a:gd name="T0" fmla="*/ 0 w 168"/>
                <a:gd name="T1" fmla="*/ 1 h 234"/>
                <a:gd name="T2" fmla="*/ 0 w 168"/>
                <a:gd name="T3" fmla="*/ 1 h 234"/>
                <a:gd name="T4" fmla="*/ 0 w 168"/>
                <a:gd name="T5" fmla="*/ 1 h 234"/>
                <a:gd name="T6" fmla="*/ 0 w 168"/>
                <a:gd name="T7" fmla="*/ 1 h 234"/>
                <a:gd name="T8" fmla="*/ 0 w 168"/>
                <a:gd name="T9" fmla="*/ 1 h 234"/>
                <a:gd name="T10" fmla="*/ 0 w 168"/>
                <a:gd name="T11" fmla="*/ 1 h 234"/>
                <a:gd name="T12" fmla="*/ 0 w 168"/>
                <a:gd name="T13" fmla="*/ 1 h 234"/>
                <a:gd name="T14" fmla="*/ 0 w 168"/>
                <a:gd name="T15" fmla="*/ 1 h 234"/>
                <a:gd name="T16" fmla="*/ 0 w 168"/>
                <a:gd name="T17" fmla="*/ 1 h 234"/>
                <a:gd name="T18" fmla="*/ 0 w 168"/>
                <a:gd name="T19" fmla="*/ 1 h 234"/>
                <a:gd name="T20" fmla="*/ 0 w 168"/>
                <a:gd name="T21" fmla="*/ 1 h 234"/>
                <a:gd name="T22" fmla="*/ 0 w 168"/>
                <a:gd name="T23" fmla="*/ 1 h 234"/>
                <a:gd name="T24" fmla="*/ 0 w 168"/>
                <a:gd name="T25" fmla="*/ 1 h 234"/>
                <a:gd name="T26" fmla="*/ 0 w 168"/>
                <a:gd name="T27" fmla="*/ 1 h 234"/>
                <a:gd name="T28" fmla="*/ 0 w 168"/>
                <a:gd name="T29" fmla="*/ 1 h 234"/>
                <a:gd name="T30" fmla="*/ 0 w 168"/>
                <a:gd name="T31" fmla="*/ 1 h 234"/>
                <a:gd name="T32" fmla="*/ 0 w 168"/>
                <a:gd name="T33" fmla="*/ 0 h 234"/>
                <a:gd name="T34" fmla="*/ 1 w 168"/>
                <a:gd name="T35" fmla="*/ 0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8"/>
                <a:gd name="T55" fmla="*/ 0 h 234"/>
                <a:gd name="T56" fmla="*/ 168 w 168"/>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8" h="234">
                  <a:moveTo>
                    <a:pt x="2" y="234"/>
                  </a:moveTo>
                  <a:lnTo>
                    <a:pt x="1" y="226"/>
                  </a:lnTo>
                  <a:lnTo>
                    <a:pt x="0" y="217"/>
                  </a:lnTo>
                  <a:lnTo>
                    <a:pt x="0" y="207"/>
                  </a:lnTo>
                  <a:lnTo>
                    <a:pt x="0" y="198"/>
                  </a:lnTo>
                  <a:lnTo>
                    <a:pt x="1" y="188"/>
                  </a:lnTo>
                  <a:lnTo>
                    <a:pt x="2" y="177"/>
                  </a:lnTo>
                  <a:lnTo>
                    <a:pt x="4" y="166"/>
                  </a:lnTo>
                  <a:lnTo>
                    <a:pt x="7" y="156"/>
                  </a:lnTo>
                  <a:lnTo>
                    <a:pt x="10" y="145"/>
                  </a:lnTo>
                  <a:lnTo>
                    <a:pt x="13" y="135"/>
                  </a:lnTo>
                  <a:lnTo>
                    <a:pt x="17" y="125"/>
                  </a:lnTo>
                  <a:lnTo>
                    <a:pt x="22" y="116"/>
                  </a:lnTo>
                  <a:lnTo>
                    <a:pt x="27" y="108"/>
                  </a:lnTo>
                  <a:lnTo>
                    <a:pt x="32" y="101"/>
                  </a:lnTo>
                  <a:lnTo>
                    <a:pt x="39" y="93"/>
                  </a:lnTo>
                  <a:lnTo>
                    <a:pt x="45" y="88"/>
                  </a:lnTo>
                  <a:lnTo>
                    <a:pt x="168" y="0"/>
                  </a:lnTo>
                </a:path>
              </a:pathLst>
            </a:custGeom>
            <a:noFill/>
            <a:ln w="12700">
              <a:solidFill>
                <a:srgbClr val="1F1A17"/>
              </a:solidFill>
              <a:prstDash val="solid"/>
              <a:round/>
              <a:headEnd/>
              <a:tailEnd/>
            </a:ln>
          </p:spPr>
          <p:txBody>
            <a:bodyPr/>
            <a:lstStyle/>
            <a:p>
              <a:endParaRPr lang="en-US"/>
            </a:p>
          </p:txBody>
        </p:sp>
        <p:sp>
          <p:nvSpPr>
            <p:cNvPr id="67657" name="Line 73"/>
            <p:cNvSpPr>
              <a:spLocks noChangeShapeType="1"/>
            </p:cNvSpPr>
            <p:nvPr/>
          </p:nvSpPr>
          <p:spPr bwMode="auto">
            <a:xfrm>
              <a:off x="4055" y="2906"/>
              <a:ext cx="24" cy="20"/>
            </a:xfrm>
            <a:prstGeom prst="line">
              <a:avLst/>
            </a:prstGeom>
            <a:noFill/>
            <a:ln w="12700">
              <a:solidFill>
                <a:srgbClr val="1F1A17"/>
              </a:solidFill>
              <a:round/>
              <a:headEnd/>
              <a:tailEnd/>
            </a:ln>
          </p:spPr>
          <p:txBody>
            <a:bodyPr/>
            <a:lstStyle/>
            <a:p>
              <a:endParaRPr lang="en-US"/>
            </a:p>
          </p:txBody>
        </p:sp>
        <p:sp>
          <p:nvSpPr>
            <p:cNvPr id="67658" name="Line 74"/>
            <p:cNvSpPr>
              <a:spLocks noChangeShapeType="1"/>
            </p:cNvSpPr>
            <p:nvPr/>
          </p:nvSpPr>
          <p:spPr bwMode="auto">
            <a:xfrm>
              <a:off x="4069" y="2900"/>
              <a:ext cx="11" cy="9"/>
            </a:xfrm>
            <a:prstGeom prst="line">
              <a:avLst/>
            </a:prstGeom>
            <a:noFill/>
            <a:ln w="12700">
              <a:solidFill>
                <a:srgbClr val="1F1A17"/>
              </a:solidFill>
              <a:round/>
              <a:headEnd/>
              <a:tailEnd/>
            </a:ln>
          </p:spPr>
          <p:txBody>
            <a:bodyPr/>
            <a:lstStyle/>
            <a:p>
              <a:endParaRPr lang="en-US"/>
            </a:p>
          </p:txBody>
        </p:sp>
        <p:sp>
          <p:nvSpPr>
            <p:cNvPr id="67659" name="Freeform 75"/>
            <p:cNvSpPr>
              <a:spLocks/>
            </p:cNvSpPr>
            <p:nvPr/>
          </p:nvSpPr>
          <p:spPr bwMode="auto">
            <a:xfrm>
              <a:off x="3757" y="2371"/>
              <a:ext cx="80" cy="64"/>
            </a:xfrm>
            <a:custGeom>
              <a:avLst/>
              <a:gdLst>
                <a:gd name="T0" fmla="*/ 2 w 484"/>
                <a:gd name="T1" fmla="*/ 1 h 380"/>
                <a:gd name="T2" fmla="*/ 0 w 484"/>
                <a:gd name="T3" fmla="*/ 2 h 380"/>
                <a:gd name="T4" fmla="*/ 0 w 484"/>
                <a:gd name="T5" fmla="*/ 2 h 380"/>
                <a:gd name="T6" fmla="*/ 0 w 484"/>
                <a:gd name="T7" fmla="*/ 1 h 380"/>
                <a:gd name="T8" fmla="*/ 2 w 484"/>
                <a:gd name="T9" fmla="*/ 0 h 380"/>
                <a:gd name="T10" fmla="*/ 0 60000 65536"/>
                <a:gd name="T11" fmla="*/ 0 60000 65536"/>
                <a:gd name="T12" fmla="*/ 0 60000 65536"/>
                <a:gd name="T13" fmla="*/ 0 60000 65536"/>
                <a:gd name="T14" fmla="*/ 0 60000 65536"/>
                <a:gd name="T15" fmla="*/ 0 w 484"/>
                <a:gd name="T16" fmla="*/ 0 h 380"/>
                <a:gd name="T17" fmla="*/ 484 w 484"/>
                <a:gd name="T18" fmla="*/ 380 h 380"/>
              </a:gdLst>
              <a:ahLst/>
              <a:cxnLst>
                <a:cxn ang="T10">
                  <a:pos x="T0" y="T1"/>
                </a:cxn>
                <a:cxn ang="T11">
                  <a:pos x="T2" y="T3"/>
                </a:cxn>
                <a:cxn ang="T12">
                  <a:pos x="T4" y="T5"/>
                </a:cxn>
                <a:cxn ang="T13">
                  <a:pos x="T6" y="T7"/>
                </a:cxn>
                <a:cxn ang="T14">
                  <a:pos x="T8" y="T9"/>
                </a:cxn>
              </a:cxnLst>
              <a:rect l="T15" t="T16" r="T17" b="T18"/>
              <a:pathLst>
                <a:path w="484" h="380">
                  <a:moveTo>
                    <a:pt x="484" y="137"/>
                  </a:moveTo>
                  <a:lnTo>
                    <a:pt x="48" y="380"/>
                  </a:lnTo>
                  <a:lnTo>
                    <a:pt x="0" y="313"/>
                  </a:lnTo>
                  <a:lnTo>
                    <a:pt x="30" y="209"/>
                  </a:lnTo>
                  <a:lnTo>
                    <a:pt x="406" y="0"/>
                  </a:lnTo>
                </a:path>
              </a:pathLst>
            </a:custGeom>
            <a:noFill/>
            <a:ln w="12700">
              <a:solidFill>
                <a:srgbClr val="1F1A17"/>
              </a:solidFill>
              <a:prstDash val="solid"/>
              <a:round/>
              <a:headEnd/>
              <a:tailEnd/>
            </a:ln>
          </p:spPr>
          <p:txBody>
            <a:bodyPr/>
            <a:lstStyle/>
            <a:p>
              <a:endParaRPr lang="en-US"/>
            </a:p>
          </p:txBody>
        </p:sp>
        <p:sp>
          <p:nvSpPr>
            <p:cNvPr id="67660" name="Freeform 76"/>
            <p:cNvSpPr>
              <a:spLocks/>
            </p:cNvSpPr>
            <p:nvPr/>
          </p:nvSpPr>
          <p:spPr bwMode="auto">
            <a:xfrm>
              <a:off x="3984" y="2735"/>
              <a:ext cx="82" cy="62"/>
            </a:xfrm>
            <a:custGeom>
              <a:avLst/>
              <a:gdLst>
                <a:gd name="T0" fmla="*/ 2 w 488"/>
                <a:gd name="T1" fmla="*/ 1 h 371"/>
                <a:gd name="T2" fmla="*/ 0 w 488"/>
                <a:gd name="T3" fmla="*/ 2 h 371"/>
                <a:gd name="T4" fmla="*/ 0 w 488"/>
                <a:gd name="T5" fmla="*/ 2 h 371"/>
                <a:gd name="T6" fmla="*/ 0 w 488"/>
                <a:gd name="T7" fmla="*/ 1 h 371"/>
                <a:gd name="T8" fmla="*/ 2 w 488"/>
                <a:gd name="T9" fmla="*/ 0 h 371"/>
                <a:gd name="T10" fmla="*/ 0 60000 65536"/>
                <a:gd name="T11" fmla="*/ 0 60000 65536"/>
                <a:gd name="T12" fmla="*/ 0 60000 65536"/>
                <a:gd name="T13" fmla="*/ 0 60000 65536"/>
                <a:gd name="T14" fmla="*/ 0 60000 65536"/>
                <a:gd name="T15" fmla="*/ 0 w 488"/>
                <a:gd name="T16" fmla="*/ 0 h 371"/>
                <a:gd name="T17" fmla="*/ 488 w 488"/>
                <a:gd name="T18" fmla="*/ 371 h 371"/>
              </a:gdLst>
              <a:ahLst/>
              <a:cxnLst>
                <a:cxn ang="T10">
                  <a:pos x="T0" y="T1"/>
                </a:cxn>
                <a:cxn ang="T11">
                  <a:pos x="T2" y="T3"/>
                </a:cxn>
                <a:cxn ang="T12">
                  <a:pos x="T4" y="T5"/>
                </a:cxn>
                <a:cxn ang="T13">
                  <a:pos x="T6" y="T7"/>
                </a:cxn>
                <a:cxn ang="T14">
                  <a:pos x="T8" y="T9"/>
                </a:cxn>
              </a:cxnLst>
              <a:rect l="T15" t="T16" r="T17" b="T18"/>
              <a:pathLst>
                <a:path w="488" h="371">
                  <a:moveTo>
                    <a:pt x="488" y="128"/>
                  </a:moveTo>
                  <a:lnTo>
                    <a:pt x="48" y="371"/>
                  </a:lnTo>
                  <a:lnTo>
                    <a:pt x="0" y="304"/>
                  </a:lnTo>
                  <a:lnTo>
                    <a:pt x="38" y="211"/>
                  </a:lnTo>
                  <a:lnTo>
                    <a:pt x="415" y="0"/>
                  </a:lnTo>
                </a:path>
              </a:pathLst>
            </a:custGeom>
            <a:noFill/>
            <a:ln w="12700">
              <a:solidFill>
                <a:srgbClr val="1F1A17"/>
              </a:solidFill>
              <a:prstDash val="solid"/>
              <a:round/>
              <a:headEnd/>
              <a:tailEnd/>
            </a:ln>
          </p:spPr>
          <p:txBody>
            <a:bodyPr/>
            <a:lstStyle/>
            <a:p>
              <a:endParaRPr lang="en-US"/>
            </a:p>
          </p:txBody>
        </p:sp>
        <p:sp>
          <p:nvSpPr>
            <p:cNvPr id="67661" name="Freeform 77"/>
            <p:cNvSpPr>
              <a:spLocks/>
            </p:cNvSpPr>
            <p:nvPr/>
          </p:nvSpPr>
          <p:spPr bwMode="auto">
            <a:xfrm>
              <a:off x="3765" y="2409"/>
              <a:ext cx="6" cy="21"/>
            </a:xfrm>
            <a:custGeom>
              <a:avLst/>
              <a:gdLst>
                <a:gd name="T0" fmla="*/ 0 w 36"/>
                <a:gd name="T1" fmla="*/ 0 h 122"/>
                <a:gd name="T2" fmla="*/ 0 w 36"/>
                <a:gd name="T3" fmla="*/ 0 h 122"/>
                <a:gd name="T4" fmla="*/ 0 w 36"/>
                <a:gd name="T5" fmla="*/ 1 h 122"/>
                <a:gd name="T6" fmla="*/ 0 60000 65536"/>
                <a:gd name="T7" fmla="*/ 0 60000 65536"/>
                <a:gd name="T8" fmla="*/ 0 60000 65536"/>
                <a:gd name="T9" fmla="*/ 0 w 36"/>
                <a:gd name="T10" fmla="*/ 0 h 122"/>
                <a:gd name="T11" fmla="*/ 36 w 36"/>
                <a:gd name="T12" fmla="*/ 122 h 122"/>
              </a:gdLst>
              <a:ahLst/>
              <a:cxnLst>
                <a:cxn ang="T6">
                  <a:pos x="T0" y="T1"/>
                </a:cxn>
                <a:cxn ang="T7">
                  <a:pos x="T2" y="T3"/>
                </a:cxn>
                <a:cxn ang="T8">
                  <a:pos x="T4" y="T5"/>
                </a:cxn>
              </a:cxnLst>
              <a:rect l="T9" t="T10" r="T11" b="T12"/>
              <a:pathLst>
                <a:path w="36" h="122">
                  <a:moveTo>
                    <a:pt x="0" y="0"/>
                  </a:moveTo>
                  <a:lnTo>
                    <a:pt x="36" y="47"/>
                  </a:lnTo>
                  <a:lnTo>
                    <a:pt x="9" y="122"/>
                  </a:lnTo>
                </a:path>
              </a:pathLst>
            </a:custGeom>
            <a:noFill/>
            <a:ln w="12700">
              <a:solidFill>
                <a:srgbClr val="1F1A17"/>
              </a:solidFill>
              <a:prstDash val="solid"/>
              <a:round/>
              <a:headEnd/>
              <a:tailEnd/>
            </a:ln>
          </p:spPr>
          <p:txBody>
            <a:bodyPr/>
            <a:lstStyle/>
            <a:p>
              <a:endParaRPr lang="en-US"/>
            </a:p>
          </p:txBody>
        </p:sp>
        <p:sp>
          <p:nvSpPr>
            <p:cNvPr id="67662" name="Freeform 78"/>
            <p:cNvSpPr>
              <a:spLocks/>
            </p:cNvSpPr>
            <p:nvPr/>
          </p:nvSpPr>
          <p:spPr bwMode="auto">
            <a:xfrm>
              <a:off x="3993" y="2773"/>
              <a:ext cx="7" cy="20"/>
            </a:xfrm>
            <a:custGeom>
              <a:avLst/>
              <a:gdLst>
                <a:gd name="T0" fmla="*/ 0 w 40"/>
                <a:gd name="T1" fmla="*/ 0 h 118"/>
                <a:gd name="T2" fmla="*/ 0 w 40"/>
                <a:gd name="T3" fmla="*/ 0 h 118"/>
                <a:gd name="T4" fmla="*/ 0 w 40"/>
                <a:gd name="T5" fmla="*/ 1 h 118"/>
                <a:gd name="T6" fmla="*/ 0 60000 65536"/>
                <a:gd name="T7" fmla="*/ 0 60000 65536"/>
                <a:gd name="T8" fmla="*/ 0 60000 65536"/>
                <a:gd name="T9" fmla="*/ 0 w 40"/>
                <a:gd name="T10" fmla="*/ 0 h 118"/>
                <a:gd name="T11" fmla="*/ 40 w 40"/>
                <a:gd name="T12" fmla="*/ 118 h 118"/>
              </a:gdLst>
              <a:ahLst/>
              <a:cxnLst>
                <a:cxn ang="T6">
                  <a:pos x="T0" y="T1"/>
                </a:cxn>
                <a:cxn ang="T7">
                  <a:pos x="T2" y="T3"/>
                </a:cxn>
                <a:cxn ang="T8">
                  <a:pos x="T4" y="T5"/>
                </a:cxn>
              </a:cxnLst>
              <a:rect l="T9" t="T10" r="T11" b="T12"/>
              <a:pathLst>
                <a:path w="40" h="118">
                  <a:moveTo>
                    <a:pt x="4" y="0"/>
                  </a:moveTo>
                  <a:lnTo>
                    <a:pt x="40" y="47"/>
                  </a:lnTo>
                  <a:lnTo>
                    <a:pt x="0" y="118"/>
                  </a:lnTo>
                </a:path>
              </a:pathLst>
            </a:custGeom>
            <a:noFill/>
            <a:ln w="12700">
              <a:solidFill>
                <a:srgbClr val="1F1A17"/>
              </a:solidFill>
              <a:prstDash val="solid"/>
              <a:round/>
              <a:headEnd/>
              <a:tailEnd/>
            </a:ln>
          </p:spPr>
          <p:txBody>
            <a:bodyPr/>
            <a:lstStyle/>
            <a:p>
              <a:endParaRPr lang="en-US"/>
            </a:p>
          </p:txBody>
        </p:sp>
        <p:sp>
          <p:nvSpPr>
            <p:cNvPr id="67663" name="Line 79"/>
            <p:cNvSpPr>
              <a:spLocks noChangeShapeType="1"/>
            </p:cNvSpPr>
            <p:nvPr/>
          </p:nvSpPr>
          <p:spPr bwMode="auto">
            <a:xfrm flipH="1">
              <a:off x="3776" y="2389"/>
              <a:ext cx="48" cy="26"/>
            </a:xfrm>
            <a:prstGeom prst="line">
              <a:avLst/>
            </a:prstGeom>
            <a:noFill/>
            <a:ln w="12700">
              <a:solidFill>
                <a:srgbClr val="1F1A17"/>
              </a:solidFill>
              <a:round/>
              <a:headEnd/>
              <a:tailEnd/>
            </a:ln>
          </p:spPr>
          <p:txBody>
            <a:bodyPr/>
            <a:lstStyle/>
            <a:p>
              <a:endParaRPr lang="en-US"/>
            </a:p>
          </p:txBody>
        </p:sp>
        <p:sp>
          <p:nvSpPr>
            <p:cNvPr id="67664" name="Line 80"/>
            <p:cNvSpPr>
              <a:spLocks noChangeShapeType="1"/>
            </p:cNvSpPr>
            <p:nvPr/>
          </p:nvSpPr>
          <p:spPr bwMode="auto">
            <a:xfrm flipH="1">
              <a:off x="4005" y="2752"/>
              <a:ext cx="49" cy="26"/>
            </a:xfrm>
            <a:prstGeom prst="line">
              <a:avLst/>
            </a:prstGeom>
            <a:noFill/>
            <a:ln w="12700">
              <a:solidFill>
                <a:srgbClr val="1F1A17"/>
              </a:solidFill>
              <a:round/>
              <a:headEnd/>
              <a:tailEnd/>
            </a:ln>
          </p:spPr>
          <p:txBody>
            <a:bodyPr/>
            <a:lstStyle/>
            <a:p>
              <a:endParaRPr lang="en-US"/>
            </a:p>
          </p:txBody>
        </p:sp>
        <p:sp>
          <p:nvSpPr>
            <p:cNvPr id="67665" name="Line 81"/>
            <p:cNvSpPr>
              <a:spLocks noChangeShapeType="1"/>
            </p:cNvSpPr>
            <p:nvPr/>
          </p:nvSpPr>
          <p:spPr bwMode="auto">
            <a:xfrm flipH="1">
              <a:off x="3807" y="2304"/>
              <a:ext cx="49" cy="34"/>
            </a:xfrm>
            <a:prstGeom prst="line">
              <a:avLst/>
            </a:prstGeom>
            <a:noFill/>
            <a:ln w="12700">
              <a:solidFill>
                <a:srgbClr val="1F1A17"/>
              </a:solidFill>
              <a:round/>
              <a:headEnd/>
              <a:tailEnd/>
            </a:ln>
          </p:spPr>
          <p:txBody>
            <a:bodyPr/>
            <a:lstStyle/>
            <a:p>
              <a:endParaRPr lang="en-US"/>
            </a:p>
          </p:txBody>
        </p:sp>
        <p:sp>
          <p:nvSpPr>
            <p:cNvPr id="67666" name="Line 82"/>
            <p:cNvSpPr>
              <a:spLocks noChangeShapeType="1"/>
            </p:cNvSpPr>
            <p:nvPr/>
          </p:nvSpPr>
          <p:spPr bwMode="auto">
            <a:xfrm flipV="1">
              <a:off x="4095" y="2738"/>
              <a:ext cx="49" cy="22"/>
            </a:xfrm>
            <a:prstGeom prst="line">
              <a:avLst/>
            </a:prstGeom>
            <a:noFill/>
            <a:ln w="12700">
              <a:solidFill>
                <a:srgbClr val="1F1A17"/>
              </a:solidFill>
              <a:round/>
              <a:headEnd/>
              <a:tailEnd/>
            </a:ln>
          </p:spPr>
          <p:txBody>
            <a:bodyPr/>
            <a:lstStyle/>
            <a:p>
              <a:endParaRPr lang="en-US"/>
            </a:p>
          </p:txBody>
        </p:sp>
        <p:sp>
          <p:nvSpPr>
            <p:cNvPr id="67667" name="Line 83"/>
            <p:cNvSpPr>
              <a:spLocks noChangeShapeType="1"/>
            </p:cNvSpPr>
            <p:nvPr/>
          </p:nvSpPr>
          <p:spPr bwMode="auto">
            <a:xfrm flipV="1">
              <a:off x="4093" y="2766"/>
              <a:ext cx="49" cy="22"/>
            </a:xfrm>
            <a:prstGeom prst="line">
              <a:avLst/>
            </a:prstGeom>
            <a:noFill/>
            <a:ln w="12700">
              <a:solidFill>
                <a:srgbClr val="1F1A17"/>
              </a:solidFill>
              <a:round/>
              <a:headEnd/>
              <a:tailEnd/>
            </a:ln>
          </p:spPr>
          <p:txBody>
            <a:bodyPr/>
            <a:lstStyle/>
            <a:p>
              <a:endParaRPr lang="en-US"/>
            </a:p>
          </p:txBody>
        </p:sp>
        <p:sp>
          <p:nvSpPr>
            <p:cNvPr id="67668" name="Line 84"/>
            <p:cNvSpPr>
              <a:spLocks noChangeShapeType="1"/>
            </p:cNvSpPr>
            <p:nvPr/>
          </p:nvSpPr>
          <p:spPr bwMode="auto">
            <a:xfrm flipV="1">
              <a:off x="4150" y="2855"/>
              <a:ext cx="42" cy="19"/>
            </a:xfrm>
            <a:prstGeom prst="line">
              <a:avLst/>
            </a:prstGeom>
            <a:noFill/>
            <a:ln w="12700">
              <a:solidFill>
                <a:srgbClr val="1F1A17"/>
              </a:solidFill>
              <a:round/>
              <a:headEnd/>
              <a:tailEnd/>
            </a:ln>
          </p:spPr>
          <p:txBody>
            <a:bodyPr/>
            <a:lstStyle/>
            <a:p>
              <a:endParaRPr lang="en-US"/>
            </a:p>
          </p:txBody>
        </p:sp>
        <p:sp>
          <p:nvSpPr>
            <p:cNvPr id="67669" name="Line 85"/>
            <p:cNvSpPr>
              <a:spLocks noChangeShapeType="1"/>
            </p:cNvSpPr>
            <p:nvPr/>
          </p:nvSpPr>
          <p:spPr bwMode="auto">
            <a:xfrm flipH="1">
              <a:off x="3783" y="2206"/>
              <a:ext cx="14" cy="9"/>
            </a:xfrm>
            <a:prstGeom prst="line">
              <a:avLst/>
            </a:prstGeom>
            <a:noFill/>
            <a:ln w="12700">
              <a:solidFill>
                <a:srgbClr val="1F1A17"/>
              </a:solidFill>
              <a:round/>
              <a:headEnd/>
              <a:tailEnd/>
            </a:ln>
          </p:spPr>
          <p:txBody>
            <a:bodyPr/>
            <a:lstStyle/>
            <a:p>
              <a:endParaRPr lang="en-US"/>
            </a:p>
          </p:txBody>
        </p:sp>
        <p:sp>
          <p:nvSpPr>
            <p:cNvPr id="67670" name="Line 86"/>
            <p:cNvSpPr>
              <a:spLocks noChangeShapeType="1"/>
            </p:cNvSpPr>
            <p:nvPr/>
          </p:nvSpPr>
          <p:spPr bwMode="auto">
            <a:xfrm flipH="1">
              <a:off x="3346" y="2533"/>
              <a:ext cx="432" cy="265"/>
            </a:xfrm>
            <a:prstGeom prst="line">
              <a:avLst/>
            </a:prstGeom>
            <a:noFill/>
            <a:ln w="12700">
              <a:solidFill>
                <a:srgbClr val="1F1A17"/>
              </a:solidFill>
              <a:round/>
              <a:headEnd/>
              <a:tailEnd/>
            </a:ln>
          </p:spPr>
          <p:txBody>
            <a:bodyPr/>
            <a:lstStyle/>
            <a:p>
              <a:endParaRPr lang="en-US"/>
            </a:p>
          </p:txBody>
        </p:sp>
        <p:sp>
          <p:nvSpPr>
            <p:cNvPr id="67671" name="Line 87"/>
            <p:cNvSpPr>
              <a:spLocks noChangeShapeType="1"/>
            </p:cNvSpPr>
            <p:nvPr/>
          </p:nvSpPr>
          <p:spPr bwMode="auto">
            <a:xfrm flipH="1">
              <a:off x="3662" y="2749"/>
              <a:ext cx="245" cy="154"/>
            </a:xfrm>
            <a:prstGeom prst="line">
              <a:avLst/>
            </a:prstGeom>
            <a:noFill/>
            <a:ln w="12700">
              <a:solidFill>
                <a:srgbClr val="1F1A17"/>
              </a:solidFill>
              <a:round/>
              <a:headEnd/>
              <a:tailEnd/>
            </a:ln>
          </p:spPr>
          <p:txBody>
            <a:bodyPr/>
            <a:lstStyle/>
            <a:p>
              <a:endParaRPr lang="en-US"/>
            </a:p>
          </p:txBody>
        </p:sp>
        <p:sp>
          <p:nvSpPr>
            <p:cNvPr id="67672" name="Freeform 88"/>
            <p:cNvSpPr>
              <a:spLocks noEditPoints="1"/>
            </p:cNvSpPr>
            <p:nvPr/>
          </p:nvSpPr>
          <p:spPr bwMode="auto">
            <a:xfrm>
              <a:off x="3946" y="2866"/>
              <a:ext cx="248" cy="591"/>
            </a:xfrm>
            <a:custGeom>
              <a:avLst/>
              <a:gdLst>
                <a:gd name="T0" fmla="*/ 1 w 1489"/>
                <a:gd name="T1" fmla="*/ 2 h 3546"/>
                <a:gd name="T2" fmla="*/ 0 w 1489"/>
                <a:gd name="T3" fmla="*/ 2 h 3546"/>
                <a:gd name="T4" fmla="*/ 0 w 1489"/>
                <a:gd name="T5" fmla="*/ 0 h 3546"/>
                <a:gd name="T6" fmla="*/ 1 w 1489"/>
                <a:gd name="T7" fmla="*/ 2 h 3546"/>
                <a:gd name="T8" fmla="*/ 7 w 1489"/>
                <a:gd name="T9" fmla="*/ 17 h 3546"/>
                <a:gd name="T10" fmla="*/ 0 w 1489"/>
                <a:gd name="T11" fmla="*/ 1 h 3546"/>
                <a:gd name="T12" fmla="*/ 1 w 1489"/>
                <a:gd name="T13" fmla="*/ 1 h 3546"/>
                <a:gd name="T14" fmla="*/ 7 w 1489"/>
                <a:gd name="T15" fmla="*/ 16 h 3546"/>
                <a:gd name="T16" fmla="*/ 7 w 1489"/>
                <a:gd name="T17" fmla="*/ 17 h 35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89"/>
                <a:gd name="T28" fmla="*/ 0 h 3546"/>
                <a:gd name="T29" fmla="*/ 1489 w 1489"/>
                <a:gd name="T30" fmla="*/ 3546 h 35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89" h="3546">
                  <a:moveTo>
                    <a:pt x="314" y="427"/>
                  </a:moveTo>
                  <a:lnTo>
                    <a:pt x="82" y="528"/>
                  </a:lnTo>
                  <a:lnTo>
                    <a:pt x="0" y="0"/>
                  </a:lnTo>
                  <a:lnTo>
                    <a:pt x="314" y="427"/>
                  </a:lnTo>
                  <a:close/>
                  <a:moveTo>
                    <a:pt x="1431" y="3546"/>
                  </a:moveTo>
                  <a:lnTo>
                    <a:pt x="78" y="272"/>
                  </a:lnTo>
                  <a:lnTo>
                    <a:pt x="136" y="246"/>
                  </a:lnTo>
                  <a:lnTo>
                    <a:pt x="1489" y="3521"/>
                  </a:lnTo>
                  <a:lnTo>
                    <a:pt x="1431" y="3546"/>
                  </a:lnTo>
                  <a:close/>
                </a:path>
              </a:pathLst>
            </a:custGeom>
            <a:solidFill>
              <a:srgbClr val="FFFFFF"/>
            </a:solidFill>
            <a:ln w="9525">
              <a:noFill/>
              <a:round/>
              <a:headEnd/>
              <a:tailEnd/>
            </a:ln>
          </p:spPr>
          <p:txBody>
            <a:bodyPr/>
            <a:lstStyle/>
            <a:p>
              <a:endParaRPr lang="en-US"/>
            </a:p>
          </p:txBody>
        </p:sp>
        <p:sp>
          <p:nvSpPr>
            <p:cNvPr id="67673" name="Freeform 89"/>
            <p:cNvSpPr>
              <a:spLocks noEditPoints="1"/>
            </p:cNvSpPr>
            <p:nvPr/>
          </p:nvSpPr>
          <p:spPr bwMode="auto">
            <a:xfrm>
              <a:off x="3936" y="2862"/>
              <a:ext cx="247" cy="587"/>
            </a:xfrm>
            <a:custGeom>
              <a:avLst/>
              <a:gdLst>
                <a:gd name="T0" fmla="*/ 2 w 1479"/>
                <a:gd name="T1" fmla="*/ 2 h 3523"/>
                <a:gd name="T2" fmla="*/ 0 w 1479"/>
                <a:gd name="T3" fmla="*/ 2 h 3523"/>
                <a:gd name="T4" fmla="*/ 0 w 1479"/>
                <a:gd name="T5" fmla="*/ 0 h 3523"/>
                <a:gd name="T6" fmla="*/ 2 w 1479"/>
                <a:gd name="T7" fmla="*/ 2 h 3523"/>
                <a:gd name="T8" fmla="*/ 7 w 1479"/>
                <a:gd name="T9" fmla="*/ 16 h 3523"/>
                <a:gd name="T10" fmla="*/ 0 w 1479"/>
                <a:gd name="T11" fmla="*/ 1 h 3523"/>
                <a:gd name="T12" fmla="*/ 1 w 1479"/>
                <a:gd name="T13" fmla="*/ 1 h 3523"/>
                <a:gd name="T14" fmla="*/ 7 w 1479"/>
                <a:gd name="T15" fmla="*/ 16 h 3523"/>
                <a:gd name="T16" fmla="*/ 7 w 1479"/>
                <a:gd name="T17" fmla="*/ 16 h 35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9"/>
                <a:gd name="T28" fmla="*/ 0 h 3523"/>
                <a:gd name="T29" fmla="*/ 1479 w 1479"/>
                <a:gd name="T30" fmla="*/ 3523 h 35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9" h="3523">
                  <a:moveTo>
                    <a:pt x="314" y="428"/>
                  </a:moveTo>
                  <a:lnTo>
                    <a:pt x="82" y="529"/>
                  </a:lnTo>
                  <a:lnTo>
                    <a:pt x="0" y="0"/>
                  </a:lnTo>
                  <a:lnTo>
                    <a:pt x="314" y="428"/>
                  </a:lnTo>
                  <a:close/>
                  <a:moveTo>
                    <a:pt x="1422" y="3523"/>
                  </a:moveTo>
                  <a:lnTo>
                    <a:pt x="80" y="272"/>
                  </a:lnTo>
                  <a:lnTo>
                    <a:pt x="136" y="247"/>
                  </a:lnTo>
                  <a:lnTo>
                    <a:pt x="1479" y="3498"/>
                  </a:lnTo>
                  <a:lnTo>
                    <a:pt x="1422" y="3523"/>
                  </a:lnTo>
                  <a:close/>
                </a:path>
              </a:pathLst>
            </a:custGeom>
            <a:solidFill>
              <a:srgbClr val="1F1A17"/>
            </a:solidFill>
            <a:ln w="9525">
              <a:noFill/>
              <a:round/>
              <a:headEnd/>
              <a:tailEnd/>
            </a:ln>
          </p:spPr>
          <p:txBody>
            <a:bodyPr/>
            <a:lstStyle/>
            <a:p>
              <a:endParaRPr lang="en-US"/>
            </a:p>
          </p:txBody>
        </p:sp>
        <p:sp>
          <p:nvSpPr>
            <p:cNvPr id="67674" name="Freeform 90"/>
            <p:cNvSpPr>
              <a:spLocks/>
            </p:cNvSpPr>
            <p:nvPr/>
          </p:nvSpPr>
          <p:spPr bwMode="auto">
            <a:xfrm>
              <a:off x="4192" y="3499"/>
              <a:ext cx="49" cy="78"/>
            </a:xfrm>
            <a:custGeom>
              <a:avLst/>
              <a:gdLst>
                <a:gd name="T0" fmla="*/ 0 w 295"/>
                <a:gd name="T1" fmla="*/ 2 h 471"/>
                <a:gd name="T2" fmla="*/ 0 w 295"/>
                <a:gd name="T3" fmla="*/ 2 h 471"/>
                <a:gd name="T4" fmla="*/ 0 w 295"/>
                <a:gd name="T5" fmla="*/ 2 h 471"/>
                <a:gd name="T6" fmla="*/ 0 w 295"/>
                <a:gd name="T7" fmla="*/ 2 h 471"/>
                <a:gd name="T8" fmla="*/ 1 w 295"/>
                <a:gd name="T9" fmla="*/ 2 h 471"/>
                <a:gd name="T10" fmla="*/ 1 w 295"/>
                <a:gd name="T11" fmla="*/ 2 h 471"/>
                <a:gd name="T12" fmla="*/ 1 w 295"/>
                <a:gd name="T13" fmla="*/ 2 h 471"/>
                <a:gd name="T14" fmla="*/ 1 w 295"/>
                <a:gd name="T15" fmla="*/ 2 h 471"/>
                <a:gd name="T16" fmla="*/ 1 w 295"/>
                <a:gd name="T17" fmla="*/ 1 h 471"/>
                <a:gd name="T18" fmla="*/ 1 w 295"/>
                <a:gd name="T19" fmla="*/ 1 h 471"/>
                <a:gd name="T20" fmla="*/ 1 w 295"/>
                <a:gd name="T21" fmla="*/ 1 h 471"/>
                <a:gd name="T22" fmla="*/ 1 w 295"/>
                <a:gd name="T23" fmla="*/ 1 h 471"/>
                <a:gd name="T24" fmla="*/ 1 w 295"/>
                <a:gd name="T25" fmla="*/ 1 h 471"/>
                <a:gd name="T26" fmla="*/ 0 w 295"/>
                <a:gd name="T27" fmla="*/ 1 h 471"/>
                <a:gd name="T28" fmla="*/ 1 w 295"/>
                <a:gd name="T29" fmla="*/ 1 h 471"/>
                <a:gd name="T30" fmla="*/ 1 w 295"/>
                <a:gd name="T31" fmla="*/ 1 h 471"/>
                <a:gd name="T32" fmla="*/ 1 w 295"/>
                <a:gd name="T33" fmla="*/ 1 h 471"/>
                <a:gd name="T34" fmla="*/ 1 w 295"/>
                <a:gd name="T35" fmla="*/ 0 h 471"/>
                <a:gd name="T36" fmla="*/ 1 w 295"/>
                <a:gd name="T37" fmla="*/ 0 h 471"/>
                <a:gd name="T38" fmla="*/ 1 w 295"/>
                <a:gd name="T39" fmla="*/ 0 h 471"/>
                <a:gd name="T40" fmla="*/ 1 w 295"/>
                <a:gd name="T41" fmla="*/ 0 h 471"/>
                <a:gd name="T42" fmla="*/ 1 w 295"/>
                <a:gd name="T43" fmla="*/ 0 h 471"/>
                <a:gd name="T44" fmla="*/ 0 w 295"/>
                <a:gd name="T45" fmla="*/ 0 h 471"/>
                <a:gd name="T46" fmla="*/ 0 w 295"/>
                <a:gd name="T47" fmla="*/ 0 h 471"/>
                <a:gd name="T48" fmla="*/ 0 w 295"/>
                <a:gd name="T49" fmla="*/ 0 h 471"/>
                <a:gd name="T50" fmla="*/ 0 w 295"/>
                <a:gd name="T51" fmla="*/ 0 h 471"/>
                <a:gd name="T52" fmla="*/ 0 w 295"/>
                <a:gd name="T53" fmla="*/ 0 h 471"/>
                <a:gd name="T54" fmla="*/ 0 w 295"/>
                <a:gd name="T55" fmla="*/ 0 h 471"/>
                <a:gd name="T56" fmla="*/ 0 w 295"/>
                <a:gd name="T57" fmla="*/ 0 h 471"/>
                <a:gd name="T58" fmla="*/ 0 w 295"/>
                <a:gd name="T59" fmla="*/ 0 h 471"/>
                <a:gd name="T60" fmla="*/ 1 w 295"/>
                <a:gd name="T61" fmla="*/ 0 h 471"/>
                <a:gd name="T62" fmla="*/ 1 w 295"/>
                <a:gd name="T63" fmla="*/ 0 h 471"/>
                <a:gd name="T64" fmla="*/ 1 w 295"/>
                <a:gd name="T65" fmla="*/ 0 h 471"/>
                <a:gd name="T66" fmla="*/ 1 w 295"/>
                <a:gd name="T67" fmla="*/ 0 h 471"/>
                <a:gd name="T68" fmla="*/ 1 w 295"/>
                <a:gd name="T69" fmla="*/ 1 h 471"/>
                <a:gd name="T70" fmla="*/ 1 w 295"/>
                <a:gd name="T71" fmla="*/ 1 h 471"/>
                <a:gd name="T72" fmla="*/ 1 w 295"/>
                <a:gd name="T73" fmla="*/ 1 h 471"/>
                <a:gd name="T74" fmla="*/ 1 w 295"/>
                <a:gd name="T75" fmla="*/ 1 h 471"/>
                <a:gd name="T76" fmla="*/ 1 w 295"/>
                <a:gd name="T77" fmla="*/ 1 h 471"/>
                <a:gd name="T78" fmla="*/ 1 w 295"/>
                <a:gd name="T79" fmla="*/ 1 h 471"/>
                <a:gd name="T80" fmla="*/ 1 w 295"/>
                <a:gd name="T81" fmla="*/ 1 h 471"/>
                <a:gd name="T82" fmla="*/ 1 w 295"/>
                <a:gd name="T83" fmla="*/ 2 h 471"/>
                <a:gd name="T84" fmla="*/ 1 w 295"/>
                <a:gd name="T85" fmla="*/ 2 h 471"/>
                <a:gd name="T86" fmla="*/ 1 w 295"/>
                <a:gd name="T87" fmla="*/ 2 h 471"/>
                <a:gd name="T88" fmla="*/ 1 w 295"/>
                <a:gd name="T89" fmla="*/ 2 h 471"/>
                <a:gd name="T90" fmla="*/ 0 w 295"/>
                <a:gd name="T91" fmla="*/ 2 h 471"/>
                <a:gd name="T92" fmla="*/ 0 w 295"/>
                <a:gd name="T93" fmla="*/ 2 h 471"/>
                <a:gd name="T94" fmla="*/ 0 w 295"/>
                <a:gd name="T95" fmla="*/ 2 h 471"/>
                <a:gd name="T96" fmla="*/ 0 w 295"/>
                <a:gd name="T97" fmla="*/ 1 h 4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5"/>
                <a:gd name="T148" fmla="*/ 0 h 471"/>
                <a:gd name="T149" fmla="*/ 295 w 295"/>
                <a:gd name="T150" fmla="*/ 471 h 4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5" h="471">
                  <a:moveTo>
                    <a:pt x="0" y="341"/>
                  </a:moveTo>
                  <a:lnTo>
                    <a:pt x="55" y="333"/>
                  </a:lnTo>
                  <a:lnTo>
                    <a:pt x="58" y="345"/>
                  </a:lnTo>
                  <a:lnTo>
                    <a:pt x="61" y="355"/>
                  </a:lnTo>
                  <a:lnTo>
                    <a:pt x="64" y="366"/>
                  </a:lnTo>
                  <a:lnTo>
                    <a:pt x="68" y="375"/>
                  </a:lnTo>
                  <a:lnTo>
                    <a:pt x="72" y="383"/>
                  </a:lnTo>
                  <a:lnTo>
                    <a:pt x="77" y="390"/>
                  </a:lnTo>
                  <a:lnTo>
                    <a:pt x="82" y="397"/>
                  </a:lnTo>
                  <a:lnTo>
                    <a:pt x="88" y="403"/>
                  </a:lnTo>
                  <a:lnTo>
                    <a:pt x="93" y="408"/>
                  </a:lnTo>
                  <a:lnTo>
                    <a:pt x="100" y="412"/>
                  </a:lnTo>
                  <a:lnTo>
                    <a:pt x="106" y="416"/>
                  </a:lnTo>
                  <a:lnTo>
                    <a:pt x="113" y="419"/>
                  </a:lnTo>
                  <a:lnTo>
                    <a:pt x="120" y="421"/>
                  </a:lnTo>
                  <a:lnTo>
                    <a:pt x="128" y="422"/>
                  </a:lnTo>
                  <a:lnTo>
                    <a:pt x="135" y="423"/>
                  </a:lnTo>
                  <a:lnTo>
                    <a:pt x="144" y="424"/>
                  </a:lnTo>
                  <a:lnTo>
                    <a:pt x="153" y="423"/>
                  </a:lnTo>
                  <a:lnTo>
                    <a:pt x="162" y="422"/>
                  </a:lnTo>
                  <a:lnTo>
                    <a:pt x="170" y="420"/>
                  </a:lnTo>
                  <a:lnTo>
                    <a:pt x="179" y="417"/>
                  </a:lnTo>
                  <a:lnTo>
                    <a:pt x="188" y="414"/>
                  </a:lnTo>
                  <a:lnTo>
                    <a:pt x="195" y="408"/>
                  </a:lnTo>
                  <a:lnTo>
                    <a:pt x="203" y="403"/>
                  </a:lnTo>
                  <a:lnTo>
                    <a:pt x="209" y="396"/>
                  </a:lnTo>
                  <a:lnTo>
                    <a:pt x="215" y="389"/>
                  </a:lnTo>
                  <a:lnTo>
                    <a:pt x="221" y="382"/>
                  </a:lnTo>
                  <a:lnTo>
                    <a:pt x="225" y="374"/>
                  </a:lnTo>
                  <a:lnTo>
                    <a:pt x="229" y="365"/>
                  </a:lnTo>
                  <a:lnTo>
                    <a:pt x="233" y="356"/>
                  </a:lnTo>
                  <a:lnTo>
                    <a:pt x="235" y="348"/>
                  </a:lnTo>
                  <a:lnTo>
                    <a:pt x="236" y="338"/>
                  </a:lnTo>
                  <a:lnTo>
                    <a:pt x="236" y="328"/>
                  </a:lnTo>
                  <a:lnTo>
                    <a:pt x="236" y="318"/>
                  </a:lnTo>
                  <a:lnTo>
                    <a:pt x="235" y="309"/>
                  </a:lnTo>
                  <a:lnTo>
                    <a:pt x="233" y="301"/>
                  </a:lnTo>
                  <a:lnTo>
                    <a:pt x="229" y="292"/>
                  </a:lnTo>
                  <a:lnTo>
                    <a:pt x="226" y="284"/>
                  </a:lnTo>
                  <a:lnTo>
                    <a:pt x="222" y="277"/>
                  </a:lnTo>
                  <a:lnTo>
                    <a:pt x="217" y="270"/>
                  </a:lnTo>
                  <a:lnTo>
                    <a:pt x="211" y="263"/>
                  </a:lnTo>
                  <a:lnTo>
                    <a:pt x="205" y="258"/>
                  </a:lnTo>
                  <a:lnTo>
                    <a:pt x="198" y="252"/>
                  </a:lnTo>
                  <a:lnTo>
                    <a:pt x="191" y="248"/>
                  </a:lnTo>
                  <a:lnTo>
                    <a:pt x="183" y="245"/>
                  </a:lnTo>
                  <a:lnTo>
                    <a:pt x="175" y="241"/>
                  </a:lnTo>
                  <a:lnTo>
                    <a:pt x="166" y="240"/>
                  </a:lnTo>
                  <a:lnTo>
                    <a:pt x="158" y="239"/>
                  </a:lnTo>
                  <a:lnTo>
                    <a:pt x="148" y="238"/>
                  </a:lnTo>
                  <a:lnTo>
                    <a:pt x="139" y="239"/>
                  </a:lnTo>
                  <a:lnTo>
                    <a:pt x="130" y="240"/>
                  </a:lnTo>
                  <a:lnTo>
                    <a:pt x="120" y="241"/>
                  </a:lnTo>
                  <a:lnTo>
                    <a:pt x="109" y="245"/>
                  </a:lnTo>
                  <a:lnTo>
                    <a:pt x="115" y="195"/>
                  </a:lnTo>
                  <a:lnTo>
                    <a:pt x="120" y="195"/>
                  </a:lnTo>
                  <a:lnTo>
                    <a:pt x="124" y="195"/>
                  </a:lnTo>
                  <a:lnTo>
                    <a:pt x="133" y="195"/>
                  </a:lnTo>
                  <a:lnTo>
                    <a:pt x="142" y="194"/>
                  </a:lnTo>
                  <a:lnTo>
                    <a:pt x="149" y="193"/>
                  </a:lnTo>
                  <a:lnTo>
                    <a:pt x="158" y="191"/>
                  </a:lnTo>
                  <a:lnTo>
                    <a:pt x="165" y="188"/>
                  </a:lnTo>
                  <a:lnTo>
                    <a:pt x="173" y="185"/>
                  </a:lnTo>
                  <a:lnTo>
                    <a:pt x="180" y="181"/>
                  </a:lnTo>
                  <a:lnTo>
                    <a:pt x="188" y="177"/>
                  </a:lnTo>
                  <a:lnTo>
                    <a:pt x="194" y="171"/>
                  </a:lnTo>
                  <a:lnTo>
                    <a:pt x="199" y="166"/>
                  </a:lnTo>
                  <a:lnTo>
                    <a:pt x="205" y="159"/>
                  </a:lnTo>
                  <a:lnTo>
                    <a:pt x="209" y="152"/>
                  </a:lnTo>
                  <a:lnTo>
                    <a:pt x="212" y="145"/>
                  </a:lnTo>
                  <a:lnTo>
                    <a:pt x="214" y="137"/>
                  </a:lnTo>
                  <a:lnTo>
                    <a:pt x="215" y="128"/>
                  </a:lnTo>
                  <a:lnTo>
                    <a:pt x="215" y="118"/>
                  </a:lnTo>
                  <a:lnTo>
                    <a:pt x="215" y="111"/>
                  </a:lnTo>
                  <a:lnTo>
                    <a:pt x="214" y="103"/>
                  </a:lnTo>
                  <a:lnTo>
                    <a:pt x="213" y="96"/>
                  </a:lnTo>
                  <a:lnTo>
                    <a:pt x="210" y="90"/>
                  </a:lnTo>
                  <a:lnTo>
                    <a:pt x="208" y="83"/>
                  </a:lnTo>
                  <a:lnTo>
                    <a:pt x="204" y="78"/>
                  </a:lnTo>
                  <a:lnTo>
                    <a:pt x="200" y="72"/>
                  </a:lnTo>
                  <a:lnTo>
                    <a:pt x="195" y="67"/>
                  </a:lnTo>
                  <a:lnTo>
                    <a:pt x="190" y="62"/>
                  </a:lnTo>
                  <a:lnTo>
                    <a:pt x="184" y="58"/>
                  </a:lnTo>
                  <a:lnTo>
                    <a:pt x="178" y="55"/>
                  </a:lnTo>
                  <a:lnTo>
                    <a:pt x="172" y="51"/>
                  </a:lnTo>
                  <a:lnTo>
                    <a:pt x="165" y="49"/>
                  </a:lnTo>
                  <a:lnTo>
                    <a:pt x="158" y="47"/>
                  </a:lnTo>
                  <a:lnTo>
                    <a:pt x="150" y="47"/>
                  </a:lnTo>
                  <a:lnTo>
                    <a:pt x="142" y="46"/>
                  </a:lnTo>
                  <a:lnTo>
                    <a:pt x="134" y="47"/>
                  </a:lnTo>
                  <a:lnTo>
                    <a:pt x="127" y="47"/>
                  </a:lnTo>
                  <a:lnTo>
                    <a:pt x="119" y="49"/>
                  </a:lnTo>
                  <a:lnTo>
                    <a:pt x="113" y="51"/>
                  </a:lnTo>
                  <a:lnTo>
                    <a:pt x="106" y="55"/>
                  </a:lnTo>
                  <a:lnTo>
                    <a:pt x="100" y="58"/>
                  </a:lnTo>
                  <a:lnTo>
                    <a:pt x="93" y="62"/>
                  </a:lnTo>
                  <a:lnTo>
                    <a:pt x="88" y="67"/>
                  </a:lnTo>
                  <a:lnTo>
                    <a:pt x="83" y="72"/>
                  </a:lnTo>
                  <a:lnTo>
                    <a:pt x="78" y="79"/>
                  </a:lnTo>
                  <a:lnTo>
                    <a:pt x="74" y="85"/>
                  </a:lnTo>
                  <a:lnTo>
                    <a:pt x="71" y="93"/>
                  </a:lnTo>
                  <a:lnTo>
                    <a:pt x="68" y="101"/>
                  </a:lnTo>
                  <a:lnTo>
                    <a:pt x="64" y="110"/>
                  </a:lnTo>
                  <a:lnTo>
                    <a:pt x="62" y="119"/>
                  </a:lnTo>
                  <a:lnTo>
                    <a:pt x="60" y="129"/>
                  </a:lnTo>
                  <a:lnTo>
                    <a:pt x="6" y="119"/>
                  </a:lnTo>
                  <a:lnTo>
                    <a:pt x="9" y="105"/>
                  </a:lnTo>
                  <a:lnTo>
                    <a:pt x="12" y="92"/>
                  </a:lnTo>
                  <a:lnTo>
                    <a:pt x="16" y="80"/>
                  </a:lnTo>
                  <a:lnTo>
                    <a:pt x="22" y="69"/>
                  </a:lnTo>
                  <a:lnTo>
                    <a:pt x="28" y="58"/>
                  </a:lnTo>
                  <a:lnTo>
                    <a:pt x="36" y="48"/>
                  </a:lnTo>
                  <a:lnTo>
                    <a:pt x="43" y="39"/>
                  </a:lnTo>
                  <a:lnTo>
                    <a:pt x="52" y="31"/>
                  </a:lnTo>
                  <a:lnTo>
                    <a:pt x="61" y="24"/>
                  </a:lnTo>
                  <a:lnTo>
                    <a:pt x="71" y="17"/>
                  </a:lnTo>
                  <a:lnTo>
                    <a:pt x="81" y="12"/>
                  </a:lnTo>
                  <a:lnTo>
                    <a:pt x="92" y="8"/>
                  </a:lnTo>
                  <a:lnTo>
                    <a:pt x="103" y="4"/>
                  </a:lnTo>
                  <a:lnTo>
                    <a:pt x="115" y="2"/>
                  </a:lnTo>
                  <a:lnTo>
                    <a:pt x="128" y="0"/>
                  </a:lnTo>
                  <a:lnTo>
                    <a:pt x="140" y="0"/>
                  </a:lnTo>
                  <a:lnTo>
                    <a:pt x="159" y="1"/>
                  </a:lnTo>
                  <a:lnTo>
                    <a:pt x="176" y="4"/>
                  </a:lnTo>
                  <a:lnTo>
                    <a:pt x="193" y="9"/>
                  </a:lnTo>
                  <a:lnTo>
                    <a:pt x="209" y="16"/>
                  </a:lnTo>
                  <a:lnTo>
                    <a:pt x="217" y="20"/>
                  </a:lnTo>
                  <a:lnTo>
                    <a:pt x="223" y="25"/>
                  </a:lnTo>
                  <a:lnTo>
                    <a:pt x="229" y="30"/>
                  </a:lnTo>
                  <a:lnTo>
                    <a:pt x="236" y="35"/>
                  </a:lnTo>
                  <a:lnTo>
                    <a:pt x="241" y="40"/>
                  </a:lnTo>
                  <a:lnTo>
                    <a:pt x="247" y="47"/>
                  </a:lnTo>
                  <a:lnTo>
                    <a:pt x="252" y="54"/>
                  </a:lnTo>
                  <a:lnTo>
                    <a:pt x="256" y="60"/>
                  </a:lnTo>
                  <a:lnTo>
                    <a:pt x="264" y="75"/>
                  </a:lnTo>
                  <a:lnTo>
                    <a:pt x="268" y="89"/>
                  </a:lnTo>
                  <a:lnTo>
                    <a:pt x="271" y="104"/>
                  </a:lnTo>
                  <a:lnTo>
                    <a:pt x="272" y="119"/>
                  </a:lnTo>
                  <a:lnTo>
                    <a:pt x="271" y="134"/>
                  </a:lnTo>
                  <a:lnTo>
                    <a:pt x="269" y="148"/>
                  </a:lnTo>
                  <a:lnTo>
                    <a:pt x="264" y="161"/>
                  </a:lnTo>
                  <a:lnTo>
                    <a:pt x="257" y="174"/>
                  </a:lnTo>
                  <a:lnTo>
                    <a:pt x="253" y="180"/>
                  </a:lnTo>
                  <a:lnTo>
                    <a:pt x="248" y="185"/>
                  </a:lnTo>
                  <a:lnTo>
                    <a:pt x="243" y="191"/>
                  </a:lnTo>
                  <a:lnTo>
                    <a:pt x="238" y="196"/>
                  </a:lnTo>
                  <a:lnTo>
                    <a:pt x="225" y="205"/>
                  </a:lnTo>
                  <a:lnTo>
                    <a:pt x="210" y="213"/>
                  </a:lnTo>
                  <a:lnTo>
                    <a:pt x="220" y="216"/>
                  </a:lnTo>
                  <a:lnTo>
                    <a:pt x="229" y="219"/>
                  </a:lnTo>
                  <a:lnTo>
                    <a:pt x="238" y="223"/>
                  </a:lnTo>
                  <a:lnTo>
                    <a:pt x="247" y="227"/>
                  </a:lnTo>
                  <a:lnTo>
                    <a:pt x="253" y="232"/>
                  </a:lnTo>
                  <a:lnTo>
                    <a:pt x="260" y="239"/>
                  </a:lnTo>
                  <a:lnTo>
                    <a:pt x="267" y="245"/>
                  </a:lnTo>
                  <a:lnTo>
                    <a:pt x="272" y="252"/>
                  </a:lnTo>
                  <a:lnTo>
                    <a:pt x="278" y="260"/>
                  </a:lnTo>
                  <a:lnTo>
                    <a:pt x="282" y="268"/>
                  </a:lnTo>
                  <a:lnTo>
                    <a:pt x="286" y="276"/>
                  </a:lnTo>
                  <a:lnTo>
                    <a:pt x="289" y="285"/>
                  </a:lnTo>
                  <a:lnTo>
                    <a:pt x="291" y="295"/>
                  </a:lnTo>
                  <a:lnTo>
                    <a:pt x="294" y="305"/>
                  </a:lnTo>
                  <a:lnTo>
                    <a:pt x="295" y="316"/>
                  </a:lnTo>
                  <a:lnTo>
                    <a:pt x="295" y="327"/>
                  </a:lnTo>
                  <a:lnTo>
                    <a:pt x="294" y="341"/>
                  </a:lnTo>
                  <a:lnTo>
                    <a:pt x="291" y="355"/>
                  </a:lnTo>
                  <a:lnTo>
                    <a:pt x="288" y="370"/>
                  </a:lnTo>
                  <a:lnTo>
                    <a:pt x="284" y="383"/>
                  </a:lnTo>
                  <a:lnTo>
                    <a:pt x="278" y="395"/>
                  </a:lnTo>
                  <a:lnTo>
                    <a:pt x="270" y="407"/>
                  </a:lnTo>
                  <a:lnTo>
                    <a:pt x="262" y="418"/>
                  </a:lnTo>
                  <a:lnTo>
                    <a:pt x="252" y="429"/>
                  </a:lnTo>
                  <a:lnTo>
                    <a:pt x="240" y="439"/>
                  </a:lnTo>
                  <a:lnTo>
                    <a:pt x="228" y="448"/>
                  </a:lnTo>
                  <a:lnTo>
                    <a:pt x="217" y="454"/>
                  </a:lnTo>
                  <a:lnTo>
                    <a:pt x="203" y="461"/>
                  </a:lnTo>
                  <a:lnTo>
                    <a:pt x="189" y="465"/>
                  </a:lnTo>
                  <a:lnTo>
                    <a:pt x="175" y="468"/>
                  </a:lnTo>
                  <a:lnTo>
                    <a:pt x="159" y="471"/>
                  </a:lnTo>
                  <a:lnTo>
                    <a:pt x="143" y="471"/>
                  </a:lnTo>
                  <a:lnTo>
                    <a:pt x="129" y="471"/>
                  </a:lnTo>
                  <a:lnTo>
                    <a:pt x="115" y="468"/>
                  </a:lnTo>
                  <a:lnTo>
                    <a:pt x="101" y="466"/>
                  </a:lnTo>
                  <a:lnTo>
                    <a:pt x="89" y="462"/>
                  </a:lnTo>
                  <a:lnTo>
                    <a:pt x="76" y="456"/>
                  </a:lnTo>
                  <a:lnTo>
                    <a:pt x="66" y="451"/>
                  </a:lnTo>
                  <a:lnTo>
                    <a:pt x="55" y="443"/>
                  </a:lnTo>
                  <a:lnTo>
                    <a:pt x="44" y="434"/>
                  </a:lnTo>
                  <a:lnTo>
                    <a:pt x="36" y="426"/>
                  </a:lnTo>
                  <a:lnTo>
                    <a:pt x="27" y="416"/>
                  </a:lnTo>
                  <a:lnTo>
                    <a:pt x="19" y="405"/>
                  </a:lnTo>
                  <a:lnTo>
                    <a:pt x="14" y="394"/>
                  </a:lnTo>
                  <a:lnTo>
                    <a:pt x="9" y="382"/>
                  </a:lnTo>
                  <a:lnTo>
                    <a:pt x="4" y="369"/>
                  </a:lnTo>
                  <a:lnTo>
                    <a:pt x="1" y="355"/>
                  </a:lnTo>
                  <a:lnTo>
                    <a:pt x="0" y="341"/>
                  </a:lnTo>
                  <a:close/>
                </a:path>
              </a:pathLst>
            </a:custGeom>
            <a:solidFill>
              <a:srgbClr val="1F1A17"/>
            </a:solidFill>
            <a:ln w="9525">
              <a:noFill/>
              <a:round/>
              <a:headEnd/>
              <a:tailEnd/>
            </a:ln>
          </p:spPr>
          <p:txBody>
            <a:bodyPr/>
            <a:lstStyle/>
            <a:p>
              <a:endParaRPr lang="en-US"/>
            </a:p>
          </p:txBody>
        </p:sp>
        <p:sp>
          <p:nvSpPr>
            <p:cNvPr id="67675" name="Freeform 91"/>
            <p:cNvSpPr>
              <a:spLocks noEditPoints="1"/>
            </p:cNvSpPr>
            <p:nvPr/>
          </p:nvSpPr>
          <p:spPr bwMode="auto">
            <a:xfrm>
              <a:off x="4084" y="2394"/>
              <a:ext cx="355" cy="114"/>
            </a:xfrm>
            <a:custGeom>
              <a:avLst/>
              <a:gdLst>
                <a:gd name="T0" fmla="*/ 2 w 2131"/>
                <a:gd name="T1" fmla="*/ 2 h 682"/>
                <a:gd name="T2" fmla="*/ 2 w 2131"/>
                <a:gd name="T3" fmla="*/ 3 h 682"/>
                <a:gd name="T4" fmla="*/ 0 w 2131"/>
                <a:gd name="T5" fmla="*/ 3 h 682"/>
                <a:gd name="T6" fmla="*/ 2 w 2131"/>
                <a:gd name="T7" fmla="*/ 2 h 682"/>
                <a:gd name="T8" fmla="*/ 10 w 2131"/>
                <a:gd name="T9" fmla="*/ 0 h 682"/>
                <a:gd name="T10" fmla="*/ 1 w 2131"/>
                <a:gd name="T11" fmla="*/ 3 h 682"/>
                <a:gd name="T12" fmla="*/ 1 w 2131"/>
                <a:gd name="T13" fmla="*/ 3 h 682"/>
                <a:gd name="T14" fmla="*/ 10 w 2131"/>
                <a:gd name="T15" fmla="*/ 0 h 682"/>
                <a:gd name="T16" fmla="*/ 10 w 2131"/>
                <a:gd name="T17" fmla="*/ 0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31"/>
                <a:gd name="T28" fmla="*/ 0 h 682"/>
                <a:gd name="T29" fmla="*/ 2131 w 2131"/>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31" h="682">
                  <a:moveTo>
                    <a:pt x="450" y="409"/>
                  </a:moveTo>
                  <a:lnTo>
                    <a:pt x="522" y="657"/>
                  </a:lnTo>
                  <a:lnTo>
                    <a:pt x="0" y="682"/>
                  </a:lnTo>
                  <a:lnTo>
                    <a:pt x="450" y="409"/>
                  </a:lnTo>
                  <a:close/>
                  <a:moveTo>
                    <a:pt x="2131" y="61"/>
                  </a:moveTo>
                  <a:lnTo>
                    <a:pt x="272" y="632"/>
                  </a:lnTo>
                  <a:lnTo>
                    <a:pt x="255" y="570"/>
                  </a:lnTo>
                  <a:lnTo>
                    <a:pt x="2113" y="0"/>
                  </a:lnTo>
                  <a:lnTo>
                    <a:pt x="2131" y="61"/>
                  </a:lnTo>
                  <a:close/>
                </a:path>
              </a:pathLst>
            </a:custGeom>
            <a:solidFill>
              <a:srgbClr val="1F1A17"/>
            </a:solidFill>
            <a:ln w="9525">
              <a:noFill/>
              <a:round/>
              <a:headEnd/>
              <a:tailEnd/>
            </a:ln>
          </p:spPr>
          <p:txBody>
            <a:bodyPr/>
            <a:lstStyle/>
            <a:p>
              <a:endParaRPr lang="en-US"/>
            </a:p>
          </p:txBody>
        </p:sp>
        <p:sp>
          <p:nvSpPr>
            <p:cNvPr id="67676" name="Freeform 92"/>
            <p:cNvSpPr>
              <a:spLocks/>
            </p:cNvSpPr>
            <p:nvPr/>
          </p:nvSpPr>
          <p:spPr bwMode="auto">
            <a:xfrm>
              <a:off x="4486" y="2337"/>
              <a:ext cx="50" cy="77"/>
            </a:xfrm>
            <a:custGeom>
              <a:avLst/>
              <a:gdLst>
                <a:gd name="T0" fmla="*/ 1 w 298"/>
                <a:gd name="T1" fmla="*/ 2 h 463"/>
                <a:gd name="T2" fmla="*/ 0 w 298"/>
                <a:gd name="T3" fmla="*/ 2 h 463"/>
                <a:gd name="T4" fmla="*/ 0 w 298"/>
                <a:gd name="T5" fmla="*/ 2 h 463"/>
                <a:gd name="T6" fmla="*/ 0 w 298"/>
                <a:gd name="T7" fmla="*/ 2 h 463"/>
                <a:gd name="T8" fmla="*/ 0 w 298"/>
                <a:gd name="T9" fmla="*/ 2 h 463"/>
                <a:gd name="T10" fmla="*/ 0 w 298"/>
                <a:gd name="T11" fmla="*/ 2 h 463"/>
                <a:gd name="T12" fmla="*/ 1 w 298"/>
                <a:gd name="T13" fmla="*/ 1 h 463"/>
                <a:gd name="T14" fmla="*/ 1 w 298"/>
                <a:gd name="T15" fmla="*/ 1 h 463"/>
                <a:gd name="T16" fmla="*/ 1 w 298"/>
                <a:gd name="T17" fmla="*/ 1 h 463"/>
                <a:gd name="T18" fmla="*/ 1 w 298"/>
                <a:gd name="T19" fmla="*/ 1 h 463"/>
                <a:gd name="T20" fmla="*/ 1 w 298"/>
                <a:gd name="T21" fmla="*/ 1 h 463"/>
                <a:gd name="T22" fmla="*/ 1 w 298"/>
                <a:gd name="T23" fmla="*/ 1 h 463"/>
                <a:gd name="T24" fmla="*/ 1 w 298"/>
                <a:gd name="T25" fmla="*/ 1 h 463"/>
                <a:gd name="T26" fmla="*/ 1 w 298"/>
                <a:gd name="T27" fmla="*/ 1 h 463"/>
                <a:gd name="T28" fmla="*/ 1 w 298"/>
                <a:gd name="T29" fmla="*/ 0 h 463"/>
                <a:gd name="T30" fmla="*/ 1 w 298"/>
                <a:gd name="T31" fmla="*/ 0 h 463"/>
                <a:gd name="T32" fmla="*/ 1 w 298"/>
                <a:gd name="T33" fmla="*/ 0 h 463"/>
                <a:gd name="T34" fmla="*/ 1 w 298"/>
                <a:gd name="T35" fmla="*/ 0 h 463"/>
                <a:gd name="T36" fmla="*/ 1 w 298"/>
                <a:gd name="T37" fmla="*/ 0 h 463"/>
                <a:gd name="T38" fmla="*/ 1 w 298"/>
                <a:gd name="T39" fmla="*/ 0 h 463"/>
                <a:gd name="T40" fmla="*/ 1 w 298"/>
                <a:gd name="T41" fmla="*/ 0 h 463"/>
                <a:gd name="T42" fmla="*/ 1 w 298"/>
                <a:gd name="T43" fmla="*/ 0 h 463"/>
                <a:gd name="T44" fmla="*/ 1 w 298"/>
                <a:gd name="T45" fmla="*/ 0 h 463"/>
                <a:gd name="T46" fmla="*/ 1 w 298"/>
                <a:gd name="T47" fmla="*/ 0 h 463"/>
                <a:gd name="T48" fmla="*/ 1 w 298"/>
                <a:gd name="T49" fmla="*/ 0 h 463"/>
                <a:gd name="T50" fmla="*/ 1 w 298"/>
                <a:gd name="T51" fmla="*/ 0 h 463"/>
                <a:gd name="T52" fmla="*/ 0 w 298"/>
                <a:gd name="T53" fmla="*/ 0 h 463"/>
                <a:gd name="T54" fmla="*/ 0 w 298"/>
                <a:gd name="T55" fmla="*/ 0 h 463"/>
                <a:gd name="T56" fmla="*/ 0 w 298"/>
                <a:gd name="T57" fmla="*/ 0 h 463"/>
                <a:gd name="T58" fmla="*/ 0 w 298"/>
                <a:gd name="T59" fmla="*/ 1 h 463"/>
                <a:gd name="T60" fmla="*/ 0 w 298"/>
                <a:gd name="T61" fmla="*/ 1 h 463"/>
                <a:gd name="T62" fmla="*/ 0 w 298"/>
                <a:gd name="T63" fmla="*/ 0 h 463"/>
                <a:gd name="T64" fmla="*/ 0 w 298"/>
                <a:gd name="T65" fmla="*/ 0 h 463"/>
                <a:gd name="T66" fmla="*/ 0 w 298"/>
                <a:gd name="T67" fmla="*/ 0 h 463"/>
                <a:gd name="T68" fmla="*/ 0 w 298"/>
                <a:gd name="T69" fmla="*/ 0 h 463"/>
                <a:gd name="T70" fmla="*/ 0 w 298"/>
                <a:gd name="T71" fmla="*/ 0 h 463"/>
                <a:gd name="T72" fmla="*/ 1 w 298"/>
                <a:gd name="T73" fmla="*/ 0 h 463"/>
                <a:gd name="T74" fmla="*/ 1 w 298"/>
                <a:gd name="T75" fmla="*/ 0 h 463"/>
                <a:gd name="T76" fmla="*/ 1 w 298"/>
                <a:gd name="T77" fmla="*/ 0 h 463"/>
                <a:gd name="T78" fmla="*/ 1 w 298"/>
                <a:gd name="T79" fmla="*/ 0 h 463"/>
                <a:gd name="T80" fmla="*/ 1 w 298"/>
                <a:gd name="T81" fmla="*/ 0 h 463"/>
                <a:gd name="T82" fmla="*/ 1 w 298"/>
                <a:gd name="T83" fmla="*/ 0 h 463"/>
                <a:gd name="T84" fmla="*/ 1 w 298"/>
                <a:gd name="T85" fmla="*/ 0 h 463"/>
                <a:gd name="T86" fmla="*/ 1 w 298"/>
                <a:gd name="T87" fmla="*/ 0 h 463"/>
                <a:gd name="T88" fmla="*/ 1 w 298"/>
                <a:gd name="T89" fmla="*/ 0 h 463"/>
                <a:gd name="T90" fmla="*/ 1 w 298"/>
                <a:gd name="T91" fmla="*/ 0 h 463"/>
                <a:gd name="T92" fmla="*/ 1 w 298"/>
                <a:gd name="T93" fmla="*/ 0 h 463"/>
                <a:gd name="T94" fmla="*/ 1 w 298"/>
                <a:gd name="T95" fmla="*/ 1 h 463"/>
                <a:gd name="T96" fmla="*/ 1 w 298"/>
                <a:gd name="T97" fmla="*/ 1 h 463"/>
                <a:gd name="T98" fmla="*/ 1 w 298"/>
                <a:gd name="T99" fmla="*/ 1 h 463"/>
                <a:gd name="T100" fmla="*/ 1 w 298"/>
                <a:gd name="T101" fmla="*/ 1 h 463"/>
                <a:gd name="T102" fmla="*/ 1 w 298"/>
                <a:gd name="T103" fmla="*/ 1 h 463"/>
                <a:gd name="T104" fmla="*/ 1 w 298"/>
                <a:gd name="T105" fmla="*/ 1 h 463"/>
                <a:gd name="T106" fmla="*/ 1 w 298"/>
                <a:gd name="T107" fmla="*/ 2 h 463"/>
                <a:gd name="T108" fmla="*/ 1 w 298"/>
                <a:gd name="T109" fmla="*/ 2 h 463"/>
                <a:gd name="T110" fmla="*/ 0 w 298"/>
                <a:gd name="T111" fmla="*/ 2 h 4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463"/>
                <a:gd name="T170" fmla="*/ 298 w 298"/>
                <a:gd name="T171" fmla="*/ 463 h 4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463">
                  <a:moveTo>
                    <a:pt x="298" y="410"/>
                  </a:moveTo>
                  <a:lnTo>
                    <a:pt x="298" y="463"/>
                  </a:lnTo>
                  <a:lnTo>
                    <a:pt x="0" y="463"/>
                  </a:lnTo>
                  <a:lnTo>
                    <a:pt x="0" y="453"/>
                  </a:lnTo>
                  <a:lnTo>
                    <a:pt x="1" y="444"/>
                  </a:lnTo>
                  <a:lnTo>
                    <a:pt x="3" y="434"/>
                  </a:lnTo>
                  <a:lnTo>
                    <a:pt x="7" y="424"/>
                  </a:lnTo>
                  <a:lnTo>
                    <a:pt x="13" y="408"/>
                  </a:lnTo>
                  <a:lnTo>
                    <a:pt x="22" y="393"/>
                  </a:lnTo>
                  <a:lnTo>
                    <a:pt x="31" y="378"/>
                  </a:lnTo>
                  <a:lnTo>
                    <a:pt x="43" y="362"/>
                  </a:lnTo>
                  <a:lnTo>
                    <a:pt x="57" y="347"/>
                  </a:lnTo>
                  <a:lnTo>
                    <a:pt x="74" y="331"/>
                  </a:lnTo>
                  <a:lnTo>
                    <a:pt x="93" y="312"/>
                  </a:lnTo>
                  <a:lnTo>
                    <a:pt x="116" y="293"/>
                  </a:lnTo>
                  <a:lnTo>
                    <a:pt x="149" y="264"/>
                  </a:lnTo>
                  <a:lnTo>
                    <a:pt x="177" y="237"/>
                  </a:lnTo>
                  <a:lnTo>
                    <a:pt x="189" y="226"/>
                  </a:lnTo>
                  <a:lnTo>
                    <a:pt x="198" y="215"/>
                  </a:lnTo>
                  <a:lnTo>
                    <a:pt x="208" y="204"/>
                  </a:lnTo>
                  <a:lnTo>
                    <a:pt x="214" y="196"/>
                  </a:lnTo>
                  <a:lnTo>
                    <a:pt x="221" y="187"/>
                  </a:lnTo>
                  <a:lnTo>
                    <a:pt x="226" y="178"/>
                  </a:lnTo>
                  <a:lnTo>
                    <a:pt x="231" y="169"/>
                  </a:lnTo>
                  <a:lnTo>
                    <a:pt x="234" y="161"/>
                  </a:lnTo>
                  <a:lnTo>
                    <a:pt x="237" y="152"/>
                  </a:lnTo>
                  <a:lnTo>
                    <a:pt x="239" y="144"/>
                  </a:lnTo>
                  <a:lnTo>
                    <a:pt x="240" y="135"/>
                  </a:lnTo>
                  <a:lnTo>
                    <a:pt x="240" y="128"/>
                  </a:lnTo>
                  <a:lnTo>
                    <a:pt x="240" y="119"/>
                  </a:lnTo>
                  <a:lnTo>
                    <a:pt x="239" y="111"/>
                  </a:lnTo>
                  <a:lnTo>
                    <a:pt x="237" y="103"/>
                  </a:lnTo>
                  <a:lnTo>
                    <a:pt x="235" y="96"/>
                  </a:lnTo>
                  <a:lnTo>
                    <a:pt x="232" y="89"/>
                  </a:lnTo>
                  <a:lnTo>
                    <a:pt x="227" y="83"/>
                  </a:lnTo>
                  <a:lnTo>
                    <a:pt x="223" y="76"/>
                  </a:lnTo>
                  <a:lnTo>
                    <a:pt x="217" y="71"/>
                  </a:lnTo>
                  <a:lnTo>
                    <a:pt x="211" y="65"/>
                  </a:lnTo>
                  <a:lnTo>
                    <a:pt x="205" y="61"/>
                  </a:lnTo>
                  <a:lnTo>
                    <a:pt x="197" y="56"/>
                  </a:lnTo>
                  <a:lnTo>
                    <a:pt x="190" y="53"/>
                  </a:lnTo>
                  <a:lnTo>
                    <a:pt x="182" y="51"/>
                  </a:lnTo>
                  <a:lnTo>
                    <a:pt x="174" y="49"/>
                  </a:lnTo>
                  <a:lnTo>
                    <a:pt x="165" y="48"/>
                  </a:lnTo>
                  <a:lnTo>
                    <a:pt x="156" y="48"/>
                  </a:lnTo>
                  <a:lnTo>
                    <a:pt x="146" y="48"/>
                  </a:lnTo>
                  <a:lnTo>
                    <a:pt x="137" y="49"/>
                  </a:lnTo>
                  <a:lnTo>
                    <a:pt x="128" y="51"/>
                  </a:lnTo>
                  <a:lnTo>
                    <a:pt x="120" y="54"/>
                  </a:lnTo>
                  <a:lnTo>
                    <a:pt x="112" y="57"/>
                  </a:lnTo>
                  <a:lnTo>
                    <a:pt x="105" y="62"/>
                  </a:lnTo>
                  <a:lnTo>
                    <a:pt x="98" y="66"/>
                  </a:lnTo>
                  <a:lnTo>
                    <a:pt x="92" y="72"/>
                  </a:lnTo>
                  <a:lnTo>
                    <a:pt x="86" y="78"/>
                  </a:lnTo>
                  <a:lnTo>
                    <a:pt x="82" y="86"/>
                  </a:lnTo>
                  <a:lnTo>
                    <a:pt x="77" y="94"/>
                  </a:lnTo>
                  <a:lnTo>
                    <a:pt x="74" y="101"/>
                  </a:lnTo>
                  <a:lnTo>
                    <a:pt x="71" y="110"/>
                  </a:lnTo>
                  <a:lnTo>
                    <a:pt x="69" y="120"/>
                  </a:lnTo>
                  <a:lnTo>
                    <a:pt x="68" y="130"/>
                  </a:lnTo>
                  <a:lnTo>
                    <a:pt x="68" y="140"/>
                  </a:lnTo>
                  <a:lnTo>
                    <a:pt x="11" y="134"/>
                  </a:lnTo>
                  <a:lnTo>
                    <a:pt x="13" y="118"/>
                  </a:lnTo>
                  <a:lnTo>
                    <a:pt x="15" y="103"/>
                  </a:lnTo>
                  <a:lnTo>
                    <a:pt x="20" y="89"/>
                  </a:lnTo>
                  <a:lnTo>
                    <a:pt x="25" y="76"/>
                  </a:lnTo>
                  <a:lnTo>
                    <a:pt x="30" y="65"/>
                  </a:lnTo>
                  <a:lnTo>
                    <a:pt x="38" y="54"/>
                  </a:lnTo>
                  <a:lnTo>
                    <a:pt x="45" y="44"/>
                  </a:lnTo>
                  <a:lnTo>
                    <a:pt x="55" y="34"/>
                  </a:lnTo>
                  <a:lnTo>
                    <a:pt x="65" y="27"/>
                  </a:lnTo>
                  <a:lnTo>
                    <a:pt x="75" y="20"/>
                  </a:lnTo>
                  <a:lnTo>
                    <a:pt x="87" y="14"/>
                  </a:lnTo>
                  <a:lnTo>
                    <a:pt x="100" y="9"/>
                  </a:lnTo>
                  <a:lnTo>
                    <a:pt x="113" y="6"/>
                  </a:lnTo>
                  <a:lnTo>
                    <a:pt x="127" y="3"/>
                  </a:lnTo>
                  <a:lnTo>
                    <a:pt x="142" y="1"/>
                  </a:lnTo>
                  <a:lnTo>
                    <a:pt x="157" y="0"/>
                  </a:lnTo>
                  <a:lnTo>
                    <a:pt x="173" y="1"/>
                  </a:lnTo>
                  <a:lnTo>
                    <a:pt x="188" y="3"/>
                  </a:lnTo>
                  <a:lnTo>
                    <a:pt x="202" y="6"/>
                  </a:lnTo>
                  <a:lnTo>
                    <a:pt x="216" y="10"/>
                  </a:lnTo>
                  <a:lnTo>
                    <a:pt x="227" y="15"/>
                  </a:lnTo>
                  <a:lnTo>
                    <a:pt x="239" y="21"/>
                  </a:lnTo>
                  <a:lnTo>
                    <a:pt x="250" y="29"/>
                  </a:lnTo>
                  <a:lnTo>
                    <a:pt x="259" y="38"/>
                  </a:lnTo>
                  <a:lnTo>
                    <a:pt x="268" y="46"/>
                  </a:lnTo>
                  <a:lnTo>
                    <a:pt x="277" y="57"/>
                  </a:lnTo>
                  <a:lnTo>
                    <a:pt x="283" y="67"/>
                  </a:lnTo>
                  <a:lnTo>
                    <a:pt x="288" y="78"/>
                  </a:lnTo>
                  <a:lnTo>
                    <a:pt x="292" y="90"/>
                  </a:lnTo>
                  <a:lnTo>
                    <a:pt x="295" y="102"/>
                  </a:lnTo>
                  <a:lnTo>
                    <a:pt x="297" y="116"/>
                  </a:lnTo>
                  <a:lnTo>
                    <a:pt x="297" y="129"/>
                  </a:lnTo>
                  <a:lnTo>
                    <a:pt x="297" y="142"/>
                  </a:lnTo>
                  <a:lnTo>
                    <a:pt x="295" y="156"/>
                  </a:lnTo>
                  <a:lnTo>
                    <a:pt x="292" y="169"/>
                  </a:lnTo>
                  <a:lnTo>
                    <a:pt x="286" y="182"/>
                  </a:lnTo>
                  <a:lnTo>
                    <a:pt x="280" y="197"/>
                  </a:lnTo>
                  <a:lnTo>
                    <a:pt x="271" y="211"/>
                  </a:lnTo>
                  <a:lnTo>
                    <a:pt x="262" y="225"/>
                  </a:lnTo>
                  <a:lnTo>
                    <a:pt x="250" y="240"/>
                  </a:lnTo>
                  <a:lnTo>
                    <a:pt x="235" y="256"/>
                  </a:lnTo>
                  <a:lnTo>
                    <a:pt x="216" y="275"/>
                  </a:lnTo>
                  <a:lnTo>
                    <a:pt x="192" y="297"/>
                  </a:lnTo>
                  <a:lnTo>
                    <a:pt x="164" y="321"/>
                  </a:lnTo>
                  <a:lnTo>
                    <a:pt x="142" y="340"/>
                  </a:lnTo>
                  <a:lnTo>
                    <a:pt x="123" y="356"/>
                  </a:lnTo>
                  <a:lnTo>
                    <a:pt x="110" y="369"/>
                  </a:lnTo>
                  <a:lnTo>
                    <a:pt x="101" y="379"/>
                  </a:lnTo>
                  <a:lnTo>
                    <a:pt x="88" y="394"/>
                  </a:lnTo>
                  <a:lnTo>
                    <a:pt x="77" y="410"/>
                  </a:lnTo>
                  <a:lnTo>
                    <a:pt x="298" y="410"/>
                  </a:lnTo>
                  <a:close/>
                </a:path>
              </a:pathLst>
            </a:custGeom>
            <a:solidFill>
              <a:srgbClr val="1F1A17"/>
            </a:solidFill>
            <a:ln w="9525">
              <a:noFill/>
              <a:round/>
              <a:headEnd/>
              <a:tailEnd/>
            </a:ln>
          </p:spPr>
          <p:txBody>
            <a:bodyPr/>
            <a:lstStyle/>
            <a:p>
              <a:endParaRPr lang="en-US"/>
            </a:p>
          </p:txBody>
        </p:sp>
        <p:sp>
          <p:nvSpPr>
            <p:cNvPr id="67677" name="Freeform 93"/>
            <p:cNvSpPr>
              <a:spLocks noEditPoints="1"/>
            </p:cNvSpPr>
            <p:nvPr/>
          </p:nvSpPr>
          <p:spPr bwMode="auto">
            <a:xfrm>
              <a:off x="2835" y="2167"/>
              <a:ext cx="50" cy="274"/>
            </a:xfrm>
            <a:custGeom>
              <a:avLst/>
              <a:gdLst>
                <a:gd name="T0" fmla="*/ 0 w 295"/>
                <a:gd name="T1" fmla="*/ 5 h 1646"/>
                <a:gd name="T2" fmla="*/ 1 w 295"/>
                <a:gd name="T3" fmla="*/ 5 h 1646"/>
                <a:gd name="T4" fmla="*/ 0 w 295"/>
                <a:gd name="T5" fmla="*/ 8 h 1646"/>
                <a:gd name="T6" fmla="*/ 0 w 295"/>
                <a:gd name="T7" fmla="*/ 5 h 1646"/>
                <a:gd name="T8" fmla="*/ 1 w 295"/>
                <a:gd name="T9" fmla="*/ 0 h 1646"/>
                <a:gd name="T10" fmla="*/ 1 w 295"/>
                <a:gd name="T11" fmla="*/ 6 h 1646"/>
                <a:gd name="T12" fmla="*/ 0 w 295"/>
                <a:gd name="T13" fmla="*/ 6 h 1646"/>
                <a:gd name="T14" fmla="*/ 1 w 295"/>
                <a:gd name="T15" fmla="*/ 0 h 1646"/>
                <a:gd name="T16" fmla="*/ 1 w 295"/>
                <a:gd name="T17" fmla="*/ 0 h 1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1646"/>
                <a:gd name="T29" fmla="*/ 295 w 295"/>
                <a:gd name="T30" fmla="*/ 1646 h 16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1646">
                  <a:moveTo>
                    <a:pt x="0" y="1115"/>
                  </a:moveTo>
                  <a:lnTo>
                    <a:pt x="250" y="1148"/>
                  </a:lnTo>
                  <a:lnTo>
                    <a:pt x="62" y="1646"/>
                  </a:lnTo>
                  <a:lnTo>
                    <a:pt x="0" y="1115"/>
                  </a:lnTo>
                  <a:close/>
                  <a:moveTo>
                    <a:pt x="295" y="9"/>
                  </a:moveTo>
                  <a:lnTo>
                    <a:pt x="127" y="1370"/>
                  </a:lnTo>
                  <a:lnTo>
                    <a:pt x="65" y="1363"/>
                  </a:lnTo>
                  <a:lnTo>
                    <a:pt x="233" y="0"/>
                  </a:lnTo>
                  <a:lnTo>
                    <a:pt x="295" y="9"/>
                  </a:lnTo>
                  <a:close/>
                </a:path>
              </a:pathLst>
            </a:custGeom>
            <a:solidFill>
              <a:srgbClr val="FFFFFF"/>
            </a:solidFill>
            <a:ln w="9525">
              <a:noFill/>
              <a:round/>
              <a:headEnd/>
              <a:tailEnd/>
            </a:ln>
          </p:spPr>
          <p:txBody>
            <a:bodyPr/>
            <a:lstStyle/>
            <a:p>
              <a:endParaRPr lang="en-US"/>
            </a:p>
          </p:txBody>
        </p:sp>
        <p:sp>
          <p:nvSpPr>
            <p:cNvPr id="67678" name="Freeform 94"/>
            <p:cNvSpPr>
              <a:spLocks noEditPoints="1"/>
            </p:cNvSpPr>
            <p:nvPr/>
          </p:nvSpPr>
          <p:spPr bwMode="auto">
            <a:xfrm>
              <a:off x="2841" y="2172"/>
              <a:ext cx="49" cy="273"/>
            </a:xfrm>
            <a:custGeom>
              <a:avLst/>
              <a:gdLst>
                <a:gd name="T0" fmla="*/ 0 w 293"/>
                <a:gd name="T1" fmla="*/ 5 h 1635"/>
                <a:gd name="T2" fmla="*/ 1 w 293"/>
                <a:gd name="T3" fmla="*/ 5 h 1635"/>
                <a:gd name="T4" fmla="*/ 0 w 293"/>
                <a:gd name="T5" fmla="*/ 8 h 1635"/>
                <a:gd name="T6" fmla="*/ 0 w 293"/>
                <a:gd name="T7" fmla="*/ 5 h 1635"/>
                <a:gd name="T8" fmla="*/ 1 w 293"/>
                <a:gd name="T9" fmla="*/ 0 h 1635"/>
                <a:gd name="T10" fmla="*/ 1 w 293"/>
                <a:gd name="T11" fmla="*/ 6 h 1635"/>
                <a:gd name="T12" fmla="*/ 0 w 293"/>
                <a:gd name="T13" fmla="*/ 6 h 1635"/>
                <a:gd name="T14" fmla="*/ 1 w 293"/>
                <a:gd name="T15" fmla="*/ 0 h 1635"/>
                <a:gd name="T16" fmla="*/ 1 w 293"/>
                <a:gd name="T17" fmla="*/ 0 h 16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3"/>
                <a:gd name="T28" fmla="*/ 0 h 1635"/>
                <a:gd name="T29" fmla="*/ 293 w 293"/>
                <a:gd name="T30" fmla="*/ 1635 h 16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3" h="1635">
                  <a:moveTo>
                    <a:pt x="0" y="1103"/>
                  </a:moveTo>
                  <a:lnTo>
                    <a:pt x="249" y="1136"/>
                  </a:lnTo>
                  <a:lnTo>
                    <a:pt x="61" y="1635"/>
                  </a:lnTo>
                  <a:lnTo>
                    <a:pt x="0" y="1103"/>
                  </a:lnTo>
                  <a:close/>
                  <a:moveTo>
                    <a:pt x="293" y="8"/>
                  </a:moveTo>
                  <a:lnTo>
                    <a:pt x="126" y="1359"/>
                  </a:lnTo>
                  <a:lnTo>
                    <a:pt x="64" y="1351"/>
                  </a:lnTo>
                  <a:lnTo>
                    <a:pt x="231" y="0"/>
                  </a:lnTo>
                  <a:lnTo>
                    <a:pt x="293" y="8"/>
                  </a:lnTo>
                  <a:close/>
                </a:path>
              </a:pathLst>
            </a:custGeom>
            <a:solidFill>
              <a:srgbClr val="1F1A17"/>
            </a:solidFill>
            <a:ln w="9525">
              <a:noFill/>
              <a:round/>
              <a:headEnd/>
              <a:tailEnd/>
            </a:ln>
          </p:spPr>
          <p:txBody>
            <a:bodyPr/>
            <a:lstStyle/>
            <a:p>
              <a:endParaRPr lang="en-US"/>
            </a:p>
          </p:txBody>
        </p:sp>
        <p:sp>
          <p:nvSpPr>
            <p:cNvPr id="67679" name="Freeform 95"/>
            <p:cNvSpPr>
              <a:spLocks/>
            </p:cNvSpPr>
            <p:nvPr/>
          </p:nvSpPr>
          <p:spPr bwMode="auto">
            <a:xfrm>
              <a:off x="2869" y="2046"/>
              <a:ext cx="27" cy="77"/>
            </a:xfrm>
            <a:custGeom>
              <a:avLst/>
              <a:gdLst>
                <a:gd name="T0" fmla="*/ 1 w 165"/>
                <a:gd name="T1" fmla="*/ 2 h 463"/>
                <a:gd name="T2" fmla="*/ 0 w 165"/>
                <a:gd name="T3" fmla="*/ 2 h 463"/>
                <a:gd name="T4" fmla="*/ 0 w 165"/>
                <a:gd name="T5" fmla="*/ 0 h 463"/>
                <a:gd name="T6" fmla="*/ 0 w 165"/>
                <a:gd name="T7" fmla="*/ 0 h 463"/>
                <a:gd name="T8" fmla="*/ 0 w 165"/>
                <a:gd name="T9" fmla="*/ 0 h 463"/>
                <a:gd name="T10" fmla="*/ 0 w 165"/>
                <a:gd name="T11" fmla="*/ 1 h 463"/>
                <a:gd name="T12" fmla="*/ 0 w 165"/>
                <a:gd name="T13" fmla="*/ 1 h 463"/>
                <a:gd name="T14" fmla="*/ 0 w 165"/>
                <a:gd name="T15" fmla="*/ 1 h 463"/>
                <a:gd name="T16" fmla="*/ 0 w 165"/>
                <a:gd name="T17" fmla="*/ 1 h 463"/>
                <a:gd name="T18" fmla="*/ 0 w 165"/>
                <a:gd name="T19" fmla="*/ 1 h 463"/>
                <a:gd name="T20" fmla="*/ 0 w 165"/>
                <a:gd name="T21" fmla="*/ 1 h 463"/>
                <a:gd name="T22" fmla="*/ 0 w 165"/>
                <a:gd name="T23" fmla="*/ 0 h 463"/>
                <a:gd name="T24" fmla="*/ 0 w 165"/>
                <a:gd name="T25" fmla="*/ 0 h 463"/>
                <a:gd name="T26" fmla="*/ 0 w 165"/>
                <a:gd name="T27" fmla="*/ 0 h 463"/>
                <a:gd name="T28" fmla="*/ 0 w 165"/>
                <a:gd name="T29" fmla="*/ 0 h 463"/>
                <a:gd name="T30" fmla="*/ 0 w 165"/>
                <a:gd name="T31" fmla="*/ 0 h 463"/>
                <a:gd name="T32" fmla="*/ 0 w 165"/>
                <a:gd name="T33" fmla="*/ 0 h 463"/>
                <a:gd name="T34" fmla="*/ 0 w 165"/>
                <a:gd name="T35" fmla="*/ 0 h 463"/>
                <a:gd name="T36" fmla="*/ 0 w 165"/>
                <a:gd name="T37" fmla="*/ 0 h 463"/>
                <a:gd name="T38" fmla="*/ 0 w 165"/>
                <a:gd name="T39" fmla="*/ 0 h 463"/>
                <a:gd name="T40" fmla="*/ 1 w 165"/>
                <a:gd name="T41" fmla="*/ 0 h 463"/>
                <a:gd name="T42" fmla="*/ 1 w 165"/>
                <a:gd name="T43" fmla="*/ 2 h 4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5"/>
                <a:gd name="T67" fmla="*/ 0 h 463"/>
                <a:gd name="T68" fmla="*/ 165 w 165"/>
                <a:gd name="T69" fmla="*/ 463 h 4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5" h="463">
                  <a:moveTo>
                    <a:pt x="165" y="463"/>
                  </a:moveTo>
                  <a:lnTo>
                    <a:pt x="110" y="463"/>
                  </a:lnTo>
                  <a:lnTo>
                    <a:pt x="110" y="102"/>
                  </a:lnTo>
                  <a:lnTo>
                    <a:pt x="99" y="112"/>
                  </a:lnTo>
                  <a:lnTo>
                    <a:pt x="87" y="122"/>
                  </a:lnTo>
                  <a:lnTo>
                    <a:pt x="73" y="132"/>
                  </a:lnTo>
                  <a:lnTo>
                    <a:pt x="58" y="142"/>
                  </a:lnTo>
                  <a:lnTo>
                    <a:pt x="42" y="150"/>
                  </a:lnTo>
                  <a:lnTo>
                    <a:pt x="27" y="158"/>
                  </a:lnTo>
                  <a:lnTo>
                    <a:pt x="13" y="165"/>
                  </a:lnTo>
                  <a:lnTo>
                    <a:pt x="0" y="170"/>
                  </a:lnTo>
                  <a:lnTo>
                    <a:pt x="0" y="116"/>
                  </a:lnTo>
                  <a:lnTo>
                    <a:pt x="21" y="104"/>
                  </a:lnTo>
                  <a:lnTo>
                    <a:pt x="43" y="91"/>
                  </a:lnTo>
                  <a:lnTo>
                    <a:pt x="62" y="77"/>
                  </a:lnTo>
                  <a:lnTo>
                    <a:pt x="80" y="61"/>
                  </a:lnTo>
                  <a:lnTo>
                    <a:pt x="96" y="46"/>
                  </a:lnTo>
                  <a:lnTo>
                    <a:pt x="110" y="31"/>
                  </a:lnTo>
                  <a:lnTo>
                    <a:pt x="121" y="15"/>
                  </a:lnTo>
                  <a:lnTo>
                    <a:pt x="129" y="0"/>
                  </a:lnTo>
                  <a:lnTo>
                    <a:pt x="165" y="0"/>
                  </a:lnTo>
                  <a:lnTo>
                    <a:pt x="165" y="463"/>
                  </a:lnTo>
                  <a:close/>
                </a:path>
              </a:pathLst>
            </a:custGeom>
            <a:solidFill>
              <a:srgbClr val="1F1A17"/>
            </a:solidFill>
            <a:ln w="9525">
              <a:noFill/>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E45B48DD-ABCF-4467-832E-17FC748B3266}" type="slidenum">
              <a:rPr lang="en-US"/>
              <a:pPr>
                <a:defRPr/>
              </a:pPr>
              <a:t>52</a:t>
            </a:fld>
            <a:endParaRPr lang="en-US"/>
          </a:p>
        </p:txBody>
      </p:sp>
      <p:sp>
        <p:nvSpPr>
          <p:cNvPr id="68611" name="Rectangle 2"/>
          <p:cNvSpPr>
            <a:spLocks noGrp="1" noChangeArrowheads="1"/>
          </p:cNvSpPr>
          <p:nvPr>
            <p:ph type="title" idx="4294967295"/>
          </p:nvPr>
        </p:nvSpPr>
        <p:spPr bwMode="auto">
          <a:xfrm>
            <a:off x="0" y="288925"/>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41411" name="Rectangle 3"/>
          <p:cNvSpPr>
            <a:spLocks noGrp="1" noChangeArrowheads="1"/>
          </p:cNvSpPr>
          <p:nvPr>
            <p:ph type="body" sz="half" idx="4294967295"/>
          </p:nvPr>
        </p:nvSpPr>
        <p:spPr>
          <a:xfrm>
            <a:off x="539750" y="1112838"/>
            <a:ext cx="8496300" cy="1858962"/>
          </a:xfrm>
        </p:spPr>
        <p:txBody>
          <a:bodyPr/>
          <a:lstStyle/>
          <a:p>
            <a:pPr marL="304800" indent="-304800" eaLnBrk="1" hangingPunct="1">
              <a:buFont typeface="Wingdings" pitchFamily="2" charset="2"/>
              <a:buAutoNum type="arabicPeriod" startAt="8"/>
              <a:defRPr/>
            </a:pPr>
            <a:r>
              <a:rPr lang="en-US" sz="2000" dirty="0" smtClean="0"/>
              <a:t>Holding detector firmly with plastic-covered hand, use the free hand to rotate sieve pack locking cover counterclockwise until it is at 90º (right angles) to base of the detector.</a:t>
            </a:r>
          </a:p>
          <a:p>
            <a:pPr marL="304800" indent="-304800" eaLnBrk="1" hangingPunct="1">
              <a:buFont typeface="Wingdings" pitchFamily="2" charset="2"/>
              <a:buAutoNum type="arabicPeriod" startAt="8"/>
              <a:defRPr/>
            </a:pPr>
            <a:r>
              <a:rPr lang="en-US" sz="2000" dirty="0" smtClean="0"/>
              <a:t>Grip locking cover with free hand, pull sieve pack out of detector</a:t>
            </a:r>
          </a:p>
          <a:p>
            <a:pPr marL="304800" indent="-304800" eaLnBrk="1" hangingPunct="1">
              <a:buFont typeface="Wingdings" pitchFamily="2" charset="2"/>
              <a:buAutoNum type="arabicPeriod" startAt="8"/>
              <a:defRPr/>
            </a:pPr>
            <a:r>
              <a:rPr lang="en-US" sz="2000" dirty="0" smtClean="0"/>
              <a:t> Place detector on a contaminant-free level surface.</a:t>
            </a:r>
          </a:p>
        </p:txBody>
      </p:sp>
      <p:pic>
        <p:nvPicPr>
          <p:cNvPr id="68613" name="Picture 6" descr="Sieve Pack Replacement"/>
          <p:cNvPicPr>
            <a:picLocks noChangeAspect="1" noChangeArrowheads="1"/>
          </p:cNvPicPr>
          <p:nvPr/>
        </p:nvPicPr>
        <p:blipFill>
          <a:blip r:embed="rId3" cstate="print"/>
          <a:srcRect/>
          <a:stretch>
            <a:fillRect/>
          </a:stretch>
        </p:blipFill>
        <p:spPr bwMode="auto">
          <a:xfrm>
            <a:off x="1709738" y="2967038"/>
            <a:ext cx="5572125" cy="3279775"/>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2" name="Slide Number Placeholder 1"/>
          <p:cNvSpPr>
            <a:spLocks noGrp="1"/>
          </p:cNvSpPr>
          <p:nvPr>
            <p:ph type="sldNum" sz="quarter" idx="10"/>
          </p:nvPr>
        </p:nvSpPr>
        <p:spPr/>
        <p:txBody>
          <a:bodyPr/>
          <a:lstStyle/>
          <a:p>
            <a:pPr>
              <a:defRPr/>
            </a:pPr>
            <a:fld id="{8525807F-570E-48EB-A75B-5877C7921C42}" type="slidenum">
              <a:rPr lang="en-US"/>
              <a:pPr>
                <a:defRPr/>
              </a:pPr>
              <a:t>53</a:t>
            </a:fld>
            <a:endParaRPr lang="en-US"/>
          </a:p>
        </p:txBody>
      </p:sp>
      <p:sp>
        <p:nvSpPr>
          <p:cNvPr id="69635" name="Rectangle 2"/>
          <p:cNvSpPr>
            <a:spLocks noGrp="1" noChangeArrowheads="1"/>
          </p:cNvSpPr>
          <p:nvPr>
            <p:ph type="title" idx="4294967295"/>
          </p:nvPr>
        </p:nvSpPr>
        <p:spPr bwMode="auto">
          <a:xfrm>
            <a:off x="0" y="309563"/>
            <a:ext cx="9144000" cy="698500"/>
          </a:xfrm>
          <a:prstGeom prst="rect">
            <a:avLst/>
          </a:prstGeom>
          <a:noFill/>
          <a:ln>
            <a:miter lim="800000"/>
            <a:headEnd/>
            <a:tailEnd/>
          </a:ln>
        </p:spPr>
        <p:txBody>
          <a:bodyPr/>
          <a:lstStyle/>
          <a:p>
            <a:pPr eaLnBrk="1" hangingPunct="1"/>
            <a:r>
              <a:rPr lang="en-US" smtClean="0"/>
              <a:t>Operator Maintenance – Replace Sieve Pack</a:t>
            </a:r>
          </a:p>
        </p:txBody>
      </p:sp>
      <p:sp>
        <p:nvSpPr>
          <p:cNvPr id="1043459" name="Rectangle 3"/>
          <p:cNvSpPr>
            <a:spLocks noGrp="1" noChangeArrowheads="1"/>
          </p:cNvSpPr>
          <p:nvPr>
            <p:ph type="body" sz="half" idx="4294967295"/>
          </p:nvPr>
        </p:nvSpPr>
        <p:spPr>
          <a:xfrm>
            <a:off x="228600" y="1112838"/>
            <a:ext cx="8534400" cy="2644775"/>
          </a:xfrm>
        </p:spPr>
        <p:txBody>
          <a:bodyPr/>
          <a:lstStyle/>
          <a:p>
            <a:pPr marL="304800" indent="-304800" eaLnBrk="1" hangingPunct="1">
              <a:buFont typeface="Wingdings" pitchFamily="2" charset="2"/>
              <a:buAutoNum type="arabicPeriod" startAt="11"/>
              <a:defRPr/>
            </a:pPr>
            <a:r>
              <a:rPr lang="en-US" sz="2000" dirty="0" smtClean="0"/>
              <a:t>Using plastic-covered hand, grip the sieve pack</a:t>
            </a:r>
          </a:p>
          <a:p>
            <a:pPr marL="304800" indent="-304800" eaLnBrk="1" hangingPunct="1">
              <a:buFont typeface="Wingdings" pitchFamily="2" charset="2"/>
              <a:buAutoNum type="arabicPeriod" startAt="11"/>
              <a:defRPr/>
            </a:pPr>
            <a:r>
              <a:rPr lang="en-US" sz="2000" dirty="0" smtClean="0"/>
              <a:t>Using the free hand, remove access cover by rotating cover until it is aligned with sieve pack end face</a:t>
            </a:r>
          </a:p>
          <a:p>
            <a:pPr marL="304800" indent="-304800" eaLnBrk="1" hangingPunct="1">
              <a:buFont typeface="Wingdings" pitchFamily="2" charset="2"/>
              <a:buAutoNum type="arabicPeriod" startAt="11"/>
              <a:defRPr/>
            </a:pPr>
            <a:r>
              <a:rPr lang="en-US" sz="2000" dirty="0" smtClean="0"/>
              <a:t>Pull access cover free from sieve pack locating tab, gripping sieve pack through bag with plastic-covered hand</a:t>
            </a:r>
          </a:p>
          <a:p>
            <a:pPr marL="304800" indent="-304800" eaLnBrk="1" hangingPunct="1">
              <a:buFont typeface="Wingdings" pitchFamily="2" charset="2"/>
              <a:buAutoNum type="arabicPeriod" startAt="14"/>
              <a:defRPr/>
            </a:pPr>
            <a:r>
              <a:rPr lang="en-US" sz="2000" dirty="0" smtClean="0"/>
              <a:t>Keep access cover for installation of new sieve pack</a:t>
            </a:r>
          </a:p>
          <a:p>
            <a:pPr marL="304800" indent="-304800" eaLnBrk="1" hangingPunct="1">
              <a:buFont typeface="Wingdings" pitchFamily="2" charset="2"/>
              <a:buAutoNum type="arabicPeriod" startAt="14"/>
              <a:defRPr/>
            </a:pPr>
            <a:r>
              <a:rPr lang="en-US" sz="2000" dirty="0" smtClean="0"/>
              <a:t>Pull the </a:t>
            </a:r>
            <a:r>
              <a:rPr lang="en-US" sz="2000" dirty="0" err="1" smtClean="0"/>
              <a:t>resealable</a:t>
            </a:r>
            <a:r>
              <a:rPr lang="en-US" sz="2000" dirty="0" smtClean="0"/>
              <a:t> plastic bag over the sieve pack, reversing bag to its original shape</a:t>
            </a:r>
          </a:p>
          <a:p>
            <a:pPr marL="304800" indent="-304800" eaLnBrk="1" hangingPunct="1">
              <a:buFont typeface="Wingdings" pitchFamily="2" charset="2"/>
              <a:buAutoNum type="arabicPeriod" startAt="14"/>
              <a:defRPr/>
            </a:pPr>
            <a:r>
              <a:rPr lang="en-US" sz="2000" dirty="0" smtClean="0"/>
              <a:t>Seal </a:t>
            </a:r>
            <a:r>
              <a:rPr lang="en-US" sz="2000" dirty="0" err="1" smtClean="0"/>
              <a:t>resealable</a:t>
            </a:r>
            <a:r>
              <a:rPr lang="en-US" sz="2000" dirty="0" smtClean="0"/>
              <a:t> plastic bag</a:t>
            </a:r>
          </a:p>
        </p:txBody>
      </p:sp>
      <p:grpSp>
        <p:nvGrpSpPr>
          <p:cNvPr id="69637" name="Group 5"/>
          <p:cNvGrpSpPr>
            <a:grpSpLocks noChangeAspect="1"/>
          </p:cNvGrpSpPr>
          <p:nvPr/>
        </p:nvGrpSpPr>
        <p:grpSpPr bwMode="auto">
          <a:xfrm>
            <a:off x="1887538" y="4211638"/>
            <a:ext cx="5862637" cy="2286000"/>
            <a:chOff x="1632" y="2496"/>
            <a:chExt cx="3693" cy="1440"/>
          </a:xfrm>
        </p:grpSpPr>
        <p:sp>
          <p:nvSpPr>
            <p:cNvPr id="69638" name="AutoShape 6"/>
            <p:cNvSpPr>
              <a:spLocks noChangeAspect="1" noChangeArrowheads="1" noTextEdit="1"/>
            </p:cNvSpPr>
            <p:nvPr/>
          </p:nvSpPr>
          <p:spPr bwMode="auto">
            <a:xfrm>
              <a:off x="1632" y="2496"/>
              <a:ext cx="3693" cy="1440"/>
            </a:xfrm>
            <a:prstGeom prst="rect">
              <a:avLst/>
            </a:prstGeom>
            <a:noFill/>
            <a:ln w="9525">
              <a:noFill/>
              <a:miter lim="800000"/>
              <a:headEnd/>
              <a:tailEnd/>
            </a:ln>
          </p:spPr>
          <p:txBody>
            <a:bodyPr/>
            <a:lstStyle/>
            <a:p>
              <a:endParaRPr lang="en-US"/>
            </a:p>
          </p:txBody>
        </p:sp>
        <p:grpSp>
          <p:nvGrpSpPr>
            <p:cNvPr id="69639" name="Group 7"/>
            <p:cNvGrpSpPr>
              <a:grpSpLocks/>
            </p:cNvGrpSpPr>
            <p:nvPr/>
          </p:nvGrpSpPr>
          <p:grpSpPr bwMode="auto">
            <a:xfrm>
              <a:off x="3558" y="2738"/>
              <a:ext cx="335" cy="1068"/>
              <a:chOff x="3558" y="2738"/>
              <a:chExt cx="335" cy="1068"/>
            </a:xfrm>
          </p:grpSpPr>
          <p:sp>
            <p:nvSpPr>
              <p:cNvPr id="72414" name="Freeform 8"/>
              <p:cNvSpPr>
                <a:spLocks/>
              </p:cNvSpPr>
              <p:nvPr/>
            </p:nvSpPr>
            <p:spPr bwMode="auto">
              <a:xfrm>
                <a:off x="3613" y="2738"/>
                <a:ext cx="12" cy="9"/>
              </a:xfrm>
              <a:custGeom>
                <a:avLst/>
                <a:gdLst>
                  <a:gd name="T0" fmla="*/ 0 w 62"/>
                  <a:gd name="T1" fmla="*/ 0 h 46"/>
                  <a:gd name="T2" fmla="*/ 0 w 62"/>
                  <a:gd name="T3" fmla="*/ 0 h 46"/>
                  <a:gd name="T4" fmla="*/ 0 w 62"/>
                  <a:gd name="T5" fmla="*/ 0 h 46"/>
                  <a:gd name="T6" fmla="*/ 0 w 62"/>
                  <a:gd name="T7" fmla="*/ 0 h 46"/>
                  <a:gd name="T8" fmla="*/ 0 w 62"/>
                  <a:gd name="T9" fmla="*/ 0 h 46"/>
                  <a:gd name="T10" fmla="*/ 0 w 62"/>
                  <a:gd name="T11" fmla="*/ 0 h 46"/>
                  <a:gd name="T12" fmla="*/ 0 w 62"/>
                  <a:gd name="T13" fmla="*/ 0 h 46"/>
                  <a:gd name="T14" fmla="*/ 0 w 62"/>
                  <a:gd name="T15" fmla="*/ 0 h 46"/>
                  <a:gd name="T16" fmla="*/ 0 w 62"/>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46"/>
                  <a:gd name="T29" fmla="*/ 62 w 62"/>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46">
                    <a:moveTo>
                      <a:pt x="62" y="0"/>
                    </a:moveTo>
                    <a:lnTo>
                      <a:pt x="53" y="1"/>
                    </a:lnTo>
                    <a:lnTo>
                      <a:pt x="45" y="4"/>
                    </a:lnTo>
                    <a:lnTo>
                      <a:pt x="37" y="8"/>
                    </a:lnTo>
                    <a:lnTo>
                      <a:pt x="29" y="13"/>
                    </a:lnTo>
                    <a:lnTo>
                      <a:pt x="21" y="19"/>
                    </a:lnTo>
                    <a:lnTo>
                      <a:pt x="13" y="27"/>
                    </a:lnTo>
                    <a:lnTo>
                      <a:pt x="7" y="36"/>
                    </a:lnTo>
                    <a:lnTo>
                      <a:pt x="0" y="46"/>
                    </a:lnTo>
                  </a:path>
                </a:pathLst>
              </a:custGeom>
              <a:noFill/>
              <a:ln w="12700">
                <a:solidFill>
                  <a:srgbClr val="000000"/>
                </a:solidFill>
                <a:prstDash val="solid"/>
                <a:round/>
                <a:headEnd/>
                <a:tailEnd/>
              </a:ln>
            </p:spPr>
            <p:txBody>
              <a:bodyPr/>
              <a:lstStyle/>
              <a:p>
                <a:endParaRPr lang="en-US"/>
              </a:p>
            </p:txBody>
          </p:sp>
          <p:sp>
            <p:nvSpPr>
              <p:cNvPr id="72415" name="Freeform 9"/>
              <p:cNvSpPr>
                <a:spLocks/>
              </p:cNvSpPr>
              <p:nvPr/>
            </p:nvSpPr>
            <p:spPr bwMode="auto">
              <a:xfrm>
                <a:off x="3816" y="3769"/>
                <a:ext cx="28" cy="37"/>
              </a:xfrm>
              <a:custGeom>
                <a:avLst/>
                <a:gdLst>
                  <a:gd name="T0" fmla="*/ 0 w 142"/>
                  <a:gd name="T1" fmla="*/ 0 h 186"/>
                  <a:gd name="T2" fmla="*/ 0 w 142"/>
                  <a:gd name="T3" fmla="*/ 0 h 186"/>
                  <a:gd name="T4" fmla="*/ 0 w 142"/>
                  <a:gd name="T5" fmla="*/ 0 h 186"/>
                  <a:gd name="T6" fmla="*/ 0 w 142"/>
                  <a:gd name="T7" fmla="*/ 0 h 186"/>
                  <a:gd name="T8" fmla="*/ 0 w 142"/>
                  <a:gd name="T9" fmla="*/ 1 h 186"/>
                  <a:gd name="T10" fmla="*/ 0 w 142"/>
                  <a:gd name="T11" fmla="*/ 1 h 186"/>
                  <a:gd name="T12" fmla="*/ 0 w 142"/>
                  <a:gd name="T13" fmla="*/ 1 h 186"/>
                  <a:gd name="T14" fmla="*/ 0 w 142"/>
                  <a:gd name="T15" fmla="*/ 1 h 186"/>
                  <a:gd name="T16" fmla="*/ 1 w 142"/>
                  <a:gd name="T17" fmla="*/ 1 h 186"/>
                  <a:gd name="T18" fmla="*/ 1 w 142"/>
                  <a:gd name="T19" fmla="*/ 1 h 186"/>
                  <a:gd name="T20" fmla="*/ 1 w 142"/>
                  <a:gd name="T21" fmla="*/ 1 h 186"/>
                  <a:gd name="T22" fmla="*/ 1 w 142"/>
                  <a:gd name="T23" fmla="*/ 1 h 186"/>
                  <a:gd name="T24" fmla="*/ 1 w 142"/>
                  <a:gd name="T25" fmla="*/ 1 h 186"/>
                  <a:gd name="T26" fmla="*/ 1 w 142"/>
                  <a:gd name="T27" fmla="*/ 1 h 186"/>
                  <a:gd name="T28" fmla="*/ 1 w 142"/>
                  <a:gd name="T29" fmla="*/ 1 h 186"/>
                  <a:gd name="T30" fmla="*/ 1 w 142"/>
                  <a:gd name="T31" fmla="*/ 1 h 186"/>
                  <a:gd name="T32" fmla="*/ 1 w 142"/>
                  <a:gd name="T33" fmla="*/ 1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2"/>
                  <a:gd name="T52" fmla="*/ 0 h 186"/>
                  <a:gd name="T53" fmla="*/ 142 w 14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2" h="186">
                    <a:moveTo>
                      <a:pt x="0" y="0"/>
                    </a:moveTo>
                    <a:lnTo>
                      <a:pt x="8" y="21"/>
                    </a:lnTo>
                    <a:lnTo>
                      <a:pt x="16" y="42"/>
                    </a:lnTo>
                    <a:lnTo>
                      <a:pt x="23" y="62"/>
                    </a:lnTo>
                    <a:lnTo>
                      <a:pt x="31" y="79"/>
                    </a:lnTo>
                    <a:lnTo>
                      <a:pt x="40" y="97"/>
                    </a:lnTo>
                    <a:lnTo>
                      <a:pt x="49" y="112"/>
                    </a:lnTo>
                    <a:lnTo>
                      <a:pt x="57" y="127"/>
                    </a:lnTo>
                    <a:lnTo>
                      <a:pt x="67" y="139"/>
                    </a:lnTo>
                    <a:lnTo>
                      <a:pt x="76" y="150"/>
                    </a:lnTo>
                    <a:lnTo>
                      <a:pt x="85" y="160"/>
                    </a:lnTo>
                    <a:lnTo>
                      <a:pt x="94" y="168"/>
                    </a:lnTo>
                    <a:lnTo>
                      <a:pt x="104" y="175"/>
                    </a:lnTo>
                    <a:lnTo>
                      <a:pt x="113" y="180"/>
                    </a:lnTo>
                    <a:lnTo>
                      <a:pt x="123" y="184"/>
                    </a:lnTo>
                    <a:lnTo>
                      <a:pt x="132" y="186"/>
                    </a:lnTo>
                    <a:lnTo>
                      <a:pt x="142" y="186"/>
                    </a:lnTo>
                  </a:path>
                </a:pathLst>
              </a:custGeom>
              <a:noFill/>
              <a:ln w="12700">
                <a:solidFill>
                  <a:srgbClr val="000000"/>
                </a:solidFill>
                <a:prstDash val="solid"/>
                <a:round/>
                <a:headEnd/>
                <a:tailEnd/>
              </a:ln>
            </p:spPr>
            <p:txBody>
              <a:bodyPr/>
              <a:lstStyle/>
              <a:p>
                <a:endParaRPr lang="en-US"/>
              </a:p>
            </p:txBody>
          </p:sp>
          <p:sp>
            <p:nvSpPr>
              <p:cNvPr id="72416" name="Line 10"/>
              <p:cNvSpPr>
                <a:spLocks noChangeShapeType="1"/>
              </p:cNvSpPr>
              <p:nvPr/>
            </p:nvSpPr>
            <p:spPr bwMode="auto">
              <a:xfrm>
                <a:off x="3798" y="3714"/>
                <a:ext cx="0" cy="0"/>
              </a:xfrm>
              <a:prstGeom prst="line">
                <a:avLst/>
              </a:prstGeom>
              <a:noFill/>
              <a:ln w="12700">
                <a:solidFill>
                  <a:srgbClr val="000000"/>
                </a:solidFill>
                <a:round/>
                <a:headEnd/>
                <a:tailEnd/>
              </a:ln>
            </p:spPr>
            <p:txBody>
              <a:bodyPr/>
              <a:lstStyle/>
              <a:p>
                <a:endParaRPr lang="en-US"/>
              </a:p>
            </p:txBody>
          </p:sp>
          <p:sp>
            <p:nvSpPr>
              <p:cNvPr id="72417" name="Line 11"/>
              <p:cNvSpPr>
                <a:spLocks noChangeShapeType="1"/>
              </p:cNvSpPr>
              <p:nvPr/>
            </p:nvSpPr>
            <p:spPr bwMode="auto">
              <a:xfrm>
                <a:off x="3816" y="3769"/>
                <a:ext cx="0" cy="0"/>
              </a:xfrm>
              <a:prstGeom prst="line">
                <a:avLst/>
              </a:prstGeom>
              <a:noFill/>
              <a:ln w="12700">
                <a:solidFill>
                  <a:srgbClr val="000000"/>
                </a:solidFill>
                <a:round/>
                <a:headEnd/>
                <a:tailEnd/>
              </a:ln>
            </p:spPr>
            <p:txBody>
              <a:bodyPr/>
              <a:lstStyle/>
              <a:p>
                <a:endParaRPr lang="en-US"/>
              </a:p>
            </p:txBody>
          </p:sp>
          <p:sp>
            <p:nvSpPr>
              <p:cNvPr id="72418" name="Line 12"/>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19" name="Line 13"/>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0" name="Line 14"/>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1" name="Line 15"/>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2" name="Line 16"/>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3" name="Line 17"/>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4" name="Line 18"/>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5" name="Line 19"/>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6" name="Line 20"/>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7" name="Line 21"/>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8" name="Line 22"/>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29" name="Line 23"/>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0" name="Line 24"/>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1" name="Line 25"/>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2" name="Line 26"/>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3" name="Line 27"/>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4" name="Line 28"/>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5" name="Line 29"/>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6" name="Line 30"/>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7" name="Line 31"/>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8" name="Line 32"/>
              <p:cNvSpPr>
                <a:spLocks noChangeShapeType="1"/>
              </p:cNvSpPr>
              <p:nvPr/>
            </p:nvSpPr>
            <p:spPr bwMode="auto">
              <a:xfrm>
                <a:off x="3798" y="3714"/>
                <a:ext cx="18" cy="55"/>
              </a:xfrm>
              <a:prstGeom prst="line">
                <a:avLst/>
              </a:prstGeom>
              <a:noFill/>
              <a:ln w="12700">
                <a:solidFill>
                  <a:srgbClr val="000000"/>
                </a:solidFill>
                <a:round/>
                <a:headEnd/>
                <a:tailEnd/>
              </a:ln>
            </p:spPr>
            <p:txBody>
              <a:bodyPr/>
              <a:lstStyle/>
              <a:p>
                <a:endParaRPr lang="en-US"/>
              </a:p>
            </p:txBody>
          </p:sp>
          <p:sp>
            <p:nvSpPr>
              <p:cNvPr id="72439" name="Freeform 33"/>
              <p:cNvSpPr>
                <a:spLocks/>
              </p:cNvSpPr>
              <p:nvPr/>
            </p:nvSpPr>
            <p:spPr bwMode="auto">
              <a:xfrm>
                <a:off x="3763" y="3697"/>
                <a:ext cx="14" cy="18"/>
              </a:xfrm>
              <a:custGeom>
                <a:avLst/>
                <a:gdLst>
                  <a:gd name="T0" fmla="*/ 0 w 71"/>
                  <a:gd name="T1" fmla="*/ 0 h 93"/>
                  <a:gd name="T2" fmla="*/ 0 w 71"/>
                  <a:gd name="T3" fmla="*/ 0 h 93"/>
                  <a:gd name="T4" fmla="*/ 0 w 71"/>
                  <a:gd name="T5" fmla="*/ 0 h 93"/>
                  <a:gd name="T6" fmla="*/ 0 w 71"/>
                  <a:gd name="T7" fmla="*/ 0 h 93"/>
                  <a:gd name="T8" fmla="*/ 0 w 71"/>
                  <a:gd name="T9" fmla="*/ 1 h 93"/>
                  <a:gd name="T10" fmla="*/ 0 w 71"/>
                  <a:gd name="T11" fmla="*/ 1 h 93"/>
                  <a:gd name="T12" fmla="*/ 0 w 71"/>
                  <a:gd name="T13" fmla="*/ 1 h 93"/>
                  <a:gd name="T14" fmla="*/ 0 w 71"/>
                  <a:gd name="T15" fmla="*/ 1 h 93"/>
                  <a:gd name="T16" fmla="*/ 0 w 71"/>
                  <a:gd name="T17" fmla="*/ 1 h 93"/>
                  <a:gd name="T18" fmla="*/ 0 w 71"/>
                  <a:gd name="T19" fmla="*/ 1 h 93"/>
                  <a:gd name="T20" fmla="*/ 0 w 71"/>
                  <a:gd name="T21" fmla="*/ 1 h 93"/>
                  <a:gd name="T22" fmla="*/ 1 w 71"/>
                  <a:gd name="T23" fmla="*/ 1 h 93"/>
                  <a:gd name="T24" fmla="*/ 1 w 71"/>
                  <a:gd name="T25" fmla="*/ 1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
                  <a:gd name="T40" fmla="*/ 0 h 93"/>
                  <a:gd name="T41" fmla="*/ 71 w 71"/>
                  <a:gd name="T42" fmla="*/ 93 h 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1" h="93">
                    <a:moveTo>
                      <a:pt x="0" y="0"/>
                    </a:moveTo>
                    <a:lnTo>
                      <a:pt x="8" y="21"/>
                    </a:lnTo>
                    <a:lnTo>
                      <a:pt x="16" y="40"/>
                    </a:lnTo>
                    <a:lnTo>
                      <a:pt x="25" y="57"/>
                    </a:lnTo>
                    <a:lnTo>
                      <a:pt x="34" y="71"/>
                    </a:lnTo>
                    <a:lnTo>
                      <a:pt x="39" y="76"/>
                    </a:lnTo>
                    <a:lnTo>
                      <a:pt x="43" y="81"/>
                    </a:lnTo>
                    <a:lnTo>
                      <a:pt x="48" y="85"/>
                    </a:lnTo>
                    <a:lnTo>
                      <a:pt x="52" y="89"/>
                    </a:lnTo>
                    <a:lnTo>
                      <a:pt x="57" y="91"/>
                    </a:lnTo>
                    <a:lnTo>
                      <a:pt x="62" y="92"/>
                    </a:lnTo>
                    <a:lnTo>
                      <a:pt x="67" y="93"/>
                    </a:lnTo>
                    <a:lnTo>
                      <a:pt x="71" y="93"/>
                    </a:lnTo>
                  </a:path>
                </a:pathLst>
              </a:custGeom>
              <a:noFill/>
              <a:ln w="12700">
                <a:solidFill>
                  <a:srgbClr val="000000"/>
                </a:solidFill>
                <a:prstDash val="solid"/>
                <a:round/>
                <a:headEnd/>
                <a:tailEnd/>
              </a:ln>
            </p:spPr>
            <p:txBody>
              <a:bodyPr/>
              <a:lstStyle/>
              <a:p>
                <a:endParaRPr lang="en-US"/>
              </a:p>
            </p:txBody>
          </p:sp>
          <p:sp>
            <p:nvSpPr>
              <p:cNvPr id="72440" name="Line 34"/>
              <p:cNvSpPr>
                <a:spLocks noChangeShapeType="1"/>
              </p:cNvSpPr>
              <p:nvPr/>
            </p:nvSpPr>
            <p:spPr bwMode="auto">
              <a:xfrm>
                <a:off x="3589" y="3155"/>
                <a:ext cx="0" cy="0"/>
              </a:xfrm>
              <a:prstGeom prst="line">
                <a:avLst/>
              </a:prstGeom>
              <a:noFill/>
              <a:ln w="12700">
                <a:solidFill>
                  <a:srgbClr val="000000"/>
                </a:solidFill>
                <a:round/>
                <a:headEnd/>
                <a:tailEnd/>
              </a:ln>
            </p:spPr>
            <p:txBody>
              <a:bodyPr/>
              <a:lstStyle/>
              <a:p>
                <a:endParaRPr lang="en-US"/>
              </a:p>
            </p:txBody>
          </p:sp>
          <p:sp>
            <p:nvSpPr>
              <p:cNvPr id="72441" name="Line 35"/>
              <p:cNvSpPr>
                <a:spLocks noChangeShapeType="1"/>
              </p:cNvSpPr>
              <p:nvPr/>
            </p:nvSpPr>
            <p:spPr bwMode="auto">
              <a:xfrm>
                <a:off x="3763" y="3697"/>
                <a:ext cx="0" cy="0"/>
              </a:xfrm>
              <a:prstGeom prst="line">
                <a:avLst/>
              </a:prstGeom>
              <a:noFill/>
              <a:ln w="12700">
                <a:solidFill>
                  <a:srgbClr val="000000"/>
                </a:solidFill>
                <a:round/>
                <a:headEnd/>
                <a:tailEnd/>
              </a:ln>
            </p:spPr>
            <p:txBody>
              <a:bodyPr/>
              <a:lstStyle/>
              <a:p>
                <a:endParaRPr lang="en-US"/>
              </a:p>
            </p:txBody>
          </p:sp>
          <p:sp>
            <p:nvSpPr>
              <p:cNvPr id="72442" name="Line 36"/>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3" name="Line 37"/>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4" name="Line 38"/>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5" name="Line 39"/>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6" name="Line 40"/>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7" name="Line 41"/>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8" name="Line 42"/>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49" name="Line 43"/>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0" name="Line 44"/>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1" name="Line 45"/>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2" name="Line 46"/>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3" name="Line 47"/>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4" name="Line 48"/>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5" name="Line 49"/>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6" name="Line 50"/>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7" name="Line 51"/>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8" name="Line 52"/>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59" name="Line 53"/>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60" name="Line 54"/>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61" name="Line 55"/>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62" name="Line 56"/>
              <p:cNvSpPr>
                <a:spLocks noChangeShapeType="1"/>
              </p:cNvSpPr>
              <p:nvPr/>
            </p:nvSpPr>
            <p:spPr bwMode="auto">
              <a:xfrm>
                <a:off x="3589" y="3155"/>
                <a:ext cx="174" cy="542"/>
              </a:xfrm>
              <a:prstGeom prst="line">
                <a:avLst/>
              </a:prstGeom>
              <a:noFill/>
              <a:ln w="12700">
                <a:solidFill>
                  <a:srgbClr val="000000"/>
                </a:solidFill>
                <a:round/>
                <a:headEnd/>
                <a:tailEnd/>
              </a:ln>
            </p:spPr>
            <p:txBody>
              <a:bodyPr/>
              <a:lstStyle/>
              <a:p>
                <a:endParaRPr lang="en-US"/>
              </a:p>
            </p:txBody>
          </p:sp>
          <p:sp>
            <p:nvSpPr>
              <p:cNvPr id="72463" name="Freeform 57"/>
              <p:cNvSpPr>
                <a:spLocks/>
              </p:cNvSpPr>
              <p:nvPr/>
            </p:nvSpPr>
            <p:spPr bwMode="auto">
              <a:xfrm>
                <a:off x="3584" y="3090"/>
                <a:ext cx="5" cy="65"/>
              </a:xfrm>
              <a:custGeom>
                <a:avLst/>
                <a:gdLst>
                  <a:gd name="T0" fmla="*/ 0 w 27"/>
                  <a:gd name="T1" fmla="*/ 0 h 326"/>
                  <a:gd name="T2" fmla="*/ 0 w 27"/>
                  <a:gd name="T3" fmla="*/ 0 h 326"/>
                  <a:gd name="T4" fmla="*/ 0 w 27"/>
                  <a:gd name="T5" fmla="*/ 0 h 326"/>
                  <a:gd name="T6" fmla="*/ 0 w 27"/>
                  <a:gd name="T7" fmla="*/ 0 h 326"/>
                  <a:gd name="T8" fmla="*/ 0 w 27"/>
                  <a:gd name="T9" fmla="*/ 1 h 326"/>
                  <a:gd name="T10" fmla="*/ 0 w 27"/>
                  <a:gd name="T11" fmla="*/ 1 h 326"/>
                  <a:gd name="T12" fmla="*/ 0 w 27"/>
                  <a:gd name="T13" fmla="*/ 1 h 326"/>
                  <a:gd name="T14" fmla="*/ 0 w 27"/>
                  <a:gd name="T15" fmla="*/ 1 h 326"/>
                  <a:gd name="T16" fmla="*/ 0 w 27"/>
                  <a:gd name="T17" fmla="*/ 1 h 326"/>
                  <a:gd name="T18" fmla="*/ 0 w 27"/>
                  <a:gd name="T19" fmla="*/ 1 h 326"/>
                  <a:gd name="T20" fmla="*/ 0 w 27"/>
                  <a:gd name="T21" fmla="*/ 2 h 326"/>
                  <a:gd name="T22" fmla="*/ 0 w 27"/>
                  <a:gd name="T23" fmla="*/ 2 h 326"/>
                  <a:gd name="T24" fmla="*/ 0 w 27"/>
                  <a:gd name="T25" fmla="*/ 2 h 326"/>
                  <a:gd name="T26" fmla="*/ 0 w 27"/>
                  <a:gd name="T27" fmla="*/ 2 h 326"/>
                  <a:gd name="T28" fmla="*/ 0 w 27"/>
                  <a:gd name="T29" fmla="*/ 2 h 326"/>
                  <a:gd name="T30" fmla="*/ 0 w 27"/>
                  <a:gd name="T31" fmla="*/ 2 h 326"/>
                  <a:gd name="T32" fmla="*/ 0 w 27"/>
                  <a:gd name="T33" fmla="*/ 3 h 3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26"/>
                  <a:gd name="T53" fmla="*/ 27 w 27"/>
                  <a:gd name="T54" fmla="*/ 326 h 3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26">
                    <a:moveTo>
                      <a:pt x="21" y="0"/>
                    </a:moveTo>
                    <a:lnTo>
                      <a:pt x="16" y="15"/>
                    </a:lnTo>
                    <a:lnTo>
                      <a:pt x="12" y="32"/>
                    </a:lnTo>
                    <a:lnTo>
                      <a:pt x="8" y="48"/>
                    </a:lnTo>
                    <a:lnTo>
                      <a:pt x="5" y="67"/>
                    </a:lnTo>
                    <a:lnTo>
                      <a:pt x="3" y="88"/>
                    </a:lnTo>
                    <a:lnTo>
                      <a:pt x="1" y="109"/>
                    </a:lnTo>
                    <a:lnTo>
                      <a:pt x="0" y="131"/>
                    </a:lnTo>
                    <a:lnTo>
                      <a:pt x="0" y="154"/>
                    </a:lnTo>
                    <a:lnTo>
                      <a:pt x="1" y="177"/>
                    </a:lnTo>
                    <a:lnTo>
                      <a:pt x="4" y="200"/>
                    </a:lnTo>
                    <a:lnTo>
                      <a:pt x="6" y="222"/>
                    </a:lnTo>
                    <a:lnTo>
                      <a:pt x="8" y="245"/>
                    </a:lnTo>
                    <a:lnTo>
                      <a:pt x="13" y="267"/>
                    </a:lnTo>
                    <a:lnTo>
                      <a:pt x="17" y="287"/>
                    </a:lnTo>
                    <a:lnTo>
                      <a:pt x="22" y="307"/>
                    </a:lnTo>
                    <a:lnTo>
                      <a:pt x="27" y="326"/>
                    </a:lnTo>
                  </a:path>
                </a:pathLst>
              </a:custGeom>
              <a:noFill/>
              <a:ln w="12700">
                <a:solidFill>
                  <a:srgbClr val="000000"/>
                </a:solidFill>
                <a:prstDash val="solid"/>
                <a:round/>
                <a:headEnd/>
                <a:tailEnd/>
              </a:ln>
            </p:spPr>
            <p:txBody>
              <a:bodyPr/>
              <a:lstStyle/>
              <a:p>
                <a:endParaRPr lang="en-US"/>
              </a:p>
            </p:txBody>
          </p:sp>
          <p:sp>
            <p:nvSpPr>
              <p:cNvPr id="72464" name="Line 58"/>
              <p:cNvSpPr>
                <a:spLocks noChangeShapeType="1"/>
              </p:cNvSpPr>
              <p:nvPr/>
            </p:nvSpPr>
            <p:spPr bwMode="auto">
              <a:xfrm>
                <a:off x="3589" y="3087"/>
                <a:ext cx="0" cy="0"/>
              </a:xfrm>
              <a:prstGeom prst="line">
                <a:avLst/>
              </a:prstGeom>
              <a:noFill/>
              <a:ln w="12700">
                <a:solidFill>
                  <a:srgbClr val="000000"/>
                </a:solidFill>
                <a:round/>
                <a:headEnd/>
                <a:tailEnd/>
              </a:ln>
            </p:spPr>
            <p:txBody>
              <a:bodyPr/>
              <a:lstStyle/>
              <a:p>
                <a:endParaRPr lang="en-US"/>
              </a:p>
            </p:txBody>
          </p:sp>
          <p:sp>
            <p:nvSpPr>
              <p:cNvPr id="72465" name="Line 59"/>
              <p:cNvSpPr>
                <a:spLocks noChangeShapeType="1"/>
              </p:cNvSpPr>
              <p:nvPr/>
            </p:nvSpPr>
            <p:spPr bwMode="auto">
              <a:xfrm>
                <a:off x="3588" y="3090"/>
                <a:ext cx="0" cy="0"/>
              </a:xfrm>
              <a:prstGeom prst="line">
                <a:avLst/>
              </a:prstGeom>
              <a:noFill/>
              <a:ln w="12700">
                <a:solidFill>
                  <a:srgbClr val="000000"/>
                </a:solidFill>
                <a:round/>
                <a:headEnd/>
                <a:tailEnd/>
              </a:ln>
            </p:spPr>
            <p:txBody>
              <a:bodyPr/>
              <a:lstStyle/>
              <a:p>
                <a:endParaRPr lang="en-US"/>
              </a:p>
            </p:txBody>
          </p:sp>
          <p:sp>
            <p:nvSpPr>
              <p:cNvPr id="72466" name="Line 60"/>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67" name="Line 61"/>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68" name="Line 62"/>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69" name="Line 63"/>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0" name="Line 64"/>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1" name="Line 65"/>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2" name="Line 66"/>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3" name="Line 67"/>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4" name="Line 68"/>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5" name="Line 69"/>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6" name="Line 70"/>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7" name="Line 71"/>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8" name="Line 72"/>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79" name="Line 73"/>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0" name="Line 74"/>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1" name="Line 75"/>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2" name="Line 76"/>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3" name="Line 77"/>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4" name="Line 78"/>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5" name="Line 79"/>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6" name="Line 80"/>
              <p:cNvSpPr>
                <a:spLocks noChangeShapeType="1"/>
              </p:cNvSpPr>
              <p:nvPr/>
            </p:nvSpPr>
            <p:spPr bwMode="auto">
              <a:xfrm flipH="1">
                <a:off x="3588" y="3087"/>
                <a:ext cx="1" cy="3"/>
              </a:xfrm>
              <a:prstGeom prst="line">
                <a:avLst/>
              </a:prstGeom>
              <a:noFill/>
              <a:ln w="12700">
                <a:solidFill>
                  <a:srgbClr val="000000"/>
                </a:solidFill>
                <a:round/>
                <a:headEnd/>
                <a:tailEnd/>
              </a:ln>
            </p:spPr>
            <p:txBody>
              <a:bodyPr/>
              <a:lstStyle/>
              <a:p>
                <a:endParaRPr lang="en-US"/>
              </a:p>
            </p:txBody>
          </p:sp>
          <p:sp>
            <p:nvSpPr>
              <p:cNvPr id="72487" name="Freeform 81"/>
              <p:cNvSpPr>
                <a:spLocks/>
              </p:cNvSpPr>
              <p:nvPr/>
            </p:nvSpPr>
            <p:spPr bwMode="auto">
              <a:xfrm>
                <a:off x="3589" y="3062"/>
                <a:ext cx="2" cy="25"/>
              </a:xfrm>
              <a:custGeom>
                <a:avLst/>
                <a:gdLst>
                  <a:gd name="T0" fmla="*/ 0 w 10"/>
                  <a:gd name="T1" fmla="*/ 1 h 122"/>
                  <a:gd name="T2" fmla="*/ 0 w 10"/>
                  <a:gd name="T3" fmla="*/ 1 h 122"/>
                  <a:gd name="T4" fmla="*/ 0 w 10"/>
                  <a:gd name="T5" fmla="*/ 1 h 122"/>
                  <a:gd name="T6" fmla="*/ 0 w 10"/>
                  <a:gd name="T7" fmla="*/ 1 h 122"/>
                  <a:gd name="T8" fmla="*/ 0 w 10"/>
                  <a:gd name="T9" fmla="*/ 1 h 122"/>
                  <a:gd name="T10" fmla="*/ 0 w 10"/>
                  <a:gd name="T11" fmla="*/ 0 h 122"/>
                  <a:gd name="T12" fmla="*/ 0 w 10"/>
                  <a:gd name="T13" fmla="*/ 0 h 122"/>
                  <a:gd name="T14" fmla="*/ 0 w 10"/>
                  <a:gd name="T15" fmla="*/ 0 h 122"/>
                  <a:gd name="T16" fmla="*/ 0 w 10"/>
                  <a:gd name="T17" fmla="*/ 0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2"/>
                  <a:gd name="T29" fmla="*/ 10 w 10"/>
                  <a:gd name="T30" fmla="*/ 122 h 1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2">
                    <a:moveTo>
                      <a:pt x="2" y="122"/>
                    </a:moveTo>
                    <a:lnTo>
                      <a:pt x="6" y="111"/>
                    </a:lnTo>
                    <a:lnTo>
                      <a:pt x="8" y="96"/>
                    </a:lnTo>
                    <a:lnTo>
                      <a:pt x="10" y="82"/>
                    </a:lnTo>
                    <a:lnTo>
                      <a:pt x="10" y="65"/>
                    </a:lnTo>
                    <a:lnTo>
                      <a:pt x="9" y="47"/>
                    </a:lnTo>
                    <a:lnTo>
                      <a:pt x="7" y="30"/>
                    </a:lnTo>
                    <a:lnTo>
                      <a:pt x="3" y="15"/>
                    </a:lnTo>
                    <a:lnTo>
                      <a:pt x="0" y="0"/>
                    </a:lnTo>
                  </a:path>
                </a:pathLst>
              </a:custGeom>
              <a:noFill/>
              <a:ln w="12700">
                <a:solidFill>
                  <a:srgbClr val="000000"/>
                </a:solidFill>
                <a:prstDash val="solid"/>
                <a:round/>
                <a:headEnd/>
                <a:tailEnd/>
              </a:ln>
            </p:spPr>
            <p:txBody>
              <a:bodyPr/>
              <a:lstStyle/>
              <a:p>
                <a:endParaRPr lang="en-US"/>
              </a:p>
            </p:txBody>
          </p:sp>
          <p:sp>
            <p:nvSpPr>
              <p:cNvPr id="72488" name="Line 82"/>
              <p:cNvSpPr>
                <a:spLocks noChangeShapeType="1"/>
              </p:cNvSpPr>
              <p:nvPr/>
            </p:nvSpPr>
            <p:spPr bwMode="auto">
              <a:xfrm>
                <a:off x="3569" y="2999"/>
                <a:ext cx="0" cy="0"/>
              </a:xfrm>
              <a:prstGeom prst="line">
                <a:avLst/>
              </a:prstGeom>
              <a:noFill/>
              <a:ln w="12700">
                <a:solidFill>
                  <a:srgbClr val="000000"/>
                </a:solidFill>
                <a:round/>
                <a:headEnd/>
                <a:tailEnd/>
              </a:ln>
            </p:spPr>
            <p:txBody>
              <a:bodyPr/>
              <a:lstStyle/>
              <a:p>
                <a:endParaRPr lang="en-US"/>
              </a:p>
            </p:txBody>
          </p:sp>
          <p:sp>
            <p:nvSpPr>
              <p:cNvPr id="72489" name="Line 83"/>
              <p:cNvSpPr>
                <a:spLocks noChangeShapeType="1"/>
              </p:cNvSpPr>
              <p:nvPr/>
            </p:nvSpPr>
            <p:spPr bwMode="auto">
              <a:xfrm>
                <a:off x="3589" y="3062"/>
                <a:ext cx="0" cy="0"/>
              </a:xfrm>
              <a:prstGeom prst="line">
                <a:avLst/>
              </a:prstGeom>
              <a:noFill/>
              <a:ln w="12700">
                <a:solidFill>
                  <a:srgbClr val="000000"/>
                </a:solidFill>
                <a:round/>
                <a:headEnd/>
                <a:tailEnd/>
              </a:ln>
            </p:spPr>
            <p:txBody>
              <a:bodyPr/>
              <a:lstStyle/>
              <a:p>
                <a:endParaRPr lang="en-US"/>
              </a:p>
            </p:txBody>
          </p:sp>
          <p:sp>
            <p:nvSpPr>
              <p:cNvPr id="72490" name="Line 84"/>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1" name="Line 85"/>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2" name="Line 86"/>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3" name="Line 87"/>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4" name="Line 88"/>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5" name="Line 89"/>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6" name="Line 90"/>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7" name="Line 91"/>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8" name="Line 92"/>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499" name="Line 93"/>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0" name="Line 94"/>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1" name="Line 95"/>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2" name="Line 96"/>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3" name="Line 97"/>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4" name="Line 98"/>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5" name="Line 99"/>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6" name="Line 100"/>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7" name="Line 101"/>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8" name="Line 102"/>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09" name="Line 103"/>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10" name="Line 104"/>
              <p:cNvSpPr>
                <a:spLocks noChangeShapeType="1"/>
              </p:cNvSpPr>
              <p:nvPr/>
            </p:nvSpPr>
            <p:spPr bwMode="auto">
              <a:xfrm>
                <a:off x="3569" y="2999"/>
                <a:ext cx="20" cy="63"/>
              </a:xfrm>
              <a:prstGeom prst="line">
                <a:avLst/>
              </a:prstGeom>
              <a:noFill/>
              <a:ln w="12700">
                <a:solidFill>
                  <a:srgbClr val="000000"/>
                </a:solidFill>
                <a:round/>
                <a:headEnd/>
                <a:tailEnd/>
              </a:ln>
            </p:spPr>
            <p:txBody>
              <a:bodyPr/>
              <a:lstStyle/>
              <a:p>
                <a:endParaRPr lang="en-US"/>
              </a:p>
            </p:txBody>
          </p:sp>
          <p:sp>
            <p:nvSpPr>
              <p:cNvPr id="72511" name="Freeform 105"/>
              <p:cNvSpPr>
                <a:spLocks/>
              </p:cNvSpPr>
              <p:nvPr/>
            </p:nvSpPr>
            <p:spPr bwMode="auto">
              <a:xfrm>
                <a:off x="3558" y="2881"/>
                <a:ext cx="11" cy="118"/>
              </a:xfrm>
              <a:custGeom>
                <a:avLst/>
                <a:gdLst>
                  <a:gd name="T0" fmla="*/ 0 w 54"/>
                  <a:gd name="T1" fmla="*/ 0 h 594"/>
                  <a:gd name="T2" fmla="*/ 0 w 54"/>
                  <a:gd name="T3" fmla="*/ 0 h 594"/>
                  <a:gd name="T4" fmla="*/ 0 w 54"/>
                  <a:gd name="T5" fmla="*/ 1 h 594"/>
                  <a:gd name="T6" fmla="*/ 0 w 54"/>
                  <a:gd name="T7" fmla="*/ 1 h 594"/>
                  <a:gd name="T8" fmla="*/ 0 w 54"/>
                  <a:gd name="T9" fmla="*/ 1 h 594"/>
                  <a:gd name="T10" fmla="*/ 0 w 54"/>
                  <a:gd name="T11" fmla="*/ 1 h 594"/>
                  <a:gd name="T12" fmla="*/ 0 w 54"/>
                  <a:gd name="T13" fmla="*/ 2 h 594"/>
                  <a:gd name="T14" fmla="*/ 0 w 54"/>
                  <a:gd name="T15" fmla="*/ 2 h 594"/>
                  <a:gd name="T16" fmla="*/ 0 w 54"/>
                  <a:gd name="T17" fmla="*/ 2 h 594"/>
                  <a:gd name="T18" fmla="*/ 0 w 54"/>
                  <a:gd name="T19" fmla="*/ 3 h 594"/>
                  <a:gd name="T20" fmla="*/ 0 w 54"/>
                  <a:gd name="T21" fmla="*/ 3 h 594"/>
                  <a:gd name="T22" fmla="*/ 0 w 54"/>
                  <a:gd name="T23" fmla="*/ 3 h 594"/>
                  <a:gd name="T24" fmla="*/ 0 w 54"/>
                  <a:gd name="T25" fmla="*/ 4 h 594"/>
                  <a:gd name="T26" fmla="*/ 0 w 54"/>
                  <a:gd name="T27" fmla="*/ 4 h 594"/>
                  <a:gd name="T28" fmla="*/ 0 w 54"/>
                  <a:gd name="T29" fmla="*/ 4 h 594"/>
                  <a:gd name="T30" fmla="*/ 0 w 54"/>
                  <a:gd name="T31" fmla="*/ 4 h 594"/>
                  <a:gd name="T32" fmla="*/ 0 w 54"/>
                  <a:gd name="T33" fmla="*/ 5 h 5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94"/>
                  <a:gd name="T53" fmla="*/ 54 w 54"/>
                  <a:gd name="T54" fmla="*/ 594 h 5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94">
                    <a:moveTo>
                      <a:pt x="23" y="0"/>
                    </a:moveTo>
                    <a:lnTo>
                      <a:pt x="16" y="33"/>
                    </a:lnTo>
                    <a:lnTo>
                      <a:pt x="10" y="66"/>
                    </a:lnTo>
                    <a:lnTo>
                      <a:pt x="6" y="101"/>
                    </a:lnTo>
                    <a:lnTo>
                      <a:pt x="2" y="138"/>
                    </a:lnTo>
                    <a:lnTo>
                      <a:pt x="0" y="176"/>
                    </a:lnTo>
                    <a:lnTo>
                      <a:pt x="0" y="214"/>
                    </a:lnTo>
                    <a:lnTo>
                      <a:pt x="0" y="254"/>
                    </a:lnTo>
                    <a:lnTo>
                      <a:pt x="2" y="293"/>
                    </a:lnTo>
                    <a:lnTo>
                      <a:pt x="5" y="332"/>
                    </a:lnTo>
                    <a:lnTo>
                      <a:pt x="8" y="371"/>
                    </a:lnTo>
                    <a:lnTo>
                      <a:pt x="14" y="410"/>
                    </a:lnTo>
                    <a:lnTo>
                      <a:pt x="19" y="450"/>
                    </a:lnTo>
                    <a:lnTo>
                      <a:pt x="26" y="487"/>
                    </a:lnTo>
                    <a:lnTo>
                      <a:pt x="35" y="524"/>
                    </a:lnTo>
                    <a:lnTo>
                      <a:pt x="44" y="559"/>
                    </a:lnTo>
                    <a:lnTo>
                      <a:pt x="54" y="594"/>
                    </a:lnTo>
                  </a:path>
                </a:pathLst>
              </a:custGeom>
              <a:noFill/>
              <a:ln w="12700">
                <a:solidFill>
                  <a:srgbClr val="000000"/>
                </a:solidFill>
                <a:prstDash val="solid"/>
                <a:round/>
                <a:headEnd/>
                <a:tailEnd/>
              </a:ln>
            </p:spPr>
            <p:txBody>
              <a:bodyPr/>
              <a:lstStyle/>
              <a:p>
                <a:endParaRPr lang="en-US"/>
              </a:p>
            </p:txBody>
          </p:sp>
          <p:sp>
            <p:nvSpPr>
              <p:cNvPr id="72512" name="Freeform 106"/>
              <p:cNvSpPr>
                <a:spLocks/>
              </p:cNvSpPr>
              <p:nvPr/>
            </p:nvSpPr>
            <p:spPr bwMode="auto">
              <a:xfrm>
                <a:off x="3563" y="2747"/>
                <a:ext cx="50" cy="134"/>
              </a:xfrm>
              <a:custGeom>
                <a:avLst/>
                <a:gdLst>
                  <a:gd name="T0" fmla="*/ 2 w 252"/>
                  <a:gd name="T1" fmla="*/ 0 h 668"/>
                  <a:gd name="T2" fmla="*/ 2 w 252"/>
                  <a:gd name="T3" fmla="*/ 0 h 668"/>
                  <a:gd name="T4" fmla="*/ 2 w 252"/>
                  <a:gd name="T5" fmla="*/ 1 h 668"/>
                  <a:gd name="T6" fmla="*/ 2 w 252"/>
                  <a:gd name="T7" fmla="*/ 1 h 668"/>
                  <a:gd name="T8" fmla="*/ 1 w 252"/>
                  <a:gd name="T9" fmla="*/ 1 h 668"/>
                  <a:gd name="T10" fmla="*/ 1 w 252"/>
                  <a:gd name="T11" fmla="*/ 1 h 668"/>
                  <a:gd name="T12" fmla="*/ 1 w 252"/>
                  <a:gd name="T13" fmla="*/ 2 h 668"/>
                  <a:gd name="T14" fmla="*/ 1 w 252"/>
                  <a:gd name="T15" fmla="*/ 2 h 668"/>
                  <a:gd name="T16" fmla="*/ 1 w 252"/>
                  <a:gd name="T17" fmla="*/ 2 h 668"/>
                  <a:gd name="T18" fmla="*/ 1 w 252"/>
                  <a:gd name="T19" fmla="*/ 3 h 668"/>
                  <a:gd name="T20" fmla="*/ 1 w 252"/>
                  <a:gd name="T21" fmla="*/ 3 h 668"/>
                  <a:gd name="T22" fmla="*/ 1 w 252"/>
                  <a:gd name="T23" fmla="*/ 3 h 668"/>
                  <a:gd name="T24" fmla="*/ 0 w 252"/>
                  <a:gd name="T25" fmla="*/ 4 h 668"/>
                  <a:gd name="T26" fmla="*/ 0 w 252"/>
                  <a:gd name="T27" fmla="*/ 4 h 668"/>
                  <a:gd name="T28" fmla="*/ 0 w 252"/>
                  <a:gd name="T29" fmla="*/ 5 h 668"/>
                  <a:gd name="T30" fmla="*/ 0 w 252"/>
                  <a:gd name="T31" fmla="*/ 5 h 668"/>
                  <a:gd name="T32" fmla="*/ 0 w 252"/>
                  <a:gd name="T33" fmla="*/ 5 h 6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668"/>
                  <a:gd name="T53" fmla="*/ 252 w 252"/>
                  <a:gd name="T54" fmla="*/ 668 h 6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668">
                    <a:moveTo>
                      <a:pt x="252" y="0"/>
                    </a:moveTo>
                    <a:lnTo>
                      <a:pt x="233" y="32"/>
                    </a:lnTo>
                    <a:lnTo>
                      <a:pt x="214" y="65"/>
                    </a:lnTo>
                    <a:lnTo>
                      <a:pt x="196" y="99"/>
                    </a:lnTo>
                    <a:lnTo>
                      <a:pt x="179" y="135"/>
                    </a:lnTo>
                    <a:lnTo>
                      <a:pt x="161" y="172"/>
                    </a:lnTo>
                    <a:lnTo>
                      <a:pt x="144" y="211"/>
                    </a:lnTo>
                    <a:lnTo>
                      <a:pt x="128" y="250"/>
                    </a:lnTo>
                    <a:lnTo>
                      <a:pt x="112" y="292"/>
                    </a:lnTo>
                    <a:lnTo>
                      <a:pt x="96" y="334"/>
                    </a:lnTo>
                    <a:lnTo>
                      <a:pt x="80" y="378"/>
                    </a:lnTo>
                    <a:lnTo>
                      <a:pt x="66" y="424"/>
                    </a:lnTo>
                    <a:lnTo>
                      <a:pt x="52" y="470"/>
                    </a:lnTo>
                    <a:lnTo>
                      <a:pt x="38" y="518"/>
                    </a:lnTo>
                    <a:lnTo>
                      <a:pt x="24" y="567"/>
                    </a:lnTo>
                    <a:lnTo>
                      <a:pt x="12" y="617"/>
                    </a:lnTo>
                    <a:lnTo>
                      <a:pt x="0" y="668"/>
                    </a:lnTo>
                  </a:path>
                </a:pathLst>
              </a:custGeom>
              <a:noFill/>
              <a:ln w="12700">
                <a:solidFill>
                  <a:srgbClr val="000000"/>
                </a:solidFill>
                <a:prstDash val="solid"/>
                <a:round/>
                <a:headEnd/>
                <a:tailEnd/>
              </a:ln>
            </p:spPr>
            <p:txBody>
              <a:bodyPr/>
              <a:lstStyle/>
              <a:p>
                <a:endParaRPr lang="en-US"/>
              </a:p>
            </p:txBody>
          </p:sp>
          <p:sp>
            <p:nvSpPr>
              <p:cNvPr id="72513" name="Freeform 107"/>
              <p:cNvSpPr>
                <a:spLocks/>
              </p:cNvSpPr>
              <p:nvPr/>
            </p:nvSpPr>
            <p:spPr bwMode="auto">
              <a:xfrm>
                <a:off x="3790" y="3237"/>
                <a:ext cx="30" cy="21"/>
              </a:xfrm>
              <a:custGeom>
                <a:avLst/>
                <a:gdLst>
                  <a:gd name="T0" fmla="*/ 0 w 148"/>
                  <a:gd name="T1" fmla="*/ 1 h 108"/>
                  <a:gd name="T2" fmla="*/ 0 w 148"/>
                  <a:gd name="T3" fmla="*/ 1 h 108"/>
                  <a:gd name="T4" fmla="*/ 0 w 148"/>
                  <a:gd name="T5" fmla="*/ 1 h 108"/>
                  <a:gd name="T6" fmla="*/ 0 w 148"/>
                  <a:gd name="T7" fmla="*/ 1 h 108"/>
                  <a:gd name="T8" fmla="*/ 0 w 148"/>
                  <a:gd name="T9" fmla="*/ 1 h 108"/>
                  <a:gd name="T10" fmla="*/ 0 w 148"/>
                  <a:gd name="T11" fmla="*/ 1 h 108"/>
                  <a:gd name="T12" fmla="*/ 0 w 148"/>
                  <a:gd name="T13" fmla="*/ 1 h 108"/>
                  <a:gd name="T14" fmla="*/ 1 w 148"/>
                  <a:gd name="T15" fmla="*/ 1 h 108"/>
                  <a:gd name="T16" fmla="*/ 1 w 148"/>
                  <a:gd name="T17" fmla="*/ 1 h 108"/>
                  <a:gd name="T18" fmla="*/ 1 w 148"/>
                  <a:gd name="T19" fmla="*/ 1 h 108"/>
                  <a:gd name="T20" fmla="*/ 1 w 148"/>
                  <a:gd name="T21" fmla="*/ 1 h 108"/>
                  <a:gd name="T22" fmla="*/ 1 w 148"/>
                  <a:gd name="T23" fmla="*/ 1 h 108"/>
                  <a:gd name="T24" fmla="*/ 1 w 148"/>
                  <a:gd name="T25" fmla="*/ 1 h 108"/>
                  <a:gd name="T26" fmla="*/ 1 w 148"/>
                  <a:gd name="T27" fmla="*/ 0 h 108"/>
                  <a:gd name="T28" fmla="*/ 1 w 148"/>
                  <a:gd name="T29" fmla="*/ 0 h 108"/>
                  <a:gd name="T30" fmla="*/ 1 w 148"/>
                  <a:gd name="T31" fmla="*/ 0 h 108"/>
                  <a:gd name="T32" fmla="*/ 1 w 148"/>
                  <a:gd name="T33" fmla="*/ 0 h 108"/>
                  <a:gd name="T34" fmla="*/ 1 w 148"/>
                  <a:gd name="T35" fmla="*/ 0 h 108"/>
                  <a:gd name="T36" fmla="*/ 1 w 148"/>
                  <a:gd name="T37" fmla="*/ 0 h 108"/>
                  <a:gd name="T38" fmla="*/ 1 w 148"/>
                  <a:gd name="T39" fmla="*/ 0 h 108"/>
                  <a:gd name="T40" fmla="*/ 1 w 148"/>
                  <a:gd name="T41" fmla="*/ 0 h 108"/>
                  <a:gd name="T42" fmla="*/ 1 w 148"/>
                  <a:gd name="T43" fmla="*/ 0 h 108"/>
                  <a:gd name="T44" fmla="*/ 1 w 148"/>
                  <a:gd name="T45" fmla="*/ 0 h 108"/>
                  <a:gd name="T46" fmla="*/ 1 w 148"/>
                  <a:gd name="T47" fmla="*/ 0 h 108"/>
                  <a:gd name="T48" fmla="*/ 1 w 148"/>
                  <a:gd name="T49" fmla="*/ 0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8"/>
                  <a:gd name="T76" fmla="*/ 0 h 108"/>
                  <a:gd name="T77" fmla="*/ 148 w 148"/>
                  <a:gd name="T78" fmla="*/ 108 h 10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8" h="108">
                    <a:moveTo>
                      <a:pt x="0" y="108"/>
                    </a:moveTo>
                    <a:lnTo>
                      <a:pt x="9" y="107"/>
                    </a:lnTo>
                    <a:lnTo>
                      <a:pt x="19" y="106"/>
                    </a:lnTo>
                    <a:lnTo>
                      <a:pt x="28" y="103"/>
                    </a:lnTo>
                    <a:lnTo>
                      <a:pt x="37" y="101"/>
                    </a:lnTo>
                    <a:lnTo>
                      <a:pt x="46" y="98"/>
                    </a:lnTo>
                    <a:lnTo>
                      <a:pt x="54" y="94"/>
                    </a:lnTo>
                    <a:lnTo>
                      <a:pt x="63" y="90"/>
                    </a:lnTo>
                    <a:lnTo>
                      <a:pt x="71" y="86"/>
                    </a:lnTo>
                    <a:lnTo>
                      <a:pt x="79" y="82"/>
                    </a:lnTo>
                    <a:lnTo>
                      <a:pt x="85" y="76"/>
                    </a:lnTo>
                    <a:lnTo>
                      <a:pt x="93" y="72"/>
                    </a:lnTo>
                    <a:lnTo>
                      <a:pt x="99" y="66"/>
                    </a:lnTo>
                    <a:lnTo>
                      <a:pt x="105" y="62"/>
                    </a:lnTo>
                    <a:lnTo>
                      <a:pt x="111" y="56"/>
                    </a:lnTo>
                    <a:lnTo>
                      <a:pt x="117" y="51"/>
                    </a:lnTo>
                    <a:lnTo>
                      <a:pt x="121" y="45"/>
                    </a:lnTo>
                    <a:lnTo>
                      <a:pt x="126" y="39"/>
                    </a:lnTo>
                    <a:lnTo>
                      <a:pt x="130" y="34"/>
                    </a:lnTo>
                    <a:lnTo>
                      <a:pt x="134" y="28"/>
                    </a:lnTo>
                    <a:lnTo>
                      <a:pt x="137" y="23"/>
                    </a:lnTo>
                    <a:lnTo>
                      <a:pt x="140" y="17"/>
                    </a:lnTo>
                    <a:lnTo>
                      <a:pt x="144" y="11"/>
                    </a:lnTo>
                    <a:lnTo>
                      <a:pt x="146" y="6"/>
                    </a:lnTo>
                    <a:lnTo>
                      <a:pt x="148" y="0"/>
                    </a:lnTo>
                  </a:path>
                </a:pathLst>
              </a:custGeom>
              <a:noFill/>
              <a:ln w="12700">
                <a:solidFill>
                  <a:srgbClr val="000000"/>
                </a:solidFill>
                <a:prstDash val="solid"/>
                <a:round/>
                <a:headEnd/>
                <a:tailEnd/>
              </a:ln>
            </p:spPr>
            <p:txBody>
              <a:bodyPr/>
              <a:lstStyle/>
              <a:p>
                <a:endParaRPr lang="en-US"/>
              </a:p>
            </p:txBody>
          </p:sp>
          <p:sp>
            <p:nvSpPr>
              <p:cNvPr id="72514" name="Freeform 108"/>
              <p:cNvSpPr>
                <a:spLocks/>
              </p:cNvSpPr>
              <p:nvPr/>
            </p:nvSpPr>
            <p:spPr bwMode="auto">
              <a:xfrm>
                <a:off x="3790" y="3258"/>
                <a:ext cx="42" cy="131"/>
              </a:xfrm>
              <a:custGeom>
                <a:avLst/>
                <a:gdLst>
                  <a:gd name="T0" fmla="*/ 0 w 210"/>
                  <a:gd name="T1" fmla="*/ 0 h 653"/>
                  <a:gd name="T2" fmla="*/ 0 w 210"/>
                  <a:gd name="T3" fmla="*/ 0 h 653"/>
                  <a:gd name="T4" fmla="*/ 0 w 210"/>
                  <a:gd name="T5" fmla="*/ 1 h 653"/>
                  <a:gd name="T6" fmla="*/ 0 w 210"/>
                  <a:gd name="T7" fmla="*/ 1 h 653"/>
                  <a:gd name="T8" fmla="*/ 0 w 210"/>
                  <a:gd name="T9" fmla="*/ 2 h 653"/>
                  <a:gd name="T10" fmla="*/ 0 w 210"/>
                  <a:gd name="T11" fmla="*/ 2 h 653"/>
                  <a:gd name="T12" fmla="*/ 0 w 210"/>
                  <a:gd name="T13" fmla="*/ 3 h 653"/>
                  <a:gd name="T14" fmla="*/ 0 w 210"/>
                  <a:gd name="T15" fmla="*/ 3 h 653"/>
                  <a:gd name="T16" fmla="*/ 1 w 210"/>
                  <a:gd name="T17" fmla="*/ 3 h 653"/>
                  <a:gd name="T18" fmla="*/ 1 w 210"/>
                  <a:gd name="T19" fmla="*/ 4 h 653"/>
                  <a:gd name="T20" fmla="*/ 1 w 210"/>
                  <a:gd name="T21" fmla="*/ 4 h 653"/>
                  <a:gd name="T22" fmla="*/ 1 w 210"/>
                  <a:gd name="T23" fmla="*/ 4 h 653"/>
                  <a:gd name="T24" fmla="*/ 1 w 210"/>
                  <a:gd name="T25" fmla="*/ 4 h 653"/>
                  <a:gd name="T26" fmla="*/ 1 w 210"/>
                  <a:gd name="T27" fmla="*/ 4 h 653"/>
                  <a:gd name="T28" fmla="*/ 1 w 210"/>
                  <a:gd name="T29" fmla="*/ 5 h 653"/>
                  <a:gd name="T30" fmla="*/ 1 w 210"/>
                  <a:gd name="T31" fmla="*/ 5 h 653"/>
                  <a:gd name="T32" fmla="*/ 1 w 210"/>
                  <a:gd name="T33" fmla="*/ 5 h 653"/>
                  <a:gd name="T34" fmla="*/ 1 w 210"/>
                  <a:gd name="T35" fmla="*/ 5 h 653"/>
                  <a:gd name="T36" fmla="*/ 1 w 210"/>
                  <a:gd name="T37" fmla="*/ 5 h 653"/>
                  <a:gd name="T38" fmla="*/ 1 w 210"/>
                  <a:gd name="T39" fmla="*/ 5 h 653"/>
                  <a:gd name="T40" fmla="*/ 2 w 210"/>
                  <a:gd name="T41" fmla="*/ 5 h 653"/>
                  <a:gd name="T42" fmla="*/ 2 w 210"/>
                  <a:gd name="T43" fmla="*/ 5 h 653"/>
                  <a:gd name="T44" fmla="*/ 2 w 210"/>
                  <a:gd name="T45" fmla="*/ 5 h 6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0"/>
                  <a:gd name="T70" fmla="*/ 0 h 653"/>
                  <a:gd name="T71" fmla="*/ 210 w 210"/>
                  <a:gd name="T72" fmla="*/ 653 h 65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0" h="653">
                    <a:moveTo>
                      <a:pt x="0" y="0"/>
                    </a:moveTo>
                    <a:lnTo>
                      <a:pt x="5" y="57"/>
                    </a:lnTo>
                    <a:lnTo>
                      <a:pt x="10" y="113"/>
                    </a:lnTo>
                    <a:lnTo>
                      <a:pt x="17" y="168"/>
                    </a:lnTo>
                    <a:lnTo>
                      <a:pt x="26" y="222"/>
                    </a:lnTo>
                    <a:lnTo>
                      <a:pt x="35" y="273"/>
                    </a:lnTo>
                    <a:lnTo>
                      <a:pt x="46" y="323"/>
                    </a:lnTo>
                    <a:lnTo>
                      <a:pt x="58" y="370"/>
                    </a:lnTo>
                    <a:lnTo>
                      <a:pt x="72" y="414"/>
                    </a:lnTo>
                    <a:lnTo>
                      <a:pt x="86" y="457"/>
                    </a:lnTo>
                    <a:lnTo>
                      <a:pt x="102" y="495"/>
                    </a:lnTo>
                    <a:lnTo>
                      <a:pt x="110" y="514"/>
                    </a:lnTo>
                    <a:lnTo>
                      <a:pt x="118" y="531"/>
                    </a:lnTo>
                    <a:lnTo>
                      <a:pt x="127" y="548"/>
                    </a:lnTo>
                    <a:lnTo>
                      <a:pt x="136" y="564"/>
                    </a:lnTo>
                    <a:lnTo>
                      <a:pt x="144" y="578"/>
                    </a:lnTo>
                    <a:lnTo>
                      <a:pt x="154" y="593"/>
                    </a:lnTo>
                    <a:lnTo>
                      <a:pt x="163" y="605"/>
                    </a:lnTo>
                    <a:lnTo>
                      <a:pt x="172" y="617"/>
                    </a:lnTo>
                    <a:lnTo>
                      <a:pt x="181" y="627"/>
                    </a:lnTo>
                    <a:lnTo>
                      <a:pt x="191" y="638"/>
                    </a:lnTo>
                    <a:lnTo>
                      <a:pt x="201" y="645"/>
                    </a:lnTo>
                    <a:lnTo>
                      <a:pt x="210" y="653"/>
                    </a:lnTo>
                  </a:path>
                </a:pathLst>
              </a:custGeom>
              <a:noFill/>
              <a:ln w="12700">
                <a:solidFill>
                  <a:srgbClr val="000000"/>
                </a:solidFill>
                <a:prstDash val="solid"/>
                <a:round/>
                <a:headEnd/>
                <a:tailEnd/>
              </a:ln>
            </p:spPr>
            <p:txBody>
              <a:bodyPr/>
              <a:lstStyle/>
              <a:p>
                <a:endParaRPr lang="en-US"/>
              </a:p>
            </p:txBody>
          </p:sp>
          <p:sp>
            <p:nvSpPr>
              <p:cNvPr id="72515" name="Freeform 109"/>
              <p:cNvSpPr>
                <a:spLocks/>
              </p:cNvSpPr>
              <p:nvPr/>
            </p:nvSpPr>
            <p:spPr bwMode="auto">
              <a:xfrm>
                <a:off x="3832" y="3368"/>
                <a:ext cx="30" cy="21"/>
              </a:xfrm>
              <a:custGeom>
                <a:avLst/>
                <a:gdLst>
                  <a:gd name="T0" fmla="*/ 1 w 148"/>
                  <a:gd name="T1" fmla="*/ 0 h 107"/>
                  <a:gd name="T2" fmla="*/ 1 w 148"/>
                  <a:gd name="T3" fmla="*/ 0 h 107"/>
                  <a:gd name="T4" fmla="*/ 1 w 148"/>
                  <a:gd name="T5" fmla="*/ 0 h 107"/>
                  <a:gd name="T6" fmla="*/ 1 w 148"/>
                  <a:gd name="T7" fmla="*/ 0 h 107"/>
                  <a:gd name="T8" fmla="*/ 1 w 148"/>
                  <a:gd name="T9" fmla="*/ 0 h 107"/>
                  <a:gd name="T10" fmla="*/ 1 w 148"/>
                  <a:gd name="T11" fmla="*/ 0 h 107"/>
                  <a:gd name="T12" fmla="*/ 1 w 148"/>
                  <a:gd name="T13" fmla="*/ 0 h 107"/>
                  <a:gd name="T14" fmla="*/ 1 w 148"/>
                  <a:gd name="T15" fmla="*/ 0 h 107"/>
                  <a:gd name="T16" fmla="*/ 1 w 148"/>
                  <a:gd name="T17" fmla="*/ 0 h 107"/>
                  <a:gd name="T18" fmla="*/ 1 w 148"/>
                  <a:gd name="T19" fmla="*/ 0 h 107"/>
                  <a:gd name="T20" fmla="*/ 1 w 148"/>
                  <a:gd name="T21" fmla="*/ 0 h 107"/>
                  <a:gd name="T22" fmla="*/ 1 w 148"/>
                  <a:gd name="T23" fmla="*/ 0 h 107"/>
                  <a:gd name="T24" fmla="*/ 1 w 148"/>
                  <a:gd name="T25" fmla="*/ 1 h 107"/>
                  <a:gd name="T26" fmla="*/ 1 w 148"/>
                  <a:gd name="T27" fmla="*/ 1 h 107"/>
                  <a:gd name="T28" fmla="*/ 1 w 148"/>
                  <a:gd name="T29" fmla="*/ 1 h 107"/>
                  <a:gd name="T30" fmla="*/ 1 w 148"/>
                  <a:gd name="T31" fmla="*/ 1 h 107"/>
                  <a:gd name="T32" fmla="*/ 1 w 148"/>
                  <a:gd name="T33" fmla="*/ 1 h 107"/>
                  <a:gd name="T34" fmla="*/ 1 w 148"/>
                  <a:gd name="T35" fmla="*/ 1 h 107"/>
                  <a:gd name="T36" fmla="*/ 0 w 148"/>
                  <a:gd name="T37" fmla="*/ 1 h 107"/>
                  <a:gd name="T38" fmla="*/ 0 w 148"/>
                  <a:gd name="T39" fmla="*/ 1 h 107"/>
                  <a:gd name="T40" fmla="*/ 0 w 148"/>
                  <a:gd name="T41" fmla="*/ 1 h 107"/>
                  <a:gd name="T42" fmla="*/ 0 w 148"/>
                  <a:gd name="T43" fmla="*/ 1 h 107"/>
                  <a:gd name="T44" fmla="*/ 0 w 148"/>
                  <a:gd name="T45" fmla="*/ 1 h 107"/>
                  <a:gd name="T46" fmla="*/ 0 w 148"/>
                  <a:gd name="T47" fmla="*/ 1 h 107"/>
                  <a:gd name="T48" fmla="*/ 0 w 148"/>
                  <a:gd name="T49" fmla="*/ 1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8"/>
                  <a:gd name="T76" fmla="*/ 0 h 107"/>
                  <a:gd name="T77" fmla="*/ 148 w 148"/>
                  <a:gd name="T78" fmla="*/ 107 h 1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8" h="107">
                    <a:moveTo>
                      <a:pt x="148" y="0"/>
                    </a:moveTo>
                    <a:lnTo>
                      <a:pt x="146" y="5"/>
                    </a:lnTo>
                    <a:lnTo>
                      <a:pt x="143" y="11"/>
                    </a:lnTo>
                    <a:lnTo>
                      <a:pt x="140" y="16"/>
                    </a:lnTo>
                    <a:lnTo>
                      <a:pt x="137" y="22"/>
                    </a:lnTo>
                    <a:lnTo>
                      <a:pt x="133" y="28"/>
                    </a:lnTo>
                    <a:lnTo>
                      <a:pt x="130" y="33"/>
                    </a:lnTo>
                    <a:lnTo>
                      <a:pt x="125" y="39"/>
                    </a:lnTo>
                    <a:lnTo>
                      <a:pt x="121" y="44"/>
                    </a:lnTo>
                    <a:lnTo>
                      <a:pt x="116" y="50"/>
                    </a:lnTo>
                    <a:lnTo>
                      <a:pt x="111" y="56"/>
                    </a:lnTo>
                    <a:lnTo>
                      <a:pt x="105" y="60"/>
                    </a:lnTo>
                    <a:lnTo>
                      <a:pt x="98" y="66"/>
                    </a:lnTo>
                    <a:lnTo>
                      <a:pt x="92" y="71"/>
                    </a:lnTo>
                    <a:lnTo>
                      <a:pt x="85" y="76"/>
                    </a:lnTo>
                    <a:lnTo>
                      <a:pt x="78" y="80"/>
                    </a:lnTo>
                    <a:lnTo>
                      <a:pt x="70" y="85"/>
                    </a:lnTo>
                    <a:lnTo>
                      <a:pt x="63" y="89"/>
                    </a:lnTo>
                    <a:lnTo>
                      <a:pt x="54" y="93"/>
                    </a:lnTo>
                    <a:lnTo>
                      <a:pt x="46" y="97"/>
                    </a:lnTo>
                    <a:lnTo>
                      <a:pt x="37" y="99"/>
                    </a:lnTo>
                    <a:lnTo>
                      <a:pt x="28" y="103"/>
                    </a:lnTo>
                    <a:lnTo>
                      <a:pt x="19" y="104"/>
                    </a:lnTo>
                    <a:lnTo>
                      <a:pt x="9" y="106"/>
                    </a:lnTo>
                    <a:lnTo>
                      <a:pt x="0" y="107"/>
                    </a:lnTo>
                  </a:path>
                </a:pathLst>
              </a:custGeom>
              <a:noFill/>
              <a:ln w="12700">
                <a:solidFill>
                  <a:srgbClr val="000000"/>
                </a:solidFill>
                <a:prstDash val="solid"/>
                <a:round/>
                <a:headEnd/>
                <a:tailEnd/>
              </a:ln>
            </p:spPr>
            <p:txBody>
              <a:bodyPr/>
              <a:lstStyle/>
              <a:p>
                <a:endParaRPr lang="en-US"/>
              </a:p>
            </p:txBody>
          </p:sp>
          <p:sp>
            <p:nvSpPr>
              <p:cNvPr id="72516" name="Freeform 110"/>
              <p:cNvSpPr>
                <a:spLocks/>
              </p:cNvSpPr>
              <p:nvPr/>
            </p:nvSpPr>
            <p:spPr bwMode="auto">
              <a:xfrm>
                <a:off x="3892" y="3281"/>
                <a:ext cx="1" cy="7"/>
              </a:xfrm>
              <a:custGeom>
                <a:avLst/>
                <a:gdLst>
                  <a:gd name="T0" fmla="*/ 0 w 7"/>
                  <a:gd name="T1" fmla="*/ 0 h 36"/>
                  <a:gd name="T2" fmla="*/ 0 w 7"/>
                  <a:gd name="T3" fmla="*/ 0 h 36"/>
                  <a:gd name="T4" fmla="*/ 0 w 7"/>
                  <a:gd name="T5" fmla="*/ 0 h 36"/>
                  <a:gd name="T6" fmla="*/ 0 w 7"/>
                  <a:gd name="T7" fmla="*/ 0 h 36"/>
                  <a:gd name="T8" fmla="*/ 0 w 7"/>
                  <a:gd name="T9" fmla="*/ 0 h 36"/>
                  <a:gd name="T10" fmla="*/ 0 w 7"/>
                  <a:gd name="T11" fmla="*/ 0 h 36"/>
                  <a:gd name="T12" fmla="*/ 0 w 7"/>
                  <a:gd name="T13" fmla="*/ 0 h 36"/>
                  <a:gd name="T14" fmla="*/ 0 w 7"/>
                  <a:gd name="T15" fmla="*/ 0 h 36"/>
                  <a:gd name="T16" fmla="*/ 0 w 7"/>
                  <a:gd name="T17" fmla="*/ 0 h 36"/>
                  <a:gd name="T18" fmla="*/ 0 w 7"/>
                  <a:gd name="T19" fmla="*/ 0 h 36"/>
                  <a:gd name="T20" fmla="*/ 0 w 7"/>
                  <a:gd name="T21" fmla="*/ 0 h 36"/>
                  <a:gd name="T22" fmla="*/ 0 w 7"/>
                  <a:gd name="T23" fmla="*/ 0 h 36"/>
                  <a:gd name="T24" fmla="*/ 0 w 7"/>
                  <a:gd name="T25" fmla="*/ 0 h 36"/>
                  <a:gd name="T26" fmla="*/ 0 w 7"/>
                  <a:gd name="T27" fmla="*/ 0 h 36"/>
                  <a:gd name="T28" fmla="*/ 0 w 7"/>
                  <a:gd name="T29" fmla="*/ 0 h 36"/>
                  <a:gd name="T30" fmla="*/ 0 w 7"/>
                  <a:gd name="T31" fmla="*/ 0 h 36"/>
                  <a:gd name="T32" fmla="*/ 0 w 7"/>
                  <a:gd name="T33" fmla="*/ 0 h 36"/>
                  <a:gd name="T34" fmla="*/ 0 w 7"/>
                  <a:gd name="T35" fmla="*/ 0 h 36"/>
                  <a:gd name="T36" fmla="*/ 0 w 7"/>
                  <a:gd name="T37" fmla="*/ 0 h 36"/>
                  <a:gd name="T38" fmla="*/ 0 w 7"/>
                  <a:gd name="T39" fmla="*/ 0 h 36"/>
                  <a:gd name="T40" fmla="*/ 0 w 7"/>
                  <a:gd name="T41" fmla="*/ 0 h 36"/>
                  <a:gd name="T42" fmla="*/ 0 w 7"/>
                  <a:gd name="T43" fmla="*/ 0 h 36"/>
                  <a:gd name="T44" fmla="*/ 0 w 7"/>
                  <a:gd name="T45" fmla="*/ 0 h 36"/>
                  <a:gd name="T46" fmla="*/ 0 w 7"/>
                  <a:gd name="T47" fmla="*/ 0 h 36"/>
                  <a:gd name="T48" fmla="*/ 0 w 7"/>
                  <a:gd name="T49" fmla="*/ 0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
                  <a:gd name="T76" fmla="*/ 0 h 36"/>
                  <a:gd name="T77" fmla="*/ 7 w 7"/>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 h="36">
                    <a:moveTo>
                      <a:pt x="7" y="0"/>
                    </a:moveTo>
                    <a:lnTo>
                      <a:pt x="7" y="1"/>
                    </a:lnTo>
                    <a:lnTo>
                      <a:pt x="7" y="3"/>
                    </a:lnTo>
                    <a:lnTo>
                      <a:pt x="7" y="4"/>
                    </a:lnTo>
                    <a:lnTo>
                      <a:pt x="7" y="6"/>
                    </a:lnTo>
                    <a:lnTo>
                      <a:pt x="7" y="8"/>
                    </a:lnTo>
                    <a:lnTo>
                      <a:pt x="7" y="9"/>
                    </a:lnTo>
                    <a:lnTo>
                      <a:pt x="7" y="10"/>
                    </a:lnTo>
                    <a:lnTo>
                      <a:pt x="6" y="11"/>
                    </a:lnTo>
                    <a:lnTo>
                      <a:pt x="6" y="13"/>
                    </a:lnTo>
                    <a:lnTo>
                      <a:pt x="6" y="15"/>
                    </a:lnTo>
                    <a:lnTo>
                      <a:pt x="6" y="16"/>
                    </a:lnTo>
                    <a:lnTo>
                      <a:pt x="5" y="18"/>
                    </a:lnTo>
                    <a:lnTo>
                      <a:pt x="5" y="19"/>
                    </a:lnTo>
                    <a:lnTo>
                      <a:pt x="5" y="20"/>
                    </a:lnTo>
                    <a:lnTo>
                      <a:pt x="5" y="22"/>
                    </a:lnTo>
                    <a:lnTo>
                      <a:pt x="3" y="24"/>
                    </a:lnTo>
                    <a:lnTo>
                      <a:pt x="3" y="25"/>
                    </a:lnTo>
                    <a:lnTo>
                      <a:pt x="2" y="27"/>
                    </a:lnTo>
                    <a:lnTo>
                      <a:pt x="2" y="28"/>
                    </a:lnTo>
                    <a:lnTo>
                      <a:pt x="2" y="29"/>
                    </a:lnTo>
                    <a:lnTo>
                      <a:pt x="1" y="31"/>
                    </a:lnTo>
                    <a:lnTo>
                      <a:pt x="1" y="32"/>
                    </a:lnTo>
                    <a:lnTo>
                      <a:pt x="0" y="34"/>
                    </a:lnTo>
                    <a:lnTo>
                      <a:pt x="0" y="36"/>
                    </a:lnTo>
                  </a:path>
                </a:pathLst>
              </a:custGeom>
              <a:noFill/>
              <a:ln w="12700">
                <a:solidFill>
                  <a:srgbClr val="000000"/>
                </a:solidFill>
                <a:prstDash val="solid"/>
                <a:round/>
                <a:headEnd/>
                <a:tailEnd/>
              </a:ln>
            </p:spPr>
            <p:txBody>
              <a:bodyPr/>
              <a:lstStyle/>
              <a:p>
                <a:endParaRPr lang="en-US"/>
              </a:p>
            </p:txBody>
          </p:sp>
          <p:sp>
            <p:nvSpPr>
              <p:cNvPr id="72517" name="Line 111"/>
              <p:cNvSpPr>
                <a:spLocks noChangeShapeType="1"/>
              </p:cNvSpPr>
              <p:nvPr/>
            </p:nvSpPr>
            <p:spPr bwMode="auto">
              <a:xfrm>
                <a:off x="3892" y="3288"/>
                <a:ext cx="0" cy="0"/>
              </a:xfrm>
              <a:prstGeom prst="line">
                <a:avLst/>
              </a:prstGeom>
              <a:noFill/>
              <a:ln w="12700">
                <a:solidFill>
                  <a:srgbClr val="000000"/>
                </a:solidFill>
                <a:round/>
                <a:headEnd/>
                <a:tailEnd/>
              </a:ln>
            </p:spPr>
            <p:txBody>
              <a:bodyPr/>
              <a:lstStyle/>
              <a:p>
                <a:endParaRPr lang="en-US"/>
              </a:p>
            </p:txBody>
          </p:sp>
          <p:sp>
            <p:nvSpPr>
              <p:cNvPr id="72518" name="Line 112"/>
              <p:cNvSpPr>
                <a:spLocks noChangeShapeType="1"/>
              </p:cNvSpPr>
              <p:nvPr/>
            </p:nvSpPr>
            <p:spPr bwMode="auto">
              <a:xfrm>
                <a:off x="3862" y="3368"/>
                <a:ext cx="0" cy="0"/>
              </a:xfrm>
              <a:prstGeom prst="line">
                <a:avLst/>
              </a:prstGeom>
              <a:noFill/>
              <a:ln w="12700">
                <a:solidFill>
                  <a:srgbClr val="000000"/>
                </a:solidFill>
                <a:round/>
                <a:headEnd/>
                <a:tailEnd/>
              </a:ln>
            </p:spPr>
            <p:txBody>
              <a:bodyPr/>
              <a:lstStyle/>
              <a:p>
                <a:endParaRPr lang="en-US"/>
              </a:p>
            </p:txBody>
          </p:sp>
          <p:sp>
            <p:nvSpPr>
              <p:cNvPr id="72519" name="Line 113"/>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0" name="Line 114"/>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1" name="Line 115"/>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2" name="Line 116"/>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3" name="Line 117"/>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4" name="Line 118"/>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5" name="Line 119"/>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6" name="Line 120"/>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7" name="Line 121"/>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8" name="Line 122"/>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29" name="Line 123"/>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0" name="Line 124"/>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1" name="Line 125"/>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2" name="Line 126"/>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3" name="Line 127"/>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4" name="Line 128"/>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5" name="Line 129"/>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6" name="Line 130"/>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7" name="Line 131"/>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8" name="Line 132"/>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39" name="Line 133"/>
              <p:cNvSpPr>
                <a:spLocks noChangeShapeType="1"/>
              </p:cNvSpPr>
              <p:nvPr/>
            </p:nvSpPr>
            <p:spPr bwMode="auto">
              <a:xfrm flipH="1">
                <a:off x="3862" y="3288"/>
                <a:ext cx="30" cy="80"/>
              </a:xfrm>
              <a:prstGeom prst="line">
                <a:avLst/>
              </a:prstGeom>
              <a:noFill/>
              <a:ln w="12700">
                <a:solidFill>
                  <a:srgbClr val="000000"/>
                </a:solidFill>
                <a:round/>
                <a:headEnd/>
                <a:tailEnd/>
              </a:ln>
            </p:spPr>
            <p:txBody>
              <a:bodyPr/>
              <a:lstStyle/>
              <a:p>
                <a:endParaRPr lang="en-US"/>
              </a:p>
            </p:txBody>
          </p:sp>
          <p:sp>
            <p:nvSpPr>
              <p:cNvPr id="72540" name="Line 134"/>
              <p:cNvSpPr>
                <a:spLocks noChangeShapeType="1"/>
              </p:cNvSpPr>
              <p:nvPr/>
            </p:nvSpPr>
            <p:spPr bwMode="auto">
              <a:xfrm>
                <a:off x="3835" y="3139"/>
                <a:ext cx="0" cy="0"/>
              </a:xfrm>
              <a:prstGeom prst="line">
                <a:avLst/>
              </a:prstGeom>
              <a:noFill/>
              <a:ln w="12700">
                <a:solidFill>
                  <a:srgbClr val="000000"/>
                </a:solidFill>
                <a:round/>
                <a:headEnd/>
                <a:tailEnd/>
              </a:ln>
            </p:spPr>
            <p:txBody>
              <a:bodyPr/>
              <a:lstStyle/>
              <a:p>
                <a:endParaRPr lang="en-US"/>
              </a:p>
            </p:txBody>
          </p:sp>
          <p:sp>
            <p:nvSpPr>
              <p:cNvPr id="72541" name="Line 135"/>
              <p:cNvSpPr>
                <a:spLocks noChangeShapeType="1"/>
              </p:cNvSpPr>
              <p:nvPr/>
            </p:nvSpPr>
            <p:spPr bwMode="auto">
              <a:xfrm>
                <a:off x="3813" y="3199"/>
                <a:ext cx="0" cy="0"/>
              </a:xfrm>
              <a:prstGeom prst="line">
                <a:avLst/>
              </a:prstGeom>
              <a:noFill/>
              <a:ln w="12700">
                <a:solidFill>
                  <a:srgbClr val="000000"/>
                </a:solidFill>
                <a:round/>
                <a:headEnd/>
                <a:tailEnd/>
              </a:ln>
            </p:spPr>
            <p:txBody>
              <a:bodyPr/>
              <a:lstStyle/>
              <a:p>
                <a:endParaRPr lang="en-US"/>
              </a:p>
            </p:txBody>
          </p:sp>
          <p:sp>
            <p:nvSpPr>
              <p:cNvPr id="72542" name="Line 136"/>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3" name="Line 137"/>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4" name="Line 138"/>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5" name="Line 139"/>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6" name="Line 140"/>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7" name="Line 141"/>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8" name="Line 142"/>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49" name="Line 143"/>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0" name="Line 144"/>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1" name="Line 145"/>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2" name="Line 146"/>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3" name="Line 147"/>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4" name="Line 148"/>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5" name="Line 149"/>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6" name="Line 150"/>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7" name="Line 151"/>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8" name="Line 152"/>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59" name="Line 153"/>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60" name="Line 154"/>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61" name="Line 155"/>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62" name="Line 156"/>
              <p:cNvSpPr>
                <a:spLocks noChangeShapeType="1"/>
              </p:cNvSpPr>
              <p:nvPr/>
            </p:nvSpPr>
            <p:spPr bwMode="auto">
              <a:xfrm flipH="1">
                <a:off x="3813" y="3139"/>
                <a:ext cx="22" cy="60"/>
              </a:xfrm>
              <a:prstGeom prst="line">
                <a:avLst/>
              </a:prstGeom>
              <a:noFill/>
              <a:ln w="12700">
                <a:solidFill>
                  <a:srgbClr val="000000"/>
                </a:solidFill>
                <a:round/>
                <a:headEnd/>
                <a:tailEnd/>
              </a:ln>
            </p:spPr>
            <p:txBody>
              <a:bodyPr/>
              <a:lstStyle/>
              <a:p>
                <a:endParaRPr lang="en-US"/>
              </a:p>
            </p:txBody>
          </p:sp>
          <p:sp>
            <p:nvSpPr>
              <p:cNvPr id="72563" name="Line 157"/>
              <p:cNvSpPr>
                <a:spLocks noChangeShapeType="1"/>
              </p:cNvSpPr>
              <p:nvPr/>
            </p:nvSpPr>
            <p:spPr bwMode="auto">
              <a:xfrm>
                <a:off x="3813" y="3199"/>
                <a:ext cx="0" cy="0"/>
              </a:xfrm>
              <a:prstGeom prst="line">
                <a:avLst/>
              </a:prstGeom>
              <a:noFill/>
              <a:ln w="12700">
                <a:solidFill>
                  <a:srgbClr val="000000"/>
                </a:solidFill>
                <a:round/>
                <a:headEnd/>
                <a:tailEnd/>
              </a:ln>
            </p:spPr>
            <p:txBody>
              <a:bodyPr/>
              <a:lstStyle/>
              <a:p>
                <a:endParaRPr lang="en-US"/>
              </a:p>
            </p:txBody>
          </p:sp>
          <p:sp>
            <p:nvSpPr>
              <p:cNvPr id="72564" name="Line 158"/>
              <p:cNvSpPr>
                <a:spLocks noChangeShapeType="1"/>
              </p:cNvSpPr>
              <p:nvPr/>
            </p:nvSpPr>
            <p:spPr bwMode="auto">
              <a:xfrm>
                <a:off x="3790" y="3258"/>
                <a:ext cx="0" cy="0"/>
              </a:xfrm>
              <a:prstGeom prst="line">
                <a:avLst/>
              </a:prstGeom>
              <a:noFill/>
              <a:ln w="12700">
                <a:solidFill>
                  <a:srgbClr val="000000"/>
                </a:solidFill>
                <a:round/>
                <a:headEnd/>
                <a:tailEnd/>
              </a:ln>
            </p:spPr>
            <p:txBody>
              <a:bodyPr/>
              <a:lstStyle/>
              <a:p>
                <a:endParaRPr lang="en-US"/>
              </a:p>
            </p:txBody>
          </p:sp>
          <p:sp>
            <p:nvSpPr>
              <p:cNvPr id="72565" name="Line 159"/>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66" name="Line 160"/>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67" name="Line 161"/>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68" name="Line 162"/>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69" name="Line 163"/>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0" name="Line 164"/>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1" name="Line 165"/>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2" name="Line 166"/>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3" name="Line 167"/>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4" name="Line 168"/>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5" name="Line 169"/>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6" name="Line 170"/>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7" name="Line 171"/>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8" name="Line 172"/>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79" name="Line 173"/>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0" name="Line 174"/>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1" name="Line 175"/>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2" name="Line 176"/>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3" name="Line 177"/>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4" name="Line 178"/>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5" name="Line 179"/>
              <p:cNvSpPr>
                <a:spLocks noChangeShapeType="1"/>
              </p:cNvSpPr>
              <p:nvPr/>
            </p:nvSpPr>
            <p:spPr bwMode="auto">
              <a:xfrm flipH="1">
                <a:off x="3790" y="3199"/>
                <a:ext cx="23" cy="59"/>
              </a:xfrm>
              <a:prstGeom prst="line">
                <a:avLst/>
              </a:prstGeom>
              <a:noFill/>
              <a:ln w="12700">
                <a:solidFill>
                  <a:srgbClr val="000000"/>
                </a:solidFill>
                <a:round/>
                <a:headEnd/>
                <a:tailEnd/>
              </a:ln>
            </p:spPr>
            <p:txBody>
              <a:bodyPr/>
              <a:lstStyle/>
              <a:p>
                <a:endParaRPr lang="en-US"/>
              </a:p>
            </p:txBody>
          </p:sp>
          <p:sp>
            <p:nvSpPr>
              <p:cNvPr id="72586" name="Line 180"/>
              <p:cNvSpPr>
                <a:spLocks noChangeShapeType="1"/>
              </p:cNvSpPr>
              <p:nvPr/>
            </p:nvSpPr>
            <p:spPr bwMode="auto">
              <a:xfrm>
                <a:off x="3595" y="3754"/>
                <a:ext cx="0" cy="0"/>
              </a:xfrm>
              <a:prstGeom prst="line">
                <a:avLst/>
              </a:prstGeom>
              <a:noFill/>
              <a:ln w="12700">
                <a:solidFill>
                  <a:srgbClr val="000000"/>
                </a:solidFill>
                <a:round/>
                <a:headEnd/>
                <a:tailEnd/>
              </a:ln>
            </p:spPr>
            <p:txBody>
              <a:bodyPr/>
              <a:lstStyle/>
              <a:p>
                <a:endParaRPr lang="en-US"/>
              </a:p>
            </p:txBody>
          </p:sp>
          <p:sp>
            <p:nvSpPr>
              <p:cNvPr id="72587" name="Line 181"/>
              <p:cNvSpPr>
                <a:spLocks noChangeShapeType="1"/>
              </p:cNvSpPr>
              <p:nvPr/>
            </p:nvSpPr>
            <p:spPr bwMode="auto">
              <a:xfrm>
                <a:off x="3592" y="3761"/>
                <a:ext cx="0" cy="0"/>
              </a:xfrm>
              <a:prstGeom prst="line">
                <a:avLst/>
              </a:prstGeom>
              <a:noFill/>
              <a:ln w="12700">
                <a:solidFill>
                  <a:srgbClr val="000000"/>
                </a:solidFill>
                <a:round/>
                <a:headEnd/>
                <a:tailEnd/>
              </a:ln>
            </p:spPr>
            <p:txBody>
              <a:bodyPr/>
              <a:lstStyle/>
              <a:p>
                <a:endParaRPr lang="en-US"/>
              </a:p>
            </p:txBody>
          </p:sp>
          <p:sp>
            <p:nvSpPr>
              <p:cNvPr id="72588" name="Line 182"/>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89" name="Line 183"/>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0" name="Line 184"/>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1" name="Line 185"/>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2" name="Line 186"/>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3" name="Line 187"/>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4" name="Line 188"/>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5" name="Line 189"/>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6" name="Line 190"/>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7" name="Line 191"/>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8" name="Line 192"/>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599" name="Line 193"/>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0" name="Line 194"/>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1" name="Line 195"/>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2" name="Line 196"/>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3" name="Line 197"/>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4" name="Line 198"/>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5" name="Line 199"/>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6" name="Line 200"/>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7" name="Line 201"/>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8" name="Line 202"/>
              <p:cNvSpPr>
                <a:spLocks noChangeShapeType="1"/>
              </p:cNvSpPr>
              <p:nvPr/>
            </p:nvSpPr>
            <p:spPr bwMode="auto">
              <a:xfrm flipH="1">
                <a:off x="3592" y="3754"/>
                <a:ext cx="3" cy="7"/>
              </a:xfrm>
              <a:prstGeom prst="line">
                <a:avLst/>
              </a:prstGeom>
              <a:noFill/>
              <a:ln w="12700">
                <a:solidFill>
                  <a:srgbClr val="000000"/>
                </a:solidFill>
                <a:round/>
                <a:headEnd/>
                <a:tailEnd/>
              </a:ln>
            </p:spPr>
            <p:txBody>
              <a:bodyPr/>
              <a:lstStyle/>
              <a:p>
                <a:endParaRPr lang="en-US"/>
              </a:p>
            </p:txBody>
          </p:sp>
          <p:sp>
            <p:nvSpPr>
              <p:cNvPr id="72609" name="Line 203"/>
              <p:cNvSpPr>
                <a:spLocks noChangeShapeType="1"/>
              </p:cNvSpPr>
              <p:nvPr/>
            </p:nvSpPr>
            <p:spPr bwMode="auto">
              <a:xfrm>
                <a:off x="3820" y="3237"/>
                <a:ext cx="0" cy="0"/>
              </a:xfrm>
              <a:prstGeom prst="line">
                <a:avLst/>
              </a:prstGeom>
              <a:noFill/>
              <a:ln w="12700">
                <a:solidFill>
                  <a:srgbClr val="000000"/>
                </a:solidFill>
                <a:round/>
                <a:headEnd/>
                <a:tailEnd/>
              </a:ln>
            </p:spPr>
            <p:txBody>
              <a:bodyPr/>
              <a:lstStyle/>
              <a:p>
                <a:endParaRPr lang="en-US"/>
              </a:p>
            </p:txBody>
          </p:sp>
          <p:sp>
            <p:nvSpPr>
              <p:cNvPr id="72610" name="Line 204"/>
              <p:cNvSpPr>
                <a:spLocks noChangeShapeType="1"/>
              </p:cNvSpPr>
              <p:nvPr/>
            </p:nvSpPr>
            <p:spPr bwMode="auto">
              <a:xfrm>
                <a:off x="3850" y="3157"/>
                <a:ext cx="0" cy="0"/>
              </a:xfrm>
              <a:prstGeom prst="line">
                <a:avLst/>
              </a:prstGeom>
              <a:noFill/>
              <a:ln w="12700">
                <a:solidFill>
                  <a:srgbClr val="000000"/>
                </a:solidFill>
                <a:round/>
                <a:headEnd/>
                <a:tailEnd/>
              </a:ln>
            </p:spPr>
            <p:txBody>
              <a:bodyPr/>
              <a:lstStyle/>
              <a:p>
                <a:endParaRPr lang="en-US"/>
              </a:p>
            </p:txBody>
          </p:sp>
          <p:sp>
            <p:nvSpPr>
              <p:cNvPr id="72611" name="Line 205"/>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612" name="Line 206"/>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613" name="Line 207"/>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grpSp>
        <p:grpSp>
          <p:nvGrpSpPr>
            <p:cNvPr id="69640" name="Group 208"/>
            <p:cNvGrpSpPr>
              <a:grpSpLocks/>
            </p:cNvGrpSpPr>
            <p:nvPr/>
          </p:nvGrpSpPr>
          <p:grpSpPr bwMode="auto">
            <a:xfrm>
              <a:off x="3325" y="2735"/>
              <a:ext cx="620" cy="1068"/>
              <a:chOff x="3325" y="2735"/>
              <a:chExt cx="620" cy="1068"/>
            </a:xfrm>
          </p:grpSpPr>
          <p:sp>
            <p:nvSpPr>
              <p:cNvPr id="72214" name="Line 209"/>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15" name="Line 210"/>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16" name="Line 211"/>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17" name="Line 212"/>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18" name="Line 213"/>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19" name="Line 214"/>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0" name="Line 215"/>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1" name="Line 216"/>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2" name="Line 217"/>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3" name="Line 218"/>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4" name="Line 219"/>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5" name="Line 220"/>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6" name="Line 221"/>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7" name="Line 222"/>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8" name="Line 223"/>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29" name="Line 224"/>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30" name="Line 225"/>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31" name="Line 226"/>
              <p:cNvSpPr>
                <a:spLocks noChangeShapeType="1"/>
              </p:cNvSpPr>
              <p:nvPr/>
            </p:nvSpPr>
            <p:spPr bwMode="auto">
              <a:xfrm flipV="1">
                <a:off x="3820" y="3157"/>
                <a:ext cx="30" cy="80"/>
              </a:xfrm>
              <a:prstGeom prst="line">
                <a:avLst/>
              </a:prstGeom>
              <a:noFill/>
              <a:ln w="12700">
                <a:solidFill>
                  <a:srgbClr val="000000"/>
                </a:solidFill>
                <a:round/>
                <a:headEnd/>
                <a:tailEnd/>
              </a:ln>
            </p:spPr>
            <p:txBody>
              <a:bodyPr/>
              <a:lstStyle/>
              <a:p>
                <a:endParaRPr lang="en-US"/>
              </a:p>
            </p:txBody>
          </p:sp>
          <p:sp>
            <p:nvSpPr>
              <p:cNvPr id="72232" name="Freeform 227"/>
              <p:cNvSpPr>
                <a:spLocks/>
              </p:cNvSpPr>
              <p:nvPr/>
            </p:nvSpPr>
            <p:spPr bwMode="auto">
              <a:xfrm>
                <a:off x="3835" y="3139"/>
                <a:ext cx="16" cy="18"/>
              </a:xfrm>
              <a:custGeom>
                <a:avLst/>
                <a:gdLst>
                  <a:gd name="T0" fmla="*/ 1 w 80"/>
                  <a:gd name="T1" fmla="*/ 1 h 90"/>
                  <a:gd name="T2" fmla="*/ 1 w 80"/>
                  <a:gd name="T3" fmla="*/ 1 h 90"/>
                  <a:gd name="T4" fmla="*/ 1 w 80"/>
                  <a:gd name="T5" fmla="*/ 1 h 90"/>
                  <a:gd name="T6" fmla="*/ 1 w 80"/>
                  <a:gd name="T7" fmla="*/ 1 h 90"/>
                  <a:gd name="T8" fmla="*/ 1 w 80"/>
                  <a:gd name="T9" fmla="*/ 1 h 90"/>
                  <a:gd name="T10" fmla="*/ 1 w 80"/>
                  <a:gd name="T11" fmla="*/ 1 h 90"/>
                  <a:gd name="T12" fmla="*/ 1 w 80"/>
                  <a:gd name="T13" fmla="*/ 0 h 90"/>
                  <a:gd name="T14" fmla="*/ 1 w 80"/>
                  <a:gd name="T15" fmla="*/ 0 h 90"/>
                  <a:gd name="T16" fmla="*/ 1 w 80"/>
                  <a:gd name="T17" fmla="*/ 0 h 90"/>
                  <a:gd name="T18" fmla="*/ 1 w 80"/>
                  <a:gd name="T19" fmla="*/ 0 h 90"/>
                  <a:gd name="T20" fmla="*/ 1 w 80"/>
                  <a:gd name="T21" fmla="*/ 0 h 90"/>
                  <a:gd name="T22" fmla="*/ 1 w 80"/>
                  <a:gd name="T23" fmla="*/ 0 h 90"/>
                  <a:gd name="T24" fmla="*/ 1 w 80"/>
                  <a:gd name="T25" fmla="*/ 0 h 90"/>
                  <a:gd name="T26" fmla="*/ 1 w 80"/>
                  <a:gd name="T27" fmla="*/ 0 h 90"/>
                  <a:gd name="T28" fmla="*/ 1 w 80"/>
                  <a:gd name="T29" fmla="*/ 0 h 90"/>
                  <a:gd name="T30" fmla="*/ 0 w 80"/>
                  <a:gd name="T31" fmla="*/ 0 h 90"/>
                  <a:gd name="T32" fmla="*/ 0 w 80"/>
                  <a:gd name="T33" fmla="*/ 0 h 90"/>
                  <a:gd name="T34" fmla="*/ 0 w 80"/>
                  <a:gd name="T35" fmla="*/ 0 h 90"/>
                  <a:gd name="T36" fmla="*/ 0 w 80"/>
                  <a:gd name="T37" fmla="*/ 0 h 90"/>
                  <a:gd name="T38" fmla="*/ 0 w 80"/>
                  <a:gd name="T39" fmla="*/ 0 h 90"/>
                  <a:gd name="T40" fmla="*/ 0 w 80"/>
                  <a:gd name="T41" fmla="*/ 0 h 90"/>
                  <a:gd name="T42" fmla="*/ 0 w 80"/>
                  <a:gd name="T43" fmla="*/ 0 h 90"/>
                  <a:gd name="T44" fmla="*/ 0 w 80"/>
                  <a:gd name="T45" fmla="*/ 0 h 90"/>
                  <a:gd name="T46" fmla="*/ 0 w 80"/>
                  <a:gd name="T47" fmla="*/ 0 h 90"/>
                  <a:gd name="T48" fmla="*/ 0 w 80"/>
                  <a:gd name="T49" fmla="*/ 0 h 9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0"/>
                  <a:gd name="T76" fmla="*/ 0 h 90"/>
                  <a:gd name="T77" fmla="*/ 80 w 80"/>
                  <a:gd name="T78" fmla="*/ 90 h 9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0" h="90">
                    <a:moveTo>
                      <a:pt x="73" y="90"/>
                    </a:moveTo>
                    <a:lnTo>
                      <a:pt x="76" y="85"/>
                    </a:lnTo>
                    <a:lnTo>
                      <a:pt x="77" y="79"/>
                    </a:lnTo>
                    <a:lnTo>
                      <a:pt x="78" y="74"/>
                    </a:lnTo>
                    <a:lnTo>
                      <a:pt x="79" y="68"/>
                    </a:lnTo>
                    <a:lnTo>
                      <a:pt x="80" y="64"/>
                    </a:lnTo>
                    <a:lnTo>
                      <a:pt x="80" y="58"/>
                    </a:lnTo>
                    <a:lnTo>
                      <a:pt x="80" y="52"/>
                    </a:lnTo>
                    <a:lnTo>
                      <a:pt x="80" y="47"/>
                    </a:lnTo>
                    <a:lnTo>
                      <a:pt x="79" y="42"/>
                    </a:lnTo>
                    <a:lnTo>
                      <a:pt x="78" y="38"/>
                    </a:lnTo>
                    <a:lnTo>
                      <a:pt x="76" y="32"/>
                    </a:lnTo>
                    <a:lnTo>
                      <a:pt x="73" y="28"/>
                    </a:lnTo>
                    <a:lnTo>
                      <a:pt x="70" y="23"/>
                    </a:lnTo>
                    <a:lnTo>
                      <a:pt x="67" y="20"/>
                    </a:lnTo>
                    <a:lnTo>
                      <a:pt x="62" y="15"/>
                    </a:lnTo>
                    <a:lnTo>
                      <a:pt x="58" y="12"/>
                    </a:lnTo>
                    <a:lnTo>
                      <a:pt x="52" y="9"/>
                    </a:lnTo>
                    <a:lnTo>
                      <a:pt x="46" y="6"/>
                    </a:lnTo>
                    <a:lnTo>
                      <a:pt x="40" y="4"/>
                    </a:lnTo>
                    <a:lnTo>
                      <a:pt x="33" y="2"/>
                    </a:lnTo>
                    <a:lnTo>
                      <a:pt x="26" y="1"/>
                    </a:lnTo>
                    <a:lnTo>
                      <a:pt x="17" y="0"/>
                    </a:lnTo>
                    <a:lnTo>
                      <a:pt x="9" y="0"/>
                    </a:lnTo>
                    <a:lnTo>
                      <a:pt x="0" y="0"/>
                    </a:lnTo>
                  </a:path>
                </a:pathLst>
              </a:custGeom>
              <a:noFill/>
              <a:ln w="12700">
                <a:solidFill>
                  <a:srgbClr val="000000"/>
                </a:solidFill>
                <a:prstDash val="solid"/>
                <a:round/>
                <a:headEnd/>
                <a:tailEnd/>
              </a:ln>
            </p:spPr>
            <p:txBody>
              <a:bodyPr/>
              <a:lstStyle/>
              <a:p>
                <a:endParaRPr lang="en-US"/>
              </a:p>
            </p:txBody>
          </p:sp>
          <p:sp>
            <p:nvSpPr>
              <p:cNvPr id="72233" name="Line 228"/>
              <p:cNvSpPr>
                <a:spLocks noChangeShapeType="1"/>
              </p:cNvSpPr>
              <p:nvPr/>
            </p:nvSpPr>
            <p:spPr bwMode="auto">
              <a:xfrm>
                <a:off x="3934" y="3542"/>
                <a:ext cx="0" cy="0"/>
              </a:xfrm>
              <a:prstGeom prst="line">
                <a:avLst/>
              </a:prstGeom>
              <a:noFill/>
              <a:ln w="12700">
                <a:solidFill>
                  <a:srgbClr val="000000"/>
                </a:solidFill>
                <a:round/>
                <a:headEnd/>
                <a:tailEnd/>
              </a:ln>
            </p:spPr>
            <p:txBody>
              <a:bodyPr/>
              <a:lstStyle/>
              <a:p>
                <a:endParaRPr lang="en-US"/>
              </a:p>
            </p:txBody>
          </p:sp>
          <p:sp>
            <p:nvSpPr>
              <p:cNvPr id="72234" name="Line 229"/>
              <p:cNvSpPr>
                <a:spLocks noChangeShapeType="1"/>
              </p:cNvSpPr>
              <p:nvPr/>
            </p:nvSpPr>
            <p:spPr bwMode="auto">
              <a:xfrm>
                <a:off x="3870" y="3345"/>
                <a:ext cx="0" cy="0"/>
              </a:xfrm>
              <a:prstGeom prst="line">
                <a:avLst/>
              </a:prstGeom>
              <a:noFill/>
              <a:ln w="12700">
                <a:solidFill>
                  <a:srgbClr val="000000"/>
                </a:solidFill>
                <a:round/>
                <a:headEnd/>
                <a:tailEnd/>
              </a:ln>
            </p:spPr>
            <p:txBody>
              <a:bodyPr/>
              <a:lstStyle/>
              <a:p>
                <a:endParaRPr lang="en-US"/>
              </a:p>
            </p:txBody>
          </p:sp>
          <p:sp>
            <p:nvSpPr>
              <p:cNvPr id="72235" name="Line 230"/>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36" name="Line 231"/>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37" name="Line 232"/>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38" name="Line 233"/>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39" name="Line 234"/>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0" name="Line 235"/>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1" name="Line 236"/>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2" name="Line 237"/>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3" name="Line 238"/>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4" name="Line 239"/>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5" name="Line 240"/>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6" name="Line 241"/>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7" name="Line 242"/>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8" name="Line 243"/>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49" name="Line 244"/>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0" name="Line 245"/>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1" name="Line 246"/>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2" name="Line 247"/>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3" name="Line 248"/>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4" name="Line 249"/>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5" name="Line 250"/>
              <p:cNvSpPr>
                <a:spLocks noChangeShapeType="1"/>
              </p:cNvSpPr>
              <p:nvPr/>
            </p:nvSpPr>
            <p:spPr bwMode="auto">
              <a:xfrm flipH="1" flipV="1">
                <a:off x="3870" y="3345"/>
                <a:ext cx="64" cy="197"/>
              </a:xfrm>
              <a:prstGeom prst="line">
                <a:avLst/>
              </a:prstGeom>
              <a:noFill/>
              <a:ln w="12700">
                <a:solidFill>
                  <a:srgbClr val="000000"/>
                </a:solidFill>
                <a:round/>
                <a:headEnd/>
                <a:tailEnd/>
              </a:ln>
            </p:spPr>
            <p:txBody>
              <a:bodyPr/>
              <a:lstStyle/>
              <a:p>
                <a:endParaRPr lang="en-US"/>
              </a:p>
            </p:txBody>
          </p:sp>
          <p:sp>
            <p:nvSpPr>
              <p:cNvPr id="72256" name="Line 251"/>
              <p:cNvSpPr>
                <a:spLocks noChangeShapeType="1"/>
              </p:cNvSpPr>
              <p:nvPr/>
            </p:nvSpPr>
            <p:spPr bwMode="auto">
              <a:xfrm>
                <a:off x="3818" y="3183"/>
                <a:ext cx="0" cy="0"/>
              </a:xfrm>
              <a:prstGeom prst="line">
                <a:avLst/>
              </a:prstGeom>
              <a:noFill/>
              <a:ln w="12700">
                <a:solidFill>
                  <a:srgbClr val="000000"/>
                </a:solidFill>
                <a:round/>
                <a:headEnd/>
                <a:tailEnd/>
              </a:ln>
            </p:spPr>
            <p:txBody>
              <a:bodyPr/>
              <a:lstStyle/>
              <a:p>
                <a:endParaRPr lang="en-US"/>
              </a:p>
            </p:txBody>
          </p:sp>
          <p:sp>
            <p:nvSpPr>
              <p:cNvPr id="72257" name="Line 252"/>
              <p:cNvSpPr>
                <a:spLocks noChangeShapeType="1"/>
              </p:cNvSpPr>
              <p:nvPr/>
            </p:nvSpPr>
            <p:spPr bwMode="auto">
              <a:xfrm>
                <a:off x="3687" y="2772"/>
                <a:ext cx="0" cy="0"/>
              </a:xfrm>
              <a:prstGeom prst="line">
                <a:avLst/>
              </a:prstGeom>
              <a:noFill/>
              <a:ln w="12700">
                <a:solidFill>
                  <a:srgbClr val="000000"/>
                </a:solidFill>
                <a:round/>
                <a:headEnd/>
                <a:tailEnd/>
              </a:ln>
            </p:spPr>
            <p:txBody>
              <a:bodyPr/>
              <a:lstStyle/>
              <a:p>
                <a:endParaRPr lang="en-US"/>
              </a:p>
            </p:txBody>
          </p:sp>
          <p:sp>
            <p:nvSpPr>
              <p:cNvPr id="72258" name="Line 253"/>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59" name="Line 254"/>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0" name="Line 255"/>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1" name="Line 256"/>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2" name="Line 257"/>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3" name="Line 258"/>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4" name="Line 259"/>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5" name="Line 260"/>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6" name="Line 261"/>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7" name="Line 262"/>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8" name="Line 263"/>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69" name="Line 264"/>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0" name="Line 265"/>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1" name="Line 266"/>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2" name="Line 267"/>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3" name="Line 268"/>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4" name="Line 269"/>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5" name="Line 270"/>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6" name="Line 271"/>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7" name="Line 272"/>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8" name="Line 273"/>
              <p:cNvSpPr>
                <a:spLocks noChangeShapeType="1"/>
              </p:cNvSpPr>
              <p:nvPr/>
            </p:nvSpPr>
            <p:spPr bwMode="auto">
              <a:xfrm flipH="1" flipV="1">
                <a:off x="3687" y="2772"/>
                <a:ext cx="131" cy="411"/>
              </a:xfrm>
              <a:prstGeom prst="line">
                <a:avLst/>
              </a:prstGeom>
              <a:noFill/>
              <a:ln w="12700">
                <a:solidFill>
                  <a:srgbClr val="000000"/>
                </a:solidFill>
                <a:round/>
                <a:headEnd/>
                <a:tailEnd/>
              </a:ln>
            </p:spPr>
            <p:txBody>
              <a:bodyPr/>
              <a:lstStyle/>
              <a:p>
                <a:endParaRPr lang="en-US"/>
              </a:p>
            </p:txBody>
          </p:sp>
          <p:sp>
            <p:nvSpPr>
              <p:cNvPr id="72279" name="Line 274"/>
              <p:cNvSpPr>
                <a:spLocks noChangeShapeType="1"/>
              </p:cNvSpPr>
              <p:nvPr/>
            </p:nvSpPr>
            <p:spPr bwMode="auto">
              <a:xfrm>
                <a:off x="3507" y="3709"/>
                <a:ext cx="0" cy="0"/>
              </a:xfrm>
              <a:prstGeom prst="line">
                <a:avLst/>
              </a:prstGeom>
              <a:noFill/>
              <a:ln w="12700">
                <a:solidFill>
                  <a:srgbClr val="000000"/>
                </a:solidFill>
                <a:round/>
                <a:headEnd/>
                <a:tailEnd/>
              </a:ln>
            </p:spPr>
            <p:txBody>
              <a:bodyPr/>
              <a:lstStyle/>
              <a:p>
                <a:endParaRPr lang="en-US"/>
              </a:p>
            </p:txBody>
          </p:sp>
          <p:sp>
            <p:nvSpPr>
              <p:cNvPr id="72280" name="Line 275"/>
              <p:cNvSpPr>
                <a:spLocks noChangeShapeType="1"/>
              </p:cNvSpPr>
              <p:nvPr/>
            </p:nvSpPr>
            <p:spPr bwMode="auto">
              <a:xfrm>
                <a:off x="3325" y="3143"/>
                <a:ext cx="0" cy="0"/>
              </a:xfrm>
              <a:prstGeom prst="line">
                <a:avLst/>
              </a:prstGeom>
              <a:noFill/>
              <a:ln w="12700">
                <a:solidFill>
                  <a:srgbClr val="000000"/>
                </a:solidFill>
                <a:round/>
                <a:headEnd/>
                <a:tailEnd/>
              </a:ln>
            </p:spPr>
            <p:txBody>
              <a:bodyPr/>
              <a:lstStyle/>
              <a:p>
                <a:endParaRPr lang="en-US"/>
              </a:p>
            </p:txBody>
          </p:sp>
          <p:sp>
            <p:nvSpPr>
              <p:cNvPr id="72281" name="Line 276"/>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2" name="Line 277"/>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3" name="Line 278"/>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4" name="Line 279"/>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5" name="Line 280"/>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6" name="Line 281"/>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7" name="Line 282"/>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8" name="Line 283"/>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89" name="Line 284"/>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0" name="Line 285"/>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1" name="Line 286"/>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2" name="Line 287"/>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3" name="Line 288"/>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4" name="Line 289"/>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5" name="Line 290"/>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6" name="Line 291"/>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7" name="Line 292"/>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8" name="Line 293"/>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299" name="Line 294"/>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300" name="Line 295"/>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301" name="Line 296"/>
              <p:cNvSpPr>
                <a:spLocks noChangeShapeType="1"/>
              </p:cNvSpPr>
              <p:nvPr/>
            </p:nvSpPr>
            <p:spPr bwMode="auto">
              <a:xfrm flipH="1" flipV="1">
                <a:off x="3325" y="3143"/>
                <a:ext cx="182" cy="566"/>
              </a:xfrm>
              <a:prstGeom prst="line">
                <a:avLst/>
              </a:prstGeom>
              <a:noFill/>
              <a:ln w="12700">
                <a:solidFill>
                  <a:srgbClr val="000000"/>
                </a:solidFill>
                <a:round/>
                <a:headEnd/>
                <a:tailEnd/>
              </a:ln>
            </p:spPr>
            <p:txBody>
              <a:bodyPr/>
              <a:lstStyle/>
              <a:p>
                <a:endParaRPr lang="en-US"/>
              </a:p>
            </p:txBody>
          </p:sp>
          <p:sp>
            <p:nvSpPr>
              <p:cNvPr id="72302" name="Line 297"/>
              <p:cNvSpPr>
                <a:spLocks noChangeShapeType="1"/>
              </p:cNvSpPr>
              <p:nvPr/>
            </p:nvSpPr>
            <p:spPr bwMode="auto">
              <a:xfrm>
                <a:off x="3524" y="3707"/>
                <a:ext cx="0" cy="0"/>
              </a:xfrm>
              <a:prstGeom prst="line">
                <a:avLst/>
              </a:prstGeom>
              <a:noFill/>
              <a:ln w="12700">
                <a:solidFill>
                  <a:srgbClr val="000000"/>
                </a:solidFill>
                <a:round/>
                <a:headEnd/>
                <a:tailEnd/>
              </a:ln>
            </p:spPr>
            <p:txBody>
              <a:bodyPr/>
              <a:lstStyle/>
              <a:p>
                <a:endParaRPr lang="en-US"/>
              </a:p>
            </p:txBody>
          </p:sp>
          <p:sp>
            <p:nvSpPr>
              <p:cNvPr id="72303" name="Line 298"/>
              <p:cNvSpPr>
                <a:spLocks noChangeShapeType="1"/>
              </p:cNvSpPr>
              <p:nvPr/>
            </p:nvSpPr>
            <p:spPr bwMode="auto">
              <a:xfrm>
                <a:off x="3343" y="3143"/>
                <a:ext cx="0" cy="0"/>
              </a:xfrm>
              <a:prstGeom prst="line">
                <a:avLst/>
              </a:prstGeom>
              <a:noFill/>
              <a:ln w="12700">
                <a:solidFill>
                  <a:srgbClr val="000000"/>
                </a:solidFill>
                <a:round/>
                <a:headEnd/>
                <a:tailEnd/>
              </a:ln>
            </p:spPr>
            <p:txBody>
              <a:bodyPr/>
              <a:lstStyle/>
              <a:p>
                <a:endParaRPr lang="en-US"/>
              </a:p>
            </p:txBody>
          </p:sp>
          <p:sp>
            <p:nvSpPr>
              <p:cNvPr id="72304" name="Line 299"/>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05" name="Line 300"/>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06" name="Line 301"/>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07" name="Line 302"/>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08" name="Line 303"/>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09" name="Line 304"/>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0" name="Line 305"/>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1" name="Line 306"/>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2" name="Line 307"/>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3" name="Line 308"/>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4" name="Line 309"/>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5" name="Line 310"/>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6" name="Line 311"/>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7" name="Line 312"/>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8" name="Line 313"/>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19" name="Line 314"/>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0" name="Line 315"/>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1" name="Line 316"/>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2" name="Line 317"/>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3" name="Line 318"/>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4" name="Line 319"/>
              <p:cNvSpPr>
                <a:spLocks noChangeShapeType="1"/>
              </p:cNvSpPr>
              <p:nvPr/>
            </p:nvSpPr>
            <p:spPr bwMode="auto">
              <a:xfrm flipH="1" flipV="1">
                <a:off x="3343" y="3143"/>
                <a:ext cx="181" cy="564"/>
              </a:xfrm>
              <a:prstGeom prst="line">
                <a:avLst/>
              </a:prstGeom>
              <a:noFill/>
              <a:ln w="12700">
                <a:solidFill>
                  <a:srgbClr val="000000"/>
                </a:solidFill>
                <a:round/>
                <a:headEnd/>
                <a:tailEnd/>
              </a:ln>
            </p:spPr>
            <p:txBody>
              <a:bodyPr/>
              <a:lstStyle/>
              <a:p>
                <a:endParaRPr lang="en-US"/>
              </a:p>
            </p:txBody>
          </p:sp>
          <p:sp>
            <p:nvSpPr>
              <p:cNvPr id="72325" name="Freeform 320"/>
              <p:cNvSpPr>
                <a:spLocks/>
              </p:cNvSpPr>
              <p:nvPr/>
            </p:nvSpPr>
            <p:spPr bwMode="auto">
              <a:xfrm>
                <a:off x="3646" y="2735"/>
                <a:ext cx="41" cy="37"/>
              </a:xfrm>
              <a:custGeom>
                <a:avLst/>
                <a:gdLst>
                  <a:gd name="T0" fmla="*/ 2 w 203"/>
                  <a:gd name="T1" fmla="*/ 1 h 186"/>
                  <a:gd name="T2" fmla="*/ 2 w 203"/>
                  <a:gd name="T3" fmla="*/ 1 h 186"/>
                  <a:gd name="T4" fmla="*/ 1 w 203"/>
                  <a:gd name="T5" fmla="*/ 1 h 186"/>
                  <a:gd name="T6" fmla="*/ 1 w 203"/>
                  <a:gd name="T7" fmla="*/ 1 h 186"/>
                  <a:gd name="T8" fmla="*/ 1 w 203"/>
                  <a:gd name="T9" fmla="*/ 1 h 186"/>
                  <a:gd name="T10" fmla="*/ 1 w 203"/>
                  <a:gd name="T11" fmla="*/ 0 h 186"/>
                  <a:gd name="T12" fmla="*/ 1 w 203"/>
                  <a:gd name="T13" fmla="*/ 0 h 186"/>
                  <a:gd name="T14" fmla="*/ 1 w 203"/>
                  <a:gd name="T15" fmla="*/ 0 h 186"/>
                  <a:gd name="T16" fmla="*/ 1 w 203"/>
                  <a:gd name="T17" fmla="*/ 0 h 186"/>
                  <a:gd name="T18" fmla="*/ 1 w 203"/>
                  <a:gd name="T19" fmla="*/ 0 h 186"/>
                  <a:gd name="T20" fmla="*/ 1 w 203"/>
                  <a:gd name="T21" fmla="*/ 0 h 186"/>
                  <a:gd name="T22" fmla="*/ 1 w 203"/>
                  <a:gd name="T23" fmla="*/ 0 h 186"/>
                  <a:gd name="T24" fmla="*/ 1 w 203"/>
                  <a:gd name="T25" fmla="*/ 0 h 186"/>
                  <a:gd name="T26" fmla="*/ 1 w 203"/>
                  <a:gd name="T27" fmla="*/ 0 h 186"/>
                  <a:gd name="T28" fmla="*/ 1 w 203"/>
                  <a:gd name="T29" fmla="*/ 0 h 186"/>
                  <a:gd name="T30" fmla="*/ 1 w 203"/>
                  <a:gd name="T31" fmla="*/ 0 h 186"/>
                  <a:gd name="T32" fmla="*/ 1 w 203"/>
                  <a:gd name="T33" fmla="*/ 0 h 186"/>
                  <a:gd name="T34" fmla="*/ 0 w 203"/>
                  <a:gd name="T35" fmla="*/ 0 h 186"/>
                  <a:gd name="T36" fmla="*/ 0 w 203"/>
                  <a:gd name="T37" fmla="*/ 0 h 186"/>
                  <a:gd name="T38" fmla="*/ 0 w 203"/>
                  <a:gd name="T39" fmla="*/ 0 h 186"/>
                  <a:gd name="T40" fmla="*/ 0 w 203"/>
                  <a:gd name="T41" fmla="*/ 0 h 186"/>
                  <a:gd name="T42" fmla="*/ 0 w 203"/>
                  <a:gd name="T43" fmla="*/ 0 h 186"/>
                  <a:gd name="T44" fmla="*/ 0 w 203"/>
                  <a:gd name="T45" fmla="*/ 0 h 186"/>
                  <a:gd name="T46" fmla="*/ 0 w 203"/>
                  <a:gd name="T47" fmla="*/ 0 h 186"/>
                  <a:gd name="T48" fmla="*/ 0 w 203"/>
                  <a:gd name="T49" fmla="*/ 0 h 186"/>
                  <a:gd name="T50" fmla="*/ 0 w 203"/>
                  <a:gd name="T51" fmla="*/ 0 h 186"/>
                  <a:gd name="T52" fmla="*/ 0 w 203"/>
                  <a:gd name="T53" fmla="*/ 0 h 1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3"/>
                  <a:gd name="T82" fmla="*/ 0 h 186"/>
                  <a:gd name="T83" fmla="*/ 203 w 203"/>
                  <a:gd name="T84" fmla="*/ 186 h 1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3" h="186">
                    <a:moveTo>
                      <a:pt x="203" y="186"/>
                    </a:moveTo>
                    <a:lnTo>
                      <a:pt x="193" y="154"/>
                    </a:lnTo>
                    <a:lnTo>
                      <a:pt x="180" y="125"/>
                    </a:lnTo>
                    <a:lnTo>
                      <a:pt x="168" y="98"/>
                    </a:lnTo>
                    <a:lnTo>
                      <a:pt x="156" y="75"/>
                    </a:lnTo>
                    <a:lnTo>
                      <a:pt x="143" y="55"/>
                    </a:lnTo>
                    <a:lnTo>
                      <a:pt x="130" y="38"/>
                    </a:lnTo>
                    <a:lnTo>
                      <a:pt x="123" y="30"/>
                    </a:lnTo>
                    <a:lnTo>
                      <a:pt x="117" y="23"/>
                    </a:lnTo>
                    <a:lnTo>
                      <a:pt x="110" y="18"/>
                    </a:lnTo>
                    <a:lnTo>
                      <a:pt x="103" y="13"/>
                    </a:lnTo>
                    <a:lnTo>
                      <a:pt x="96" y="9"/>
                    </a:lnTo>
                    <a:lnTo>
                      <a:pt x="90" y="5"/>
                    </a:lnTo>
                    <a:lnTo>
                      <a:pt x="83" y="3"/>
                    </a:lnTo>
                    <a:lnTo>
                      <a:pt x="76" y="1"/>
                    </a:lnTo>
                    <a:lnTo>
                      <a:pt x="69" y="0"/>
                    </a:lnTo>
                    <a:lnTo>
                      <a:pt x="63" y="0"/>
                    </a:lnTo>
                    <a:lnTo>
                      <a:pt x="56" y="1"/>
                    </a:lnTo>
                    <a:lnTo>
                      <a:pt x="49" y="2"/>
                    </a:lnTo>
                    <a:lnTo>
                      <a:pt x="43" y="4"/>
                    </a:lnTo>
                    <a:lnTo>
                      <a:pt x="36" y="8"/>
                    </a:lnTo>
                    <a:lnTo>
                      <a:pt x="30" y="12"/>
                    </a:lnTo>
                    <a:lnTo>
                      <a:pt x="23" y="18"/>
                    </a:lnTo>
                    <a:lnTo>
                      <a:pt x="18" y="23"/>
                    </a:lnTo>
                    <a:lnTo>
                      <a:pt x="11" y="30"/>
                    </a:lnTo>
                    <a:lnTo>
                      <a:pt x="5" y="38"/>
                    </a:lnTo>
                    <a:lnTo>
                      <a:pt x="0" y="47"/>
                    </a:lnTo>
                  </a:path>
                </a:pathLst>
              </a:custGeom>
              <a:noFill/>
              <a:ln w="12700">
                <a:solidFill>
                  <a:srgbClr val="000000"/>
                </a:solidFill>
                <a:prstDash val="solid"/>
                <a:round/>
                <a:headEnd/>
                <a:tailEnd/>
              </a:ln>
            </p:spPr>
            <p:txBody>
              <a:bodyPr/>
              <a:lstStyle/>
              <a:p>
                <a:endParaRPr lang="en-US"/>
              </a:p>
            </p:txBody>
          </p:sp>
          <p:sp>
            <p:nvSpPr>
              <p:cNvPr id="72326" name="Line 321"/>
              <p:cNvSpPr>
                <a:spLocks noChangeShapeType="1"/>
              </p:cNvSpPr>
              <p:nvPr/>
            </p:nvSpPr>
            <p:spPr bwMode="auto">
              <a:xfrm>
                <a:off x="3623" y="3153"/>
                <a:ext cx="0" cy="0"/>
              </a:xfrm>
              <a:prstGeom prst="line">
                <a:avLst/>
              </a:prstGeom>
              <a:noFill/>
              <a:ln w="12700">
                <a:solidFill>
                  <a:srgbClr val="000000"/>
                </a:solidFill>
                <a:round/>
                <a:headEnd/>
                <a:tailEnd/>
              </a:ln>
            </p:spPr>
            <p:txBody>
              <a:bodyPr/>
              <a:lstStyle/>
              <a:p>
                <a:endParaRPr lang="en-US"/>
              </a:p>
            </p:txBody>
          </p:sp>
          <p:sp>
            <p:nvSpPr>
              <p:cNvPr id="72327" name="Line 322"/>
              <p:cNvSpPr>
                <a:spLocks noChangeShapeType="1"/>
              </p:cNvSpPr>
              <p:nvPr/>
            </p:nvSpPr>
            <p:spPr bwMode="auto">
              <a:xfrm>
                <a:off x="3796" y="3694"/>
                <a:ext cx="0" cy="0"/>
              </a:xfrm>
              <a:prstGeom prst="line">
                <a:avLst/>
              </a:prstGeom>
              <a:noFill/>
              <a:ln w="12700">
                <a:solidFill>
                  <a:srgbClr val="000000"/>
                </a:solidFill>
                <a:round/>
                <a:headEnd/>
                <a:tailEnd/>
              </a:ln>
            </p:spPr>
            <p:txBody>
              <a:bodyPr/>
              <a:lstStyle/>
              <a:p>
                <a:endParaRPr lang="en-US"/>
              </a:p>
            </p:txBody>
          </p:sp>
          <p:sp>
            <p:nvSpPr>
              <p:cNvPr id="72328" name="Line 323"/>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29" name="Line 324"/>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0" name="Line 325"/>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1" name="Line 326"/>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2" name="Line 327"/>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3" name="Line 328"/>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4" name="Line 329"/>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5" name="Line 330"/>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6" name="Line 331"/>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7" name="Line 332"/>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8" name="Line 333"/>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39" name="Line 334"/>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0" name="Line 335"/>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1" name="Line 336"/>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2" name="Line 337"/>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3" name="Line 338"/>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4" name="Line 339"/>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5" name="Line 340"/>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6" name="Line 341"/>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7" name="Line 342"/>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8" name="Line 343"/>
              <p:cNvSpPr>
                <a:spLocks noChangeShapeType="1"/>
              </p:cNvSpPr>
              <p:nvPr/>
            </p:nvSpPr>
            <p:spPr bwMode="auto">
              <a:xfrm>
                <a:off x="3623" y="3153"/>
                <a:ext cx="173" cy="541"/>
              </a:xfrm>
              <a:prstGeom prst="line">
                <a:avLst/>
              </a:prstGeom>
              <a:noFill/>
              <a:ln w="12700">
                <a:solidFill>
                  <a:srgbClr val="000000"/>
                </a:solidFill>
                <a:round/>
                <a:headEnd/>
                <a:tailEnd/>
              </a:ln>
            </p:spPr>
            <p:txBody>
              <a:bodyPr/>
              <a:lstStyle/>
              <a:p>
                <a:endParaRPr lang="en-US"/>
              </a:p>
            </p:txBody>
          </p:sp>
          <p:sp>
            <p:nvSpPr>
              <p:cNvPr id="72349" name="Freeform 344"/>
              <p:cNvSpPr>
                <a:spLocks/>
              </p:cNvSpPr>
              <p:nvPr/>
            </p:nvSpPr>
            <p:spPr bwMode="auto">
              <a:xfrm>
                <a:off x="3796" y="3694"/>
                <a:ext cx="23" cy="19"/>
              </a:xfrm>
              <a:custGeom>
                <a:avLst/>
                <a:gdLst>
                  <a:gd name="T0" fmla="*/ 0 w 114"/>
                  <a:gd name="T1" fmla="*/ 0 h 93"/>
                  <a:gd name="T2" fmla="*/ 0 w 114"/>
                  <a:gd name="T3" fmla="*/ 0 h 93"/>
                  <a:gd name="T4" fmla="*/ 0 w 114"/>
                  <a:gd name="T5" fmla="*/ 0 h 93"/>
                  <a:gd name="T6" fmla="*/ 0 w 114"/>
                  <a:gd name="T7" fmla="*/ 0 h 93"/>
                  <a:gd name="T8" fmla="*/ 0 w 114"/>
                  <a:gd name="T9" fmla="*/ 0 h 93"/>
                  <a:gd name="T10" fmla="*/ 0 w 114"/>
                  <a:gd name="T11" fmla="*/ 1 h 93"/>
                  <a:gd name="T12" fmla="*/ 0 w 114"/>
                  <a:gd name="T13" fmla="*/ 1 h 93"/>
                  <a:gd name="T14" fmla="*/ 0 w 114"/>
                  <a:gd name="T15" fmla="*/ 1 h 93"/>
                  <a:gd name="T16" fmla="*/ 0 w 114"/>
                  <a:gd name="T17" fmla="*/ 1 h 93"/>
                  <a:gd name="T18" fmla="*/ 1 w 114"/>
                  <a:gd name="T19" fmla="*/ 1 h 93"/>
                  <a:gd name="T20" fmla="*/ 1 w 114"/>
                  <a:gd name="T21" fmla="*/ 1 h 93"/>
                  <a:gd name="T22" fmla="*/ 1 w 114"/>
                  <a:gd name="T23" fmla="*/ 1 h 93"/>
                  <a:gd name="T24" fmla="*/ 1 w 114"/>
                  <a:gd name="T25" fmla="*/ 1 h 93"/>
                  <a:gd name="T26" fmla="*/ 1 w 114"/>
                  <a:gd name="T27" fmla="*/ 1 h 93"/>
                  <a:gd name="T28" fmla="*/ 1 w 114"/>
                  <a:gd name="T29" fmla="*/ 1 h 93"/>
                  <a:gd name="T30" fmla="*/ 1 w 114"/>
                  <a:gd name="T31" fmla="*/ 1 h 93"/>
                  <a:gd name="T32" fmla="*/ 1 w 114"/>
                  <a:gd name="T33" fmla="*/ 1 h 93"/>
                  <a:gd name="T34" fmla="*/ 1 w 114"/>
                  <a:gd name="T35" fmla="*/ 0 h 93"/>
                  <a:gd name="T36" fmla="*/ 1 w 114"/>
                  <a:gd name="T37" fmla="*/ 0 h 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4"/>
                  <a:gd name="T58" fmla="*/ 0 h 93"/>
                  <a:gd name="T59" fmla="*/ 114 w 114"/>
                  <a:gd name="T60" fmla="*/ 93 h 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4" h="93">
                    <a:moveTo>
                      <a:pt x="0" y="0"/>
                    </a:moveTo>
                    <a:lnTo>
                      <a:pt x="7" y="18"/>
                    </a:lnTo>
                    <a:lnTo>
                      <a:pt x="13" y="33"/>
                    </a:lnTo>
                    <a:lnTo>
                      <a:pt x="21" y="48"/>
                    </a:lnTo>
                    <a:lnTo>
                      <a:pt x="27" y="60"/>
                    </a:lnTo>
                    <a:lnTo>
                      <a:pt x="35" y="71"/>
                    </a:lnTo>
                    <a:lnTo>
                      <a:pt x="43" y="79"/>
                    </a:lnTo>
                    <a:lnTo>
                      <a:pt x="51" y="86"/>
                    </a:lnTo>
                    <a:lnTo>
                      <a:pt x="59" y="90"/>
                    </a:lnTo>
                    <a:lnTo>
                      <a:pt x="62" y="92"/>
                    </a:lnTo>
                    <a:lnTo>
                      <a:pt x="67" y="93"/>
                    </a:lnTo>
                    <a:lnTo>
                      <a:pt x="70" y="93"/>
                    </a:lnTo>
                    <a:lnTo>
                      <a:pt x="73" y="93"/>
                    </a:lnTo>
                    <a:lnTo>
                      <a:pt x="81" y="90"/>
                    </a:lnTo>
                    <a:lnTo>
                      <a:pt x="89" y="85"/>
                    </a:lnTo>
                    <a:lnTo>
                      <a:pt x="96" y="78"/>
                    </a:lnTo>
                    <a:lnTo>
                      <a:pt x="101" y="70"/>
                    </a:lnTo>
                    <a:lnTo>
                      <a:pt x="108" y="59"/>
                    </a:lnTo>
                    <a:lnTo>
                      <a:pt x="114" y="46"/>
                    </a:lnTo>
                  </a:path>
                </a:pathLst>
              </a:custGeom>
              <a:noFill/>
              <a:ln w="12700">
                <a:solidFill>
                  <a:srgbClr val="000000"/>
                </a:solidFill>
                <a:prstDash val="solid"/>
                <a:round/>
                <a:headEnd/>
                <a:tailEnd/>
              </a:ln>
            </p:spPr>
            <p:txBody>
              <a:bodyPr/>
              <a:lstStyle/>
              <a:p>
                <a:endParaRPr lang="en-US"/>
              </a:p>
            </p:txBody>
          </p:sp>
          <p:sp>
            <p:nvSpPr>
              <p:cNvPr id="72350" name="Line 345"/>
              <p:cNvSpPr>
                <a:spLocks noChangeShapeType="1"/>
              </p:cNvSpPr>
              <p:nvPr/>
            </p:nvSpPr>
            <p:spPr bwMode="auto">
              <a:xfrm>
                <a:off x="3819" y="3703"/>
                <a:ext cx="0" cy="0"/>
              </a:xfrm>
              <a:prstGeom prst="line">
                <a:avLst/>
              </a:prstGeom>
              <a:noFill/>
              <a:ln w="12700">
                <a:solidFill>
                  <a:srgbClr val="000000"/>
                </a:solidFill>
                <a:round/>
                <a:headEnd/>
                <a:tailEnd/>
              </a:ln>
            </p:spPr>
            <p:txBody>
              <a:bodyPr/>
              <a:lstStyle/>
              <a:p>
                <a:endParaRPr lang="en-US"/>
              </a:p>
            </p:txBody>
          </p:sp>
          <p:sp>
            <p:nvSpPr>
              <p:cNvPr id="72351" name="Line 346"/>
              <p:cNvSpPr>
                <a:spLocks noChangeShapeType="1"/>
              </p:cNvSpPr>
              <p:nvPr/>
            </p:nvSpPr>
            <p:spPr bwMode="auto">
              <a:xfrm>
                <a:off x="3820" y="3700"/>
                <a:ext cx="0" cy="0"/>
              </a:xfrm>
              <a:prstGeom prst="line">
                <a:avLst/>
              </a:prstGeom>
              <a:noFill/>
              <a:ln w="12700">
                <a:solidFill>
                  <a:srgbClr val="000000"/>
                </a:solidFill>
                <a:round/>
                <a:headEnd/>
                <a:tailEnd/>
              </a:ln>
            </p:spPr>
            <p:txBody>
              <a:bodyPr/>
              <a:lstStyle/>
              <a:p>
                <a:endParaRPr lang="en-US"/>
              </a:p>
            </p:txBody>
          </p:sp>
          <p:sp>
            <p:nvSpPr>
              <p:cNvPr id="72352" name="Line 347"/>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3" name="Line 348"/>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4" name="Line 349"/>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5" name="Line 350"/>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6" name="Line 351"/>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7" name="Line 352"/>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8" name="Line 353"/>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59" name="Line 354"/>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0" name="Line 355"/>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1" name="Line 356"/>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2" name="Line 357"/>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3" name="Line 358"/>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4" name="Line 359"/>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5" name="Line 360"/>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6" name="Line 361"/>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7" name="Line 362"/>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8" name="Line 363"/>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69" name="Line 364"/>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70" name="Line 365"/>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71" name="Line 366"/>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72" name="Line 367"/>
              <p:cNvSpPr>
                <a:spLocks noChangeShapeType="1"/>
              </p:cNvSpPr>
              <p:nvPr/>
            </p:nvSpPr>
            <p:spPr bwMode="auto">
              <a:xfrm flipV="1">
                <a:off x="3819" y="3700"/>
                <a:ext cx="1" cy="3"/>
              </a:xfrm>
              <a:prstGeom prst="line">
                <a:avLst/>
              </a:prstGeom>
              <a:noFill/>
              <a:ln w="12700">
                <a:solidFill>
                  <a:srgbClr val="000000"/>
                </a:solidFill>
                <a:round/>
                <a:headEnd/>
                <a:tailEnd/>
              </a:ln>
            </p:spPr>
            <p:txBody>
              <a:bodyPr/>
              <a:lstStyle/>
              <a:p>
                <a:endParaRPr lang="en-US"/>
              </a:p>
            </p:txBody>
          </p:sp>
          <p:sp>
            <p:nvSpPr>
              <p:cNvPr id="72373" name="Freeform 368"/>
              <p:cNvSpPr>
                <a:spLocks/>
              </p:cNvSpPr>
              <p:nvPr/>
            </p:nvSpPr>
            <p:spPr bwMode="auto">
              <a:xfrm>
                <a:off x="3820" y="3696"/>
                <a:ext cx="9" cy="7"/>
              </a:xfrm>
              <a:custGeom>
                <a:avLst/>
                <a:gdLst>
                  <a:gd name="T0" fmla="*/ 0 w 42"/>
                  <a:gd name="T1" fmla="*/ 0 h 35"/>
                  <a:gd name="T2" fmla="*/ 0 w 42"/>
                  <a:gd name="T3" fmla="*/ 0 h 35"/>
                  <a:gd name="T4" fmla="*/ 0 w 42"/>
                  <a:gd name="T5" fmla="*/ 0 h 35"/>
                  <a:gd name="T6" fmla="*/ 0 w 42"/>
                  <a:gd name="T7" fmla="*/ 0 h 35"/>
                  <a:gd name="T8" fmla="*/ 0 w 42"/>
                  <a:gd name="T9" fmla="*/ 0 h 35"/>
                  <a:gd name="T10" fmla="*/ 0 w 42"/>
                  <a:gd name="T11" fmla="*/ 0 h 35"/>
                  <a:gd name="T12" fmla="*/ 0 w 42"/>
                  <a:gd name="T13" fmla="*/ 0 h 35"/>
                  <a:gd name="T14" fmla="*/ 0 w 42"/>
                  <a:gd name="T15" fmla="*/ 0 h 35"/>
                  <a:gd name="T16" fmla="*/ 0 w 42"/>
                  <a:gd name="T17" fmla="*/ 0 h 35"/>
                  <a:gd name="T18" fmla="*/ 0 w 42"/>
                  <a:gd name="T19" fmla="*/ 0 h 35"/>
                  <a:gd name="T20" fmla="*/ 0 w 42"/>
                  <a:gd name="T21" fmla="*/ 0 h 35"/>
                  <a:gd name="T22" fmla="*/ 0 w 42"/>
                  <a:gd name="T23" fmla="*/ 0 h 35"/>
                  <a:gd name="T24" fmla="*/ 0 w 42"/>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5"/>
                  <a:gd name="T41" fmla="*/ 42 w 42"/>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5">
                    <a:moveTo>
                      <a:pt x="42" y="35"/>
                    </a:moveTo>
                    <a:lnTo>
                      <a:pt x="37" y="22"/>
                    </a:lnTo>
                    <a:lnTo>
                      <a:pt x="32" y="12"/>
                    </a:lnTo>
                    <a:lnTo>
                      <a:pt x="30" y="8"/>
                    </a:lnTo>
                    <a:lnTo>
                      <a:pt x="26" y="4"/>
                    </a:lnTo>
                    <a:lnTo>
                      <a:pt x="24" y="2"/>
                    </a:lnTo>
                    <a:lnTo>
                      <a:pt x="21" y="1"/>
                    </a:lnTo>
                    <a:lnTo>
                      <a:pt x="17" y="0"/>
                    </a:lnTo>
                    <a:lnTo>
                      <a:pt x="15" y="0"/>
                    </a:lnTo>
                    <a:lnTo>
                      <a:pt x="12" y="1"/>
                    </a:lnTo>
                    <a:lnTo>
                      <a:pt x="9" y="2"/>
                    </a:lnTo>
                    <a:lnTo>
                      <a:pt x="4" y="9"/>
                    </a:lnTo>
                    <a:lnTo>
                      <a:pt x="0" y="18"/>
                    </a:lnTo>
                  </a:path>
                </a:pathLst>
              </a:custGeom>
              <a:noFill/>
              <a:ln w="12700">
                <a:solidFill>
                  <a:srgbClr val="000000"/>
                </a:solidFill>
                <a:prstDash val="solid"/>
                <a:round/>
                <a:headEnd/>
                <a:tailEnd/>
              </a:ln>
            </p:spPr>
            <p:txBody>
              <a:bodyPr/>
              <a:lstStyle/>
              <a:p>
                <a:endParaRPr lang="en-US"/>
              </a:p>
            </p:txBody>
          </p:sp>
          <p:sp>
            <p:nvSpPr>
              <p:cNvPr id="72374" name="Line 369"/>
              <p:cNvSpPr>
                <a:spLocks noChangeShapeType="1"/>
              </p:cNvSpPr>
              <p:nvPr/>
            </p:nvSpPr>
            <p:spPr bwMode="auto">
              <a:xfrm>
                <a:off x="3829" y="3703"/>
                <a:ext cx="0" cy="0"/>
              </a:xfrm>
              <a:prstGeom prst="line">
                <a:avLst/>
              </a:prstGeom>
              <a:noFill/>
              <a:ln w="12700">
                <a:solidFill>
                  <a:srgbClr val="000000"/>
                </a:solidFill>
                <a:round/>
                <a:headEnd/>
                <a:tailEnd/>
              </a:ln>
            </p:spPr>
            <p:txBody>
              <a:bodyPr/>
              <a:lstStyle/>
              <a:p>
                <a:endParaRPr lang="en-US"/>
              </a:p>
            </p:txBody>
          </p:sp>
          <p:sp>
            <p:nvSpPr>
              <p:cNvPr id="72375" name="Line 370"/>
              <p:cNvSpPr>
                <a:spLocks noChangeShapeType="1"/>
              </p:cNvSpPr>
              <p:nvPr/>
            </p:nvSpPr>
            <p:spPr bwMode="auto">
              <a:xfrm>
                <a:off x="3849" y="3766"/>
                <a:ext cx="0" cy="0"/>
              </a:xfrm>
              <a:prstGeom prst="line">
                <a:avLst/>
              </a:prstGeom>
              <a:noFill/>
              <a:ln w="12700">
                <a:solidFill>
                  <a:srgbClr val="000000"/>
                </a:solidFill>
                <a:round/>
                <a:headEnd/>
                <a:tailEnd/>
              </a:ln>
            </p:spPr>
            <p:txBody>
              <a:bodyPr/>
              <a:lstStyle/>
              <a:p>
                <a:endParaRPr lang="en-US"/>
              </a:p>
            </p:txBody>
          </p:sp>
          <p:sp>
            <p:nvSpPr>
              <p:cNvPr id="72376" name="Line 371"/>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77" name="Line 372"/>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78" name="Line 373"/>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79" name="Line 374"/>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0" name="Line 375"/>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1" name="Line 376"/>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2" name="Line 377"/>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3" name="Line 378"/>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4" name="Line 379"/>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5" name="Line 380"/>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6" name="Line 381"/>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7" name="Line 382"/>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8" name="Line 383"/>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89" name="Line 384"/>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0" name="Line 385"/>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1" name="Line 386"/>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2" name="Line 387"/>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3" name="Line 388"/>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4" name="Line 389"/>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5" name="Line 390"/>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6" name="Line 391"/>
              <p:cNvSpPr>
                <a:spLocks noChangeShapeType="1"/>
              </p:cNvSpPr>
              <p:nvPr/>
            </p:nvSpPr>
            <p:spPr bwMode="auto">
              <a:xfrm>
                <a:off x="3829" y="3703"/>
                <a:ext cx="20" cy="63"/>
              </a:xfrm>
              <a:prstGeom prst="line">
                <a:avLst/>
              </a:prstGeom>
              <a:noFill/>
              <a:ln w="12700">
                <a:solidFill>
                  <a:srgbClr val="000000"/>
                </a:solidFill>
                <a:round/>
                <a:headEnd/>
                <a:tailEnd/>
              </a:ln>
            </p:spPr>
            <p:txBody>
              <a:bodyPr/>
              <a:lstStyle/>
              <a:p>
                <a:endParaRPr lang="en-US"/>
              </a:p>
            </p:txBody>
          </p:sp>
          <p:sp>
            <p:nvSpPr>
              <p:cNvPr id="72397" name="Freeform 392"/>
              <p:cNvSpPr>
                <a:spLocks/>
              </p:cNvSpPr>
              <p:nvPr/>
            </p:nvSpPr>
            <p:spPr bwMode="auto">
              <a:xfrm>
                <a:off x="3849" y="3766"/>
                <a:ext cx="41" cy="37"/>
              </a:xfrm>
              <a:custGeom>
                <a:avLst/>
                <a:gdLst>
                  <a:gd name="T0" fmla="*/ 0 w 204"/>
                  <a:gd name="T1" fmla="*/ 0 h 186"/>
                  <a:gd name="T2" fmla="*/ 0 w 204"/>
                  <a:gd name="T3" fmla="*/ 0 h 186"/>
                  <a:gd name="T4" fmla="*/ 0 w 204"/>
                  <a:gd name="T5" fmla="*/ 0 h 186"/>
                  <a:gd name="T6" fmla="*/ 0 w 204"/>
                  <a:gd name="T7" fmla="*/ 1 h 186"/>
                  <a:gd name="T8" fmla="*/ 0 w 204"/>
                  <a:gd name="T9" fmla="*/ 1 h 186"/>
                  <a:gd name="T10" fmla="*/ 0 w 204"/>
                  <a:gd name="T11" fmla="*/ 1 h 186"/>
                  <a:gd name="T12" fmla="*/ 1 w 204"/>
                  <a:gd name="T13" fmla="*/ 1 h 186"/>
                  <a:gd name="T14" fmla="*/ 1 w 204"/>
                  <a:gd name="T15" fmla="*/ 1 h 186"/>
                  <a:gd name="T16" fmla="*/ 1 w 204"/>
                  <a:gd name="T17" fmla="*/ 1 h 186"/>
                  <a:gd name="T18" fmla="*/ 1 w 204"/>
                  <a:gd name="T19" fmla="*/ 1 h 186"/>
                  <a:gd name="T20" fmla="*/ 1 w 204"/>
                  <a:gd name="T21" fmla="*/ 1 h 186"/>
                  <a:gd name="T22" fmla="*/ 1 w 204"/>
                  <a:gd name="T23" fmla="*/ 1 h 186"/>
                  <a:gd name="T24" fmla="*/ 1 w 204"/>
                  <a:gd name="T25" fmla="*/ 1 h 186"/>
                  <a:gd name="T26" fmla="*/ 1 w 204"/>
                  <a:gd name="T27" fmla="*/ 1 h 186"/>
                  <a:gd name="T28" fmla="*/ 1 w 204"/>
                  <a:gd name="T29" fmla="*/ 1 h 186"/>
                  <a:gd name="T30" fmla="*/ 1 w 204"/>
                  <a:gd name="T31" fmla="*/ 1 h 186"/>
                  <a:gd name="T32" fmla="*/ 1 w 204"/>
                  <a:gd name="T33" fmla="*/ 1 h 186"/>
                  <a:gd name="T34" fmla="*/ 1 w 204"/>
                  <a:gd name="T35" fmla="*/ 1 h 186"/>
                  <a:gd name="T36" fmla="*/ 1 w 204"/>
                  <a:gd name="T37" fmla="*/ 1 h 186"/>
                  <a:gd name="T38" fmla="*/ 1 w 204"/>
                  <a:gd name="T39" fmla="*/ 1 h 186"/>
                  <a:gd name="T40" fmla="*/ 1 w 204"/>
                  <a:gd name="T41" fmla="*/ 1 h 186"/>
                  <a:gd name="T42" fmla="*/ 1 w 204"/>
                  <a:gd name="T43" fmla="*/ 1 h 186"/>
                  <a:gd name="T44" fmla="*/ 1 w 204"/>
                  <a:gd name="T45" fmla="*/ 1 h 186"/>
                  <a:gd name="T46" fmla="*/ 1 w 204"/>
                  <a:gd name="T47" fmla="*/ 1 h 186"/>
                  <a:gd name="T48" fmla="*/ 2 w 204"/>
                  <a:gd name="T49" fmla="*/ 1 h 186"/>
                  <a:gd name="T50" fmla="*/ 2 w 204"/>
                  <a:gd name="T51" fmla="*/ 1 h 186"/>
                  <a:gd name="T52" fmla="*/ 2 w 204"/>
                  <a:gd name="T53" fmla="*/ 1 h 1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4"/>
                  <a:gd name="T82" fmla="*/ 0 h 186"/>
                  <a:gd name="T83" fmla="*/ 204 w 204"/>
                  <a:gd name="T84" fmla="*/ 186 h 1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4" h="186">
                    <a:moveTo>
                      <a:pt x="0" y="0"/>
                    </a:moveTo>
                    <a:lnTo>
                      <a:pt x="11" y="33"/>
                    </a:lnTo>
                    <a:lnTo>
                      <a:pt x="23" y="62"/>
                    </a:lnTo>
                    <a:lnTo>
                      <a:pt x="35" y="88"/>
                    </a:lnTo>
                    <a:lnTo>
                      <a:pt x="48" y="111"/>
                    </a:lnTo>
                    <a:lnTo>
                      <a:pt x="60" y="132"/>
                    </a:lnTo>
                    <a:lnTo>
                      <a:pt x="74" y="149"/>
                    </a:lnTo>
                    <a:lnTo>
                      <a:pt x="81" y="156"/>
                    </a:lnTo>
                    <a:lnTo>
                      <a:pt x="87" y="163"/>
                    </a:lnTo>
                    <a:lnTo>
                      <a:pt x="94" y="169"/>
                    </a:lnTo>
                    <a:lnTo>
                      <a:pt x="101" y="174"/>
                    </a:lnTo>
                    <a:lnTo>
                      <a:pt x="107" y="179"/>
                    </a:lnTo>
                    <a:lnTo>
                      <a:pt x="114" y="182"/>
                    </a:lnTo>
                    <a:lnTo>
                      <a:pt x="121" y="184"/>
                    </a:lnTo>
                    <a:lnTo>
                      <a:pt x="128" y="186"/>
                    </a:lnTo>
                    <a:lnTo>
                      <a:pt x="134" y="186"/>
                    </a:lnTo>
                    <a:lnTo>
                      <a:pt x="141" y="186"/>
                    </a:lnTo>
                    <a:lnTo>
                      <a:pt x="148" y="186"/>
                    </a:lnTo>
                    <a:lnTo>
                      <a:pt x="155" y="184"/>
                    </a:lnTo>
                    <a:lnTo>
                      <a:pt x="160" y="182"/>
                    </a:lnTo>
                    <a:lnTo>
                      <a:pt x="167" y="179"/>
                    </a:lnTo>
                    <a:lnTo>
                      <a:pt x="174" y="174"/>
                    </a:lnTo>
                    <a:lnTo>
                      <a:pt x="179" y="170"/>
                    </a:lnTo>
                    <a:lnTo>
                      <a:pt x="186" y="163"/>
                    </a:lnTo>
                    <a:lnTo>
                      <a:pt x="192" y="156"/>
                    </a:lnTo>
                    <a:lnTo>
                      <a:pt x="198" y="148"/>
                    </a:lnTo>
                    <a:lnTo>
                      <a:pt x="204" y="139"/>
                    </a:lnTo>
                  </a:path>
                </a:pathLst>
              </a:custGeom>
              <a:noFill/>
              <a:ln w="12700">
                <a:solidFill>
                  <a:srgbClr val="000000"/>
                </a:solidFill>
                <a:prstDash val="solid"/>
                <a:round/>
                <a:headEnd/>
                <a:tailEnd/>
              </a:ln>
            </p:spPr>
            <p:txBody>
              <a:bodyPr/>
              <a:lstStyle/>
              <a:p>
                <a:endParaRPr lang="en-US"/>
              </a:p>
            </p:txBody>
          </p:sp>
          <p:sp>
            <p:nvSpPr>
              <p:cNvPr id="72398" name="Freeform 393"/>
              <p:cNvSpPr>
                <a:spLocks/>
              </p:cNvSpPr>
              <p:nvPr/>
            </p:nvSpPr>
            <p:spPr bwMode="auto">
              <a:xfrm>
                <a:off x="3577" y="3774"/>
                <a:ext cx="23" cy="21"/>
              </a:xfrm>
              <a:custGeom>
                <a:avLst/>
                <a:gdLst>
                  <a:gd name="T0" fmla="*/ 0 w 115"/>
                  <a:gd name="T1" fmla="*/ 0 h 105"/>
                  <a:gd name="T2" fmla="*/ 0 w 115"/>
                  <a:gd name="T3" fmla="*/ 0 h 105"/>
                  <a:gd name="T4" fmla="*/ 0 w 115"/>
                  <a:gd name="T5" fmla="*/ 0 h 105"/>
                  <a:gd name="T6" fmla="*/ 0 w 115"/>
                  <a:gd name="T7" fmla="*/ 0 h 105"/>
                  <a:gd name="T8" fmla="*/ 0 w 115"/>
                  <a:gd name="T9" fmla="*/ 1 h 105"/>
                  <a:gd name="T10" fmla="*/ 0 w 115"/>
                  <a:gd name="T11" fmla="*/ 1 h 105"/>
                  <a:gd name="T12" fmla="*/ 0 w 115"/>
                  <a:gd name="T13" fmla="*/ 1 h 105"/>
                  <a:gd name="T14" fmla="*/ 0 w 115"/>
                  <a:gd name="T15" fmla="*/ 1 h 105"/>
                  <a:gd name="T16" fmla="*/ 0 w 115"/>
                  <a:gd name="T17" fmla="*/ 1 h 105"/>
                  <a:gd name="T18" fmla="*/ 1 w 115"/>
                  <a:gd name="T19" fmla="*/ 1 h 105"/>
                  <a:gd name="T20" fmla="*/ 1 w 115"/>
                  <a:gd name="T21" fmla="*/ 1 h 105"/>
                  <a:gd name="T22" fmla="*/ 1 w 115"/>
                  <a:gd name="T23" fmla="*/ 1 h 105"/>
                  <a:gd name="T24" fmla="*/ 1 w 115"/>
                  <a:gd name="T25" fmla="*/ 1 h 105"/>
                  <a:gd name="T26" fmla="*/ 1 w 115"/>
                  <a:gd name="T27" fmla="*/ 1 h 105"/>
                  <a:gd name="T28" fmla="*/ 1 w 115"/>
                  <a:gd name="T29" fmla="*/ 1 h 105"/>
                  <a:gd name="T30" fmla="*/ 1 w 115"/>
                  <a:gd name="T31" fmla="*/ 1 h 105"/>
                  <a:gd name="T32" fmla="*/ 1 w 115"/>
                  <a:gd name="T33" fmla="*/ 1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105"/>
                  <a:gd name="T53" fmla="*/ 115 w 115"/>
                  <a:gd name="T54" fmla="*/ 105 h 1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105">
                    <a:moveTo>
                      <a:pt x="0" y="0"/>
                    </a:moveTo>
                    <a:lnTo>
                      <a:pt x="6" y="18"/>
                    </a:lnTo>
                    <a:lnTo>
                      <a:pt x="13" y="35"/>
                    </a:lnTo>
                    <a:lnTo>
                      <a:pt x="20" y="49"/>
                    </a:lnTo>
                    <a:lnTo>
                      <a:pt x="27" y="63"/>
                    </a:lnTo>
                    <a:lnTo>
                      <a:pt x="34" y="74"/>
                    </a:lnTo>
                    <a:lnTo>
                      <a:pt x="41" y="84"/>
                    </a:lnTo>
                    <a:lnTo>
                      <a:pt x="49" y="92"/>
                    </a:lnTo>
                    <a:lnTo>
                      <a:pt x="57" y="97"/>
                    </a:lnTo>
                    <a:lnTo>
                      <a:pt x="65" y="102"/>
                    </a:lnTo>
                    <a:lnTo>
                      <a:pt x="73" y="104"/>
                    </a:lnTo>
                    <a:lnTo>
                      <a:pt x="79" y="105"/>
                    </a:lnTo>
                    <a:lnTo>
                      <a:pt x="87" y="104"/>
                    </a:lnTo>
                    <a:lnTo>
                      <a:pt x="95" y="101"/>
                    </a:lnTo>
                    <a:lnTo>
                      <a:pt x="102" y="95"/>
                    </a:lnTo>
                    <a:lnTo>
                      <a:pt x="108" y="87"/>
                    </a:lnTo>
                    <a:lnTo>
                      <a:pt x="115" y="78"/>
                    </a:lnTo>
                  </a:path>
                </a:pathLst>
              </a:custGeom>
              <a:noFill/>
              <a:ln w="12700">
                <a:solidFill>
                  <a:srgbClr val="000000"/>
                </a:solidFill>
                <a:prstDash val="solid"/>
                <a:round/>
                <a:headEnd/>
                <a:tailEnd/>
              </a:ln>
            </p:spPr>
            <p:txBody>
              <a:bodyPr/>
              <a:lstStyle/>
              <a:p>
                <a:endParaRPr lang="en-US"/>
              </a:p>
            </p:txBody>
          </p:sp>
          <p:sp>
            <p:nvSpPr>
              <p:cNvPr id="72399" name="Freeform 394"/>
              <p:cNvSpPr>
                <a:spLocks/>
              </p:cNvSpPr>
              <p:nvPr/>
            </p:nvSpPr>
            <p:spPr bwMode="auto">
              <a:xfrm>
                <a:off x="3560" y="3776"/>
                <a:ext cx="17" cy="21"/>
              </a:xfrm>
              <a:custGeom>
                <a:avLst/>
                <a:gdLst>
                  <a:gd name="T0" fmla="*/ 0 w 83"/>
                  <a:gd name="T1" fmla="*/ 0 h 105"/>
                  <a:gd name="T2" fmla="*/ 0 w 83"/>
                  <a:gd name="T3" fmla="*/ 0 h 105"/>
                  <a:gd name="T4" fmla="*/ 0 w 83"/>
                  <a:gd name="T5" fmla="*/ 0 h 105"/>
                  <a:gd name="T6" fmla="*/ 0 w 83"/>
                  <a:gd name="T7" fmla="*/ 1 h 105"/>
                  <a:gd name="T8" fmla="*/ 0 w 83"/>
                  <a:gd name="T9" fmla="*/ 1 h 105"/>
                  <a:gd name="T10" fmla="*/ 0 w 83"/>
                  <a:gd name="T11" fmla="*/ 1 h 105"/>
                  <a:gd name="T12" fmla="*/ 0 w 83"/>
                  <a:gd name="T13" fmla="*/ 1 h 105"/>
                  <a:gd name="T14" fmla="*/ 0 w 83"/>
                  <a:gd name="T15" fmla="*/ 1 h 105"/>
                  <a:gd name="T16" fmla="*/ 0 w 83"/>
                  <a:gd name="T17" fmla="*/ 1 h 105"/>
                  <a:gd name="T18" fmla="*/ 1 w 83"/>
                  <a:gd name="T19" fmla="*/ 1 h 105"/>
                  <a:gd name="T20" fmla="*/ 1 w 83"/>
                  <a:gd name="T21" fmla="*/ 1 h 105"/>
                  <a:gd name="T22" fmla="*/ 1 w 83"/>
                  <a:gd name="T23" fmla="*/ 1 h 105"/>
                  <a:gd name="T24" fmla="*/ 1 w 83"/>
                  <a:gd name="T25" fmla="*/ 1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3"/>
                  <a:gd name="T40" fmla="*/ 0 h 105"/>
                  <a:gd name="T41" fmla="*/ 83 w 83"/>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3" h="105">
                    <a:moveTo>
                      <a:pt x="0" y="0"/>
                    </a:moveTo>
                    <a:lnTo>
                      <a:pt x="9" y="25"/>
                    </a:lnTo>
                    <a:lnTo>
                      <a:pt x="20" y="47"/>
                    </a:lnTo>
                    <a:lnTo>
                      <a:pt x="30" y="66"/>
                    </a:lnTo>
                    <a:lnTo>
                      <a:pt x="40" y="80"/>
                    </a:lnTo>
                    <a:lnTo>
                      <a:pt x="45" y="87"/>
                    </a:lnTo>
                    <a:lnTo>
                      <a:pt x="51" y="93"/>
                    </a:lnTo>
                    <a:lnTo>
                      <a:pt x="57" y="97"/>
                    </a:lnTo>
                    <a:lnTo>
                      <a:pt x="61" y="100"/>
                    </a:lnTo>
                    <a:lnTo>
                      <a:pt x="67" y="103"/>
                    </a:lnTo>
                    <a:lnTo>
                      <a:pt x="72" y="105"/>
                    </a:lnTo>
                    <a:lnTo>
                      <a:pt x="78" y="105"/>
                    </a:lnTo>
                    <a:lnTo>
                      <a:pt x="83" y="105"/>
                    </a:lnTo>
                  </a:path>
                </a:pathLst>
              </a:custGeom>
              <a:noFill/>
              <a:ln w="12700">
                <a:solidFill>
                  <a:srgbClr val="000000"/>
                </a:solidFill>
                <a:prstDash val="solid"/>
                <a:round/>
                <a:headEnd/>
                <a:tailEnd/>
              </a:ln>
            </p:spPr>
            <p:txBody>
              <a:bodyPr/>
              <a:lstStyle/>
              <a:p>
                <a:endParaRPr lang="en-US"/>
              </a:p>
            </p:txBody>
          </p:sp>
          <p:sp>
            <p:nvSpPr>
              <p:cNvPr id="72400" name="Freeform 395"/>
              <p:cNvSpPr>
                <a:spLocks/>
              </p:cNvSpPr>
              <p:nvPr/>
            </p:nvSpPr>
            <p:spPr bwMode="auto">
              <a:xfrm>
                <a:off x="3890" y="3661"/>
                <a:ext cx="50" cy="133"/>
              </a:xfrm>
              <a:custGeom>
                <a:avLst/>
                <a:gdLst>
                  <a:gd name="T0" fmla="*/ 0 w 252"/>
                  <a:gd name="T1" fmla="*/ 5 h 666"/>
                  <a:gd name="T2" fmla="*/ 0 w 252"/>
                  <a:gd name="T3" fmla="*/ 5 h 666"/>
                  <a:gd name="T4" fmla="*/ 0 w 252"/>
                  <a:gd name="T5" fmla="*/ 5 h 666"/>
                  <a:gd name="T6" fmla="*/ 0 w 252"/>
                  <a:gd name="T7" fmla="*/ 5 h 666"/>
                  <a:gd name="T8" fmla="*/ 1 w 252"/>
                  <a:gd name="T9" fmla="*/ 4 h 666"/>
                  <a:gd name="T10" fmla="*/ 1 w 252"/>
                  <a:gd name="T11" fmla="*/ 4 h 666"/>
                  <a:gd name="T12" fmla="*/ 1 w 252"/>
                  <a:gd name="T13" fmla="*/ 4 h 666"/>
                  <a:gd name="T14" fmla="*/ 1 w 252"/>
                  <a:gd name="T15" fmla="*/ 3 h 666"/>
                  <a:gd name="T16" fmla="*/ 1 w 252"/>
                  <a:gd name="T17" fmla="*/ 3 h 666"/>
                  <a:gd name="T18" fmla="*/ 1 w 252"/>
                  <a:gd name="T19" fmla="*/ 3 h 666"/>
                  <a:gd name="T20" fmla="*/ 1 w 252"/>
                  <a:gd name="T21" fmla="*/ 2 h 666"/>
                  <a:gd name="T22" fmla="*/ 1 w 252"/>
                  <a:gd name="T23" fmla="*/ 2 h 666"/>
                  <a:gd name="T24" fmla="*/ 2 w 252"/>
                  <a:gd name="T25" fmla="*/ 2 h 666"/>
                  <a:gd name="T26" fmla="*/ 2 w 252"/>
                  <a:gd name="T27" fmla="*/ 1 h 666"/>
                  <a:gd name="T28" fmla="*/ 2 w 252"/>
                  <a:gd name="T29" fmla="*/ 1 h 666"/>
                  <a:gd name="T30" fmla="*/ 2 w 252"/>
                  <a:gd name="T31" fmla="*/ 0 h 666"/>
                  <a:gd name="T32" fmla="*/ 2 w 252"/>
                  <a:gd name="T33" fmla="*/ 0 h 6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666"/>
                  <a:gd name="T53" fmla="*/ 252 w 252"/>
                  <a:gd name="T54" fmla="*/ 666 h 6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666">
                    <a:moveTo>
                      <a:pt x="0" y="666"/>
                    </a:moveTo>
                    <a:lnTo>
                      <a:pt x="19" y="635"/>
                    </a:lnTo>
                    <a:lnTo>
                      <a:pt x="37" y="603"/>
                    </a:lnTo>
                    <a:lnTo>
                      <a:pt x="55" y="568"/>
                    </a:lnTo>
                    <a:lnTo>
                      <a:pt x="73" y="533"/>
                    </a:lnTo>
                    <a:lnTo>
                      <a:pt x="90" y="495"/>
                    </a:lnTo>
                    <a:lnTo>
                      <a:pt x="106" y="457"/>
                    </a:lnTo>
                    <a:lnTo>
                      <a:pt x="123" y="416"/>
                    </a:lnTo>
                    <a:lnTo>
                      <a:pt x="140" y="376"/>
                    </a:lnTo>
                    <a:lnTo>
                      <a:pt x="155" y="334"/>
                    </a:lnTo>
                    <a:lnTo>
                      <a:pt x="170" y="289"/>
                    </a:lnTo>
                    <a:lnTo>
                      <a:pt x="185" y="244"/>
                    </a:lnTo>
                    <a:lnTo>
                      <a:pt x="200" y="198"/>
                    </a:lnTo>
                    <a:lnTo>
                      <a:pt x="213" y="150"/>
                    </a:lnTo>
                    <a:lnTo>
                      <a:pt x="226" y="100"/>
                    </a:lnTo>
                    <a:lnTo>
                      <a:pt x="240" y="50"/>
                    </a:lnTo>
                    <a:lnTo>
                      <a:pt x="252" y="0"/>
                    </a:lnTo>
                  </a:path>
                </a:pathLst>
              </a:custGeom>
              <a:noFill/>
              <a:ln w="12700">
                <a:solidFill>
                  <a:srgbClr val="000000"/>
                </a:solidFill>
                <a:prstDash val="solid"/>
                <a:round/>
                <a:headEnd/>
                <a:tailEnd/>
              </a:ln>
            </p:spPr>
            <p:txBody>
              <a:bodyPr/>
              <a:lstStyle/>
              <a:p>
                <a:endParaRPr lang="en-US"/>
              </a:p>
            </p:txBody>
          </p:sp>
          <p:sp>
            <p:nvSpPr>
              <p:cNvPr id="72401" name="Freeform 396"/>
              <p:cNvSpPr>
                <a:spLocks/>
              </p:cNvSpPr>
              <p:nvPr/>
            </p:nvSpPr>
            <p:spPr bwMode="auto">
              <a:xfrm>
                <a:off x="3934" y="3542"/>
                <a:ext cx="11" cy="119"/>
              </a:xfrm>
              <a:custGeom>
                <a:avLst/>
                <a:gdLst>
                  <a:gd name="T0" fmla="*/ 0 w 54"/>
                  <a:gd name="T1" fmla="*/ 5 h 595"/>
                  <a:gd name="T2" fmla="*/ 0 w 54"/>
                  <a:gd name="T3" fmla="*/ 4 h 595"/>
                  <a:gd name="T4" fmla="*/ 0 w 54"/>
                  <a:gd name="T5" fmla="*/ 4 h 595"/>
                  <a:gd name="T6" fmla="*/ 0 w 54"/>
                  <a:gd name="T7" fmla="*/ 4 h 595"/>
                  <a:gd name="T8" fmla="*/ 0 w 54"/>
                  <a:gd name="T9" fmla="*/ 4 h 595"/>
                  <a:gd name="T10" fmla="*/ 0 w 54"/>
                  <a:gd name="T11" fmla="*/ 3 h 595"/>
                  <a:gd name="T12" fmla="*/ 0 w 54"/>
                  <a:gd name="T13" fmla="*/ 3 h 595"/>
                  <a:gd name="T14" fmla="*/ 0 w 54"/>
                  <a:gd name="T15" fmla="*/ 3 h 595"/>
                  <a:gd name="T16" fmla="*/ 0 w 54"/>
                  <a:gd name="T17" fmla="*/ 2 h 595"/>
                  <a:gd name="T18" fmla="*/ 0 w 54"/>
                  <a:gd name="T19" fmla="*/ 2 h 595"/>
                  <a:gd name="T20" fmla="*/ 0 w 54"/>
                  <a:gd name="T21" fmla="*/ 2 h 595"/>
                  <a:gd name="T22" fmla="*/ 0 w 54"/>
                  <a:gd name="T23" fmla="*/ 1 h 595"/>
                  <a:gd name="T24" fmla="*/ 0 w 54"/>
                  <a:gd name="T25" fmla="*/ 1 h 595"/>
                  <a:gd name="T26" fmla="*/ 0 w 54"/>
                  <a:gd name="T27" fmla="*/ 1 h 595"/>
                  <a:gd name="T28" fmla="*/ 0 w 54"/>
                  <a:gd name="T29" fmla="*/ 1 h 595"/>
                  <a:gd name="T30" fmla="*/ 0 w 54"/>
                  <a:gd name="T31" fmla="*/ 0 h 595"/>
                  <a:gd name="T32" fmla="*/ 0 w 54"/>
                  <a:gd name="T33" fmla="*/ 0 h 5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95"/>
                  <a:gd name="T53" fmla="*/ 54 w 54"/>
                  <a:gd name="T54" fmla="*/ 595 h 5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95">
                    <a:moveTo>
                      <a:pt x="31" y="595"/>
                    </a:moveTo>
                    <a:lnTo>
                      <a:pt x="38" y="562"/>
                    </a:lnTo>
                    <a:lnTo>
                      <a:pt x="44" y="528"/>
                    </a:lnTo>
                    <a:lnTo>
                      <a:pt x="48" y="493"/>
                    </a:lnTo>
                    <a:lnTo>
                      <a:pt x="50" y="457"/>
                    </a:lnTo>
                    <a:lnTo>
                      <a:pt x="53" y="419"/>
                    </a:lnTo>
                    <a:lnTo>
                      <a:pt x="54" y="380"/>
                    </a:lnTo>
                    <a:lnTo>
                      <a:pt x="53" y="341"/>
                    </a:lnTo>
                    <a:lnTo>
                      <a:pt x="51" y="302"/>
                    </a:lnTo>
                    <a:lnTo>
                      <a:pt x="49" y="263"/>
                    </a:lnTo>
                    <a:lnTo>
                      <a:pt x="45" y="224"/>
                    </a:lnTo>
                    <a:lnTo>
                      <a:pt x="40" y="184"/>
                    </a:lnTo>
                    <a:lnTo>
                      <a:pt x="33" y="145"/>
                    </a:lnTo>
                    <a:lnTo>
                      <a:pt x="27" y="108"/>
                    </a:lnTo>
                    <a:lnTo>
                      <a:pt x="19" y="71"/>
                    </a:lnTo>
                    <a:lnTo>
                      <a:pt x="10" y="35"/>
                    </a:lnTo>
                    <a:lnTo>
                      <a:pt x="0" y="0"/>
                    </a:lnTo>
                  </a:path>
                </a:pathLst>
              </a:custGeom>
              <a:noFill/>
              <a:ln w="12700">
                <a:solidFill>
                  <a:srgbClr val="000000"/>
                </a:solidFill>
                <a:prstDash val="solid"/>
                <a:round/>
                <a:headEnd/>
                <a:tailEnd/>
              </a:ln>
            </p:spPr>
            <p:txBody>
              <a:bodyPr/>
              <a:lstStyle/>
              <a:p>
                <a:endParaRPr lang="en-US"/>
              </a:p>
            </p:txBody>
          </p:sp>
          <p:sp>
            <p:nvSpPr>
              <p:cNvPr id="72402" name="Freeform 397"/>
              <p:cNvSpPr>
                <a:spLocks/>
              </p:cNvSpPr>
              <p:nvPr/>
            </p:nvSpPr>
            <p:spPr bwMode="auto">
              <a:xfrm>
                <a:off x="3596" y="2745"/>
                <a:ext cx="50" cy="133"/>
              </a:xfrm>
              <a:custGeom>
                <a:avLst/>
                <a:gdLst>
                  <a:gd name="T0" fmla="*/ 2 w 252"/>
                  <a:gd name="T1" fmla="*/ 0 h 668"/>
                  <a:gd name="T2" fmla="*/ 2 w 252"/>
                  <a:gd name="T3" fmla="*/ 0 h 668"/>
                  <a:gd name="T4" fmla="*/ 2 w 252"/>
                  <a:gd name="T5" fmla="*/ 1 h 668"/>
                  <a:gd name="T6" fmla="*/ 2 w 252"/>
                  <a:gd name="T7" fmla="*/ 1 h 668"/>
                  <a:gd name="T8" fmla="*/ 1 w 252"/>
                  <a:gd name="T9" fmla="*/ 1 h 668"/>
                  <a:gd name="T10" fmla="*/ 1 w 252"/>
                  <a:gd name="T11" fmla="*/ 1 h 668"/>
                  <a:gd name="T12" fmla="*/ 1 w 252"/>
                  <a:gd name="T13" fmla="*/ 2 h 668"/>
                  <a:gd name="T14" fmla="*/ 1 w 252"/>
                  <a:gd name="T15" fmla="*/ 2 h 668"/>
                  <a:gd name="T16" fmla="*/ 1 w 252"/>
                  <a:gd name="T17" fmla="*/ 2 h 668"/>
                  <a:gd name="T18" fmla="*/ 1 w 252"/>
                  <a:gd name="T19" fmla="*/ 3 h 668"/>
                  <a:gd name="T20" fmla="*/ 1 w 252"/>
                  <a:gd name="T21" fmla="*/ 3 h 668"/>
                  <a:gd name="T22" fmla="*/ 1 w 252"/>
                  <a:gd name="T23" fmla="*/ 3 h 668"/>
                  <a:gd name="T24" fmla="*/ 0 w 252"/>
                  <a:gd name="T25" fmla="*/ 4 h 668"/>
                  <a:gd name="T26" fmla="*/ 0 w 252"/>
                  <a:gd name="T27" fmla="*/ 4 h 668"/>
                  <a:gd name="T28" fmla="*/ 0 w 252"/>
                  <a:gd name="T29" fmla="*/ 4 h 668"/>
                  <a:gd name="T30" fmla="*/ 0 w 252"/>
                  <a:gd name="T31" fmla="*/ 5 h 668"/>
                  <a:gd name="T32" fmla="*/ 0 w 252"/>
                  <a:gd name="T33" fmla="*/ 5 h 6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668"/>
                  <a:gd name="T53" fmla="*/ 252 w 252"/>
                  <a:gd name="T54" fmla="*/ 668 h 6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668">
                    <a:moveTo>
                      <a:pt x="252" y="0"/>
                    </a:moveTo>
                    <a:lnTo>
                      <a:pt x="233" y="31"/>
                    </a:lnTo>
                    <a:lnTo>
                      <a:pt x="215" y="64"/>
                    </a:lnTo>
                    <a:lnTo>
                      <a:pt x="197" y="98"/>
                    </a:lnTo>
                    <a:lnTo>
                      <a:pt x="179" y="134"/>
                    </a:lnTo>
                    <a:lnTo>
                      <a:pt x="161" y="171"/>
                    </a:lnTo>
                    <a:lnTo>
                      <a:pt x="144" y="209"/>
                    </a:lnTo>
                    <a:lnTo>
                      <a:pt x="129" y="250"/>
                    </a:lnTo>
                    <a:lnTo>
                      <a:pt x="112" y="291"/>
                    </a:lnTo>
                    <a:lnTo>
                      <a:pt x="96" y="334"/>
                    </a:lnTo>
                    <a:lnTo>
                      <a:pt x="81" y="378"/>
                    </a:lnTo>
                    <a:lnTo>
                      <a:pt x="66" y="422"/>
                    </a:lnTo>
                    <a:lnTo>
                      <a:pt x="52" y="469"/>
                    </a:lnTo>
                    <a:lnTo>
                      <a:pt x="38" y="518"/>
                    </a:lnTo>
                    <a:lnTo>
                      <a:pt x="24" y="566"/>
                    </a:lnTo>
                    <a:lnTo>
                      <a:pt x="12" y="616"/>
                    </a:lnTo>
                    <a:lnTo>
                      <a:pt x="0" y="668"/>
                    </a:lnTo>
                  </a:path>
                </a:pathLst>
              </a:custGeom>
              <a:noFill/>
              <a:ln w="12700">
                <a:solidFill>
                  <a:srgbClr val="000000"/>
                </a:solidFill>
                <a:prstDash val="solid"/>
                <a:round/>
                <a:headEnd/>
                <a:tailEnd/>
              </a:ln>
            </p:spPr>
            <p:txBody>
              <a:bodyPr/>
              <a:lstStyle/>
              <a:p>
                <a:endParaRPr lang="en-US"/>
              </a:p>
            </p:txBody>
          </p:sp>
          <p:sp>
            <p:nvSpPr>
              <p:cNvPr id="72403" name="Freeform 398"/>
              <p:cNvSpPr>
                <a:spLocks/>
              </p:cNvSpPr>
              <p:nvPr/>
            </p:nvSpPr>
            <p:spPr bwMode="auto">
              <a:xfrm>
                <a:off x="3591" y="2878"/>
                <a:ext cx="11" cy="119"/>
              </a:xfrm>
              <a:custGeom>
                <a:avLst/>
                <a:gdLst>
                  <a:gd name="T0" fmla="*/ 0 w 54"/>
                  <a:gd name="T1" fmla="*/ 0 h 593"/>
                  <a:gd name="T2" fmla="*/ 0 w 54"/>
                  <a:gd name="T3" fmla="*/ 0 h 593"/>
                  <a:gd name="T4" fmla="*/ 0 w 54"/>
                  <a:gd name="T5" fmla="*/ 1 h 593"/>
                  <a:gd name="T6" fmla="*/ 0 w 54"/>
                  <a:gd name="T7" fmla="*/ 1 h 593"/>
                  <a:gd name="T8" fmla="*/ 0 w 54"/>
                  <a:gd name="T9" fmla="*/ 1 h 593"/>
                  <a:gd name="T10" fmla="*/ 0 w 54"/>
                  <a:gd name="T11" fmla="*/ 1 h 593"/>
                  <a:gd name="T12" fmla="*/ 0 w 54"/>
                  <a:gd name="T13" fmla="*/ 2 h 593"/>
                  <a:gd name="T14" fmla="*/ 0 w 54"/>
                  <a:gd name="T15" fmla="*/ 2 h 593"/>
                  <a:gd name="T16" fmla="*/ 0 w 54"/>
                  <a:gd name="T17" fmla="*/ 2 h 593"/>
                  <a:gd name="T18" fmla="*/ 0 w 54"/>
                  <a:gd name="T19" fmla="*/ 3 h 593"/>
                  <a:gd name="T20" fmla="*/ 0 w 54"/>
                  <a:gd name="T21" fmla="*/ 3 h 593"/>
                  <a:gd name="T22" fmla="*/ 0 w 54"/>
                  <a:gd name="T23" fmla="*/ 3 h 593"/>
                  <a:gd name="T24" fmla="*/ 0 w 54"/>
                  <a:gd name="T25" fmla="*/ 4 h 593"/>
                  <a:gd name="T26" fmla="*/ 0 w 54"/>
                  <a:gd name="T27" fmla="*/ 4 h 593"/>
                  <a:gd name="T28" fmla="*/ 0 w 54"/>
                  <a:gd name="T29" fmla="*/ 4 h 593"/>
                  <a:gd name="T30" fmla="*/ 0 w 54"/>
                  <a:gd name="T31" fmla="*/ 4 h 593"/>
                  <a:gd name="T32" fmla="*/ 0 w 54"/>
                  <a:gd name="T33" fmla="*/ 5 h 5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93"/>
                  <a:gd name="T53" fmla="*/ 54 w 54"/>
                  <a:gd name="T54" fmla="*/ 593 h 5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93">
                    <a:moveTo>
                      <a:pt x="23" y="0"/>
                    </a:moveTo>
                    <a:lnTo>
                      <a:pt x="16" y="32"/>
                    </a:lnTo>
                    <a:lnTo>
                      <a:pt x="10" y="66"/>
                    </a:lnTo>
                    <a:lnTo>
                      <a:pt x="6" y="101"/>
                    </a:lnTo>
                    <a:lnTo>
                      <a:pt x="2" y="138"/>
                    </a:lnTo>
                    <a:lnTo>
                      <a:pt x="1" y="175"/>
                    </a:lnTo>
                    <a:lnTo>
                      <a:pt x="0" y="213"/>
                    </a:lnTo>
                    <a:lnTo>
                      <a:pt x="0" y="252"/>
                    </a:lnTo>
                    <a:lnTo>
                      <a:pt x="2" y="291"/>
                    </a:lnTo>
                    <a:lnTo>
                      <a:pt x="5" y="332"/>
                    </a:lnTo>
                    <a:lnTo>
                      <a:pt x="9" y="371"/>
                    </a:lnTo>
                    <a:lnTo>
                      <a:pt x="14" y="410"/>
                    </a:lnTo>
                    <a:lnTo>
                      <a:pt x="19" y="448"/>
                    </a:lnTo>
                    <a:lnTo>
                      <a:pt x="27" y="486"/>
                    </a:lnTo>
                    <a:lnTo>
                      <a:pt x="35" y="523"/>
                    </a:lnTo>
                    <a:lnTo>
                      <a:pt x="44" y="559"/>
                    </a:lnTo>
                    <a:lnTo>
                      <a:pt x="54" y="593"/>
                    </a:lnTo>
                  </a:path>
                </a:pathLst>
              </a:custGeom>
              <a:noFill/>
              <a:ln w="12700">
                <a:solidFill>
                  <a:srgbClr val="000000"/>
                </a:solidFill>
                <a:prstDash val="solid"/>
                <a:round/>
                <a:headEnd/>
                <a:tailEnd/>
              </a:ln>
            </p:spPr>
            <p:txBody>
              <a:bodyPr/>
              <a:lstStyle/>
              <a:p>
                <a:endParaRPr lang="en-US"/>
              </a:p>
            </p:txBody>
          </p:sp>
          <p:sp>
            <p:nvSpPr>
              <p:cNvPr id="72404" name="Line 399"/>
              <p:cNvSpPr>
                <a:spLocks noChangeShapeType="1"/>
              </p:cNvSpPr>
              <p:nvPr/>
            </p:nvSpPr>
            <p:spPr bwMode="auto">
              <a:xfrm>
                <a:off x="3602" y="2997"/>
                <a:ext cx="0" cy="0"/>
              </a:xfrm>
              <a:prstGeom prst="line">
                <a:avLst/>
              </a:prstGeom>
              <a:noFill/>
              <a:ln w="12700">
                <a:solidFill>
                  <a:srgbClr val="000000"/>
                </a:solidFill>
                <a:round/>
                <a:headEnd/>
                <a:tailEnd/>
              </a:ln>
            </p:spPr>
            <p:txBody>
              <a:bodyPr/>
              <a:lstStyle/>
              <a:p>
                <a:endParaRPr lang="en-US"/>
              </a:p>
            </p:txBody>
          </p:sp>
          <p:sp>
            <p:nvSpPr>
              <p:cNvPr id="72405" name="Line 400"/>
              <p:cNvSpPr>
                <a:spLocks noChangeShapeType="1"/>
              </p:cNvSpPr>
              <p:nvPr/>
            </p:nvSpPr>
            <p:spPr bwMode="auto">
              <a:xfrm>
                <a:off x="3622" y="3060"/>
                <a:ext cx="0" cy="0"/>
              </a:xfrm>
              <a:prstGeom prst="line">
                <a:avLst/>
              </a:prstGeom>
              <a:noFill/>
              <a:ln w="12700">
                <a:solidFill>
                  <a:srgbClr val="000000"/>
                </a:solidFill>
                <a:round/>
                <a:headEnd/>
                <a:tailEnd/>
              </a:ln>
            </p:spPr>
            <p:txBody>
              <a:bodyPr/>
              <a:lstStyle/>
              <a:p>
                <a:endParaRPr lang="en-US"/>
              </a:p>
            </p:txBody>
          </p:sp>
          <p:sp>
            <p:nvSpPr>
              <p:cNvPr id="72406" name="Line 401"/>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07" name="Line 402"/>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08" name="Line 403"/>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09" name="Line 404"/>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10" name="Line 405"/>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11" name="Line 406"/>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12" name="Line 407"/>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413" name="Line 408"/>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grpSp>
        <p:grpSp>
          <p:nvGrpSpPr>
            <p:cNvPr id="69641" name="Group 409"/>
            <p:cNvGrpSpPr>
              <a:grpSpLocks/>
            </p:cNvGrpSpPr>
            <p:nvPr/>
          </p:nvGrpSpPr>
          <p:grpSpPr bwMode="auto">
            <a:xfrm>
              <a:off x="3298" y="2735"/>
              <a:ext cx="595" cy="1073"/>
              <a:chOff x="3298" y="2735"/>
              <a:chExt cx="595" cy="1073"/>
            </a:xfrm>
          </p:grpSpPr>
          <p:sp>
            <p:nvSpPr>
              <p:cNvPr id="72014" name="Line 410"/>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15" name="Line 411"/>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16" name="Line 412"/>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17" name="Line 413"/>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18" name="Line 414"/>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19" name="Line 415"/>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0" name="Line 416"/>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1" name="Line 417"/>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2" name="Line 418"/>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3" name="Line 419"/>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4" name="Line 420"/>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5" name="Line 421"/>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6" name="Line 422"/>
              <p:cNvSpPr>
                <a:spLocks noChangeShapeType="1"/>
              </p:cNvSpPr>
              <p:nvPr/>
            </p:nvSpPr>
            <p:spPr bwMode="auto">
              <a:xfrm>
                <a:off x="3602" y="2997"/>
                <a:ext cx="20" cy="63"/>
              </a:xfrm>
              <a:prstGeom prst="line">
                <a:avLst/>
              </a:prstGeom>
              <a:noFill/>
              <a:ln w="12700">
                <a:solidFill>
                  <a:srgbClr val="000000"/>
                </a:solidFill>
                <a:round/>
                <a:headEnd/>
                <a:tailEnd/>
              </a:ln>
            </p:spPr>
            <p:txBody>
              <a:bodyPr/>
              <a:lstStyle/>
              <a:p>
                <a:endParaRPr lang="en-US"/>
              </a:p>
            </p:txBody>
          </p:sp>
          <p:sp>
            <p:nvSpPr>
              <p:cNvPr id="72027" name="Freeform 423"/>
              <p:cNvSpPr>
                <a:spLocks/>
              </p:cNvSpPr>
              <p:nvPr/>
            </p:nvSpPr>
            <p:spPr bwMode="auto">
              <a:xfrm>
                <a:off x="3622" y="3060"/>
                <a:ext cx="2" cy="24"/>
              </a:xfrm>
              <a:custGeom>
                <a:avLst/>
                <a:gdLst>
                  <a:gd name="T0" fmla="*/ 0 w 10"/>
                  <a:gd name="T1" fmla="*/ 1 h 123"/>
                  <a:gd name="T2" fmla="*/ 0 w 10"/>
                  <a:gd name="T3" fmla="*/ 1 h 123"/>
                  <a:gd name="T4" fmla="*/ 0 w 10"/>
                  <a:gd name="T5" fmla="*/ 1 h 123"/>
                  <a:gd name="T6" fmla="*/ 0 w 10"/>
                  <a:gd name="T7" fmla="*/ 1 h 123"/>
                  <a:gd name="T8" fmla="*/ 0 w 10"/>
                  <a:gd name="T9" fmla="*/ 1 h 123"/>
                  <a:gd name="T10" fmla="*/ 0 w 10"/>
                  <a:gd name="T11" fmla="*/ 0 h 123"/>
                  <a:gd name="T12" fmla="*/ 0 w 10"/>
                  <a:gd name="T13" fmla="*/ 0 h 123"/>
                  <a:gd name="T14" fmla="*/ 0 w 10"/>
                  <a:gd name="T15" fmla="*/ 0 h 123"/>
                  <a:gd name="T16" fmla="*/ 0 w 10"/>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3"/>
                  <a:gd name="T29" fmla="*/ 10 w 10"/>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3">
                    <a:moveTo>
                      <a:pt x="2" y="123"/>
                    </a:moveTo>
                    <a:lnTo>
                      <a:pt x="5" y="111"/>
                    </a:lnTo>
                    <a:lnTo>
                      <a:pt x="9" y="97"/>
                    </a:lnTo>
                    <a:lnTo>
                      <a:pt x="10" y="81"/>
                    </a:lnTo>
                    <a:lnTo>
                      <a:pt x="10" y="65"/>
                    </a:lnTo>
                    <a:lnTo>
                      <a:pt x="9" y="48"/>
                    </a:lnTo>
                    <a:lnTo>
                      <a:pt x="7" y="31"/>
                    </a:lnTo>
                    <a:lnTo>
                      <a:pt x="4" y="15"/>
                    </a:lnTo>
                    <a:lnTo>
                      <a:pt x="0" y="0"/>
                    </a:lnTo>
                  </a:path>
                </a:pathLst>
              </a:custGeom>
              <a:noFill/>
              <a:ln w="12700">
                <a:solidFill>
                  <a:srgbClr val="000000"/>
                </a:solidFill>
                <a:prstDash val="solid"/>
                <a:round/>
                <a:headEnd/>
                <a:tailEnd/>
              </a:ln>
            </p:spPr>
            <p:txBody>
              <a:bodyPr/>
              <a:lstStyle/>
              <a:p>
                <a:endParaRPr lang="en-US"/>
              </a:p>
            </p:txBody>
          </p:sp>
          <p:sp>
            <p:nvSpPr>
              <p:cNvPr id="72028" name="Line 424"/>
              <p:cNvSpPr>
                <a:spLocks noChangeShapeType="1"/>
              </p:cNvSpPr>
              <p:nvPr/>
            </p:nvSpPr>
            <p:spPr bwMode="auto">
              <a:xfrm>
                <a:off x="3622" y="3084"/>
                <a:ext cx="0" cy="0"/>
              </a:xfrm>
              <a:prstGeom prst="line">
                <a:avLst/>
              </a:prstGeom>
              <a:noFill/>
              <a:ln w="12700">
                <a:solidFill>
                  <a:srgbClr val="000000"/>
                </a:solidFill>
                <a:round/>
                <a:headEnd/>
                <a:tailEnd/>
              </a:ln>
            </p:spPr>
            <p:txBody>
              <a:bodyPr/>
              <a:lstStyle/>
              <a:p>
                <a:endParaRPr lang="en-US"/>
              </a:p>
            </p:txBody>
          </p:sp>
          <p:sp>
            <p:nvSpPr>
              <p:cNvPr id="72029" name="Line 425"/>
              <p:cNvSpPr>
                <a:spLocks noChangeShapeType="1"/>
              </p:cNvSpPr>
              <p:nvPr/>
            </p:nvSpPr>
            <p:spPr bwMode="auto">
              <a:xfrm>
                <a:off x="3621" y="3088"/>
                <a:ext cx="0" cy="0"/>
              </a:xfrm>
              <a:prstGeom prst="line">
                <a:avLst/>
              </a:prstGeom>
              <a:noFill/>
              <a:ln w="12700">
                <a:solidFill>
                  <a:srgbClr val="000000"/>
                </a:solidFill>
                <a:round/>
                <a:headEnd/>
                <a:tailEnd/>
              </a:ln>
            </p:spPr>
            <p:txBody>
              <a:bodyPr/>
              <a:lstStyle/>
              <a:p>
                <a:endParaRPr lang="en-US"/>
              </a:p>
            </p:txBody>
          </p:sp>
          <p:sp>
            <p:nvSpPr>
              <p:cNvPr id="72030" name="Line 426"/>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1" name="Line 427"/>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2" name="Line 428"/>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3" name="Line 429"/>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4" name="Line 430"/>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5" name="Line 431"/>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6" name="Line 432"/>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7" name="Line 433"/>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8" name="Line 434"/>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39" name="Line 435"/>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0" name="Line 436"/>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1" name="Line 437"/>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2" name="Line 438"/>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3" name="Line 439"/>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4" name="Line 440"/>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5" name="Line 441"/>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6" name="Line 442"/>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7" name="Line 443"/>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8" name="Line 444"/>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49" name="Line 445"/>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50" name="Line 446"/>
              <p:cNvSpPr>
                <a:spLocks noChangeShapeType="1"/>
              </p:cNvSpPr>
              <p:nvPr/>
            </p:nvSpPr>
            <p:spPr bwMode="auto">
              <a:xfrm flipH="1">
                <a:off x="3621" y="3084"/>
                <a:ext cx="1" cy="4"/>
              </a:xfrm>
              <a:prstGeom prst="line">
                <a:avLst/>
              </a:prstGeom>
              <a:noFill/>
              <a:ln w="12700">
                <a:solidFill>
                  <a:srgbClr val="000000"/>
                </a:solidFill>
                <a:round/>
                <a:headEnd/>
                <a:tailEnd/>
              </a:ln>
            </p:spPr>
            <p:txBody>
              <a:bodyPr/>
              <a:lstStyle/>
              <a:p>
                <a:endParaRPr lang="en-US"/>
              </a:p>
            </p:txBody>
          </p:sp>
          <p:sp>
            <p:nvSpPr>
              <p:cNvPr id="72051" name="Freeform 447"/>
              <p:cNvSpPr>
                <a:spLocks/>
              </p:cNvSpPr>
              <p:nvPr/>
            </p:nvSpPr>
            <p:spPr bwMode="auto">
              <a:xfrm>
                <a:off x="3617" y="3088"/>
                <a:ext cx="6" cy="65"/>
              </a:xfrm>
              <a:custGeom>
                <a:avLst/>
                <a:gdLst>
                  <a:gd name="T0" fmla="*/ 0 w 28"/>
                  <a:gd name="T1" fmla="*/ 0 h 327"/>
                  <a:gd name="T2" fmla="*/ 0 w 28"/>
                  <a:gd name="T3" fmla="*/ 0 h 327"/>
                  <a:gd name="T4" fmla="*/ 0 w 28"/>
                  <a:gd name="T5" fmla="*/ 0 h 327"/>
                  <a:gd name="T6" fmla="*/ 0 w 28"/>
                  <a:gd name="T7" fmla="*/ 0 h 327"/>
                  <a:gd name="T8" fmla="*/ 0 w 28"/>
                  <a:gd name="T9" fmla="*/ 1 h 327"/>
                  <a:gd name="T10" fmla="*/ 0 w 28"/>
                  <a:gd name="T11" fmla="*/ 1 h 327"/>
                  <a:gd name="T12" fmla="*/ 0 w 28"/>
                  <a:gd name="T13" fmla="*/ 1 h 327"/>
                  <a:gd name="T14" fmla="*/ 0 w 28"/>
                  <a:gd name="T15" fmla="*/ 1 h 327"/>
                  <a:gd name="T16" fmla="*/ 0 w 28"/>
                  <a:gd name="T17" fmla="*/ 1 h 327"/>
                  <a:gd name="T18" fmla="*/ 0 w 28"/>
                  <a:gd name="T19" fmla="*/ 1 h 327"/>
                  <a:gd name="T20" fmla="*/ 0 w 28"/>
                  <a:gd name="T21" fmla="*/ 2 h 327"/>
                  <a:gd name="T22" fmla="*/ 0 w 28"/>
                  <a:gd name="T23" fmla="*/ 2 h 327"/>
                  <a:gd name="T24" fmla="*/ 0 w 28"/>
                  <a:gd name="T25" fmla="*/ 2 h 327"/>
                  <a:gd name="T26" fmla="*/ 0 w 28"/>
                  <a:gd name="T27" fmla="*/ 2 h 327"/>
                  <a:gd name="T28" fmla="*/ 0 w 28"/>
                  <a:gd name="T29" fmla="*/ 2 h 327"/>
                  <a:gd name="T30" fmla="*/ 0 w 28"/>
                  <a:gd name="T31" fmla="*/ 2 h 327"/>
                  <a:gd name="T32" fmla="*/ 0 w 28"/>
                  <a:gd name="T33" fmla="*/ 3 h 3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7"/>
                  <a:gd name="T53" fmla="*/ 28 w 28"/>
                  <a:gd name="T54" fmla="*/ 327 h 3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7">
                    <a:moveTo>
                      <a:pt x="20" y="0"/>
                    </a:moveTo>
                    <a:lnTo>
                      <a:pt x="16" y="15"/>
                    </a:lnTo>
                    <a:lnTo>
                      <a:pt x="11" y="31"/>
                    </a:lnTo>
                    <a:lnTo>
                      <a:pt x="8" y="49"/>
                    </a:lnTo>
                    <a:lnTo>
                      <a:pt x="5" y="68"/>
                    </a:lnTo>
                    <a:lnTo>
                      <a:pt x="2" y="88"/>
                    </a:lnTo>
                    <a:lnTo>
                      <a:pt x="1" y="110"/>
                    </a:lnTo>
                    <a:lnTo>
                      <a:pt x="0" y="132"/>
                    </a:lnTo>
                    <a:lnTo>
                      <a:pt x="1" y="154"/>
                    </a:lnTo>
                    <a:lnTo>
                      <a:pt x="1" y="177"/>
                    </a:lnTo>
                    <a:lnTo>
                      <a:pt x="4" y="200"/>
                    </a:lnTo>
                    <a:lnTo>
                      <a:pt x="6" y="223"/>
                    </a:lnTo>
                    <a:lnTo>
                      <a:pt x="9" y="245"/>
                    </a:lnTo>
                    <a:lnTo>
                      <a:pt x="13" y="266"/>
                    </a:lnTo>
                    <a:lnTo>
                      <a:pt x="17" y="288"/>
                    </a:lnTo>
                    <a:lnTo>
                      <a:pt x="22" y="308"/>
                    </a:lnTo>
                    <a:lnTo>
                      <a:pt x="28" y="327"/>
                    </a:lnTo>
                  </a:path>
                </a:pathLst>
              </a:custGeom>
              <a:noFill/>
              <a:ln w="12700">
                <a:solidFill>
                  <a:srgbClr val="000000"/>
                </a:solidFill>
                <a:prstDash val="solid"/>
                <a:round/>
                <a:headEnd/>
                <a:tailEnd/>
              </a:ln>
            </p:spPr>
            <p:txBody>
              <a:bodyPr/>
              <a:lstStyle/>
              <a:p>
                <a:endParaRPr lang="en-US"/>
              </a:p>
            </p:txBody>
          </p:sp>
          <p:sp>
            <p:nvSpPr>
              <p:cNvPr id="72052" name="Freeform 448"/>
              <p:cNvSpPr>
                <a:spLocks/>
              </p:cNvSpPr>
              <p:nvPr/>
            </p:nvSpPr>
            <p:spPr bwMode="auto">
              <a:xfrm>
                <a:off x="3316" y="2934"/>
                <a:ext cx="3" cy="35"/>
              </a:xfrm>
              <a:custGeom>
                <a:avLst/>
                <a:gdLst>
                  <a:gd name="T0" fmla="*/ 0 w 16"/>
                  <a:gd name="T1" fmla="*/ 0 h 173"/>
                  <a:gd name="T2" fmla="*/ 0 w 16"/>
                  <a:gd name="T3" fmla="*/ 0 h 173"/>
                  <a:gd name="T4" fmla="*/ 0 w 16"/>
                  <a:gd name="T5" fmla="*/ 0 h 173"/>
                  <a:gd name="T6" fmla="*/ 0 w 16"/>
                  <a:gd name="T7" fmla="*/ 0 h 173"/>
                  <a:gd name="T8" fmla="*/ 0 w 16"/>
                  <a:gd name="T9" fmla="*/ 0 h 173"/>
                  <a:gd name="T10" fmla="*/ 0 w 16"/>
                  <a:gd name="T11" fmla="*/ 0 h 173"/>
                  <a:gd name="T12" fmla="*/ 0 w 16"/>
                  <a:gd name="T13" fmla="*/ 1 h 173"/>
                  <a:gd name="T14" fmla="*/ 0 w 16"/>
                  <a:gd name="T15" fmla="*/ 1 h 173"/>
                  <a:gd name="T16" fmla="*/ 0 w 16"/>
                  <a:gd name="T17" fmla="*/ 1 h 173"/>
                  <a:gd name="T18" fmla="*/ 0 w 16"/>
                  <a:gd name="T19" fmla="*/ 1 h 173"/>
                  <a:gd name="T20" fmla="*/ 0 w 16"/>
                  <a:gd name="T21" fmla="*/ 1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73"/>
                  <a:gd name="T35" fmla="*/ 16 w 16"/>
                  <a:gd name="T36" fmla="*/ 173 h 1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73">
                    <a:moveTo>
                      <a:pt x="3" y="0"/>
                    </a:moveTo>
                    <a:lnTo>
                      <a:pt x="1" y="8"/>
                    </a:lnTo>
                    <a:lnTo>
                      <a:pt x="0" y="16"/>
                    </a:lnTo>
                    <a:lnTo>
                      <a:pt x="0" y="26"/>
                    </a:lnTo>
                    <a:lnTo>
                      <a:pt x="0" y="37"/>
                    </a:lnTo>
                    <a:lnTo>
                      <a:pt x="0" y="59"/>
                    </a:lnTo>
                    <a:lnTo>
                      <a:pt x="1" y="83"/>
                    </a:lnTo>
                    <a:lnTo>
                      <a:pt x="2" y="106"/>
                    </a:lnTo>
                    <a:lnTo>
                      <a:pt x="5" y="130"/>
                    </a:lnTo>
                    <a:lnTo>
                      <a:pt x="10" y="152"/>
                    </a:lnTo>
                    <a:lnTo>
                      <a:pt x="16" y="173"/>
                    </a:lnTo>
                  </a:path>
                </a:pathLst>
              </a:custGeom>
              <a:noFill/>
              <a:ln w="12700">
                <a:solidFill>
                  <a:srgbClr val="000000"/>
                </a:solidFill>
                <a:prstDash val="solid"/>
                <a:round/>
                <a:headEnd/>
                <a:tailEnd/>
              </a:ln>
            </p:spPr>
            <p:txBody>
              <a:bodyPr/>
              <a:lstStyle/>
              <a:p>
                <a:endParaRPr lang="en-US"/>
              </a:p>
            </p:txBody>
          </p:sp>
          <p:sp>
            <p:nvSpPr>
              <p:cNvPr id="72053" name="Freeform 449"/>
              <p:cNvSpPr>
                <a:spLocks/>
              </p:cNvSpPr>
              <p:nvPr/>
            </p:nvSpPr>
            <p:spPr bwMode="auto">
              <a:xfrm>
                <a:off x="3298" y="2936"/>
                <a:ext cx="3" cy="34"/>
              </a:xfrm>
              <a:custGeom>
                <a:avLst/>
                <a:gdLst>
                  <a:gd name="T0" fmla="*/ 0 w 16"/>
                  <a:gd name="T1" fmla="*/ 0 h 169"/>
                  <a:gd name="T2" fmla="*/ 0 w 16"/>
                  <a:gd name="T3" fmla="*/ 0 h 169"/>
                  <a:gd name="T4" fmla="*/ 0 w 16"/>
                  <a:gd name="T5" fmla="*/ 0 h 169"/>
                  <a:gd name="T6" fmla="*/ 0 w 16"/>
                  <a:gd name="T7" fmla="*/ 0 h 169"/>
                  <a:gd name="T8" fmla="*/ 0 w 16"/>
                  <a:gd name="T9" fmla="*/ 0 h 169"/>
                  <a:gd name="T10" fmla="*/ 0 w 16"/>
                  <a:gd name="T11" fmla="*/ 0 h 169"/>
                  <a:gd name="T12" fmla="*/ 0 w 16"/>
                  <a:gd name="T13" fmla="*/ 1 h 169"/>
                  <a:gd name="T14" fmla="*/ 0 w 16"/>
                  <a:gd name="T15" fmla="*/ 1 h 169"/>
                  <a:gd name="T16" fmla="*/ 0 w 16"/>
                  <a:gd name="T17" fmla="*/ 1 h 169"/>
                  <a:gd name="T18" fmla="*/ 0 w 16"/>
                  <a:gd name="T19" fmla="*/ 1 h 169"/>
                  <a:gd name="T20" fmla="*/ 0 w 16"/>
                  <a:gd name="T21" fmla="*/ 1 h 1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69"/>
                  <a:gd name="T35" fmla="*/ 16 w 16"/>
                  <a:gd name="T36" fmla="*/ 169 h 1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69">
                    <a:moveTo>
                      <a:pt x="5" y="0"/>
                    </a:moveTo>
                    <a:lnTo>
                      <a:pt x="3" y="8"/>
                    </a:lnTo>
                    <a:lnTo>
                      <a:pt x="2" y="16"/>
                    </a:lnTo>
                    <a:lnTo>
                      <a:pt x="0" y="25"/>
                    </a:lnTo>
                    <a:lnTo>
                      <a:pt x="0" y="35"/>
                    </a:lnTo>
                    <a:lnTo>
                      <a:pt x="2" y="56"/>
                    </a:lnTo>
                    <a:lnTo>
                      <a:pt x="3" y="80"/>
                    </a:lnTo>
                    <a:lnTo>
                      <a:pt x="4" y="103"/>
                    </a:lnTo>
                    <a:lnTo>
                      <a:pt x="6" y="127"/>
                    </a:lnTo>
                    <a:lnTo>
                      <a:pt x="11" y="149"/>
                    </a:lnTo>
                    <a:lnTo>
                      <a:pt x="16" y="169"/>
                    </a:lnTo>
                  </a:path>
                </a:pathLst>
              </a:custGeom>
              <a:noFill/>
              <a:ln w="12700">
                <a:solidFill>
                  <a:srgbClr val="000000"/>
                </a:solidFill>
                <a:prstDash val="solid"/>
                <a:round/>
                <a:headEnd/>
                <a:tailEnd/>
              </a:ln>
            </p:spPr>
            <p:txBody>
              <a:bodyPr/>
              <a:lstStyle/>
              <a:p>
                <a:endParaRPr lang="en-US"/>
              </a:p>
            </p:txBody>
          </p:sp>
          <p:sp>
            <p:nvSpPr>
              <p:cNvPr id="72054" name="Freeform 450"/>
              <p:cNvSpPr>
                <a:spLocks/>
              </p:cNvSpPr>
              <p:nvPr/>
            </p:nvSpPr>
            <p:spPr bwMode="auto">
              <a:xfrm>
                <a:off x="3740" y="3188"/>
                <a:ext cx="34" cy="163"/>
              </a:xfrm>
              <a:custGeom>
                <a:avLst/>
                <a:gdLst>
                  <a:gd name="T0" fmla="*/ 1 w 171"/>
                  <a:gd name="T1" fmla="*/ 0 h 817"/>
                  <a:gd name="T2" fmla="*/ 1 w 171"/>
                  <a:gd name="T3" fmla="*/ 0 h 817"/>
                  <a:gd name="T4" fmla="*/ 1 w 171"/>
                  <a:gd name="T5" fmla="*/ 0 h 817"/>
                  <a:gd name="T6" fmla="*/ 1 w 171"/>
                  <a:gd name="T7" fmla="*/ 0 h 817"/>
                  <a:gd name="T8" fmla="*/ 1 w 171"/>
                  <a:gd name="T9" fmla="*/ 0 h 817"/>
                  <a:gd name="T10" fmla="*/ 1 w 171"/>
                  <a:gd name="T11" fmla="*/ 0 h 817"/>
                  <a:gd name="T12" fmla="*/ 0 w 171"/>
                  <a:gd name="T13" fmla="*/ 0 h 817"/>
                  <a:gd name="T14" fmla="*/ 0 w 171"/>
                  <a:gd name="T15" fmla="*/ 0 h 817"/>
                  <a:gd name="T16" fmla="*/ 0 w 171"/>
                  <a:gd name="T17" fmla="*/ 0 h 817"/>
                  <a:gd name="T18" fmla="*/ 0 w 171"/>
                  <a:gd name="T19" fmla="*/ 1 h 817"/>
                  <a:gd name="T20" fmla="*/ 0 w 171"/>
                  <a:gd name="T21" fmla="*/ 1 h 817"/>
                  <a:gd name="T22" fmla="*/ 0 w 171"/>
                  <a:gd name="T23" fmla="*/ 1 h 817"/>
                  <a:gd name="T24" fmla="*/ 0 w 171"/>
                  <a:gd name="T25" fmla="*/ 1 h 817"/>
                  <a:gd name="T26" fmla="*/ 0 w 171"/>
                  <a:gd name="T27" fmla="*/ 1 h 817"/>
                  <a:gd name="T28" fmla="*/ 0 w 171"/>
                  <a:gd name="T29" fmla="*/ 1 h 817"/>
                  <a:gd name="T30" fmla="*/ 0 w 171"/>
                  <a:gd name="T31" fmla="*/ 2 h 817"/>
                  <a:gd name="T32" fmla="*/ 0 w 171"/>
                  <a:gd name="T33" fmla="*/ 2 h 817"/>
                  <a:gd name="T34" fmla="*/ 0 w 171"/>
                  <a:gd name="T35" fmla="*/ 2 h 817"/>
                  <a:gd name="T36" fmla="*/ 0 w 171"/>
                  <a:gd name="T37" fmla="*/ 2 h 817"/>
                  <a:gd name="T38" fmla="*/ 0 w 171"/>
                  <a:gd name="T39" fmla="*/ 2 h 817"/>
                  <a:gd name="T40" fmla="*/ 0 w 171"/>
                  <a:gd name="T41" fmla="*/ 2 h 817"/>
                  <a:gd name="T42" fmla="*/ 0 w 171"/>
                  <a:gd name="T43" fmla="*/ 3 h 817"/>
                  <a:gd name="T44" fmla="*/ 0 w 171"/>
                  <a:gd name="T45" fmla="*/ 3 h 817"/>
                  <a:gd name="T46" fmla="*/ 0 w 171"/>
                  <a:gd name="T47" fmla="*/ 3 h 817"/>
                  <a:gd name="T48" fmla="*/ 0 w 171"/>
                  <a:gd name="T49" fmla="*/ 3 h 817"/>
                  <a:gd name="T50" fmla="*/ 0 w 171"/>
                  <a:gd name="T51" fmla="*/ 4 h 817"/>
                  <a:gd name="T52" fmla="*/ 0 w 171"/>
                  <a:gd name="T53" fmla="*/ 4 h 817"/>
                  <a:gd name="T54" fmla="*/ 0 w 171"/>
                  <a:gd name="T55" fmla="*/ 4 h 817"/>
                  <a:gd name="T56" fmla="*/ 0 w 171"/>
                  <a:gd name="T57" fmla="*/ 4 h 817"/>
                  <a:gd name="T58" fmla="*/ 0 w 171"/>
                  <a:gd name="T59" fmla="*/ 4 h 817"/>
                  <a:gd name="T60" fmla="*/ 0 w 171"/>
                  <a:gd name="T61" fmla="*/ 5 h 817"/>
                  <a:gd name="T62" fmla="*/ 0 w 171"/>
                  <a:gd name="T63" fmla="*/ 5 h 817"/>
                  <a:gd name="T64" fmla="*/ 0 w 171"/>
                  <a:gd name="T65" fmla="*/ 5 h 817"/>
                  <a:gd name="T66" fmla="*/ 0 w 171"/>
                  <a:gd name="T67" fmla="*/ 5 h 817"/>
                  <a:gd name="T68" fmla="*/ 0 w 171"/>
                  <a:gd name="T69" fmla="*/ 5 h 817"/>
                  <a:gd name="T70" fmla="*/ 0 w 171"/>
                  <a:gd name="T71" fmla="*/ 5 h 817"/>
                  <a:gd name="T72" fmla="*/ 1 w 171"/>
                  <a:gd name="T73" fmla="*/ 6 h 817"/>
                  <a:gd name="T74" fmla="*/ 1 w 171"/>
                  <a:gd name="T75" fmla="*/ 6 h 817"/>
                  <a:gd name="T76" fmla="*/ 1 w 171"/>
                  <a:gd name="T77" fmla="*/ 6 h 817"/>
                  <a:gd name="T78" fmla="*/ 1 w 171"/>
                  <a:gd name="T79" fmla="*/ 6 h 817"/>
                  <a:gd name="T80" fmla="*/ 1 w 171"/>
                  <a:gd name="T81" fmla="*/ 6 h 817"/>
                  <a:gd name="T82" fmla="*/ 1 w 171"/>
                  <a:gd name="T83" fmla="*/ 6 h 817"/>
                  <a:gd name="T84" fmla="*/ 1 w 171"/>
                  <a:gd name="T85" fmla="*/ 6 h 817"/>
                  <a:gd name="T86" fmla="*/ 1 w 171"/>
                  <a:gd name="T87" fmla="*/ 6 h 817"/>
                  <a:gd name="T88" fmla="*/ 1 w 171"/>
                  <a:gd name="T89" fmla="*/ 6 h 817"/>
                  <a:gd name="T90" fmla="*/ 1 w 171"/>
                  <a:gd name="T91" fmla="*/ 6 h 817"/>
                  <a:gd name="T92" fmla="*/ 1 w 171"/>
                  <a:gd name="T93" fmla="*/ 6 h 817"/>
                  <a:gd name="T94" fmla="*/ 1 w 171"/>
                  <a:gd name="T95" fmla="*/ 7 h 817"/>
                  <a:gd name="T96" fmla="*/ 1 w 171"/>
                  <a:gd name="T97" fmla="*/ 7 h 8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1"/>
                  <a:gd name="T148" fmla="*/ 0 h 817"/>
                  <a:gd name="T149" fmla="*/ 171 w 171"/>
                  <a:gd name="T150" fmla="*/ 817 h 8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1" h="817">
                    <a:moveTo>
                      <a:pt x="108" y="0"/>
                    </a:moveTo>
                    <a:lnTo>
                      <a:pt x="100" y="2"/>
                    </a:lnTo>
                    <a:lnTo>
                      <a:pt x="91" y="5"/>
                    </a:lnTo>
                    <a:lnTo>
                      <a:pt x="82" y="10"/>
                    </a:lnTo>
                    <a:lnTo>
                      <a:pt x="74" y="16"/>
                    </a:lnTo>
                    <a:lnTo>
                      <a:pt x="66" y="25"/>
                    </a:lnTo>
                    <a:lnTo>
                      <a:pt x="58" y="35"/>
                    </a:lnTo>
                    <a:lnTo>
                      <a:pt x="51" y="47"/>
                    </a:lnTo>
                    <a:lnTo>
                      <a:pt x="45" y="60"/>
                    </a:lnTo>
                    <a:lnTo>
                      <a:pt x="38" y="75"/>
                    </a:lnTo>
                    <a:lnTo>
                      <a:pt x="32" y="90"/>
                    </a:lnTo>
                    <a:lnTo>
                      <a:pt x="27" y="108"/>
                    </a:lnTo>
                    <a:lnTo>
                      <a:pt x="21" y="126"/>
                    </a:lnTo>
                    <a:lnTo>
                      <a:pt x="17" y="146"/>
                    </a:lnTo>
                    <a:lnTo>
                      <a:pt x="12" y="168"/>
                    </a:lnTo>
                    <a:lnTo>
                      <a:pt x="9" y="190"/>
                    </a:lnTo>
                    <a:lnTo>
                      <a:pt x="5" y="214"/>
                    </a:lnTo>
                    <a:lnTo>
                      <a:pt x="3" y="237"/>
                    </a:lnTo>
                    <a:lnTo>
                      <a:pt x="2" y="263"/>
                    </a:lnTo>
                    <a:lnTo>
                      <a:pt x="1" y="288"/>
                    </a:lnTo>
                    <a:lnTo>
                      <a:pt x="0" y="313"/>
                    </a:lnTo>
                    <a:lnTo>
                      <a:pt x="0" y="340"/>
                    </a:lnTo>
                    <a:lnTo>
                      <a:pt x="1" y="366"/>
                    </a:lnTo>
                    <a:lnTo>
                      <a:pt x="2" y="393"/>
                    </a:lnTo>
                    <a:lnTo>
                      <a:pt x="3" y="419"/>
                    </a:lnTo>
                    <a:lnTo>
                      <a:pt x="5" y="446"/>
                    </a:lnTo>
                    <a:lnTo>
                      <a:pt x="9" y="471"/>
                    </a:lnTo>
                    <a:lnTo>
                      <a:pt x="12" y="497"/>
                    </a:lnTo>
                    <a:lnTo>
                      <a:pt x="17" y="523"/>
                    </a:lnTo>
                    <a:lnTo>
                      <a:pt x="21" y="549"/>
                    </a:lnTo>
                    <a:lnTo>
                      <a:pt x="25" y="573"/>
                    </a:lnTo>
                    <a:lnTo>
                      <a:pt x="31" y="598"/>
                    </a:lnTo>
                    <a:lnTo>
                      <a:pt x="38" y="622"/>
                    </a:lnTo>
                    <a:lnTo>
                      <a:pt x="43" y="644"/>
                    </a:lnTo>
                    <a:lnTo>
                      <a:pt x="51" y="666"/>
                    </a:lnTo>
                    <a:lnTo>
                      <a:pt x="58" y="687"/>
                    </a:lnTo>
                    <a:lnTo>
                      <a:pt x="66" y="706"/>
                    </a:lnTo>
                    <a:lnTo>
                      <a:pt x="74" y="723"/>
                    </a:lnTo>
                    <a:lnTo>
                      <a:pt x="82" y="739"/>
                    </a:lnTo>
                    <a:lnTo>
                      <a:pt x="91" y="754"/>
                    </a:lnTo>
                    <a:lnTo>
                      <a:pt x="98" y="767"/>
                    </a:lnTo>
                    <a:lnTo>
                      <a:pt x="107" y="780"/>
                    </a:lnTo>
                    <a:lnTo>
                      <a:pt x="116" y="790"/>
                    </a:lnTo>
                    <a:lnTo>
                      <a:pt x="125" y="799"/>
                    </a:lnTo>
                    <a:lnTo>
                      <a:pt x="134" y="805"/>
                    </a:lnTo>
                    <a:lnTo>
                      <a:pt x="143" y="811"/>
                    </a:lnTo>
                    <a:lnTo>
                      <a:pt x="153" y="814"/>
                    </a:lnTo>
                    <a:lnTo>
                      <a:pt x="162" y="817"/>
                    </a:lnTo>
                    <a:lnTo>
                      <a:pt x="171" y="817"/>
                    </a:lnTo>
                  </a:path>
                </a:pathLst>
              </a:custGeom>
              <a:noFill/>
              <a:ln w="12700">
                <a:solidFill>
                  <a:srgbClr val="000000"/>
                </a:solidFill>
                <a:prstDash val="solid"/>
                <a:round/>
                <a:headEnd/>
                <a:tailEnd/>
              </a:ln>
            </p:spPr>
            <p:txBody>
              <a:bodyPr/>
              <a:lstStyle/>
              <a:p>
                <a:endParaRPr lang="en-US"/>
              </a:p>
            </p:txBody>
          </p:sp>
          <p:sp>
            <p:nvSpPr>
              <p:cNvPr id="72055" name="Freeform 451"/>
              <p:cNvSpPr>
                <a:spLocks/>
              </p:cNvSpPr>
              <p:nvPr/>
            </p:nvSpPr>
            <p:spPr bwMode="auto">
              <a:xfrm>
                <a:off x="3836" y="3204"/>
                <a:ext cx="40" cy="117"/>
              </a:xfrm>
              <a:custGeom>
                <a:avLst/>
                <a:gdLst>
                  <a:gd name="T0" fmla="*/ 1 w 200"/>
                  <a:gd name="T1" fmla="*/ 5 h 583"/>
                  <a:gd name="T2" fmla="*/ 1 w 200"/>
                  <a:gd name="T3" fmla="*/ 5 h 583"/>
                  <a:gd name="T4" fmla="*/ 1 w 200"/>
                  <a:gd name="T5" fmla="*/ 5 h 583"/>
                  <a:gd name="T6" fmla="*/ 1 w 200"/>
                  <a:gd name="T7" fmla="*/ 4 h 583"/>
                  <a:gd name="T8" fmla="*/ 1 w 200"/>
                  <a:gd name="T9" fmla="*/ 4 h 583"/>
                  <a:gd name="T10" fmla="*/ 2 w 200"/>
                  <a:gd name="T11" fmla="*/ 4 h 583"/>
                  <a:gd name="T12" fmla="*/ 2 w 200"/>
                  <a:gd name="T13" fmla="*/ 3 h 583"/>
                  <a:gd name="T14" fmla="*/ 2 w 200"/>
                  <a:gd name="T15" fmla="*/ 3 h 583"/>
                  <a:gd name="T16" fmla="*/ 2 w 200"/>
                  <a:gd name="T17" fmla="*/ 3 h 583"/>
                  <a:gd name="T18" fmla="*/ 2 w 200"/>
                  <a:gd name="T19" fmla="*/ 2 h 583"/>
                  <a:gd name="T20" fmla="*/ 1 w 200"/>
                  <a:gd name="T21" fmla="*/ 2 h 583"/>
                  <a:gd name="T22" fmla="*/ 1 w 200"/>
                  <a:gd name="T23" fmla="*/ 1 h 583"/>
                  <a:gd name="T24" fmla="*/ 1 w 200"/>
                  <a:gd name="T25" fmla="*/ 1 h 583"/>
                  <a:gd name="T26" fmla="*/ 1 w 200"/>
                  <a:gd name="T27" fmla="*/ 0 h 583"/>
                  <a:gd name="T28" fmla="*/ 1 w 200"/>
                  <a:gd name="T29" fmla="*/ 0 h 583"/>
                  <a:gd name="T30" fmla="*/ 1 w 200"/>
                  <a:gd name="T31" fmla="*/ 0 h 583"/>
                  <a:gd name="T32" fmla="*/ 1 w 200"/>
                  <a:gd name="T33" fmla="*/ 0 h 583"/>
                  <a:gd name="T34" fmla="*/ 1 w 200"/>
                  <a:gd name="T35" fmla="*/ 0 h 583"/>
                  <a:gd name="T36" fmla="*/ 1 w 200"/>
                  <a:gd name="T37" fmla="*/ 0 h 583"/>
                  <a:gd name="T38" fmla="*/ 1 w 200"/>
                  <a:gd name="T39" fmla="*/ 0 h 583"/>
                  <a:gd name="T40" fmla="*/ 0 w 200"/>
                  <a:gd name="T41" fmla="*/ 0 h 583"/>
                  <a:gd name="T42" fmla="*/ 0 w 200"/>
                  <a:gd name="T43" fmla="*/ 0 h 583"/>
                  <a:gd name="T44" fmla="*/ 0 w 200"/>
                  <a:gd name="T45" fmla="*/ 1 h 583"/>
                  <a:gd name="T46" fmla="*/ 0 w 200"/>
                  <a:gd name="T47" fmla="*/ 1 h 583"/>
                  <a:gd name="T48" fmla="*/ 0 w 200"/>
                  <a:gd name="T49" fmla="*/ 1 h 583"/>
                  <a:gd name="T50" fmla="*/ 0 w 200"/>
                  <a:gd name="T51" fmla="*/ 2 h 583"/>
                  <a:gd name="T52" fmla="*/ 0 w 200"/>
                  <a:gd name="T53" fmla="*/ 2 h 583"/>
                  <a:gd name="T54" fmla="*/ 0 w 200"/>
                  <a:gd name="T55" fmla="*/ 3 h 583"/>
                  <a:gd name="T56" fmla="*/ 0 w 200"/>
                  <a:gd name="T57" fmla="*/ 3 h 583"/>
                  <a:gd name="T58" fmla="*/ 0 w 200"/>
                  <a:gd name="T59" fmla="*/ 4 h 583"/>
                  <a:gd name="T60" fmla="*/ 0 w 200"/>
                  <a:gd name="T61" fmla="*/ 4 h 583"/>
                  <a:gd name="T62" fmla="*/ 0 w 200"/>
                  <a:gd name="T63" fmla="*/ 4 h 583"/>
                  <a:gd name="T64" fmla="*/ 1 w 200"/>
                  <a:gd name="T65" fmla="*/ 4 h 583"/>
                  <a:gd name="T66" fmla="*/ 1 w 200"/>
                  <a:gd name="T67" fmla="*/ 5 h 583"/>
                  <a:gd name="T68" fmla="*/ 1 w 200"/>
                  <a:gd name="T69" fmla="*/ 5 h 583"/>
                  <a:gd name="T70" fmla="*/ 1 w 200"/>
                  <a:gd name="T71" fmla="*/ 5 h 5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0"/>
                  <a:gd name="T109" fmla="*/ 0 h 583"/>
                  <a:gd name="T110" fmla="*/ 200 w 200"/>
                  <a:gd name="T111" fmla="*/ 583 h 5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0" h="583">
                    <a:moveTo>
                      <a:pt x="122" y="583"/>
                    </a:moveTo>
                    <a:lnTo>
                      <a:pt x="128" y="582"/>
                    </a:lnTo>
                    <a:lnTo>
                      <a:pt x="132" y="581"/>
                    </a:lnTo>
                    <a:lnTo>
                      <a:pt x="137" y="579"/>
                    </a:lnTo>
                    <a:lnTo>
                      <a:pt x="142" y="576"/>
                    </a:lnTo>
                    <a:lnTo>
                      <a:pt x="150" y="568"/>
                    </a:lnTo>
                    <a:lnTo>
                      <a:pt x="159" y="558"/>
                    </a:lnTo>
                    <a:lnTo>
                      <a:pt x="166" y="544"/>
                    </a:lnTo>
                    <a:lnTo>
                      <a:pt x="174" y="529"/>
                    </a:lnTo>
                    <a:lnTo>
                      <a:pt x="179" y="512"/>
                    </a:lnTo>
                    <a:lnTo>
                      <a:pt x="185" y="493"/>
                    </a:lnTo>
                    <a:lnTo>
                      <a:pt x="189" y="471"/>
                    </a:lnTo>
                    <a:lnTo>
                      <a:pt x="194" y="448"/>
                    </a:lnTo>
                    <a:lnTo>
                      <a:pt x="196" y="424"/>
                    </a:lnTo>
                    <a:lnTo>
                      <a:pt x="198" y="399"/>
                    </a:lnTo>
                    <a:lnTo>
                      <a:pt x="199" y="371"/>
                    </a:lnTo>
                    <a:lnTo>
                      <a:pt x="200" y="343"/>
                    </a:lnTo>
                    <a:lnTo>
                      <a:pt x="199" y="313"/>
                    </a:lnTo>
                    <a:lnTo>
                      <a:pt x="197" y="284"/>
                    </a:lnTo>
                    <a:lnTo>
                      <a:pt x="195" y="254"/>
                    </a:lnTo>
                    <a:lnTo>
                      <a:pt x="190" y="225"/>
                    </a:lnTo>
                    <a:lnTo>
                      <a:pt x="186" y="198"/>
                    </a:lnTo>
                    <a:lnTo>
                      <a:pt x="181" y="171"/>
                    </a:lnTo>
                    <a:lnTo>
                      <a:pt x="175" y="146"/>
                    </a:lnTo>
                    <a:lnTo>
                      <a:pt x="168" y="122"/>
                    </a:lnTo>
                    <a:lnTo>
                      <a:pt x="161" y="100"/>
                    </a:lnTo>
                    <a:lnTo>
                      <a:pt x="153" y="80"/>
                    </a:lnTo>
                    <a:lnTo>
                      <a:pt x="144" y="61"/>
                    </a:lnTo>
                    <a:lnTo>
                      <a:pt x="135" y="45"/>
                    </a:lnTo>
                    <a:lnTo>
                      <a:pt x="126" y="31"/>
                    </a:lnTo>
                    <a:lnTo>
                      <a:pt x="117" y="20"/>
                    </a:lnTo>
                    <a:lnTo>
                      <a:pt x="107" y="11"/>
                    </a:lnTo>
                    <a:lnTo>
                      <a:pt x="97" y="4"/>
                    </a:lnTo>
                    <a:lnTo>
                      <a:pt x="93" y="2"/>
                    </a:lnTo>
                    <a:lnTo>
                      <a:pt x="87" y="1"/>
                    </a:lnTo>
                    <a:lnTo>
                      <a:pt x="83" y="0"/>
                    </a:lnTo>
                    <a:lnTo>
                      <a:pt x="77" y="0"/>
                    </a:lnTo>
                    <a:lnTo>
                      <a:pt x="73" y="1"/>
                    </a:lnTo>
                    <a:lnTo>
                      <a:pt x="67" y="2"/>
                    </a:lnTo>
                    <a:lnTo>
                      <a:pt x="63" y="4"/>
                    </a:lnTo>
                    <a:lnTo>
                      <a:pt x="58" y="7"/>
                    </a:lnTo>
                    <a:lnTo>
                      <a:pt x="49" y="15"/>
                    </a:lnTo>
                    <a:lnTo>
                      <a:pt x="41" y="25"/>
                    </a:lnTo>
                    <a:lnTo>
                      <a:pt x="33" y="39"/>
                    </a:lnTo>
                    <a:lnTo>
                      <a:pt x="27" y="53"/>
                    </a:lnTo>
                    <a:lnTo>
                      <a:pt x="21" y="71"/>
                    </a:lnTo>
                    <a:lnTo>
                      <a:pt x="15" y="90"/>
                    </a:lnTo>
                    <a:lnTo>
                      <a:pt x="11" y="112"/>
                    </a:lnTo>
                    <a:lnTo>
                      <a:pt x="6" y="135"/>
                    </a:lnTo>
                    <a:lnTo>
                      <a:pt x="3" y="159"/>
                    </a:lnTo>
                    <a:lnTo>
                      <a:pt x="1" y="184"/>
                    </a:lnTo>
                    <a:lnTo>
                      <a:pt x="0" y="211"/>
                    </a:lnTo>
                    <a:lnTo>
                      <a:pt x="0" y="241"/>
                    </a:lnTo>
                    <a:lnTo>
                      <a:pt x="1" y="270"/>
                    </a:lnTo>
                    <a:lnTo>
                      <a:pt x="3" y="299"/>
                    </a:lnTo>
                    <a:lnTo>
                      <a:pt x="5" y="329"/>
                    </a:lnTo>
                    <a:lnTo>
                      <a:pt x="9" y="357"/>
                    </a:lnTo>
                    <a:lnTo>
                      <a:pt x="13" y="385"/>
                    </a:lnTo>
                    <a:lnTo>
                      <a:pt x="19" y="412"/>
                    </a:lnTo>
                    <a:lnTo>
                      <a:pt x="26" y="437"/>
                    </a:lnTo>
                    <a:lnTo>
                      <a:pt x="32" y="461"/>
                    </a:lnTo>
                    <a:lnTo>
                      <a:pt x="39" y="483"/>
                    </a:lnTo>
                    <a:lnTo>
                      <a:pt x="47" y="503"/>
                    </a:lnTo>
                    <a:lnTo>
                      <a:pt x="56" y="522"/>
                    </a:lnTo>
                    <a:lnTo>
                      <a:pt x="64" y="538"/>
                    </a:lnTo>
                    <a:lnTo>
                      <a:pt x="74" y="551"/>
                    </a:lnTo>
                    <a:lnTo>
                      <a:pt x="83" y="563"/>
                    </a:lnTo>
                    <a:lnTo>
                      <a:pt x="93" y="572"/>
                    </a:lnTo>
                    <a:lnTo>
                      <a:pt x="103" y="579"/>
                    </a:lnTo>
                    <a:lnTo>
                      <a:pt x="107" y="581"/>
                    </a:lnTo>
                    <a:lnTo>
                      <a:pt x="112" y="582"/>
                    </a:lnTo>
                    <a:lnTo>
                      <a:pt x="117" y="583"/>
                    </a:lnTo>
                    <a:lnTo>
                      <a:pt x="122" y="583"/>
                    </a:lnTo>
                  </a:path>
                </a:pathLst>
              </a:custGeom>
              <a:noFill/>
              <a:ln w="12700">
                <a:solidFill>
                  <a:srgbClr val="000000"/>
                </a:solidFill>
                <a:prstDash val="solid"/>
                <a:round/>
                <a:headEnd/>
                <a:tailEnd/>
              </a:ln>
            </p:spPr>
            <p:txBody>
              <a:bodyPr/>
              <a:lstStyle/>
              <a:p>
                <a:endParaRPr lang="en-US"/>
              </a:p>
            </p:txBody>
          </p:sp>
          <p:sp>
            <p:nvSpPr>
              <p:cNvPr id="72056" name="Freeform 452"/>
              <p:cNvSpPr>
                <a:spLocks/>
              </p:cNvSpPr>
              <p:nvPr/>
            </p:nvSpPr>
            <p:spPr bwMode="auto">
              <a:xfrm>
                <a:off x="3806" y="3253"/>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2057" name="Line 453"/>
              <p:cNvSpPr>
                <a:spLocks noChangeShapeType="1"/>
              </p:cNvSpPr>
              <p:nvPr/>
            </p:nvSpPr>
            <p:spPr bwMode="auto">
              <a:xfrm>
                <a:off x="3658" y="2735"/>
                <a:ext cx="0" cy="0"/>
              </a:xfrm>
              <a:prstGeom prst="line">
                <a:avLst/>
              </a:prstGeom>
              <a:noFill/>
              <a:ln w="12700">
                <a:solidFill>
                  <a:srgbClr val="000000"/>
                </a:solidFill>
                <a:round/>
                <a:headEnd/>
                <a:tailEnd/>
              </a:ln>
            </p:spPr>
            <p:txBody>
              <a:bodyPr/>
              <a:lstStyle/>
              <a:p>
                <a:endParaRPr lang="en-US"/>
              </a:p>
            </p:txBody>
          </p:sp>
          <p:sp>
            <p:nvSpPr>
              <p:cNvPr id="72058" name="Line 454"/>
              <p:cNvSpPr>
                <a:spLocks noChangeShapeType="1"/>
              </p:cNvSpPr>
              <p:nvPr/>
            </p:nvSpPr>
            <p:spPr bwMode="auto">
              <a:xfrm>
                <a:off x="3625" y="2738"/>
                <a:ext cx="0" cy="0"/>
              </a:xfrm>
              <a:prstGeom prst="line">
                <a:avLst/>
              </a:prstGeom>
              <a:noFill/>
              <a:ln w="12700">
                <a:solidFill>
                  <a:srgbClr val="000000"/>
                </a:solidFill>
                <a:round/>
                <a:headEnd/>
                <a:tailEnd/>
              </a:ln>
            </p:spPr>
            <p:txBody>
              <a:bodyPr/>
              <a:lstStyle/>
              <a:p>
                <a:endParaRPr lang="en-US"/>
              </a:p>
            </p:txBody>
          </p:sp>
          <p:sp>
            <p:nvSpPr>
              <p:cNvPr id="72059" name="Line 455"/>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0" name="Line 456"/>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1" name="Line 457"/>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2" name="Line 458"/>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3" name="Line 459"/>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4" name="Line 460"/>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5" name="Line 461"/>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6" name="Line 462"/>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7" name="Line 463"/>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8" name="Line 464"/>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69" name="Line 465"/>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0" name="Line 466"/>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1" name="Line 467"/>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2" name="Line 468"/>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3" name="Line 469"/>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4" name="Line 470"/>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5" name="Line 471"/>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6" name="Line 472"/>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7" name="Line 473"/>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8" name="Line 474"/>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79" name="Line 475"/>
              <p:cNvSpPr>
                <a:spLocks noChangeShapeType="1"/>
              </p:cNvSpPr>
              <p:nvPr/>
            </p:nvSpPr>
            <p:spPr bwMode="auto">
              <a:xfrm flipH="1">
                <a:off x="3625" y="2735"/>
                <a:ext cx="33" cy="3"/>
              </a:xfrm>
              <a:prstGeom prst="line">
                <a:avLst/>
              </a:prstGeom>
              <a:noFill/>
              <a:ln w="12700">
                <a:solidFill>
                  <a:srgbClr val="000000"/>
                </a:solidFill>
                <a:round/>
                <a:headEnd/>
                <a:tailEnd/>
              </a:ln>
            </p:spPr>
            <p:txBody>
              <a:bodyPr/>
              <a:lstStyle/>
              <a:p>
                <a:endParaRPr lang="en-US"/>
              </a:p>
            </p:txBody>
          </p:sp>
          <p:sp>
            <p:nvSpPr>
              <p:cNvPr id="72080" name="Line 476"/>
              <p:cNvSpPr>
                <a:spLocks noChangeShapeType="1"/>
              </p:cNvSpPr>
              <p:nvPr/>
            </p:nvSpPr>
            <p:spPr bwMode="auto">
              <a:xfrm>
                <a:off x="3810" y="3713"/>
                <a:ext cx="0" cy="0"/>
              </a:xfrm>
              <a:prstGeom prst="line">
                <a:avLst/>
              </a:prstGeom>
              <a:noFill/>
              <a:ln w="12700">
                <a:solidFill>
                  <a:srgbClr val="000000"/>
                </a:solidFill>
                <a:round/>
                <a:headEnd/>
                <a:tailEnd/>
              </a:ln>
            </p:spPr>
            <p:txBody>
              <a:bodyPr/>
              <a:lstStyle/>
              <a:p>
                <a:endParaRPr lang="en-US"/>
              </a:p>
            </p:txBody>
          </p:sp>
          <p:sp>
            <p:nvSpPr>
              <p:cNvPr id="72081" name="Line 477"/>
              <p:cNvSpPr>
                <a:spLocks noChangeShapeType="1"/>
              </p:cNvSpPr>
              <p:nvPr/>
            </p:nvSpPr>
            <p:spPr bwMode="auto">
              <a:xfrm>
                <a:off x="3777" y="3715"/>
                <a:ext cx="0" cy="0"/>
              </a:xfrm>
              <a:prstGeom prst="line">
                <a:avLst/>
              </a:prstGeom>
              <a:noFill/>
              <a:ln w="12700">
                <a:solidFill>
                  <a:srgbClr val="000000"/>
                </a:solidFill>
                <a:round/>
                <a:headEnd/>
                <a:tailEnd/>
              </a:ln>
            </p:spPr>
            <p:txBody>
              <a:bodyPr/>
              <a:lstStyle/>
              <a:p>
                <a:endParaRPr lang="en-US"/>
              </a:p>
            </p:txBody>
          </p:sp>
          <p:sp>
            <p:nvSpPr>
              <p:cNvPr id="72082" name="Line 478"/>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3" name="Line 479"/>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4" name="Line 480"/>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5" name="Line 481"/>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6" name="Line 482"/>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7" name="Line 483"/>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8" name="Line 484"/>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89" name="Line 485"/>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0" name="Line 486"/>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1" name="Line 487"/>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2" name="Line 488"/>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3" name="Line 489"/>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4" name="Line 490"/>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5" name="Line 491"/>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6" name="Line 492"/>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7" name="Line 493"/>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8" name="Line 494"/>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099" name="Line 495"/>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100" name="Line 496"/>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101" name="Line 497"/>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102" name="Line 498"/>
              <p:cNvSpPr>
                <a:spLocks noChangeShapeType="1"/>
              </p:cNvSpPr>
              <p:nvPr/>
            </p:nvSpPr>
            <p:spPr bwMode="auto">
              <a:xfrm flipH="1">
                <a:off x="3777" y="3713"/>
                <a:ext cx="33" cy="2"/>
              </a:xfrm>
              <a:prstGeom prst="line">
                <a:avLst/>
              </a:prstGeom>
              <a:noFill/>
              <a:ln w="12700">
                <a:solidFill>
                  <a:srgbClr val="000000"/>
                </a:solidFill>
                <a:round/>
                <a:headEnd/>
                <a:tailEnd/>
              </a:ln>
            </p:spPr>
            <p:txBody>
              <a:bodyPr/>
              <a:lstStyle/>
              <a:p>
                <a:endParaRPr lang="en-US"/>
              </a:p>
            </p:txBody>
          </p:sp>
          <p:sp>
            <p:nvSpPr>
              <p:cNvPr id="72103" name="Line 499"/>
              <p:cNvSpPr>
                <a:spLocks noChangeShapeType="1"/>
              </p:cNvSpPr>
              <p:nvPr/>
            </p:nvSpPr>
            <p:spPr bwMode="auto">
              <a:xfrm>
                <a:off x="3877" y="3803"/>
                <a:ext cx="0" cy="0"/>
              </a:xfrm>
              <a:prstGeom prst="line">
                <a:avLst/>
              </a:prstGeom>
              <a:noFill/>
              <a:ln w="12700">
                <a:solidFill>
                  <a:srgbClr val="000000"/>
                </a:solidFill>
                <a:round/>
                <a:headEnd/>
                <a:tailEnd/>
              </a:ln>
            </p:spPr>
            <p:txBody>
              <a:bodyPr/>
              <a:lstStyle/>
              <a:p>
                <a:endParaRPr lang="en-US"/>
              </a:p>
            </p:txBody>
          </p:sp>
          <p:sp>
            <p:nvSpPr>
              <p:cNvPr id="72104" name="Line 500"/>
              <p:cNvSpPr>
                <a:spLocks noChangeShapeType="1"/>
              </p:cNvSpPr>
              <p:nvPr/>
            </p:nvSpPr>
            <p:spPr bwMode="auto">
              <a:xfrm>
                <a:off x="3844" y="3806"/>
                <a:ext cx="0" cy="0"/>
              </a:xfrm>
              <a:prstGeom prst="line">
                <a:avLst/>
              </a:prstGeom>
              <a:noFill/>
              <a:ln w="12700">
                <a:solidFill>
                  <a:srgbClr val="000000"/>
                </a:solidFill>
                <a:round/>
                <a:headEnd/>
                <a:tailEnd/>
              </a:ln>
            </p:spPr>
            <p:txBody>
              <a:bodyPr/>
              <a:lstStyle/>
              <a:p>
                <a:endParaRPr lang="en-US"/>
              </a:p>
            </p:txBody>
          </p:sp>
          <p:sp>
            <p:nvSpPr>
              <p:cNvPr id="72105" name="Line 501"/>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06" name="Line 502"/>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07" name="Line 503"/>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08" name="Line 504"/>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09" name="Line 505"/>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0" name="Line 506"/>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1" name="Line 507"/>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2" name="Line 508"/>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3" name="Line 509"/>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4" name="Line 510"/>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5" name="Line 511"/>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6" name="Line 512"/>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7" name="Line 513"/>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8" name="Line 514"/>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19" name="Line 515"/>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0" name="Line 516"/>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1" name="Line 517"/>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2" name="Line 518"/>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3" name="Line 519"/>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4" name="Line 520"/>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5" name="Line 521"/>
              <p:cNvSpPr>
                <a:spLocks noChangeShapeType="1"/>
              </p:cNvSpPr>
              <p:nvPr/>
            </p:nvSpPr>
            <p:spPr bwMode="auto">
              <a:xfrm flipH="1">
                <a:off x="3844" y="3803"/>
                <a:ext cx="33" cy="3"/>
              </a:xfrm>
              <a:prstGeom prst="line">
                <a:avLst/>
              </a:prstGeom>
              <a:noFill/>
              <a:ln w="12700">
                <a:solidFill>
                  <a:srgbClr val="000000"/>
                </a:solidFill>
                <a:round/>
                <a:headEnd/>
                <a:tailEnd/>
              </a:ln>
            </p:spPr>
            <p:txBody>
              <a:bodyPr/>
              <a:lstStyle/>
              <a:p>
                <a:endParaRPr lang="en-US"/>
              </a:p>
            </p:txBody>
          </p:sp>
          <p:sp>
            <p:nvSpPr>
              <p:cNvPr id="72126" name="Line 522"/>
              <p:cNvSpPr>
                <a:spLocks noChangeShapeType="1"/>
              </p:cNvSpPr>
              <p:nvPr/>
            </p:nvSpPr>
            <p:spPr bwMode="auto">
              <a:xfrm>
                <a:off x="3761" y="3188"/>
                <a:ext cx="0" cy="0"/>
              </a:xfrm>
              <a:prstGeom prst="line">
                <a:avLst/>
              </a:prstGeom>
              <a:noFill/>
              <a:ln w="12700">
                <a:solidFill>
                  <a:srgbClr val="000000"/>
                </a:solidFill>
                <a:round/>
                <a:headEnd/>
                <a:tailEnd/>
              </a:ln>
            </p:spPr>
            <p:txBody>
              <a:bodyPr/>
              <a:lstStyle/>
              <a:p>
                <a:endParaRPr lang="en-US"/>
              </a:p>
            </p:txBody>
          </p:sp>
          <p:sp>
            <p:nvSpPr>
              <p:cNvPr id="72127" name="Line 523"/>
              <p:cNvSpPr>
                <a:spLocks noChangeShapeType="1"/>
              </p:cNvSpPr>
              <p:nvPr/>
            </p:nvSpPr>
            <p:spPr bwMode="auto">
              <a:xfrm>
                <a:off x="3819" y="3183"/>
                <a:ext cx="0" cy="0"/>
              </a:xfrm>
              <a:prstGeom prst="line">
                <a:avLst/>
              </a:prstGeom>
              <a:noFill/>
              <a:ln w="12700">
                <a:solidFill>
                  <a:srgbClr val="000000"/>
                </a:solidFill>
                <a:round/>
                <a:headEnd/>
                <a:tailEnd/>
              </a:ln>
            </p:spPr>
            <p:txBody>
              <a:bodyPr/>
              <a:lstStyle/>
              <a:p>
                <a:endParaRPr lang="en-US"/>
              </a:p>
            </p:txBody>
          </p:sp>
          <p:sp>
            <p:nvSpPr>
              <p:cNvPr id="72128" name="Line 524"/>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29" name="Line 525"/>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0" name="Line 526"/>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1" name="Line 527"/>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2" name="Line 528"/>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3" name="Line 529"/>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4" name="Line 530"/>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5" name="Line 531"/>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6" name="Line 532"/>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7" name="Line 533"/>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8" name="Line 534"/>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39" name="Line 535"/>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0" name="Line 536"/>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1" name="Line 537"/>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2" name="Line 538"/>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3" name="Line 539"/>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4" name="Line 540"/>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5" name="Line 541"/>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6" name="Line 542"/>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7" name="Line 543"/>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8" name="Line 544"/>
              <p:cNvSpPr>
                <a:spLocks noChangeShapeType="1"/>
              </p:cNvSpPr>
              <p:nvPr/>
            </p:nvSpPr>
            <p:spPr bwMode="auto">
              <a:xfrm flipV="1">
                <a:off x="3761" y="3183"/>
                <a:ext cx="58" cy="5"/>
              </a:xfrm>
              <a:prstGeom prst="line">
                <a:avLst/>
              </a:prstGeom>
              <a:noFill/>
              <a:ln w="12700">
                <a:solidFill>
                  <a:srgbClr val="000000"/>
                </a:solidFill>
                <a:round/>
                <a:headEnd/>
                <a:tailEnd/>
              </a:ln>
            </p:spPr>
            <p:txBody>
              <a:bodyPr/>
              <a:lstStyle/>
              <a:p>
                <a:endParaRPr lang="en-US"/>
              </a:p>
            </p:txBody>
          </p:sp>
          <p:sp>
            <p:nvSpPr>
              <p:cNvPr id="72149" name="Line 545"/>
              <p:cNvSpPr>
                <a:spLocks noChangeShapeType="1"/>
              </p:cNvSpPr>
              <p:nvPr/>
            </p:nvSpPr>
            <p:spPr bwMode="auto">
              <a:xfrm>
                <a:off x="3774" y="3351"/>
                <a:ext cx="0" cy="0"/>
              </a:xfrm>
              <a:prstGeom prst="line">
                <a:avLst/>
              </a:prstGeom>
              <a:noFill/>
              <a:ln w="12700">
                <a:solidFill>
                  <a:srgbClr val="000000"/>
                </a:solidFill>
                <a:round/>
                <a:headEnd/>
                <a:tailEnd/>
              </a:ln>
            </p:spPr>
            <p:txBody>
              <a:bodyPr/>
              <a:lstStyle/>
              <a:p>
                <a:endParaRPr lang="en-US"/>
              </a:p>
            </p:txBody>
          </p:sp>
          <p:sp>
            <p:nvSpPr>
              <p:cNvPr id="72150" name="Line 546"/>
              <p:cNvSpPr>
                <a:spLocks noChangeShapeType="1"/>
              </p:cNvSpPr>
              <p:nvPr/>
            </p:nvSpPr>
            <p:spPr bwMode="auto">
              <a:xfrm>
                <a:off x="3807" y="3348"/>
                <a:ext cx="0" cy="0"/>
              </a:xfrm>
              <a:prstGeom prst="line">
                <a:avLst/>
              </a:prstGeom>
              <a:noFill/>
              <a:ln w="12700">
                <a:solidFill>
                  <a:srgbClr val="000000"/>
                </a:solidFill>
                <a:round/>
                <a:headEnd/>
                <a:tailEnd/>
              </a:ln>
            </p:spPr>
            <p:txBody>
              <a:bodyPr/>
              <a:lstStyle/>
              <a:p>
                <a:endParaRPr lang="en-US"/>
              </a:p>
            </p:txBody>
          </p:sp>
          <p:sp>
            <p:nvSpPr>
              <p:cNvPr id="72151" name="Line 547"/>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2" name="Line 548"/>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3" name="Line 549"/>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4" name="Line 550"/>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5" name="Line 551"/>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6" name="Line 552"/>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7" name="Line 553"/>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8" name="Line 554"/>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59" name="Line 555"/>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0" name="Line 556"/>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1" name="Line 557"/>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2" name="Line 558"/>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3" name="Line 559"/>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4" name="Line 560"/>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5" name="Line 561"/>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6" name="Line 562"/>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7" name="Line 563"/>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8" name="Line 564"/>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69" name="Line 565"/>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70" name="Line 566"/>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71" name="Line 567"/>
              <p:cNvSpPr>
                <a:spLocks noChangeShapeType="1"/>
              </p:cNvSpPr>
              <p:nvPr/>
            </p:nvSpPr>
            <p:spPr bwMode="auto">
              <a:xfrm flipV="1">
                <a:off x="3774" y="3348"/>
                <a:ext cx="33" cy="3"/>
              </a:xfrm>
              <a:prstGeom prst="line">
                <a:avLst/>
              </a:prstGeom>
              <a:noFill/>
              <a:ln w="12700">
                <a:solidFill>
                  <a:srgbClr val="000000"/>
                </a:solidFill>
                <a:round/>
                <a:headEnd/>
                <a:tailEnd/>
              </a:ln>
            </p:spPr>
            <p:txBody>
              <a:bodyPr/>
              <a:lstStyle/>
              <a:p>
                <a:endParaRPr lang="en-US"/>
              </a:p>
            </p:txBody>
          </p:sp>
          <p:sp>
            <p:nvSpPr>
              <p:cNvPr id="72172" name="Freeform 568"/>
              <p:cNvSpPr>
                <a:spLocks/>
              </p:cNvSpPr>
              <p:nvPr/>
            </p:nvSpPr>
            <p:spPr bwMode="auto">
              <a:xfrm>
                <a:off x="3846" y="3142"/>
                <a:ext cx="47" cy="139"/>
              </a:xfrm>
              <a:custGeom>
                <a:avLst/>
                <a:gdLst>
                  <a:gd name="T0" fmla="*/ 0 w 235"/>
                  <a:gd name="T1" fmla="*/ 0 h 697"/>
                  <a:gd name="T2" fmla="*/ 0 w 235"/>
                  <a:gd name="T3" fmla="*/ 0 h 697"/>
                  <a:gd name="T4" fmla="*/ 0 w 235"/>
                  <a:gd name="T5" fmla="*/ 0 h 697"/>
                  <a:gd name="T6" fmla="*/ 1 w 235"/>
                  <a:gd name="T7" fmla="*/ 1 h 697"/>
                  <a:gd name="T8" fmla="*/ 1 w 235"/>
                  <a:gd name="T9" fmla="*/ 1 h 697"/>
                  <a:gd name="T10" fmla="*/ 1 w 235"/>
                  <a:gd name="T11" fmla="*/ 1 h 697"/>
                  <a:gd name="T12" fmla="*/ 1 w 235"/>
                  <a:gd name="T13" fmla="*/ 2 h 697"/>
                  <a:gd name="T14" fmla="*/ 1 w 235"/>
                  <a:gd name="T15" fmla="*/ 2 h 697"/>
                  <a:gd name="T16" fmla="*/ 1 w 235"/>
                  <a:gd name="T17" fmla="*/ 2 h 697"/>
                  <a:gd name="T18" fmla="*/ 2 w 235"/>
                  <a:gd name="T19" fmla="*/ 3 h 697"/>
                  <a:gd name="T20" fmla="*/ 2 w 235"/>
                  <a:gd name="T21" fmla="*/ 3 h 697"/>
                  <a:gd name="T22" fmla="*/ 2 w 235"/>
                  <a:gd name="T23" fmla="*/ 3 h 697"/>
                  <a:gd name="T24" fmla="*/ 2 w 235"/>
                  <a:gd name="T25" fmla="*/ 4 h 697"/>
                  <a:gd name="T26" fmla="*/ 2 w 235"/>
                  <a:gd name="T27" fmla="*/ 4 h 697"/>
                  <a:gd name="T28" fmla="*/ 2 w 235"/>
                  <a:gd name="T29" fmla="*/ 5 h 697"/>
                  <a:gd name="T30" fmla="*/ 2 w 235"/>
                  <a:gd name="T31" fmla="*/ 5 h 697"/>
                  <a:gd name="T32" fmla="*/ 2 w 235"/>
                  <a:gd name="T33" fmla="*/ 6 h 6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5"/>
                  <a:gd name="T52" fmla="*/ 0 h 697"/>
                  <a:gd name="T53" fmla="*/ 235 w 235"/>
                  <a:gd name="T54" fmla="*/ 697 h 6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5" h="697">
                    <a:moveTo>
                      <a:pt x="0" y="0"/>
                    </a:moveTo>
                    <a:lnTo>
                      <a:pt x="34" y="24"/>
                    </a:lnTo>
                    <a:lnTo>
                      <a:pt x="62" y="54"/>
                    </a:lnTo>
                    <a:lnTo>
                      <a:pt x="87" y="85"/>
                    </a:lnTo>
                    <a:lnTo>
                      <a:pt x="108" y="119"/>
                    </a:lnTo>
                    <a:lnTo>
                      <a:pt x="127" y="157"/>
                    </a:lnTo>
                    <a:lnTo>
                      <a:pt x="145" y="196"/>
                    </a:lnTo>
                    <a:lnTo>
                      <a:pt x="161" y="239"/>
                    </a:lnTo>
                    <a:lnTo>
                      <a:pt x="175" y="283"/>
                    </a:lnTo>
                    <a:lnTo>
                      <a:pt x="189" y="332"/>
                    </a:lnTo>
                    <a:lnTo>
                      <a:pt x="200" y="380"/>
                    </a:lnTo>
                    <a:lnTo>
                      <a:pt x="210" y="431"/>
                    </a:lnTo>
                    <a:lnTo>
                      <a:pt x="218" y="483"/>
                    </a:lnTo>
                    <a:lnTo>
                      <a:pt x="225" y="537"/>
                    </a:lnTo>
                    <a:lnTo>
                      <a:pt x="230" y="589"/>
                    </a:lnTo>
                    <a:lnTo>
                      <a:pt x="234" y="643"/>
                    </a:lnTo>
                    <a:lnTo>
                      <a:pt x="235" y="697"/>
                    </a:lnTo>
                  </a:path>
                </a:pathLst>
              </a:custGeom>
              <a:noFill/>
              <a:ln w="12700">
                <a:solidFill>
                  <a:srgbClr val="000000"/>
                </a:solidFill>
                <a:prstDash val="solid"/>
                <a:round/>
                <a:headEnd/>
                <a:tailEnd/>
              </a:ln>
            </p:spPr>
            <p:txBody>
              <a:bodyPr/>
              <a:lstStyle/>
              <a:p>
                <a:endParaRPr lang="en-US"/>
              </a:p>
            </p:txBody>
          </p:sp>
          <p:sp>
            <p:nvSpPr>
              <p:cNvPr id="72173" name="Freeform 569"/>
              <p:cNvSpPr>
                <a:spLocks/>
              </p:cNvSpPr>
              <p:nvPr/>
            </p:nvSpPr>
            <p:spPr bwMode="auto">
              <a:xfrm>
                <a:off x="3794" y="3770"/>
                <a:ext cx="28" cy="38"/>
              </a:xfrm>
              <a:custGeom>
                <a:avLst/>
                <a:gdLst>
                  <a:gd name="T0" fmla="*/ 0 w 142"/>
                  <a:gd name="T1" fmla="*/ 0 h 186"/>
                  <a:gd name="T2" fmla="*/ 0 w 142"/>
                  <a:gd name="T3" fmla="*/ 0 h 186"/>
                  <a:gd name="T4" fmla="*/ 0 w 142"/>
                  <a:gd name="T5" fmla="*/ 0 h 186"/>
                  <a:gd name="T6" fmla="*/ 0 w 142"/>
                  <a:gd name="T7" fmla="*/ 1 h 186"/>
                  <a:gd name="T8" fmla="*/ 0 w 142"/>
                  <a:gd name="T9" fmla="*/ 1 h 186"/>
                  <a:gd name="T10" fmla="*/ 0 w 142"/>
                  <a:gd name="T11" fmla="*/ 1 h 186"/>
                  <a:gd name="T12" fmla="*/ 0 w 142"/>
                  <a:gd name="T13" fmla="*/ 1 h 186"/>
                  <a:gd name="T14" fmla="*/ 0 w 142"/>
                  <a:gd name="T15" fmla="*/ 1 h 186"/>
                  <a:gd name="T16" fmla="*/ 1 w 142"/>
                  <a:gd name="T17" fmla="*/ 1 h 186"/>
                  <a:gd name="T18" fmla="*/ 1 w 142"/>
                  <a:gd name="T19" fmla="*/ 1 h 186"/>
                  <a:gd name="T20" fmla="*/ 1 w 142"/>
                  <a:gd name="T21" fmla="*/ 1 h 186"/>
                  <a:gd name="T22" fmla="*/ 1 w 142"/>
                  <a:gd name="T23" fmla="*/ 1 h 186"/>
                  <a:gd name="T24" fmla="*/ 1 w 142"/>
                  <a:gd name="T25" fmla="*/ 1 h 186"/>
                  <a:gd name="T26" fmla="*/ 1 w 142"/>
                  <a:gd name="T27" fmla="*/ 2 h 186"/>
                  <a:gd name="T28" fmla="*/ 1 w 142"/>
                  <a:gd name="T29" fmla="*/ 2 h 186"/>
                  <a:gd name="T30" fmla="*/ 1 w 142"/>
                  <a:gd name="T31" fmla="*/ 2 h 186"/>
                  <a:gd name="T32" fmla="*/ 1 w 142"/>
                  <a:gd name="T33" fmla="*/ 2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2"/>
                  <a:gd name="T52" fmla="*/ 0 h 186"/>
                  <a:gd name="T53" fmla="*/ 142 w 14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2" h="186">
                    <a:moveTo>
                      <a:pt x="0" y="0"/>
                    </a:moveTo>
                    <a:lnTo>
                      <a:pt x="8" y="22"/>
                    </a:lnTo>
                    <a:lnTo>
                      <a:pt x="15" y="42"/>
                    </a:lnTo>
                    <a:lnTo>
                      <a:pt x="24" y="62"/>
                    </a:lnTo>
                    <a:lnTo>
                      <a:pt x="31" y="80"/>
                    </a:lnTo>
                    <a:lnTo>
                      <a:pt x="40" y="97"/>
                    </a:lnTo>
                    <a:lnTo>
                      <a:pt x="48" y="113"/>
                    </a:lnTo>
                    <a:lnTo>
                      <a:pt x="57" y="127"/>
                    </a:lnTo>
                    <a:lnTo>
                      <a:pt x="66" y="140"/>
                    </a:lnTo>
                    <a:lnTo>
                      <a:pt x="76" y="151"/>
                    </a:lnTo>
                    <a:lnTo>
                      <a:pt x="85" y="161"/>
                    </a:lnTo>
                    <a:lnTo>
                      <a:pt x="94" y="169"/>
                    </a:lnTo>
                    <a:lnTo>
                      <a:pt x="104" y="176"/>
                    </a:lnTo>
                    <a:lnTo>
                      <a:pt x="113" y="180"/>
                    </a:lnTo>
                    <a:lnTo>
                      <a:pt x="123" y="185"/>
                    </a:lnTo>
                    <a:lnTo>
                      <a:pt x="132" y="186"/>
                    </a:lnTo>
                    <a:lnTo>
                      <a:pt x="142" y="186"/>
                    </a:lnTo>
                  </a:path>
                </a:pathLst>
              </a:custGeom>
              <a:noFill/>
              <a:ln w="12700">
                <a:solidFill>
                  <a:srgbClr val="000000"/>
                </a:solidFill>
                <a:prstDash val="solid"/>
                <a:round/>
                <a:headEnd/>
                <a:tailEnd/>
              </a:ln>
            </p:spPr>
            <p:txBody>
              <a:bodyPr/>
              <a:lstStyle/>
              <a:p>
                <a:endParaRPr lang="en-US"/>
              </a:p>
            </p:txBody>
          </p:sp>
          <p:sp>
            <p:nvSpPr>
              <p:cNvPr id="72174" name="Line 570"/>
              <p:cNvSpPr>
                <a:spLocks noChangeShapeType="1"/>
              </p:cNvSpPr>
              <p:nvPr/>
            </p:nvSpPr>
            <p:spPr bwMode="auto">
              <a:xfrm>
                <a:off x="3794" y="3770"/>
                <a:ext cx="0" cy="0"/>
              </a:xfrm>
              <a:prstGeom prst="line">
                <a:avLst/>
              </a:prstGeom>
              <a:noFill/>
              <a:ln w="12700">
                <a:solidFill>
                  <a:srgbClr val="000000"/>
                </a:solidFill>
                <a:round/>
                <a:headEnd/>
                <a:tailEnd/>
              </a:ln>
            </p:spPr>
            <p:txBody>
              <a:bodyPr/>
              <a:lstStyle/>
              <a:p>
                <a:endParaRPr lang="en-US"/>
              </a:p>
            </p:txBody>
          </p:sp>
          <p:sp>
            <p:nvSpPr>
              <p:cNvPr id="72175" name="Line 571"/>
              <p:cNvSpPr>
                <a:spLocks noChangeShapeType="1"/>
              </p:cNvSpPr>
              <p:nvPr/>
            </p:nvSpPr>
            <p:spPr bwMode="auto">
              <a:xfrm>
                <a:off x="3776" y="3715"/>
                <a:ext cx="0" cy="0"/>
              </a:xfrm>
              <a:prstGeom prst="line">
                <a:avLst/>
              </a:prstGeom>
              <a:noFill/>
              <a:ln w="12700">
                <a:solidFill>
                  <a:srgbClr val="000000"/>
                </a:solidFill>
                <a:round/>
                <a:headEnd/>
                <a:tailEnd/>
              </a:ln>
            </p:spPr>
            <p:txBody>
              <a:bodyPr/>
              <a:lstStyle/>
              <a:p>
                <a:endParaRPr lang="en-US"/>
              </a:p>
            </p:txBody>
          </p:sp>
          <p:sp>
            <p:nvSpPr>
              <p:cNvPr id="72176" name="Line 572"/>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77" name="Line 573"/>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78" name="Line 574"/>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79" name="Line 575"/>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0" name="Line 576"/>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1" name="Line 577"/>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2" name="Line 578"/>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3" name="Line 579"/>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4" name="Line 580"/>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5" name="Line 581"/>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6" name="Line 582"/>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7" name="Line 583"/>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8" name="Line 584"/>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89" name="Line 585"/>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0" name="Line 586"/>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1" name="Line 587"/>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2" name="Line 588"/>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3" name="Line 589"/>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4" name="Line 590"/>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5" name="Line 591"/>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6" name="Line 592"/>
              <p:cNvSpPr>
                <a:spLocks noChangeShapeType="1"/>
              </p:cNvSpPr>
              <p:nvPr/>
            </p:nvSpPr>
            <p:spPr bwMode="auto">
              <a:xfrm flipH="1" flipV="1">
                <a:off x="3776" y="3715"/>
                <a:ext cx="18" cy="55"/>
              </a:xfrm>
              <a:prstGeom prst="line">
                <a:avLst/>
              </a:prstGeom>
              <a:noFill/>
              <a:ln w="12700">
                <a:solidFill>
                  <a:srgbClr val="000000"/>
                </a:solidFill>
                <a:round/>
                <a:headEnd/>
                <a:tailEnd/>
              </a:ln>
            </p:spPr>
            <p:txBody>
              <a:bodyPr/>
              <a:lstStyle/>
              <a:p>
                <a:endParaRPr lang="en-US"/>
              </a:p>
            </p:txBody>
          </p:sp>
          <p:sp>
            <p:nvSpPr>
              <p:cNvPr id="72197" name="Freeform 593"/>
              <p:cNvSpPr>
                <a:spLocks/>
              </p:cNvSpPr>
              <p:nvPr/>
            </p:nvSpPr>
            <p:spPr bwMode="auto">
              <a:xfrm>
                <a:off x="3741" y="3698"/>
                <a:ext cx="14" cy="19"/>
              </a:xfrm>
              <a:custGeom>
                <a:avLst/>
                <a:gdLst>
                  <a:gd name="T0" fmla="*/ 0 w 70"/>
                  <a:gd name="T1" fmla="*/ 0 h 93"/>
                  <a:gd name="T2" fmla="*/ 0 w 70"/>
                  <a:gd name="T3" fmla="*/ 0 h 93"/>
                  <a:gd name="T4" fmla="*/ 0 w 70"/>
                  <a:gd name="T5" fmla="*/ 0 h 93"/>
                  <a:gd name="T6" fmla="*/ 0 w 70"/>
                  <a:gd name="T7" fmla="*/ 0 h 93"/>
                  <a:gd name="T8" fmla="*/ 0 w 70"/>
                  <a:gd name="T9" fmla="*/ 1 h 93"/>
                  <a:gd name="T10" fmla="*/ 0 w 70"/>
                  <a:gd name="T11" fmla="*/ 1 h 93"/>
                  <a:gd name="T12" fmla="*/ 0 w 70"/>
                  <a:gd name="T13" fmla="*/ 1 h 93"/>
                  <a:gd name="T14" fmla="*/ 0 w 70"/>
                  <a:gd name="T15" fmla="*/ 1 h 93"/>
                  <a:gd name="T16" fmla="*/ 0 w 70"/>
                  <a:gd name="T17" fmla="*/ 1 h 93"/>
                  <a:gd name="T18" fmla="*/ 0 w 70"/>
                  <a:gd name="T19" fmla="*/ 1 h 93"/>
                  <a:gd name="T20" fmla="*/ 0 w 70"/>
                  <a:gd name="T21" fmla="*/ 1 h 93"/>
                  <a:gd name="T22" fmla="*/ 1 w 70"/>
                  <a:gd name="T23" fmla="*/ 1 h 93"/>
                  <a:gd name="T24" fmla="*/ 1 w 70"/>
                  <a:gd name="T25" fmla="*/ 1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93"/>
                  <a:gd name="T41" fmla="*/ 70 w 70"/>
                  <a:gd name="T42" fmla="*/ 93 h 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93">
                    <a:moveTo>
                      <a:pt x="0" y="0"/>
                    </a:moveTo>
                    <a:lnTo>
                      <a:pt x="6" y="21"/>
                    </a:lnTo>
                    <a:lnTo>
                      <a:pt x="15" y="40"/>
                    </a:lnTo>
                    <a:lnTo>
                      <a:pt x="23" y="56"/>
                    </a:lnTo>
                    <a:lnTo>
                      <a:pt x="32" y="69"/>
                    </a:lnTo>
                    <a:lnTo>
                      <a:pt x="38" y="75"/>
                    </a:lnTo>
                    <a:lnTo>
                      <a:pt x="42" y="81"/>
                    </a:lnTo>
                    <a:lnTo>
                      <a:pt x="47" y="84"/>
                    </a:lnTo>
                    <a:lnTo>
                      <a:pt x="51" y="87"/>
                    </a:lnTo>
                    <a:lnTo>
                      <a:pt x="56" y="91"/>
                    </a:lnTo>
                    <a:lnTo>
                      <a:pt x="61" y="92"/>
                    </a:lnTo>
                    <a:lnTo>
                      <a:pt x="66" y="93"/>
                    </a:lnTo>
                    <a:lnTo>
                      <a:pt x="70" y="93"/>
                    </a:lnTo>
                  </a:path>
                </a:pathLst>
              </a:custGeom>
              <a:noFill/>
              <a:ln w="12700">
                <a:solidFill>
                  <a:srgbClr val="000000"/>
                </a:solidFill>
                <a:prstDash val="solid"/>
                <a:round/>
                <a:headEnd/>
                <a:tailEnd/>
              </a:ln>
            </p:spPr>
            <p:txBody>
              <a:bodyPr/>
              <a:lstStyle/>
              <a:p>
                <a:endParaRPr lang="en-US"/>
              </a:p>
            </p:txBody>
          </p:sp>
          <p:sp>
            <p:nvSpPr>
              <p:cNvPr id="72198" name="Line 594"/>
              <p:cNvSpPr>
                <a:spLocks noChangeShapeType="1"/>
              </p:cNvSpPr>
              <p:nvPr/>
            </p:nvSpPr>
            <p:spPr bwMode="auto">
              <a:xfrm>
                <a:off x="3741" y="3698"/>
                <a:ext cx="0" cy="0"/>
              </a:xfrm>
              <a:prstGeom prst="line">
                <a:avLst/>
              </a:prstGeom>
              <a:noFill/>
              <a:ln w="12700">
                <a:solidFill>
                  <a:srgbClr val="000000"/>
                </a:solidFill>
                <a:round/>
                <a:headEnd/>
                <a:tailEnd/>
              </a:ln>
            </p:spPr>
            <p:txBody>
              <a:bodyPr/>
              <a:lstStyle/>
              <a:p>
                <a:endParaRPr lang="en-US"/>
              </a:p>
            </p:txBody>
          </p:sp>
          <p:sp>
            <p:nvSpPr>
              <p:cNvPr id="72199" name="Line 595"/>
              <p:cNvSpPr>
                <a:spLocks noChangeShapeType="1"/>
              </p:cNvSpPr>
              <p:nvPr/>
            </p:nvSpPr>
            <p:spPr bwMode="auto">
              <a:xfrm>
                <a:off x="3567" y="3157"/>
                <a:ext cx="0" cy="0"/>
              </a:xfrm>
              <a:prstGeom prst="line">
                <a:avLst/>
              </a:prstGeom>
              <a:noFill/>
              <a:ln w="12700">
                <a:solidFill>
                  <a:srgbClr val="000000"/>
                </a:solidFill>
                <a:round/>
                <a:headEnd/>
                <a:tailEnd/>
              </a:ln>
            </p:spPr>
            <p:txBody>
              <a:bodyPr/>
              <a:lstStyle/>
              <a:p>
                <a:endParaRPr lang="en-US"/>
              </a:p>
            </p:txBody>
          </p:sp>
          <p:sp>
            <p:nvSpPr>
              <p:cNvPr id="72200" name="Line 596"/>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1" name="Line 597"/>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2" name="Line 598"/>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3" name="Line 599"/>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4" name="Line 600"/>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5" name="Line 601"/>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6" name="Line 602"/>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7" name="Line 603"/>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8" name="Line 604"/>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09" name="Line 605"/>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10" name="Line 606"/>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11" name="Line 607"/>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12" name="Line 608"/>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2213" name="Line 609"/>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grpSp>
        <p:grpSp>
          <p:nvGrpSpPr>
            <p:cNvPr id="69642" name="Group 610"/>
            <p:cNvGrpSpPr>
              <a:grpSpLocks/>
            </p:cNvGrpSpPr>
            <p:nvPr/>
          </p:nvGrpSpPr>
          <p:grpSpPr bwMode="auto">
            <a:xfrm>
              <a:off x="3536" y="2738"/>
              <a:ext cx="308" cy="1068"/>
              <a:chOff x="3536" y="2738"/>
              <a:chExt cx="308" cy="1068"/>
            </a:xfrm>
          </p:grpSpPr>
          <p:sp>
            <p:nvSpPr>
              <p:cNvPr id="71814" name="Line 611"/>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15" name="Line 612"/>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16" name="Line 613"/>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17" name="Line 614"/>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18" name="Line 615"/>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19" name="Line 616"/>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20" name="Line 617"/>
              <p:cNvSpPr>
                <a:spLocks noChangeShapeType="1"/>
              </p:cNvSpPr>
              <p:nvPr/>
            </p:nvSpPr>
            <p:spPr bwMode="auto">
              <a:xfrm flipH="1" flipV="1">
                <a:off x="3567" y="3157"/>
                <a:ext cx="174" cy="541"/>
              </a:xfrm>
              <a:prstGeom prst="line">
                <a:avLst/>
              </a:prstGeom>
              <a:noFill/>
              <a:ln w="12700">
                <a:solidFill>
                  <a:srgbClr val="000000"/>
                </a:solidFill>
                <a:round/>
                <a:headEnd/>
                <a:tailEnd/>
              </a:ln>
            </p:spPr>
            <p:txBody>
              <a:bodyPr/>
              <a:lstStyle/>
              <a:p>
                <a:endParaRPr lang="en-US"/>
              </a:p>
            </p:txBody>
          </p:sp>
          <p:sp>
            <p:nvSpPr>
              <p:cNvPr id="71821" name="Freeform 618"/>
              <p:cNvSpPr>
                <a:spLocks/>
              </p:cNvSpPr>
              <p:nvPr/>
            </p:nvSpPr>
            <p:spPr bwMode="auto">
              <a:xfrm>
                <a:off x="3562" y="3092"/>
                <a:ext cx="5" cy="65"/>
              </a:xfrm>
              <a:custGeom>
                <a:avLst/>
                <a:gdLst>
                  <a:gd name="T0" fmla="*/ 0 w 27"/>
                  <a:gd name="T1" fmla="*/ 0 h 327"/>
                  <a:gd name="T2" fmla="*/ 0 w 27"/>
                  <a:gd name="T3" fmla="*/ 0 h 327"/>
                  <a:gd name="T4" fmla="*/ 0 w 27"/>
                  <a:gd name="T5" fmla="*/ 0 h 327"/>
                  <a:gd name="T6" fmla="*/ 0 w 27"/>
                  <a:gd name="T7" fmla="*/ 0 h 327"/>
                  <a:gd name="T8" fmla="*/ 0 w 27"/>
                  <a:gd name="T9" fmla="*/ 1 h 327"/>
                  <a:gd name="T10" fmla="*/ 0 w 27"/>
                  <a:gd name="T11" fmla="*/ 1 h 327"/>
                  <a:gd name="T12" fmla="*/ 0 w 27"/>
                  <a:gd name="T13" fmla="*/ 1 h 327"/>
                  <a:gd name="T14" fmla="*/ 0 w 27"/>
                  <a:gd name="T15" fmla="*/ 1 h 327"/>
                  <a:gd name="T16" fmla="*/ 0 w 27"/>
                  <a:gd name="T17" fmla="*/ 1 h 327"/>
                  <a:gd name="T18" fmla="*/ 0 w 27"/>
                  <a:gd name="T19" fmla="*/ 1 h 327"/>
                  <a:gd name="T20" fmla="*/ 0 w 27"/>
                  <a:gd name="T21" fmla="*/ 2 h 327"/>
                  <a:gd name="T22" fmla="*/ 0 w 27"/>
                  <a:gd name="T23" fmla="*/ 2 h 327"/>
                  <a:gd name="T24" fmla="*/ 0 w 27"/>
                  <a:gd name="T25" fmla="*/ 2 h 327"/>
                  <a:gd name="T26" fmla="*/ 0 w 27"/>
                  <a:gd name="T27" fmla="*/ 2 h 327"/>
                  <a:gd name="T28" fmla="*/ 0 w 27"/>
                  <a:gd name="T29" fmla="*/ 2 h 327"/>
                  <a:gd name="T30" fmla="*/ 0 w 27"/>
                  <a:gd name="T31" fmla="*/ 2 h 327"/>
                  <a:gd name="T32" fmla="*/ 0 w 27"/>
                  <a:gd name="T33" fmla="*/ 3 h 3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27"/>
                  <a:gd name="T53" fmla="*/ 27 w 27"/>
                  <a:gd name="T54" fmla="*/ 327 h 3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27">
                    <a:moveTo>
                      <a:pt x="21" y="0"/>
                    </a:moveTo>
                    <a:lnTo>
                      <a:pt x="16" y="16"/>
                    </a:lnTo>
                    <a:lnTo>
                      <a:pt x="12" y="31"/>
                    </a:lnTo>
                    <a:lnTo>
                      <a:pt x="8" y="49"/>
                    </a:lnTo>
                    <a:lnTo>
                      <a:pt x="5" y="68"/>
                    </a:lnTo>
                    <a:lnTo>
                      <a:pt x="3" y="89"/>
                    </a:lnTo>
                    <a:lnTo>
                      <a:pt x="2" y="110"/>
                    </a:lnTo>
                    <a:lnTo>
                      <a:pt x="0" y="131"/>
                    </a:lnTo>
                    <a:lnTo>
                      <a:pt x="0" y="155"/>
                    </a:lnTo>
                    <a:lnTo>
                      <a:pt x="2" y="177"/>
                    </a:lnTo>
                    <a:lnTo>
                      <a:pt x="3" y="201"/>
                    </a:lnTo>
                    <a:lnTo>
                      <a:pt x="6" y="223"/>
                    </a:lnTo>
                    <a:lnTo>
                      <a:pt x="8" y="245"/>
                    </a:lnTo>
                    <a:lnTo>
                      <a:pt x="13" y="267"/>
                    </a:lnTo>
                    <a:lnTo>
                      <a:pt x="17" y="288"/>
                    </a:lnTo>
                    <a:lnTo>
                      <a:pt x="22" y="308"/>
                    </a:lnTo>
                    <a:lnTo>
                      <a:pt x="27" y="327"/>
                    </a:lnTo>
                  </a:path>
                </a:pathLst>
              </a:custGeom>
              <a:noFill/>
              <a:ln w="12700">
                <a:solidFill>
                  <a:srgbClr val="000000"/>
                </a:solidFill>
                <a:prstDash val="solid"/>
                <a:round/>
                <a:headEnd/>
                <a:tailEnd/>
              </a:ln>
            </p:spPr>
            <p:txBody>
              <a:bodyPr/>
              <a:lstStyle/>
              <a:p>
                <a:endParaRPr lang="en-US"/>
              </a:p>
            </p:txBody>
          </p:sp>
          <p:sp>
            <p:nvSpPr>
              <p:cNvPr id="71822" name="Line 619"/>
              <p:cNvSpPr>
                <a:spLocks noChangeShapeType="1"/>
              </p:cNvSpPr>
              <p:nvPr/>
            </p:nvSpPr>
            <p:spPr bwMode="auto">
              <a:xfrm>
                <a:off x="3566" y="3092"/>
                <a:ext cx="0" cy="0"/>
              </a:xfrm>
              <a:prstGeom prst="line">
                <a:avLst/>
              </a:prstGeom>
              <a:noFill/>
              <a:ln w="12700">
                <a:solidFill>
                  <a:srgbClr val="000000"/>
                </a:solidFill>
                <a:round/>
                <a:headEnd/>
                <a:tailEnd/>
              </a:ln>
            </p:spPr>
            <p:txBody>
              <a:bodyPr/>
              <a:lstStyle/>
              <a:p>
                <a:endParaRPr lang="en-US"/>
              </a:p>
            </p:txBody>
          </p:sp>
          <p:sp>
            <p:nvSpPr>
              <p:cNvPr id="71823" name="Line 620"/>
              <p:cNvSpPr>
                <a:spLocks noChangeShapeType="1"/>
              </p:cNvSpPr>
              <p:nvPr/>
            </p:nvSpPr>
            <p:spPr bwMode="auto">
              <a:xfrm>
                <a:off x="3567" y="3088"/>
                <a:ext cx="0" cy="0"/>
              </a:xfrm>
              <a:prstGeom prst="line">
                <a:avLst/>
              </a:prstGeom>
              <a:noFill/>
              <a:ln w="12700">
                <a:solidFill>
                  <a:srgbClr val="000000"/>
                </a:solidFill>
                <a:round/>
                <a:headEnd/>
                <a:tailEnd/>
              </a:ln>
            </p:spPr>
            <p:txBody>
              <a:bodyPr/>
              <a:lstStyle/>
              <a:p>
                <a:endParaRPr lang="en-US"/>
              </a:p>
            </p:txBody>
          </p:sp>
          <p:sp>
            <p:nvSpPr>
              <p:cNvPr id="71824" name="Line 621"/>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25" name="Line 622"/>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26" name="Line 623"/>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27" name="Line 624"/>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28" name="Line 625"/>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29" name="Line 626"/>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0" name="Line 627"/>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1" name="Line 628"/>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2" name="Line 629"/>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3" name="Line 630"/>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4" name="Line 631"/>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5" name="Line 632"/>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6" name="Line 633"/>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7" name="Line 634"/>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8" name="Line 635"/>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39" name="Line 636"/>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0" name="Line 637"/>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1" name="Line 638"/>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2" name="Line 639"/>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3" name="Line 640"/>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4" name="Line 641"/>
              <p:cNvSpPr>
                <a:spLocks noChangeShapeType="1"/>
              </p:cNvSpPr>
              <p:nvPr/>
            </p:nvSpPr>
            <p:spPr bwMode="auto">
              <a:xfrm flipV="1">
                <a:off x="3566" y="3088"/>
                <a:ext cx="1" cy="4"/>
              </a:xfrm>
              <a:prstGeom prst="line">
                <a:avLst/>
              </a:prstGeom>
              <a:noFill/>
              <a:ln w="12700">
                <a:solidFill>
                  <a:srgbClr val="000000"/>
                </a:solidFill>
                <a:round/>
                <a:headEnd/>
                <a:tailEnd/>
              </a:ln>
            </p:spPr>
            <p:txBody>
              <a:bodyPr/>
              <a:lstStyle/>
              <a:p>
                <a:endParaRPr lang="en-US"/>
              </a:p>
            </p:txBody>
          </p:sp>
          <p:sp>
            <p:nvSpPr>
              <p:cNvPr id="71845" name="Freeform 642"/>
              <p:cNvSpPr>
                <a:spLocks/>
              </p:cNvSpPr>
              <p:nvPr/>
            </p:nvSpPr>
            <p:spPr bwMode="auto">
              <a:xfrm>
                <a:off x="3567" y="3064"/>
                <a:ext cx="2" cy="24"/>
              </a:xfrm>
              <a:custGeom>
                <a:avLst/>
                <a:gdLst>
                  <a:gd name="T0" fmla="*/ 0 w 10"/>
                  <a:gd name="T1" fmla="*/ 1 h 123"/>
                  <a:gd name="T2" fmla="*/ 0 w 10"/>
                  <a:gd name="T3" fmla="*/ 1 h 123"/>
                  <a:gd name="T4" fmla="*/ 0 w 10"/>
                  <a:gd name="T5" fmla="*/ 1 h 123"/>
                  <a:gd name="T6" fmla="*/ 0 w 10"/>
                  <a:gd name="T7" fmla="*/ 1 h 123"/>
                  <a:gd name="T8" fmla="*/ 0 w 10"/>
                  <a:gd name="T9" fmla="*/ 1 h 123"/>
                  <a:gd name="T10" fmla="*/ 0 w 10"/>
                  <a:gd name="T11" fmla="*/ 0 h 123"/>
                  <a:gd name="T12" fmla="*/ 0 w 10"/>
                  <a:gd name="T13" fmla="*/ 0 h 123"/>
                  <a:gd name="T14" fmla="*/ 0 w 10"/>
                  <a:gd name="T15" fmla="*/ 0 h 123"/>
                  <a:gd name="T16" fmla="*/ 0 w 10"/>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3"/>
                  <a:gd name="T29" fmla="*/ 10 w 10"/>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3">
                    <a:moveTo>
                      <a:pt x="2" y="123"/>
                    </a:moveTo>
                    <a:lnTo>
                      <a:pt x="6" y="111"/>
                    </a:lnTo>
                    <a:lnTo>
                      <a:pt x="8" y="97"/>
                    </a:lnTo>
                    <a:lnTo>
                      <a:pt x="9" y="82"/>
                    </a:lnTo>
                    <a:lnTo>
                      <a:pt x="10" y="65"/>
                    </a:lnTo>
                    <a:lnTo>
                      <a:pt x="9" y="48"/>
                    </a:lnTo>
                    <a:lnTo>
                      <a:pt x="7" y="31"/>
                    </a:lnTo>
                    <a:lnTo>
                      <a:pt x="3" y="16"/>
                    </a:lnTo>
                    <a:lnTo>
                      <a:pt x="0" y="0"/>
                    </a:lnTo>
                  </a:path>
                </a:pathLst>
              </a:custGeom>
              <a:noFill/>
              <a:ln w="12700">
                <a:solidFill>
                  <a:srgbClr val="000000"/>
                </a:solidFill>
                <a:prstDash val="solid"/>
                <a:round/>
                <a:headEnd/>
                <a:tailEnd/>
              </a:ln>
            </p:spPr>
            <p:txBody>
              <a:bodyPr/>
              <a:lstStyle/>
              <a:p>
                <a:endParaRPr lang="en-US"/>
              </a:p>
            </p:txBody>
          </p:sp>
          <p:sp>
            <p:nvSpPr>
              <p:cNvPr id="71846" name="Line 643"/>
              <p:cNvSpPr>
                <a:spLocks noChangeShapeType="1"/>
              </p:cNvSpPr>
              <p:nvPr/>
            </p:nvSpPr>
            <p:spPr bwMode="auto">
              <a:xfrm>
                <a:off x="3567" y="3064"/>
                <a:ext cx="0" cy="0"/>
              </a:xfrm>
              <a:prstGeom prst="line">
                <a:avLst/>
              </a:prstGeom>
              <a:noFill/>
              <a:ln w="12700">
                <a:solidFill>
                  <a:srgbClr val="000000"/>
                </a:solidFill>
                <a:round/>
                <a:headEnd/>
                <a:tailEnd/>
              </a:ln>
            </p:spPr>
            <p:txBody>
              <a:bodyPr/>
              <a:lstStyle/>
              <a:p>
                <a:endParaRPr lang="en-US"/>
              </a:p>
            </p:txBody>
          </p:sp>
          <p:sp>
            <p:nvSpPr>
              <p:cNvPr id="71847" name="Line 644"/>
              <p:cNvSpPr>
                <a:spLocks noChangeShapeType="1"/>
              </p:cNvSpPr>
              <p:nvPr/>
            </p:nvSpPr>
            <p:spPr bwMode="auto">
              <a:xfrm>
                <a:off x="3547" y="3001"/>
                <a:ext cx="0" cy="0"/>
              </a:xfrm>
              <a:prstGeom prst="line">
                <a:avLst/>
              </a:prstGeom>
              <a:noFill/>
              <a:ln w="12700">
                <a:solidFill>
                  <a:srgbClr val="000000"/>
                </a:solidFill>
                <a:round/>
                <a:headEnd/>
                <a:tailEnd/>
              </a:ln>
            </p:spPr>
            <p:txBody>
              <a:bodyPr/>
              <a:lstStyle/>
              <a:p>
                <a:endParaRPr lang="en-US"/>
              </a:p>
            </p:txBody>
          </p:sp>
          <p:sp>
            <p:nvSpPr>
              <p:cNvPr id="71848" name="Line 645"/>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49" name="Line 646"/>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0" name="Line 647"/>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1" name="Line 648"/>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2" name="Line 649"/>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3" name="Line 650"/>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4" name="Line 651"/>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5" name="Line 652"/>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6" name="Line 653"/>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7" name="Line 654"/>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8" name="Line 655"/>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59" name="Line 656"/>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0" name="Line 657"/>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1" name="Line 658"/>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2" name="Line 659"/>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3" name="Line 660"/>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4" name="Line 661"/>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5" name="Line 662"/>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6" name="Line 663"/>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7" name="Line 664"/>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8" name="Line 665"/>
              <p:cNvSpPr>
                <a:spLocks noChangeShapeType="1"/>
              </p:cNvSpPr>
              <p:nvPr/>
            </p:nvSpPr>
            <p:spPr bwMode="auto">
              <a:xfrm flipH="1" flipV="1">
                <a:off x="3547" y="3001"/>
                <a:ext cx="20" cy="63"/>
              </a:xfrm>
              <a:prstGeom prst="line">
                <a:avLst/>
              </a:prstGeom>
              <a:noFill/>
              <a:ln w="12700">
                <a:solidFill>
                  <a:srgbClr val="000000"/>
                </a:solidFill>
                <a:round/>
                <a:headEnd/>
                <a:tailEnd/>
              </a:ln>
            </p:spPr>
            <p:txBody>
              <a:bodyPr/>
              <a:lstStyle/>
              <a:p>
                <a:endParaRPr lang="en-US"/>
              </a:p>
            </p:txBody>
          </p:sp>
          <p:sp>
            <p:nvSpPr>
              <p:cNvPr id="71869" name="Freeform 666"/>
              <p:cNvSpPr>
                <a:spLocks/>
              </p:cNvSpPr>
              <p:nvPr/>
            </p:nvSpPr>
            <p:spPr bwMode="auto">
              <a:xfrm>
                <a:off x="3536" y="2882"/>
                <a:ext cx="11" cy="119"/>
              </a:xfrm>
              <a:custGeom>
                <a:avLst/>
                <a:gdLst>
                  <a:gd name="T0" fmla="*/ 0 w 54"/>
                  <a:gd name="T1" fmla="*/ 0 h 593"/>
                  <a:gd name="T2" fmla="*/ 0 w 54"/>
                  <a:gd name="T3" fmla="*/ 0 h 593"/>
                  <a:gd name="T4" fmla="*/ 0 w 54"/>
                  <a:gd name="T5" fmla="*/ 1 h 593"/>
                  <a:gd name="T6" fmla="*/ 0 w 54"/>
                  <a:gd name="T7" fmla="*/ 1 h 593"/>
                  <a:gd name="T8" fmla="*/ 0 w 54"/>
                  <a:gd name="T9" fmla="*/ 1 h 593"/>
                  <a:gd name="T10" fmla="*/ 0 w 54"/>
                  <a:gd name="T11" fmla="*/ 1 h 593"/>
                  <a:gd name="T12" fmla="*/ 0 w 54"/>
                  <a:gd name="T13" fmla="*/ 2 h 593"/>
                  <a:gd name="T14" fmla="*/ 0 w 54"/>
                  <a:gd name="T15" fmla="*/ 2 h 593"/>
                  <a:gd name="T16" fmla="*/ 0 w 54"/>
                  <a:gd name="T17" fmla="*/ 2 h 593"/>
                  <a:gd name="T18" fmla="*/ 0 w 54"/>
                  <a:gd name="T19" fmla="*/ 3 h 593"/>
                  <a:gd name="T20" fmla="*/ 0 w 54"/>
                  <a:gd name="T21" fmla="*/ 3 h 593"/>
                  <a:gd name="T22" fmla="*/ 0 w 54"/>
                  <a:gd name="T23" fmla="*/ 3 h 593"/>
                  <a:gd name="T24" fmla="*/ 0 w 54"/>
                  <a:gd name="T25" fmla="*/ 4 h 593"/>
                  <a:gd name="T26" fmla="*/ 0 w 54"/>
                  <a:gd name="T27" fmla="*/ 4 h 593"/>
                  <a:gd name="T28" fmla="*/ 0 w 54"/>
                  <a:gd name="T29" fmla="*/ 4 h 593"/>
                  <a:gd name="T30" fmla="*/ 0 w 54"/>
                  <a:gd name="T31" fmla="*/ 4 h 593"/>
                  <a:gd name="T32" fmla="*/ 0 w 54"/>
                  <a:gd name="T33" fmla="*/ 5 h 5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93"/>
                  <a:gd name="T53" fmla="*/ 54 w 54"/>
                  <a:gd name="T54" fmla="*/ 593 h 5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93">
                    <a:moveTo>
                      <a:pt x="23" y="0"/>
                    </a:moveTo>
                    <a:lnTo>
                      <a:pt x="16" y="32"/>
                    </a:lnTo>
                    <a:lnTo>
                      <a:pt x="10" y="66"/>
                    </a:lnTo>
                    <a:lnTo>
                      <a:pt x="6" y="101"/>
                    </a:lnTo>
                    <a:lnTo>
                      <a:pt x="3" y="138"/>
                    </a:lnTo>
                    <a:lnTo>
                      <a:pt x="0" y="175"/>
                    </a:lnTo>
                    <a:lnTo>
                      <a:pt x="0" y="213"/>
                    </a:lnTo>
                    <a:lnTo>
                      <a:pt x="0" y="252"/>
                    </a:lnTo>
                    <a:lnTo>
                      <a:pt x="1" y="292"/>
                    </a:lnTo>
                    <a:lnTo>
                      <a:pt x="5" y="332"/>
                    </a:lnTo>
                    <a:lnTo>
                      <a:pt x="8" y="371"/>
                    </a:lnTo>
                    <a:lnTo>
                      <a:pt x="14" y="410"/>
                    </a:lnTo>
                    <a:lnTo>
                      <a:pt x="19" y="448"/>
                    </a:lnTo>
                    <a:lnTo>
                      <a:pt x="26" y="487"/>
                    </a:lnTo>
                    <a:lnTo>
                      <a:pt x="34" y="524"/>
                    </a:lnTo>
                    <a:lnTo>
                      <a:pt x="44" y="559"/>
                    </a:lnTo>
                    <a:lnTo>
                      <a:pt x="54" y="593"/>
                    </a:lnTo>
                  </a:path>
                </a:pathLst>
              </a:custGeom>
              <a:noFill/>
              <a:ln w="12700">
                <a:solidFill>
                  <a:srgbClr val="000000"/>
                </a:solidFill>
                <a:prstDash val="solid"/>
                <a:round/>
                <a:headEnd/>
                <a:tailEnd/>
              </a:ln>
            </p:spPr>
            <p:txBody>
              <a:bodyPr/>
              <a:lstStyle/>
              <a:p>
                <a:endParaRPr lang="en-US"/>
              </a:p>
            </p:txBody>
          </p:sp>
          <p:sp>
            <p:nvSpPr>
              <p:cNvPr id="71870" name="Freeform 667"/>
              <p:cNvSpPr>
                <a:spLocks/>
              </p:cNvSpPr>
              <p:nvPr/>
            </p:nvSpPr>
            <p:spPr bwMode="auto">
              <a:xfrm>
                <a:off x="3541" y="2749"/>
                <a:ext cx="50" cy="133"/>
              </a:xfrm>
              <a:custGeom>
                <a:avLst/>
                <a:gdLst>
                  <a:gd name="T0" fmla="*/ 2 w 252"/>
                  <a:gd name="T1" fmla="*/ 0 h 668"/>
                  <a:gd name="T2" fmla="*/ 2 w 252"/>
                  <a:gd name="T3" fmla="*/ 0 h 668"/>
                  <a:gd name="T4" fmla="*/ 2 w 252"/>
                  <a:gd name="T5" fmla="*/ 1 h 668"/>
                  <a:gd name="T6" fmla="*/ 2 w 252"/>
                  <a:gd name="T7" fmla="*/ 1 h 668"/>
                  <a:gd name="T8" fmla="*/ 1 w 252"/>
                  <a:gd name="T9" fmla="*/ 1 h 668"/>
                  <a:gd name="T10" fmla="*/ 1 w 252"/>
                  <a:gd name="T11" fmla="*/ 1 h 668"/>
                  <a:gd name="T12" fmla="*/ 1 w 252"/>
                  <a:gd name="T13" fmla="*/ 2 h 668"/>
                  <a:gd name="T14" fmla="*/ 1 w 252"/>
                  <a:gd name="T15" fmla="*/ 2 h 668"/>
                  <a:gd name="T16" fmla="*/ 1 w 252"/>
                  <a:gd name="T17" fmla="*/ 2 h 668"/>
                  <a:gd name="T18" fmla="*/ 1 w 252"/>
                  <a:gd name="T19" fmla="*/ 3 h 668"/>
                  <a:gd name="T20" fmla="*/ 1 w 252"/>
                  <a:gd name="T21" fmla="*/ 3 h 668"/>
                  <a:gd name="T22" fmla="*/ 1 w 252"/>
                  <a:gd name="T23" fmla="*/ 3 h 668"/>
                  <a:gd name="T24" fmla="*/ 0 w 252"/>
                  <a:gd name="T25" fmla="*/ 4 h 668"/>
                  <a:gd name="T26" fmla="*/ 0 w 252"/>
                  <a:gd name="T27" fmla="*/ 4 h 668"/>
                  <a:gd name="T28" fmla="*/ 0 w 252"/>
                  <a:gd name="T29" fmla="*/ 4 h 668"/>
                  <a:gd name="T30" fmla="*/ 0 w 252"/>
                  <a:gd name="T31" fmla="*/ 5 h 668"/>
                  <a:gd name="T32" fmla="*/ 0 w 252"/>
                  <a:gd name="T33" fmla="*/ 5 h 6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668"/>
                  <a:gd name="T53" fmla="*/ 252 w 252"/>
                  <a:gd name="T54" fmla="*/ 668 h 6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668">
                    <a:moveTo>
                      <a:pt x="252" y="0"/>
                    </a:moveTo>
                    <a:lnTo>
                      <a:pt x="233" y="32"/>
                    </a:lnTo>
                    <a:lnTo>
                      <a:pt x="214" y="64"/>
                    </a:lnTo>
                    <a:lnTo>
                      <a:pt x="196" y="99"/>
                    </a:lnTo>
                    <a:lnTo>
                      <a:pt x="178" y="135"/>
                    </a:lnTo>
                    <a:lnTo>
                      <a:pt x="161" y="172"/>
                    </a:lnTo>
                    <a:lnTo>
                      <a:pt x="144" y="210"/>
                    </a:lnTo>
                    <a:lnTo>
                      <a:pt x="128" y="250"/>
                    </a:lnTo>
                    <a:lnTo>
                      <a:pt x="112" y="292"/>
                    </a:lnTo>
                    <a:lnTo>
                      <a:pt x="96" y="334"/>
                    </a:lnTo>
                    <a:lnTo>
                      <a:pt x="81" y="378"/>
                    </a:lnTo>
                    <a:lnTo>
                      <a:pt x="66" y="423"/>
                    </a:lnTo>
                    <a:lnTo>
                      <a:pt x="51" y="470"/>
                    </a:lnTo>
                    <a:lnTo>
                      <a:pt x="38" y="517"/>
                    </a:lnTo>
                    <a:lnTo>
                      <a:pt x="24" y="566"/>
                    </a:lnTo>
                    <a:lnTo>
                      <a:pt x="12" y="617"/>
                    </a:lnTo>
                    <a:lnTo>
                      <a:pt x="0" y="668"/>
                    </a:lnTo>
                  </a:path>
                </a:pathLst>
              </a:custGeom>
              <a:noFill/>
              <a:ln w="12700">
                <a:solidFill>
                  <a:srgbClr val="000000"/>
                </a:solidFill>
                <a:prstDash val="solid"/>
                <a:round/>
                <a:headEnd/>
                <a:tailEnd/>
              </a:ln>
            </p:spPr>
            <p:txBody>
              <a:bodyPr/>
              <a:lstStyle/>
              <a:p>
                <a:endParaRPr lang="en-US"/>
              </a:p>
            </p:txBody>
          </p:sp>
          <p:sp>
            <p:nvSpPr>
              <p:cNvPr id="71871" name="Freeform 668"/>
              <p:cNvSpPr>
                <a:spLocks/>
              </p:cNvSpPr>
              <p:nvPr/>
            </p:nvSpPr>
            <p:spPr bwMode="auto">
              <a:xfrm>
                <a:off x="3591" y="2739"/>
                <a:ext cx="12" cy="10"/>
              </a:xfrm>
              <a:custGeom>
                <a:avLst/>
                <a:gdLst>
                  <a:gd name="T0" fmla="*/ 0 w 61"/>
                  <a:gd name="T1" fmla="*/ 0 h 47"/>
                  <a:gd name="T2" fmla="*/ 0 w 61"/>
                  <a:gd name="T3" fmla="*/ 0 h 47"/>
                  <a:gd name="T4" fmla="*/ 0 w 61"/>
                  <a:gd name="T5" fmla="*/ 0 h 47"/>
                  <a:gd name="T6" fmla="*/ 0 w 61"/>
                  <a:gd name="T7" fmla="*/ 0 h 47"/>
                  <a:gd name="T8" fmla="*/ 0 w 61"/>
                  <a:gd name="T9" fmla="*/ 0 h 47"/>
                  <a:gd name="T10" fmla="*/ 0 w 61"/>
                  <a:gd name="T11" fmla="*/ 0 h 47"/>
                  <a:gd name="T12" fmla="*/ 0 w 61"/>
                  <a:gd name="T13" fmla="*/ 0 h 47"/>
                  <a:gd name="T14" fmla="*/ 0 w 61"/>
                  <a:gd name="T15" fmla="*/ 0 h 47"/>
                  <a:gd name="T16" fmla="*/ 0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
                  <a:gd name="T28" fmla="*/ 0 h 47"/>
                  <a:gd name="T29" fmla="*/ 61 w 61"/>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 h="47">
                    <a:moveTo>
                      <a:pt x="61" y="0"/>
                    </a:moveTo>
                    <a:lnTo>
                      <a:pt x="53" y="1"/>
                    </a:lnTo>
                    <a:lnTo>
                      <a:pt x="45" y="5"/>
                    </a:lnTo>
                    <a:lnTo>
                      <a:pt x="37" y="8"/>
                    </a:lnTo>
                    <a:lnTo>
                      <a:pt x="29" y="14"/>
                    </a:lnTo>
                    <a:lnTo>
                      <a:pt x="21" y="20"/>
                    </a:lnTo>
                    <a:lnTo>
                      <a:pt x="14" y="28"/>
                    </a:lnTo>
                    <a:lnTo>
                      <a:pt x="7" y="37"/>
                    </a:lnTo>
                    <a:lnTo>
                      <a:pt x="0" y="47"/>
                    </a:lnTo>
                  </a:path>
                </a:pathLst>
              </a:custGeom>
              <a:noFill/>
              <a:ln w="12700">
                <a:solidFill>
                  <a:srgbClr val="000000"/>
                </a:solidFill>
                <a:prstDash val="solid"/>
                <a:round/>
                <a:headEnd/>
                <a:tailEnd/>
              </a:ln>
            </p:spPr>
            <p:txBody>
              <a:bodyPr/>
              <a:lstStyle/>
              <a:p>
                <a:endParaRPr lang="en-US"/>
              </a:p>
            </p:txBody>
          </p:sp>
          <p:sp>
            <p:nvSpPr>
              <p:cNvPr id="71872" name="Freeform 669"/>
              <p:cNvSpPr>
                <a:spLocks/>
              </p:cNvSpPr>
              <p:nvPr/>
            </p:nvSpPr>
            <p:spPr bwMode="auto">
              <a:xfrm>
                <a:off x="3613" y="2738"/>
                <a:ext cx="12" cy="9"/>
              </a:xfrm>
              <a:custGeom>
                <a:avLst/>
                <a:gdLst>
                  <a:gd name="T0" fmla="*/ 0 w 62"/>
                  <a:gd name="T1" fmla="*/ 0 h 46"/>
                  <a:gd name="T2" fmla="*/ 0 w 62"/>
                  <a:gd name="T3" fmla="*/ 0 h 46"/>
                  <a:gd name="T4" fmla="*/ 0 w 62"/>
                  <a:gd name="T5" fmla="*/ 0 h 46"/>
                  <a:gd name="T6" fmla="*/ 0 w 62"/>
                  <a:gd name="T7" fmla="*/ 0 h 46"/>
                  <a:gd name="T8" fmla="*/ 0 w 62"/>
                  <a:gd name="T9" fmla="*/ 0 h 46"/>
                  <a:gd name="T10" fmla="*/ 0 w 62"/>
                  <a:gd name="T11" fmla="*/ 0 h 46"/>
                  <a:gd name="T12" fmla="*/ 0 w 62"/>
                  <a:gd name="T13" fmla="*/ 0 h 46"/>
                  <a:gd name="T14" fmla="*/ 0 w 62"/>
                  <a:gd name="T15" fmla="*/ 0 h 46"/>
                  <a:gd name="T16" fmla="*/ 0 w 62"/>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46"/>
                  <a:gd name="T29" fmla="*/ 62 w 62"/>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46">
                    <a:moveTo>
                      <a:pt x="62" y="0"/>
                    </a:moveTo>
                    <a:lnTo>
                      <a:pt x="53" y="1"/>
                    </a:lnTo>
                    <a:lnTo>
                      <a:pt x="45" y="4"/>
                    </a:lnTo>
                    <a:lnTo>
                      <a:pt x="37" y="8"/>
                    </a:lnTo>
                    <a:lnTo>
                      <a:pt x="29" y="13"/>
                    </a:lnTo>
                    <a:lnTo>
                      <a:pt x="21" y="19"/>
                    </a:lnTo>
                    <a:lnTo>
                      <a:pt x="13" y="27"/>
                    </a:lnTo>
                    <a:lnTo>
                      <a:pt x="7" y="36"/>
                    </a:lnTo>
                    <a:lnTo>
                      <a:pt x="0" y="46"/>
                    </a:lnTo>
                  </a:path>
                </a:pathLst>
              </a:custGeom>
              <a:noFill/>
              <a:ln w="12700">
                <a:solidFill>
                  <a:srgbClr val="000000"/>
                </a:solidFill>
                <a:prstDash val="solid"/>
                <a:round/>
                <a:headEnd/>
                <a:tailEnd/>
              </a:ln>
            </p:spPr>
            <p:txBody>
              <a:bodyPr/>
              <a:lstStyle/>
              <a:p>
                <a:endParaRPr lang="en-US"/>
              </a:p>
            </p:txBody>
          </p:sp>
          <p:sp>
            <p:nvSpPr>
              <p:cNvPr id="71873" name="Freeform 670"/>
              <p:cNvSpPr>
                <a:spLocks/>
              </p:cNvSpPr>
              <p:nvPr/>
            </p:nvSpPr>
            <p:spPr bwMode="auto">
              <a:xfrm>
                <a:off x="3563" y="2747"/>
                <a:ext cx="50" cy="134"/>
              </a:xfrm>
              <a:custGeom>
                <a:avLst/>
                <a:gdLst>
                  <a:gd name="T0" fmla="*/ 2 w 252"/>
                  <a:gd name="T1" fmla="*/ 0 h 668"/>
                  <a:gd name="T2" fmla="*/ 2 w 252"/>
                  <a:gd name="T3" fmla="*/ 0 h 668"/>
                  <a:gd name="T4" fmla="*/ 2 w 252"/>
                  <a:gd name="T5" fmla="*/ 1 h 668"/>
                  <a:gd name="T6" fmla="*/ 2 w 252"/>
                  <a:gd name="T7" fmla="*/ 1 h 668"/>
                  <a:gd name="T8" fmla="*/ 1 w 252"/>
                  <a:gd name="T9" fmla="*/ 1 h 668"/>
                  <a:gd name="T10" fmla="*/ 1 w 252"/>
                  <a:gd name="T11" fmla="*/ 1 h 668"/>
                  <a:gd name="T12" fmla="*/ 1 w 252"/>
                  <a:gd name="T13" fmla="*/ 2 h 668"/>
                  <a:gd name="T14" fmla="*/ 1 w 252"/>
                  <a:gd name="T15" fmla="*/ 2 h 668"/>
                  <a:gd name="T16" fmla="*/ 1 w 252"/>
                  <a:gd name="T17" fmla="*/ 2 h 668"/>
                  <a:gd name="T18" fmla="*/ 1 w 252"/>
                  <a:gd name="T19" fmla="*/ 3 h 668"/>
                  <a:gd name="T20" fmla="*/ 1 w 252"/>
                  <a:gd name="T21" fmla="*/ 3 h 668"/>
                  <a:gd name="T22" fmla="*/ 1 w 252"/>
                  <a:gd name="T23" fmla="*/ 3 h 668"/>
                  <a:gd name="T24" fmla="*/ 0 w 252"/>
                  <a:gd name="T25" fmla="*/ 4 h 668"/>
                  <a:gd name="T26" fmla="*/ 0 w 252"/>
                  <a:gd name="T27" fmla="*/ 4 h 668"/>
                  <a:gd name="T28" fmla="*/ 0 w 252"/>
                  <a:gd name="T29" fmla="*/ 5 h 668"/>
                  <a:gd name="T30" fmla="*/ 0 w 252"/>
                  <a:gd name="T31" fmla="*/ 5 h 668"/>
                  <a:gd name="T32" fmla="*/ 0 w 252"/>
                  <a:gd name="T33" fmla="*/ 5 h 6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668"/>
                  <a:gd name="T53" fmla="*/ 252 w 252"/>
                  <a:gd name="T54" fmla="*/ 668 h 6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668">
                    <a:moveTo>
                      <a:pt x="252" y="0"/>
                    </a:moveTo>
                    <a:lnTo>
                      <a:pt x="233" y="32"/>
                    </a:lnTo>
                    <a:lnTo>
                      <a:pt x="214" y="65"/>
                    </a:lnTo>
                    <a:lnTo>
                      <a:pt x="196" y="99"/>
                    </a:lnTo>
                    <a:lnTo>
                      <a:pt x="179" y="135"/>
                    </a:lnTo>
                    <a:lnTo>
                      <a:pt x="161" y="172"/>
                    </a:lnTo>
                    <a:lnTo>
                      <a:pt x="144" y="211"/>
                    </a:lnTo>
                    <a:lnTo>
                      <a:pt x="128" y="250"/>
                    </a:lnTo>
                    <a:lnTo>
                      <a:pt x="112" y="292"/>
                    </a:lnTo>
                    <a:lnTo>
                      <a:pt x="96" y="334"/>
                    </a:lnTo>
                    <a:lnTo>
                      <a:pt x="80" y="378"/>
                    </a:lnTo>
                    <a:lnTo>
                      <a:pt x="66" y="424"/>
                    </a:lnTo>
                    <a:lnTo>
                      <a:pt x="52" y="470"/>
                    </a:lnTo>
                    <a:lnTo>
                      <a:pt x="38" y="518"/>
                    </a:lnTo>
                    <a:lnTo>
                      <a:pt x="24" y="567"/>
                    </a:lnTo>
                    <a:lnTo>
                      <a:pt x="12" y="617"/>
                    </a:lnTo>
                    <a:lnTo>
                      <a:pt x="0" y="668"/>
                    </a:lnTo>
                  </a:path>
                </a:pathLst>
              </a:custGeom>
              <a:noFill/>
              <a:ln w="12700">
                <a:solidFill>
                  <a:srgbClr val="000000"/>
                </a:solidFill>
                <a:prstDash val="solid"/>
                <a:round/>
                <a:headEnd/>
                <a:tailEnd/>
              </a:ln>
            </p:spPr>
            <p:txBody>
              <a:bodyPr/>
              <a:lstStyle/>
              <a:p>
                <a:endParaRPr lang="en-US"/>
              </a:p>
            </p:txBody>
          </p:sp>
          <p:sp>
            <p:nvSpPr>
              <p:cNvPr id="71874" name="Freeform 671"/>
              <p:cNvSpPr>
                <a:spLocks/>
              </p:cNvSpPr>
              <p:nvPr/>
            </p:nvSpPr>
            <p:spPr bwMode="auto">
              <a:xfrm>
                <a:off x="3558" y="2881"/>
                <a:ext cx="11" cy="118"/>
              </a:xfrm>
              <a:custGeom>
                <a:avLst/>
                <a:gdLst>
                  <a:gd name="T0" fmla="*/ 0 w 54"/>
                  <a:gd name="T1" fmla="*/ 0 h 594"/>
                  <a:gd name="T2" fmla="*/ 0 w 54"/>
                  <a:gd name="T3" fmla="*/ 0 h 594"/>
                  <a:gd name="T4" fmla="*/ 0 w 54"/>
                  <a:gd name="T5" fmla="*/ 1 h 594"/>
                  <a:gd name="T6" fmla="*/ 0 w 54"/>
                  <a:gd name="T7" fmla="*/ 1 h 594"/>
                  <a:gd name="T8" fmla="*/ 0 w 54"/>
                  <a:gd name="T9" fmla="*/ 1 h 594"/>
                  <a:gd name="T10" fmla="*/ 0 w 54"/>
                  <a:gd name="T11" fmla="*/ 1 h 594"/>
                  <a:gd name="T12" fmla="*/ 0 w 54"/>
                  <a:gd name="T13" fmla="*/ 2 h 594"/>
                  <a:gd name="T14" fmla="*/ 0 w 54"/>
                  <a:gd name="T15" fmla="*/ 2 h 594"/>
                  <a:gd name="T16" fmla="*/ 0 w 54"/>
                  <a:gd name="T17" fmla="*/ 2 h 594"/>
                  <a:gd name="T18" fmla="*/ 0 w 54"/>
                  <a:gd name="T19" fmla="*/ 3 h 594"/>
                  <a:gd name="T20" fmla="*/ 0 w 54"/>
                  <a:gd name="T21" fmla="*/ 3 h 594"/>
                  <a:gd name="T22" fmla="*/ 0 w 54"/>
                  <a:gd name="T23" fmla="*/ 3 h 594"/>
                  <a:gd name="T24" fmla="*/ 0 w 54"/>
                  <a:gd name="T25" fmla="*/ 4 h 594"/>
                  <a:gd name="T26" fmla="*/ 0 w 54"/>
                  <a:gd name="T27" fmla="*/ 4 h 594"/>
                  <a:gd name="T28" fmla="*/ 0 w 54"/>
                  <a:gd name="T29" fmla="*/ 4 h 594"/>
                  <a:gd name="T30" fmla="*/ 0 w 54"/>
                  <a:gd name="T31" fmla="*/ 4 h 594"/>
                  <a:gd name="T32" fmla="*/ 0 w 54"/>
                  <a:gd name="T33" fmla="*/ 5 h 5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594"/>
                  <a:gd name="T53" fmla="*/ 54 w 54"/>
                  <a:gd name="T54" fmla="*/ 594 h 5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594">
                    <a:moveTo>
                      <a:pt x="23" y="0"/>
                    </a:moveTo>
                    <a:lnTo>
                      <a:pt x="16" y="33"/>
                    </a:lnTo>
                    <a:lnTo>
                      <a:pt x="10" y="66"/>
                    </a:lnTo>
                    <a:lnTo>
                      <a:pt x="6" y="101"/>
                    </a:lnTo>
                    <a:lnTo>
                      <a:pt x="2" y="138"/>
                    </a:lnTo>
                    <a:lnTo>
                      <a:pt x="0" y="176"/>
                    </a:lnTo>
                    <a:lnTo>
                      <a:pt x="0" y="214"/>
                    </a:lnTo>
                    <a:lnTo>
                      <a:pt x="0" y="254"/>
                    </a:lnTo>
                    <a:lnTo>
                      <a:pt x="2" y="293"/>
                    </a:lnTo>
                    <a:lnTo>
                      <a:pt x="5" y="332"/>
                    </a:lnTo>
                    <a:lnTo>
                      <a:pt x="8" y="371"/>
                    </a:lnTo>
                    <a:lnTo>
                      <a:pt x="14" y="410"/>
                    </a:lnTo>
                    <a:lnTo>
                      <a:pt x="19" y="450"/>
                    </a:lnTo>
                    <a:lnTo>
                      <a:pt x="26" y="487"/>
                    </a:lnTo>
                    <a:lnTo>
                      <a:pt x="35" y="524"/>
                    </a:lnTo>
                    <a:lnTo>
                      <a:pt x="44" y="559"/>
                    </a:lnTo>
                    <a:lnTo>
                      <a:pt x="54" y="594"/>
                    </a:lnTo>
                  </a:path>
                </a:pathLst>
              </a:custGeom>
              <a:noFill/>
              <a:ln w="12700">
                <a:solidFill>
                  <a:srgbClr val="000000"/>
                </a:solidFill>
                <a:prstDash val="solid"/>
                <a:round/>
                <a:headEnd/>
                <a:tailEnd/>
              </a:ln>
            </p:spPr>
            <p:txBody>
              <a:bodyPr/>
              <a:lstStyle/>
              <a:p>
                <a:endParaRPr lang="en-US"/>
              </a:p>
            </p:txBody>
          </p:sp>
          <p:sp>
            <p:nvSpPr>
              <p:cNvPr id="71875" name="Line 672"/>
              <p:cNvSpPr>
                <a:spLocks noChangeShapeType="1"/>
              </p:cNvSpPr>
              <p:nvPr/>
            </p:nvSpPr>
            <p:spPr bwMode="auto">
              <a:xfrm>
                <a:off x="3589" y="3062"/>
                <a:ext cx="0" cy="0"/>
              </a:xfrm>
              <a:prstGeom prst="line">
                <a:avLst/>
              </a:prstGeom>
              <a:noFill/>
              <a:ln w="12700">
                <a:solidFill>
                  <a:srgbClr val="000000"/>
                </a:solidFill>
                <a:round/>
                <a:headEnd/>
                <a:tailEnd/>
              </a:ln>
            </p:spPr>
            <p:txBody>
              <a:bodyPr/>
              <a:lstStyle/>
              <a:p>
                <a:endParaRPr lang="en-US"/>
              </a:p>
            </p:txBody>
          </p:sp>
          <p:sp>
            <p:nvSpPr>
              <p:cNvPr id="71876" name="Line 673"/>
              <p:cNvSpPr>
                <a:spLocks noChangeShapeType="1"/>
              </p:cNvSpPr>
              <p:nvPr/>
            </p:nvSpPr>
            <p:spPr bwMode="auto">
              <a:xfrm>
                <a:off x="3569" y="2999"/>
                <a:ext cx="0" cy="0"/>
              </a:xfrm>
              <a:prstGeom prst="line">
                <a:avLst/>
              </a:prstGeom>
              <a:noFill/>
              <a:ln w="12700">
                <a:solidFill>
                  <a:srgbClr val="000000"/>
                </a:solidFill>
                <a:round/>
                <a:headEnd/>
                <a:tailEnd/>
              </a:ln>
            </p:spPr>
            <p:txBody>
              <a:bodyPr/>
              <a:lstStyle/>
              <a:p>
                <a:endParaRPr lang="en-US"/>
              </a:p>
            </p:txBody>
          </p:sp>
          <p:sp>
            <p:nvSpPr>
              <p:cNvPr id="71877" name="Line 674"/>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78" name="Line 675"/>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79" name="Line 676"/>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0" name="Line 677"/>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1" name="Line 678"/>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2" name="Line 679"/>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3" name="Line 680"/>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4" name="Line 681"/>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5" name="Line 682"/>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6" name="Line 683"/>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7" name="Line 684"/>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8" name="Line 685"/>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89" name="Line 686"/>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0" name="Line 687"/>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1" name="Line 688"/>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2" name="Line 689"/>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3" name="Line 690"/>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4" name="Line 691"/>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5" name="Line 692"/>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6" name="Line 693"/>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7" name="Line 694"/>
              <p:cNvSpPr>
                <a:spLocks noChangeShapeType="1"/>
              </p:cNvSpPr>
              <p:nvPr/>
            </p:nvSpPr>
            <p:spPr bwMode="auto">
              <a:xfrm flipH="1" flipV="1">
                <a:off x="3569" y="2999"/>
                <a:ext cx="20" cy="63"/>
              </a:xfrm>
              <a:prstGeom prst="line">
                <a:avLst/>
              </a:prstGeom>
              <a:noFill/>
              <a:ln w="12700">
                <a:solidFill>
                  <a:srgbClr val="000000"/>
                </a:solidFill>
                <a:round/>
                <a:headEnd/>
                <a:tailEnd/>
              </a:ln>
            </p:spPr>
            <p:txBody>
              <a:bodyPr/>
              <a:lstStyle/>
              <a:p>
                <a:endParaRPr lang="en-US"/>
              </a:p>
            </p:txBody>
          </p:sp>
          <p:sp>
            <p:nvSpPr>
              <p:cNvPr id="71898" name="Freeform 695"/>
              <p:cNvSpPr>
                <a:spLocks/>
              </p:cNvSpPr>
              <p:nvPr/>
            </p:nvSpPr>
            <p:spPr bwMode="auto">
              <a:xfrm>
                <a:off x="3589" y="3062"/>
                <a:ext cx="2" cy="25"/>
              </a:xfrm>
              <a:custGeom>
                <a:avLst/>
                <a:gdLst>
                  <a:gd name="T0" fmla="*/ 0 w 10"/>
                  <a:gd name="T1" fmla="*/ 1 h 122"/>
                  <a:gd name="T2" fmla="*/ 0 w 10"/>
                  <a:gd name="T3" fmla="*/ 1 h 122"/>
                  <a:gd name="T4" fmla="*/ 0 w 10"/>
                  <a:gd name="T5" fmla="*/ 1 h 122"/>
                  <a:gd name="T6" fmla="*/ 0 w 10"/>
                  <a:gd name="T7" fmla="*/ 1 h 122"/>
                  <a:gd name="T8" fmla="*/ 0 w 10"/>
                  <a:gd name="T9" fmla="*/ 1 h 122"/>
                  <a:gd name="T10" fmla="*/ 0 w 10"/>
                  <a:gd name="T11" fmla="*/ 0 h 122"/>
                  <a:gd name="T12" fmla="*/ 0 w 10"/>
                  <a:gd name="T13" fmla="*/ 0 h 122"/>
                  <a:gd name="T14" fmla="*/ 0 w 10"/>
                  <a:gd name="T15" fmla="*/ 0 h 122"/>
                  <a:gd name="T16" fmla="*/ 0 w 10"/>
                  <a:gd name="T17" fmla="*/ 0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2"/>
                  <a:gd name="T29" fmla="*/ 10 w 10"/>
                  <a:gd name="T30" fmla="*/ 122 h 1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2">
                    <a:moveTo>
                      <a:pt x="2" y="122"/>
                    </a:moveTo>
                    <a:lnTo>
                      <a:pt x="6" y="111"/>
                    </a:lnTo>
                    <a:lnTo>
                      <a:pt x="8" y="96"/>
                    </a:lnTo>
                    <a:lnTo>
                      <a:pt x="10" y="82"/>
                    </a:lnTo>
                    <a:lnTo>
                      <a:pt x="10" y="65"/>
                    </a:lnTo>
                    <a:lnTo>
                      <a:pt x="9" y="47"/>
                    </a:lnTo>
                    <a:lnTo>
                      <a:pt x="7" y="30"/>
                    </a:lnTo>
                    <a:lnTo>
                      <a:pt x="3" y="15"/>
                    </a:lnTo>
                    <a:lnTo>
                      <a:pt x="0" y="0"/>
                    </a:lnTo>
                  </a:path>
                </a:pathLst>
              </a:custGeom>
              <a:noFill/>
              <a:ln w="12700">
                <a:solidFill>
                  <a:srgbClr val="000000"/>
                </a:solidFill>
                <a:prstDash val="solid"/>
                <a:round/>
                <a:headEnd/>
                <a:tailEnd/>
              </a:ln>
            </p:spPr>
            <p:txBody>
              <a:bodyPr/>
              <a:lstStyle/>
              <a:p>
                <a:endParaRPr lang="en-US"/>
              </a:p>
            </p:txBody>
          </p:sp>
          <p:sp>
            <p:nvSpPr>
              <p:cNvPr id="71899" name="Line 696"/>
              <p:cNvSpPr>
                <a:spLocks noChangeShapeType="1"/>
              </p:cNvSpPr>
              <p:nvPr/>
            </p:nvSpPr>
            <p:spPr bwMode="auto">
              <a:xfrm>
                <a:off x="3588" y="3090"/>
                <a:ext cx="0" cy="0"/>
              </a:xfrm>
              <a:prstGeom prst="line">
                <a:avLst/>
              </a:prstGeom>
              <a:noFill/>
              <a:ln w="12700">
                <a:solidFill>
                  <a:srgbClr val="000000"/>
                </a:solidFill>
                <a:round/>
                <a:headEnd/>
                <a:tailEnd/>
              </a:ln>
            </p:spPr>
            <p:txBody>
              <a:bodyPr/>
              <a:lstStyle/>
              <a:p>
                <a:endParaRPr lang="en-US"/>
              </a:p>
            </p:txBody>
          </p:sp>
          <p:sp>
            <p:nvSpPr>
              <p:cNvPr id="71900" name="Line 697"/>
              <p:cNvSpPr>
                <a:spLocks noChangeShapeType="1"/>
              </p:cNvSpPr>
              <p:nvPr/>
            </p:nvSpPr>
            <p:spPr bwMode="auto">
              <a:xfrm>
                <a:off x="3589" y="3087"/>
                <a:ext cx="0" cy="0"/>
              </a:xfrm>
              <a:prstGeom prst="line">
                <a:avLst/>
              </a:prstGeom>
              <a:noFill/>
              <a:ln w="12700">
                <a:solidFill>
                  <a:srgbClr val="000000"/>
                </a:solidFill>
                <a:round/>
                <a:headEnd/>
                <a:tailEnd/>
              </a:ln>
            </p:spPr>
            <p:txBody>
              <a:bodyPr/>
              <a:lstStyle/>
              <a:p>
                <a:endParaRPr lang="en-US"/>
              </a:p>
            </p:txBody>
          </p:sp>
          <p:sp>
            <p:nvSpPr>
              <p:cNvPr id="71901" name="Line 698"/>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2" name="Line 699"/>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3" name="Line 700"/>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4" name="Line 701"/>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5" name="Line 702"/>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6" name="Line 703"/>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7" name="Line 704"/>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8" name="Line 705"/>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09" name="Line 706"/>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0" name="Line 707"/>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1" name="Line 708"/>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2" name="Line 709"/>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3" name="Line 710"/>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4" name="Line 711"/>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5" name="Line 712"/>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6" name="Line 713"/>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7" name="Line 714"/>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8" name="Line 715"/>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19" name="Line 716"/>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20" name="Line 717"/>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21" name="Line 718"/>
              <p:cNvSpPr>
                <a:spLocks noChangeShapeType="1"/>
              </p:cNvSpPr>
              <p:nvPr/>
            </p:nvSpPr>
            <p:spPr bwMode="auto">
              <a:xfrm flipV="1">
                <a:off x="3588" y="3087"/>
                <a:ext cx="1" cy="3"/>
              </a:xfrm>
              <a:prstGeom prst="line">
                <a:avLst/>
              </a:prstGeom>
              <a:noFill/>
              <a:ln w="12700">
                <a:solidFill>
                  <a:srgbClr val="000000"/>
                </a:solidFill>
                <a:round/>
                <a:headEnd/>
                <a:tailEnd/>
              </a:ln>
            </p:spPr>
            <p:txBody>
              <a:bodyPr/>
              <a:lstStyle/>
              <a:p>
                <a:endParaRPr lang="en-US"/>
              </a:p>
            </p:txBody>
          </p:sp>
          <p:sp>
            <p:nvSpPr>
              <p:cNvPr id="71922" name="Freeform 719"/>
              <p:cNvSpPr>
                <a:spLocks/>
              </p:cNvSpPr>
              <p:nvPr/>
            </p:nvSpPr>
            <p:spPr bwMode="auto">
              <a:xfrm>
                <a:off x="3584" y="3090"/>
                <a:ext cx="5" cy="65"/>
              </a:xfrm>
              <a:custGeom>
                <a:avLst/>
                <a:gdLst>
                  <a:gd name="T0" fmla="*/ 0 w 27"/>
                  <a:gd name="T1" fmla="*/ 0 h 326"/>
                  <a:gd name="T2" fmla="*/ 0 w 27"/>
                  <a:gd name="T3" fmla="*/ 0 h 326"/>
                  <a:gd name="T4" fmla="*/ 0 w 27"/>
                  <a:gd name="T5" fmla="*/ 0 h 326"/>
                  <a:gd name="T6" fmla="*/ 0 w 27"/>
                  <a:gd name="T7" fmla="*/ 0 h 326"/>
                  <a:gd name="T8" fmla="*/ 0 w 27"/>
                  <a:gd name="T9" fmla="*/ 1 h 326"/>
                  <a:gd name="T10" fmla="*/ 0 w 27"/>
                  <a:gd name="T11" fmla="*/ 1 h 326"/>
                  <a:gd name="T12" fmla="*/ 0 w 27"/>
                  <a:gd name="T13" fmla="*/ 1 h 326"/>
                  <a:gd name="T14" fmla="*/ 0 w 27"/>
                  <a:gd name="T15" fmla="*/ 1 h 326"/>
                  <a:gd name="T16" fmla="*/ 0 w 27"/>
                  <a:gd name="T17" fmla="*/ 1 h 326"/>
                  <a:gd name="T18" fmla="*/ 0 w 27"/>
                  <a:gd name="T19" fmla="*/ 1 h 326"/>
                  <a:gd name="T20" fmla="*/ 0 w 27"/>
                  <a:gd name="T21" fmla="*/ 2 h 326"/>
                  <a:gd name="T22" fmla="*/ 0 w 27"/>
                  <a:gd name="T23" fmla="*/ 2 h 326"/>
                  <a:gd name="T24" fmla="*/ 0 w 27"/>
                  <a:gd name="T25" fmla="*/ 2 h 326"/>
                  <a:gd name="T26" fmla="*/ 0 w 27"/>
                  <a:gd name="T27" fmla="*/ 2 h 326"/>
                  <a:gd name="T28" fmla="*/ 0 w 27"/>
                  <a:gd name="T29" fmla="*/ 2 h 326"/>
                  <a:gd name="T30" fmla="*/ 0 w 27"/>
                  <a:gd name="T31" fmla="*/ 2 h 326"/>
                  <a:gd name="T32" fmla="*/ 0 w 27"/>
                  <a:gd name="T33" fmla="*/ 3 h 3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326"/>
                  <a:gd name="T53" fmla="*/ 27 w 27"/>
                  <a:gd name="T54" fmla="*/ 326 h 3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326">
                    <a:moveTo>
                      <a:pt x="21" y="0"/>
                    </a:moveTo>
                    <a:lnTo>
                      <a:pt x="16" y="15"/>
                    </a:lnTo>
                    <a:lnTo>
                      <a:pt x="12" y="32"/>
                    </a:lnTo>
                    <a:lnTo>
                      <a:pt x="8" y="48"/>
                    </a:lnTo>
                    <a:lnTo>
                      <a:pt x="5" y="67"/>
                    </a:lnTo>
                    <a:lnTo>
                      <a:pt x="3" y="88"/>
                    </a:lnTo>
                    <a:lnTo>
                      <a:pt x="1" y="109"/>
                    </a:lnTo>
                    <a:lnTo>
                      <a:pt x="0" y="131"/>
                    </a:lnTo>
                    <a:lnTo>
                      <a:pt x="0" y="154"/>
                    </a:lnTo>
                    <a:lnTo>
                      <a:pt x="1" y="177"/>
                    </a:lnTo>
                    <a:lnTo>
                      <a:pt x="4" y="200"/>
                    </a:lnTo>
                    <a:lnTo>
                      <a:pt x="6" y="222"/>
                    </a:lnTo>
                    <a:lnTo>
                      <a:pt x="8" y="245"/>
                    </a:lnTo>
                    <a:lnTo>
                      <a:pt x="13" y="267"/>
                    </a:lnTo>
                    <a:lnTo>
                      <a:pt x="17" y="287"/>
                    </a:lnTo>
                    <a:lnTo>
                      <a:pt x="22" y="307"/>
                    </a:lnTo>
                    <a:lnTo>
                      <a:pt x="27" y="326"/>
                    </a:lnTo>
                  </a:path>
                </a:pathLst>
              </a:custGeom>
              <a:noFill/>
              <a:ln w="12700">
                <a:solidFill>
                  <a:srgbClr val="000000"/>
                </a:solidFill>
                <a:prstDash val="solid"/>
                <a:round/>
                <a:headEnd/>
                <a:tailEnd/>
              </a:ln>
            </p:spPr>
            <p:txBody>
              <a:bodyPr/>
              <a:lstStyle/>
              <a:p>
                <a:endParaRPr lang="en-US"/>
              </a:p>
            </p:txBody>
          </p:sp>
          <p:sp>
            <p:nvSpPr>
              <p:cNvPr id="71923" name="Line 720"/>
              <p:cNvSpPr>
                <a:spLocks noChangeShapeType="1"/>
              </p:cNvSpPr>
              <p:nvPr/>
            </p:nvSpPr>
            <p:spPr bwMode="auto">
              <a:xfrm>
                <a:off x="3763" y="3697"/>
                <a:ext cx="0" cy="0"/>
              </a:xfrm>
              <a:prstGeom prst="line">
                <a:avLst/>
              </a:prstGeom>
              <a:noFill/>
              <a:ln w="12700">
                <a:solidFill>
                  <a:srgbClr val="000000"/>
                </a:solidFill>
                <a:round/>
                <a:headEnd/>
                <a:tailEnd/>
              </a:ln>
            </p:spPr>
            <p:txBody>
              <a:bodyPr/>
              <a:lstStyle/>
              <a:p>
                <a:endParaRPr lang="en-US"/>
              </a:p>
            </p:txBody>
          </p:sp>
          <p:sp>
            <p:nvSpPr>
              <p:cNvPr id="71924" name="Line 721"/>
              <p:cNvSpPr>
                <a:spLocks noChangeShapeType="1"/>
              </p:cNvSpPr>
              <p:nvPr/>
            </p:nvSpPr>
            <p:spPr bwMode="auto">
              <a:xfrm>
                <a:off x="3589" y="3155"/>
                <a:ext cx="0" cy="0"/>
              </a:xfrm>
              <a:prstGeom prst="line">
                <a:avLst/>
              </a:prstGeom>
              <a:noFill/>
              <a:ln w="12700">
                <a:solidFill>
                  <a:srgbClr val="000000"/>
                </a:solidFill>
                <a:round/>
                <a:headEnd/>
                <a:tailEnd/>
              </a:ln>
            </p:spPr>
            <p:txBody>
              <a:bodyPr/>
              <a:lstStyle/>
              <a:p>
                <a:endParaRPr lang="en-US"/>
              </a:p>
            </p:txBody>
          </p:sp>
          <p:sp>
            <p:nvSpPr>
              <p:cNvPr id="71925" name="Line 722"/>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26" name="Line 723"/>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27" name="Line 724"/>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28" name="Line 725"/>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29" name="Line 726"/>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0" name="Line 727"/>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1" name="Line 728"/>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2" name="Line 729"/>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3" name="Line 730"/>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4" name="Line 731"/>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5" name="Line 732"/>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6" name="Line 733"/>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7" name="Line 734"/>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8" name="Line 735"/>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39" name="Line 736"/>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0" name="Line 737"/>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1" name="Line 738"/>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2" name="Line 739"/>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3" name="Line 740"/>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4" name="Line 741"/>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5" name="Line 742"/>
              <p:cNvSpPr>
                <a:spLocks noChangeShapeType="1"/>
              </p:cNvSpPr>
              <p:nvPr/>
            </p:nvSpPr>
            <p:spPr bwMode="auto">
              <a:xfrm flipH="1" flipV="1">
                <a:off x="3589" y="3155"/>
                <a:ext cx="174" cy="542"/>
              </a:xfrm>
              <a:prstGeom prst="line">
                <a:avLst/>
              </a:prstGeom>
              <a:noFill/>
              <a:ln w="12700">
                <a:solidFill>
                  <a:srgbClr val="000000"/>
                </a:solidFill>
                <a:round/>
                <a:headEnd/>
                <a:tailEnd/>
              </a:ln>
            </p:spPr>
            <p:txBody>
              <a:bodyPr/>
              <a:lstStyle/>
              <a:p>
                <a:endParaRPr lang="en-US"/>
              </a:p>
            </p:txBody>
          </p:sp>
          <p:sp>
            <p:nvSpPr>
              <p:cNvPr id="71946" name="Freeform 743"/>
              <p:cNvSpPr>
                <a:spLocks/>
              </p:cNvSpPr>
              <p:nvPr/>
            </p:nvSpPr>
            <p:spPr bwMode="auto">
              <a:xfrm>
                <a:off x="3763" y="3697"/>
                <a:ext cx="14" cy="18"/>
              </a:xfrm>
              <a:custGeom>
                <a:avLst/>
                <a:gdLst>
                  <a:gd name="T0" fmla="*/ 0 w 71"/>
                  <a:gd name="T1" fmla="*/ 0 h 93"/>
                  <a:gd name="T2" fmla="*/ 0 w 71"/>
                  <a:gd name="T3" fmla="*/ 0 h 93"/>
                  <a:gd name="T4" fmla="*/ 0 w 71"/>
                  <a:gd name="T5" fmla="*/ 0 h 93"/>
                  <a:gd name="T6" fmla="*/ 0 w 71"/>
                  <a:gd name="T7" fmla="*/ 0 h 93"/>
                  <a:gd name="T8" fmla="*/ 0 w 71"/>
                  <a:gd name="T9" fmla="*/ 1 h 93"/>
                  <a:gd name="T10" fmla="*/ 0 w 71"/>
                  <a:gd name="T11" fmla="*/ 1 h 93"/>
                  <a:gd name="T12" fmla="*/ 0 w 71"/>
                  <a:gd name="T13" fmla="*/ 1 h 93"/>
                  <a:gd name="T14" fmla="*/ 0 w 71"/>
                  <a:gd name="T15" fmla="*/ 1 h 93"/>
                  <a:gd name="T16" fmla="*/ 0 w 71"/>
                  <a:gd name="T17" fmla="*/ 1 h 93"/>
                  <a:gd name="T18" fmla="*/ 0 w 71"/>
                  <a:gd name="T19" fmla="*/ 1 h 93"/>
                  <a:gd name="T20" fmla="*/ 0 w 71"/>
                  <a:gd name="T21" fmla="*/ 1 h 93"/>
                  <a:gd name="T22" fmla="*/ 1 w 71"/>
                  <a:gd name="T23" fmla="*/ 1 h 93"/>
                  <a:gd name="T24" fmla="*/ 1 w 71"/>
                  <a:gd name="T25" fmla="*/ 1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
                  <a:gd name="T40" fmla="*/ 0 h 93"/>
                  <a:gd name="T41" fmla="*/ 71 w 71"/>
                  <a:gd name="T42" fmla="*/ 93 h 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1" h="93">
                    <a:moveTo>
                      <a:pt x="0" y="0"/>
                    </a:moveTo>
                    <a:lnTo>
                      <a:pt x="8" y="21"/>
                    </a:lnTo>
                    <a:lnTo>
                      <a:pt x="16" y="40"/>
                    </a:lnTo>
                    <a:lnTo>
                      <a:pt x="25" y="57"/>
                    </a:lnTo>
                    <a:lnTo>
                      <a:pt x="34" y="71"/>
                    </a:lnTo>
                    <a:lnTo>
                      <a:pt x="39" y="76"/>
                    </a:lnTo>
                    <a:lnTo>
                      <a:pt x="43" y="81"/>
                    </a:lnTo>
                    <a:lnTo>
                      <a:pt x="48" y="85"/>
                    </a:lnTo>
                    <a:lnTo>
                      <a:pt x="52" y="89"/>
                    </a:lnTo>
                    <a:lnTo>
                      <a:pt x="57" y="91"/>
                    </a:lnTo>
                    <a:lnTo>
                      <a:pt x="62" y="92"/>
                    </a:lnTo>
                    <a:lnTo>
                      <a:pt x="67" y="93"/>
                    </a:lnTo>
                    <a:lnTo>
                      <a:pt x="71" y="93"/>
                    </a:lnTo>
                  </a:path>
                </a:pathLst>
              </a:custGeom>
              <a:noFill/>
              <a:ln w="12700">
                <a:solidFill>
                  <a:srgbClr val="000000"/>
                </a:solidFill>
                <a:prstDash val="solid"/>
                <a:round/>
                <a:headEnd/>
                <a:tailEnd/>
              </a:ln>
            </p:spPr>
            <p:txBody>
              <a:bodyPr/>
              <a:lstStyle/>
              <a:p>
                <a:endParaRPr lang="en-US"/>
              </a:p>
            </p:txBody>
          </p:sp>
          <p:sp>
            <p:nvSpPr>
              <p:cNvPr id="71947" name="Line 744"/>
              <p:cNvSpPr>
                <a:spLocks noChangeShapeType="1"/>
              </p:cNvSpPr>
              <p:nvPr/>
            </p:nvSpPr>
            <p:spPr bwMode="auto">
              <a:xfrm>
                <a:off x="3816" y="3769"/>
                <a:ext cx="0" cy="0"/>
              </a:xfrm>
              <a:prstGeom prst="line">
                <a:avLst/>
              </a:prstGeom>
              <a:noFill/>
              <a:ln w="12700">
                <a:solidFill>
                  <a:srgbClr val="000000"/>
                </a:solidFill>
                <a:round/>
                <a:headEnd/>
                <a:tailEnd/>
              </a:ln>
            </p:spPr>
            <p:txBody>
              <a:bodyPr/>
              <a:lstStyle/>
              <a:p>
                <a:endParaRPr lang="en-US"/>
              </a:p>
            </p:txBody>
          </p:sp>
          <p:sp>
            <p:nvSpPr>
              <p:cNvPr id="71948" name="Line 745"/>
              <p:cNvSpPr>
                <a:spLocks noChangeShapeType="1"/>
              </p:cNvSpPr>
              <p:nvPr/>
            </p:nvSpPr>
            <p:spPr bwMode="auto">
              <a:xfrm>
                <a:off x="3798" y="3714"/>
                <a:ext cx="0" cy="0"/>
              </a:xfrm>
              <a:prstGeom prst="line">
                <a:avLst/>
              </a:prstGeom>
              <a:noFill/>
              <a:ln w="12700">
                <a:solidFill>
                  <a:srgbClr val="000000"/>
                </a:solidFill>
                <a:round/>
                <a:headEnd/>
                <a:tailEnd/>
              </a:ln>
            </p:spPr>
            <p:txBody>
              <a:bodyPr/>
              <a:lstStyle/>
              <a:p>
                <a:endParaRPr lang="en-US"/>
              </a:p>
            </p:txBody>
          </p:sp>
          <p:sp>
            <p:nvSpPr>
              <p:cNvPr id="71949" name="Line 746"/>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0" name="Line 747"/>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1" name="Line 748"/>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2" name="Line 749"/>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3" name="Line 750"/>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4" name="Line 751"/>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5" name="Line 752"/>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6" name="Line 753"/>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7" name="Line 754"/>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8" name="Line 755"/>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59" name="Line 756"/>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0" name="Line 757"/>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1" name="Line 758"/>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2" name="Line 759"/>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3" name="Line 760"/>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4" name="Line 761"/>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5" name="Line 762"/>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6" name="Line 763"/>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7" name="Line 764"/>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8" name="Line 765"/>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69" name="Line 766"/>
              <p:cNvSpPr>
                <a:spLocks noChangeShapeType="1"/>
              </p:cNvSpPr>
              <p:nvPr/>
            </p:nvSpPr>
            <p:spPr bwMode="auto">
              <a:xfrm flipH="1" flipV="1">
                <a:off x="3798" y="3714"/>
                <a:ext cx="18" cy="55"/>
              </a:xfrm>
              <a:prstGeom prst="line">
                <a:avLst/>
              </a:prstGeom>
              <a:noFill/>
              <a:ln w="12700">
                <a:solidFill>
                  <a:srgbClr val="000000"/>
                </a:solidFill>
                <a:round/>
                <a:headEnd/>
                <a:tailEnd/>
              </a:ln>
            </p:spPr>
            <p:txBody>
              <a:bodyPr/>
              <a:lstStyle/>
              <a:p>
                <a:endParaRPr lang="en-US"/>
              </a:p>
            </p:txBody>
          </p:sp>
          <p:sp>
            <p:nvSpPr>
              <p:cNvPr id="71970" name="Freeform 767"/>
              <p:cNvSpPr>
                <a:spLocks/>
              </p:cNvSpPr>
              <p:nvPr/>
            </p:nvSpPr>
            <p:spPr bwMode="auto">
              <a:xfrm>
                <a:off x="3816" y="3769"/>
                <a:ext cx="28" cy="37"/>
              </a:xfrm>
              <a:custGeom>
                <a:avLst/>
                <a:gdLst>
                  <a:gd name="T0" fmla="*/ 0 w 142"/>
                  <a:gd name="T1" fmla="*/ 0 h 186"/>
                  <a:gd name="T2" fmla="*/ 0 w 142"/>
                  <a:gd name="T3" fmla="*/ 0 h 186"/>
                  <a:gd name="T4" fmla="*/ 0 w 142"/>
                  <a:gd name="T5" fmla="*/ 0 h 186"/>
                  <a:gd name="T6" fmla="*/ 0 w 142"/>
                  <a:gd name="T7" fmla="*/ 0 h 186"/>
                  <a:gd name="T8" fmla="*/ 0 w 142"/>
                  <a:gd name="T9" fmla="*/ 1 h 186"/>
                  <a:gd name="T10" fmla="*/ 0 w 142"/>
                  <a:gd name="T11" fmla="*/ 1 h 186"/>
                  <a:gd name="T12" fmla="*/ 0 w 142"/>
                  <a:gd name="T13" fmla="*/ 1 h 186"/>
                  <a:gd name="T14" fmla="*/ 0 w 142"/>
                  <a:gd name="T15" fmla="*/ 1 h 186"/>
                  <a:gd name="T16" fmla="*/ 1 w 142"/>
                  <a:gd name="T17" fmla="*/ 1 h 186"/>
                  <a:gd name="T18" fmla="*/ 1 w 142"/>
                  <a:gd name="T19" fmla="*/ 1 h 186"/>
                  <a:gd name="T20" fmla="*/ 1 w 142"/>
                  <a:gd name="T21" fmla="*/ 1 h 186"/>
                  <a:gd name="T22" fmla="*/ 1 w 142"/>
                  <a:gd name="T23" fmla="*/ 1 h 186"/>
                  <a:gd name="T24" fmla="*/ 1 w 142"/>
                  <a:gd name="T25" fmla="*/ 1 h 186"/>
                  <a:gd name="T26" fmla="*/ 1 w 142"/>
                  <a:gd name="T27" fmla="*/ 1 h 186"/>
                  <a:gd name="T28" fmla="*/ 1 w 142"/>
                  <a:gd name="T29" fmla="*/ 1 h 186"/>
                  <a:gd name="T30" fmla="*/ 1 w 142"/>
                  <a:gd name="T31" fmla="*/ 1 h 186"/>
                  <a:gd name="T32" fmla="*/ 1 w 142"/>
                  <a:gd name="T33" fmla="*/ 1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2"/>
                  <a:gd name="T52" fmla="*/ 0 h 186"/>
                  <a:gd name="T53" fmla="*/ 142 w 14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2" h="186">
                    <a:moveTo>
                      <a:pt x="0" y="0"/>
                    </a:moveTo>
                    <a:lnTo>
                      <a:pt x="8" y="21"/>
                    </a:lnTo>
                    <a:lnTo>
                      <a:pt x="16" y="42"/>
                    </a:lnTo>
                    <a:lnTo>
                      <a:pt x="23" y="62"/>
                    </a:lnTo>
                    <a:lnTo>
                      <a:pt x="31" y="79"/>
                    </a:lnTo>
                    <a:lnTo>
                      <a:pt x="40" y="97"/>
                    </a:lnTo>
                    <a:lnTo>
                      <a:pt x="49" y="112"/>
                    </a:lnTo>
                    <a:lnTo>
                      <a:pt x="57" y="127"/>
                    </a:lnTo>
                    <a:lnTo>
                      <a:pt x="67" y="139"/>
                    </a:lnTo>
                    <a:lnTo>
                      <a:pt x="76" y="150"/>
                    </a:lnTo>
                    <a:lnTo>
                      <a:pt x="85" y="160"/>
                    </a:lnTo>
                    <a:lnTo>
                      <a:pt x="94" y="168"/>
                    </a:lnTo>
                    <a:lnTo>
                      <a:pt x="104" y="175"/>
                    </a:lnTo>
                    <a:lnTo>
                      <a:pt x="113" y="180"/>
                    </a:lnTo>
                    <a:lnTo>
                      <a:pt x="123" y="184"/>
                    </a:lnTo>
                    <a:lnTo>
                      <a:pt x="132" y="186"/>
                    </a:lnTo>
                    <a:lnTo>
                      <a:pt x="142" y="186"/>
                    </a:lnTo>
                  </a:path>
                </a:pathLst>
              </a:custGeom>
              <a:noFill/>
              <a:ln w="12700">
                <a:solidFill>
                  <a:srgbClr val="000000"/>
                </a:solidFill>
                <a:prstDash val="solid"/>
                <a:round/>
                <a:headEnd/>
                <a:tailEnd/>
              </a:ln>
            </p:spPr>
            <p:txBody>
              <a:bodyPr/>
              <a:lstStyle/>
              <a:p>
                <a:endParaRPr lang="en-US"/>
              </a:p>
            </p:txBody>
          </p:sp>
          <p:sp>
            <p:nvSpPr>
              <p:cNvPr id="71971" name="Line 768"/>
              <p:cNvSpPr>
                <a:spLocks noChangeShapeType="1"/>
              </p:cNvSpPr>
              <p:nvPr/>
            </p:nvSpPr>
            <p:spPr bwMode="auto">
              <a:xfrm>
                <a:off x="3784" y="3740"/>
                <a:ext cx="0" cy="0"/>
              </a:xfrm>
              <a:prstGeom prst="line">
                <a:avLst/>
              </a:prstGeom>
              <a:noFill/>
              <a:ln w="12700">
                <a:solidFill>
                  <a:srgbClr val="000000"/>
                </a:solidFill>
                <a:round/>
                <a:headEnd/>
                <a:tailEnd/>
              </a:ln>
            </p:spPr>
            <p:txBody>
              <a:bodyPr/>
              <a:lstStyle/>
              <a:p>
                <a:endParaRPr lang="en-US"/>
              </a:p>
            </p:txBody>
          </p:sp>
          <p:sp>
            <p:nvSpPr>
              <p:cNvPr id="71972" name="Line 769"/>
              <p:cNvSpPr>
                <a:spLocks noChangeShapeType="1"/>
              </p:cNvSpPr>
              <p:nvPr/>
            </p:nvSpPr>
            <p:spPr bwMode="auto">
              <a:xfrm>
                <a:off x="3582" y="3756"/>
                <a:ext cx="0" cy="0"/>
              </a:xfrm>
              <a:prstGeom prst="line">
                <a:avLst/>
              </a:prstGeom>
              <a:noFill/>
              <a:ln w="12700">
                <a:solidFill>
                  <a:srgbClr val="000000"/>
                </a:solidFill>
                <a:round/>
                <a:headEnd/>
                <a:tailEnd/>
              </a:ln>
            </p:spPr>
            <p:txBody>
              <a:bodyPr/>
              <a:lstStyle/>
              <a:p>
                <a:endParaRPr lang="en-US"/>
              </a:p>
            </p:txBody>
          </p:sp>
          <p:sp>
            <p:nvSpPr>
              <p:cNvPr id="71973" name="Line 770"/>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4" name="Line 771"/>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5" name="Line 772"/>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6" name="Line 773"/>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7" name="Line 774"/>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8" name="Line 775"/>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79" name="Line 776"/>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0" name="Line 777"/>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1" name="Line 778"/>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2" name="Line 779"/>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3" name="Line 780"/>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4" name="Line 781"/>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5" name="Line 782"/>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6" name="Line 783"/>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7" name="Line 784"/>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8" name="Line 785"/>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89" name="Line 786"/>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90" name="Line 787"/>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91" name="Line 788"/>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92" name="Line 789"/>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93" name="Line 790"/>
              <p:cNvSpPr>
                <a:spLocks noChangeShapeType="1"/>
              </p:cNvSpPr>
              <p:nvPr/>
            </p:nvSpPr>
            <p:spPr bwMode="auto">
              <a:xfrm flipH="1">
                <a:off x="3582" y="3740"/>
                <a:ext cx="202" cy="16"/>
              </a:xfrm>
              <a:prstGeom prst="line">
                <a:avLst/>
              </a:prstGeom>
              <a:noFill/>
              <a:ln w="12700">
                <a:solidFill>
                  <a:srgbClr val="000000"/>
                </a:solidFill>
                <a:round/>
                <a:headEnd/>
                <a:tailEnd/>
              </a:ln>
            </p:spPr>
            <p:txBody>
              <a:bodyPr/>
              <a:lstStyle/>
              <a:p>
                <a:endParaRPr lang="en-US"/>
              </a:p>
            </p:txBody>
          </p:sp>
          <p:sp>
            <p:nvSpPr>
              <p:cNvPr id="71994" name="Line 791"/>
              <p:cNvSpPr>
                <a:spLocks noChangeShapeType="1"/>
              </p:cNvSpPr>
              <p:nvPr/>
            </p:nvSpPr>
            <p:spPr bwMode="auto">
              <a:xfrm>
                <a:off x="3722" y="3638"/>
                <a:ext cx="0" cy="0"/>
              </a:xfrm>
              <a:prstGeom prst="line">
                <a:avLst/>
              </a:prstGeom>
              <a:noFill/>
              <a:ln w="12700">
                <a:solidFill>
                  <a:srgbClr val="000000"/>
                </a:solidFill>
                <a:round/>
                <a:headEnd/>
                <a:tailEnd/>
              </a:ln>
            </p:spPr>
            <p:txBody>
              <a:bodyPr/>
              <a:lstStyle/>
              <a:p>
                <a:endParaRPr lang="en-US"/>
              </a:p>
            </p:txBody>
          </p:sp>
          <p:sp>
            <p:nvSpPr>
              <p:cNvPr id="71995" name="Line 792"/>
              <p:cNvSpPr>
                <a:spLocks noChangeShapeType="1"/>
              </p:cNvSpPr>
              <p:nvPr/>
            </p:nvSpPr>
            <p:spPr bwMode="auto">
              <a:xfrm>
                <a:off x="3636" y="3645"/>
                <a:ext cx="0" cy="0"/>
              </a:xfrm>
              <a:prstGeom prst="line">
                <a:avLst/>
              </a:prstGeom>
              <a:noFill/>
              <a:ln w="12700">
                <a:solidFill>
                  <a:srgbClr val="000000"/>
                </a:solidFill>
                <a:round/>
                <a:headEnd/>
                <a:tailEnd/>
              </a:ln>
            </p:spPr>
            <p:txBody>
              <a:bodyPr/>
              <a:lstStyle/>
              <a:p>
                <a:endParaRPr lang="en-US"/>
              </a:p>
            </p:txBody>
          </p:sp>
          <p:sp>
            <p:nvSpPr>
              <p:cNvPr id="71996" name="Line 793"/>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997" name="Line 794"/>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998" name="Line 795"/>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999" name="Line 796"/>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0" name="Line 797"/>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1" name="Line 798"/>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2" name="Line 799"/>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3" name="Line 800"/>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4" name="Line 801"/>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5" name="Line 802"/>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6" name="Line 803"/>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7" name="Line 804"/>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8" name="Line 805"/>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09" name="Line 806"/>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10" name="Line 807"/>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11" name="Line 808"/>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12" name="Line 809"/>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2013" name="Line 810"/>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grpSp>
        <p:grpSp>
          <p:nvGrpSpPr>
            <p:cNvPr id="69643" name="Group 811"/>
            <p:cNvGrpSpPr>
              <a:grpSpLocks/>
            </p:cNvGrpSpPr>
            <p:nvPr/>
          </p:nvGrpSpPr>
          <p:grpSpPr bwMode="auto">
            <a:xfrm>
              <a:off x="2063" y="2738"/>
              <a:ext cx="1781" cy="1145"/>
              <a:chOff x="2063" y="2738"/>
              <a:chExt cx="1781" cy="1145"/>
            </a:xfrm>
          </p:grpSpPr>
          <p:sp>
            <p:nvSpPr>
              <p:cNvPr id="71614" name="Line 812"/>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615" name="Line 813"/>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616" name="Line 814"/>
              <p:cNvSpPr>
                <a:spLocks noChangeShapeType="1"/>
              </p:cNvSpPr>
              <p:nvPr/>
            </p:nvSpPr>
            <p:spPr bwMode="auto">
              <a:xfrm flipH="1">
                <a:off x="3636" y="3638"/>
                <a:ext cx="86" cy="7"/>
              </a:xfrm>
              <a:prstGeom prst="line">
                <a:avLst/>
              </a:prstGeom>
              <a:noFill/>
              <a:ln w="12700">
                <a:solidFill>
                  <a:srgbClr val="000000"/>
                </a:solidFill>
                <a:round/>
                <a:headEnd/>
                <a:tailEnd/>
              </a:ln>
            </p:spPr>
            <p:txBody>
              <a:bodyPr/>
              <a:lstStyle/>
              <a:p>
                <a:endParaRPr lang="en-US"/>
              </a:p>
            </p:txBody>
          </p:sp>
          <p:sp>
            <p:nvSpPr>
              <p:cNvPr id="71617" name="Freeform 815"/>
              <p:cNvSpPr>
                <a:spLocks/>
              </p:cNvSpPr>
              <p:nvPr/>
            </p:nvSpPr>
            <p:spPr bwMode="auto">
              <a:xfrm>
                <a:off x="3624" y="3629"/>
                <a:ext cx="12" cy="16"/>
              </a:xfrm>
              <a:custGeom>
                <a:avLst/>
                <a:gdLst>
                  <a:gd name="T0" fmla="*/ 0 w 63"/>
                  <a:gd name="T1" fmla="*/ 0 h 79"/>
                  <a:gd name="T2" fmla="*/ 0 w 63"/>
                  <a:gd name="T3" fmla="*/ 0 h 79"/>
                  <a:gd name="T4" fmla="*/ 0 w 63"/>
                  <a:gd name="T5" fmla="*/ 0 h 79"/>
                  <a:gd name="T6" fmla="*/ 0 w 63"/>
                  <a:gd name="T7" fmla="*/ 0 h 79"/>
                  <a:gd name="T8" fmla="*/ 0 w 63"/>
                  <a:gd name="T9" fmla="*/ 0 h 79"/>
                  <a:gd name="T10" fmla="*/ 0 w 63"/>
                  <a:gd name="T11" fmla="*/ 0 h 79"/>
                  <a:gd name="T12" fmla="*/ 0 w 63"/>
                  <a:gd name="T13" fmla="*/ 0 h 79"/>
                  <a:gd name="T14" fmla="*/ 0 w 63"/>
                  <a:gd name="T15" fmla="*/ 0 h 79"/>
                  <a:gd name="T16" fmla="*/ 0 w 63"/>
                  <a:gd name="T17" fmla="*/ 0 h 79"/>
                  <a:gd name="T18" fmla="*/ 0 w 63"/>
                  <a:gd name="T19" fmla="*/ 0 h 79"/>
                  <a:gd name="T20" fmla="*/ 0 w 63"/>
                  <a:gd name="T21" fmla="*/ 1 h 79"/>
                  <a:gd name="T22" fmla="*/ 0 w 63"/>
                  <a:gd name="T23" fmla="*/ 1 h 79"/>
                  <a:gd name="T24" fmla="*/ 0 w 63"/>
                  <a:gd name="T25" fmla="*/ 1 h 79"/>
                  <a:gd name="T26" fmla="*/ 0 w 63"/>
                  <a:gd name="T27" fmla="*/ 1 h 79"/>
                  <a:gd name="T28" fmla="*/ 0 w 63"/>
                  <a:gd name="T29" fmla="*/ 1 h 79"/>
                  <a:gd name="T30" fmla="*/ 0 w 63"/>
                  <a:gd name="T31" fmla="*/ 1 h 79"/>
                  <a:gd name="T32" fmla="*/ 0 w 63"/>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79"/>
                  <a:gd name="T53" fmla="*/ 63 w 63"/>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79">
                    <a:moveTo>
                      <a:pt x="3" y="0"/>
                    </a:moveTo>
                    <a:lnTo>
                      <a:pt x="1" y="7"/>
                    </a:lnTo>
                    <a:lnTo>
                      <a:pt x="0" y="14"/>
                    </a:lnTo>
                    <a:lnTo>
                      <a:pt x="0" y="22"/>
                    </a:lnTo>
                    <a:lnTo>
                      <a:pt x="0" y="29"/>
                    </a:lnTo>
                    <a:lnTo>
                      <a:pt x="1" y="36"/>
                    </a:lnTo>
                    <a:lnTo>
                      <a:pt x="4" y="43"/>
                    </a:lnTo>
                    <a:lnTo>
                      <a:pt x="7" y="50"/>
                    </a:lnTo>
                    <a:lnTo>
                      <a:pt x="11" y="55"/>
                    </a:lnTo>
                    <a:lnTo>
                      <a:pt x="16" y="61"/>
                    </a:lnTo>
                    <a:lnTo>
                      <a:pt x="21" y="67"/>
                    </a:lnTo>
                    <a:lnTo>
                      <a:pt x="28" y="71"/>
                    </a:lnTo>
                    <a:lnTo>
                      <a:pt x="33" y="74"/>
                    </a:lnTo>
                    <a:lnTo>
                      <a:pt x="40" y="77"/>
                    </a:lnTo>
                    <a:lnTo>
                      <a:pt x="48" y="78"/>
                    </a:lnTo>
                    <a:lnTo>
                      <a:pt x="55" y="79"/>
                    </a:lnTo>
                    <a:lnTo>
                      <a:pt x="63" y="79"/>
                    </a:lnTo>
                  </a:path>
                </a:pathLst>
              </a:custGeom>
              <a:noFill/>
              <a:ln w="12700">
                <a:solidFill>
                  <a:srgbClr val="000000"/>
                </a:solidFill>
                <a:prstDash val="solid"/>
                <a:round/>
                <a:headEnd/>
                <a:tailEnd/>
              </a:ln>
            </p:spPr>
            <p:txBody>
              <a:bodyPr/>
              <a:lstStyle/>
              <a:p>
                <a:endParaRPr lang="en-US"/>
              </a:p>
            </p:txBody>
          </p:sp>
          <p:sp>
            <p:nvSpPr>
              <p:cNvPr id="71618" name="Line 816"/>
              <p:cNvSpPr>
                <a:spLocks noChangeShapeType="1"/>
              </p:cNvSpPr>
              <p:nvPr/>
            </p:nvSpPr>
            <p:spPr bwMode="auto">
              <a:xfrm>
                <a:off x="3563" y="3134"/>
                <a:ext cx="0" cy="0"/>
              </a:xfrm>
              <a:prstGeom prst="line">
                <a:avLst/>
              </a:prstGeom>
              <a:noFill/>
              <a:ln w="12700">
                <a:solidFill>
                  <a:srgbClr val="000000"/>
                </a:solidFill>
                <a:round/>
                <a:headEnd/>
                <a:tailEnd/>
              </a:ln>
            </p:spPr>
            <p:txBody>
              <a:bodyPr/>
              <a:lstStyle/>
              <a:p>
                <a:endParaRPr lang="en-US"/>
              </a:p>
            </p:txBody>
          </p:sp>
          <p:sp>
            <p:nvSpPr>
              <p:cNvPr id="71619" name="Line 817"/>
              <p:cNvSpPr>
                <a:spLocks noChangeShapeType="1"/>
              </p:cNvSpPr>
              <p:nvPr/>
            </p:nvSpPr>
            <p:spPr bwMode="auto">
              <a:xfrm>
                <a:off x="3475" y="3141"/>
                <a:ext cx="0" cy="0"/>
              </a:xfrm>
              <a:prstGeom prst="line">
                <a:avLst/>
              </a:prstGeom>
              <a:noFill/>
              <a:ln w="12700">
                <a:solidFill>
                  <a:srgbClr val="000000"/>
                </a:solidFill>
                <a:round/>
                <a:headEnd/>
                <a:tailEnd/>
              </a:ln>
            </p:spPr>
            <p:txBody>
              <a:bodyPr/>
              <a:lstStyle/>
              <a:p>
                <a:endParaRPr lang="en-US"/>
              </a:p>
            </p:txBody>
          </p:sp>
          <p:sp>
            <p:nvSpPr>
              <p:cNvPr id="71620" name="Line 818"/>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1" name="Line 819"/>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2" name="Line 820"/>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3" name="Line 821"/>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4" name="Line 822"/>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5" name="Line 823"/>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6" name="Line 824"/>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7" name="Line 825"/>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8" name="Line 826"/>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29" name="Line 827"/>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0" name="Line 828"/>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1" name="Line 829"/>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2" name="Line 830"/>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3" name="Line 831"/>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4" name="Line 832"/>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5" name="Line 833"/>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6" name="Line 834"/>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7" name="Line 835"/>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8" name="Line 836"/>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39" name="Line 837"/>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40" name="Line 838"/>
              <p:cNvSpPr>
                <a:spLocks noChangeShapeType="1"/>
              </p:cNvSpPr>
              <p:nvPr/>
            </p:nvSpPr>
            <p:spPr bwMode="auto">
              <a:xfrm flipH="1">
                <a:off x="3475" y="3134"/>
                <a:ext cx="88" cy="7"/>
              </a:xfrm>
              <a:prstGeom prst="line">
                <a:avLst/>
              </a:prstGeom>
              <a:noFill/>
              <a:ln w="12700">
                <a:solidFill>
                  <a:srgbClr val="000000"/>
                </a:solidFill>
                <a:round/>
                <a:headEnd/>
                <a:tailEnd/>
              </a:ln>
            </p:spPr>
            <p:txBody>
              <a:bodyPr/>
              <a:lstStyle/>
              <a:p>
                <a:endParaRPr lang="en-US"/>
              </a:p>
            </p:txBody>
          </p:sp>
          <p:sp>
            <p:nvSpPr>
              <p:cNvPr id="71641" name="Freeform 839"/>
              <p:cNvSpPr>
                <a:spLocks/>
              </p:cNvSpPr>
              <p:nvPr/>
            </p:nvSpPr>
            <p:spPr bwMode="auto">
              <a:xfrm>
                <a:off x="3462" y="3125"/>
                <a:ext cx="13" cy="16"/>
              </a:xfrm>
              <a:custGeom>
                <a:avLst/>
                <a:gdLst>
                  <a:gd name="T0" fmla="*/ 0 w 63"/>
                  <a:gd name="T1" fmla="*/ 0 h 79"/>
                  <a:gd name="T2" fmla="*/ 0 w 63"/>
                  <a:gd name="T3" fmla="*/ 0 h 79"/>
                  <a:gd name="T4" fmla="*/ 0 w 63"/>
                  <a:gd name="T5" fmla="*/ 0 h 79"/>
                  <a:gd name="T6" fmla="*/ 0 w 63"/>
                  <a:gd name="T7" fmla="*/ 0 h 79"/>
                  <a:gd name="T8" fmla="*/ 0 w 63"/>
                  <a:gd name="T9" fmla="*/ 0 h 79"/>
                  <a:gd name="T10" fmla="*/ 0 w 63"/>
                  <a:gd name="T11" fmla="*/ 0 h 79"/>
                  <a:gd name="T12" fmla="*/ 0 w 63"/>
                  <a:gd name="T13" fmla="*/ 0 h 79"/>
                  <a:gd name="T14" fmla="*/ 0 w 63"/>
                  <a:gd name="T15" fmla="*/ 0 h 79"/>
                  <a:gd name="T16" fmla="*/ 0 w 63"/>
                  <a:gd name="T17" fmla="*/ 0 h 79"/>
                  <a:gd name="T18" fmla="*/ 0 w 63"/>
                  <a:gd name="T19" fmla="*/ 1 h 79"/>
                  <a:gd name="T20" fmla="*/ 0 w 63"/>
                  <a:gd name="T21" fmla="*/ 1 h 79"/>
                  <a:gd name="T22" fmla="*/ 0 w 63"/>
                  <a:gd name="T23" fmla="*/ 1 h 79"/>
                  <a:gd name="T24" fmla="*/ 0 w 63"/>
                  <a:gd name="T25" fmla="*/ 1 h 79"/>
                  <a:gd name="T26" fmla="*/ 0 w 63"/>
                  <a:gd name="T27" fmla="*/ 1 h 79"/>
                  <a:gd name="T28" fmla="*/ 0 w 63"/>
                  <a:gd name="T29" fmla="*/ 1 h 79"/>
                  <a:gd name="T30" fmla="*/ 0 w 63"/>
                  <a:gd name="T31" fmla="*/ 1 h 79"/>
                  <a:gd name="T32" fmla="*/ 1 w 63"/>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79"/>
                  <a:gd name="T53" fmla="*/ 63 w 63"/>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79">
                    <a:moveTo>
                      <a:pt x="4" y="0"/>
                    </a:moveTo>
                    <a:lnTo>
                      <a:pt x="1" y="8"/>
                    </a:lnTo>
                    <a:lnTo>
                      <a:pt x="0" y="14"/>
                    </a:lnTo>
                    <a:lnTo>
                      <a:pt x="0" y="22"/>
                    </a:lnTo>
                    <a:lnTo>
                      <a:pt x="0" y="29"/>
                    </a:lnTo>
                    <a:lnTo>
                      <a:pt x="1" y="36"/>
                    </a:lnTo>
                    <a:lnTo>
                      <a:pt x="5" y="44"/>
                    </a:lnTo>
                    <a:lnTo>
                      <a:pt x="7" y="49"/>
                    </a:lnTo>
                    <a:lnTo>
                      <a:pt x="11" y="56"/>
                    </a:lnTo>
                    <a:lnTo>
                      <a:pt x="16" y="62"/>
                    </a:lnTo>
                    <a:lnTo>
                      <a:pt x="22" y="66"/>
                    </a:lnTo>
                    <a:lnTo>
                      <a:pt x="28" y="71"/>
                    </a:lnTo>
                    <a:lnTo>
                      <a:pt x="34" y="74"/>
                    </a:lnTo>
                    <a:lnTo>
                      <a:pt x="41" y="77"/>
                    </a:lnTo>
                    <a:lnTo>
                      <a:pt x="48" y="78"/>
                    </a:lnTo>
                    <a:lnTo>
                      <a:pt x="55" y="79"/>
                    </a:lnTo>
                    <a:lnTo>
                      <a:pt x="63" y="79"/>
                    </a:lnTo>
                  </a:path>
                </a:pathLst>
              </a:custGeom>
              <a:noFill/>
              <a:ln w="12700">
                <a:solidFill>
                  <a:srgbClr val="000000"/>
                </a:solidFill>
                <a:prstDash val="solid"/>
                <a:round/>
                <a:headEnd/>
                <a:tailEnd/>
              </a:ln>
            </p:spPr>
            <p:txBody>
              <a:bodyPr/>
              <a:lstStyle/>
              <a:p>
                <a:endParaRPr lang="en-US"/>
              </a:p>
            </p:txBody>
          </p:sp>
          <p:sp>
            <p:nvSpPr>
              <p:cNvPr id="71642" name="Line 840"/>
              <p:cNvSpPr>
                <a:spLocks noChangeShapeType="1"/>
              </p:cNvSpPr>
              <p:nvPr/>
            </p:nvSpPr>
            <p:spPr bwMode="auto">
              <a:xfrm>
                <a:off x="3633" y="3608"/>
                <a:ext cx="0" cy="0"/>
              </a:xfrm>
              <a:prstGeom prst="line">
                <a:avLst/>
              </a:prstGeom>
              <a:noFill/>
              <a:ln w="12700">
                <a:solidFill>
                  <a:srgbClr val="000000"/>
                </a:solidFill>
                <a:round/>
                <a:headEnd/>
                <a:tailEnd/>
              </a:ln>
            </p:spPr>
            <p:txBody>
              <a:bodyPr/>
              <a:lstStyle/>
              <a:p>
                <a:endParaRPr lang="en-US"/>
              </a:p>
            </p:txBody>
          </p:sp>
          <p:sp>
            <p:nvSpPr>
              <p:cNvPr id="71643" name="Line 841"/>
              <p:cNvSpPr>
                <a:spLocks noChangeShapeType="1"/>
              </p:cNvSpPr>
              <p:nvPr/>
            </p:nvSpPr>
            <p:spPr bwMode="auto">
              <a:xfrm>
                <a:off x="3624" y="3629"/>
                <a:ext cx="0" cy="0"/>
              </a:xfrm>
              <a:prstGeom prst="line">
                <a:avLst/>
              </a:prstGeom>
              <a:noFill/>
              <a:ln w="12700">
                <a:solidFill>
                  <a:srgbClr val="000000"/>
                </a:solidFill>
                <a:round/>
                <a:headEnd/>
                <a:tailEnd/>
              </a:ln>
            </p:spPr>
            <p:txBody>
              <a:bodyPr/>
              <a:lstStyle/>
              <a:p>
                <a:endParaRPr lang="en-US"/>
              </a:p>
            </p:txBody>
          </p:sp>
          <p:sp>
            <p:nvSpPr>
              <p:cNvPr id="71644" name="Line 842"/>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45" name="Line 843"/>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46" name="Line 844"/>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47" name="Line 845"/>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48" name="Line 846"/>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49" name="Line 847"/>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0" name="Line 848"/>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1" name="Line 849"/>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2" name="Line 850"/>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3" name="Line 851"/>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4" name="Line 852"/>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5" name="Line 853"/>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6" name="Line 854"/>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7" name="Line 855"/>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8" name="Line 856"/>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59" name="Line 857"/>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0" name="Line 858"/>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1" name="Line 859"/>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2" name="Line 860"/>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3" name="Line 861"/>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4" name="Line 862"/>
              <p:cNvSpPr>
                <a:spLocks noChangeShapeType="1"/>
              </p:cNvSpPr>
              <p:nvPr/>
            </p:nvSpPr>
            <p:spPr bwMode="auto">
              <a:xfrm flipH="1">
                <a:off x="3624" y="3608"/>
                <a:ext cx="9" cy="21"/>
              </a:xfrm>
              <a:prstGeom prst="line">
                <a:avLst/>
              </a:prstGeom>
              <a:noFill/>
              <a:ln w="12700">
                <a:solidFill>
                  <a:srgbClr val="000000"/>
                </a:solidFill>
                <a:round/>
                <a:headEnd/>
                <a:tailEnd/>
              </a:ln>
            </p:spPr>
            <p:txBody>
              <a:bodyPr/>
              <a:lstStyle/>
              <a:p>
                <a:endParaRPr lang="en-US"/>
              </a:p>
            </p:txBody>
          </p:sp>
          <p:sp>
            <p:nvSpPr>
              <p:cNvPr id="71665" name="Line 863"/>
              <p:cNvSpPr>
                <a:spLocks noChangeShapeType="1"/>
              </p:cNvSpPr>
              <p:nvPr/>
            </p:nvSpPr>
            <p:spPr bwMode="auto">
              <a:xfrm>
                <a:off x="3471" y="3104"/>
                <a:ext cx="0" cy="0"/>
              </a:xfrm>
              <a:prstGeom prst="line">
                <a:avLst/>
              </a:prstGeom>
              <a:noFill/>
              <a:ln w="12700">
                <a:solidFill>
                  <a:srgbClr val="000000"/>
                </a:solidFill>
                <a:round/>
                <a:headEnd/>
                <a:tailEnd/>
              </a:ln>
            </p:spPr>
            <p:txBody>
              <a:bodyPr/>
              <a:lstStyle/>
              <a:p>
                <a:endParaRPr lang="en-US"/>
              </a:p>
            </p:txBody>
          </p:sp>
          <p:sp>
            <p:nvSpPr>
              <p:cNvPr id="71666" name="Line 864"/>
              <p:cNvSpPr>
                <a:spLocks noChangeShapeType="1"/>
              </p:cNvSpPr>
              <p:nvPr/>
            </p:nvSpPr>
            <p:spPr bwMode="auto">
              <a:xfrm>
                <a:off x="3463" y="3125"/>
                <a:ext cx="0" cy="0"/>
              </a:xfrm>
              <a:prstGeom prst="line">
                <a:avLst/>
              </a:prstGeom>
              <a:noFill/>
              <a:ln w="12700">
                <a:solidFill>
                  <a:srgbClr val="000000"/>
                </a:solidFill>
                <a:round/>
                <a:headEnd/>
                <a:tailEnd/>
              </a:ln>
            </p:spPr>
            <p:txBody>
              <a:bodyPr/>
              <a:lstStyle/>
              <a:p>
                <a:endParaRPr lang="en-US"/>
              </a:p>
            </p:txBody>
          </p:sp>
          <p:sp>
            <p:nvSpPr>
              <p:cNvPr id="71667" name="Line 865"/>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68" name="Line 866"/>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69" name="Line 867"/>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0" name="Line 868"/>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1" name="Line 869"/>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2" name="Line 870"/>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3" name="Line 871"/>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4" name="Line 872"/>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5" name="Line 873"/>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6" name="Line 874"/>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7" name="Line 875"/>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8" name="Line 876"/>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79" name="Line 877"/>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0" name="Line 878"/>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1" name="Line 879"/>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2" name="Line 880"/>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3" name="Line 881"/>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4" name="Line 882"/>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5" name="Line 883"/>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6" name="Line 884"/>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7" name="Line 885"/>
              <p:cNvSpPr>
                <a:spLocks noChangeShapeType="1"/>
              </p:cNvSpPr>
              <p:nvPr/>
            </p:nvSpPr>
            <p:spPr bwMode="auto">
              <a:xfrm flipH="1">
                <a:off x="3463" y="3104"/>
                <a:ext cx="8" cy="21"/>
              </a:xfrm>
              <a:prstGeom prst="line">
                <a:avLst/>
              </a:prstGeom>
              <a:noFill/>
              <a:ln w="12700">
                <a:solidFill>
                  <a:srgbClr val="000000"/>
                </a:solidFill>
                <a:round/>
                <a:headEnd/>
                <a:tailEnd/>
              </a:ln>
            </p:spPr>
            <p:txBody>
              <a:bodyPr/>
              <a:lstStyle/>
              <a:p>
                <a:endParaRPr lang="en-US"/>
              </a:p>
            </p:txBody>
          </p:sp>
          <p:sp>
            <p:nvSpPr>
              <p:cNvPr id="71688" name="Line 886"/>
              <p:cNvSpPr>
                <a:spLocks noChangeShapeType="1"/>
              </p:cNvSpPr>
              <p:nvPr/>
            </p:nvSpPr>
            <p:spPr bwMode="auto">
              <a:xfrm>
                <a:off x="3561" y="2813"/>
                <a:ext cx="0" cy="0"/>
              </a:xfrm>
              <a:prstGeom prst="line">
                <a:avLst/>
              </a:prstGeom>
              <a:noFill/>
              <a:ln w="12700">
                <a:solidFill>
                  <a:srgbClr val="000000"/>
                </a:solidFill>
                <a:round/>
                <a:headEnd/>
                <a:tailEnd/>
              </a:ln>
            </p:spPr>
            <p:txBody>
              <a:bodyPr/>
              <a:lstStyle/>
              <a:p>
                <a:endParaRPr lang="en-US"/>
              </a:p>
            </p:txBody>
          </p:sp>
          <p:sp>
            <p:nvSpPr>
              <p:cNvPr id="71689" name="Line 887"/>
              <p:cNvSpPr>
                <a:spLocks noChangeShapeType="1"/>
              </p:cNvSpPr>
              <p:nvPr/>
            </p:nvSpPr>
            <p:spPr bwMode="auto">
              <a:xfrm>
                <a:off x="3369" y="2828"/>
                <a:ext cx="0" cy="0"/>
              </a:xfrm>
              <a:prstGeom prst="line">
                <a:avLst/>
              </a:prstGeom>
              <a:noFill/>
              <a:ln w="12700">
                <a:solidFill>
                  <a:srgbClr val="000000"/>
                </a:solidFill>
                <a:round/>
                <a:headEnd/>
                <a:tailEnd/>
              </a:ln>
            </p:spPr>
            <p:txBody>
              <a:bodyPr/>
              <a:lstStyle/>
              <a:p>
                <a:endParaRPr lang="en-US"/>
              </a:p>
            </p:txBody>
          </p:sp>
          <p:sp>
            <p:nvSpPr>
              <p:cNvPr id="71690" name="Line 888"/>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1" name="Line 889"/>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2" name="Line 890"/>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3" name="Line 891"/>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4" name="Line 892"/>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5" name="Line 893"/>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6" name="Line 894"/>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7" name="Line 895"/>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8" name="Line 896"/>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699" name="Line 897"/>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0" name="Line 898"/>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1" name="Line 899"/>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2" name="Line 900"/>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3" name="Line 901"/>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4" name="Line 902"/>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5" name="Line 903"/>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6" name="Line 904"/>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7" name="Line 905"/>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8" name="Line 906"/>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09" name="Line 907"/>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10" name="Line 908"/>
              <p:cNvSpPr>
                <a:spLocks noChangeShapeType="1"/>
              </p:cNvSpPr>
              <p:nvPr/>
            </p:nvSpPr>
            <p:spPr bwMode="auto">
              <a:xfrm flipH="1">
                <a:off x="3369" y="2813"/>
                <a:ext cx="192" cy="15"/>
              </a:xfrm>
              <a:prstGeom prst="line">
                <a:avLst/>
              </a:prstGeom>
              <a:noFill/>
              <a:ln w="12700">
                <a:solidFill>
                  <a:srgbClr val="000000"/>
                </a:solidFill>
                <a:round/>
                <a:headEnd/>
                <a:tailEnd/>
              </a:ln>
            </p:spPr>
            <p:txBody>
              <a:bodyPr/>
              <a:lstStyle/>
              <a:p>
                <a:endParaRPr lang="en-US"/>
              </a:p>
            </p:txBody>
          </p:sp>
          <p:sp>
            <p:nvSpPr>
              <p:cNvPr id="71711" name="Line 909"/>
              <p:cNvSpPr>
                <a:spLocks noChangeShapeType="1"/>
              </p:cNvSpPr>
              <p:nvPr/>
            </p:nvSpPr>
            <p:spPr bwMode="auto">
              <a:xfrm>
                <a:off x="3625" y="2738"/>
                <a:ext cx="0" cy="0"/>
              </a:xfrm>
              <a:prstGeom prst="line">
                <a:avLst/>
              </a:prstGeom>
              <a:noFill/>
              <a:ln w="12700">
                <a:solidFill>
                  <a:srgbClr val="000000"/>
                </a:solidFill>
                <a:round/>
                <a:headEnd/>
                <a:tailEnd/>
              </a:ln>
            </p:spPr>
            <p:txBody>
              <a:bodyPr/>
              <a:lstStyle/>
              <a:p>
                <a:endParaRPr lang="en-US"/>
              </a:p>
            </p:txBody>
          </p:sp>
          <p:sp>
            <p:nvSpPr>
              <p:cNvPr id="71712" name="Line 910"/>
              <p:cNvSpPr>
                <a:spLocks noChangeShapeType="1"/>
              </p:cNvSpPr>
              <p:nvPr/>
            </p:nvSpPr>
            <p:spPr bwMode="auto">
              <a:xfrm>
                <a:off x="3603" y="2739"/>
                <a:ext cx="0" cy="0"/>
              </a:xfrm>
              <a:prstGeom prst="line">
                <a:avLst/>
              </a:prstGeom>
              <a:noFill/>
              <a:ln w="12700">
                <a:solidFill>
                  <a:srgbClr val="000000"/>
                </a:solidFill>
                <a:round/>
                <a:headEnd/>
                <a:tailEnd/>
              </a:ln>
            </p:spPr>
            <p:txBody>
              <a:bodyPr/>
              <a:lstStyle/>
              <a:p>
                <a:endParaRPr lang="en-US"/>
              </a:p>
            </p:txBody>
          </p:sp>
          <p:sp>
            <p:nvSpPr>
              <p:cNvPr id="71713" name="Line 911"/>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4" name="Line 912"/>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5" name="Line 913"/>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6" name="Line 914"/>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7" name="Line 915"/>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8" name="Line 916"/>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19" name="Line 917"/>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0" name="Line 918"/>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1" name="Line 919"/>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2" name="Line 920"/>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3" name="Line 921"/>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4" name="Line 922"/>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5" name="Line 923"/>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6" name="Line 924"/>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7" name="Line 925"/>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8" name="Line 926"/>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29" name="Line 927"/>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30" name="Line 928"/>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31" name="Line 929"/>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32" name="Line 930"/>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33" name="Line 931"/>
              <p:cNvSpPr>
                <a:spLocks noChangeShapeType="1"/>
              </p:cNvSpPr>
              <p:nvPr/>
            </p:nvSpPr>
            <p:spPr bwMode="auto">
              <a:xfrm flipH="1">
                <a:off x="3603" y="2738"/>
                <a:ext cx="22" cy="1"/>
              </a:xfrm>
              <a:prstGeom prst="line">
                <a:avLst/>
              </a:prstGeom>
              <a:noFill/>
              <a:ln w="12700">
                <a:solidFill>
                  <a:srgbClr val="000000"/>
                </a:solidFill>
                <a:round/>
                <a:headEnd/>
                <a:tailEnd/>
              </a:ln>
            </p:spPr>
            <p:txBody>
              <a:bodyPr/>
              <a:lstStyle/>
              <a:p>
                <a:endParaRPr lang="en-US"/>
              </a:p>
            </p:txBody>
          </p:sp>
          <p:sp>
            <p:nvSpPr>
              <p:cNvPr id="71734" name="Line 932"/>
              <p:cNvSpPr>
                <a:spLocks noChangeShapeType="1"/>
              </p:cNvSpPr>
              <p:nvPr/>
            </p:nvSpPr>
            <p:spPr bwMode="auto">
              <a:xfrm>
                <a:off x="3777" y="3715"/>
                <a:ext cx="0" cy="0"/>
              </a:xfrm>
              <a:prstGeom prst="line">
                <a:avLst/>
              </a:prstGeom>
              <a:noFill/>
              <a:ln w="12700">
                <a:solidFill>
                  <a:srgbClr val="000000"/>
                </a:solidFill>
                <a:round/>
                <a:headEnd/>
                <a:tailEnd/>
              </a:ln>
            </p:spPr>
            <p:txBody>
              <a:bodyPr/>
              <a:lstStyle/>
              <a:p>
                <a:endParaRPr lang="en-US"/>
              </a:p>
            </p:txBody>
          </p:sp>
          <p:sp>
            <p:nvSpPr>
              <p:cNvPr id="71735" name="Line 933"/>
              <p:cNvSpPr>
                <a:spLocks noChangeShapeType="1"/>
              </p:cNvSpPr>
              <p:nvPr/>
            </p:nvSpPr>
            <p:spPr bwMode="auto">
              <a:xfrm>
                <a:off x="3755" y="3717"/>
                <a:ext cx="0" cy="0"/>
              </a:xfrm>
              <a:prstGeom prst="line">
                <a:avLst/>
              </a:prstGeom>
              <a:noFill/>
              <a:ln w="12700">
                <a:solidFill>
                  <a:srgbClr val="000000"/>
                </a:solidFill>
                <a:round/>
                <a:headEnd/>
                <a:tailEnd/>
              </a:ln>
            </p:spPr>
            <p:txBody>
              <a:bodyPr/>
              <a:lstStyle/>
              <a:p>
                <a:endParaRPr lang="en-US"/>
              </a:p>
            </p:txBody>
          </p:sp>
          <p:sp>
            <p:nvSpPr>
              <p:cNvPr id="71736" name="Line 934"/>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37" name="Line 935"/>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38" name="Line 936"/>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39" name="Line 937"/>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0" name="Line 938"/>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1" name="Line 939"/>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2" name="Line 940"/>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3" name="Line 941"/>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4" name="Line 942"/>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5" name="Line 943"/>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6" name="Line 944"/>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7" name="Line 945"/>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8" name="Line 946"/>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49" name="Line 947"/>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0" name="Line 948"/>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1" name="Line 949"/>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2" name="Line 950"/>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3" name="Line 951"/>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4" name="Line 952"/>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5" name="Line 953"/>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6" name="Line 954"/>
              <p:cNvSpPr>
                <a:spLocks noChangeShapeType="1"/>
              </p:cNvSpPr>
              <p:nvPr/>
            </p:nvSpPr>
            <p:spPr bwMode="auto">
              <a:xfrm flipH="1">
                <a:off x="3755" y="3715"/>
                <a:ext cx="22" cy="2"/>
              </a:xfrm>
              <a:prstGeom prst="line">
                <a:avLst/>
              </a:prstGeom>
              <a:noFill/>
              <a:ln w="12700">
                <a:solidFill>
                  <a:srgbClr val="000000"/>
                </a:solidFill>
                <a:round/>
                <a:headEnd/>
                <a:tailEnd/>
              </a:ln>
            </p:spPr>
            <p:txBody>
              <a:bodyPr/>
              <a:lstStyle/>
              <a:p>
                <a:endParaRPr lang="en-US"/>
              </a:p>
            </p:txBody>
          </p:sp>
          <p:sp>
            <p:nvSpPr>
              <p:cNvPr id="71757" name="Line 955"/>
              <p:cNvSpPr>
                <a:spLocks noChangeShapeType="1"/>
              </p:cNvSpPr>
              <p:nvPr/>
            </p:nvSpPr>
            <p:spPr bwMode="auto">
              <a:xfrm>
                <a:off x="3844" y="3806"/>
                <a:ext cx="0" cy="0"/>
              </a:xfrm>
              <a:prstGeom prst="line">
                <a:avLst/>
              </a:prstGeom>
              <a:noFill/>
              <a:ln w="12700">
                <a:solidFill>
                  <a:srgbClr val="000000"/>
                </a:solidFill>
                <a:round/>
                <a:headEnd/>
                <a:tailEnd/>
              </a:ln>
            </p:spPr>
            <p:txBody>
              <a:bodyPr/>
              <a:lstStyle/>
              <a:p>
                <a:endParaRPr lang="en-US"/>
              </a:p>
            </p:txBody>
          </p:sp>
          <p:sp>
            <p:nvSpPr>
              <p:cNvPr id="71758" name="Line 956"/>
              <p:cNvSpPr>
                <a:spLocks noChangeShapeType="1"/>
              </p:cNvSpPr>
              <p:nvPr/>
            </p:nvSpPr>
            <p:spPr bwMode="auto">
              <a:xfrm>
                <a:off x="3822" y="3808"/>
                <a:ext cx="0" cy="0"/>
              </a:xfrm>
              <a:prstGeom prst="line">
                <a:avLst/>
              </a:prstGeom>
              <a:noFill/>
              <a:ln w="12700">
                <a:solidFill>
                  <a:srgbClr val="000000"/>
                </a:solidFill>
                <a:round/>
                <a:headEnd/>
                <a:tailEnd/>
              </a:ln>
            </p:spPr>
            <p:txBody>
              <a:bodyPr/>
              <a:lstStyle/>
              <a:p>
                <a:endParaRPr lang="en-US"/>
              </a:p>
            </p:txBody>
          </p:sp>
          <p:sp>
            <p:nvSpPr>
              <p:cNvPr id="71759" name="Line 957"/>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0" name="Line 958"/>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1" name="Line 959"/>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2" name="Line 960"/>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3" name="Line 961"/>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4" name="Line 962"/>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5" name="Line 963"/>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6" name="Line 964"/>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7" name="Line 965"/>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8" name="Line 966"/>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69" name="Line 967"/>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0" name="Line 968"/>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1" name="Line 969"/>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2" name="Line 970"/>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3" name="Line 971"/>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4" name="Line 972"/>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5" name="Line 973"/>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6" name="Line 974"/>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7" name="Line 975"/>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8" name="Line 976"/>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79" name="Line 977"/>
              <p:cNvSpPr>
                <a:spLocks noChangeShapeType="1"/>
              </p:cNvSpPr>
              <p:nvPr/>
            </p:nvSpPr>
            <p:spPr bwMode="auto">
              <a:xfrm flipH="1">
                <a:off x="3822" y="3806"/>
                <a:ext cx="22" cy="2"/>
              </a:xfrm>
              <a:prstGeom prst="line">
                <a:avLst/>
              </a:prstGeom>
              <a:noFill/>
              <a:ln w="12700">
                <a:solidFill>
                  <a:srgbClr val="000000"/>
                </a:solidFill>
                <a:round/>
                <a:headEnd/>
                <a:tailEnd/>
              </a:ln>
            </p:spPr>
            <p:txBody>
              <a:bodyPr/>
              <a:lstStyle/>
              <a:p>
                <a:endParaRPr lang="en-US"/>
              </a:p>
            </p:txBody>
          </p:sp>
          <p:sp>
            <p:nvSpPr>
              <p:cNvPr id="71780" name="Line 978"/>
              <p:cNvSpPr>
                <a:spLocks noChangeShapeType="1"/>
              </p:cNvSpPr>
              <p:nvPr/>
            </p:nvSpPr>
            <p:spPr bwMode="auto">
              <a:xfrm>
                <a:off x="2327" y="3873"/>
                <a:ext cx="0" cy="0"/>
              </a:xfrm>
              <a:prstGeom prst="line">
                <a:avLst/>
              </a:prstGeom>
              <a:noFill/>
              <a:ln w="12700">
                <a:solidFill>
                  <a:srgbClr val="000000"/>
                </a:solidFill>
                <a:round/>
                <a:headEnd/>
                <a:tailEnd/>
              </a:ln>
            </p:spPr>
            <p:txBody>
              <a:bodyPr/>
              <a:lstStyle/>
              <a:p>
                <a:endParaRPr lang="en-US"/>
              </a:p>
            </p:txBody>
          </p:sp>
          <p:sp>
            <p:nvSpPr>
              <p:cNvPr id="71781" name="Line 979"/>
              <p:cNvSpPr>
                <a:spLocks noChangeShapeType="1"/>
              </p:cNvSpPr>
              <p:nvPr/>
            </p:nvSpPr>
            <p:spPr bwMode="auto">
              <a:xfrm>
                <a:off x="2066" y="3059"/>
                <a:ext cx="0" cy="0"/>
              </a:xfrm>
              <a:prstGeom prst="line">
                <a:avLst/>
              </a:prstGeom>
              <a:noFill/>
              <a:ln w="12700">
                <a:solidFill>
                  <a:srgbClr val="000000"/>
                </a:solidFill>
                <a:round/>
                <a:headEnd/>
                <a:tailEnd/>
              </a:ln>
            </p:spPr>
            <p:txBody>
              <a:bodyPr/>
              <a:lstStyle/>
              <a:p>
                <a:endParaRPr lang="en-US"/>
              </a:p>
            </p:txBody>
          </p:sp>
          <p:sp>
            <p:nvSpPr>
              <p:cNvPr id="71782" name="Line 980"/>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3" name="Line 981"/>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4" name="Line 982"/>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5" name="Line 983"/>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6" name="Line 984"/>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7" name="Line 985"/>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8" name="Line 986"/>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89" name="Line 987"/>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0" name="Line 988"/>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1" name="Line 989"/>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2" name="Line 990"/>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3" name="Line 991"/>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4" name="Line 992"/>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5" name="Line 993"/>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6" name="Line 994"/>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7" name="Line 995"/>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8" name="Line 996"/>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799" name="Line 997"/>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800" name="Line 998"/>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801" name="Line 999"/>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802" name="Line 1000"/>
              <p:cNvSpPr>
                <a:spLocks noChangeShapeType="1"/>
              </p:cNvSpPr>
              <p:nvPr/>
            </p:nvSpPr>
            <p:spPr bwMode="auto">
              <a:xfrm flipH="1" flipV="1">
                <a:off x="2066" y="3059"/>
                <a:ext cx="261" cy="814"/>
              </a:xfrm>
              <a:prstGeom prst="line">
                <a:avLst/>
              </a:prstGeom>
              <a:noFill/>
              <a:ln w="12700">
                <a:solidFill>
                  <a:srgbClr val="000000"/>
                </a:solidFill>
                <a:round/>
                <a:headEnd/>
                <a:tailEnd/>
              </a:ln>
            </p:spPr>
            <p:txBody>
              <a:bodyPr/>
              <a:lstStyle/>
              <a:p>
                <a:endParaRPr lang="en-US"/>
              </a:p>
            </p:txBody>
          </p:sp>
          <p:sp>
            <p:nvSpPr>
              <p:cNvPr id="71803" name="Freeform 1001"/>
              <p:cNvSpPr>
                <a:spLocks/>
              </p:cNvSpPr>
              <p:nvPr/>
            </p:nvSpPr>
            <p:spPr bwMode="auto">
              <a:xfrm>
                <a:off x="2063" y="3028"/>
                <a:ext cx="3" cy="31"/>
              </a:xfrm>
              <a:custGeom>
                <a:avLst/>
                <a:gdLst>
                  <a:gd name="T0" fmla="*/ 0 w 14"/>
                  <a:gd name="T1" fmla="*/ 0 h 157"/>
                  <a:gd name="T2" fmla="*/ 0 w 14"/>
                  <a:gd name="T3" fmla="*/ 0 h 157"/>
                  <a:gd name="T4" fmla="*/ 0 w 14"/>
                  <a:gd name="T5" fmla="*/ 0 h 157"/>
                  <a:gd name="T6" fmla="*/ 0 w 14"/>
                  <a:gd name="T7" fmla="*/ 0 h 157"/>
                  <a:gd name="T8" fmla="*/ 0 w 14"/>
                  <a:gd name="T9" fmla="*/ 1 h 157"/>
                  <a:gd name="T10" fmla="*/ 0 w 14"/>
                  <a:gd name="T11" fmla="*/ 1 h 157"/>
                  <a:gd name="T12" fmla="*/ 0 w 14"/>
                  <a:gd name="T13" fmla="*/ 1 h 157"/>
                  <a:gd name="T14" fmla="*/ 0 w 14"/>
                  <a:gd name="T15" fmla="*/ 1 h 157"/>
                  <a:gd name="T16" fmla="*/ 0 w 14"/>
                  <a:gd name="T17" fmla="*/ 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57"/>
                  <a:gd name="T29" fmla="*/ 14 w 14"/>
                  <a:gd name="T30" fmla="*/ 157 h 1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57">
                    <a:moveTo>
                      <a:pt x="6" y="0"/>
                    </a:moveTo>
                    <a:lnTo>
                      <a:pt x="2" y="18"/>
                    </a:lnTo>
                    <a:lnTo>
                      <a:pt x="1" y="37"/>
                    </a:lnTo>
                    <a:lnTo>
                      <a:pt x="0" y="58"/>
                    </a:lnTo>
                    <a:lnTo>
                      <a:pt x="1" y="78"/>
                    </a:lnTo>
                    <a:lnTo>
                      <a:pt x="2" y="99"/>
                    </a:lnTo>
                    <a:lnTo>
                      <a:pt x="6" y="119"/>
                    </a:lnTo>
                    <a:lnTo>
                      <a:pt x="9" y="139"/>
                    </a:lnTo>
                    <a:lnTo>
                      <a:pt x="14" y="157"/>
                    </a:lnTo>
                  </a:path>
                </a:pathLst>
              </a:custGeom>
              <a:noFill/>
              <a:ln w="12700">
                <a:solidFill>
                  <a:srgbClr val="000000"/>
                </a:solidFill>
                <a:prstDash val="solid"/>
                <a:round/>
                <a:headEnd/>
                <a:tailEnd/>
              </a:ln>
            </p:spPr>
            <p:txBody>
              <a:bodyPr/>
              <a:lstStyle/>
              <a:p>
                <a:endParaRPr lang="en-US"/>
              </a:p>
            </p:txBody>
          </p:sp>
          <p:sp>
            <p:nvSpPr>
              <p:cNvPr id="71804" name="Freeform 1002"/>
              <p:cNvSpPr>
                <a:spLocks/>
              </p:cNvSpPr>
              <p:nvPr/>
            </p:nvSpPr>
            <p:spPr bwMode="auto">
              <a:xfrm>
                <a:off x="2064" y="2904"/>
                <a:ext cx="47" cy="124"/>
              </a:xfrm>
              <a:custGeom>
                <a:avLst/>
                <a:gdLst>
                  <a:gd name="T0" fmla="*/ 2 w 235"/>
                  <a:gd name="T1" fmla="*/ 0 h 620"/>
                  <a:gd name="T2" fmla="*/ 2 w 235"/>
                  <a:gd name="T3" fmla="*/ 0 h 620"/>
                  <a:gd name="T4" fmla="*/ 2 w 235"/>
                  <a:gd name="T5" fmla="*/ 0 h 620"/>
                  <a:gd name="T6" fmla="*/ 1 w 235"/>
                  <a:gd name="T7" fmla="*/ 1 h 620"/>
                  <a:gd name="T8" fmla="*/ 1 w 235"/>
                  <a:gd name="T9" fmla="*/ 1 h 620"/>
                  <a:gd name="T10" fmla="*/ 1 w 235"/>
                  <a:gd name="T11" fmla="*/ 1 h 620"/>
                  <a:gd name="T12" fmla="*/ 1 w 235"/>
                  <a:gd name="T13" fmla="*/ 2 h 620"/>
                  <a:gd name="T14" fmla="*/ 1 w 235"/>
                  <a:gd name="T15" fmla="*/ 2 h 620"/>
                  <a:gd name="T16" fmla="*/ 1 w 235"/>
                  <a:gd name="T17" fmla="*/ 2 h 620"/>
                  <a:gd name="T18" fmla="*/ 1 w 235"/>
                  <a:gd name="T19" fmla="*/ 2 h 620"/>
                  <a:gd name="T20" fmla="*/ 1 w 235"/>
                  <a:gd name="T21" fmla="*/ 3 h 620"/>
                  <a:gd name="T22" fmla="*/ 0 w 235"/>
                  <a:gd name="T23" fmla="*/ 3 h 620"/>
                  <a:gd name="T24" fmla="*/ 0 w 235"/>
                  <a:gd name="T25" fmla="*/ 3 h 620"/>
                  <a:gd name="T26" fmla="*/ 0 w 235"/>
                  <a:gd name="T27" fmla="*/ 4 h 620"/>
                  <a:gd name="T28" fmla="*/ 0 w 235"/>
                  <a:gd name="T29" fmla="*/ 4 h 620"/>
                  <a:gd name="T30" fmla="*/ 0 w 235"/>
                  <a:gd name="T31" fmla="*/ 5 h 620"/>
                  <a:gd name="T32" fmla="*/ 0 w 235"/>
                  <a:gd name="T33" fmla="*/ 5 h 6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5"/>
                  <a:gd name="T52" fmla="*/ 0 h 620"/>
                  <a:gd name="T53" fmla="*/ 235 w 235"/>
                  <a:gd name="T54" fmla="*/ 620 h 6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5" h="620">
                    <a:moveTo>
                      <a:pt x="235" y="0"/>
                    </a:moveTo>
                    <a:lnTo>
                      <a:pt x="217" y="29"/>
                    </a:lnTo>
                    <a:lnTo>
                      <a:pt x="200" y="59"/>
                    </a:lnTo>
                    <a:lnTo>
                      <a:pt x="183" y="91"/>
                    </a:lnTo>
                    <a:lnTo>
                      <a:pt x="167" y="124"/>
                    </a:lnTo>
                    <a:lnTo>
                      <a:pt x="151" y="159"/>
                    </a:lnTo>
                    <a:lnTo>
                      <a:pt x="135" y="195"/>
                    </a:lnTo>
                    <a:lnTo>
                      <a:pt x="120" y="232"/>
                    </a:lnTo>
                    <a:lnTo>
                      <a:pt x="105" y="271"/>
                    </a:lnTo>
                    <a:lnTo>
                      <a:pt x="90" y="310"/>
                    </a:lnTo>
                    <a:lnTo>
                      <a:pt x="76" y="350"/>
                    </a:lnTo>
                    <a:lnTo>
                      <a:pt x="62" y="393"/>
                    </a:lnTo>
                    <a:lnTo>
                      <a:pt x="49" y="437"/>
                    </a:lnTo>
                    <a:lnTo>
                      <a:pt x="37" y="480"/>
                    </a:lnTo>
                    <a:lnTo>
                      <a:pt x="23" y="526"/>
                    </a:lnTo>
                    <a:lnTo>
                      <a:pt x="12" y="573"/>
                    </a:lnTo>
                    <a:lnTo>
                      <a:pt x="0" y="620"/>
                    </a:lnTo>
                  </a:path>
                </a:pathLst>
              </a:custGeom>
              <a:noFill/>
              <a:ln w="12700">
                <a:solidFill>
                  <a:srgbClr val="000000"/>
                </a:solidFill>
                <a:prstDash val="solid"/>
                <a:round/>
                <a:headEnd/>
                <a:tailEnd/>
              </a:ln>
            </p:spPr>
            <p:txBody>
              <a:bodyPr/>
              <a:lstStyle/>
              <a:p>
                <a:endParaRPr lang="en-US"/>
              </a:p>
            </p:txBody>
          </p:sp>
          <p:sp>
            <p:nvSpPr>
              <p:cNvPr id="71805" name="Freeform 1003"/>
              <p:cNvSpPr>
                <a:spLocks/>
              </p:cNvSpPr>
              <p:nvPr/>
            </p:nvSpPr>
            <p:spPr bwMode="auto">
              <a:xfrm>
                <a:off x="2111" y="2901"/>
                <a:ext cx="3" cy="3"/>
              </a:xfrm>
              <a:custGeom>
                <a:avLst/>
                <a:gdLst>
                  <a:gd name="T0" fmla="*/ 0 w 16"/>
                  <a:gd name="T1" fmla="*/ 0 h 13"/>
                  <a:gd name="T2" fmla="*/ 0 w 16"/>
                  <a:gd name="T3" fmla="*/ 0 h 13"/>
                  <a:gd name="T4" fmla="*/ 0 w 16"/>
                  <a:gd name="T5" fmla="*/ 0 h 13"/>
                  <a:gd name="T6" fmla="*/ 0 w 16"/>
                  <a:gd name="T7" fmla="*/ 0 h 13"/>
                  <a:gd name="T8" fmla="*/ 0 w 16"/>
                  <a:gd name="T9" fmla="*/ 0 h 13"/>
                  <a:gd name="T10" fmla="*/ 0 60000 65536"/>
                  <a:gd name="T11" fmla="*/ 0 60000 65536"/>
                  <a:gd name="T12" fmla="*/ 0 60000 65536"/>
                  <a:gd name="T13" fmla="*/ 0 60000 65536"/>
                  <a:gd name="T14" fmla="*/ 0 60000 65536"/>
                  <a:gd name="T15" fmla="*/ 0 w 16"/>
                  <a:gd name="T16" fmla="*/ 0 h 13"/>
                  <a:gd name="T17" fmla="*/ 16 w 16"/>
                  <a:gd name="T18" fmla="*/ 13 h 13"/>
                </a:gdLst>
                <a:ahLst/>
                <a:cxnLst>
                  <a:cxn ang="T10">
                    <a:pos x="T0" y="T1"/>
                  </a:cxn>
                  <a:cxn ang="T11">
                    <a:pos x="T2" y="T3"/>
                  </a:cxn>
                  <a:cxn ang="T12">
                    <a:pos x="T4" y="T5"/>
                  </a:cxn>
                  <a:cxn ang="T13">
                    <a:pos x="T6" y="T7"/>
                  </a:cxn>
                  <a:cxn ang="T14">
                    <a:pos x="T8" y="T9"/>
                  </a:cxn>
                </a:cxnLst>
                <a:rect l="T15" t="T16" r="T17" b="T18"/>
                <a:pathLst>
                  <a:path w="16" h="13">
                    <a:moveTo>
                      <a:pt x="16" y="0"/>
                    </a:moveTo>
                    <a:lnTo>
                      <a:pt x="12" y="1"/>
                    </a:lnTo>
                    <a:lnTo>
                      <a:pt x="8" y="4"/>
                    </a:lnTo>
                    <a:lnTo>
                      <a:pt x="3" y="7"/>
                    </a:lnTo>
                    <a:lnTo>
                      <a:pt x="0" y="13"/>
                    </a:lnTo>
                  </a:path>
                </a:pathLst>
              </a:custGeom>
              <a:noFill/>
              <a:ln w="12700">
                <a:solidFill>
                  <a:srgbClr val="000000"/>
                </a:solidFill>
                <a:prstDash val="solid"/>
                <a:round/>
                <a:headEnd/>
                <a:tailEnd/>
              </a:ln>
            </p:spPr>
            <p:txBody>
              <a:bodyPr/>
              <a:lstStyle/>
              <a:p>
                <a:endParaRPr lang="en-US"/>
              </a:p>
            </p:txBody>
          </p:sp>
          <p:sp>
            <p:nvSpPr>
              <p:cNvPr id="71806" name="Freeform 1004"/>
              <p:cNvSpPr>
                <a:spLocks/>
              </p:cNvSpPr>
              <p:nvPr/>
            </p:nvSpPr>
            <p:spPr bwMode="auto">
              <a:xfrm>
                <a:off x="2327" y="3873"/>
                <a:ext cx="7" cy="10"/>
              </a:xfrm>
              <a:custGeom>
                <a:avLst/>
                <a:gdLst>
                  <a:gd name="T0" fmla="*/ 0 w 37"/>
                  <a:gd name="T1" fmla="*/ 0 h 49"/>
                  <a:gd name="T2" fmla="*/ 0 w 37"/>
                  <a:gd name="T3" fmla="*/ 0 h 49"/>
                  <a:gd name="T4" fmla="*/ 0 w 37"/>
                  <a:gd name="T5" fmla="*/ 0 h 49"/>
                  <a:gd name="T6" fmla="*/ 0 w 37"/>
                  <a:gd name="T7" fmla="*/ 0 h 49"/>
                  <a:gd name="T8" fmla="*/ 0 w 37"/>
                  <a:gd name="T9" fmla="*/ 0 h 49"/>
                  <a:gd name="T10" fmla="*/ 0 w 37"/>
                  <a:gd name="T11" fmla="*/ 0 h 49"/>
                  <a:gd name="T12" fmla="*/ 0 w 37"/>
                  <a:gd name="T13" fmla="*/ 0 h 49"/>
                  <a:gd name="T14" fmla="*/ 0 w 37"/>
                  <a:gd name="T15" fmla="*/ 0 h 49"/>
                  <a:gd name="T16" fmla="*/ 0 w 37"/>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49"/>
                  <a:gd name="T29" fmla="*/ 37 w 37"/>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49">
                    <a:moveTo>
                      <a:pt x="0" y="0"/>
                    </a:moveTo>
                    <a:lnTo>
                      <a:pt x="3" y="11"/>
                    </a:lnTo>
                    <a:lnTo>
                      <a:pt x="8" y="21"/>
                    </a:lnTo>
                    <a:lnTo>
                      <a:pt x="12" y="30"/>
                    </a:lnTo>
                    <a:lnTo>
                      <a:pt x="17" y="37"/>
                    </a:lnTo>
                    <a:lnTo>
                      <a:pt x="23" y="43"/>
                    </a:lnTo>
                    <a:lnTo>
                      <a:pt x="27" y="47"/>
                    </a:lnTo>
                    <a:lnTo>
                      <a:pt x="33" y="49"/>
                    </a:lnTo>
                    <a:lnTo>
                      <a:pt x="37" y="49"/>
                    </a:lnTo>
                  </a:path>
                </a:pathLst>
              </a:custGeom>
              <a:noFill/>
              <a:ln w="12700">
                <a:solidFill>
                  <a:srgbClr val="000000"/>
                </a:solidFill>
                <a:prstDash val="solid"/>
                <a:round/>
                <a:headEnd/>
                <a:tailEnd/>
              </a:ln>
            </p:spPr>
            <p:txBody>
              <a:bodyPr/>
              <a:lstStyle/>
              <a:p>
                <a:endParaRPr lang="en-US"/>
              </a:p>
            </p:txBody>
          </p:sp>
          <p:sp>
            <p:nvSpPr>
              <p:cNvPr id="71807" name="Line 1005"/>
              <p:cNvSpPr>
                <a:spLocks noChangeShapeType="1"/>
              </p:cNvSpPr>
              <p:nvPr/>
            </p:nvSpPr>
            <p:spPr bwMode="auto">
              <a:xfrm>
                <a:off x="3566" y="3788"/>
                <a:ext cx="0" cy="0"/>
              </a:xfrm>
              <a:prstGeom prst="line">
                <a:avLst/>
              </a:prstGeom>
              <a:noFill/>
              <a:ln w="12700">
                <a:solidFill>
                  <a:srgbClr val="000000"/>
                </a:solidFill>
                <a:round/>
                <a:headEnd/>
                <a:tailEnd/>
              </a:ln>
            </p:spPr>
            <p:txBody>
              <a:bodyPr/>
              <a:lstStyle/>
              <a:p>
                <a:endParaRPr lang="en-US"/>
              </a:p>
            </p:txBody>
          </p:sp>
          <p:sp>
            <p:nvSpPr>
              <p:cNvPr id="71808" name="Line 1006"/>
              <p:cNvSpPr>
                <a:spLocks noChangeShapeType="1"/>
              </p:cNvSpPr>
              <p:nvPr/>
            </p:nvSpPr>
            <p:spPr bwMode="auto">
              <a:xfrm>
                <a:off x="2334" y="3883"/>
                <a:ext cx="0" cy="0"/>
              </a:xfrm>
              <a:prstGeom prst="line">
                <a:avLst/>
              </a:prstGeom>
              <a:noFill/>
              <a:ln w="12700">
                <a:solidFill>
                  <a:srgbClr val="000000"/>
                </a:solidFill>
                <a:round/>
                <a:headEnd/>
                <a:tailEnd/>
              </a:ln>
            </p:spPr>
            <p:txBody>
              <a:bodyPr/>
              <a:lstStyle/>
              <a:p>
                <a:endParaRPr lang="en-US"/>
              </a:p>
            </p:txBody>
          </p:sp>
          <p:sp>
            <p:nvSpPr>
              <p:cNvPr id="71809" name="Line 1007"/>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810" name="Line 1008"/>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811" name="Line 1009"/>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812" name="Line 1010"/>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813" name="Line 1011"/>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grpSp>
        <p:grpSp>
          <p:nvGrpSpPr>
            <p:cNvPr id="69644" name="Group 1012"/>
            <p:cNvGrpSpPr>
              <a:grpSpLocks/>
            </p:cNvGrpSpPr>
            <p:nvPr/>
          </p:nvGrpSpPr>
          <p:grpSpPr bwMode="auto">
            <a:xfrm>
              <a:off x="2114" y="2806"/>
              <a:ext cx="2699" cy="1077"/>
              <a:chOff x="2114" y="2806"/>
              <a:chExt cx="2699" cy="1077"/>
            </a:xfrm>
          </p:grpSpPr>
          <p:sp>
            <p:nvSpPr>
              <p:cNvPr id="71414" name="Line 1013"/>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15" name="Line 1014"/>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16" name="Line 1015"/>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17" name="Line 1016"/>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18" name="Line 1017"/>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19" name="Line 1018"/>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0" name="Line 1019"/>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1" name="Line 1020"/>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2" name="Line 1021"/>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3" name="Line 1022"/>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4" name="Line 1023"/>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5" name="Line 1024"/>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6" name="Line 1025"/>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7" name="Line 1026"/>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8" name="Line 1027"/>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29" name="Line 1028"/>
              <p:cNvSpPr>
                <a:spLocks noChangeShapeType="1"/>
              </p:cNvSpPr>
              <p:nvPr/>
            </p:nvSpPr>
            <p:spPr bwMode="auto">
              <a:xfrm flipH="1">
                <a:off x="2334" y="3788"/>
                <a:ext cx="1232" cy="95"/>
              </a:xfrm>
              <a:prstGeom prst="line">
                <a:avLst/>
              </a:prstGeom>
              <a:noFill/>
              <a:ln w="12700">
                <a:solidFill>
                  <a:srgbClr val="000000"/>
                </a:solidFill>
                <a:round/>
                <a:headEnd/>
                <a:tailEnd/>
              </a:ln>
            </p:spPr>
            <p:txBody>
              <a:bodyPr/>
              <a:lstStyle/>
              <a:p>
                <a:endParaRPr lang="en-US"/>
              </a:p>
            </p:txBody>
          </p:sp>
          <p:sp>
            <p:nvSpPr>
              <p:cNvPr id="71430" name="Freeform 1029"/>
              <p:cNvSpPr>
                <a:spLocks/>
              </p:cNvSpPr>
              <p:nvPr/>
            </p:nvSpPr>
            <p:spPr bwMode="auto">
              <a:xfrm>
                <a:off x="2114" y="2806"/>
                <a:ext cx="1233" cy="95"/>
              </a:xfrm>
              <a:custGeom>
                <a:avLst/>
                <a:gdLst>
                  <a:gd name="T0" fmla="*/ 49 w 6165"/>
                  <a:gd name="T1" fmla="*/ 0 h 476"/>
                  <a:gd name="T2" fmla="*/ 49 w 6165"/>
                  <a:gd name="T3" fmla="*/ 0 h 476"/>
                  <a:gd name="T4" fmla="*/ 0 w 6165"/>
                  <a:gd name="T5" fmla="*/ 4 h 476"/>
                  <a:gd name="T6" fmla="*/ 0 60000 65536"/>
                  <a:gd name="T7" fmla="*/ 0 60000 65536"/>
                  <a:gd name="T8" fmla="*/ 0 60000 65536"/>
                  <a:gd name="T9" fmla="*/ 0 w 6165"/>
                  <a:gd name="T10" fmla="*/ 0 h 476"/>
                  <a:gd name="T11" fmla="*/ 6165 w 6165"/>
                  <a:gd name="T12" fmla="*/ 476 h 476"/>
                </a:gdLst>
                <a:ahLst/>
                <a:cxnLst>
                  <a:cxn ang="T6">
                    <a:pos x="T0" y="T1"/>
                  </a:cxn>
                  <a:cxn ang="T7">
                    <a:pos x="T2" y="T3"/>
                  </a:cxn>
                  <a:cxn ang="T8">
                    <a:pos x="T4" y="T5"/>
                  </a:cxn>
                </a:cxnLst>
                <a:rect l="T9" t="T10" r="T11" b="T12"/>
                <a:pathLst>
                  <a:path w="6165" h="476">
                    <a:moveTo>
                      <a:pt x="6165" y="0"/>
                    </a:moveTo>
                    <a:lnTo>
                      <a:pt x="6165" y="0"/>
                    </a:lnTo>
                    <a:lnTo>
                      <a:pt x="0" y="476"/>
                    </a:lnTo>
                  </a:path>
                </a:pathLst>
              </a:custGeom>
              <a:noFill/>
              <a:ln w="12700">
                <a:solidFill>
                  <a:srgbClr val="000000"/>
                </a:solidFill>
                <a:prstDash val="solid"/>
                <a:round/>
                <a:headEnd/>
                <a:tailEnd/>
              </a:ln>
            </p:spPr>
            <p:txBody>
              <a:bodyPr/>
              <a:lstStyle/>
              <a:p>
                <a:endParaRPr lang="en-US"/>
              </a:p>
            </p:txBody>
          </p:sp>
          <p:sp>
            <p:nvSpPr>
              <p:cNvPr id="71431" name="Line 1030"/>
              <p:cNvSpPr>
                <a:spLocks noChangeShapeType="1"/>
              </p:cNvSpPr>
              <p:nvPr/>
            </p:nvSpPr>
            <p:spPr bwMode="auto">
              <a:xfrm>
                <a:off x="2114" y="2901"/>
                <a:ext cx="0" cy="0"/>
              </a:xfrm>
              <a:prstGeom prst="line">
                <a:avLst/>
              </a:prstGeom>
              <a:noFill/>
              <a:ln w="12700">
                <a:solidFill>
                  <a:srgbClr val="000000"/>
                </a:solidFill>
                <a:round/>
                <a:headEnd/>
                <a:tailEnd/>
              </a:ln>
            </p:spPr>
            <p:txBody>
              <a:bodyPr/>
              <a:lstStyle/>
              <a:p>
                <a:endParaRPr lang="en-US"/>
              </a:p>
            </p:txBody>
          </p:sp>
          <p:sp>
            <p:nvSpPr>
              <p:cNvPr id="71432" name="Line 1031"/>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3" name="Line 1032"/>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4" name="Line 1033"/>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5" name="Line 1034"/>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6" name="Line 1035"/>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7" name="Line 1036"/>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8" name="Line 1037"/>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39" name="Line 1038"/>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0" name="Line 1039"/>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1" name="Line 1040"/>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2" name="Line 1041"/>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3" name="Line 1042"/>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4" name="Line 1043"/>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5" name="Line 1044"/>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6" name="Line 1045"/>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7" name="Line 1046"/>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8" name="Line 1047"/>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49" name="Line 1048"/>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50" name="Line 1049"/>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51" name="Line 1050"/>
              <p:cNvSpPr>
                <a:spLocks noChangeShapeType="1"/>
              </p:cNvSpPr>
              <p:nvPr/>
            </p:nvSpPr>
            <p:spPr bwMode="auto">
              <a:xfrm flipH="1">
                <a:off x="2114" y="2806"/>
                <a:ext cx="1233" cy="95"/>
              </a:xfrm>
              <a:prstGeom prst="line">
                <a:avLst/>
              </a:prstGeom>
              <a:noFill/>
              <a:ln w="12700">
                <a:solidFill>
                  <a:srgbClr val="000000"/>
                </a:solidFill>
                <a:round/>
                <a:headEnd/>
                <a:tailEnd/>
              </a:ln>
            </p:spPr>
            <p:txBody>
              <a:bodyPr/>
              <a:lstStyle/>
              <a:p>
                <a:endParaRPr lang="en-US"/>
              </a:p>
            </p:txBody>
          </p:sp>
          <p:sp>
            <p:nvSpPr>
              <p:cNvPr id="71452" name="Freeform 1051"/>
              <p:cNvSpPr>
                <a:spLocks/>
              </p:cNvSpPr>
              <p:nvPr/>
            </p:nvSpPr>
            <p:spPr bwMode="auto">
              <a:xfrm>
                <a:off x="3325" y="2938"/>
                <a:ext cx="3" cy="29"/>
              </a:xfrm>
              <a:custGeom>
                <a:avLst/>
                <a:gdLst>
                  <a:gd name="T0" fmla="*/ 0 w 11"/>
                  <a:gd name="T1" fmla="*/ 0 h 144"/>
                  <a:gd name="T2" fmla="*/ 0 w 11"/>
                  <a:gd name="T3" fmla="*/ 0 h 144"/>
                  <a:gd name="T4" fmla="*/ 0 w 11"/>
                  <a:gd name="T5" fmla="*/ 0 h 144"/>
                  <a:gd name="T6" fmla="*/ 0 w 11"/>
                  <a:gd name="T7" fmla="*/ 0 h 144"/>
                  <a:gd name="T8" fmla="*/ 0 w 11"/>
                  <a:gd name="T9" fmla="*/ 1 h 144"/>
                  <a:gd name="T10" fmla="*/ 0 w 11"/>
                  <a:gd name="T11" fmla="*/ 1 h 144"/>
                  <a:gd name="T12" fmla="*/ 0 w 11"/>
                  <a:gd name="T13" fmla="*/ 1 h 144"/>
                  <a:gd name="T14" fmla="*/ 0 w 11"/>
                  <a:gd name="T15" fmla="*/ 1 h 144"/>
                  <a:gd name="T16" fmla="*/ 0 w 11"/>
                  <a:gd name="T17" fmla="*/ 1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44"/>
                  <a:gd name="T29" fmla="*/ 11 w 11"/>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44">
                    <a:moveTo>
                      <a:pt x="9" y="0"/>
                    </a:moveTo>
                    <a:lnTo>
                      <a:pt x="5" y="15"/>
                    </a:lnTo>
                    <a:lnTo>
                      <a:pt x="1" y="31"/>
                    </a:lnTo>
                    <a:lnTo>
                      <a:pt x="0" y="49"/>
                    </a:lnTo>
                    <a:lnTo>
                      <a:pt x="0" y="69"/>
                    </a:lnTo>
                    <a:lnTo>
                      <a:pt x="1" y="89"/>
                    </a:lnTo>
                    <a:lnTo>
                      <a:pt x="4" y="108"/>
                    </a:lnTo>
                    <a:lnTo>
                      <a:pt x="7" y="127"/>
                    </a:lnTo>
                    <a:lnTo>
                      <a:pt x="11" y="144"/>
                    </a:lnTo>
                  </a:path>
                </a:pathLst>
              </a:custGeom>
              <a:noFill/>
              <a:ln w="12700">
                <a:solidFill>
                  <a:srgbClr val="000000"/>
                </a:solidFill>
                <a:prstDash val="solid"/>
                <a:round/>
                <a:headEnd/>
                <a:tailEnd/>
              </a:ln>
            </p:spPr>
            <p:txBody>
              <a:bodyPr/>
              <a:lstStyle/>
              <a:p>
                <a:endParaRPr lang="en-US"/>
              </a:p>
            </p:txBody>
          </p:sp>
          <p:sp>
            <p:nvSpPr>
              <p:cNvPr id="71453" name="Freeform 1052"/>
              <p:cNvSpPr>
                <a:spLocks/>
              </p:cNvSpPr>
              <p:nvPr/>
            </p:nvSpPr>
            <p:spPr bwMode="auto">
              <a:xfrm>
                <a:off x="3580" y="3753"/>
                <a:ext cx="12" cy="11"/>
              </a:xfrm>
              <a:custGeom>
                <a:avLst/>
                <a:gdLst>
                  <a:gd name="T0" fmla="*/ 0 w 61"/>
                  <a:gd name="T1" fmla="*/ 0 h 55"/>
                  <a:gd name="T2" fmla="*/ 0 w 61"/>
                  <a:gd name="T3" fmla="*/ 0 h 55"/>
                  <a:gd name="T4" fmla="*/ 0 w 61"/>
                  <a:gd name="T5" fmla="*/ 0 h 55"/>
                  <a:gd name="T6" fmla="*/ 0 w 61"/>
                  <a:gd name="T7" fmla="*/ 0 h 55"/>
                  <a:gd name="T8" fmla="*/ 0 w 61"/>
                  <a:gd name="T9" fmla="*/ 0 h 55"/>
                  <a:gd name="T10" fmla="*/ 0 w 61"/>
                  <a:gd name="T11" fmla="*/ 0 h 55"/>
                  <a:gd name="T12" fmla="*/ 0 w 61"/>
                  <a:gd name="T13" fmla="*/ 0 h 55"/>
                  <a:gd name="T14" fmla="*/ 0 w 61"/>
                  <a:gd name="T15" fmla="*/ 0 h 55"/>
                  <a:gd name="T16" fmla="*/ 0 w 61"/>
                  <a:gd name="T17" fmla="*/ 0 h 55"/>
                  <a:gd name="T18" fmla="*/ 0 w 61"/>
                  <a:gd name="T19" fmla="*/ 0 h 55"/>
                  <a:gd name="T20" fmla="*/ 0 w 61"/>
                  <a:gd name="T21" fmla="*/ 0 h 55"/>
                  <a:gd name="T22" fmla="*/ 0 w 61"/>
                  <a:gd name="T23" fmla="*/ 0 h 55"/>
                  <a:gd name="T24" fmla="*/ 0 w 61"/>
                  <a:gd name="T25" fmla="*/ 0 h 55"/>
                  <a:gd name="T26" fmla="*/ 0 w 61"/>
                  <a:gd name="T27" fmla="*/ 0 h 55"/>
                  <a:gd name="T28" fmla="*/ 0 w 61"/>
                  <a:gd name="T29" fmla="*/ 0 h 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55"/>
                  <a:gd name="T47" fmla="*/ 61 w 61"/>
                  <a:gd name="T48" fmla="*/ 55 h 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55">
                    <a:moveTo>
                      <a:pt x="0" y="0"/>
                    </a:moveTo>
                    <a:lnTo>
                      <a:pt x="7" y="18"/>
                    </a:lnTo>
                    <a:lnTo>
                      <a:pt x="15" y="33"/>
                    </a:lnTo>
                    <a:lnTo>
                      <a:pt x="18" y="39"/>
                    </a:lnTo>
                    <a:lnTo>
                      <a:pt x="23" y="44"/>
                    </a:lnTo>
                    <a:lnTo>
                      <a:pt x="26" y="49"/>
                    </a:lnTo>
                    <a:lnTo>
                      <a:pt x="30" y="52"/>
                    </a:lnTo>
                    <a:lnTo>
                      <a:pt x="35" y="54"/>
                    </a:lnTo>
                    <a:lnTo>
                      <a:pt x="38" y="55"/>
                    </a:lnTo>
                    <a:lnTo>
                      <a:pt x="43" y="55"/>
                    </a:lnTo>
                    <a:lnTo>
                      <a:pt x="46" y="54"/>
                    </a:lnTo>
                    <a:lnTo>
                      <a:pt x="51" y="53"/>
                    </a:lnTo>
                    <a:lnTo>
                      <a:pt x="54" y="50"/>
                    </a:lnTo>
                    <a:lnTo>
                      <a:pt x="57" y="46"/>
                    </a:lnTo>
                    <a:lnTo>
                      <a:pt x="61" y="42"/>
                    </a:lnTo>
                  </a:path>
                </a:pathLst>
              </a:custGeom>
              <a:noFill/>
              <a:ln w="12700">
                <a:solidFill>
                  <a:srgbClr val="000000"/>
                </a:solidFill>
                <a:prstDash val="solid"/>
                <a:round/>
                <a:headEnd/>
                <a:tailEnd/>
              </a:ln>
            </p:spPr>
            <p:txBody>
              <a:bodyPr/>
              <a:lstStyle/>
              <a:p>
                <a:endParaRPr lang="en-US"/>
              </a:p>
            </p:txBody>
          </p:sp>
          <p:sp>
            <p:nvSpPr>
              <p:cNvPr id="71454" name="Freeform 1053"/>
              <p:cNvSpPr>
                <a:spLocks/>
              </p:cNvSpPr>
              <p:nvPr/>
            </p:nvSpPr>
            <p:spPr bwMode="auto">
              <a:xfrm>
                <a:off x="4497" y="3257"/>
                <a:ext cx="8" cy="6"/>
              </a:xfrm>
              <a:custGeom>
                <a:avLst/>
                <a:gdLst>
                  <a:gd name="T0" fmla="*/ 0 w 37"/>
                  <a:gd name="T1" fmla="*/ 0 h 28"/>
                  <a:gd name="T2" fmla="*/ 0 w 37"/>
                  <a:gd name="T3" fmla="*/ 0 h 28"/>
                  <a:gd name="T4" fmla="*/ 0 w 37"/>
                  <a:gd name="T5" fmla="*/ 0 h 28"/>
                  <a:gd name="T6" fmla="*/ 0 w 37"/>
                  <a:gd name="T7" fmla="*/ 0 h 28"/>
                  <a:gd name="T8" fmla="*/ 0 w 37"/>
                  <a:gd name="T9" fmla="*/ 0 h 28"/>
                  <a:gd name="T10" fmla="*/ 0 60000 65536"/>
                  <a:gd name="T11" fmla="*/ 0 60000 65536"/>
                  <a:gd name="T12" fmla="*/ 0 60000 65536"/>
                  <a:gd name="T13" fmla="*/ 0 60000 65536"/>
                  <a:gd name="T14" fmla="*/ 0 60000 65536"/>
                  <a:gd name="T15" fmla="*/ 0 w 37"/>
                  <a:gd name="T16" fmla="*/ 0 h 28"/>
                  <a:gd name="T17" fmla="*/ 37 w 37"/>
                  <a:gd name="T18" fmla="*/ 28 h 28"/>
                </a:gdLst>
                <a:ahLst/>
                <a:cxnLst>
                  <a:cxn ang="T10">
                    <a:pos x="T0" y="T1"/>
                  </a:cxn>
                  <a:cxn ang="T11">
                    <a:pos x="T2" y="T3"/>
                  </a:cxn>
                  <a:cxn ang="T12">
                    <a:pos x="T4" y="T5"/>
                  </a:cxn>
                  <a:cxn ang="T13">
                    <a:pos x="T6" y="T7"/>
                  </a:cxn>
                  <a:cxn ang="T14">
                    <a:pos x="T8" y="T9"/>
                  </a:cxn>
                </a:cxnLst>
                <a:rect l="T15" t="T16" r="T17" b="T18"/>
                <a:pathLst>
                  <a:path w="37" h="28">
                    <a:moveTo>
                      <a:pt x="0" y="0"/>
                    </a:moveTo>
                    <a:lnTo>
                      <a:pt x="9" y="10"/>
                    </a:lnTo>
                    <a:lnTo>
                      <a:pt x="18" y="18"/>
                    </a:lnTo>
                    <a:lnTo>
                      <a:pt x="28" y="24"/>
                    </a:lnTo>
                    <a:lnTo>
                      <a:pt x="37" y="28"/>
                    </a:lnTo>
                  </a:path>
                </a:pathLst>
              </a:custGeom>
              <a:noFill/>
              <a:ln w="12700">
                <a:solidFill>
                  <a:srgbClr val="000000"/>
                </a:solidFill>
                <a:prstDash val="solid"/>
                <a:round/>
                <a:headEnd/>
                <a:tailEnd/>
              </a:ln>
            </p:spPr>
            <p:txBody>
              <a:bodyPr/>
              <a:lstStyle/>
              <a:p>
                <a:endParaRPr lang="en-US"/>
              </a:p>
            </p:txBody>
          </p:sp>
          <p:sp>
            <p:nvSpPr>
              <p:cNvPr id="71455" name="Freeform 1054"/>
              <p:cNvSpPr>
                <a:spLocks/>
              </p:cNvSpPr>
              <p:nvPr/>
            </p:nvSpPr>
            <p:spPr bwMode="auto">
              <a:xfrm>
                <a:off x="4119" y="2873"/>
                <a:ext cx="0" cy="1"/>
              </a:xfrm>
              <a:custGeom>
                <a:avLst/>
                <a:gdLst>
                  <a:gd name="T0" fmla="*/ 0 w 1"/>
                  <a:gd name="T1" fmla="*/ 1 h 1"/>
                  <a:gd name="T2" fmla="*/ 0 w 1"/>
                  <a:gd name="T3" fmla="*/ 1 h 1"/>
                  <a:gd name="T4" fmla="*/ 0 w 1"/>
                  <a:gd name="T5" fmla="*/ 0 h 1"/>
                  <a:gd name="T6" fmla="*/ 0 60000 65536"/>
                  <a:gd name="T7" fmla="*/ 0 60000 65536"/>
                  <a:gd name="T8" fmla="*/ 0 60000 65536"/>
                  <a:gd name="T9" fmla="*/ 0 w 1"/>
                  <a:gd name="T10" fmla="*/ 0 h 1"/>
                  <a:gd name="T11" fmla="*/ 0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12700">
                <a:solidFill>
                  <a:srgbClr val="000000"/>
                </a:solidFill>
                <a:prstDash val="solid"/>
                <a:round/>
                <a:headEnd/>
                <a:tailEnd/>
              </a:ln>
            </p:spPr>
            <p:txBody>
              <a:bodyPr/>
              <a:lstStyle/>
              <a:p>
                <a:endParaRPr lang="en-US"/>
              </a:p>
            </p:txBody>
          </p:sp>
          <p:sp>
            <p:nvSpPr>
              <p:cNvPr id="71456" name="Line 1055"/>
              <p:cNvSpPr>
                <a:spLocks noChangeShapeType="1"/>
              </p:cNvSpPr>
              <p:nvPr/>
            </p:nvSpPr>
            <p:spPr bwMode="auto">
              <a:xfrm>
                <a:off x="4119" y="2873"/>
                <a:ext cx="0" cy="0"/>
              </a:xfrm>
              <a:prstGeom prst="line">
                <a:avLst/>
              </a:prstGeom>
              <a:noFill/>
              <a:ln w="12700">
                <a:solidFill>
                  <a:srgbClr val="000000"/>
                </a:solidFill>
                <a:round/>
                <a:headEnd/>
                <a:tailEnd/>
              </a:ln>
            </p:spPr>
            <p:txBody>
              <a:bodyPr/>
              <a:lstStyle/>
              <a:p>
                <a:endParaRPr lang="en-US"/>
              </a:p>
            </p:txBody>
          </p:sp>
          <p:sp>
            <p:nvSpPr>
              <p:cNvPr id="71457" name="Line 1056"/>
              <p:cNvSpPr>
                <a:spLocks noChangeShapeType="1"/>
              </p:cNvSpPr>
              <p:nvPr/>
            </p:nvSpPr>
            <p:spPr bwMode="auto">
              <a:xfrm>
                <a:off x="4124" y="2869"/>
                <a:ext cx="0" cy="0"/>
              </a:xfrm>
              <a:prstGeom prst="line">
                <a:avLst/>
              </a:prstGeom>
              <a:noFill/>
              <a:ln w="12700">
                <a:solidFill>
                  <a:srgbClr val="000000"/>
                </a:solidFill>
                <a:round/>
                <a:headEnd/>
                <a:tailEnd/>
              </a:ln>
            </p:spPr>
            <p:txBody>
              <a:bodyPr/>
              <a:lstStyle/>
              <a:p>
                <a:endParaRPr lang="en-US"/>
              </a:p>
            </p:txBody>
          </p:sp>
          <p:sp>
            <p:nvSpPr>
              <p:cNvPr id="71458" name="Line 1057"/>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59" name="Line 1058"/>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0" name="Line 1059"/>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1" name="Line 1060"/>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2" name="Line 1061"/>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3" name="Line 1062"/>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4" name="Line 1063"/>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5" name="Line 1064"/>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6" name="Line 1065"/>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7" name="Line 1066"/>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8" name="Line 1067"/>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69" name="Line 1068"/>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0" name="Line 1069"/>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1" name="Line 1070"/>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2" name="Line 1071"/>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3" name="Line 1072"/>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4" name="Line 1073"/>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5" name="Line 1074"/>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6" name="Line 1075"/>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7" name="Line 1076"/>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8" name="Line 1077"/>
              <p:cNvSpPr>
                <a:spLocks noChangeShapeType="1"/>
              </p:cNvSpPr>
              <p:nvPr/>
            </p:nvSpPr>
            <p:spPr bwMode="auto">
              <a:xfrm flipV="1">
                <a:off x="4119" y="2869"/>
                <a:ext cx="5" cy="4"/>
              </a:xfrm>
              <a:prstGeom prst="line">
                <a:avLst/>
              </a:prstGeom>
              <a:noFill/>
              <a:ln w="12700">
                <a:solidFill>
                  <a:srgbClr val="000000"/>
                </a:solidFill>
                <a:round/>
                <a:headEnd/>
                <a:tailEnd/>
              </a:ln>
            </p:spPr>
            <p:txBody>
              <a:bodyPr/>
              <a:lstStyle/>
              <a:p>
                <a:endParaRPr lang="en-US"/>
              </a:p>
            </p:txBody>
          </p:sp>
          <p:sp>
            <p:nvSpPr>
              <p:cNvPr id="71479" name="Line 1078"/>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0" name="Line 1079"/>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1" name="Line 1080"/>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2" name="Line 1081"/>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3" name="Line 1082"/>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4" name="Line 1083"/>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5" name="Line 1084"/>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6" name="Line 1085"/>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7" name="Line 1086"/>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8" name="Line 1087"/>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89" name="Line 1088"/>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0" name="Line 1089"/>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1" name="Line 1090"/>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2" name="Line 1091"/>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3" name="Line 1092"/>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4" name="Line 1093"/>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5" name="Line 1094"/>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6" name="Line 1095"/>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7" name="Line 1096"/>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8" name="Line 1097"/>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499" name="Line 1098"/>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500" name="Line 1099"/>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501" name="Line 1100"/>
              <p:cNvSpPr>
                <a:spLocks noChangeShapeType="1"/>
              </p:cNvSpPr>
              <p:nvPr/>
            </p:nvSpPr>
            <p:spPr bwMode="auto">
              <a:xfrm>
                <a:off x="4127" y="2867"/>
                <a:ext cx="0" cy="0"/>
              </a:xfrm>
              <a:prstGeom prst="line">
                <a:avLst/>
              </a:prstGeom>
              <a:noFill/>
              <a:ln w="12700">
                <a:solidFill>
                  <a:srgbClr val="000000"/>
                </a:solidFill>
                <a:round/>
                <a:headEnd/>
                <a:tailEnd/>
              </a:ln>
            </p:spPr>
            <p:txBody>
              <a:bodyPr/>
              <a:lstStyle/>
              <a:p>
                <a:endParaRPr lang="en-US"/>
              </a:p>
            </p:txBody>
          </p:sp>
          <p:sp>
            <p:nvSpPr>
              <p:cNvPr id="71502" name="Freeform 1101"/>
              <p:cNvSpPr>
                <a:spLocks/>
              </p:cNvSpPr>
              <p:nvPr/>
            </p:nvSpPr>
            <p:spPr bwMode="auto">
              <a:xfrm>
                <a:off x="4139" y="2875"/>
                <a:ext cx="4" cy="5"/>
              </a:xfrm>
              <a:custGeom>
                <a:avLst/>
                <a:gdLst>
                  <a:gd name="T0" fmla="*/ 0 w 19"/>
                  <a:gd name="T1" fmla="*/ 0 h 26"/>
                  <a:gd name="T2" fmla="*/ 0 w 19"/>
                  <a:gd name="T3" fmla="*/ 0 h 26"/>
                  <a:gd name="T4" fmla="*/ 0 w 19"/>
                  <a:gd name="T5" fmla="*/ 0 h 26"/>
                  <a:gd name="T6" fmla="*/ 0 w 19"/>
                  <a:gd name="T7" fmla="*/ 0 h 26"/>
                  <a:gd name="T8" fmla="*/ 0 w 19"/>
                  <a:gd name="T9" fmla="*/ 0 h 26"/>
                  <a:gd name="T10" fmla="*/ 0 w 19"/>
                  <a:gd name="T11" fmla="*/ 0 h 26"/>
                  <a:gd name="T12" fmla="*/ 0 w 19"/>
                  <a:gd name="T13" fmla="*/ 0 h 26"/>
                  <a:gd name="T14" fmla="*/ 0 w 19"/>
                  <a:gd name="T15" fmla="*/ 0 h 26"/>
                  <a:gd name="T16" fmla="*/ 0 w 19"/>
                  <a:gd name="T17" fmla="*/ 0 h 26"/>
                  <a:gd name="T18" fmla="*/ 0 w 19"/>
                  <a:gd name="T19" fmla="*/ 0 h 26"/>
                  <a:gd name="T20" fmla="*/ 0 w 19"/>
                  <a:gd name="T21" fmla="*/ 0 h 26"/>
                  <a:gd name="T22" fmla="*/ 0 w 19"/>
                  <a:gd name="T23" fmla="*/ 0 h 26"/>
                  <a:gd name="T24" fmla="*/ 0 w 19"/>
                  <a:gd name="T25" fmla="*/ 0 h 26"/>
                  <a:gd name="T26" fmla="*/ 0 w 19"/>
                  <a:gd name="T27" fmla="*/ 0 h 26"/>
                  <a:gd name="T28" fmla="*/ 0 w 19"/>
                  <a:gd name="T29" fmla="*/ 0 h 26"/>
                  <a:gd name="T30" fmla="*/ 0 w 19"/>
                  <a:gd name="T31" fmla="*/ 0 h 26"/>
                  <a:gd name="T32" fmla="*/ 0 w 19"/>
                  <a:gd name="T33" fmla="*/ 0 h 26"/>
                  <a:gd name="T34" fmla="*/ 0 w 19"/>
                  <a:gd name="T35" fmla="*/ 0 h 26"/>
                  <a:gd name="T36" fmla="*/ 0 w 19"/>
                  <a:gd name="T37" fmla="*/ 0 h 26"/>
                  <a:gd name="T38" fmla="*/ 0 w 19"/>
                  <a:gd name="T39" fmla="*/ 0 h 26"/>
                  <a:gd name="T40" fmla="*/ 0 w 19"/>
                  <a:gd name="T41" fmla="*/ 0 h 26"/>
                  <a:gd name="T42" fmla="*/ 0 w 19"/>
                  <a:gd name="T43" fmla="*/ 0 h 26"/>
                  <a:gd name="T44" fmla="*/ 0 w 19"/>
                  <a:gd name="T45" fmla="*/ 0 h 26"/>
                  <a:gd name="T46" fmla="*/ 0 w 19"/>
                  <a:gd name="T47" fmla="*/ 0 h 26"/>
                  <a:gd name="T48" fmla="*/ 0 w 19"/>
                  <a:gd name="T49" fmla="*/ 0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
                  <a:gd name="T76" fmla="*/ 0 h 26"/>
                  <a:gd name="T77" fmla="*/ 19 w 19"/>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 h="26">
                    <a:moveTo>
                      <a:pt x="19" y="26"/>
                    </a:moveTo>
                    <a:lnTo>
                      <a:pt x="18" y="26"/>
                    </a:lnTo>
                    <a:lnTo>
                      <a:pt x="17" y="26"/>
                    </a:lnTo>
                    <a:lnTo>
                      <a:pt x="16" y="25"/>
                    </a:lnTo>
                    <a:lnTo>
                      <a:pt x="15" y="25"/>
                    </a:lnTo>
                    <a:lnTo>
                      <a:pt x="14" y="25"/>
                    </a:lnTo>
                    <a:lnTo>
                      <a:pt x="12" y="24"/>
                    </a:lnTo>
                    <a:lnTo>
                      <a:pt x="11" y="23"/>
                    </a:lnTo>
                    <a:lnTo>
                      <a:pt x="10" y="23"/>
                    </a:lnTo>
                    <a:lnTo>
                      <a:pt x="9" y="22"/>
                    </a:lnTo>
                    <a:lnTo>
                      <a:pt x="8" y="20"/>
                    </a:lnTo>
                    <a:lnTo>
                      <a:pt x="7" y="19"/>
                    </a:lnTo>
                    <a:lnTo>
                      <a:pt x="7" y="18"/>
                    </a:lnTo>
                    <a:lnTo>
                      <a:pt x="6" y="17"/>
                    </a:lnTo>
                    <a:lnTo>
                      <a:pt x="5" y="16"/>
                    </a:lnTo>
                    <a:lnTo>
                      <a:pt x="5" y="15"/>
                    </a:lnTo>
                    <a:lnTo>
                      <a:pt x="3" y="14"/>
                    </a:lnTo>
                    <a:lnTo>
                      <a:pt x="3" y="13"/>
                    </a:lnTo>
                    <a:lnTo>
                      <a:pt x="2" y="10"/>
                    </a:lnTo>
                    <a:lnTo>
                      <a:pt x="2" y="9"/>
                    </a:lnTo>
                    <a:lnTo>
                      <a:pt x="1" y="8"/>
                    </a:lnTo>
                    <a:lnTo>
                      <a:pt x="1" y="6"/>
                    </a:lnTo>
                    <a:lnTo>
                      <a:pt x="1" y="5"/>
                    </a:lnTo>
                    <a:lnTo>
                      <a:pt x="0" y="3"/>
                    </a:lnTo>
                    <a:lnTo>
                      <a:pt x="0" y="0"/>
                    </a:lnTo>
                  </a:path>
                </a:pathLst>
              </a:custGeom>
              <a:noFill/>
              <a:ln w="12700">
                <a:solidFill>
                  <a:srgbClr val="000000"/>
                </a:solidFill>
                <a:prstDash val="solid"/>
                <a:round/>
                <a:headEnd/>
                <a:tailEnd/>
              </a:ln>
            </p:spPr>
            <p:txBody>
              <a:bodyPr/>
              <a:lstStyle/>
              <a:p>
                <a:endParaRPr lang="en-US"/>
              </a:p>
            </p:txBody>
          </p:sp>
          <p:sp>
            <p:nvSpPr>
              <p:cNvPr id="71503" name="Freeform 1102"/>
              <p:cNvSpPr>
                <a:spLocks/>
              </p:cNvSpPr>
              <p:nvPr/>
            </p:nvSpPr>
            <p:spPr bwMode="auto">
              <a:xfrm>
                <a:off x="4104" y="2870"/>
                <a:ext cx="15" cy="5"/>
              </a:xfrm>
              <a:custGeom>
                <a:avLst/>
                <a:gdLst>
                  <a:gd name="T0" fmla="*/ 1 w 75"/>
                  <a:gd name="T1" fmla="*/ 0 h 25"/>
                  <a:gd name="T2" fmla="*/ 1 w 75"/>
                  <a:gd name="T3" fmla="*/ 0 h 25"/>
                  <a:gd name="T4" fmla="*/ 1 w 75"/>
                  <a:gd name="T5" fmla="*/ 0 h 25"/>
                  <a:gd name="T6" fmla="*/ 1 w 75"/>
                  <a:gd name="T7" fmla="*/ 0 h 25"/>
                  <a:gd name="T8" fmla="*/ 1 w 75"/>
                  <a:gd name="T9" fmla="*/ 0 h 25"/>
                  <a:gd name="T10" fmla="*/ 0 w 75"/>
                  <a:gd name="T11" fmla="*/ 0 h 25"/>
                  <a:gd name="T12" fmla="*/ 0 w 75"/>
                  <a:gd name="T13" fmla="*/ 0 h 25"/>
                  <a:gd name="T14" fmla="*/ 0 w 75"/>
                  <a:gd name="T15" fmla="*/ 0 h 25"/>
                  <a:gd name="T16" fmla="*/ 0 w 75"/>
                  <a:gd name="T17" fmla="*/ 0 h 25"/>
                  <a:gd name="T18" fmla="*/ 0 w 75"/>
                  <a:gd name="T19" fmla="*/ 0 h 25"/>
                  <a:gd name="T20" fmla="*/ 0 w 75"/>
                  <a:gd name="T21" fmla="*/ 0 h 25"/>
                  <a:gd name="T22" fmla="*/ 0 w 75"/>
                  <a:gd name="T23" fmla="*/ 0 h 25"/>
                  <a:gd name="T24" fmla="*/ 0 w 75"/>
                  <a:gd name="T25" fmla="*/ 0 h 25"/>
                  <a:gd name="T26" fmla="*/ 0 w 75"/>
                  <a:gd name="T27" fmla="*/ 0 h 25"/>
                  <a:gd name="T28" fmla="*/ 0 w 75"/>
                  <a:gd name="T29" fmla="*/ 0 h 25"/>
                  <a:gd name="T30" fmla="*/ 0 w 75"/>
                  <a:gd name="T31" fmla="*/ 0 h 25"/>
                  <a:gd name="T32" fmla="*/ 0 w 75"/>
                  <a:gd name="T33" fmla="*/ 0 h 25"/>
                  <a:gd name="T34" fmla="*/ 0 w 75"/>
                  <a:gd name="T35" fmla="*/ 0 h 25"/>
                  <a:gd name="T36" fmla="*/ 0 w 75"/>
                  <a:gd name="T37" fmla="*/ 0 h 25"/>
                  <a:gd name="T38" fmla="*/ 0 w 75"/>
                  <a:gd name="T39" fmla="*/ 0 h 25"/>
                  <a:gd name="T40" fmla="*/ 0 w 75"/>
                  <a:gd name="T41" fmla="*/ 0 h 25"/>
                  <a:gd name="T42" fmla="*/ 0 w 75"/>
                  <a:gd name="T43" fmla="*/ 0 h 25"/>
                  <a:gd name="T44" fmla="*/ 0 w 75"/>
                  <a:gd name="T45" fmla="*/ 0 h 25"/>
                  <a:gd name="T46" fmla="*/ 0 w 75"/>
                  <a:gd name="T47" fmla="*/ 0 h 25"/>
                  <a:gd name="T48" fmla="*/ 0 w 75"/>
                  <a:gd name="T49" fmla="*/ 0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25"/>
                  <a:gd name="T77" fmla="*/ 75 w 75"/>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25">
                    <a:moveTo>
                      <a:pt x="75" y="16"/>
                    </a:moveTo>
                    <a:lnTo>
                      <a:pt x="73" y="19"/>
                    </a:lnTo>
                    <a:lnTo>
                      <a:pt x="70" y="21"/>
                    </a:lnTo>
                    <a:lnTo>
                      <a:pt x="67" y="22"/>
                    </a:lnTo>
                    <a:lnTo>
                      <a:pt x="64" y="23"/>
                    </a:lnTo>
                    <a:lnTo>
                      <a:pt x="61" y="24"/>
                    </a:lnTo>
                    <a:lnTo>
                      <a:pt x="57" y="24"/>
                    </a:lnTo>
                    <a:lnTo>
                      <a:pt x="54" y="25"/>
                    </a:lnTo>
                    <a:lnTo>
                      <a:pt x="51" y="25"/>
                    </a:lnTo>
                    <a:lnTo>
                      <a:pt x="47" y="25"/>
                    </a:lnTo>
                    <a:lnTo>
                      <a:pt x="44" y="25"/>
                    </a:lnTo>
                    <a:lnTo>
                      <a:pt x="40" y="25"/>
                    </a:lnTo>
                    <a:lnTo>
                      <a:pt x="37" y="24"/>
                    </a:lnTo>
                    <a:lnTo>
                      <a:pt x="34" y="23"/>
                    </a:lnTo>
                    <a:lnTo>
                      <a:pt x="30" y="22"/>
                    </a:lnTo>
                    <a:lnTo>
                      <a:pt x="27" y="21"/>
                    </a:lnTo>
                    <a:lnTo>
                      <a:pt x="24" y="20"/>
                    </a:lnTo>
                    <a:lnTo>
                      <a:pt x="20" y="18"/>
                    </a:lnTo>
                    <a:lnTo>
                      <a:pt x="17" y="15"/>
                    </a:lnTo>
                    <a:lnTo>
                      <a:pt x="14" y="13"/>
                    </a:lnTo>
                    <a:lnTo>
                      <a:pt x="11" y="11"/>
                    </a:lnTo>
                    <a:lnTo>
                      <a:pt x="8" y="9"/>
                    </a:lnTo>
                    <a:lnTo>
                      <a:pt x="6" y="6"/>
                    </a:lnTo>
                    <a:lnTo>
                      <a:pt x="2" y="3"/>
                    </a:lnTo>
                    <a:lnTo>
                      <a:pt x="0" y="0"/>
                    </a:lnTo>
                  </a:path>
                </a:pathLst>
              </a:custGeom>
              <a:noFill/>
              <a:ln w="12700">
                <a:solidFill>
                  <a:srgbClr val="000000"/>
                </a:solidFill>
                <a:prstDash val="solid"/>
                <a:round/>
                <a:headEnd/>
                <a:tailEnd/>
              </a:ln>
            </p:spPr>
            <p:txBody>
              <a:bodyPr/>
              <a:lstStyle/>
              <a:p>
                <a:endParaRPr lang="en-US"/>
              </a:p>
            </p:txBody>
          </p:sp>
          <p:sp>
            <p:nvSpPr>
              <p:cNvPr id="71504" name="Freeform 1103"/>
              <p:cNvSpPr>
                <a:spLocks/>
              </p:cNvSpPr>
              <p:nvPr/>
            </p:nvSpPr>
            <p:spPr bwMode="auto">
              <a:xfrm>
                <a:off x="4405" y="2978"/>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05" name="Line 1104"/>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06" name="Line 1105"/>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07" name="Line 1106"/>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08" name="Line 1107"/>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09" name="Line 1108"/>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0" name="Line 1109"/>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1" name="Line 1110"/>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2" name="Line 1111"/>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3" name="Line 1112"/>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4" name="Line 1113"/>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5" name="Line 1114"/>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6" name="Line 1115"/>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7" name="Line 1116"/>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8" name="Line 1117"/>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19" name="Line 1118"/>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0" name="Line 1119"/>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1" name="Line 1120"/>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2" name="Line 1121"/>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3" name="Line 1122"/>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4" name="Line 1123"/>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5" name="Line 1124"/>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6" name="Line 1125"/>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7" name="Line 1126"/>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528" name="Line 1127"/>
              <p:cNvSpPr>
                <a:spLocks noChangeShapeType="1"/>
              </p:cNvSpPr>
              <p:nvPr/>
            </p:nvSpPr>
            <p:spPr bwMode="auto">
              <a:xfrm>
                <a:off x="4635" y="3810"/>
                <a:ext cx="0" cy="0"/>
              </a:xfrm>
              <a:prstGeom prst="line">
                <a:avLst/>
              </a:prstGeom>
              <a:noFill/>
              <a:ln w="12700">
                <a:solidFill>
                  <a:srgbClr val="000000"/>
                </a:solidFill>
                <a:round/>
                <a:headEnd/>
                <a:tailEnd/>
              </a:ln>
            </p:spPr>
            <p:txBody>
              <a:bodyPr/>
              <a:lstStyle/>
              <a:p>
                <a:endParaRPr lang="en-US"/>
              </a:p>
            </p:txBody>
          </p:sp>
          <p:sp>
            <p:nvSpPr>
              <p:cNvPr id="71529" name="Line 1128"/>
              <p:cNvSpPr>
                <a:spLocks noChangeShapeType="1"/>
              </p:cNvSpPr>
              <p:nvPr/>
            </p:nvSpPr>
            <p:spPr bwMode="auto">
              <a:xfrm>
                <a:off x="4612" y="3830"/>
                <a:ext cx="0" cy="0"/>
              </a:xfrm>
              <a:prstGeom prst="line">
                <a:avLst/>
              </a:prstGeom>
              <a:noFill/>
              <a:ln w="12700">
                <a:solidFill>
                  <a:srgbClr val="000000"/>
                </a:solidFill>
                <a:round/>
                <a:headEnd/>
                <a:tailEnd/>
              </a:ln>
            </p:spPr>
            <p:txBody>
              <a:bodyPr/>
              <a:lstStyle/>
              <a:p>
                <a:endParaRPr lang="en-US"/>
              </a:p>
            </p:txBody>
          </p:sp>
          <p:sp>
            <p:nvSpPr>
              <p:cNvPr id="71530" name="Line 1129"/>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1" name="Line 1130"/>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2" name="Line 1131"/>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3" name="Line 1132"/>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4" name="Line 1133"/>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5" name="Line 1134"/>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6" name="Line 1135"/>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7" name="Line 1136"/>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8" name="Line 1137"/>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39" name="Line 1138"/>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0" name="Line 1139"/>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1" name="Line 1140"/>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2" name="Line 1141"/>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3" name="Line 1142"/>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4" name="Line 1143"/>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5" name="Line 1144"/>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6" name="Line 1145"/>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7" name="Line 1146"/>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8" name="Line 1147"/>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49" name="Line 1148"/>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50" name="Line 1149"/>
              <p:cNvSpPr>
                <a:spLocks noChangeShapeType="1"/>
              </p:cNvSpPr>
              <p:nvPr/>
            </p:nvSpPr>
            <p:spPr bwMode="auto">
              <a:xfrm flipH="1">
                <a:off x="4612" y="3810"/>
                <a:ext cx="23" cy="20"/>
              </a:xfrm>
              <a:prstGeom prst="line">
                <a:avLst/>
              </a:prstGeom>
              <a:noFill/>
              <a:ln w="12700">
                <a:solidFill>
                  <a:srgbClr val="000000"/>
                </a:solidFill>
                <a:round/>
                <a:headEnd/>
                <a:tailEnd/>
              </a:ln>
            </p:spPr>
            <p:txBody>
              <a:bodyPr/>
              <a:lstStyle/>
              <a:p>
                <a:endParaRPr lang="en-US"/>
              </a:p>
            </p:txBody>
          </p:sp>
          <p:sp>
            <p:nvSpPr>
              <p:cNvPr id="71551" name="Freeform 1150"/>
              <p:cNvSpPr>
                <a:spLocks/>
              </p:cNvSpPr>
              <p:nvPr/>
            </p:nvSpPr>
            <p:spPr bwMode="auto">
              <a:xfrm>
                <a:off x="4612" y="3830"/>
                <a:ext cx="0" cy="0"/>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1"/>
                    </a:moveTo>
                    <a:lnTo>
                      <a:pt x="1" y="1"/>
                    </a:lnTo>
                    <a:lnTo>
                      <a:pt x="1" y="0"/>
                    </a:lnTo>
                  </a:path>
                </a:pathLst>
              </a:custGeom>
              <a:noFill/>
              <a:ln w="12700">
                <a:solidFill>
                  <a:srgbClr val="000000"/>
                </a:solidFill>
                <a:prstDash val="solid"/>
                <a:round/>
                <a:headEnd/>
                <a:tailEnd/>
              </a:ln>
            </p:spPr>
            <p:txBody>
              <a:bodyPr/>
              <a:lstStyle/>
              <a:p>
                <a:endParaRPr lang="en-US"/>
              </a:p>
            </p:txBody>
          </p:sp>
          <p:sp>
            <p:nvSpPr>
              <p:cNvPr id="71552" name="Freeform 1151"/>
              <p:cNvSpPr>
                <a:spLocks/>
              </p:cNvSpPr>
              <p:nvPr/>
            </p:nvSpPr>
            <p:spPr bwMode="auto">
              <a:xfrm>
                <a:off x="4463" y="2928"/>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53" name="Freeform 1152"/>
              <p:cNvSpPr>
                <a:spLocks/>
              </p:cNvSpPr>
              <p:nvPr/>
            </p:nvSpPr>
            <p:spPr bwMode="auto">
              <a:xfrm>
                <a:off x="4478" y="3152"/>
                <a:ext cx="120" cy="142"/>
              </a:xfrm>
              <a:custGeom>
                <a:avLst/>
                <a:gdLst>
                  <a:gd name="T0" fmla="*/ 0 w 596"/>
                  <a:gd name="T1" fmla="*/ 0 h 709"/>
                  <a:gd name="T2" fmla="*/ 0 w 596"/>
                  <a:gd name="T3" fmla="*/ 0 h 709"/>
                  <a:gd name="T4" fmla="*/ 0 w 596"/>
                  <a:gd name="T5" fmla="*/ 0 h 709"/>
                  <a:gd name="T6" fmla="*/ 0 w 596"/>
                  <a:gd name="T7" fmla="*/ 1 h 709"/>
                  <a:gd name="T8" fmla="*/ 0 w 596"/>
                  <a:gd name="T9" fmla="*/ 1 h 709"/>
                  <a:gd name="T10" fmla="*/ 0 w 596"/>
                  <a:gd name="T11" fmla="*/ 1 h 709"/>
                  <a:gd name="T12" fmla="*/ 1 w 596"/>
                  <a:gd name="T13" fmla="*/ 1 h 709"/>
                  <a:gd name="T14" fmla="*/ 1 w 596"/>
                  <a:gd name="T15" fmla="*/ 1 h 709"/>
                  <a:gd name="T16" fmla="*/ 1 w 596"/>
                  <a:gd name="T17" fmla="*/ 2 h 709"/>
                  <a:gd name="T18" fmla="*/ 1 w 596"/>
                  <a:gd name="T19" fmla="*/ 2 h 709"/>
                  <a:gd name="T20" fmla="*/ 1 w 596"/>
                  <a:gd name="T21" fmla="*/ 2 h 709"/>
                  <a:gd name="T22" fmla="*/ 1 w 596"/>
                  <a:gd name="T23" fmla="*/ 2 h 709"/>
                  <a:gd name="T24" fmla="*/ 1 w 596"/>
                  <a:gd name="T25" fmla="*/ 3 h 709"/>
                  <a:gd name="T26" fmla="*/ 1 w 596"/>
                  <a:gd name="T27" fmla="*/ 3 h 709"/>
                  <a:gd name="T28" fmla="*/ 2 w 596"/>
                  <a:gd name="T29" fmla="*/ 3 h 709"/>
                  <a:gd name="T30" fmla="*/ 2 w 596"/>
                  <a:gd name="T31" fmla="*/ 3 h 709"/>
                  <a:gd name="T32" fmla="*/ 2 w 596"/>
                  <a:gd name="T33" fmla="*/ 3 h 709"/>
                  <a:gd name="T34" fmla="*/ 2 w 596"/>
                  <a:gd name="T35" fmla="*/ 3 h 709"/>
                  <a:gd name="T36" fmla="*/ 2 w 596"/>
                  <a:gd name="T37" fmla="*/ 4 h 709"/>
                  <a:gd name="T38" fmla="*/ 2 w 596"/>
                  <a:gd name="T39" fmla="*/ 4 h 709"/>
                  <a:gd name="T40" fmla="*/ 3 w 596"/>
                  <a:gd name="T41" fmla="*/ 4 h 709"/>
                  <a:gd name="T42" fmla="*/ 3 w 596"/>
                  <a:gd name="T43" fmla="*/ 4 h 709"/>
                  <a:gd name="T44" fmla="*/ 3 w 596"/>
                  <a:gd name="T45" fmla="*/ 4 h 709"/>
                  <a:gd name="T46" fmla="*/ 3 w 596"/>
                  <a:gd name="T47" fmla="*/ 5 h 709"/>
                  <a:gd name="T48" fmla="*/ 3 w 596"/>
                  <a:gd name="T49" fmla="*/ 5 h 709"/>
                  <a:gd name="T50" fmla="*/ 3 w 596"/>
                  <a:gd name="T51" fmla="*/ 5 h 709"/>
                  <a:gd name="T52" fmla="*/ 4 w 596"/>
                  <a:gd name="T53" fmla="*/ 5 h 709"/>
                  <a:gd name="T54" fmla="*/ 4 w 596"/>
                  <a:gd name="T55" fmla="*/ 5 h 709"/>
                  <a:gd name="T56" fmla="*/ 4 w 596"/>
                  <a:gd name="T57" fmla="*/ 5 h 709"/>
                  <a:gd name="T58" fmla="*/ 4 w 596"/>
                  <a:gd name="T59" fmla="*/ 5 h 709"/>
                  <a:gd name="T60" fmla="*/ 4 w 596"/>
                  <a:gd name="T61" fmla="*/ 5 h 709"/>
                  <a:gd name="T62" fmla="*/ 5 w 596"/>
                  <a:gd name="T63" fmla="*/ 6 h 709"/>
                  <a:gd name="T64" fmla="*/ 5 w 596"/>
                  <a:gd name="T65" fmla="*/ 6 h 7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6"/>
                  <a:gd name="T100" fmla="*/ 0 h 709"/>
                  <a:gd name="T101" fmla="*/ 596 w 596"/>
                  <a:gd name="T102" fmla="*/ 709 h 7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6" h="709">
                    <a:moveTo>
                      <a:pt x="0" y="0"/>
                    </a:moveTo>
                    <a:lnTo>
                      <a:pt x="8" y="26"/>
                    </a:lnTo>
                    <a:lnTo>
                      <a:pt x="17" y="52"/>
                    </a:lnTo>
                    <a:lnTo>
                      <a:pt x="27" y="79"/>
                    </a:lnTo>
                    <a:lnTo>
                      <a:pt x="38" y="105"/>
                    </a:lnTo>
                    <a:lnTo>
                      <a:pt x="50" y="132"/>
                    </a:lnTo>
                    <a:lnTo>
                      <a:pt x="63" y="158"/>
                    </a:lnTo>
                    <a:lnTo>
                      <a:pt x="76" y="184"/>
                    </a:lnTo>
                    <a:lnTo>
                      <a:pt x="91" y="210"/>
                    </a:lnTo>
                    <a:lnTo>
                      <a:pt x="107" y="236"/>
                    </a:lnTo>
                    <a:lnTo>
                      <a:pt x="122" y="262"/>
                    </a:lnTo>
                    <a:lnTo>
                      <a:pt x="139" y="288"/>
                    </a:lnTo>
                    <a:lnTo>
                      <a:pt x="156" y="313"/>
                    </a:lnTo>
                    <a:lnTo>
                      <a:pt x="174" y="338"/>
                    </a:lnTo>
                    <a:lnTo>
                      <a:pt x="193" y="363"/>
                    </a:lnTo>
                    <a:lnTo>
                      <a:pt x="212" y="387"/>
                    </a:lnTo>
                    <a:lnTo>
                      <a:pt x="231" y="411"/>
                    </a:lnTo>
                    <a:lnTo>
                      <a:pt x="251" y="434"/>
                    </a:lnTo>
                    <a:lnTo>
                      <a:pt x="273" y="458"/>
                    </a:lnTo>
                    <a:lnTo>
                      <a:pt x="294" y="480"/>
                    </a:lnTo>
                    <a:lnTo>
                      <a:pt x="315" y="502"/>
                    </a:lnTo>
                    <a:lnTo>
                      <a:pt x="336" y="524"/>
                    </a:lnTo>
                    <a:lnTo>
                      <a:pt x="359" y="544"/>
                    </a:lnTo>
                    <a:lnTo>
                      <a:pt x="382" y="564"/>
                    </a:lnTo>
                    <a:lnTo>
                      <a:pt x="405" y="583"/>
                    </a:lnTo>
                    <a:lnTo>
                      <a:pt x="428" y="603"/>
                    </a:lnTo>
                    <a:lnTo>
                      <a:pt x="452" y="620"/>
                    </a:lnTo>
                    <a:lnTo>
                      <a:pt x="476" y="637"/>
                    </a:lnTo>
                    <a:lnTo>
                      <a:pt x="499" y="654"/>
                    </a:lnTo>
                    <a:lnTo>
                      <a:pt x="523" y="669"/>
                    </a:lnTo>
                    <a:lnTo>
                      <a:pt x="547" y="683"/>
                    </a:lnTo>
                    <a:lnTo>
                      <a:pt x="571" y="697"/>
                    </a:lnTo>
                    <a:lnTo>
                      <a:pt x="596" y="709"/>
                    </a:lnTo>
                  </a:path>
                </a:pathLst>
              </a:custGeom>
              <a:noFill/>
              <a:ln w="12700">
                <a:solidFill>
                  <a:srgbClr val="000000"/>
                </a:solidFill>
                <a:prstDash val="solid"/>
                <a:round/>
                <a:headEnd/>
                <a:tailEnd/>
              </a:ln>
            </p:spPr>
            <p:txBody>
              <a:bodyPr/>
              <a:lstStyle/>
              <a:p>
                <a:endParaRPr lang="en-US"/>
              </a:p>
            </p:txBody>
          </p:sp>
          <p:sp>
            <p:nvSpPr>
              <p:cNvPr id="71554" name="Freeform 1153"/>
              <p:cNvSpPr>
                <a:spLocks/>
              </p:cNvSpPr>
              <p:nvPr/>
            </p:nvSpPr>
            <p:spPr bwMode="auto">
              <a:xfrm>
                <a:off x="4526" y="2866"/>
                <a:ext cx="0" cy="0"/>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
                  <a:gd name="T76" fmla="*/ 0 h 1"/>
                  <a:gd name="T77" fmla="*/ 1 w 1"/>
                  <a:gd name="T78" fmla="*/ 1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 h="1">
                    <a:moveTo>
                      <a:pt x="1" y="1"/>
                    </a:moveTo>
                    <a:lnTo>
                      <a:pt x="1" y="1"/>
                    </a:lnTo>
                    <a:lnTo>
                      <a:pt x="0" y="1"/>
                    </a:lnTo>
                    <a:lnTo>
                      <a:pt x="0" y="0"/>
                    </a:lnTo>
                  </a:path>
                </a:pathLst>
              </a:custGeom>
              <a:noFill/>
              <a:ln w="12700">
                <a:solidFill>
                  <a:srgbClr val="000000"/>
                </a:solidFill>
                <a:prstDash val="solid"/>
                <a:round/>
                <a:headEnd/>
                <a:tailEnd/>
              </a:ln>
            </p:spPr>
            <p:txBody>
              <a:bodyPr/>
              <a:lstStyle/>
              <a:p>
                <a:endParaRPr lang="en-US"/>
              </a:p>
            </p:txBody>
          </p:sp>
          <p:sp>
            <p:nvSpPr>
              <p:cNvPr id="71555" name="Freeform 1154"/>
              <p:cNvSpPr>
                <a:spLocks/>
              </p:cNvSpPr>
              <p:nvPr/>
            </p:nvSpPr>
            <p:spPr bwMode="auto">
              <a:xfrm>
                <a:off x="4525" y="2866"/>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56" name="Freeform 1155"/>
              <p:cNvSpPr>
                <a:spLocks/>
              </p:cNvSpPr>
              <p:nvPr/>
            </p:nvSpPr>
            <p:spPr bwMode="auto">
              <a:xfrm>
                <a:off x="4740" y="3853"/>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57" name="Freeform 1156"/>
              <p:cNvSpPr>
                <a:spLocks/>
              </p:cNvSpPr>
              <p:nvPr/>
            </p:nvSpPr>
            <p:spPr bwMode="auto">
              <a:xfrm>
                <a:off x="4738" y="3850"/>
                <a:ext cx="0" cy="0"/>
              </a:xfrm>
              <a:custGeom>
                <a:avLst/>
                <a:gdLst>
                  <a:gd name="T0" fmla="*/ 0 w 1"/>
                  <a:gd name="T1" fmla="*/ 0 w 1"/>
                  <a:gd name="T2" fmla="*/ 0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path>
                </a:pathLst>
              </a:custGeom>
              <a:noFill/>
              <a:ln w="12700">
                <a:solidFill>
                  <a:srgbClr val="000000"/>
                </a:solidFill>
                <a:prstDash val="solid"/>
                <a:round/>
                <a:headEnd/>
                <a:tailEnd/>
              </a:ln>
            </p:spPr>
            <p:txBody>
              <a:bodyPr/>
              <a:lstStyle/>
              <a:p>
                <a:endParaRPr lang="en-US"/>
              </a:p>
            </p:txBody>
          </p:sp>
          <p:sp>
            <p:nvSpPr>
              <p:cNvPr id="71558" name="Freeform 1157"/>
              <p:cNvSpPr>
                <a:spLocks/>
              </p:cNvSpPr>
              <p:nvPr/>
            </p:nvSpPr>
            <p:spPr bwMode="auto">
              <a:xfrm>
                <a:off x="4661" y="3816"/>
                <a:ext cx="6" cy="1"/>
              </a:xfrm>
              <a:custGeom>
                <a:avLst/>
                <a:gdLst>
                  <a:gd name="T0" fmla="*/ 0 w 31"/>
                  <a:gd name="T1" fmla="*/ 0 h 9"/>
                  <a:gd name="T2" fmla="*/ 0 w 31"/>
                  <a:gd name="T3" fmla="*/ 0 h 9"/>
                  <a:gd name="T4" fmla="*/ 0 w 31"/>
                  <a:gd name="T5" fmla="*/ 0 h 9"/>
                  <a:gd name="T6" fmla="*/ 0 w 31"/>
                  <a:gd name="T7" fmla="*/ 0 h 9"/>
                  <a:gd name="T8" fmla="*/ 0 w 31"/>
                  <a:gd name="T9" fmla="*/ 0 h 9"/>
                  <a:gd name="T10" fmla="*/ 0 w 31"/>
                  <a:gd name="T11" fmla="*/ 0 h 9"/>
                  <a:gd name="T12" fmla="*/ 0 w 31"/>
                  <a:gd name="T13" fmla="*/ 0 h 9"/>
                  <a:gd name="T14" fmla="*/ 0 w 31"/>
                  <a:gd name="T15" fmla="*/ 0 h 9"/>
                  <a:gd name="T16" fmla="*/ 0 w 31"/>
                  <a:gd name="T17" fmla="*/ 0 h 9"/>
                  <a:gd name="T18" fmla="*/ 0 w 31"/>
                  <a:gd name="T19" fmla="*/ 0 h 9"/>
                  <a:gd name="T20" fmla="*/ 0 w 31"/>
                  <a:gd name="T21" fmla="*/ 0 h 9"/>
                  <a:gd name="T22" fmla="*/ 0 w 31"/>
                  <a:gd name="T23" fmla="*/ 0 h 9"/>
                  <a:gd name="T24" fmla="*/ 0 w 31"/>
                  <a:gd name="T25" fmla="*/ 0 h 9"/>
                  <a:gd name="T26" fmla="*/ 0 w 31"/>
                  <a:gd name="T27" fmla="*/ 0 h 9"/>
                  <a:gd name="T28" fmla="*/ 0 w 31"/>
                  <a:gd name="T29" fmla="*/ 0 h 9"/>
                  <a:gd name="T30" fmla="*/ 0 w 31"/>
                  <a:gd name="T31" fmla="*/ 0 h 9"/>
                  <a:gd name="T32" fmla="*/ 0 w 31"/>
                  <a:gd name="T33" fmla="*/ 0 h 9"/>
                  <a:gd name="T34" fmla="*/ 0 w 31"/>
                  <a:gd name="T35" fmla="*/ 0 h 9"/>
                  <a:gd name="T36" fmla="*/ 0 w 31"/>
                  <a:gd name="T37" fmla="*/ 0 h 9"/>
                  <a:gd name="T38" fmla="*/ 0 w 31"/>
                  <a:gd name="T39" fmla="*/ 0 h 9"/>
                  <a:gd name="T40" fmla="*/ 0 w 31"/>
                  <a:gd name="T41" fmla="*/ 0 h 9"/>
                  <a:gd name="T42" fmla="*/ 0 w 31"/>
                  <a:gd name="T43" fmla="*/ 0 h 9"/>
                  <a:gd name="T44" fmla="*/ 0 w 31"/>
                  <a:gd name="T45" fmla="*/ 0 h 9"/>
                  <a:gd name="T46" fmla="*/ 0 w 31"/>
                  <a:gd name="T47" fmla="*/ 0 h 9"/>
                  <a:gd name="T48" fmla="*/ 0 w 31"/>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9"/>
                  <a:gd name="T77" fmla="*/ 31 w 31"/>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9">
                    <a:moveTo>
                      <a:pt x="0" y="9"/>
                    </a:moveTo>
                    <a:lnTo>
                      <a:pt x="1" y="9"/>
                    </a:lnTo>
                    <a:lnTo>
                      <a:pt x="2" y="8"/>
                    </a:lnTo>
                    <a:lnTo>
                      <a:pt x="3" y="7"/>
                    </a:lnTo>
                    <a:lnTo>
                      <a:pt x="4" y="7"/>
                    </a:lnTo>
                    <a:lnTo>
                      <a:pt x="5" y="6"/>
                    </a:lnTo>
                    <a:lnTo>
                      <a:pt x="6" y="5"/>
                    </a:lnTo>
                    <a:lnTo>
                      <a:pt x="8" y="5"/>
                    </a:lnTo>
                    <a:lnTo>
                      <a:pt x="9" y="3"/>
                    </a:lnTo>
                    <a:lnTo>
                      <a:pt x="10" y="3"/>
                    </a:lnTo>
                    <a:lnTo>
                      <a:pt x="12" y="2"/>
                    </a:lnTo>
                    <a:lnTo>
                      <a:pt x="13" y="2"/>
                    </a:lnTo>
                    <a:lnTo>
                      <a:pt x="14" y="2"/>
                    </a:lnTo>
                    <a:lnTo>
                      <a:pt x="15" y="1"/>
                    </a:lnTo>
                    <a:lnTo>
                      <a:pt x="17" y="1"/>
                    </a:lnTo>
                    <a:lnTo>
                      <a:pt x="18" y="1"/>
                    </a:lnTo>
                    <a:lnTo>
                      <a:pt x="20" y="0"/>
                    </a:lnTo>
                    <a:lnTo>
                      <a:pt x="21" y="0"/>
                    </a:lnTo>
                    <a:lnTo>
                      <a:pt x="22" y="0"/>
                    </a:lnTo>
                    <a:lnTo>
                      <a:pt x="23" y="0"/>
                    </a:lnTo>
                    <a:lnTo>
                      <a:pt x="26" y="0"/>
                    </a:lnTo>
                    <a:lnTo>
                      <a:pt x="27" y="0"/>
                    </a:lnTo>
                    <a:lnTo>
                      <a:pt x="28" y="0"/>
                    </a:lnTo>
                    <a:lnTo>
                      <a:pt x="29" y="0"/>
                    </a:lnTo>
                    <a:lnTo>
                      <a:pt x="31" y="0"/>
                    </a:lnTo>
                  </a:path>
                </a:pathLst>
              </a:custGeom>
              <a:noFill/>
              <a:ln w="12700">
                <a:solidFill>
                  <a:srgbClr val="000000"/>
                </a:solidFill>
                <a:prstDash val="solid"/>
                <a:round/>
                <a:headEnd/>
                <a:tailEnd/>
              </a:ln>
            </p:spPr>
            <p:txBody>
              <a:bodyPr/>
              <a:lstStyle/>
              <a:p>
                <a:endParaRPr lang="en-US"/>
              </a:p>
            </p:txBody>
          </p:sp>
          <p:sp>
            <p:nvSpPr>
              <p:cNvPr id="71559" name="Freeform 1158"/>
              <p:cNvSpPr>
                <a:spLocks/>
              </p:cNvSpPr>
              <p:nvPr/>
            </p:nvSpPr>
            <p:spPr bwMode="auto">
              <a:xfrm>
                <a:off x="4636" y="3808"/>
                <a:ext cx="7" cy="2"/>
              </a:xfrm>
              <a:custGeom>
                <a:avLst/>
                <a:gdLst>
                  <a:gd name="T0" fmla="*/ 0 w 37"/>
                  <a:gd name="T1" fmla="*/ 0 h 9"/>
                  <a:gd name="T2" fmla="*/ 0 w 37"/>
                  <a:gd name="T3" fmla="*/ 0 h 9"/>
                  <a:gd name="T4" fmla="*/ 0 w 37"/>
                  <a:gd name="T5" fmla="*/ 0 h 9"/>
                  <a:gd name="T6" fmla="*/ 0 w 37"/>
                  <a:gd name="T7" fmla="*/ 0 h 9"/>
                  <a:gd name="T8" fmla="*/ 0 w 37"/>
                  <a:gd name="T9" fmla="*/ 0 h 9"/>
                  <a:gd name="T10" fmla="*/ 0 w 37"/>
                  <a:gd name="T11" fmla="*/ 0 h 9"/>
                  <a:gd name="T12" fmla="*/ 0 w 37"/>
                  <a:gd name="T13" fmla="*/ 0 h 9"/>
                  <a:gd name="T14" fmla="*/ 0 w 37"/>
                  <a:gd name="T15" fmla="*/ 0 h 9"/>
                  <a:gd name="T16" fmla="*/ 0 w 37"/>
                  <a:gd name="T17" fmla="*/ 0 h 9"/>
                  <a:gd name="T18" fmla="*/ 0 w 37"/>
                  <a:gd name="T19" fmla="*/ 0 h 9"/>
                  <a:gd name="T20" fmla="*/ 0 w 37"/>
                  <a:gd name="T21" fmla="*/ 0 h 9"/>
                  <a:gd name="T22" fmla="*/ 0 w 37"/>
                  <a:gd name="T23" fmla="*/ 0 h 9"/>
                  <a:gd name="T24" fmla="*/ 0 w 37"/>
                  <a:gd name="T25" fmla="*/ 0 h 9"/>
                  <a:gd name="T26" fmla="*/ 0 w 37"/>
                  <a:gd name="T27" fmla="*/ 0 h 9"/>
                  <a:gd name="T28" fmla="*/ 0 w 37"/>
                  <a:gd name="T29" fmla="*/ 0 h 9"/>
                  <a:gd name="T30" fmla="*/ 0 w 37"/>
                  <a:gd name="T31" fmla="*/ 0 h 9"/>
                  <a:gd name="T32" fmla="*/ 0 w 37"/>
                  <a:gd name="T33" fmla="*/ 0 h 9"/>
                  <a:gd name="T34" fmla="*/ 0 w 37"/>
                  <a:gd name="T35" fmla="*/ 0 h 9"/>
                  <a:gd name="T36" fmla="*/ 0 w 37"/>
                  <a:gd name="T37" fmla="*/ 0 h 9"/>
                  <a:gd name="T38" fmla="*/ 0 w 37"/>
                  <a:gd name="T39" fmla="*/ 0 h 9"/>
                  <a:gd name="T40" fmla="*/ 0 w 37"/>
                  <a:gd name="T41" fmla="*/ 0 h 9"/>
                  <a:gd name="T42" fmla="*/ 0 w 37"/>
                  <a:gd name="T43" fmla="*/ 0 h 9"/>
                  <a:gd name="T44" fmla="*/ 0 w 37"/>
                  <a:gd name="T45" fmla="*/ 0 h 9"/>
                  <a:gd name="T46" fmla="*/ 0 w 37"/>
                  <a:gd name="T47" fmla="*/ 0 h 9"/>
                  <a:gd name="T48" fmla="*/ 0 w 37"/>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
                  <a:gd name="T76" fmla="*/ 0 h 9"/>
                  <a:gd name="T77" fmla="*/ 37 w 37"/>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 h="9">
                    <a:moveTo>
                      <a:pt x="0" y="9"/>
                    </a:moveTo>
                    <a:lnTo>
                      <a:pt x="1" y="8"/>
                    </a:lnTo>
                    <a:lnTo>
                      <a:pt x="4" y="7"/>
                    </a:lnTo>
                    <a:lnTo>
                      <a:pt x="6" y="6"/>
                    </a:lnTo>
                    <a:lnTo>
                      <a:pt x="7" y="5"/>
                    </a:lnTo>
                    <a:lnTo>
                      <a:pt x="9" y="4"/>
                    </a:lnTo>
                    <a:lnTo>
                      <a:pt x="10" y="4"/>
                    </a:lnTo>
                    <a:lnTo>
                      <a:pt x="13" y="2"/>
                    </a:lnTo>
                    <a:lnTo>
                      <a:pt x="15" y="1"/>
                    </a:lnTo>
                    <a:lnTo>
                      <a:pt x="16" y="1"/>
                    </a:lnTo>
                    <a:lnTo>
                      <a:pt x="18" y="1"/>
                    </a:lnTo>
                    <a:lnTo>
                      <a:pt x="19" y="1"/>
                    </a:lnTo>
                    <a:lnTo>
                      <a:pt x="22" y="0"/>
                    </a:lnTo>
                    <a:lnTo>
                      <a:pt x="23" y="0"/>
                    </a:lnTo>
                    <a:lnTo>
                      <a:pt x="24" y="0"/>
                    </a:lnTo>
                    <a:lnTo>
                      <a:pt x="26" y="1"/>
                    </a:lnTo>
                    <a:lnTo>
                      <a:pt x="27" y="1"/>
                    </a:lnTo>
                    <a:lnTo>
                      <a:pt x="28" y="1"/>
                    </a:lnTo>
                    <a:lnTo>
                      <a:pt x="29" y="2"/>
                    </a:lnTo>
                    <a:lnTo>
                      <a:pt x="31" y="2"/>
                    </a:lnTo>
                    <a:lnTo>
                      <a:pt x="33" y="4"/>
                    </a:lnTo>
                    <a:lnTo>
                      <a:pt x="34" y="4"/>
                    </a:lnTo>
                    <a:lnTo>
                      <a:pt x="35" y="5"/>
                    </a:lnTo>
                    <a:lnTo>
                      <a:pt x="36" y="6"/>
                    </a:lnTo>
                    <a:lnTo>
                      <a:pt x="37" y="7"/>
                    </a:lnTo>
                  </a:path>
                </a:pathLst>
              </a:custGeom>
              <a:noFill/>
              <a:ln w="12700">
                <a:solidFill>
                  <a:srgbClr val="000000"/>
                </a:solidFill>
                <a:prstDash val="solid"/>
                <a:round/>
                <a:headEnd/>
                <a:tailEnd/>
              </a:ln>
            </p:spPr>
            <p:txBody>
              <a:bodyPr/>
              <a:lstStyle/>
              <a:p>
                <a:endParaRPr lang="en-US"/>
              </a:p>
            </p:txBody>
          </p:sp>
          <p:sp>
            <p:nvSpPr>
              <p:cNvPr id="71560" name="Freeform 1159"/>
              <p:cNvSpPr>
                <a:spLocks/>
              </p:cNvSpPr>
              <p:nvPr/>
            </p:nvSpPr>
            <p:spPr bwMode="auto">
              <a:xfrm>
                <a:off x="4660" y="3817"/>
                <a:ext cx="1" cy="1"/>
              </a:xfrm>
              <a:custGeom>
                <a:avLst/>
                <a:gdLst>
                  <a:gd name="T0" fmla="*/ 1 w 1"/>
                  <a:gd name="T1" fmla="*/ 0 h 1"/>
                  <a:gd name="T2" fmla="*/ 0 w 1"/>
                  <a:gd name="T3" fmla="*/ 1 h 1"/>
                  <a:gd name="T4" fmla="*/ 0 w 1"/>
                  <a:gd name="T5" fmla="*/ 1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lnTo>
                      <a:pt x="0" y="1"/>
                    </a:lnTo>
                  </a:path>
                </a:pathLst>
              </a:custGeom>
              <a:noFill/>
              <a:ln w="12700">
                <a:solidFill>
                  <a:srgbClr val="000000"/>
                </a:solidFill>
                <a:prstDash val="solid"/>
                <a:round/>
                <a:headEnd/>
                <a:tailEnd/>
              </a:ln>
            </p:spPr>
            <p:txBody>
              <a:bodyPr/>
              <a:lstStyle/>
              <a:p>
                <a:endParaRPr lang="en-US"/>
              </a:p>
            </p:txBody>
          </p:sp>
          <p:sp>
            <p:nvSpPr>
              <p:cNvPr id="71561" name="Freeform 1160"/>
              <p:cNvSpPr>
                <a:spLocks/>
              </p:cNvSpPr>
              <p:nvPr/>
            </p:nvSpPr>
            <p:spPr bwMode="auto">
              <a:xfrm>
                <a:off x="4400" y="369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62" name="Freeform 1161"/>
              <p:cNvSpPr>
                <a:spLocks/>
              </p:cNvSpPr>
              <p:nvPr/>
            </p:nvSpPr>
            <p:spPr bwMode="auto">
              <a:xfrm>
                <a:off x="4635" y="3810"/>
                <a:ext cx="1" cy="0"/>
              </a:xfrm>
              <a:custGeom>
                <a:avLst/>
                <a:gdLst>
                  <a:gd name="T0" fmla="*/ 1 w 2"/>
                  <a:gd name="T1" fmla="*/ 0 h 1"/>
                  <a:gd name="T2" fmla="*/ 1 w 2"/>
                  <a:gd name="T3" fmla="*/ 0 h 1"/>
                  <a:gd name="T4" fmla="*/ 0 w 2"/>
                  <a:gd name="T5" fmla="*/ 0 h 1"/>
                  <a:gd name="T6" fmla="*/ 0 60000 65536"/>
                  <a:gd name="T7" fmla="*/ 0 60000 65536"/>
                  <a:gd name="T8" fmla="*/ 0 60000 65536"/>
                  <a:gd name="T9" fmla="*/ 0 w 2"/>
                  <a:gd name="T10" fmla="*/ 0 h 1"/>
                  <a:gd name="T11" fmla="*/ 2 w 2"/>
                  <a:gd name="T12" fmla="*/ 0 h 1"/>
                </a:gdLst>
                <a:ahLst/>
                <a:cxnLst>
                  <a:cxn ang="T6">
                    <a:pos x="T0" y="T1"/>
                  </a:cxn>
                  <a:cxn ang="T7">
                    <a:pos x="T2" y="T3"/>
                  </a:cxn>
                  <a:cxn ang="T8">
                    <a:pos x="T4" y="T5"/>
                  </a:cxn>
                </a:cxnLst>
                <a:rect l="T9" t="T10" r="T11" b="T12"/>
                <a:pathLst>
                  <a:path w="2" h="1">
                    <a:moveTo>
                      <a:pt x="2" y="0"/>
                    </a:moveTo>
                    <a:lnTo>
                      <a:pt x="1" y="1"/>
                    </a:lnTo>
                    <a:lnTo>
                      <a:pt x="0" y="1"/>
                    </a:lnTo>
                  </a:path>
                </a:pathLst>
              </a:custGeom>
              <a:noFill/>
              <a:ln w="12700">
                <a:solidFill>
                  <a:srgbClr val="000000"/>
                </a:solidFill>
                <a:prstDash val="solid"/>
                <a:round/>
                <a:headEnd/>
                <a:tailEnd/>
              </a:ln>
            </p:spPr>
            <p:txBody>
              <a:bodyPr/>
              <a:lstStyle/>
              <a:p>
                <a:endParaRPr lang="en-US"/>
              </a:p>
            </p:txBody>
          </p:sp>
          <p:sp>
            <p:nvSpPr>
              <p:cNvPr id="71563" name="Freeform 1162"/>
              <p:cNvSpPr>
                <a:spLocks/>
              </p:cNvSpPr>
              <p:nvPr/>
            </p:nvSpPr>
            <p:spPr bwMode="auto">
              <a:xfrm>
                <a:off x="4445" y="3667"/>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64" name="Freeform 1163"/>
              <p:cNvSpPr>
                <a:spLocks/>
              </p:cNvSpPr>
              <p:nvPr/>
            </p:nvSpPr>
            <p:spPr bwMode="auto">
              <a:xfrm>
                <a:off x="4447" y="3648"/>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65" name="Freeform 1164"/>
              <p:cNvSpPr>
                <a:spLocks/>
              </p:cNvSpPr>
              <p:nvPr/>
            </p:nvSpPr>
            <p:spPr bwMode="auto">
              <a:xfrm>
                <a:off x="4760" y="3552"/>
                <a:ext cx="31" cy="14"/>
              </a:xfrm>
              <a:custGeom>
                <a:avLst/>
                <a:gdLst>
                  <a:gd name="T0" fmla="*/ 1 w 155"/>
                  <a:gd name="T1" fmla="*/ 1 h 72"/>
                  <a:gd name="T2" fmla="*/ 1 w 155"/>
                  <a:gd name="T3" fmla="*/ 0 h 72"/>
                  <a:gd name="T4" fmla="*/ 1 w 155"/>
                  <a:gd name="T5" fmla="*/ 0 h 72"/>
                  <a:gd name="T6" fmla="*/ 1 w 155"/>
                  <a:gd name="T7" fmla="*/ 0 h 72"/>
                  <a:gd name="T8" fmla="*/ 1 w 155"/>
                  <a:gd name="T9" fmla="*/ 0 h 72"/>
                  <a:gd name="T10" fmla="*/ 1 w 155"/>
                  <a:gd name="T11" fmla="*/ 0 h 72"/>
                  <a:gd name="T12" fmla="*/ 1 w 155"/>
                  <a:gd name="T13" fmla="*/ 0 h 72"/>
                  <a:gd name="T14" fmla="*/ 1 w 155"/>
                  <a:gd name="T15" fmla="*/ 0 h 72"/>
                  <a:gd name="T16" fmla="*/ 1 w 155"/>
                  <a:gd name="T17" fmla="*/ 0 h 72"/>
                  <a:gd name="T18" fmla="*/ 0 w 155"/>
                  <a:gd name="T19" fmla="*/ 0 h 72"/>
                  <a:gd name="T20" fmla="*/ 0 w 155"/>
                  <a:gd name="T21" fmla="*/ 0 h 72"/>
                  <a:gd name="T22" fmla="*/ 0 w 155"/>
                  <a:gd name="T23" fmla="*/ 0 h 72"/>
                  <a:gd name="T24" fmla="*/ 0 w 155"/>
                  <a:gd name="T25" fmla="*/ 0 h 72"/>
                  <a:gd name="T26" fmla="*/ 0 w 155"/>
                  <a:gd name="T27" fmla="*/ 0 h 72"/>
                  <a:gd name="T28" fmla="*/ 0 w 155"/>
                  <a:gd name="T29" fmla="*/ 0 h 72"/>
                  <a:gd name="T30" fmla="*/ 0 w 155"/>
                  <a:gd name="T31" fmla="*/ 0 h 72"/>
                  <a:gd name="T32" fmla="*/ 0 w 15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72"/>
                  <a:gd name="T53" fmla="*/ 155 w 155"/>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72">
                    <a:moveTo>
                      <a:pt x="155" y="72"/>
                    </a:moveTo>
                    <a:lnTo>
                      <a:pt x="145" y="61"/>
                    </a:lnTo>
                    <a:lnTo>
                      <a:pt x="134" y="50"/>
                    </a:lnTo>
                    <a:lnTo>
                      <a:pt x="123" y="42"/>
                    </a:lnTo>
                    <a:lnTo>
                      <a:pt x="113" y="34"/>
                    </a:lnTo>
                    <a:lnTo>
                      <a:pt x="102" y="27"/>
                    </a:lnTo>
                    <a:lnTo>
                      <a:pt x="90" y="20"/>
                    </a:lnTo>
                    <a:lnTo>
                      <a:pt x="80" y="15"/>
                    </a:lnTo>
                    <a:lnTo>
                      <a:pt x="69" y="10"/>
                    </a:lnTo>
                    <a:lnTo>
                      <a:pt x="59" y="6"/>
                    </a:lnTo>
                    <a:lnTo>
                      <a:pt x="49" y="3"/>
                    </a:lnTo>
                    <a:lnTo>
                      <a:pt x="40" y="1"/>
                    </a:lnTo>
                    <a:lnTo>
                      <a:pt x="31" y="0"/>
                    </a:lnTo>
                    <a:lnTo>
                      <a:pt x="22" y="0"/>
                    </a:lnTo>
                    <a:lnTo>
                      <a:pt x="14" y="1"/>
                    </a:lnTo>
                    <a:lnTo>
                      <a:pt x="6" y="3"/>
                    </a:lnTo>
                    <a:lnTo>
                      <a:pt x="0" y="7"/>
                    </a:lnTo>
                  </a:path>
                </a:pathLst>
              </a:custGeom>
              <a:noFill/>
              <a:ln w="12700">
                <a:solidFill>
                  <a:srgbClr val="000000"/>
                </a:solidFill>
                <a:prstDash val="solid"/>
                <a:round/>
                <a:headEnd/>
                <a:tailEnd/>
              </a:ln>
            </p:spPr>
            <p:txBody>
              <a:bodyPr/>
              <a:lstStyle/>
              <a:p>
                <a:endParaRPr lang="en-US"/>
              </a:p>
            </p:txBody>
          </p:sp>
          <p:sp>
            <p:nvSpPr>
              <p:cNvPr id="71566" name="Freeform 1165"/>
              <p:cNvSpPr>
                <a:spLocks/>
              </p:cNvSpPr>
              <p:nvPr/>
            </p:nvSpPr>
            <p:spPr bwMode="auto">
              <a:xfrm>
                <a:off x="4791" y="3566"/>
                <a:ext cx="22" cy="17"/>
              </a:xfrm>
              <a:custGeom>
                <a:avLst/>
                <a:gdLst>
                  <a:gd name="T0" fmla="*/ 0 w 111"/>
                  <a:gd name="T1" fmla="*/ 0 h 84"/>
                  <a:gd name="T2" fmla="*/ 0 w 111"/>
                  <a:gd name="T3" fmla="*/ 0 h 84"/>
                  <a:gd name="T4" fmla="*/ 0 w 111"/>
                  <a:gd name="T5" fmla="*/ 0 h 84"/>
                  <a:gd name="T6" fmla="*/ 0 w 111"/>
                  <a:gd name="T7" fmla="*/ 0 h 84"/>
                  <a:gd name="T8" fmla="*/ 0 w 111"/>
                  <a:gd name="T9" fmla="*/ 0 h 84"/>
                  <a:gd name="T10" fmla="*/ 0 w 111"/>
                  <a:gd name="T11" fmla="*/ 0 h 84"/>
                  <a:gd name="T12" fmla="*/ 0 w 111"/>
                  <a:gd name="T13" fmla="*/ 0 h 84"/>
                  <a:gd name="T14" fmla="*/ 0 w 111"/>
                  <a:gd name="T15" fmla="*/ 0 h 84"/>
                  <a:gd name="T16" fmla="*/ 0 w 111"/>
                  <a:gd name="T17" fmla="*/ 0 h 84"/>
                  <a:gd name="T18" fmla="*/ 0 w 111"/>
                  <a:gd name="T19" fmla="*/ 0 h 84"/>
                  <a:gd name="T20" fmla="*/ 0 w 111"/>
                  <a:gd name="T21" fmla="*/ 0 h 84"/>
                  <a:gd name="T22" fmla="*/ 0 w 111"/>
                  <a:gd name="T23" fmla="*/ 0 h 84"/>
                  <a:gd name="T24" fmla="*/ 0 w 111"/>
                  <a:gd name="T25" fmla="*/ 0 h 84"/>
                  <a:gd name="T26" fmla="*/ 1 w 111"/>
                  <a:gd name="T27" fmla="*/ 0 h 84"/>
                  <a:gd name="T28" fmla="*/ 1 w 111"/>
                  <a:gd name="T29" fmla="*/ 0 h 84"/>
                  <a:gd name="T30" fmla="*/ 1 w 111"/>
                  <a:gd name="T31" fmla="*/ 0 h 84"/>
                  <a:gd name="T32" fmla="*/ 1 w 111"/>
                  <a:gd name="T33" fmla="*/ 0 h 84"/>
                  <a:gd name="T34" fmla="*/ 1 w 111"/>
                  <a:gd name="T35" fmla="*/ 1 h 84"/>
                  <a:gd name="T36" fmla="*/ 1 w 111"/>
                  <a:gd name="T37" fmla="*/ 1 h 84"/>
                  <a:gd name="T38" fmla="*/ 1 w 111"/>
                  <a:gd name="T39" fmla="*/ 1 h 84"/>
                  <a:gd name="T40" fmla="*/ 1 w 111"/>
                  <a:gd name="T41" fmla="*/ 1 h 84"/>
                  <a:gd name="T42" fmla="*/ 1 w 111"/>
                  <a:gd name="T43" fmla="*/ 1 h 84"/>
                  <a:gd name="T44" fmla="*/ 1 w 111"/>
                  <a:gd name="T45" fmla="*/ 1 h 84"/>
                  <a:gd name="T46" fmla="*/ 1 w 111"/>
                  <a:gd name="T47" fmla="*/ 1 h 84"/>
                  <a:gd name="T48" fmla="*/ 1 w 111"/>
                  <a:gd name="T49" fmla="*/ 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84"/>
                  <a:gd name="T77" fmla="*/ 111 w 111"/>
                  <a:gd name="T78" fmla="*/ 84 h 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84">
                    <a:moveTo>
                      <a:pt x="0" y="0"/>
                    </a:moveTo>
                    <a:lnTo>
                      <a:pt x="5" y="4"/>
                    </a:lnTo>
                    <a:lnTo>
                      <a:pt x="9" y="9"/>
                    </a:lnTo>
                    <a:lnTo>
                      <a:pt x="15" y="13"/>
                    </a:lnTo>
                    <a:lnTo>
                      <a:pt x="20" y="17"/>
                    </a:lnTo>
                    <a:lnTo>
                      <a:pt x="25" y="21"/>
                    </a:lnTo>
                    <a:lnTo>
                      <a:pt x="30" y="26"/>
                    </a:lnTo>
                    <a:lnTo>
                      <a:pt x="35" y="29"/>
                    </a:lnTo>
                    <a:lnTo>
                      <a:pt x="40" y="33"/>
                    </a:lnTo>
                    <a:lnTo>
                      <a:pt x="45" y="37"/>
                    </a:lnTo>
                    <a:lnTo>
                      <a:pt x="50" y="40"/>
                    </a:lnTo>
                    <a:lnTo>
                      <a:pt x="54" y="43"/>
                    </a:lnTo>
                    <a:lnTo>
                      <a:pt x="60" y="47"/>
                    </a:lnTo>
                    <a:lnTo>
                      <a:pt x="64" y="50"/>
                    </a:lnTo>
                    <a:lnTo>
                      <a:pt x="69" y="54"/>
                    </a:lnTo>
                    <a:lnTo>
                      <a:pt x="74" y="57"/>
                    </a:lnTo>
                    <a:lnTo>
                      <a:pt x="79" y="60"/>
                    </a:lnTo>
                    <a:lnTo>
                      <a:pt x="83" y="64"/>
                    </a:lnTo>
                    <a:lnTo>
                      <a:pt x="88" y="67"/>
                    </a:lnTo>
                    <a:lnTo>
                      <a:pt x="91" y="69"/>
                    </a:lnTo>
                    <a:lnTo>
                      <a:pt x="96" y="73"/>
                    </a:lnTo>
                    <a:lnTo>
                      <a:pt x="100" y="75"/>
                    </a:lnTo>
                    <a:lnTo>
                      <a:pt x="104" y="78"/>
                    </a:lnTo>
                    <a:lnTo>
                      <a:pt x="108" y="80"/>
                    </a:lnTo>
                    <a:lnTo>
                      <a:pt x="111" y="84"/>
                    </a:lnTo>
                  </a:path>
                </a:pathLst>
              </a:custGeom>
              <a:noFill/>
              <a:ln w="12700">
                <a:solidFill>
                  <a:srgbClr val="000000"/>
                </a:solidFill>
                <a:prstDash val="solid"/>
                <a:round/>
                <a:headEnd/>
                <a:tailEnd/>
              </a:ln>
            </p:spPr>
            <p:txBody>
              <a:bodyPr/>
              <a:lstStyle/>
              <a:p>
                <a:endParaRPr lang="en-US"/>
              </a:p>
            </p:txBody>
          </p:sp>
          <p:sp>
            <p:nvSpPr>
              <p:cNvPr id="71567" name="Freeform 1166"/>
              <p:cNvSpPr>
                <a:spLocks/>
              </p:cNvSpPr>
              <p:nvPr/>
            </p:nvSpPr>
            <p:spPr bwMode="auto">
              <a:xfrm>
                <a:off x="4419" y="344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68" name="Freeform 1167"/>
              <p:cNvSpPr>
                <a:spLocks/>
              </p:cNvSpPr>
              <p:nvPr/>
            </p:nvSpPr>
            <p:spPr bwMode="auto">
              <a:xfrm>
                <a:off x="4419" y="3440"/>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1569" name="Freeform 1168"/>
              <p:cNvSpPr>
                <a:spLocks/>
              </p:cNvSpPr>
              <p:nvPr/>
            </p:nvSpPr>
            <p:spPr bwMode="auto">
              <a:xfrm>
                <a:off x="4419" y="3437"/>
                <a:ext cx="29" cy="11"/>
              </a:xfrm>
              <a:custGeom>
                <a:avLst/>
                <a:gdLst>
                  <a:gd name="T0" fmla="*/ 1 w 145"/>
                  <a:gd name="T1" fmla="*/ 0 h 53"/>
                  <a:gd name="T2" fmla="*/ 1 w 145"/>
                  <a:gd name="T3" fmla="*/ 0 h 53"/>
                  <a:gd name="T4" fmla="*/ 1 w 145"/>
                  <a:gd name="T5" fmla="*/ 0 h 53"/>
                  <a:gd name="T6" fmla="*/ 1 w 145"/>
                  <a:gd name="T7" fmla="*/ 0 h 53"/>
                  <a:gd name="T8" fmla="*/ 1 w 145"/>
                  <a:gd name="T9" fmla="*/ 0 h 53"/>
                  <a:gd name="T10" fmla="*/ 1 w 145"/>
                  <a:gd name="T11" fmla="*/ 0 h 53"/>
                  <a:gd name="T12" fmla="*/ 1 w 145"/>
                  <a:gd name="T13" fmla="*/ 0 h 53"/>
                  <a:gd name="T14" fmla="*/ 1 w 145"/>
                  <a:gd name="T15" fmla="*/ 0 h 53"/>
                  <a:gd name="T16" fmla="*/ 0 w 145"/>
                  <a:gd name="T17" fmla="*/ 0 h 53"/>
                  <a:gd name="T18" fmla="*/ 0 w 145"/>
                  <a:gd name="T19" fmla="*/ 0 h 53"/>
                  <a:gd name="T20" fmla="*/ 0 w 145"/>
                  <a:gd name="T21" fmla="*/ 0 h 53"/>
                  <a:gd name="T22" fmla="*/ 0 w 145"/>
                  <a:gd name="T23" fmla="*/ 0 h 53"/>
                  <a:gd name="T24" fmla="*/ 0 w 145"/>
                  <a:gd name="T25" fmla="*/ 0 h 53"/>
                  <a:gd name="T26" fmla="*/ 0 w 145"/>
                  <a:gd name="T27" fmla="*/ 0 h 53"/>
                  <a:gd name="T28" fmla="*/ 0 w 145"/>
                  <a:gd name="T29" fmla="*/ 0 h 53"/>
                  <a:gd name="T30" fmla="*/ 0 w 145"/>
                  <a:gd name="T31" fmla="*/ 0 h 53"/>
                  <a:gd name="T32" fmla="*/ 0 w 145"/>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53"/>
                  <a:gd name="T53" fmla="*/ 145 w 14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53">
                    <a:moveTo>
                      <a:pt x="145" y="53"/>
                    </a:moveTo>
                    <a:lnTo>
                      <a:pt x="134" y="44"/>
                    </a:lnTo>
                    <a:lnTo>
                      <a:pt x="124" y="36"/>
                    </a:lnTo>
                    <a:lnTo>
                      <a:pt x="113" y="28"/>
                    </a:lnTo>
                    <a:lnTo>
                      <a:pt x="103" y="22"/>
                    </a:lnTo>
                    <a:lnTo>
                      <a:pt x="93" y="16"/>
                    </a:lnTo>
                    <a:lnTo>
                      <a:pt x="82" y="12"/>
                    </a:lnTo>
                    <a:lnTo>
                      <a:pt x="71" y="7"/>
                    </a:lnTo>
                    <a:lnTo>
                      <a:pt x="62" y="4"/>
                    </a:lnTo>
                    <a:lnTo>
                      <a:pt x="52" y="1"/>
                    </a:lnTo>
                    <a:lnTo>
                      <a:pt x="43" y="0"/>
                    </a:lnTo>
                    <a:lnTo>
                      <a:pt x="34" y="0"/>
                    </a:lnTo>
                    <a:lnTo>
                      <a:pt x="27" y="0"/>
                    </a:lnTo>
                    <a:lnTo>
                      <a:pt x="19" y="1"/>
                    </a:lnTo>
                    <a:lnTo>
                      <a:pt x="12" y="5"/>
                    </a:lnTo>
                    <a:lnTo>
                      <a:pt x="5" y="8"/>
                    </a:lnTo>
                    <a:lnTo>
                      <a:pt x="0" y="13"/>
                    </a:lnTo>
                  </a:path>
                </a:pathLst>
              </a:custGeom>
              <a:noFill/>
              <a:ln w="12700">
                <a:solidFill>
                  <a:srgbClr val="000000"/>
                </a:solidFill>
                <a:prstDash val="solid"/>
                <a:round/>
                <a:headEnd/>
                <a:tailEnd/>
              </a:ln>
            </p:spPr>
            <p:txBody>
              <a:bodyPr/>
              <a:lstStyle/>
              <a:p>
                <a:endParaRPr lang="en-US"/>
              </a:p>
            </p:txBody>
          </p:sp>
          <p:sp>
            <p:nvSpPr>
              <p:cNvPr id="71570" name="Freeform 1169"/>
              <p:cNvSpPr>
                <a:spLocks/>
              </p:cNvSpPr>
              <p:nvPr/>
            </p:nvSpPr>
            <p:spPr bwMode="auto">
              <a:xfrm>
                <a:off x="4619" y="3035"/>
                <a:ext cx="2" cy="1"/>
              </a:xfrm>
              <a:custGeom>
                <a:avLst/>
                <a:gdLst>
                  <a:gd name="T0" fmla="*/ 0 w 6"/>
                  <a:gd name="T1" fmla="*/ 0 h 5"/>
                  <a:gd name="T2" fmla="*/ 0 w 6"/>
                  <a:gd name="T3" fmla="*/ 0 h 5"/>
                  <a:gd name="T4" fmla="*/ 0 w 6"/>
                  <a:gd name="T5" fmla="*/ 0 h 5"/>
                  <a:gd name="T6" fmla="*/ 0 60000 65536"/>
                  <a:gd name="T7" fmla="*/ 0 60000 65536"/>
                  <a:gd name="T8" fmla="*/ 0 60000 65536"/>
                  <a:gd name="T9" fmla="*/ 0 w 6"/>
                  <a:gd name="T10" fmla="*/ 0 h 5"/>
                  <a:gd name="T11" fmla="*/ 6 w 6"/>
                  <a:gd name="T12" fmla="*/ 5 h 5"/>
                </a:gdLst>
                <a:ahLst/>
                <a:cxnLst>
                  <a:cxn ang="T6">
                    <a:pos x="T0" y="T1"/>
                  </a:cxn>
                  <a:cxn ang="T7">
                    <a:pos x="T2" y="T3"/>
                  </a:cxn>
                  <a:cxn ang="T8">
                    <a:pos x="T4" y="T5"/>
                  </a:cxn>
                </a:cxnLst>
                <a:rect l="T9" t="T10" r="T11" b="T12"/>
                <a:pathLst>
                  <a:path w="6" h="5">
                    <a:moveTo>
                      <a:pt x="0" y="5"/>
                    </a:moveTo>
                    <a:lnTo>
                      <a:pt x="3" y="3"/>
                    </a:lnTo>
                    <a:lnTo>
                      <a:pt x="6" y="0"/>
                    </a:lnTo>
                  </a:path>
                </a:pathLst>
              </a:custGeom>
              <a:noFill/>
              <a:ln w="12700">
                <a:solidFill>
                  <a:srgbClr val="000000"/>
                </a:solidFill>
                <a:prstDash val="solid"/>
                <a:round/>
                <a:headEnd/>
                <a:tailEnd/>
              </a:ln>
            </p:spPr>
            <p:txBody>
              <a:bodyPr/>
              <a:lstStyle/>
              <a:p>
                <a:endParaRPr lang="en-US"/>
              </a:p>
            </p:txBody>
          </p:sp>
          <p:sp>
            <p:nvSpPr>
              <p:cNvPr id="71571" name="Freeform 1170"/>
              <p:cNvSpPr>
                <a:spLocks/>
              </p:cNvSpPr>
              <p:nvPr/>
            </p:nvSpPr>
            <p:spPr bwMode="auto">
              <a:xfrm>
                <a:off x="4621" y="3011"/>
                <a:ext cx="9" cy="24"/>
              </a:xfrm>
              <a:custGeom>
                <a:avLst/>
                <a:gdLst>
                  <a:gd name="T0" fmla="*/ 0 w 46"/>
                  <a:gd name="T1" fmla="*/ 1 h 119"/>
                  <a:gd name="T2" fmla="*/ 0 w 46"/>
                  <a:gd name="T3" fmla="*/ 1 h 119"/>
                  <a:gd name="T4" fmla="*/ 0 w 46"/>
                  <a:gd name="T5" fmla="*/ 1 h 119"/>
                  <a:gd name="T6" fmla="*/ 0 w 46"/>
                  <a:gd name="T7" fmla="*/ 1 h 119"/>
                  <a:gd name="T8" fmla="*/ 0 w 46"/>
                  <a:gd name="T9" fmla="*/ 1 h 119"/>
                  <a:gd name="T10" fmla="*/ 0 w 46"/>
                  <a:gd name="T11" fmla="*/ 1 h 119"/>
                  <a:gd name="T12" fmla="*/ 0 w 46"/>
                  <a:gd name="T13" fmla="*/ 1 h 119"/>
                  <a:gd name="T14" fmla="*/ 0 w 46"/>
                  <a:gd name="T15" fmla="*/ 1 h 119"/>
                  <a:gd name="T16" fmla="*/ 0 w 46"/>
                  <a:gd name="T17" fmla="*/ 1 h 119"/>
                  <a:gd name="T18" fmla="*/ 0 w 46"/>
                  <a:gd name="T19" fmla="*/ 1 h 119"/>
                  <a:gd name="T20" fmla="*/ 0 w 46"/>
                  <a:gd name="T21" fmla="*/ 1 h 119"/>
                  <a:gd name="T22" fmla="*/ 0 w 46"/>
                  <a:gd name="T23" fmla="*/ 1 h 119"/>
                  <a:gd name="T24" fmla="*/ 0 w 46"/>
                  <a:gd name="T25" fmla="*/ 1 h 119"/>
                  <a:gd name="T26" fmla="*/ 0 w 46"/>
                  <a:gd name="T27" fmla="*/ 1 h 119"/>
                  <a:gd name="T28" fmla="*/ 0 w 46"/>
                  <a:gd name="T29" fmla="*/ 0 h 119"/>
                  <a:gd name="T30" fmla="*/ 0 w 46"/>
                  <a:gd name="T31" fmla="*/ 0 h 119"/>
                  <a:gd name="T32" fmla="*/ 0 w 46"/>
                  <a:gd name="T33" fmla="*/ 0 h 119"/>
                  <a:gd name="T34" fmla="*/ 0 w 46"/>
                  <a:gd name="T35" fmla="*/ 0 h 119"/>
                  <a:gd name="T36" fmla="*/ 0 w 46"/>
                  <a:gd name="T37" fmla="*/ 0 h 119"/>
                  <a:gd name="T38" fmla="*/ 0 w 46"/>
                  <a:gd name="T39" fmla="*/ 0 h 119"/>
                  <a:gd name="T40" fmla="*/ 0 w 46"/>
                  <a:gd name="T41" fmla="*/ 0 h 119"/>
                  <a:gd name="T42" fmla="*/ 0 w 46"/>
                  <a:gd name="T43" fmla="*/ 0 h 119"/>
                  <a:gd name="T44" fmla="*/ 0 w 46"/>
                  <a:gd name="T45" fmla="*/ 0 h 119"/>
                  <a:gd name="T46" fmla="*/ 0 w 46"/>
                  <a:gd name="T47" fmla="*/ 0 h 119"/>
                  <a:gd name="T48" fmla="*/ 0 w 46"/>
                  <a:gd name="T49" fmla="*/ 0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6"/>
                  <a:gd name="T76" fmla="*/ 0 h 119"/>
                  <a:gd name="T77" fmla="*/ 46 w 46"/>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6" h="119">
                    <a:moveTo>
                      <a:pt x="0" y="119"/>
                    </a:moveTo>
                    <a:lnTo>
                      <a:pt x="2" y="116"/>
                    </a:lnTo>
                    <a:lnTo>
                      <a:pt x="5" y="114"/>
                    </a:lnTo>
                    <a:lnTo>
                      <a:pt x="7" y="110"/>
                    </a:lnTo>
                    <a:lnTo>
                      <a:pt x="9" y="107"/>
                    </a:lnTo>
                    <a:lnTo>
                      <a:pt x="11" y="103"/>
                    </a:lnTo>
                    <a:lnTo>
                      <a:pt x="15" y="99"/>
                    </a:lnTo>
                    <a:lnTo>
                      <a:pt x="17" y="95"/>
                    </a:lnTo>
                    <a:lnTo>
                      <a:pt x="19" y="90"/>
                    </a:lnTo>
                    <a:lnTo>
                      <a:pt x="21" y="85"/>
                    </a:lnTo>
                    <a:lnTo>
                      <a:pt x="24" y="80"/>
                    </a:lnTo>
                    <a:lnTo>
                      <a:pt x="26" y="76"/>
                    </a:lnTo>
                    <a:lnTo>
                      <a:pt x="28" y="70"/>
                    </a:lnTo>
                    <a:lnTo>
                      <a:pt x="29" y="65"/>
                    </a:lnTo>
                    <a:lnTo>
                      <a:pt x="31" y="59"/>
                    </a:lnTo>
                    <a:lnTo>
                      <a:pt x="34" y="53"/>
                    </a:lnTo>
                    <a:lnTo>
                      <a:pt x="35" y="48"/>
                    </a:lnTo>
                    <a:lnTo>
                      <a:pt x="37" y="42"/>
                    </a:lnTo>
                    <a:lnTo>
                      <a:pt x="38" y="37"/>
                    </a:lnTo>
                    <a:lnTo>
                      <a:pt x="40" y="31"/>
                    </a:lnTo>
                    <a:lnTo>
                      <a:pt x="42" y="24"/>
                    </a:lnTo>
                    <a:lnTo>
                      <a:pt x="43" y="19"/>
                    </a:lnTo>
                    <a:lnTo>
                      <a:pt x="44" y="12"/>
                    </a:lnTo>
                    <a:lnTo>
                      <a:pt x="45" y="6"/>
                    </a:lnTo>
                    <a:lnTo>
                      <a:pt x="46" y="0"/>
                    </a:lnTo>
                  </a:path>
                </a:pathLst>
              </a:custGeom>
              <a:noFill/>
              <a:ln w="12700">
                <a:solidFill>
                  <a:srgbClr val="000000"/>
                </a:solidFill>
                <a:prstDash val="solid"/>
                <a:round/>
                <a:headEnd/>
                <a:tailEnd/>
              </a:ln>
            </p:spPr>
            <p:txBody>
              <a:bodyPr/>
              <a:lstStyle/>
              <a:p>
                <a:endParaRPr lang="en-US"/>
              </a:p>
            </p:txBody>
          </p:sp>
          <p:sp>
            <p:nvSpPr>
              <p:cNvPr id="71572" name="Freeform 1171"/>
              <p:cNvSpPr>
                <a:spLocks/>
              </p:cNvSpPr>
              <p:nvPr/>
            </p:nvSpPr>
            <p:spPr bwMode="auto">
              <a:xfrm>
                <a:off x="4469" y="3466"/>
                <a:ext cx="105" cy="69"/>
              </a:xfrm>
              <a:custGeom>
                <a:avLst/>
                <a:gdLst>
                  <a:gd name="T0" fmla="*/ 0 w 522"/>
                  <a:gd name="T1" fmla="*/ 0 h 344"/>
                  <a:gd name="T2" fmla="*/ 1 w 522"/>
                  <a:gd name="T3" fmla="*/ 0 h 344"/>
                  <a:gd name="T4" fmla="*/ 1 w 522"/>
                  <a:gd name="T5" fmla="*/ 1 h 344"/>
                  <a:gd name="T6" fmla="*/ 2 w 522"/>
                  <a:gd name="T7" fmla="*/ 1 h 344"/>
                  <a:gd name="T8" fmla="*/ 2 w 522"/>
                  <a:gd name="T9" fmla="*/ 2 h 344"/>
                  <a:gd name="T10" fmla="*/ 3 w 522"/>
                  <a:gd name="T11" fmla="*/ 2 h 344"/>
                  <a:gd name="T12" fmla="*/ 3 w 522"/>
                  <a:gd name="T13" fmla="*/ 2 h 344"/>
                  <a:gd name="T14" fmla="*/ 3 w 522"/>
                  <a:gd name="T15" fmla="*/ 2 h 344"/>
                  <a:gd name="T16" fmla="*/ 4 w 522"/>
                  <a:gd name="T17" fmla="*/ 2 h 344"/>
                  <a:gd name="T18" fmla="*/ 4 w 522"/>
                  <a:gd name="T19" fmla="*/ 3 h 344"/>
                  <a:gd name="T20" fmla="*/ 4 w 522"/>
                  <a:gd name="T21" fmla="*/ 3 h 3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2"/>
                  <a:gd name="T34" fmla="*/ 0 h 344"/>
                  <a:gd name="T35" fmla="*/ 522 w 522"/>
                  <a:gd name="T36" fmla="*/ 344 h 3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2" h="344">
                    <a:moveTo>
                      <a:pt x="0" y="0"/>
                    </a:moveTo>
                    <a:lnTo>
                      <a:pt x="65" y="52"/>
                    </a:lnTo>
                    <a:lnTo>
                      <a:pt x="131" y="102"/>
                    </a:lnTo>
                    <a:lnTo>
                      <a:pt x="197" y="149"/>
                    </a:lnTo>
                    <a:lnTo>
                      <a:pt x="262" y="194"/>
                    </a:lnTo>
                    <a:lnTo>
                      <a:pt x="328" y="235"/>
                    </a:lnTo>
                    <a:lnTo>
                      <a:pt x="393" y="274"/>
                    </a:lnTo>
                    <a:lnTo>
                      <a:pt x="425" y="292"/>
                    </a:lnTo>
                    <a:lnTo>
                      <a:pt x="458" y="310"/>
                    </a:lnTo>
                    <a:lnTo>
                      <a:pt x="490" y="327"/>
                    </a:lnTo>
                    <a:lnTo>
                      <a:pt x="522" y="344"/>
                    </a:lnTo>
                  </a:path>
                </a:pathLst>
              </a:custGeom>
              <a:noFill/>
              <a:ln w="12700">
                <a:solidFill>
                  <a:srgbClr val="000000"/>
                </a:solidFill>
                <a:prstDash val="solid"/>
                <a:round/>
                <a:headEnd/>
                <a:tailEnd/>
              </a:ln>
            </p:spPr>
            <p:txBody>
              <a:bodyPr/>
              <a:lstStyle/>
              <a:p>
                <a:endParaRPr lang="en-US"/>
              </a:p>
            </p:txBody>
          </p:sp>
          <p:sp>
            <p:nvSpPr>
              <p:cNvPr id="71573" name="Freeform 1172"/>
              <p:cNvSpPr>
                <a:spLocks/>
              </p:cNvSpPr>
              <p:nvPr/>
            </p:nvSpPr>
            <p:spPr bwMode="auto">
              <a:xfrm>
                <a:off x="4609" y="3550"/>
                <a:ext cx="104" cy="19"/>
              </a:xfrm>
              <a:custGeom>
                <a:avLst/>
                <a:gdLst>
                  <a:gd name="T0" fmla="*/ 0 w 518"/>
                  <a:gd name="T1" fmla="*/ 0 h 91"/>
                  <a:gd name="T2" fmla="*/ 0 w 518"/>
                  <a:gd name="T3" fmla="*/ 0 h 91"/>
                  <a:gd name="T4" fmla="*/ 1 w 518"/>
                  <a:gd name="T5" fmla="*/ 0 h 91"/>
                  <a:gd name="T6" fmla="*/ 1 w 518"/>
                  <a:gd name="T7" fmla="*/ 0 h 91"/>
                  <a:gd name="T8" fmla="*/ 1 w 518"/>
                  <a:gd name="T9" fmla="*/ 0 h 91"/>
                  <a:gd name="T10" fmla="*/ 1 w 518"/>
                  <a:gd name="T11" fmla="*/ 1 h 91"/>
                  <a:gd name="T12" fmla="*/ 2 w 518"/>
                  <a:gd name="T13" fmla="*/ 1 h 91"/>
                  <a:gd name="T14" fmla="*/ 2 w 518"/>
                  <a:gd name="T15" fmla="*/ 1 h 91"/>
                  <a:gd name="T16" fmla="*/ 2 w 518"/>
                  <a:gd name="T17" fmla="*/ 1 h 91"/>
                  <a:gd name="T18" fmla="*/ 2 w 518"/>
                  <a:gd name="T19" fmla="*/ 1 h 91"/>
                  <a:gd name="T20" fmla="*/ 3 w 518"/>
                  <a:gd name="T21" fmla="*/ 1 h 91"/>
                  <a:gd name="T22" fmla="*/ 3 w 518"/>
                  <a:gd name="T23" fmla="*/ 1 h 91"/>
                  <a:gd name="T24" fmla="*/ 3 w 518"/>
                  <a:gd name="T25" fmla="*/ 1 h 91"/>
                  <a:gd name="T26" fmla="*/ 3 w 518"/>
                  <a:gd name="T27" fmla="*/ 1 h 91"/>
                  <a:gd name="T28" fmla="*/ 4 w 518"/>
                  <a:gd name="T29" fmla="*/ 1 h 91"/>
                  <a:gd name="T30" fmla="*/ 4 w 518"/>
                  <a:gd name="T31" fmla="*/ 1 h 91"/>
                  <a:gd name="T32" fmla="*/ 4 w 518"/>
                  <a:gd name="T33" fmla="*/ 1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8"/>
                  <a:gd name="T52" fmla="*/ 0 h 91"/>
                  <a:gd name="T53" fmla="*/ 518 w 518"/>
                  <a:gd name="T54" fmla="*/ 91 h 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8" h="91">
                    <a:moveTo>
                      <a:pt x="0" y="0"/>
                    </a:moveTo>
                    <a:lnTo>
                      <a:pt x="36" y="14"/>
                    </a:lnTo>
                    <a:lnTo>
                      <a:pt x="71" y="26"/>
                    </a:lnTo>
                    <a:lnTo>
                      <a:pt x="105" y="37"/>
                    </a:lnTo>
                    <a:lnTo>
                      <a:pt x="139" y="47"/>
                    </a:lnTo>
                    <a:lnTo>
                      <a:pt x="173" y="56"/>
                    </a:lnTo>
                    <a:lnTo>
                      <a:pt x="206" y="64"/>
                    </a:lnTo>
                    <a:lnTo>
                      <a:pt x="240" y="71"/>
                    </a:lnTo>
                    <a:lnTo>
                      <a:pt x="272" y="76"/>
                    </a:lnTo>
                    <a:lnTo>
                      <a:pt x="305" y="82"/>
                    </a:lnTo>
                    <a:lnTo>
                      <a:pt x="336" y="85"/>
                    </a:lnTo>
                    <a:lnTo>
                      <a:pt x="368" y="89"/>
                    </a:lnTo>
                    <a:lnTo>
                      <a:pt x="399" y="90"/>
                    </a:lnTo>
                    <a:lnTo>
                      <a:pt x="429" y="91"/>
                    </a:lnTo>
                    <a:lnTo>
                      <a:pt x="460" y="91"/>
                    </a:lnTo>
                    <a:lnTo>
                      <a:pt x="489" y="89"/>
                    </a:lnTo>
                    <a:lnTo>
                      <a:pt x="518" y="87"/>
                    </a:lnTo>
                  </a:path>
                </a:pathLst>
              </a:custGeom>
              <a:noFill/>
              <a:ln w="12700">
                <a:solidFill>
                  <a:srgbClr val="000000"/>
                </a:solidFill>
                <a:prstDash val="solid"/>
                <a:round/>
                <a:headEnd/>
                <a:tailEnd/>
              </a:ln>
            </p:spPr>
            <p:txBody>
              <a:bodyPr/>
              <a:lstStyle/>
              <a:p>
                <a:endParaRPr lang="en-US"/>
              </a:p>
            </p:txBody>
          </p:sp>
          <p:sp>
            <p:nvSpPr>
              <p:cNvPr id="71574" name="Freeform 1173"/>
              <p:cNvSpPr>
                <a:spLocks/>
              </p:cNvSpPr>
              <p:nvPr/>
            </p:nvSpPr>
            <p:spPr bwMode="auto">
              <a:xfrm>
                <a:off x="4752" y="3553"/>
                <a:ext cx="8" cy="4"/>
              </a:xfrm>
              <a:custGeom>
                <a:avLst/>
                <a:gdLst>
                  <a:gd name="T0" fmla="*/ 0 w 42"/>
                  <a:gd name="T1" fmla="*/ 0 h 20"/>
                  <a:gd name="T2" fmla="*/ 0 w 42"/>
                  <a:gd name="T3" fmla="*/ 0 h 20"/>
                  <a:gd name="T4" fmla="*/ 0 w 42"/>
                  <a:gd name="T5" fmla="*/ 0 h 20"/>
                  <a:gd name="T6" fmla="*/ 0 w 42"/>
                  <a:gd name="T7" fmla="*/ 0 h 20"/>
                  <a:gd name="T8" fmla="*/ 0 w 42"/>
                  <a:gd name="T9" fmla="*/ 0 h 20"/>
                  <a:gd name="T10" fmla="*/ 0 60000 65536"/>
                  <a:gd name="T11" fmla="*/ 0 60000 65536"/>
                  <a:gd name="T12" fmla="*/ 0 60000 65536"/>
                  <a:gd name="T13" fmla="*/ 0 60000 65536"/>
                  <a:gd name="T14" fmla="*/ 0 60000 65536"/>
                  <a:gd name="T15" fmla="*/ 0 w 42"/>
                  <a:gd name="T16" fmla="*/ 0 h 20"/>
                  <a:gd name="T17" fmla="*/ 42 w 42"/>
                  <a:gd name="T18" fmla="*/ 20 h 20"/>
                </a:gdLst>
                <a:ahLst/>
                <a:cxnLst>
                  <a:cxn ang="T10">
                    <a:pos x="T0" y="T1"/>
                  </a:cxn>
                  <a:cxn ang="T11">
                    <a:pos x="T2" y="T3"/>
                  </a:cxn>
                  <a:cxn ang="T12">
                    <a:pos x="T4" y="T5"/>
                  </a:cxn>
                  <a:cxn ang="T13">
                    <a:pos x="T6" y="T7"/>
                  </a:cxn>
                  <a:cxn ang="T14">
                    <a:pos x="T8" y="T9"/>
                  </a:cxn>
                </a:cxnLst>
                <a:rect l="T15" t="T16" r="T17" b="T18"/>
                <a:pathLst>
                  <a:path w="42" h="20">
                    <a:moveTo>
                      <a:pt x="0" y="20"/>
                    </a:moveTo>
                    <a:lnTo>
                      <a:pt x="11" y="15"/>
                    </a:lnTo>
                    <a:lnTo>
                      <a:pt x="21" y="11"/>
                    </a:lnTo>
                    <a:lnTo>
                      <a:pt x="31" y="5"/>
                    </a:lnTo>
                    <a:lnTo>
                      <a:pt x="42" y="0"/>
                    </a:lnTo>
                  </a:path>
                </a:pathLst>
              </a:custGeom>
              <a:noFill/>
              <a:ln w="12700">
                <a:solidFill>
                  <a:srgbClr val="000000"/>
                </a:solidFill>
                <a:prstDash val="solid"/>
                <a:round/>
                <a:headEnd/>
                <a:tailEnd/>
              </a:ln>
            </p:spPr>
            <p:txBody>
              <a:bodyPr/>
              <a:lstStyle/>
              <a:p>
                <a:endParaRPr lang="en-US"/>
              </a:p>
            </p:txBody>
          </p:sp>
          <p:sp>
            <p:nvSpPr>
              <p:cNvPr id="71575" name="Freeform 1174"/>
              <p:cNvSpPr>
                <a:spLocks/>
              </p:cNvSpPr>
              <p:nvPr/>
            </p:nvSpPr>
            <p:spPr bwMode="auto">
              <a:xfrm>
                <a:off x="4556" y="2880"/>
                <a:ext cx="0" cy="1"/>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
                  <a:gd name="T76" fmla="*/ 0 h 1"/>
                  <a:gd name="T77" fmla="*/ 0 w 2"/>
                  <a:gd name="T78" fmla="*/ 1 h 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 h="1">
                    <a:moveTo>
                      <a:pt x="2" y="1"/>
                    </a:moveTo>
                    <a:lnTo>
                      <a:pt x="2" y="1"/>
                    </a:lnTo>
                    <a:lnTo>
                      <a:pt x="1" y="1"/>
                    </a:lnTo>
                    <a:lnTo>
                      <a:pt x="1" y="0"/>
                    </a:lnTo>
                    <a:lnTo>
                      <a:pt x="0" y="0"/>
                    </a:lnTo>
                  </a:path>
                </a:pathLst>
              </a:custGeom>
              <a:noFill/>
              <a:ln w="12700">
                <a:solidFill>
                  <a:srgbClr val="000000"/>
                </a:solidFill>
                <a:prstDash val="solid"/>
                <a:round/>
                <a:headEnd/>
                <a:tailEnd/>
              </a:ln>
            </p:spPr>
            <p:txBody>
              <a:bodyPr/>
              <a:lstStyle/>
              <a:p>
                <a:endParaRPr lang="en-US"/>
              </a:p>
            </p:txBody>
          </p:sp>
          <p:sp>
            <p:nvSpPr>
              <p:cNvPr id="71576" name="Freeform 1175"/>
              <p:cNvSpPr>
                <a:spLocks/>
              </p:cNvSpPr>
              <p:nvPr/>
            </p:nvSpPr>
            <p:spPr bwMode="auto">
              <a:xfrm>
                <a:off x="4606" y="3830"/>
                <a:ext cx="6" cy="7"/>
              </a:xfrm>
              <a:custGeom>
                <a:avLst/>
                <a:gdLst>
                  <a:gd name="T0" fmla="*/ 0 w 28"/>
                  <a:gd name="T1" fmla="*/ 0 h 37"/>
                  <a:gd name="T2" fmla="*/ 0 w 28"/>
                  <a:gd name="T3" fmla="*/ 0 h 37"/>
                  <a:gd name="T4" fmla="*/ 0 w 28"/>
                  <a:gd name="T5" fmla="*/ 0 h 37"/>
                  <a:gd name="T6" fmla="*/ 0 w 28"/>
                  <a:gd name="T7" fmla="*/ 0 h 37"/>
                  <a:gd name="T8" fmla="*/ 0 w 28"/>
                  <a:gd name="T9" fmla="*/ 0 h 37"/>
                  <a:gd name="T10" fmla="*/ 0 60000 65536"/>
                  <a:gd name="T11" fmla="*/ 0 60000 65536"/>
                  <a:gd name="T12" fmla="*/ 0 60000 65536"/>
                  <a:gd name="T13" fmla="*/ 0 60000 65536"/>
                  <a:gd name="T14" fmla="*/ 0 60000 65536"/>
                  <a:gd name="T15" fmla="*/ 0 w 28"/>
                  <a:gd name="T16" fmla="*/ 0 h 37"/>
                  <a:gd name="T17" fmla="*/ 28 w 28"/>
                  <a:gd name="T18" fmla="*/ 37 h 37"/>
                </a:gdLst>
                <a:ahLst/>
                <a:cxnLst>
                  <a:cxn ang="T10">
                    <a:pos x="T0" y="T1"/>
                  </a:cxn>
                  <a:cxn ang="T11">
                    <a:pos x="T2" y="T3"/>
                  </a:cxn>
                  <a:cxn ang="T12">
                    <a:pos x="T4" y="T5"/>
                  </a:cxn>
                  <a:cxn ang="T13">
                    <a:pos x="T6" y="T7"/>
                  </a:cxn>
                  <a:cxn ang="T14">
                    <a:pos x="T8" y="T9"/>
                  </a:cxn>
                </a:cxnLst>
                <a:rect l="T15" t="T16" r="T17" b="T18"/>
                <a:pathLst>
                  <a:path w="28" h="37">
                    <a:moveTo>
                      <a:pt x="28" y="0"/>
                    </a:moveTo>
                    <a:lnTo>
                      <a:pt x="19" y="8"/>
                    </a:lnTo>
                    <a:lnTo>
                      <a:pt x="13" y="17"/>
                    </a:lnTo>
                    <a:lnTo>
                      <a:pt x="6" y="27"/>
                    </a:lnTo>
                    <a:lnTo>
                      <a:pt x="0" y="37"/>
                    </a:lnTo>
                  </a:path>
                </a:pathLst>
              </a:custGeom>
              <a:noFill/>
              <a:ln w="12700">
                <a:solidFill>
                  <a:srgbClr val="000000"/>
                </a:solidFill>
                <a:prstDash val="solid"/>
                <a:round/>
                <a:headEnd/>
                <a:tailEnd/>
              </a:ln>
            </p:spPr>
            <p:txBody>
              <a:bodyPr/>
              <a:lstStyle/>
              <a:p>
                <a:endParaRPr lang="en-US"/>
              </a:p>
            </p:txBody>
          </p:sp>
          <p:sp>
            <p:nvSpPr>
              <p:cNvPr id="71577" name="Freeform 1176"/>
              <p:cNvSpPr>
                <a:spLocks/>
              </p:cNvSpPr>
              <p:nvPr/>
            </p:nvSpPr>
            <p:spPr bwMode="auto">
              <a:xfrm>
                <a:off x="4634" y="3837"/>
                <a:ext cx="3" cy="12"/>
              </a:xfrm>
              <a:custGeom>
                <a:avLst/>
                <a:gdLst>
                  <a:gd name="T0" fmla="*/ 0 w 17"/>
                  <a:gd name="T1" fmla="*/ 0 h 57"/>
                  <a:gd name="T2" fmla="*/ 0 w 17"/>
                  <a:gd name="T3" fmla="*/ 0 h 57"/>
                  <a:gd name="T4" fmla="*/ 0 w 17"/>
                  <a:gd name="T5" fmla="*/ 0 h 57"/>
                  <a:gd name="T6" fmla="*/ 0 w 17"/>
                  <a:gd name="T7" fmla="*/ 0 h 57"/>
                  <a:gd name="T8" fmla="*/ 0 w 17"/>
                  <a:gd name="T9" fmla="*/ 0 h 57"/>
                  <a:gd name="T10" fmla="*/ 0 w 17"/>
                  <a:gd name="T11" fmla="*/ 0 h 57"/>
                  <a:gd name="T12" fmla="*/ 0 w 17"/>
                  <a:gd name="T13" fmla="*/ 0 h 57"/>
                  <a:gd name="T14" fmla="*/ 0 w 17"/>
                  <a:gd name="T15" fmla="*/ 0 h 57"/>
                  <a:gd name="T16" fmla="*/ 0 w 17"/>
                  <a:gd name="T17" fmla="*/ 1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7"/>
                  <a:gd name="T29" fmla="*/ 17 w 17"/>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7">
                    <a:moveTo>
                      <a:pt x="17" y="0"/>
                    </a:moveTo>
                    <a:lnTo>
                      <a:pt x="11" y="5"/>
                    </a:lnTo>
                    <a:lnTo>
                      <a:pt x="7" y="12"/>
                    </a:lnTo>
                    <a:lnTo>
                      <a:pt x="3" y="19"/>
                    </a:lnTo>
                    <a:lnTo>
                      <a:pt x="1" y="27"/>
                    </a:lnTo>
                    <a:lnTo>
                      <a:pt x="0" y="34"/>
                    </a:lnTo>
                    <a:lnTo>
                      <a:pt x="0" y="41"/>
                    </a:lnTo>
                    <a:lnTo>
                      <a:pt x="1" y="49"/>
                    </a:lnTo>
                    <a:lnTo>
                      <a:pt x="3" y="57"/>
                    </a:lnTo>
                  </a:path>
                </a:pathLst>
              </a:custGeom>
              <a:noFill/>
              <a:ln w="12700">
                <a:solidFill>
                  <a:srgbClr val="000000"/>
                </a:solidFill>
                <a:prstDash val="solid"/>
                <a:round/>
                <a:headEnd/>
                <a:tailEnd/>
              </a:ln>
            </p:spPr>
            <p:txBody>
              <a:bodyPr/>
              <a:lstStyle/>
              <a:p>
                <a:endParaRPr lang="en-US"/>
              </a:p>
            </p:txBody>
          </p:sp>
          <p:sp>
            <p:nvSpPr>
              <p:cNvPr id="71578" name="Freeform 1177"/>
              <p:cNvSpPr>
                <a:spLocks/>
              </p:cNvSpPr>
              <p:nvPr/>
            </p:nvSpPr>
            <p:spPr bwMode="auto">
              <a:xfrm>
                <a:off x="4637" y="3837"/>
                <a:ext cx="0" cy="0"/>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1" y="0"/>
                    </a:moveTo>
                    <a:lnTo>
                      <a:pt x="0" y="1"/>
                    </a:lnTo>
                  </a:path>
                </a:pathLst>
              </a:custGeom>
              <a:noFill/>
              <a:ln w="12700">
                <a:solidFill>
                  <a:srgbClr val="000000"/>
                </a:solidFill>
                <a:prstDash val="solid"/>
                <a:round/>
                <a:headEnd/>
                <a:tailEnd/>
              </a:ln>
            </p:spPr>
            <p:txBody>
              <a:bodyPr/>
              <a:lstStyle/>
              <a:p>
                <a:endParaRPr lang="en-US"/>
              </a:p>
            </p:txBody>
          </p:sp>
          <p:sp>
            <p:nvSpPr>
              <p:cNvPr id="71579" name="Line 1178"/>
              <p:cNvSpPr>
                <a:spLocks noChangeShapeType="1"/>
              </p:cNvSpPr>
              <p:nvPr/>
            </p:nvSpPr>
            <p:spPr bwMode="auto">
              <a:xfrm>
                <a:off x="4637" y="3837"/>
                <a:ext cx="0" cy="0"/>
              </a:xfrm>
              <a:prstGeom prst="line">
                <a:avLst/>
              </a:prstGeom>
              <a:noFill/>
              <a:ln w="12700">
                <a:solidFill>
                  <a:srgbClr val="000000"/>
                </a:solidFill>
                <a:round/>
                <a:headEnd/>
                <a:tailEnd/>
              </a:ln>
            </p:spPr>
            <p:txBody>
              <a:bodyPr/>
              <a:lstStyle/>
              <a:p>
                <a:endParaRPr lang="en-US"/>
              </a:p>
            </p:txBody>
          </p:sp>
          <p:sp>
            <p:nvSpPr>
              <p:cNvPr id="71580" name="Line 1179"/>
              <p:cNvSpPr>
                <a:spLocks noChangeShapeType="1"/>
              </p:cNvSpPr>
              <p:nvPr/>
            </p:nvSpPr>
            <p:spPr bwMode="auto">
              <a:xfrm>
                <a:off x="4660" y="3818"/>
                <a:ext cx="0" cy="0"/>
              </a:xfrm>
              <a:prstGeom prst="line">
                <a:avLst/>
              </a:prstGeom>
              <a:noFill/>
              <a:ln w="12700">
                <a:solidFill>
                  <a:srgbClr val="000000"/>
                </a:solidFill>
                <a:round/>
                <a:headEnd/>
                <a:tailEnd/>
              </a:ln>
            </p:spPr>
            <p:txBody>
              <a:bodyPr/>
              <a:lstStyle/>
              <a:p>
                <a:endParaRPr lang="en-US"/>
              </a:p>
            </p:txBody>
          </p:sp>
          <p:sp>
            <p:nvSpPr>
              <p:cNvPr id="71581" name="Line 1180"/>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2" name="Line 1181"/>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3" name="Line 1182"/>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4" name="Line 1183"/>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5" name="Line 1184"/>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6" name="Line 1185"/>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7" name="Line 1186"/>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8" name="Line 1187"/>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89" name="Line 1188"/>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0" name="Line 1189"/>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1" name="Line 1190"/>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2" name="Line 1191"/>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3" name="Line 1192"/>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4" name="Line 1193"/>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5" name="Line 1194"/>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6" name="Line 1195"/>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7" name="Line 1196"/>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8" name="Line 1197"/>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599" name="Line 1198"/>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600" name="Line 1199"/>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601" name="Line 1200"/>
              <p:cNvSpPr>
                <a:spLocks noChangeShapeType="1"/>
              </p:cNvSpPr>
              <p:nvPr/>
            </p:nvSpPr>
            <p:spPr bwMode="auto">
              <a:xfrm flipV="1">
                <a:off x="4637" y="3818"/>
                <a:ext cx="23" cy="19"/>
              </a:xfrm>
              <a:prstGeom prst="line">
                <a:avLst/>
              </a:prstGeom>
              <a:noFill/>
              <a:ln w="12700">
                <a:solidFill>
                  <a:srgbClr val="000000"/>
                </a:solidFill>
                <a:round/>
                <a:headEnd/>
                <a:tailEnd/>
              </a:ln>
            </p:spPr>
            <p:txBody>
              <a:bodyPr/>
              <a:lstStyle/>
              <a:p>
                <a:endParaRPr lang="en-US"/>
              </a:p>
            </p:txBody>
          </p:sp>
          <p:sp>
            <p:nvSpPr>
              <p:cNvPr id="71602" name="Line 1201"/>
              <p:cNvSpPr>
                <a:spLocks noChangeShapeType="1"/>
              </p:cNvSpPr>
              <p:nvPr/>
            </p:nvSpPr>
            <p:spPr bwMode="auto">
              <a:xfrm>
                <a:off x="4629" y="3305"/>
                <a:ext cx="0" cy="0"/>
              </a:xfrm>
              <a:prstGeom prst="line">
                <a:avLst/>
              </a:prstGeom>
              <a:noFill/>
              <a:ln w="12700">
                <a:solidFill>
                  <a:srgbClr val="000000"/>
                </a:solidFill>
                <a:round/>
                <a:headEnd/>
                <a:tailEnd/>
              </a:ln>
            </p:spPr>
            <p:txBody>
              <a:bodyPr/>
              <a:lstStyle/>
              <a:p>
                <a:endParaRPr lang="en-US"/>
              </a:p>
            </p:txBody>
          </p:sp>
          <p:sp>
            <p:nvSpPr>
              <p:cNvPr id="71603" name="Line 1202"/>
              <p:cNvSpPr>
                <a:spLocks noChangeShapeType="1"/>
              </p:cNvSpPr>
              <p:nvPr/>
            </p:nvSpPr>
            <p:spPr bwMode="auto">
              <a:xfrm>
                <a:off x="4505" y="3263"/>
                <a:ext cx="0" cy="0"/>
              </a:xfrm>
              <a:prstGeom prst="line">
                <a:avLst/>
              </a:prstGeom>
              <a:noFill/>
              <a:ln w="12700">
                <a:solidFill>
                  <a:srgbClr val="000000"/>
                </a:solidFill>
                <a:round/>
                <a:headEnd/>
                <a:tailEnd/>
              </a:ln>
            </p:spPr>
            <p:txBody>
              <a:bodyPr/>
              <a:lstStyle/>
              <a:p>
                <a:endParaRPr lang="en-US"/>
              </a:p>
            </p:txBody>
          </p:sp>
          <p:sp>
            <p:nvSpPr>
              <p:cNvPr id="71604" name="Line 1203"/>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05" name="Line 1204"/>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06" name="Line 1205"/>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07" name="Line 1206"/>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08" name="Line 1207"/>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09" name="Line 1208"/>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10" name="Line 1209"/>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11" name="Line 1210"/>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12" name="Line 1211"/>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613" name="Line 1212"/>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grpSp>
        <p:grpSp>
          <p:nvGrpSpPr>
            <p:cNvPr id="69645" name="Group 1213"/>
            <p:cNvGrpSpPr>
              <a:grpSpLocks/>
            </p:cNvGrpSpPr>
            <p:nvPr/>
          </p:nvGrpSpPr>
          <p:grpSpPr bwMode="auto">
            <a:xfrm>
              <a:off x="4031" y="2625"/>
              <a:ext cx="880" cy="1307"/>
              <a:chOff x="4031" y="2625"/>
              <a:chExt cx="880" cy="1307"/>
            </a:xfrm>
          </p:grpSpPr>
          <p:sp>
            <p:nvSpPr>
              <p:cNvPr id="71214" name="Line 1214"/>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15" name="Line 1215"/>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16" name="Line 1216"/>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17" name="Line 1217"/>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18" name="Line 1218"/>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19" name="Line 1219"/>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0" name="Line 1220"/>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1" name="Line 1221"/>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2" name="Line 1222"/>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3" name="Line 1223"/>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4" name="Line 1224"/>
              <p:cNvSpPr>
                <a:spLocks noChangeShapeType="1"/>
              </p:cNvSpPr>
              <p:nvPr/>
            </p:nvSpPr>
            <p:spPr bwMode="auto">
              <a:xfrm flipH="1" flipV="1">
                <a:off x="4505" y="3263"/>
                <a:ext cx="124" cy="42"/>
              </a:xfrm>
              <a:prstGeom prst="line">
                <a:avLst/>
              </a:prstGeom>
              <a:noFill/>
              <a:ln w="12700">
                <a:solidFill>
                  <a:srgbClr val="000000"/>
                </a:solidFill>
                <a:round/>
                <a:headEnd/>
                <a:tailEnd/>
              </a:ln>
            </p:spPr>
            <p:txBody>
              <a:bodyPr/>
              <a:lstStyle/>
              <a:p>
                <a:endParaRPr lang="en-US"/>
              </a:p>
            </p:txBody>
          </p:sp>
          <p:sp>
            <p:nvSpPr>
              <p:cNvPr id="71225" name="Line 1225"/>
              <p:cNvSpPr>
                <a:spLocks noChangeShapeType="1"/>
              </p:cNvSpPr>
              <p:nvPr/>
            </p:nvSpPr>
            <p:spPr bwMode="auto">
              <a:xfrm>
                <a:off x="4883" y="3797"/>
                <a:ext cx="0" cy="0"/>
              </a:xfrm>
              <a:prstGeom prst="line">
                <a:avLst/>
              </a:prstGeom>
              <a:noFill/>
              <a:ln w="12700">
                <a:solidFill>
                  <a:srgbClr val="000000"/>
                </a:solidFill>
                <a:round/>
                <a:headEnd/>
                <a:tailEnd/>
              </a:ln>
            </p:spPr>
            <p:txBody>
              <a:bodyPr/>
              <a:lstStyle/>
              <a:p>
                <a:endParaRPr lang="en-US"/>
              </a:p>
            </p:txBody>
          </p:sp>
          <p:sp>
            <p:nvSpPr>
              <p:cNvPr id="71226" name="Line 1226"/>
              <p:cNvSpPr>
                <a:spLocks noChangeShapeType="1"/>
              </p:cNvSpPr>
              <p:nvPr/>
            </p:nvSpPr>
            <p:spPr bwMode="auto">
              <a:xfrm>
                <a:off x="4711" y="3927"/>
                <a:ext cx="0" cy="0"/>
              </a:xfrm>
              <a:prstGeom prst="line">
                <a:avLst/>
              </a:prstGeom>
              <a:noFill/>
              <a:ln w="12700">
                <a:solidFill>
                  <a:srgbClr val="000000"/>
                </a:solidFill>
                <a:round/>
                <a:headEnd/>
                <a:tailEnd/>
              </a:ln>
            </p:spPr>
            <p:txBody>
              <a:bodyPr/>
              <a:lstStyle/>
              <a:p>
                <a:endParaRPr lang="en-US"/>
              </a:p>
            </p:txBody>
          </p:sp>
          <p:sp>
            <p:nvSpPr>
              <p:cNvPr id="71227" name="Line 1227"/>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28" name="Line 1228"/>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29" name="Line 1229"/>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0" name="Line 1230"/>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1" name="Line 1231"/>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2" name="Line 1232"/>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3" name="Line 1233"/>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4" name="Line 1234"/>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5" name="Line 1235"/>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6" name="Line 1236"/>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7" name="Line 1237"/>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8" name="Line 1238"/>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39" name="Line 1239"/>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0" name="Line 1240"/>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1" name="Line 1241"/>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2" name="Line 1242"/>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3" name="Line 1243"/>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4" name="Line 1244"/>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5" name="Line 1245"/>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6" name="Line 1246"/>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7" name="Line 1247"/>
              <p:cNvSpPr>
                <a:spLocks noChangeShapeType="1"/>
              </p:cNvSpPr>
              <p:nvPr/>
            </p:nvSpPr>
            <p:spPr bwMode="auto">
              <a:xfrm flipH="1">
                <a:off x="4711" y="3797"/>
                <a:ext cx="172" cy="130"/>
              </a:xfrm>
              <a:prstGeom prst="line">
                <a:avLst/>
              </a:prstGeom>
              <a:noFill/>
              <a:ln w="12700">
                <a:solidFill>
                  <a:srgbClr val="000000"/>
                </a:solidFill>
                <a:round/>
                <a:headEnd/>
                <a:tailEnd/>
              </a:ln>
            </p:spPr>
            <p:txBody>
              <a:bodyPr/>
              <a:lstStyle/>
              <a:p>
                <a:endParaRPr lang="en-US"/>
              </a:p>
            </p:txBody>
          </p:sp>
          <p:sp>
            <p:nvSpPr>
              <p:cNvPr id="71248" name="Line 1248"/>
              <p:cNvSpPr>
                <a:spLocks noChangeShapeType="1"/>
              </p:cNvSpPr>
              <p:nvPr/>
            </p:nvSpPr>
            <p:spPr bwMode="auto">
              <a:xfrm>
                <a:off x="4908" y="3720"/>
                <a:ext cx="0" cy="0"/>
              </a:xfrm>
              <a:prstGeom prst="line">
                <a:avLst/>
              </a:prstGeom>
              <a:noFill/>
              <a:ln w="12700">
                <a:solidFill>
                  <a:srgbClr val="000000"/>
                </a:solidFill>
                <a:round/>
                <a:headEnd/>
                <a:tailEnd/>
              </a:ln>
            </p:spPr>
            <p:txBody>
              <a:bodyPr/>
              <a:lstStyle/>
              <a:p>
                <a:endParaRPr lang="en-US"/>
              </a:p>
            </p:txBody>
          </p:sp>
          <p:sp>
            <p:nvSpPr>
              <p:cNvPr id="71249" name="Line 1249"/>
              <p:cNvSpPr>
                <a:spLocks noChangeShapeType="1"/>
              </p:cNvSpPr>
              <p:nvPr/>
            </p:nvSpPr>
            <p:spPr bwMode="auto">
              <a:xfrm>
                <a:off x="4604" y="2772"/>
                <a:ext cx="0" cy="0"/>
              </a:xfrm>
              <a:prstGeom prst="line">
                <a:avLst/>
              </a:prstGeom>
              <a:noFill/>
              <a:ln w="12700">
                <a:solidFill>
                  <a:srgbClr val="000000"/>
                </a:solidFill>
                <a:round/>
                <a:headEnd/>
                <a:tailEnd/>
              </a:ln>
            </p:spPr>
            <p:txBody>
              <a:bodyPr/>
              <a:lstStyle/>
              <a:p>
                <a:endParaRPr lang="en-US"/>
              </a:p>
            </p:txBody>
          </p:sp>
          <p:sp>
            <p:nvSpPr>
              <p:cNvPr id="71250" name="Line 1250"/>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1" name="Line 1251"/>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2" name="Line 1252"/>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3" name="Line 1253"/>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4" name="Line 1254"/>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5" name="Line 1255"/>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6" name="Line 1256"/>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7" name="Line 1257"/>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8" name="Line 1258"/>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59" name="Line 1259"/>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0" name="Line 1260"/>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1" name="Line 1261"/>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2" name="Line 1262"/>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3" name="Line 1263"/>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4" name="Line 1264"/>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5" name="Line 1265"/>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6" name="Line 1266"/>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7" name="Line 1267"/>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8" name="Line 1268"/>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69" name="Line 1269"/>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70" name="Line 1270"/>
              <p:cNvSpPr>
                <a:spLocks noChangeShapeType="1"/>
              </p:cNvSpPr>
              <p:nvPr/>
            </p:nvSpPr>
            <p:spPr bwMode="auto">
              <a:xfrm flipH="1" flipV="1">
                <a:off x="4604" y="2772"/>
                <a:ext cx="304" cy="948"/>
              </a:xfrm>
              <a:prstGeom prst="line">
                <a:avLst/>
              </a:prstGeom>
              <a:noFill/>
              <a:ln w="12700">
                <a:solidFill>
                  <a:srgbClr val="000000"/>
                </a:solidFill>
                <a:round/>
                <a:headEnd/>
                <a:tailEnd/>
              </a:ln>
            </p:spPr>
            <p:txBody>
              <a:bodyPr/>
              <a:lstStyle/>
              <a:p>
                <a:endParaRPr lang="en-US"/>
              </a:p>
            </p:txBody>
          </p:sp>
          <p:sp>
            <p:nvSpPr>
              <p:cNvPr id="71271" name="Freeform 1271"/>
              <p:cNvSpPr>
                <a:spLocks/>
              </p:cNvSpPr>
              <p:nvPr/>
            </p:nvSpPr>
            <p:spPr bwMode="auto">
              <a:xfrm>
                <a:off x="4575" y="2735"/>
                <a:ext cx="29" cy="37"/>
              </a:xfrm>
              <a:custGeom>
                <a:avLst/>
                <a:gdLst>
                  <a:gd name="T0" fmla="*/ 1 w 143"/>
                  <a:gd name="T1" fmla="*/ 1 h 186"/>
                  <a:gd name="T2" fmla="*/ 1 w 143"/>
                  <a:gd name="T3" fmla="*/ 1 h 186"/>
                  <a:gd name="T4" fmla="*/ 1 w 143"/>
                  <a:gd name="T5" fmla="*/ 1 h 186"/>
                  <a:gd name="T6" fmla="*/ 1 w 143"/>
                  <a:gd name="T7" fmla="*/ 1 h 186"/>
                  <a:gd name="T8" fmla="*/ 1 w 143"/>
                  <a:gd name="T9" fmla="*/ 1 h 186"/>
                  <a:gd name="T10" fmla="*/ 1 w 143"/>
                  <a:gd name="T11" fmla="*/ 1 h 186"/>
                  <a:gd name="T12" fmla="*/ 1 w 143"/>
                  <a:gd name="T13" fmla="*/ 1 h 186"/>
                  <a:gd name="T14" fmla="*/ 1 w 143"/>
                  <a:gd name="T15" fmla="*/ 1 h 186"/>
                  <a:gd name="T16" fmla="*/ 1 w 143"/>
                  <a:gd name="T17" fmla="*/ 1 h 186"/>
                  <a:gd name="T18" fmla="*/ 1 w 143"/>
                  <a:gd name="T19" fmla="*/ 1 h 186"/>
                  <a:gd name="T20" fmla="*/ 1 w 143"/>
                  <a:gd name="T21" fmla="*/ 0 h 186"/>
                  <a:gd name="T22" fmla="*/ 0 w 143"/>
                  <a:gd name="T23" fmla="*/ 0 h 186"/>
                  <a:gd name="T24" fmla="*/ 0 w 143"/>
                  <a:gd name="T25" fmla="*/ 0 h 186"/>
                  <a:gd name="T26" fmla="*/ 0 w 143"/>
                  <a:gd name="T27" fmla="*/ 0 h 186"/>
                  <a:gd name="T28" fmla="*/ 0 w 143"/>
                  <a:gd name="T29" fmla="*/ 0 h 186"/>
                  <a:gd name="T30" fmla="*/ 0 w 143"/>
                  <a:gd name="T31" fmla="*/ 0 h 186"/>
                  <a:gd name="T32" fmla="*/ 0 w 143"/>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3"/>
                  <a:gd name="T52" fmla="*/ 0 h 186"/>
                  <a:gd name="T53" fmla="*/ 143 w 143"/>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3" h="186">
                    <a:moveTo>
                      <a:pt x="143" y="186"/>
                    </a:moveTo>
                    <a:lnTo>
                      <a:pt x="138" y="172"/>
                    </a:lnTo>
                    <a:lnTo>
                      <a:pt x="133" y="158"/>
                    </a:lnTo>
                    <a:lnTo>
                      <a:pt x="126" y="144"/>
                    </a:lnTo>
                    <a:lnTo>
                      <a:pt x="119" y="131"/>
                    </a:lnTo>
                    <a:lnTo>
                      <a:pt x="113" y="117"/>
                    </a:lnTo>
                    <a:lnTo>
                      <a:pt x="105" y="105"/>
                    </a:lnTo>
                    <a:lnTo>
                      <a:pt x="97" y="93"/>
                    </a:lnTo>
                    <a:lnTo>
                      <a:pt x="88" y="80"/>
                    </a:lnTo>
                    <a:lnTo>
                      <a:pt x="79" y="69"/>
                    </a:lnTo>
                    <a:lnTo>
                      <a:pt x="69" y="58"/>
                    </a:lnTo>
                    <a:lnTo>
                      <a:pt x="59" y="47"/>
                    </a:lnTo>
                    <a:lnTo>
                      <a:pt x="48" y="37"/>
                    </a:lnTo>
                    <a:lnTo>
                      <a:pt x="36" y="27"/>
                    </a:lnTo>
                    <a:lnTo>
                      <a:pt x="25" y="18"/>
                    </a:lnTo>
                    <a:lnTo>
                      <a:pt x="13" y="9"/>
                    </a:lnTo>
                    <a:lnTo>
                      <a:pt x="0" y="0"/>
                    </a:lnTo>
                  </a:path>
                </a:pathLst>
              </a:custGeom>
              <a:noFill/>
              <a:ln w="12700">
                <a:solidFill>
                  <a:srgbClr val="000000"/>
                </a:solidFill>
                <a:prstDash val="solid"/>
                <a:round/>
                <a:headEnd/>
                <a:tailEnd/>
              </a:ln>
            </p:spPr>
            <p:txBody>
              <a:bodyPr/>
              <a:lstStyle/>
              <a:p>
                <a:endParaRPr lang="en-US"/>
              </a:p>
            </p:txBody>
          </p:sp>
          <p:sp>
            <p:nvSpPr>
              <p:cNvPr id="71272" name="Freeform 1272"/>
              <p:cNvSpPr>
                <a:spLocks/>
              </p:cNvSpPr>
              <p:nvPr/>
            </p:nvSpPr>
            <p:spPr bwMode="auto">
              <a:xfrm>
                <a:off x="4122" y="2869"/>
                <a:ext cx="19" cy="11"/>
              </a:xfrm>
              <a:custGeom>
                <a:avLst/>
                <a:gdLst>
                  <a:gd name="T0" fmla="*/ 1 w 96"/>
                  <a:gd name="T1" fmla="*/ 0 h 51"/>
                  <a:gd name="T2" fmla="*/ 1 w 96"/>
                  <a:gd name="T3" fmla="*/ 0 h 51"/>
                  <a:gd name="T4" fmla="*/ 0 w 96"/>
                  <a:gd name="T5" fmla="*/ 0 h 51"/>
                  <a:gd name="T6" fmla="*/ 0 w 96"/>
                  <a:gd name="T7" fmla="*/ 0 h 51"/>
                  <a:gd name="T8" fmla="*/ 0 w 96"/>
                  <a:gd name="T9" fmla="*/ 0 h 51"/>
                  <a:gd name="T10" fmla="*/ 0 w 96"/>
                  <a:gd name="T11" fmla="*/ 0 h 51"/>
                  <a:gd name="T12" fmla="*/ 0 w 96"/>
                  <a:gd name="T13" fmla="*/ 0 h 51"/>
                  <a:gd name="T14" fmla="*/ 0 w 96"/>
                  <a:gd name="T15" fmla="*/ 0 h 51"/>
                  <a:gd name="T16" fmla="*/ 0 w 96"/>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51"/>
                  <a:gd name="T29" fmla="*/ 96 w 96"/>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51">
                    <a:moveTo>
                      <a:pt x="96" y="51"/>
                    </a:moveTo>
                    <a:lnTo>
                      <a:pt x="79" y="36"/>
                    </a:lnTo>
                    <a:lnTo>
                      <a:pt x="62" y="23"/>
                    </a:lnTo>
                    <a:lnTo>
                      <a:pt x="46" y="14"/>
                    </a:lnTo>
                    <a:lnTo>
                      <a:pt x="31" y="6"/>
                    </a:lnTo>
                    <a:lnTo>
                      <a:pt x="18" y="1"/>
                    </a:lnTo>
                    <a:lnTo>
                      <a:pt x="7" y="0"/>
                    </a:lnTo>
                    <a:lnTo>
                      <a:pt x="2" y="0"/>
                    </a:lnTo>
                    <a:lnTo>
                      <a:pt x="0" y="0"/>
                    </a:lnTo>
                  </a:path>
                </a:pathLst>
              </a:custGeom>
              <a:noFill/>
              <a:ln w="12700">
                <a:solidFill>
                  <a:srgbClr val="000000"/>
                </a:solidFill>
                <a:prstDash val="solid"/>
                <a:round/>
                <a:headEnd/>
                <a:tailEnd/>
              </a:ln>
            </p:spPr>
            <p:txBody>
              <a:bodyPr/>
              <a:lstStyle/>
              <a:p>
                <a:endParaRPr lang="en-US"/>
              </a:p>
            </p:txBody>
          </p:sp>
          <p:sp>
            <p:nvSpPr>
              <p:cNvPr id="71273" name="Line 1273"/>
              <p:cNvSpPr>
                <a:spLocks noChangeShapeType="1"/>
              </p:cNvSpPr>
              <p:nvPr/>
            </p:nvSpPr>
            <p:spPr bwMode="auto">
              <a:xfrm>
                <a:off x="4043" y="2861"/>
                <a:ext cx="0" cy="0"/>
              </a:xfrm>
              <a:prstGeom prst="line">
                <a:avLst/>
              </a:prstGeom>
              <a:noFill/>
              <a:ln w="12700">
                <a:solidFill>
                  <a:srgbClr val="000000"/>
                </a:solidFill>
                <a:round/>
                <a:headEnd/>
                <a:tailEnd/>
              </a:ln>
            </p:spPr>
            <p:txBody>
              <a:bodyPr/>
              <a:lstStyle/>
              <a:p>
                <a:endParaRPr lang="en-US"/>
              </a:p>
            </p:txBody>
          </p:sp>
          <p:sp>
            <p:nvSpPr>
              <p:cNvPr id="71274" name="Line 1274"/>
              <p:cNvSpPr>
                <a:spLocks noChangeShapeType="1"/>
              </p:cNvSpPr>
              <p:nvPr/>
            </p:nvSpPr>
            <p:spPr bwMode="auto">
              <a:xfrm>
                <a:off x="4033" y="2831"/>
                <a:ext cx="0" cy="0"/>
              </a:xfrm>
              <a:prstGeom prst="line">
                <a:avLst/>
              </a:prstGeom>
              <a:noFill/>
              <a:ln w="12700">
                <a:solidFill>
                  <a:srgbClr val="000000"/>
                </a:solidFill>
                <a:round/>
                <a:headEnd/>
                <a:tailEnd/>
              </a:ln>
            </p:spPr>
            <p:txBody>
              <a:bodyPr/>
              <a:lstStyle/>
              <a:p>
                <a:endParaRPr lang="en-US"/>
              </a:p>
            </p:txBody>
          </p:sp>
          <p:sp>
            <p:nvSpPr>
              <p:cNvPr id="71275" name="Line 1275"/>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76" name="Line 1276"/>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77" name="Line 1277"/>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78" name="Line 1278"/>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79" name="Line 1279"/>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0" name="Line 1280"/>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1" name="Line 1281"/>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2" name="Line 1282"/>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3" name="Line 1283"/>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4" name="Line 1284"/>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5" name="Line 1285"/>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6" name="Line 1286"/>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7" name="Line 1287"/>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8" name="Line 1288"/>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89" name="Line 1289"/>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0" name="Line 1290"/>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1" name="Line 1291"/>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2" name="Line 1292"/>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3" name="Line 1293"/>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4" name="Line 1294"/>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5" name="Line 1295"/>
              <p:cNvSpPr>
                <a:spLocks noChangeShapeType="1"/>
              </p:cNvSpPr>
              <p:nvPr/>
            </p:nvSpPr>
            <p:spPr bwMode="auto">
              <a:xfrm flipH="1" flipV="1">
                <a:off x="4033" y="2831"/>
                <a:ext cx="10" cy="30"/>
              </a:xfrm>
              <a:prstGeom prst="line">
                <a:avLst/>
              </a:prstGeom>
              <a:noFill/>
              <a:ln w="12700">
                <a:solidFill>
                  <a:srgbClr val="000000"/>
                </a:solidFill>
                <a:round/>
                <a:headEnd/>
                <a:tailEnd/>
              </a:ln>
            </p:spPr>
            <p:txBody>
              <a:bodyPr/>
              <a:lstStyle/>
              <a:p>
                <a:endParaRPr lang="en-US"/>
              </a:p>
            </p:txBody>
          </p:sp>
          <p:sp>
            <p:nvSpPr>
              <p:cNvPr id="71296" name="Freeform 1296"/>
              <p:cNvSpPr>
                <a:spLocks/>
              </p:cNvSpPr>
              <p:nvPr/>
            </p:nvSpPr>
            <p:spPr bwMode="auto">
              <a:xfrm>
                <a:off x="4143" y="2880"/>
                <a:ext cx="262" cy="98"/>
              </a:xfrm>
              <a:custGeom>
                <a:avLst/>
                <a:gdLst>
                  <a:gd name="T0" fmla="*/ 10 w 1312"/>
                  <a:gd name="T1" fmla="*/ 4 h 488"/>
                  <a:gd name="T2" fmla="*/ 10 w 1312"/>
                  <a:gd name="T3" fmla="*/ 3 h 488"/>
                  <a:gd name="T4" fmla="*/ 9 w 1312"/>
                  <a:gd name="T5" fmla="*/ 3 h 488"/>
                  <a:gd name="T6" fmla="*/ 8 w 1312"/>
                  <a:gd name="T7" fmla="*/ 3 h 488"/>
                  <a:gd name="T8" fmla="*/ 8 w 1312"/>
                  <a:gd name="T9" fmla="*/ 2 h 488"/>
                  <a:gd name="T10" fmla="*/ 7 w 1312"/>
                  <a:gd name="T11" fmla="*/ 2 h 488"/>
                  <a:gd name="T12" fmla="*/ 6 w 1312"/>
                  <a:gd name="T13" fmla="*/ 2 h 488"/>
                  <a:gd name="T14" fmla="*/ 6 w 1312"/>
                  <a:gd name="T15" fmla="*/ 1 h 488"/>
                  <a:gd name="T16" fmla="*/ 5 w 1312"/>
                  <a:gd name="T17" fmla="*/ 1 h 488"/>
                  <a:gd name="T18" fmla="*/ 4 w 1312"/>
                  <a:gd name="T19" fmla="*/ 1 h 488"/>
                  <a:gd name="T20" fmla="*/ 4 w 1312"/>
                  <a:gd name="T21" fmla="*/ 1 h 488"/>
                  <a:gd name="T22" fmla="*/ 3 w 1312"/>
                  <a:gd name="T23" fmla="*/ 0 h 488"/>
                  <a:gd name="T24" fmla="*/ 2 w 1312"/>
                  <a:gd name="T25" fmla="*/ 0 h 488"/>
                  <a:gd name="T26" fmla="*/ 2 w 1312"/>
                  <a:gd name="T27" fmla="*/ 0 h 488"/>
                  <a:gd name="T28" fmla="*/ 1 w 1312"/>
                  <a:gd name="T29" fmla="*/ 0 h 488"/>
                  <a:gd name="T30" fmla="*/ 1 w 1312"/>
                  <a:gd name="T31" fmla="*/ 0 h 488"/>
                  <a:gd name="T32" fmla="*/ 0 w 1312"/>
                  <a:gd name="T33" fmla="*/ 0 h 4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12"/>
                  <a:gd name="T52" fmla="*/ 0 h 488"/>
                  <a:gd name="T53" fmla="*/ 1312 w 1312"/>
                  <a:gd name="T54" fmla="*/ 488 h 4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12" h="488">
                    <a:moveTo>
                      <a:pt x="1312" y="488"/>
                    </a:moveTo>
                    <a:lnTo>
                      <a:pt x="1226" y="433"/>
                    </a:lnTo>
                    <a:lnTo>
                      <a:pt x="1140" y="381"/>
                    </a:lnTo>
                    <a:lnTo>
                      <a:pt x="1053" y="333"/>
                    </a:lnTo>
                    <a:lnTo>
                      <a:pt x="967" y="288"/>
                    </a:lnTo>
                    <a:lnTo>
                      <a:pt x="881" y="246"/>
                    </a:lnTo>
                    <a:lnTo>
                      <a:pt x="795" y="206"/>
                    </a:lnTo>
                    <a:lnTo>
                      <a:pt x="710" y="170"/>
                    </a:lnTo>
                    <a:lnTo>
                      <a:pt x="627" y="137"/>
                    </a:lnTo>
                    <a:lnTo>
                      <a:pt x="544" y="108"/>
                    </a:lnTo>
                    <a:lnTo>
                      <a:pt x="462" y="82"/>
                    </a:lnTo>
                    <a:lnTo>
                      <a:pt x="381" y="59"/>
                    </a:lnTo>
                    <a:lnTo>
                      <a:pt x="302" y="40"/>
                    </a:lnTo>
                    <a:lnTo>
                      <a:pt x="224" y="26"/>
                    </a:lnTo>
                    <a:lnTo>
                      <a:pt x="147" y="14"/>
                    </a:lnTo>
                    <a:lnTo>
                      <a:pt x="73" y="5"/>
                    </a:lnTo>
                    <a:lnTo>
                      <a:pt x="0" y="0"/>
                    </a:lnTo>
                  </a:path>
                </a:pathLst>
              </a:custGeom>
              <a:noFill/>
              <a:ln w="12700">
                <a:solidFill>
                  <a:srgbClr val="000000"/>
                </a:solidFill>
                <a:prstDash val="solid"/>
                <a:round/>
                <a:headEnd/>
                <a:tailEnd/>
              </a:ln>
            </p:spPr>
            <p:txBody>
              <a:bodyPr/>
              <a:lstStyle/>
              <a:p>
                <a:endParaRPr lang="en-US"/>
              </a:p>
            </p:txBody>
          </p:sp>
          <p:sp>
            <p:nvSpPr>
              <p:cNvPr id="71297" name="Freeform 1297"/>
              <p:cNvSpPr>
                <a:spLocks/>
              </p:cNvSpPr>
              <p:nvPr/>
            </p:nvSpPr>
            <p:spPr bwMode="auto">
              <a:xfrm>
                <a:off x="4405" y="2978"/>
                <a:ext cx="30" cy="6"/>
              </a:xfrm>
              <a:custGeom>
                <a:avLst/>
                <a:gdLst>
                  <a:gd name="T0" fmla="*/ 1 w 150"/>
                  <a:gd name="T1" fmla="*/ 0 h 29"/>
                  <a:gd name="T2" fmla="*/ 1 w 150"/>
                  <a:gd name="T3" fmla="*/ 0 h 29"/>
                  <a:gd name="T4" fmla="*/ 1 w 150"/>
                  <a:gd name="T5" fmla="*/ 0 h 29"/>
                  <a:gd name="T6" fmla="*/ 1 w 150"/>
                  <a:gd name="T7" fmla="*/ 0 h 29"/>
                  <a:gd name="T8" fmla="*/ 1 w 150"/>
                  <a:gd name="T9" fmla="*/ 0 h 29"/>
                  <a:gd name="T10" fmla="*/ 0 w 150"/>
                  <a:gd name="T11" fmla="*/ 0 h 29"/>
                  <a:gd name="T12" fmla="*/ 0 w 150"/>
                  <a:gd name="T13" fmla="*/ 0 h 29"/>
                  <a:gd name="T14" fmla="*/ 0 w 150"/>
                  <a:gd name="T15" fmla="*/ 0 h 29"/>
                  <a:gd name="T16" fmla="*/ 0 w 150"/>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29"/>
                  <a:gd name="T29" fmla="*/ 150 w 15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29">
                    <a:moveTo>
                      <a:pt x="150" y="9"/>
                    </a:moveTo>
                    <a:lnTo>
                      <a:pt x="133" y="19"/>
                    </a:lnTo>
                    <a:lnTo>
                      <a:pt x="115" y="25"/>
                    </a:lnTo>
                    <a:lnTo>
                      <a:pt x="96" y="29"/>
                    </a:lnTo>
                    <a:lnTo>
                      <a:pt x="77" y="28"/>
                    </a:lnTo>
                    <a:lnTo>
                      <a:pt x="56" y="24"/>
                    </a:lnTo>
                    <a:lnTo>
                      <a:pt x="37" y="19"/>
                    </a:lnTo>
                    <a:lnTo>
                      <a:pt x="19" y="10"/>
                    </a:lnTo>
                    <a:lnTo>
                      <a:pt x="0" y="0"/>
                    </a:lnTo>
                  </a:path>
                </a:pathLst>
              </a:custGeom>
              <a:noFill/>
              <a:ln w="12700">
                <a:solidFill>
                  <a:srgbClr val="000000"/>
                </a:solidFill>
                <a:prstDash val="solid"/>
                <a:round/>
                <a:headEnd/>
                <a:tailEnd/>
              </a:ln>
            </p:spPr>
            <p:txBody>
              <a:bodyPr/>
              <a:lstStyle/>
              <a:p>
                <a:endParaRPr lang="en-US"/>
              </a:p>
            </p:txBody>
          </p:sp>
          <p:sp>
            <p:nvSpPr>
              <p:cNvPr id="71298" name="Freeform 1298"/>
              <p:cNvSpPr>
                <a:spLocks/>
              </p:cNvSpPr>
              <p:nvPr/>
            </p:nvSpPr>
            <p:spPr bwMode="auto">
              <a:xfrm>
                <a:off x="4031" y="2787"/>
                <a:ext cx="10" cy="44"/>
              </a:xfrm>
              <a:custGeom>
                <a:avLst/>
                <a:gdLst>
                  <a:gd name="T0" fmla="*/ 0 w 51"/>
                  <a:gd name="T1" fmla="*/ 2 h 217"/>
                  <a:gd name="T2" fmla="*/ 0 w 51"/>
                  <a:gd name="T3" fmla="*/ 2 h 217"/>
                  <a:gd name="T4" fmla="*/ 0 w 51"/>
                  <a:gd name="T5" fmla="*/ 1 h 217"/>
                  <a:gd name="T6" fmla="*/ 0 w 51"/>
                  <a:gd name="T7" fmla="*/ 1 h 217"/>
                  <a:gd name="T8" fmla="*/ 0 w 51"/>
                  <a:gd name="T9" fmla="*/ 1 h 217"/>
                  <a:gd name="T10" fmla="*/ 0 w 51"/>
                  <a:gd name="T11" fmla="*/ 1 h 217"/>
                  <a:gd name="T12" fmla="*/ 0 w 51"/>
                  <a:gd name="T13" fmla="*/ 0 h 217"/>
                  <a:gd name="T14" fmla="*/ 0 w 51"/>
                  <a:gd name="T15" fmla="*/ 0 h 217"/>
                  <a:gd name="T16" fmla="*/ 0 w 51"/>
                  <a:gd name="T17" fmla="*/ 0 h 2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217"/>
                  <a:gd name="T29" fmla="*/ 51 w 51"/>
                  <a:gd name="T30" fmla="*/ 217 h 2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217">
                    <a:moveTo>
                      <a:pt x="14" y="217"/>
                    </a:moveTo>
                    <a:lnTo>
                      <a:pt x="6" y="186"/>
                    </a:lnTo>
                    <a:lnTo>
                      <a:pt x="1" y="156"/>
                    </a:lnTo>
                    <a:lnTo>
                      <a:pt x="0" y="125"/>
                    </a:lnTo>
                    <a:lnTo>
                      <a:pt x="3" y="96"/>
                    </a:lnTo>
                    <a:lnTo>
                      <a:pt x="8" y="69"/>
                    </a:lnTo>
                    <a:lnTo>
                      <a:pt x="18" y="44"/>
                    </a:lnTo>
                    <a:lnTo>
                      <a:pt x="33" y="20"/>
                    </a:lnTo>
                    <a:lnTo>
                      <a:pt x="51" y="0"/>
                    </a:lnTo>
                  </a:path>
                </a:pathLst>
              </a:custGeom>
              <a:noFill/>
              <a:ln w="12700">
                <a:solidFill>
                  <a:srgbClr val="000000"/>
                </a:solidFill>
                <a:prstDash val="solid"/>
                <a:round/>
                <a:headEnd/>
                <a:tailEnd/>
              </a:ln>
            </p:spPr>
            <p:txBody>
              <a:bodyPr/>
              <a:lstStyle/>
              <a:p>
                <a:endParaRPr lang="en-US"/>
              </a:p>
            </p:txBody>
          </p:sp>
          <p:sp>
            <p:nvSpPr>
              <p:cNvPr id="71299" name="Line 1299"/>
              <p:cNvSpPr>
                <a:spLocks noChangeShapeType="1"/>
              </p:cNvSpPr>
              <p:nvPr/>
            </p:nvSpPr>
            <p:spPr bwMode="auto">
              <a:xfrm>
                <a:off x="4435" y="2980"/>
                <a:ext cx="0" cy="0"/>
              </a:xfrm>
              <a:prstGeom prst="line">
                <a:avLst/>
              </a:prstGeom>
              <a:noFill/>
              <a:ln w="12700">
                <a:solidFill>
                  <a:srgbClr val="000000"/>
                </a:solidFill>
                <a:round/>
                <a:headEnd/>
                <a:tailEnd/>
              </a:ln>
            </p:spPr>
            <p:txBody>
              <a:bodyPr/>
              <a:lstStyle/>
              <a:p>
                <a:endParaRPr lang="en-US"/>
              </a:p>
            </p:txBody>
          </p:sp>
          <p:sp>
            <p:nvSpPr>
              <p:cNvPr id="71300" name="Line 1300"/>
              <p:cNvSpPr>
                <a:spLocks noChangeShapeType="1"/>
              </p:cNvSpPr>
              <p:nvPr/>
            </p:nvSpPr>
            <p:spPr bwMode="auto">
              <a:xfrm>
                <a:off x="4460" y="2961"/>
                <a:ext cx="0" cy="0"/>
              </a:xfrm>
              <a:prstGeom prst="line">
                <a:avLst/>
              </a:prstGeom>
              <a:noFill/>
              <a:ln w="12700">
                <a:solidFill>
                  <a:srgbClr val="000000"/>
                </a:solidFill>
                <a:round/>
                <a:headEnd/>
                <a:tailEnd/>
              </a:ln>
            </p:spPr>
            <p:txBody>
              <a:bodyPr/>
              <a:lstStyle/>
              <a:p>
                <a:endParaRPr lang="en-US"/>
              </a:p>
            </p:txBody>
          </p:sp>
          <p:sp>
            <p:nvSpPr>
              <p:cNvPr id="71301" name="Line 1301"/>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2" name="Line 1302"/>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3" name="Line 1303"/>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4" name="Line 1304"/>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5" name="Line 1305"/>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6" name="Line 1306"/>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7" name="Line 1307"/>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8" name="Line 1308"/>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09" name="Line 1309"/>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0" name="Line 1310"/>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1" name="Line 1311"/>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2" name="Line 1312"/>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3" name="Line 1313"/>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4" name="Line 1314"/>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5" name="Line 1315"/>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6" name="Line 1316"/>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7" name="Line 1317"/>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8" name="Line 1318"/>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19" name="Line 1319"/>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20" name="Line 1320"/>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21" name="Line 1321"/>
              <p:cNvSpPr>
                <a:spLocks noChangeShapeType="1"/>
              </p:cNvSpPr>
              <p:nvPr/>
            </p:nvSpPr>
            <p:spPr bwMode="auto">
              <a:xfrm flipV="1">
                <a:off x="4435" y="2961"/>
                <a:ext cx="25" cy="19"/>
              </a:xfrm>
              <a:prstGeom prst="line">
                <a:avLst/>
              </a:prstGeom>
              <a:noFill/>
              <a:ln w="12700">
                <a:solidFill>
                  <a:srgbClr val="000000"/>
                </a:solidFill>
                <a:round/>
                <a:headEnd/>
                <a:tailEnd/>
              </a:ln>
            </p:spPr>
            <p:txBody>
              <a:bodyPr/>
              <a:lstStyle/>
              <a:p>
                <a:endParaRPr lang="en-US"/>
              </a:p>
            </p:txBody>
          </p:sp>
          <p:sp>
            <p:nvSpPr>
              <p:cNvPr id="71322" name="Freeform 1322"/>
              <p:cNvSpPr>
                <a:spLocks/>
              </p:cNvSpPr>
              <p:nvPr/>
            </p:nvSpPr>
            <p:spPr bwMode="auto">
              <a:xfrm>
                <a:off x="4460" y="2935"/>
                <a:ext cx="7" cy="26"/>
              </a:xfrm>
              <a:custGeom>
                <a:avLst/>
                <a:gdLst>
                  <a:gd name="T0" fmla="*/ 0 w 36"/>
                  <a:gd name="T1" fmla="*/ 0 h 127"/>
                  <a:gd name="T2" fmla="*/ 0 w 36"/>
                  <a:gd name="T3" fmla="*/ 0 h 127"/>
                  <a:gd name="T4" fmla="*/ 0 w 36"/>
                  <a:gd name="T5" fmla="*/ 0 h 127"/>
                  <a:gd name="T6" fmla="*/ 0 w 36"/>
                  <a:gd name="T7" fmla="*/ 1 h 127"/>
                  <a:gd name="T8" fmla="*/ 0 w 36"/>
                  <a:gd name="T9" fmla="*/ 1 h 127"/>
                  <a:gd name="T10" fmla="*/ 0 w 36"/>
                  <a:gd name="T11" fmla="*/ 1 h 127"/>
                  <a:gd name="T12" fmla="*/ 0 w 36"/>
                  <a:gd name="T13" fmla="*/ 1 h 127"/>
                  <a:gd name="T14" fmla="*/ 0 w 36"/>
                  <a:gd name="T15" fmla="*/ 1 h 127"/>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7"/>
                  <a:gd name="T26" fmla="*/ 36 w 36"/>
                  <a:gd name="T27" fmla="*/ 127 h 1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7">
                    <a:moveTo>
                      <a:pt x="28" y="0"/>
                    </a:moveTo>
                    <a:lnTo>
                      <a:pt x="36" y="34"/>
                    </a:lnTo>
                    <a:lnTo>
                      <a:pt x="36" y="52"/>
                    </a:lnTo>
                    <a:lnTo>
                      <a:pt x="35" y="69"/>
                    </a:lnTo>
                    <a:lnTo>
                      <a:pt x="30" y="86"/>
                    </a:lnTo>
                    <a:lnTo>
                      <a:pt x="22" y="102"/>
                    </a:lnTo>
                    <a:lnTo>
                      <a:pt x="12" y="116"/>
                    </a:lnTo>
                    <a:lnTo>
                      <a:pt x="0" y="127"/>
                    </a:lnTo>
                  </a:path>
                </a:pathLst>
              </a:custGeom>
              <a:noFill/>
              <a:ln w="12700">
                <a:solidFill>
                  <a:srgbClr val="000000"/>
                </a:solidFill>
                <a:prstDash val="solid"/>
                <a:round/>
                <a:headEnd/>
                <a:tailEnd/>
              </a:ln>
            </p:spPr>
            <p:txBody>
              <a:bodyPr/>
              <a:lstStyle/>
              <a:p>
                <a:endParaRPr lang="en-US"/>
              </a:p>
            </p:txBody>
          </p:sp>
          <p:sp>
            <p:nvSpPr>
              <p:cNvPr id="71323" name="Line 1323"/>
              <p:cNvSpPr>
                <a:spLocks noChangeShapeType="1"/>
              </p:cNvSpPr>
              <p:nvPr/>
            </p:nvSpPr>
            <p:spPr bwMode="auto">
              <a:xfrm>
                <a:off x="4463" y="2928"/>
                <a:ext cx="0" cy="0"/>
              </a:xfrm>
              <a:prstGeom prst="line">
                <a:avLst/>
              </a:prstGeom>
              <a:noFill/>
              <a:ln w="12700">
                <a:solidFill>
                  <a:srgbClr val="000000"/>
                </a:solidFill>
                <a:round/>
                <a:headEnd/>
                <a:tailEnd/>
              </a:ln>
            </p:spPr>
            <p:txBody>
              <a:bodyPr/>
              <a:lstStyle/>
              <a:p>
                <a:endParaRPr lang="en-US"/>
              </a:p>
            </p:txBody>
          </p:sp>
          <p:sp>
            <p:nvSpPr>
              <p:cNvPr id="71324" name="Line 1324"/>
              <p:cNvSpPr>
                <a:spLocks noChangeShapeType="1"/>
              </p:cNvSpPr>
              <p:nvPr/>
            </p:nvSpPr>
            <p:spPr bwMode="auto">
              <a:xfrm>
                <a:off x="4465" y="2935"/>
                <a:ext cx="0" cy="0"/>
              </a:xfrm>
              <a:prstGeom prst="line">
                <a:avLst/>
              </a:prstGeom>
              <a:noFill/>
              <a:ln w="12700">
                <a:solidFill>
                  <a:srgbClr val="000000"/>
                </a:solidFill>
                <a:round/>
                <a:headEnd/>
                <a:tailEnd/>
              </a:ln>
            </p:spPr>
            <p:txBody>
              <a:bodyPr/>
              <a:lstStyle/>
              <a:p>
                <a:endParaRPr lang="en-US"/>
              </a:p>
            </p:txBody>
          </p:sp>
          <p:sp>
            <p:nvSpPr>
              <p:cNvPr id="71325" name="Line 1325"/>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26" name="Line 1326"/>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27" name="Line 1327"/>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28" name="Line 1328"/>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29" name="Line 1329"/>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0" name="Line 1330"/>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1" name="Line 1331"/>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2" name="Line 1332"/>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3" name="Line 1333"/>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4" name="Line 1334"/>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5" name="Line 1335"/>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6" name="Line 1336"/>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7" name="Line 1337"/>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8" name="Line 1338"/>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39" name="Line 1339"/>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0" name="Line 1340"/>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1" name="Line 1341"/>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2" name="Line 1342"/>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3" name="Line 1343"/>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4" name="Line 1344"/>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5" name="Line 1345"/>
              <p:cNvSpPr>
                <a:spLocks noChangeShapeType="1"/>
              </p:cNvSpPr>
              <p:nvPr/>
            </p:nvSpPr>
            <p:spPr bwMode="auto">
              <a:xfrm>
                <a:off x="4463" y="2928"/>
                <a:ext cx="2" cy="7"/>
              </a:xfrm>
              <a:prstGeom prst="line">
                <a:avLst/>
              </a:prstGeom>
              <a:noFill/>
              <a:ln w="12700">
                <a:solidFill>
                  <a:srgbClr val="000000"/>
                </a:solidFill>
                <a:round/>
                <a:headEnd/>
                <a:tailEnd/>
              </a:ln>
            </p:spPr>
            <p:txBody>
              <a:bodyPr/>
              <a:lstStyle/>
              <a:p>
                <a:endParaRPr lang="en-US"/>
              </a:p>
            </p:txBody>
          </p:sp>
          <p:sp>
            <p:nvSpPr>
              <p:cNvPr id="71346" name="Line 1346"/>
              <p:cNvSpPr>
                <a:spLocks noChangeShapeType="1"/>
              </p:cNvSpPr>
              <p:nvPr/>
            </p:nvSpPr>
            <p:spPr bwMode="auto">
              <a:xfrm>
                <a:off x="4041" y="2787"/>
                <a:ext cx="0" cy="0"/>
              </a:xfrm>
              <a:prstGeom prst="line">
                <a:avLst/>
              </a:prstGeom>
              <a:noFill/>
              <a:ln w="12700">
                <a:solidFill>
                  <a:srgbClr val="000000"/>
                </a:solidFill>
                <a:round/>
                <a:headEnd/>
                <a:tailEnd/>
              </a:ln>
            </p:spPr>
            <p:txBody>
              <a:bodyPr/>
              <a:lstStyle/>
              <a:p>
                <a:endParaRPr lang="en-US"/>
              </a:p>
            </p:txBody>
          </p:sp>
          <p:sp>
            <p:nvSpPr>
              <p:cNvPr id="71347" name="Line 1347"/>
              <p:cNvSpPr>
                <a:spLocks noChangeShapeType="1"/>
              </p:cNvSpPr>
              <p:nvPr/>
            </p:nvSpPr>
            <p:spPr bwMode="auto">
              <a:xfrm>
                <a:off x="4197" y="2644"/>
                <a:ext cx="0" cy="0"/>
              </a:xfrm>
              <a:prstGeom prst="line">
                <a:avLst/>
              </a:prstGeom>
              <a:noFill/>
              <a:ln w="12700">
                <a:solidFill>
                  <a:srgbClr val="000000"/>
                </a:solidFill>
                <a:round/>
                <a:headEnd/>
                <a:tailEnd/>
              </a:ln>
            </p:spPr>
            <p:txBody>
              <a:bodyPr/>
              <a:lstStyle/>
              <a:p>
                <a:endParaRPr lang="en-US"/>
              </a:p>
            </p:txBody>
          </p:sp>
          <p:sp>
            <p:nvSpPr>
              <p:cNvPr id="71348" name="Line 1348"/>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49" name="Line 1349"/>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0" name="Line 1350"/>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1" name="Line 1351"/>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2" name="Line 1352"/>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3" name="Line 1353"/>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4" name="Line 1354"/>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5" name="Line 1355"/>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6" name="Line 1356"/>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7" name="Line 1357"/>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8" name="Line 1358"/>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59" name="Line 1359"/>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0" name="Line 1360"/>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1" name="Line 1361"/>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2" name="Line 1362"/>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3" name="Line 1363"/>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4" name="Line 1364"/>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5" name="Line 1365"/>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6" name="Line 1366"/>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7" name="Line 1367"/>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8" name="Line 1368"/>
              <p:cNvSpPr>
                <a:spLocks noChangeShapeType="1"/>
              </p:cNvSpPr>
              <p:nvPr/>
            </p:nvSpPr>
            <p:spPr bwMode="auto">
              <a:xfrm flipV="1">
                <a:off x="4041" y="2644"/>
                <a:ext cx="156" cy="143"/>
              </a:xfrm>
              <a:prstGeom prst="line">
                <a:avLst/>
              </a:prstGeom>
              <a:noFill/>
              <a:ln w="12700">
                <a:solidFill>
                  <a:srgbClr val="000000"/>
                </a:solidFill>
                <a:round/>
                <a:headEnd/>
                <a:tailEnd/>
              </a:ln>
            </p:spPr>
            <p:txBody>
              <a:bodyPr/>
              <a:lstStyle/>
              <a:p>
                <a:endParaRPr lang="en-US"/>
              </a:p>
            </p:txBody>
          </p:sp>
          <p:sp>
            <p:nvSpPr>
              <p:cNvPr id="71369" name="Freeform 1369"/>
              <p:cNvSpPr>
                <a:spLocks/>
              </p:cNvSpPr>
              <p:nvPr/>
            </p:nvSpPr>
            <p:spPr bwMode="auto">
              <a:xfrm>
                <a:off x="4883" y="3720"/>
                <a:ext cx="28" cy="77"/>
              </a:xfrm>
              <a:custGeom>
                <a:avLst/>
                <a:gdLst>
                  <a:gd name="T0" fmla="*/ 0 w 140"/>
                  <a:gd name="T1" fmla="*/ 3 h 387"/>
                  <a:gd name="T2" fmla="*/ 0 w 140"/>
                  <a:gd name="T3" fmla="*/ 3 h 387"/>
                  <a:gd name="T4" fmla="*/ 0 w 140"/>
                  <a:gd name="T5" fmla="*/ 3 h 387"/>
                  <a:gd name="T6" fmla="*/ 0 w 140"/>
                  <a:gd name="T7" fmla="*/ 3 h 387"/>
                  <a:gd name="T8" fmla="*/ 1 w 140"/>
                  <a:gd name="T9" fmla="*/ 2 h 387"/>
                  <a:gd name="T10" fmla="*/ 1 w 140"/>
                  <a:gd name="T11" fmla="*/ 2 h 387"/>
                  <a:gd name="T12" fmla="*/ 1 w 140"/>
                  <a:gd name="T13" fmla="*/ 2 h 387"/>
                  <a:gd name="T14" fmla="*/ 1 w 140"/>
                  <a:gd name="T15" fmla="*/ 2 h 387"/>
                  <a:gd name="T16" fmla="*/ 1 w 140"/>
                  <a:gd name="T17" fmla="*/ 2 h 387"/>
                  <a:gd name="T18" fmla="*/ 1 w 140"/>
                  <a:gd name="T19" fmla="*/ 1 h 387"/>
                  <a:gd name="T20" fmla="*/ 1 w 140"/>
                  <a:gd name="T21" fmla="*/ 1 h 387"/>
                  <a:gd name="T22" fmla="*/ 1 w 140"/>
                  <a:gd name="T23" fmla="*/ 1 h 387"/>
                  <a:gd name="T24" fmla="*/ 1 w 140"/>
                  <a:gd name="T25" fmla="*/ 1 h 387"/>
                  <a:gd name="T26" fmla="*/ 1 w 140"/>
                  <a:gd name="T27" fmla="*/ 1 h 387"/>
                  <a:gd name="T28" fmla="*/ 1 w 140"/>
                  <a:gd name="T29" fmla="*/ 0 h 387"/>
                  <a:gd name="T30" fmla="*/ 1 w 140"/>
                  <a:gd name="T31" fmla="*/ 0 h 387"/>
                  <a:gd name="T32" fmla="*/ 1 w 140"/>
                  <a:gd name="T33" fmla="*/ 0 h 3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
                  <a:gd name="T52" fmla="*/ 0 h 387"/>
                  <a:gd name="T53" fmla="*/ 140 w 140"/>
                  <a:gd name="T54" fmla="*/ 387 h 3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 h="387">
                    <a:moveTo>
                      <a:pt x="0" y="387"/>
                    </a:moveTo>
                    <a:lnTo>
                      <a:pt x="22" y="369"/>
                    </a:lnTo>
                    <a:lnTo>
                      <a:pt x="41" y="350"/>
                    </a:lnTo>
                    <a:lnTo>
                      <a:pt x="59" y="330"/>
                    </a:lnTo>
                    <a:lnTo>
                      <a:pt x="76" y="309"/>
                    </a:lnTo>
                    <a:lnTo>
                      <a:pt x="90" y="286"/>
                    </a:lnTo>
                    <a:lnTo>
                      <a:pt x="102" y="263"/>
                    </a:lnTo>
                    <a:lnTo>
                      <a:pt x="114" y="238"/>
                    </a:lnTo>
                    <a:lnTo>
                      <a:pt x="123" y="213"/>
                    </a:lnTo>
                    <a:lnTo>
                      <a:pt x="129" y="188"/>
                    </a:lnTo>
                    <a:lnTo>
                      <a:pt x="135" y="161"/>
                    </a:lnTo>
                    <a:lnTo>
                      <a:pt x="138" y="135"/>
                    </a:lnTo>
                    <a:lnTo>
                      <a:pt x="140" y="108"/>
                    </a:lnTo>
                    <a:lnTo>
                      <a:pt x="138" y="81"/>
                    </a:lnTo>
                    <a:lnTo>
                      <a:pt x="135" y="53"/>
                    </a:lnTo>
                    <a:lnTo>
                      <a:pt x="129" y="26"/>
                    </a:lnTo>
                    <a:lnTo>
                      <a:pt x="123" y="0"/>
                    </a:lnTo>
                  </a:path>
                </a:pathLst>
              </a:custGeom>
              <a:noFill/>
              <a:ln w="12700">
                <a:solidFill>
                  <a:srgbClr val="000000"/>
                </a:solidFill>
                <a:prstDash val="solid"/>
                <a:round/>
                <a:headEnd/>
                <a:tailEnd/>
              </a:ln>
            </p:spPr>
            <p:txBody>
              <a:bodyPr/>
              <a:lstStyle/>
              <a:p>
                <a:endParaRPr lang="en-US"/>
              </a:p>
            </p:txBody>
          </p:sp>
          <p:sp>
            <p:nvSpPr>
              <p:cNvPr id="71370" name="Freeform 1370"/>
              <p:cNvSpPr>
                <a:spLocks/>
              </p:cNvSpPr>
              <p:nvPr/>
            </p:nvSpPr>
            <p:spPr bwMode="auto">
              <a:xfrm>
                <a:off x="4240" y="2625"/>
                <a:ext cx="335" cy="110"/>
              </a:xfrm>
              <a:custGeom>
                <a:avLst/>
                <a:gdLst>
                  <a:gd name="T0" fmla="*/ 0 w 1675"/>
                  <a:gd name="T1" fmla="*/ 0 h 553"/>
                  <a:gd name="T2" fmla="*/ 1 w 1675"/>
                  <a:gd name="T3" fmla="*/ 0 h 553"/>
                  <a:gd name="T4" fmla="*/ 2 w 1675"/>
                  <a:gd name="T5" fmla="*/ 0 h 553"/>
                  <a:gd name="T6" fmla="*/ 2 w 1675"/>
                  <a:gd name="T7" fmla="*/ 0 h 553"/>
                  <a:gd name="T8" fmla="*/ 3 w 1675"/>
                  <a:gd name="T9" fmla="*/ 0 h 553"/>
                  <a:gd name="T10" fmla="*/ 4 w 1675"/>
                  <a:gd name="T11" fmla="*/ 0 h 553"/>
                  <a:gd name="T12" fmla="*/ 5 w 1675"/>
                  <a:gd name="T13" fmla="*/ 1 h 553"/>
                  <a:gd name="T14" fmla="*/ 6 w 1675"/>
                  <a:gd name="T15" fmla="*/ 1 h 553"/>
                  <a:gd name="T16" fmla="*/ 7 w 1675"/>
                  <a:gd name="T17" fmla="*/ 1 h 553"/>
                  <a:gd name="T18" fmla="*/ 7 w 1675"/>
                  <a:gd name="T19" fmla="*/ 1 h 553"/>
                  <a:gd name="T20" fmla="*/ 8 w 1675"/>
                  <a:gd name="T21" fmla="*/ 2 h 553"/>
                  <a:gd name="T22" fmla="*/ 9 w 1675"/>
                  <a:gd name="T23" fmla="*/ 2 h 553"/>
                  <a:gd name="T24" fmla="*/ 10 w 1675"/>
                  <a:gd name="T25" fmla="*/ 2 h 553"/>
                  <a:gd name="T26" fmla="*/ 11 w 1675"/>
                  <a:gd name="T27" fmla="*/ 3 h 553"/>
                  <a:gd name="T28" fmla="*/ 12 w 1675"/>
                  <a:gd name="T29" fmla="*/ 3 h 553"/>
                  <a:gd name="T30" fmla="*/ 13 w 1675"/>
                  <a:gd name="T31" fmla="*/ 4 h 553"/>
                  <a:gd name="T32" fmla="*/ 13 w 1675"/>
                  <a:gd name="T33" fmla="*/ 4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75"/>
                  <a:gd name="T52" fmla="*/ 0 h 553"/>
                  <a:gd name="T53" fmla="*/ 1675 w 1675"/>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75" h="553">
                    <a:moveTo>
                      <a:pt x="0" y="4"/>
                    </a:moveTo>
                    <a:lnTo>
                      <a:pt x="98" y="0"/>
                    </a:lnTo>
                    <a:lnTo>
                      <a:pt x="199" y="1"/>
                    </a:lnTo>
                    <a:lnTo>
                      <a:pt x="300" y="9"/>
                    </a:lnTo>
                    <a:lnTo>
                      <a:pt x="404" y="23"/>
                    </a:lnTo>
                    <a:lnTo>
                      <a:pt x="507" y="41"/>
                    </a:lnTo>
                    <a:lnTo>
                      <a:pt x="611" y="64"/>
                    </a:lnTo>
                    <a:lnTo>
                      <a:pt x="715" y="93"/>
                    </a:lnTo>
                    <a:lnTo>
                      <a:pt x="821" y="127"/>
                    </a:lnTo>
                    <a:lnTo>
                      <a:pt x="927" y="165"/>
                    </a:lnTo>
                    <a:lnTo>
                      <a:pt x="1034" y="208"/>
                    </a:lnTo>
                    <a:lnTo>
                      <a:pt x="1140" y="255"/>
                    </a:lnTo>
                    <a:lnTo>
                      <a:pt x="1247" y="305"/>
                    </a:lnTo>
                    <a:lnTo>
                      <a:pt x="1355" y="361"/>
                    </a:lnTo>
                    <a:lnTo>
                      <a:pt x="1461" y="422"/>
                    </a:lnTo>
                    <a:lnTo>
                      <a:pt x="1569" y="484"/>
                    </a:lnTo>
                    <a:lnTo>
                      <a:pt x="1675" y="553"/>
                    </a:lnTo>
                  </a:path>
                </a:pathLst>
              </a:custGeom>
              <a:noFill/>
              <a:ln w="12700">
                <a:solidFill>
                  <a:srgbClr val="000000"/>
                </a:solidFill>
                <a:prstDash val="solid"/>
                <a:round/>
                <a:headEnd/>
                <a:tailEnd/>
              </a:ln>
            </p:spPr>
            <p:txBody>
              <a:bodyPr/>
              <a:lstStyle/>
              <a:p>
                <a:endParaRPr lang="en-US"/>
              </a:p>
            </p:txBody>
          </p:sp>
          <p:sp>
            <p:nvSpPr>
              <p:cNvPr id="71371" name="Freeform 1371"/>
              <p:cNvSpPr>
                <a:spLocks/>
              </p:cNvSpPr>
              <p:nvPr/>
            </p:nvSpPr>
            <p:spPr bwMode="auto">
              <a:xfrm>
                <a:off x="4462" y="2916"/>
                <a:ext cx="1" cy="12"/>
              </a:xfrm>
              <a:custGeom>
                <a:avLst/>
                <a:gdLst>
                  <a:gd name="T0" fmla="*/ 0 w 8"/>
                  <a:gd name="T1" fmla="*/ 0 h 64"/>
                  <a:gd name="T2" fmla="*/ 0 w 8"/>
                  <a:gd name="T3" fmla="*/ 0 h 64"/>
                  <a:gd name="T4" fmla="*/ 0 w 8"/>
                  <a:gd name="T5" fmla="*/ 0 h 64"/>
                  <a:gd name="T6" fmla="*/ 0 w 8"/>
                  <a:gd name="T7" fmla="*/ 0 h 64"/>
                  <a:gd name="T8" fmla="*/ 0 w 8"/>
                  <a:gd name="T9" fmla="*/ 0 h 64"/>
                  <a:gd name="T10" fmla="*/ 0 60000 65536"/>
                  <a:gd name="T11" fmla="*/ 0 60000 65536"/>
                  <a:gd name="T12" fmla="*/ 0 60000 65536"/>
                  <a:gd name="T13" fmla="*/ 0 60000 65536"/>
                  <a:gd name="T14" fmla="*/ 0 60000 65536"/>
                  <a:gd name="T15" fmla="*/ 0 w 8"/>
                  <a:gd name="T16" fmla="*/ 0 h 64"/>
                  <a:gd name="T17" fmla="*/ 8 w 8"/>
                  <a:gd name="T18" fmla="*/ 64 h 64"/>
                </a:gdLst>
                <a:ahLst/>
                <a:cxnLst>
                  <a:cxn ang="T10">
                    <a:pos x="T0" y="T1"/>
                  </a:cxn>
                  <a:cxn ang="T11">
                    <a:pos x="T2" y="T3"/>
                  </a:cxn>
                  <a:cxn ang="T12">
                    <a:pos x="T4" y="T5"/>
                  </a:cxn>
                  <a:cxn ang="T13">
                    <a:pos x="T6" y="T7"/>
                  </a:cxn>
                  <a:cxn ang="T14">
                    <a:pos x="T8" y="T9"/>
                  </a:cxn>
                </a:cxnLst>
                <a:rect l="T15" t="T16" r="T17" b="T18"/>
                <a:pathLst>
                  <a:path w="8" h="64">
                    <a:moveTo>
                      <a:pt x="8" y="0"/>
                    </a:moveTo>
                    <a:lnTo>
                      <a:pt x="2" y="19"/>
                    </a:lnTo>
                    <a:lnTo>
                      <a:pt x="0" y="36"/>
                    </a:lnTo>
                    <a:lnTo>
                      <a:pt x="1" y="52"/>
                    </a:lnTo>
                    <a:lnTo>
                      <a:pt x="4" y="64"/>
                    </a:lnTo>
                  </a:path>
                </a:pathLst>
              </a:custGeom>
              <a:noFill/>
              <a:ln w="12700">
                <a:solidFill>
                  <a:srgbClr val="000000"/>
                </a:solidFill>
                <a:prstDash val="solid"/>
                <a:round/>
                <a:headEnd/>
                <a:tailEnd/>
              </a:ln>
            </p:spPr>
            <p:txBody>
              <a:bodyPr/>
              <a:lstStyle/>
              <a:p>
                <a:endParaRPr lang="en-US"/>
              </a:p>
            </p:txBody>
          </p:sp>
          <p:sp>
            <p:nvSpPr>
              <p:cNvPr id="71372" name="Freeform 1372"/>
              <p:cNvSpPr>
                <a:spLocks/>
              </p:cNvSpPr>
              <p:nvPr/>
            </p:nvSpPr>
            <p:spPr bwMode="auto">
              <a:xfrm>
                <a:off x="4463" y="2909"/>
                <a:ext cx="5" cy="7"/>
              </a:xfrm>
              <a:custGeom>
                <a:avLst/>
                <a:gdLst>
                  <a:gd name="T0" fmla="*/ 0 w 22"/>
                  <a:gd name="T1" fmla="*/ 0 h 35"/>
                  <a:gd name="T2" fmla="*/ 0 w 22"/>
                  <a:gd name="T3" fmla="*/ 0 h 35"/>
                  <a:gd name="T4" fmla="*/ 0 w 22"/>
                  <a:gd name="T5" fmla="*/ 0 h 35"/>
                  <a:gd name="T6" fmla="*/ 0 w 22"/>
                  <a:gd name="T7" fmla="*/ 0 h 35"/>
                  <a:gd name="T8" fmla="*/ 0 w 22"/>
                  <a:gd name="T9" fmla="*/ 0 h 35"/>
                  <a:gd name="T10" fmla="*/ 0 60000 65536"/>
                  <a:gd name="T11" fmla="*/ 0 60000 65536"/>
                  <a:gd name="T12" fmla="*/ 0 60000 65536"/>
                  <a:gd name="T13" fmla="*/ 0 60000 65536"/>
                  <a:gd name="T14" fmla="*/ 0 60000 65536"/>
                  <a:gd name="T15" fmla="*/ 0 w 22"/>
                  <a:gd name="T16" fmla="*/ 0 h 35"/>
                  <a:gd name="T17" fmla="*/ 22 w 22"/>
                  <a:gd name="T18" fmla="*/ 35 h 35"/>
                </a:gdLst>
                <a:ahLst/>
                <a:cxnLst>
                  <a:cxn ang="T10">
                    <a:pos x="T0" y="T1"/>
                  </a:cxn>
                  <a:cxn ang="T11">
                    <a:pos x="T2" y="T3"/>
                  </a:cxn>
                  <a:cxn ang="T12">
                    <a:pos x="T4" y="T5"/>
                  </a:cxn>
                  <a:cxn ang="T13">
                    <a:pos x="T6" y="T7"/>
                  </a:cxn>
                  <a:cxn ang="T14">
                    <a:pos x="T8" y="T9"/>
                  </a:cxn>
                </a:cxnLst>
                <a:rect l="T15" t="T16" r="T17" b="T18"/>
                <a:pathLst>
                  <a:path w="22" h="35">
                    <a:moveTo>
                      <a:pt x="22" y="0"/>
                    </a:moveTo>
                    <a:lnTo>
                      <a:pt x="17" y="6"/>
                    </a:lnTo>
                    <a:lnTo>
                      <a:pt x="10" y="14"/>
                    </a:lnTo>
                    <a:lnTo>
                      <a:pt x="4" y="24"/>
                    </a:lnTo>
                    <a:lnTo>
                      <a:pt x="0" y="35"/>
                    </a:lnTo>
                  </a:path>
                </a:pathLst>
              </a:custGeom>
              <a:noFill/>
              <a:ln w="12700">
                <a:solidFill>
                  <a:srgbClr val="000000"/>
                </a:solidFill>
                <a:prstDash val="solid"/>
                <a:round/>
                <a:headEnd/>
                <a:tailEnd/>
              </a:ln>
            </p:spPr>
            <p:txBody>
              <a:bodyPr/>
              <a:lstStyle/>
              <a:p>
                <a:endParaRPr lang="en-US"/>
              </a:p>
            </p:txBody>
          </p:sp>
          <p:sp>
            <p:nvSpPr>
              <p:cNvPr id="71373" name="Freeform 1373"/>
              <p:cNvSpPr>
                <a:spLocks/>
              </p:cNvSpPr>
              <p:nvPr/>
            </p:nvSpPr>
            <p:spPr bwMode="auto">
              <a:xfrm>
                <a:off x="4394" y="3817"/>
                <a:ext cx="302" cy="115"/>
              </a:xfrm>
              <a:custGeom>
                <a:avLst/>
                <a:gdLst>
                  <a:gd name="T0" fmla="*/ 12 w 1507"/>
                  <a:gd name="T1" fmla="*/ 5 h 577"/>
                  <a:gd name="T2" fmla="*/ 11 w 1507"/>
                  <a:gd name="T3" fmla="*/ 5 h 577"/>
                  <a:gd name="T4" fmla="*/ 11 w 1507"/>
                  <a:gd name="T5" fmla="*/ 5 h 577"/>
                  <a:gd name="T6" fmla="*/ 10 w 1507"/>
                  <a:gd name="T7" fmla="*/ 4 h 577"/>
                  <a:gd name="T8" fmla="*/ 9 w 1507"/>
                  <a:gd name="T9" fmla="*/ 4 h 577"/>
                  <a:gd name="T10" fmla="*/ 9 w 1507"/>
                  <a:gd name="T11" fmla="*/ 4 h 577"/>
                  <a:gd name="T12" fmla="*/ 8 w 1507"/>
                  <a:gd name="T13" fmla="*/ 4 h 577"/>
                  <a:gd name="T14" fmla="*/ 7 w 1507"/>
                  <a:gd name="T15" fmla="*/ 4 h 577"/>
                  <a:gd name="T16" fmla="*/ 6 w 1507"/>
                  <a:gd name="T17" fmla="*/ 3 h 577"/>
                  <a:gd name="T18" fmla="*/ 6 w 1507"/>
                  <a:gd name="T19" fmla="*/ 3 h 577"/>
                  <a:gd name="T20" fmla="*/ 5 w 1507"/>
                  <a:gd name="T21" fmla="*/ 3 h 577"/>
                  <a:gd name="T22" fmla="*/ 4 w 1507"/>
                  <a:gd name="T23" fmla="*/ 2 h 577"/>
                  <a:gd name="T24" fmla="*/ 3 w 1507"/>
                  <a:gd name="T25" fmla="*/ 2 h 577"/>
                  <a:gd name="T26" fmla="*/ 2 w 1507"/>
                  <a:gd name="T27" fmla="*/ 2 h 577"/>
                  <a:gd name="T28" fmla="*/ 2 w 1507"/>
                  <a:gd name="T29" fmla="*/ 1 h 577"/>
                  <a:gd name="T30" fmla="*/ 1 w 1507"/>
                  <a:gd name="T31" fmla="*/ 1 h 577"/>
                  <a:gd name="T32" fmla="*/ 0 w 1507"/>
                  <a:gd name="T33" fmla="*/ 0 h 5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7"/>
                  <a:gd name="T52" fmla="*/ 0 h 577"/>
                  <a:gd name="T53" fmla="*/ 1507 w 1507"/>
                  <a:gd name="T54" fmla="*/ 577 h 5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7" h="577">
                    <a:moveTo>
                      <a:pt x="1507" y="577"/>
                    </a:moveTo>
                    <a:lnTo>
                      <a:pt x="1426" y="576"/>
                    </a:lnTo>
                    <a:lnTo>
                      <a:pt x="1342" y="570"/>
                    </a:lnTo>
                    <a:lnTo>
                      <a:pt x="1255" y="560"/>
                    </a:lnTo>
                    <a:lnTo>
                      <a:pt x="1167" y="544"/>
                    </a:lnTo>
                    <a:lnTo>
                      <a:pt x="1077" y="523"/>
                    </a:lnTo>
                    <a:lnTo>
                      <a:pt x="984" y="498"/>
                    </a:lnTo>
                    <a:lnTo>
                      <a:pt x="891" y="468"/>
                    </a:lnTo>
                    <a:lnTo>
                      <a:pt x="797" y="434"/>
                    </a:lnTo>
                    <a:lnTo>
                      <a:pt x="700" y="395"/>
                    </a:lnTo>
                    <a:lnTo>
                      <a:pt x="603" y="352"/>
                    </a:lnTo>
                    <a:lnTo>
                      <a:pt x="504" y="303"/>
                    </a:lnTo>
                    <a:lnTo>
                      <a:pt x="404" y="251"/>
                    </a:lnTo>
                    <a:lnTo>
                      <a:pt x="303" y="195"/>
                    </a:lnTo>
                    <a:lnTo>
                      <a:pt x="202" y="133"/>
                    </a:lnTo>
                    <a:lnTo>
                      <a:pt x="101" y="68"/>
                    </a:lnTo>
                    <a:lnTo>
                      <a:pt x="0" y="0"/>
                    </a:lnTo>
                  </a:path>
                </a:pathLst>
              </a:custGeom>
              <a:noFill/>
              <a:ln w="12700">
                <a:solidFill>
                  <a:srgbClr val="000000"/>
                </a:solidFill>
                <a:prstDash val="solid"/>
                <a:round/>
                <a:headEnd/>
                <a:tailEnd/>
              </a:ln>
            </p:spPr>
            <p:txBody>
              <a:bodyPr/>
              <a:lstStyle/>
              <a:p>
                <a:endParaRPr lang="en-US"/>
              </a:p>
            </p:txBody>
          </p:sp>
          <p:sp>
            <p:nvSpPr>
              <p:cNvPr id="71374" name="Line 1374"/>
              <p:cNvSpPr>
                <a:spLocks noChangeShapeType="1"/>
              </p:cNvSpPr>
              <p:nvPr/>
            </p:nvSpPr>
            <p:spPr bwMode="auto">
              <a:xfrm>
                <a:off x="4523" y="2867"/>
                <a:ext cx="0" cy="0"/>
              </a:xfrm>
              <a:prstGeom prst="line">
                <a:avLst/>
              </a:prstGeom>
              <a:noFill/>
              <a:ln w="12700">
                <a:solidFill>
                  <a:srgbClr val="000000"/>
                </a:solidFill>
                <a:round/>
                <a:headEnd/>
                <a:tailEnd/>
              </a:ln>
            </p:spPr>
            <p:txBody>
              <a:bodyPr/>
              <a:lstStyle/>
              <a:p>
                <a:endParaRPr lang="en-US"/>
              </a:p>
            </p:txBody>
          </p:sp>
          <p:sp>
            <p:nvSpPr>
              <p:cNvPr id="71375" name="Line 1375"/>
              <p:cNvSpPr>
                <a:spLocks noChangeShapeType="1"/>
              </p:cNvSpPr>
              <p:nvPr/>
            </p:nvSpPr>
            <p:spPr bwMode="auto">
              <a:xfrm>
                <a:off x="4468" y="2909"/>
                <a:ext cx="0" cy="0"/>
              </a:xfrm>
              <a:prstGeom prst="line">
                <a:avLst/>
              </a:prstGeom>
              <a:noFill/>
              <a:ln w="12700">
                <a:solidFill>
                  <a:srgbClr val="000000"/>
                </a:solidFill>
                <a:round/>
                <a:headEnd/>
                <a:tailEnd/>
              </a:ln>
            </p:spPr>
            <p:txBody>
              <a:bodyPr/>
              <a:lstStyle/>
              <a:p>
                <a:endParaRPr lang="en-US"/>
              </a:p>
            </p:txBody>
          </p:sp>
          <p:sp>
            <p:nvSpPr>
              <p:cNvPr id="71376" name="Line 1376"/>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77" name="Line 1377"/>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78" name="Line 1378"/>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79" name="Line 1379"/>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0" name="Line 1380"/>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1" name="Line 1381"/>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2" name="Line 1382"/>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3" name="Line 1383"/>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4" name="Line 1384"/>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5" name="Line 1385"/>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6" name="Line 1386"/>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7" name="Line 1387"/>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8" name="Line 1388"/>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89" name="Line 1389"/>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0" name="Line 1390"/>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1" name="Line 1391"/>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2" name="Line 1392"/>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3" name="Line 1393"/>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4" name="Line 1394"/>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5" name="Line 1395"/>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6" name="Line 1396"/>
              <p:cNvSpPr>
                <a:spLocks noChangeShapeType="1"/>
              </p:cNvSpPr>
              <p:nvPr/>
            </p:nvSpPr>
            <p:spPr bwMode="auto">
              <a:xfrm flipH="1">
                <a:off x="4468" y="2867"/>
                <a:ext cx="55" cy="42"/>
              </a:xfrm>
              <a:prstGeom prst="line">
                <a:avLst/>
              </a:prstGeom>
              <a:noFill/>
              <a:ln w="12700">
                <a:solidFill>
                  <a:srgbClr val="000000"/>
                </a:solidFill>
                <a:round/>
                <a:headEnd/>
                <a:tailEnd/>
              </a:ln>
            </p:spPr>
            <p:txBody>
              <a:bodyPr/>
              <a:lstStyle/>
              <a:p>
                <a:endParaRPr lang="en-US"/>
              </a:p>
            </p:txBody>
          </p:sp>
          <p:sp>
            <p:nvSpPr>
              <p:cNvPr id="71397" name="Freeform 1397"/>
              <p:cNvSpPr>
                <a:spLocks/>
              </p:cNvSpPr>
              <p:nvPr/>
            </p:nvSpPr>
            <p:spPr bwMode="auto">
              <a:xfrm>
                <a:off x="4525" y="2866"/>
                <a:ext cx="1" cy="0"/>
              </a:xfrm>
              <a:custGeom>
                <a:avLst/>
                <a:gdLst>
                  <a:gd name="T0" fmla="*/ 0 w 6"/>
                  <a:gd name="T1" fmla="*/ 0 w 6"/>
                  <a:gd name="T2" fmla="*/ 0 w 6"/>
                  <a:gd name="T3" fmla="*/ 0 60000 65536"/>
                  <a:gd name="T4" fmla="*/ 0 60000 65536"/>
                  <a:gd name="T5" fmla="*/ 0 60000 65536"/>
                  <a:gd name="T6" fmla="*/ 0 w 6"/>
                  <a:gd name="T7" fmla="*/ 6 w 6"/>
                </a:gdLst>
                <a:ahLst/>
                <a:cxnLst>
                  <a:cxn ang="T3">
                    <a:pos x="T0" y="0"/>
                  </a:cxn>
                  <a:cxn ang="T4">
                    <a:pos x="T1" y="0"/>
                  </a:cxn>
                  <a:cxn ang="T5">
                    <a:pos x="T2" y="0"/>
                  </a:cxn>
                </a:cxnLst>
                <a:rect l="T6" t="0" r="T7" b="0"/>
                <a:pathLst>
                  <a:path w="6">
                    <a:moveTo>
                      <a:pt x="6" y="0"/>
                    </a:moveTo>
                    <a:lnTo>
                      <a:pt x="3" y="0"/>
                    </a:lnTo>
                    <a:lnTo>
                      <a:pt x="0" y="0"/>
                    </a:lnTo>
                  </a:path>
                </a:pathLst>
              </a:custGeom>
              <a:noFill/>
              <a:ln w="12700">
                <a:solidFill>
                  <a:srgbClr val="000000"/>
                </a:solidFill>
                <a:prstDash val="solid"/>
                <a:round/>
                <a:headEnd/>
                <a:tailEnd/>
              </a:ln>
            </p:spPr>
            <p:txBody>
              <a:bodyPr/>
              <a:lstStyle/>
              <a:p>
                <a:endParaRPr lang="en-US"/>
              </a:p>
            </p:txBody>
          </p:sp>
          <p:sp>
            <p:nvSpPr>
              <p:cNvPr id="71398" name="Freeform 1398"/>
              <p:cNvSpPr>
                <a:spLocks/>
              </p:cNvSpPr>
              <p:nvPr/>
            </p:nvSpPr>
            <p:spPr bwMode="auto">
              <a:xfrm>
                <a:off x="4523" y="2866"/>
                <a:ext cx="2" cy="1"/>
              </a:xfrm>
              <a:custGeom>
                <a:avLst/>
                <a:gdLst>
                  <a:gd name="T0" fmla="*/ 0 w 10"/>
                  <a:gd name="T1" fmla="*/ 0 h 6"/>
                  <a:gd name="T2" fmla="*/ 0 w 10"/>
                  <a:gd name="T3" fmla="*/ 0 h 6"/>
                  <a:gd name="T4" fmla="*/ 0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10" y="0"/>
                    </a:moveTo>
                    <a:lnTo>
                      <a:pt x="6" y="2"/>
                    </a:lnTo>
                    <a:lnTo>
                      <a:pt x="0" y="6"/>
                    </a:lnTo>
                  </a:path>
                </a:pathLst>
              </a:custGeom>
              <a:noFill/>
              <a:ln w="12700">
                <a:solidFill>
                  <a:srgbClr val="000000"/>
                </a:solidFill>
                <a:prstDash val="solid"/>
                <a:round/>
                <a:headEnd/>
                <a:tailEnd/>
              </a:ln>
            </p:spPr>
            <p:txBody>
              <a:bodyPr/>
              <a:lstStyle/>
              <a:p>
                <a:endParaRPr lang="en-US"/>
              </a:p>
            </p:txBody>
          </p:sp>
          <p:sp>
            <p:nvSpPr>
              <p:cNvPr id="71399" name="Line 1399"/>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0" name="Line 1400"/>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1" name="Line 1401"/>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2" name="Line 1402"/>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3" name="Line 1403"/>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4" name="Line 1404"/>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5" name="Line 1405"/>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6" name="Line 1406"/>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7" name="Line 1407"/>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8" name="Line 1408"/>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09" name="Line 1409"/>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10" name="Line 1410"/>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11" name="Line 1411"/>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12" name="Line 1412"/>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413" name="Line 1413"/>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grpSp>
        <p:grpSp>
          <p:nvGrpSpPr>
            <p:cNvPr id="69646" name="Group 1414"/>
            <p:cNvGrpSpPr>
              <a:grpSpLocks/>
            </p:cNvGrpSpPr>
            <p:nvPr/>
          </p:nvGrpSpPr>
          <p:grpSpPr bwMode="auto">
            <a:xfrm>
              <a:off x="4278" y="2870"/>
              <a:ext cx="462" cy="983"/>
              <a:chOff x="4278" y="2870"/>
              <a:chExt cx="462" cy="983"/>
            </a:xfrm>
          </p:grpSpPr>
          <p:sp>
            <p:nvSpPr>
              <p:cNvPr id="71014" name="Line 1415"/>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15" name="Line 1416"/>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16" name="Line 1417"/>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17" name="Line 1418"/>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18" name="Line 1419"/>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19" name="Line 1420"/>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20" name="Line 1421"/>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21" name="Line 1422"/>
              <p:cNvSpPr>
                <a:spLocks noChangeShapeType="1"/>
              </p:cNvSpPr>
              <p:nvPr/>
            </p:nvSpPr>
            <p:spPr bwMode="auto">
              <a:xfrm>
                <a:off x="4740" y="3853"/>
                <a:ext cx="0" cy="0"/>
              </a:xfrm>
              <a:prstGeom prst="line">
                <a:avLst/>
              </a:prstGeom>
              <a:noFill/>
              <a:ln w="12700">
                <a:solidFill>
                  <a:srgbClr val="000000"/>
                </a:solidFill>
                <a:round/>
                <a:headEnd/>
                <a:tailEnd/>
              </a:ln>
            </p:spPr>
            <p:txBody>
              <a:bodyPr/>
              <a:lstStyle/>
              <a:p>
                <a:endParaRPr lang="en-US"/>
              </a:p>
            </p:txBody>
          </p:sp>
          <p:sp>
            <p:nvSpPr>
              <p:cNvPr id="71022" name="Freeform 1423"/>
              <p:cNvSpPr>
                <a:spLocks/>
              </p:cNvSpPr>
              <p:nvPr/>
            </p:nvSpPr>
            <p:spPr bwMode="auto">
              <a:xfrm>
                <a:off x="4738" y="3850"/>
                <a:ext cx="2" cy="3"/>
              </a:xfrm>
              <a:custGeom>
                <a:avLst/>
                <a:gdLst>
                  <a:gd name="T0" fmla="*/ 0 w 9"/>
                  <a:gd name="T1" fmla="*/ 0 h 16"/>
                  <a:gd name="T2" fmla="*/ 0 w 9"/>
                  <a:gd name="T3" fmla="*/ 0 h 16"/>
                  <a:gd name="T4" fmla="*/ 0 w 9"/>
                  <a:gd name="T5" fmla="*/ 0 h 16"/>
                  <a:gd name="T6" fmla="*/ 0 w 9"/>
                  <a:gd name="T7" fmla="*/ 0 h 16"/>
                  <a:gd name="T8" fmla="*/ 0 60000 65536"/>
                  <a:gd name="T9" fmla="*/ 0 60000 65536"/>
                  <a:gd name="T10" fmla="*/ 0 60000 65536"/>
                  <a:gd name="T11" fmla="*/ 0 60000 65536"/>
                  <a:gd name="T12" fmla="*/ 0 w 9"/>
                  <a:gd name="T13" fmla="*/ 0 h 16"/>
                  <a:gd name="T14" fmla="*/ 9 w 9"/>
                  <a:gd name="T15" fmla="*/ 16 h 16"/>
                </a:gdLst>
                <a:ahLst/>
                <a:cxnLst>
                  <a:cxn ang="T8">
                    <a:pos x="T0" y="T1"/>
                  </a:cxn>
                  <a:cxn ang="T9">
                    <a:pos x="T2" y="T3"/>
                  </a:cxn>
                  <a:cxn ang="T10">
                    <a:pos x="T4" y="T5"/>
                  </a:cxn>
                  <a:cxn ang="T11">
                    <a:pos x="T6" y="T7"/>
                  </a:cxn>
                </a:cxnLst>
                <a:rect l="T12" t="T13" r="T14" b="T15"/>
                <a:pathLst>
                  <a:path w="9" h="16">
                    <a:moveTo>
                      <a:pt x="0" y="0"/>
                    </a:moveTo>
                    <a:lnTo>
                      <a:pt x="3" y="9"/>
                    </a:lnTo>
                    <a:lnTo>
                      <a:pt x="6" y="14"/>
                    </a:lnTo>
                    <a:lnTo>
                      <a:pt x="9" y="16"/>
                    </a:lnTo>
                  </a:path>
                </a:pathLst>
              </a:custGeom>
              <a:noFill/>
              <a:ln w="12700">
                <a:solidFill>
                  <a:srgbClr val="000000"/>
                </a:solidFill>
                <a:prstDash val="solid"/>
                <a:round/>
                <a:headEnd/>
                <a:tailEnd/>
              </a:ln>
            </p:spPr>
            <p:txBody>
              <a:bodyPr/>
              <a:lstStyle/>
              <a:p>
                <a:endParaRPr lang="en-US"/>
              </a:p>
            </p:txBody>
          </p:sp>
          <p:sp>
            <p:nvSpPr>
              <p:cNvPr id="71023" name="Line 1424"/>
              <p:cNvSpPr>
                <a:spLocks noChangeShapeType="1"/>
              </p:cNvSpPr>
              <p:nvPr/>
            </p:nvSpPr>
            <p:spPr bwMode="auto">
              <a:xfrm>
                <a:off x="4732" y="3834"/>
                <a:ext cx="0" cy="0"/>
              </a:xfrm>
              <a:prstGeom prst="line">
                <a:avLst/>
              </a:prstGeom>
              <a:noFill/>
              <a:ln w="12700">
                <a:solidFill>
                  <a:srgbClr val="000000"/>
                </a:solidFill>
                <a:round/>
                <a:headEnd/>
                <a:tailEnd/>
              </a:ln>
            </p:spPr>
            <p:txBody>
              <a:bodyPr/>
              <a:lstStyle/>
              <a:p>
                <a:endParaRPr lang="en-US"/>
              </a:p>
            </p:txBody>
          </p:sp>
          <p:sp>
            <p:nvSpPr>
              <p:cNvPr id="71024" name="Line 1425"/>
              <p:cNvSpPr>
                <a:spLocks noChangeShapeType="1"/>
              </p:cNvSpPr>
              <p:nvPr/>
            </p:nvSpPr>
            <p:spPr bwMode="auto">
              <a:xfrm>
                <a:off x="4738" y="3850"/>
                <a:ext cx="0" cy="0"/>
              </a:xfrm>
              <a:prstGeom prst="line">
                <a:avLst/>
              </a:prstGeom>
              <a:noFill/>
              <a:ln w="12700">
                <a:solidFill>
                  <a:srgbClr val="000000"/>
                </a:solidFill>
                <a:round/>
                <a:headEnd/>
                <a:tailEnd/>
              </a:ln>
            </p:spPr>
            <p:txBody>
              <a:bodyPr/>
              <a:lstStyle/>
              <a:p>
                <a:endParaRPr lang="en-US"/>
              </a:p>
            </p:txBody>
          </p:sp>
          <p:sp>
            <p:nvSpPr>
              <p:cNvPr id="71025" name="Line 1426"/>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26" name="Line 1427"/>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27" name="Line 1428"/>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28" name="Line 1429"/>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29" name="Line 1430"/>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0" name="Line 1431"/>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1" name="Line 1432"/>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2" name="Line 1433"/>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3" name="Line 1434"/>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4" name="Line 1435"/>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5" name="Line 1436"/>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6" name="Line 1437"/>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7" name="Line 1438"/>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8" name="Line 1439"/>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39" name="Line 1440"/>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0" name="Line 1441"/>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1" name="Line 1442"/>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2" name="Line 1443"/>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3" name="Line 1444"/>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4" name="Line 1445"/>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5" name="Line 1446"/>
              <p:cNvSpPr>
                <a:spLocks noChangeShapeType="1"/>
              </p:cNvSpPr>
              <p:nvPr/>
            </p:nvSpPr>
            <p:spPr bwMode="auto">
              <a:xfrm>
                <a:off x="4732" y="3834"/>
                <a:ext cx="6" cy="16"/>
              </a:xfrm>
              <a:prstGeom prst="line">
                <a:avLst/>
              </a:prstGeom>
              <a:noFill/>
              <a:ln w="12700">
                <a:solidFill>
                  <a:srgbClr val="000000"/>
                </a:solidFill>
                <a:round/>
                <a:headEnd/>
                <a:tailEnd/>
              </a:ln>
            </p:spPr>
            <p:txBody>
              <a:bodyPr/>
              <a:lstStyle/>
              <a:p>
                <a:endParaRPr lang="en-US"/>
              </a:p>
            </p:txBody>
          </p:sp>
          <p:sp>
            <p:nvSpPr>
              <p:cNvPr id="71046" name="Freeform 1447"/>
              <p:cNvSpPr>
                <a:spLocks/>
              </p:cNvSpPr>
              <p:nvPr/>
            </p:nvSpPr>
            <p:spPr bwMode="auto">
              <a:xfrm>
                <a:off x="4705" y="3813"/>
                <a:ext cx="27" cy="21"/>
              </a:xfrm>
              <a:custGeom>
                <a:avLst/>
                <a:gdLst>
                  <a:gd name="T0" fmla="*/ 0 w 135"/>
                  <a:gd name="T1" fmla="*/ 0 h 103"/>
                  <a:gd name="T2" fmla="*/ 0 w 135"/>
                  <a:gd name="T3" fmla="*/ 0 h 103"/>
                  <a:gd name="T4" fmla="*/ 0 w 135"/>
                  <a:gd name="T5" fmla="*/ 0 h 103"/>
                  <a:gd name="T6" fmla="*/ 1 w 135"/>
                  <a:gd name="T7" fmla="*/ 0 h 103"/>
                  <a:gd name="T8" fmla="*/ 1 w 135"/>
                  <a:gd name="T9" fmla="*/ 0 h 103"/>
                  <a:gd name="T10" fmla="*/ 1 w 135"/>
                  <a:gd name="T11" fmla="*/ 0 h 103"/>
                  <a:gd name="T12" fmla="*/ 1 w 135"/>
                  <a:gd name="T13" fmla="*/ 0 h 103"/>
                  <a:gd name="T14" fmla="*/ 1 w 135"/>
                  <a:gd name="T15" fmla="*/ 1 h 103"/>
                  <a:gd name="T16" fmla="*/ 1 w 135"/>
                  <a:gd name="T17" fmla="*/ 1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103"/>
                  <a:gd name="T29" fmla="*/ 135 w 135"/>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103">
                    <a:moveTo>
                      <a:pt x="0" y="1"/>
                    </a:moveTo>
                    <a:lnTo>
                      <a:pt x="21" y="0"/>
                    </a:lnTo>
                    <a:lnTo>
                      <a:pt x="43" y="5"/>
                    </a:lnTo>
                    <a:lnTo>
                      <a:pt x="63" y="14"/>
                    </a:lnTo>
                    <a:lnTo>
                      <a:pt x="81" y="28"/>
                    </a:lnTo>
                    <a:lnTo>
                      <a:pt x="99" y="44"/>
                    </a:lnTo>
                    <a:lnTo>
                      <a:pt x="113" y="61"/>
                    </a:lnTo>
                    <a:lnTo>
                      <a:pt x="126" y="82"/>
                    </a:lnTo>
                    <a:lnTo>
                      <a:pt x="135" y="103"/>
                    </a:lnTo>
                  </a:path>
                </a:pathLst>
              </a:custGeom>
              <a:noFill/>
              <a:ln w="12700">
                <a:solidFill>
                  <a:srgbClr val="000000"/>
                </a:solidFill>
                <a:prstDash val="solid"/>
                <a:round/>
                <a:headEnd/>
                <a:tailEnd/>
              </a:ln>
            </p:spPr>
            <p:txBody>
              <a:bodyPr/>
              <a:lstStyle/>
              <a:p>
                <a:endParaRPr lang="en-US"/>
              </a:p>
            </p:txBody>
          </p:sp>
          <p:sp>
            <p:nvSpPr>
              <p:cNvPr id="71047" name="Freeform 1448"/>
              <p:cNvSpPr>
                <a:spLocks/>
              </p:cNvSpPr>
              <p:nvPr/>
            </p:nvSpPr>
            <p:spPr bwMode="auto">
              <a:xfrm>
                <a:off x="4667" y="3813"/>
                <a:ext cx="38" cy="3"/>
              </a:xfrm>
              <a:custGeom>
                <a:avLst/>
                <a:gdLst>
                  <a:gd name="T0" fmla="*/ 0 w 193"/>
                  <a:gd name="T1" fmla="*/ 0 h 11"/>
                  <a:gd name="T2" fmla="*/ 0 w 193"/>
                  <a:gd name="T3" fmla="*/ 0 h 11"/>
                  <a:gd name="T4" fmla="*/ 1 w 193"/>
                  <a:gd name="T5" fmla="*/ 0 h 11"/>
                  <a:gd name="T6" fmla="*/ 1 w 193"/>
                  <a:gd name="T7" fmla="*/ 0 h 11"/>
                  <a:gd name="T8" fmla="*/ 1 w 193"/>
                  <a:gd name="T9" fmla="*/ 0 h 11"/>
                  <a:gd name="T10" fmla="*/ 0 60000 65536"/>
                  <a:gd name="T11" fmla="*/ 0 60000 65536"/>
                  <a:gd name="T12" fmla="*/ 0 60000 65536"/>
                  <a:gd name="T13" fmla="*/ 0 60000 65536"/>
                  <a:gd name="T14" fmla="*/ 0 60000 65536"/>
                  <a:gd name="T15" fmla="*/ 0 w 193"/>
                  <a:gd name="T16" fmla="*/ 0 h 11"/>
                  <a:gd name="T17" fmla="*/ 193 w 193"/>
                  <a:gd name="T18" fmla="*/ 11 h 11"/>
                </a:gdLst>
                <a:ahLst/>
                <a:cxnLst>
                  <a:cxn ang="T10">
                    <a:pos x="T0" y="T1"/>
                  </a:cxn>
                  <a:cxn ang="T11">
                    <a:pos x="T2" y="T3"/>
                  </a:cxn>
                  <a:cxn ang="T12">
                    <a:pos x="T4" y="T5"/>
                  </a:cxn>
                  <a:cxn ang="T13">
                    <a:pos x="T6" y="T7"/>
                  </a:cxn>
                  <a:cxn ang="T14">
                    <a:pos x="T8" y="T9"/>
                  </a:cxn>
                </a:cxnLst>
                <a:rect l="T15" t="T16" r="T17" b="T18"/>
                <a:pathLst>
                  <a:path w="193" h="11">
                    <a:moveTo>
                      <a:pt x="0" y="11"/>
                    </a:moveTo>
                    <a:lnTo>
                      <a:pt x="51" y="11"/>
                    </a:lnTo>
                    <a:lnTo>
                      <a:pt x="100" y="10"/>
                    </a:lnTo>
                    <a:lnTo>
                      <a:pt x="147" y="6"/>
                    </a:lnTo>
                    <a:lnTo>
                      <a:pt x="193" y="0"/>
                    </a:lnTo>
                  </a:path>
                </a:pathLst>
              </a:custGeom>
              <a:noFill/>
              <a:ln w="12700">
                <a:solidFill>
                  <a:srgbClr val="000000"/>
                </a:solidFill>
                <a:prstDash val="solid"/>
                <a:round/>
                <a:headEnd/>
                <a:tailEnd/>
              </a:ln>
            </p:spPr>
            <p:txBody>
              <a:bodyPr/>
              <a:lstStyle/>
              <a:p>
                <a:endParaRPr lang="en-US"/>
              </a:p>
            </p:txBody>
          </p:sp>
          <p:sp>
            <p:nvSpPr>
              <p:cNvPr id="71048" name="Freeform 1449"/>
              <p:cNvSpPr>
                <a:spLocks/>
              </p:cNvSpPr>
              <p:nvPr/>
            </p:nvSpPr>
            <p:spPr bwMode="auto">
              <a:xfrm>
                <a:off x="4643" y="3810"/>
                <a:ext cx="14" cy="10"/>
              </a:xfrm>
              <a:custGeom>
                <a:avLst/>
                <a:gdLst>
                  <a:gd name="T0" fmla="*/ 0 w 72"/>
                  <a:gd name="T1" fmla="*/ 0 h 52"/>
                  <a:gd name="T2" fmla="*/ 0 w 72"/>
                  <a:gd name="T3" fmla="*/ 0 h 52"/>
                  <a:gd name="T4" fmla="*/ 0 w 72"/>
                  <a:gd name="T5" fmla="*/ 0 h 52"/>
                  <a:gd name="T6" fmla="*/ 0 w 72"/>
                  <a:gd name="T7" fmla="*/ 0 h 52"/>
                  <a:gd name="T8" fmla="*/ 1 w 72"/>
                  <a:gd name="T9" fmla="*/ 0 h 52"/>
                  <a:gd name="T10" fmla="*/ 0 60000 65536"/>
                  <a:gd name="T11" fmla="*/ 0 60000 65536"/>
                  <a:gd name="T12" fmla="*/ 0 60000 65536"/>
                  <a:gd name="T13" fmla="*/ 0 60000 65536"/>
                  <a:gd name="T14" fmla="*/ 0 60000 65536"/>
                  <a:gd name="T15" fmla="*/ 0 w 72"/>
                  <a:gd name="T16" fmla="*/ 0 h 52"/>
                  <a:gd name="T17" fmla="*/ 72 w 72"/>
                  <a:gd name="T18" fmla="*/ 52 h 52"/>
                </a:gdLst>
                <a:ahLst/>
                <a:cxnLst>
                  <a:cxn ang="T10">
                    <a:pos x="T0" y="T1"/>
                  </a:cxn>
                  <a:cxn ang="T11">
                    <a:pos x="T2" y="T3"/>
                  </a:cxn>
                  <a:cxn ang="T12">
                    <a:pos x="T4" y="T5"/>
                  </a:cxn>
                  <a:cxn ang="T13">
                    <a:pos x="T6" y="T7"/>
                  </a:cxn>
                  <a:cxn ang="T14">
                    <a:pos x="T8" y="T9"/>
                  </a:cxn>
                </a:cxnLst>
                <a:rect l="T15" t="T16" r="T17" b="T18"/>
                <a:pathLst>
                  <a:path w="72" h="52">
                    <a:moveTo>
                      <a:pt x="0" y="0"/>
                    </a:moveTo>
                    <a:lnTo>
                      <a:pt x="19" y="18"/>
                    </a:lnTo>
                    <a:lnTo>
                      <a:pt x="38" y="34"/>
                    </a:lnTo>
                    <a:lnTo>
                      <a:pt x="56" y="45"/>
                    </a:lnTo>
                    <a:lnTo>
                      <a:pt x="72" y="52"/>
                    </a:lnTo>
                  </a:path>
                </a:pathLst>
              </a:custGeom>
              <a:noFill/>
              <a:ln w="12700">
                <a:solidFill>
                  <a:srgbClr val="000000"/>
                </a:solidFill>
                <a:prstDash val="solid"/>
                <a:round/>
                <a:headEnd/>
                <a:tailEnd/>
              </a:ln>
            </p:spPr>
            <p:txBody>
              <a:bodyPr/>
              <a:lstStyle/>
              <a:p>
                <a:endParaRPr lang="en-US"/>
              </a:p>
            </p:txBody>
          </p:sp>
          <p:sp>
            <p:nvSpPr>
              <p:cNvPr id="71049" name="Freeform 1450"/>
              <p:cNvSpPr>
                <a:spLocks/>
              </p:cNvSpPr>
              <p:nvPr/>
            </p:nvSpPr>
            <p:spPr bwMode="auto">
              <a:xfrm>
                <a:off x="4400" y="3692"/>
                <a:ext cx="241" cy="117"/>
              </a:xfrm>
              <a:custGeom>
                <a:avLst/>
                <a:gdLst>
                  <a:gd name="T0" fmla="*/ 0 w 1202"/>
                  <a:gd name="T1" fmla="*/ 0 h 585"/>
                  <a:gd name="T2" fmla="*/ 1 w 1202"/>
                  <a:gd name="T3" fmla="*/ 0 h 585"/>
                  <a:gd name="T4" fmla="*/ 1 w 1202"/>
                  <a:gd name="T5" fmla="*/ 1 h 585"/>
                  <a:gd name="T6" fmla="*/ 2 w 1202"/>
                  <a:gd name="T7" fmla="*/ 1 h 585"/>
                  <a:gd name="T8" fmla="*/ 3 w 1202"/>
                  <a:gd name="T9" fmla="*/ 2 h 585"/>
                  <a:gd name="T10" fmla="*/ 3 w 1202"/>
                  <a:gd name="T11" fmla="*/ 2 h 585"/>
                  <a:gd name="T12" fmla="*/ 4 w 1202"/>
                  <a:gd name="T13" fmla="*/ 3 h 585"/>
                  <a:gd name="T14" fmla="*/ 4 w 1202"/>
                  <a:gd name="T15" fmla="*/ 3 h 585"/>
                  <a:gd name="T16" fmla="*/ 5 w 1202"/>
                  <a:gd name="T17" fmla="*/ 3 h 585"/>
                  <a:gd name="T18" fmla="*/ 6 w 1202"/>
                  <a:gd name="T19" fmla="*/ 3 h 585"/>
                  <a:gd name="T20" fmla="*/ 6 w 1202"/>
                  <a:gd name="T21" fmla="*/ 4 h 585"/>
                  <a:gd name="T22" fmla="*/ 7 w 1202"/>
                  <a:gd name="T23" fmla="*/ 4 h 585"/>
                  <a:gd name="T24" fmla="*/ 7 w 1202"/>
                  <a:gd name="T25" fmla="*/ 4 h 585"/>
                  <a:gd name="T26" fmla="*/ 8 w 1202"/>
                  <a:gd name="T27" fmla="*/ 4 h 585"/>
                  <a:gd name="T28" fmla="*/ 9 w 1202"/>
                  <a:gd name="T29" fmla="*/ 4 h 585"/>
                  <a:gd name="T30" fmla="*/ 9 w 1202"/>
                  <a:gd name="T31" fmla="*/ 5 h 585"/>
                  <a:gd name="T32" fmla="*/ 10 w 1202"/>
                  <a:gd name="T33" fmla="*/ 5 h 5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02"/>
                  <a:gd name="T52" fmla="*/ 0 h 585"/>
                  <a:gd name="T53" fmla="*/ 1202 w 1202"/>
                  <a:gd name="T54" fmla="*/ 585 h 5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02" h="585">
                    <a:moveTo>
                      <a:pt x="0" y="0"/>
                    </a:moveTo>
                    <a:lnTo>
                      <a:pt x="79" y="61"/>
                    </a:lnTo>
                    <a:lnTo>
                      <a:pt x="160" y="119"/>
                    </a:lnTo>
                    <a:lnTo>
                      <a:pt x="240" y="173"/>
                    </a:lnTo>
                    <a:lnTo>
                      <a:pt x="319" y="226"/>
                    </a:lnTo>
                    <a:lnTo>
                      <a:pt x="398" y="274"/>
                    </a:lnTo>
                    <a:lnTo>
                      <a:pt x="476" y="319"/>
                    </a:lnTo>
                    <a:lnTo>
                      <a:pt x="555" y="361"/>
                    </a:lnTo>
                    <a:lnTo>
                      <a:pt x="631" y="400"/>
                    </a:lnTo>
                    <a:lnTo>
                      <a:pt x="707" y="435"/>
                    </a:lnTo>
                    <a:lnTo>
                      <a:pt x="781" y="467"/>
                    </a:lnTo>
                    <a:lnTo>
                      <a:pt x="855" y="496"/>
                    </a:lnTo>
                    <a:lnTo>
                      <a:pt x="928" y="520"/>
                    </a:lnTo>
                    <a:lnTo>
                      <a:pt x="999" y="542"/>
                    </a:lnTo>
                    <a:lnTo>
                      <a:pt x="1068" y="560"/>
                    </a:lnTo>
                    <a:lnTo>
                      <a:pt x="1137" y="574"/>
                    </a:lnTo>
                    <a:lnTo>
                      <a:pt x="1202" y="585"/>
                    </a:lnTo>
                  </a:path>
                </a:pathLst>
              </a:custGeom>
              <a:noFill/>
              <a:ln w="12700">
                <a:solidFill>
                  <a:srgbClr val="000000"/>
                </a:solidFill>
                <a:prstDash val="solid"/>
                <a:round/>
                <a:headEnd/>
                <a:tailEnd/>
              </a:ln>
            </p:spPr>
            <p:txBody>
              <a:bodyPr/>
              <a:lstStyle/>
              <a:p>
                <a:endParaRPr lang="en-US"/>
              </a:p>
            </p:txBody>
          </p:sp>
          <p:sp>
            <p:nvSpPr>
              <p:cNvPr id="71050" name="Freeform 1451"/>
              <p:cNvSpPr>
                <a:spLocks/>
              </p:cNvSpPr>
              <p:nvPr/>
            </p:nvSpPr>
            <p:spPr bwMode="auto">
              <a:xfrm>
                <a:off x="4370" y="3684"/>
                <a:ext cx="30" cy="8"/>
              </a:xfrm>
              <a:custGeom>
                <a:avLst/>
                <a:gdLst>
                  <a:gd name="T0" fmla="*/ 0 w 152"/>
                  <a:gd name="T1" fmla="*/ 0 h 36"/>
                  <a:gd name="T2" fmla="*/ 0 w 152"/>
                  <a:gd name="T3" fmla="*/ 0 h 36"/>
                  <a:gd name="T4" fmla="*/ 0 w 152"/>
                  <a:gd name="T5" fmla="*/ 0 h 36"/>
                  <a:gd name="T6" fmla="*/ 0 w 152"/>
                  <a:gd name="T7" fmla="*/ 0 h 36"/>
                  <a:gd name="T8" fmla="*/ 1 w 152"/>
                  <a:gd name="T9" fmla="*/ 0 h 36"/>
                  <a:gd name="T10" fmla="*/ 1 w 152"/>
                  <a:gd name="T11" fmla="*/ 0 h 36"/>
                  <a:gd name="T12" fmla="*/ 1 w 152"/>
                  <a:gd name="T13" fmla="*/ 0 h 36"/>
                  <a:gd name="T14" fmla="*/ 1 w 152"/>
                  <a:gd name="T15" fmla="*/ 0 h 36"/>
                  <a:gd name="T16" fmla="*/ 1 w 152"/>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36"/>
                  <a:gd name="T29" fmla="*/ 152 w 15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36">
                    <a:moveTo>
                      <a:pt x="0" y="23"/>
                    </a:moveTo>
                    <a:lnTo>
                      <a:pt x="17" y="11"/>
                    </a:lnTo>
                    <a:lnTo>
                      <a:pt x="36" y="3"/>
                    </a:lnTo>
                    <a:lnTo>
                      <a:pt x="56" y="0"/>
                    </a:lnTo>
                    <a:lnTo>
                      <a:pt x="76" y="2"/>
                    </a:lnTo>
                    <a:lnTo>
                      <a:pt x="97" y="6"/>
                    </a:lnTo>
                    <a:lnTo>
                      <a:pt x="116" y="14"/>
                    </a:lnTo>
                    <a:lnTo>
                      <a:pt x="134" y="24"/>
                    </a:lnTo>
                    <a:lnTo>
                      <a:pt x="152" y="36"/>
                    </a:lnTo>
                  </a:path>
                </a:pathLst>
              </a:custGeom>
              <a:noFill/>
              <a:ln w="12700">
                <a:solidFill>
                  <a:srgbClr val="000000"/>
                </a:solidFill>
                <a:prstDash val="solid"/>
                <a:round/>
                <a:headEnd/>
                <a:tailEnd/>
              </a:ln>
            </p:spPr>
            <p:txBody>
              <a:bodyPr/>
              <a:lstStyle/>
              <a:p>
                <a:endParaRPr lang="en-US"/>
              </a:p>
            </p:txBody>
          </p:sp>
          <p:sp>
            <p:nvSpPr>
              <p:cNvPr id="71051" name="Line 1452"/>
              <p:cNvSpPr>
                <a:spLocks noChangeShapeType="1"/>
              </p:cNvSpPr>
              <p:nvPr/>
            </p:nvSpPr>
            <p:spPr bwMode="auto">
              <a:xfrm>
                <a:off x="4410" y="3699"/>
                <a:ext cx="0" cy="0"/>
              </a:xfrm>
              <a:prstGeom prst="line">
                <a:avLst/>
              </a:prstGeom>
              <a:noFill/>
              <a:ln w="12700">
                <a:solidFill>
                  <a:srgbClr val="000000"/>
                </a:solidFill>
                <a:round/>
                <a:headEnd/>
                <a:tailEnd/>
              </a:ln>
            </p:spPr>
            <p:txBody>
              <a:bodyPr/>
              <a:lstStyle/>
              <a:p>
                <a:endParaRPr lang="en-US"/>
              </a:p>
            </p:txBody>
          </p:sp>
          <p:sp>
            <p:nvSpPr>
              <p:cNvPr id="71052" name="Line 1453"/>
              <p:cNvSpPr>
                <a:spLocks noChangeShapeType="1"/>
              </p:cNvSpPr>
              <p:nvPr/>
            </p:nvSpPr>
            <p:spPr bwMode="auto">
              <a:xfrm>
                <a:off x="4442" y="3670"/>
                <a:ext cx="0" cy="0"/>
              </a:xfrm>
              <a:prstGeom prst="line">
                <a:avLst/>
              </a:prstGeom>
              <a:noFill/>
              <a:ln w="12700">
                <a:solidFill>
                  <a:srgbClr val="000000"/>
                </a:solidFill>
                <a:round/>
                <a:headEnd/>
                <a:tailEnd/>
              </a:ln>
            </p:spPr>
            <p:txBody>
              <a:bodyPr/>
              <a:lstStyle/>
              <a:p>
                <a:endParaRPr lang="en-US"/>
              </a:p>
            </p:txBody>
          </p:sp>
          <p:sp>
            <p:nvSpPr>
              <p:cNvPr id="71053" name="Line 1454"/>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4" name="Line 1455"/>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5" name="Line 1456"/>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6" name="Line 1457"/>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7" name="Line 1458"/>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8" name="Line 1459"/>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59" name="Line 1460"/>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0" name="Line 1461"/>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1" name="Line 1462"/>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2" name="Line 1463"/>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3" name="Line 1464"/>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4" name="Line 1465"/>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5" name="Line 1466"/>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6" name="Line 1467"/>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7" name="Line 1468"/>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8" name="Line 1469"/>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69" name="Line 1470"/>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70" name="Line 1471"/>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71" name="Line 1472"/>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72" name="Line 1473"/>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73" name="Line 1474"/>
              <p:cNvSpPr>
                <a:spLocks noChangeShapeType="1"/>
              </p:cNvSpPr>
              <p:nvPr/>
            </p:nvSpPr>
            <p:spPr bwMode="auto">
              <a:xfrm flipV="1">
                <a:off x="4410" y="3670"/>
                <a:ext cx="32" cy="29"/>
              </a:xfrm>
              <a:prstGeom prst="line">
                <a:avLst/>
              </a:prstGeom>
              <a:noFill/>
              <a:ln w="12700">
                <a:solidFill>
                  <a:srgbClr val="000000"/>
                </a:solidFill>
                <a:round/>
                <a:headEnd/>
                <a:tailEnd/>
              </a:ln>
            </p:spPr>
            <p:txBody>
              <a:bodyPr/>
              <a:lstStyle/>
              <a:p>
                <a:endParaRPr lang="en-US"/>
              </a:p>
            </p:txBody>
          </p:sp>
          <p:sp>
            <p:nvSpPr>
              <p:cNvPr id="71074" name="Freeform 1475"/>
              <p:cNvSpPr>
                <a:spLocks/>
              </p:cNvSpPr>
              <p:nvPr/>
            </p:nvSpPr>
            <p:spPr bwMode="auto">
              <a:xfrm>
                <a:off x="4442" y="3667"/>
                <a:ext cx="3" cy="3"/>
              </a:xfrm>
              <a:custGeom>
                <a:avLst/>
                <a:gdLst>
                  <a:gd name="T0" fmla="*/ 0 w 13"/>
                  <a:gd name="T1" fmla="*/ 0 h 16"/>
                  <a:gd name="T2" fmla="*/ 0 w 13"/>
                  <a:gd name="T3" fmla="*/ 0 h 16"/>
                  <a:gd name="T4" fmla="*/ 0 w 13"/>
                  <a:gd name="T5" fmla="*/ 0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0" y="16"/>
                    </a:moveTo>
                    <a:lnTo>
                      <a:pt x="6" y="9"/>
                    </a:lnTo>
                    <a:lnTo>
                      <a:pt x="13" y="0"/>
                    </a:lnTo>
                  </a:path>
                </a:pathLst>
              </a:custGeom>
              <a:noFill/>
              <a:ln w="12700">
                <a:solidFill>
                  <a:srgbClr val="000000"/>
                </a:solidFill>
                <a:prstDash val="solid"/>
                <a:round/>
                <a:headEnd/>
                <a:tailEnd/>
              </a:ln>
            </p:spPr>
            <p:txBody>
              <a:bodyPr/>
              <a:lstStyle/>
              <a:p>
                <a:endParaRPr lang="en-US"/>
              </a:p>
            </p:txBody>
          </p:sp>
          <p:sp>
            <p:nvSpPr>
              <p:cNvPr id="71075" name="Freeform 1476"/>
              <p:cNvSpPr>
                <a:spLocks/>
              </p:cNvSpPr>
              <p:nvPr/>
            </p:nvSpPr>
            <p:spPr bwMode="auto">
              <a:xfrm>
                <a:off x="4445" y="3648"/>
                <a:ext cx="3" cy="19"/>
              </a:xfrm>
              <a:custGeom>
                <a:avLst/>
                <a:gdLst>
                  <a:gd name="T0" fmla="*/ 0 w 18"/>
                  <a:gd name="T1" fmla="*/ 1 h 95"/>
                  <a:gd name="T2" fmla="*/ 0 w 18"/>
                  <a:gd name="T3" fmla="*/ 1 h 95"/>
                  <a:gd name="T4" fmla="*/ 0 w 18"/>
                  <a:gd name="T5" fmla="*/ 1 h 95"/>
                  <a:gd name="T6" fmla="*/ 0 w 18"/>
                  <a:gd name="T7" fmla="*/ 0 h 95"/>
                  <a:gd name="T8" fmla="*/ 0 w 18"/>
                  <a:gd name="T9" fmla="*/ 0 h 95"/>
                  <a:gd name="T10" fmla="*/ 0 w 18"/>
                  <a:gd name="T11" fmla="*/ 0 h 95"/>
                  <a:gd name="T12" fmla="*/ 0 w 18"/>
                  <a:gd name="T13" fmla="*/ 0 h 95"/>
                  <a:gd name="T14" fmla="*/ 0 w 18"/>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95"/>
                  <a:gd name="T26" fmla="*/ 18 w 18"/>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95">
                    <a:moveTo>
                      <a:pt x="0" y="95"/>
                    </a:moveTo>
                    <a:lnTo>
                      <a:pt x="5" y="84"/>
                    </a:lnTo>
                    <a:lnTo>
                      <a:pt x="11" y="72"/>
                    </a:lnTo>
                    <a:lnTo>
                      <a:pt x="14" y="58"/>
                    </a:lnTo>
                    <a:lnTo>
                      <a:pt x="16" y="45"/>
                    </a:lnTo>
                    <a:lnTo>
                      <a:pt x="18" y="20"/>
                    </a:lnTo>
                    <a:lnTo>
                      <a:pt x="16" y="9"/>
                    </a:lnTo>
                    <a:lnTo>
                      <a:pt x="14" y="0"/>
                    </a:lnTo>
                  </a:path>
                </a:pathLst>
              </a:custGeom>
              <a:noFill/>
              <a:ln w="12700">
                <a:solidFill>
                  <a:srgbClr val="000000"/>
                </a:solidFill>
                <a:prstDash val="solid"/>
                <a:round/>
                <a:headEnd/>
                <a:tailEnd/>
              </a:ln>
            </p:spPr>
            <p:txBody>
              <a:bodyPr/>
              <a:lstStyle/>
              <a:p>
                <a:endParaRPr lang="en-US"/>
              </a:p>
            </p:txBody>
          </p:sp>
          <p:sp>
            <p:nvSpPr>
              <p:cNvPr id="71076" name="Line 1477"/>
              <p:cNvSpPr>
                <a:spLocks noChangeShapeType="1"/>
              </p:cNvSpPr>
              <p:nvPr/>
            </p:nvSpPr>
            <p:spPr bwMode="auto">
              <a:xfrm>
                <a:off x="4447" y="3648"/>
                <a:ext cx="0" cy="0"/>
              </a:xfrm>
              <a:prstGeom prst="line">
                <a:avLst/>
              </a:prstGeom>
              <a:noFill/>
              <a:ln w="12700">
                <a:solidFill>
                  <a:srgbClr val="000000"/>
                </a:solidFill>
                <a:round/>
                <a:headEnd/>
                <a:tailEnd/>
              </a:ln>
            </p:spPr>
            <p:txBody>
              <a:bodyPr/>
              <a:lstStyle/>
              <a:p>
                <a:endParaRPr lang="en-US"/>
              </a:p>
            </p:txBody>
          </p:sp>
          <p:sp>
            <p:nvSpPr>
              <p:cNvPr id="71077" name="Line 1478"/>
              <p:cNvSpPr>
                <a:spLocks noChangeShapeType="1"/>
              </p:cNvSpPr>
              <p:nvPr/>
            </p:nvSpPr>
            <p:spPr bwMode="auto">
              <a:xfrm>
                <a:off x="4446" y="3643"/>
                <a:ext cx="0" cy="0"/>
              </a:xfrm>
              <a:prstGeom prst="line">
                <a:avLst/>
              </a:prstGeom>
              <a:noFill/>
              <a:ln w="12700">
                <a:solidFill>
                  <a:srgbClr val="000000"/>
                </a:solidFill>
                <a:round/>
                <a:headEnd/>
                <a:tailEnd/>
              </a:ln>
            </p:spPr>
            <p:txBody>
              <a:bodyPr/>
              <a:lstStyle/>
              <a:p>
                <a:endParaRPr lang="en-US"/>
              </a:p>
            </p:txBody>
          </p:sp>
          <p:sp>
            <p:nvSpPr>
              <p:cNvPr id="71078" name="Line 1479"/>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79" name="Line 1480"/>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0" name="Line 1481"/>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1" name="Line 1482"/>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2" name="Line 1483"/>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3" name="Line 1484"/>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4" name="Line 1485"/>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5" name="Line 1486"/>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6" name="Line 1487"/>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7" name="Line 1488"/>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8" name="Line 1489"/>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89" name="Line 1490"/>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0" name="Line 1491"/>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1" name="Line 1492"/>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2" name="Line 1493"/>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3" name="Line 1494"/>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4" name="Line 1495"/>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5" name="Line 1496"/>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6" name="Line 1497"/>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7" name="Line 1498"/>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8" name="Line 1499"/>
              <p:cNvSpPr>
                <a:spLocks noChangeShapeType="1"/>
              </p:cNvSpPr>
              <p:nvPr/>
            </p:nvSpPr>
            <p:spPr bwMode="auto">
              <a:xfrm flipH="1" flipV="1">
                <a:off x="4446" y="3643"/>
                <a:ext cx="1" cy="5"/>
              </a:xfrm>
              <a:prstGeom prst="line">
                <a:avLst/>
              </a:prstGeom>
              <a:noFill/>
              <a:ln w="12700">
                <a:solidFill>
                  <a:srgbClr val="000000"/>
                </a:solidFill>
                <a:round/>
                <a:headEnd/>
                <a:tailEnd/>
              </a:ln>
            </p:spPr>
            <p:txBody>
              <a:bodyPr/>
              <a:lstStyle/>
              <a:p>
                <a:endParaRPr lang="en-US"/>
              </a:p>
            </p:txBody>
          </p:sp>
          <p:sp>
            <p:nvSpPr>
              <p:cNvPr id="71099" name="Line 1500"/>
              <p:cNvSpPr>
                <a:spLocks noChangeShapeType="1"/>
              </p:cNvSpPr>
              <p:nvPr/>
            </p:nvSpPr>
            <p:spPr bwMode="auto">
              <a:xfrm>
                <a:off x="4419" y="3440"/>
                <a:ext cx="0" cy="0"/>
              </a:xfrm>
              <a:prstGeom prst="line">
                <a:avLst/>
              </a:prstGeom>
              <a:noFill/>
              <a:ln w="12700">
                <a:solidFill>
                  <a:srgbClr val="000000"/>
                </a:solidFill>
                <a:round/>
                <a:headEnd/>
                <a:tailEnd/>
              </a:ln>
            </p:spPr>
            <p:txBody>
              <a:bodyPr/>
              <a:lstStyle/>
              <a:p>
                <a:endParaRPr lang="en-US"/>
              </a:p>
            </p:txBody>
          </p:sp>
          <p:sp>
            <p:nvSpPr>
              <p:cNvPr id="71100" name="Line 1501"/>
              <p:cNvSpPr>
                <a:spLocks noChangeShapeType="1"/>
              </p:cNvSpPr>
              <p:nvPr/>
            </p:nvSpPr>
            <p:spPr bwMode="auto">
              <a:xfrm>
                <a:off x="4419" y="3440"/>
                <a:ext cx="0" cy="0"/>
              </a:xfrm>
              <a:prstGeom prst="line">
                <a:avLst/>
              </a:prstGeom>
              <a:noFill/>
              <a:ln w="12700">
                <a:solidFill>
                  <a:srgbClr val="000000"/>
                </a:solidFill>
                <a:round/>
                <a:headEnd/>
                <a:tailEnd/>
              </a:ln>
            </p:spPr>
            <p:txBody>
              <a:bodyPr/>
              <a:lstStyle/>
              <a:p>
                <a:endParaRPr lang="en-US"/>
              </a:p>
            </p:txBody>
          </p:sp>
          <p:sp>
            <p:nvSpPr>
              <p:cNvPr id="71101" name="Line 1502"/>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2" name="Line 1503"/>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3" name="Line 1504"/>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4" name="Line 1505"/>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5" name="Line 1506"/>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6" name="Line 1507"/>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7" name="Line 1508"/>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8" name="Line 1509"/>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09" name="Line 1510"/>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0" name="Line 1511"/>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1" name="Line 1512"/>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2" name="Line 1513"/>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3" name="Line 1514"/>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4" name="Line 1515"/>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5" name="Line 1516"/>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6" name="Line 1517"/>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7" name="Line 1518"/>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8" name="Line 1519"/>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19" name="Line 1520"/>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20" name="Line 1521"/>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21" name="Line 1522"/>
              <p:cNvSpPr>
                <a:spLocks noChangeShapeType="1"/>
              </p:cNvSpPr>
              <p:nvPr/>
            </p:nvSpPr>
            <p:spPr bwMode="auto">
              <a:xfrm flipV="1">
                <a:off x="4419" y="3440"/>
                <a:ext cx="0" cy="0"/>
              </a:xfrm>
              <a:prstGeom prst="line">
                <a:avLst/>
              </a:prstGeom>
              <a:noFill/>
              <a:ln w="12700">
                <a:solidFill>
                  <a:srgbClr val="000000"/>
                </a:solidFill>
                <a:round/>
                <a:headEnd/>
                <a:tailEnd/>
              </a:ln>
            </p:spPr>
            <p:txBody>
              <a:bodyPr/>
              <a:lstStyle/>
              <a:p>
                <a:endParaRPr lang="en-US"/>
              </a:p>
            </p:txBody>
          </p:sp>
          <p:sp>
            <p:nvSpPr>
              <p:cNvPr id="71122" name="Line 1523"/>
              <p:cNvSpPr>
                <a:spLocks noChangeShapeType="1"/>
              </p:cNvSpPr>
              <p:nvPr/>
            </p:nvSpPr>
            <p:spPr bwMode="auto">
              <a:xfrm>
                <a:off x="4619" y="3036"/>
                <a:ext cx="0" cy="0"/>
              </a:xfrm>
              <a:prstGeom prst="line">
                <a:avLst/>
              </a:prstGeom>
              <a:noFill/>
              <a:ln w="12700">
                <a:solidFill>
                  <a:srgbClr val="000000"/>
                </a:solidFill>
                <a:round/>
                <a:headEnd/>
                <a:tailEnd/>
              </a:ln>
            </p:spPr>
            <p:txBody>
              <a:bodyPr/>
              <a:lstStyle/>
              <a:p>
                <a:endParaRPr lang="en-US"/>
              </a:p>
            </p:txBody>
          </p:sp>
          <p:sp>
            <p:nvSpPr>
              <p:cNvPr id="71123" name="Line 1524"/>
              <p:cNvSpPr>
                <a:spLocks noChangeShapeType="1"/>
              </p:cNvSpPr>
              <p:nvPr/>
            </p:nvSpPr>
            <p:spPr bwMode="auto">
              <a:xfrm>
                <a:off x="4619" y="3036"/>
                <a:ext cx="0" cy="0"/>
              </a:xfrm>
              <a:prstGeom prst="line">
                <a:avLst/>
              </a:prstGeom>
              <a:noFill/>
              <a:ln w="12700">
                <a:solidFill>
                  <a:srgbClr val="000000"/>
                </a:solidFill>
                <a:round/>
                <a:headEnd/>
                <a:tailEnd/>
              </a:ln>
            </p:spPr>
            <p:txBody>
              <a:bodyPr/>
              <a:lstStyle/>
              <a:p>
                <a:endParaRPr lang="en-US"/>
              </a:p>
            </p:txBody>
          </p:sp>
          <p:sp>
            <p:nvSpPr>
              <p:cNvPr id="71124" name="Line 1525"/>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25" name="Line 1526"/>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26" name="Line 1527"/>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27" name="Line 1528"/>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28" name="Line 1529"/>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29" name="Line 1530"/>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0" name="Line 1531"/>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1" name="Line 1532"/>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2" name="Line 1533"/>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3" name="Line 1534"/>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4" name="Line 1535"/>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5" name="Line 1536"/>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6" name="Line 1537"/>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7" name="Line 1538"/>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8" name="Line 1539"/>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39" name="Line 1540"/>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0" name="Line 1541"/>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1" name="Line 1542"/>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2" name="Line 1543"/>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3" name="Line 1544"/>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4" name="Line 1545"/>
              <p:cNvSpPr>
                <a:spLocks noChangeShapeType="1"/>
              </p:cNvSpPr>
              <p:nvPr/>
            </p:nvSpPr>
            <p:spPr bwMode="auto">
              <a:xfrm flipV="1">
                <a:off x="4619" y="3036"/>
                <a:ext cx="0" cy="0"/>
              </a:xfrm>
              <a:prstGeom prst="line">
                <a:avLst/>
              </a:prstGeom>
              <a:noFill/>
              <a:ln w="12700">
                <a:solidFill>
                  <a:srgbClr val="000000"/>
                </a:solidFill>
                <a:round/>
                <a:headEnd/>
                <a:tailEnd/>
              </a:ln>
            </p:spPr>
            <p:txBody>
              <a:bodyPr/>
              <a:lstStyle/>
              <a:p>
                <a:endParaRPr lang="en-US"/>
              </a:p>
            </p:txBody>
          </p:sp>
          <p:sp>
            <p:nvSpPr>
              <p:cNvPr id="71145" name="Line 1546"/>
              <p:cNvSpPr>
                <a:spLocks noChangeShapeType="1"/>
              </p:cNvSpPr>
              <p:nvPr/>
            </p:nvSpPr>
            <p:spPr bwMode="auto">
              <a:xfrm>
                <a:off x="4414" y="3465"/>
                <a:ext cx="0" cy="0"/>
              </a:xfrm>
              <a:prstGeom prst="line">
                <a:avLst/>
              </a:prstGeom>
              <a:noFill/>
              <a:ln w="12700">
                <a:solidFill>
                  <a:srgbClr val="000000"/>
                </a:solidFill>
                <a:round/>
                <a:headEnd/>
                <a:tailEnd/>
              </a:ln>
            </p:spPr>
            <p:txBody>
              <a:bodyPr/>
              <a:lstStyle/>
              <a:p>
                <a:endParaRPr lang="en-US"/>
              </a:p>
            </p:txBody>
          </p:sp>
          <p:sp>
            <p:nvSpPr>
              <p:cNvPr id="71146" name="Line 1547"/>
              <p:cNvSpPr>
                <a:spLocks noChangeShapeType="1"/>
              </p:cNvSpPr>
              <p:nvPr/>
            </p:nvSpPr>
            <p:spPr bwMode="auto">
              <a:xfrm>
                <a:off x="4456" y="3594"/>
                <a:ext cx="0" cy="0"/>
              </a:xfrm>
              <a:prstGeom prst="line">
                <a:avLst/>
              </a:prstGeom>
              <a:noFill/>
              <a:ln w="12700">
                <a:solidFill>
                  <a:srgbClr val="000000"/>
                </a:solidFill>
                <a:round/>
                <a:headEnd/>
                <a:tailEnd/>
              </a:ln>
            </p:spPr>
            <p:txBody>
              <a:bodyPr/>
              <a:lstStyle/>
              <a:p>
                <a:endParaRPr lang="en-US"/>
              </a:p>
            </p:txBody>
          </p:sp>
          <p:sp>
            <p:nvSpPr>
              <p:cNvPr id="71147" name="Line 1548"/>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48" name="Line 1549"/>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49" name="Line 1550"/>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0" name="Line 1551"/>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1" name="Line 1552"/>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2" name="Line 1553"/>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3" name="Line 1554"/>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4" name="Line 1555"/>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5" name="Line 1556"/>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6" name="Line 1557"/>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7" name="Line 1558"/>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8" name="Line 1559"/>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59" name="Line 1560"/>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0" name="Line 1561"/>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1" name="Line 1562"/>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2" name="Line 1563"/>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3" name="Line 1564"/>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4" name="Line 1565"/>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5" name="Line 1566"/>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6" name="Line 1567"/>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7" name="Line 1568"/>
              <p:cNvSpPr>
                <a:spLocks noChangeShapeType="1"/>
              </p:cNvSpPr>
              <p:nvPr/>
            </p:nvSpPr>
            <p:spPr bwMode="auto">
              <a:xfrm>
                <a:off x="4414" y="3465"/>
                <a:ext cx="42" cy="129"/>
              </a:xfrm>
              <a:prstGeom prst="line">
                <a:avLst/>
              </a:prstGeom>
              <a:noFill/>
              <a:ln w="12700">
                <a:solidFill>
                  <a:srgbClr val="000000"/>
                </a:solidFill>
                <a:round/>
                <a:headEnd/>
                <a:tailEnd/>
              </a:ln>
            </p:spPr>
            <p:txBody>
              <a:bodyPr/>
              <a:lstStyle/>
              <a:p>
                <a:endParaRPr lang="en-US"/>
              </a:p>
            </p:txBody>
          </p:sp>
          <p:sp>
            <p:nvSpPr>
              <p:cNvPr id="71168" name="Freeform 1569"/>
              <p:cNvSpPr>
                <a:spLocks/>
              </p:cNvSpPr>
              <p:nvPr/>
            </p:nvSpPr>
            <p:spPr bwMode="auto">
              <a:xfrm>
                <a:off x="4448" y="3594"/>
                <a:ext cx="9" cy="38"/>
              </a:xfrm>
              <a:custGeom>
                <a:avLst/>
                <a:gdLst>
                  <a:gd name="T0" fmla="*/ 0 w 44"/>
                  <a:gd name="T1" fmla="*/ 2 h 187"/>
                  <a:gd name="T2" fmla="*/ 0 w 44"/>
                  <a:gd name="T3" fmla="*/ 1 h 187"/>
                  <a:gd name="T4" fmla="*/ 0 w 44"/>
                  <a:gd name="T5" fmla="*/ 1 h 187"/>
                  <a:gd name="T6" fmla="*/ 0 w 44"/>
                  <a:gd name="T7" fmla="*/ 1 h 187"/>
                  <a:gd name="T8" fmla="*/ 0 w 44"/>
                  <a:gd name="T9" fmla="*/ 1 h 187"/>
                  <a:gd name="T10" fmla="*/ 0 w 44"/>
                  <a:gd name="T11" fmla="*/ 1 h 187"/>
                  <a:gd name="T12" fmla="*/ 0 w 44"/>
                  <a:gd name="T13" fmla="*/ 0 h 187"/>
                  <a:gd name="T14" fmla="*/ 0 w 44"/>
                  <a:gd name="T15" fmla="*/ 0 h 187"/>
                  <a:gd name="T16" fmla="*/ 0 w 44"/>
                  <a:gd name="T17" fmla="*/ 0 h 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87"/>
                  <a:gd name="T29" fmla="*/ 44 w 44"/>
                  <a:gd name="T30" fmla="*/ 187 h 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87">
                    <a:moveTo>
                      <a:pt x="0" y="187"/>
                    </a:moveTo>
                    <a:lnTo>
                      <a:pt x="14" y="168"/>
                    </a:lnTo>
                    <a:lnTo>
                      <a:pt x="25" y="145"/>
                    </a:lnTo>
                    <a:lnTo>
                      <a:pt x="35" y="120"/>
                    </a:lnTo>
                    <a:lnTo>
                      <a:pt x="41" y="94"/>
                    </a:lnTo>
                    <a:lnTo>
                      <a:pt x="44" y="68"/>
                    </a:lnTo>
                    <a:lnTo>
                      <a:pt x="44" y="42"/>
                    </a:lnTo>
                    <a:lnTo>
                      <a:pt x="42" y="20"/>
                    </a:lnTo>
                    <a:lnTo>
                      <a:pt x="37" y="0"/>
                    </a:lnTo>
                  </a:path>
                </a:pathLst>
              </a:custGeom>
              <a:noFill/>
              <a:ln w="12700">
                <a:solidFill>
                  <a:srgbClr val="000000"/>
                </a:solidFill>
                <a:prstDash val="solid"/>
                <a:round/>
                <a:headEnd/>
                <a:tailEnd/>
              </a:ln>
            </p:spPr>
            <p:txBody>
              <a:bodyPr/>
              <a:lstStyle/>
              <a:p>
                <a:endParaRPr lang="en-US"/>
              </a:p>
            </p:txBody>
          </p:sp>
          <p:sp>
            <p:nvSpPr>
              <p:cNvPr id="71169" name="Freeform 1570"/>
              <p:cNvSpPr>
                <a:spLocks/>
              </p:cNvSpPr>
              <p:nvPr/>
            </p:nvSpPr>
            <p:spPr bwMode="auto">
              <a:xfrm>
                <a:off x="4413" y="3440"/>
                <a:ext cx="6" cy="25"/>
              </a:xfrm>
              <a:custGeom>
                <a:avLst/>
                <a:gdLst>
                  <a:gd name="T0" fmla="*/ 0 w 30"/>
                  <a:gd name="T1" fmla="*/ 1 h 122"/>
                  <a:gd name="T2" fmla="*/ 0 w 30"/>
                  <a:gd name="T3" fmla="*/ 1 h 122"/>
                  <a:gd name="T4" fmla="*/ 0 w 30"/>
                  <a:gd name="T5" fmla="*/ 0 h 122"/>
                  <a:gd name="T6" fmla="*/ 0 w 30"/>
                  <a:gd name="T7" fmla="*/ 0 h 122"/>
                  <a:gd name="T8" fmla="*/ 0 w 30"/>
                  <a:gd name="T9" fmla="*/ 0 h 122"/>
                  <a:gd name="T10" fmla="*/ 0 w 30"/>
                  <a:gd name="T11" fmla="*/ 0 h 122"/>
                  <a:gd name="T12" fmla="*/ 0 w 30"/>
                  <a:gd name="T13" fmla="*/ 0 h 122"/>
                  <a:gd name="T14" fmla="*/ 0 60000 65536"/>
                  <a:gd name="T15" fmla="*/ 0 60000 65536"/>
                  <a:gd name="T16" fmla="*/ 0 60000 65536"/>
                  <a:gd name="T17" fmla="*/ 0 60000 65536"/>
                  <a:gd name="T18" fmla="*/ 0 60000 65536"/>
                  <a:gd name="T19" fmla="*/ 0 60000 65536"/>
                  <a:gd name="T20" fmla="*/ 0 60000 65536"/>
                  <a:gd name="T21" fmla="*/ 0 w 30"/>
                  <a:gd name="T22" fmla="*/ 0 h 122"/>
                  <a:gd name="T23" fmla="*/ 30 w 30"/>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2">
                    <a:moveTo>
                      <a:pt x="7" y="122"/>
                    </a:moveTo>
                    <a:lnTo>
                      <a:pt x="0" y="89"/>
                    </a:lnTo>
                    <a:lnTo>
                      <a:pt x="0" y="57"/>
                    </a:lnTo>
                    <a:lnTo>
                      <a:pt x="4" y="41"/>
                    </a:lnTo>
                    <a:lnTo>
                      <a:pt x="9" y="26"/>
                    </a:lnTo>
                    <a:lnTo>
                      <a:pt x="18" y="12"/>
                    </a:lnTo>
                    <a:lnTo>
                      <a:pt x="30" y="0"/>
                    </a:lnTo>
                  </a:path>
                </a:pathLst>
              </a:custGeom>
              <a:noFill/>
              <a:ln w="12700">
                <a:solidFill>
                  <a:srgbClr val="000000"/>
                </a:solidFill>
                <a:prstDash val="solid"/>
                <a:round/>
                <a:headEnd/>
                <a:tailEnd/>
              </a:ln>
            </p:spPr>
            <p:txBody>
              <a:bodyPr/>
              <a:lstStyle/>
              <a:p>
                <a:endParaRPr lang="en-US"/>
              </a:p>
            </p:txBody>
          </p:sp>
          <p:sp>
            <p:nvSpPr>
              <p:cNvPr id="71170" name="Freeform 1571"/>
              <p:cNvSpPr>
                <a:spLocks/>
              </p:cNvSpPr>
              <p:nvPr/>
            </p:nvSpPr>
            <p:spPr bwMode="auto">
              <a:xfrm>
                <a:off x="4445" y="3632"/>
                <a:ext cx="3" cy="11"/>
              </a:xfrm>
              <a:custGeom>
                <a:avLst/>
                <a:gdLst>
                  <a:gd name="T0" fmla="*/ 0 w 15"/>
                  <a:gd name="T1" fmla="*/ 0 h 56"/>
                  <a:gd name="T2" fmla="*/ 0 w 15"/>
                  <a:gd name="T3" fmla="*/ 0 h 56"/>
                  <a:gd name="T4" fmla="*/ 0 w 15"/>
                  <a:gd name="T5" fmla="*/ 0 h 56"/>
                  <a:gd name="T6" fmla="*/ 0 w 15"/>
                  <a:gd name="T7" fmla="*/ 0 h 56"/>
                  <a:gd name="T8" fmla="*/ 0 w 15"/>
                  <a:gd name="T9" fmla="*/ 0 h 56"/>
                  <a:gd name="T10" fmla="*/ 0 w 15"/>
                  <a:gd name="T11" fmla="*/ 0 h 56"/>
                  <a:gd name="T12" fmla="*/ 0 w 15"/>
                  <a:gd name="T13" fmla="*/ 0 h 56"/>
                  <a:gd name="T14" fmla="*/ 0 w 15"/>
                  <a:gd name="T15" fmla="*/ 0 h 56"/>
                  <a:gd name="T16" fmla="*/ 0 w 15"/>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56"/>
                  <a:gd name="T29" fmla="*/ 15 w 15"/>
                  <a:gd name="T30" fmla="*/ 56 h 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56">
                    <a:moveTo>
                      <a:pt x="15" y="0"/>
                    </a:moveTo>
                    <a:lnTo>
                      <a:pt x="10" y="6"/>
                    </a:lnTo>
                    <a:lnTo>
                      <a:pt x="7" y="12"/>
                    </a:lnTo>
                    <a:lnTo>
                      <a:pt x="3" y="19"/>
                    </a:lnTo>
                    <a:lnTo>
                      <a:pt x="1" y="26"/>
                    </a:lnTo>
                    <a:lnTo>
                      <a:pt x="0" y="34"/>
                    </a:lnTo>
                    <a:lnTo>
                      <a:pt x="0" y="40"/>
                    </a:lnTo>
                    <a:lnTo>
                      <a:pt x="1" y="48"/>
                    </a:lnTo>
                    <a:lnTo>
                      <a:pt x="2" y="56"/>
                    </a:lnTo>
                  </a:path>
                </a:pathLst>
              </a:custGeom>
              <a:noFill/>
              <a:ln w="12700">
                <a:solidFill>
                  <a:srgbClr val="000000"/>
                </a:solidFill>
                <a:prstDash val="solid"/>
                <a:round/>
                <a:headEnd/>
                <a:tailEnd/>
              </a:ln>
            </p:spPr>
            <p:txBody>
              <a:bodyPr/>
              <a:lstStyle/>
              <a:p>
                <a:endParaRPr lang="en-US"/>
              </a:p>
            </p:txBody>
          </p:sp>
          <p:sp>
            <p:nvSpPr>
              <p:cNvPr id="71171" name="Freeform 1572"/>
              <p:cNvSpPr>
                <a:spLocks/>
              </p:cNvSpPr>
              <p:nvPr/>
            </p:nvSpPr>
            <p:spPr bwMode="auto">
              <a:xfrm>
                <a:off x="4534" y="2880"/>
                <a:ext cx="13" cy="2"/>
              </a:xfrm>
              <a:custGeom>
                <a:avLst/>
                <a:gdLst>
                  <a:gd name="T0" fmla="*/ 0 w 63"/>
                  <a:gd name="T1" fmla="*/ 0 h 11"/>
                  <a:gd name="T2" fmla="*/ 0 w 63"/>
                  <a:gd name="T3" fmla="*/ 0 h 11"/>
                  <a:gd name="T4" fmla="*/ 0 w 63"/>
                  <a:gd name="T5" fmla="*/ 0 h 11"/>
                  <a:gd name="T6" fmla="*/ 0 w 63"/>
                  <a:gd name="T7" fmla="*/ 0 h 11"/>
                  <a:gd name="T8" fmla="*/ 0 w 63"/>
                  <a:gd name="T9" fmla="*/ 0 h 11"/>
                  <a:gd name="T10" fmla="*/ 0 w 63"/>
                  <a:gd name="T11" fmla="*/ 0 h 11"/>
                  <a:gd name="T12" fmla="*/ 0 w 63"/>
                  <a:gd name="T13" fmla="*/ 0 h 11"/>
                  <a:gd name="T14" fmla="*/ 0 w 63"/>
                  <a:gd name="T15" fmla="*/ 0 h 11"/>
                  <a:gd name="T16" fmla="*/ 1 w 63"/>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3"/>
                  <a:gd name="T28" fmla="*/ 0 h 11"/>
                  <a:gd name="T29" fmla="*/ 63 w 63"/>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3" h="11">
                    <a:moveTo>
                      <a:pt x="0" y="0"/>
                    </a:moveTo>
                    <a:lnTo>
                      <a:pt x="7" y="4"/>
                    </a:lnTo>
                    <a:lnTo>
                      <a:pt x="15" y="8"/>
                    </a:lnTo>
                    <a:lnTo>
                      <a:pt x="23" y="10"/>
                    </a:lnTo>
                    <a:lnTo>
                      <a:pt x="30" y="11"/>
                    </a:lnTo>
                    <a:lnTo>
                      <a:pt x="39" y="10"/>
                    </a:lnTo>
                    <a:lnTo>
                      <a:pt x="47" y="9"/>
                    </a:lnTo>
                    <a:lnTo>
                      <a:pt x="55" y="7"/>
                    </a:lnTo>
                    <a:lnTo>
                      <a:pt x="63" y="2"/>
                    </a:lnTo>
                  </a:path>
                </a:pathLst>
              </a:custGeom>
              <a:noFill/>
              <a:ln w="12700">
                <a:solidFill>
                  <a:srgbClr val="000000"/>
                </a:solidFill>
                <a:prstDash val="solid"/>
                <a:round/>
                <a:headEnd/>
                <a:tailEnd/>
              </a:ln>
            </p:spPr>
            <p:txBody>
              <a:bodyPr/>
              <a:lstStyle/>
              <a:p>
                <a:endParaRPr lang="en-US"/>
              </a:p>
            </p:txBody>
          </p:sp>
          <p:sp>
            <p:nvSpPr>
              <p:cNvPr id="71172" name="Line 1573"/>
              <p:cNvSpPr>
                <a:spLocks noChangeShapeType="1"/>
              </p:cNvSpPr>
              <p:nvPr/>
            </p:nvSpPr>
            <p:spPr bwMode="auto">
              <a:xfrm>
                <a:off x="4534" y="2880"/>
                <a:ext cx="0" cy="0"/>
              </a:xfrm>
              <a:prstGeom prst="line">
                <a:avLst/>
              </a:prstGeom>
              <a:noFill/>
              <a:ln w="12700">
                <a:solidFill>
                  <a:srgbClr val="000000"/>
                </a:solidFill>
                <a:round/>
                <a:headEnd/>
                <a:tailEnd/>
              </a:ln>
            </p:spPr>
            <p:txBody>
              <a:bodyPr/>
              <a:lstStyle/>
              <a:p>
                <a:endParaRPr lang="en-US"/>
              </a:p>
            </p:txBody>
          </p:sp>
          <p:sp>
            <p:nvSpPr>
              <p:cNvPr id="71173" name="Line 1574"/>
              <p:cNvSpPr>
                <a:spLocks noChangeShapeType="1"/>
              </p:cNvSpPr>
              <p:nvPr/>
            </p:nvSpPr>
            <p:spPr bwMode="auto">
              <a:xfrm>
                <a:off x="4519" y="2870"/>
                <a:ext cx="0" cy="0"/>
              </a:xfrm>
              <a:prstGeom prst="line">
                <a:avLst/>
              </a:prstGeom>
              <a:noFill/>
              <a:ln w="12700">
                <a:solidFill>
                  <a:srgbClr val="000000"/>
                </a:solidFill>
                <a:round/>
                <a:headEnd/>
                <a:tailEnd/>
              </a:ln>
            </p:spPr>
            <p:txBody>
              <a:bodyPr/>
              <a:lstStyle/>
              <a:p>
                <a:endParaRPr lang="en-US"/>
              </a:p>
            </p:txBody>
          </p:sp>
          <p:sp>
            <p:nvSpPr>
              <p:cNvPr id="71174" name="Line 1575"/>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75" name="Line 1576"/>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76" name="Line 1577"/>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77" name="Line 1578"/>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78" name="Line 1579"/>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79" name="Line 1580"/>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0" name="Line 1581"/>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1" name="Line 1582"/>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2" name="Line 1583"/>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3" name="Line 1584"/>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4" name="Line 1585"/>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5" name="Line 1586"/>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6" name="Line 1587"/>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7" name="Line 1588"/>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8" name="Line 1589"/>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89" name="Line 1590"/>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0" name="Line 1591"/>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1" name="Line 1592"/>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2" name="Line 1593"/>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3" name="Line 1594"/>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4" name="Line 1595"/>
              <p:cNvSpPr>
                <a:spLocks noChangeShapeType="1"/>
              </p:cNvSpPr>
              <p:nvPr/>
            </p:nvSpPr>
            <p:spPr bwMode="auto">
              <a:xfrm flipH="1" flipV="1">
                <a:off x="4519" y="2870"/>
                <a:ext cx="15" cy="10"/>
              </a:xfrm>
              <a:prstGeom prst="line">
                <a:avLst/>
              </a:prstGeom>
              <a:noFill/>
              <a:ln w="12700">
                <a:solidFill>
                  <a:srgbClr val="000000"/>
                </a:solidFill>
                <a:round/>
                <a:headEnd/>
                <a:tailEnd/>
              </a:ln>
            </p:spPr>
            <p:txBody>
              <a:bodyPr/>
              <a:lstStyle/>
              <a:p>
                <a:endParaRPr lang="en-US"/>
              </a:p>
            </p:txBody>
          </p:sp>
          <p:sp>
            <p:nvSpPr>
              <p:cNvPr id="71195" name="Freeform 1596"/>
              <p:cNvSpPr>
                <a:spLocks/>
              </p:cNvSpPr>
              <p:nvPr/>
            </p:nvSpPr>
            <p:spPr bwMode="auto">
              <a:xfrm>
                <a:off x="4547" y="2879"/>
                <a:ext cx="9" cy="1"/>
              </a:xfrm>
              <a:custGeom>
                <a:avLst/>
                <a:gdLst>
                  <a:gd name="T0" fmla="*/ 0 w 46"/>
                  <a:gd name="T1" fmla="*/ 0 h 8"/>
                  <a:gd name="T2" fmla="*/ 0 w 46"/>
                  <a:gd name="T3" fmla="*/ 0 h 8"/>
                  <a:gd name="T4" fmla="*/ 0 w 46"/>
                  <a:gd name="T5" fmla="*/ 0 h 8"/>
                  <a:gd name="T6" fmla="*/ 0 w 46"/>
                  <a:gd name="T7" fmla="*/ 0 h 8"/>
                  <a:gd name="T8" fmla="*/ 0 w 46"/>
                  <a:gd name="T9" fmla="*/ 0 h 8"/>
                  <a:gd name="T10" fmla="*/ 0 60000 65536"/>
                  <a:gd name="T11" fmla="*/ 0 60000 65536"/>
                  <a:gd name="T12" fmla="*/ 0 60000 65536"/>
                  <a:gd name="T13" fmla="*/ 0 60000 65536"/>
                  <a:gd name="T14" fmla="*/ 0 60000 65536"/>
                  <a:gd name="T15" fmla="*/ 0 w 46"/>
                  <a:gd name="T16" fmla="*/ 0 h 8"/>
                  <a:gd name="T17" fmla="*/ 46 w 46"/>
                  <a:gd name="T18" fmla="*/ 8 h 8"/>
                </a:gdLst>
                <a:ahLst/>
                <a:cxnLst>
                  <a:cxn ang="T10">
                    <a:pos x="T0" y="T1"/>
                  </a:cxn>
                  <a:cxn ang="T11">
                    <a:pos x="T2" y="T3"/>
                  </a:cxn>
                  <a:cxn ang="T12">
                    <a:pos x="T4" y="T5"/>
                  </a:cxn>
                  <a:cxn ang="T13">
                    <a:pos x="T6" y="T7"/>
                  </a:cxn>
                  <a:cxn ang="T14">
                    <a:pos x="T8" y="T9"/>
                  </a:cxn>
                </a:cxnLst>
                <a:rect l="T15" t="T16" r="T17" b="T18"/>
                <a:pathLst>
                  <a:path w="46" h="8">
                    <a:moveTo>
                      <a:pt x="46" y="8"/>
                    </a:moveTo>
                    <a:lnTo>
                      <a:pt x="37" y="2"/>
                    </a:lnTo>
                    <a:lnTo>
                      <a:pt x="27" y="0"/>
                    </a:lnTo>
                    <a:lnTo>
                      <a:pt x="16" y="1"/>
                    </a:lnTo>
                    <a:lnTo>
                      <a:pt x="0" y="8"/>
                    </a:lnTo>
                  </a:path>
                </a:pathLst>
              </a:custGeom>
              <a:noFill/>
              <a:ln w="12700">
                <a:solidFill>
                  <a:srgbClr val="000000"/>
                </a:solidFill>
                <a:prstDash val="solid"/>
                <a:round/>
                <a:headEnd/>
                <a:tailEnd/>
              </a:ln>
            </p:spPr>
            <p:txBody>
              <a:bodyPr/>
              <a:lstStyle/>
              <a:p>
                <a:endParaRPr lang="en-US"/>
              </a:p>
            </p:txBody>
          </p:sp>
          <p:sp>
            <p:nvSpPr>
              <p:cNvPr id="71196" name="Freeform 1597"/>
              <p:cNvSpPr>
                <a:spLocks/>
              </p:cNvSpPr>
              <p:nvPr/>
            </p:nvSpPr>
            <p:spPr bwMode="auto">
              <a:xfrm>
                <a:off x="4585" y="3030"/>
                <a:ext cx="34" cy="10"/>
              </a:xfrm>
              <a:custGeom>
                <a:avLst/>
                <a:gdLst>
                  <a:gd name="T0" fmla="*/ 1 w 169"/>
                  <a:gd name="T1" fmla="*/ 0 h 50"/>
                  <a:gd name="T2" fmla="*/ 1 w 169"/>
                  <a:gd name="T3" fmla="*/ 0 h 50"/>
                  <a:gd name="T4" fmla="*/ 1 w 169"/>
                  <a:gd name="T5" fmla="*/ 0 h 50"/>
                  <a:gd name="T6" fmla="*/ 1 w 169"/>
                  <a:gd name="T7" fmla="*/ 0 h 50"/>
                  <a:gd name="T8" fmla="*/ 1 w 169"/>
                  <a:gd name="T9" fmla="*/ 0 h 50"/>
                  <a:gd name="T10" fmla="*/ 0 w 169"/>
                  <a:gd name="T11" fmla="*/ 0 h 50"/>
                  <a:gd name="T12" fmla="*/ 0 w 169"/>
                  <a:gd name="T13" fmla="*/ 0 h 50"/>
                  <a:gd name="T14" fmla="*/ 0 w 169"/>
                  <a:gd name="T15" fmla="*/ 0 h 50"/>
                  <a:gd name="T16" fmla="*/ 0 w 169"/>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9"/>
                  <a:gd name="T28" fmla="*/ 0 h 50"/>
                  <a:gd name="T29" fmla="*/ 169 w 169"/>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9" h="50">
                    <a:moveTo>
                      <a:pt x="169" y="31"/>
                    </a:moveTo>
                    <a:lnTo>
                      <a:pt x="150" y="42"/>
                    </a:lnTo>
                    <a:lnTo>
                      <a:pt x="128" y="49"/>
                    </a:lnTo>
                    <a:lnTo>
                      <a:pt x="105" y="50"/>
                    </a:lnTo>
                    <a:lnTo>
                      <a:pt x="84" y="47"/>
                    </a:lnTo>
                    <a:lnTo>
                      <a:pt x="62" y="39"/>
                    </a:lnTo>
                    <a:lnTo>
                      <a:pt x="40" y="29"/>
                    </a:lnTo>
                    <a:lnTo>
                      <a:pt x="20" y="15"/>
                    </a:lnTo>
                    <a:lnTo>
                      <a:pt x="0" y="0"/>
                    </a:lnTo>
                  </a:path>
                </a:pathLst>
              </a:custGeom>
              <a:noFill/>
              <a:ln w="12700">
                <a:solidFill>
                  <a:srgbClr val="000000"/>
                </a:solidFill>
                <a:prstDash val="solid"/>
                <a:round/>
                <a:headEnd/>
                <a:tailEnd/>
              </a:ln>
            </p:spPr>
            <p:txBody>
              <a:bodyPr/>
              <a:lstStyle/>
              <a:p>
                <a:endParaRPr lang="en-US"/>
              </a:p>
            </p:txBody>
          </p:sp>
          <p:sp>
            <p:nvSpPr>
              <p:cNvPr id="71197" name="Freeform 1598"/>
              <p:cNvSpPr>
                <a:spLocks/>
              </p:cNvSpPr>
              <p:nvPr/>
            </p:nvSpPr>
            <p:spPr bwMode="auto">
              <a:xfrm>
                <a:off x="4278" y="2917"/>
                <a:ext cx="13" cy="6"/>
              </a:xfrm>
              <a:custGeom>
                <a:avLst/>
                <a:gdLst>
                  <a:gd name="T0" fmla="*/ 0 w 65"/>
                  <a:gd name="T1" fmla="*/ 0 h 31"/>
                  <a:gd name="T2" fmla="*/ 0 w 65"/>
                  <a:gd name="T3" fmla="*/ 0 h 31"/>
                  <a:gd name="T4" fmla="*/ 1 w 65"/>
                  <a:gd name="T5" fmla="*/ 0 h 31"/>
                  <a:gd name="T6" fmla="*/ 0 60000 65536"/>
                  <a:gd name="T7" fmla="*/ 0 60000 65536"/>
                  <a:gd name="T8" fmla="*/ 0 60000 65536"/>
                  <a:gd name="T9" fmla="*/ 0 w 65"/>
                  <a:gd name="T10" fmla="*/ 0 h 31"/>
                  <a:gd name="T11" fmla="*/ 65 w 65"/>
                  <a:gd name="T12" fmla="*/ 31 h 31"/>
                </a:gdLst>
                <a:ahLst/>
                <a:cxnLst>
                  <a:cxn ang="T6">
                    <a:pos x="T0" y="T1"/>
                  </a:cxn>
                  <a:cxn ang="T7">
                    <a:pos x="T2" y="T3"/>
                  </a:cxn>
                  <a:cxn ang="T8">
                    <a:pos x="T4" y="T5"/>
                  </a:cxn>
                </a:cxnLst>
                <a:rect l="T9" t="T10" r="T11" b="T12"/>
                <a:pathLst>
                  <a:path w="65" h="31">
                    <a:moveTo>
                      <a:pt x="0" y="31"/>
                    </a:moveTo>
                    <a:lnTo>
                      <a:pt x="32" y="14"/>
                    </a:lnTo>
                    <a:lnTo>
                      <a:pt x="65" y="0"/>
                    </a:lnTo>
                  </a:path>
                </a:pathLst>
              </a:custGeom>
              <a:noFill/>
              <a:ln w="12700">
                <a:solidFill>
                  <a:srgbClr val="000000"/>
                </a:solidFill>
                <a:prstDash val="solid"/>
                <a:round/>
                <a:headEnd/>
                <a:tailEnd/>
              </a:ln>
            </p:spPr>
            <p:txBody>
              <a:bodyPr/>
              <a:lstStyle/>
              <a:p>
                <a:endParaRPr lang="en-US"/>
              </a:p>
            </p:txBody>
          </p:sp>
          <p:sp>
            <p:nvSpPr>
              <p:cNvPr id="71198" name="Line 1599"/>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199" name="Line 1600"/>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0" name="Line 1601"/>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1" name="Line 1602"/>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2" name="Line 1603"/>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3" name="Line 1604"/>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4" name="Line 1605"/>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5" name="Line 1606"/>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6" name="Line 1607"/>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7" name="Line 1608"/>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8" name="Line 1609"/>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09" name="Line 1610"/>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10" name="Line 1611"/>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11" name="Line 1612"/>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12" name="Line 1613"/>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1213" name="Line 1614"/>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grpSp>
        <p:grpSp>
          <p:nvGrpSpPr>
            <p:cNvPr id="69647" name="Group 1615"/>
            <p:cNvGrpSpPr>
              <a:grpSpLocks/>
            </p:cNvGrpSpPr>
            <p:nvPr/>
          </p:nvGrpSpPr>
          <p:grpSpPr bwMode="auto">
            <a:xfrm>
              <a:off x="4043" y="2625"/>
              <a:ext cx="766" cy="1307"/>
              <a:chOff x="4043" y="2625"/>
              <a:chExt cx="766" cy="1307"/>
            </a:xfrm>
          </p:grpSpPr>
          <p:sp>
            <p:nvSpPr>
              <p:cNvPr id="70814" name="Line 1616"/>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15" name="Line 1617"/>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16" name="Line 1618"/>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17" name="Line 1619"/>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18" name="Line 1620"/>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19" name="Line 1621"/>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20" name="Line 1622"/>
              <p:cNvSpPr>
                <a:spLocks noChangeShapeType="1"/>
              </p:cNvSpPr>
              <p:nvPr/>
            </p:nvSpPr>
            <p:spPr bwMode="auto">
              <a:xfrm>
                <a:off x="4425" y="2927"/>
                <a:ext cx="0" cy="0"/>
              </a:xfrm>
              <a:prstGeom prst="line">
                <a:avLst/>
              </a:prstGeom>
              <a:noFill/>
              <a:ln w="12700">
                <a:solidFill>
                  <a:srgbClr val="000000"/>
                </a:solidFill>
                <a:round/>
                <a:headEnd/>
                <a:tailEnd/>
              </a:ln>
            </p:spPr>
            <p:txBody>
              <a:bodyPr/>
              <a:lstStyle/>
              <a:p>
                <a:endParaRPr lang="en-US"/>
              </a:p>
            </p:txBody>
          </p:sp>
          <p:sp>
            <p:nvSpPr>
              <p:cNvPr id="70821" name="Freeform 1623"/>
              <p:cNvSpPr>
                <a:spLocks/>
              </p:cNvSpPr>
              <p:nvPr/>
            </p:nvSpPr>
            <p:spPr bwMode="auto">
              <a:xfrm>
                <a:off x="4467" y="2947"/>
                <a:ext cx="118" cy="83"/>
              </a:xfrm>
              <a:custGeom>
                <a:avLst/>
                <a:gdLst>
                  <a:gd name="T0" fmla="*/ 0 w 592"/>
                  <a:gd name="T1" fmla="*/ 0 h 417"/>
                  <a:gd name="T2" fmla="*/ 1 w 592"/>
                  <a:gd name="T3" fmla="*/ 0 h 417"/>
                  <a:gd name="T4" fmla="*/ 1 w 592"/>
                  <a:gd name="T5" fmla="*/ 1 h 417"/>
                  <a:gd name="T6" fmla="*/ 2 w 592"/>
                  <a:gd name="T7" fmla="*/ 1 h 417"/>
                  <a:gd name="T8" fmla="*/ 2 w 592"/>
                  <a:gd name="T9" fmla="*/ 1 h 417"/>
                  <a:gd name="T10" fmla="*/ 3 w 592"/>
                  <a:gd name="T11" fmla="*/ 2 h 417"/>
                  <a:gd name="T12" fmla="*/ 4 w 592"/>
                  <a:gd name="T13" fmla="*/ 2 h 417"/>
                  <a:gd name="T14" fmla="*/ 4 w 592"/>
                  <a:gd name="T15" fmla="*/ 3 h 417"/>
                  <a:gd name="T16" fmla="*/ 5 w 592"/>
                  <a:gd name="T17" fmla="*/ 3 h 4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2"/>
                  <a:gd name="T28" fmla="*/ 0 h 417"/>
                  <a:gd name="T29" fmla="*/ 592 w 592"/>
                  <a:gd name="T30" fmla="*/ 417 h 4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2" h="417">
                    <a:moveTo>
                      <a:pt x="0" y="0"/>
                    </a:moveTo>
                    <a:lnTo>
                      <a:pt x="74" y="40"/>
                    </a:lnTo>
                    <a:lnTo>
                      <a:pt x="148" y="84"/>
                    </a:lnTo>
                    <a:lnTo>
                      <a:pt x="222" y="131"/>
                    </a:lnTo>
                    <a:lnTo>
                      <a:pt x="297" y="182"/>
                    </a:lnTo>
                    <a:lnTo>
                      <a:pt x="371" y="236"/>
                    </a:lnTo>
                    <a:lnTo>
                      <a:pt x="445" y="293"/>
                    </a:lnTo>
                    <a:lnTo>
                      <a:pt x="519" y="354"/>
                    </a:lnTo>
                    <a:lnTo>
                      <a:pt x="592" y="417"/>
                    </a:lnTo>
                  </a:path>
                </a:pathLst>
              </a:custGeom>
              <a:noFill/>
              <a:ln w="12700">
                <a:solidFill>
                  <a:srgbClr val="000000"/>
                </a:solidFill>
                <a:prstDash val="solid"/>
                <a:round/>
                <a:headEnd/>
                <a:tailEnd/>
              </a:ln>
            </p:spPr>
            <p:txBody>
              <a:bodyPr/>
              <a:lstStyle/>
              <a:p>
                <a:endParaRPr lang="en-US"/>
              </a:p>
            </p:txBody>
          </p:sp>
          <p:sp>
            <p:nvSpPr>
              <p:cNvPr id="70822" name="Freeform 1624"/>
              <p:cNvSpPr>
                <a:spLocks/>
              </p:cNvSpPr>
              <p:nvPr/>
            </p:nvSpPr>
            <p:spPr bwMode="auto">
              <a:xfrm>
                <a:off x="4232" y="2896"/>
                <a:ext cx="46" cy="29"/>
              </a:xfrm>
              <a:custGeom>
                <a:avLst/>
                <a:gdLst>
                  <a:gd name="T0" fmla="*/ 2 w 230"/>
                  <a:gd name="T1" fmla="*/ 1 h 147"/>
                  <a:gd name="T2" fmla="*/ 2 w 230"/>
                  <a:gd name="T3" fmla="*/ 1 h 147"/>
                  <a:gd name="T4" fmla="*/ 2 w 230"/>
                  <a:gd name="T5" fmla="*/ 1 h 147"/>
                  <a:gd name="T6" fmla="*/ 1 w 230"/>
                  <a:gd name="T7" fmla="*/ 1 h 147"/>
                  <a:gd name="T8" fmla="*/ 1 w 230"/>
                  <a:gd name="T9" fmla="*/ 1 h 147"/>
                  <a:gd name="T10" fmla="*/ 1 w 230"/>
                  <a:gd name="T11" fmla="*/ 1 h 147"/>
                  <a:gd name="T12" fmla="*/ 1 w 230"/>
                  <a:gd name="T13" fmla="*/ 1 h 147"/>
                  <a:gd name="T14" fmla="*/ 1 w 230"/>
                  <a:gd name="T15" fmla="*/ 1 h 147"/>
                  <a:gd name="T16" fmla="*/ 0 w 230"/>
                  <a:gd name="T17" fmla="*/ 1 h 147"/>
                  <a:gd name="T18" fmla="*/ 0 w 230"/>
                  <a:gd name="T19" fmla="*/ 0 h 147"/>
                  <a:gd name="T20" fmla="*/ 0 w 230"/>
                  <a:gd name="T21" fmla="*/ 0 h 147"/>
                  <a:gd name="T22" fmla="*/ 0 w 230"/>
                  <a:gd name="T23" fmla="*/ 0 h 1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147"/>
                  <a:gd name="T38" fmla="*/ 230 w 230"/>
                  <a:gd name="T39" fmla="*/ 147 h 1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147">
                    <a:moveTo>
                      <a:pt x="230" y="136"/>
                    </a:moveTo>
                    <a:lnTo>
                      <a:pt x="215" y="143"/>
                    </a:lnTo>
                    <a:lnTo>
                      <a:pt x="198" y="146"/>
                    </a:lnTo>
                    <a:lnTo>
                      <a:pt x="181" y="147"/>
                    </a:lnTo>
                    <a:lnTo>
                      <a:pt x="164" y="146"/>
                    </a:lnTo>
                    <a:lnTo>
                      <a:pt x="132" y="136"/>
                    </a:lnTo>
                    <a:lnTo>
                      <a:pt x="99" y="119"/>
                    </a:lnTo>
                    <a:lnTo>
                      <a:pt x="69" y="96"/>
                    </a:lnTo>
                    <a:lnTo>
                      <a:pt x="41" y="67"/>
                    </a:lnTo>
                    <a:lnTo>
                      <a:pt x="28" y="51"/>
                    </a:lnTo>
                    <a:lnTo>
                      <a:pt x="18" y="34"/>
                    </a:lnTo>
                    <a:lnTo>
                      <a:pt x="0" y="0"/>
                    </a:lnTo>
                  </a:path>
                </a:pathLst>
              </a:custGeom>
              <a:noFill/>
              <a:ln w="12700">
                <a:solidFill>
                  <a:srgbClr val="000000"/>
                </a:solidFill>
                <a:prstDash val="solid"/>
                <a:round/>
                <a:headEnd/>
                <a:tailEnd/>
              </a:ln>
            </p:spPr>
            <p:txBody>
              <a:bodyPr/>
              <a:lstStyle/>
              <a:p>
                <a:endParaRPr lang="en-US"/>
              </a:p>
            </p:txBody>
          </p:sp>
          <p:sp>
            <p:nvSpPr>
              <p:cNvPr id="70823" name="Line 1625"/>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4" name="Line 1626"/>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5" name="Line 1627"/>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6" name="Line 1628"/>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7" name="Line 1629"/>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8" name="Line 1630"/>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29" name="Line 1631"/>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0" name="Line 1632"/>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1" name="Line 1633"/>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2" name="Line 1634"/>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3" name="Line 1635"/>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4" name="Line 1636"/>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5" name="Line 1637"/>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6" name="Line 1638"/>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7" name="Line 1639"/>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8" name="Line 1640"/>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39" name="Line 1641"/>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0" name="Line 1642"/>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1" name="Line 1643"/>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2" name="Line 1644"/>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3" name="Line 1645"/>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4" name="Line 1646"/>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5" name="Line 1647"/>
              <p:cNvSpPr>
                <a:spLocks noChangeShapeType="1"/>
              </p:cNvSpPr>
              <p:nvPr/>
            </p:nvSpPr>
            <p:spPr bwMode="auto">
              <a:xfrm>
                <a:off x="4206" y="2817"/>
                <a:ext cx="0" cy="0"/>
              </a:xfrm>
              <a:prstGeom prst="line">
                <a:avLst/>
              </a:prstGeom>
              <a:noFill/>
              <a:ln w="12700">
                <a:solidFill>
                  <a:srgbClr val="000000"/>
                </a:solidFill>
                <a:round/>
                <a:headEnd/>
                <a:tailEnd/>
              </a:ln>
            </p:spPr>
            <p:txBody>
              <a:bodyPr/>
              <a:lstStyle/>
              <a:p>
                <a:endParaRPr lang="en-US"/>
              </a:p>
            </p:txBody>
          </p:sp>
          <p:sp>
            <p:nvSpPr>
              <p:cNvPr id="70846" name="Line 1648"/>
              <p:cNvSpPr>
                <a:spLocks noChangeShapeType="1"/>
              </p:cNvSpPr>
              <p:nvPr/>
            </p:nvSpPr>
            <p:spPr bwMode="auto">
              <a:xfrm>
                <a:off x="4248" y="2917"/>
                <a:ext cx="0" cy="0"/>
              </a:xfrm>
              <a:prstGeom prst="line">
                <a:avLst/>
              </a:prstGeom>
              <a:noFill/>
              <a:ln w="12700">
                <a:solidFill>
                  <a:srgbClr val="000000"/>
                </a:solidFill>
                <a:round/>
                <a:headEnd/>
                <a:tailEnd/>
              </a:ln>
            </p:spPr>
            <p:txBody>
              <a:bodyPr/>
              <a:lstStyle/>
              <a:p>
                <a:endParaRPr lang="en-US"/>
              </a:p>
            </p:txBody>
          </p:sp>
          <p:sp>
            <p:nvSpPr>
              <p:cNvPr id="70847" name="Line 1649"/>
              <p:cNvSpPr>
                <a:spLocks noChangeShapeType="1"/>
              </p:cNvSpPr>
              <p:nvPr/>
            </p:nvSpPr>
            <p:spPr bwMode="auto">
              <a:xfrm>
                <a:off x="4416" y="3442"/>
                <a:ext cx="0" cy="0"/>
              </a:xfrm>
              <a:prstGeom prst="line">
                <a:avLst/>
              </a:prstGeom>
              <a:noFill/>
              <a:ln w="12700">
                <a:solidFill>
                  <a:srgbClr val="000000"/>
                </a:solidFill>
                <a:round/>
                <a:headEnd/>
                <a:tailEnd/>
              </a:ln>
            </p:spPr>
            <p:txBody>
              <a:bodyPr/>
              <a:lstStyle/>
              <a:p>
                <a:endParaRPr lang="en-US"/>
              </a:p>
            </p:txBody>
          </p:sp>
          <p:sp>
            <p:nvSpPr>
              <p:cNvPr id="70848" name="Line 1650"/>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49" name="Line 1651"/>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0" name="Line 1652"/>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1" name="Line 1653"/>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2" name="Line 1654"/>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3" name="Line 1655"/>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4" name="Line 1656"/>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5" name="Line 1657"/>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6" name="Line 1658"/>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7" name="Line 1659"/>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8" name="Line 1660"/>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59" name="Line 1661"/>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0" name="Line 1662"/>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1" name="Line 1663"/>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2" name="Line 1664"/>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3" name="Line 1665"/>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4" name="Line 1666"/>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5" name="Line 1667"/>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6" name="Line 1668"/>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7" name="Line 1669"/>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8" name="Line 1670"/>
              <p:cNvSpPr>
                <a:spLocks noChangeShapeType="1"/>
              </p:cNvSpPr>
              <p:nvPr/>
            </p:nvSpPr>
            <p:spPr bwMode="auto">
              <a:xfrm>
                <a:off x="4248" y="2917"/>
                <a:ext cx="168" cy="525"/>
              </a:xfrm>
              <a:prstGeom prst="line">
                <a:avLst/>
              </a:prstGeom>
              <a:noFill/>
              <a:ln w="12700">
                <a:solidFill>
                  <a:srgbClr val="000000"/>
                </a:solidFill>
                <a:round/>
                <a:headEnd/>
                <a:tailEnd/>
              </a:ln>
            </p:spPr>
            <p:txBody>
              <a:bodyPr/>
              <a:lstStyle/>
              <a:p>
                <a:endParaRPr lang="en-US"/>
              </a:p>
            </p:txBody>
          </p:sp>
          <p:sp>
            <p:nvSpPr>
              <p:cNvPr id="70869" name="Freeform 1671"/>
              <p:cNvSpPr>
                <a:spLocks/>
              </p:cNvSpPr>
              <p:nvPr/>
            </p:nvSpPr>
            <p:spPr bwMode="auto">
              <a:xfrm>
                <a:off x="4576" y="3189"/>
                <a:ext cx="53" cy="142"/>
              </a:xfrm>
              <a:custGeom>
                <a:avLst/>
                <a:gdLst>
                  <a:gd name="T0" fmla="*/ 0 w 267"/>
                  <a:gd name="T1" fmla="*/ 0 h 706"/>
                  <a:gd name="T2" fmla="*/ 0 w 267"/>
                  <a:gd name="T3" fmla="*/ 0 h 706"/>
                  <a:gd name="T4" fmla="*/ 1 w 267"/>
                  <a:gd name="T5" fmla="*/ 1 h 706"/>
                  <a:gd name="T6" fmla="*/ 1 w 267"/>
                  <a:gd name="T7" fmla="*/ 1 h 706"/>
                  <a:gd name="T8" fmla="*/ 1 w 267"/>
                  <a:gd name="T9" fmla="*/ 2 h 706"/>
                  <a:gd name="T10" fmla="*/ 1 w 267"/>
                  <a:gd name="T11" fmla="*/ 2 h 706"/>
                  <a:gd name="T12" fmla="*/ 2 w 267"/>
                  <a:gd name="T13" fmla="*/ 2 h 706"/>
                  <a:gd name="T14" fmla="*/ 2 w 267"/>
                  <a:gd name="T15" fmla="*/ 3 h 706"/>
                  <a:gd name="T16" fmla="*/ 2 w 267"/>
                  <a:gd name="T17" fmla="*/ 3 h 706"/>
                  <a:gd name="T18" fmla="*/ 2 w 267"/>
                  <a:gd name="T19" fmla="*/ 4 h 706"/>
                  <a:gd name="T20" fmla="*/ 2 w 267"/>
                  <a:gd name="T21" fmla="*/ 4 h 706"/>
                  <a:gd name="T22" fmla="*/ 2 w 267"/>
                  <a:gd name="T23" fmla="*/ 4 h 706"/>
                  <a:gd name="T24" fmla="*/ 2 w 267"/>
                  <a:gd name="T25" fmla="*/ 5 h 706"/>
                  <a:gd name="T26" fmla="*/ 2 w 267"/>
                  <a:gd name="T27" fmla="*/ 5 h 706"/>
                  <a:gd name="T28" fmla="*/ 2 w 267"/>
                  <a:gd name="T29" fmla="*/ 5 h 706"/>
                  <a:gd name="T30" fmla="*/ 2 w 267"/>
                  <a:gd name="T31" fmla="*/ 6 h 706"/>
                  <a:gd name="T32" fmla="*/ 2 w 267"/>
                  <a:gd name="T33" fmla="*/ 6 h 7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7"/>
                  <a:gd name="T52" fmla="*/ 0 h 706"/>
                  <a:gd name="T53" fmla="*/ 267 w 267"/>
                  <a:gd name="T54" fmla="*/ 706 h 7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7" h="706">
                    <a:moveTo>
                      <a:pt x="0" y="0"/>
                    </a:moveTo>
                    <a:lnTo>
                      <a:pt x="39" y="49"/>
                    </a:lnTo>
                    <a:lnTo>
                      <a:pt x="76" y="99"/>
                    </a:lnTo>
                    <a:lnTo>
                      <a:pt x="111" y="151"/>
                    </a:lnTo>
                    <a:lnTo>
                      <a:pt x="142" y="202"/>
                    </a:lnTo>
                    <a:lnTo>
                      <a:pt x="170" y="255"/>
                    </a:lnTo>
                    <a:lnTo>
                      <a:pt x="196" y="307"/>
                    </a:lnTo>
                    <a:lnTo>
                      <a:pt x="217" y="357"/>
                    </a:lnTo>
                    <a:lnTo>
                      <a:pt x="234" y="406"/>
                    </a:lnTo>
                    <a:lnTo>
                      <a:pt x="249" y="455"/>
                    </a:lnTo>
                    <a:lnTo>
                      <a:pt x="258" y="501"/>
                    </a:lnTo>
                    <a:lnTo>
                      <a:pt x="264" y="544"/>
                    </a:lnTo>
                    <a:lnTo>
                      <a:pt x="267" y="584"/>
                    </a:lnTo>
                    <a:lnTo>
                      <a:pt x="264" y="620"/>
                    </a:lnTo>
                    <a:lnTo>
                      <a:pt x="260" y="653"/>
                    </a:lnTo>
                    <a:lnTo>
                      <a:pt x="251" y="682"/>
                    </a:lnTo>
                    <a:lnTo>
                      <a:pt x="241" y="706"/>
                    </a:lnTo>
                  </a:path>
                </a:pathLst>
              </a:custGeom>
              <a:noFill/>
              <a:ln w="12700">
                <a:solidFill>
                  <a:srgbClr val="000000"/>
                </a:solidFill>
                <a:prstDash val="solid"/>
                <a:round/>
                <a:headEnd/>
                <a:tailEnd/>
              </a:ln>
            </p:spPr>
            <p:txBody>
              <a:bodyPr/>
              <a:lstStyle/>
              <a:p>
                <a:endParaRPr lang="en-US"/>
              </a:p>
            </p:txBody>
          </p:sp>
          <p:sp>
            <p:nvSpPr>
              <p:cNvPr id="70870" name="Freeform 1672"/>
              <p:cNvSpPr>
                <a:spLocks/>
              </p:cNvSpPr>
              <p:nvPr/>
            </p:nvSpPr>
            <p:spPr bwMode="auto">
              <a:xfrm>
                <a:off x="4566" y="3182"/>
                <a:ext cx="10" cy="7"/>
              </a:xfrm>
              <a:custGeom>
                <a:avLst/>
                <a:gdLst>
                  <a:gd name="T0" fmla="*/ 0 w 48"/>
                  <a:gd name="T1" fmla="*/ 0 h 37"/>
                  <a:gd name="T2" fmla="*/ 0 w 48"/>
                  <a:gd name="T3" fmla="*/ 0 h 37"/>
                  <a:gd name="T4" fmla="*/ 0 w 48"/>
                  <a:gd name="T5" fmla="*/ 0 h 37"/>
                  <a:gd name="T6" fmla="*/ 0 w 48"/>
                  <a:gd name="T7" fmla="*/ 0 h 37"/>
                  <a:gd name="T8" fmla="*/ 0 w 48"/>
                  <a:gd name="T9" fmla="*/ 0 h 37"/>
                  <a:gd name="T10" fmla="*/ 0 60000 65536"/>
                  <a:gd name="T11" fmla="*/ 0 60000 65536"/>
                  <a:gd name="T12" fmla="*/ 0 60000 65536"/>
                  <a:gd name="T13" fmla="*/ 0 60000 65536"/>
                  <a:gd name="T14" fmla="*/ 0 60000 65536"/>
                  <a:gd name="T15" fmla="*/ 0 w 48"/>
                  <a:gd name="T16" fmla="*/ 0 h 37"/>
                  <a:gd name="T17" fmla="*/ 48 w 48"/>
                  <a:gd name="T18" fmla="*/ 37 h 37"/>
                </a:gdLst>
                <a:ahLst/>
                <a:cxnLst>
                  <a:cxn ang="T10">
                    <a:pos x="T0" y="T1"/>
                  </a:cxn>
                  <a:cxn ang="T11">
                    <a:pos x="T2" y="T3"/>
                  </a:cxn>
                  <a:cxn ang="T12">
                    <a:pos x="T4" y="T5"/>
                  </a:cxn>
                  <a:cxn ang="T13">
                    <a:pos x="T6" y="T7"/>
                  </a:cxn>
                  <a:cxn ang="T14">
                    <a:pos x="T8" y="T9"/>
                  </a:cxn>
                </a:cxnLst>
                <a:rect l="T15" t="T16" r="T17" b="T18"/>
                <a:pathLst>
                  <a:path w="48" h="37">
                    <a:moveTo>
                      <a:pt x="0" y="0"/>
                    </a:moveTo>
                    <a:lnTo>
                      <a:pt x="9" y="3"/>
                    </a:lnTo>
                    <a:lnTo>
                      <a:pt x="21" y="11"/>
                    </a:lnTo>
                    <a:lnTo>
                      <a:pt x="34" y="23"/>
                    </a:lnTo>
                    <a:lnTo>
                      <a:pt x="48" y="37"/>
                    </a:lnTo>
                  </a:path>
                </a:pathLst>
              </a:custGeom>
              <a:noFill/>
              <a:ln w="12700">
                <a:solidFill>
                  <a:srgbClr val="000000"/>
                </a:solidFill>
                <a:prstDash val="solid"/>
                <a:round/>
                <a:headEnd/>
                <a:tailEnd/>
              </a:ln>
            </p:spPr>
            <p:txBody>
              <a:bodyPr/>
              <a:lstStyle/>
              <a:p>
                <a:endParaRPr lang="en-US"/>
              </a:p>
            </p:txBody>
          </p:sp>
          <p:sp>
            <p:nvSpPr>
              <p:cNvPr id="70871" name="Line 1673"/>
              <p:cNvSpPr>
                <a:spLocks noChangeShapeType="1"/>
              </p:cNvSpPr>
              <p:nvPr/>
            </p:nvSpPr>
            <p:spPr bwMode="auto">
              <a:xfrm>
                <a:off x="4566" y="3182"/>
                <a:ext cx="0" cy="0"/>
              </a:xfrm>
              <a:prstGeom prst="line">
                <a:avLst/>
              </a:prstGeom>
              <a:noFill/>
              <a:ln w="12700">
                <a:solidFill>
                  <a:srgbClr val="000000"/>
                </a:solidFill>
                <a:round/>
                <a:headEnd/>
                <a:tailEnd/>
              </a:ln>
            </p:spPr>
            <p:txBody>
              <a:bodyPr/>
              <a:lstStyle/>
              <a:p>
                <a:endParaRPr lang="en-US"/>
              </a:p>
            </p:txBody>
          </p:sp>
          <p:sp>
            <p:nvSpPr>
              <p:cNvPr id="70872" name="Line 1674"/>
              <p:cNvSpPr>
                <a:spLocks noChangeShapeType="1"/>
              </p:cNvSpPr>
              <p:nvPr/>
            </p:nvSpPr>
            <p:spPr bwMode="auto">
              <a:xfrm>
                <a:off x="4427" y="3135"/>
                <a:ext cx="0" cy="0"/>
              </a:xfrm>
              <a:prstGeom prst="line">
                <a:avLst/>
              </a:prstGeom>
              <a:noFill/>
              <a:ln w="12700">
                <a:solidFill>
                  <a:srgbClr val="000000"/>
                </a:solidFill>
                <a:round/>
                <a:headEnd/>
                <a:tailEnd/>
              </a:ln>
            </p:spPr>
            <p:txBody>
              <a:bodyPr/>
              <a:lstStyle/>
              <a:p>
                <a:endParaRPr lang="en-US"/>
              </a:p>
            </p:txBody>
          </p:sp>
          <p:sp>
            <p:nvSpPr>
              <p:cNvPr id="70873" name="Line 1675"/>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4" name="Line 1676"/>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5" name="Line 1677"/>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6" name="Line 1678"/>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7" name="Line 1679"/>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8" name="Line 1680"/>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79" name="Line 1681"/>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0" name="Line 1682"/>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1" name="Line 1683"/>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2" name="Line 1684"/>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3" name="Line 1685"/>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4" name="Line 1686"/>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5" name="Line 1687"/>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6" name="Line 1688"/>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7" name="Line 1689"/>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8" name="Line 1690"/>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89" name="Line 1691"/>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90" name="Line 1692"/>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91" name="Line 1693"/>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92" name="Line 1694"/>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93" name="Line 1695"/>
              <p:cNvSpPr>
                <a:spLocks noChangeShapeType="1"/>
              </p:cNvSpPr>
              <p:nvPr/>
            </p:nvSpPr>
            <p:spPr bwMode="auto">
              <a:xfrm flipH="1" flipV="1">
                <a:off x="4427" y="3135"/>
                <a:ext cx="139" cy="47"/>
              </a:xfrm>
              <a:prstGeom prst="line">
                <a:avLst/>
              </a:prstGeom>
              <a:noFill/>
              <a:ln w="12700">
                <a:solidFill>
                  <a:srgbClr val="000000"/>
                </a:solidFill>
                <a:round/>
                <a:headEnd/>
                <a:tailEnd/>
              </a:ln>
            </p:spPr>
            <p:txBody>
              <a:bodyPr/>
              <a:lstStyle/>
              <a:p>
                <a:endParaRPr lang="en-US"/>
              </a:p>
            </p:txBody>
          </p:sp>
          <p:sp>
            <p:nvSpPr>
              <p:cNvPr id="70894" name="Line 1696"/>
              <p:cNvSpPr>
                <a:spLocks noChangeShapeType="1"/>
              </p:cNvSpPr>
              <p:nvPr/>
            </p:nvSpPr>
            <p:spPr bwMode="auto">
              <a:xfrm>
                <a:off x="4426" y="3135"/>
                <a:ext cx="0" cy="0"/>
              </a:xfrm>
              <a:prstGeom prst="line">
                <a:avLst/>
              </a:prstGeom>
              <a:noFill/>
              <a:ln w="12700">
                <a:solidFill>
                  <a:srgbClr val="000000"/>
                </a:solidFill>
                <a:round/>
                <a:headEnd/>
                <a:tailEnd/>
              </a:ln>
            </p:spPr>
            <p:txBody>
              <a:bodyPr/>
              <a:lstStyle/>
              <a:p>
                <a:endParaRPr lang="en-US"/>
              </a:p>
            </p:txBody>
          </p:sp>
          <p:sp>
            <p:nvSpPr>
              <p:cNvPr id="70895" name="Line 1697"/>
              <p:cNvSpPr>
                <a:spLocks noChangeShapeType="1"/>
              </p:cNvSpPr>
              <p:nvPr/>
            </p:nvSpPr>
            <p:spPr bwMode="auto">
              <a:xfrm>
                <a:off x="4427" y="3135"/>
                <a:ext cx="0" cy="0"/>
              </a:xfrm>
              <a:prstGeom prst="line">
                <a:avLst/>
              </a:prstGeom>
              <a:noFill/>
              <a:ln w="12700">
                <a:solidFill>
                  <a:srgbClr val="000000"/>
                </a:solidFill>
                <a:round/>
                <a:headEnd/>
                <a:tailEnd/>
              </a:ln>
            </p:spPr>
            <p:txBody>
              <a:bodyPr/>
              <a:lstStyle/>
              <a:p>
                <a:endParaRPr lang="en-US"/>
              </a:p>
            </p:txBody>
          </p:sp>
          <p:sp>
            <p:nvSpPr>
              <p:cNvPr id="70896" name="Line 1698"/>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897" name="Line 1699"/>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898" name="Line 1700"/>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899" name="Line 1701"/>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0" name="Line 1702"/>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1" name="Line 1703"/>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2" name="Line 1704"/>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3" name="Line 1705"/>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4" name="Line 1706"/>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5" name="Line 1707"/>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6" name="Line 1708"/>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7" name="Line 1709"/>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8" name="Line 1710"/>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09" name="Line 1711"/>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0" name="Line 1712"/>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1" name="Line 1713"/>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2" name="Line 1714"/>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3" name="Line 1715"/>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4" name="Line 1716"/>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5" name="Line 1717"/>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6" name="Line 1718"/>
              <p:cNvSpPr>
                <a:spLocks noChangeShapeType="1"/>
              </p:cNvSpPr>
              <p:nvPr/>
            </p:nvSpPr>
            <p:spPr bwMode="auto">
              <a:xfrm>
                <a:off x="4426" y="3135"/>
                <a:ext cx="1" cy="0"/>
              </a:xfrm>
              <a:prstGeom prst="line">
                <a:avLst/>
              </a:prstGeom>
              <a:noFill/>
              <a:ln w="12700">
                <a:solidFill>
                  <a:srgbClr val="000000"/>
                </a:solidFill>
                <a:round/>
                <a:headEnd/>
                <a:tailEnd/>
              </a:ln>
            </p:spPr>
            <p:txBody>
              <a:bodyPr/>
              <a:lstStyle/>
              <a:p>
                <a:endParaRPr lang="en-US"/>
              </a:p>
            </p:txBody>
          </p:sp>
          <p:sp>
            <p:nvSpPr>
              <p:cNvPr id="70917" name="Freeform 1719"/>
              <p:cNvSpPr>
                <a:spLocks/>
              </p:cNvSpPr>
              <p:nvPr/>
            </p:nvSpPr>
            <p:spPr bwMode="auto">
              <a:xfrm>
                <a:off x="4349" y="3756"/>
                <a:ext cx="45" cy="61"/>
              </a:xfrm>
              <a:custGeom>
                <a:avLst/>
                <a:gdLst>
                  <a:gd name="T0" fmla="*/ 2 w 224"/>
                  <a:gd name="T1" fmla="*/ 2 h 305"/>
                  <a:gd name="T2" fmla="*/ 2 w 224"/>
                  <a:gd name="T3" fmla="*/ 2 h 305"/>
                  <a:gd name="T4" fmla="*/ 1 w 224"/>
                  <a:gd name="T5" fmla="*/ 2 h 305"/>
                  <a:gd name="T6" fmla="*/ 1 w 224"/>
                  <a:gd name="T7" fmla="*/ 2 h 305"/>
                  <a:gd name="T8" fmla="*/ 1 w 224"/>
                  <a:gd name="T9" fmla="*/ 1 h 305"/>
                  <a:gd name="T10" fmla="*/ 0 w 224"/>
                  <a:gd name="T11" fmla="*/ 1 h 305"/>
                  <a:gd name="T12" fmla="*/ 0 w 224"/>
                  <a:gd name="T13" fmla="*/ 1 h 305"/>
                  <a:gd name="T14" fmla="*/ 0 w 224"/>
                  <a:gd name="T15" fmla="*/ 0 h 305"/>
                  <a:gd name="T16" fmla="*/ 0 w 224"/>
                  <a:gd name="T17" fmla="*/ 0 h 3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305"/>
                  <a:gd name="T29" fmla="*/ 224 w 224"/>
                  <a:gd name="T30" fmla="*/ 305 h 3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305">
                    <a:moveTo>
                      <a:pt x="224" y="305"/>
                    </a:moveTo>
                    <a:lnTo>
                      <a:pt x="187" y="277"/>
                    </a:lnTo>
                    <a:lnTo>
                      <a:pt x="153" y="244"/>
                    </a:lnTo>
                    <a:lnTo>
                      <a:pt x="119" y="207"/>
                    </a:lnTo>
                    <a:lnTo>
                      <a:pt x="88" y="169"/>
                    </a:lnTo>
                    <a:lnTo>
                      <a:pt x="60" y="128"/>
                    </a:lnTo>
                    <a:lnTo>
                      <a:pt x="35" y="85"/>
                    </a:lnTo>
                    <a:lnTo>
                      <a:pt x="15" y="42"/>
                    </a:lnTo>
                    <a:lnTo>
                      <a:pt x="0" y="0"/>
                    </a:lnTo>
                  </a:path>
                </a:pathLst>
              </a:custGeom>
              <a:noFill/>
              <a:ln w="12700">
                <a:solidFill>
                  <a:srgbClr val="000000"/>
                </a:solidFill>
                <a:prstDash val="solid"/>
                <a:round/>
                <a:headEnd/>
                <a:tailEnd/>
              </a:ln>
            </p:spPr>
            <p:txBody>
              <a:bodyPr/>
              <a:lstStyle/>
              <a:p>
                <a:endParaRPr lang="en-US"/>
              </a:p>
            </p:txBody>
          </p:sp>
          <p:sp>
            <p:nvSpPr>
              <p:cNvPr id="70918" name="Freeform 1720"/>
              <p:cNvSpPr>
                <a:spLocks/>
              </p:cNvSpPr>
              <p:nvPr/>
            </p:nvSpPr>
            <p:spPr bwMode="auto">
              <a:xfrm>
                <a:off x="4696" y="3927"/>
                <a:ext cx="15" cy="5"/>
              </a:xfrm>
              <a:custGeom>
                <a:avLst/>
                <a:gdLst>
                  <a:gd name="T0" fmla="*/ 1 w 79"/>
                  <a:gd name="T1" fmla="*/ 0 h 26"/>
                  <a:gd name="T2" fmla="*/ 0 w 79"/>
                  <a:gd name="T3" fmla="*/ 0 h 26"/>
                  <a:gd name="T4" fmla="*/ 0 w 79"/>
                  <a:gd name="T5" fmla="*/ 0 h 26"/>
                  <a:gd name="T6" fmla="*/ 0 w 79"/>
                  <a:gd name="T7" fmla="*/ 0 h 26"/>
                  <a:gd name="T8" fmla="*/ 0 w 79"/>
                  <a:gd name="T9" fmla="*/ 0 h 26"/>
                  <a:gd name="T10" fmla="*/ 0 60000 65536"/>
                  <a:gd name="T11" fmla="*/ 0 60000 65536"/>
                  <a:gd name="T12" fmla="*/ 0 60000 65536"/>
                  <a:gd name="T13" fmla="*/ 0 60000 65536"/>
                  <a:gd name="T14" fmla="*/ 0 60000 65536"/>
                  <a:gd name="T15" fmla="*/ 0 w 79"/>
                  <a:gd name="T16" fmla="*/ 0 h 26"/>
                  <a:gd name="T17" fmla="*/ 79 w 79"/>
                  <a:gd name="T18" fmla="*/ 26 h 26"/>
                </a:gdLst>
                <a:ahLst/>
                <a:cxnLst>
                  <a:cxn ang="T10">
                    <a:pos x="T0" y="T1"/>
                  </a:cxn>
                  <a:cxn ang="T11">
                    <a:pos x="T2" y="T3"/>
                  </a:cxn>
                  <a:cxn ang="T12">
                    <a:pos x="T4" y="T5"/>
                  </a:cxn>
                  <a:cxn ang="T13">
                    <a:pos x="T6" y="T7"/>
                  </a:cxn>
                  <a:cxn ang="T14">
                    <a:pos x="T8" y="T9"/>
                  </a:cxn>
                </a:cxnLst>
                <a:rect l="T15" t="T16" r="T17" b="T18"/>
                <a:pathLst>
                  <a:path w="79" h="26">
                    <a:moveTo>
                      <a:pt x="79" y="0"/>
                    </a:moveTo>
                    <a:lnTo>
                      <a:pt x="61" y="11"/>
                    </a:lnTo>
                    <a:lnTo>
                      <a:pt x="41" y="19"/>
                    </a:lnTo>
                    <a:lnTo>
                      <a:pt x="21" y="25"/>
                    </a:lnTo>
                    <a:lnTo>
                      <a:pt x="0" y="26"/>
                    </a:lnTo>
                  </a:path>
                </a:pathLst>
              </a:custGeom>
              <a:noFill/>
              <a:ln w="12700">
                <a:solidFill>
                  <a:srgbClr val="000000"/>
                </a:solidFill>
                <a:prstDash val="solid"/>
                <a:round/>
                <a:headEnd/>
                <a:tailEnd/>
              </a:ln>
            </p:spPr>
            <p:txBody>
              <a:bodyPr/>
              <a:lstStyle/>
              <a:p>
                <a:endParaRPr lang="en-US"/>
              </a:p>
            </p:txBody>
          </p:sp>
          <p:sp>
            <p:nvSpPr>
              <p:cNvPr id="70919" name="Line 1721"/>
              <p:cNvSpPr>
                <a:spLocks noChangeShapeType="1"/>
              </p:cNvSpPr>
              <p:nvPr/>
            </p:nvSpPr>
            <p:spPr bwMode="auto">
              <a:xfrm>
                <a:off x="4349" y="3756"/>
                <a:ext cx="0" cy="0"/>
              </a:xfrm>
              <a:prstGeom prst="line">
                <a:avLst/>
              </a:prstGeom>
              <a:noFill/>
              <a:ln w="12700">
                <a:solidFill>
                  <a:srgbClr val="000000"/>
                </a:solidFill>
                <a:round/>
                <a:headEnd/>
                <a:tailEnd/>
              </a:ln>
            </p:spPr>
            <p:txBody>
              <a:bodyPr/>
              <a:lstStyle/>
              <a:p>
                <a:endParaRPr lang="en-US"/>
              </a:p>
            </p:txBody>
          </p:sp>
          <p:sp>
            <p:nvSpPr>
              <p:cNvPr id="70920" name="Line 1722"/>
              <p:cNvSpPr>
                <a:spLocks noChangeShapeType="1"/>
              </p:cNvSpPr>
              <p:nvPr/>
            </p:nvSpPr>
            <p:spPr bwMode="auto">
              <a:xfrm>
                <a:off x="4343" y="3734"/>
                <a:ext cx="0" cy="0"/>
              </a:xfrm>
              <a:prstGeom prst="line">
                <a:avLst/>
              </a:prstGeom>
              <a:noFill/>
              <a:ln w="12700">
                <a:solidFill>
                  <a:srgbClr val="000000"/>
                </a:solidFill>
                <a:round/>
                <a:headEnd/>
                <a:tailEnd/>
              </a:ln>
            </p:spPr>
            <p:txBody>
              <a:bodyPr/>
              <a:lstStyle/>
              <a:p>
                <a:endParaRPr lang="en-US"/>
              </a:p>
            </p:txBody>
          </p:sp>
          <p:sp>
            <p:nvSpPr>
              <p:cNvPr id="70921" name="Line 1723"/>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2" name="Line 1724"/>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3" name="Line 1725"/>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4" name="Line 1726"/>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5" name="Line 1727"/>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6" name="Line 1728"/>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7" name="Line 1729"/>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8" name="Line 1730"/>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29" name="Line 1731"/>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0" name="Line 1732"/>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1" name="Line 1733"/>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2" name="Line 1734"/>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3" name="Line 1735"/>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4" name="Line 1736"/>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5" name="Line 1737"/>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6" name="Line 1738"/>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7" name="Line 1739"/>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8" name="Line 1740"/>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39" name="Line 1741"/>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40" name="Line 1742"/>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41" name="Line 1743"/>
              <p:cNvSpPr>
                <a:spLocks noChangeShapeType="1"/>
              </p:cNvSpPr>
              <p:nvPr/>
            </p:nvSpPr>
            <p:spPr bwMode="auto">
              <a:xfrm flipH="1" flipV="1">
                <a:off x="4343" y="3734"/>
                <a:ext cx="6" cy="22"/>
              </a:xfrm>
              <a:prstGeom prst="line">
                <a:avLst/>
              </a:prstGeom>
              <a:noFill/>
              <a:ln w="12700">
                <a:solidFill>
                  <a:srgbClr val="000000"/>
                </a:solidFill>
                <a:round/>
                <a:headEnd/>
                <a:tailEnd/>
              </a:ln>
            </p:spPr>
            <p:txBody>
              <a:bodyPr/>
              <a:lstStyle/>
              <a:p>
                <a:endParaRPr lang="en-US"/>
              </a:p>
            </p:txBody>
          </p:sp>
          <p:sp>
            <p:nvSpPr>
              <p:cNvPr id="70942" name="Freeform 1744"/>
              <p:cNvSpPr>
                <a:spLocks/>
              </p:cNvSpPr>
              <p:nvPr/>
            </p:nvSpPr>
            <p:spPr bwMode="auto">
              <a:xfrm>
                <a:off x="4341" y="3709"/>
                <a:ext cx="6" cy="25"/>
              </a:xfrm>
              <a:custGeom>
                <a:avLst/>
                <a:gdLst>
                  <a:gd name="T0" fmla="*/ 0 w 30"/>
                  <a:gd name="T1" fmla="*/ 1 h 122"/>
                  <a:gd name="T2" fmla="*/ 0 w 30"/>
                  <a:gd name="T3" fmla="*/ 1 h 122"/>
                  <a:gd name="T4" fmla="*/ 0 w 30"/>
                  <a:gd name="T5" fmla="*/ 0 h 122"/>
                  <a:gd name="T6" fmla="*/ 0 w 30"/>
                  <a:gd name="T7" fmla="*/ 0 h 122"/>
                  <a:gd name="T8" fmla="*/ 0 w 30"/>
                  <a:gd name="T9" fmla="*/ 0 h 122"/>
                  <a:gd name="T10" fmla="*/ 0 w 30"/>
                  <a:gd name="T11" fmla="*/ 0 h 122"/>
                  <a:gd name="T12" fmla="*/ 0 w 30"/>
                  <a:gd name="T13" fmla="*/ 0 h 122"/>
                  <a:gd name="T14" fmla="*/ 0 60000 65536"/>
                  <a:gd name="T15" fmla="*/ 0 60000 65536"/>
                  <a:gd name="T16" fmla="*/ 0 60000 65536"/>
                  <a:gd name="T17" fmla="*/ 0 60000 65536"/>
                  <a:gd name="T18" fmla="*/ 0 60000 65536"/>
                  <a:gd name="T19" fmla="*/ 0 60000 65536"/>
                  <a:gd name="T20" fmla="*/ 0 60000 65536"/>
                  <a:gd name="T21" fmla="*/ 0 w 30"/>
                  <a:gd name="T22" fmla="*/ 0 h 122"/>
                  <a:gd name="T23" fmla="*/ 30 w 30"/>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122">
                    <a:moveTo>
                      <a:pt x="6" y="122"/>
                    </a:moveTo>
                    <a:lnTo>
                      <a:pt x="0" y="88"/>
                    </a:lnTo>
                    <a:lnTo>
                      <a:pt x="1" y="56"/>
                    </a:lnTo>
                    <a:lnTo>
                      <a:pt x="4" y="40"/>
                    </a:lnTo>
                    <a:lnTo>
                      <a:pt x="10" y="26"/>
                    </a:lnTo>
                    <a:lnTo>
                      <a:pt x="19" y="12"/>
                    </a:lnTo>
                    <a:lnTo>
                      <a:pt x="30" y="0"/>
                    </a:lnTo>
                  </a:path>
                </a:pathLst>
              </a:custGeom>
              <a:noFill/>
              <a:ln w="12700">
                <a:solidFill>
                  <a:srgbClr val="000000"/>
                </a:solidFill>
                <a:prstDash val="solid"/>
                <a:round/>
                <a:headEnd/>
                <a:tailEnd/>
              </a:ln>
            </p:spPr>
            <p:txBody>
              <a:bodyPr/>
              <a:lstStyle/>
              <a:p>
                <a:endParaRPr lang="en-US"/>
              </a:p>
            </p:txBody>
          </p:sp>
          <p:sp>
            <p:nvSpPr>
              <p:cNvPr id="70943" name="Line 1745"/>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4" name="Line 1746"/>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5" name="Line 1747"/>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6" name="Line 1748"/>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7" name="Line 1749"/>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8" name="Line 1750"/>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49" name="Line 1751"/>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0" name="Line 1752"/>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1" name="Line 1753"/>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2" name="Line 1754"/>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3" name="Line 1755"/>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4" name="Line 1756"/>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5" name="Line 1757"/>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6" name="Line 1758"/>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7" name="Line 1759"/>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8" name="Line 1760"/>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59" name="Line 1761"/>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0" name="Line 1762"/>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1" name="Line 1763"/>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2" name="Line 1764"/>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3" name="Line 1765"/>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4" name="Line 1766"/>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5" name="Line 1767"/>
              <p:cNvSpPr>
                <a:spLocks noChangeShapeType="1"/>
              </p:cNvSpPr>
              <p:nvPr/>
            </p:nvSpPr>
            <p:spPr bwMode="auto">
              <a:xfrm>
                <a:off x="4634" y="3842"/>
                <a:ext cx="0" cy="0"/>
              </a:xfrm>
              <a:prstGeom prst="line">
                <a:avLst/>
              </a:prstGeom>
              <a:noFill/>
              <a:ln w="12700">
                <a:solidFill>
                  <a:srgbClr val="000000"/>
                </a:solidFill>
                <a:round/>
                <a:headEnd/>
                <a:tailEnd/>
              </a:ln>
            </p:spPr>
            <p:txBody>
              <a:bodyPr/>
              <a:lstStyle/>
              <a:p>
                <a:endParaRPr lang="en-US"/>
              </a:p>
            </p:txBody>
          </p:sp>
          <p:sp>
            <p:nvSpPr>
              <p:cNvPr id="70966" name="Freeform 1768"/>
              <p:cNvSpPr>
                <a:spLocks/>
              </p:cNvSpPr>
              <p:nvPr/>
            </p:nvSpPr>
            <p:spPr bwMode="auto">
              <a:xfrm>
                <a:off x="4071" y="2875"/>
                <a:ext cx="43" cy="7"/>
              </a:xfrm>
              <a:custGeom>
                <a:avLst/>
                <a:gdLst>
                  <a:gd name="T0" fmla="*/ 2 w 216"/>
                  <a:gd name="T1" fmla="*/ 0 h 31"/>
                  <a:gd name="T2" fmla="*/ 1 w 216"/>
                  <a:gd name="T3" fmla="*/ 0 h 31"/>
                  <a:gd name="T4" fmla="*/ 1 w 216"/>
                  <a:gd name="T5" fmla="*/ 0 h 31"/>
                  <a:gd name="T6" fmla="*/ 0 w 216"/>
                  <a:gd name="T7" fmla="*/ 0 h 31"/>
                  <a:gd name="T8" fmla="*/ 0 w 216"/>
                  <a:gd name="T9" fmla="*/ 0 h 31"/>
                  <a:gd name="T10" fmla="*/ 0 60000 65536"/>
                  <a:gd name="T11" fmla="*/ 0 60000 65536"/>
                  <a:gd name="T12" fmla="*/ 0 60000 65536"/>
                  <a:gd name="T13" fmla="*/ 0 60000 65536"/>
                  <a:gd name="T14" fmla="*/ 0 60000 65536"/>
                  <a:gd name="T15" fmla="*/ 0 w 216"/>
                  <a:gd name="T16" fmla="*/ 0 h 31"/>
                  <a:gd name="T17" fmla="*/ 216 w 216"/>
                  <a:gd name="T18" fmla="*/ 31 h 31"/>
                </a:gdLst>
                <a:ahLst/>
                <a:cxnLst>
                  <a:cxn ang="T10">
                    <a:pos x="T0" y="T1"/>
                  </a:cxn>
                  <a:cxn ang="T11">
                    <a:pos x="T2" y="T3"/>
                  </a:cxn>
                  <a:cxn ang="T12">
                    <a:pos x="T4" y="T5"/>
                  </a:cxn>
                  <a:cxn ang="T13">
                    <a:pos x="T6" y="T7"/>
                  </a:cxn>
                  <a:cxn ang="T14">
                    <a:pos x="T8" y="T9"/>
                  </a:cxn>
                </a:cxnLst>
                <a:rect l="T15" t="T16" r="T17" b="T18"/>
                <a:pathLst>
                  <a:path w="216" h="31">
                    <a:moveTo>
                      <a:pt x="216" y="0"/>
                    </a:moveTo>
                    <a:lnTo>
                      <a:pt x="160" y="5"/>
                    </a:lnTo>
                    <a:lnTo>
                      <a:pt x="105" y="11"/>
                    </a:lnTo>
                    <a:lnTo>
                      <a:pt x="52" y="19"/>
                    </a:lnTo>
                    <a:lnTo>
                      <a:pt x="0" y="31"/>
                    </a:lnTo>
                  </a:path>
                </a:pathLst>
              </a:custGeom>
              <a:noFill/>
              <a:ln w="12700">
                <a:solidFill>
                  <a:srgbClr val="000000"/>
                </a:solidFill>
                <a:prstDash val="solid"/>
                <a:round/>
                <a:headEnd/>
                <a:tailEnd/>
              </a:ln>
            </p:spPr>
            <p:txBody>
              <a:bodyPr/>
              <a:lstStyle/>
              <a:p>
                <a:endParaRPr lang="en-US"/>
              </a:p>
            </p:txBody>
          </p:sp>
          <p:sp>
            <p:nvSpPr>
              <p:cNvPr id="70967" name="Freeform 1769"/>
              <p:cNvSpPr>
                <a:spLocks/>
              </p:cNvSpPr>
              <p:nvPr/>
            </p:nvSpPr>
            <p:spPr bwMode="auto">
              <a:xfrm>
                <a:off x="4043" y="2861"/>
                <a:ext cx="28" cy="21"/>
              </a:xfrm>
              <a:custGeom>
                <a:avLst/>
                <a:gdLst>
                  <a:gd name="T0" fmla="*/ 1 w 142"/>
                  <a:gd name="T1" fmla="*/ 1 h 103"/>
                  <a:gd name="T2" fmla="*/ 1 w 142"/>
                  <a:gd name="T3" fmla="*/ 1 h 103"/>
                  <a:gd name="T4" fmla="*/ 1 w 142"/>
                  <a:gd name="T5" fmla="*/ 1 h 103"/>
                  <a:gd name="T6" fmla="*/ 1 w 142"/>
                  <a:gd name="T7" fmla="*/ 1 h 103"/>
                  <a:gd name="T8" fmla="*/ 0 w 142"/>
                  <a:gd name="T9" fmla="*/ 1 h 103"/>
                  <a:gd name="T10" fmla="*/ 0 w 142"/>
                  <a:gd name="T11" fmla="*/ 0 h 103"/>
                  <a:gd name="T12" fmla="*/ 0 w 142"/>
                  <a:gd name="T13" fmla="*/ 0 h 103"/>
                  <a:gd name="T14" fmla="*/ 0 w 142"/>
                  <a:gd name="T15" fmla="*/ 0 h 103"/>
                  <a:gd name="T16" fmla="*/ 0 w 142"/>
                  <a:gd name="T17" fmla="*/ 0 h 1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2"/>
                  <a:gd name="T28" fmla="*/ 0 h 103"/>
                  <a:gd name="T29" fmla="*/ 142 w 142"/>
                  <a:gd name="T30" fmla="*/ 103 h 1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2" h="103">
                    <a:moveTo>
                      <a:pt x="142" y="101"/>
                    </a:moveTo>
                    <a:lnTo>
                      <a:pt x="119" y="103"/>
                    </a:lnTo>
                    <a:lnTo>
                      <a:pt x="96" y="98"/>
                    </a:lnTo>
                    <a:lnTo>
                      <a:pt x="75" y="91"/>
                    </a:lnTo>
                    <a:lnTo>
                      <a:pt x="55" y="77"/>
                    </a:lnTo>
                    <a:lnTo>
                      <a:pt x="37" y="61"/>
                    </a:lnTo>
                    <a:lnTo>
                      <a:pt x="21" y="42"/>
                    </a:lnTo>
                    <a:lnTo>
                      <a:pt x="8" y="21"/>
                    </a:lnTo>
                    <a:lnTo>
                      <a:pt x="0" y="0"/>
                    </a:lnTo>
                  </a:path>
                </a:pathLst>
              </a:custGeom>
              <a:noFill/>
              <a:ln w="12700">
                <a:solidFill>
                  <a:srgbClr val="000000"/>
                </a:solidFill>
                <a:prstDash val="solid"/>
                <a:round/>
                <a:headEnd/>
                <a:tailEnd/>
              </a:ln>
            </p:spPr>
            <p:txBody>
              <a:bodyPr/>
              <a:lstStyle/>
              <a:p>
                <a:endParaRPr lang="en-US"/>
              </a:p>
            </p:txBody>
          </p:sp>
          <p:sp>
            <p:nvSpPr>
              <p:cNvPr id="70968" name="Line 1770"/>
              <p:cNvSpPr>
                <a:spLocks noChangeShapeType="1"/>
              </p:cNvSpPr>
              <p:nvPr/>
            </p:nvSpPr>
            <p:spPr bwMode="auto">
              <a:xfrm>
                <a:off x="4347" y="3709"/>
                <a:ext cx="0" cy="0"/>
              </a:xfrm>
              <a:prstGeom prst="line">
                <a:avLst/>
              </a:prstGeom>
              <a:noFill/>
              <a:ln w="12700">
                <a:solidFill>
                  <a:srgbClr val="000000"/>
                </a:solidFill>
                <a:round/>
                <a:headEnd/>
                <a:tailEnd/>
              </a:ln>
            </p:spPr>
            <p:txBody>
              <a:bodyPr/>
              <a:lstStyle/>
              <a:p>
                <a:endParaRPr lang="en-US"/>
              </a:p>
            </p:txBody>
          </p:sp>
          <p:sp>
            <p:nvSpPr>
              <p:cNvPr id="70969" name="Line 1771"/>
              <p:cNvSpPr>
                <a:spLocks noChangeShapeType="1"/>
              </p:cNvSpPr>
              <p:nvPr/>
            </p:nvSpPr>
            <p:spPr bwMode="auto">
              <a:xfrm>
                <a:off x="4370" y="3689"/>
                <a:ext cx="0" cy="0"/>
              </a:xfrm>
              <a:prstGeom prst="line">
                <a:avLst/>
              </a:prstGeom>
              <a:noFill/>
              <a:ln w="12700">
                <a:solidFill>
                  <a:srgbClr val="000000"/>
                </a:solidFill>
                <a:round/>
                <a:headEnd/>
                <a:tailEnd/>
              </a:ln>
            </p:spPr>
            <p:txBody>
              <a:bodyPr/>
              <a:lstStyle/>
              <a:p>
                <a:endParaRPr lang="en-US"/>
              </a:p>
            </p:txBody>
          </p:sp>
          <p:sp>
            <p:nvSpPr>
              <p:cNvPr id="70970" name="Line 1772"/>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1" name="Line 1773"/>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2" name="Line 1774"/>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3" name="Line 1775"/>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4" name="Line 1776"/>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5" name="Line 1777"/>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6" name="Line 1778"/>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7" name="Line 1779"/>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8" name="Line 1780"/>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79" name="Line 1781"/>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0" name="Line 1782"/>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1" name="Line 1783"/>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2" name="Line 1784"/>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3" name="Line 1785"/>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4" name="Line 1786"/>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5" name="Line 1787"/>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6" name="Line 1788"/>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7" name="Line 1789"/>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8" name="Line 1790"/>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89" name="Line 1791"/>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90" name="Line 1792"/>
              <p:cNvSpPr>
                <a:spLocks noChangeShapeType="1"/>
              </p:cNvSpPr>
              <p:nvPr/>
            </p:nvSpPr>
            <p:spPr bwMode="auto">
              <a:xfrm flipV="1">
                <a:off x="4347" y="3689"/>
                <a:ext cx="23" cy="20"/>
              </a:xfrm>
              <a:prstGeom prst="line">
                <a:avLst/>
              </a:prstGeom>
              <a:noFill/>
              <a:ln w="12700">
                <a:solidFill>
                  <a:srgbClr val="000000"/>
                </a:solidFill>
                <a:round/>
                <a:headEnd/>
                <a:tailEnd/>
              </a:ln>
            </p:spPr>
            <p:txBody>
              <a:bodyPr/>
              <a:lstStyle/>
              <a:p>
                <a:endParaRPr lang="en-US"/>
              </a:p>
            </p:txBody>
          </p:sp>
          <p:sp>
            <p:nvSpPr>
              <p:cNvPr id="70991" name="Freeform 1793"/>
              <p:cNvSpPr>
                <a:spLocks/>
              </p:cNvSpPr>
              <p:nvPr/>
            </p:nvSpPr>
            <p:spPr bwMode="auto">
              <a:xfrm>
                <a:off x="4197" y="2625"/>
                <a:ext cx="43" cy="19"/>
              </a:xfrm>
              <a:custGeom>
                <a:avLst/>
                <a:gdLst>
                  <a:gd name="T0" fmla="*/ 2 w 213"/>
                  <a:gd name="T1" fmla="*/ 0 h 92"/>
                  <a:gd name="T2" fmla="*/ 2 w 213"/>
                  <a:gd name="T3" fmla="*/ 0 h 92"/>
                  <a:gd name="T4" fmla="*/ 1 w 213"/>
                  <a:gd name="T5" fmla="*/ 0 h 92"/>
                  <a:gd name="T6" fmla="*/ 1 w 213"/>
                  <a:gd name="T7" fmla="*/ 0 h 92"/>
                  <a:gd name="T8" fmla="*/ 1 w 213"/>
                  <a:gd name="T9" fmla="*/ 0 h 92"/>
                  <a:gd name="T10" fmla="*/ 1 w 213"/>
                  <a:gd name="T11" fmla="*/ 0 h 92"/>
                  <a:gd name="T12" fmla="*/ 1 w 213"/>
                  <a:gd name="T13" fmla="*/ 0 h 92"/>
                  <a:gd name="T14" fmla="*/ 1 w 213"/>
                  <a:gd name="T15" fmla="*/ 0 h 92"/>
                  <a:gd name="T16" fmla="*/ 1 w 213"/>
                  <a:gd name="T17" fmla="*/ 0 h 92"/>
                  <a:gd name="T18" fmla="*/ 1 w 213"/>
                  <a:gd name="T19" fmla="*/ 0 h 92"/>
                  <a:gd name="T20" fmla="*/ 1 w 213"/>
                  <a:gd name="T21" fmla="*/ 0 h 92"/>
                  <a:gd name="T22" fmla="*/ 0 w 213"/>
                  <a:gd name="T23" fmla="*/ 0 h 92"/>
                  <a:gd name="T24" fmla="*/ 0 w 213"/>
                  <a:gd name="T25" fmla="*/ 0 h 92"/>
                  <a:gd name="T26" fmla="*/ 0 w 213"/>
                  <a:gd name="T27" fmla="*/ 1 h 92"/>
                  <a:gd name="T28" fmla="*/ 0 w 213"/>
                  <a:gd name="T29" fmla="*/ 1 h 92"/>
                  <a:gd name="T30" fmla="*/ 0 w 213"/>
                  <a:gd name="T31" fmla="*/ 1 h 92"/>
                  <a:gd name="T32" fmla="*/ 0 w 213"/>
                  <a:gd name="T33" fmla="*/ 1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3"/>
                  <a:gd name="T52" fmla="*/ 0 h 92"/>
                  <a:gd name="T53" fmla="*/ 213 w 213"/>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3" h="92">
                    <a:moveTo>
                      <a:pt x="213" y="0"/>
                    </a:moveTo>
                    <a:lnTo>
                      <a:pt x="198" y="1"/>
                    </a:lnTo>
                    <a:lnTo>
                      <a:pt x="184" y="3"/>
                    </a:lnTo>
                    <a:lnTo>
                      <a:pt x="169" y="5"/>
                    </a:lnTo>
                    <a:lnTo>
                      <a:pt x="154" y="9"/>
                    </a:lnTo>
                    <a:lnTo>
                      <a:pt x="140" y="13"/>
                    </a:lnTo>
                    <a:lnTo>
                      <a:pt x="125" y="16"/>
                    </a:lnTo>
                    <a:lnTo>
                      <a:pt x="112" y="22"/>
                    </a:lnTo>
                    <a:lnTo>
                      <a:pt x="98" y="28"/>
                    </a:lnTo>
                    <a:lnTo>
                      <a:pt x="85" y="33"/>
                    </a:lnTo>
                    <a:lnTo>
                      <a:pt x="71" y="40"/>
                    </a:lnTo>
                    <a:lnTo>
                      <a:pt x="59" y="48"/>
                    </a:lnTo>
                    <a:lnTo>
                      <a:pt x="47" y="55"/>
                    </a:lnTo>
                    <a:lnTo>
                      <a:pt x="34" y="63"/>
                    </a:lnTo>
                    <a:lnTo>
                      <a:pt x="22" y="72"/>
                    </a:lnTo>
                    <a:lnTo>
                      <a:pt x="11" y="81"/>
                    </a:lnTo>
                    <a:lnTo>
                      <a:pt x="0" y="92"/>
                    </a:lnTo>
                  </a:path>
                </a:pathLst>
              </a:custGeom>
              <a:noFill/>
              <a:ln w="12700">
                <a:solidFill>
                  <a:srgbClr val="000000"/>
                </a:solidFill>
                <a:prstDash val="solid"/>
                <a:round/>
                <a:headEnd/>
                <a:tailEnd/>
              </a:ln>
            </p:spPr>
            <p:txBody>
              <a:bodyPr/>
              <a:lstStyle/>
              <a:p>
                <a:endParaRPr lang="en-US"/>
              </a:p>
            </p:txBody>
          </p:sp>
          <p:sp>
            <p:nvSpPr>
              <p:cNvPr id="70992" name="Line 1794"/>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993" name="Line 1795"/>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994" name="Line 1796"/>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995" name="Line 1797"/>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996" name="Line 1798"/>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997" name="Line 1799"/>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998" name="Line 1800"/>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999" name="Line 1801"/>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1000" name="Line 1802"/>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1001" name="Line 1803"/>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1002" name="Line 1804"/>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1003" name="Line 1805"/>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1004" name="Line 1806"/>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1005" name="Line 1807"/>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1006" name="Line 1808"/>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1007" name="Line 1809"/>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1008" name="Line 1810"/>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1009" name="Line 1811"/>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1010" name="Line 1812"/>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1011" name="Line 1813"/>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1012" name="Line 1814"/>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1013" name="Line 1815"/>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grpSp>
        <p:grpSp>
          <p:nvGrpSpPr>
            <p:cNvPr id="69648" name="Group 1816"/>
            <p:cNvGrpSpPr>
              <a:grpSpLocks/>
            </p:cNvGrpSpPr>
            <p:nvPr/>
          </p:nvGrpSpPr>
          <p:grpSpPr bwMode="auto">
            <a:xfrm>
              <a:off x="4430" y="2812"/>
              <a:ext cx="458" cy="1053"/>
              <a:chOff x="4430" y="2812"/>
              <a:chExt cx="458" cy="1053"/>
            </a:xfrm>
          </p:grpSpPr>
          <p:sp>
            <p:nvSpPr>
              <p:cNvPr id="70614" name="Line 1817"/>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15" name="Line 1818"/>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16" name="Line 1819"/>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17" name="Line 1820"/>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18" name="Line 1821"/>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19" name="Line 1822"/>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20" name="Line 1823"/>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21" name="Line 1824"/>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22" name="Line 1825"/>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23" name="Line 1826"/>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24" name="Line 1827"/>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25" name="Line 1828"/>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26" name="Line 1829"/>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27" name="Line 1830"/>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28" name="Line 1831"/>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29" name="Line 1832"/>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30" name="Line 1833"/>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31" name="Line 1834"/>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32" name="Line 1835"/>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33" name="Line 1836"/>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34" name="Line 1837"/>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35" name="Line 1838"/>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36" name="Line 1839"/>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37" name="Line 1840"/>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38" name="Line 1841"/>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39" name="Line 1842"/>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40" name="Line 1843"/>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41" name="Line 1844"/>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42" name="Line 1845"/>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43" name="Line 1846"/>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44" name="Line 1847"/>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45" name="Line 1848"/>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46" name="Line 1849"/>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47" name="Line 1850"/>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48" name="Line 1851"/>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49" name="Line 1852"/>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50" name="Line 1853"/>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51" name="Line 1854"/>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52" name="Line 1855"/>
              <p:cNvSpPr>
                <a:spLocks noChangeShapeType="1"/>
              </p:cNvSpPr>
              <p:nvPr/>
            </p:nvSpPr>
            <p:spPr bwMode="auto">
              <a:xfrm>
                <a:off x="4633" y="3021"/>
                <a:ext cx="35" cy="109"/>
              </a:xfrm>
              <a:prstGeom prst="line">
                <a:avLst/>
              </a:prstGeom>
              <a:noFill/>
              <a:ln w="12700">
                <a:solidFill>
                  <a:srgbClr val="000000"/>
                </a:solidFill>
                <a:round/>
                <a:headEnd/>
                <a:tailEnd/>
              </a:ln>
            </p:spPr>
            <p:txBody>
              <a:bodyPr/>
              <a:lstStyle/>
              <a:p>
                <a:endParaRPr lang="en-US"/>
              </a:p>
            </p:txBody>
          </p:sp>
          <p:sp>
            <p:nvSpPr>
              <p:cNvPr id="70653" name="Line 1856"/>
              <p:cNvSpPr>
                <a:spLocks noChangeShapeType="1"/>
              </p:cNvSpPr>
              <p:nvPr/>
            </p:nvSpPr>
            <p:spPr bwMode="auto">
              <a:xfrm>
                <a:off x="4681" y="3169"/>
                <a:ext cx="72" cy="227"/>
              </a:xfrm>
              <a:prstGeom prst="line">
                <a:avLst/>
              </a:prstGeom>
              <a:noFill/>
              <a:ln w="12700">
                <a:solidFill>
                  <a:srgbClr val="000000"/>
                </a:solidFill>
                <a:round/>
                <a:headEnd/>
                <a:tailEnd/>
              </a:ln>
            </p:spPr>
            <p:txBody>
              <a:bodyPr/>
              <a:lstStyle/>
              <a:p>
                <a:endParaRPr lang="en-US"/>
              </a:p>
            </p:txBody>
          </p:sp>
          <p:sp>
            <p:nvSpPr>
              <p:cNvPr id="70654" name="Line 1857"/>
              <p:cNvSpPr>
                <a:spLocks noChangeShapeType="1"/>
              </p:cNvSpPr>
              <p:nvPr/>
            </p:nvSpPr>
            <p:spPr bwMode="auto">
              <a:xfrm>
                <a:off x="4767" y="3439"/>
                <a:ext cx="42" cy="131"/>
              </a:xfrm>
              <a:prstGeom prst="line">
                <a:avLst/>
              </a:prstGeom>
              <a:noFill/>
              <a:ln w="12700">
                <a:solidFill>
                  <a:srgbClr val="000000"/>
                </a:solidFill>
                <a:round/>
                <a:headEnd/>
                <a:tailEnd/>
              </a:ln>
            </p:spPr>
            <p:txBody>
              <a:bodyPr/>
              <a:lstStyle/>
              <a:p>
                <a:endParaRPr lang="en-US"/>
              </a:p>
            </p:txBody>
          </p:sp>
          <p:sp>
            <p:nvSpPr>
              <p:cNvPr id="70655" name="Line 1858"/>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56" name="Line 1859"/>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57" name="Line 1860"/>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58" name="Line 1861"/>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59" name="Line 1862"/>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60" name="Line 1863"/>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61" name="Line 1864"/>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62" name="Line 1865"/>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63" name="Line 1866"/>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64" name="Line 1867"/>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65" name="Line 1868"/>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66" name="Line 1869"/>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67" name="Line 1870"/>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68" name="Line 1871"/>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69" name="Line 1872"/>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70" name="Line 1873"/>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71" name="Line 1874"/>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72" name="Line 1875"/>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73" name="Line 1876"/>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74" name="Line 1877"/>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75" name="Line 1878"/>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76" name="Line 1879"/>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77" name="Line 1880"/>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78" name="Line 1881"/>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79" name="Line 1882"/>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80" name="Line 1883"/>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81" name="Line 1884"/>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82" name="Line 1885"/>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83" name="Line 1886"/>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84" name="Line 1887"/>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85" name="Line 1888"/>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86" name="Line 1889"/>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87" name="Line 1890"/>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88" name="Line 1891"/>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89" name="Line 1892"/>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90" name="Line 1893"/>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91" name="Line 1894"/>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92" name="Line 1895"/>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93" name="Line 1896"/>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94" name="Line 1897"/>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95" name="Line 1898"/>
              <p:cNvSpPr>
                <a:spLocks noChangeShapeType="1"/>
              </p:cNvSpPr>
              <p:nvPr/>
            </p:nvSpPr>
            <p:spPr bwMode="auto">
              <a:xfrm>
                <a:off x="4805" y="3590"/>
                <a:ext cx="11" cy="33"/>
              </a:xfrm>
              <a:prstGeom prst="line">
                <a:avLst/>
              </a:prstGeom>
              <a:noFill/>
              <a:ln w="12700">
                <a:solidFill>
                  <a:srgbClr val="000000"/>
                </a:solidFill>
                <a:round/>
                <a:headEnd/>
                <a:tailEnd/>
              </a:ln>
            </p:spPr>
            <p:txBody>
              <a:bodyPr/>
              <a:lstStyle/>
              <a:p>
                <a:endParaRPr lang="en-US"/>
              </a:p>
            </p:txBody>
          </p:sp>
          <p:sp>
            <p:nvSpPr>
              <p:cNvPr id="70696" name="Line 1899"/>
              <p:cNvSpPr>
                <a:spLocks noChangeShapeType="1"/>
              </p:cNvSpPr>
              <p:nvPr/>
            </p:nvSpPr>
            <p:spPr bwMode="auto">
              <a:xfrm>
                <a:off x="4829" y="3662"/>
                <a:ext cx="18" cy="57"/>
              </a:xfrm>
              <a:prstGeom prst="line">
                <a:avLst/>
              </a:prstGeom>
              <a:noFill/>
              <a:ln w="12700">
                <a:solidFill>
                  <a:srgbClr val="000000"/>
                </a:solidFill>
                <a:round/>
                <a:headEnd/>
                <a:tailEnd/>
              </a:ln>
            </p:spPr>
            <p:txBody>
              <a:bodyPr/>
              <a:lstStyle/>
              <a:p>
                <a:endParaRPr lang="en-US"/>
              </a:p>
            </p:txBody>
          </p:sp>
          <p:sp>
            <p:nvSpPr>
              <p:cNvPr id="70697" name="Freeform 1900"/>
              <p:cNvSpPr>
                <a:spLocks/>
              </p:cNvSpPr>
              <p:nvPr/>
            </p:nvSpPr>
            <p:spPr bwMode="auto">
              <a:xfrm>
                <a:off x="4846" y="3719"/>
                <a:ext cx="3" cy="32"/>
              </a:xfrm>
              <a:custGeom>
                <a:avLst/>
                <a:gdLst>
                  <a:gd name="T0" fmla="*/ 0 w 15"/>
                  <a:gd name="T1" fmla="*/ 0 h 157"/>
                  <a:gd name="T2" fmla="*/ 0 w 15"/>
                  <a:gd name="T3" fmla="*/ 0 h 157"/>
                  <a:gd name="T4" fmla="*/ 0 w 15"/>
                  <a:gd name="T5" fmla="*/ 0 h 157"/>
                  <a:gd name="T6" fmla="*/ 0 w 15"/>
                  <a:gd name="T7" fmla="*/ 0 h 157"/>
                  <a:gd name="T8" fmla="*/ 0 w 15"/>
                  <a:gd name="T9" fmla="*/ 1 h 157"/>
                  <a:gd name="T10" fmla="*/ 0 w 15"/>
                  <a:gd name="T11" fmla="*/ 1 h 157"/>
                  <a:gd name="T12" fmla="*/ 0 w 15"/>
                  <a:gd name="T13" fmla="*/ 1 h 157"/>
                  <a:gd name="T14" fmla="*/ 0 w 15"/>
                  <a:gd name="T15" fmla="*/ 1 h 157"/>
                  <a:gd name="T16" fmla="*/ 0 w 15"/>
                  <a:gd name="T17" fmla="*/ 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57"/>
                  <a:gd name="T29" fmla="*/ 15 w 15"/>
                  <a:gd name="T30" fmla="*/ 157 h 1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57">
                    <a:moveTo>
                      <a:pt x="6" y="0"/>
                    </a:moveTo>
                    <a:lnTo>
                      <a:pt x="10" y="20"/>
                    </a:lnTo>
                    <a:lnTo>
                      <a:pt x="14" y="39"/>
                    </a:lnTo>
                    <a:lnTo>
                      <a:pt x="15" y="60"/>
                    </a:lnTo>
                    <a:lnTo>
                      <a:pt x="15" y="79"/>
                    </a:lnTo>
                    <a:lnTo>
                      <a:pt x="14" y="99"/>
                    </a:lnTo>
                    <a:lnTo>
                      <a:pt x="10" y="118"/>
                    </a:lnTo>
                    <a:lnTo>
                      <a:pt x="6" y="137"/>
                    </a:lnTo>
                    <a:lnTo>
                      <a:pt x="0" y="157"/>
                    </a:lnTo>
                  </a:path>
                </a:pathLst>
              </a:custGeom>
              <a:noFill/>
              <a:ln w="12700">
                <a:solidFill>
                  <a:srgbClr val="000000"/>
                </a:solidFill>
                <a:prstDash val="solid"/>
                <a:round/>
                <a:headEnd/>
                <a:tailEnd/>
              </a:ln>
            </p:spPr>
            <p:txBody>
              <a:bodyPr/>
              <a:lstStyle/>
              <a:p>
                <a:endParaRPr lang="en-US"/>
              </a:p>
            </p:txBody>
          </p:sp>
          <p:sp>
            <p:nvSpPr>
              <p:cNvPr id="70698" name="Freeform 1901"/>
              <p:cNvSpPr>
                <a:spLocks/>
              </p:cNvSpPr>
              <p:nvPr/>
            </p:nvSpPr>
            <p:spPr bwMode="auto">
              <a:xfrm>
                <a:off x="4819" y="3770"/>
                <a:ext cx="14" cy="12"/>
              </a:xfrm>
              <a:custGeom>
                <a:avLst/>
                <a:gdLst>
                  <a:gd name="T0" fmla="*/ 0 w 69"/>
                  <a:gd name="T1" fmla="*/ 1 h 57"/>
                  <a:gd name="T2" fmla="*/ 0 w 69"/>
                  <a:gd name="T3" fmla="*/ 0 h 57"/>
                  <a:gd name="T4" fmla="*/ 0 w 69"/>
                  <a:gd name="T5" fmla="*/ 0 h 57"/>
                  <a:gd name="T6" fmla="*/ 0 w 69"/>
                  <a:gd name="T7" fmla="*/ 0 h 57"/>
                  <a:gd name="T8" fmla="*/ 1 w 69"/>
                  <a:gd name="T9" fmla="*/ 0 h 57"/>
                  <a:gd name="T10" fmla="*/ 0 60000 65536"/>
                  <a:gd name="T11" fmla="*/ 0 60000 65536"/>
                  <a:gd name="T12" fmla="*/ 0 60000 65536"/>
                  <a:gd name="T13" fmla="*/ 0 60000 65536"/>
                  <a:gd name="T14" fmla="*/ 0 60000 65536"/>
                  <a:gd name="T15" fmla="*/ 0 w 69"/>
                  <a:gd name="T16" fmla="*/ 0 h 57"/>
                  <a:gd name="T17" fmla="*/ 69 w 69"/>
                  <a:gd name="T18" fmla="*/ 57 h 57"/>
                </a:gdLst>
                <a:ahLst/>
                <a:cxnLst>
                  <a:cxn ang="T10">
                    <a:pos x="T0" y="T1"/>
                  </a:cxn>
                  <a:cxn ang="T11">
                    <a:pos x="T2" y="T3"/>
                  </a:cxn>
                  <a:cxn ang="T12">
                    <a:pos x="T4" y="T5"/>
                  </a:cxn>
                  <a:cxn ang="T13">
                    <a:pos x="T6" y="T7"/>
                  </a:cxn>
                  <a:cxn ang="T14">
                    <a:pos x="T8" y="T9"/>
                  </a:cxn>
                </a:cxnLst>
                <a:rect l="T15" t="T16" r="T17" b="T18"/>
                <a:pathLst>
                  <a:path w="69" h="57">
                    <a:moveTo>
                      <a:pt x="0" y="57"/>
                    </a:moveTo>
                    <a:lnTo>
                      <a:pt x="16" y="42"/>
                    </a:lnTo>
                    <a:lnTo>
                      <a:pt x="34" y="28"/>
                    </a:lnTo>
                    <a:lnTo>
                      <a:pt x="51" y="14"/>
                    </a:lnTo>
                    <a:lnTo>
                      <a:pt x="69" y="0"/>
                    </a:lnTo>
                  </a:path>
                </a:pathLst>
              </a:custGeom>
              <a:noFill/>
              <a:ln w="12700">
                <a:solidFill>
                  <a:srgbClr val="000000"/>
                </a:solidFill>
                <a:prstDash val="solid"/>
                <a:round/>
                <a:headEnd/>
                <a:tailEnd/>
              </a:ln>
            </p:spPr>
            <p:txBody>
              <a:bodyPr/>
              <a:lstStyle/>
              <a:p>
                <a:endParaRPr lang="en-US"/>
              </a:p>
            </p:txBody>
          </p:sp>
          <p:sp>
            <p:nvSpPr>
              <p:cNvPr id="70699" name="Freeform 1902"/>
              <p:cNvSpPr>
                <a:spLocks/>
              </p:cNvSpPr>
              <p:nvPr/>
            </p:nvSpPr>
            <p:spPr bwMode="auto">
              <a:xfrm>
                <a:off x="4819" y="3782"/>
                <a:ext cx="1" cy="4"/>
              </a:xfrm>
              <a:custGeom>
                <a:avLst/>
                <a:gdLst>
                  <a:gd name="T0" fmla="*/ 0 w 7"/>
                  <a:gd name="T1" fmla="*/ 0 h 24"/>
                  <a:gd name="T2" fmla="*/ 0 w 7"/>
                  <a:gd name="T3" fmla="*/ 0 h 24"/>
                  <a:gd name="T4" fmla="*/ 0 w 7"/>
                  <a:gd name="T5" fmla="*/ 0 h 24"/>
                  <a:gd name="T6" fmla="*/ 0 60000 65536"/>
                  <a:gd name="T7" fmla="*/ 0 60000 65536"/>
                  <a:gd name="T8" fmla="*/ 0 60000 65536"/>
                  <a:gd name="T9" fmla="*/ 0 w 7"/>
                  <a:gd name="T10" fmla="*/ 0 h 24"/>
                  <a:gd name="T11" fmla="*/ 7 w 7"/>
                  <a:gd name="T12" fmla="*/ 24 h 24"/>
                </a:gdLst>
                <a:ahLst/>
                <a:cxnLst>
                  <a:cxn ang="T6">
                    <a:pos x="T0" y="T1"/>
                  </a:cxn>
                  <a:cxn ang="T7">
                    <a:pos x="T2" y="T3"/>
                  </a:cxn>
                  <a:cxn ang="T8">
                    <a:pos x="T4" y="T5"/>
                  </a:cxn>
                </a:cxnLst>
                <a:rect l="T9" t="T10" r="T11" b="T12"/>
                <a:pathLst>
                  <a:path w="7" h="24">
                    <a:moveTo>
                      <a:pt x="7" y="24"/>
                    </a:moveTo>
                    <a:lnTo>
                      <a:pt x="3" y="12"/>
                    </a:lnTo>
                    <a:lnTo>
                      <a:pt x="0" y="0"/>
                    </a:lnTo>
                  </a:path>
                </a:pathLst>
              </a:custGeom>
              <a:noFill/>
              <a:ln w="12700">
                <a:solidFill>
                  <a:srgbClr val="000000"/>
                </a:solidFill>
                <a:prstDash val="solid"/>
                <a:round/>
                <a:headEnd/>
                <a:tailEnd/>
              </a:ln>
            </p:spPr>
            <p:txBody>
              <a:bodyPr/>
              <a:lstStyle/>
              <a:p>
                <a:endParaRPr lang="en-US"/>
              </a:p>
            </p:txBody>
          </p:sp>
          <p:sp>
            <p:nvSpPr>
              <p:cNvPr id="70700" name="Freeform 1903"/>
              <p:cNvSpPr>
                <a:spLocks/>
              </p:cNvSpPr>
              <p:nvPr/>
            </p:nvSpPr>
            <p:spPr bwMode="auto">
              <a:xfrm>
                <a:off x="4817" y="3786"/>
                <a:ext cx="5" cy="27"/>
              </a:xfrm>
              <a:custGeom>
                <a:avLst/>
                <a:gdLst>
                  <a:gd name="T0" fmla="*/ 0 w 23"/>
                  <a:gd name="T1" fmla="*/ 0 h 132"/>
                  <a:gd name="T2" fmla="*/ 0 w 23"/>
                  <a:gd name="T3" fmla="*/ 0 h 132"/>
                  <a:gd name="T4" fmla="*/ 0 w 23"/>
                  <a:gd name="T5" fmla="*/ 0 h 132"/>
                  <a:gd name="T6" fmla="*/ 0 w 23"/>
                  <a:gd name="T7" fmla="*/ 0 h 132"/>
                  <a:gd name="T8" fmla="*/ 0 w 23"/>
                  <a:gd name="T9" fmla="*/ 0 h 132"/>
                  <a:gd name="T10" fmla="*/ 0 w 23"/>
                  <a:gd name="T11" fmla="*/ 0 h 132"/>
                  <a:gd name="T12" fmla="*/ 0 w 23"/>
                  <a:gd name="T13" fmla="*/ 0 h 132"/>
                  <a:gd name="T14" fmla="*/ 0 w 23"/>
                  <a:gd name="T15" fmla="*/ 0 h 132"/>
                  <a:gd name="T16" fmla="*/ 0 w 23"/>
                  <a:gd name="T17" fmla="*/ 0 h 132"/>
                  <a:gd name="T18" fmla="*/ 0 w 23"/>
                  <a:gd name="T19" fmla="*/ 0 h 132"/>
                  <a:gd name="T20" fmla="*/ 0 w 23"/>
                  <a:gd name="T21" fmla="*/ 0 h 132"/>
                  <a:gd name="T22" fmla="*/ 0 w 23"/>
                  <a:gd name="T23" fmla="*/ 0 h 132"/>
                  <a:gd name="T24" fmla="*/ 0 w 23"/>
                  <a:gd name="T25" fmla="*/ 1 h 132"/>
                  <a:gd name="T26" fmla="*/ 0 w 23"/>
                  <a:gd name="T27" fmla="*/ 1 h 132"/>
                  <a:gd name="T28" fmla="*/ 0 w 23"/>
                  <a:gd name="T29" fmla="*/ 1 h 132"/>
                  <a:gd name="T30" fmla="*/ 0 w 23"/>
                  <a:gd name="T31" fmla="*/ 1 h 132"/>
                  <a:gd name="T32" fmla="*/ 0 w 23"/>
                  <a:gd name="T33" fmla="*/ 1 h 132"/>
                  <a:gd name="T34" fmla="*/ 0 w 23"/>
                  <a:gd name="T35" fmla="*/ 1 h 132"/>
                  <a:gd name="T36" fmla="*/ 0 w 23"/>
                  <a:gd name="T37" fmla="*/ 1 h 132"/>
                  <a:gd name="T38" fmla="*/ 0 w 23"/>
                  <a:gd name="T39" fmla="*/ 1 h 132"/>
                  <a:gd name="T40" fmla="*/ 0 w 23"/>
                  <a:gd name="T41" fmla="*/ 1 h 132"/>
                  <a:gd name="T42" fmla="*/ 0 w 23"/>
                  <a:gd name="T43" fmla="*/ 1 h 132"/>
                  <a:gd name="T44" fmla="*/ 0 w 23"/>
                  <a:gd name="T45" fmla="*/ 1 h 132"/>
                  <a:gd name="T46" fmla="*/ 0 w 23"/>
                  <a:gd name="T47" fmla="*/ 1 h 132"/>
                  <a:gd name="T48" fmla="*/ 0 w 23"/>
                  <a:gd name="T49" fmla="*/ 1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132"/>
                  <a:gd name="T77" fmla="*/ 23 w 23"/>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132">
                    <a:moveTo>
                      <a:pt x="15" y="0"/>
                    </a:moveTo>
                    <a:lnTo>
                      <a:pt x="18" y="6"/>
                    </a:lnTo>
                    <a:lnTo>
                      <a:pt x="19" y="11"/>
                    </a:lnTo>
                    <a:lnTo>
                      <a:pt x="20" y="16"/>
                    </a:lnTo>
                    <a:lnTo>
                      <a:pt x="21" y="21"/>
                    </a:lnTo>
                    <a:lnTo>
                      <a:pt x="21" y="26"/>
                    </a:lnTo>
                    <a:lnTo>
                      <a:pt x="22" y="31"/>
                    </a:lnTo>
                    <a:lnTo>
                      <a:pt x="22" y="36"/>
                    </a:lnTo>
                    <a:lnTo>
                      <a:pt x="23" y="42"/>
                    </a:lnTo>
                    <a:lnTo>
                      <a:pt x="23" y="47"/>
                    </a:lnTo>
                    <a:lnTo>
                      <a:pt x="22" y="53"/>
                    </a:lnTo>
                    <a:lnTo>
                      <a:pt x="22" y="59"/>
                    </a:lnTo>
                    <a:lnTo>
                      <a:pt x="22" y="64"/>
                    </a:lnTo>
                    <a:lnTo>
                      <a:pt x="21" y="70"/>
                    </a:lnTo>
                    <a:lnTo>
                      <a:pt x="20" y="76"/>
                    </a:lnTo>
                    <a:lnTo>
                      <a:pt x="19" y="81"/>
                    </a:lnTo>
                    <a:lnTo>
                      <a:pt x="18" y="88"/>
                    </a:lnTo>
                    <a:lnTo>
                      <a:pt x="17" y="93"/>
                    </a:lnTo>
                    <a:lnTo>
                      <a:pt x="14" y="99"/>
                    </a:lnTo>
                    <a:lnTo>
                      <a:pt x="12" y="105"/>
                    </a:lnTo>
                    <a:lnTo>
                      <a:pt x="11" y="110"/>
                    </a:lnTo>
                    <a:lnTo>
                      <a:pt x="9" y="116"/>
                    </a:lnTo>
                    <a:lnTo>
                      <a:pt x="5" y="120"/>
                    </a:lnTo>
                    <a:lnTo>
                      <a:pt x="3" y="126"/>
                    </a:lnTo>
                    <a:lnTo>
                      <a:pt x="0" y="132"/>
                    </a:lnTo>
                  </a:path>
                </a:pathLst>
              </a:custGeom>
              <a:noFill/>
              <a:ln w="12700">
                <a:solidFill>
                  <a:srgbClr val="000000"/>
                </a:solidFill>
                <a:prstDash val="solid"/>
                <a:round/>
                <a:headEnd/>
                <a:tailEnd/>
              </a:ln>
            </p:spPr>
            <p:txBody>
              <a:bodyPr/>
              <a:lstStyle/>
              <a:p>
                <a:endParaRPr lang="en-US"/>
              </a:p>
            </p:txBody>
          </p:sp>
          <p:sp>
            <p:nvSpPr>
              <p:cNvPr id="70701" name="Line 1904"/>
              <p:cNvSpPr>
                <a:spLocks noChangeShapeType="1"/>
              </p:cNvSpPr>
              <p:nvPr/>
            </p:nvSpPr>
            <p:spPr bwMode="auto">
              <a:xfrm flipV="1">
                <a:off x="4853" y="3759"/>
                <a:ext cx="35" cy="27"/>
              </a:xfrm>
              <a:prstGeom prst="line">
                <a:avLst/>
              </a:prstGeom>
              <a:noFill/>
              <a:ln w="12700">
                <a:solidFill>
                  <a:srgbClr val="000000"/>
                </a:solidFill>
                <a:round/>
                <a:headEnd/>
                <a:tailEnd/>
              </a:ln>
            </p:spPr>
            <p:txBody>
              <a:bodyPr/>
              <a:lstStyle/>
              <a:p>
                <a:endParaRPr lang="en-US"/>
              </a:p>
            </p:txBody>
          </p:sp>
          <p:sp>
            <p:nvSpPr>
              <p:cNvPr id="70702" name="Line 1905"/>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03" name="Line 1906"/>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04" name="Line 1907"/>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05" name="Line 1908"/>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06" name="Line 1909"/>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07" name="Line 1910"/>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08" name="Line 1911"/>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09" name="Line 1912"/>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10" name="Line 1913"/>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11" name="Line 1914"/>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12" name="Line 1915"/>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13" name="Line 1916"/>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14" name="Line 1917"/>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15" name="Line 1918"/>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16" name="Line 1919"/>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17" name="Line 1920"/>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18" name="Line 1921"/>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19" name="Line 1922"/>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20" name="Line 1923"/>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21" name="Line 1924"/>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22" name="Line 1925"/>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23" name="Line 1926"/>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24" name="Line 1927"/>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25" name="Line 1928"/>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26" name="Line 1929"/>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27" name="Line 1930"/>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28" name="Line 1931"/>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29" name="Line 1932"/>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30" name="Line 1933"/>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31" name="Line 1934"/>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32" name="Line 1935"/>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33" name="Line 1936"/>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34" name="Line 1937"/>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35" name="Line 1938"/>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36" name="Line 1939"/>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37" name="Line 1940"/>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38" name="Line 1941"/>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39" name="Line 1942"/>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40" name="Line 1943"/>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41" name="Line 1944"/>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42" name="Line 1945"/>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43" name="Line 1946"/>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44" name="Line 1947"/>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45" name="Line 1948"/>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46" name="Line 1949"/>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47" name="Line 1950"/>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48" name="Line 1951"/>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49" name="Line 1952"/>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50" name="Line 1953"/>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51" name="Line 1954"/>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52" name="Line 1955"/>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53" name="Line 1956"/>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54" name="Line 1957"/>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55" name="Line 1958"/>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56" name="Line 1959"/>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57" name="Line 1960"/>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58" name="Line 1961"/>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59" name="Line 1962"/>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60" name="Line 1963"/>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61" name="Line 1964"/>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62" name="Line 1965"/>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63" name="Line 1966"/>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64" name="Line 1967"/>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65" name="Line 1968"/>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66" name="Line 1969"/>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67" name="Line 1970"/>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68" name="Line 1971"/>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69" name="Line 1972"/>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70" name="Line 1973"/>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71" name="Line 1974"/>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72" name="Line 1975"/>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73" name="Line 1976"/>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74" name="Line 1977"/>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75" name="Line 1978"/>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76" name="Line 1979"/>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77" name="Line 1980"/>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78" name="Line 1981"/>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79" name="Line 1982"/>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80" name="Line 1983"/>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81" name="Line 1984"/>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82" name="Line 1985"/>
              <p:cNvSpPr>
                <a:spLocks noChangeShapeType="1"/>
              </p:cNvSpPr>
              <p:nvPr/>
            </p:nvSpPr>
            <p:spPr bwMode="auto">
              <a:xfrm flipH="1" flipV="1">
                <a:off x="4815" y="3532"/>
                <a:ext cx="68" cy="211"/>
              </a:xfrm>
              <a:prstGeom prst="line">
                <a:avLst/>
              </a:prstGeom>
              <a:noFill/>
              <a:ln w="12700">
                <a:solidFill>
                  <a:srgbClr val="000000"/>
                </a:solidFill>
                <a:round/>
                <a:headEnd/>
                <a:tailEnd/>
              </a:ln>
            </p:spPr>
            <p:txBody>
              <a:bodyPr/>
              <a:lstStyle/>
              <a:p>
                <a:endParaRPr lang="en-US"/>
              </a:p>
            </p:txBody>
          </p:sp>
          <p:sp>
            <p:nvSpPr>
              <p:cNvPr id="70783" name="Line 1986"/>
              <p:cNvSpPr>
                <a:spLocks noChangeShapeType="1"/>
              </p:cNvSpPr>
              <p:nvPr/>
            </p:nvSpPr>
            <p:spPr bwMode="auto">
              <a:xfrm flipH="1" flipV="1">
                <a:off x="4732" y="3273"/>
                <a:ext cx="69" cy="214"/>
              </a:xfrm>
              <a:prstGeom prst="line">
                <a:avLst/>
              </a:prstGeom>
              <a:noFill/>
              <a:ln w="12700">
                <a:solidFill>
                  <a:srgbClr val="000000"/>
                </a:solidFill>
                <a:round/>
                <a:headEnd/>
                <a:tailEnd/>
              </a:ln>
            </p:spPr>
            <p:txBody>
              <a:bodyPr/>
              <a:lstStyle/>
              <a:p>
                <a:endParaRPr lang="en-US"/>
              </a:p>
            </p:txBody>
          </p:sp>
          <p:sp>
            <p:nvSpPr>
              <p:cNvPr id="70784" name="Line 1987"/>
              <p:cNvSpPr>
                <a:spLocks noChangeShapeType="1"/>
              </p:cNvSpPr>
              <p:nvPr/>
            </p:nvSpPr>
            <p:spPr bwMode="auto">
              <a:xfrm flipH="1" flipV="1">
                <a:off x="4645" y="3002"/>
                <a:ext cx="69" cy="214"/>
              </a:xfrm>
              <a:prstGeom prst="line">
                <a:avLst/>
              </a:prstGeom>
              <a:noFill/>
              <a:ln w="12700">
                <a:solidFill>
                  <a:srgbClr val="000000"/>
                </a:solidFill>
                <a:round/>
                <a:headEnd/>
                <a:tailEnd/>
              </a:ln>
            </p:spPr>
            <p:txBody>
              <a:bodyPr/>
              <a:lstStyle/>
              <a:p>
                <a:endParaRPr lang="en-US"/>
              </a:p>
            </p:txBody>
          </p:sp>
          <p:sp>
            <p:nvSpPr>
              <p:cNvPr id="70785" name="Line 1988"/>
              <p:cNvSpPr>
                <a:spLocks noChangeShapeType="1"/>
              </p:cNvSpPr>
              <p:nvPr/>
            </p:nvSpPr>
            <p:spPr bwMode="auto">
              <a:xfrm flipH="1" flipV="1">
                <a:off x="4589" y="2827"/>
                <a:ext cx="41" cy="127"/>
              </a:xfrm>
              <a:prstGeom prst="line">
                <a:avLst/>
              </a:prstGeom>
              <a:noFill/>
              <a:ln w="12700">
                <a:solidFill>
                  <a:srgbClr val="000000"/>
                </a:solidFill>
                <a:round/>
                <a:headEnd/>
                <a:tailEnd/>
              </a:ln>
            </p:spPr>
            <p:txBody>
              <a:bodyPr/>
              <a:lstStyle/>
              <a:p>
                <a:endParaRPr lang="en-US"/>
              </a:p>
            </p:txBody>
          </p:sp>
          <p:sp>
            <p:nvSpPr>
              <p:cNvPr id="70786" name="Line 1989"/>
              <p:cNvSpPr>
                <a:spLocks noChangeShapeType="1"/>
              </p:cNvSpPr>
              <p:nvPr/>
            </p:nvSpPr>
            <p:spPr bwMode="auto">
              <a:xfrm flipH="1">
                <a:off x="4552" y="2812"/>
                <a:ext cx="32" cy="27"/>
              </a:xfrm>
              <a:prstGeom prst="line">
                <a:avLst/>
              </a:prstGeom>
              <a:noFill/>
              <a:ln w="12700">
                <a:solidFill>
                  <a:srgbClr val="000000"/>
                </a:solidFill>
                <a:round/>
                <a:headEnd/>
                <a:tailEnd/>
              </a:ln>
            </p:spPr>
            <p:txBody>
              <a:bodyPr/>
              <a:lstStyle/>
              <a:p>
                <a:endParaRPr lang="en-US"/>
              </a:p>
            </p:txBody>
          </p:sp>
          <p:sp>
            <p:nvSpPr>
              <p:cNvPr id="70787" name="Freeform 1990"/>
              <p:cNvSpPr>
                <a:spLocks/>
              </p:cNvSpPr>
              <p:nvPr/>
            </p:nvSpPr>
            <p:spPr bwMode="auto">
              <a:xfrm>
                <a:off x="4529" y="2857"/>
                <a:ext cx="18" cy="11"/>
              </a:xfrm>
              <a:custGeom>
                <a:avLst/>
                <a:gdLst>
                  <a:gd name="T0" fmla="*/ 0 w 87"/>
                  <a:gd name="T1" fmla="*/ 0 h 56"/>
                  <a:gd name="T2" fmla="*/ 0 w 87"/>
                  <a:gd name="T3" fmla="*/ 0 h 56"/>
                  <a:gd name="T4" fmla="*/ 0 w 87"/>
                  <a:gd name="T5" fmla="*/ 0 h 56"/>
                  <a:gd name="T6" fmla="*/ 0 w 87"/>
                  <a:gd name="T7" fmla="*/ 0 h 56"/>
                  <a:gd name="T8" fmla="*/ 0 w 87"/>
                  <a:gd name="T9" fmla="*/ 0 h 56"/>
                  <a:gd name="T10" fmla="*/ 0 w 87"/>
                  <a:gd name="T11" fmla="*/ 0 h 56"/>
                  <a:gd name="T12" fmla="*/ 0 w 87"/>
                  <a:gd name="T13" fmla="*/ 0 h 56"/>
                  <a:gd name="T14" fmla="*/ 0 w 87"/>
                  <a:gd name="T15" fmla="*/ 0 h 56"/>
                  <a:gd name="T16" fmla="*/ 0 w 87"/>
                  <a:gd name="T17" fmla="*/ 0 h 56"/>
                  <a:gd name="T18" fmla="*/ 0 w 87"/>
                  <a:gd name="T19" fmla="*/ 0 h 56"/>
                  <a:gd name="T20" fmla="*/ 0 w 87"/>
                  <a:gd name="T21" fmla="*/ 0 h 56"/>
                  <a:gd name="T22" fmla="*/ 0 w 87"/>
                  <a:gd name="T23" fmla="*/ 0 h 56"/>
                  <a:gd name="T24" fmla="*/ 0 w 87"/>
                  <a:gd name="T25" fmla="*/ 0 h 56"/>
                  <a:gd name="T26" fmla="*/ 0 w 87"/>
                  <a:gd name="T27" fmla="*/ 0 h 56"/>
                  <a:gd name="T28" fmla="*/ 0 w 87"/>
                  <a:gd name="T29" fmla="*/ 0 h 56"/>
                  <a:gd name="T30" fmla="*/ 1 w 87"/>
                  <a:gd name="T31" fmla="*/ 0 h 56"/>
                  <a:gd name="T32" fmla="*/ 1 w 87"/>
                  <a:gd name="T33" fmla="*/ 0 h 56"/>
                  <a:gd name="T34" fmla="*/ 1 w 87"/>
                  <a:gd name="T35" fmla="*/ 0 h 56"/>
                  <a:gd name="T36" fmla="*/ 1 w 87"/>
                  <a:gd name="T37" fmla="*/ 0 h 56"/>
                  <a:gd name="T38" fmla="*/ 1 w 87"/>
                  <a:gd name="T39" fmla="*/ 0 h 56"/>
                  <a:gd name="T40" fmla="*/ 1 w 87"/>
                  <a:gd name="T41" fmla="*/ 0 h 56"/>
                  <a:gd name="T42" fmla="*/ 1 w 87"/>
                  <a:gd name="T43" fmla="*/ 0 h 56"/>
                  <a:gd name="T44" fmla="*/ 1 w 87"/>
                  <a:gd name="T45" fmla="*/ 0 h 56"/>
                  <a:gd name="T46" fmla="*/ 1 w 87"/>
                  <a:gd name="T47" fmla="*/ 0 h 56"/>
                  <a:gd name="T48" fmla="*/ 1 w 87"/>
                  <a:gd name="T49" fmla="*/ 0 h 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56"/>
                  <a:gd name="T77" fmla="*/ 87 w 87"/>
                  <a:gd name="T78" fmla="*/ 56 h 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56">
                    <a:moveTo>
                      <a:pt x="0" y="3"/>
                    </a:moveTo>
                    <a:lnTo>
                      <a:pt x="4" y="2"/>
                    </a:lnTo>
                    <a:lnTo>
                      <a:pt x="9" y="2"/>
                    </a:lnTo>
                    <a:lnTo>
                      <a:pt x="14" y="0"/>
                    </a:lnTo>
                    <a:lnTo>
                      <a:pt x="19" y="0"/>
                    </a:lnTo>
                    <a:lnTo>
                      <a:pt x="23" y="0"/>
                    </a:lnTo>
                    <a:lnTo>
                      <a:pt x="28" y="0"/>
                    </a:lnTo>
                    <a:lnTo>
                      <a:pt x="32" y="2"/>
                    </a:lnTo>
                    <a:lnTo>
                      <a:pt x="37" y="3"/>
                    </a:lnTo>
                    <a:lnTo>
                      <a:pt x="40" y="4"/>
                    </a:lnTo>
                    <a:lnTo>
                      <a:pt x="44" y="6"/>
                    </a:lnTo>
                    <a:lnTo>
                      <a:pt x="49" y="8"/>
                    </a:lnTo>
                    <a:lnTo>
                      <a:pt x="52" y="10"/>
                    </a:lnTo>
                    <a:lnTo>
                      <a:pt x="57" y="13"/>
                    </a:lnTo>
                    <a:lnTo>
                      <a:pt x="60" y="16"/>
                    </a:lnTo>
                    <a:lnTo>
                      <a:pt x="64" y="18"/>
                    </a:lnTo>
                    <a:lnTo>
                      <a:pt x="67" y="22"/>
                    </a:lnTo>
                    <a:lnTo>
                      <a:pt x="69" y="25"/>
                    </a:lnTo>
                    <a:lnTo>
                      <a:pt x="73" y="30"/>
                    </a:lnTo>
                    <a:lnTo>
                      <a:pt x="76" y="34"/>
                    </a:lnTo>
                    <a:lnTo>
                      <a:pt x="78" y="37"/>
                    </a:lnTo>
                    <a:lnTo>
                      <a:pt x="80" y="42"/>
                    </a:lnTo>
                    <a:lnTo>
                      <a:pt x="83" y="46"/>
                    </a:lnTo>
                    <a:lnTo>
                      <a:pt x="85" y="52"/>
                    </a:lnTo>
                    <a:lnTo>
                      <a:pt x="87" y="56"/>
                    </a:lnTo>
                  </a:path>
                </a:pathLst>
              </a:custGeom>
              <a:noFill/>
              <a:ln w="12700">
                <a:solidFill>
                  <a:srgbClr val="000000"/>
                </a:solidFill>
                <a:prstDash val="solid"/>
                <a:round/>
                <a:headEnd/>
                <a:tailEnd/>
              </a:ln>
            </p:spPr>
            <p:txBody>
              <a:bodyPr/>
              <a:lstStyle/>
              <a:p>
                <a:endParaRPr lang="en-US"/>
              </a:p>
            </p:txBody>
          </p:sp>
          <p:sp>
            <p:nvSpPr>
              <p:cNvPr id="70788" name="Freeform 1991"/>
              <p:cNvSpPr>
                <a:spLocks/>
              </p:cNvSpPr>
              <p:nvPr/>
            </p:nvSpPr>
            <p:spPr bwMode="auto">
              <a:xfrm>
                <a:off x="4547" y="2868"/>
                <a:ext cx="2" cy="5"/>
              </a:xfrm>
              <a:custGeom>
                <a:avLst/>
                <a:gdLst>
                  <a:gd name="T0" fmla="*/ 0 w 9"/>
                  <a:gd name="T1" fmla="*/ 0 h 27"/>
                  <a:gd name="T2" fmla="*/ 0 w 9"/>
                  <a:gd name="T3" fmla="*/ 0 h 27"/>
                  <a:gd name="T4" fmla="*/ 0 w 9"/>
                  <a:gd name="T5" fmla="*/ 0 h 27"/>
                  <a:gd name="T6" fmla="*/ 0 60000 65536"/>
                  <a:gd name="T7" fmla="*/ 0 60000 65536"/>
                  <a:gd name="T8" fmla="*/ 0 60000 65536"/>
                  <a:gd name="T9" fmla="*/ 0 w 9"/>
                  <a:gd name="T10" fmla="*/ 0 h 27"/>
                  <a:gd name="T11" fmla="*/ 9 w 9"/>
                  <a:gd name="T12" fmla="*/ 27 h 27"/>
                </a:gdLst>
                <a:ahLst/>
                <a:cxnLst>
                  <a:cxn ang="T6">
                    <a:pos x="T0" y="T1"/>
                  </a:cxn>
                  <a:cxn ang="T7">
                    <a:pos x="T2" y="T3"/>
                  </a:cxn>
                  <a:cxn ang="T8">
                    <a:pos x="T4" y="T5"/>
                  </a:cxn>
                </a:cxnLst>
                <a:rect l="T9" t="T10" r="T11" b="T12"/>
                <a:pathLst>
                  <a:path w="9" h="27">
                    <a:moveTo>
                      <a:pt x="0" y="0"/>
                    </a:moveTo>
                    <a:lnTo>
                      <a:pt x="5" y="14"/>
                    </a:lnTo>
                    <a:lnTo>
                      <a:pt x="9" y="27"/>
                    </a:lnTo>
                  </a:path>
                </a:pathLst>
              </a:custGeom>
              <a:noFill/>
              <a:ln w="12700">
                <a:solidFill>
                  <a:srgbClr val="000000"/>
                </a:solidFill>
                <a:prstDash val="solid"/>
                <a:round/>
                <a:headEnd/>
                <a:tailEnd/>
              </a:ln>
            </p:spPr>
            <p:txBody>
              <a:bodyPr/>
              <a:lstStyle/>
              <a:p>
                <a:endParaRPr lang="en-US"/>
              </a:p>
            </p:txBody>
          </p:sp>
          <p:sp>
            <p:nvSpPr>
              <p:cNvPr id="70789" name="Freeform 1992"/>
              <p:cNvSpPr>
                <a:spLocks/>
              </p:cNvSpPr>
              <p:nvPr/>
            </p:nvSpPr>
            <p:spPr bwMode="auto">
              <a:xfrm>
                <a:off x="4549" y="2870"/>
                <a:ext cx="31" cy="18"/>
              </a:xfrm>
              <a:custGeom>
                <a:avLst/>
                <a:gdLst>
                  <a:gd name="T0" fmla="*/ 0 w 157"/>
                  <a:gd name="T1" fmla="*/ 0 h 88"/>
                  <a:gd name="T2" fmla="*/ 0 w 157"/>
                  <a:gd name="T3" fmla="*/ 0 h 88"/>
                  <a:gd name="T4" fmla="*/ 0 w 157"/>
                  <a:gd name="T5" fmla="*/ 0 h 88"/>
                  <a:gd name="T6" fmla="*/ 0 w 157"/>
                  <a:gd name="T7" fmla="*/ 0 h 88"/>
                  <a:gd name="T8" fmla="*/ 0 w 157"/>
                  <a:gd name="T9" fmla="*/ 0 h 88"/>
                  <a:gd name="T10" fmla="*/ 0 w 157"/>
                  <a:gd name="T11" fmla="*/ 0 h 88"/>
                  <a:gd name="T12" fmla="*/ 0 w 157"/>
                  <a:gd name="T13" fmla="*/ 0 h 88"/>
                  <a:gd name="T14" fmla="*/ 0 w 157"/>
                  <a:gd name="T15" fmla="*/ 0 h 88"/>
                  <a:gd name="T16" fmla="*/ 1 w 157"/>
                  <a:gd name="T17" fmla="*/ 0 h 88"/>
                  <a:gd name="T18" fmla="*/ 1 w 157"/>
                  <a:gd name="T19" fmla="*/ 0 h 88"/>
                  <a:gd name="T20" fmla="*/ 1 w 157"/>
                  <a:gd name="T21" fmla="*/ 0 h 88"/>
                  <a:gd name="T22" fmla="*/ 1 w 157"/>
                  <a:gd name="T23" fmla="*/ 0 h 88"/>
                  <a:gd name="T24" fmla="*/ 1 w 157"/>
                  <a:gd name="T25" fmla="*/ 0 h 88"/>
                  <a:gd name="T26" fmla="*/ 1 w 157"/>
                  <a:gd name="T27" fmla="*/ 0 h 88"/>
                  <a:gd name="T28" fmla="*/ 1 w 157"/>
                  <a:gd name="T29" fmla="*/ 0 h 88"/>
                  <a:gd name="T30" fmla="*/ 1 w 157"/>
                  <a:gd name="T31" fmla="*/ 0 h 88"/>
                  <a:gd name="T32" fmla="*/ 1 w 157"/>
                  <a:gd name="T33" fmla="*/ 0 h 88"/>
                  <a:gd name="T34" fmla="*/ 1 w 157"/>
                  <a:gd name="T35" fmla="*/ 0 h 88"/>
                  <a:gd name="T36" fmla="*/ 1 w 157"/>
                  <a:gd name="T37" fmla="*/ 0 h 88"/>
                  <a:gd name="T38" fmla="*/ 1 w 157"/>
                  <a:gd name="T39" fmla="*/ 0 h 88"/>
                  <a:gd name="T40" fmla="*/ 1 w 157"/>
                  <a:gd name="T41" fmla="*/ 0 h 88"/>
                  <a:gd name="T42" fmla="*/ 1 w 157"/>
                  <a:gd name="T43" fmla="*/ 1 h 88"/>
                  <a:gd name="T44" fmla="*/ 1 w 157"/>
                  <a:gd name="T45" fmla="*/ 1 h 88"/>
                  <a:gd name="T46" fmla="*/ 1 w 157"/>
                  <a:gd name="T47" fmla="*/ 1 h 88"/>
                  <a:gd name="T48" fmla="*/ 1 w 157"/>
                  <a:gd name="T49" fmla="*/ 1 h 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7"/>
                  <a:gd name="T76" fmla="*/ 0 h 88"/>
                  <a:gd name="T77" fmla="*/ 157 w 157"/>
                  <a:gd name="T78" fmla="*/ 88 h 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7" h="88">
                    <a:moveTo>
                      <a:pt x="0" y="16"/>
                    </a:moveTo>
                    <a:lnTo>
                      <a:pt x="8" y="12"/>
                    </a:lnTo>
                    <a:lnTo>
                      <a:pt x="16" y="7"/>
                    </a:lnTo>
                    <a:lnTo>
                      <a:pt x="25" y="5"/>
                    </a:lnTo>
                    <a:lnTo>
                      <a:pt x="33" y="3"/>
                    </a:lnTo>
                    <a:lnTo>
                      <a:pt x="42" y="1"/>
                    </a:lnTo>
                    <a:lnTo>
                      <a:pt x="49" y="1"/>
                    </a:lnTo>
                    <a:lnTo>
                      <a:pt x="57" y="0"/>
                    </a:lnTo>
                    <a:lnTo>
                      <a:pt x="65" y="1"/>
                    </a:lnTo>
                    <a:lnTo>
                      <a:pt x="73" y="2"/>
                    </a:lnTo>
                    <a:lnTo>
                      <a:pt x="81" y="4"/>
                    </a:lnTo>
                    <a:lnTo>
                      <a:pt x="89" y="6"/>
                    </a:lnTo>
                    <a:lnTo>
                      <a:pt x="95" y="10"/>
                    </a:lnTo>
                    <a:lnTo>
                      <a:pt x="102" y="13"/>
                    </a:lnTo>
                    <a:lnTo>
                      <a:pt x="109" y="17"/>
                    </a:lnTo>
                    <a:lnTo>
                      <a:pt x="116" y="23"/>
                    </a:lnTo>
                    <a:lnTo>
                      <a:pt x="121" y="28"/>
                    </a:lnTo>
                    <a:lnTo>
                      <a:pt x="127" y="34"/>
                    </a:lnTo>
                    <a:lnTo>
                      <a:pt x="132" y="41"/>
                    </a:lnTo>
                    <a:lnTo>
                      <a:pt x="138" y="48"/>
                    </a:lnTo>
                    <a:lnTo>
                      <a:pt x="142" y="54"/>
                    </a:lnTo>
                    <a:lnTo>
                      <a:pt x="147" y="62"/>
                    </a:lnTo>
                    <a:lnTo>
                      <a:pt x="150" y="71"/>
                    </a:lnTo>
                    <a:lnTo>
                      <a:pt x="154" y="79"/>
                    </a:lnTo>
                    <a:lnTo>
                      <a:pt x="157" y="88"/>
                    </a:lnTo>
                  </a:path>
                </a:pathLst>
              </a:custGeom>
              <a:noFill/>
              <a:ln w="12700">
                <a:solidFill>
                  <a:srgbClr val="000000"/>
                </a:solidFill>
                <a:prstDash val="solid"/>
                <a:round/>
                <a:headEnd/>
                <a:tailEnd/>
              </a:ln>
            </p:spPr>
            <p:txBody>
              <a:bodyPr/>
              <a:lstStyle/>
              <a:p>
                <a:endParaRPr lang="en-US"/>
              </a:p>
            </p:txBody>
          </p:sp>
          <p:sp>
            <p:nvSpPr>
              <p:cNvPr id="70790" name="Line 1993"/>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1" name="Line 1994"/>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2" name="Line 1995"/>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3" name="Line 1996"/>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4" name="Line 1997"/>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5" name="Line 1998"/>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6" name="Line 1999"/>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7" name="Line 2000"/>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8" name="Line 2001"/>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799" name="Line 2002"/>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0" name="Line 2003"/>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1" name="Line 2004"/>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2" name="Line 2005"/>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3" name="Line 2006"/>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4" name="Line 2007"/>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5" name="Line 2008"/>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6" name="Line 2009"/>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7" name="Line 2010"/>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8" name="Line 2011"/>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09" name="Line 2012"/>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10" name="Line 2013"/>
              <p:cNvSpPr>
                <a:spLocks noChangeShapeType="1"/>
              </p:cNvSpPr>
              <p:nvPr/>
            </p:nvSpPr>
            <p:spPr bwMode="auto">
              <a:xfrm>
                <a:off x="4589" y="2914"/>
                <a:ext cx="26" cy="83"/>
              </a:xfrm>
              <a:prstGeom prst="line">
                <a:avLst/>
              </a:prstGeom>
              <a:noFill/>
              <a:ln w="12700">
                <a:solidFill>
                  <a:srgbClr val="000000"/>
                </a:solidFill>
                <a:round/>
                <a:headEnd/>
                <a:tailEnd/>
              </a:ln>
            </p:spPr>
            <p:txBody>
              <a:bodyPr/>
              <a:lstStyle/>
              <a:p>
                <a:endParaRPr lang="en-US"/>
              </a:p>
            </p:txBody>
          </p:sp>
          <p:sp>
            <p:nvSpPr>
              <p:cNvPr id="70811" name="Freeform 2014"/>
              <p:cNvSpPr>
                <a:spLocks/>
              </p:cNvSpPr>
              <p:nvPr/>
            </p:nvSpPr>
            <p:spPr bwMode="auto">
              <a:xfrm>
                <a:off x="4430" y="2940"/>
                <a:ext cx="8" cy="21"/>
              </a:xfrm>
              <a:custGeom>
                <a:avLst/>
                <a:gdLst>
                  <a:gd name="T0" fmla="*/ 0 w 37"/>
                  <a:gd name="T1" fmla="*/ 0 h 106"/>
                  <a:gd name="T2" fmla="*/ 0 w 37"/>
                  <a:gd name="T3" fmla="*/ 0 h 106"/>
                  <a:gd name="T4" fmla="*/ 0 w 37"/>
                  <a:gd name="T5" fmla="*/ 0 h 106"/>
                  <a:gd name="T6" fmla="*/ 0 w 37"/>
                  <a:gd name="T7" fmla="*/ 1 h 106"/>
                  <a:gd name="T8" fmla="*/ 0 w 37"/>
                  <a:gd name="T9" fmla="*/ 1 h 106"/>
                  <a:gd name="T10" fmla="*/ 0 60000 65536"/>
                  <a:gd name="T11" fmla="*/ 0 60000 65536"/>
                  <a:gd name="T12" fmla="*/ 0 60000 65536"/>
                  <a:gd name="T13" fmla="*/ 0 60000 65536"/>
                  <a:gd name="T14" fmla="*/ 0 60000 65536"/>
                  <a:gd name="T15" fmla="*/ 0 w 37"/>
                  <a:gd name="T16" fmla="*/ 0 h 106"/>
                  <a:gd name="T17" fmla="*/ 37 w 37"/>
                  <a:gd name="T18" fmla="*/ 106 h 106"/>
                </a:gdLst>
                <a:ahLst/>
                <a:cxnLst>
                  <a:cxn ang="T10">
                    <a:pos x="T0" y="T1"/>
                  </a:cxn>
                  <a:cxn ang="T11">
                    <a:pos x="T2" y="T3"/>
                  </a:cxn>
                  <a:cxn ang="T12">
                    <a:pos x="T4" y="T5"/>
                  </a:cxn>
                  <a:cxn ang="T13">
                    <a:pos x="T6" y="T7"/>
                  </a:cxn>
                  <a:cxn ang="T14">
                    <a:pos x="T8" y="T9"/>
                  </a:cxn>
                </a:cxnLst>
                <a:rect l="T15" t="T16" r="T17" b="T18"/>
                <a:pathLst>
                  <a:path w="37" h="106">
                    <a:moveTo>
                      <a:pt x="0" y="0"/>
                    </a:moveTo>
                    <a:lnTo>
                      <a:pt x="9" y="27"/>
                    </a:lnTo>
                    <a:lnTo>
                      <a:pt x="18" y="53"/>
                    </a:lnTo>
                    <a:lnTo>
                      <a:pt x="27" y="80"/>
                    </a:lnTo>
                    <a:lnTo>
                      <a:pt x="37" y="106"/>
                    </a:lnTo>
                  </a:path>
                </a:pathLst>
              </a:custGeom>
              <a:noFill/>
              <a:ln w="12700">
                <a:solidFill>
                  <a:srgbClr val="000000"/>
                </a:solidFill>
                <a:prstDash val="solid"/>
                <a:round/>
                <a:headEnd/>
                <a:tailEnd/>
              </a:ln>
            </p:spPr>
            <p:txBody>
              <a:bodyPr/>
              <a:lstStyle/>
              <a:p>
                <a:endParaRPr lang="en-US"/>
              </a:p>
            </p:txBody>
          </p:sp>
          <p:sp>
            <p:nvSpPr>
              <p:cNvPr id="70812" name="Freeform 2015"/>
              <p:cNvSpPr>
                <a:spLocks/>
              </p:cNvSpPr>
              <p:nvPr/>
            </p:nvSpPr>
            <p:spPr bwMode="auto">
              <a:xfrm>
                <a:off x="4812" y="3813"/>
                <a:ext cx="5" cy="7"/>
              </a:xfrm>
              <a:custGeom>
                <a:avLst/>
                <a:gdLst>
                  <a:gd name="T0" fmla="*/ 0 w 29"/>
                  <a:gd name="T1" fmla="*/ 0 h 38"/>
                  <a:gd name="T2" fmla="*/ 0 w 29"/>
                  <a:gd name="T3" fmla="*/ 0 h 38"/>
                  <a:gd name="T4" fmla="*/ 0 w 29"/>
                  <a:gd name="T5" fmla="*/ 0 h 38"/>
                  <a:gd name="T6" fmla="*/ 0 w 29"/>
                  <a:gd name="T7" fmla="*/ 0 h 38"/>
                  <a:gd name="T8" fmla="*/ 0 w 29"/>
                  <a:gd name="T9" fmla="*/ 0 h 38"/>
                  <a:gd name="T10" fmla="*/ 0 w 29"/>
                  <a:gd name="T11" fmla="*/ 0 h 38"/>
                  <a:gd name="T12" fmla="*/ 0 w 29"/>
                  <a:gd name="T13" fmla="*/ 0 h 38"/>
                  <a:gd name="T14" fmla="*/ 0 w 29"/>
                  <a:gd name="T15" fmla="*/ 0 h 38"/>
                  <a:gd name="T16" fmla="*/ 0 w 29"/>
                  <a:gd name="T17" fmla="*/ 0 h 38"/>
                  <a:gd name="T18" fmla="*/ 0 w 29"/>
                  <a:gd name="T19" fmla="*/ 0 h 38"/>
                  <a:gd name="T20" fmla="*/ 0 w 29"/>
                  <a:gd name="T21" fmla="*/ 0 h 38"/>
                  <a:gd name="T22" fmla="*/ 0 w 29"/>
                  <a:gd name="T23" fmla="*/ 0 h 38"/>
                  <a:gd name="T24" fmla="*/ 0 w 29"/>
                  <a:gd name="T25" fmla="*/ 0 h 38"/>
                  <a:gd name="T26" fmla="*/ 0 w 29"/>
                  <a:gd name="T27" fmla="*/ 0 h 38"/>
                  <a:gd name="T28" fmla="*/ 0 w 29"/>
                  <a:gd name="T29" fmla="*/ 0 h 38"/>
                  <a:gd name="T30" fmla="*/ 0 w 29"/>
                  <a:gd name="T31" fmla="*/ 0 h 38"/>
                  <a:gd name="T32" fmla="*/ 0 w 29"/>
                  <a:gd name="T33" fmla="*/ 0 h 38"/>
                  <a:gd name="T34" fmla="*/ 0 w 29"/>
                  <a:gd name="T35" fmla="*/ 0 h 38"/>
                  <a:gd name="T36" fmla="*/ 0 w 29"/>
                  <a:gd name="T37" fmla="*/ 0 h 38"/>
                  <a:gd name="T38" fmla="*/ 0 w 29"/>
                  <a:gd name="T39" fmla="*/ 0 h 38"/>
                  <a:gd name="T40" fmla="*/ 0 w 29"/>
                  <a:gd name="T41" fmla="*/ 0 h 38"/>
                  <a:gd name="T42" fmla="*/ 0 w 29"/>
                  <a:gd name="T43" fmla="*/ 0 h 38"/>
                  <a:gd name="T44" fmla="*/ 0 w 29"/>
                  <a:gd name="T45" fmla="*/ 0 h 38"/>
                  <a:gd name="T46" fmla="*/ 0 w 29"/>
                  <a:gd name="T47" fmla="*/ 0 h 38"/>
                  <a:gd name="T48" fmla="*/ 0 w 29"/>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
                  <a:gd name="T76" fmla="*/ 0 h 38"/>
                  <a:gd name="T77" fmla="*/ 29 w 29"/>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 h="38">
                    <a:moveTo>
                      <a:pt x="29" y="0"/>
                    </a:moveTo>
                    <a:lnTo>
                      <a:pt x="29" y="1"/>
                    </a:lnTo>
                    <a:lnTo>
                      <a:pt x="28" y="3"/>
                    </a:lnTo>
                    <a:lnTo>
                      <a:pt x="26" y="5"/>
                    </a:lnTo>
                    <a:lnTo>
                      <a:pt x="25" y="6"/>
                    </a:lnTo>
                    <a:lnTo>
                      <a:pt x="24" y="9"/>
                    </a:lnTo>
                    <a:lnTo>
                      <a:pt x="23" y="11"/>
                    </a:lnTo>
                    <a:lnTo>
                      <a:pt x="22" y="12"/>
                    </a:lnTo>
                    <a:lnTo>
                      <a:pt x="21" y="14"/>
                    </a:lnTo>
                    <a:lnTo>
                      <a:pt x="20" y="15"/>
                    </a:lnTo>
                    <a:lnTo>
                      <a:pt x="19" y="17"/>
                    </a:lnTo>
                    <a:lnTo>
                      <a:pt x="17" y="19"/>
                    </a:lnTo>
                    <a:lnTo>
                      <a:pt x="15" y="21"/>
                    </a:lnTo>
                    <a:lnTo>
                      <a:pt x="14" y="22"/>
                    </a:lnTo>
                    <a:lnTo>
                      <a:pt x="13" y="23"/>
                    </a:lnTo>
                    <a:lnTo>
                      <a:pt x="12" y="25"/>
                    </a:lnTo>
                    <a:lnTo>
                      <a:pt x="11" y="26"/>
                    </a:lnTo>
                    <a:lnTo>
                      <a:pt x="10" y="29"/>
                    </a:lnTo>
                    <a:lnTo>
                      <a:pt x="7" y="30"/>
                    </a:lnTo>
                    <a:lnTo>
                      <a:pt x="6" y="31"/>
                    </a:lnTo>
                    <a:lnTo>
                      <a:pt x="5" y="32"/>
                    </a:lnTo>
                    <a:lnTo>
                      <a:pt x="4" y="34"/>
                    </a:lnTo>
                    <a:lnTo>
                      <a:pt x="2" y="35"/>
                    </a:lnTo>
                    <a:lnTo>
                      <a:pt x="1" y="37"/>
                    </a:lnTo>
                    <a:lnTo>
                      <a:pt x="0" y="38"/>
                    </a:lnTo>
                  </a:path>
                </a:pathLst>
              </a:custGeom>
              <a:noFill/>
              <a:ln w="12700">
                <a:solidFill>
                  <a:srgbClr val="000000"/>
                </a:solidFill>
                <a:prstDash val="solid"/>
                <a:round/>
                <a:headEnd/>
                <a:tailEnd/>
              </a:ln>
            </p:spPr>
            <p:txBody>
              <a:bodyPr/>
              <a:lstStyle/>
              <a:p>
                <a:endParaRPr lang="en-US"/>
              </a:p>
            </p:txBody>
          </p:sp>
          <p:sp>
            <p:nvSpPr>
              <p:cNvPr id="70813" name="Line 2016"/>
              <p:cNvSpPr>
                <a:spLocks noChangeShapeType="1"/>
              </p:cNvSpPr>
              <p:nvPr/>
            </p:nvSpPr>
            <p:spPr bwMode="auto">
              <a:xfrm flipV="1">
                <a:off x="4758" y="3853"/>
                <a:ext cx="14" cy="12"/>
              </a:xfrm>
              <a:prstGeom prst="line">
                <a:avLst/>
              </a:prstGeom>
              <a:noFill/>
              <a:ln w="12700">
                <a:solidFill>
                  <a:srgbClr val="000000"/>
                </a:solidFill>
                <a:round/>
                <a:headEnd/>
                <a:tailEnd/>
              </a:ln>
            </p:spPr>
            <p:txBody>
              <a:bodyPr/>
              <a:lstStyle/>
              <a:p>
                <a:endParaRPr lang="en-US"/>
              </a:p>
            </p:txBody>
          </p:sp>
        </p:grpSp>
        <p:grpSp>
          <p:nvGrpSpPr>
            <p:cNvPr id="69649" name="Group 2017"/>
            <p:cNvGrpSpPr>
              <a:grpSpLocks/>
            </p:cNvGrpSpPr>
            <p:nvPr/>
          </p:nvGrpSpPr>
          <p:grpSpPr bwMode="auto">
            <a:xfrm>
              <a:off x="4035" y="2638"/>
              <a:ext cx="871" cy="1289"/>
              <a:chOff x="4035" y="2638"/>
              <a:chExt cx="871" cy="1289"/>
            </a:xfrm>
          </p:grpSpPr>
          <p:sp>
            <p:nvSpPr>
              <p:cNvPr id="70414" name="Line 2018"/>
              <p:cNvSpPr>
                <a:spLocks noChangeShapeType="1"/>
              </p:cNvSpPr>
              <p:nvPr/>
            </p:nvSpPr>
            <p:spPr bwMode="auto">
              <a:xfrm flipV="1">
                <a:off x="4795" y="3820"/>
                <a:ext cx="17" cy="14"/>
              </a:xfrm>
              <a:prstGeom prst="line">
                <a:avLst/>
              </a:prstGeom>
              <a:noFill/>
              <a:ln w="12700">
                <a:solidFill>
                  <a:srgbClr val="000000"/>
                </a:solidFill>
                <a:round/>
                <a:headEnd/>
                <a:tailEnd/>
              </a:ln>
            </p:spPr>
            <p:txBody>
              <a:bodyPr/>
              <a:lstStyle/>
              <a:p>
                <a:endParaRPr lang="en-US"/>
              </a:p>
            </p:txBody>
          </p:sp>
          <p:sp>
            <p:nvSpPr>
              <p:cNvPr id="70415" name="Freeform 2019"/>
              <p:cNvSpPr>
                <a:spLocks/>
              </p:cNvSpPr>
              <p:nvPr/>
            </p:nvSpPr>
            <p:spPr bwMode="auto">
              <a:xfrm>
                <a:off x="4745" y="3865"/>
                <a:ext cx="13" cy="3"/>
              </a:xfrm>
              <a:custGeom>
                <a:avLst/>
                <a:gdLst>
                  <a:gd name="T0" fmla="*/ 1 w 62"/>
                  <a:gd name="T1" fmla="*/ 0 h 16"/>
                  <a:gd name="T2" fmla="*/ 1 w 62"/>
                  <a:gd name="T3" fmla="*/ 0 h 16"/>
                  <a:gd name="T4" fmla="*/ 1 w 62"/>
                  <a:gd name="T5" fmla="*/ 0 h 16"/>
                  <a:gd name="T6" fmla="*/ 1 w 62"/>
                  <a:gd name="T7" fmla="*/ 0 h 16"/>
                  <a:gd name="T8" fmla="*/ 0 w 62"/>
                  <a:gd name="T9" fmla="*/ 0 h 16"/>
                  <a:gd name="T10" fmla="*/ 0 w 62"/>
                  <a:gd name="T11" fmla="*/ 0 h 16"/>
                  <a:gd name="T12" fmla="*/ 0 w 62"/>
                  <a:gd name="T13" fmla="*/ 0 h 16"/>
                  <a:gd name="T14" fmla="*/ 0 w 62"/>
                  <a:gd name="T15" fmla="*/ 0 h 16"/>
                  <a:gd name="T16" fmla="*/ 0 w 62"/>
                  <a:gd name="T17" fmla="*/ 0 h 16"/>
                  <a:gd name="T18" fmla="*/ 0 w 62"/>
                  <a:gd name="T19" fmla="*/ 0 h 16"/>
                  <a:gd name="T20" fmla="*/ 0 w 62"/>
                  <a:gd name="T21" fmla="*/ 0 h 16"/>
                  <a:gd name="T22" fmla="*/ 0 w 62"/>
                  <a:gd name="T23" fmla="*/ 0 h 16"/>
                  <a:gd name="T24" fmla="*/ 0 w 62"/>
                  <a:gd name="T25" fmla="*/ 0 h 16"/>
                  <a:gd name="T26" fmla="*/ 0 w 62"/>
                  <a:gd name="T27" fmla="*/ 0 h 16"/>
                  <a:gd name="T28" fmla="*/ 0 w 62"/>
                  <a:gd name="T29" fmla="*/ 0 h 16"/>
                  <a:gd name="T30" fmla="*/ 0 w 62"/>
                  <a:gd name="T31" fmla="*/ 0 h 16"/>
                  <a:gd name="T32" fmla="*/ 0 w 62"/>
                  <a:gd name="T33" fmla="*/ 0 h 16"/>
                  <a:gd name="T34" fmla="*/ 0 w 62"/>
                  <a:gd name="T35" fmla="*/ 0 h 16"/>
                  <a:gd name="T36" fmla="*/ 0 w 62"/>
                  <a:gd name="T37" fmla="*/ 0 h 16"/>
                  <a:gd name="T38" fmla="*/ 0 w 62"/>
                  <a:gd name="T39" fmla="*/ 0 h 16"/>
                  <a:gd name="T40" fmla="*/ 0 w 62"/>
                  <a:gd name="T41" fmla="*/ 0 h 16"/>
                  <a:gd name="T42" fmla="*/ 0 w 62"/>
                  <a:gd name="T43" fmla="*/ 0 h 16"/>
                  <a:gd name="T44" fmla="*/ 0 w 62"/>
                  <a:gd name="T45" fmla="*/ 0 h 16"/>
                  <a:gd name="T46" fmla="*/ 0 w 62"/>
                  <a:gd name="T47" fmla="*/ 0 h 16"/>
                  <a:gd name="T48" fmla="*/ 0 w 62"/>
                  <a:gd name="T49" fmla="*/ 0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16"/>
                  <a:gd name="T77" fmla="*/ 62 w 62"/>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16">
                    <a:moveTo>
                      <a:pt x="62" y="0"/>
                    </a:moveTo>
                    <a:lnTo>
                      <a:pt x="60" y="2"/>
                    </a:lnTo>
                    <a:lnTo>
                      <a:pt x="57" y="3"/>
                    </a:lnTo>
                    <a:lnTo>
                      <a:pt x="55" y="5"/>
                    </a:lnTo>
                    <a:lnTo>
                      <a:pt x="52" y="6"/>
                    </a:lnTo>
                    <a:lnTo>
                      <a:pt x="49" y="9"/>
                    </a:lnTo>
                    <a:lnTo>
                      <a:pt x="47" y="10"/>
                    </a:lnTo>
                    <a:lnTo>
                      <a:pt x="44" y="11"/>
                    </a:lnTo>
                    <a:lnTo>
                      <a:pt x="41" y="12"/>
                    </a:lnTo>
                    <a:lnTo>
                      <a:pt x="39" y="13"/>
                    </a:lnTo>
                    <a:lnTo>
                      <a:pt x="35" y="14"/>
                    </a:lnTo>
                    <a:lnTo>
                      <a:pt x="33" y="14"/>
                    </a:lnTo>
                    <a:lnTo>
                      <a:pt x="31" y="15"/>
                    </a:lnTo>
                    <a:lnTo>
                      <a:pt x="28" y="15"/>
                    </a:lnTo>
                    <a:lnTo>
                      <a:pt x="25" y="15"/>
                    </a:lnTo>
                    <a:lnTo>
                      <a:pt x="23" y="16"/>
                    </a:lnTo>
                    <a:lnTo>
                      <a:pt x="20" y="16"/>
                    </a:lnTo>
                    <a:lnTo>
                      <a:pt x="17" y="16"/>
                    </a:lnTo>
                    <a:lnTo>
                      <a:pt x="15" y="15"/>
                    </a:lnTo>
                    <a:lnTo>
                      <a:pt x="12" y="15"/>
                    </a:lnTo>
                    <a:lnTo>
                      <a:pt x="10" y="15"/>
                    </a:lnTo>
                    <a:lnTo>
                      <a:pt x="7" y="14"/>
                    </a:lnTo>
                    <a:lnTo>
                      <a:pt x="5" y="14"/>
                    </a:lnTo>
                    <a:lnTo>
                      <a:pt x="2" y="13"/>
                    </a:lnTo>
                    <a:lnTo>
                      <a:pt x="0" y="12"/>
                    </a:lnTo>
                  </a:path>
                </a:pathLst>
              </a:custGeom>
              <a:noFill/>
              <a:ln w="12700">
                <a:solidFill>
                  <a:srgbClr val="000000"/>
                </a:solidFill>
                <a:prstDash val="solid"/>
                <a:round/>
                <a:headEnd/>
                <a:tailEnd/>
              </a:ln>
            </p:spPr>
            <p:txBody>
              <a:bodyPr/>
              <a:lstStyle/>
              <a:p>
                <a:endParaRPr lang="en-US"/>
              </a:p>
            </p:txBody>
          </p:sp>
          <p:sp>
            <p:nvSpPr>
              <p:cNvPr id="70416" name="Freeform 2020"/>
              <p:cNvSpPr>
                <a:spLocks/>
              </p:cNvSpPr>
              <p:nvPr/>
            </p:nvSpPr>
            <p:spPr bwMode="auto">
              <a:xfrm>
                <a:off x="4711" y="3890"/>
                <a:ext cx="8" cy="37"/>
              </a:xfrm>
              <a:custGeom>
                <a:avLst/>
                <a:gdLst>
                  <a:gd name="T0" fmla="*/ 0 w 36"/>
                  <a:gd name="T1" fmla="*/ 0 h 185"/>
                  <a:gd name="T2" fmla="*/ 0 w 36"/>
                  <a:gd name="T3" fmla="*/ 0 h 185"/>
                  <a:gd name="T4" fmla="*/ 0 w 36"/>
                  <a:gd name="T5" fmla="*/ 0 h 185"/>
                  <a:gd name="T6" fmla="*/ 0 w 36"/>
                  <a:gd name="T7" fmla="*/ 0 h 185"/>
                  <a:gd name="T8" fmla="*/ 0 w 36"/>
                  <a:gd name="T9" fmla="*/ 0 h 185"/>
                  <a:gd name="T10" fmla="*/ 0 w 36"/>
                  <a:gd name="T11" fmla="*/ 0 h 185"/>
                  <a:gd name="T12" fmla="*/ 0 w 36"/>
                  <a:gd name="T13" fmla="*/ 0 h 185"/>
                  <a:gd name="T14" fmla="*/ 0 w 36"/>
                  <a:gd name="T15" fmla="*/ 1 h 185"/>
                  <a:gd name="T16" fmla="*/ 0 w 36"/>
                  <a:gd name="T17" fmla="*/ 1 h 185"/>
                  <a:gd name="T18" fmla="*/ 0 w 36"/>
                  <a:gd name="T19" fmla="*/ 1 h 185"/>
                  <a:gd name="T20" fmla="*/ 0 w 36"/>
                  <a:gd name="T21" fmla="*/ 1 h 185"/>
                  <a:gd name="T22" fmla="*/ 0 w 36"/>
                  <a:gd name="T23" fmla="*/ 1 h 185"/>
                  <a:gd name="T24" fmla="*/ 0 w 36"/>
                  <a:gd name="T25" fmla="*/ 1 h 185"/>
                  <a:gd name="T26" fmla="*/ 0 w 36"/>
                  <a:gd name="T27" fmla="*/ 1 h 185"/>
                  <a:gd name="T28" fmla="*/ 0 w 36"/>
                  <a:gd name="T29" fmla="*/ 1 h 185"/>
                  <a:gd name="T30" fmla="*/ 0 w 36"/>
                  <a:gd name="T31" fmla="*/ 1 h 185"/>
                  <a:gd name="T32" fmla="*/ 0 w 36"/>
                  <a:gd name="T33" fmla="*/ 1 h 185"/>
                  <a:gd name="T34" fmla="*/ 0 w 36"/>
                  <a:gd name="T35" fmla="*/ 1 h 185"/>
                  <a:gd name="T36" fmla="*/ 0 w 36"/>
                  <a:gd name="T37" fmla="*/ 1 h 185"/>
                  <a:gd name="T38" fmla="*/ 0 w 36"/>
                  <a:gd name="T39" fmla="*/ 1 h 185"/>
                  <a:gd name="T40" fmla="*/ 0 w 36"/>
                  <a:gd name="T41" fmla="*/ 1 h 185"/>
                  <a:gd name="T42" fmla="*/ 0 w 36"/>
                  <a:gd name="T43" fmla="*/ 1 h 185"/>
                  <a:gd name="T44" fmla="*/ 0 w 36"/>
                  <a:gd name="T45" fmla="*/ 1 h 185"/>
                  <a:gd name="T46" fmla="*/ 0 w 36"/>
                  <a:gd name="T47" fmla="*/ 1 h 185"/>
                  <a:gd name="T48" fmla="*/ 0 w 36"/>
                  <a:gd name="T49" fmla="*/ 1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
                  <a:gd name="T76" fmla="*/ 0 h 185"/>
                  <a:gd name="T77" fmla="*/ 36 w 36"/>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 h="185">
                    <a:moveTo>
                      <a:pt x="19" y="0"/>
                    </a:moveTo>
                    <a:lnTo>
                      <a:pt x="23" y="11"/>
                    </a:lnTo>
                    <a:lnTo>
                      <a:pt x="26" y="21"/>
                    </a:lnTo>
                    <a:lnTo>
                      <a:pt x="28" y="31"/>
                    </a:lnTo>
                    <a:lnTo>
                      <a:pt x="31" y="42"/>
                    </a:lnTo>
                    <a:lnTo>
                      <a:pt x="33" y="51"/>
                    </a:lnTo>
                    <a:lnTo>
                      <a:pt x="34" y="61"/>
                    </a:lnTo>
                    <a:lnTo>
                      <a:pt x="35" y="70"/>
                    </a:lnTo>
                    <a:lnTo>
                      <a:pt x="36" y="80"/>
                    </a:lnTo>
                    <a:lnTo>
                      <a:pt x="36" y="89"/>
                    </a:lnTo>
                    <a:lnTo>
                      <a:pt x="36" y="97"/>
                    </a:lnTo>
                    <a:lnTo>
                      <a:pt x="36" y="105"/>
                    </a:lnTo>
                    <a:lnTo>
                      <a:pt x="36" y="113"/>
                    </a:lnTo>
                    <a:lnTo>
                      <a:pt x="35" y="121"/>
                    </a:lnTo>
                    <a:lnTo>
                      <a:pt x="33" y="129"/>
                    </a:lnTo>
                    <a:lnTo>
                      <a:pt x="32" y="136"/>
                    </a:lnTo>
                    <a:lnTo>
                      <a:pt x="29" y="142"/>
                    </a:lnTo>
                    <a:lnTo>
                      <a:pt x="27" y="149"/>
                    </a:lnTo>
                    <a:lnTo>
                      <a:pt x="24" y="156"/>
                    </a:lnTo>
                    <a:lnTo>
                      <a:pt x="22" y="162"/>
                    </a:lnTo>
                    <a:lnTo>
                      <a:pt x="17" y="167"/>
                    </a:lnTo>
                    <a:lnTo>
                      <a:pt x="14" y="172"/>
                    </a:lnTo>
                    <a:lnTo>
                      <a:pt x="9" y="177"/>
                    </a:lnTo>
                    <a:lnTo>
                      <a:pt x="5" y="182"/>
                    </a:lnTo>
                    <a:lnTo>
                      <a:pt x="0" y="185"/>
                    </a:lnTo>
                  </a:path>
                </a:pathLst>
              </a:custGeom>
              <a:noFill/>
              <a:ln w="12700">
                <a:solidFill>
                  <a:srgbClr val="000000"/>
                </a:solidFill>
                <a:prstDash val="solid"/>
                <a:round/>
                <a:headEnd/>
                <a:tailEnd/>
              </a:ln>
            </p:spPr>
            <p:txBody>
              <a:bodyPr/>
              <a:lstStyle/>
              <a:p>
                <a:endParaRPr lang="en-US"/>
              </a:p>
            </p:txBody>
          </p:sp>
          <p:sp>
            <p:nvSpPr>
              <p:cNvPr id="70417" name="Freeform 2021"/>
              <p:cNvSpPr>
                <a:spLocks/>
              </p:cNvSpPr>
              <p:nvPr/>
            </p:nvSpPr>
            <p:spPr bwMode="auto">
              <a:xfrm>
                <a:off x="4883" y="3773"/>
                <a:ext cx="8" cy="24"/>
              </a:xfrm>
              <a:custGeom>
                <a:avLst/>
                <a:gdLst>
                  <a:gd name="T0" fmla="*/ 0 w 40"/>
                  <a:gd name="T1" fmla="*/ 1 h 121"/>
                  <a:gd name="T2" fmla="*/ 0 w 40"/>
                  <a:gd name="T3" fmla="*/ 1 h 121"/>
                  <a:gd name="T4" fmla="*/ 0 w 40"/>
                  <a:gd name="T5" fmla="*/ 1 h 121"/>
                  <a:gd name="T6" fmla="*/ 0 w 40"/>
                  <a:gd name="T7" fmla="*/ 1 h 121"/>
                  <a:gd name="T8" fmla="*/ 0 w 40"/>
                  <a:gd name="T9" fmla="*/ 1 h 121"/>
                  <a:gd name="T10" fmla="*/ 0 w 40"/>
                  <a:gd name="T11" fmla="*/ 1 h 121"/>
                  <a:gd name="T12" fmla="*/ 0 w 40"/>
                  <a:gd name="T13" fmla="*/ 1 h 121"/>
                  <a:gd name="T14" fmla="*/ 0 w 40"/>
                  <a:gd name="T15" fmla="*/ 0 h 121"/>
                  <a:gd name="T16" fmla="*/ 0 w 40"/>
                  <a:gd name="T17" fmla="*/ 0 h 121"/>
                  <a:gd name="T18" fmla="*/ 0 w 40"/>
                  <a:gd name="T19" fmla="*/ 0 h 121"/>
                  <a:gd name="T20" fmla="*/ 0 w 40"/>
                  <a:gd name="T21" fmla="*/ 0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121"/>
                  <a:gd name="T35" fmla="*/ 40 w 40"/>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121">
                    <a:moveTo>
                      <a:pt x="0" y="121"/>
                    </a:moveTo>
                    <a:lnTo>
                      <a:pt x="5" y="117"/>
                    </a:lnTo>
                    <a:lnTo>
                      <a:pt x="11" y="111"/>
                    </a:lnTo>
                    <a:lnTo>
                      <a:pt x="15" y="107"/>
                    </a:lnTo>
                    <a:lnTo>
                      <a:pt x="19" y="100"/>
                    </a:lnTo>
                    <a:lnTo>
                      <a:pt x="27" y="87"/>
                    </a:lnTo>
                    <a:lnTo>
                      <a:pt x="33" y="73"/>
                    </a:lnTo>
                    <a:lnTo>
                      <a:pt x="36" y="57"/>
                    </a:lnTo>
                    <a:lnTo>
                      <a:pt x="40" y="39"/>
                    </a:lnTo>
                    <a:lnTo>
                      <a:pt x="40" y="20"/>
                    </a:lnTo>
                    <a:lnTo>
                      <a:pt x="40" y="0"/>
                    </a:lnTo>
                  </a:path>
                </a:pathLst>
              </a:custGeom>
              <a:noFill/>
              <a:ln w="12700">
                <a:solidFill>
                  <a:srgbClr val="000000"/>
                </a:solidFill>
                <a:prstDash val="solid"/>
                <a:round/>
                <a:headEnd/>
                <a:tailEnd/>
              </a:ln>
            </p:spPr>
            <p:txBody>
              <a:bodyPr/>
              <a:lstStyle/>
              <a:p>
                <a:endParaRPr lang="en-US"/>
              </a:p>
            </p:txBody>
          </p:sp>
          <p:sp>
            <p:nvSpPr>
              <p:cNvPr id="70418" name="Freeform 2022"/>
              <p:cNvSpPr>
                <a:spLocks/>
              </p:cNvSpPr>
              <p:nvPr/>
            </p:nvSpPr>
            <p:spPr bwMode="auto">
              <a:xfrm>
                <a:off x="4584" y="2792"/>
                <a:ext cx="17" cy="20"/>
              </a:xfrm>
              <a:custGeom>
                <a:avLst/>
                <a:gdLst>
                  <a:gd name="T0" fmla="*/ 0 w 86"/>
                  <a:gd name="T1" fmla="*/ 1 h 97"/>
                  <a:gd name="T2" fmla="*/ 0 w 86"/>
                  <a:gd name="T3" fmla="*/ 1 h 97"/>
                  <a:gd name="T4" fmla="*/ 0 w 86"/>
                  <a:gd name="T5" fmla="*/ 1 h 97"/>
                  <a:gd name="T6" fmla="*/ 0 w 86"/>
                  <a:gd name="T7" fmla="*/ 1 h 97"/>
                  <a:gd name="T8" fmla="*/ 0 w 86"/>
                  <a:gd name="T9" fmla="*/ 0 h 97"/>
                  <a:gd name="T10" fmla="*/ 0 w 86"/>
                  <a:gd name="T11" fmla="*/ 0 h 97"/>
                  <a:gd name="T12" fmla="*/ 1 w 86"/>
                  <a:gd name="T13" fmla="*/ 0 h 97"/>
                  <a:gd name="T14" fmla="*/ 1 w 86"/>
                  <a:gd name="T15" fmla="*/ 0 h 97"/>
                  <a:gd name="T16" fmla="*/ 1 w 8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6"/>
                  <a:gd name="T28" fmla="*/ 0 h 97"/>
                  <a:gd name="T29" fmla="*/ 86 w 8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6" h="97">
                    <a:moveTo>
                      <a:pt x="0" y="97"/>
                    </a:moveTo>
                    <a:lnTo>
                      <a:pt x="15" y="86"/>
                    </a:lnTo>
                    <a:lnTo>
                      <a:pt x="28" y="74"/>
                    </a:lnTo>
                    <a:lnTo>
                      <a:pt x="40" y="61"/>
                    </a:lnTo>
                    <a:lnTo>
                      <a:pt x="51" y="49"/>
                    </a:lnTo>
                    <a:lnTo>
                      <a:pt x="61" y="37"/>
                    </a:lnTo>
                    <a:lnTo>
                      <a:pt x="70" y="24"/>
                    </a:lnTo>
                    <a:lnTo>
                      <a:pt x="78" y="12"/>
                    </a:lnTo>
                    <a:lnTo>
                      <a:pt x="86" y="0"/>
                    </a:lnTo>
                  </a:path>
                </a:pathLst>
              </a:custGeom>
              <a:noFill/>
              <a:ln w="12700">
                <a:solidFill>
                  <a:srgbClr val="000000"/>
                </a:solidFill>
                <a:prstDash val="solid"/>
                <a:round/>
                <a:headEnd/>
                <a:tailEnd/>
              </a:ln>
            </p:spPr>
            <p:txBody>
              <a:bodyPr/>
              <a:lstStyle/>
              <a:p>
                <a:endParaRPr lang="en-US"/>
              </a:p>
            </p:txBody>
          </p:sp>
          <p:sp>
            <p:nvSpPr>
              <p:cNvPr id="70419" name="Freeform 2023"/>
              <p:cNvSpPr>
                <a:spLocks/>
              </p:cNvSpPr>
              <p:nvPr/>
            </p:nvSpPr>
            <p:spPr bwMode="auto">
              <a:xfrm>
                <a:off x="4888" y="3739"/>
                <a:ext cx="18" cy="20"/>
              </a:xfrm>
              <a:custGeom>
                <a:avLst/>
                <a:gdLst>
                  <a:gd name="T0" fmla="*/ 0 w 87"/>
                  <a:gd name="T1" fmla="*/ 1 h 101"/>
                  <a:gd name="T2" fmla="*/ 0 w 87"/>
                  <a:gd name="T3" fmla="*/ 1 h 101"/>
                  <a:gd name="T4" fmla="*/ 0 w 87"/>
                  <a:gd name="T5" fmla="*/ 1 h 101"/>
                  <a:gd name="T6" fmla="*/ 0 w 87"/>
                  <a:gd name="T7" fmla="*/ 1 h 101"/>
                  <a:gd name="T8" fmla="*/ 0 w 87"/>
                  <a:gd name="T9" fmla="*/ 0 h 101"/>
                  <a:gd name="T10" fmla="*/ 1 w 87"/>
                  <a:gd name="T11" fmla="*/ 0 h 101"/>
                  <a:gd name="T12" fmla="*/ 1 w 87"/>
                  <a:gd name="T13" fmla="*/ 0 h 101"/>
                  <a:gd name="T14" fmla="*/ 1 w 87"/>
                  <a:gd name="T15" fmla="*/ 0 h 101"/>
                  <a:gd name="T16" fmla="*/ 1 w 87"/>
                  <a:gd name="T17" fmla="*/ 0 h 10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
                  <a:gd name="T28" fmla="*/ 0 h 101"/>
                  <a:gd name="T29" fmla="*/ 87 w 87"/>
                  <a:gd name="T30" fmla="*/ 101 h 10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 h="101">
                    <a:moveTo>
                      <a:pt x="0" y="101"/>
                    </a:moveTo>
                    <a:lnTo>
                      <a:pt x="15" y="89"/>
                    </a:lnTo>
                    <a:lnTo>
                      <a:pt x="28" y="76"/>
                    </a:lnTo>
                    <a:lnTo>
                      <a:pt x="41" y="64"/>
                    </a:lnTo>
                    <a:lnTo>
                      <a:pt x="52" y="51"/>
                    </a:lnTo>
                    <a:lnTo>
                      <a:pt x="62" y="38"/>
                    </a:lnTo>
                    <a:lnTo>
                      <a:pt x="72" y="25"/>
                    </a:lnTo>
                    <a:lnTo>
                      <a:pt x="80" y="12"/>
                    </a:lnTo>
                    <a:lnTo>
                      <a:pt x="87" y="0"/>
                    </a:lnTo>
                  </a:path>
                </a:pathLst>
              </a:custGeom>
              <a:noFill/>
              <a:ln w="12700">
                <a:solidFill>
                  <a:srgbClr val="000000"/>
                </a:solidFill>
                <a:prstDash val="solid"/>
                <a:round/>
                <a:headEnd/>
                <a:tailEnd/>
              </a:ln>
            </p:spPr>
            <p:txBody>
              <a:bodyPr/>
              <a:lstStyle/>
              <a:p>
                <a:endParaRPr lang="en-US"/>
              </a:p>
            </p:txBody>
          </p:sp>
          <p:sp>
            <p:nvSpPr>
              <p:cNvPr id="70420" name="Freeform 2024"/>
              <p:cNvSpPr>
                <a:spLocks/>
              </p:cNvSpPr>
              <p:nvPr/>
            </p:nvSpPr>
            <p:spPr bwMode="auto">
              <a:xfrm>
                <a:off x="4546" y="2733"/>
                <a:ext cx="17" cy="6"/>
              </a:xfrm>
              <a:custGeom>
                <a:avLst/>
                <a:gdLst>
                  <a:gd name="T0" fmla="*/ 1 w 84"/>
                  <a:gd name="T1" fmla="*/ 0 h 32"/>
                  <a:gd name="T2" fmla="*/ 1 w 84"/>
                  <a:gd name="T3" fmla="*/ 0 h 32"/>
                  <a:gd name="T4" fmla="*/ 1 w 84"/>
                  <a:gd name="T5" fmla="*/ 0 h 32"/>
                  <a:gd name="T6" fmla="*/ 0 w 84"/>
                  <a:gd name="T7" fmla="*/ 0 h 32"/>
                  <a:gd name="T8" fmla="*/ 0 w 84"/>
                  <a:gd name="T9" fmla="*/ 0 h 32"/>
                  <a:gd name="T10" fmla="*/ 0 w 84"/>
                  <a:gd name="T11" fmla="*/ 0 h 32"/>
                  <a:gd name="T12" fmla="*/ 0 w 84"/>
                  <a:gd name="T13" fmla="*/ 0 h 32"/>
                  <a:gd name="T14" fmla="*/ 0 60000 65536"/>
                  <a:gd name="T15" fmla="*/ 0 60000 65536"/>
                  <a:gd name="T16" fmla="*/ 0 60000 65536"/>
                  <a:gd name="T17" fmla="*/ 0 60000 65536"/>
                  <a:gd name="T18" fmla="*/ 0 60000 65536"/>
                  <a:gd name="T19" fmla="*/ 0 60000 65536"/>
                  <a:gd name="T20" fmla="*/ 0 60000 65536"/>
                  <a:gd name="T21" fmla="*/ 0 w 84"/>
                  <a:gd name="T22" fmla="*/ 0 h 32"/>
                  <a:gd name="T23" fmla="*/ 84 w 84"/>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32">
                    <a:moveTo>
                      <a:pt x="84" y="0"/>
                    </a:moveTo>
                    <a:lnTo>
                      <a:pt x="74" y="1"/>
                    </a:lnTo>
                    <a:lnTo>
                      <a:pt x="64" y="3"/>
                    </a:lnTo>
                    <a:lnTo>
                      <a:pt x="53" y="6"/>
                    </a:lnTo>
                    <a:lnTo>
                      <a:pt x="43" y="10"/>
                    </a:lnTo>
                    <a:lnTo>
                      <a:pt x="22" y="20"/>
                    </a:lnTo>
                    <a:lnTo>
                      <a:pt x="0" y="32"/>
                    </a:lnTo>
                  </a:path>
                </a:pathLst>
              </a:custGeom>
              <a:noFill/>
              <a:ln w="12700">
                <a:solidFill>
                  <a:srgbClr val="000000"/>
                </a:solidFill>
                <a:prstDash val="solid"/>
                <a:round/>
                <a:headEnd/>
                <a:tailEnd/>
              </a:ln>
            </p:spPr>
            <p:txBody>
              <a:bodyPr/>
              <a:lstStyle/>
              <a:p>
                <a:endParaRPr lang="en-US"/>
              </a:p>
            </p:txBody>
          </p:sp>
          <p:sp>
            <p:nvSpPr>
              <p:cNvPr id="70421" name="Freeform 2025"/>
              <p:cNvSpPr>
                <a:spLocks/>
              </p:cNvSpPr>
              <p:nvPr/>
            </p:nvSpPr>
            <p:spPr bwMode="auto">
              <a:xfrm>
                <a:off x="4534" y="2748"/>
                <a:ext cx="45" cy="51"/>
              </a:xfrm>
              <a:custGeom>
                <a:avLst/>
                <a:gdLst>
                  <a:gd name="T0" fmla="*/ 2 w 221"/>
                  <a:gd name="T1" fmla="*/ 2 h 255"/>
                  <a:gd name="T2" fmla="*/ 2 w 221"/>
                  <a:gd name="T3" fmla="*/ 2 h 255"/>
                  <a:gd name="T4" fmla="*/ 2 w 221"/>
                  <a:gd name="T5" fmla="*/ 2 h 255"/>
                  <a:gd name="T6" fmla="*/ 2 w 221"/>
                  <a:gd name="T7" fmla="*/ 2 h 255"/>
                  <a:gd name="T8" fmla="*/ 1 w 221"/>
                  <a:gd name="T9" fmla="*/ 1 h 255"/>
                  <a:gd name="T10" fmla="*/ 1 w 221"/>
                  <a:gd name="T11" fmla="*/ 1 h 255"/>
                  <a:gd name="T12" fmla="*/ 1 w 221"/>
                  <a:gd name="T13" fmla="*/ 1 h 255"/>
                  <a:gd name="T14" fmla="*/ 1 w 221"/>
                  <a:gd name="T15" fmla="*/ 1 h 255"/>
                  <a:gd name="T16" fmla="*/ 1 w 221"/>
                  <a:gd name="T17" fmla="*/ 1 h 255"/>
                  <a:gd name="T18" fmla="*/ 1 w 221"/>
                  <a:gd name="T19" fmla="*/ 1 h 255"/>
                  <a:gd name="T20" fmla="*/ 1 w 221"/>
                  <a:gd name="T21" fmla="*/ 1 h 255"/>
                  <a:gd name="T22" fmla="*/ 1 w 221"/>
                  <a:gd name="T23" fmla="*/ 1 h 255"/>
                  <a:gd name="T24" fmla="*/ 1 w 221"/>
                  <a:gd name="T25" fmla="*/ 0 h 255"/>
                  <a:gd name="T26" fmla="*/ 0 w 221"/>
                  <a:gd name="T27" fmla="*/ 0 h 255"/>
                  <a:gd name="T28" fmla="*/ 0 w 221"/>
                  <a:gd name="T29" fmla="*/ 0 h 255"/>
                  <a:gd name="T30" fmla="*/ 0 w 221"/>
                  <a:gd name="T31" fmla="*/ 0 h 255"/>
                  <a:gd name="T32" fmla="*/ 0 w 221"/>
                  <a:gd name="T33" fmla="*/ 0 h 2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1"/>
                  <a:gd name="T52" fmla="*/ 0 h 255"/>
                  <a:gd name="T53" fmla="*/ 221 w 221"/>
                  <a:gd name="T54" fmla="*/ 255 h 2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1" h="255">
                    <a:moveTo>
                      <a:pt x="221" y="255"/>
                    </a:moveTo>
                    <a:lnTo>
                      <a:pt x="212" y="237"/>
                    </a:lnTo>
                    <a:lnTo>
                      <a:pt x="201" y="219"/>
                    </a:lnTo>
                    <a:lnTo>
                      <a:pt x="190" y="201"/>
                    </a:lnTo>
                    <a:lnTo>
                      <a:pt x="179" y="183"/>
                    </a:lnTo>
                    <a:lnTo>
                      <a:pt x="166" y="166"/>
                    </a:lnTo>
                    <a:lnTo>
                      <a:pt x="153" y="148"/>
                    </a:lnTo>
                    <a:lnTo>
                      <a:pt x="139" y="131"/>
                    </a:lnTo>
                    <a:lnTo>
                      <a:pt x="126" y="114"/>
                    </a:lnTo>
                    <a:lnTo>
                      <a:pt x="111" y="98"/>
                    </a:lnTo>
                    <a:lnTo>
                      <a:pt x="96" y="83"/>
                    </a:lnTo>
                    <a:lnTo>
                      <a:pt x="81" y="67"/>
                    </a:lnTo>
                    <a:lnTo>
                      <a:pt x="65" y="52"/>
                    </a:lnTo>
                    <a:lnTo>
                      <a:pt x="50" y="38"/>
                    </a:lnTo>
                    <a:lnTo>
                      <a:pt x="33" y="24"/>
                    </a:lnTo>
                    <a:lnTo>
                      <a:pt x="16" y="12"/>
                    </a:lnTo>
                    <a:lnTo>
                      <a:pt x="0" y="0"/>
                    </a:lnTo>
                  </a:path>
                </a:pathLst>
              </a:custGeom>
              <a:noFill/>
              <a:ln w="12700">
                <a:solidFill>
                  <a:srgbClr val="000000"/>
                </a:solidFill>
                <a:prstDash val="solid"/>
                <a:round/>
                <a:headEnd/>
                <a:tailEnd/>
              </a:ln>
            </p:spPr>
            <p:txBody>
              <a:bodyPr/>
              <a:lstStyle/>
              <a:p>
                <a:endParaRPr lang="en-US"/>
              </a:p>
            </p:txBody>
          </p:sp>
          <p:sp>
            <p:nvSpPr>
              <p:cNvPr id="70422" name="Freeform 2026"/>
              <p:cNvSpPr>
                <a:spLocks/>
              </p:cNvSpPr>
              <p:nvPr/>
            </p:nvSpPr>
            <p:spPr bwMode="auto">
              <a:xfrm>
                <a:off x="4469" y="2871"/>
                <a:ext cx="41" cy="30"/>
              </a:xfrm>
              <a:custGeom>
                <a:avLst/>
                <a:gdLst>
                  <a:gd name="T0" fmla="*/ 0 w 206"/>
                  <a:gd name="T1" fmla="*/ 1 h 154"/>
                  <a:gd name="T2" fmla="*/ 0 w 206"/>
                  <a:gd name="T3" fmla="*/ 1 h 154"/>
                  <a:gd name="T4" fmla="*/ 0 w 206"/>
                  <a:gd name="T5" fmla="*/ 1 h 154"/>
                  <a:gd name="T6" fmla="*/ 1 w 206"/>
                  <a:gd name="T7" fmla="*/ 1 h 154"/>
                  <a:gd name="T8" fmla="*/ 1 w 206"/>
                  <a:gd name="T9" fmla="*/ 1 h 154"/>
                  <a:gd name="T10" fmla="*/ 1 w 206"/>
                  <a:gd name="T11" fmla="*/ 0 h 154"/>
                  <a:gd name="T12" fmla="*/ 1 w 206"/>
                  <a:gd name="T13" fmla="*/ 0 h 154"/>
                  <a:gd name="T14" fmla="*/ 1 w 206"/>
                  <a:gd name="T15" fmla="*/ 0 h 154"/>
                  <a:gd name="T16" fmla="*/ 2 w 206"/>
                  <a:gd name="T17" fmla="*/ 0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6"/>
                  <a:gd name="T28" fmla="*/ 0 h 154"/>
                  <a:gd name="T29" fmla="*/ 206 w 206"/>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6" h="154">
                    <a:moveTo>
                      <a:pt x="0" y="154"/>
                    </a:moveTo>
                    <a:lnTo>
                      <a:pt x="25" y="135"/>
                    </a:lnTo>
                    <a:lnTo>
                      <a:pt x="51" y="115"/>
                    </a:lnTo>
                    <a:lnTo>
                      <a:pt x="77" y="96"/>
                    </a:lnTo>
                    <a:lnTo>
                      <a:pt x="103" y="77"/>
                    </a:lnTo>
                    <a:lnTo>
                      <a:pt x="129" y="58"/>
                    </a:lnTo>
                    <a:lnTo>
                      <a:pt x="154" y="38"/>
                    </a:lnTo>
                    <a:lnTo>
                      <a:pt x="180" y="19"/>
                    </a:lnTo>
                    <a:lnTo>
                      <a:pt x="206" y="0"/>
                    </a:lnTo>
                  </a:path>
                </a:pathLst>
              </a:custGeom>
              <a:noFill/>
              <a:ln w="12700">
                <a:solidFill>
                  <a:srgbClr val="000000"/>
                </a:solidFill>
                <a:prstDash val="solid"/>
                <a:round/>
                <a:headEnd/>
                <a:tailEnd/>
              </a:ln>
            </p:spPr>
            <p:txBody>
              <a:bodyPr/>
              <a:lstStyle/>
              <a:p>
                <a:endParaRPr lang="en-US"/>
              </a:p>
            </p:txBody>
          </p:sp>
          <p:sp>
            <p:nvSpPr>
              <p:cNvPr id="70423" name="Freeform 2027"/>
              <p:cNvSpPr>
                <a:spLocks/>
              </p:cNvSpPr>
              <p:nvPr/>
            </p:nvSpPr>
            <p:spPr bwMode="auto">
              <a:xfrm>
                <a:off x="4523" y="2857"/>
                <a:ext cx="6" cy="3"/>
              </a:xfrm>
              <a:custGeom>
                <a:avLst/>
                <a:gdLst>
                  <a:gd name="T0" fmla="*/ 0 w 31"/>
                  <a:gd name="T1" fmla="*/ 0 h 14"/>
                  <a:gd name="T2" fmla="*/ 0 w 31"/>
                  <a:gd name="T3" fmla="*/ 0 h 14"/>
                  <a:gd name="T4" fmla="*/ 0 w 31"/>
                  <a:gd name="T5" fmla="*/ 0 h 14"/>
                  <a:gd name="T6" fmla="*/ 0 w 31"/>
                  <a:gd name="T7" fmla="*/ 0 h 14"/>
                  <a:gd name="T8" fmla="*/ 0 w 31"/>
                  <a:gd name="T9" fmla="*/ 0 h 14"/>
                  <a:gd name="T10" fmla="*/ 0 w 31"/>
                  <a:gd name="T11" fmla="*/ 0 h 14"/>
                  <a:gd name="T12" fmla="*/ 0 w 31"/>
                  <a:gd name="T13" fmla="*/ 0 h 14"/>
                  <a:gd name="T14" fmla="*/ 0 w 31"/>
                  <a:gd name="T15" fmla="*/ 0 h 14"/>
                  <a:gd name="T16" fmla="*/ 0 w 31"/>
                  <a:gd name="T17" fmla="*/ 0 h 14"/>
                  <a:gd name="T18" fmla="*/ 0 w 31"/>
                  <a:gd name="T19" fmla="*/ 0 h 14"/>
                  <a:gd name="T20" fmla="*/ 0 w 31"/>
                  <a:gd name="T21" fmla="*/ 0 h 14"/>
                  <a:gd name="T22" fmla="*/ 0 w 31"/>
                  <a:gd name="T23" fmla="*/ 0 h 14"/>
                  <a:gd name="T24" fmla="*/ 0 w 31"/>
                  <a:gd name="T25" fmla="*/ 0 h 14"/>
                  <a:gd name="T26" fmla="*/ 0 w 31"/>
                  <a:gd name="T27" fmla="*/ 0 h 14"/>
                  <a:gd name="T28" fmla="*/ 0 w 31"/>
                  <a:gd name="T29" fmla="*/ 0 h 14"/>
                  <a:gd name="T30" fmla="*/ 0 w 31"/>
                  <a:gd name="T31" fmla="*/ 0 h 14"/>
                  <a:gd name="T32" fmla="*/ 0 w 31"/>
                  <a:gd name="T33" fmla="*/ 0 h 14"/>
                  <a:gd name="T34" fmla="*/ 0 w 31"/>
                  <a:gd name="T35" fmla="*/ 0 h 14"/>
                  <a:gd name="T36" fmla="*/ 0 w 31"/>
                  <a:gd name="T37" fmla="*/ 0 h 14"/>
                  <a:gd name="T38" fmla="*/ 0 w 31"/>
                  <a:gd name="T39" fmla="*/ 0 h 14"/>
                  <a:gd name="T40" fmla="*/ 0 w 31"/>
                  <a:gd name="T41" fmla="*/ 0 h 14"/>
                  <a:gd name="T42" fmla="*/ 0 w 31"/>
                  <a:gd name="T43" fmla="*/ 0 h 14"/>
                  <a:gd name="T44" fmla="*/ 0 w 31"/>
                  <a:gd name="T45" fmla="*/ 0 h 14"/>
                  <a:gd name="T46" fmla="*/ 0 w 31"/>
                  <a:gd name="T47" fmla="*/ 0 h 14"/>
                  <a:gd name="T48" fmla="*/ 0 w 31"/>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14"/>
                  <a:gd name="T77" fmla="*/ 31 w 31"/>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14">
                    <a:moveTo>
                      <a:pt x="0" y="14"/>
                    </a:moveTo>
                    <a:lnTo>
                      <a:pt x="3" y="13"/>
                    </a:lnTo>
                    <a:lnTo>
                      <a:pt x="4" y="12"/>
                    </a:lnTo>
                    <a:lnTo>
                      <a:pt x="5" y="11"/>
                    </a:lnTo>
                    <a:lnTo>
                      <a:pt x="6" y="11"/>
                    </a:lnTo>
                    <a:lnTo>
                      <a:pt x="7" y="10"/>
                    </a:lnTo>
                    <a:lnTo>
                      <a:pt x="8" y="9"/>
                    </a:lnTo>
                    <a:lnTo>
                      <a:pt x="9" y="9"/>
                    </a:lnTo>
                    <a:lnTo>
                      <a:pt x="10" y="7"/>
                    </a:lnTo>
                    <a:lnTo>
                      <a:pt x="12" y="6"/>
                    </a:lnTo>
                    <a:lnTo>
                      <a:pt x="13" y="6"/>
                    </a:lnTo>
                    <a:lnTo>
                      <a:pt x="14" y="5"/>
                    </a:lnTo>
                    <a:lnTo>
                      <a:pt x="16" y="5"/>
                    </a:lnTo>
                    <a:lnTo>
                      <a:pt x="17" y="4"/>
                    </a:lnTo>
                    <a:lnTo>
                      <a:pt x="18" y="4"/>
                    </a:lnTo>
                    <a:lnTo>
                      <a:pt x="19" y="3"/>
                    </a:lnTo>
                    <a:lnTo>
                      <a:pt x="21" y="3"/>
                    </a:lnTo>
                    <a:lnTo>
                      <a:pt x="22" y="2"/>
                    </a:lnTo>
                    <a:lnTo>
                      <a:pt x="23" y="2"/>
                    </a:lnTo>
                    <a:lnTo>
                      <a:pt x="24" y="2"/>
                    </a:lnTo>
                    <a:lnTo>
                      <a:pt x="25" y="1"/>
                    </a:lnTo>
                    <a:lnTo>
                      <a:pt x="27" y="1"/>
                    </a:lnTo>
                    <a:lnTo>
                      <a:pt x="28" y="1"/>
                    </a:lnTo>
                    <a:lnTo>
                      <a:pt x="29" y="1"/>
                    </a:lnTo>
                    <a:lnTo>
                      <a:pt x="31" y="0"/>
                    </a:lnTo>
                  </a:path>
                </a:pathLst>
              </a:custGeom>
              <a:noFill/>
              <a:ln w="12700">
                <a:solidFill>
                  <a:srgbClr val="000000"/>
                </a:solidFill>
                <a:prstDash val="solid"/>
                <a:round/>
                <a:headEnd/>
                <a:tailEnd/>
              </a:ln>
            </p:spPr>
            <p:txBody>
              <a:bodyPr/>
              <a:lstStyle/>
              <a:p>
                <a:endParaRPr lang="en-US"/>
              </a:p>
            </p:txBody>
          </p:sp>
          <p:sp>
            <p:nvSpPr>
              <p:cNvPr id="70424" name="Line 2028"/>
              <p:cNvSpPr>
                <a:spLocks noChangeShapeType="1"/>
              </p:cNvSpPr>
              <p:nvPr/>
            </p:nvSpPr>
            <p:spPr bwMode="auto">
              <a:xfrm flipV="1">
                <a:off x="4389" y="2760"/>
                <a:ext cx="130" cy="108"/>
              </a:xfrm>
              <a:prstGeom prst="line">
                <a:avLst/>
              </a:prstGeom>
              <a:noFill/>
              <a:ln w="12700">
                <a:solidFill>
                  <a:srgbClr val="000000"/>
                </a:solidFill>
                <a:round/>
                <a:headEnd/>
                <a:tailEnd/>
              </a:ln>
            </p:spPr>
            <p:txBody>
              <a:bodyPr/>
              <a:lstStyle/>
              <a:p>
                <a:endParaRPr lang="en-US"/>
              </a:p>
            </p:txBody>
          </p:sp>
          <p:sp>
            <p:nvSpPr>
              <p:cNvPr id="70425" name="Freeform 2029"/>
              <p:cNvSpPr>
                <a:spLocks/>
              </p:cNvSpPr>
              <p:nvPr/>
            </p:nvSpPr>
            <p:spPr bwMode="auto">
              <a:xfrm>
                <a:off x="4378" y="2877"/>
                <a:ext cx="19" cy="14"/>
              </a:xfrm>
              <a:custGeom>
                <a:avLst/>
                <a:gdLst>
                  <a:gd name="T0" fmla="*/ 0 w 95"/>
                  <a:gd name="T1" fmla="*/ 0 h 73"/>
                  <a:gd name="T2" fmla="*/ 0 w 95"/>
                  <a:gd name="T3" fmla="*/ 0 h 73"/>
                  <a:gd name="T4" fmla="*/ 0 w 95"/>
                  <a:gd name="T5" fmla="*/ 0 h 73"/>
                  <a:gd name="T6" fmla="*/ 1 w 95"/>
                  <a:gd name="T7" fmla="*/ 0 h 73"/>
                  <a:gd name="T8" fmla="*/ 1 w 95"/>
                  <a:gd name="T9" fmla="*/ 1 h 73"/>
                  <a:gd name="T10" fmla="*/ 0 60000 65536"/>
                  <a:gd name="T11" fmla="*/ 0 60000 65536"/>
                  <a:gd name="T12" fmla="*/ 0 60000 65536"/>
                  <a:gd name="T13" fmla="*/ 0 60000 65536"/>
                  <a:gd name="T14" fmla="*/ 0 60000 65536"/>
                  <a:gd name="T15" fmla="*/ 0 w 95"/>
                  <a:gd name="T16" fmla="*/ 0 h 73"/>
                  <a:gd name="T17" fmla="*/ 95 w 95"/>
                  <a:gd name="T18" fmla="*/ 73 h 73"/>
                </a:gdLst>
                <a:ahLst/>
                <a:cxnLst>
                  <a:cxn ang="T10">
                    <a:pos x="T0" y="T1"/>
                  </a:cxn>
                  <a:cxn ang="T11">
                    <a:pos x="T2" y="T3"/>
                  </a:cxn>
                  <a:cxn ang="T12">
                    <a:pos x="T4" y="T5"/>
                  </a:cxn>
                  <a:cxn ang="T13">
                    <a:pos x="T6" y="T7"/>
                  </a:cxn>
                  <a:cxn ang="T14">
                    <a:pos x="T8" y="T9"/>
                  </a:cxn>
                </a:cxnLst>
                <a:rect l="T15" t="T16" r="T17" b="T18"/>
                <a:pathLst>
                  <a:path w="95" h="73">
                    <a:moveTo>
                      <a:pt x="0" y="0"/>
                    </a:moveTo>
                    <a:lnTo>
                      <a:pt x="24" y="17"/>
                    </a:lnTo>
                    <a:lnTo>
                      <a:pt x="49" y="34"/>
                    </a:lnTo>
                    <a:lnTo>
                      <a:pt x="71" y="53"/>
                    </a:lnTo>
                    <a:lnTo>
                      <a:pt x="95" y="73"/>
                    </a:lnTo>
                  </a:path>
                </a:pathLst>
              </a:custGeom>
              <a:noFill/>
              <a:ln w="12700">
                <a:solidFill>
                  <a:srgbClr val="000000"/>
                </a:solidFill>
                <a:prstDash val="solid"/>
                <a:round/>
                <a:headEnd/>
                <a:tailEnd/>
              </a:ln>
            </p:spPr>
            <p:txBody>
              <a:bodyPr/>
              <a:lstStyle/>
              <a:p>
                <a:endParaRPr lang="en-US"/>
              </a:p>
            </p:txBody>
          </p:sp>
          <p:sp>
            <p:nvSpPr>
              <p:cNvPr id="70426" name="Freeform 2030"/>
              <p:cNvSpPr>
                <a:spLocks/>
              </p:cNvSpPr>
              <p:nvPr/>
            </p:nvSpPr>
            <p:spPr bwMode="auto">
              <a:xfrm>
                <a:off x="4420" y="2919"/>
                <a:ext cx="10" cy="21"/>
              </a:xfrm>
              <a:custGeom>
                <a:avLst/>
                <a:gdLst>
                  <a:gd name="T0" fmla="*/ 0 w 49"/>
                  <a:gd name="T1" fmla="*/ 0 h 103"/>
                  <a:gd name="T2" fmla="*/ 0 w 49"/>
                  <a:gd name="T3" fmla="*/ 0 h 103"/>
                  <a:gd name="T4" fmla="*/ 0 w 49"/>
                  <a:gd name="T5" fmla="*/ 0 h 103"/>
                  <a:gd name="T6" fmla="*/ 0 w 49"/>
                  <a:gd name="T7" fmla="*/ 1 h 103"/>
                  <a:gd name="T8" fmla="*/ 0 w 49"/>
                  <a:gd name="T9" fmla="*/ 1 h 103"/>
                  <a:gd name="T10" fmla="*/ 0 60000 65536"/>
                  <a:gd name="T11" fmla="*/ 0 60000 65536"/>
                  <a:gd name="T12" fmla="*/ 0 60000 65536"/>
                  <a:gd name="T13" fmla="*/ 0 60000 65536"/>
                  <a:gd name="T14" fmla="*/ 0 60000 65536"/>
                  <a:gd name="T15" fmla="*/ 0 w 49"/>
                  <a:gd name="T16" fmla="*/ 0 h 103"/>
                  <a:gd name="T17" fmla="*/ 49 w 49"/>
                  <a:gd name="T18" fmla="*/ 103 h 103"/>
                </a:gdLst>
                <a:ahLst/>
                <a:cxnLst>
                  <a:cxn ang="T10">
                    <a:pos x="T0" y="T1"/>
                  </a:cxn>
                  <a:cxn ang="T11">
                    <a:pos x="T2" y="T3"/>
                  </a:cxn>
                  <a:cxn ang="T12">
                    <a:pos x="T4" y="T5"/>
                  </a:cxn>
                  <a:cxn ang="T13">
                    <a:pos x="T6" y="T7"/>
                  </a:cxn>
                  <a:cxn ang="T14">
                    <a:pos x="T8" y="T9"/>
                  </a:cxn>
                </a:cxnLst>
                <a:rect l="T15" t="T16" r="T17" b="T18"/>
                <a:pathLst>
                  <a:path w="49" h="103">
                    <a:moveTo>
                      <a:pt x="0" y="0"/>
                    </a:moveTo>
                    <a:lnTo>
                      <a:pt x="13" y="25"/>
                    </a:lnTo>
                    <a:lnTo>
                      <a:pt x="26" y="50"/>
                    </a:lnTo>
                    <a:lnTo>
                      <a:pt x="39" y="76"/>
                    </a:lnTo>
                    <a:lnTo>
                      <a:pt x="49" y="103"/>
                    </a:lnTo>
                  </a:path>
                </a:pathLst>
              </a:custGeom>
              <a:noFill/>
              <a:ln w="12700">
                <a:solidFill>
                  <a:srgbClr val="000000"/>
                </a:solidFill>
                <a:prstDash val="solid"/>
                <a:round/>
                <a:headEnd/>
                <a:tailEnd/>
              </a:ln>
            </p:spPr>
            <p:txBody>
              <a:bodyPr/>
              <a:lstStyle/>
              <a:p>
                <a:endParaRPr lang="en-US"/>
              </a:p>
            </p:txBody>
          </p:sp>
          <p:sp>
            <p:nvSpPr>
              <p:cNvPr id="70427" name="Freeform 2031"/>
              <p:cNvSpPr>
                <a:spLocks/>
              </p:cNvSpPr>
              <p:nvPr/>
            </p:nvSpPr>
            <p:spPr bwMode="auto">
              <a:xfrm>
                <a:off x="4460" y="2901"/>
                <a:ext cx="9" cy="13"/>
              </a:xfrm>
              <a:custGeom>
                <a:avLst/>
                <a:gdLst>
                  <a:gd name="T0" fmla="*/ 0 w 42"/>
                  <a:gd name="T1" fmla="*/ 1 h 65"/>
                  <a:gd name="T2" fmla="*/ 0 w 42"/>
                  <a:gd name="T3" fmla="*/ 0 h 65"/>
                  <a:gd name="T4" fmla="*/ 0 w 42"/>
                  <a:gd name="T5" fmla="*/ 0 h 65"/>
                  <a:gd name="T6" fmla="*/ 0 w 42"/>
                  <a:gd name="T7" fmla="*/ 0 h 65"/>
                  <a:gd name="T8" fmla="*/ 0 w 42"/>
                  <a:gd name="T9" fmla="*/ 0 h 65"/>
                  <a:gd name="T10" fmla="*/ 0 w 42"/>
                  <a:gd name="T11" fmla="*/ 0 h 65"/>
                  <a:gd name="T12" fmla="*/ 0 w 42"/>
                  <a:gd name="T13" fmla="*/ 0 h 65"/>
                  <a:gd name="T14" fmla="*/ 0 w 42"/>
                  <a:gd name="T15" fmla="*/ 0 h 65"/>
                  <a:gd name="T16" fmla="*/ 0 w 42"/>
                  <a:gd name="T17" fmla="*/ 0 h 65"/>
                  <a:gd name="T18" fmla="*/ 0 w 42"/>
                  <a:gd name="T19" fmla="*/ 0 h 65"/>
                  <a:gd name="T20" fmla="*/ 0 w 42"/>
                  <a:gd name="T21" fmla="*/ 0 h 65"/>
                  <a:gd name="T22" fmla="*/ 0 w 42"/>
                  <a:gd name="T23" fmla="*/ 0 h 65"/>
                  <a:gd name="T24" fmla="*/ 0 w 42"/>
                  <a:gd name="T25" fmla="*/ 0 h 65"/>
                  <a:gd name="T26" fmla="*/ 0 w 42"/>
                  <a:gd name="T27" fmla="*/ 0 h 65"/>
                  <a:gd name="T28" fmla="*/ 0 w 42"/>
                  <a:gd name="T29" fmla="*/ 0 h 65"/>
                  <a:gd name="T30" fmla="*/ 0 w 42"/>
                  <a:gd name="T31" fmla="*/ 0 h 65"/>
                  <a:gd name="T32" fmla="*/ 0 w 42"/>
                  <a:gd name="T33" fmla="*/ 0 h 65"/>
                  <a:gd name="T34" fmla="*/ 0 w 42"/>
                  <a:gd name="T35" fmla="*/ 0 h 65"/>
                  <a:gd name="T36" fmla="*/ 0 w 42"/>
                  <a:gd name="T37" fmla="*/ 0 h 65"/>
                  <a:gd name="T38" fmla="*/ 0 w 42"/>
                  <a:gd name="T39" fmla="*/ 0 h 65"/>
                  <a:gd name="T40" fmla="*/ 0 w 42"/>
                  <a:gd name="T41" fmla="*/ 0 h 65"/>
                  <a:gd name="T42" fmla="*/ 0 w 42"/>
                  <a:gd name="T43" fmla="*/ 0 h 65"/>
                  <a:gd name="T44" fmla="*/ 0 w 42"/>
                  <a:gd name="T45" fmla="*/ 0 h 65"/>
                  <a:gd name="T46" fmla="*/ 0 w 42"/>
                  <a:gd name="T47" fmla="*/ 0 h 65"/>
                  <a:gd name="T48" fmla="*/ 0 w 42"/>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65"/>
                  <a:gd name="T77" fmla="*/ 42 w 42"/>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65">
                    <a:moveTo>
                      <a:pt x="0" y="65"/>
                    </a:moveTo>
                    <a:lnTo>
                      <a:pt x="1" y="62"/>
                    </a:lnTo>
                    <a:lnTo>
                      <a:pt x="2" y="59"/>
                    </a:lnTo>
                    <a:lnTo>
                      <a:pt x="4" y="56"/>
                    </a:lnTo>
                    <a:lnTo>
                      <a:pt x="5" y="53"/>
                    </a:lnTo>
                    <a:lnTo>
                      <a:pt x="6" y="50"/>
                    </a:lnTo>
                    <a:lnTo>
                      <a:pt x="8" y="46"/>
                    </a:lnTo>
                    <a:lnTo>
                      <a:pt x="9" y="43"/>
                    </a:lnTo>
                    <a:lnTo>
                      <a:pt x="10" y="41"/>
                    </a:lnTo>
                    <a:lnTo>
                      <a:pt x="11" y="37"/>
                    </a:lnTo>
                    <a:lnTo>
                      <a:pt x="14" y="34"/>
                    </a:lnTo>
                    <a:lnTo>
                      <a:pt x="15" y="32"/>
                    </a:lnTo>
                    <a:lnTo>
                      <a:pt x="17" y="28"/>
                    </a:lnTo>
                    <a:lnTo>
                      <a:pt x="18" y="26"/>
                    </a:lnTo>
                    <a:lnTo>
                      <a:pt x="20" y="23"/>
                    </a:lnTo>
                    <a:lnTo>
                      <a:pt x="21" y="21"/>
                    </a:lnTo>
                    <a:lnTo>
                      <a:pt x="24" y="18"/>
                    </a:lnTo>
                    <a:lnTo>
                      <a:pt x="26" y="15"/>
                    </a:lnTo>
                    <a:lnTo>
                      <a:pt x="28" y="13"/>
                    </a:lnTo>
                    <a:lnTo>
                      <a:pt x="30" y="11"/>
                    </a:lnTo>
                    <a:lnTo>
                      <a:pt x="32" y="8"/>
                    </a:lnTo>
                    <a:lnTo>
                      <a:pt x="34" y="6"/>
                    </a:lnTo>
                    <a:lnTo>
                      <a:pt x="36" y="4"/>
                    </a:lnTo>
                    <a:lnTo>
                      <a:pt x="39" y="3"/>
                    </a:lnTo>
                    <a:lnTo>
                      <a:pt x="42" y="0"/>
                    </a:lnTo>
                  </a:path>
                </a:pathLst>
              </a:custGeom>
              <a:noFill/>
              <a:ln w="12700">
                <a:solidFill>
                  <a:srgbClr val="000000"/>
                </a:solidFill>
                <a:prstDash val="solid"/>
                <a:round/>
                <a:headEnd/>
                <a:tailEnd/>
              </a:ln>
            </p:spPr>
            <p:txBody>
              <a:bodyPr/>
              <a:lstStyle/>
              <a:p>
                <a:endParaRPr lang="en-US"/>
              </a:p>
            </p:txBody>
          </p:sp>
          <p:sp>
            <p:nvSpPr>
              <p:cNvPr id="70428" name="Freeform 2032"/>
              <p:cNvSpPr>
                <a:spLocks/>
              </p:cNvSpPr>
              <p:nvPr/>
            </p:nvSpPr>
            <p:spPr bwMode="auto">
              <a:xfrm>
                <a:off x="4054" y="2781"/>
                <a:ext cx="86" cy="4"/>
              </a:xfrm>
              <a:custGeom>
                <a:avLst/>
                <a:gdLst>
                  <a:gd name="T0" fmla="*/ 0 w 427"/>
                  <a:gd name="T1" fmla="*/ 0 h 22"/>
                  <a:gd name="T2" fmla="*/ 0 w 427"/>
                  <a:gd name="T3" fmla="*/ 0 h 22"/>
                  <a:gd name="T4" fmla="*/ 1 w 427"/>
                  <a:gd name="T5" fmla="*/ 0 h 22"/>
                  <a:gd name="T6" fmla="*/ 1 w 427"/>
                  <a:gd name="T7" fmla="*/ 0 h 22"/>
                  <a:gd name="T8" fmla="*/ 2 w 427"/>
                  <a:gd name="T9" fmla="*/ 0 h 22"/>
                  <a:gd name="T10" fmla="*/ 2 w 427"/>
                  <a:gd name="T11" fmla="*/ 0 h 22"/>
                  <a:gd name="T12" fmla="*/ 3 w 427"/>
                  <a:gd name="T13" fmla="*/ 0 h 22"/>
                  <a:gd name="T14" fmla="*/ 3 w 427"/>
                  <a:gd name="T15" fmla="*/ 0 h 22"/>
                  <a:gd name="T16" fmla="*/ 3 w 427"/>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7"/>
                  <a:gd name="T28" fmla="*/ 0 h 22"/>
                  <a:gd name="T29" fmla="*/ 427 w 427"/>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7" h="22">
                    <a:moveTo>
                      <a:pt x="0" y="6"/>
                    </a:moveTo>
                    <a:lnTo>
                      <a:pt x="53" y="3"/>
                    </a:lnTo>
                    <a:lnTo>
                      <a:pt x="107" y="0"/>
                    </a:lnTo>
                    <a:lnTo>
                      <a:pt x="161" y="0"/>
                    </a:lnTo>
                    <a:lnTo>
                      <a:pt x="214" y="1"/>
                    </a:lnTo>
                    <a:lnTo>
                      <a:pt x="267" y="4"/>
                    </a:lnTo>
                    <a:lnTo>
                      <a:pt x="321" y="8"/>
                    </a:lnTo>
                    <a:lnTo>
                      <a:pt x="375" y="15"/>
                    </a:lnTo>
                    <a:lnTo>
                      <a:pt x="427" y="22"/>
                    </a:lnTo>
                  </a:path>
                </a:pathLst>
              </a:custGeom>
              <a:noFill/>
              <a:ln w="12700">
                <a:solidFill>
                  <a:srgbClr val="000000"/>
                </a:solidFill>
                <a:prstDash val="solid"/>
                <a:round/>
                <a:headEnd/>
                <a:tailEnd/>
              </a:ln>
            </p:spPr>
            <p:txBody>
              <a:bodyPr/>
              <a:lstStyle/>
              <a:p>
                <a:endParaRPr lang="en-US"/>
              </a:p>
            </p:txBody>
          </p:sp>
          <p:sp>
            <p:nvSpPr>
              <p:cNvPr id="70429" name="Freeform 2033"/>
              <p:cNvSpPr>
                <a:spLocks/>
              </p:cNvSpPr>
              <p:nvPr/>
            </p:nvSpPr>
            <p:spPr bwMode="auto">
              <a:xfrm>
                <a:off x="4178" y="2792"/>
                <a:ext cx="200" cy="85"/>
              </a:xfrm>
              <a:custGeom>
                <a:avLst/>
                <a:gdLst>
                  <a:gd name="T0" fmla="*/ 0 w 999"/>
                  <a:gd name="T1" fmla="*/ 0 h 421"/>
                  <a:gd name="T2" fmla="*/ 1 w 999"/>
                  <a:gd name="T3" fmla="*/ 0 h 421"/>
                  <a:gd name="T4" fmla="*/ 1 w 999"/>
                  <a:gd name="T5" fmla="*/ 0 h 421"/>
                  <a:gd name="T6" fmla="*/ 2 w 999"/>
                  <a:gd name="T7" fmla="*/ 0 h 421"/>
                  <a:gd name="T8" fmla="*/ 2 w 999"/>
                  <a:gd name="T9" fmla="*/ 1 h 421"/>
                  <a:gd name="T10" fmla="*/ 3 w 999"/>
                  <a:gd name="T11" fmla="*/ 1 h 421"/>
                  <a:gd name="T12" fmla="*/ 3 w 999"/>
                  <a:gd name="T13" fmla="*/ 1 h 421"/>
                  <a:gd name="T14" fmla="*/ 4 w 999"/>
                  <a:gd name="T15" fmla="*/ 1 h 421"/>
                  <a:gd name="T16" fmla="*/ 4 w 999"/>
                  <a:gd name="T17" fmla="*/ 1 h 421"/>
                  <a:gd name="T18" fmla="*/ 5 w 999"/>
                  <a:gd name="T19" fmla="*/ 2 h 421"/>
                  <a:gd name="T20" fmla="*/ 5 w 999"/>
                  <a:gd name="T21" fmla="*/ 2 h 421"/>
                  <a:gd name="T22" fmla="*/ 6 w 999"/>
                  <a:gd name="T23" fmla="*/ 2 h 421"/>
                  <a:gd name="T24" fmla="*/ 6 w 999"/>
                  <a:gd name="T25" fmla="*/ 2 h 421"/>
                  <a:gd name="T26" fmla="*/ 7 w 999"/>
                  <a:gd name="T27" fmla="*/ 3 h 421"/>
                  <a:gd name="T28" fmla="*/ 7 w 999"/>
                  <a:gd name="T29" fmla="*/ 3 h 421"/>
                  <a:gd name="T30" fmla="*/ 8 w 999"/>
                  <a:gd name="T31" fmla="*/ 3 h 421"/>
                  <a:gd name="T32" fmla="*/ 8 w 999"/>
                  <a:gd name="T33" fmla="*/ 3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9"/>
                  <a:gd name="T52" fmla="*/ 0 h 421"/>
                  <a:gd name="T53" fmla="*/ 999 w 999"/>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9" h="421">
                    <a:moveTo>
                      <a:pt x="0" y="0"/>
                    </a:moveTo>
                    <a:lnTo>
                      <a:pt x="67" y="16"/>
                    </a:lnTo>
                    <a:lnTo>
                      <a:pt x="132" y="34"/>
                    </a:lnTo>
                    <a:lnTo>
                      <a:pt x="197" y="53"/>
                    </a:lnTo>
                    <a:lnTo>
                      <a:pt x="262" y="75"/>
                    </a:lnTo>
                    <a:lnTo>
                      <a:pt x="326" y="97"/>
                    </a:lnTo>
                    <a:lnTo>
                      <a:pt x="390" y="122"/>
                    </a:lnTo>
                    <a:lnTo>
                      <a:pt x="452" y="146"/>
                    </a:lnTo>
                    <a:lnTo>
                      <a:pt x="515" y="173"/>
                    </a:lnTo>
                    <a:lnTo>
                      <a:pt x="577" y="200"/>
                    </a:lnTo>
                    <a:lnTo>
                      <a:pt x="640" y="229"/>
                    </a:lnTo>
                    <a:lnTo>
                      <a:pt x="700" y="260"/>
                    </a:lnTo>
                    <a:lnTo>
                      <a:pt x="761" y="290"/>
                    </a:lnTo>
                    <a:lnTo>
                      <a:pt x="821" y="321"/>
                    </a:lnTo>
                    <a:lnTo>
                      <a:pt x="881" y="354"/>
                    </a:lnTo>
                    <a:lnTo>
                      <a:pt x="940" y="387"/>
                    </a:lnTo>
                    <a:lnTo>
                      <a:pt x="999" y="421"/>
                    </a:lnTo>
                  </a:path>
                </a:pathLst>
              </a:custGeom>
              <a:noFill/>
              <a:ln w="12700">
                <a:solidFill>
                  <a:srgbClr val="000000"/>
                </a:solidFill>
                <a:prstDash val="solid"/>
                <a:round/>
                <a:headEnd/>
                <a:tailEnd/>
              </a:ln>
            </p:spPr>
            <p:txBody>
              <a:bodyPr/>
              <a:lstStyle/>
              <a:p>
                <a:endParaRPr lang="en-US"/>
              </a:p>
            </p:txBody>
          </p:sp>
          <p:sp>
            <p:nvSpPr>
              <p:cNvPr id="70430" name="Freeform 2034"/>
              <p:cNvSpPr>
                <a:spLocks/>
              </p:cNvSpPr>
              <p:nvPr/>
            </p:nvSpPr>
            <p:spPr bwMode="auto">
              <a:xfrm>
                <a:off x="4514" y="2735"/>
                <a:ext cx="20" cy="13"/>
              </a:xfrm>
              <a:custGeom>
                <a:avLst/>
                <a:gdLst>
                  <a:gd name="T0" fmla="*/ 1 w 102"/>
                  <a:gd name="T1" fmla="*/ 1 h 64"/>
                  <a:gd name="T2" fmla="*/ 1 w 102"/>
                  <a:gd name="T3" fmla="*/ 0 h 64"/>
                  <a:gd name="T4" fmla="*/ 0 w 102"/>
                  <a:gd name="T5" fmla="*/ 0 h 64"/>
                  <a:gd name="T6" fmla="*/ 0 w 102"/>
                  <a:gd name="T7" fmla="*/ 0 h 64"/>
                  <a:gd name="T8" fmla="*/ 0 w 102"/>
                  <a:gd name="T9" fmla="*/ 0 h 64"/>
                  <a:gd name="T10" fmla="*/ 0 60000 65536"/>
                  <a:gd name="T11" fmla="*/ 0 60000 65536"/>
                  <a:gd name="T12" fmla="*/ 0 60000 65536"/>
                  <a:gd name="T13" fmla="*/ 0 60000 65536"/>
                  <a:gd name="T14" fmla="*/ 0 60000 65536"/>
                  <a:gd name="T15" fmla="*/ 0 w 102"/>
                  <a:gd name="T16" fmla="*/ 0 h 64"/>
                  <a:gd name="T17" fmla="*/ 102 w 102"/>
                  <a:gd name="T18" fmla="*/ 64 h 64"/>
                </a:gdLst>
                <a:ahLst/>
                <a:cxnLst>
                  <a:cxn ang="T10">
                    <a:pos x="T0" y="T1"/>
                  </a:cxn>
                  <a:cxn ang="T11">
                    <a:pos x="T2" y="T3"/>
                  </a:cxn>
                  <a:cxn ang="T12">
                    <a:pos x="T4" y="T5"/>
                  </a:cxn>
                  <a:cxn ang="T13">
                    <a:pos x="T6" y="T7"/>
                  </a:cxn>
                  <a:cxn ang="T14">
                    <a:pos x="T8" y="T9"/>
                  </a:cxn>
                </a:cxnLst>
                <a:rect l="T15" t="T16" r="T17" b="T18"/>
                <a:pathLst>
                  <a:path w="102" h="64">
                    <a:moveTo>
                      <a:pt x="102" y="64"/>
                    </a:moveTo>
                    <a:lnTo>
                      <a:pt x="77" y="48"/>
                    </a:lnTo>
                    <a:lnTo>
                      <a:pt x="51" y="31"/>
                    </a:lnTo>
                    <a:lnTo>
                      <a:pt x="26" y="15"/>
                    </a:lnTo>
                    <a:lnTo>
                      <a:pt x="0" y="0"/>
                    </a:lnTo>
                  </a:path>
                </a:pathLst>
              </a:custGeom>
              <a:noFill/>
              <a:ln w="12700">
                <a:solidFill>
                  <a:srgbClr val="000000"/>
                </a:solidFill>
                <a:prstDash val="solid"/>
                <a:round/>
                <a:headEnd/>
                <a:tailEnd/>
              </a:ln>
            </p:spPr>
            <p:txBody>
              <a:bodyPr/>
              <a:lstStyle/>
              <a:p>
                <a:endParaRPr lang="en-US"/>
              </a:p>
            </p:txBody>
          </p:sp>
          <p:sp>
            <p:nvSpPr>
              <p:cNvPr id="70431" name="Freeform 2035"/>
              <p:cNvSpPr>
                <a:spLocks/>
              </p:cNvSpPr>
              <p:nvPr/>
            </p:nvSpPr>
            <p:spPr bwMode="auto">
              <a:xfrm>
                <a:off x="4353" y="2659"/>
                <a:ext cx="124" cy="54"/>
              </a:xfrm>
              <a:custGeom>
                <a:avLst/>
                <a:gdLst>
                  <a:gd name="T0" fmla="*/ 5 w 620"/>
                  <a:gd name="T1" fmla="*/ 2 h 272"/>
                  <a:gd name="T2" fmla="*/ 4 w 620"/>
                  <a:gd name="T3" fmla="*/ 2 h 272"/>
                  <a:gd name="T4" fmla="*/ 4 w 620"/>
                  <a:gd name="T5" fmla="*/ 2 h 272"/>
                  <a:gd name="T6" fmla="*/ 3 w 620"/>
                  <a:gd name="T7" fmla="*/ 1 h 272"/>
                  <a:gd name="T8" fmla="*/ 2 w 620"/>
                  <a:gd name="T9" fmla="*/ 1 h 272"/>
                  <a:gd name="T10" fmla="*/ 2 w 620"/>
                  <a:gd name="T11" fmla="*/ 1 h 272"/>
                  <a:gd name="T12" fmla="*/ 1 w 620"/>
                  <a:gd name="T13" fmla="*/ 0 h 272"/>
                  <a:gd name="T14" fmla="*/ 1 w 620"/>
                  <a:gd name="T15" fmla="*/ 0 h 272"/>
                  <a:gd name="T16" fmla="*/ 0 w 620"/>
                  <a:gd name="T17" fmla="*/ 0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0"/>
                  <a:gd name="T28" fmla="*/ 0 h 272"/>
                  <a:gd name="T29" fmla="*/ 620 w 620"/>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0" h="272">
                    <a:moveTo>
                      <a:pt x="620" y="272"/>
                    </a:moveTo>
                    <a:lnTo>
                      <a:pt x="541" y="229"/>
                    </a:lnTo>
                    <a:lnTo>
                      <a:pt x="462" y="189"/>
                    </a:lnTo>
                    <a:lnTo>
                      <a:pt x="384" y="151"/>
                    </a:lnTo>
                    <a:lnTo>
                      <a:pt x="305" y="115"/>
                    </a:lnTo>
                    <a:lnTo>
                      <a:pt x="228" y="83"/>
                    </a:lnTo>
                    <a:lnTo>
                      <a:pt x="151" y="52"/>
                    </a:lnTo>
                    <a:lnTo>
                      <a:pt x="75" y="24"/>
                    </a:lnTo>
                    <a:lnTo>
                      <a:pt x="0" y="0"/>
                    </a:lnTo>
                  </a:path>
                </a:pathLst>
              </a:custGeom>
              <a:noFill/>
              <a:ln w="12700">
                <a:solidFill>
                  <a:srgbClr val="000000"/>
                </a:solidFill>
                <a:prstDash val="solid"/>
                <a:round/>
                <a:headEnd/>
                <a:tailEnd/>
              </a:ln>
            </p:spPr>
            <p:txBody>
              <a:bodyPr/>
              <a:lstStyle/>
              <a:p>
                <a:endParaRPr lang="en-US"/>
              </a:p>
            </p:txBody>
          </p:sp>
          <p:sp>
            <p:nvSpPr>
              <p:cNvPr id="70432" name="Freeform 2036"/>
              <p:cNvSpPr>
                <a:spLocks/>
              </p:cNvSpPr>
              <p:nvPr/>
            </p:nvSpPr>
            <p:spPr bwMode="auto">
              <a:xfrm>
                <a:off x="4210" y="2638"/>
                <a:ext cx="105" cy="10"/>
              </a:xfrm>
              <a:custGeom>
                <a:avLst/>
                <a:gdLst>
                  <a:gd name="T0" fmla="*/ 4 w 525"/>
                  <a:gd name="T1" fmla="*/ 0 h 52"/>
                  <a:gd name="T2" fmla="*/ 4 w 525"/>
                  <a:gd name="T3" fmla="*/ 0 h 52"/>
                  <a:gd name="T4" fmla="*/ 3 w 525"/>
                  <a:gd name="T5" fmla="*/ 0 h 52"/>
                  <a:gd name="T6" fmla="*/ 3 w 525"/>
                  <a:gd name="T7" fmla="*/ 0 h 52"/>
                  <a:gd name="T8" fmla="*/ 3 w 525"/>
                  <a:gd name="T9" fmla="*/ 0 h 52"/>
                  <a:gd name="T10" fmla="*/ 2 w 525"/>
                  <a:gd name="T11" fmla="*/ 0 h 52"/>
                  <a:gd name="T12" fmla="*/ 2 w 525"/>
                  <a:gd name="T13" fmla="*/ 0 h 52"/>
                  <a:gd name="T14" fmla="*/ 2 w 525"/>
                  <a:gd name="T15" fmla="*/ 0 h 52"/>
                  <a:gd name="T16" fmla="*/ 2 w 525"/>
                  <a:gd name="T17" fmla="*/ 0 h 52"/>
                  <a:gd name="T18" fmla="*/ 1 w 525"/>
                  <a:gd name="T19" fmla="*/ 0 h 52"/>
                  <a:gd name="T20" fmla="*/ 1 w 525"/>
                  <a:gd name="T21" fmla="*/ 0 h 52"/>
                  <a:gd name="T22" fmla="*/ 1 w 525"/>
                  <a:gd name="T23" fmla="*/ 0 h 52"/>
                  <a:gd name="T24" fmla="*/ 0 w 525"/>
                  <a:gd name="T25" fmla="*/ 0 h 52"/>
                  <a:gd name="T26" fmla="*/ 0 w 525"/>
                  <a:gd name="T27" fmla="*/ 0 h 52"/>
                  <a:gd name="T28" fmla="*/ 0 w 525"/>
                  <a:gd name="T29" fmla="*/ 0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5"/>
                  <a:gd name="T46" fmla="*/ 0 h 52"/>
                  <a:gd name="T47" fmla="*/ 525 w 525"/>
                  <a:gd name="T48" fmla="*/ 52 h 5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5" h="52">
                    <a:moveTo>
                      <a:pt x="525" y="52"/>
                    </a:moveTo>
                    <a:lnTo>
                      <a:pt x="456" y="37"/>
                    </a:lnTo>
                    <a:lnTo>
                      <a:pt x="387" y="25"/>
                    </a:lnTo>
                    <a:lnTo>
                      <a:pt x="354" y="19"/>
                    </a:lnTo>
                    <a:lnTo>
                      <a:pt x="320" y="15"/>
                    </a:lnTo>
                    <a:lnTo>
                      <a:pt x="286" y="10"/>
                    </a:lnTo>
                    <a:lnTo>
                      <a:pt x="254" y="7"/>
                    </a:lnTo>
                    <a:lnTo>
                      <a:pt x="221" y="5"/>
                    </a:lnTo>
                    <a:lnTo>
                      <a:pt x="189" y="3"/>
                    </a:lnTo>
                    <a:lnTo>
                      <a:pt x="156" y="0"/>
                    </a:lnTo>
                    <a:lnTo>
                      <a:pt x="125" y="0"/>
                    </a:lnTo>
                    <a:lnTo>
                      <a:pt x="94" y="0"/>
                    </a:lnTo>
                    <a:lnTo>
                      <a:pt x="62" y="0"/>
                    </a:lnTo>
                    <a:lnTo>
                      <a:pt x="31" y="1"/>
                    </a:lnTo>
                    <a:lnTo>
                      <a:pt x="0" y="4"/>
                    </a:lnTo>
                  </a:path>
                </a:pathLst>
              </a:custGeom>
              <a:noFill/>
              <a:ln w="12700">
                <a:solidFill>
                  <a:srgbClr val="000000"/>
                </a:solidFill>
                <a:prstDash val="solid"/>
                <a:round/>
                <a:headEnd/>
                <a:tailEnd/>
              </a:ln>
            </p:spPr>
            <p:txBody>
              <a:bodyPr/>
              <a:lstStyle/>
              <a:p>
                <a:endParaRPr lang="en-US"/>
              </a:p>
            </p:txBody>
          </p:sp>
          <p:sp>
            <p:nvSpPr>
              <p:cNvPr id="70433" name="Freeform 2037"/>
              <p:cNvSpPr>
                <a:spLocks/>
              </p:cNvSpPr>
              <p:nvPr/>
            </p:nvSpPr>
            <p:spPr bwMode="auto">
              <a:xfrm>
                <a:off x="4621" y="3329"/>
                <a:ext cx="4" cy="1"/>
              </a:xfrm>
              <a:custGeom>
                <a:avLst/>
                <a:gdLst>
                  <a:gd name="T0" fmla="*/ 0 w 19"/>
                  <a:gd name="T1" fmla="*/ 0 h 1"/>
                  <a:gd name="T2" fmla="*/ 0 w 19"/>
                  <a:gd name="T3" fmla="*/ 1 h 1"/>
                  <a:gd name="T4" fmla="*/ 0 w 19"/>
                  <a:gd name="T5" fmla="*/ 1 h 1"/>
                  <a:gd name="T6" fmla="*/ 0 w 19"/>
                  <a:gd name="T7" fmla="*/ 1 h 1"/>
                  <a:gd name="T8" fmla="*/ 0 w 19"/>
                  <a:gd name="T9" fmla="*/ 0 h 1"/>
                  <a:gd name="T10" fmla="*/ 0 60000 65536"/>
                  <a:gd name="T11" fmla="*/ 0 60000 65536"/>
                  <a:gd name="T12" fmla="*/ 0 60000 65536"/>
                  <a:gd name="T13" fmla="*/ 0 60000 65536"/>
                  <a:gd name="T14" fmla="*/ 0 60000 65536"/>
                  <a:gd name="T15" fmla="*/ 0 w 19"/>
                  <a:gd name="T16" fmla="*/ 0 h 1"/>
                  <a:gd name="T17" fmla="*/ 19 w 19"/>
                  <a:gd name="T18" fmla="*/ 1 h 1"/>
                </a:gdLst>
                <a:ahLst/>
                <a:cxnLst>
                  <a:cxn ang="T10">
                    <a:pos x="T0" y="T1"/>
                  </a:cxn>
                  <a:cxn ang="T11">
                    <a:pos x="T2" y="T3"/>
                  </a:cxn>
                  <a:cxn ang="T12">
                    <a:pos x="T4" y="T5"/>
                  </a:cxn>
                  <a:cxn ang="T13">
                    <a:pos x="T6" y="T7"/>
                  </a:cxn>
                  <a:cxn ang="T14">
                    <a:pos x="T8" y="T9"/>
                  </a:cxn>
                </a:cxnLst>
                <a:rect l="T15" t="T16" r="T17" b="T18"/>
                <a:pathLst>
                  <a:path w="19" h="1">
                    <a:moveTo>
                      <a:pt x="0" y="0"/>
                    </a:moveTo>
                    <a:lnTo>
                      <a:pt x="6" y="1"/>
                    </a:lnTo>
                    <a:lnTo>
                      <a:pt x="10" y="1"/>
                    </a:lnTo>
                    <a:lnTo>
                      <a:pt x="15" y="1"/>
                    </a:lnTo>
                    <a:lnTo>
                      <a:pt x="19" y="0"/>
                    </a:lnTo>
                  </a:path>
                </a:pathLst>
              </a:custGeom>
              <a:noFill/>
              <a:ln w="12700">
                <a:solidFill>
                  <a:srgbClr val="000000"/>
                </a:solidFill>
                <a:prstDash val="solid"/>
                <a:round/>
                <a:headEnd/>
                <a:tailEnd/>
              </a:ln>
            </p:spPr>
            <p:txBody>
              <a:bodyPr/>
              <a:lstStyle/>
              <a:p>
                <a:endParaRPr lang="en-US"/>
              </a:p>
            </p:txBody>
          </p:sp>
          <p:sp>
            <p:nvSpPr>
              <p:cNvPr id="70434" name="Freeform 2038"/>
              <p:cNvSpPr>
                <a:spLocks/>
              </p:cNvSpPr>
              <p:nvPr/>
            </p:nvSpPr>
            <p:spPr bwMode="auto">
              <a:xfrm>
                <a:off x="4474" y="3277"/>
                <a:ext cx="8" cy="5"/>
              </a:xfrm>
              <a:custGeom>
                <a:avLst/>
                <a:gdLst>
                  <a:gd name="T0" fmla="*/ 0 w 37"/>
                  <a:gd name="T1" fmla="*/ 0 h 28"/>
                  <a:gd name="T2" fmla="*/ 0 w 37"/>
                  <a:gd name="T3" fmla="*/ 0 h 28"/>
                  <a:gd name="T4" fmla="*/ 0 w 37"/>
                  <a:gd name="T5" fmla="*/ 0 h 28"/>
                  <a:gd name="T6" fmla="*/ 0 w 37"/>
                  <a:gd name="T7" fmla="*/ 0 h 28"/>
                  <a:gd name="T8" fmla="*/ 0 w 37"/>
                  <a:gd name="T9" fmla="*/ 0 h 28"/>
                  <a:gd name="T10" fmla="*/ 0 60000 65536"/>
                  <a:gd name="T11" fmla="*/ 0 60000 65536"/>
                  <a:gd name="T12" fmla="*/ 0 60000 65536"/>
                  <a:gd name="T13" fmla="*/ 0 60000 65536"/>
                  <a:gd name="T14" fmla="*/ 0 60000 65536"/>
                  <a:gd name="T15" fmla="*/ 0 w 37"/>
                  <a:gd name="T16" fmla="*/ 0 h 28"/>
                  <a:gd name="T17" fmla="*/ 37 w 37"/>
                  <a:gd name="T18" fmla="*/ 28 h 28"/>
                </a:gdLst>
                <a:ahLst/>
                <a:cxnLst>
                  <a:cxn ang="T10">
                    <a:pos x="T0" y="T1"/>
                  </a:cxn>
                  <a:cxn ang="T11">
                    <a:pos x="T2" y="T3"/>
                  </a:cxn>
                  <a:cxn ang="T12">
                    <a:pos x="T4" y="T5"/>
                  </a:cxn>
                  <a:cxn ang="T13">
                    <a:pos x="T6" y="T7"/>
                  </a:cxn>
                  <a:cxn ang="T14">
                    <a:pos x="T8" y="T9"/>
                  </a:cxn>
                </a:cxnLst>
                <a:rect l="T15" t="T16" r="T17" b="T18"/>
                <a:pathLst>
                  <a:path w="37" h="28">
                    <a:moveTo>
                      <a:pt x="0" y="0"/>
                    </a:moveTo>
                    <a:lnTo>
                      <a:pt x="9" y="10"/>
                    </a:lnTo>
                    <a:lnTo>
                      <a:pt x="18" y="18"/>
                    </a:lnTo>
                    <a:lnTo>
                      <a:pt x="28" y="23"/>
                    </a:lnTo>
                    <a:lnTo>
                      <a:pt x="37" y="28"/>
                    </a:lnTo>
                  </a:path>
                </a:pathLst>
              </a:custGeom>
              <a:noFill/>
              <a:ln w="12700">
                <a:solidFill>
                  <a:srgbClr val="000000"/>
                </a:solidFill>
                <a:prstDash val="solid"/>
                <a:round/>
                <a:headEnd/>
                <a:tailEnd/>
              </a:ln>
            </p:spPr>
            <p:txBody>
              <a:bodyPr/>
              <a:lstStyle/>
              <a:p>
                <a:endParaRPr lang="en-US"/>
              </a:p>
            </p:txBody>
          </p:sp>
          <p:sp>
            <p:nvSpPr>
              <p:cNvPr id="70435" name="Line 2039"/>
              <p:cNvSpPr>
                <a:spLocks noChangeShapeType="1"/>
              </p:cNvSpPr>
              <p:nvPr/>
            </p:nvSpPr>
            <p:spPr bwMode="auto">
              <a:xfrm>
                <a:off x="4496" y="3263"/>
                <a:ext cx="0" cy="0"/>
              </a:xfrm>
              <a:prstGeom prst="line">
                <a:avLst/>
              </a:prstGeom>
              <a:noFill/>
              <a:ln w="12700">
                <a:solidFill>
                  <a:srgbClr val="000000"/>
                </a:solidFill>
                <a:round/>
                <a:headEnd/>
                <a:tailEnd/>
              </a:ln>
            </p:spPr>
            <p:txBody>
              <a:bodyPr/>
              <a:lstStyle/>
              <a:p>
                <a:endParaRPr lang="en-US"/>
              </a:p>
            </p:txBody>
          </p:sp>
          <p:sp>
            <p:nvSpPr>
              <p:cNvPr id="70436" name="Line 2040"/>
              <p:cNvSpPr>
                <a:spLocks noChangeShapeType="1"/>
              </p:cNvSpPr>
              <p:nvPr/>
            </p:nvSpPr>
            <p:spPr bwMode="auto">
              <a:xfrm>
                <a:off x="4481" y="3275"/>
                <a:ext cx="0" cy="0"/>
              </a:xfrm>
              <a:prstGeom prst="line">
                <a:avLst/>
              </a:prstGeom>
              <a:noFill/>
              <a:ln w="12700">
                <a:solidFill>
                  <a:srgbClr val="000000"/>
                </a:solidFill>
                <a:round/>
                <a:headEnd/>
                <a:tailEnd/>
              </a:ln>
            </p:spPr>
            <p:txBody>
              <a:bodyPr/>
              <a:lstStyle/>
              <a:p>
                <a:endParaRPr lang="en-US"/>
              </a:p>
            </p:txBody>
          </p:sp>
          <p:sp>
            <p:nvSpPr>
              <p:cNvPr id="70437" name="Line 2041"/>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38" name="Line 2042"/>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39" name="Line 2043"/>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0" name="Line 2044"/>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1" name="Line 2045"/>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2" name="Line 2046"/>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3" name="Line 2047"/>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4" name="Line 2048"/>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5" name="Line 2049"/>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6" name="Line 2050"/>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7" name="Line 2051"/>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8" name="Line 2052"/>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49" name="Line 2053"/>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0" name="Line 2054"/>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1" name="Line 2055"/>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2" name="Line 2056"/>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3" name="Line 2057"/>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4" name="Line 2058"/>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5" name="Line 2059"/>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6" name="Line 2060"/>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7" name="Line 2061"/>
              <p:cNvSpPr>
                <a:spLocks noChangeShapeType="1"/>
              </p:cNvSpPr>
              <p:nvPr/>
            </p:nvSpPr>
            <p:spPr bwMode="auto">
              <a:xfrm flipH="1">
                <a:off x="4481" y="3263"/>
                <a:ext cx="15" cy="12"/>
              </a:xfrm>
              <a:prstGeom prst="line">
                <a:avLst/>
              </a:prstGeom>
              <a:noFill/>
              <a:ln w="12700">
                <a:solidFill>
                  <a:srgbClr val="000000"/>
                </a:solidFill>
                <a:round/>
                <a:headEnd/>
                <a:tailEnd/>
              </a:ln>
            </p:spPr>
            <p:txBody>
              <a:bodyPr/>
              <a:lstStyle/>
              <a:p>
                <a:endParaRPr lang="en-US"/>
              </a:p>
            </p:txBody>
          </p:sp>
          <p:sp>
            <p:nvSpPr>
              <p:cNvPr id="70458" name="Freeform 2062"/>
              <p:cNvSpPr>
                <a:spLocks/>
              </p:cNvSpPr>
              <p:nvPr/>
            </p:nvSpPr>
            <p:spPr bwMode="auto">
              <a:xfrm>
                <a:off x="4119" y="2869"/>
                <a:ext cx="3" cy="5"/>
              </a:xfrm>
              <a:custGeom>
                <a:avLst/>
                <a:gdLst>
                  <a:gd name="T0" fmla="*/ 0 w 14"/>
                  <a:gd name="T1" fmla="*/ 0 h 21"/>
                  <a:gd name="T2" fmla="*/ 0 w 14"/>
                  <a:gd name="T3" fmla="*/ 0 h 21"/>
                  <a:gd name="T4" fmla="*/ 0 w 14"/>
                  <a:gd name="T5" fmla="*/ 0 h 21"/>
                  <a:gd name="T6" fmla="*/ 0 w 14"/>
                  <a:gd name="T7" fmla="*/ 0 h 21"/>
                  <a:gd name="T8" fmla="*/ 0 w 14"/>
                  <a:gd name="T9" fmla="*/ 0 h 21"/>
                  <a:gd name="T10" fmla="*/ 0 w 14"/>
                  <a:gd name="T11" fmla="*/ 0 h 21"/>
                  <a:gd name="T12" fmla="*/ 0 w 14"/>
                  <a:gd name="T13" fmla="*/ 0 h 21"/>
                  <a:gd name="T14" fmla="*/ 0 w 14"/>
                  <a:gd name="T15" fmla="*/ 0 h 21"/>
                  <a:gd name="T16" fmla="*/ 0 w 14"/>
                  <a:gd name="T17" fmla="*/ 0 h 21"/>
                  <a:gd name="T18" fmla="*/ 0 w 14"/>
                  <a:gd name="T19" fmla="*/ 0 h 21"/>
                  <a:gd name="T20" fmla="*/ 0 w 14"/>
                  <a:gd name="T21" fmla="*/ 0 h 21"/>
                  <a:gd name="T22" fmla="*/ 0 w 14"/>
                  <a:gd name="T23" fmla="*/ 0 h 21"/>
                  <a:gd name="T24" fmla="*/ 0 w 14"/>
                  <a:gd name="T25" fmla="*/ 0 h 21"/>
                  <a:gd name="T26" fmla="*/ 0 w 14"/>
                  <a:gd name="T27" fmla="*/ 0 h 21"/>
                  <a:gd name="T28" fmla="*/ 0 w 14"/>
                  <a:gd name="T29" fmla="*/ 0 h 21"/>
                  <a:gd name="T30" fmla="*/ 0 w 14"/>
                  <a:gd name="T31" fmla="*/ 0 h 21"/>
                  <a:gd name="T32" fmla="*/ 0 w 14"/>
                  <a:gd name="T33" fmla="*/ 0 h 21"/>
                  <a:gd name="T34" fmla="*/ 0 w 14"/>
                  <a:gd name="T35" fmla="*/ 0 h 21"/>
                  <a:gd name="T36" fmla="*/ 0 w 14"/>
                  <a:gd name="T37" fmla="*/ 0 h 21"/>
                  <a:gd name="T38" fmla="*/ 0 w 14"/>
                  <a:gd name="T39" fmla="*/ 0 h 21"/>
                  <a:gd name="T40" fmla="*/ 0 w 14"/>
                  <a:gd name="T41" fmla="*/ 0 h 21"/>
                  <a:gd name="T42" fmla="*/ 0 w 14"/>
                  <a:gd name="T43" fmla="*/ 0 h 21"/>
                  <a:gd name="T44" fmla="*/ 0 w 14"/>
                  <a:gd name="T45" fmla="*/ 0 h 21"/>
                  <a:gd name="T46" fmla="*/ 0 w 14"/>
                  <a:gd name="T47" fmla="*/ 0 h 21"/>
                  <a:gd name="T48" fmla="*/ 0 w 14"/>
                  <a:gd name="T49" fmla="*/ 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
                  <a:gd name="T76" fmla="*/ 0 h 21"/>
                  <a:gd name="T77" fmla="*/ 14 w 14"/>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 h="21">
                    <a:moveTo>
                      <a:pt x="14" y="0"/>
                    </a:moveTo>
                    <a:lnTo>
                      <a:pt x="13" y="1"/>
                    </a:lnTo>
                    <a:lnTo>
                      <a:pt x="11" y="1"/>
                    </a:lnTo>
                    <a:lnTo>
                      <a:pt x="11" y="2"/>
                    </a:lnTo>
                    <a:lnTo>
                      <a:pt x="10" y="4"/>
                    </a:lnTo>
                    <a:lnTo>
                      <a:pt x="9" y="5"/>
                    </a:lnTo>
                    <a:lnTo>
                      <a:pt x="8" y="6"/>
                    </a:lnTo>
                    <a:lnTo>
                      <a:pt x="7" y="7"/>
                    </a:lnTo>
                    <a:lnTo>
                      <a:pt x="7" y="8"/>
                    </a:lnTo>
                    <a:lnTo>
                      <a:pt x="6" y="9"/>
                    </a:lnTo>
                    <a:lnTo>
                      <a:pt x="6" y="10"/>
                    </a:lnTo>
                    <a:lnTo>
                      <a:pt x="5" y="10"/>
                    </a:lnTo>
                    <a:lnTo>
                      <a:pt x="5" y="11"/>
                    </a:lnTo>
                    <a:lnTo>
                      <a:pt x="4" y="12"/>
                    </a:lnTo>
                    <a:lnTo>
                      <a:pt x="4" y="14"/>
                    </a:lnTo>
                    <a:lnTo>
                      <a:pt x="4" y="15"/>
                    </a:lnTo>
                    <a:lnTo>
                      <a:pt x="3" y="16"/>
                    </a:lnTo>
                    <a:lnTo>
                      <a:pt x="3" y="17"/>
                    </a:lnTo>
                    <a:lnTo>
                      <a:pt x="1" y="18"/>
                    </a:lnTo>
                    <a:lnTo>
                      <a:pt x="1" y="19"/>
                    </a:lnTo>
                    <a:lnTo>
                      <a:pt x="1" y="20"/>
                    </a:lnTo>
                    <a:lnTo>
                      <a:pt x="0" y="21"/>
                    </a:lnTo>
                  </a:path>
                </a:pathLst>
              </a:custGeom>
              <a:noFill/>
              <a:ln w="12700">
                <a:solidFill>
                  <a:srgbClr val="000000"/>
                </a:solidFill>
                <a:prstDash val="solid"/>
                <a:round/>
                <a:headEnd/>
                <a:tailEnd/>
              </a:ln>
            </p:spPr>
            <p:txBody>
              <a:bodyPr/>
              <a:lstStyle/>
              <a:p>
                <a:endParaRPr lang="en-US"/>
              </a:p>
            </p:txBody>
          </p:sp>
          <p:sp>
            <p:nvSpPr>
              <p:cNvPr id="70459" name="Freeform 2063"/>
              <p:cNvSpPr>
                <a:spLocks/>
              </p:cNvSpPr>
              <p:nvPr/>
            </p:nvSpPr>
            <p:spPr bwMode="auto">
              <a:xfrm>
                <a:off x="4104" y="2864"/>
                <a:ext cx="35" cy="11"/>
              </a:xfrm>
              <a:custGeom>
                <a:avLst/>
                <a:gdLst>
                  <a:gd name="T0" fmla="*/ 0 w 175"/>
                  <a:gd name="T1" fmla="*/ 0 h 55"/>
                  <a:gd name="T2" fmla="*/ 0 w 175"/>
                  <a:gd name="T3" fmla="*/ 0 h 55"/>
                  <a:gd name="T4" fmla="*/ 0 w 175"/>
                  <a:gd name="T5" fmla="*/ 0 h 55"/>
                  <a:gd name="T6" fmla="*/ 0 w 175"/>
                  <a:gd name="T7" fmla="*/ 0 h 55"/>
                  <a:gd name="T8" fmla="*/ 0 w 175"/>
                  <a:gd name="T9" fmla="*/ 0 h 55"/>
                  <a:gd name="T10" fmla="*/ 0 w 175"/>
                  <a:gd name="T11" fmla="*/ 0 h 55"/>
                  <a:gd name="T12" fmla="*/ 0 w 175"/>
                  <a:gd name="T13" fmla="*/ 0 h 55"/>
                  <a:gd name="T14" fmla="*/ 0 w 175"/>
                  <a:gd name="T15" fmla="*/ 0 h 55"/>
                  <a:gd name="T16" fmla="*/ 0 w 175"/>
                  <a:gd name="T17" fmla="*/ 0 h 55"/>
                  <a:gd name="T18" fmla="*/ 0 w 175"/>
                  <a:gd name="T19" fmla="*/ 0 h 55"/>
                  <a:gd name="T20" fmla="*/ 0 w 175"/>
                  <a:gd name="T21" fmla="*/ 0 h 55"/>
                  <a:gd name="T22" fmla="*/ 0 w 175"/>
                  <a:gd name="T23" fmla="*/ 0 h 55"/>
                  <a:gd name="T24" fmla="*/ 1 w 175"/>
                  <a:gd name="T25" fmla="*/ 0 h 55"/>
                  <a:gd name="T26" fmla="*/ 1 w 175"/>
                  <a:gd name="T27" fmla="*/ 0 h 55"/>
                  <a:gd name="T28" fmla="*/ 1 w 175"/>
                  <a:gd name="T29" fmla="*/ 0 h 55"/>
                  <a:gd name="T30" fmla="*/ 1 w 175"/>
                  <a:gd name="T31" fmla="*/ 0 h 55"/>
                  <a:gd name="T32" fmla="*/ 1 w 175"/>
                  <a:gd name="T33" fmla="*/ 0 h 55"/>
                  <a:gd name="T34" fmla="*/ 1 w 175"/>
                  <a:gd name="T35" fmla="*/ 0 h 55"/>
                  <a:gd name="T36" fmla="*/ 1 w 175"/>
                  <a:gd name="T37" fmla="*/ 0 h 55"/>
                  <a:gd name="T38" fmla="*/ 1 w 175"/>
                  <a:gd name="T39" fmla="*/ 0 h 55"/>
                  <a:gd name="T40" fmla="*/ 1 w 175"/>
                  <a:gd name="T41" fmla="*/ 0 h 55"/>
                  <a:gd name="T42" fmla="*/ 1 w 175"/>
                  <a:gd name="T43" fmla="*/ 0 h 55"/>
                  <a:gd name="T44" fmla="*/ 1 w 175"/>
                  <a:gd name="T45" fmla="*/ 0 h 55"/>
                  <a:gd name="T46" fmla="*/ 1 w 175"/>
                  <a:gd name="T47" fmla="*/ 0 h 55"/>
                  <a:gd name="T48" fmla="*/ 1 w 175"/>
                  <a:gd name="T49" fmla="*/ 0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5"/>
                  <a:gd name="T76" fmla="*/ 0 h 55"/>
                  <a:gd name="T77" fmla="*/ 175 w 175"/>
                  <a:gd name="T78" fmla="*/ 55 h 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5" h="55">
                    <a:moveTo>
                      <a:pt x="0" y="31"/>
                    </a:moveTo>
                    <a:lnTo>
                      <a:pt x="3" y="25"/>
                    </a:lnTo>
                    <a:lnTo>
                      <a:pt x="7" y="21"/>
                    </a:lnTo>
                    <a:lnTo>
                      <a:pt x="11" y="16"/>
                    </a:lnTo>
                    <a:lnTo>
                      <a:pt x="16" y="12"/>
                    </a:lnTo>
                    <a:lnTo>
                      <a:pt x="21" y="8"/>
                    </a:lnTo>
                    <a:lnTo>
                      <a:pt x="27" y="5"/>
                    </a:lnTo>
                    <a:lnTo>
                      <a:pt x="34" y="3"/>
                    </a:lnTo>
                    <a:lnTo>
                      <a:pt x="40" y="2"/>
                    </a:lnTo>
                    <a:lnTo>
                      <a:pt x="47" y="0"/>
                    </a:lnTo>
                    <a:lnTo>
                      <a:pt x="54" y="0"/>
                    </a:lnTo>
                    <a:lnTo>
                      <a:pt x="62" y="0"/>
                    </a:lnTo>
                    <a:lnTo>
                      <a:pt x="70" y="2"/>
                    </a:lnTo>
                    <a:lnTo>
                      <a:pt x="78" y="3"/>
                    </a:lnTo>
                    <a:lnTo>
                      <a:pt x="86" y="5"/>
                    </a:lnTo>
                    <a:lnTo>
                      <a:pt x="94" y="7"/>
                    </a:lnTo>
                    <a:lnTo>
                      <a:pt x="103" y="10"/>
                    </a:lnTo>
                    <a:lnTo>
                      <a:pt x="112" y="14"/>
                    </a:lnTo>
                    <a:lnTo>
                      <a:pt x="121" y="18"/>
                    </a:lnTo>
                    <a:lnTo>
                      <a:pt x="130" y="24"/>
                    </a:lnTo>
                    <a:lnTo>
                      <a:pt x="139" y="30"/>
                    </a:lnTo>
                    <a:lnTo>
                      <a:pt x="148" y="35"/>
                    </a:lnTo>
                    <a:lnTo>
                      <a:pt x="157" y="42"/>
                    </a:lnTo>
                    <a:lnTo>
                      <a:pt x="166" y="49"/>
                    </a:lnTo>
                    <a:lnTo>
                      <a:pt x="175" y="55"/>
                    </a:lnTo>
                  </a:path>
                </a:pathLst>
              </a:custGeom>
              <a:noFill/>
              <a:ln w="12700">
                <a:solidFill>
                  <a:srgbClr val="000000"/>
                </a:solidFill>
                <a:prstDash val="solid"/>
                <a:round/>
                <a:headEnd/>
                <a:tailEnd/>
              </a:ln>
            </p:spPr>
            <p:txBody>
              <a:bodyPr/>
              <a:lstStyle/>
              <a:p>
                <a:endParaRPr lang="en-US"/>
              </a:p>
            </p:txBody>
          </p:sp>
          <p:sp>
            <p:nvSpPr>
              <p:cNvPr id="70460" name="Freeform 2064"/>
              <p:cNvSpPr>
                <a:spLocks/>
              </p:cNvSpPr>
              <p:nvPr/>
            </p:nvSpPr>
            <p:spPr bwMode="auto">
              <a:xfrm>
                <a:off x="4404" y="2975"/>
                <a:ext cx="1" cy="3"/>
              </a:xfrm>
              <a:custGeom>
                <a:avLst/>
                <a:gdLst>
                  <a:gd name="T0" fmla="*/ 0 w 5"/>
                  <a:gd name="T1" fmla="*/ 0 h 16"/>
                  <a:gd name="T2" fmla="*/ 0 w 5"/>
                  <a:gd name="T3" fmla="*/ 0 h 16"/>
                  <a:gd name="T4" fmla="*/ 0 w 5"/>
                  <a:gd name="T5" fmla="*/ 0 h 16"/>
                  <a:gd name="T6" fmla="*/ 0 w 5"/>
                  <a:gd name="T7" fmla="*/ 0 h 16"/>
                  <a:gd name="T8" fmla="*/ 0 w 5"/>
                  <a:gd name="T9" fmla="*/ 0 h 16"/>
                  <a:gd name="T10" fmla="*/ 0 60000 65536"/>
                  <a:gd name="T11" fmla="*/ 0 60000 65536"/>
                  <a:gd name="T12" fmla="*/ 0 60000 65536"/>
                  <a:gd name="T13" fmla="*/ 0 60000 65536"/>
                  <a:gd name="T14" fmla="*/ 0 60000 65536"/>
                  <a:gd name="T15" fmla="*/ 0 w 5"/>
                  <a:gd name="T16" fmla="*/ 0 h 16"/>
                  <a:gd name="T17" fmla="*/ 5 w 5"/>
                  <a:gd name="T18" fmla="*/ 16 h 16"/>
                </a:gdLst>
                <a:ahLst/>
                <a:cxnLst>
                  <a:cxn ang="T10">
                    <a:pos x="T0" y="T1"/>
                  </a:cxn>
                  <a:cxn ang="T11">
                    <a:pos x="T2" y="T3"/>
                  </a:cxn>
                  <a:cxn ang="T12">
                    <a:pos x="T4" y="T5"/>
                  </a:cxn>
                  <a:cxn ang="T13">
                    <a:pos x="T6" y="T7"/>
                  </a:cxn>
                  <a:cxn ang="T14">
                    <a:pos x="T8" y="T9"/>
                  </a:cxn>
                </a:cxnLst>
                <a:rect l="T15" t="T16" r="T17" b="T18"/>
                <a:pathLst>
                  <a:path w="5" h="16">
                    <a:moveTo>
                      <a:pt x="0" y="0"/>
                    </a:moveTo>
                    <a:lnTo>
                      <a:pt x="1" y="6"/>
                    </a:lnTo>
                    <a:lnTo>
                      <a:pt x="1" y="9"/>
                    </a:lnTo>
                    <a:lnTo>
                      <a:pt x="3" y="13"/>
                    </a:lnTo>
                    <a:lnTo>
                      <a:pt x="5" y="16"/>
                    </a:lnTo>
                  </a:path>
                </a:pathLst>
              </a:custGeom>
              <a:noFill/>
              <a:ln w="12700">
                <a:solidFill>
                  <a:srgbClr val="000000"/>
                </a:solidFill>
                <a:prstDash val="solid"/>
                <a:round/>
                <a:headEnd/>
                <a:tailEnd/>
              </a:ln>
            </p:spPr>
            <p:txBody>
              <a:bodyPr/>
              <a:lstStyle/>
              <a:p>
                <a:endParaRPr lang="en-US"/>
              </a:p>
            </p:txBody>
          </p:sp>
          <p:sp>
            <p:nvSpPr>
              <p:cNvPr id="70461" name="Freeform 2065"/>
              <p:cNvSpPr>
                <a:spLocks/>
              </p:cNvSpPr>
              <p:nvPr/>
            </p:nvSpPr>
            <p:spPr bwMode="auto">
              <a:xfrm>
                <a:off x="4139" y="2875"/>
                <a:ext cx="56" cy="8"/>
              </a:xfrm>
              <a:custGeom>
                <a:avLst/>
                <a:gdLst>
                  <a:gd name="T0" fmla="*/ 0 w 280"/>
                  <a:gd name="T1" fmla="*/ 0 h 40"/>
                  <a:gd name="T2" fmla="*/ 0 w 280"/>
                  <a:gd name="T3" fmla="*/ 0 h 40"/>
                  <a:gd name="T4" fmla="*/ 1 w 280"/>
                  <a:gd name="T5" fmla="*/ 0 h 40"/>
                  <a:gd name="T6" fmla="*/ 1 w 280"/>
                  <a:gd name="T7" fmla="*/ 0 h 40"/>
                  <a:gd name="T8" fmla="*/ 1 w 280"/>
                  <a:gd name="T9" fmla="*/ 0 h 40"/>
                  <a:gd name="T10" fmla="*/ 1 w 280"/>
                  <a:gd name="T11" fmla="*/ 0 h 40"/>
                  <a:gd name="T12" fmla="*/ 2 w 280"/>
                  <a:gd name="T13" fmla="*/ 0 h 40"/>
                  <a:gd name="T14" fmla="*/ 2 w 280"/>
                  <a:gd name="T15" fmla="*/ 0 h 40"/>
                  <a:gd name="T16" fmla="*/ 2 w 280"/>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0"/>
                  <a:gd name="T28" fmla="*/ 0 h 40"/>
                  <a:gd name="T29" fmla="*/ 280 w 28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0" h="40">
                    <a:moveTo>
                      <a:pt x="0" y="0"/>
                    </a:moveTo>
                    <a:lnTo>
                      <a:pt x="36" y="4"/>
                    </a:lnTo>
                    <a:lnTo>
                      <a:pt x="71" y="7"/>
                    </a:lnTo>
                    <a:lnTo>
                      <a:pt x="106" y="10"/>
                    </a:lnTo>
                    <a:lnTo>
                      <a:pt x="140" y="15"/>
                    </a:lnTo>
                    <a:lnTo>
                      <a:pt x="176" y="20"/>
                    </a:lnTo>
                    <a:lnTo>
                      <a:pt x="211" y="26"/>
                    </a:lnTo>
                    <a:lnTo>
                      <a:pt x="246" y="32"/>
                    </a:lnTo>
                    <a:lnTo>
                      <a:pt x="280" y="40"/>
                    </a:lnTo>
                  </a:path>
                </a:pathLst>
              </a:custGeom>
              <a:noFill/>
              <a:ln w="12700">
                <a:solidFill>
                  <a:srgbClr val="000000"/>
                </a:solidFill>
                <a:prstDash val="solid"/>
                <a:round/>
                <a:headEnd/>
                <a:tailEnd/>
              </a:ln>
            </p:spPr>
            <p:txBody>
              <a:bodyPr/>
              <a:lstStyle/>
              <a:p>
                <a:endParaRPr lang="en-US"/>
              </a:p>
            </p:txBody>
          </p:sp>
          <p:sp>
            <p:nvSpPr>
              <p:cNvPr id="70462" name="Freeform 2066"/>
              <p:cNvSpPr>
                <a:spLocks/>
              </p:cNvSpPr>
              <p:nvPr/>
            </p:nvSpPr>
            <p:spPr bwMode="auto">
              <a:xfrm>
                <a:off x="4404" y="2965"/>
                <a:ext cx="19" cy="14"/>
              </a:xfrm>
              <a:custGeom>
                <a:avLst/>
                <a:gdLst>
                  <a:gd name="T0" fmla="*/ 0 w 95"/>
                  <a:gd name="T1" fmla="*/ 0 h 70"/>
                  <a:gd name="T2" fmla="*/ 0 w 95"/>
                  <a:gd name="T3" fmla="*/ 0 h 70"/>
                  <a:gd name="T4" fmla="*/ 0 w 95"/>
                  <a:gd name="T5" fmla="*/ 0 h 70"/>
                  <a:gd name="T6" fmla="*/ 0 w 95"/>
                  <a:gd name="T7" fmla="*/ 0 h 70"/>
                  <a:gd name="T8" fmla="*/ 0 w 95"/>
                  <a:gd name="T9" fmla="*/ 1 h 70"/>
                  <a:gd name="T10" fmla="*/ 0 w 95"/>
                  <a:gd name="T11" fmla="*/ 1 h 70"/>
                  <a:gd name="T12" fmla="*/ 0 w 95"/>
                  <a:gd name="T13" fmla="*/ 1 h 70"/>
                  <a:gd name="T14" fmla="*/ 0 w 95"/>
                  <a:gd name="T15" fmla="*/ 1 h 70"/>
                  <a:gd name="T16" fmla="*/ 0 w 95"/>
                  <a:gd name="T17" fmla="*/ 1 h 70"/>
                  <a:gd name="T18" fmla="*/ 1 w 95"/>
                  <a:gd name="T19" fmla="*/ 1 h 70"/>
                  <a:gd name="T20" fmla="*/ 1 w 95"/>
                  <a:gd name="T21" fmla="*/ 1 h 70"/>
                  <a:gd name="T22" fmla="*/ 1 w 95"/>
                  <a:gd name="T23" fmla="*/ 1 h 70"/>
                  <a:gd name="T24" fmla="*/ 1 w 95"/>
                  <a:gd name="T25" fmla="*/ 1 h 70"/>
                  <a:gd name="T26" fmla="*/ 1 w 95"/>
                  <a:gd name="T27" fmla="*/ 0 h 70"/>
                  <a:gd name="T28" fmla="*/ 1 w 95"/>
                  <a:gd name="T29" fmla="*/ 0 h 70"/>
                  <a:gd name="T30" fmla="*/ 1 w 95"/>
                  <a:gd name="T31" fmla="*/ 0 h 70"/>
                  <a:gd name="T32" fmla="*/ 1 w 95"/>
                  <a:gd name="T33" fmla="*/ 0 h 70"/>
                  <a:gd name="T34" fmla="*/ 1 w 95"/>
                  <a:gd name="T35" fmla="*/ 0 h 70"/>
                  <a:gd name="T36" fmla="*/ 1 w 95"/>
                  <a:gd name="T37" fmla="*/ 0 h 70"/>
                  <a:gd name="T38" fmla="*/ 1 w 95"/>
                  <a:gd name="T39" fmla="*/ 0 h 70"/>
                  <a:gd name="T40" fmla="*/ 1 w 95"/>
                  <a:gd name="T41" fmla="*/ 0 h 70"/>
                  <a:gd name="T42" fmla="*/ 1 w 95"/>
                  <a:gd name="T43" fmla="*/ 0 h 70"/>
                  <a:gd name="T44" fmla="*/ 1 w 95"/>
                  <a:gd name="T45" fmla="*/ 0 h 70"/>
                  <a:gd name="T46" fmla="*/ 1 w 95"/>
                  <a:gd name="T47" fmla="*/ 0 h 70"/>
                  <a:gd name="T48" fmla="*/ 1 w 95"/>
                  <a:gd name="T49" fmla="*/ 0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
                  <a:gd name="T76" fmla="*/ 0 h 70"/>
                  <a:gd name="T77" fmla="*/ 95 w 95"/>
                  <a:gd name="T78" fmla="*/ 70 h 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 h="70">
                    <a:moveTo>
                      <a:pt x="0" y="50"/>
                    </a:moveTo>
                    <a:lnTo>
                      <a:pt x="8" y="54"/>
                    </a:lnTo>
                    <a:lnTo>
                      <a:pt x="15" y="59"/>
                    </a:lnTo>
                    <a:lnTo>
                      <a:pt x="22" y="62"/>
                    </a:lnTo>
                    <a:lnTo>
                      <a:pt x="30" y="65"/>
                    </a:lnTo>
                    <a:lnTo>
                      <a:pt x="37" y="67"/>
                    </a:lnTo>
                    <a:lnTo>
                      <a:pt x="44" y="69"/>
                    </a:lnTo>
                    <a:lnTo>
                      <a:pt x="50" y="70"/>
                    </a:lnTo>
                    <a:lnTo>
                      <a:pt x="57" y="70"/>
                    </a:lnTo>
                    <a:lnTo>
                      <a:pt x="63" y="70"/>
                    </a:lnTo>
                    <a:lnTo>
                      <a:pt x="68" y="69"/>
                    </a:lnTo>
                    <a:lnTo>
                      <a:pt x="74" y="68"/>
                    </a:lnTo>
                    <a:lnTo>
                      <a:pt x="78" y="66"/>
                    </a:lnTo>
                    <a:lnTo>
                      <a:pt x="82" y="62"/>
                    </a:lnTo>
                    <a:lnTo>
                      <a:pt x="86" y="59"/>
                    </a:lnTo>
                    <a:lnTo>
                      <a:pt x="88" y="56"/>
                    </a:lnTo>
                    <a:lnTo>
                      <a:pt x="92" y="51"/>
                    </a:lnTo>
                    <a:lnTo>
                      <a:pt x="93" y="45"/>
                    </a:lnTo>
                    <a:lnTo>
                      <a:pt x="95" y="40"/>
                    </a:lnTo>
                    <a:lnTo>
                      <a:pt x="95" y="34"/>
                    </a:lnTo>
                    <a:lnTo>
                      <a:pt x="95" y="29"/>
                    </a:lnTo>
                    <a:lnTo>
                      <a:pt x="95" y="22"/>
                    </a:lnTo>
                    <a:lnTo>
                      <a:pt x="94" y="14"/>
                    </a:lnTo>
                    <a:lnTo>
                      <a:pt x="92" y="7"/>
                    </a:lnTo>
                    <a:lnTo>
                      <a:pt x="89" y="0"/>
                    </a:lnTo>
                  </a:path>
                </a:pathLst>
              </a:custGeom>
              <a:noFill/>
              <a:ln w="12700">
                <a:solidFill>
                  <a:srgbClr val="000000"/>
                </a:solidFill>
                <a:prstDash val="solid"/>
                <a:round/>
                <a:headEnd/>
                <a:tailEnd/>
              </a:ln>
            </p:spPr>
            <p:txBody>
              <a:bodyPr/>
              <a:lstStyle/>
              <a:p>
                <a:endParaRPr lang="en-US"/>
              </a:p>
            </p:txBody>
          </p:sp>
          <p:sp>
            <p:nvSpPr>
              <p:cNvPr id="70463" name="Freeform 2067"/>
              <p:cNvSpPr>
                <a:spLocks/>
              </p:cNvSpPr>
              <p:nvPr/>
            </p:nvSpPr>
            <p:spPr bwMode="auto">
              <a:xfrm>
                <a:off x="4435" y="2961"/>
                <a:ext cx="4" cy="19"/>
              </a:xfrm>
              <a:custGeom>
                <a:avLst/>
                <a:gdLst>
                  <a:gd name="T0" fmla="*/ 0 w 20"/>
                  <a:gd name="T1" fmla="*/ 0 h 95"/>
                  <a:gd name="T2" fmla="*/ 0 w 20"/>
                  <a:gd name="T3" fmla="*/ 0 h 95"/>
                  <a:gd name="T4" fmla="*/ 0 w 20"/>
                  <a:gd name="T5" fmla="*/ 0 h 95"/>
                  <a:gd name="T6" fmla="*/ 0 w 20"/>
                  <a:gd name="T7" fmla="*/ 0 h 95"/>
                  <a:gd name="T8" fmla="*/ 0 w 20"/>
                  <a:gd name="T9" fmla="*/ 0 h 95"/>
                  <a:gd name="T10" fmla="*/ 0 w 20"/>
                  <a:gd name="T11" fmla="*/ 0 h 95"/>
                  <a:gd name="T12" fmla="*/ 0 w 20"/>
                  <a:gd name="T13" fmla="*/ 0 h 95"/>
                  <a:gd name="T14" fmla="*/ 0 w 20"/>
                  <a:gd name="T15" fmla="*/ 0 h 95"/>
                  <a:gd name="T16" fmla="*/ 0 w 20"/>
                  <a:gd name="T17" fmla="*/ 0 h 95"/>
                  <a:gd name="T18" fmla="*/ 0 w 20"/>
                  <a:gd name="T19" fmla="*/ 0 h 95"/>
                  <a:gd name="T20" fmla="*/ 0 w 20"/>
                  <a:gd name="T21" fmla="*/ 0 h 95"/>
                  <a:gd name="T22" fmla="*/ 0 w 20"/>
                  <a:gd name="T23" fmla="*/ 0 h 95"/>
                  <a:gd name="T24" fmla="*/ 0 w 20"/>
                  <a:gd name="T25" fmla="*/ 0 h 95"/>
                  <a:gd name="T26" fmla="*/ 0 w 20"/>
                  <a:gd name="T27" fmla="*/ 0 h 95"/>
                  <a:gd name="T28" fmla="*/ 0 w 20"/>
                  <a:gd name="T29" fmla="*/ 1 h 95"/>
                  <a:gd name="T30" fmla="*/ 0 w 20"/>
                  <a:gd name="T31" fmla="*/ 1 h 95"/>
                  <a:gd name="T32" fmla="*/ 0 w 20"/>
                  <a:gd name="T33" fmla="*/ 1 h 95"/>
                  <a:gd name="T34" fmla="*/ 0 w 20"/>
                  <a:gd name="T35" fmla="*/ 1 h 95"/>
                  <a:gd name="T36" fmla="*/ 0 w 20"/>
                  <a:gd name="T37" fmla="*/ 1 h 95"/>
                  <a:gd name="T38" fmla="*/ 0 w 20"/>
                  <a:gd name="T39" fmla="*/ 1 h 95"/>
                  <a:gd name="T40" fmla="*/ 0 w 20"/>
                  <a:gd name="T41" fmla="*/ 1 h 95"/>
                  <a:gd name="T42" fmla="*/ 0 w 20"/>
                  <a:gd name="T43" fmla="*/ 1 h 95"/>
                  <a:gd name="T44" fmla="*/ 0 w 20"/>
                  <a:gd name="T45" fmla="*/ 1 h 95"/>
                  <a:gd name="T46" fmla="*/ 0 w 20"/>
                  <a:gd name="T47" fmla="*/ 1 h 95"/>
                  <a:gd name="T48" fmla="*/ 0 w 20"/>
                  <a:gd name="T49" fmla="*/ 1 h 9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
                  <a:gd name="T76" fmla="*/ 0 h 95"/>
                  <a:gd name="T77" fmla="*/ 20 w 20"/>
                  <a:gd name="T78" fmla="*/ 95 h 9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 h="95">
                    <a:moveTo>
                      <a:pt x="12" y="0"/>
                    </a:moveTo>
                    <a:lnTo>
                      <a:pt x="13" y="6"/>
                    </a:lnTo>
                    <a:lnTo>
                      <a:pt x="14" y="12"/>
                    </a:lnTo>
                    <a:lnTo>
                      <a:pt x="16" y="16"/>
                    </a:lnTo>
                    <a:lnTo>
                      <a:pt x="17" y="22"/>
                    </a:lnTo>
                    <a:lnTo>
                      <a:pt x="17" y="26"/>
                    </a:lnTo>
                    <a:lnTo>
                      <a:pt x="19" y="31"/>
                    </a:lnTo>
                    <a:lnTo>
                      <a:pt x="19" y="35"/>
                    </a:lnTo>
                    <a:lnTo>
                      <a:pt x="20" y="41"/>
                    </a:lnTo>
                    <a:lnTo>
                      <a:pt x="20" y="45"/>
                    </a:lnTo>
                    <a:lnTo>
                      <a:pt x="20" y="50"/>
                    </a:lnTo>
                    <a:lnTo>
                      <a:pt x="20" y="53"/>
                    </a:lnTo>
                    <a:lnTo>
                      <a:pt x="19" y="58"/>
                    </a:lnTo>
                    <a:lnTo>
                      <a:pt x="19" y="62"/>
                    </a:lnTo>
                    <a:lnTo>
                      <a:pt x="17" y="65"/>
                    </a:lnTo>
                    <a:lnTo>
                      <a:pt x="16" y="69"/>
                    </a:lnTo>
                    <a:lnTo>
                      <a:pt x="15" y="73"/>
                    </a:lnTo>
                    <a:lnTo>
                      <a:pt x="14" y="77"/>
                    </a:lnTo>
                    <a:lnTo>
                      <a:pt x="13" y="79"/>
                    </a:lnTo>
                    <a:lnTo>
                      <a:pt x="11" y="82"/>
                    </a:lnTo>
                    <a:lnTo>
                      <a:pt x="9" y="86"/>
                    </a:lnTo>
                    <a:lnTo>
                      <a:pt x="6" y="88"/>
                    </a:lnTo>
                    <a:lnTo>
                      <a:pt x="4" y="90"/>
                    </a:lnTo>
                    <a:lnTo>
                      <a:pt x="2" y="92"/>
                    </a:lnTo>
                    <a:lnTo>
                      <a:pt x="0" y="95"/>
                    </a:lnTo>
                  </a:path>
                </a:pathLst>
              </a:custGeom>
              <a:noFill/>
              <a:ln w="12700">
                <a:solidFill>
                  <a:srgbClr val="000000"/>
                </a:solidFill>
                <a:prstDash val="solid"/>
                <a:round/>
                <a:headEnd/>
                <a:tailEnd/>
              </a:ln>
            </p:spPr>
            <p:txBody>
              <a:bodyPr/>
              <a:lstStyle/>
              <a:p>
                <a:endParaRPr lang="en-US"/>
              </a:p>
            </p:txBody>
          </p:sp>
          <p:sp>
            <p:nvSpPr>
              <p:cNvPr id="70464" name="Freeform 2068"/>
              <p:cNvSpPr>
                <a:spLocks/>
              </p:cNvSpPr>
              <p:nvPr/>
            </p:nvSpPr>
            <p:spPr bwMode="auto">
              <a:xfrm>
                <a:off x="4053" y="2874"/>
                <a:ext cx="8" cy="3"/>
              </a:xfrm>
              <a:custGeom>
                <a:avLst/>
                <a:gdLst>
                  <a:gd name="T0" fmla="*/ 0 w 39"/>
                  <a:gd name="T1" fmla="*/ 0 h 15"/>
                  <a:gd name="T2" fmla="*/ 0 w 39"/>
                  <a:gd name="T3" fmla="*/ 0 h 15"/>
                  <a:gd name="T4" fmla="*/ 0 w 39"/>
                  <a:gd name="T5" fmla="*/ 0 h 15"/>
                  <a:gd name="T6" fmla="*/ 0 w 39"/>
                  <a:gd name="T7" fmla="*/ 0 h 15"/>
                  <a:gd name="T8" fmla="*/ 0 w 39"/>
                  <a:gd name="T9" fmla="*/ 0 h 15"/>
                  <a:gd name="T10" fmla="*/ 0 w 39"/>
                  <a:gd name="T11" fmla="*/ 0 h 15"/>
                  <a:gd name="T12" fmla="*/ 0 w 39"/>
                  <a:gd name="T13" fmla="*/ 0 h 15"/>
                  <a:gd name="T14" fmla="*/ 0 60000 65536"/>
                  <a:gd name="T15" fmla="*/ 0 60000 65536"/>
                  <a:gd name="T16" fmla="*/ 0 60000 65536"/>
                  <a:gd name="T17" fmla="*/ 0 60000 65536"/>
                  <a:gd name="T18" fmla="*/ 0 60000 65536"/>
                  <a:gd name="T19" fmla="*/ 0 60000 65536"/>
                  <a:gd name="T20" fmla="*/ 0 60000 65536"/>
                  <a:gd name="T21" fmla="*/ 0 w 39"/>
                  <a:gd name="T22" fmla="*/ 0 h 15"/>
                  <a:gd name="T23" fmla="*/ 39 w 3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15">
                    <a:moveTo>
                      <a:pt x="0" y="0"/>
                    </a:moveTo>
                    <a:lnTo>
                      <a:pt x="8" y="7"/>
                    </a:lnTo>
                    <a:lnTo>
                      <a:pt x="17" y="12"/>
                    </a:lnTo>
                    <a:lnTo>
                      <a:pt x="23" y="14"/>
                    </a:lnTo>
                    <a:lnTo>
                      <a:pt x="29" y="15"/>
                    </a:lnTo>
                    <a:lnTo>
                      <a:pt x="33" y="15"/>
                    </a:lnTo>
                    <a:lnTo>
                      <a:pt x="39" y="15"/>
                    </a:lnTo>
                  </a:path>
                </a:pathLst>
              </a:custGeom>
              <a:noFill/>
              <a:ln w="12700">
                <a:solidFill>
                  <a:srgbClr val="000000"/>
                </a:solidFill>
                <a:prstDash val="solid"/>
                <a:round/>
                <a:headEnd/>
                <a:tailEnd/>
              </a:ln>
            </p:spPr>
            <p:txBody>
              <a:bodyPr/>
              <a:lstStyle/>
              <a:p>
                <a:endParaRPr lang="en-US"/>
              </a:p>
            </p:txBody>
          </p:sp>
          <p:sp>
            <p:nvSpPr>
              <p:cNvPr id="70465" name="Freeform 2069"/>
              <p:cNvSpPr>
                <a:spLocks/>
              </p:cNvSpPr>
              <p:nvPr/>
            </p:nvSpPr>
            <p:spPr bwMode="auto">
              <a:xfrm>
                <a:off x="4061" y="2870"/>
                <a:ext cx="43" cy="7"/>
              </a:xfrm>
              <a:custGeom>
                <a:avLst/>
                <a:gdLst>
                  <a:gd name="T0" fmla="*/ 2 w 215"/>
                  <a:gd name="T1" fmla="*/ 0 h 31"/>
                  <a:gd name="T2" fmla="*/ 1 w 215"/>
                  <a:gd name="T3" fmla="*/ 0 h 31"/>
                  <a:gd name="T4" fmla="*/ 1 w 215"/>
                  <a:gd name="T5" fmla="*/ 0 h 31"/>
                  <a:gd name="T6" fmla="*/ 1 w 215"/>
                  <a:gd name="T7" fmla="*/ 0 h 31"/>
                  <a:gd name="T8" fmla="*/ 1 w 215"/>
                  <a:gd name="T9" fmla="*/ 0 h 31"/>
                  <a:gd name="T10" fmla="*/ 1 w 215"/>
                  <a:gd name="T11" fmla="*/ 0 h 31"/>
                  <a:gd name="T12" fmla="*/ 0 w 215"/>
                  <a:gd name="T13" fmla="*/ 0 h 31"/>
                  <a:gd name="T14" fmla="*/ 0 w 215"/>
                  <a:gd name="T15" fmla="*/ 0 h 31"/>
                  <a:gd name="T16" fmla="*/ 0 w 215"/>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5"/>
                  <a:gd name="T28" fmla="*/ 0 h 31"/>
                  <a:gd name="T29" fmla="*/ 215 w 215"/>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5" h="31">
                    <a:moveTo>
                      <a:pt x="215" y="0"/>
                    </a:moveTo>
                    <a:lnTo>
                      <a:pt x="187" y="2"/>
                    </a:lnTo>
                    <a:lnTo>
                      <a:pt x="159" y="4"/>
                    </a:lnTo>
                    <a:lnTo>
                      <a:pt x="132" y="7"/>
                    </a:lnTo>
                    <a:lnTo>
                      <a:pt x="105" y="11"/>
                    </a:lnTo>
                    <a:lnTo>
                      <a:pt x="78" y="15"/>
                    </a:lnTo>
                    <a:lnTo>
                      <a:pt x="51" y="20"/>
                    </a:lnTo>
                    <a:lnTo>
                      <a:pt x="26" y="25"/>
                    </a:lnTo>
                    <a:lnTo>
                      <a:pt x="0" y="31"/>
                    </a:lnTo>
                  </a:path>
                </a:pathLst>
              </a:custGeom>
              <a:noFill/>
              <a:ln w="12700">
                <a:solidFill>
                  <a:srgbClr val="000000"/>
                </a:solidFill>
                <a:prstDash val="solid"/>
                <a:round/>
                <a:headEnd/>
                <a:tailEnd/>
              </a:ln>
            </p:spPr>
            <p:txBody>
              <a:bodyPr/>
              <a:lstStyle/>
              <a:p>
                <a:endParaRPr lang="en-US"/>
              </a:p>
            </p:txBody>
          </p:sp>
          <p:sp>
            <p:nvSpPr>
              <p:cNvPr id="70466" name="Freeform 2070"/>
              <p:cNvSpPr>
                <a:spLocks/>
              </p:cNvSpPr>
              <p:nvPr/>
            </p:nvSpPr>
            <p:spPr bwMode="auto">
              <a:xfrm>
                <a:off x="4415" y="2943"/>
                <a:ext cx="7" cy="22"/>
              </a:xfrm>
              <a:custGeom>
                <a:avLst/>
                <a:gdLst>
                  <a:gd name="T0" fmla="*/ 0 w 35"/>
                  <a:gd name="T1" fmla="*/ 0 h 108"/>
                  <a:gd name="T2" fmla="*/ 0 w 35"/>
                  <a:gd name="T3" fmla="*/ 0 h 108"/>
                  <a:gd name="T4" fmla="*/ 0 w 35"/>
                  <a:gd name="T5" fmla="*/ 0 h 108"/>
                  <a:gd name="T6" fmla="*/ 0 w 35"/>
                  <a:gd name="T7" fmla="*/ 1 h 108"/>
                  <a:gd name="T8" fmla="*/ 0 w 35"/>
                  <a:gd name="T9" fmla="*/ 1 h 108"/>
                  <a:gd name="T10" fmla="*/ 0 60000 65536"/>
                  <a:gd name="T11" fmla="*/ 0 60000 65536"/>
                  <a:gd name="T12" fmla="*/ 0 60000 65536"/>
                  <a:gd name="T13" fmla="*/ 0 60000 65536"/>
                  <a:gd name="T14" fmla="*/ 0 60000 65536"/>
                  <a:gd name="T15" fmla="*/ 0 w 35"/>
                  <a:gd name="T16" fmla="*/ 0 h 108"/>
                  <a:gd name="T17" fmla="*/ 35 w 35"/>
                  <a:gd name="T18" fmla="*/ 108 h 108"/>
                </a:gdLst>
                <a:ahLst/>
                <a:cxnLst>
                  <a:cxn ang="T10">
                    <a:pos x="T0" y="T1"/>
                  </a:cxn>
                  <a:cxn ang="T11">
                    <a:pos x="T2" y="T3"/>
                  </a:cxn>
                  <a:cxn ang="T12">
                    <a:pos x="T4" y="T5"/>
                  </a:cxn>
                  <a:cxn ang="T13">
                    <a:pos x="T6" y="T7"/>
                  </a:cxn>
                  <a:cxn ang="T14">
                    <a:pos x="T8" y="T9"/>
                  </a:cxn>
                </a:cxnLst>
                <a:rect l="T15" t="T16" r="T17" b="T18"/>
                <a:pathLst>
                  <a:path w="35" h="108">
                    <a:moveTo>
                      <a:pt x="0" y="0"/>
                    </a:moveTo>
                    <a:lnTo>
                      <a:pt x="9" y="27"/>
                    </a:lnTo>
                    <a:lnTo>
                      <a:pt x="18" y="54"/>
                    </a:lnTo>
                    <a:lnTo>
                      <a:pt x="27" y="81"/>
                    </a:lnTo>
                    <a:lnTo>
                      <a:pt x="35" y="108"/>
                    </a:lnTo>
                  </a:path>
                </a:pathLst>
              </a:custGeom>
              <a:noFill/>
              <a:ln w="12700">
                <a:solidFill>
                  <a:srgbClr val="000000"/>
                </a:solidFill>
                <a:prstDash val="solid"/>
                <a:round/>
                <a:headEnd/>
                <a:tailEnd/>
              </a:ln>
            </p:spPr>
            <p:txBody>
              <a:bodyPr/>
              <a:lstStyle/>
              <a:p>
                <a:endParaRPr lang="en-US"/>
              </a:p>
            </p:txBody>
          </p:sp>
          <p:sp>
            <p:nvSpPr>
              <p:cNvPr id="70467" name="Freeform 2071"/>
              <p:cNvSpPr>
                <a:spLocks/>
              </p:cNvSpPr>
              <p:nvPr/>
            </p:nvSpPr>
            <p:spPr bwMode="auto">
              <a:xfrm>
                <a:off x="4371" y="2891"/>
                <a:ext cx="28" cy="25"/>
              </a:xfrm>
              <a:custGeom>
                <a:avLst/>
                <a:gdLst>
                  <a:gd name="T0" fmla="*/ 1 w 139"/>
                  <a:gd name="T1" fmla="*/ 1 h 122"/>
                  <a:gd name="T2" fmla="*/ 1 w 139"/>
                  <a:gd name="T3" fmla="*/ 1 h 122"/>
                  <a:gd name="T4" fmla="*/ 1 w 139"/>
                  <a:gd name="T5" fmla="*/ 1 h 122"/>
                  <a:gd name="T6" fmla="*/ 1 w 139"/>
                  <a:gd name="T7" fmla="*/ 1 h 122"/>
                  <a:gd name="T8" fmla="*/ 1 w 139"/>
                  <a:gd name="T9" fmla="*/ 0 h 122"/>
                  <a:gd name="T10" fmla="*/ 0 w 139"/>
                  <a:gd name="T11" fmla="*/ 0 h 122"/>
                  <a:gd name="T12" fmla="*/ 0 w 139"/>
                  <a:gd name="T13" fmla="*/ 0 h 122"/>
                  <a:gd name="T14" fmla="*/ 0 w 139"/>
                  <a:gd name="T15" fmla="*/ 0 h 122"/>
                  <a:gd name="T16" fmla="*/ 0 w 139"/>
                  <a:gd name="T17" fmla="*/ 0 h 1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22"/>
                  <a:gd name="T29" fmla="*/ 139 w 139"/>
                  <a:gd name="T30" fmla="*/ 122 h 1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22">
                    <a:moveTo>
                      <a:pt x="139" y="122"/>
                    </a:moveTo>
                    <a:lnTo>
                      <a:pt x="123" y="104"/>
                    </a:lnTo>
                    <a:lnTo>
                      <a:pt x="108" y="87"/>
                    </a:lnTo>
                    <a:lnTo>
                      <a:pt x="92" y="70"/>
                    </a:lnTo>
                    <a:lnTo>
                      <a:pt x="75" y="55"/>
                    </a:lnTo>
                    <a:lnTo>
                      <a:pt x="57" y="40"/>
                    </a:lnTo>
                    <a:lnTo>
                      <a:pt x="38" y="26"/>
                    </a:lnTo>
                    <a:lnTo>
                      <a:pt x="20" y="12"/>
                    </a:lnTo>
                    <a:lnTo>
                      <a:pt x="0" y="0"/>
                    </a:lnTo>
                  </a:path>
                </a:pathLst>
              </a:custGeom>
              <a:noFill/>
              <a:ln w="12700">
                <a:solidFill>
                  <a:srgbClr val="000000"/>
                </a:solidFill>
                <a:prstDash val="solid"/>
                <a:round/>
                <a:headEnd/>
                <a:tailEnd/>
              </a:ln>
            </p:spPr>
            <p:txBody>
              <a:bodyPr/>
              <a:lstStyle/>
              <a:p>
                <a:endParaRPr lang="en-US"/>
              </a:p>
            </p:txBody>
          </p:sp>
          <p:sp>
            <p:nvSpPr>
              <p:cNvPr id="70468" name="Freeform 2072"/>
              <p:cNvSpPr>
                <a:spLocks/>
              </p:cNvSpPr>
              <p:nvPr/>
            </p:nvSpPr>
            <p:spPr bwMode="auto">
              <a:xfrm>
                <a:off x="4270" y="2840"/>
                <a:ext cx="101" cy="51"/>
              </a:xfrm>
              <a:custGeom>
                <a:avLst/>
                <a:gdLst>
                  <a:gd name="T0" fmla="*/ 4 w 508"/>
                  <a:gd name="T1" fmla="*/ 2 h 258"/>
                  <a:gd name="T2" fmla="*/ 4 w 508"/>
                  <a:gd name="T3" fmla="*/ 2 h 258"/>
                  <a:gd name="T4" fmla="*/ 3 w 508"/>
                  <a:gd name="T5" fmla="*/ 1 h 258"/>
                  <a:gd name="T6" fmla="*/ 3 w 508"/>
                  <a:gd name="T7" fmla="*/ 1 h 258"/>
                  <a:gd name="T8" fmla="*/ 2 w 508"/>
                  <a:gd name="T9" fmla="*/ 1 h 258"/>
                  <a:gd name="T10" fmla="*/ 2 w 508"/>
                  <a:gd name="T11" fmla="*/ 1 h 258"/>
                  <a:gd name="T12" fmla="*/ 1 w 508"/>
                  <a:gd name="T13" fmla="*/ 0 h 258"/>
                  <a:gd name="T14" fmla="*/ 1 w 508"/>
                  <a:gd name="T15" fmla="*/ 0 h 258"/>
                  <a:gd name="T16" fmla="*/ 0 w 508"/>
                  <a:gd name="T17" fmla="*/ 0 h 2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8"/>
                  <a:gd name="T28" fmla="*/ 0 h 258"/>
                  <a:gd name="T29" fmla="*/ 508 w 508"/>
                  <a:gd name="T30" fmla="*/ 258 h 2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8" h="258">
                    <a:moveTo>
                      <a:pt x="508" y="258"/>
                    </a:moveTo>
                    <a:lnTo>
                      <a:pt x="446" y="222"/>
                    </a:lnTo>
                    <a:lnTo>
                      <a:pt x="385" y="187"/>
                    </a:lnTo>
                    <a:lnTo>
                      <a:pt x="322" y="154"/>
                    </a:lnTo>
                    <a:lnTo>
                      <a:pt x="259" y="120"/>
                    </a:lnTo>
                    <a:lnTo>
                      <a:pt x="195" y="89"/>
                    </a:lnTo>
                    <a:lnTo>
                      <a:pt x="130" y="57"/>
                    </a:lnTo>
                    <a:lnTo>
                      <a:pt x="65" y="28"/>
                    </a:lnTo>
                    <a:lnTo>
                      <a:pt x="0" y="0"/>
                    </a:lnTo>
                  </a:path>
                </a:pathLst>
              </a:custGeom>
              <a:noFill/>
              <a:ln w="12700">
                <a:solidFill>
                  <a:srgbClr val="000000"/>
                </a:solidFill>
                <a:prstDash val="solid"/>
                <a:round/>
                <a:headEnd/>
                <a:tailEnd/>
              </a:ln>
            </p:spPr>
            <p:txBody>
              <a:bodyPr/>
              <a:lstStyle/>
              <a:p>
                <a:endParaRPr lang="en-US"/>
              </a:p>
            </p:txBody>
          </p:sp>
          <p:sp>
            <p:nvSpPr>
              <p:cNvPr id="70469" name="Freeform 2073"/>
              <p:cNvSpPr>
                <a:spLocks/>
              </p:cNvSpPr>
              <p:nvPr/>
            </p:nvSpPr>
            <p:spPr bwMode="auto">
              <a:xfrm>
                <a:off x="4109" y="2798"/>
                <a:ext cx="109" cy="22"/>
              </a:xfrm>
              <a:custGeom>
                <a:avLst/>
                <a:gdLst>
                  <a:gd name="T0" fmla="*/ 4 w 549"/>
                  <a:gd name="T1" fmla="*/ 1 h 113"/>
                  <a:gd name="T2" fmla="*/ 4 w 549"/>
                  <a:gd name="T3" fmla="*/ 1 h 113"/>
                  <a:gd name="T4" fmla="*/ 3 w 549"/>
                  <a:gd name="T5" fmla="*/ 1 h 113"/>
                  <a:gd name="T6" fmla="*/ 3 w 549"/>
                  <a:gd name="T7" fmla="*/ 0 h 113"/>
                  <a:gd name="T8" fmla="*/ 2 w 549"/>
                  <a:gd name="T9" fmla="*/ 0 h 113"/>
                  <a:gd name="T10" fmla="*/ 2 w 549"/>
                  <a:gd name="T11" fmla="*/ 0 h 113"/>
                  <a:gd name="T12" fmla="*/ 1 w 549"/>
                  <a:gd name="T13" fmla="*/ 0 h 113"/>
                  <a:gd name="T14" fmla="*/ 1 w 549"/>
                  <a:gd name="T15" fmla="*/ 0 h 113"/>
                  <a:gd name="T16" fmla="*/ 0 w 549"/>
                  <a:gd name="T17" fmla="*/ 0 h 1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9"/>
                  <a:gd name="T28" fmla="*/ 0 h 113"/>
                  <a:gd name="T29" fmla="*/ 549 w 549"/>
                  <a:gd name="T30" fmla="*/ 113 h 1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9" h="113">
                    <a:moveTo>
                      <a:pt x="549" y="113"/>
                    </a:moveTo>
                    <a:lnTo>
                      <a:pt x="482" y="93"/>
                    </a:lnTo>
                    <a:lnTo>
                      <a:pt x="415" y="73"/>
                    </a:lnTo>
                    <a:lnTo>
                      <a:pt x="346" y="56"/>
                    </a:lnTo>
                    <a:lnTo>
                      <a:pt x="278" y="40"/>
                    </a:lnTo>
                    <a:lnTo>
                      <a:pt x="208" y="26"/>
                    </a:lnTo>
                    <a:lnTo>
                      <a:pt x="140" y="15"/>
                    </a:lnTo>
                    <a:lnTo>
                      <a:pt x="70" y="6"/>
                    </a:lnTo>
                    <a:lnTo>
                      <a:pt x="0" y="0"/>
                    </a:lnTo>
                  </a:path>
                </a:pathLst>
              </a:custGeom>
              <a:noFill/>
              <a:ln w="12700">
                <a:solidFill>
                  <a:srgbClr val="000000"/>
                </a:solidFill>
                <a:prstDash val="solid"/>
                <a:round/>
                <a:headEnd/>
                <a:tailEnd/>
              </a:ln>
            </p:spPr>
            <p:txBody>
              <a:bodyPr/>
              <a:lstStyle/>
              <a:p>
                <a:endParaRPr lang="en-US"/>
              </a:p>
            </p:txBody>
          </p:sp>
          <p:sp>
            <p:nvSpPr>
              <p:cNvPr id="70470" name="Freeform 2074"/>
              <p:cNvSpPr>
                <a:spLocks/>
              </p:cNvSpPr>
              <p:nvPr/>
            </p:nvSpPr>
            <p:spPr bwMode="auto">
              <a:xfrm>
                <a:off x="4052" y="2797"/>
                <a:ext cx="20" cy="1"/>
              </a:xfrm>
              <a:custGeom>
                <a:avLst/>
                <a:gdLst>
                  <a:gd name="T0" fmla="*/ 1 w 100"/>
                  <a:gd name="T1" fmla="*/ 0 h 6"/>
                  <a:gd name="T2" fmla="*/ 1 w 100"/>
                  <a:gd name="T3" fmla="*/ 0 h 6"/>
                  <a:gd name="T4" fmla="*/ 0 w 100"/>
                  <a:gd name="T5" fmla="*/ 0 h 6"/>
                  <a:gd name="T6" fmla="*/ 0 w 100"/>
                  <a:gd name="T7" fmla="*/ 0 h 6"/>
                  <a:gd name="T8" fmla="*/ 0 w 100"/>
                  <a:gd name="T9" fmla="*/ 0 h 6"/>
                  <a:gd name="T10" fmla="*/ 0 60000 65536"/>
                  <a:gd name="T11" fmla="*/ 0 60000 65536"/>
                  <a:gd name="T12" fmla="*/ 0 60000 65536"/>
                  <a:gd name="T13" fmla="*/ 0 60000 65536"/>
                  <a:gd name="T14" fmla="*/ 0 60000 65536"/>
                  <a:gd name="T15" fmla="*/ 0 w 100"/>
                  <a:gd name="T16" fmla="*/ 0 h 6"/>
                  <a:gd name="T17" fmla="*/ 100 w 100"/>
                  <a:gd name="T18" fmla="*/ 6 h 6"/>
                </a:gdLst>
                <a:ahLst/>
                <a:cxnLst>
                  <a:cxn ang="T10">
                    <a:pos x="T0" y="T1"/>
                  </a:cxn>
                  <a:cxn ang="T11">
                    <a:pos x="T2" y="T3"/>
                  </a:cxn>
                  <a:cxn ang="T12">
                    <a:pos x="T4" y="T5"/>
                  </a:cxn>
                  <a:cxn ang="T13">
                    <a:pos x="T6" y="T7"/>
                  </a:cxn>
                  <a:cxn ang="T14">
                    <a:pos x="T8" y="T9"/>
                  </a:cxn>
                </a:cxnLst>
                <a:rect l="T15" t="T16" r="T17" b="T18"/>
                <a:pathLst>
                  <a:path w="100" h="6">
                    <a:moveTo>
                      <a:pt x="100" y="0"/>
                    </a:moveTo>
                    <a:lnTo>
                      <a:pt x="75" y="1"/>
                    </a:lnTo>
                    <a:lnTo>
                      <a:pt x="50" y="2"/>
                    </a:lnTo>
                    <a:lnTo>
                      <a:pt x="25" y="4"/>
                    </a:lnTo>
                    <a:lnTo>
                      <a:pt x="0" y="6"/>
                    </a:lnTo>
                  </a:path>
                </a:pathLst>
              </a:custGeom>
              <a:noFill/>
              <a:ln w="12700">
                <a:solidFill>
                  <a:srgbClr val="000000"/>
                </a:solidFill>
                <a:prstDash val="solid"/>
                <a:round/>
                <a:headEnd/>
                <a:tailEnd/>
              </a:ln>
            </p:spPr>
            <p:txBody>
              <a:bodyPr/>
              <a:lstStyle/>
              <a:p>
                <a:endParaRPr lang="en-US"/>
              </a:p>
            </p:txBody>
          </p:sp>
          <p:sp>
            <p:nvSpPr>
              <p:cNvPr id="70471" name="Freeform 2075"/>
              <p:cNvSpPr>
                <a:spLocks/>
              </p:cNvSpPr>
              <p:nvPr/>
            </p:nvSpPr>
            <p:spPr bwMode="auto">
              <a:xfrm>
                <a:off x="4035" y="2798"/>
                <a:ext cx="17" cy="23"/>
              </a:xfrm>
              <a:custGeom>
                <a:avLst/>
                <a:gdLst>
                  <a:gd name="T0" fmla="*/ 1 w 88"/>
                  <a:gd name="T1" fmla="*/ 0 h 114"/>
                  <a:gd name="T2" fmla="*/ 1 w 88"/>
                  <a:gd name="T3" fmla="*/ 0 h 114"/>
                  <a:gd name="T4" fmla="*/ 1 w 88"/>
                  <a:gd name="T5" fmla="*/ 0 h 114"/>
                  <a:gd name="T6" fmla="*/ 0 w 88"/>
                  <a:gd name="T7" fmla="*/ 0 h 114"/>
                  <a:gd name="T8" fmla="*/ 0 w 88"/>
                  <a:gd name="T9" fmla="*/ 0 h 114"/>
                  <a:gd name="T10" fmla="*/ 0 w 88"/>
                  <a:gd name="T11" fmla="*/ 0 h 114"/>
                  <a:gd name="T12" fmla="*/ 0 w 88"/>
                  <a:gd name="T13" fmla="*/ 0 h 114"/>
                  <a:gd name="T14" fmla="*/ 0 w 88"/>
                  <a:gd name="T15" fmla="*/ 0 h 114"/>
                  <a:gd name="T16" fmla="*/ 0 w 88"/>
                  <a:gd name="T17" fmla="*/ 0 h 114"/>
                  <a:gd name="T18" fmla="*/ 0 w 88"/>
                  <a:gd name="T19" fmla="*/ 0 h 114"/>
                  <a:gd name="T20" fmla="*/ 0 w 88"/>
                  <a:gd name="T21" fmla="*/ 0 h 114"/>
                  <a:gd name="T22" fmla="*/ 0 w 88"/>
                  <a:gd name="T23" fmla="*/ 1 h 114"/>
                  <a:gd name="T24" fmla="*/ 0 w 88"/>
                  <a:gd name="T25" fmla="*/ 1 h 114"/>
                  <a:gd name="T26" fmla="*/ 0 w 88"/>
                  <a:gd name="T27" fmla="*/ 1 h 114"/>
                  <a:gd name="T28" fmla="*/ 0 w 88"/>
                  <a:gd name="T29" fmla="*/ 1 h 114"/>
                  <a:gd name="T30" fmla="*/ 0 w 88"/>
                  <a:gd name="T31" fmla="*/ 1 h 114"/>
                  <a:gd name="T32" fmla="*/ 0 w 88"/>
                  <a:gd name="T33" fmla="*/ 1 h 1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
                  <a:gd name="T52" fmla="*/ 0 h 114"/>
                  <a:gd name="T53" fmla="*/ 88 w 88"/>
                  <a:gd name="T54" fmla="*/ 114 h 1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 h="114">
                    <a:moveTo>
                      <a:pt x="88" y="0"/>
                    </a:moveTo>
                    <a:lnTo>
                      <a:pt x="77" y="2"/>
                    </a:lnTo>
                    <a:lnTo>
                      <a:pt x="66" y="5"/>
                    </a:lnTo>
                    <a:lnTo>
                      <a:pt x="57" y="8"/>
                    </a:lnTo>
                    <a:lnTo>
                      <a:pt x="48" y="13"/>
                    </a:lnTo>
                    <a:lnTo>
                      <a:pt x="40" y="17"/>
                    </a:lnTo>
                    <a:lnTo>
                      <a:pt x="32" y="24"/>
                    </a:lnTo>
                    <a:lnTo>
                      <a:pt x="25" y="31"/>
                    </a:lnTo>
                    <a:lnTo>
                      <a:pt x="20" y="38"/>
                    </a:lnTo>
                    <a:lnTo>
                      <a:pt x="15" y="45"/>
                    </a:lnTo>
                    <a:lnTo>
                      <a:pt x="11" y="54"/>
                    </a:lnTo>
                    <a:lnTo>
                      <a:pt x="7" y="63"/>
                    </a:lnTo>
                    <a:lnTo>
                      <a:pt x="4" y="72"/>
                    </a:lnTo>
                    <a:lnTo>
                      <a:pt x="2" y="82"/>
                    </a:lnTo>
                    <a:lnTo>
                      <a:pt x="1" y="93"/>
                    </a:lnTo>
                    <a:lnTo>
                      <a:pt x="0" y="104"/>
                    </a:lnTo>
                    <a:lnTo>
                      <a:pt x="1" y="114"/>
                    </a:lnTo>
                  </a:path>
                </a:pathLst>
              </a:custGeom>
              <a:noFill/>
              <a:ln w="12700">
                <a:solidFill>
                  <a:srgbClr val="000000"/>
                </a:solidFill>
                <a:prstDash val="solid"/>
                <a:round/>
                <a:headEnd/>
                <a:tailEnd/>
              </a:ln>
            </p:spPr>
            <p:txBody>
              <a:bodyPr/>
              <a:lstStyle/>
              <a:p>
                <a:endParaRPr lang="en-US"/>
              </a:p>
            </p:txBody>
          </p:sp>
          <p:sp>
            <p:nvSpPr>
              <p:cNvPr id="70472" name="Freeform 2076"/>
              <p:cNvSpPr>
                <a:spLocks/>
              </p:cNvSpPr>
              <p:nvPr/>
            </p:nvSpPr>
            <p:spPr bwMode="auto">
              <a:xfrm>
                <a:off x="4378" y="3719"/>
                <a:ext cx="82" cy="55"/>
              </a:xfrm>
              <a:custGeom>
                <a:avLst/>
                <a:gdLst>
                  <a:gd name="T0" fmla="*/ 0 w 413"/>
                  <a:gd name="T1" fmla="*/ 0 h 277"/>
                  <a:gd name="T2" fmla="*/ 0 w 413"/>
                  <a:gd name="T3" fmla="*/ 0 h 277"/>
                  <a:gd name="T4" fmla="*/ 1 w 413"/>
                  <a:gd name="T5" fmla="*/ 1 h 277"/>
                  <a:gd name="T6" fmla="*/ 1 w 413"/>
                  <a:gd name="T7" fmla="*/ 1 h 277"/>
                  <a:gd name="T8" fmla="*/ 2 w 413"/>
                  <a:gd name="T9" fmla="*/ 1 h 277"/>
                  <a:gd name="T10" fmla="*/ 2 w 413"/>
                  <a:gd name="T11" fmla="*/ 1 h 277"/>
                  <a:gd name="T12" fmla="*/ 2 w 413"/>
                  <a:gd name="T13" fmla="*/ 2 h 277"/>
                  <a:gd name="T14" fmla="*/ 3 w 413"/>
                  <a:gd name="T15" fmla="*/ 2 h 277"/>
                  <a:gd name="T16" fmla="*/ 3 w 413"/>
                  <a:gd name="T17" fmla="*/ 2 h 2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3"/>
                  <a:gd name="T28" fmla="*/ 0 h 277"/>
                  <a:gd name="T29" fmla="*/ 413 w 413"/>
                  <a:gd name="T30" fmla="*/ 277 h 2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3" h="277">
                    <a:moveTo>
                      <a:pt x="0" y="0"/>
                    </a:moveTo>
                    <a:lnTo>
                      <a:pt x="50" y="37"/>
                    </a:lnTo>
                    <a:lnTo>
                      <a:pt x="99" y="73"/>
                    </a:lnTo>
                    <a:lnTo>
                      <a:pt x="150" y="109"/>
                    </a:lnTo>
                    <a:lnTo>
                      <a:pt x="201" y="145"/>
                    </a:lnTo>
                    <a:lnTo>
                      <a:pt x="253" y="179"/>
                    </a:lnTo>
                    <a:lnTo>
                      <a:pt x="305" y="213"/>
                    </a:lnTo>
                    <a:lnTo>
                      <a:pt x="359" y="245"/>
                    </a:lnTo>
                    <a:lnTo>
                      <a:pt x="413" y="277"/>
                    </a:lnTo>
                  </a:path>
                </a:pathLst>
              </a:custGeom>
              <a:noFill/>
              <a:ln w="12700">
                <a:solidFill>
                  <a:srgbClr val="000000"/>
                </a:solidFill>
                <a:prstDash val="solid"/>
                <a:round/>
                <a:headEnd/>
                <a:tailEnd/>
              </a:ln>
            </p:spPr>
            <p:txBody>
              <a:bodyPr/>
              <a:lstStyle/>
              <a:p>
                <a:endParaRPr lang="en-US"/>
              </a:p>
            </p:txBody>
          </p:sp>
          <p:sp>
            <p:nvSpPr>
              <p:cNvPr id="70473" name="Freeform 2077"/>
              <p:cNvSpPr>
                <a:spLocks/>
              </p:cNvSpPr>
              <p:nvPr/>
            </p:nvSpPr>
            <p:spPr bwMode="auto">
              <a:xfrm>
                <a:off x="4491" y="3791"/>
                <a:ext cx="109" cy="37"/>
              </a:xfrm>
              <a:custGeom>
                <a:avLst/>
                <a:gdLst>
                  <a:gd name="T0" fmla="*/ 0 w 541"/>
                  <a:gd name="T1" fmla="*/ 0 h 185"/>
                  <a:gd name="T2" fmla="*/ 1 w 541"/>
                  <a:gd name="T3" fmla="*/ 0 h 185"/>
                  <a:gd name="T4" fmla="*/ 1 w 541"/>
                  <a:gd name="T5" fmla="*/ 0 h 185"/>
                  <a:gd name="T6" fmla="*/ 1 w 541"/>
                  <a:gd name="T7" fmla="*/ 1 h 185"/>
                  <a:gd name="T8" fmla="*/ 2 w 541"/>
                  <a:gd name="T9" fmla="*/ 1 h 185"/>
                  <a:gd name="T10" fmla="*/ 2 w 541"/>
                  <a:gd name="T11" fmla="*/ 1 h 185"/>
                  <a:gd name="T12" fmla="*/ 2 w 541"/>
                  <a:gd name="T13" fmla="*/ 1 h 185"/>
                  <a:gd name="T14" fmla="*/ 2 w 541"/>
                  <a:gd name="T15" fmla="*/ 1 h 185"/>
                  <a:gd name="T16" fmla="*/ 3 w 541"/>
                  <a:gd name="T17" fmla="*/ 1 h 185"/>
                  <a:gd name="T18" fmla="*/ 3 w 541"/>
                  <a:gd name="T19" fmla="*/ 1 h 185"/>
                  <a:gd name="T20" fmla="*/ 3 w 541"/>
                  <a:gd name="T21" fmla="*/ 1 h 185"/>
                  <a:gd name="T22" fmla="*/ 4 w 541"/>
                  <a:gd name="T23" fmla="*/ 1 h 185"/>
                  <a:gd name="T24" fmla="*/ 4 w 541"/>
                  <a:gd name="T25" fmla="*/ 1 h 185"/>
                  <a:gd name="T26" fmla="*/ 4 w 541"/>
                  <a:gd name="T27" fmla="*/ 1 h 185"/>
                  <a:gd name="T28" fmla="*/ 4 w 541"/>
                  <a:gd name="T29" fmla="*/ 1 h 1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1"/>
                  <a:gd name="T46" fmla="*/ 0 h 185"/>
                  <a:gd name="T47" fmla="*/ 541 w 541"/>
                  <a:gd name="T48" fmla="*/ 185 h 1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1" h="185">
                    <a:moveTo>
                      <a:pt x="0" y="0"/>
                    </a:moveTo>
                    <a:lnTo>
                      <a:pt x="65" y="30"/>
                    </a:lnTo>
                    <a:lnTo>
                      <a:pt x="131" y="60"/>
                    </a:lnTo>
                    <a:lnTo>
                      <a:pt x="165" y="74"/>
                    </a:lnTo>
                    <a:lnTo>
                      <a:pt x="197" y="87"/>
                    </a:lnTo>
                    <a:lnTo>
                      <a:pt x="231" y="100"/>
                    </a:lnTo>
                    <a:lnTo>
                      <a:pt x="265" y="112"/>
                    </a:lnTo>
                    <a:lnTo>
                      <a:pt x="300" y="123"/>
                    </a:lnTo>
                    <a:lnTo>
                      <a:pt x="333" y="134"/>
                    </a:lnTo>
                    <a:lnTo>
                      <a:pt x="368" y="144"/>
                    </a:lnTo>
                    <a:lnTo>
                      <a:pt x="402" y="155"/>
                    </a:lnTo>
                    <a:lnTo>
                      <a:pt x="436" y="162"/>
                    </a:lnTo>
                    <a:lnTo>
                      <a:pt x="471" y="171"/>
                    </a:lnTo>
                    <a:lnTo>
                      <a:pt x="506" y="178"/>
                    </a:lnTo>
                    <a:lnTo>
                      <a:pt x="541" y="185"/>
                    </a:lnTo>
                  </a:path>
                </a:pathLst>
              </a:custGeom>
              <a:noFill/>
              <a:ln w="12700">
                <a:solidFill>
                  <a:srgbClr val="000000"/>
                </a:solidFill>
                <a:prstDash val="solid"/>
                <a:round/>
                <a:headEnd/>
                <a:tailEnd/>
              </a:ln>
            </p:spPr>
            <p:txBody>
              <a:bodyPr/>
              <a:lstStyle/>
              <a:p>
                <a:endParaRPr lang="en-US"/>
              </a:p>
            </p:txBody>
          </p:sp>
          <p:sp>
            <p:nvSpPr>
              <p:cNvPr id="70474" name="Freeform 2078"/>
              <p:cNvSpPr>
                <a:spLocks/>
              </p:cNvSpPr>
              <p:nvPr/>
            </p:nvSpPr>
            <p:spPr bwMode="auto">
              <a:xfrm>
                <a:off x="4735" y="3857"/>
                <a:ext cx="10" cy="10"/>
              </a:xfrm>
              <a:custGeom>
                <a:avLst/>
                <a:gdLst>
                  <a:gd name="T0" fmla="*/ 0 w 53"/>
                  <a:gd name="T1" fmla="*/ 0 h 53"/>
                  <a:gd name="T2" fmla="*/ 0 w 53"/>
                  <a:gd name="T3" fmla="*/ 0 h 53"/>
                  <a:gd name="T4" fmla="*/ 0 w 53"/>
                  <a:gd name="T5" fmla="*/ 0 h 53"/>
                  <a:gd name="T6" fmla="*/ 0 w 53"/>
                  <a:gd name="T7" fmla="*/ 0 h 53"/>
                  <a:gd name="T8" fmla="*/ 0 w 53"/>
                  <a:gd name="T9" fmla="*/ 0 h 53"/>
                  <a:gd name="T10" fmla="*/ 0 w 53"/>
                  <a:gd name="T11" fmla="*/ 0 h 53"/>
                  <a:gd name="T12" fmla="*/ 0 w 53"/>
                  <a:gd name="T13" fmla="*/ 0 h 53"/>
                  <a:gd name="T14" fmla="*/ 0 w 53"/>
                  <a:gd name="T15" fmla="*/ 0 h 53"/>
                  <a:gd name="T16" fmla="*/ 0 w 53"/>
                  <a:gd name="T17" fmla="*/ 0 h 53"/>
                  <a:gd name="T18" fmla="*/ 0 w 53"/>
                  <a:gd name="T19" fmla="*/ 0 h 53"/>
                  <a:gd name="T20" fmla="*/ 0 w 53"/>
                  <a:gd name="T21" fmla="*/ 0 h 53"/>
                  <a:gd name="T22" fmla="*/ 0 w 53"/>
                  <a:gd name="T23" fmla="*/ 0 h 53"/>
                  <a:gd name="T24" fmla="*/ 0 w 53"/>
                  <a:gd name="T25" fmla="*/ 0 h 53"/>
                  <a:gd name="T26" fmla="*/ 0 w 53"/>
                  <a:gd name="T27" fmla="*/ 0 h 53"/>
                  <a:gd name="T28" fmla="*/ 0 w 53"/>
                  <a:gd name="T29" fmla="*/ 0 h 53"/>
                  <a:gd name="T30" fmla="*/ 0 w 53"/>
                  <a:gd name="T31" fmla="*/ 0 h 53"/>
                  <a:gd name="T32" fmla="*/ 0 w 53"/>
                  <a:gd name="T33" fmla="*/ 0 h 53"/>
                  <a:gd name="T34" fmla="*/ 0 w 53"/>
                  <a:gd name="T35" fmla="*/ 0 h 53"/>
                  <a:gd name="T36" fmla="*/ 0 w 53"/>
                  <a:gd name="T37" fmla="*/ 0 h 53"/>
                  <a:gd name="T38" fmla="*/ 0 w 53"/>
                  <a:gd name="T39" fmla="*/ 0 h 53"/>
                  <a:gd name="T40" fmla="*/ 0 w 53"/>
                  <a:gd name="T41" fmla="*/ 0 h 53"/>
                  <a:gd name="T42" fmla="*/ 0 w 53"/>
                  <a:gd name="T43" fmla="*/ 0 h 53"/>
                  <a:gd name="T44" fmla="*/ 0 w 53"/>
                  <a:gd name="T45" fmla="*/ 0 h 53"/>
                  <a:gd name="T46" fmla="*/ 0 w 53"/>
                  <a:gd name="T47" fmla="*/ 0 h 53"/>
                  <a:gd name="T48" fmla="*/ 0 w 53"/>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53"/>
                  <a:gd name="T77" fmla="*/ 53 w 53"/>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53">
                    <a:moveTo>
                      <a:pt x="53" y="53"/>
                    </a:moveTo>
                    <a:lnTo>
                      <a:pt x="50" y="53"/>
                    </a:lnTo>
                    <a:lnTo>
                      <a:pt x="47" y="52"/>
                    </a:lnTo>
                    <a:lnTo>
                      <a:pt x="44" y="51"/>
                    </a:lnTo>
                    <a:lnTo>
                      <a:pt x="41" y="50"/>
                    </a:lnTo>
                    <a:lnTo>
                      <a:pt x="38" y="48"/>
                    </a:lnTo>
                    <a:lnTo>
                      <a:pt x="36" y="46"/>
                    </a:lnTo>
                    <a:lnTo>
                      <a:pt x="33" y="45"/>
                    </a:lnTo>
                    <a:lnTo>
                      <a:pt x="30" y="43"/>
                    </a:lnTo>
                    <a:lnTo>
                      <a:pt x="28" y="42"/>
                    </a:lnTo>
                    <a:lnTo>
                      <a:pt x="26" y="39"/>
                    </a:lnTo>
                    <a:lnTo>
                      <a:pt x="23" y="37"/>
                    </a:lnTo>
                    <a:lnTo>
                      <a:pt x="21" y="35"/>
                    </a:lnTo>
                    <a:lnTo>
                      <a:pt x="19" y="33"/>
                    </a:lnTo>
                    <a:lnTo>
                      <a:pt x="17" y="30"/>
                    </a:lnTo>
                    <a:lnTo>
                      <a:pt x="14" y="27"/>
                    </a:lnTo>
                    <a:lnTo>
                      <a:pt x="13" y="25"/>
                    </a:lnTo>
                    <a:lnTo>
                      <a:pt x="11" y="23"/>
                    </a:lnTo>
                    <a:lnTo>
                      <a:pt x="9" y="19"/>
                    </a:lnTo>
                    <a:lnTo>
                      <a:pt x="8" y="16"/>
                    </a:lnTo>
                    <a:lnTo>
                      <a:pt x="5" y="14"/>
                    </a:lnTo>
                    <a:lnTo>
                      <a:pt x="4" y="10"/>
                    </a:lnTo>
                    <a:lnTo>
                      <a:pt x="3" y="7"/>
                    </a:lnTo>
                    <a:lnTo>
                      <a:pt x="2" y="4"/>
                    </a:lnTo>
                    <a:lnTo>
                      <a:pt x="0" y="0"/>
                    </a:lnTo>
                  </a:path>
                </a:pathLst>
              </a:custGeom>
              <a:noFill/>
              <a:ln w="12700">
                <a:solidFill>
                  <a:srgbClr val="000000"/>
                </a:solidFill>
                <a:prstDash val="solid"/>
                <a:round/>
                <a:headEnd/>
                <a:tailEnd/>
              </a:ln>
            </p:spPr>
            <p:txBody>
              <a:bodyPr/>
              <a:lstStyle/>
              <a:p>
                <a:endParaRPr lang="en-US"/>
              </a:p>
            </p:txBody>
          </p:sp>
          <p:sp>
            <p:nvSpPr>
              <p:cNvPr id="70475" name="Freeform 2079"/>
              <p:cNvSpPr>
                <a:spLocks/>
              </p:cNvSpPr>
              <p:nvPr/>
            </p:nvSpPr>
            <p:spPr bwMode="auto">
              <a:xfrm>
                <a:off x="4699" y="3827"/>
                <a:ext cx="12" cy="10"/>
              </a:xfrm>
              <a:custGeom>
                <a:avLst/>
                <a:gdLst>
                  <a:gd name="T0" fmla="*/ 0 w 62"/>
                  <a:gd name="T1" fmla="*/ 0 h 52"/>
                  <a:gd name="T2" fmla="*/ 0 w 62"/>
                  <a:gd name="T3" fmla="*/ 0 h 52"/>
                  <a:gd name="T4" fmla="*/ 0 w 62"/>
                  <a:gd name="T5" fmla="*/ 0 h 52"/>
                  <a:gd name="T6" fmla="*/ 0 w 62"/>
                  <a:gd name="T7" fmla="*/ 0 h 52"/>
                  <a:gd name="T8" fmla="*/ 0 w 62"/>
                  <a:gd name="T9" fmla="*/ 0 h 52"/>
                  <a:gd name="T10" fmla="*/ 0 60000 65536"/>
                  <a:gd name="T11" fmla="*/ 0 60000 65536"/>
                  <a:gd name="T12" fmla="*/ 0 60000 65536"/>
                  <a:gd name="T13" fmla="*/ 0 60000 65536"/>
                  <a:gd name="T14" fmla="*/ 0 60000 65536"/>
                  <a:gd name="T15" fmla="*/ 0 w 62"/>
                  <a:gd name="T16" fmla="*/ 0 h 52"/>
                  <a:gd name="T17" fmla="*/ 62 w 62"/>
                  <a:gd name="T18" fmla="*/ 52 h 52"/>
                </a:gdLst>
                <a:ahLst/>
                <a:cxnLst>
                  <a:cxn ang="T10">
                    <a:pos x="T0" y="T1"/>
                  </a:cxn>
                  <a:cxn ang="T11">
                    <a:pos x="T2" y="T3"/>
                  </a:cxn>
                  <a:cxn ang="T12">
                    <a:pos x="T4" y="T5"/>
                  </a:cxn>
                  <a:cxn ang="T13">
                    <a:pos x="T6" y="T7"/>
                  </a:cxn>
                  <a:cxn ang="T14">
                    <a:pos x="T8" y="T9"/>
                  </a:cxn>
                </a:cxnLst>
                <a:rect l="T15" t="T16" r="T17" b="T18"/>
                <a:pathLst>
                  <a:path w="62" h="52">
                    <a:moveTo>
                      <a:pt x="0" y="52"/>
                    </a:moveTo>
                    <a:lnTo>
                      <a:pt x="15" y="39"/>
                    </a:lnTo>
                    <a:lnTo>
                      <a:pt x="31" y="26"/>
                    </a:lnTo>
                    <a:lnTo>
                      <a:pt x="47" y="13"/>
                    </a:lnTo>
                    <a:lnTo>
                      <a:pt x="62" y="0"/>
                    </a:lnTo>
                  </a:path>
                </a:pathLst>
              </a:custGeom>
              <a:noFill/>
              <a:ln w="12700">
                <a:solidFill>
                  <a:srgbClr val="000000"/>
                </a:solidFill>
                <a:prstDash val="solid"/>
                <a:round/>
                <a:headEnd/>
                <a:tailEnd/>
              </a:ln>
            </p:spPr>
            <p:txBody>
              <a:bodyPr/>
              <a:lstStyle/>
              <a:p>
                <a:endParaRPr lang="en-US"/>
              </a:p>
            </p:txBody>
          </p:sp>
          <p:sp>
            <p:nvSpPr>
              <p:cNvPr id="70476" name="Line 2080"/>
              <p:cNvSpPr>
                <a:spLocks noChangeShapeType="1"/>
              </p:cNvSpPr>
              <p:nvPr/>
            </p:nvSpPr>
            <p:spPr bwMode="auto">
              <a:xfrm flipH="1" flipV="1">
                <a:off x="4711" y="3878"/>
                <a:ext cx="4" cy="12"/>
              </a:xfrm>
              <a:prstGeom prst="line">
                <a:avLst/>
              </a:prstGeom>
              <a:noFill/>
              <a:ln w="12700">
                <a:solidFill>
                  <a:srgbClr val="000000"/>
                </a:solidFill>
                <a:round/>
                <a:headEnd/>
                <a:tailEnd/>
              </a:ln>
            </p:spPr>
            <p:txBody>
              <a:bodyPr/>
              <a:lstStyle/>
              <a:p>
                <a:endParaRPr lang="en-US"/>
              </a:p>
            </p:txBody>
          </p:sp>
          <p:sp>
            <p:nvSpPr>
              <p:cNvPr id="70477" name="Freeform 2081"/>
              <p:cNvSpPr>
                <a:spLocks/>
              </p:cNvSpPr>
              <p:nvPr/>
            </p:nvSpPr>
            <p:spPr bwMode="auto">
              <a:xfrm>
                <a:off x="4422" y="3135"/>
                <a:ext cx="6" cy="38"/>
              </a:xfrm>
              <a:custGeom>
                <a:avLst/>
                <a:gdLst>
                  <a:gd name="T0" fmla="*/ 0 w 28"/>
                  <a:gd name="T1" fmla="*/ 0 h 189"/>
                  <a:gd name="T2" fmla="*/ 0 w 28"/>
                  <a:gd name="T3" fmla="*/ 0 h 189"/>
                  <a:gd name="T4" fmla="*/ 0 w 28"/>
                  <a:gd name="T5" fmla="*/ 0 h 189"/>
                  <a:gd name="T6" fmla="*/ 0 w 28"/>
                  <a:gd name="T7" fmla="*/ 1 h 189"/>
                  <a:gd name="T8" fmla="*/ 0 w 28"/>
                  <a:gd name="T9" fmla="*/ 1 h 189"/>
                  <a:gd name="T10" fmla="*/ 0 w 28"/>
                  <a:gd name="T11" fmla="*/ 1 h 189"/>
                  <a:gd name="T12" fmla="*/ 0 w 28"/>
                  <a:gd name="T13" fmla="*/ 1 h 189"/>
                  <a:gd name="T14" fmla="*/ 0 w 28"/>
                  <a:gd name="T15" fmla="*/ 1 h 189"/>
                  <a:gd name="T16" fmla="*/ 0 w 28"/>
                  <a:gd name="T17" fmla="*/ 2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189"/>
                  <a:gd name="T29" fmla="*/ 28 w 28"/>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189">
                    <a:moveTo>
                      <a:pt x="28" y="0"/>
                    </a:moveTo>
                    <a:lnTo>
                      <a:pt x="19" y="21"/>
                    </a:lnTo>
                    <a:lnTo>
                      <a:pt x="12" y="41"/>
                    </a:lnTo>
                    <a:lnTo>
                      <a:pt x="6" y="63"/>
                    </a:lnTo>
                    <a:lnTo>
                      <a:pt x="3" y="87"/>
                    </a:lnTo>
                    <a:lnTo>
                      <a:pt x="1" y="110"/>
                    </a:lnTo>
                    <a:lnTo>
                      <a:pt x="0" y="136"/>
                    </a:lnTo>
                    <a:lnTo>
                      <a:pt x="1" y="162"/>
                    </a:lnTo>
                    <a:lnTo>
                      <a:pt x="3" y="189"/>
                    </a:lnTo>
                  </a:path>
                </a:pathLst>
              </a:custGeom>
              <a:noFill/>
              <a:ln w="12700">
                <a:solidFill>
                  <a:srgbClr val="000000"/>
                </a:solidFill>
                <a:prstDash val="solid"/>
                <a:round/>
                <a:headEnd/>
                <a:tailEnd/>
              </a:ln>
            </p:spPr>
            <p:txBody>
              <a:bodyPr/>
              <a:lstStyle/>
              <a:p>
                <a:endParaRPr lang="en-US"/>
              </a:p>
            </p:txBody>
          </p:sp>
          <p:sp>
            <p:nvSpPr>
              <p:cNvPr id="70478" name="Freeform 2082"/>
              <p:cNvSpPr>
                <a:spLocks/>
              </p:cNvSpPr>
              <p:nvPr/>
            </p:nvSpPr>
            <p:spPr bwMode="auto">
              <a:xfrm>
                <a:off x="4431" y="3204"/>
                <a:ext cx="43" cy="73"/>
              </a:xfrm>
              <a:custGeom>
                <a:avLst/>
                <a:gdLst>
                  <a:gd name="T0" fmla="*/ 0 w 217"/>
                  <a:gd name="T1" fmla="*/ 0 h 362"/>
                  <a:gd name="T2" fmla="*/ 0 w 217"/>
                  <a:gd name="T3" fmla="*/ 0 h 362"/>
                  <a:gd name="T4" fmla="*/ 0 w 217"/>
                  <a:gd name="T5" fmla="*/ 0 h 362"/>
                  <a:gd name="T6" fmla="*/ 0 w 217"/>
                  <a:gd name="T7" fmla="*/ 1 h 362"/>
                  <a:gd name="T8" fmla="*/ 0 w 217"/>
                  <a:gd name="T9" fmla="*/ 1 h 362"/>
                  <a:gd name="T10" fmla="*/ 0 w 217"/>
                  <a:gd name="T11" fmla="*/ 1 h 362"/>
                  <a:gd name="T12" fmla="*/ 0 w 217"/>
                  <a:gd name="T13" fmla="*/ 1 h 362"/>
                  <a:gd name="T14" fmla="*/ 1 w 217"/>
                  <a:gd name="T15" fmla="*/ 1 h 362"/>
                  <a:gd name="T16" fmla="*/ 1 w 217"/>
                  <a:gd name="T17" fmla="*/ 1 h 362"/>
                  <a:gd name="T18" fmla="*/ 1 w 217"/>
                  <a:gd name="T19" fmla="*/ 2 h 362"/>
                  <a:gd name="T20" fmla="*/ 1 w 217"/>
                  <a:gd name="T21" fmla="*/ 2 h 362"/>
                  <a:gd name="T22" fmla="*/ 1 w 217"/>
                  <a:gd name="T23" fmla="*/ 2 h 362"/>
                  <a:gd name="T24" fmla="*/ 1 w 217"/>
                  <a:gd name="T25" fmla="*/ 2 h 362"/>
                  <a:gd name="T26" fmla="*/ 1 w 217"/>
                  <a:gd name="T27" fmla="*/ 2 h 362"/>
                  <a:gd name="T28" fmla="*/ 1 w 217"/>
                  <a:gd name="T29" fmla="*/ 3 h 362"/>
                  <a:gd name="T30" fmla="*/ 2 w 217"/>
                  <a:gd name="T31" fmla="*/ 3 h 362"/>
                  <a:gd name="T32" fmla="*/ 2 w 217"/>
                  <a:gd name="T33" fmla="*/ 3 h 3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7"/>
                  <a:gd name="T52" fmla="*/ 0 h 362"/>
                  <a:gd name="T53" fmla="*/ 217 w 217"/>
                  <a:gd name="T54" fmla="*/ 362 h 3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7" h="362">
                    <a:moveTo>
                      <a:pt x="0" y="0"/>
                    </a:moveTo>
                    <a:lnTo>
                      <a:pt x="9" y="22"/>
                    </a:lnTo>
                    <a:lnTo>
                      <a:pt x="18" y="44"/>
                    </a:lnTo>
                    <a:lnTo>
                      <a:pt x="28" y="67"/>
                    </a:lnTo>
                    <a:lnTo>
                      <a:pt x="38" y="89"/>
                    </a:lnTo>
                    <a:lnTo>
                      <a:pt x="50" y="112"/>
                    </a:lnTo>
                    <a:lnTo>
                      <a:pt x="62" y="135"/>
                    </a:lnTo>
                    <a:lnTo>
                      <a:pt x="74" y="158"/>
                    </a:lnTo>
                    <a:lnTo>
                      <a:pt x="88" y="181"/>
                    </a:lnTo>
                    <a:lnTo>
                      <a:pt x="101" y="204"/>
                    </a:lnTo>
                    <a:lnTo>
                      <a:pt x="116" y="227"/>
                    </a:lnTo>
                    <a:lnTo>
                      <a:pt x="131" y="250"/>
                    </a:lnTo>
                    <a:lnTo>
                      <a:pt x="147" y="272"/>
                    </a:lnTo>
                    <a:lnTo>
                      <a:pt x="164" y="294"/>
                    </a:lnTo>
                    <a:lnTo>
                      <a:pt x="181" y="317"/>
                    </a:lnTo>
                    <a:lnTo>
                      <a:pt x="199" y="339"/>
                    </a:lnTo>
                    <a:lnTo>
                      <a:pt x="217" y="362"/>
                    </a:lnTo>
                  </a:path>
                </a:pathLst>
              </a:custGeom>
              <a:noFill/>
              <a:ln w="12700">
                <a:solidFill>
                  <a:srgbClr val="000000"/>
                </a:solidFill>
                <a:prstDash val="solid"/>
                <a:round/>
                <a:headEnd/>
                <a:tailEnd/>
              </a:ln>
            </p:spPr>
            <p:txBody>
              <a:bodyPr/>
              <a:lstStyle/>
              <a:p>
                <a:endParaRPr lang="en-US"/>
              </a:p>
            </p:txBody>
          </p:sp>
          <p:sp>
            <p:nvSpPr>
              <p:cNvPr id="70479" name="Freeform 2083"/>
              <p:cNvSpPr>
                <a:spLocks/>
              </p:cNvSpPr>
              <p:nvPr/>
            </p:nvSpPr>
            <p:spPr bwMode="auto">
              <a:xfrm>
                <a:off x="4475" y="3609"/>
                <a:ext cx="68" cy="46"/>
              </a:xfrm>
              <a:custGeom>
                <a:avLst/>
                <a:gdLst>
                  <a:gd name="T0" fmla="*/ 0 w 343"/>
                  <a:gd name="T1" fmla="*/ 0 h 229"/>
                  <a:gd name="T2" fmla="*/ 0 w 343"/>
                  <a:gd name="T3" fmla="*/ 0 h 229"/>
                  <a:gd name="T4" fmla="*/ 1 w 343"/>
                  <a:gd name="T5" fmla="*/ 0 h 229"/>
                  <a:gd name="T6" fmla="*/ 1 w 343"/>
                  <a:gd name="T7" fmla="*/ 1 h 229"/>
                  <a:gd name="T8" fmla="*/ 1 w 343"/>
                  <a:gd name="T9" fmla="*/ 1 h 229"/>
                  <a:gd name="T10" fmla="*/ 2 w 343"/>
                  <a:gd name="T11" fmla="*/ 1 h 229"/>
                  <a:gd name="T12" fmla="*/ 2 w 343"/>
                  <a:gd name="T13" fmla="*/ 1 h 229"/>
                  <a:gd name="T14" fmla="*/ 2 w 343"/>
                  <a:gd name="T15" fmla="*/ 2 h 229"/>
                  <a:gd name="T16" fmla="*/ 3 w 343"/>
                  <a:gd name="T17" fmla="*/ 2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3"/>
                  <a:gd name="T28" fmla="*/ 0 h 229"/>
                  <a:gd name="T29" fmla="*/ 343 w 34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3" h="229">
                    <a:moveTo>
                      <a:pt x="0" y="0"/>
                    </a:moveTo>
                    <a:lnTo>
                      <a:pt x="43" y="31"/>
                    </a:lnTo>
                    <a:lnTo>
                      <a:pt x="86" y="62"/>
                    </a:lnTo>
                    <a:lnTo>
                      <a:pt x="129" y="93"/>
                    </a:lnTo>
                    <a:lnTo>
                      <a:pt x="173" y="122"/>
                    </a:lnTo>
                    <a:lnTo>
                      <a:pt x="215" y="150"/>
                    </a:lnTo>
                    <a:lnTo>
                      <a:pt x="258" y="177"/>
                    </a:lnTo>
                    <a:lnTo>
                      <a:pt x="301" y="204"/>
                    </a:lnTo>
                    <a:lnTo>
                      <a:pt x="343" y="229"/>
                    </a:lnTo>
                  </a:path>
                </a:pathLst>
              </a:custGeom>
              <a:noFill/>
              <a:ln w="12700">
                <a:solidFill>
                  <a:srgbClr val="000000"/>
                </a:solidFill>
                <a:prstDash val="solid"/>
                <a:round/>
                <a:headEnd/>
                <a:tailEnd/>
              </a:ln>
            </p:spPr>
            <p:txBody>
              <a:bodyPr/>
              <a:lstStyle/>
              <a:p>
                <a:endParaRPr lang="en-US"/>
              </a:p>
            </p:txBody>
          </p:sp>
          <p:sp>
            <p:nvSpPr>
              <p:cNvPr id="70480" name="Freeform 2084"/>
              <p:cNvSpPr>
                <a:spLocks/>
              </p:cNvSpPr>
              <p:nvPr/>
            </p:nvSpPr>
            <p:spPr bwMode="auto">
              <a:xfrm>
                <a:off x="4578" y="3674"/>
                <a:ext cx="132" cy="50"/>
              </a:xfrm>
              <a:custGeom>
                <a:avLst/>
                <a:gdLst>
                  <a:gd name="T0" fmla="*/ 0 w 660"/>
                  <a:gd name="T1" fmla="*/ 0 h 249"/>
                  <a:gd name="T2" fmla="*/ 0 w 660"/>
                  <a:gd name="T3" fmla="*/ 0 h 249"/>
                  <a:gd name="T4" fmla="*/ 1 w 660"/>
                  <a:gd name="T5" fmla="*/ 0 h 249"/>
                  <a:gd name="T6" fmla="*/ 1 w 660"/>
                  <a:gd name="T7" fmla="*/ 1 h 249"/>
                  <a:gd name="T8" fmla="*/ 1 w 660"/>
                  <a:gd name="T9" fmla="*/ 1 h 249"/>
                  <a:gd name="T10" fmla="*/ 2 w 660"/>
                  <a:gd name="T11" fmla="*/ 1 h 249"/>
                  <a:gd name="T12" fmla="*/ 2 w 660"/>
                  <a:gd name="T13" fmla="*/ 1 h 249"/>
                  <a:gd name="T14" fmla="*/ 2 w 660"/>
                  <a:gd name="T15" fmla="*/ 1 h 249"/>
                  <a:gd name="T16" fmla="*/ 3 w 660"/>
                  <a:gd name="T17" fmla="*/ 1 h 249"/>
                  <a:gd name="T18" fmla="*/ 3 w 660"/>
                  <a:gd name="T19" fmla="*/ 1 h 249"/>
                  <a:gd name="T20" fmla="*/ 3 w 660"/>
                  <a:gd name="T21" fmla="*/ 1 h 249"/>
                  <a:gd name="T22" fmla="*/ 4 w 660"/>
                  <a:gd name="T23" fmla="*/ 2 h 249"/>
                  <a:gd name="T24" fmla="*/ 4 w 660"/>
                  <a:gd name="T25" fmla="*/ 2 h 249"/>
                  <a:gd name="T26" fmla="*/ 4 w 660"/>
                  <a:gd name="T27" fmla="*/ 2 h 249"/>
                  <a:gd name="T28" fmla="*/ 5 w 660"/>
                  <a:gd name="T29" fmla="*/ 2 h 249"/>
                  <a:gd name="T30" fmla="*/ 5 w 660"/>
                  <a:gd name="T31" fmla="*/ 2 h 249"/>
                  <a:gd name="T32" fmla="*/ 5 w 660"/>
                  <a:gd name="T33" fmla="*/ 2 h 2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0"/>
                  <a:gd name="T52" fmla="*/ 0 h 249"/>
                  <a:gd name="T53" fmla="*/ 660 w 660"/>
                  <a:gd name="T54" fmla="*/ 249 h 2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0" h="249">
                    <a:moveTo>
                      <a:pt x="0" y="0"/>
                    </a:moveTo>
                    <a:lnTo>
                      <a:pt x="42" y="22"/>
                    </a:lnTo>
                    <a:lnTo>
                      <a:pt x="86" y="44"/>
                    </a:lnTo>
                    <a:lnTo>
                      <a:pt x="129" y="64"/>
                    </a:lnTo>
                    <a:lnTo>
                      <a:pt x="171" y="84"/>
                    </a:lnTo>
                    <a:lnTo>
                      <a:pt x="213" y="103"/>
                    </a:lnTo>
                    <a:lnTo>
                      <a:pt x="255" y="121"/>
                    </a:lnTo>
                    <a:lnTo>
                      <a:pt x="297" y="138"/>
                    </a:lnTo>
                    <a:lnTo>
                      <a:pt x="338" y="153"/>
                    </a:lnTo>
                    <a:lnTo>
                      <a:pt x="380" y="169"/>
                    </a:lnTo>
                    <a:lnTo>
                      <a:pt x="420" y="183"/>
                    </a:lnTo>
                    <a:lnTo>
                      <a:pt x="462" y="196"/>
                    </a:lnTo>
                    <a:lnTo>
                      <a:pt x="502" y="208"/>
                    </a:lnTo>
                    <a:lnTo>
                      <a:pt x="541" y="220"/>
                    </a:lnTo>
                    <a:lnTo>
                      <a:pt x="582" y="231"/>
                    </a:lnTo>
                    <a:lnTo>
                      <a:pt x="621" y="240"/>
                    </a:lnTo>
                    <a:lnTo>
                      <a:pt x="660" y="249"/>
                    </a:lnTo>
                  </a:path>
                </a:pathLst>
              </a:custGeom>
              <a:noFill/>
              <a:ln w="12700">
                <a:solidFill>
                  <a:srgbClr val="000000"/>
                </a:solidFill>
                <a:prstDash val="solid"/>
                <a:round/>
                <a:headEnd/>
                <a:tailEnd/>
              </a:ln>
            </p:spPr>
            <p:txBody>
              <a:bodyPr/>
              <a:lstStyle/>
              <a:p>
                <a:endParaRPr lang="en-US"/>
              </a:p>
            </p:txBody>
          </p:sp>
          <p:sp>
            <p:nvSpPr>
              <p:cNvPr id="70481" name="Freeform 2085"/>
              <p:cNvSpPr>
                <a:spLocks/>
              </p:cNvSpPr>
              <p:nvPr/>
            </p:nvSpPr>
            <p:spPr bwMode="auto">
              <a:xfrm>
                <a:off x="4744" y="3727"/>
                <a:ext cx="68" cy="4"/>
              </a:xfrm>
              <a:custGeom>
                <a:avLst/>
                <a:gdLst>
                  <a:gd name="T0" fmla="*/ 0 w 338"/>
                  <a:gd name="T1" fmla="*/ 0 h 17"/>
                  <a:gd name="T2" fmla="*/ 0 w 338"/>
                  <a:gd name="T3" fmla="*/ 0 h 17"/>
                  <a:gd name="T4" fmla="*/ 1 w 338"/>
                  <a:gd name="T5" fmla="*/ 0 h 17"/>
                  <a:gd name="T6" fmla="*/ 1 w 338"/>
                  <a:gd name="T7" fmla="*/ 0 h 17"/>
                  <a:gd name="T8" fmla="*/ 1 w 338"/>
                  <a:gd name="T9" fmla="*/ 0 h 17"/>
                  <a:gd name="T10" fmla="*/ 2 w 338"/>
                  <a:gd name="T11" fmla="*/ 0 h 17"/>
                  <a:gd name="T12" fmla="*/ 2 w 338"/>
                  <a:gd name="T13" fmla="*/ 0 h 17"/>
                  <a:gd name="T14" fmla="*/ 2 w 338"/>
                  <a:gd name="T15" fmla="*/ 0 h 17"/>
                  <a:gd name="T16" fmla="*/ 3 w 338"/>
                  <a:gd name="T17" fmla="*/ 0 h 17"/>
                  <a:gd name="T18" fmla="*/ 0 w 338"/>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8"/>
                  <a:gd name="T31" fmla="*/ 0 h 17"/>
                  <a:gd name="T32" fmla="*/ 338 w 338"/>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8" h="17">
                    <a:moveTo>
                      <a:pt x="0" y="10"/>
                    </a:moveTo>
                    <a:lnTo>
                      <a:pt x="45" y="13"/>
                    </a:lnTo>
                    <a:lnTo>
                      <a:pt x="89" y="16"/>
                    </a:lnTo>
                    <a:lnTo>
                      <a:pt x="132" y="17"/>
                    </a:lnTo>
                    <a:lnTo>
                      <a:pt x="175" y="16"/>
                    </a:lnTo>
                    <a:lnTo>
                      <a:pt x="216" y="14"/>
                    </a:lnTo>
                    <a:lnTo>
                      <a:pt x="258" y="11"/>
                    </a:lnTo>
                    <a:lnTo>
                      <a:pt x="298" y="6"/>
                    </a:lnTo>
                    <a:lnTo>
                      <a:pt x="338" y="0"/>
                    </a:lnTo>
                    <a:lnTo>
                      <a:pt x="0" y="10"/>
                    </a:lnTo>
                    <a:close/>
                  </a:path>
                </a:pathLst>
              </a:custGeom>
              <a:noFill/>
              <a:ln w="12700">
                <a:solidFill>
                  <a:srgbClr val="000000"/>
                </a:solidFill>
                <a:prstDash val="solid"/>
                <a:round/>
                <a:headEnd/>
                <a:tailEnd/>
              </a:ln>
            </p:spPr>
            <p:txBody>
              <a:bodyPr/>
              <a:lstStyle/>
              <a:p>
                <a:endParaRPr lang="en-US"/>
              </a:p>
            </p:txBody>
          </p:sp>
          <p:sp>
            <p:nvSpPr>
              <p:cNvPr id="70482" name="Line 2086"/>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3" name="Line 2087"/>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4" name="Line 2088"/>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5" name="Line 2089"/>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6" name="Line 2090"/>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7" name="Line 2091"/>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8" name="Line 2092"/>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89" name="Line 2093"/>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0" name="Line 2094"/>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1" name="Line 2095"/>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2" name="Line 2096"/>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3" name="Line 2097"/>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4" name="Line 2098"/>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5" name="Line 2099"/>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6" name="Line 2100"/>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7" name="Line 2101"/>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8" name="Line 2102"/>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499" name="Line 2103"/>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500" name="Line 2104"/>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501" name="Line 2105"/>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502" name="Line 2106"/>
              <p:cNvSpPr>
                <a:spLocks noChangeShapeType="1"/>
              </p:cNvSpPr>
              <p:nvPr/>
            </p:nvSpPr>
            <p:spPr bwMode="auto">
              <a:xfrm flipH="1" flipV="1">
                <a:off x="4798" y="3621"/>
                <a:ext cx="33" cy="102"/>
              </a:xfrm>
              <a:prstGeom prst="line">
                <a:avLst/>
              </a:prstGeom>
              <a:noFill/>
              <a:ln w="12700">
                <a:solidFill>
                  <a:srgbClr val="000000"/>
                </a:solidFill>
                <a:round/>
                <a:headEnd/>
                <a:tailEnd/>
              </a:ln>
            </p:spPr>
            <p:txBody>
              <a:bodyPr/>
              <a:lstStyle/>
              <a:p>
                <a:endParaRPr lang="en-US"/>
              </a:p>
            </p:txBody>
          </p:sp>
          <p:sp>
            <p:nvSpPr>
              <p:cNvPr id="70503" name="Freeform 2107"/>
              <p:cNvSpPr>
                <a:spLocks/>
              </p:cNvSpPr>
              <p:nvPr/>
            </p:nvSpPr>
            <p:spPr bwMode="auto">
              <a:xfrm>
                <a:off x="4759" y="3568"/>
                <a:ext cx="31" cy="25"/>
              </a:xfrm>
              <a:custGeom>
                <a:avLst/>
                <a:gdLst>
                  <a:gd name="T0" fmla="*/ 1 w 153"/>
                  <a:gd name="T1" fmla="*/ 1 h 125"/>
                  <a:gd name="T2" fmla="*/ 1 w 153"/>
                  <a:gd name="T3" fmla="*/ 1 h 125"/>
                  <a:gd name="T4" fmla="*/ 1 w 153"/>
                  <a:gd name="T5" fmla="*/ 1 h 125"/>
                  <a:gd name="T6" fmla="*/ 1 w 153"/>
                  <a:gd name="T7" fmla="*/ 1 h 125"/>
                  <a:gd name="T8" fmla="*/ 1 w 153"/>
                  <a:gd name="T9" fmla="*/ 1 h 125"/>
                  <a:gd name="T10" fmla="*/ 1 w 153"/>
                  <a:gd name="T11" fmla="*/ 1 h 125"/>
                  <a:gd name="T12" fmla="*/ 1 w 153"/>
                  <a:gd name="T13" fmla="*/ 1 h 125"/>
                  <a:gd name="T14" fmla="*/ 1 w 153"/>
                  <a:gd name="T15" fmla="*/ 1 h 125"/>
                  <a:gd name="T16" fmla="*/ 1 w 153"/>
                  <a:gd name="T17" fmla="*/ 0 h 125"/>
                  <a:gd name="T18" fmla="*/ 1 w 153"/>
                  <a:gd name="T19" fmla="*/ 0 h 125"/>
                  <a:gd name="T20" fmla="*/ 1 w 153"/>
                  <a:gd name="T21" fmla="*/ 0 h 125"/>
                  <a:gd name="T22" fmla="*/ 1 w 153"/>
                  <a:gd name="T23" fmla="*/ 0 h 125"/>
                  <a:gd name="T24" fmla="*/ 1 w 153"/>
                  <a:gd name="T25" fmla="*/ 0 h 125"/>
                  <a:gd name="T26" fmla="*/ 1 w 153"/>
                  <a:gd name="T27" fmla="*/ 0 h 125"/>
                  <a:gd name="T28" fmla="*/ 1 w 153"/>
                  <a:gd name="T29" fmla="*/ 0 h 125"/>
                  <a:gd name="T30" fmla="*/ 0 w 153"/>
                  <a:gd name="T31" fmla="*/ 0 h 125"/>
                  <a:gd name="T32" fmla="*/ 0 w 153"/>
                  <a:gd name="T33" fmla="*/ 0 h 125"/>
                  <a:gd name="T34" fmla="*/ 0 w 153"/>
                  <a:gd name="T35" fmla="*/ 0 h 125"/>
                  <a:gd name="T36" fmla="*/ 0 w 153"/>
                  <a:gd name="T37" fmla="*/ 0 h 125"/>
                  <a:gd name="T38" fmla="*/ 0 w 153"/>
                  <a:gd name="T39" fmla="*/ 0 h 125"/>
                  <a:gd name="T40" fmla="*/ 0 w 153"/>
                  <a:gd name="T41" fmla="*/ 0 h 125"/>
                  <a:gd name="T42" fmla="*/ 0 w 153"/>
                  <a:gd name="T43" fmla="*/ 0 h 125"/>
                  <a:gd name="T44" fmla="*/ 0 w 153"/>
                  <a:gd name="T45" fmla="*/ 0 h 125"/>
                  <a:gd name="T46" fmla="*/ 0 w 153"/>
                  <a:gd name="T47" fmla="*/ 0 h 125"/>
                  <a:gd name="T48" fmla="*/ 0 w 153"/>
                  <a:gd name="T49" fmla="*/ 0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3"/>
                  <a:gd name="T76" fmla="*/ 0 h 125"/>
                  <a:gd name="T77" fmla="*/ 153 w 153"/>
                  <a:gd name="T78" fmla="*/ 125 h 1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3" h="125">
                    <a:moveTo>
                      <a:pt x="153" y="125"/>
                    </a:moveTo>
                    <a:lnTo>
                      <a:pt x="150" y="116"/>
                    </a:lnTo>
                    <a:lnTo>
                      <a:pt x="147" y="108"/>
                    </a:lnTo>
                    <a:lnTo>
                      <a:pt x="143" y="99"/>
                    </a:lnTo>
                    <a:lnTo>
                      <a:pt x="137" y="91"/>
                    </a:lnTo>
                    <a:lnTo>
                      <a:pt x="132" y="82"/>
                    </a:lnTo>
                    <a:lnTo>
                      <a:pt x="126" y="74"/>
                    </a:lnTo>
                    <a:lnTo>
                      <a:pt x="120" y="65"/>
                    </a:lnTo>
                    <a:lnTo>
                      <a:pt x="113" y="57"/>
                    </a:lnTo>
                    <a:lnTo>
                      <a:pt x="106" y="49"/>
                    </a:lnTo>
                    <a:lnTo>
                      <a:pt x="99" y="41"/>
                    </a:lnTo>
                    <a:lnTo>
                      <a:pt x="91" y="34"/>
                    </a:lnTo>
                    <a:lnTo>
                      <a:pt x="83" y="28"/>
                    </a:lnTo>
                    <a:lnTo>
                      <a:pt x="75" y="22"/>
                    </a:lnTo>
                    <a:lnTo>
                      <a:pt x="67" y="17"/>
                    </a:lnTo>
                    <a:lnTo>
                      <a:pt x="60" y="12"/>
                    </a:lnTo>
                    <a:lnTo>
                      <a:pt x="52" y="9"/>
                    </a:lnTo>
                    <a:lnTo>
                      <a:pt x="44" y="5"/>
                    </a:lnTo>
                    <a:lnTo>
                      <a:pt x="37" y="3"/>
                    </a:lnTo>
                    <a:lnTo>
                      <a:pt x="30" y="1"/>
                    </a:lnTo>
                    <a:lnTo>
                      <a:pt x="23" y="1"/>
                    </a:lnTo>
                    <a:lnTo>
                      <a:pt x="17" y="0"/>
                    </a:lnTo>
                    <a:lnTo>
                      <a:pt x="11" y="1"/>
                    </a:lnTo>
                    <a:lnTo>
                      <a:pt x="6" y="2"/>
                    </a:lnTo>
                    <a:lnTo>
                      <a:pt x="0" y="4"/>
                    </a:lnTo>
                  </a:path>
                </a:pathLst>
              </a:custGeom>
              <a:noFill/>
              <a:ln w="12700">
                <a:solidFill>
                  <a:srgbClr val="000000"/>
                </a:solidFill>
                <a:prstDash val="solid"/>
                <a:round/>
                <a:headEnd/>
                <a:tailEnd/>
              </a:ln>
            </p:spPr>
            <p:txBody>
              <a:bodyPr/>
              <a:lstStyle/>
              <a:p>
                <a:endParaRPr lang="en-US"/>
              </a:p>
            </p:txBody>
          </p:sp>
          <p:sp>
            <p:nvSpPr>
              <p:cNvPr id="70504" name="Freeform 2108"/>
              <p:cNvSpPr>
                <a:spLocks/>
              </p:cNvSpPr>
              <p:nvPr/>
            </p:nvSpPr>
            <p:spPr bwMode="auto">
              <a:xfrm>
                <a:off x="4438" y="3461"/>
                <a:ext cx="30" cy="25"/>
              </a:xfrm>
              <a:custGeom>
                <a:avLst/>
                <a:gdLst>
                  <a:gd name="T0" fmla="*/ 0 w 152"/>
                  <a:gd name="T1" fmla="*/ 0 h 127"/>
                  <a:gd name="T2" fmla="*/ 0 w 152"/>
                  <a:gd name="T3" fmla="*/ 0 h 127"/>
                  <a:gd name="T4" fmla="*/ 1 w 152"/>
                  <a:gd name="T5" fmla="*/ 1 h 127"/>
                  <a:gd name="T6" fmla="*/ 1 w 152"/>
                  <a:gd name="T7" fmla="*/ 1 h 127"/>
                  <a:gd name="T8" fmla="*/ 1 w 152"/>
                  <a:gd name="T9" fmla="*/ 1 h 127"/>
                  <a:gd name="T10" fmla="*/ 0 60000 65536"/>
                  <a:gd name="T11" fmla="*/ 0 60000 65536"/>
                  <a:gd name="T12" fmla="*/ 0 60000 65536"/>
                  <a:gd name="T13" fmla="*/ 0 60000 65536"/>
                  <a:gd name="T14" fmla="*/ 0 60000 65536"/>
                  <a:gd name="T15" fmla="*/ 0 w 152"/>
                  <a:gd name="T16" fmla="*/ 0 h 127"/>
                  <a:gd name="T17" fmla="*/ 152 w 152"/>
                  <a:gd name="T18" fmla="*/ 127 h 127"/>
                </a:gdLst>
                <a:ahLst/>
                <a:cxnLst>
                  <a:cxn ang="T10">
                    <a:pos x="T0" y="T1"/>
                  </a:cxn>
                  <a:cxn ang="T11">
                    <a:pos x="T2" y="T3"/>
                  </a:cxn>
                  <a:cxn ang="T12">
                    <a:pos x="T4" y="T5"/>
                  </a:cxn>
                  <a:cxn ang="T13">
                    <a:pos x="T6" y="T7"/>
                  </a:cxn>
                  <a:cxn ang="T14">
                    <a:pos x="T8" y="T9"/>
                  </a:cxn>
                </a:cxnLst>
                <a:rect l="T15" t="T16" r="T17" b="T18"/>
                <a:pathLst>
                  <a:path w="152" h="127">
                    <a:moveTo>
                      <a:pt x="0" y="0"/>
                    </a:moveTo>
                    <a:lnTo>
                      <a:pt x="38" y="32"/>
                    </a:lnTo>
                    <a:lnTo>
                      <a:pt x="75" y="65"/>
                    </a:lnTo>
                    <a:lnTo>
                      <a:pt x="113" y="96"/>
                    </a:lnTo>
                    <a:lnTo>
                      <a:pt x="152" y="127"/>
                    </a:lnTo>
                  </a:path>
                </a:pathLst>
              </a:custGeom>
              <a:noFill/>
              <a:ln w="12700">
                <a:solidFill>
                  <a:srgbClr val="000000"/>
                </a:solidFill>
                <a:prstDash val="solid"/>
                <a:round/>
                <a:headEnd/>
                <a:tailEnd/>
              </a:ln>
            </p:spPr>
            <p:txBody>
              <a:bodyPr/>
              <a:lstStyle/>
              <a:p>
                <a:endParaRPr lang="en-US"/>
              </a:p>
            </p:txBody>
          </p:sp>
          <p:sp>
            <p:nvSpPr>
              <p:cNvPr id="70505" name="Freeform 2109"/>
              <p:cNvSpPr>
                <a:spLocks/>
              </p:cNvSpPr>
              <p:nvPr/>
            </p:nvSpPr>
            <p:spPr bwMode="auto">
              <a:xfrm>
                <a:off x="4495" y="3506"/>
                <a:ext cx="114" cy="62"/>
              </a:xfrm>
              <a:custGeom>
                <a:avLst/>
                <a:gdLst>
                  <a:gd name="T0" fmla="*/ 0 w 573"/>
                  <a:gd name="T1" fmla="*/ 0 h 312"/>
                  <a:gd name="T2" fmla="*/ 0 w 573"/>
                  <a:gd name="T3" fmla="*/ 0 h 312"/>
                  <a:gd name="T4" fmla="*/ 1 w 573"/>
                  <a:gd name="T5" fmla="*/ 0 h 312"/>
                  <a:gd name="T6" fmla="*/ 1 w 573"/>
                  <a:gd name="T7" fmla="*/ 1 h 312"/>
                  <a:gd name="T8" fmla="*/ 1 w 573"/>
                  <a:gd name="T9" fmla="*/ 1 h 312"/>
                  <a:gd name="T10" fmla="*/ 1 w 573"/>
                  <a:gd name="T11" fmla="*/ 1 h 312"/>
                  <a:gd name="T12" fmla="*/ 2 w 573"/>
                  <a:gd name="T13" fmla="*/ 1 h 312"/>
                  <a:gd name="T14" fmla="*/ 2 w 573"/>
                  <a:gd name="T15" fmla="*/ 1 h 312"/>
                  <a:gd name="T16" fmla="*/ 2 w 573"/>
                  <a:gd name="T17" fmla="*/ 1 h 312"/>
                  <a:gd name="T18" fmla="*/ 3 w 573"/>
                  <a:gd name="T19" fmla="*/ 2 h 312"/>
                  <a:gd name="T20" fmla="*/ 3 w 573"/>
                  <a:gd name="T21" fmla="*/ 2 h 312"/>
                  <a:gd name="T22" fmla="*/ 3 w 573"/>
                  <a:gd name="T23" fmla="*/ 2 h 312"/>
                  <a:gd name="T24" fmla="*/ 3 w 573"/>
                  <a:gd name="T25" fmla="*/ 2 h 312"/>
                  <a:gd name="T26" fmla="*/ 4 w 573"/>
                  <a:gd name="T27" fmla="*/ 2 h 312"/>
                  <a:gd name="T28" fmla="*/ 4 w 573"/>
                  <a:gd name="T29" fmla="*/ 2 h 312"/>
                  <a:gd name="T30" fmla="*/ 4 w 573"/>
                  <a:gd name="T31" fmla="*/ 2 h 312"/>
                  <a:gd name="T32" fmla="*/ 5 w 573"/>
                  <a:gd name="T33" fmla="*/ 2 h 3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3"/>
                  <a:gd name="T52" fmla="*/ 0 h 312"/>
                  <a:gd name="T53" fmla="*/ 573 w 573"/>
                  <a:gd name="T54" fmla="*/ 312 h 3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3" h="312">
                    <a:moveTo>
                      <a:pt x="0" y="0"/>
                    </a:moveTo>
                    <a:lnTo>
                      <a:pt x="36" y="26"/>
                    </a:lnTo>
                    <a:lnTo>
                      <a:pt x="73" y="52"/>
                    </a:lnTo>
                    <a:lnTo>
                      <a:pt x="110" y="75"/>
                    </a:lnTo>
                    <a:lnTo>
                      <a:pt x="146" y="99"/>
                    </a:lnTo>
                    <a:lnTo>
                      <a:pt x="183" y="121"/>
                    </a:lnTo>
                    <a:lnTo>
                      <a:pt x="218" y="142"/>
                    </a:lnTo>
                    <a:lnTo>
                      <a:pt x="255" y="164"/>
                    </a:lnTo>
                    <a:lnTo>
                      <a:pt x="291" y="184"/>
                    </a:lnTo>
                    <a:lnTo>
                      <a:pt x="327" y="203"/>
                    </a:lnTo>
                    <a:lnTo>
                      <a:pt x="363" y="221"/>
                    </a:lnTo>
                    <a:lnTo>
                      <a:pt x="398" y="238"/>
                    </a:lnTo>
                    <a:lnTo>
                      <a:pt x="434" y="255"/>
                    </a:lnTo>
                    <a:lnTo>
                      <a:pt x="469" y="270"/>
                    </a:lnTo>
                    <a:lnTo>
                      <a:pt x="503" y="285"/>
                    </a:lnTo>
                    <a:lnTo>
                      <a:pt x="538" y="298"/>
                    </a:lnTo>
                    <a:lnTo>
                      <a:pt x="573" y="312"/>
                    </a:lnTo>
                  </a:path>
                </a:pathLst>
              </a:custGeom>
              <a:noFill/>
              <a:ln w="12700">
                <a:solidFill>
                  <a:srgbClr val="000000"/>
                </a:solidFill>
                <a:prstDash val="solid"/>
                <a:round/>
                <a:headEnd/>
                <a:tailEnd/>
              </a:ln>
            </p:spPr>
            <p:txBody>
              <a:bodyPr/>
              <a:lstStyle/>
              <a:p>
                <a:endParaRPr lang="en-US"/>
              </a:p>
            </p:txBody>
          </p:sp>
          <p:sp>
            <p:nvSpPr>
              <p:cNvPr id="70506" name="Freeform 2110"/>
              <p:cNvSpPr>
                <a:spLocks/>
              </p:cNvSpPr>
              <p:nvPr/>
            </p:nvSpPr>
            <p:spPr bwMode="auto">
              <a:xfrm>
                <a:off x="4652" y="3569"/>
                <a:ext cx="107" cy="16"/>
              </a:xfrm>
              <a:custGeom>
                <a:avLst/>
                <a:gdLst>
                  <a:gd name="T0" fmla="*/ 0 w 535"/>
                  <a:gd name="T1" fmla="*/ 0 h 79"/>
                  <a:gd name="T2" fmla="*/ 0 w 535"/>
                  <a:gd name="T3" fmla="*/ 1 h 79"/>
                  <a:gd name="T4" fmla="*/ 1 w 535"/>
                  <a:gd name="T5" fmla="*/ 1 h 79"/>
                  <a:gd name="T6" fmla="*/ 1 w 535"/>
                  <a:gd name="T7" fmla="*/ 1 h 79"/>
                  <a:gd name="T8" fmla="*/ 1 w 535"/>
                  <a:gd name="T9" fmla="*/ 1 h 79"/>
                  <a:gd name="T10" fmla="*/ 1 w 535"/>
                  <a:gd name="T11" fmla="*/ 1 h 79"/>
                  <a:gd name="T12" fmla="*/ 2 w 535"/>
                  <a:gd name="T13" fmla="*/ 1 h 79"/>
                  <a:gd name="T14" fmla="*/ 2 w 535"/>
                  <a:gd name="T15" fmla="*/ 1 h 79"/>
                  <a:gd name="T16" fmla="*/ 2 w 535"/>
                  <a:gd name="T17" fmla="*/ 1 h 79"/>
                  <a:gd name="T18" fmla="*/ 3 w 535"/>
                  <a:gd name="T19" fmla="*/ 1 h 79"/>
                  <a:gd name="T20" fmla="*/ 3 w 535"/>
                  <a:gd name="T21" fmla="*/ 1 h 79"/>
                  <a:gd name="T22" fmla="*/ 3 w 535"/>
                  <a:gd name="T23" fmla="*/ 0 h 79"/>
                  <a:gd name="T24" fmla="*/ 3 w 535"/>
                  <a:gd name="T25" fmla="*/ 0 h 79"/>
                  <a:gd name="T26" fmla="*/ 4 w 535"/>
                  <a:gd name="T27" fmla="*/ 0 h 79"/>
                  <a:gd name="T28" fmla="*/ 4 w 535"/>
                  <a:gd name="T29" fmla="*/ 0 h 79"/>
                  <a:gd name="T30" fmla="*/ 4 w 535"/>
                  <a:gd name="T31" fmla="*/ 0 h 79"/>
                  <a:gd name="T32" fmla="*/ 4 w 535"/>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5"/>
                  <a:gd name="T52" fmla="*/ 0 h 79"/>
                  <a:gd name="T53" fmla="*/ 535 w 535"/>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5" h="79">
                    <a:moveTo>
                      <a:pt x="0" y="57"/>
                    </a:moveTo>
                    <a:lnTo>
                      <a:pt x="39" y="64"/>
                    </a:lnTo>
                    <a:lnTo>
                      <a:pt x="77" y="70"/>
                    </a:lnTo>
                    <a:lnTo>
                      <a:pt x="114" y="74"/>
                    </a:lnTo>
                    <a:lnTo>
                      <a:pt x="152" y="78"/>
                    </a:lnTo>
                    <a:lnTo>
                      <a:pt x="187" y="79"/>
                    </a:lnTo>
                    <a:lnTo>
                      <a:pt x="223" y="79"/>
                    </a:lnTo>
                    <a:lnTo>
                      <a:pt x="258" y="78"/>
                    </a:lnTo>
                    <a:lnTo>
                      <a:pt x="292" y="75"/>
                    </a:lnTo>
                    <a:lnTo>
                      <a:pt x="325" y="71"/>
                    </a:lnTo>
                    <a:lnTo>
                      <a:pt x="358" y="65"/>
                    </a:lnTo>
                    <a:lnTo>
                      <a:pt x="389" y="59"/>
                    </a:lnTo>
                    <a:lnTo>
                      <a:pt x="421" y="50"/>
                    </a:lnTo>
                    <a:lnTo>
                      <a:pt x="451" y="39"/>
                    </a:lnTo>
                    <a:lnTo>
                      <a:pt x="480" y="28"/>
                    </a:lnTo>
                    <a:lnTo>
                      <a:pt x="508" y="15"/>
                    </a:lnTo>
                    <a:lnTo>
                      <a:pt x="535" y="0"/>
                    </a:lnTo>
                  </a:path>
                </a:pathLst>
              </a:custGeom>
              <a:noFill/>
              <a:ln w="12700">
                <a:solidFill>
                  <a:srgbClr val="000000"/>
                </a:solidFill>
                <a:prstDash val="solid"/>
                <a:round/>
                <a:headEnd/>
                <a:tailEnd/>
              </a:ln>
            </p:spPr>
            <p:txBody>
              <a:bodyPr/>
              <a:lstStyle/>
              <a:p>
                <a:endParaRPr lang="en-US"/>
              </a:p>
            </p:txBody>
          </p:sp>
          <p:sp>
            <p:nvSpPr>
              <p:cNvPr id="70507" name="Freeform 2111"/>
              <p:cNvSpPr>
                <a:spLocks/>
              </p:cNvSpPr>
              <p:nvPr/>
            </p:nvSpPr>
            <p:spPr bwMode="auto">
              <a:xfrm>
                <a:off x="4416" y="3454"/>
                <a:ext cx="22" cy="13"/>
              </a:xfrm>
              <a:custGeom>
                <a:avLst/>
                <a:gdLst>
                  <a:gd name="T0" fmla="*/ 1 w 109"/>
                  <a:gd name="T1" fmla="*/ 0 h 69"/>
                  <a:gd name="T2" fmla="*/ 1 w 109"/>
                  <a:gd name="T3" fmla="*/ 0 h 69"/>
                  <a:gd name="T4" fmla="*/ 1 w 109"/>
                  <a:gd name="T5" fmla="*/ 0 h 69"/>
                  <a:gd name="T6" fmla="*/ 1 w 109"/>
                  <a:gd name="T7" fmla="*/ 0 h 69"/>
                  <a:gd name="T8" fmla="*/ 1 w 109"/>
                  <a:gd name="T9" fmla="*/ 0 h 69"/>
                  <a:gd name="T10" fmla="*/ 1 w 109"/>
                  <a:gd name="T11" fmla="*/ 0 h 69"/>
                  <a:gd name="T12" fmla="*/ 1 w 109"/>
                  <a:gd name="T13" fmla="*/ 0 h 69"/>
                  <a:gd name="T14" fmla="*/ 0 w 109"/>
                  <a:gd name="T15" fmla="*/ 0 h 69"/>
                  <a:gd name="T16" fmla="*/ 0 w 109"/>
                  <a:gd name="T17" fmla="*/ 0 h 69"/>
                  <a:gd name="T18" fmla="*/ 0 w 109"/>
                  <a:gd name="T19" fmla="*/ 0 h 69"/>
                  <a:gd name="T20" fmla="*/ 0 w 109"/>
                  <a:gd name="T21" fmla="*/ 0 h 69"/>
                  <a:gd name="T22" fmla="*/ 0 w 109"/>
                  <a:gd name="T23" fmla="*/ 0 h 69"/>
                  <a:gd name="T24" fmla="*/ 0 w 109"/>
                  <a:gd name="T25" fmla="*/ 0 h 69"/>
                  <a:gd name="T26" fmla="*/ 0 w 109"/>
                  <a:gd name="T27" fmla="*/ 0 h 69"/>
                  <a:gd name="T28" fmla="*/ 0 w 109"/>
                  <a:gd name="T29" fmla="*/ 0 h 69"/>
                  <a:gd name="T30" fmla="*/ 0 w 109"/>
                  <a:gd name="T31" fmla="*/ 0 h 69"/>
                  <a:gd name="T32" fmla="*/ 0 w 109"/>
                  <a:gd name="T33" fmla="*/ 0 h 69"/>
                  <a:gd name="T34" fmla="*/ 0 w 109"/>
                  <a:gd name="T35" fmla="*/ 0 h 69"/>
                  <a:gd name="T36" fmla="*/ 0 w 109"/>
                  <a:gd name="T37" fmla="*/ 0 h 69"/>
                  <a:gd name="T38" fmla="*/ 0 w 109"/>
                  <a:gd name="T39" fmla="*/ 0 h 69"/>
                  <a:gd name="T40" fmla="*/ 0 w 109"/>
                  <a:gd name="T41" fmla="*/ 0 h 69"/>
                  <a:gd name="T42" fmla="*/ 0 w 109"/>
                  <a:gd name="T43" fmla="*/ 0 h 69"/>
                  <a:gd name="T44" fmla="*/ 0 w 109"/>
                  <a:gd name="T45" fmla="*/ 0 h 69"/>
                  <a:gd name="T46" fmla="*/ 0 w 109"/>
                  <a:gd name="T47" fmla="*/ 0 h 69"/>
                  <a:gd name="T48" fmla="*/ 0 w 109"/>
                  <a:gd name="T49" fmla="*/ 0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9"/>
                  <a:gd name="T76" fmla="*/ 0 h 69"/>
                  <a:gd name="T77" fmla="*/ 109 w 109"/>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9" h="69">
                    <a:moveTo>
                      <a:pt x="109" y="36"/>
                    </a:moveTo>
                    <a:lnTo>
                      <a:pt x="101" y="29"/>
                    </a:lnTo>
                    <a:lnTo>
                      <a:pt x="93" y="24"/>
                    </a:lnTo>
                    <a:lnTo>
                      <a:pt x="86" y="18"/>
                    </a:lnTo>
                    <a:lnTo>
                      <a:pt x="78" y="13"/>
                    </a:lnTo>
                    <a:lnTo>
                      <a:pt x="70" y="9"/>
                    </a:lnTo>
                    <a:lnTo>
                      <a:pt x="62" y="6"/>
                    </a:lnTo>
                    <a:lnTo>
                      <a:pt x="55" y="3"/>
                    </a:lnTo>
                    <a:lnTo>
                      <a:pt x="47" y="1"/>
                    </a:lnTo>
                    <a:lnTo>
                      <a:pt x="41" y="0"/>
                    </a:lnTo>
                    <a:lnTo>
                      <a:pt x="34" y="0"/>
                    </a:lnTo>
                    <a:lnTo>
                      <a:pt x="28" y="0"/>
                    </a:lnTo>
                    <a:lnTo>
                      <a:pt x="23" y="2"/>
                    </a:lnTo>
                    <a:lnTo>
                      <a:pt x="18" y="4"/>
                    </a:lnTo>
                    <a:lnTo>
                      <a:pt x="14" y="7"/>
                    </a:lnTo>
                    <a:lnTo>
                      <a:pt x="9" y="10"/>
                    </a:lnTo>
                    <a:lnTo>
                      <a:pt x="7" y="15"/>
                    </a:lnTo>
                    <a:lnTo>
                      <a:pt x="4" y="20"/>
                    </a:lnTo>
                    <a:lnTo>
                      <a:pt x="3" y="26"/>
                    </a:lnTo>
                    <a:lnTo>
                      <a:pt x="1" y="31"/>
                    </a:lnTo>
                    <a:lnTo>
                      <a:pt x="0" y="38"/>
                    </a:lnTo>
                    <a:lnTo>
                      <a:pt x="0" y="46"/>
                    </a:lnTo>
                    <a:lnTo>
                      <a:pt x="1" y="53"/>
                    </a:lnTo>
                    <a:lnTo>
                      <a:pt x="4" y="62"/>
                    </a:lnTo>
                    <a:lnTo>
                      <a:pt x="6" y="69"/>
                    </a:lnTo>
                  </a:path>
                </a:pathLst>
              </a:custGeom>
              <a:noFill/>
              <a:ln w="12700">
                <a:solidFill>
                  <a:srgbClr val="000000"/>
                </a:solidFill>
                <a:prstDash val="solid"/>
                <a:round/>
                <a:headEnd/>
                <a:tailEnd/>
              </a:ln>
            </p:spPr>
            <p:txBody>
              <a:bodyPr/>
              <a:lstStyle/>
              <a:p>
                <a:endParaRPr lang="en-US"/>
              </a:p>
            </p:txBody>
          </p:sp>
          <p:sp>
            <p:nvSpPr>
              <p:cNvPr id="70508" name="Line 2112"/>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09" name="Line 2113"/>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0" name="Line 2114"/>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1" name="Line 2115"/>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2" name="Line 2116"/>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3" name="Line 2117"/>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4" name="Line 2118"/>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5" name="Line 2119"/>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6" name="Line 2120"/>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7" name="Line 2121"/>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8" name="Line 2122"/>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19" name="Line 2123"/>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0" name="Line 2124"/>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1" name="Line 2125"/>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2" name="Line 2126"/>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3" name="Line 2127"/>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4" name="Line 2128"/>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5" name="Line 2129"/>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6" name="Line 2130"/>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7" name="Line 2131"/>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8" name="Line 2132"/>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29" name="Line 2133"/>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30" name="Line 2134"/>
              <p:cNvSpPr>
                <a:spLocks noChangeShapeType="1"/>
              </p:cNvSpPr>
              <p:nvPr/>
            </p:nvSpPr>
            <p:spPr bwMode="auto">
              <a:xfrm>
                <a:off x="4209" y="2817"/>
                <a:ext cx="0" cy="0"/>
              </a:xfrm>
              <a:prstGeom prst="line">
                <a:avLst/>
              </a:prstGeom>
              <a:noFill/>
              <a:ln w="12700">
                <a:solidFill>
                  <a:srgbClr val="000000"/>
                </a:solidFill>
                <a:round/>
                <a:headEnd/>
                <a:tailEnd/>
              </a:ln>
            </p:spPr>
            <p:txBody>
              <a:bodyPr/>
              <a:lstStyle/>
              <a:p>
                <a:endParaRPr lang="en-US"/>
              </a:p>
            </p:txBody>
          </p:sp>
          <p:sp>
            <p:nvSpPr>
              <p:cNvPr id="70531" name="Freeform 2135"/>
              <p:cNvSpPr>
                <a:spLocks/>
              </p:cNvSpPr>
              <p:nvPr/>
            </p:nvSpPr>
            <p:spPr bwMode="auto">
              <a:xfrm>
                <a:off x="4250" y="2916"/>
                <a:ext cx="14" cy="4"/>
              </a:xfrm>
              <a:custGeom>
                <a:avLst/>
                <a:gdLst>
                  <a:gd name="T0" fmla="*/ 0 w 71"/>
                  <a:gd name="T1" fmla="*/ 0 h 19"/>
                  <a:gd name="T2" fmla="*/ 0 w 71"/>
                  <a:gd name="T3" fmla="*/ 0 h 19"/>
                  <a:gd name="T4" fmla="*/ 0 w 71"/>
                  <a:gd name="T5" fmla="*/ 0 h 19"/>
                  <a:gd name="T6" fmla="*/ 0 w 71"/>
                  <a:gd name="T7" fmla="*/ 0 h 19"/>
                  <a:gd name="T8" fmla="*/ 0 w 71"/>
                  <a:gd name="T9" fmla="*/ 0 h 19"/>
                  <a:gd name="T10" fmla="*/ 0 w 71"/>
                  <a:gd name="T11" fmla="*/ 0 h 19"/>
                  <a:gd name="T12" fmla="*/ 0 w 71"/>
                  <a:gd name="T13" fmla="*/ 0 h 19"/>
                  <a:gd name="T14" fmla="*/ 0 w 71"/>
                  <a:gd name="T15" fmla="*/ 0 h 19"/>
                  <a:gd name="T16" fmla="*/ 1 w 71"/>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19"/>
                  <a:gd name="T29" fmla="*/ 71 w 71"/>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19">
                    <a:moveTo>
                      <a:pt x="0" y="0"/>
                    </a:moveTo>
                    <a:lnTo>
                      <a:pt x="8" y="6"/>
                    </a:lnTo>
                    <a:lnTo>
                      <a:pt x="17" y="10"/>
                    </a:lnTo>
                    <a:lnTo>
                      <a:pt x="26" y="14"/>
                    </a:lnTo>
                    <a:lnTo>
                      <a:pt x="34" y="17"/>
                    </a:lnTo>
                    <a:lnTo>
                      <a:pt x="44" y="19"/>
                    </a:lnTo>
                    <a:lnTo>
                      <a:pt x="53" y="19"/>
                    </a:lnTo>
                    <a:lnTo>
                      <a:pt x="62" y="18"/>
                    </a:lnTo>
                    <a:lnTo>
                      <a:pt x="71" y="15"/>
                    </a:lnTo>
                  </a:path>
                </a:pathLst>
              </a:custGeom>
              <a:noFill/>
              <a:ln w="12700">
                <a:solidFill>
                  <a:srgbClr val="000000"/>
                </a:solidFill>
                <a:prstDash val="solid"/>
                <a:round/>
                <a:headEnd/>
                <a:tailEnd/>
              </a:ln>
            </p:spPr>
            <p:txBody>
              <a:bodyPr/>
              <a:lstStyle/>
              <a:p>
                <a:endParaRPr lang="en-US"/>
              </a:p>
            </p:txBody>
          </p:sp>
          <p:sp>
            <p:nvSpPr>
              <p:cNvPr id="70532" name="Freeform 2136"/>
              <p:cNvSpPr>
                <a:spLocks/>
              </p:cNvSpPr>
              <p:nvPr/>
            </p:nvSpPr>
            <p:spPr bwMode="auto">
              <a:xfrm>
                <a:off x="4264" y="2912"/>
                <a:ext cx="15" cy="7"/>
              </a:xfrm>
              <a:custGeom>
                <a:avLst/>
                <a:gdLst>
                  <a:gd name="T0" fmla="*/ 1 w 75"/>
                  <a:gd name="T1" fmla="*/ 0 h 36"/>
                  <a:gd name="T2" fmla="*/ 0 w 75"/>
                  <a:gd name="T3" fmla="*/ 0 h 36"/>
                  <a:gd name="T4" fmla="*/ 0 w 75"/>
                  <a:gd name="T5" fmla="*/ 0 h 36"/>
                  <a:gd name="T6" fmla="*/ 0 w 75"/>
                  <a:gd name="T7" fmla="*/ 0 h 36"/>
                  <a:gd name="T8" fmla="*/ 0 w 75"/>
                  <a:gd name="T9" fmla="*/ 0 h 36"/>
                  <a:gd name="T10" fmla="*/ 0 60000 65536"/>
                  <a:gd name="T11" fmla="*/ 0 60000 65536"/>
                  <a:gd name="T12" fmla="*/ 0 60000 65536"/>
                  <a:gd name="T13" fmla="*/ 0 60000 65536"/>
                  <a:gd name="T14" fmla="*/ 0 60000 65536"/>
                  <a:gd name="T15" fmla="*/ 0 w 75"/>
                  <a:gd name="T16" fmla="*/ 0 h 36"/>
                  <a:gd name="T17" fmla="*/ 75 w 75"/>
                  <a:gd name="T18" fmla="*/ 36 h 36"/>
                </a:gdLst>
                <a:ahLst/>
                <a:cxnLst>
                  <a:cxn ang="T10">
                    <a:pos x="T0" y="T1"/>
                  </a:cxn>
                  <a:cxn ang="T11">
                    <a:pos x="T2" y="T3"/>
                  </a:cxn>
                  <a:cxn ang="T12">
                    <a:pos x="T4" y="T5"/>
                  </a:cxn>
                  <a:cxn ang="T13">
                    <a:pos x="T6" y="T7"/>
                  </a:cxn>
                  <a:cxn ang="T14">
                    <a:pos x="T8" y="T9"/>
                  </a:cxn>
                </a:cxnLst>
                <a:rect l="T15" t="T16" r="T17" b="T18"/>
                <a:pathLst>
                  <a:path w="75" h="36">
                    <a:moveTo>
                      <a:pt x="75" y="0"/>
                    </a:moveTo>
                    <a:lnTo>
                      <a:pt x="56" y="9"/>
                    </a:lnTo>
                    <a:lnTo>
                      <a:pt x="37" y="17"/>
                    </a:lnTo>
                    <a:lnTo>
                      <a:pt x="18" y="26"/>
                    </a:lnTo>
                    <a:lnTo>
                      <a:pt x="0" y="36"/>
                    </a:lnTo>
                  </a:path>
                </a:pathLst>
              </a:custGeom>
              <a:noFill/>
              <a:ln w="12700">
                <a:solidFill>
                  <a:srgbClr val="000000"/>
                </a:solidFill>
                <a:prstDash val="solid"/>
                <a:round/>
                <a:headEnd/>
                <a:tailEnd/>
              </a:ln>
            </p:spPr>
            <p:txBody>
              <a:bodyPr/>
              <a:lstStyle/>
              <a:p>
                <a:endParaRPr lang="en-US"/>
              </a:p>
            </p:txBody>
          </p:sp>
          <p:sp>
            <p:nvSpPr>
              <p:cNvPr id="70533" name="Freeform 2137"/>
              <p:cNvSpPr>
                <a:spLocks/>
              </p:cNvSpPr>
              <p:nvPr/>
            </p:nvSpPr>
            <p:spPr bwMode="auto">
              <a:xfrm>
                <a:off x="4423" y="2924"/>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12700">
                <a:solidFill>
                  <a:srgbClr val="000000"/>
                </a:solidFill>
                <a:prstDash val="solid"/>
                <a:round/>
                <a:headEnd/>
                <a:tailEnd/>
              </a:ln>
            </p:spPr>
            <p:txBody>
              <a:bodyPr/>
              <a:lstStyle/>
              <a:p>
                <a:endParaRPr lang="en-US"/>
              </a:p>
            </p:txBody>
          </p:sp>
          <p:sp>
            <p:nvSpPr>
              <p:cNvPr id="70534" name="Freeform 2138"/>
              <p:cNvSpPr>
                <a:spLocks/>
              </p:cNvSpPr>
              <p:nvPr/>
            </p:nvSpPr>
            <p:spPr bwMode="auto">
              <a:xfrm>
                <a:off x="4597" y="3021"/>
                <a:ext cx="10" cy="14"/>
              </a:xfrm>
              <a:custGeom>
                <a:avLst/>
                <a:gdLst>
                  <a:gd name="T0" fmla="*/ 0 w 49"/>
                  <a:gd name="T1" fmla="*/ 1 h 70"/>
                  <a:gd name="T2" fmla="*/ 0 w 49"/>
                  <a:gd name="T3" fmla="*/ 1 h 70"/>
                  <a:gd name="T4" fmla="*/ 0 w 49"/>
                  <a:gd name="T5" fmla="*/ 1 h 70"/>
                  <a:gd name="T6" fmla="*/ 0 w 49"/>
                  <a:gd name="T7" fmla="*/ 1 h 70"/>
                  <a:gd name="T8" fmla="*/ 0 w 49"/>
                  <a:gd name="T9" fmla="*/ 1 h 70"/>
                  <a:gd name="T10" fmla="*/ 0 w 49"/>
                  <a:gd name="T11" fmla="*/ 1 h 70"/>
                  <a:gd name="T12" fmla="*/ 0 w 49"/>
                  <a:gd name="T13" fmla="*/ 0 h 70"/>
                  <a:gd name="T14" fmla="*/ 0 w 49"/>
                  <a:gd name="T15" fmla="*/ 0 h 70"/>
                  <a:gd name="T16" fmla="*/ 0 w 49"/>
                  <a:gd name="T17" fmla="*/ 0 h 70"/>
                  <a:gd name="T18" fmla="*/ 0 w 49"/>
                  <a:gd name="T19" fmla="*/ 0 h 70"/>
                  <a:gd name="T20" fmla="*/ 0 w 49"/>
                  <a:gd name="T21" fmla="*/ 0 h 70"/>
                  <a:gd name="T22" fmla="*/ 0 w 49"/>
                  <a:gd name="T23" fmla="*/ 0 h 70"/>
                  <a:gd name="T24" fmla="*/ 0 w 49"/>
                  <a:gd name="T25" fmla="*/ 0 h 70"/>
                  <a:gd name="T26" fmla="*/ 0 w 49"/>
                  <a:gd name="T27" fmla="*/ 0 h 70"/>
                  <a:gd name="T28" fmla="*/ 0 w 49"/>
                  <a:gd name="T29" fmla="*/ 0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70"/>
                  <a:gd name="T47" fmla="*/ 49 w 49"/>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70">
                    <a:moveTo>
                      <a:pt x="0" y="68"/>
                    </a:moveTo>
                    <a:lnTo>
                      <a:pt x="9" y="69"/>
                    </a:lnTo>
                    <a:lnTo>
                      <a:pt x="16" y="70"/>
                    </a:lnTo>
                    <a:lnTo>
                      <a:pt x="23" y="69"/>
                    </a:lnTo>
                    <a:lnTo>
                      <a:pt x="28" y="68"/>
                    </a:lnTo>
                    <a:lnTo>
                      <a:pt x="34" y="65"/>
                    </a:lnTo>
                    <a:lnTo>
                      <a:pt x="38" y="61"/>
                    </a:lnTo>
                    <a:lnTo>
                      <a:pt x="42" y="57"/>
                    </a:lnTo>
                    <a:lnTo>
                      <a:pt x="44" y="52"/>
                    </a:lnTo>
                    <a:lnTo>
                      <a:pt x="46" y="47"/>
                    </a:lnTo>
                    <a:lnTo>
                      <a:pt x="47" y="40"/>
                    </a:lnTo>
                    <a:lnTo>
                      <a:pt x="49" y="34"/>
                    </a:lnTo>
                    <a:lnTo>
                      <a:pt x="49" y="28"/>
                    </a:lnTo>
                    <a:lnTo>
                      <a:pt x="47" y="14"/>
                    </a:lnTo>
                    <a:lnTo>
                      <a:pt x="44" y="0"/>
                    </a:lnTo>
                  </a:path>
                </a:pathLst>
              </a:custGeom>
              <a:noFill/>
              <a:ln w="12700">
                <a:solidFill>
                  <a:srgbClr val="000000"/>
                </a:solidFill>
                <a:prstDash val="solid"/>
                <a:round/>
                <a:headEnd/>
                <a:tailEnd/>
              </a:ln>
            </p:spPr>
            <p:txBody>
              <a:bodyPr/>
              <a:lstStyle/>
              <a:p>
                <a:endParaRPr lang="en-US"/>
              </a:p>
            </p:txBody>
          </p:sp>
          <p:sp>
            <p:nvSpPr>
              <p:cNvPr id="70535" name="Line 2139"/>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36" name="Line 2140"/>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37" name="Line 2141"/>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38" name="Line 2142"/>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39" name="Line 2143"/>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40" name="Line 2144"/>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41" name="Line 2145"/>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42" name="Line 2146"/>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43" name="Line 2147"/>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44" name="Line 2148"/>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45" name="Line 2149"/>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46" name="Line 2150"/>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47" name="Line 2151"/>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48" name="Line 2152"/>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49" name="Line 2153"/>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50" name="Line 2154"/>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51" name="Line 2155"/>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52" name="Line 2156"/>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53" name="Line 2157"/>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54" name="Line 2158"/>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55" name="Line 2159"/>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56" name="Line 2160"/>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57" name="Line 2161"/>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58" name="Line 2162"/>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59" name="Line 2163"/>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60" name="Line 2164"/>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61" name="Line 2165"/>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62" name="Line 2166"/>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63" name="Line 2167"/>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64" name="Line 2168"/>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65" name="Line 2169"/>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66" name="Line 2170"/>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67" name="Line 2171"/>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68" name="Line 2172"/>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69" name="Line 2173"/>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70" name="Line 2174"/>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71" name="Line 2175"/>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72" name="Line 2176"/>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73" name="Line 2177"/>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74" name="Line 2178"/>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75" name="Line 2179"/>
              <p:cNvSpPr>
                <a:spLocks noChangeShapeType="1"/>
              </p:cNvSpPr>
              <p:nvPr/>
            </p:nvSpPr>
            <p:spPr bwMode="auto">
              <a:xfrm flipH="1" flipV="1">
                <a:off x="4593" y="2982"/>
                <a:ext cx="13" cy="39"/>
              </a:xfrm>
              <a:prstGeom prst="line">
                <a:avLst/>
              </a:prstGeom>
              <a:noFill/>
              <a:ln w="12700">
                <a:solidFill>
                  <a:srgbClr val="000000"/>
                </a:solidFill>
                <a:round/>
                <a:headEnd/>
                <a:tailEnd/>
              </a:ln>
            </p:spPr>
            <p:txBody>
              <a:bodyPr/>
              <a:lstStyle/>
              <a:p>
                <a:endParaRPr lang="en-US"/>
              </a:p>
            </p:txBody>
          </p:sp>
          <p:sp>
            <p:nvSpPr>
              <p:cNvPr id="70576" name="Line 2180"/>
              <p:cNvSpPr>
                <a:spLocks noChangeShapeType="1"/>
              </p:cNvSpPr>
              <p:nvPr/>
            </p:nvSpPr>
            <p:spPr bwMode="auto">
              <a:xfrm flipH="1" flipV="1">
                <a:off x="4564" y="2891"/>
                <a:ext cx="18" cy="55"/>
              </a:xfrm>
              <a:prstGeom prst="line">
                <a:avLst/>
              </a:prstGeom>
              <a:noFill/>
              <a:ln w="12700">
                <a:solidFill>
                  <a:srgbClr val="000000"/>
                </a:solidFill>
                <a:round/>
                <a:headEnd/>
                <a:tailEnd/>
              </a:ln>
            </p:spPr>
            <p:txBody>
              <a:bodyPr/>
              <a:lstStyle/>
              <a:p>
                <a:endParaRPr lang="en-US"/>
              </a:p>
            </p:txBody>
          </p:sp>
          <p:sp>
            <p:nvSpPr>
              <p:cNvPr id="70577" name="Freeform 2181"/>
              <p:cNvSpPr>
                <a:spLocks/>
              </p:cNvSpPr>
              <p:nvPr/>
            </p:nvSpPr>
            <p:spPr bwMode="auto">
              <a:xfrm>
                <a:off x="4526" y="2866"/>
                <a:ext cx="5" cy="6"/>
              </a:xfrm>
              <a:custGeom>
                <a:avLst/>
                <a:gdLst>
                  <a:gd name="T0" fmla="*/ 0 w 27"/>
                  <a:gd name="T1" fmla="*/ 0 h 30"/>
                  <a:gd name="T2" fmla="*/ 0 w 27"/>
                  <a:gd name="T3" fmla="*/ 0 h 30"/>
                  <a:gd name="T4" fmla="*/ 0 w 27"/>
                  <a:gd name="T5" fmla="*/ 0 h 30"/>
                  <a:gd name="T6" fmla="*/ 0 w 27"/>
                  <a:gd name="T7" fmla="*/ 0 h 30"/>
                  <a:gd name="T8" fmla="*/ 0 w 27"/>
                  <a:gd name="T9" fmla="*/ 0 h 30"/>
                  <a:gd name="T10" fmla="*/ 0 w 27"/>
                  <a:gd name="T11" fmla="*/ 0 h 30"/>
                  <a:gd name="T12" fmla="*/ 0 w 27"/>
                  <a:gd name="T13" fmla="*/ 0 h 30"/>
                  <a:gd name="T14" fmla="*/ 0 w 27"/>
                  <a:gd name="T15" fmla="*/ 0 h 30"/>
                  <a:gd name="T16" fmla="*/ 0 w 27"/>
                  <a:gd name="T17" fmla="*/ 0 h 30"/>
                  <a:gd name="T18" fmla="*/ 0 w 27"/>
                  <a:gd name="T19" fmla="*/ 0 h 30"/>
                  <a:gd name="T20" fmla="*/ 0 w 27"/>
                  <a:gd name="T21" fmla="*/ 0 h 30"/>
                  <a:gd name="T22" fmla="*/ 0 w 27"/>
                  <a:gd name="T23" fmla="*/ 0 h 30"/>
                  <a:gd name="T24" fmla="*/ 0 w 27"/>
                  <a:gd name="T25" fmla="*/ 0 h 30"/>
                  <a:gd name="T26" fmla="*/ 0 w 27"/>
                  <a:gd name="T27" fmla="*/ 0 h 30"/>
                  <a:gd name="T28" fmla="*/ 0 w 27"/>
                  <a:gd name="T29" fmla="*/ 0 h 30"/>
                  <a:gd name="T30" fmla="*/ 0 w 27"/>
                  <a:gd name="T31" fmla="*/ 0 h 30"/>
                  <a:gd name="T32" fmla="*/ 0 w 27"/>
                  <a:gd name="T33" fmla="*/ 0 h 30"/>
                  <a:gd name="T34" fmla="*/ 0 w 27"/>
                  <a:gd name="T35" fmla="*/ 0 h 30"/>
                  <a:gd name="T36" fmla="*/ 0 w 27"/>
                  <a:gd name="T37" fmla="*/ 0 h 30"/>
                  <a:gd name="T38" fmla="*/ 0 w 27"/>
                  <a:gd name="T39" fmla="*/ 0 h 30"/>
                  <a:gd name="T40" fmla="*/ 0 w 27"/>
                  <a:gd name="T41" fmla="*/ 0 h 30"/>
                  <a:gd name="T42" fmla="*/ 0 w 27"/>
                  <a:gd name="T43" fmla="*/ 0 h 30"/>
                  <a:gd name="T44" fmla="*/ 0 w 27"/>
                  <a:gd name="T45" fmla="*/ 0 h 30"/>
                  <a:gd name="T46" fmla="*/ 0 w 27"/>
                  <a:gd name="T47" fmla="*/ 0 h 30"/>
                  <a:gd name="T48" fmla="*/ 0 w 27"/>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30"/>
                  <a:gd name="T77" fmla="*/ 27 w 2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30">
                    <a:moveTo>
                      <a:pt x="27" y="30"/>
                    </a:moveTo>
                    <a:lnTo>
                      <a:pt x="26" y="29"/>
                    </a:lnTo>
                    <a:lnTo>
                      <a:pt x="26" y="27"/>
                    </a:lnTo>
                    <a:lnTo>
                      <a:pt x="24" y="26"/>
                    </a:lnTo>
                    <a:lnTo>
                      <a:pt x="23" y="25"/>
                    </a:lnTo>
                    <a:lnTo>
                      <a:pt x="22" y="24"/>
                    </a:lnTo>
                    <a:lnTo>
                      <a:pt x="21" y="22"/>
                    </a:lnTo>
                    <a:lnTo>
                      <a:pt x="20" y="20"/>
                    </a:lnTo>
                    <a:lnTo>
                      <a:pt x="19" y="19"/>
                    </a:lnTo>
                    <a:lnTo>
                      <a:pt x="18" y="18"/>
                    </a:lnTo>
                    <a:lnTo>
                      <a:pt x="17" y="16"/>
                    </a:lnTo>
                    <a:lnTo>
                      <a:pt x="15" y="15"/>
                    </a:lnTo>
                    <a:lnTo>
                      <a:pt x="14" y="14"/>
                    </a:lnTo>
                    <a:lnTo>
                      <a:pt x="13" y="13"/>
                    </a:lnTo>
                    <a:lnTo>
                      <a:pt x="12" y="11"/>
                    </a:lnTo>
                    <a:lnTo>
                      <a:pt x="11" y="10"/>
                    </a:lnTo>
                    <a:lnTo>
                      <a:pt x="10" y="9"/>
                    </a:lnTo>
                    <a:lnTo>
                      <a:pt x="9" y="8"/>
                    </a:lnTo>
                    <a:lnTo>
                      <a:pt x="8" y="7"/>
                    </a:lnTo>
                    <a:lnTo>
                      <a:pt x="7" y="6"/>
                    </a:lnTo>
                    <a:lnTo>
                      <a:pt x="5" y="5"/>
                    </a:lnTo>
                    <a:lnTo>
                      <a:pt x="3" y="4"/>
                    </a:lnTo>
                    <a:lnTo>
                      <a:pt x="2" y="2"/>
                    </a:lnTo>
                    <a:lnTo>
                      <a:pt x="1" y="1"/>
                    </a:lnTo>
                    <a:lnTo>
                      <a:pt x="0" y="0"/>
                    </a:lnTo>
                  </a:path>
                </a:pathLst>
              </a:custGeom>
              <a:noFill/>
              <a:ln w="12700">
                <a:solidFill>
                  <a:srgbClr val="000000"/>
                </a:solidFill>
                <a:prstDash val="solid"/>
                <a:round/>
                <a:headEnd/>
                <a:tailEnd/>
              </a:ln>
            </p:spPr>
            <p:txBody>
              <a:bodyPr/>
              <a:lstStyle/>
              <a:p>
                <a:endParaRPr lang="en-US"/>
              </a:p>
            </p:txBody>
          </p:sp>
          <p:sp>
            <p:nvSpPr>
              <p:cNvPr id="70578" name="Line 2182"/>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79" name="Line 2183"/>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0" name="Line 2184"/>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1" name="Line 2185"/>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2" name="Line 2186"/>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3" name="Line 2187"/>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4" name="Line 2188"/>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5" name="Line 2189"/>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6" name="Line 2190"/>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7" name="Line 2191"/>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8" name="Line 2192"/>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89" name="Line 2193"/>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0" name="Line 2194"/>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1" name="Line 2195"/>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2" name="Line 2196"/>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3" name="Line 2197"/>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4" name="Line 2198"/>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5" name="Line 2199"/>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6" name="Line 2200"/>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7" name="Line 2201"/>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8" name="Line 2202"/>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599" name="Line 2203"/>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600" name="Line 2204"/>
              <p:cNvSpPr>
                <a:spLocks noChangeShapeType="1"/>
              </p:cNvSpPr>
              <p:nvPr/>
            </p:nvSpPr>
            <p:spPr bwMode="auto">
              <a:xfrm>
                <a:off x="4526" y="2866"/>
                <a:ext cx="0" cy="0"/>
              </a:xfrm>
              <a:prstGeom prst="line">
                <a:avLst/>
              </a:prstGeom>
              <a:noFill/>
              <a:ln w="12700">
                <a:solidFill>
                  <a:srgbClr val="000000"/>
                </a:solidFill>
                <a:round/>
                <a:headEnd/>
                <a:tailEnd/>
              </a:ln>
            </p:spPr>
            <p:txBody>
              <a:bodyPr/>
              <a:lstStyle/>
              <a:p>
                <a:endParaRPr lang="en-US"/>
              </a:p>
            </p:txBody>
          </p:sp>
          <p:sp>
            <p:nvSpPr>
              <p:cNvPr id="70601" name="Freeform 2205"/>
              <p:cNvSpPr>
                <a:spLocks/>
              </p:cNvSpPr>
              <p:nvPr/>
            </p:nvSpPr>
            <p:spPr bwMode="auto">
              <a:xfrm>
                <a:off x="4531" y="2872"/>
                <a:ext cx="2" cy="5"/>
              </a:xfrm>
              <a:custGeom>
                <a:avLst/>
                <a:gdLst>
                  <a:gd name="T0" fmla="*/ 0 w 9"/>
                  <a:gd name="T1" fmla="*/ 0 h 27"/>
                  <a:gd name="T2" fmla="*/ 0 w 9"/>
                  <a:gd name="T3" fmla="*/ 0 h 27"/>
                  <a:gd name="T4" fmla="*/ 0 w 9"/>
                  <a:gd name="T5" fmla="*/ 0 h 27"/>
                  <a:gd name="T6" fmla="*/ 0 60000 65536"/>
                  <a:gd name="T7" fmla="*/ 0 60000 65536"/>
                  <a:gd name="T8" fmla="*/ 0 60000 65536"/>
                  <a:gd name="T9" fmla="*/ 0 w 9"/>
                  <a:gd name="T10" fmla="*/ 0 h 27"/>
                  <a:gd name="T11" fmla="*/ 9 w 9"/>
                  <a:gd name="T12" fmla="*/ 27 h 27"/>
                </a:gdLst>
                <a:ahLst/>
                <a:cxnLst>
                  <a:cxn ang="T6">
                    <a:pos x="T0" y="T1"/>
                  </a:cxn>
                  <a:cxn ang="T7">
                    <a:pos x="T2" y="T3"/>
                  </a:cxn>
                  <a:cxn ang="T8">
                    <a:pos x="T4" y="T5"/>
                  </a:cxn>
                </a:cxnLst>
                <a:rect l="T9" t="T10" r="T11" b="T12"/>
                <a:pathLst>
                  <a:path w="9" h="27">
                    <a:moveTo>
                      <a:pt x="0" y="0"/>
                    </a:moveTo>
                    <a:lnTo>
                      <a:pt x="4" y="14"/>
                    </a:lnTo>
                    <a:lnTo>
                      <a:pt x="9" y="27"/>
                    </a:lnTo>
                  </a:path>
                </a:pathLst>
              </a:custGeom>
              <a:noFill/>
              <a:ln w="12700">
                <a:solidFill>
                  <a:srgbClr val="000000"/>
                </a:solidFill>
                <a:prstDash val="solid"/>
                <a:round/>
                <a:headEnd/>
                <a:tailEnd/>
              </a:ln>
            </p:spPr>
            <p:txBody>
              <a:bodyPr/>
              <a:lstStyle/>
              <a:p>
                <a:endParaRPr lang="en-US"/>
              </a:p>
            </p:txBody>
          </p:sp>
          <p:sp>
            <p:nvSpPr>
              <p:cNvPr id="70602" name="Freeform 2206"/>
              <p:cNvSpPr>
                <a:spLocks/>
              </p:cNvSpPr>
              <p:nvPr/>
            </p:nvSpPr>
            <p:spPr bwMode="auto">
              <a:xfrm>
                <a:off x="4658" y="3791"/>
                <a:ext cx="118" cy="19"/>
              </a:xfrm>
              <a:custGeom>
                <a:avLst/>
                <a:gdLst>
                  <a:gd name="T0" fmla="*/ 5 w 591"/>
                  <a:gd name="T1" fmla="*/ 1 h 93"/>
                  <a:gd name="T2" fmla="*/ 4 w 591"/>
                  <a:gd name="T3" fmla="*/ 1 h 93"/>
                  <a:gd name="T4" fmla="*/ 4 w 591"/>
                  <a:gd name="T5" fmla="*/ 1 h 93"/>
                  <a:gd name="T6" fmla="*/ 4 w 591"/>
                  <a:gd name="T7" fmla="*/ 1 h 93"/>
                  <a:gd name="T8" fmla="*/ 4 w 591"/>
                  <a:gd name="T9" fmla="*/ 1 h 93"/>
                  <a:gd name="T10" fmla="*/ 3 w 591"/>
                  <a:gd name="T11" fmla="*/ 1 h 93"/>
                  <a:gd name="T12" fmla="*/ 3 w 591"/>
                  <a:gd name="T13" fmla="*/ 1 h 93"/>
                  <a:gd name="T14" fmla="*/ 3 w 591"/>
                  <a:gd name="T15" fmla="*/ 1 h 93"/>
                  <a:gd name="T16" fmla="*/ 2 w 591"/>
                  <a:gd name="T17" fmla="*/ 1 h 93"/>
                  <a:gd name="T18" fmla="*/ 2 w 591"/>
                  <a:gd name="T19" fmla="*/ 1 h 93"/>
                  <a:gd name="T20" fmla="*/ 2 w 591"/>
                  <a:gd name="T21" fmla="*/ 0 h 93"/>
                  <a:gd name="T22" fmla="*/ 1 w 591"/>
                  <a:gd name="T23" fmla="*/ 0 h 93"/>
                  <a:gd name="T24" fmla="*/ 1 w 591"/>
                  <a:gd name="T25" fmla="*/ 0 h 93"/>
                  <a:gd name="T26" fmla="*/ 1 w 591"/>
                  <a:gd name="T27" fmla="*/ 0 h 93"/>
                  <a:gd name="T28" fmla="*/ 1 w 591"/>
                  <a:gd name="T29" fmla="*/ 0 h 93"/>
                  <a:gd name="T30" fmla="*/ 0 w 591"/>
                  <a:gd name="T31" fmla="*/ 0 h 93"/>
                  <a:gd name="T32" fmla="*/ 0 w 591"/>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1"/>
                  <a:gd name="T52" fmla="*/ 0 h 93"/>
                  <a:gd name="T53" fmla="*/ 591 w 591"/>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1" h="93">
                    <a:moveTo>
                      <a:pt x="591" y="92"/>
                    </a:moveTo>
                    <a:lnTo>
                      <a:pt x="554" y="93"/>
                    </a:lnTo>
                    <a:lnTo>
                      <a:pt x="517" y="93"/>
                    </a:lnTo>
                    <a:lnTo>
                      <a:pt x="480" y="93"/>
                    </a:lnTo>
                    <a:lnTo>
                      <a:pt x="443" y="91"/>
                    </a:lnTo>
                    <a:lnTo>
                      <a:pt x="405" y="88"/>
                    </a:lnTo>
                    <a:lnTo>
                      <a:pt x="368" y="85"/>
                    </a:lnTo>
                    <a:lnTo>
                      <a:pt x="331" y="81"/>
                    </a:lnTo>
                    <a:lnTo>
                      <a:pt x="294" y="75"/>
                    </a:lnTo>
                    <a:lnTo>
                      <a:pt x="257" y="68"/>
                    </a:lnTo>
                    <a:lnTo>
                      <a:pt x="220" y="60"/>
                    </a:lnTo>
                    <a:lnTo>
                      <a:pt x="183" y="53"/>
                    </a:lnTo>
                    <a:lnTo>
                      <a:pt x="146" y="44"/>
                    </a:lnTo>
                    <a:lnTo>
                      <a:pt x="109" y="34"/>
                    </a:lnTo>
                    <a:lnTo>
                      <a:pt x="73" y="23"/>
                    </a:lnTo>
                    <a:lnTo>
                      <a:pt x="36" y="12"/>
                    </a:lnTo>
                    <a:lnTo>
                      <a:pt x="0" y="0"/>
                    </a:lnTo>
                  </a:path>
                </a:pathLst>
              </a:custGeom>
              <a:noFill/>
              <a:ln w="12700">
                <a:solidFill>
                  <a:srgbClr val="000000"/>
                </a:solidFill>
                <a:prstDash val="solid"/>
                <a:round/>
                <a:headEnd/>
                <a:tailEnd/>
              </a:ln>
            </p:spPr>
            <p:txBody>
              <a:bodyPr/>
              <a:lstStyle/>
              <a:p>
                <a:endParaRPr lang="en-US"/>
              </a:p>
            </p:txBody>
          </p:sp>
          <p:sp>
            <p:nvSpPr>
              <p:cNvPr id="70603" name="Freeform 2207"/>
              <p:cNvSpPr>
                <a:spLocks/>
              </p:cNvSpPr>
              <p:nvPr/>
            </p:nvSpPr>
            <p:spPr bwMode="auto">
              <a:xfrm>
                <a:off x="4516" y="3719"/>
                <a:ext cx="101" cy="56"/>
              </a:xfrm>
              <a:custGeom>
                <a:avLst/>
                <a:gdLst>
                  <a:gd name="T0" fmla="*/ 4 w 502"/>
                  <a:gd name="T1" fmla="*/ 2 h 278"/>
                  <a:gd name="T2" fmla="*/ 4 w 502"/>
                  <a:gd name="T3" fmla="*/ 2 h 278"/>
                  <a:gd name="T4" fmla="*/ 3 w 502"/>
                  <a:gd name="T5" fmla="*/ 2 h 278"/>
                  <a:gd name="T6" fmla="*/ 2 w 502"/>
                  <a:gd name="T7" fmla="*/ 1 h 278"/>
                  <a:gd name="T8" fmla="*/ 2 w 502"/>
                  <a:gd name="T9" fmla="*/ 1 h 278"/>
                  <a:gd name="T10" fmla="*/ 1 w 502"/>
                  <a:gd name="T11" fmla="*/ 1 h 278"/>
                  <a:gd name="T12" fmla="*/ 1 w 502"/>
                  <a:gd name="T13" fmla="*/ 1 h 278"/>
                  <a:gd name="T14" fmla="*/ 0 w 502"/>
                  <a:gd name="T15" fmla="*/ 0 h 278"/>
                  <a:gd name="T16" fmla="*/ 0 w 502"/>
                  <a:gd name="T17" fmla="*/ 0 h 2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2"/>
                  <a:gd name="T28" fmla="*/ 0 h 278"/>
                  <a:gd name="T29" fmla="*/ 502 w 502"/>
                  <a:gd name="T30" fmla="*/ 278 h 2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2" h="278">
                    <a:moveTo>
                      <a:pt x="502" y="278"/>
                    </a:moveTo>
                    <a:lnTo>
                      <a:pt x="435" y="248"/>
                    </a:lnTo>
                    <a:lnTo>
                      <a:pt x="369" y="215"/>
                    </a:lnTo>
                    <a:lnTo>
                      <a:pt x="303" y="182"/>
                    </a:lnTo>
                    <a:lnTo>
                      <a:pt x="241" y="147"/>
                    </a:lnTo>
                    <a:lnTo>
                      <a:pt x="178" y="111"/>
                    </a:lnTo>
                    <a:lnTo>
                      <a:pt x="117" y="74"/>
                    </a:lnTo>
                    <a:lnTo>
                      <a:pt x="58" y="37"/>
                    </a:lnTo>
                    <a:lnTo>
                      <a:pt x="0" y="0"/>
                    </a:lnTo>
                  </a:path>
                </a:pathLst>
              </a:custGeom>
              <a:noFill/>
              <a:ln w="12700">
                <a:solidFill>
                  <a:srgbClr val="000000"/>
                </a:solidFill>
                <a:prstDash val="solid"/>
                <a:round/>
                <a:headEnd/>
                <a:tailEnd/>
              </a:ln>
            </p:spPr>
            <p:txBody>
              <a:bodyPr/>
              <a:lstStyle/>
              <a:p>
                <a:endParaRPr lang="en-US"/>
              </a:p>
            </p:txBody>
          </p:sp>
          <p:sp>
            <p:nvSpPr>
              <p:cNvPr id="70604" name="Freeform 2208"/>
              <p:cNvSpPr>
                <a:spLocks/>
              </p:cNvSpPr>
              <p:nvPr/>
            </p:nvSpPr>
            <p:spPr bwMode="auto">
              <a:xfrm>
                <a:off x="4451" y="3672"/>
                <a:ext cx="36" cy="27"/>
              </a:xfrm>
              <a:custGeom>
                <a:avLst/>
                <a:gdLst>
                  <a:gd name="T0" fmla="*/ 1 w 181"/>
                  <a:gd name="T1" fmla="*/ 1 h 135"/>
                  <a:gd name="T2" fmla="*/ 1 w 181"/>
                  <a:gd name="T3" fmla="*/ 1 h 135"/>
                  <a:gd name="T4" fmla="*/ 1 w 181"/>
                  <a:gd name="T5" fmla="*/ 1 h 135"/>
                  <a:gd name="T6" fmla="*/ 1 w 181"/>
                  <a:gd name="T7" fmla="*/ 1 h 135"/>
                  <a:gd name="T8" fmla="*/ 1 w 181"/>
                  <a:gd name="T9" fmla="*/ 1 h 135"/>
                  <a:gd name="T10" fmla="*/ 1 w 181"/>
                  <a:gd name="T11" fmla="*/ 0 h 135"/>
                  <a:gd name="T12" fmla="*/ 0 w 181"/>
                  <a:gd name="T13" fmla="*/ 0 h 135"/>
                  <a:gd name="T14" fmla="*/ 0 w 181"/>
                  <a:gd name="T15" fmla="*/ 0 h 135"/>
                  <a:gd name="T16" fmla="*/ 0 w 181"/>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1"/>
                  <a:gd name="T28" fmla="*/ 0 h 135"/>
                  <a:gd name="T29" fmla="*/ 181 w 181"/>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1" h="135">
                    <a:moveTo>
                      <a:pt x="181" y="135"/>
                    </a:moveTo>
                    <a:lnTo>
                      <a:pt x="157" y="118"/>
                    </a:lnTo>
                    <a:lnTo>
                      <a:pt x="135" y="102"/>
                    </a:lnTo>
                    <a:lnTo>
                      <a:pt x="112" y="85"/>
                    </a:lnTo>
                    <a:lnTo>
                      <a:pt x="90" y="68"/>
                    </a:lnTo>
                    <a:lnTo>
                      <a:pt x="66" y="51"/>
                    </a:lnTo>
                    <a:lnTo>
                      <a:pt x="44" y="34"/>
                    </a:lnTo>
                    <a:lnTo>
                      <a:pt x="21" y="16"/>
                    </a:lnTo>
                    <a:lnTo>
                      <a:pt x="0" y="0"/>
                    </a:lnTo>
                  </a:path>
                </a:pathLst>
              </a:custGeom>
              <a:noFill/>
              <a:ln w="12700">
                <a:solidFill>
                  <a:srgbClr val="000000"/>
                </a:solidFill>
                <a:prstDash val="solid"/>
                <a:round/>
                <a:headEnd/>
                <a:tailEnd/>
              </a:ln>
            </p:spPr>
            <p:txBody>
              <a:bodyPr/>
              <a:lstStyle/>
              <a:p>
                <a:endParaRPr lang="en-US"/>
              </a:p>
            </p:txBody>
          </p:sp>
          <p:sp>
            <p:nvSpPr>
              <p:cNvPr id="70605" name="Freeform 2209"/>
              <p:cNvSpPr>
                <a:spLocks/>
              </p:cNvSpPr>
              <p:nvPr/>
            </p:nvSpPr>
            <p:spPr bwMode="auto">
              <a:xfrm>
                <a:off x="4739" y="3851"/>
                <a:ext cx="5" cy="1"/>
              </a:xfrm>
              <a:custGeom>
                <a:avLst/>
                <a:gdLst>
                  <a:gd name="T0" fmla="*/ 0 w 25"/>
                  <a:gd name="T1" fmla="*/ 0 h 4"/>
                  <a:gd name="T2" fmla="*/ 0 w 25"/>
                  <a:gd name="T3" fmla="*/ 0 h 4"/>
                  <a:gd name="T4" fmla="*/ 0 w 25"/>
                  <a:gd name="T5" fmla="*/ 0 h 4"/>
                  <a:gd name="T6" fmla="*/ 0 w 25"/>
                  <a:gd name="T7" fmla="*/ 0 h 4"/>
                  <a:gd name="T8" fmla="*/ 0 w 25"/>
                  <a:gd name="T9" fmla="*/ 0 h 4"/>
                  <a:gd name="T10" fmla="*/ 0 w 25"/>
                  <a:gd name="T11" fmla="*/ 0 h 4"/>
                  <a:gd name="T12" fmla="*/ 0 w 25"/>
                  <a:gd name="T13" fmla="*/ 0 h 4"/>
                  <a:gd name="T14" fmla="*/ 0 w 25"/>
                  <a:gd name="T15" fmla="*/ 0 h 4"/>
                  <a:gd name="T16" fmla="*/ 0 w 25"/>
                  <a:gd name="T17" fmla="*/ 0 h 4"/>
                  <a:gd name="T18" fmla="*/ 0 w 25"/>
                  <a:gd name="T19" fmla="*/ 0 h 4"/>
                  <a:gd name="T20" fmla="*/ 0 w 25"/>
                  <a:gd name="T21" fmla="*/ 0 h 4"/>
                  <a:gd name="T22" fmla="*/ 0 w 25"/>
                  <a:gd name="T23" fmla="*/ 0 h 4"/>
                  <a:gd name="T24" fmla="*/ 0 w 25"/>
                  <a:gd name="T25" fmla="*/ 0 h 4"/>
                  <a:gd name="T26" fmla="*/ 0 w 25"/>
                  <a:gd name="T27" fmla="*/ 0 h 4"/>
                  <a:gd name="T28" fmla="*/ 0 w 25"/>
                  <a:gd name="T29" fmla="*/ 0 h 4"/>
                  <a:gd name="T30" fmla="*/ 0 w 25"/>
                  <a:gd name="T31" fmla="*/ 0 h 4"/>
                  <a:gd name="T32" fmla="*/ 0 w 25"/>
                  <a:gd name="T33" fmla="*/ 0 h 4"/>
                  <a:gd name="T34" fmla="*/ 0 w 25"/>
                  <a:gd name="T35" fmla="*/ 0 h 4"/>
                  <a:gd name="T36" fmla="*/ 0 w 25"/>
                  <a:gd name="T37" fmla="*/ 0 h 4"/>
                  <a:gd name="T38" fmla="*/ 0 w 25"/>
                  <a:gd name="T39" fmla="*/ 0 h 4"/>
                  <a:gd name="T40" fmla="*/ 0 w 25"/>
                  <a:gd name="T41" fmla="*/ 0 h 4"/>
                  <a:gd name="T42" fmla="*/ 0 w 25"/>
                  <a:gd name="T43" fmla="*/ 0 h 4"/>
                  <a:gd name="T44" fmla="*/ 0 w 25"/>
                  <a:gd name="T45" fmla="*/ 0 h 4"/>
                  <a:gd name="T46" fmla="*/ 0 w 25"/>
                  <a:gd name="T47" fmla="*/ 0 h 4"/>
                  <a:gd name="T48" fmla="*/ 0 w 25"/>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4"/>
                  <a:gd name="T77" fmla="*/ 25 w 25"/>
                  <a:gd name="T78" fmla="*/ 4 h 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4">
                    <a:moveTo>
                      <a:pt x="0" y="4"/>
                    </a:moveTo>
                    <a:lnTo>
                      <a:pt x="1" y="4"/>
                    </a:lnTo>
                    <a:lnTo>
                      <a:pt x="2" y="4"/>
                    </a:lnTo>
                    <a:lnTo>
                      <a:pt x="3" y="4"/>
                    </a:lnTo>
                    <a:lnTo>
                      <a:pt x="5" y="2"/>
                    </a:lnTo>
                    <a:lnTo>
                      <a:pt x="6" y="2"/>
                    </a:lnTo>
                    <a:lnTo>
                      <a:pt x="7" y="2"/>
                    </a:lnTo>
                    <a:lnTo>
                      <a:pt x="8" y="2"/>
                    </a:lnTo>
                    <a:lnTo>
                      <a:pt x="9" y="2"/>
                    </a:lnTo>
                    <a:lnTo>
                      <a:pt x="10" y="2"/>
                    </a:lnTo>
                    <a:lnTo>
                      <a:pt x="11" y="2"/>
                    </a:lnTo>
                    <a:lnTo>
                      <a:pt x="12" y="1"/>
                    </a:lnTo>
                    <a:lnTo>
                      <a:pt x="13" y="1"/>
                    </a:lnTo>
                    <a:lnTo>
                      <a:pt x="15" y="1"/>
                    </a:lnTo>
                    <a:lnTo>
                      <a:pt x="16" y="1"/>
                    </a:lnTo>
                    <a:lnTo>
                      <a:pt x="17" y="1"/>
                    </a:lnTo>
                    <a:lnTo>
                      <a:pt x="18" y="1"/>
                    </a:lnTo>
                    <a:lnTo>
                      <a:pt x="19" y="1"/>
                    </a:lnTo>
                    <a:lnTo>
                      <a:pt x="20" y="0"/>
                    </a:lnTo>
                    <a:lnTo>
                      <a:pt x="21" y="0"/>
                    </a:lnTo>
                    <a:lnTo>
                      <a:pt x="22" y="0"/>
                    </a:lnTo>
                    <a:lnTo>
                      <a:pt x="24" y="0"/>
                    </a:lnTo>
                    <a:lnTo>
                      <a:pt x="25" y="0"/>
                    </a:lnTo>
                  </a:path>
                </a:pathLst>
              </a:custGeom>
              <a:noFill/>
              <a:ln w="12700">
                <a:solidFill>
                  <a:srgbClr val="000000"/>
                </a:solidFill>
                <a:prstDash val="solid"/>
                <a:round/>
                <a:headEnd/>
                <a:tailEnd/>
              </a:ln>
            </p:spPr>
            <p:txBody>
              <a:bodyPr/>
              <a:lstStyle/>
              <a:p>
                <a:endParaRPr lang="en-US"/>
              </a:p>
            </p:txBody>
          </p:sp>
          <p:sp>
            <p:nvSpPr>
              <p:cNvPr id="70606" name="Line 2210"/>
              <p:cNvSpPr>
                <a:spLocks noChangeShapeType="1"/>
              </p:cNvSpPr>
              <p:nvPr/>
            </p:nvSpPr>
            <p:spPr bwMode="auto">
              <a:xfrm flipV="1">
                <a:off x="4760" y="3807"/>
                <a:ext cx="37" cy="31"/>
              </a:xfrm>
              <a:prstGeom prst="line">
                <a:avLst/>
              </a:prstGeom>
              <a:noFill/>
              <a:ln w="12700">
                <a:solidFill>
                  <a:srgbClr val="000000"/>
                </a:solidFill>
                <a:round/>
                <a:headEnd/>
                <a:tailEnd/>
              </a:ln>
            </p:spPr>
            <p:txBody>
              <a:bodyPr/>
              <a:lstStyle/>
              <a:p>
                <a:endParaRPr lang="en-US"/>
              </a:p>
            </p:txBody>
          </p:sp>
          <p:sp>
            <p:nvSpPr>
              <p:cNvPr id="70607" name="Freeform 2211"/>
              <p:cNvSpPr>
                <a:spLocks/>
              </p:cNvSpPr>
              <p:nvPr/>
            </p:nvSpPr>
            <p:spPr bwMode="auto">
              <a:xfrm>
                <a:off x="4803" y="3785"/>
                <a:ext cx="2" cy="5"/>
              </a:xfrm>
              <a:custGeom>
                <a:avLst/>
                <a:gdLst>
                  <a:gd name="T0" fmla="*/ 0 w 9"/>
                  <a:gd name="T1" fmla="*/ 0 h 24"/>
                  <a:gd name="T2" fmla="*/ 0 w 9"/>
                  <a:gd name="T3" fmla="*/ 0 h 24"/>
                  <a:gd name="T4" fmla="*/ 0 w 9"/>
                  <a:gd name="T5" fmla="*/ 0 h 24"/>
                  <a:gd name="T6" fmla="*/ 0 60000 65536"/>
                  <a:gd name="T7" fmla="*/ 0 60000 65536"/>
                  <a:gd name="T8" fmla="*/ 0 60000 65536"/>
                  <a:gd name="T9" fmla="*/ 0 w 9"/>
                  <a:gd name="T10" fmla="*/ 0 h 24"/>
                  <a:gd name="T11" fmla="*/ 9 w 9"/>
                  <a:gd name="T12" fmla="*/ 24 h 24"/>
                </a:gdLst>
                <a:ahLst/>
                <a:cxnLst>
                  <a:cxn ang="T6">
                    <a:pos x="T0" y="T1"/>
                  </a:cxn>
                  <a:cxn ang="T7">
                    <a:pos x="T2" y="T3"/>
                  </a:cxn>
                  <a:cxn ang="T8">
                    <a:pos x="T4" y="T5"/>
                  </a:cxn>
                </a:cxnLst>
                <a:rect l="T9" t="T10" r="T11" b="T12"/>
                <a:pathLst>
                  <a:path w="9" h="24">
                    <a:moveTo>
                      <a:pt x="9" y="24"/>
                    </a:moveTo>
                    <a:lnTo>
                      <a:pt x="4" y="12"/>
                    </a:lnTo>
                    <a:lnTo>
                      <a:pt x="0" y="0"/>
                    </a:lnTo>
                  </a:path>
                </a:pathLst>
              </a:custGeom>
              <a:noFill/>
              <a:ln w="12700">
                <a:solidFill>
                  <a:srgbClr val="000000"/>
                </a:solidFill>
                <a:prstDash val="solid"/>
                <a:round/>
                <a:headEnd/>
                <a:tailEnd/>
              </a:ln>
            </p:spPr>
            <p:txBody>
              <a:bodyPr/>
              <a:lstStyle/>
              <a:p>
                <a:endParaRPr lang="en-US"/>
              </a:p>
            </p:txBody>
          </p:sp>
          <p:sp>
            <p:nvSpPr>
              <p:cNvPr id="70608" name="Freeform 2212"/>
              <p:cNvSpPr>
                <a:spLocks/>
              </p:cNvSpPr>
              <p:nvPr/>
            </p:nvSpPr>
            <p:spPr bwMode="auto">
              <a:xfrm>
                <a:off x="4801" y="3790"/>
                <a:ext cx="4" cy="14"/>
              </a:xfrm>
              <a:custGeom>
                <a:avLst/>
                <a:gdLst>
                  <a:gd name="T0" fmla="*/ 0 w 20"/>
                  <a:gd name="T1" fmla="*/ 1 h 68"/>
                  <a:gd name="T2" fmla="*/ 0 w 20"/>
                  <a:gd name="T3" fmla="*/ 1 h 68"/>
                  <a:gd name="T4" fmla="*/ 0 w 20"/>
                  <a:gd name="T5" fmla="*/ 1 h 68"/>
                  <a:gd name="T6" fmla="*/ 0 w 20"/>
                  <a:gd name="T7" fmla="*/ 0 h 68"/>
                  <a:gd name="T8" fmla="*/ 0 w 20"/>
                  <a:gd name="T9" fmla="*/ 0 h 68"/>
                  <a:gd name="T10" fmla="*/ 0 w 20"/>
                  <a:gd name="T11" fmla="*/ 0 h 68"/>
                  <a:gd name="T12" fmla="*/ 0 w 20"/>
                  <a:gd name="T13" fmla="*/ 0 h 68"/>
                  <a:gd name="T14" fmla="*/ 0 w 20"/>
                  <a:gd name="T15" fmla="*/ 0 h 68"/>
                  <a:gd name="T16" fmla="*/ 0 w 20"/>
                  <a:gd name="T17" fmla="*/ 0 h 68"/>
                  <a:gd name="T18" fmla="*/ 0 w 20"/>
                  <a:gd name="T19" fmla="*/ 0 h 68"/>
                  <a:gd name="T20" fmla="*/ 0 w 20"/>
                  <a:gd name="T21" fmla="*/ 0 h 68"/>
                  <a:gd name="T22" fmla="*/ 0 w 20"/>
                  <a:gd name="T23" fmla="*/ 0 h 68"/>
                  <a:gd name="T24" fmla="*/ 0 w 20"/>
                  <a:gd name="T25" fmla="*/ 0 h 68"/>
                  <a:gd name="T26" fmla="*/ 0 w 20"/>
                  <a:gd name="T27" fmla="*/ 0 h 68"/>
                  <a:gd name="T28" fmla="*/ 0 w 20"/>
                  <a:gd name="T29" fmla="*/ 0 h 68"/>
                  <a:gd name="T30" fmla="*/ 0 w 20"/>
                  <a:gd name="T31" fmla="*/ 0 h 68"/>
                  <a:gd name="T32" fmla="*/ 0 w 20"/>
                  <a:gd name="T33" fmla="*/ 0 h 68"/>
                  <a:gd name="T34" fmla="*/ 0 w 20"/>
                  <a:gd name="T35" fmla="*/ 0 h 68"/>
                  <a:gd name="T36" fmla="*/ 0 w 20"/>
                  <a:gd name="T37" fmla="*/ 0 h 68"/>
                  <a:gd name="T38" fmla="*/ 0 w 20"/>
                  <a:gd name="T39" fmla="*/ 0 h 68"/>
                  <a:gd name="T40" fmla="*/ 0 w 20"/>
                  <a:gd name="T41" fmla="*/ 0 h 68"/>
                  <a:gd name="T42" fmla="*/ 0 w 20"/>
                  <a:gd name="T43" fmla="*/ 0 h 68"/>
                  <a:gd name="T44" fmla="*/ 0 w 20"/>
                  <a:gd name="T45" fmla="*/ 0 h 68"/>
                  <a:gd name="T46" fmla="*/ 0 w 20"/>
                  <a:gd name="T47" fmla="*/ 0 h 68"/>
                  <a:gd name="T48" fmla="*/ 0 w 20"/>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
                  <a:gd name="T76" fmla="*/ 0 h 68"/>
                  <a:gd name="T77" fmla="*/ 20 w 20"/>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 h="68">
                    <a:moveTo>
                      <a:pt x="0" y="68"/>
                    </a:moveTo>
                    <a:lnTo>
                      <a:pt x="2" y="65"/>
                    </a:lnTo>
                    <a:lnTo>
                      <a:pt x="4" y="62"/>
                    </a:lnTo>
                    <a:lnTo>
                      <a:pt x="5" y="59"/>
                    </a:lnTo>
                    <a:lnTo>
                      <a:pt x="7" y="56"/>
                    </a:lnTo>
                    <a:lnTo>
                      <a:pt x="9" y="53"/>
                    </a:lnTo>
                    <a:lnTo>
                      <a:pt x="10" y="50"/>
                    </a:lnTo>
                    <a:lnTo>
                      <a:pt x="11" y="47"/>
                    </a:lnTo>
                    <a:lnTo>
                      <a:pt x="12" y="44"/>
                    </a:lnTo>
                    <a:lnTo>
                      <a:pt x="13" y="41"/>
                    </a:lnTo>
                    <a:lnTo>
                      <a:pt x="14" y="38"/>
                    </a:lnTo>
                    <a:lnTo>
                      <a:pt x="15" y="35"/>
                    </a:lnTo>
                    <a:lnTo>
                      <a:pt x="16" y="32"/>
                    </a:lnTo>
                    <a:lnTo>
                      <a:pt x="16" y="29"/>
                    </a:lnTo>
                    <a:lnTo>
                      <a:pt x="18" y="26"/>
                    </a:lnTo>
                    <a:lnTo>
                      <a:pt x="19" y="24"/>
                    </a:lnTo>
                    <a:lnTo>
                      <a:pt x="19" y="21"/>
                    </a:lnTo>
                    <a:lnTo>
                      <a:pt x="19" y="18"/>
                    </a:lnTo>
                    <a:lnTo>
                      <a:pt x="20" y="16"/>
                    </a:lnTo>
                    <a:lnTo>
                      <a:pt x="20" y="13"/>
                    </a:lnTo>
                    <a:lnTo>
                      <a:pt x="20" y="10"/>
                    </a:lnTo>
                    <a:lnTo>
                      <a:pt x="20" y="8"/>
                    </a:lnTo>
                    <a:lnTo>
                      <a:pt x="20" y="6"/>
                    </a:lnTo>
                    <a:lnTo>
                      <a:pt x="20" y="3"/>
                    </a:lnTo>
                    <a:lnTo>
                      <a:pt x="20" y="0"/>
                    </a:lnTo>
                  </a:path>
                </a:pathLst>
              </a:custGeom>
              <a:noFill/>
              <a:ln w="12700">
                <a:solidFill>
                  <a:srgbClr val="000000"/>
                </a:solidFill>
                <a:prstDash val="solid"/>
                <a:round/>
                <a:headEnd/>
                <a:tailEnd/>
              </a:ln>
            </p:spPr>
            <p:txBody>
              <a:bodyPr/>
              <a:lstStyle/>
              <a:p>
                <a:endParaRPr lang="en-US"/>
              </a:p>
            </p:txBody>
          </p:sp>
          <p:sp>
            <p:nvSpPr>
              <p:cNvPr id="70609" name="Freeform 2213"/>
              <p:cNvSpPr>
                <a:spLocks/>
              </p:cNvSpPr>
              <p:nvPr/>
            </p:nvSpPr>
            <p:spPr bwMode="auto">
              <a:xfrm>
                <a:off x="4797" y="3804"/>
                <a:ext cx="4" cy="3"/>
              </a:xfrm>
              <a:custGeom>
                <a:avLst/>
                <a:gdLst>
                  <a:gd name="T0" fmla="*/ 0 w 16"/>
                  <a:gd name="T1" fmla="*/ 0 h 19"/>
                  <a:gd name="T2" fmla="*/ 0 w 16"/>
                  <a:gd name="T3" fmla="*/ 0 h 19"/>
                  <a:gd name="T4" fmla="*/ 0 w 16"/>
                  <a:gd name="T5" fmla="*/ 0 h 19"/>
                  <a:gd name="T6" fmla="*/ 0 w 16"/>
                  <a:gd name="T7" fmla="*/ 0 h 19"/>
                  <a:gd name="T8" fmla="*/ 0 w 16"/>
                  <a:gd name="T9" fmla="*/ 0 h 19"/>
                  <a:gd name="T10" fmla="*/ 0 w 16"/>
                  <a:gd name="T11" fmla="*/ 0 h 19"/>
                  <a:gd name="T12" fmla="*/ 0 w 16"/>
                  <a:gd name="T13" fmla="*/ 0 h 19"/>
                  <a:gd name="T14" fmla="*/ 0 w 16"/>
                  <a:gd name="T15" fmla="*/ 0 h 19"/>
                  <a:gd name="T16" fmla="*/ 0 w 16"/>
                  <a:gd name="T17" fmla="*/ 0 h 19"/>
                  <a:gd name="T18" fmla="*/ 0 w 16"/>
                  <a:gd name="T19" fmla="*/ 0 h 19"/>
                  <a:gd name="T20" fmla="*/ 0 w 16"/>
                  <a:gd name="T21" fmla="*/ 0 h 19"/>
                  <a:gd name="T22" fmla="*/ 0 w 16"/>
                  <a:gd name="T23" fmla="*/ 0 h 19"/>
                  <a:gd name="T24" fmla="*/ 0 w 16"/>
                  <a:gd name="T25" fmla="*/ 0 h 19"/>
                  <a:gd name="T26" fmla="*/ 0 w 16"/>
                  <a:gd name="T27" fmla="*/ 0 h 19"/>
                  <a:gd name="T28" fmla="*/ 0 w 16"/>
                  <a:gd name="T29" fmla="*/ 0 h 19"/>
                  <a:gd name="T30" fmla="*/ 0 w 16"/>
                  <a:gd name="T31" fmla="*/ 0 h 19"/>
                  <a:gd name="T32" fmla="*/ 0 w 16"/>
                  <a:gd name="T33" fmla="*/ 0 h 19"/>
                  <a:gd name="T34" fmla="*/ 0 w 16"/>
                  <a:gd name="T35" fmla="*/ 0 h 19"/>
                  <a:gd name="T36" fmla="*/ 0 w 16"/>
                  <a:gd name="T37" fmla="*/ 0 h 19"/>
                  <a:gd name="T38" fmla="*/ 0 w 16"/>
                  <a:gd name="T39" fmla="*/ 0 h 19"/>
                  <a:gd name="T40" fmla="*/ 0 w 16"/>
                  <a:gd name="T41" fmla="*/ 0 h 19"/>
                  <a:gd name="T42" fmla="*/ 0 w 16"/>
                  <a:gd name="T43" fmla="*/ 0 h 19"/>
                  <a:gd name="T44" fmla="*/ 0 w 16"/>
                  <a:gd name="T45" fmla="*/ 0 h 19"/>
                  <a:gd name="T46" fmla="*/ 0 w 16"/>
                  <a:gd name="T47" fmla="*/ 0 h 19"/>
                  <a:gd name="T48" fmla="*/ 0 w 16"/>
                  <a:gd name="T49" fmla="*/ 0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
                  <a:gd name="T76" fmla="*/ 0 h 19"/>
                  <a:gd name="T77" fmla="*/ 16 w 16"/>
                  <a:gd name="T78" fmla="*/ 19 h 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 h="19">
                    <a:moveTo>
                      <a:pt x="0" y="19"/>
                    </a:moveTo>
                    <a:lnTo>
                      <a:pt x="1" y="18"/>
                    </a:lnTo>
                    <a:lnTo>
                      <a:pt x="2" y="16"/>
                    </a:lnTo>
                    <a:lnTo>
                      <a:pt x="2" y="15"/>
                    </a:lnTo>
                    <a:lnTo>
                      <a:pt x="3" y="15"/>
                    </a:lnTo>
                    <a:lnTo>
                      <a:pt x="4" y="14"/>
                    </a:lnTo>
                    <a:lnTo>
                      <a:pt x="5" y="13"/>
                    </a:lnTo>
                    <a:lnTo>
                      <a:pt x="7" y="12"/>
                    </a:lnTo>
                    <a:lnTo>
                      <a:pt x="8" y="11"/>
                    </a:lnTo>
                    <a:lnTo>
                      <a:pt x="9" y="10"/>
                    </a:lnTo>
                    <a:lnTo>
                      <a:pt x="10" y="9"/>
                    </a:lnTo>
                    <a:lnTo>
                      <a:pt x="10" y="7"/>
                    </a:lnTo>
                    <a:lnTo>
                      <a:pt x="11" y="6"/>
                    </a:lnTo>
                    <a:lnTo>
                      <a:pt x="12" y="6"/>
                    </a:lnTo>
                    <a:lnTo>
                      <a:pt x="12" y="5"/>
                    </a:lnTo>
                    <a:lnTo>
                      <a:pt x="13" y="4"/>
                    </a:lnTo>
                    <a:lnTo>
                      <a:pt x="13" y="3"/>
                    </a:lnTo>
                    <a:lnTo>
                      <a:pt x="14" y="3"/>
                    </a:lnTo>
                    <a:lnTo>
                      <a:pt x="14" y="2"/>
                    </a:lnTo>
                    <a:lnTo>
                      <a:pt x="16" y="1"/>
                    </a:lnTo>
                    <a:lnTo>
                      <a:pt x="16" y="0"/>
                    </a:lnTo>
                  </a:path>
                </a:pathLst>
              </a:custGeom>
              <a:noFill/>
              <a:ln w="12700">
                <a:solidFill>
                  <a:srgbClr val="000000"/>
                </a:solidFill>
                <a:prstDash val="solid"/>
                <a:round/>
                <a:headEnd/>
                <a:tailEnd/>
              </a:ln>
            </p:spPr>
            <p:txBody>
              <a:bodyPr/>
              <a:lstStyle/>
              <a:p>
                <a:endParaRPr lang="en-US"/>
              </a:p>
            </p:txBody>
          </p:sp>
          <p:sp>
            <p:nvSpPr>
              <p:cNvPr id="70610" name="Freeform 2214"/>
              <p:cNvSpPr>
                <a:spLocks/>
              </p:cNvSpPr>
              <p:nvPr/>
            </p:nvSpPr>
            <p:spPr bwMode="auto">
              <a:xfrm>
                <a:off x="4740" y="3851"/>
                <a:ext cx="4" cy="2"/>
              </a:xfrm>
              <a:custGeom>
                <a:avLst/>
                <a:gdLst>
                  <a:gd name="T0" fmla="*/ 0 w 18"/>
                  <a:gd name="T1" fmla="*/ 0 h 9"/>
                  <a:gd name="T2" fmla="*/ 0 w 18"/>
                  <a:gd name="T3" fmla="*/ 0 h 9"/>
                  <a:gd name="T4" fmla="*/ 0 w 18"/>
                  <a:gd name="T5" fmla="*/ 0 h 9"/>
                  <a:gd name="T6" fmla="*/ 0 w 18"/>
                  <a:gd name="T7" fmla="*/ 0 h 9"/>
                  <a:gd name="T8" fmla="*/ 0 w 18"/>
                  <a:gd name="T9" fmla="*/ 0 h 9"/>
                  <a:gd name="T10" fmla="*/ 0 w 18"/>
                  <a:gd name="T11" fmla="*/ 0 h 9"/>
                  <a:gd name="T12" fmla="*/ 0 w 18"/>
                  <a:gd name="T13" fmla="*/ 0 h 9"/>
                  <a:gd name="T14" fmla="*/ 0 w 18"/>
                  <a:gd name="T15" fmla="*/ 0 h 9"/>
                  <a:gd name="T16" fmla="*/ 0 w 18"/>
                  <a:gd name="T17" fmla="*/ 0 h 9"/>
                  <a:gd name="T18" fmla="*/ 0 w 18"/>
                  <a:gd name="T19" fmla="*/ 0 h 9"/>
                  <a:gd name="T20" fmla="*/ 0 w 18"/>
                  <a:gd name="T21" fmla="*/ 0 h 9"/>
                  <a:gd name="T22" fmla="*/ 0 w 18"/>
                  <a:gd name="T23" fmla="*/ 0 h 9"/>
                  <a:gd name="T24" fmla="*/ 0 w 18"/>
                  <a:gd name="T25" fmla="*/ 0 h 9"/>
                  <a:gd name="T26" fmla="*/ 0 w 18"/>
                  <a:gd name="T27" fmla="*/ 0 h 9"/>
                  <a:gd name="T28" fmla="*/ 0 w 18"/>
                  <a:gd name="T29" fmla="*/ 0 h 9"/>
                  <a:gd name="T30" fmla="*/ 0 w 18"/>
                  <a:gd name="T31" fmla="*/ 0 h 9"/>
                  <a:gd name="T32" fmla="*/ 0 w 18"/>
                  <a:gd name="T33" fmla="*/ 0 h 9"/>
                  <a:gd name="T34" fmla="*/ 0 w 18"/>
                  <a:gd name="T35" fmla="*/ 0 h 9"/>
                  <a:gd name="T36" fmla="*/ 0 w 18"/>
                  <a:gd name="T37" fmla="*/ 0 h 9"/>
                  <a:gd name="T38" fmla="*/ 0 w 18"/>
                  <a:gd name="T39" fmla="*/ 0 h 9"/>
                  <a:gd name="T40" fmla="*/ 0 w 18"/>
                  <a:gd name="T41" fmla="*/ 0 h 9"/>
                  <a:gd name="T42" fmla="*/ 0 w 18"/>
                  <a:gd name="T43" fmla="*/ 0 h 9"/>
                  <a:gd name="T44" fmla="*/ 0 w 18"/>
                  <a:gd name="T45" fmla="*/ 0 h 9"/>
                  <a:gd name="T46" fmla="*/ 0 w 18"/>
                  <a:gd name="T47" fmla="*/ 0 h 9"/>
                  <a:gd name="T48" fmla="*/ 0 w 18"/>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9"/>
                  <a:gd name="T77" fmla="*/ 18 w 1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9">
                    <a:moveTo>
                      <a:pt x="0" y="9"/>
                    </a:moveTo>
                    <a:lnTo>
                      <a:pt x="0" y="9"/>
                    </a:lnTo>
                    <a:lnTo>
                      <a:pt x="1" y="9"/>
                    </a:lnTo>
                    <a:lnTo>
                      <a:pt x="2" y="9"/>
                    </a:lnTo>
                    <a:lnTo>
                      <a:pt x="2" y="8"/>
                    </a:lnTo>
                    <a:lnTo>
                      <a:pt x="3" y="8"/>
                    </a:lnTo>
                    <a:lnTo>
                      <a:pt x="4" y="8"/>
                    </a:lnTo>
                    <a:lnTo>
                      <a:pt x="5" y="8"/>
                    </a:lnTo>
                    <a:lnTo>
                      <a:pt x="5" y="7"/>
                    </a:lnTo>
                    <a:lnTo>
                      <a:pt x="6" y="7"/>
                    </a:lnTo>
                    <a:lnTo>
                      <a:pt x="8" y="7"/>
                    </a:lnTo>
                    <a:lnTo>
                      <a:pt x="8" y="6"/>
                    </a:lnTo>
                    <a:lnTo>
                      <a:pt x="9" y="6"/>
                    </a:lnTo>
                    <a:lnTo>
                      <a:pt x="10" y="6"/>
                    </a:lnTo>
                    <a:lnTo>
                      <a:pt x="10" y="5"/>
                    </a:lnTo>
                    <a:lnTo>
                      <a:pt x="11" y="5"/>
                    </a:lnTo>
                    <a:lnTo>
                      <a:pt x="12" y="5"/>
                    </a:lnTo>
                    <a:lnTo>
                      <a:pt x="12" y="4"/>
                    </a:lnTo>
                    <a:lnTo>
                      <a:pt x="13" y="4"/>
                    </a:lnTo>
                    <a:lnTo>
                      <a:pt x="14" y="2"/>
                    </a:lnTo>
                    <a:lnTo>
                      <a:pt x="15" y="2"/>
                    </a:lnTo>
                    <a:lnTo>
                      <a:pt x="15" y="1"/>
                    </a:lnTo>
                    <a:lnTo>
                      <a:pt x="17" y="1"/>
                    </a:lnTo>
                    <a:lnTo>
                      <a:pt x="18" y="0"/>
                    </a:lnTo>
                  </a:path>
                </a:pathLst>
              </a:custGeom>
              <a:noFill/>
              <a:ln w="12700">
                <a:solidFill>
                  <a:srgbClr val="000000"/>
                </a:solidFill>
                <a:prstDash val="solid"/>
                <a:round/>
                <a:headEnd/>
                <a:tailEnd/>
              </a:ln>
            </p:spPr>
            <p:txBody>
              <a:bodyPr/>
              <a:lstStyle/>
              <a:p>
                <a:endParaRPr lang="en-US"/>
              </a:p>
            </p:txBody>
          </p:sp>
          <p:sp>
            <p:nvSpPr>
              <p:cNvPr id="70611" name="Freeform 2215"/>
              <p:cNvSpPr>
                <a:spLocks/>
              </p:cNvSpPr>
              <p:nvPr/>
            </p:nvSpPr>
            <p:spPr bwMode="auto">
              <a:xfrm>
                <a:off x="4760" y="3552"/>
                <a:ext cx="45" cy="38"/>
              </a:xfrm>
              <a:custGeom>
                <a:avLst/>
                <a:gdLst>
                  <a:gd name="T0" fmla="*/ 2 w 227"/>
                  <a:gd name="T1" fmla="*/ 2 h 188"/>
                  <a:gd name="T2" fmla="*/ 2 w 227"/>
                  <a:gd name="T3" fmla="*/ 1 h 188"/>
                  <a:gd name="T4" fmla="*/ 2 w 227"/>
                  <a:gd name="T5" fmla="*/ 1 h 188"/>
                  <a:gd name="T6" fmla="*/ 2 w 227"/>
                  <a:gd name="T7" fmla="*/ 1 h 188"/>
                  <a:gd name="T8" fmla="*/ 1 w 227"/>
                  <a:gd name="T9" fmla="*/ 1 h 188"/>
                  <a:gd name="T10" fmla="*/ 1 w 227"/>
                  <a:gd name="T11" fmla="*/ 1 h 188"/>
                  <a:gd name="T12" fmla="*/ 1 w 227"/>
                  <a:gd name="T13" fmla="*/ 1 h 188"/>
                  <a:gd name="T14" fmla="*/ 1 w 227"/>
                  <a:gd name="T15" fmla="*/ 0 h 188"/>
                  <a:gd name="T16" fmla="*/ 1 w 227"/>
                  <a:gd name="T17" fmla="*/ 0 h 188"/>
                  <a:gd name="T18" fmla="*/ 1 w 227"/>
                  <a:gd name="T19" fmla="*/ 0 h 188"/>
                  <a:gd name="T20" fmla="*/ 1 w 227"/>
                  <a:gd name="T21" fmla="*/ 0 h 188"/>
                  <a:gd name="T22" fmla="*/ 1 w 227"/>
                  <a:gd name="T23" fmla="*/ 0 h 188"/>
                  <a:gd name="T24" fmla="*/ 0 w 227"/>
                  <a:gd name="T25" fmla="*/ 0 h 188"/>
                  <a:gd name="T26" fmla="*/ 0 w 227"/>
                  <a:gd name="T27" fmla="*/ 0 h 188"/>
                  <a:gd name="T28" fmla="*/ 0 w 227"/>
                  <a:gd name="T29" fmla="*/ 0 h 188"/>
                  <a:gd name="T30" fmla="*/ 0 w 227"/>
                  <a:gd name="T31" fmla="*/ 0 h 188"/>
                  <a:gd name="T32" fmla="*/ 0 w 227"/>
                  <a:gd name="T33" fmla="*/ 0 h 188"/>
                  <a:gd name="T34" fmla="*/ 0 w 227"/>
                  <a:gd name="T35" fmla="*/ 0 h 188"/>
                  <a:gd name="T36" fmla="*/ 0 w 227"/>
                  <a:gd name="T37" fmla="*/ 0 h 188"/>
                  <a:gd name="T38" fmla="*/ 0 w 227"/>
                  <a:gd name="T39" fmla="*/ 0 h 188"/>
                  <a:gd name="T40" fmla="*/ 0 w 227"/>
                  <a:gd name="T41" fmla="*/ 0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188"/>
                  <a:gd name="T65" fmla="*/ 227 w 227"/>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188">
                    <a:moveTo>
                      <a:pt x="227" y="188"/>
                    </a:moveTo>
                    <a:lnTo>
                      <a:pt x="219" y="169"/>
                    </a:lnTo>
                    <a:lnTo>
                      <a:pt x="210" y="149"/>
                    </a:lnTo>
                    <a:lnTo>
                      <a:pt x="198" y="130"/>
                    </a:lnTo>
                    <a:lnTo>
                      <a:pt x="186" y="111"/>
                    </a:lnTo>
                    <a:lnTo>
                      <a:pt x="171" y="92"/>
                    </a:lnTo>
                    <a:lnTo>
                      <a:pt x="155" y="75"/>
                    </a:lnTo>
                    <a:lnTo>
                      <a:pt x="139" y="58"/>
                    </a:lnTo>
                    <a:lnTo>
                      <a:pt x="122" y="43"/>
                    </a:lnTo>
                    <a:lnTo>
                      <a:pt x="104" y="30"/>
                    </a:lnTo>
                    <a:lnTo>
                      <a:pt x="86" y="19"/>
                    </a:lnTo>
                    <a:lnTo>
                      <a:pt x="69" y="11"/>
                    </a:lnTo>
                    <a:lnTo>
                      <a:pt x="53" y="5"/>
                    </a:lnTo>
                    <a:lnTo>
                      <a:pt x="46" y="2"/>
                    </a:lnTo>
                    <a:lnTo>
                      <a:pt x="38" y="1"/>
                    </a:lnTo>
                    <a:lnTo>
                      <a:pt x="30" y="0"/>
                    </a:lnTo>
                    <a:lnTo>
                      <a:pt x="23" y="0"/>
                    </a:lnTo>
                    <a:lnTo>
                      <a:pt x="16" y="1"/>
                    </a:lnTo>
                    <a:lnTo>
                      <a:pt x="11" y="2"/>
                    </a:lnTo>
                    <a:lnTo>
                      <a:pt x="4" y="5"/>
                    </a:lnTo>
                    <a:lnTo>
                      <a:pt x="0" y="7"/>
                    </a:lnTo>
                  </a:path>
                </a:pathLst>
              </a:custGeom>
              <a:noFill/>
              <a:ln w="12700">
                <a:solidFill>
                  <a:srgbClr val="000000"/>
                </a:solidFill>
                <a:prstDash val="solid"/>
                <a:round/>
                <a:headEnd/>
                <a:tailEnd/>
              </a:ln>
            </p:spPr>
            <p:txBody>
              <a:bodyPr/>
              <a:lstStyle/>
              <a:p>
                <a:endParaRPr lang="en-US"/>
              </a:p>
            </p:txBody>
          </p:sp>
          <p:sp>
            <p:nvSpPr>
              <p:cNvPr id="70612" name="Freeform 2216"/>
              <p:cNvSpPr>
                <a:spLocks/>
              </p:cNvSpPr>
              <p:nvPr/>
            </p:nvSpPr>
            <p:spPr bwMode="auto">
              <a:xfrm>
                <a:off x="4419" y="3438"/>
                <a:ext cx="29" cy="10"/>
              </a:xfrm>
              <a:custGeom>
                <a:avLst/>
                <a:gdLst>
                  <a:gd name="T0" fmla="*/ 1 w 146"/>
                  <a:gd name="T1" fmla="*/ 0 h 52"/>
                  <a:gd name="T2" fmla="*/ 1 w 146"/>
                  <a:gd name="T3" fmla="*/ 0 h 52"/>
                  <a:gd name="T4" fmla="*/ 1 w 146"/>
                  <a:gd name="T5" fmla="*/ 0 h 52"/>
                  <a:gd name="T6" fmla="*/ 1 w 146"/>
                  <a:gd name="T7" fmla="*/ 0 h 52"/>
                  <a:gd name="T8" fmla="*/ 1 w 146"/>
                  <a:gd name="T9" fmla="*/ 0 h 52"/>
                  <a:gd name="T10" fmla="*/ 1 w 146"/>
                  <a:gd name="T11" fmla="*/ 0 h 52"/>
                  <a:gd name="T12" fmla="*/ 1 w 146"/>
                  <a:gd name="T13" fmla="*/ 0 h 52"/>
                  <a:gd name="T14" fmla="*/ 1 w 146"/>
                  <a:gd name="T15" fmla="*/ 0 h 52"/>
                  <a:gd name="T16" fmla="*/ 0 w 146"/>
                  <a:gd name="T17" fmla="*/ 0 h 52"/>
                  <a:gd name="T18" fmla="*/ 0 w 146"/>
                  <a:gd name="T19" fmla="*/ 0 h 52"/>
                  <a:gd name="T20" fmla="*/ 0 w 146"/>
                  <a:gd name="T21" fmla="*/ 0 h 52"/>
                  <a:gd name="T22" fmla="*/ 0 w 146"/>
                  <a:gd name="T23" fmla="*/ 0 h 52"/>
                  <a:gd name="T24" fmla="*/ 0 w 146"/>
                  <a:gd name="T25" fmla="*/ 0 h 52"/>
                  <a:gd name="T26" fmla="*/ 0 w 146"/>
                  <a:gd name="T27" fmla="*/ 0 h 52"/>
                  <a:gd name="T28" fmla="*/ 0 w 146"/>
                  <a:gd name="T29" fmla="*/ 0 h 52"/>
                  <a:gd name="T30" fmla="*/ 0 w 146"/>
                  <a:gd name="T31" fmla="*/ 0 h 52"/>
                  <a:gd name="T32" fmla="*/ 0 w 146"/>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6"/>
                  <a:gd name="T52" fmla="*/ 0 h 52"/>
                  <a:gd name="T53" fmla="*/ 146 w 146"/>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6" h="52">
                    <a:moveTo>
                      <a:pt x="146" y="52"/>
                    </a:moveTo>
                    <a:lnTo>
                      <a:pt x="135" y="43"/>
                    </a:lnTo>
                    <a:lnTo>
                      <a:pt x="125" y="35"/>
                    </a:lnTo>
                    <a:lnTo>
                      <a:pt x="114" y="27"/>
                    </a:lnTo>
                    <a:lnTo>
                      <a:pt x="103" y="21"/>
                    </a:lnTo>
                    <a:lnTo>
                      <a:pt x="93" y="15"/>
                    </a:lnTo>
                    <a:lnTo>
                      <a:pt x="83" y="11"/>
                    </a:lnTo>
                    <a:lnTo>
                      <a:pt x="72" y="7"/>
                    </a:lnTo>
                    <a:lnTo>
                      <a:pt x="62" y="4"/>
                    </a:lnTo>
                    <a:lnTo>
                      <a:pt x="52" y="2"/>
                    </a:lnTo>
                    <a:lnTo>
                      <a:pt x="43" y="0"/>
                    </a:lnTo>
                    <a:lnTo>
                      <a:pt x="34" y="0"/>
                    </a:lnTo>
                    <a:lnTo>
                      <a:pt x="26" y="0"/>
                    </a:lnTo>
                    <a:lnTo>
                      <a:pt x="19" y="3"/>
                    </a:lnTo>
                    <a:lnTo>
                      <a:pt x="12" y="5"/>
                    </a:lnTo>
                    <a:lnTo>
                      <a:pt x="5" y="8"/>
                    </a:lnTo>
                    <a:lnTo>
                      <a:pt x="0" y="13"/>
                    </a:lnTo>
                  </a:path>
                </a:pathLst>
              </a:custGeom>
              <a:noFill/>
              <a:ln w="12700">
                <a:solidFill>
                  <a:srgbClr val="000000"/>
                </a:solidFill>
                <a:prstDash val="solid"/>
                <a:round/>
                <a:headEnd/>
                <a:tailEnd/>
              </a:ln>
            </p:spPr>
            <p:txBody>
              <a:bodyPr/>
              <a:lstStyle/>
              <a:p>
                <a:endParaRPr lang="en-US"/>
              </a:p>
            </p:txBody>
          </p:sp>
          <p:sp>
            <p:nvSpPr>
              <p:cNvPr id="70613" name="Freeform 2217"/>
              <p:cNvSpPr>
                <a:spLocks/>
              </p:cNvSpPr>
              <p:nvPr/>
            </p:nvSpPr>
            <p:spPr bwMode="auto">
              <a:xfrm>
                <a:off x="4619" y="3017"/>
                <a:ext cx="4" cy="19"/>
              </a:xfrm>
              <a:custGeom>
                <a:avLst/>
                <a:gdLst>
                  <a:gd name="T0" fmla="*/ 0 w 20"/>
                  <a:gd name="T1" fmla="*/ 1 h 94"/>
                  <a:gd name="T2" fmla="*/ 0 w 20"/>
                  <a:gd name="T3" fmla="*/ 1 h 94"/>
                  <a:gd name="T4" fmla="*/ 0 w 20"/>
                  <a:gd name="T5" fmla="*/ 1 h 94"/>
                  <a:gd name="T6" fmla="*/ 0 w 20"/>
                  <a:gd name="T7" fmla="*/ 1 h 94"/>
                  <a:gd name="T8" fmla="*/ 0 w 20"/>
                  <a:gd name="T9" fmla="*/ 1 h 94"/>
                  <a:gd name="T10" fmla="*/ 0 w 20"/>
                  <a:gd name="T11" fmla="*/ 1 h 94"/>
                  <a:gd name="T12" fmla="*/ 0 w 20"/>
                  <a:gd name="T13" fmla="*/ 0 h 94"/>
                  <a:gd name="T14" fmla="*/ 0 w 20"/>
                  <a:gd name="T15" fmla="*/ 0 h 94"/>
                  <a:gd name="T16" fmla="*/ 0 w 20"/>
                  <a:gd name="T17" fmla="*/ 0 h 94"/>
                  <a:gd name="T18" fmla="*/ 0 w 20"/>
                  <a:gd name="T19" fmla="*/ 0 h 94"/>
                  <a:gd name="T20" fmla="*/ 0 w 20"/>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94"/>
                  <a:gd name="T35" fmla="*/ 20 w 20"/>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94">
                    <a:moveTo>
                      <a:pt x="0" y="94"/>
                    </a:moveTo>
                    <a:lnTo>
                      <a:pt x="5" y="91"/>
                    </a:lnTo>
                    <a:lnTo>
                      <a:pt x="8" y="87"/>
                    </a:lnTo>
                    <a:lnTo>
                      <a:pt x="10" y="83"/>
                    </a:lnTo>
                    <a:lnTo>
                      <a:pt x="14" y="78"/>
                    </a:lnTo>
                    <a:lnTo>
                      <a:pt x="17" y="68"/>
                    </a:lnTo>
                    <a:lnTo>
                      <a:pt x="19" y="57"/>
                    </a:lnTo>
                    <a:lnTo>
                      <a:pt x="20" y="45"/>
                    </a:lnTo>
                    <a:lnTo>
                      <a:pt x="19" y="30"/>
                    </a:lnTo>
                    <a:lnTo>
                      <a:pt x="17" y="16"/>
                    </a:lnTo>
                    <a:lnTo>
                      <a:pt x="13" y="0"/>
                    </a:lnTo>
                  </a:path>
                </a:pathLst>
              </a:custGeom>
              <a:noFill/>
              <a:ln w="12700">
                <a:solidFill>
                  <a:srgbClr val="000000"/>
                </a:solidFill>
                <a:prstDash val="solid"/>
                <a:round/>
                <a:headEnd/>
                <a:tailEnd/>
              </a:ln>
            </p:spPr>
            <p:txBody>
              <a:bodyPr/>
              <a:lstStyle/>
              <a:p>
                <a:endParaRPr lang="en-US"/>
              </a:p>
            </p:txBody>
          </p:sp>
        </p:grpSp>
        <p:grpSp>
          <p:nvGrpSpPr>
            <p:cNvPr id="69650" name="Group 2218"/>
            <p:cNvGrpSpPr>
              <a:grpSpLocks/>
            </p:cNvGrpSpPr>
            <p:nvPr/>
          </p:nvGrpSpPr>
          <p:grpSpPr bwMode="auto">
            <a:xfrm>
              <a:off x="3593" y="2877"/>
              <a:ext cx="1239" cy="1050"/>
              <a:chOff x="3593" y="2877"/>
              <a:chExt cx="1239" cy="1050"/>
            </a:xfrm>
          </p:grpSpPr>
          <p:sp>
            <p:nvSpPr>
              <p:cNvPr id="70214" name="Freeform 2219"/>
              <p:cNvSpPr>
                <a:spLocks/>
              </p:cNvSpPr>
              <p:nvPr/>
            </p:nvSpPr>
            <p:spPr bwMode="auto">
              <a:xfrm>
                <a:off x="4462" y="3657"/>
                <a:ext cx="52" cy="37"/>
              </a:xfrm>
              <a:custGeom>
                <a:avLst/>
                <a:gdLst>
                  <a:gd name="T0" fmla="*/ 0 w 259"/>
                  <a:gd name="T1" fmla="*/ 0 h 189"/>
                  <a:gd name="T2" fmla="*/ 0 w 259"/>
                  <a:gd name="T3" fmla="*/ 0 h 189"/>
                  <a:gd name="T4" fmla="*/ 1 w 259"/>
                  <a:gd name="T5" fmla="*/ 0 h 189"/>
                  <a:gd name="T6" fmla="*/ 1 w 259"/>
                  <a:gd name="T7" fmla="*/ 1 h 189"/>
                  <a:gd name="T8" fmla="*/ 1 w 259"/>
                  <a:gd name="T9" fmla="*/ 1 h 189"/>
                  <a:gd name="T10" fmla="*/ 1 w 259"/>
                  <a:gd name="T11" fmla="*/ 1 h 189"/>
                  <a:gd name="T12" fmla="*/ 2 w 259"/>
                  <a:gd name="T13" fmla="*/ 1 h 189"/>
                  <a:gd name="T14" fmla="*/ 2 w 259"/>
                  <a:gd name="T15" fmla="*/ 1 h 189"/>
                  <a:gd name="T16" fmla="*/ 2 w 259"/>
                  <a:gd name="T17" fmla="*/ 1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9"/>
                  <a:gd name="T28" fmla="*/ 0 h 189"/>
                  <a:gd name="T29" fmla="*/ 259 w 259"/>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9" h="189">
                    <a:moveTo>
                      <a:pt x="0" y="0"/>
                    </a:moveTo>
                    <a:lnTo>
                      <a:pt x="33" y="25"/>
                    </a:lnTo>
                    <a:lnTo>
                      <a:pt x="65" y="50"/>
                    </a:lnTo>
                    <a:lnTo>
                      <a:pt x="98" y="74"/>
                    </a:lnTo>
                    <a:lnTo>
                      <a:pt x="130" y="98"/>
                    </a:lnTo>
                    <a:lnTo>
                      <a:pt x="163" y="122"/>
                    </a:lnTo>
                    <a:lnTo>
                      <a:pt x="194" y="145"/>
                    </a:lnTo>
                    <a:lnTo>
                      <a:pt x="227" y="167"/>
                    </a:lnTo>
                    <a:lnTo>
                      <a:pt x="259" y="189"/>
                    </a:lnTo>
                  </a:path>
                </a:pathLst>
              </a:custGeom>
              <a:noFill/>
              <a:ln w="12700">
                <a:solidFill>
                  <a:srgbClr val="000000"/>
                </a:solidFill>
                <a:prstDash val="solid"/>
                <a:round/>
                <a:headEnd/>
                <a:tailEnd/>
              </a:ln>
            </p:spPr>
            <p:txBody>
              <a:bodyPr/>
              <a:lstStyle/>
              <a:p>
                <a:endParaRPr lang="en-US"/>
              </a:p>
            </p:txBody>
          </p:sp>
          <p:sp>
            <p:nvSpPr>
              <p:cNvPr id="70215" name="Freeform 2220"/>
              <p:cNvSpPr>
                <a:spLocks/>
              </p:cNvSpPr>
              <p:nvPr/>
            </p:nvSpPr>
            <p:spPr bwMode="auto">
              <a:xfrm>
                <a:off x="4457" y="3633"/>
                <a:ext cx="45" cy="33"/>
              </a:xfrm>
              <a:custGeom>
                <a:avLst/>
                <a:gdLst>
                  <a:gd name="T0" fmla="*/ 0 w 224"/>
                  <a:gd name="T1" fmla="*/ 0 h 166"/>
                  <a:gd name="T2" fmla="*/ 0 w 224"/>
                  <a:gd name="T3" fmla="*/ 0 h 166"/>
                  <a:gd name="T4" fmla="*/ 0 w 224"/>
                  <a:gd name="T5" fmla="*/ 0 h 166"/>
                  <a:gd name="T6" fmla="*/ 1 w 224"/>
                  <a:gd name="T7" fmla="*/ 1 h 166"/>
                  <a:gd name="T8" fmla="*/ 1 w 224"/>
                  <a:gd name="T9" fmla="*/ 1 h 166"/>
                  <a:gd name="T10" fmla="*/ 1 w 224"/>
                  <a:gd name="T11" fmla="*/ 1 h 166"/>
                  <a:gd name="T12" fmla="*/ 1 w 224"/>
                  <a:gd name="T13" fmla="*/ 1 h 166"/>
                  <a:gd name="T14" fmla="*/ 2 w 224"/>
                  <a:gd name="T15" fmla="*/ 1 h 166"/>
                  <a:gd name="T16" fmla="*/ 2 w 224"/>
                  <a:gd name="T17" fmla="*/ 1 h 1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66"/>
                  <a:gd name="T29" fmla="*/ 224 w 224"/>
                  <a:gd name="T30" fmla="*/ 166 h 1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66">
                    <a:moveTo>
                      <a:pt x="0" y="0"/>
                    </a:moveTo>
                    <a:lnTo>
                      <a:pt x="27" y="21"/>
                    </a:lnTo>
                    <a:lnTo>
                      <a:pt x="55" y="43"/>
                    </a:lnTo>
                    <a:lnTo>
                      <a:pt x="83" y="65"/>
                    </a:lnTo>
                    <a:lnTo>
                      <a:pt x="111" y="85"/>
                    </a:lnTo>
                    <a:lnTo>
                      <a:pt x="139" y="106"/>
                    </a:lnTo>
                    <a:lnTo>
                      <a:pt x="167" y="126"/>
                    </a:lnTo>
                    <a:lnTo>
                      <a:pt x="195" y="146"/>
                    </a:lnTo>
                    <a:lnTo>
                      <a:pt x="224" y="166"/>
                    </a:lnTo>
                  </a:path>
                </a:pathLst>
              </a:custGeom>
              <a:noFill/>
              <a:ln w="12700">
                <a:solidFill>
                  <a:srgbClr val="000000"/>
                </a:solidFill>
                <a:prstDash val="solid"/>
                <a:round/>
                <a:headEnd/>
                <a:tailEnd/>
              </a:ln>
            </p:spPr>
            <p:txBody>
              <a:bodyPr/>
              <a:lstStyle/>
              <a:p>
                <a:endParaRPr lang="en-US"/>
              </a:p>
            </p:txBody>
          </p:sp>
          <p:sp>
            <p:nvSpPr>
              <p:cNvPr id="70216" name="Freeform 2221"/>
              <p:cNvSpPr>
                <a:spLocks/>
              </p:cNvSpPr>
              <p:nvPr/>
            </p:nvSpPr>
            <p:spPr bwMode="auto">
              <a:xfrm>
                <a:off x="4755" y="3786"/>
                <a:ext cx="41" cy="3"/>
              </a:xfrm>
              <a:custGeom>
                <a:avLst/>
                <a:gdLst>
                  <a:gd name="T0" fmla="*/ 2 w 205"/>
                  <a:gd name="T1" fmla="*/ 0 h 13"/>
                  <a:gd name="T2" fmla="*/ 1 w 205"/>
                  <a:gd name="T3" fmla="*/ 0 h 13"/>
                  <a:gd name="T4" fmla="*/ 1 w 205"/>
                  <a:gd name="T5" fmla="*/ 0 h 13"/>
                  <a:gd name="T6" fmla="*/ 1 w 205"/>
                  <a:gd name="T7" fmla="*/ 0 h 13"/>
                  <a:gd name="T8" fmla="*/ 1 w 205"/>
                  <a:gd name="T9" fmla="*/ 0 h 13"/>
                  <a:gd name="T10" fmla="*/ 1 w 205"/>
                  <a:gd name="T11" fmla="*/ 0 h 13"/>
                  <a:gd name="T12" fmla="*/ 0 w 205"/>
                  <a:gd name="T13" fmla="*/ 0 h 13"/>
                  <a:gd name="T14" fmla="*/ 0 w 205"/>
                  <a:gd name="T15" fmla="*/ 0 h 13"/>
                  <a:gd name="T16" fmla="*/ 0 w 205"/>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5"/>
                  <a:gd name="T28" fmla="*/ 0 h 13"/>
                  <a:gd name="T29" fmla="*/ 205 w 205"/>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5" h="13">
                    <a:moveTo>
                      <a:pt x="205" y="0"/>
                    </a:moveTo>
                    <a:lnTo>
                      <a:pt x="180" y="4"/>
                    </a:lnTo>
                    <a:lnTo>
                      <a:pt x="154" y="7"/>
                    </a:lnTo>
                    <a:lnTo>
                      <a:pt x="128" y="9"/>
                    </a:lnTo>
                    <a:lnTo>
                      <a:pt x="103" y="10"/>
                    </a:lnTo>
                    <a:lnTo>
                      <a:pt x="78" y="13"/>
                    </a:lnTo>
                    <a:lnTo>
                      <a:pt x="52" y="13"/>
                    </a:lnTo>
                    <a:lnTo>
                      <a:pt x="26" y="13"/>
                    </a:lnTo>
                    <a:lnTo>
                      <a:pt x="0" y="12"/>
                    </a:lnTo>
                  </a:path>
                </a:pathLst>
              </a:custGeom>
              <a:noFill/>
              <a:ln w="12700">
                <a:solidFill>
                  <a:srgbClr val="000000"/>
                </a:solidFill>
                <a:prstDash val="solid"/>
                <a:round/>
                <a:headEnd/>
                <a:tailEnd/>
              </a:ln>
            </p:spPr>
            <p:txBody>
              <a:bodyPr/>
              <a:lstStyle/>
              <a:p>
                <a:endParaRPr lang="en-US"/>
              </a:p>
            </p:txBody>
          </p:sp>
          <p:sp>
            <p:nvSpPr>
              <p:cNvPr id="70217" name="Freeform 2222"/>
              <p:cNvSpPr>
                <a:spLocks/>
              </p:cNvSpPr>
              <p:nvPr/>
            </p:nvSpPr>
            <p:spPr bwMode="auto">
              <a:xfrm>
                <a:off x="4609" y="3749"/>
                <a:ext cx="110" cy="36"/>
              </a:xfrm>
              <a:custGeom>
                <a:avLst/>
                <a:gdLst>
                  <a:gd name="T0" fmla="*/ 4 w 548"/>
                  <a:gd name="T1" fmla="*/ 1 h 178"/>
                  <a:gd name="T2" fmla="*/ 4 w 548"/>
                  <a:gd name="T3" fmla="*/ 1 h 178"/>
                  <a:gd name="T4" fmla="*/ 4 w 548"/>
                  <a:gd name="T5" fmla="*/ 1 h 178"/>
                  <a:gd name="T6" fmla="*/ 4 w 548"/>
                  <a:gd name="T7" fmla="*/ 1 h 178"/>
                  <a:gd name="T8" fmla="*/ 3 w 548"/>
                  <a:gd name="T9" fmla="*/ 1 h 178"/>
                  <a:gd name="T10" fmla="*/ 3 w 548"/>
                  <a:gd name="T11" fmla="*/ 1 h 178"/>
                  <a:gd name="T12" fmla="*/ 3 w 548"/>
                  <a:gd name="T13" fmla="*/ 1 h 178"/>
                  <a:gd name="T14" fmla="*/ 2 w 548"/>
                  <a:gd name="T15" fmla="*/ 1 h 178"/>
                  <a:gd name="T16" fmla="*/ 2 w 548"/>
                  <a:gd name="T17" fmla="*/ 1 h 178"/>
                  <a:gd name="T18" fmla="*/ 2 w 548"/>
                  <a:gd name="T19" fmla="*/ 1 h 178"/>
                  <a:gd name="T20" fmla="*/ 2 w 548"/>
                  <a:gd name="T21" fmla="*/ 1 h 178"/>
                  <a:gd name="T22" fmla="*/ 1 w 548"/>
                  <a:gd name="T23" fmla="*/ 1 h 178"/>
                  <a:gd name="T24" fmla="*/ 1 w 548"/>
                  <a:gd name="T25" fmla="*/ 0 h 178"/>
                  <a:gd name="T26" fmla="*/ 1 w 548"/>
                  <a:gd name="T27" fmla="*/ 0 h 178"/>
                  <a:gd name="T28" fmla="*/ 0 w 548"/>
                  <a:gd name="T29" fmla="*/ 0 h 1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8"/>
                  <a:gd name="T46" fmla="*/ 0 h 178"/>
                  <a:gd name="T47" fmla="*/ 548 w 548"/>
                  <a:gd name="T48" fmla="*/ 178 h 17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8" h="178">
                    <a:moveTo>
                      <a:pt x="548" y="178"/>
                    </a:moveTo>
                    <a:lnTo>
                      <a:pt x="513" y="173"/>
                    </a:lnTo>
                    <a:lnTo>
                      <a:pt x="478" y="165"/>
                    </a:lnTo>
                    <a:lnTo>
                      <a:pt x="443" y="157"/>
                    </a:lnTo>
                    <a:lnTo>
                      <a:pt x="407" y="149"/>
                    </a:lnTo>
                    <a:lnTo>
                      <a:pt x="372" y="140"/>
                    </a:lnTo>
                    <a:lnTo>
                      <a:pt x="338" y="130"/>
                    </a:lnTo>
                    <a:lnTo>
                      <a:pt x="304" y="120"/>
                    </a:lnTo>
                    <a:lnTo>
                      <a:pt x="269" y="109"/>
                    </a:lnTo>
                    <a:lnTo>
                      <a:pt x="234" y="97"/>
                    </a:lnTo>
                    <a:lnTo>
                      <a:pt x="201" y="85"/>
                    </a:lnTo>
                    <a:lnTo>
                      <a:pt x="167" y="72"/>
                    </a:lnTo>
                    <a:lnTo>
                      <a:pt x="133" y="59"/>
                    </a:lnTo>
                    <a:lnTo>
                      <a:pt x="66" y="31"/>
                    </a:lnTo>
                    <a:lnTo>
                      <a:pt x="0" y="0"/>
                    </a:lnTo>
                  </a:path>
                </a:pathLst>
              </a:custGeom>
              <a:noFill/>
              <a:ln w="12700">
                <a:solidFill>
                  <a:srgbClr val="000000"/>
                </a:solidFill>
                <a:prstDash val="solid"/>
                <a:round/>
                <a:headEnd/>
                <a:tailEnd/>
              </a:ln>
            </p:spPr>
            <p:txBody>
              <a:bodyPr/>
              <a:lstStyle/>
              <a:p>
                <a:endParaRPr lang="en-US"/>
              </a:p>
            </p:txBody>
          </p:sp>
          <p:sp>
            <p:nvSpPr>
              <p:cNvPr id="70218" name="Freeform 2223"/>
              <p:cNvSpPr>
                <a:spLocks/>
              </p:cNvSpPr>
              <p:nvPr/>
            </p:nvSpPr>
            <p:spPr bwMode="auto">
              <a:xfrm>
                <a:off x="4514" y="3694"/>
                <a:ext cx="56" cy="35"/>
              </a:xfrm>
              <a:custGeom>
                <a:avLst/>
                <a:gdLst>
                  <a:gd name="T0" fmla="*/ 2 w 281"/>
                  <a:gd name="T1" fmla="*/ 1 h 173"/>
                  <a:gd name="T2" fmla="*/ 2 w 281"/>
                  <a:gd name="T3" fmla="*/ 1 h 173"/>
                  <a:gd name="T4" fmla="*/ 2 w 281"/>
                  <a:gd name="T5" fmla="*/ 1 h 173"/>
                  <a:gd name="T6" fmla="*/ 1 w 281"/>
                  <a:gd name="T7" fmla="*/ 1 h 173"/>
                  <a:gd name="T8" fmla="*/ 1 w 281"/>
                  <a:gd name="T9" fmla="*/ 1 h 173"/>
                  <a:gd name="T10" fmla="*/ 1 w 281"/>
                  <a:gd name="T11" fmla="*/ 1 h 173"/>
                  <a:gd name="T12" fmla="*/ 1 w 281"/>
                  <a:gd name="T13" fmla="*/ 0 h 173"/>
                  <a:gd name="T14" fmla="*/ 0 w 281"/>
                  <a:gd name="T15" fmla="*/ 0 h 173"/>
                  <a:gd name="T16" fmla="*/ 0 w 281"/>
                  <a:gd name="T17" fmla="*/ 0 h 1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73"/>
                  <a:gd name="T29" fmla="*/ 281 w 281"/>
                  <a:gd name="T30" fmla="*/ 173 h 1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73">
                    <a:moveTo>
                      <a:pt x="281" y="173"/>
                    </a:moveTo>
                    <a:lnTo>
                      <a:pt x="245" y="152"/>
                    </a:lnTo>
                    <a:lnTo>
                      <a:pt x="209" y="132"/>
                    </a:lnTo>
                    <a:lnTo>
                      <a:pt x="173" y="111"/>
                    </a:lnTo>
                    <a:lnTo>
                      <a:pt x="138" y="89"/>
                    </a:lnTo>
                    <a:lnTo>
                      <a:pt x="104" y="67"/>
                    </a:lnTo>
                    <a:lnTo>
                      <a:pt x="69" y="45"/>
                    </a:lnTo>
                    <a:lnTo>
                      <a:pt x="34" y="23"/>
                    </a:lnTo>
                    <a:lnTo>
                      <a:pt x="0" y="0"/>
                    </a:lnTo>
                  </a:path>
                </a:pathLst>
              </a:custGeom>
              <a:noFill/>
              <a:ln w="12700">
                <a:solidFill>
                  <a:srgbClr val="000000"/>
                </a:solidFill>
                <a:prstDash val="solid"/>
                <a:round/>
                <a:headEnd/>
                <a:tailEnd/>
              </a:ln>
            </p:spPr>
            <p:txBody>
              <a:bodyPr/>
              <a:lstStyle/>
              <a:p>
                <a:endParaRPr lang="en-US"/>
              </a:p>
            </p:txBody>
          </p:sp>
          <p:sp>
            <p:nvSpPr>
              <p:cNvPr id="70219" name="Freeform 2224"/>
              <p:cNvSpPr>
                <a:spLocks/>
              </p:cNvSpPr>
              <p:nvPr/>
            </p:nvSpPr>
            <p:spPr bwMode="auto">
              <a:xfrm>
                <a:off x="4801" y="3775"/>
                <a:ext cx="2" cy="10"/>
              </a:xfrm>
              <a:custGeom>
                <a:avLst/>
                <a:gdLst>
                  <a:gd name="T0" fmla="*/ 0 w 10"/>
                  <a:gd name="T1" fmla="*/ 0 h 51"/>
                  <a:gd name="T2" fmla="*/ 0 w 10"/>
                  <a:gd name="T3" fmla="*/ 0 h 51"/>
                  <a:gd name="T4" fmla="*/ 0 w 10"/>
                  <a:gd name="T5" fmla="*/ 0 h 51"/>
                  <a:gd name="T6" fmla="*/ 0 w 10"/>
                  <a:gd name="T7" fmla="*/ 0 h 51"/>
                  <a:gd name="T8" fmla="*/ 0 w 10"/>
                  <a:gd name="T9" fmla="*/ 0 h 51"/>
                  <a:gd name="T10" fmla="*/ 0 w 10"/>
                  <a:gd name="T11" fmla="*/ 0 h 51"/>
                  <a:gd name="T12" fmla="*/ 0 w 10"/>
                  <a:gd name="T13" fmla="*/ 0 h 51"/>
                  <a:gd name="T14" fmla="*/ 0 w 10"/>
                  <a:gd name="T15" fmla="*/ 0 h 51"/>
                  <a:gd name="T16" fmla="*/ 0 w 10"/>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1"/>
                  <a:gd name="T29" fmla="*/ 10 w 10"/>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1">
                    <a:moveTo>
                      <a:pt x="1" y="0"/>
                    </a:moveTo>
                    <a:lnTo>
                      <a:pt x="0" y="7"/>
                    </a:lnTo>
                    <a:lnTo>
                      <a:pt x="0" y="13"/>
                    </a:lnTo>
                    <a:lnTo>
                      <a:pt x="0" y="19"/>
                    </a:lnTo>
                    <a:lnTo>
                      <a:pt x="1" y="26"/>
                    </a:lnTo>
                    <a:lnTo>
                      <a:pt x="2" y="33"/>
                    </a:lnTo>
                    <a:lnTo>
                      <a:pt x="4" y="38"/>
                    </a:lnTo>
                    <a:lnTo>
                      <a:pt x="6" y="45"/>
                    </a:lnTo>
                    <a:lnTo>
                      <a:pt x="10" y="51"/>
                    </a:lnTo>
                  </a:path>
                </a:pathLst>
              </a:custGeom>
              <a:noFill/>
              <a:ln w="12700">
                <a:solidFill>
                  <a:srgbClr val="000000"/>
                </a:solidFill>
                <a:prstDash val="solid"/>
                <a:round/>
                <a:headEnd/>
                <a:tailEnd/>
              </a:ln>
            </p:spPr>
            <p:txBody>
              <a:bodyPr/>
              <a:lstStyle/>
              <a:p>
                <a:endParaRPr lang="en-US"/>
              </a:p>
            </p:txBody>
          </p:sp>
          <p:sp>
            <p:nvSpPr>
              <p:cNvPr id="70220" name="Freeform 2225"/>
              <p:cNvSpPr>
                <a:spLocks/>
              </p:cNvSpPr>
              <p:nvPr/>
            </p:nvSpPr>
            <p:spPr bwMode="auto">
              <a:xfrm>
                <a:off x="4522" y="3680"/>
                <a:ext cx="133" cy="71"/>
              </a:xfrm>
              <a:custGeom>
                <a:avLst/>
                <a:gdLst>
                  <a:gd name="T0" fmla="*/ 0 w 667"/>
                  <a:gd name="T1" fmla="*/ 0 h 355"/>
                  <a:gd name="T2" fmla="*/ 1 w 667"/>
                  <a:gd name="T3" fmla="*/ 0 h 355"/>
                  <a:gd name="T4" fmla="*/ 1 w 667"/>
                  <a:gd name="T5" fmla="*/ 1 h 355"/>
                  <a:gd name="T6" fmla="*/ 2 w 667"/>
                  <a:gd name="T7" fmla="*/ 1 h 355"/>
                  <a:gd name="T8" fmla="*/ 2 w 667"/>
                  <a:gd name="T9" fmla="*/ 1 h 355"/>
                  <a:gd name="T10" fmla="*/ 2 w 667"/>
                  <a:gd name="T11" fmla="*/ 1 h 355"/>
                  <a:gd name="T12" fmla="*/ 3 w 667"/>
                  <a:gd name="T13" fmla="*/ 2 h 355"/>
                  <a:gd name="T14" fmla="*/ 3 w 667"/>
                  <a:gd name="T15" fmla="*/ 2 h 355"/>
                  <a:gd name="T16" fmla="*/ 3 w 667"/>
                  <a:gd name="T17" fmla="*/ 2 h 355"/>
                  <a:gd name="T18" fmla="*/ 4 w 667"/>
                  <a:gd name="T19" fmla="*/ 2 h 355"/>
                  <a:gd name="T20" fmla="*/ 4 w 667"/>
                  <a:gd name="T21" fmla="*/ 2 h 355"/>
                  <a:gd name="T22" fmla="*/ 4 w 667"/>
                  <a:gd name="T23" fmla="*/ 2 h 355"/>
                  <a:gd name="T24" fmla="*/ 5 w 667"/>
                  <a:gd name="T25" fmla="*/ 3 h 355"/>
                  <a:gd name="T26" fmla="*/ 5 w 667"/>
                  <a:gd name="T27" fmla="*/ 3 h 355"/>
                  <a:gd name="T28" fmla="*/ 5 w 667"/>
                  <a:gd name="T29" fmla="*/ 3 h 3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7"/>
                  <a:gd name="T46" fmla="*/ 0 h 355"/>
                  <a:gd name="T47" fmla="*/ 667 w 667"/>
                  <a:gd name="T48" fmla="*/ 355 h 35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7" h="355">
                    <a:moveTo>
                      <a:pt x="0" y="0"/>
                    </a:moveTo>
                    <a:lnTo>
                      <a:pt x="75" y="49"/>
                    </a:lnTo>
                    <a:lnTo>
                      <a:pt x="153" y="99"/>
                    </a:lnTo>
                    <a:lnTo>
                      <a:pt x="194" y="123"/>
                    </a:lnTo>
                    <a:lnTo>
                      <a:pt x="234" y="147"/>
                    </a:lnTo>
                    <a:lnTo>
                      <a:pt x="275" y="170"/>
                    </a:lnTo>
                    <a:lnTo>
                      <a:pt x="317" y="194"/>
                    </a:lnTo>
                    <a:lnTo>
                      <a:pt x="358" y="216"/>
                    </a:lnTo>
                    <a:lnTo>
                      <a:pt x="402" y="239"/>
                    </a:lnTo>
                    <a:lnTo>
                      <a:pt x="445" y="260"/>
                    </a:lnTo>
                    <a:lnTo>
                      <a:pt x="489" y="280"/>
                    </a:lnTo>
                    <a:lnTo>
                      <a:pt x="532" y="300"/>
                    </a:lnTo>
                    <a:lnTo>
                      <a:pt x="577" y="319"/>
                    </a:lnTo>
                    <a:lnTo>
                      <a:pt x="622" y="339"/>
                    </a:lnTo>
                    <a:lnTo>
                      <a:pt x="667" y="355"/>
                    </a:lnTo>
                  </a:path>
                </a:pathLst>
              </a:custGeom>
              <a:noFill/>
              <a:ln w="12700">
                <a:solidFill>
                  <a:srgbClr val="000000"/>
                </a:solidFill>
                <a:prstDash val="solid"/>
                <a:round/>
                <a:headEnd/>
                <a:tailEnd/>
              </a:ln>
            </p:spPr>
            <p:txBody>
              <a:bodyPr/>
              <a:lstStyle/>
              <a:p>
                <a:endParaRPr lang="en-US"/>
              </a:p>
            </p:txBody>
          </p:sp>
          <p:sp>
            <p:nvSpPr>
              <p:cNvPr id="70221" name="Freeform 2226"/>
              <p:cNvSpPr>
                <a:spLocks/>
              </p:cNvSpPr>
              <p:nvPr/>
            </p:nvSpPr>
            <p:spPr bwMode="auto">
              <a:xfrm>
                <a:off x="4693" y="3763"/>
                <a:ext cx="101" cy="10"/>
              </a:xfrm>
              <a:custGeom>
                <a:avLst/>
                <a:gdLst>
                  <a:gd name="T0" fmla="*/ 0 w 506"/>
                  <a:gd name="T1" fmla="*/ 0 h 48"/>
                  <a:gd name="T2" fmla="*/ 0 w 506"/>
                  <a:gd name="T3" fmla="*/ 0 h 48"/>
                  <a:gd name="T4" fmla="*/ 1 w 506"/>
                  <a:gd name="T5" fmla="*/ 0 h 48"/>
                  <a:gd name="T6" fmla="*/ 1 w 506"/>
                  <a:gd name="T7" fmla="*/ 0 h 48"/>
                  <a:gd name="T8" fmla="*/ 1 w 506"/>
                  <a:gd name="T9" fmla="*/ 0 h 48"/>
                  <a:gd name="T10" fmla="*/ 1 w 506"/>
                  <a:gd name="T11" fmla="*/ 0 h 48"/>
                  <a:gd name="T12" fmla="*/ 2 w 506"/>
                  <a:gd name="T13" fmla="*/ 0 h 48"/>
                  <a:gd name="T14" fmla="*/ 2 w 506"/>
                  <a:gd name="T15" fmla="*/ 0 h 48"/>
                  <a:gd name="T16" fmla="*/ 2 w 506"/>
                  <a:gd name="T17" fmla="*/ 0 h 48"/>
                  <a:gd name="T18" fmla="*/ 2 w 506"/>
                  <a:gd name="T19" fmla="*/ 0 h 48"/>
                  <a:gd name="T20" fmla="*/ 3 w 506"/>
                  <a:gd name="T21" fmla="*/ 0 h 48"/>
                  <a:gd name="T22" fmla="*/ 3 w 506"/>
                  <a:gd name="T23" fmla="*/ 0 h 48"/>
                  <a:gd name="T24" fmla="*/ 3 w 506"/>
                  <a:gd name="T25" fmla="*/ 0 h 48"/>
                  <a:gd name="T26" fmla="*/ 3 w 506"/>
                  <a:gd name="T27" fmla="*/ 0 h 48"/>
                  <a:gd name="T28" fmla="*/ 4 w 506"/>
                  <a:gd name="T29" fmla="*/ 0 h 48"/>
                  <a:gd name="T30" fmla="*/ 4 w 506"/>
                  <a:gd name="T31" fmla="*/ 0 h 48"/>
                  <a:gd name="T32" fmla="*/ 4 w 506"/>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6"/>
                  <a:gd name="T52" fmla="*/ 0 h 48"/>
                  <a:gd name="T53" fmla="*/ 506 w 50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6" h="48">
                    <a:moveTo>
                      <a:pt x="0" y="0"/>
                    </a:moveTo>
                    <a:lnTo>
                      <a:pt x="32" y="8"/>
                    </a:lnTo>
                    <a:lnTo>
                      <a:pt x="63" y="15"/>
                    </a:lnTo>
                    <a:lnTo>
                      <a:pt x="95" y="22"/>
                    </a:lnTo>
                    <a:lnTo>
                      <a:pt x="126" y="28"/>
                    </a:lnTo>
                    <a:lnTo>
                      <a:pt x="158" y="33"/>
                    </a:lnTo>
                    <a:lnTo>
                      <a:pt x="190" y="38"/>
                    </a:lnTo>
                    <a:lnTo>
                      <a:pt x="221" y="41"/>
                    </a:lnTo>
                    <a:lnTo>
                      <a:pt x="254" y="45"/>
                    </a:lnTo>
                    <a:lnTo>
                      <a:pt x="285" y="47"/>
                    </a:lnTo>
                    <a:lnTo>
                      <a:pt x="317" y="48"/>
                    </a:lnTo>
                    <a:lnTo>
                      <a:pt x="349" y="48"/>
                    </a:lnTo>
                    <a:lnTo>
                      <a:pt x="381" y="48"/>
                    </a:lnTo>
                    <a:lnTo>
                      <a:pt x="412" y="47"/>
                    </a:lnTo>
                    <a:lnTo>
                      <a:pt x="443" y="45"/>
                    </a:lnTo>
                    <a:lnTo>
                      <a:pt x="475" y="42"/>
                    </a:lnTo>
                    <a:lnTo>
                      <a:pt x="506" y="38"/>
                    </a:lnTo>
                  </a:path>
                </a:pathLst>
              </a:custGeom>
              <a:noFill/>
              <a:ln w="12700">
                <a:solidFill>
                  <a:srgbClr val="000000"/>
                </a:solidFill>
                <a:prstDash val="solid"/>
                <a:round/>
                <a:headEnd/>
                <a:tailEnd/>
              </a:ln>
            </p:spPr>
            <p:txBody>
              <a:bodyPr/>
              <a:lstStyle/>
              <a:p>
                <a:endParaRPr lang="en-US"/>
              </a:p>
            </p:txBody>
          </p:sp>
          <p:sp>
            <p:nvSpPr>
              <p:cNvPr id="70222" name="Freeform 2227"/>
              <p:cNvSpPr>
                <a:spLocks/>
              </p:cNvSpPr>
              <p:nvPr/>
            </p:nvSpPr>
            <p:spPr bwMode="auto">
              <a:xfrm>
                <a:off x="4819" y="3723"/>
                <a:ext cx="13" cy="34"/>
              </a:xfrm>
              <a:custGeom>
                <a:avLst/>
                <a:gdLst>
                  <a:gd name="T0" fmla="*/ 0 w 65"/>
                  <a:gd name="T1" fmla="*/ 1 h 173"/>
                  <a:gd name="T2" fmla="*/ 0 w 65"/>
                  <a:gd name="T3" fmla="*/ 1 h 173"/>
                  <a:gd name="T4" fmla="*/ 0 w 65"/>
                  <a:gd name="T5" fmla="*/ 1 h 173"/>
                  <a:gd name="T6" fmla="*/ 0 w 65"/>
                  <a:gd name="T7" fmla="*/ 1 h 173"/>
                  <a:gd name="T8" fmla="*/ 0 w 65"/>
                  <a:gd name="T9" fmla="*/ 1 h 173"/>
                  <a:gd name="T10" fmla="*/ 0 w 65"/>
                  <a:gd name="T11" fmla="*/ 1 h 173"/>
                  <a:gd name="T12" fmla="*/ 0 w 65"/>
                  <a:gd name="T13" fmla="*/ 1 h 173"/>
                  <a:gd name="T14" fmla="*/ 0 w 65"/>
                  <a:gd name="T15" fmla="*/ 1 h 173"/>
                  <a:gd name="T16" fmla="*/ 0 w 65"/>
                  <a:gd name="T17" fmla="*/ 1 h 173"/>
                  <a:gd name="T18" fmla="*/ 0 w 65"/>
                  <a:gd name="T19" fmla="*/ 1 h 173"/>
                  <a:gd name="T20" fmla="*/ 0 w 65"/>
                  <a:gd name="T21" fmla="*/ 1 h 173"/>
                  <a:gd name="T22" fmla="*/ 0 w 65"/>
                  <a:gd name="T23" fmla="*/ 1 h 173"/>
                  <a:gd name="T24" fmla="*/ 0 w 65"/>
                  <a:gd name="T25" fmla="*/ 1 h 173"/>
                  <a:gd name="T26" fmla="*/ 0 w 65"/>
                  <a:gd name="T27" fmla="*/ 1 h 173"/>
                  <a:gd name="T28" fmla="*/ 0 w 65"/>
                  <a:gd name="T29" fmla="*/ 1 h 173"/>
                  <a:gd name="T30" fmla="*/ 0 w 65"/>
                  <a:gd name="T31" fmla="*/ 1 h 173"/>
                  <a:gd name="T32" fmla="*/ 0 w 65"/>
                  <a:gd name="T33" fmla="*/ 0 h 173"/>
                  <a:gd name="T34" fmla="*/ 1 w 65"/>
                  <a:gd name="T35" fmla="*/ 0 h 173"/>
                  <a:gd name="T36" fmla="*/ 1 w 65"/>
                  <a:gd name="T37" fmla="*/ 0 h 173"/>
                  <a:gd name="T38" fmla="*/ 1 w 65"/>
                  <a:gd name="T39" fmla="*/ 0 h 173"/>
                  <a:gd name="T40" fmla="*/ 1 w 65"/>
                  <a:gd name="T41" fmla="*/ 0 h 173"/>
                  <a:gd name="T42" fmla="*/ 1 w 65"/>
                  <a:gd name="T43" fmla="*/ 0 h 173"/>
                  <a:gd name="T44" fmla="*/ 1 w 65"/>
                  <a:gd name="T45" fmla="*/ 0 h 173"/>
                  <a:gd name="T46" fmla="*/ 1 w 65"/>
                  <a:gd name="T47" fmla="*/ 0 h 173"/>
                  <a:gd name="T48" fmla="*/ 1 w 65"/>
                  <a:gd name="T49" fmla="*/ 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5"/>
                  <a:gd name="T76" fmla="*/ 0 h 173"/>
                  <a:gd name="T77" fmla="*/ 65 w 65"/>
                  <a:gd name="T78" fmla="*/ 173 h 1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5" h="173">
                    <a:moveTo>
                      <a:pt x="0" y="173"/>
                    </a:moveTo>
                    <a:lnTo>
                      <a:pt x="6" y="168"/>
                    </a:lnTo>
                    <a:lnTo>
                      <a:pt x="13" y="163"/>
                    </a:lnTo>
                    <a:lnTo>
                      <a:pt x="18" y="156"/>
                    </a:lnTo>
                    <a:lnTo>
                      <a:pt x="23" y="149"/>
                    </a:lnTo>
                    <a:lnTo>
                      <a:pt x="28" y="142"/>
                    </a:lnTo>
                    <a:lnTo>
                      <a:pt x="33" y="136"/>
                    </a:lnTo>
                    <a:lnTo>
                      <a:pt x="37" y="128"/>
                    </a:lnTo>
                    <a:lnTo>
                      <a:pt x="42" y="120"/>
                    </a:lnTo>
                    <a:lnTo>
                      <a:pt x="45" y="112"/>
                    </a:lnTo>
                    <a:lnTo>
                      <a:pt x="49" y="104"/>
                    </a:lnTo>
                    <a:lnTo>
                      <a:pt x="52" y="96"/>
                    </a:lnTo>
                    <a:lnTo>
                      <a:pt x="54" y="89"/>
                    </a:lnTo>
                    <a:lnTo>
                      <a:pt x="58" y="81"/>
                    </a:lnTo>
                    <a:lnTo>
                      <a:pt x="59" y="73"/>
                    </a:lnTo>
                    <a:lnTo>
                      <a:pt x="61" y="65"/>
                    </a:lnTo>
                    <a:lnTo>
                      <a:pt x="62" y="57"/>
                    </a:lnTo>
                    <a:lnTo>
                      <a:pt x="63" y="49"/>
                    </a:lnTo>
                    <a:lnTo>
                      <a:pt x="64" y="42"/>
                    </a:lnTo>
                    <a:lnTo>
                      <a:pt x="65" y="35"/>
                    </a:lnTo>
                    <a:lnTo>
                      <a:pt x="65" y="27"/>
                    </a:lnTo>
                    <a:lnTo>
                      <a:pt x="65" y="20"/>
                    </a:lnTo>
                    <a:lnTo>
                      <a:pt x="64" y="12"/>
                    </a:lnTo>
                    <a:lnTo>
                      <a:pt x="64" y="6"/>
                    </a:lnTo>
                    <a:lnTo>
                      <a:pt x="63" y="0"/>
                    </a:lnTo>
                  </a:path>
                </a:pathLst>
              </a:custGeom>
              <a:noFill/>
              <a:ln w="12700">
                <a:solidFill>
                  <a:srgbClr val="000000"/>
                </a:solidFill>
                <a:prstDash val="solid"/>
                <a:round/>
                <a:headEnd/>
                <a:tailEnd/>
              </a:ln>
            </p:spPr>
            <p:txBody>
              <a:bodyPr/>
              <a:lstStyle/>
              <a:p>
                <a:endParaRPr lang="en-US"/>
              </a:p>
            </p:txBody>
          </p:sp>
          <p:sp>
            <p:nvSpPr>
              <p:cNvPr id="70223" name="Line 2228"/>
              <p:cNvSpPr>
                <a:spLocks noChangeShapeType="1"/>
              </p:cNvSpPr>
              <p:nvPr/>
            </p:nvSpPr>
            <p:spPr bwMode="auto">
              <a:xfrm flipV="1">
                <a:off x="4813" y="3757"/>
                <a:ext cx="6" cy="5"/>
              </a:xfrm>
              <a:prstGeom prst="line">
                <a:avLst/>
              </a:prstGeom>
              <a:noFill/>
              <a:ln w="12700">
                <a:solidFill>
                  <a:srgbClr val="000000"/>
                </a:solidFill>
                <a:round/>
                <a:headEnd/>
                <a:tailEnd/>
              </a:ln>
            </p:spPr>
            <p:txBody>
              <a:bodyPr/>
              <a:lstStyle/>
              <a:p>
                <a:endParaRPr lang="en-US"/>
              </a:p>
            </p:txBody>
          </p:sp>
          <p:sp>
            <p:nvSpPr>
              <p:cNvPr id="70224" name="Freeform 2229"/>
              <p:cNvSpPr>
                <a:spLocks/>
              </p:cNvSpPr>
              <p:nvPr/>
            </p:nvSpPr>
            <p:spPr bwMode="auto">
              <a:xfrm>
                <a:off x="4533" y="2877"/>
                <a:ext cx="1" cy="3"/>
              </a:xfrm>
              <a:custGeom>
                <a:avLst/>
                <a:gdLst>
                  <a:gd name="T0" fmla="*/ 0 w 4"/>
                  <a:gd name="T1" fmla="*/ 0 h 14"/>
                  <a:gd name="T2" fmla="*/ 0 w 4"/>
                  <a:gd name="T3" fmla="*/ 0 h 14"/>
                  <a:gd name="T4" fmla="*/ 0 w 4"/>
                  <a:gd name="T5" fmla="*/ 0 h 14"/>
                  <a:gd name="T6" fmla="*/ 0 w 4"/>
                  <a:gd name="T7" fmla="*/ 0 h 14"/>
                  <a:gd name="T8" fmla="*/ 0 w 4"/>
                  <a:gd name="T9" fmla="*/ 0 h 14"/>
                  <a:gd name="T10" fmla="*/ 0 60000 65536"/>
                  <a:gd name="T11" fmla="*/ 0 60000 65536"/>
                  <a:gd name="T12" fmla="*/ 0 60000 65536"/>
                  <a:gd name="T13" fmla="*/ 0 60000 65536"/>
                  <a:gd name="T14" fmla="*/ 0 60000 65536"/>
                  <a:gd name="T15" fmla="*/ 0 w 4"/>
                  <a:gd name="T16" fmla="*/ 0 h 14"/>
                  <a:gd name="T17" fmla="*/ 4 w 4"/>
                  <a:gd name="T18" fmla="*/ 14 h 14"/>
                </a:gdLst>
                <a:ahLst/>
                <a:cxnLst>
                  <a:cxn ang="T10">
                    <a:pos x="T0" y="T1"/>
                  </a:cxn>
                  <a:cxn ang="T11">
                    <a:pos x="T2" y="T3"/>
                  </a:cxn>
                  <a:cxn ang="T12">
                    <a:pos x="T4" y="T5"/>
                  </a:cxn>
                  <a:cxn ang="T13">
                    <a:pos x="T6" y="T7"/>
                  </a:cxn>
                  <a:cxn ang="T14">
                    <a:pos x="T8" y="T9"/>
                  </a:cxn>
                </a:cxnLst>
                <a:rect l="T15" t="T16" r="T17" b="T18"/>
                <a:pathLst>
                  <a:path w="4" h="14">
                    <a:moveTo>
                      <a:pt x="0" y="0"/>
                    </a:moveTo>
                    <a:lnTo>
                      <a:pt x="0" y="5"/>
                    </a:lnTo>
                    <a:lnTo>
                      <a:pt x="1" y="9"/>
                    </a:lnTo>
                    <a:lnTo>
                      <a:pt x="2" y="13"/>
                    </a:lnTo>
                    <a:lnTo>
                      <a:pt x="4" y="14"/>
                    </a:lnTo>
                  </a:path>
                </a:pathLst>
              </a:custGeom>
              <a:noFill/>
              <a:ln w="12700">
                <a:solidFill>
                  <a:srgbClr val="000000"/>
                </a:solidFill>
                <a:prstDash val="solid"/>
                <a:round/>
                <a:headEnd/>
                <a:tailEnd/>
              </a:ln>
            </p:spPr>
            <p:txBody>
              <a:bodyPr/>
              <a:lstStyle/>
              <a:p>
                <a:endParaRPr lang="en-US"/>
              </a:p>
            </p:txBody>
          </p:sp>
          <p:sp>
            <p:nvSpPr>
              <p:cNvPr id="70225" name="Freeform 2230"/>
              <p:cNvSpPr>
                <a:spLocks/>
              </p:cNvSpPr>
              <p:nvPr/>
            </p:nvSpPr>
            <p:spPr bwMode="auto">
              <a:xfrm>
                <a:off x="4556" y="2881"/>
                <a:ext cx="8" cy="10"/>
              </a:xfrm>
              <a:custGeom>
                <a:avLst/>
                <a:gdLst>
                  <a:gd name="T0" fmla="*/ 0 w 41"/>
                  <a:gd name="T1" fmla="*/ 0 h 54"/>
                  <a:gd name="T2" fmla="*/ 0 w 41"/>
                  <a:gd name="T3" fmla="*/ 0 h 54"/>
                  <a:gd name="T4" fmla="*/ 0 w 41"/>
                  <a:gd name="T5" fmla="*/ 0 h 54"/>
                  <a:gd name="T6" fmla="*/ 0 w 41"/>
                  <a:gd name="T7" fmla="*/ 0 h 54"/>
                  <a:gd name="T8" fmla="*/ 0 w 41"/>
                  <a:gd name="T9" fmla="*/ 0 h 54"/>
                  <a:gd name="T10" fmla="*/ 0 w 41"/>
                  <a:gd name="T11" fmla="*/ 0 h 54"/>
                  <a:gd name="T12" fmla="*/ 0 w 41"/>
                  <a:gd name="T13" fmla="*/ 0 h 54"/>
                  <a:gd name="T14" fmla="*/ 0 w 41"/>
                  <a:gd name="T15" fmla="*/ 0 h 54"/>
                  <a:gd name="T16" fmla="*/ 0 w 41"/>
                  <a:gd name="T17" fmla="*/ 0 h 54"/>
                  <a:gd name="T18" fmla="*/ 0 w 41"/>
                  <a:gd name="T19" fmla="*/ 0 h 54"/>
                  <a:gd name="T20" fmla="*/ 0 w 41"/>
                  <a:gd name="T21" fmla="*/ 0 h 54"/>
                  <a:gd name="T22" fmla="*/ 0 w 41"/>
                  <a:gd name="T23" fmla="*/ 0 h 54"/>
                  <a:gd name="T24" fmla="*/ 0 w 41"/>
                  <a:gd name="T25" fmla="*/ 0 h 54"/>
                  <a:gd name="T26" fmla="*/ 0 w 41"/>
                  <a:gd name="T27" fmla="*/ 0 h 54"/>
                  <a:gd name="T28" fmla="*/ 0 w 41"/>
                  <a:gd name="T29" fmla="*/ 0 h 54"/>
                  <a:gd name="T30" fmla="*/ 0 w 41"/>
                  <a:gd name="T31" fmla="*/ 0 h 54"/>
                  <a:gd name="T32" fmla="*/ 0 w 41"/>
                  <a:gd name="T33" fmla="*/ 0 h 54"/>
                  <a:gd name="T34" fmla="*/ 0 w 41"/>
                  <a:gd name="T35" fmla="*/ 0 h 54"/>
                  <a:gd name="T36" fmla="*/ 0 w 41"/>
                  <a:gd name="T37" fmla="*/ 0 h 54"/>
                  <a:gd name="T38" fmla="*/ 0 w 41"/>
                  <a:gd name="T39" fmla="*/ 0 h 54"/>
                  <a:gd name="T40" fmla="*/ 0 w 41"/>
                  <a:gd name="T41" fmla="*/ 0 h 54"/>
                  <a:gd name="T42" fmla="*/ 0 w 41"/>
                  <a:gd name="T43" fmla="*/ 0 h 54"/>
                  <a:gd name="T44" fmla="*/ 0 w 41"/>
                  <a:gd name="T45" fmla="*/ 0 h 54"/>
                  <a:gd name="T46" fmla="*/ 0 w 41"/>
                  <a:gd name="T47" fmla="*/ 0 h 54"/>
                  <a:gd name="T48" fmla="*/ 0 w 41"/>
                  <a:gd name="T49" fmla="*/ 0 h 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1"/>
                  <a:gd name="T76" fmla="*/ 0 h 54"/>
                  <a:gd name="T77" fmla="*/ 41 w 41"/>
                  <a:gd name="T78" fmla="*/ 54 h 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1" h="54">
                    <a:moveTo>
                      <a:pt x="41" y="54"/>
                    </a:moveTo>
                    <a:lnTo>
                      <a:pt x="39" y="51"/>
                    </a:lnTo>
                    <a:lnTo>
                      <a:pt x="38" y="48"/>
                    </a:lnTo>
                    <a:lnTo>
                      <a:pt x="36" y="46"/>
                    </a:lnTo>
                    <a:lnTo>
                      <a:pt x="35" y="43"/>
                    </a:lnTo>
                    <a:lnTo>
                      <a:pt x="34" y="41"/>
                    </a:lnTo>
                    <a:lnTo>
                      <a:pt x="33" y="38"/>
                    </a:lnTo>
                    <a:lnTo>
                      <a:pt x="30" y="36"/>
                    </a:lnTo>
                    <a:lnTo>
                      <a:pt x="29" y="33"/>
                    </a:lnTo>
                    <a:lnTo>
                      <a:pt x="28" y="30"/>
                    </a:lnTo>
                    <a:lnTo>
                      <a:pt x="26" y="28"/>
                    </a:lnTo>
                    <a:lnTo>
                      <a:pt x="25" y="26"/>
                    </a:lnTo>
                    <a:lnTo>
                      <a:pt x="23" y="24"/>
                    </a:lnTo>
                    <a:lnTo>
                      <a:pt x="21" y="21"/>
                    </a:lnTo>
                    <a:lnTo>
                      <a:pt x="19" y="19"/>
                    </a:lnTo>
                    <a:lnTo>
                      <a:pt x="18" y="17"/>
                    </a:lnTo>
                    <a:lnTo>
                      <a:pt x="16" y="15"/>
                    </a:lnTo>
                    <a:lnTo>
                      <a:pt x="14" y="14"/>
                    </a:lnTo>
                    <a:lnTo>
                      <a:pt x="13" y="11"/>
                    </a:lnTo>
                    <a:lnTo>
                      <a:pt x="10" y="9"/>
                    </a:lnTo>
                    <a:lnTo>
                      <a:pt x="8" y="7"/>
                    </a:lnTo>
                    <a:lnTo>
                      <a:pt x="6" y="6"/>
                    </a:lnTo>
                    <a:lnTo>
                      <a:pt x="4" y="4"/>
                    </a:lnTo>
                    <a:lnTo>
                      <a:pt x="2" y="1"/>
                    </a:lnTo>
                    <a:lnTo>
                      <a:pt x="0" y="0"/>
                    </a:lnTo>
                  </a:path>
                </a:pathLst>
              </a:custGeom>
              <a:noFill/>
              <a:ln w="12700">
                <a:solidFill>
                  <a:srgbClr val="000000"/>
                </a:solidFill>
                <a:prstDash val="solid"/>
                <a:round/>
                <a:headEnd/>
                <a:tailEnd/>
              </a:ln>
            </p:spPr>
            <p:txBody>
              <a:bodyPr/>
              <a:lstStyle/>
              <a:p>
                <a:endParaRPr lang="en-US"/>
              </a:p>
            </p:txBody>
          </p:sp>
          <p:sp>
            <p:nvSpPr>
              <p:cNvPr id="70226" name="Freeform 2231"/>
              <p:cNvSpPr>
                <a:spLocks/>
              </p:cNvSpPr>
              <p:nvPr/>
            </p:nvSpPr>
            <p:spPr bwMode="auto">
              <a:xfrm>
                <a:off x="4585" y="3028"/>
                <a:ext cx="0" cy="2"/>
              </a:xfrm>
              <a:custGeom>
                <a:avLst/>
                <a:gdLst>
                  <a:gd name="T0" fmla="*/ 0 w 1"/>
                  <a:gd name="T1" fmla="*/ 0 h 12"/>
                  <a:gd name="T2" fmla="*/ 0 w 1"/>
                  <a:gd name="T3" fmla="*/ 0 h 12"/>
                  <a:gd name="T4" fmla="*/ 0 w 1"/>
                  <a:gd name="T5" fmla="*/ 0 h 12"/>
                  <a:gd name="T6" fmla="*/ 0 w 1"/>
                  <a:gd name="T7" fmla="*/ 0 h 12"/>
                  <a:gd name="T8" fmla="*/ 0 w 1"/>
                  <a:gd name="T9" fmla="*/ 0 h 12"/>
                  <a:gd name="T10" fmla="*/ 0 60000 65536"/>
                  <a:gd name="T11" fmla="*/ 0 60000 65536"/>
                  <a:gd name="T12" fmla="*/ 0 60000 65536"/>
                  <a:gd name="T13" fmla="*/ 0 60000 65536"/>
                  <a:gd name="T14" fmla="*/ 0 60000 65536"/>
                  <a:gd name="T15" fmla="*/ 0 w 1"/>
                  <a:gd name="T16" fmla="*/ 0 h 12"/>
                  <a:gd name="T17" fmla="*/ 0 w 1"/>
                  <a:gd name="T18" fmla="*/ 12 h 12"/>
                </a:gdLst>
                <a:ahLst/>
                <a:cxnLst>
                  <a:cxn ang="T10">
                    <a:pos x="T0" y="T1"/>
                  </a:cxn>
                  <a:cxn ang="T11">
                    <a:pos x="T2" y="T3"/>
                  </a:cxn>
                  <a:cxn ang="T12">
                    <a:pos x="T4" y="T5"/>
                  </a:cxn>
                  <a:cxn ang="T13">
                    <a:pos x="T6" y="T7"/>
                  </a:cxn>
                  <a:cxn ang="T14">
                    <a:pos x="T8" y="T9"/>
                  </a:cxn>
                </a:cxnLst>
                <a:rect l="T15" t="T16" r="T17" b="T18"/>
                <a:pathLst>
                  <a:path w="1" h="12">
                    <a:moveTo>
                      <a:pt x="1" y="0"/>
                    </a:moveTo>
                    <a:lnTo>
                      <a:pt x="0" y="4"/>
                    </a:lnTo>
                    <a:lnTo>
                      <a:pt x="0" y="7"/>
                    </a:lnTo>
                    <a:lnTo>
                      <a:pt x="0" y="9"/>
                    </a:lnTo>
                    <a:lnTo>
                      <a:pt x="1" y="12"/>
                    </a:lnTo>
                  </a:path>
                </a:pathLst>
              </a:custGeom>
              <a:noFill/>
              <a:ln w="12700">
                <a:solidFill>
                  <a:srgbClr val="000000"/>
                </a:solidFill>
                <a:prstDash val="solid"/>
                <a:round/>
                <a:headEnd/>
                <a:tailEnd/>
              </a:ln>
            </p:spPr>
            <p:txBody>
              <a:bodyPr/>
              <a:lstStyle/>
              <a:p>
                <a:endParaRPr lang="en-US"/>
              </a:p>
            </p:txBody>
          </p:sp>
          <p:sp>
            <p:nvSpPr>
              <p:cNvPr id="70227" name="Line 2232"/>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28" name="Line 2233"/>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29" name="Line 2234"/>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30" name="Line 2235"/>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31" name="Line 2236"/>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32" name="Line 2237"/>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33" name="Line 2238"/>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34" name="Line 2239"/>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35" name="Line 2240"/>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36" name="Line 2241"/>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37" name="Line 2242"/>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38" name="Line 2243"/>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39" name="Line 2244"/>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40" name="Line 2245"/>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41" name="Line 2246"/>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42" name="Line 2247"/>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43" name="Line 2248"/>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44" name="Line 2249"/>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45" name="Line 2250"/>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46" name="Line 2251"/>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47" name="Line 2252"/>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48" name="Line 2253"/>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49" name="Line 2254"/>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50" name="Line 2255"/>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51" name="Line 2256"/>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52" name="Line 2257"/>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53" name="Line 2258"/>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54" name="Line 2259"/>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55" name="Line 2260"/>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56" name="Line 2261"/>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57" name="Line 2262"/>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58" name="Line 2263"/>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59" name="Line 2264"/>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60" name="Line 2265"/>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61" name="Line 2266"/>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62" name="Line 2267"/>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63" name="Line 2268"/>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64" name="Line 2269"/>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65" name="Line 2270"/>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66" name="Line 2271"/>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67" name="Line 2272"/>
              <p:cNvSpPr>
                <a:spLocks noChangeShapeType="1"/>
              </p:cNvSpPr>
              <p:nvPr/>
            </p:nvSpPr>
            <p:spPr bwMode="auto">
              <a:xfrm flipH="1" flipV="1">
                <a:off x="4718" y="3337"/>
                <a:ext cx="65" cy="204"/>
              </a:xfrm>
              <a:prstGeom prst="line">
                <a:avLst/>
              </a:prstGeom>
              <a:noFill/>
              <a:ln w="12700">
                <a:solidFill>
                  <a:srgbClr val="000000"/>
                </a:solidFill>
                <a:round/>
                <a:headEnd/>
                <a:tailEnd/>
              </a:ln>
            </p:spPr>
            <p:txBody>
              <a:bodyPr/>
              <a:lstStyle/>
              <a:p>
                <a:endParaRPr lang="en-US"/>
              </a:p>
            </p:txBody>
          </p:sp>
          <p:sp>
            <p:nvSpPr>
              <p:cNvPr id="70268" name="Line 2273"/>
              <p:cNvSpPr>
                <a:spLocks noChangeShapeType="1"/>
              </p:cNvSpPr>
              <p:nvPr/>
            </p:nvSpPr>
            <p:spPr bwMode="auto">
              <a:xfrm flipH="1" flipV="1">
                <a:off x="4628" y="3058"/>
                <a:ext cx="73" cy="228"/>
              </a:xfrm>
              <a:prstGeom prst="line">
                <a:avLst/>
              </a:prstGeom>
              <a:noFill/>
              <a:ln w="12700">
                <a:solidFill>
                  <a:srgbClr val="000000"/>
                </a:solidFill>
                <a:round/>
                <a:headEnd/>
                <a:tailEnd/>
              </a:ln>
            </p:spPr>
            <p:txBody>
              <a:bodyPr/>
              <a:lstStyle/>
              <a:p>
                <a:endParaRPr lang="en-US"/>
              </a:p>
            </p:txBody>
          </p:sp>
          <p:sp>
            <p:nvSpPr>
              <p:cNvPr id="70269" name="Freeform 2274"/>
              <p:cNvSpPr>
                <a:spLocks/>
              </p:cNvSpPr>
              <p:nvPr/>
            </p:nvSpPr>
            <p:spPr bwMode="auto">
              <a:xfrm>
                <a:off x="4626" y="3307"/>
                <a:ext cx="7" cy="36"/>
              </a:xfrm>
              <a:custGeom>
                <a:avLst/>
                <a:gdLst>
                  <a:gd name="T0" fmla="*/ 0 w 33"/>
                  <a:gd name="T1" fmla="*/ 1 h 177"/>
                  <a:gd name="T2" fmla="*/ 0 w 33"/>
                  <a:gd name="T3" fmla="*/ 1 h 177"/>
                  <a:gd name="T4" fmla="*/ 0 w 33"/>
                  <a:gd name="T5" fmla="*/ 1 h 177"/>
                  <a:gd name="T6" fmla="*/ 0 w 33"/>
                  <a:gd name="T7" fmla="*/ 1 h 177"/>
                  <a:gd name="T8" fmla="*/ 0 w 33"/>
                  <a:gd name="T9" fmla="*/ 1 h 177"/>
                  <a:gd name="T10" fmla="*/ 0 w 33"/>
                  <a:gd name="T11" fmla="*/ 1 h 177"/>
                  <a:gd name="T12" fmla="*/ 0 w 33"/>
                  <a:gd name="T13" fmla="*/ 0 h 177"/>
                  <a:gd name="T14" fmla="*/ 0 w 33"/>
                  <a:gd name="T15" fmla="*/ 0 h 177"/>
                  <a:gd name="T16" fmla="*/ 0 w 33"/>
                  <a:gd name="T17" fmla="*/ 0 h 1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77"/>
                  <a:gd name="T29" fmla="*/ 33 w 33"/>
                  <a:gd name="T30" fmla="*/ 177 h 1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77">
                    <a:moveTo>
                      <a:pt x="0" y="177"/>
                    </a:moveTo>
                    <a:lnTo>
                      <a:pt x="9" y="158"/>
                    </a:lnTo>
                    <a:lnTo>
                      <a:pt x="17" y="139"/>
                    </a:lnTo>
                    <a:lnTo>
                      <a:pt x="23" y="118"/>
                    </a:lnTo>
                    <a:lnTo>
                      <a:pt x="27" y="97"/>
                    </a:lnTo>
                    <a:lnTo>
                      <a:pt x="31" y="73"/>
                    </a:lnTo>
                    <a:lnTo>
                      <a:pt x="33" y="49"/>
                    </a:lnTo>
                    <a:lnTo>
                      <a:pt x="33" y="25"/>
                    </a:lnTo>
                    <a:lnTo>
                      <a:pt x="32" y="0"/>
                    </a:lnTo>
                  </a:path>
                </a:pathLst>
              </a:custGeom>
              <a:noFill/>
              <a:ln w="12700">
                <a:solidFill>
                  <a:srgbClr val="000000"/>
                </a:solidFill>
                <a:prstDash val="solid"/>
                <a:round/>
                <a:headEnd/>
                <a:tailEnd/>
              </a:ln>
            </p:spPr>
            <p:txBody>
              <a:bodyPr/>
              <a:lstStyle/>
              <a:p>
                <a:endParaRPr lang="en-US"/>
              </a:p>
            </p:txBody>
          </p:sp>
          <p:sp>
            <p:nvSpPr>
              <p:cNvPr id="70270" name="Freeform 2275"/>
              <p:cNvSpPr>
                <a:spLocks/>
              </p:cNvSpPr>
              <p:nvPr/>
            </p:nvSpPr>
            <p:spPr bwMode="auto">
              <a:xfrm>
                <a:off x="4616" y="3343"/>
                <a:ext cx="10" cy="3"/>
              </a:xfrm>
              <a:custGeom>
                <a:avLst/>
                <a:gdLst>
                  <a:gd name="T0" fmla="*/ 0 w 52"/>
                  <a:gd name="T1" fmla="*/ 0 h 17"/>
                  <a:gd name="T2" fmla="*/ 0 w 52"/>
                  <a:gd name="T3" fmla="*/ 0 h 17"/>
                  <a:gd name="T4" fmla="*/ 0 w 52"/>
                  <a:gd name="T5" fmla="*/ 0 h 17"/>
                  <a:gd name="T6" fmla="*/ 0 w 52"/>
                  <a:gd name="T7" fmla="*/ 0 h 17"/>
                  <a:gd name="T8" fmla="*/ 0 w 52"/>
                  <a:gd name="T9" fmla="*/ 0 h 17"/>
                  <a:gd name="T10" fmla="*/ 0 w 52"/>
                  <a:gd name="T11" fmla="*/ 0 h 17"/>
                  <a:gd name="T12" fmla="*/ 0 w 52"/>
                  <a:gd name="T13" fmla="*/ 0 h 17"/>
                  <a:gd name="T14" fmla="*/ 0 w 52"/>
                  <a:gd name="T15" fmla="*/ 0 h 17"/>
                  <a:gd name="T16" fmla="*/ 0 w 5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7"/>
                  <a:gd name="T29" fmla="*/ 52 w 5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7">
                    <a:moveTo>
                      <a:pt x="0" y="13"/>
                    </a:moveTo>
                    <a:lnTo>
                      <a:pt x="8" y="15"/>
                    </a:lnTo>
                    <a:lnTo>
                      <a:pt x="17" y="17"/>
                    </a:lnTo>
                    <a:lnTo>
                      <a:pt x="25" y="17"/>
                    </a:lnTo>
                    <a:lnTo>
                      <a:pt x="32" y="16"/>
                    </a:lnTo>
                    <a:lnTo>
                      <a:pt x="39" y="14"/>
                    </a:lnTo>
                    <a:lnTo>
                      <a:pt x="44" y="10"/>
                    </a:lnTo>
                    <a:lnTo>
                      <a:pt x="49" y="6"/>
                    </a:lnTo>
                    <a:lnTo>
                      <a:pt x="52" y="0"/>
                    </a:lnTo>
                  </a:path>
                </a:pathLst>
              </a:custGeom>
              <a:noFill/>
              <a:ln w="12700">
                <a:solidFill>
                  <a:srgbClr val="000000"/>
                </a:solidFill>
                <a:prstDash val="solid"/>
                <a:round/>
                <a:headEnd/>
                <a:tailEnd/>
              </a:ln>
            </p:spPr>
            <p:txBody>
              <a:bodyPr/>
              <a:lstStyle/>
              <a:p>
                <a:endParaRPr lang="en-US"/>
              </a:p>
            </p:txBody>
          </p:sp>
          <p:sp>
            <p:nvSpPr>
              <p:cNvPr id="70271" name="Line 2276"/>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72" name="Line 2277"/>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73" name="Line 2278"/>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74" name="Line 2279"/>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75" name="Line 2280"/>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76" name="Line 2281"/>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77" name="Line 2282"/>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78" name="Line 2283"/>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79" name="Line 2284"/>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80" name="Line 2285"/>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81" name="Line 2286"/>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82" name="Line 2287"/>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83" name="Line 2288"/>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84" name="Line 2289"/>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85" name="Line 2290"/>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86" name="Line 2291"/>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87" name="Line 2292"/>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88" name="Line 2293"/>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89" name="Line 2294"/>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90" name="Line 2295"/>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91" name="Line 2296"/>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92" name="Line 2297"/>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93" name="Line 2298"/>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94" name="Line 2299"/>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95" name="Line 2300"/>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96" name="Line 2301"/>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97" name="Line 2302"/>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298" name="Line 2303"/>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299" name="Line 2304"/>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00" name="Line 2305"/>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01" name="Line 2306"/>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02" name="Line 2307"/>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03" name="Line 2308"/>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04" name="Line 2309"/>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05" name="Line 2310"/>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06" name="Line 2311"/>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07" name="Line 2312"/>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08" name="Line 2313"/>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09" name="Line 2314"/>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10" name="Line 2315"/>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11" name="Line 2316"/>
              <p:cNvSpPr>
                <a:spLocks noChangeShapeType="1"/>
              </p:cNvSpPr>
              <p:nvPr/>
            </p:nvSpPr>
            <p:spPr bwMode="auto">
              <a:xfrm>
                <a:off x="4482" y="3282"/>
                <a:ext cx="17" cy="6"/>
              </a:xfrm>
              <a:prstGeom prst="line">
                <a:avLst/>
              </a:prstGeom>
              <a:noFill/>
              <a:ln w="12700">
                <a:solidFill>
                  <a:srgbClr val="000000"/>
                </a:solidFill>
                <a:round/>
                <a:headEnd/>
                <a:tailEnd/>
              </a:ln>
            </p:spPr>
            <p:txBody>
              <a:bodyPr/>
              <a:lstStyle/>
              <a:p>
                <a:endParaRPr lang="en-US"/>
              </a:p>
            </p:txBody>
          </p:sp>
          <p:sp>
            <p:nvSpPr>
              <p:cNvPr id="70312" name="Line 2317"/>
              <p:cNvSpPr>
                <a:spLocks noChangeShapeType="1"/>
              </p:cNvSpPr>
              <p:nvPr/>
            </p:nvSpPr>
            <p:spPr bwMode="auto">
              <a:xfrm>
                <a:off x="4533" y="3300"/>
                <a:ext cx="88" cy="29"/>
              </a:xfrm>
              <a:prstGeom prst="line">
                <a:avLst/>
              </a:prstGeom>
              <a:noFill/>
              <a:ln w="12700">
                <a:solidFill>
                  <a:srgbClr val="000000"/>
                </a:solidFill>
                <a:round/>
                <a:headEnd/>
                <a:tailEnd/>
              </a:ln>
            </p:spPr>
            <p:txBody>
              <a:bodyPr/>
              <a:lstStyle/>
              <a:p>
                <a:endParaRPr lang="en-US"/>
              </a:p>
            </p:txBody>
          </p:sp>
          <p:sp>
            <p:nvSpPr>
              <p:cNvPr id="70313" name="Line 2318"/>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14" name="Line 2319"/>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15" name="Line 2320"/>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16" name="Line 2321"/>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17" name="Line 2322"/>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18" name="Line 2323"/>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19" name="Line 2324"/>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20" name="Line 2325"/>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21" name="Line 2326"/>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22" name="Line 2327"/>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23" name="Line 2328"/>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24" name="Line 2329"/>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25" name="Line 2330"/>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26" name="Line 2331"/>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27" name="Line 2332"/>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28" name="Line 2333"/>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29" name="Line 2334"/>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30" name="Line 2335"/>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31" name="Line 2336"/>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32" name="Line 2337"/>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33" name="Line 2338"/>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34" name="Line 2339"/>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35" name="Line 2340"/>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36" name="Line 2341"/>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37" name="Line 2342"/>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38" name="Line 2343"/>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39" name="Line 2344"/>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40" name="Line 2345"/>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41" name="Line 2346"/>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42" name="Line 2347"/>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43" name="Line 2348"/>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44" name="Line 2349"/>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45" name="Line 2350"/>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46" name="Line 2351"/>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47" name="Line 2352"/>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48" name="Line 2353"/>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49" name="Line 2354"/>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50" name="Line 2355"/>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51" name="Line 2356"/>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52" name="Line 2357"/>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53" name="Line 2358"/>
              <p:cNvSpPr>
                <a:spLocks noChangeShapeType="1"/>
              </p:cNvSpPr>
              <p:nvPr/>
            </p:nvSpPr>
            <p:spPr bwMode="auto">
              <a:xfrm flipH="1" flipV="1">
                <a:off x="4575" y="3331"/>
                <a:ext cx="41" cy="14"/>
              </a:xfrm>
              <a:prstGeom prst="line">
                <a:avLst/>
              </a:prstGeom>
              <a:noFill/>
              <a:ln w="12700">
                <a:solidFill>
                  <a:srgbClr val="000000"/>
                </a:solidFill>
                <a:round/>
                <a:headEnd/>
                <a:tailEnd/>
              </a:ln>
            </p:spPr>
            <p:txBody>
              <a:bodyPr/>
              <a:lstStyle/>
              <a:p>
                <a:endParaRPr lang="en-US"/>
              </a:p>
            </p:txBody>
          </p:sp>
          <p:sp>
            <p:nvSpPr>
              <p:cNvPr id="70354" name="Line 2359"/>
              <p:cNvSpPr>
                <a:spLocks noChangeShapeType="1"/>
              </p:cNvSpPr>
              <p:nvPr/>
            </p:nvSpPr>
            <p:spPr bwMode="auto">
              <a:xfrm flipH="1" flipV="1">
                <a:off x="4477" y="3298"/>
                <a:ext cx="57" cy="20"/>
              </a:xfrm>
              <a:prstGeom prst="line">
                <a:avLst/>
              </a:prstGeom>
              <a:noFill/>
              <a:ln w="12700">
                <a:solidFill>
                  <a:srgbClr val="000000"/>
                </a:solidFill>
                <a:round/>
                <a:headEnd/>
                <a:tailEnd/>
              </a:ln>
            </p:spPr>
            <p:txBody>
              <a:bodyPr/>
              <a:lstStyle/>
              <a:p>
                <a:endParaRPr lang="en-US"/>
              </a:p>
            </p:txBody>
          </p:sp>
          <p:sp>
            <p:nvSpPr>
              <p:cNvPr id="70355" name="Freeform 2360"/>
              <p:cNvSpPr>
                <a:spLocks/>
              </p:cNvSpPr>
              <p:nvPr/>
            </p:nvSpPr>
            <p:spPr bwMode="auto">
              <a:xfrm>
                <a:off x="4462" y="3287"/>
                <a:ext cx="15" cy="11"/>
              </a:xfrm>
              <a:custGeom>
                <a:avLst/>
                <a:gdLst>
                  <a:gd name="T0" fmla="*/ 0 w 75"/>
                  <a:gd name="T1" fmla="*/ 0 h 55"/>
                  <a:gd name="T2" fmla="*/ 0 w 75"/>
                  <a:gd name="T3" fmla="*/ 0 h 55"/>
                  <a:gd name="T4" fmla="*/ 0 w 75"/>
                  <a:gd name="T5" fmla="*/ 0 h 55"/>
                  <a:gd name="T6" fmla="*/ 0 w 75"/>
                  <a:gd name="T7" fmla="*/ 0 h 55"/>
                  <a:gd name="T8" fmla="*/ 0 w 75"/>
                  <a:gd name="T9" fmla="*/ 0 h 55"/>
                  <a:gd name="T10" fmla="*/ 0 w 75"/>
                  <a:gd name="T11" fmla="*/ 0 h 55"/>
                  <a:gd name="T12" fmla="*/ 0 w 75"/>
                  <a:gd name="T13" fmla="*/ 0 h 55"/>
                  <a:gd name="T14" fmla="*/ 1 w 75"/>
                  <a:gd name="T15" fmla="*/ 0 h 55"/>
                  <a:gd name="T16" fmla="*/ 1 w 75"/>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55"/>
                  <a:gd name="T29" fmla="*/ 75 w 75"/>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55">
                    <a:moveTo>
                      <a:pt x="0" y="0"/>
                    </a:moveTo>
                    <a:lnTo>
                      <a:pt x="9" y="10"/>
                    </a:lnTo>
                    <a:lnTo>
                      <a:pt x="18" y="19"/>
                    </a:lnTo>
                    <a:lnTo>
                      <a:pt x="27" y="27"/>
                    </a:lnTo>
                    <a:lnTo>
                      <a:pt x="37" y="35"/>
                    </a:lnTo>
                    <a:lnTo>
                      <a:pt x="46" y="42"/>
                    </a:lnTo>
                    <a:lnTo>
                      <a:pt x="56" y="47"/>
                    </a:lnTo>
                    <a:lnTo>
                      <a:pt x="65" y="52"/>
                    </a:lnTo>
                    <a:lnTo>
                      <a:pt x="75" y="55"/>
                    </a:lnTo>
                  </a:path>
                </a:pathLst>
              </a:custGeom>
              <a:noFill/>
              <a:ln w="12700">
                <a:solidFill>
                  <a:srgbClr val="000000"/>
                </a:solidFill>
                <a:prstDash val="solid"/>
                <a:round/>
                <a:headEnd/>
                <a:tailEnd/>
              </a:ln>
            </p:spPr>
            <p:txBody>
              <a:bodyPr/>
              <a:lstStyle/>
              <a:p>
                <a:endParaRPr lang="en-US"/>
              </a:p>
            </p:txBody>
          </p:sp>
          <p:sp>
            <p:nvSpPr>
              <p:cNvPr id="70356" name="Freeform 2361"/>
              <p:cNvSpPr>
                <a:spLocks/>
              </p:cNvSpPr>
              <p:nvPr/>
            </p:nvSpPr>
            <p:spPr bwMode="auto">
              <a:xfrm>
                <a:off x="4412" y="3129"/>
                <a:ext cx="11" cy="4"/>
              </a:xfrm>
              <a:custGeom>
                <a:avLst/>
                <a:gdLst>
                  <a:gd name="T0" fmla="*/ 0 w 52"/>
                  <a:gd name="T1" fmla="*/ 0 h 17"/>
                  <a:gd name="T2" fmla="*/ 0 w 52"/>
                  <a:gd name="T3" fmla="*/ 0 h 17"/>
                  <a:gd name="T4" fmla="*/ 0 w 52"/>
                  <a:gd name="T5" fmla="*/ 0 h 17"/>
                  <a:gd name="T6" fmla="*/ 0 w 52"/>
                  <a:gd name="T7" fmla="*/ 0 h 17"/>
                  <a:gd name="T8" fmla="*/ 0 w 52"/>
                  <a:gd name="T9" fmla="*/ 0 h 17"/>
                  <a:gd name="T10" fmla="*/ 0 w 52"/>
                  <a:gd name="T11" fmla="*/ 0 h 17"/>
                  <a:gd name="T12" fmla="*/ 0 w 52"/>
                  <a:gd name="T13" fmla="*/ 0 h 17"/>
                  <a:gd name="T14" fmla="*/ 0 w 52"/>
                  <a:gd name="T15" fmla="*/ 0 h 17"/>
                  <a:gd name="T16" fmla="*/ 0 w 5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7"/>
                  <a:gd name="T29" fmla="*/ 52 w 5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7">
                    <a:moveTo>
                      <a:pt x="52" y="4"/>
                    </a:moveTo>
                    <a:lnTo>
                      <a:pt x="43" y="1"/>
                    </a:lnTo>
                    <a:lnTo>
                      <a:pt x="35" y="0"/>
                    </a:lnTo>
                    <a:lnTo>
                      <a:pt x="27" y="0"/>
                    </a:lnTo>
                    <a:lnTo>
                      <a:pt x="20" y="1"/>
                    </a:lnTo>
                    <a:lnTo>
                      <a:pt x="14" y="4"/>
                    </a:lnTo>
                    <a:lnTo>
                      <a:pt x="8" y="7"/>
                    </a:lnTo>
                    <a:lnTo>
                      <a:pt x="4" y="12"/>
                    </a:lnTo>
                    <a:lnTo>
                      <a:pt x="0" y="17"/>
                    </a:lnTo>
                  </a:path>
                </a:pathLst>
              </a:custGeom>
              <a:noFill/>
              <a:ln w="12700">
                <a:solidFill>
                  <a:srgbClr val="000000"/>
                </a:solidFill>
                <a:prstDash val="solid"/>
                <a:round/>
                <a:headEnd/>
                <a:tailEnd/>
              </a:ln>
            </p:spPr>
            <p:txBody>
              <a:bodyPr/>
              <a:lstStyle/>
              <a:p>
                <a:endParaRPr lang="en-US"/>
              </a:p>
            </p:txBody>
          </p:sp>
          <p:sp>
            <p:nvSpPr>
              <p:cNvPr id="70357" name="Freeform 2362"/>
              <p:cNvSpPr>
                <a:spLocks/>
              </p:cNvSpPr>
              <p:nvPr/>
            </p:nvSpPr>
            <p:spPr bwMode="auto">
              <a:xfrm>
                <a:off x="4407" y="3133"/>
                <a:ext cx="5" cy="15"/>
              </a:xfrm>
              <a:custGeom>
                <a:avLst/>
                <a:gdLst>
                  <a:gd name="T0" fmla="*/ 0 w 27"/>
                  <a:gd name="T1" fmla="*/ 0 h 74"/>
                  <a:gd name="T2" fmla="*/ 0 w 27"/>
                  <a:gd name="T3" fmla="*/ 0 h 74"/>
                  <a:gd name="T4" fmla="*/ 0 w 27"/>
                  <a:gd name="T5" fmla="*/ 0 h 74"/>
                  <a:gd name="T6" fmla="*/ 0 w 27"/>
                  <a:gd name="T7" fmla="*/ 0 h 74"/>
                  <a:gd name="T8" fmla="*/ 0 w 27"/>
                  <a:gd name="T9" fmla="*/ 1 h 74"/>
                  <a:gd name="T10" fmla="*/ 0 60000 65536"/>
                  <a:gd name="T11" fmla="*/ 0 60000 65536"/>
                  <a:gd name="T12" fmla="*/ 0 60000 65536"/>
                  <a:gd name="T13" fmla="*/ 0 60000 65536"/>
                  <a:gd name="T14" fmla="*/ 0 60000 65536"/>
                  <a:gd name="T15" fmla="*/ 0 w 27"/>
                  <a:gd name="T16" fmla="*/ 0 h 74"/>
                  <a:gd name="T17" fmla="*/ 27 w 27"/>
                  <a:gd name="T18" fmla="*/ 74 h 74"/>
                </a:gdLst>
                <a:ahLst/>
                <a:cxnLst>
                  <a:cxn ang="T10">
                    <a:pos x="T0" y="T1"/>
                  </a:cxn>
                  <a:cxn ang="T11">
                    <a:pos x="T2" y="T3"/>
                  </a:cxn>
                  <a:cxn ang="T12">
                    <a:pos x="T4" y="T5"/>
                  </a:cxn>
                  <a:cxn ang="T13">
                    <a:pos x="T6" y="T7"/>
                  </a:cxn>
                  <a:cxn ang="T14">
                    <a:pos x="T8" y="T9"/>
                  </a:cxn>
                </a:cxnLst>
                <a:rect l="T15" t="T16" r="T17" b="T18"/>
                <a:pathLst>
                  <a:path w="27" h="74">
                    <a:moveTo>
                      <a:pt x="27" y="0"/>
                    </a:moveTo>
                    <a:lnTo>
                      <a:pt x="18" y="17"/>
                    </a:lnTo>
                    <a:lnTo>
                      <a:pt x="12" y="35"/>
                    </a:lnTo>
                    <a:lnTo>
                      <a:pt x="6" y="54"/>
                    </a:lnTo>
                    <a:lnTo>
                      <a:pt x="0" y="74"/>
                    </a:lnTo>
                  </a:path>
                </a:pathLst>
              </a:custGeom>
              <a:noFill/>
              <a:ln w="12700">
                <a:solidFill>
                  <a:srgbClr val="000000"/>
                </a:solidFill>
                <a:prstDash val="solid"/>
                <a:round/>
                <a:headEnd/>
                <a:tailEnd/>
              </a:ln>
            </p:spPr>
            <p:txBody>
              <a:bodyPr/>
              <a:lstStyle/>
              <a:p>
                <a:endParaRPr lang="en-US"/>
              </a:p>
            </p:txBody>
          </p:sp>
          <p:sp>
            <p:nvSpPr>
              <p:cNvPr id="70358" name="Freeform 2363"/>
              <p:cNvSpPr>
                <a:spLocks/>
              </p:cNvSpPr>
              <p:nvPr/>
            </p:nvSpPr>
            <p:spPr bwMode="auto">
              <a:xfrm>
                <a:off x="4408" y="3181"/>
                <a:ext cx="54" cy="106"/>
              </a:xfrm>
              <a:custGeom>
                <a:avLst/>
                <a:gdLst>
                  <a:gd name="T0" fmla="*/ 0 w 270"/>
                  <a:gd name="T1" fmla="*/ 0 h 528"/>
                  <a:gd name="T2" fmla="*/ 0 w 270"/>
                  <a:gd name="T3" fmla="*/ 0 h 528"/>
                  <a:gd name="T4" fmla="*/ 0 w 270"/>
                  <a:gd name="T5" fmla="*/ 0 h 528"/>
                  <a:gd name="T6" fmla="*/ 0 w 270"/>
                  <a:gd name="T7" fmla="*/ 1 h 528"/>
                  <a:gd name="T8" fmla="*/ 0 w 270"/>
                  <a:gd name="T9" fmla="*/ 1 h 528"/>
                  <a:gd name="T10" fmla="*/ 0 w 270"/>
                  <a:gd name="T11" fmla="*/ 1 h 528"/>
                  <a:gd name="T12" fmla="*/ 0 w 270"/>
                  <a:gd name="T13" fmla="*/ 2 h 528"/>
                  <a:gd name="T14" fmla="*/ 1 w 270"/>
                  <a:gd name="T15" fmla="*/ 2 h 528"/>
                  <a:gd name="T16" fmla="*/ 1 w 270"/>
                  <a:gd name="T17" fmla="*/ 2 h 528"/>
                  <a:gd name="T18" fmla="*/ 1 w 270"/>
                  <a:gd name="T19" fmla="*/ 2 h 528"/>
                  <a:gd name="T20" fmla="*/ 1 w 270"/>
                  <a:gd name="T21" fmla="*/ 3 h 528"/>
                  <a:gd name="T22" fmla="*/ 1 w 270"/>
                  <a:gd name="T23" fmla="*/ 3 h 528"/>
                  <a:gd name="T24" fmla="*/ 1 w 270"/>
                  <a:gd name="T25" fmla="*/ 3 h 528"/>
                  <a:gd name="T26" fmla="*/ 2 w 270"/>
                  <a:gd name="T27" fmla="*/ 3 h 528"/>
                  <a:gd name="T28" fmla="*/ 2 w 270"/>
                  <a:gd name="T29" fmla="*/ 4 h 528"/>
                  <a:gd name="T30" fmla="*/ 2 w 270"/>
                  <a:gd name="T31" fmla="*/ 4 h 528"/>
                  <a:gd name="T32" fmla="*/ 2 w 270"/>
                  <a:gd name="T33" fmla="*/ 4 h 5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0"/>
                  <a:gd name="T52" fmla="*/ 0 h 528"/>
                  <a:gd name="T53" fmla="*/ 270 w 270"/>
                  <a:gd name="T54" fmla="*/ 528 h 5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0" h="528">
                    <a:moveTo>
                      <a:pt x="0" y="0"/>
                    </a:moveTo>
                    <a:lnTo>
                      <a:pt x="5" y="31"/>
                    </a:lnTo>
                    <a:lnTo>
                      <a:pt x="13" y="62"/>
                    </a:lnTo>
                    <a:lnTo>
                      <a:pt x="22" y="93"/>
                    </a:lnTo>
                    <a:lnTo>
                      <a:pt x="33" y="126"/>
                    </a:lnTo>
                    <a:lnTo>
                      <a:pt x="46" y="159"/>
                    </a:lnTo>
                    <a:lnTo>
                      <a:pt x="59" y="192"/>
                    </a:lnTo>
                    <a:lnTo>
                      <a:pt x="74" y="226"/>
                    </a:lnTo>
                    <a:lnTo>
                      <a:pt x="91" y="259"/>
                    </a:lnTo>
                    <a:lnTo>
                      <a:pt x="109" y="293"/>
                    </a:lnTo>
                    <a:lnTo>
                      <a:pt x="128" y="326"/>
                    </a:lnTo>
                    <a:lnTo>
                      <a:pt x="148" y="361"/>
                    </a:lnTo>
                    <a:lnTo>
                      <a:pt x="170" y="395"/>
                    </a:lnTo>
                    <a:lnTo>
                      <a:pt x="194" y="428"/>
                    </a:lnTo>
                    <a:lnTo>
                      <a:pt x="217" y="462"/>
                    </a:lnTo>
                    <a:lnTo>
                      <a:pt x="243" y="496"/>
                    </a:lnTo>
                    <a:lnTo>
                      <a:pt x="270" y="528"/>
                    </a:lnTo>
                  </a:path>
                </a:pathLst>
              </a:custGeom>
              <a:noFill/>
              <a:ln w="12700">
                <a:solidFill>
                  <a:srgbClr val="000000"/>
                </a:solidFill>
                <a:prstDash val="solid"/>
                <a:round/>
                <a:headEnd/>
                <a:tailEnd/>
              </a:ln>
            </p:spPr>
            <p:txBody>
              <a:bodyPr/>
              <a:lstStyle/>
              <a:p>
                <a:endParaRPr lang="en-US"/>
              </a:p>
            </p:txBody>
          </p:sp>
          <p:sp>
            <p:nvSpPr>
              <p:cNvPr id="70359" name="Freeform 2364"/>
              <p:cNvSpPr>
                <a:spLocks/>
              </p:cNvSpPr>
              <p:nvPr/>
            </p:nvSpPr>
            <p:spPr bwMode="auto">
              <a:xfrm>
                <a:off x="4687" y="3893"/>
                <a:ext cx="15" cy="34"/>
              </a:xfrm>
              <a:custGeom>
                <a:avLst/>
                <a:gdLst>
                  <a:gd name="T0" fmla="*/ 0 w 75"/>
                  <a:gd name="T1" fmla="*/ 1 h 167"/>
                  <a:gd name="T2" fmla="*/ 0 w 75"/>
                  <a:gd name="T3" fmla="*/ 1 h 167"/>
                  <a:gd name="T4" fmla="*/ 0 w 75"/>
                  <a:gd name="T5" fmla="*/ 1 h 167"/>
                  <a:gd name="T6" fmla="*/ 0 w 75"/>
                  <a:gd name="T7" fmla="*/ 1 h 167"/>
                  <a:gd name="T8" fmla="*/ 0 w 75"/>
                  <a:gd name="T9" fmla="*/ 1 h 167"/>
                  <a:gd name="T10" fmla="*/ 0 w 75"/>
                  <a:gd name="T11" fmla="*/ 1 h 167"/>
                  <a:gd name="T12" fmla="*/ 0 w 75"/>
                  <a:gd name="T13" fmla="*/ 1 h 167"/>
                  <a:gd name="T14" fmla="*/ 0 w 75"/>
                  <a:gd name="T15" fmla="*/ 1 h 167"/>
                  <a:gd name="T16" fmla="*/ 0 w 75"/>
                  <a:gd name="T17" fmla="*/ 1 h 167"/>
                  <a:gd name="T18" fmla="*/ 0 w 75"/>
                  <a:gd name="T19" fmla="*/ 1 h 167"/>
                  <a:gd name="T20" fmla="*/ 1 w 75"/>
                  <a:gd name="T21" fmla="*/ 1 h 167"/>
                  <a:gd name="T22" fmla="*/ 1 w 75"/>
                  <a:gd name="T23" fmla="*/ 1 h 167"/>
                  <a:gd name="T24" fmla="*/ 1 w 75"/>
                  <a:gd name="T25" fmla="*/ 1 h 167"/>
                  <a:gd name="T26" fmla="*/ 1 w 75"/>
                  <a:gd name="T27" fmla="*/ 1 h 167"/>
                  <a:gd name="T28" fmla="*/ 1 w 75"/>
                  <a:gd name="T29" fmla="*/ 1 h 167"/>
                  <a:gd name="T30" fmla="*/ 1 w 75"/>
                  <a:gd name="T31" fmla="*/ 1 h 167"/>
                  <a:gd name="T32" fmla="*/ 1 w 75"/>
                  <a:gd name="T33" fmla="*/ 1 h 167"/>
                  <a:gd name="T34" fmla="*/ 1 w 75"/>
                  <a:gd name="T35" fmla="*/ 1 h 167"/>
                  <a:gd name="T36" fmla="*/ 1 w 75"/>
                  <a:gd name="T37" fmla="*/ 1 h 167"/>
                  <a:gd name="T38" fmla="*/ 1 w 75"/>
                  <a:gd name="T39" fmla="*/ 0 h 167"/>
                  <a:gd name="T40" fmla="*/ 1 w 75"/>
                  <a:gd name="T41" fmla="*/ 0 h 167"/>
                  <a:gd name="T42" fmla="*/ 1 w 75"/>
                  <a:gd name="T43" fmla="*/ 0 h 167"/>
                  <a:gd name="T44" fmla="*/ 1 w 75"/>
                  <a:gd name="T45" fmla="*/ 0 h 167"/>
                  <a:gd name="T46" fmla="*/ 1 w 75"/>
                  <a:gd name="T47" fmla="*/ 0 h 167"/>
                  <a:gd name="T48" fmla="*/ 0 w 75"/>
                  <a:gd name="T49" fmla="*/ 0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167"/>
                  <a:gd name="T77" fmla="*/ 75 w 75"/>
                  <a:gd name="T78" fmla="*/ 167 h 1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167">
                    <a:moveTo>
                      <a:pt x="0" y="167"/>
                    </a:moveTo>
                    <a:lnTo>
                      <a:pt x="9" y="167"/>
                    </a:lnTo>
                    <a:lnTo>
                      <a:pt x="17" y="166"/>
                    </a:lnTo>
                    <a:lnTo>
                      <a:pt x="24" y="164"/>
                    </a:lnTo>
                    <a:lnTo>
                      <a:pt x="30" y="161"/>
                    </a:lnTo>
                    <a:lnTo>
                      <a:pt x="37" y="158"/>
                    </a:lnTo>
                    <a:lnTo>
                      <a:pt x="43" y="155"/>
                    </a:lnTo>
                    <a:lnTo>
                      <a:pt x="48" y="150"/>
                    </a:lnTo>
                    <a:lnTo>
                      <a:pt x="54" y="146"/>
                    </a:lnTo>
                    <a:lnTo>
                      <a:pt x="59" y="140"/>
                    </a:lnTo>
                    <a:lnTo>
                      <a:pt x="63" y="135"/>
                    </a:lnTo>
                    <a:lnTo>
                      <a:pt x="66" y="128"/>
                    </a:lnTo>
                    <a:lnTo>
                      <a:pt x="69" y="120"/>
                    </a:lnTo>
                    <a:lnTo>
                      <a:pt x="71" y="112"/>
                    </a:lnTo>
                    <a:lnTo>
                      <a:pt x="73" y="104"/>
                    </a:lnTo>
                    <a:lnTo>
                      <a:pt x="74" y="95"/>
                    </a:lnTo>
                    <a:lnTo>
                      <a:pt x="75" y="86"/>
                    </a:lnTo>
                    <a:lnTo>
                      <a:pt x="75" y="77"/>
                    </a:lnTo>
                    <a:lnTo>
                      <a:pt x="75" y="67"/>
                    </a:lnTo>
                    <a:lnTo>
                      <a:pt x="74" y="57"/>
                    </a:lnTo>
                    <a:lnTo>
                      <a:pt x="72" y="46"/>
                    </a:lnTo>
                    <a:lnTo>
                      <a:pt x="70" y="35"/>
                    </a:lnTo>
                    <a:lnTo>
                      <a:pt x="67" y="24"/>
                    </a:lnTo>
                    <a:lnTo>
                      <a:pt x="64" y="12"/>
                    </a:lnTo>
                    <a:lnTo>
                      <a:pt x="61" y="0"/>
                    </a:lnTo>
                  </a:path>
                </a:pathLst>
              </a:custGeom>
              <a:noFill/>
              <a:ln w="12700">
                <a:solidFill>
                  <a:srgbClr val="000000"/>
                </a:solidFill>
                <a:prstDash val="solid"/>
                <a:round/>
                <a:headEnd/>
                <a:tailEnd/>
              </a:ln>
            </p:spPr>
            <p:txBody>
              <a:bodyPr/>
              <a:lstStyle/>
              <a:p>
                <a:endParaRPr lang="en-US"/>
              </a:p>
            </p:txBody>
          </p:sp>
          <p:sp>
            <p:nvSpPr>
              <p:cNvPr id="70360" name="Freeform 2365"/>
              <p:cNvSpPr>
                <a:spLocks/>
              </p:cNvSpPr>
              <p:nvPr/>
            </p:nvSpPr>
            <p:spPr bwMode="auto">
              <a:xfrm>
                <a:off x="4343" y="3734"/>
                <a:ext cx="3" cy="2"/>
              </a:xfrm>
              <a:custGeom>
                <a:avLst/>
                <a:gdLst>
                  <a:gd name="T0" fmla="*/ 0 w 16"/>
                  <a:gd name="T1" fmla="*/ 0 h 13"/>
                  <a:gd name="T2" fmla="*/ 0 w 16"/>
                  <a:gd name="T3" fmla="*/ 0 h 13"/>
                  <a:gd name="T4" fmla="*/ 0 w 16"/>
                  <a:gd name="T5" fmla="*/ 0 h 13"/>
                  <a:gd name="T6" fmla="*/ 0 w 16"/>
                  <a:gd name="T7" fmla="*/ 0 h 13"/>
                  <a:gd name="T8" fmla="*/ 0 w 16"/>
                  <a:gd name="T9" fmla="*/ 0 h 13"/>
                  <a:gd name="T10" fmla="*/ 0 60000 65536"/>
                  <a:gd name="T11" fmla="*/ 0 60000 65536"/>
                  <a:gd name="T12" fmla="*/ 0 60000 65536"/>
                  <a:gd name="T13" fmla="*/ 0 60000 65536"/>
                  <a:gd name="T14" fmla="*/ 0 60000 65536"/>
                  <a:gd name="T15" fmla="*/ 0 w 16"/>
                  <a:gd name="T16" fmla="*/ 0 h 13"/>
                  <a:gd name="T17" fmla="*/ 16 w 16"/>
                  <a:gd name="T18" fmla="*/ 13 h 13"/>
                </a:gdLst>
                <a:ahLst/>
                <a:cxnLst>
                  <a:cxn ang="T10">
                    <a:pos x="T0" y="T1"/>
                  </a:cxn>
                  <a:cxn ang="T11">
                    <a:pos x="T2" y="T3"/>
                  </a:cxn>
                  <a:cxn ang="T12">
                    <a:pos x="T4" y="T5"/>
                  </a:cxn>
                  <a:cxn ang="T13">
                    <a:pos x="T6" y="T7"/>
                  </a:cxn>
                  <a:cxn ang="T14">
                    <a:pos x="T8" y="T9"/>
                  </a:cxn>
                </a:cxnLst>
                <a:rect l="T15" t="T16" r="T17" b="T18"/>
                <a:pathLst>
                  <a:path w="16" h="13">
                    <a:moveTo>
                      <a:pt x="0" y="0"/>
                    </a:moveTo>
                    <a:lnTo>
                      <a:pt x="3" y="3"/>
                    </a:lnTo>
                    <a:lnTo>
                      <a:pt x="6" y="8"/>
                    </a:lnTo>
                    <a:lnTo>
                      <a:pt x="11" y="11"/>
                    </a:lnTo>
                    <a:lnTo>
                      <a:pt x="16" y="13"/>
                    </a:lnTo>
                  </a:path>
                </a:pathLst>
              </a:custGeom>
              <a:noFill/>
              <a:ln w="12700">
                <a:solidFill>
                  <a:srgbClr val="000000"/>
                </a:solidFill>
                <a:prstDash val="solid"/>
                <a:round/>
                <a:headEnd/>
                <a:tailEnd/>
              </a:ln>
            </p:spPr>
            <p:txBody>
              <a:bodyPr/>
              <a:lstStyle/>
              <a:p>
                <a:endParaRPr lang="en-US"/>
              </a:p>
            </p:txBody>
          </p:sp>
          <p:sp>
            <p:nvSpPr>
              <p:cNvPr id="70361" name="Line 2366"/>
              <p:cNvSpPr>
                <a:spLocks noChangeShapeType="1"/>
              </p:cNvSpPr>
              <p:nvPr/>
            </p:nvSpPr>
            <p:spPr bwMode="auto">
              <a:xfrm flipH="1" flipV="1">
                <a:off x="4689" y="3864"/>
                <a:ext cx="5" cy="13"/>
              </a:xfrm>
              <a:prstGeom prst="line">
                <a:avLst/>
              </a:prstGeom>
              <a:noFill/>
              <a:ln w="12700">
                <a:solidFill>
                  <a:srgbClr val="000000"/>
                </a:solidFill>
                <a:round/>
                <a:headEnd/>
                <a:tailEnd/>
              </a:ln>
            </p:spPr>
            <p:txBody>
              <a:bodyPr/>
              <a:lstStyle/>
              <a:p>
                <a:endParaRPr lang="en-US"/>
              </a:p>
            </p:txBody>
          </p:sp>
          <p:sp>
            <p:nvSpPr>
              <p:cNvPr id="70362" name="Freeform 2367"/>
              <p:cNvSpPr>
                <a:spLocks/>
              </p:cNvSpPr>
              <p:nvPr/>
            </p:nvSpPr>
            <p:spPr bwMode="auto">
              <a:xfrm>
                <a:off x="4347" y="3707"/>
                <a:ext cx="24" cy="7"/>
              </a:xfrm>
              <a:custGeom>
                <a:avLst/>
                <a:gdLst>
                  <a:gd name="T0" fmla="*/ 0 w 118"/>
                  <a:gd name="T1" fmla="*/ 0 h 35"/>
                  <a:gd name="T2" fmla="*/ 0 w 118"/>
                  <a:gd name="T3" fmla="*/ 0 h 35"/>
                  <a:gd name="T4" fmla="*/ 0 w 118"/>
                  <a:gd name="T5" fmla="*/ 0 h 35"/>
                  <a:gd name="T6" fmla="*/ 0 w 118"/>
                  <a:gd name="T7" fmla="*/ 0 h 35"/>
                  <a:gd name="T8" fmla="*/ 0 w 118"/>
                  <a:gd name="T9" fmla="*/ 0 h 35"/>
                  <a:gd name="T10" fmla="*/ 0 w 118"/>
                  <a:gd name="T11" fmla="*/ 0 h 35"/>
                  <a:gd name="T12" fmla="*/ 0 w 118"/>
                  <a:gd name="T13" fmla="*/ 0 h 35"/>
                  <a:gd name="T14" fmla="*/ 0 w 118"/>
                  <a:gd name="T15" fmla="*/ 0 h 35"/>
                  <a:gd name="T16" fmla="*/ 0 w 118"/>
                  <a:gd name="T17" fmla="*/ 0 h 35"/>
                  <a:gd name="T18" fmla="*/ 0 w 118"/>
                  <a:gd name="T19" fmla="*/ 0 h 35"/>
                  <a:gd name="T20" fmla="*/ 0 w 118"/>
                  <a:gd name="T21" fmla="*/ 0 h 35"/>
                  <a:gd name="T22" fmla="*/ 0 w 118"/>
                  <a:gd name="T23" fmla="*/ 0 h 35"/>
                  <a:gd name="T24" fmla="*/ 0 w 118"/>
                  <a:gd name="T25" fmla="*/ 0 h 35"/>
                  <a:gd name="T26" fmla="*/ 0 w 118"/>
                  <a:gd name="T27" fmla="*/ 0 h 35"/>
                  <a:gd name="T28" fmla="*/ 0 w 118"/>
                  <a:gd name="T29" fmla="*/ 0 h 35"/>
                  <a:gd name="T30" fmla="*/ 1 w 118"/>
                  <a:gd name="T31" fmla="*/ 0 h 35"/>
                  <a:gd name="T32" fmla="*/ 1 w 118"/>
                  <a:gd name="T33" fmla="*/ 0 h 35"/>
                  <a:gd name="T34" fmla="*/ 1 w 118"/>
                  <a:gd name="T35" fmla="*/ 0 h 35"/>
                  <a:gd name="T36" fmla="*/ 1 w 118"/>
                  <a:gd name="T37" fmla="*/ 0 h 35"/>
                  <a:gd name="T38" fmla="*/ 1 w 118"/>
                  <a:gd name="T39" fmla="*/ 0 h 35"/>
                  <a:gd name="T40" fmla="*/ 1 w 118"/>
                  <a:gd name="T41" fmla="*/ 0 h 35"/>
                  <a:gd name="T42" fmla="*/ 1 w 118"/>
                  <a:gd name="T43" fmla="*/ 0 h 35"/>
                  <a:gd name="T44" fmla="*/ 1 w 118"/>
                  <a:gd name="T45" fmla="*/ 0 h 35"/>
                  <a:gd name="T46" fmla="*/ 1 w 118"/>
                  <a:gd name="T47" fmla="*/ 0 h 35"/>
                  <a:gd name="T48" fmla="*/ 1 w 118"/>
                  <a:gd name="T49" fmla="*/ 0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8"/>
                  <a:gd name="T76" fmla="*/ 0 h 35"/>
                  <a:gd name="T77" fmla="*/ 118 w 118"/>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8" h="35">
                    <a:moveTo>
                      <a:pt x="0" y="13"/>
                    </a:moveTo>
                    <a:lnTo>
                      <a:pt x="2" y="10"/>
                    </a:lnTo>
                    <a:lnTo>
                      <a:pt x="6" y="8"/>
                    </a:lnTo>
                    <a:lnTo>
                      <a:pt x="10" y="6"/>
                    </a:lnTo>
                    <a:lnTo>
                      <a:pt x="13" y="5"/>
                    </a:lnTo>
                    <a:lnTo>
                      <a:pt x="17" y="3"/>
                    </a:lnTo>
                    <a:lnTo>
                      <a:pt x="21" y="3"/>
                    </a:lnTo>
                    <a:lnTo>
                      <a:pt x="26" y="2"/>
                    </a:lnTo>
                    <a:lnTo>
                      <a:pt x="30" y="2"/>
                    </a:lnTo>
                    <a:lnTo>
                      <a:pt x="35" y="0"/>
                    </a:lnTo>
                    <a:lnTo>
                      <a:pt x="39" y="2"/>
                    </a:lnTo>
                    <a:lnTo>
                      <a:pt x="45" y="2"/>
                    </a:lnTo>
                    <a:lnTo>
                      <a:pt x="49" y="3"/>
                    </a:lnTo>
                    <a:lnTo>
                      <a:pt x="55" y="4"/>
                    </a:lnTo>
                    <a:lnTo>
                      <a:pt x="61" y="5"/>
                    </a:lnTo>
                    <a:lnTo>
                      <a:pt x="66" y="7"/>
                    </a:lnTo>
                    <a:lnTo>
                      <a:pt x="72" y="8"/>
                    </a:lnTo>
                    <a:lnTo>
                      <a:pt x="77" y="12"/>
                    </a:lnTo>
                    <a:lnTo>
                      <a:pt x="83" y="14"/>
                    </a:lnTo>
                    <a:lnTo>
                      <a:pt x="89" y="17"/>
                    </a:lnTo>
                    <a:lnTo>
                      <a:pt x="94" y="19"/>
                    </a:lnTo>
                    <a:lnTo>
                      <a:pt x="100" y="23"/>
                    </a:lnTo>
                    <a:lnTo>
                      <a:pt x="107" y="27"/>
                    </a:lnTo>
                    <a:lnTo>
                      <a:pt x="112" y="31"/>
                    </a:lnTo>
                    <a:lnTo>
                      <a:pt x="118" y="35"/>
                    </a:lnTo>
                  </a:path>
                </a:pathLst>
              </a:custGeom>
              <a:noFill/>
              <a:ln w="12700">
                <a:solidFill>
                  <a:srgbClr val="000000"/>
                </a:solidFill>
                <a:prstDash val="solid"/>
                <a:round/>
                <a:headEnd/>
                <a:tailEnd/>
              </a:ln>
            </p:spPr>
            <p:txBody>
              <a:bodyPr/>
              <a:lstStyle/>
              <a:p>
                <a:endParaRPr lang="en-US"/>
              </a:p>
            </p:txBody>
          </p:sp>
          <p:sp>
            <p:nvSpPr>
              <p:cNvPr id="70363" name="Freeform 2368"/>
              <p:cNvSpPr>
                <a:spLocks/>
              </p:cNvSpPr>
              <p:nvPr/>
            </p:nvSpPr>
            <p:spPr bwMode="auto">
              <a:xfrm>
                <a:off x="4345" y="3723"/>
                <a:ext cx="17" cy="13"/>
              </a:xfrm>
              <a:custGeom>
                <a:avLst/>
                <a:gdLst>
                  <a:gd name="T0" fmla="*/ 1 w 88"/>
                  <a:gd name="T1" fmla="*/ 0 h 68"/>
                  <a:gd name="T2" fmla="*/ 1 w 88"/>
                  <a:gd name="T3" fmla="*/ 0 h 68"/>
                  <a:gd name="T4" fmla="*/ 1 w 88"/>
                  <a:gd name="T5" fmla="*/ 0 h 68"/>
                  <a:gd name="T6" fmla="*/ 1 w 88"/>
                  <a:gd name="T7" fmla="*/ 0 h 68"/>
                  <a:gd name="T8" fmla="*/ 0 w 88"/>
                  <a:gd name="T9" fmla="*/ 0 h 68"/>
                  <a:gd name="T10" fmla="*/ 0 w 88"/>
                  <a:gd name="T11" fmla="*/ 0 h 68"/>
                  <a:gd name="T12" fmla="*/ 0 w 88"/>
                  <a:gd name="T13" fmla="*/ 0 h 68"/>
                  <a:gd name="T14" fmla="*/ 0 w 88"/>
                  <a:gd name="T15" fmla="*/ 0 h 68"/>
                  <a:gd name="T16" fmla="*/ 0 w 88"/>
                  <a:gd name="T17" fmla="*/ 0 h 68"/>
                  <a:gd name="T18" fmla="*/ 0 w 88"/>
                  <a:gd name="T19" fmla="*/ 0 h 68"/>
                  <a:gd name="T20" fmla="*/ 0 w 88"/>
                  <a:gd name="T21" fmla="*/ 0 h 68"/>
                  <a:gd name="T22" fmla="*/ 0 w 88"/>
                  <a:gd name="T23" fmla="*/ 0 h 68"/>
                  <a:gd name="T24" fmla="*/ 0 w 88"/>
                  <a:gd name="T25" fmla="*/ 0 h 68"/>
                  <a:gd name="T26" fmla="*/ 0 w 88"/>
                  <a:gd name="T27" fmla="*/ 0 h 68"/>
                  <a:gd name="T28" fmla="*/ 0 w 88"/>
                  <a:gd name="T29" fmla="*/ 0 h 68"/>
                  <a:gd name="T30" fmla="*/ 0 w 88"/>
                  <a:gd name="T31" fmla="*/ 0 h 68"/>
                  <a:gd name="T32" fmla="*/ 0 w 88"/>
                  <a:gd name="T33" fmla="*/ 0 h 68"/>
                  <a:gd name="T34" fmla="*/ 0 w 88"/>
                  <a:gd name="T35" fmla="*/ 0 h 68"/>
                  <a:gd name="T36" fmla="*/ 0 w 88"/>
                  <a:gd name="T37" fmla="*/ 0 h 68"/>
                  <a:gd name="T38" fmla="*/ 0 w 88"/>
                  <a:gd name="T39" fmla="*/ 0 h 68"/>
                  <a:gd name="T40" fmla="*/ 0 w 88"/>
                  <a:gd name="T41" fmla="*/ 0 h 68"/>
                  <a:gd name="T42" fmla="*/ 0 w 88"/>
                  <a:gd name="T43" fmla="*/ 0 h 68"/>
                  <a:gd name="T44" fmla="*/ 0 w 88"/>
                  <a:gd name="T45" fmla="*/ 0 h 68"/>
                  <a:gd name="T46" fmla="*/ 0 w 88"/>
                  <a:gd name="T47" fmla="*/ 0 h 68"/>
                  <a:gd name="T48" fmla="*/ 0 w 88"/>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
                  <a:gd name="T76" fmla="*/ 0 h 68"/>
                  <a:gd name="T77" fmla="*/ 88 w 88"/>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 h="68">
                    <a:moveTo>
                      <a:pt x="88" y="24"/>
                    </a:moveTo>
                    <a:lnTo>
                      <a:pt x="81" y="19"/>
                    </a:lnTo>
                    <a:lnTo>
                      <a:pt x="74" y="15"/>
                    </a:lnTo>
                    <a:lnTo>
                      <a:pt x="67" y="10"/>
                    </a:lnTo>
                    <a:lnTo>
                      <a:pt x="60" y="7"/>
                    </a:lnTo>
                    <a:lnTo>
                      <a:pt x="55" y="4"/>
                    </a:lnTo>
                    <a:lnTo>
                      <a:pt x="48" y="2"/>
                    </a:lnTo>
                    <a:lnTo>
                      <a:pt x="42" y="1"/>
                    </a:lnTo>
                    <a:lnTo>
                      <a:pt x="35" y="0"/>
                    </a:lnTo>
                    <a:lnTo>
                      <a:pt x="31" y="0"/>
                    </a:lnTo>
                    <a:lnTo>
                      <a:pt x="25" y="0"/>
                    </a:lnTo>
                    <a:lnTo>
                      <a:pt x="21" y="1"/>
                    </a:lnTo>
                    <a:lnTo>
                      <a:pt x="16" y="3"/>
                    </a:lnTo>
                    <a:lnTo>
                      <a:pt x="12" y="6"/>
                    </a:lnTo>
                    <a:lnTo>
                      <a:pt x="9" y="9"/>
                    </a:lnTo>
                    <a:lnTo>
                      <a:pt x="6" y="12"/>
                    </a:lnTo>
                    <a:lnTo>
                      <a:pt x="4" y="17"/>
                    </a:lnTo>
                    <a:lnTo>
                      <a:pt x="2" y="22"/>
                    </a:lnTo>
                    <a:lnTo>
                      <a:pt x="1" y="27"/>
                    </a:lnTo>
                    <a:lnTo>
                      <a:pt x="0" y="34"/>
                    </a:lnTo>
                    <a:lnTo>
                      <a:pt x="0" y="39"/>
                    </a:lnTo>
                    <a:lnTo>
                      <a:pt x="1" y="46"/>
                    </a:lnTo>
                    <a:lnTo>
                      <a:pt x="1" y="54"/>
                    </a:lnTo>
                    <a:lnTo>
                      <a:pt x="3" y="61"/>
                    </a:lnTo>
                    <a:lnTo>
                      <a:pt x="5" y="68"/>
                    </a:lnTo>
                  </a:path>
                </a:pathLst>
              </a:custGeom>
              <a:noFill/>
              <a:ln w="12700">
                <a:solidFill>
                  <a:srgbClr val="000000"/>
                </a:solidFill>
                <a:prstDash val="solid"/>
                <a:round/>
                <a:headEnd/>
                <a:tailEnd/>
              </a:ln>
            </p:spPr>
            <p:txBody>
              <a:bodyPr/>
              <a:lstStyle/>
              <a:p>
                <a:endParaRPr lang="en-US"/>
              </a:p>
            </p:txBody>
          </p:sp>
          <p:sp>
            <p:nvSpPr>
              <p:cNvPr id="70364" name="Freeform 2369"/>
              <p:cNvSpPr>
                <a:spLocks/>
              </p:cNvSpPr>
              <p:nvPr/>
            </p:nvSpPr>
            <p:spPr bwMode="auto">
              <a:xfrm>
                <a:off x="4675" y="3851"/>
                <a:ext cx="14" cy="13"/>
              </a:xfrm>
              <a:custGeom>
                <a:avLst/>
                <a:gdLst>
                  <a:gd name="T0" fmla="*/ 1 w 69"/>
                  <a:gd name="T1" fmla="*/ 1 h 63"/>
                  <a:gd name="T2" fmla="*/ 1 w 69"/>
                  <a:gd name="T3" fmla="*/ 0 h 63"/>
                  <a:gd name="T4" fmla="*/ 1 w 69"/>
                  <a:gd name="T5" fmla="*/ 0 h 63"/>
                  <a:gd name="T6" fmla="*/ 1 w 69"/>
                  <a:gd name="T7" fmla="*/ 0 h 63"/>
                  <a:gd name="T8" fmla="*/ 1 w 69"/>
                  <a:gd name="T9" fmla="*/ 0 h 63"/>
                  <a:gd name="T10" fmla="*/ 0 w 69"/>
                  <a:gd name="T11" fmla="*/ 0 h 63"/>
                  <a:gd name="T12" fmla="*/ 0 w 69"/>
                  <a:gd name="T13" fmla="*/ 0 h 63"/>
                  <a:gd name="T14" fmla="*/ 0 w 69"/>
                  <a:gd name="T15" fmla="*/ 0 h 63"/>
                  <a:gd name="T16" fmla="*/ 0 w 69"/>
                  <a:gd name="T17" fmla="*/ 0 h 63"/>
                  <a:gd name="T18" fmla="*/ 0 w 69"/>
                  <a:gd name="T19" fmla="*/ 0 h 63"/>
                  <a:gd name="T20" fmla="*/ 0 w 69"/>
                  <a:gd name="T21" fmla="*/ 0 h 63"/>
                  <a:gd name="T22" fmla="*/ 0 w 69"/>
                  <a:gd name="T23" fmla="*/ 0 h 63"/>
                  <a:gd name="T24" fmla="*/ 0 w 69"/>
                  <a:gd name="T25" fmla="*/ 0 h 63"/>
                  <a:gd name="T26" fmla="*/ 0 w 69"/>
                  <a:gd name="T27" fmla="*/ 0 h 63"/>
                  <a:gd name="T28" fmla="*/ 0 w 69"/>
                  <a:gd name="T29" fmla="*/ 0 h 63"/>
                  <a:gd name="T30" fmla="*/ 0 w 69"/>
                  <a:gd name="T31" fmla="*/ 0 h 63"/>
                  <a:gd name="T32" fmla="*/ 0 w 69"/>
                  <a:gd name="T33" fmla="*/ 0 h 63"/>
                  <a:gd name="T34" fmla="*/ 0 w 69"/>
                  <a:gd name="T35" fmla="*/ 0 h 63"/>
                  <a:gd name="T36" fmla="*/ 0 w 69"/>
                  <a:gd name="T37" fmla="*/ 0 h 63"/>
                  <a:gd name="T38" fmla="*/ 0 w 69"/>
                  <a:gd name="T39" fmla="*/ 0 h 63"/>
                  <a:gd name="T40" fmla="*/ 0 w 69"/>
                  <a:gd name="T41" fmla="*/ 0 h 63"/>
                  <a:gd name="T42" fmla="*/ 0 w 69"/>
                  <a:gd name="T43" fmla="*/ 0 h 63"/>
                  <a:gd name="T44" fmla="*/ 0 w 69"/>
                  <a:gd name="T45" fmla="*/ 0 h 63"/>
                  <a:gd name="T46" fmla="*/ 0 w 69"/>
                  <a:gd name="T47" fmla="*/ 0 h 63"/>
                  <a:gd name="T48" fmla="*/ 0 w 69"/>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63"/>
                  <a:gd name="T77" fmla="*/ 69 w 69"/>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63">
                    <a:moveTo>
                      <a:pt x="69" y="63"/>
                    </a:moveTo>
                    <a:lnTo>
                      <a:pt x="68" y="60"/>
                    </a:lnTo>
                    <a:lnTo>
                      <a:pt x="67" y="55"/>
                    </a:lnTo>
                    <a:lnTo>
                      <a:pt x="65" y="52"/>
                    </a:lnTo>
                    <a:lnTo>
                      <a:pt x="62" y="47"/>
                    </a:lnTo>
                    <a:lnTo>
                      <a:pt x="60" y="44"/>
                    </a:lnTo>
                    <a:lnTo>
                      <a:pt x="57" y="39"/>
                    </a:lnTo>
                    <a:lnTo>
                      <a:pt x="55" y="36"/>
                    </a:lnTo>
                    <a:lnTo>
                      <a:pt x="51" y="32"/>
                    </a:lnTo>
                    <a:lnTo>
                      <a:pt x="48" y="28"/>
                    </a:lnTo>
                    <a:lnTo>
                      <a:pt x="46" y="25"/>
                    </a:lnTo>
                    <a:lnTo>
                      <a:pt x="42" y="22"/>
                    </a:lnTo>
                    <a:lnTo>
                      <a:pt x="39" y="18"/>
                    </a:lnTo>
                    <a:lnTo>
                      <a:pt x="34" y="15"/>
                    </a:lnTo>
                    <a:lnTo>
                      <a:pt x="31" y="13"/>
                    </a:lnTo>
                    <a:lnTo>
                      <a:pt x="28" y="9"/>
                    </a:lnTo>
                    <a:lnTo>
                      <a:pt x="24" y="7"/>
                    </a:lnTo>
                    <a:lnTo>
                      <a:pt x="21" y="5"/>
                    </a:lnTo>
                    <a:lnTo>
                      <a:pt x="18" y="4"/>
                    </a:lnTo>
                    <a:lnTo>
                      <a:pt x="14" y="2"/>
                    </a:lnTo>
                    <a:lnTo>
                      <a:pt x="11" y="1"/>
                    </a:lnTo>
                    <a:lnTo>
                      <a:pt x="7" y="0"/>
                    </a:lnTo>
                    <a:lnTo>
                      <a:pt x="5" y="0"/>
                    </a:lnTo>
                    <a:lnTo>
                      <a:pt x="2" y="0"/>
                    </a:lnTo>
                    <a:lnTo>
                      <a:pt x="0" y="0"/>
                    </a:lnTo>
                  </a:path>
                </a:pathLst>
              </a:custGeom>
              <a:noFill/>
              <a:ln w="12700">
                <a:solidFill>
                  <a:srgbClr val="000000"/>
                </a:solidFill>
                <a:prstDash val="solid"/>
                <a:round/>
                <a:headEnd/>
                <a:tailEnd/>
              </a:ln>
            </p:spPr>
            <p:txBody>
              <a:bodyPr/>
              <a:lstStyle/>
              <a:p>
                <a:endParaRPr lang="en-US"/>
              </a:p>
            </p:txBody>
          </p:sp>
          <p:sp>
            <p:nvSpPr>
              <p:cNvPr id="70365" name="Freeform 2370"/>
              <p:cNvSpPr>
                <a:spLocks/>
              </p:cNvSpPr>
              <p:nvPr/>
            </p:nvSpPr>
            <p:spPr bwMode="auto">
              <a:xfrm>
                <a:off x="4677" y="3835"/>
                <a:ext cx="28" cy="25"/>
              </a:xfrm>
              <a:custGeom>
                <a:avLst/>
                <a:gdLst>
                  <a:gd name="T0" fmla="*/ 0 w 140"/>
                  <a:gd name="T1" fmla="*/ 0 h 128"/>
                  <a:gd name="T2" fmla="*/ 0 w 140"/>
                  <a:gd name="T3" fmla="*/ 0 h 128"/>
                  <a:gd name="T4" fmla="*/ 0 w 140"/>
                  <a:gd name="T5" fmla="*/ 0 h 128"/>
                  <a:gd name="T6" fmla="*/ 0 w 140"/>
                  <a:gd name="T7" fmla="*/ 0 h 128"/>
                  <a:gd name="T8" fmla="*/ 0 w 140"/>
                  <a:gd name="T9" fmla="*/ 0 h 128"/>
                  <a:gd name="T10" fmla="*/ 0 w 140"/>
                  <a:gd name="T11" fmla="*/ 0 h 128"/>
                  <a:gd name="T12" fmla="*/ 0 w 140"/>
                  <a:gd name="T13" fmla="*/ 0 h 128"/>
                  <a:gd name="T14" fmla="*/ 0 w 140"/>
                  <a:gd name="T15" fmla="*/ 0 h 128"/>
                  <a:gd name="T16" fmla="*/ 0 w 140"/>
                  <a:gd name="T17" fmla="*/ 0 h 128"/>
                  <a:gd name="T18" fmla="*/ 0 w 140"/>
                  <a:gd name="T19" fmla="*/ 0 h 128"/>
                  <a:gd name="T20" fmla="*/ 1 w 140"/>
                  <a:gd name="T21" fmla="*/ 0 h 128"/>
                  <a:gd name="T22" fmla="*/ 1 w 140"/>
                  <a:gd name="T23" fmla="*/ 0 h 128"/>
                  <a:gd name="T24" fmla="*/ 1 w 140"/>
                  <a:gd name="T25" fmla="*/ 0 h 128"/>
                  <a:gd name="T26" fmla="*/ 1 w 140"/>
                  <a:gd name="T27" fmla="*/ 0 h 128"/>
                  <a:gd name="T28" fmla="*/ 1 w 140"/>
                  <a:gd name="T29" fmla="*/ 0 h 128"/>
                  <a:gd name="T30" fmla="*/ 1 w 140"/>
                  <a:gd name="T31" fmla="*/ 0 h 128"/>
                  <a:gd name="T32" fmla="*/ 1 w 140"/>
                  <a:gd name="T33" fmla="*/ 1 h 128"/>
                  <a:gd name="T34" fmla="*/ 1 w 140"/>
                  <a:gd name="T35" fmla="*/ 1 h 128"/>
                  <a:gd name="T36" fmla="*/ 1 w 140"/>
                  <a:gd name="T37" fmla="*/ 1 h 128"/>
                  <a:gd name="T38" fmla="*/ 1 w 140"/>
                  <a:gd name="T39" fmla="*/ 1 h 128"/>
                  <a:gd name="T40" fmla="*/ 1 w 140"/>
                  <a:gd name="T41" fmla="*/ 1 h 128"/>
                  <a:gd name="T42" fmla="*/ 1 w 140"/>
                  <a:gd name="T43" fmla="*/ 1 h 128"/>
                  <a:gd name="T44" fmla="*/ 1 w 140"/>
                  <a:gd name="T45" fmla="*/ 1 h 128"/>
                  <a:gd name="T46" fmla="*/ 1 w 140"/>
                  <a:gd name="T47" fmla="*/ 1 h 128"/>
                  <a:gd name="T48" fmla="*/ 1 w 140"/>
                  <a:gd name="T49" fmla="*/ 1 h 1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0"/>
                  <a:gd name="T76" fmla="*/ 0 h 128"/>
                  <a:gd name="T77" fmla="*/ 140 w 140"/>
                  <a:gd name="T78" fmla="*/ 128 h 1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0" h="128">
                    <a:moveTo>
                      <a:pt x="0" y="2"/>
                    </a:moveTo>
                    <a:lnTo>
                      <a:pt x="5" y="0"/>
                    </a:lnTo>
                    <a:lnTo>
                      <a:pt x="10" y="0"/>
                    </a:lnTo>
                    <a:lnTo>
                      <a:pt x="17" y="2"/>
                    </a:lnTo>
                    <a:lnTo>
                      <a:pt x="22" y="3"/>
                    </a:lnTo>
                    <a:lnTo>
                      <a:pt x="29" y="5"/>
                    </a:lnTo>
                    <a:lnTo>
                      <a:pt x="36" y="8"/>
                    </a:lnTo>
                    <a:lnTo>
                      <a:pt x="42" y="12"/>
                    </a:lnTo>
                    <a:lnTo>
                      <a:pt x="49" y="15"/>
                    </a:lnTo>
                    <a:lnTo>
                      <a:pt x="56" y="19"/>
                    </a:lnTo>
                    <a:lnTo>
                      <a:pt x="64" y="25"/>
                    </a:lnTo>
                    <a:lnTo>
                      <a:pt x="70" y="31"/>
                    </a:lnTo>
                    <a:lnTo>
                      <a:pt x="77" y="36"/>
                    </a:lnTo>
                    <a:lnTo>
                      <a:pt x="84" y="43"/>
                    </a:lnTo>
                    <a:lnTo>
                      <a:pt x="91" y="50"/>
                    </a:lnTo>
                    <a:lnTo>
                      <a:pt x="97" y="56"/>
                    </a:lnTo>
                    <a:lnTo>
                      <a:pt x="103" y="64"/>
                    </a:lnTo>
                    <a:lnTo>
                      <a:pt x="110" y="72"/>
                    </a:lnTo>
                    <a:lnTo>
                      <a:pt x="115" y="80"/>
                    </a:lnTo>
                    <a:lnTo>
                      <a:pt x="120" y="88"/>
                    </a:lnTo>
                    <a:lnTo>
                      <a:pt x="125" y="96"/>
                    </a:lnTo>
                    <a:lnTo>
                      <a:pt x="130" y="104"/>
                    </a:lnTo>
                    <a:lnTo>
                      <a:pt x="133" y="112"/>
                    </a:lnTo>
                    <a:lnTo>
                      <a:pt x="137" y="120"/>
                    </a:lnTo>
                    <a:lnTo>
                      <a:pt x="140" y="128"/>
                    </a:lnTo>
                  </a:path>
                </a:pathLst>
              </a:custGeom>
              <a:noFill/>
              <a:ln w="12700">
                <a:solidFill>
                  <a:srgbClr val="000000"/>
                </a:solidFill>
                <a:prstDash val="solid"/>
                <a:round/>
                <a:headEnd/>
                <a:tailEnd/>
              </a:ln>
            </p:spPr>
            <p:txBody>
              <a:bodyPr/>
              <a:lstStyle/>
              <a:p>
                <a:endParaRPr lang="en-US"/>
              </a:p>
            </p:txBody>
          </p:sp>
          <p:sp>
            <p:nvSpPr>
              <p:cNvPr id="70366" name="Freeform 2371"/>
              <p:cNvSpPr>
                <a:spLocks/>
              </p:cNvSpPr>
              <p:nvPr/>
            </p:nvSpPr>
            <p:spPr bwMode="auto">
              <a:xfrm>
                <a:off x="4578" y="3840"/>
                <a:ext cx="27" cy="6"/>
              </a:xfrm>
              <a:custGeom>
                <a:avLst/>
                <a:gdLst>
                  <a:gd name="T0" fmla="*/ 1 w 137"/>
                  <a:gd name="T1" fmla="*/ 0 h 27"/>
                  <a:gd name="T2" fmla="*/ 1 w 137"/>
                  <a:gd name="T3" fmla="*/ 0 h 27"/>
                  <a:gd name="T4" fmla="*/ 1 w 137"/>
                  <a:gd name="T5" fmla="*/ 0 h 27"/>
                  <a:gd name="T6" fmla="*/ 0 w 137"/>
                  <a:gd name="T7" fmla="*/ 0 h 27"/>
                  <a:gd name="T8" fmla="*/ 0 w 137"/>
                  <a:gd name="T9" fmla="*/ 0 h 27"/>
                  <a:gd name="T10" fmla="*/ 0 60000 65536"/>
                  <a:gd name="T11" fmla="*/ 0 60000 65536"/>
                  <a:gd name="T12" fmla="*/ 0 60000 65536"/>
                  <a:gd name="T13" fmla="*/ 0 60000 65536"/>
                  <a:gd name="T14" fmla="*/ 0 60000 65536"/>
                  <a:gd name="T15" fmla="*/ 0 w 137"/>
                  <a:gd name="T16" fmla="*/ 0 h 27"/>
                  <a:gd name="T17" fmla="*/ 137 w 137"/>
                  <a:gd name="T18" fmla="*/ 27 h 27"/>
                </a:gdLst>
                <a:ahLst/>
                <a:cxnLst>
                  <a:cxn ang="T10">
                    <a:pos x="T0" y="T1"/>
                  </a:cxn>
                  <a:cxn ang="T11">
                    <a:pos x="T2" y="T3"/>
                  </a:cxn>
                  <a:cxn ang="T12">
                    <a:pos x="T4" y="T5"/>
                  </a:cxn>
                  <a:cxn ang="T13">
                    <a:pos x="T6" y="T7"/>
                  </a:cxn>
                  <a:cxn ang="T14">
                    <a:pos x="T8" y="T9"/>
                  </a:cxn>
                </a:cxnLst>
                <a:rect l="T15" t="T16" r="T17" b="T18"/>
                <a:pathLst>
                  <a:path w="137" h="27">
                    <a:moveTo>
                      <a:pt x="137" y="27"/>
                    </a:moveTo>
                    <a:lnTo>
                      <a:pt x="102" y="22"/>
                    </a:lnTo>
                    <a:lnTo>
                      <a:pt x="68" y="15"/>
                    </a:lnTo>
                    <a:lnTo>
                      <a:pt x="33" y="8"/>
                    </a:lnTo>
                    <a:lnTo>
                      <a:pt x="0" y="0"/>
                    </a:lnTo>
                  </a:path>
                </a:pathLst>
              </a:custGeom>
              <a:noFill/>
              <a:ln w="12700">
                <a:solidFill>
                  <a:srgbClr val="000000"/>
                </a:solidFill>
                <a:prstDash val="solid"/>
                <a:round/>
                <a:headEnd/>
                <a:tailEnd/>
              </a:ln>
            </p:spPr>
            <p:txBody>
              <a:bodyPr/>
              <a:lstStyle/>
              <a:p>
                <a:endParaRPr lang="en-US"/>
              </a:p>
            </p:txBody>
          </p:sp>
          <p:sp>
            <p:nvSpPr>
              <p:cNvPr id="70367" name="Freeform 2372"/>
              <p:cNvSpPr>
                <a:spLocks/>
              </p:cNvSpPr>
              <p:nvPr/>
            </p:nvSpPr>
            <p:spPr bwMode="auto">
              <a:xfrm>
                <a:off x="4415" y="3765"/>
                <a:ext cx="128" cy="65"/>
              </a:xfrm>
              <a:custGeom>
                <a:avLst/>
                <a:gdLst>
                  <a:gd name="T0" fmla="*/ 5 w 641"/>
                  <a:gd name="T1" fmla="*/ 3 h 325"/>
                  <a:gd name="T2" fmla="*/ 5 w 641"/>
                  <a:gd name="T3" fmla="*/ 2 h 325"/>
                  <a:gd name="T4" fmla="*/ 4 w 641"/>
                  <a:gd name="T5" fmla="*/ 2 h 325"/>
                  <a:gd name="T6" fmla="*/ 4 w 641"/>
                  <a:gd name="T7" fmla="*/ 2 h 325"/>
                  <a:gd name="T8" fmla="*/ 4 w 641"/>
                  <a:gd name="T9" fmla="*/ 2 h 325"/>
                  <a:gd name="T10" fmla="*/ 3 w 641"/>
                  <a:gd name="T11" fmla="*/ 2 h 325"/>
                  <a:gd name="T12" fmla="*/ 3 w 641"/>
                  <a:gd name="T13" fmla="*/ 2 h 325"/>
                  <a:gd name="T14" fmla="*/ 3 w 641"/>
                  <a:gd name="T15" fmla="*/ 2 h 325"/>
                  <a:gd name="T16" fmla="*/ 2 w 641"/>
                  <a:gd name="T17" fmla="*/ 1 h 325"/>
                  <a:gd name="T18" fmla="*/ 2 w 641"/>
                  <a:gd name="T19" fmla="*/ 1 h 325"/>
                  <a:gd name="T20" fmla="*/ 2 w 641"/>
                  <a:gd name="T21" fmla="*/ 1 h 325"/>
                  <a:gd name="T22" fmla="*/ 2 w 641"/>
                  <a:gd name="T23" fmla="*/ 1 h 325"/>
                  <a:gd name="T24" fmla="*/ 1 w 641"/>
                  <a:gd name="T25" fmla="*/ 1 h 325"/>
                  <a:gd name="T26" fmla="*/ 1 w 641"/>
                  <a:gd name="T27" fmla="*/ 1 h 325"/>
                  <a:gd name="T28" fmla="*/ 1 w 641"/>
                  <a:gd name="T29" fmla="*/ 0 h 325"/>
                  <a:gd name="T30" fmla="*/ 0 w 641"/>
                  <a:gd name="T31" fmla="*/ 0 h 325"/>
                  <a:gd name="T32" fmla="*/ 0 w 641"/>
                  <a:gd name="T33" fmla="*/ 0 h 3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1"/>
                  <a:gd name="T52" fmla="*/ 0 h 325"/>
                  <a:gd name="T53" fmla="*/ 641 w 641"/>
                  <a:gd name="T54" fmla="*/ 325 h 3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1" h="325">
                    <a:moveTo>
                      <a:pt x="641" y="325"/>
                    </a:moveTo>
                    <a:lnTo>
                      <a:pt x="599" y="310"/>
                    </a:lnTo>
                    <a:lnTo>
                      <a:pt x="556" y="295"/>
                    </a:lnTo>
                    <a:lnTo>
                      <a:pt x="515" y="278"/>
                    </a:lnTo>
                    <a:lnTo>
                      <a:pt x="473" y="260"/>
                    </a:lnTo>
                    <a:lnTo>
                      <a:pt x="432" y="242"/>
                    </a:lnTo>
                    <a:lnTo>
                      <a:pt x="391" y="223"/>
                    </a:lnTo>
                    <a:lnTo>
                      <a:pt x="351" y="204"/>
                    </a:lnTo>
                    <a:lnTo>
                      <a:pt x="310" y="184"/>
                    </a:lnTo>
                    <a:lnTo>
                      <a:pt x="270" y="162"/>
                    </a:lnTo>
                    <a:lnTo>
                      <a:pt x="231" y="141"/>
                    </a:lnTo>
                    <a:lnTo>
                      <a:pt x="192" y="119"/>
                    </a:lnTo>
                    <a:lnTo>
                      <a:pt x="152" y="96"/>
                    </a:lnTo>
                    <a:lnTo>
                      <a:pt x="114" y="73"/>
                    </a:lnTo>
                    <a:lnTo>
                      <a:pt x="75" y="49"/>
                    </a:lnTo>
                    <a:lnTo>
                      <a:pt x="37" y="25"/>
                    </a:lnTo>
                    <a:lnTo>
                      <a:pt x="0" y="0"/>
                    </a:lnTo>
                  </a:path>
                </a:pathLst>
              </a:custGeom>
              <a:noFill/>
              <a:ln w="12700">
                <a:solidFill>
                  <a:srgbClr val="000000"/>
                </a:solidFill>
                <a:prstDash val="solid"/>
                <a:round/>
                <a:headEnd/>
                <a:tailEnd/>
              </a:ln>
            </p:spPr>
            <p:txBody>
              <a:bodyPr/>
              <a:lstStyle/>
              <a:p>
                <a:endParaRPr lang="en-US"/>
              </a:p>
            </p:txBody>
          </p:sp>
          <p:sp>
            <p:nvSpPr>
              <p:cNvPr id="70368" name="Freeform 2373"/>
              <p:cNvSpPr>
                <a:spLocks/>
              </p:cNvSpPr>
              <p:nvPr/>
            </p:nvSpPr>
            <p:spPr bwMode="auto">
              <a:xfrm>
                <a:off x="4362" y="3727"/>
                <a:ext cx="18" cy="14"/>
              </a:xfrm>
              <a:custGeom>
                <a:avLst/>
                <a:gdLst>
                  <a:gd name="T0" fmla="*/ 1 w 90"/>
                  <a:gd name="T1" fmla="*/ 1 h 68"/>
                  <a:gd name="T2" fmla="*/ 1 w 90"/>
                  <a:gd name="T3" fmla="*/ 0 h 68"/>
                  <a:gd name="T4" fmla="*/ 0 w 90"/>
                  <a:gd name="T5" fmla="*/ 0 h 68"/>
                  <a:gd name="T6" fmla="*/ 0 w 90"/>
                  <a:gd name="T7" fmla="*/ 0 h 68"/>
                  <a:gd name="T8" fmla="*/ 0 w 90"/>
                  <a:gd name="T9" fmla="*/ 0 h 68"/>
                  <a:gd name="T10" fmla="*/ 0 60000 65536"/>
                  <a:gd name="T11" fmla="*/ 0 60000 65536"/>
                  <a:gd name="T12" fmla="*/ 0 60000 65536"/>
                  <a:gd name="T13" fmla="*/ 0 60000 65536"/>
                  <a:gd name="T14" fmla="*/ 0 60000 65536"/>
                  <a:gd name="T15" fmla="*/ 0 w 90"/>
                  <a:gd name="T16" fmla="*/ 0 h 68"/>
                  <a:gd name="T17" fmla="*/ 90 w 90"/>
                  <a:gd name="T18" fmla="*/ 68 h 68"/>
                </a:gdLst>
                <a:ahLst/>
                <a:cxnLst>
                  <a:cxn ang="T10">
                    <a:pos x="T0" y="T1"/>
                  </a:cxn>
                  <a:cxn ang="T11">
                    <a:pos x="T2" y="T3"/>
                  </a:cxn>
                  <a:cxn ang="T12">
                    <a:pos x="T4" y="T5"/>
                  </a:cxn>
                  <a:cxn ang="T13">
                    <a:pos x="T6" y="T7"/>
                  </a:cxn>
                  <a:cxn ang="T14">
                    <a:pos x="T8" y="T9"/>
                  </a:cxn>
                </a:cxnLst>
                <a:rect l="T15" t="T16" r="T17" b="T18"/>
                <a:pathLst>
                  <a:path w="90" h="68">
                    <a:moveTo>
                      <a:pt x="90" y="68"/>
                    </a:moveTo>
                    <a:lnTo>
                      <a:pt x="66" y="51"/>
                    </a:lnTo>
                    <a:lnTo>
                      <a:pt x="44" y="34"/>
                    </a:lnTo>
                    <a:lnTo>
                      <a:pt x="21" y="17"/>
                    </a:lnTo>
                    <a:lnTo>
                      <a:pt x="0" y="0"/>
                    </a:lnTo>
                  </a:path>
                </a:pathLst>
              </a:custGeom>
              <a:noFill/>
              <a:ln w="12700">
                <a:solidFill>
                  <a:srgbClr val="000000"/>
                </a:solidFill>
                <a:prstDash val="solid"/>
                <a:round/>
                <a:headEnd/>
                <a:tailEnd/>
              </a:ln>
            </p:spPr>
            <p:txBody>
              <a:bodyPr/>
              <a:lstStyle/>
              <a:p>
                <a:endParaRPr lang="en-US"/>
              </a:p>
            </p:txBody>
          </p:sp>
          <p:sp>
            <p:nvSpPr>
              <p:cNvPr id="70369" name="Freeform 2374"/>
              <p:cNvSpPr>
                <a:spLocks/>
              </p:cNvSpPr>
              <p:nvPr/>
            </p:nvSpPr>
            <p:spPr bwMode="auto">
              <a:xfrm>
                <a:off x="4637" y="3851"/>
                <a:ext cx="38" cy="3"/>
              </a:xfrm>
              <a:custGeom>
                <a:avLst/>
                <a:gdLst>
                  <a:gd name="T0" fmla="*/ 0 w 193"/>
                  <a:gd name="T1" fmla="*/ 0 h 13"/>
                  <a:gd name="T2" fmla="*/ 0 w 193"/>
                  <a:gd name="T3" fmla="*/ 0 h 13"/>
                  <a:gd name="T4" fmla="*/ 0 w 193"/>
                  <a:gd name="T5" fmla="*/ 0 h 13"/>
                  <a:gd name="T6" fmla="*/ 1 w 193"/>
                  <a:gd name="T7" fmla="*/ 0 h 13"/>
                  <a:gd name="T8" fmla="*/ 1 w 193"/>
                  <a:gd name="T9" fmla="*/ 0 h 13"/>
                  <a:gd name="T10" fmla="*/ 1 w 193"/>
                  <a:gd name="T11" fmla="*/ 0 h 13"/>
                  <a:gd name="T12" fmla="*/ 1 w 193"/>
                  <a:gd name="T13" fmla="*/ 0 h 13"/>
                  <a:gd name="T14" fmla="*/ 1 w 193"/>
                  <a:gd name="T15" fmla="*/ 0 h 13"/>
                  <a:gd name="T16" fmla="*/ 1 w 193"/>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3"/>
                  <a:gd name="T28" fmla="*/ 0 h 13"/>
                  <a:gd name="T29" fmla="*/ 193 w 19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3" h="13">
                    <a:moveTo>
                      <a:pt x="0" y="11"/>
                    </a:moveTo>
                    <a:lnTo>
                      <a:pt x="26" y="13"/>
                    </a:lnTo>
                    <a:lnTo>
                      <a:pt x="50" y="13"/>
                    </a:lnTo>
                    <a:lnTo>
                      <a:pt x="75" y="11"/>
                    </a:lnTo>
                    <a:lnTo>
                      <a:pt x="100" y="10"/>
                    </a:lnTo>
                    <a:lnTo>
                      <a:pt x="123" y="8"/>
                    </a:lnTo>
                    <a:lnTo>
                      <a:pt x="147" y="6"/>
                    </a:lnTo>
                    <a:lnTo>
                      <a:pt x="170" y="4"/>
                    </a:lnTo>
                    <a:lnTo>
                      <a:pt x="193" y="0"/>
                    </a:lnTo>
                  </a:path>
                </a:pathLst>
              </a:custGeom>
              <a:noFill/>
              <a:ln w="12700">
                <a:solidFill>
                  <a:srgbClr val="000000"/>
                </a:solidFill>
                <a:prstDash val="solid"/>
                <a:round/>
                <a:headEnd/>
                <a:tailEnd/>
              </a:ln>
            </p:spPr>
            <p:txBody>
              <a:bodyPr/>
              <a:lstStyle/>
              <a:p>
                <a:endParaRPr lang="en-US"/>
              </a:p>
            </p:txBody>
          </p:sp>
          <p:sp>
            <p:nvSpPr>
              <p:cNvPr id="70370" name="Freeform 2375"/>
              <p:cNvSpPr>
                <a:spLocks/>
              </p:cNvSpPr>
              <p:nvPr/>
            </p:nvSpPr>
            <p:spPr bwMode="auto">
              <a:xfrm>
                <a:off x="4637" y="3835"/>
                <a:ext cx="40" cy="2"/>
              </a:xfrm>
              <a:custGeom>
                <a:avLst/>
                <a:gdLst>
                  <a:gd name="T0" fmla="*/ 0 w 200"/>
                  <a:gd name="T1" fmla="*/ 0 h 11"/>
                  <a:gd name="T2" fmla="*/ 0 w 200"/>
                  <a:gd name="T3" fmla="*/ 0 h 11"/>
                  <a:gd name="T4" fmla="*/ 0 w 200"/>
                  <a:gd name="T5" fmla="*/ 0 h 11"/>
                  <a:gd name="T6" fmla="*/ 1 w 200"/>
                  <a:gd name="T7" fmla="*/ 0 h 11"/>
                  <a:gd name="T8" fmla="*/ 1 w 200"/>
                  <a:gd name="T9" fmla="*/ 0 h 11"/>
                  <a:gd name="T10" fmla="*/ 1 w 200"/>
                  <a:gd name="T11" fmla="*/ 0 h 11"/>
                  <a:gd name="T12" fmla="*/ 1 w 200"/>
                  <a:gd name="T13" fmla="*/ 0 h 11"/>
                  <a:gd name="T14" fmla="*/ 1 w 200"/>
                  <a:gd name="T15" fmla="*/ 0 h 11"/>
                  <a:gd name="T16" fmla="*/ 2 w 200"/>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11"/>
                  <a:gd name="T29" fmla="*/ 200 w 20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11">
                    <a:moveTo>
                      <a:pt x="0" y="10"/>
                    </a:moveTo>
                    <a:lnTo>
                      <a:pt x="26" y="11"/>
                    </a:lnTo>
                    <a:lnTo>
                      <a:pt x="52" y="11"/>
                    </a:lnTo>
                    <a:lnTo>
                      <a:pt x="77" y="11"/>
                    </a:lnTo>
                    <a:lnTo>
                      <a:pt x="102" y="10"/>
                    </a:lnTo>
                    <a:lnTo>
                      <a:pt x="128" y="7"/>
                    </a:lnTo>
                    <a:lnTo>
                      <a:pt x="151" y="5"/>
                    </a:lnTo>
                    <a:lnTo>
                      <a:pt x="176" y="3"/>
                    </a:lnTo>
                    <a:lnTo>
                      <a:pt x="200" y="0"/>
                    </a:lnTo>
                  </a:path>
                </a:pathLst>
              </a:custGeom>
              <a:noFill/>
              <a:ln w="12700">
                <a:solidFill>
                  <a:srgbClr val="000000"/>
                </a:solidFill>
                <a:prstDash val="solid"/>
                <a:round/>
                <a:headEnd/>
                <a:tailEnd/>
              </a:ln>
            </p:spPr>
            <p:txBody>
              <a:bodyPr/>
              <a:lstStyle/>
              <a:p>
                <a:endParaRPr lang="en-US"/>
              </a:p>
            </p:txBody>
          </p:sp>
          <p:sp>
            <p:nvSpPr>
              <p:cNvPr id="70371" name="Freeform 2376"/>
              <p:cNvSpPr>
                <a:spLocks/>
              </p:cNvSpPr>
              <p:nvPr/>
            </p:nvSpPr>
            <p:spPr bwMode="auto">
              <a:xfrm>
                <a:off x="4605" y="3846"/>
                <a:ext cx="32" cy="12"/>
              </a:xfrm>
              <a:custGeom>
                <a:avLst/>
                <a:gdLst>
                  <a:gd name="T0" fmla="*/ 1 w 158"/>
                  <a:gd name="T1" fmla="*/ 0 h 64"/>
                  <a:gd name="T2" fmla="*/ 1 w 158"/>
                  <a:gd name="T3" fmla="*/ 0 h 64"/>
                  <a:gd name="T4" fmla="*/ 1 w 158"/>
                  <a:gd name="T5" fmla="*/ 0 h 64"/>
                  <a:gd name="T6" fmla="*/ 1 w 158"/>
                  <a:gd name="T7" fmla="*/ 0 h 64"/>
                  <a:gd name="T8" fmla="*/ 1 w 158"/>
                  <a:gd name="T9" fmla="*/ 0 h 64"/>
                  <a:gd name="T10" fmla="*/ 1 w 158"/>
                  <a:gd name="T11" fmla="*/ 0 h 64"/>
                  <a:gd name="T12" fmla="*/ 1 w 158"/>
                  <a:gd name="T13" fmla="*/ 0 h 64"/>
                  <a:gd name="T14" fmla="*/ 1 w 158"/>
                  <a:gd name="T15" fmla="*/ 0 h 64"/>
                  <a:gd name="T16" fmla="*/ 1 w 158"/>
                  <a:gd name="T17" fmla="*/ 0 h 64"/>
                  <a:gd name="T18" fmla="*/ 1 w 158"/>
                  <a:gd name="T19" fmla="*/ 0 h 64"/>
                  <a:gd name="T20" fmla="*/ 1 w 158"/>
                  <a:gd name="T21" fmla="*/ 0 h 64"/>
                  <a:gd name="T22" fmla="*/ 1 w 158"/>
                  <a:gd name="T23" fmla="*/ 0 h 64"/>
                  <a:gd name="T24" fmla="*/ 1 w 158"/>
                  <a:gd name="T25" fmla="*/ 0 h 64"/>
                  <a:gd name="T26" fmla="*/ 1 w 158"/>
                  <a:gd name="T27" fmla="*/ 0 h 64"/>
                  <a:gd name="T28" fmla="*/ 1 w 158"/>
                  <a:gd name="T29" fmla="*/ 0 h 64"/>
                  <a:gd name="T30" fmla="*/ 1 w 158"/>
                  <a:gd name="T31" fmla="*/ 0 h 64"/>
                  <a:gd name="T32" fmla="*/ 1 w 158"/>
                  <a:gd name="T33" fmla="*/ 0 h 64"/>
                  <a:gd name="T34" fmla="*/ 0 w 158"/>
                  <a:gd name="T35" fmla="*/ 0 h 64"/>
                  <a:gd name="T36" fmla="*/ 0 w 158"/>
                  <a:gd name="T37" fmla="*/ 0 h 64"/>
                  <a:gd name="T38" fmla="*/ 0 w 158"/>
                  <a:gd name="T39" fmla="*/ 0 h 64"/>
                  <a:gd name="T40" fmla="*/ 0 w 158"/>
                  <a:gd name="T41" fmla="*/ 0 h 64"/>
                  <a:gd name="T42" fmla="*/ 0 w 158"/>
                  <a:gd name="T43" fmla="*/ 0 h 64"/>
                  <a:gd name="T44" fmla="*/ 0 w 158"/>
                  <a:gd name="T45" fmla="*/ 0 h 64"/>
                  <a:gd name="T46" fmla="*/ 0 w 158"/>
                  <a:gd name="T47" fmla="*/ 0 h 64"/>
                  <a:gd name="T48" fmla="*/ 0 w 158"/>
                  <a:gd name="T49" fmla="*/ 0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64"/>
                  <a:gd name="T77" fmla="*/ 158 w 158"/>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64">
                    <a:moveTo>
                      <a:pt x="158" y="38"/>
                    </a:moveTo>
                    <a:lnTo>
                      <a:pt x="155" y="44"/>
                    </a:lnTo>
                    <a:lnTo>
                      <a:pt x="152" y="49"/>
                    </a:lnTo>
                    <a:lnTo>
                      <a:pt x="149" y="52"/>
                    </a:lnTo>
                    <a:lnTo>
                      <a:pt x="144" y="56"/>
                    </a:lnTo>
                    <a:lnTo>
                      <a:pt x="140" y="59"/>
                    </a:lnTo>
                    <a:lnTo>
                      <a:pt x="135" y="61"/>
                    </a:lnTo>
                    <a:lnTo>
                      <a:pt x="130" y="63"/>
                    </a:lnTo>
                    <a:lnTo>
                      <a:pt x="124" y="64"/>
                    </a:lnTo>
                    <a:lnTo>
                      <a:pt x="117" y="64"/>
                    </a:lnTo>
                    <a:lnTo>
                      <a:pt x="112" y="64"/>
                    </a:lnTo>
                    <a:lnTo>
                      <a:pt x="104" y="63"/>
                    </a:lnTo>
                    <a:lnTo>
                      <a:pt x="97" y="62"/>
                    </a:lnTo>
                    <a:lnTo>
                      <a:pt x="89" y="60"/>
                    </a:lnTo>
                    <a:lnTo>
                      <a:pt x="81" y="57"/>
                    </a:lnTo>
                    <a:lnTo>
                      <a:pt x="74" y="54"/>
                    </a:lnTo>
                    <a:lnTo>
                      <a:pt x="66" y="50"/>
                    </a:lnTo>
                    <a:lnTo>
                      <a:pt x="58" y="45"/>
                    </a:lnTo>
                    <a:lnTo>
                      <a:pt x="50" y="41"/>
                    </a:lnTo>
                    <a:lnTo>
                      <a:pt x="41" y="35"/>
                    </a:lnTo>
                    <a:lnTo>
                      <a:pt x="33" y="29"/>
                    </a:lnTo>
                    <a:lnTo>
                      <a:pt x="24" y="23"/>
                    </a:lnTo>
                    <a:lnTo>
                      <a:pt x="16" y="16"/>
                    </a:lnTo>
                    <a:lnTo>
                      <a:pt x="7" y="8"/>
                    </a:lnTo>
                    <a:lnTo>
                      <a:pt x="0" y="0"/>
                    </a:lnTo>
                  </a:path>
                </a:pathLst>
              </a:custGeom>
              <a:noFill/>
              <a:ln w="12700">
                <a:solidFill>
                  <a:srgbClr val="000000"/>
                </a:solidFill>
                <a:prstDash val="solid"/>
                <a:round/>
                <a:headEnd/>
                <a:tailEnd/>
              </a:ln>
            </p:spPr>
            <p:txBody>
              <a:bodyPr/>
              <a:lstStyle/>
              <a:p>
                <a:endParaRPr lang="en-US"/>
              </a:p>
            </p:txBody>
          </p:sp>
          <p:sp>
            <p:nvSpPr>
              <p:cNvPr id="70372" name="Freeform 2377"/>
              <p:cNvSpPr>
                <a:spLocks/>
              </p:cNvSpPr>
              <p:nvPr/>
            </p:nvSpPr>
            <p:spPr bwMode="auto">
              <a:xfrm>
                <a:off x="4621" y="3838"/>
                <a:ext cx="13" cy="4"/>
              </a:xfrm>
              <a:custGeom>
                <a:avLst/>
                <a:gdLst>
                  <a:gd name="T0" fmla="*/ 0 w 67"/>
                  <a:gd name="T1" fmla="*/ 0 h 22"/>
                  <a:gd name="T2" fmla="*/ 0 w 67"/>
                  <a:gd name="T3" fmla="*/ 0 h 22"/>
                  <a:gd name="T4" fmla="*/ 0 w 67"/>
                  <a:gd name="T5" fmla="*/ 0 h 22"/>
                  <a:gd name="T6" fmla="*/ 0 w 67"/>
                  <a:gd name="T7" fmla="*/ 0 h 22"/>
                  <a:gd name="T8" fmla="*/ 0 w 67"/>
                  <a:gd name="T9" fmla="*/ 0 h 22"/>
                  <a:gd name="T10" fmla="*/ 0 w 67"/>
                  <a:gd name="T11" fmla="*/ 0 h 22"/>
                  <a:gd name="T12" fmla="*/ 0 w 67"/>
                  <a:gd name="T13" fmla="*/ 0 h 22"/>
                  <a:gd name="T14" fmla="*/ 0 w 67"/>
                  <a:gd name="T15" fmla="*/ 0 h 22"/>
                  <a:gd name="T16" fmla="*/ 1 w 67"/>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22"/>
                  <a:gd name="T29" fmla="*/ 67 w 67"/>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22">
                    <a:moveTo>
                      <a:pt x="0" y="0"/>
                    </a:moveTo>
                    <a:lnTo>
                      <a:pt x="7" y="6"/>
                    </a:lnTo>
                    <a:lnTo>
                      <a:pt x="15" y="10"/>
                    </a:lnTo>
                    <a:lnTo>
                      <a:pt x="24" y="15"/>
                    </a:lnTo>
                    <a:lnTo>
                      <a:pt x="33" y="18"/>
                    </a:lnTo>
                    <a:lnTo>
                      <a:pt x="42" y="21"/>
                    </a:lnTo>
                    <a:lnTo>
                      <a:pt x="51" y="22"/>
                    </a:lnTo>
                    <a:lnTo>
                      <a:pt x="60" y="21"/>
                    </a:lnTo>
                    <a:lnTo>
                      <a:pt x="67" y="19"/>
                    </a:lnTo>
                  </a:path>
                </a:pathLst>
              </a:custGeom>
              <a:noFill/>
              <a:ln w="12700">
                <a:solidFill>
                  <a:srgbClr val="000000"/>
                </a:solidFill>
                <a:prstDash val="solid"/>
                <a:round/>
                <a:headEnd/>
                <a:tailEnd/>
              </a:ln>
            </p:spPr>
            <p:txBody>
              <a:bodyPr/>
              <a:lstStyle/>
              <a:p>
                <a:endParaRPr lang="en-US"/>
              </a:p>
            </p:txBody>
          </p:sp>
          <p:sp>
            <p:nvSpPr>
              <p:cNvPr id="70373" name="Freeform 2378"/>
              <p:cNvSpPr>
                <a:spLocks/>
              </p:cNvSpPr>
              <p:nvPr/>
            </p:nvSpPr>
            <p:spPr bwMode="auto">
              <a:xfrm>
                <a:off x="3820" y="3237"/>
                <a:ext cx="42" cy="131"/>
              </a:xfrm>
              <a:custGeom>
                <a:avLst/>
                <a:gdLst>
                  <a:gd name="T0" fmla="*/ 0 w 210"/>
                  <a:gd name="T1" fmla="*/ 0 h 654"/>
                  <a:gd name="T2" fmla="*/ 0 w 210"/>
                  <a:gd name="T3" fmla="*/ 0 h 654"/>
                  <a:gd name="T4" fmla="*/ 0 w 210"/>
                  <a:gd name="T5" fmla="*/ 0 h 654"/>
                  <a:gd name="T6" fmla="*/ 0 w 210"/>
                  <a:gd name="T7" fmla="*/ 1 h 654"/>
                  <a:gd name="T8" fmla="*/ 0 w 210"/>
                  <a:gd name="T9" fmla="*/ 1 h 654"/>
                  <a:gd name="T10" fmla="*/ 0 w 210"/>
                  <a:gd name="T11" fmla="*/ 1 h 654"/>
                  <a:gd name="T12" fmla="*/ 0 w 210"/>
                  <a:gd name="T13" fmla="*/ 2 h 654"/>
                  <a:gd name="T14" fmla="*/ 0 w 210"/>
                  <a:gd name="T15" fmla="*/ 2 h 654"/>
                  <a:gd name="T16" fmla="*/ 0 w 210"/>
                  <a:gd name="T17" fmla="*/ 3 h 654"/>
                  <a:gd name="T18" fmla="*/ 0 w 210"/>
                  <a:gd name="T19" fmla="*/ 3 h 654"/>
                  <a:gd name="T20" fmla="*/ 0 w 210"/>
                  <a:gd name="T21" fmla="*/ 3 h 654"/>
                  <a:gd name="T22" fmla="*/ 0 w 210"/>
                  <a:gd name="T23" fmla="*/ 3 h 654"/>
                  <a:gd name="T24" fmla="*/ 0 w 210"/>
                  <a:gd name="T25" fmla="*/ 4 h 654"/>
                  <a:gd name="T26" fmla="*/ 1 w 210"/>
                  <a:gd name="T27" fmla="*/ 4 h 654"/>
                  <a:gd name="T28" fmla="*/ 1 w 210"/>
                  <a:gd name="T29" fmla="*/ 4 h 654"/>
                  <a:gd name="T30" fmla="*/ 1 w 210"/>
                  <a:gd name="T31" fmla="*/ 4 h 654"/>
                  <a:gd name="T32" fmla="*/ 1 w 210"/>
                  <a:gd name="T33" fmla="*/ 4 h 654"/>
                  <a:gd name="T34" fmla="*/ 1 w 210"/>
                  <a:gd name="T35" fmla="*/ 4 h 654"/>
                  <a:gd name="T36" fmla="*/ 1 w 210"/>
                  <a:gd name="T37" fmla="*/ 5 h 654"/>
                  <a:gd name="T38" fmla="*/ 1 w 210"/>
                  <a:gd name="T39" fmla="*/ 5 h 654"/>
                  <a:gd name="T40" fmla="*/ 1 w 210"/>
                  <a:gd name="T41" fmla="*/ 5 h 654"/>
                  <a:gd name="T42" fmla="*/ 1 w 210"/>
                  <a:gd name="T43" fmla="*/ 5 h 654"/>
                  <a:gd name="T44" fmla="*/ 1 w 210"/>
                  <a:gd name="T45" fmla="*/ 5 h 654"/>
                  <a:gd name="T46" fmla="*/ 1 w 210"/>
                  <a:gd name="T47" fmla="*/ 5 h 654"/>
                  <a:gd name="T48" fmla="*/ 1 w 210"/>
                  <a:gd name="T49" fmla="*/ 5 h 654"/>
                  <a:gd name="T50" fmla="*/ 1 w 210"/>
                  <a:gd name="T51" fmla="*/ 5 h 654"/>
                  <a:gd name="T52" fmla="*/ 2 w 210"/>
                  <a:gd name="T53" fmla="*/ 5 h 654"/>
                  <a:gd name="T54" fmla="*/ 2 w 210"/>
                  <a:gd name="T55" fmla="*/ 5 h 654"/>
                  <a:gd name="T56" fmla="*/ 2 w 210"/>
                  <a:gd name="T57" fmla="*/ 5 h 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0"/>
                  <a:gd name="T88" fmla="*/ 0 h 654"/>
                  <a:gd name="T89" fmla="*/ 210 w 210"/>
                  <a:gd name="T90" fmla="*/ 654 h 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0" h="654">
                    <a:moveTo>
                      <a:pt x="0" y="0"/>
                    </a:moveTo>
                    <a:lnTo>
                      <a:pt x="0" y="29"/>
                    </a:lnTo>
                    <a:lnTo>
                      <a:pt x="0" y="58"/>
                    </a:lnTo>
                    <a:lnTo>
                      <a:pt x="1" y="88"/>
                    </a:lnTo>
                    <a:lnTo>
                      <a:pt x="2" y="117"/>
                    </a:lnTo>
                    <a:lnTo>
                      <a:pt x="8" y="175"/>
                    </a:lnTo>
                    <a:lnTo>
                      <a:pt x="15" y="232"/>
                    </a:lnTo>
                    <a:lnTo>
                      <a:pt x="23" y="288"/>
                    </a:lnTo>
                    <a:lnTo>
                      <a:pt x="34" y="343"/>
                    </a:lnTo>
                    <a:lnTo>
                      <a:pt x="39" y="369"/>
                    </a:lnTo>
                    <a:lnTo>
                      <a:pt x="46" y="395"/>
                    </a:lnTo>
                    <a:lnTo>
                      <a:pt x="53" y="419"/>
                    </a:lnTo>
                    <a:lnTo>
                      <a:pt x="61" y="444"/>
                    </a:lnTo>
                    <a:lnTo>
                      <a:pt x="69" y="468"/>
                    </a:lnTo>
                    <a:lnTo>
                      <a:pt x="76" y="489"/>
                    </a:lnTo>
                    <a:lnTo>
                      <a:pt x="85" y="510"/>
                    </a:lnTo>
                    <a:lnTo>
                      <a:pt x="93" y="529"/>
                    </a:lnTo>
                    <a:lnTo>
                      <a:pt x="102" y="547"/>
                    </a:lnTo>
                    <a:lnTo>
                      <a:pt x="111" y="564"/>
                    </a:lnTo>
                    <a:lnTo>
                      <a:pt x="121" y="580"/>
                    </a:lnTo>
                    <a:lnTo>
                      <a:pt x="130" y="594"/>
                    </a:lnTo>
                    <a:lnTo>
                      <a:pt x="140" y="607"/>
                    </a:lnTo>
                    <a:lnTo>
                      <a:pt x="149" y="618"/>
                    </a:lnTo>
                    <a:lnTo>
                      <a:pt x="159" y="628"/>
                    </a:lnTo>
                    <a:lnTo>
                      <a:pt x="169" y="636"/>
                    </a:lnTo>
                    <a:lnTo>
                      <a:pt x="180" y="642"/>
                    </a:lnTo>
                    <a:lnTo>
                      <a:pt x="190" y="648"/>
                    </a:lnTo>
                    <a:lnTo>
                      <a:pt x="200" y="651"/>
                    </a:lnTo>
                    <a:lnTo>
                      <a:pt x="210" y="654"/>
                    </a:lnTo>
                  </a:path>
                </a:pathLst>
              </a:custGeom>
              <a:noFill/>
              <a:ln w="12700">
                <a:solidFill>
                  <a:srgbClr val="000000"/>
                </a:solidFill>
                <a:prstDash val="solid"/>
                <a:round/>
                <a:headEnd/>
                <a:tailEnd/>
              </a:ln>
            </p:spPr>
            <p:txBody>
              <a:bodyPr/>
              <a:lstStyle/>
              <a:p>
                <a:endParaRPr lang="en-US"/>
              </a:p>
            </p:txBody>
          </p:sp>
          <p:sp>
            <p:nvSpPr>
              <p:cNvPr id="70374" name="Line 2379"/>
              <p:cNvSpPr>
                <a:spLocks noChangeShapeType="1"/>
              </p:cNvSpPr>
              <p:nvPr/>
            </p:nvSpPr>
            <p:spPr bwMode="auto">
              <a:xfrm>
                <a:off x="3597" y="3075"/>
                <a:ext cx="0" cy="0"/>
              </a:xfrm>
              <a:prstGeom prst="line">
                <a:avLst/>
              </a:prstGeom>
              <a:noFill/>
              <a:ln w="12700">
                <a:solidFill>
                  <a:srgbClr val="000000"/>
                </a:solidFill>
                <a:round/>
                <a:headEnd/>
                <a:tailEnd/>
              </a:ln>
            </p:spPr>
            <p:txBody>
              <a:bodyPr/>
              <a:lstStyle/>
              <a:p>
                <a:endParaRPr lang="en-US"/>
              </a:p>
            </p:txBody>
          </p:sp>
          <p:sp>
            <p:nvSpPr>
              <p:cNvPr id="70375" name="Line 2380"/>
              <p:cNvSpPr>
                <a:spLocks noChangeShapeType="1"/>
              </p:cNvSpPr>
              <p:nvPr/>
            </p:nvSpPr>
            <p:spPr bwMode="auto">
              <a:xfrm>
                <a:off x="3615" y="3073"/>
                <a:ext cx="0" cy="0"/>
              </a:xfrm>
              <a:prstGeom prst="line">
                <a:avLst/>
              </a:prstGeom>
              <a:noFill/>
              <a:ln w="12700">
                <a:solidFill>
                  <a:srgbClr val="000000"/>
                </a:solidFill>
                <a:round/>
                <a:headEnd/>
                <a:tailEnd/>
              </a:ln>
            </p:spPr>
            <p:txBody>
              <a:bodyPr/>
              <a:lstStyle/>
              <a:p>
                <a:endParaRPr lang="en-US"/>
              </a:p>
            </p:txBody>
          </p:sp>
          <p:sp>
            <p:nvSpPr>
              <p:cNvPr id="70376" name="Line 2381"/>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77" name="Line 2382"/>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78" name="Line 2383"/>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79" name="Line 2384"/>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0" name="Line 2385"/>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1" name="Line 2386"/>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2" name="Line 2387"/>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3" name="Line 2388"/>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4" name="Line 2389"/>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5" name="Line 2390"/>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6" name="Line 2391"/>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7" name="Line 2392"/>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8" name="Line 2393"/>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89" name="Line 2394"/>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0" name="Line 2395"/>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1" name="Line 2396"/>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2" name="Line 2397"/>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3" name="Line 2398"/>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4" name="Line 2399"/>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5" name="Line 2400"/>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6" name="Line 2401"/>
              <p:cNvSpPr>
                <a:spLocks noChangeShapeType="1"/>
              </p:cNvSpPr>
              <p:nvPr/>
            </p:nvSpPr>
            <p:spPr bwMode="auto">
              <a:xfrm flipV="1">
                <a:off x="3597" y="3073"/>
                <a:ext cx="18" cy="2"/>
              </a:xfrm>
              <a:prstGeom prst="line">
                <a:avLst/>
              </a:prstGeom>
              <a:noFill/>
              <a:ln w="12700">
                <a:solidFill>
                  <a:srgbClr val="000000"/>
                </a:solidFill>
                <a:round/>
                <a:headEnd/>
                <a:tailEnd/>
              </a:ln>
            </p:spPr>
            <p:txBody>
              <a:bodyPr/>
              <a:lstStyle/>
              <a:p>
                <a:endParaRPr lang="en-US"/>
              </a:p>
            </p:txBody>
          </p:sp>
          <p:sp>
            <p:nvSpPr>
              <p:cNvPr id="70397" name="Line 2402"/>
              <p:cNvSpPr>
                <a:spLocks noChangeShapeType="1"/>
              </p:cNvSpPr>
              <p:nvPr/>
            </p:nvSpPr>
            <p:spPr bwMode="auto">
              <a:xfrm>
                <a:off x="3593" y="3120"/>
                <a:ext cx="0" cy="0"/>
              </a:xfrm>
              <a:prstGeom prst="line">
                <a:avLst/>
              </a:prstGeom>
              <a:noFill/>
              <a:ln w="12700">
                <a:solidFill>
                  <a:srgbClr val="000000"/>
                </a:solidFill>
                <a:round/>
                <a:headEnd/>
                <a:tailEnd/>
              </a:ln>
            </p:spPr>
            <p:txBody>
              <a:bodyPr/>
              <a:lstStyle/>
              <a:p>
                <a:endParaRPr lang="en-US"/>
              </a:p>
            </p:txBody>
          </p:sp>
          <p:sp>
            <p:nvSpPr>
              <p:cNvPr id="70398" name="Line 2403"/>
              <p:cNvSpPr>
                <a:spLocks noChangeShapeType="1"/>
              </p:cNvSpPr>
              <p:nvPr/>
            </p:nvSpPr>
            <p:spPr bwMode="auto">
              <a:xfrm>
                <a:off x="3611" y="3118"/>
                <a:ext cx="0" cy="0"/>
              </a:xfrm>
              <a:prstGeom prst="line">
                <a:avLst/>
              </a:prstGeom>
              <a:noFill/>
              <a:ln w="12700">
                <a:solidFill>
                  <a:srgbClr val="000000"/>
                </a:solidFill>
                <a:round/>
                <a:headEnd/>
                <a:tailEnd/>
              </a:ln>
            </p:spPr>
            <p:txBody>
              <a:bodyPr/>
              <a:lstStyle/>
              <a:p>
                <a:endParaRPr lang="en-US"/>
              </a:p>
            </p:txBody>
          </p:sp>
          <p:sp>
            <p:nvSpPr>
              <p:cNvPr id="70399" name="Line 2404"/>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0" name="Line 2405"/>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1" name="Line 2406"/>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2" name="Line 2407"/>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3" name="Line 2408"/>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4" name="Line 2409"/>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5" name="Line 2410"/>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6" name="Line 2411"/>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7" name="Line 2412"/>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8" name="Line 2413"/>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09" name="Line 2414"/>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10" name="Line 2415"/>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11" name="Line 2416"/>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12" name="Line 2417"/>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413" name="Line 2418"/>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grpSp>
        <p:grpSp>
          <p:nvGrpSpPr>
            <p:cNvPr id="69651" name="Group 2419"/>
            <p:cNvGrpSpPr>
              <a:grpSpLocks/>
            </p:cNvGrpSpPr>
            <p:nvPr/>
          </p:nvGrpSpPr>
          <p:grpSpPr bwMode="auto">
            <a:xfrm>
              <a:off x="3334" y="2933"/>
              <a:ext cx="558" cy="696"/>
              <a:chOff x="3334" y="2933"/>
              <a:chExt cx="558" cy="696"/>
            </a:xfrm>
          </p:grpSpPr>
          <p:sp>
            <p:nvSpPr>
              <p:cNvPr id="70014" name="Line 2420"/>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15" name="Line 2421"/>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16" name="Line 2422"/>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17" name="Line 2423"/>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18" name="Line 2424"/>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19" name="Line 2425"/>
              <p:cNvSpPr>
                <a:spLocks noChangeShapeType="1"/>
              </p:cNvSpPr>
              <p:nvPr/>
            </p:nvSpPr>
            <p:spPr bwMode="auto">
              <a:xfrm flipV="1">
                <a:off x="3593" y="3118"/>
                <a:ext cx="18" cy="2"/>
              </a:xfrm>
              <a:prstGeom prst="line">
                <a:avLst/>
              </a:prstGeom>
              <a:noFill/>
              <a:ln w="12700">
                <a:solidFill>
                  <a:srgbClr val="000000"/>
                </a:solidFill>
                <a:round/>
                <a:headEnd/>
                <a:tailEnd/>
              </a:ln>
            </p:spPr>
            <p:txBody>
              <a:bodyPr/>
              <a:lstStyle/>
              <a:p>
                <a:endParaRPr lang="en-US"/>
              </a:p>
            </p:txBody>
          </p:sp>
          <p:sp>
            <p:nvSpPr>
              <p:cNvPr id="70020" name="Freeform 2426"/>
              <p:cNvSpPr>
                <a:spLocks/>
              </p:cNvSpPr>
              <p:nvPr/>
            </p:nvSpPr>
            <p:spPr bwMode="auto">
              <a:xfrm>
                <a:off x="3850" y="3157"/>
                <a:ext cx="42" cy="131"/>
              </a:xfrm>
              <a:custGeom>
                <a:avLst/>
                <a:gdLst>
                  <a:gd name="T0" fmla="*/ 2 w 210"/>
                  <a:gd name="T1" fmla="*/ 5 h 654"/>
                  <a:gd name="T2" fmla="*/ 2 w 210"/>
                  <a:gd name="T3" fmla="*/ 5 h 654"/>
                  <a:gd name="T4" fmla="*/ 2 w 210"/>
                  <a:gd name="T5" fmla="*/ 4 h 654"/>
                  <a:gd name="T6" fmla="*/ 2 w 210"/>
                  <a:gd name="T7" fmla="*/ 4 h 654"/>
                  <a:gd name="T8" fmla="*/ 2 w 210"/>
                  <a:gd name="T9" fmla="*/ 3 h 654"/>
                  <a:gd name="T10" fmla="*/ 1 w 210"/>
                  <a:gd name="T11" fmla="*/ 3 h 654"/>
                  <a:gd name="T12" fmla="*/ 1 w 210"/>
                  <a:gd name="T13" fmla="*/ 2 h 654"/>
                  <a:gd name="T14" fmla="*/ 1 w 210"/>
                  <a:gd name="T15" fmla="*/ 2 h 654"/>
                  <a:gd name="T16" fmla="*/ 1 w 210"/>
                  <a:gd name="T17" fmla="*/ 2 h 654"/>
                  <a:gd name="T18" fmla="*/ 1 w 210"/>
                  <a:gd name="T19" fmla="*/ 2 h 654"/>
                  <a:gd name="T20" fmla="*/ 1 w 210"/>
                  <a:gd name="T21" fmla="*/ 2 h 654"/>
                  <a:gd name="T22" fmla="*/ 1 w 210"/>
                  <a:gd name="T23" fmla="*/ 1 h 654"/>
                  <a:gd name="T24" fmla="*/ 1 w 210"/>
                  <a:gd name="T25" fmla="*/ 1 h 654"/>
                  <a:gd name="T26" fmla="*/ 1 w 210"/>
                  <a:gd name="T27" fmla="*/ 1 h 654"/>
                  <a:gd name="T28" fmla="*/ 1 w 210"/>
                  <a:gd name="T29" fmla="*/ 1 h 654"/>
                  <a:gd name="T30" fmla="*/ 1 w 210"/>
                  <a:gd name="T31" fmla="*/ 1 h 654"/>
                  <a:gd name="T32" fmla="*/ 1 w 210"/>
                  <a:gd name="T33" fmla="*/ 1 h 654"/>
                  <a:gd name="T34" fmla="*/ 1 w 210"/>
                  <a:gd name="T35" fmla="*/ 1 h 654"/>
                  <a:gd name="T36" fmla="*/ 1 w 210"/>
                  <a:gd name="T37" fmla="*/ 0 h 654"/>
                  <a:gd name="T38" fmla="*/ 1 w 210"/>
                  <a:gd name="T39" fmla="*/ 0 h 654"/>
                  <a:gd name="T40" fmla="*/ 0 w 210"/>
                  <a:gd name="T41" fmla="*/ 0 h 654"/>
                  <a:gd name="T42" fmla="*/ 0 w 210"/>
                  <a:gd name="T43" fmla="*/ 0 h 654"/>
                  <a:gd name="T44" fmla="*/ 0 w 210"/>
                  <a:gd name="T45" fmla="*/ 0 h 654"/>
                  <a:gd name="T46" fmla="*/ 0 w 210"/>
                  <a:gd name="T47" fmla="*/ 0 h 654"/>
                  <a:gd name="T48" fmla="*/ 0 w 210"/>
                  <a:gd name="T49" fmla="*/ 0 h 654"/>
                  <a:gd name="T50" fmla="*/ 0 w 210"/>
                  <a:gd name="T51" fmla="*/ 0 h 654"/>
                  <a:gd name="T52" fmla="*/ 0 w 210"/>
                  <a:gd name="T53" fmla="*/ 0 h 6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654"/>
                  <a:gd name="T83" fmla="*/ 210 w 210"/>
                  <a:gd name="T84" fmla="*/ 654 h 6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654">
                    <a:moveTo>
                      <a:pt x="210" y="654"/>
                    </a:moveTo>
                    <a:lnTo>
                      <a:pt x="210" y="596"/>
                    </a:lnTo>
                    <a:lnTo>
                      <a:pt x="207" y="537"/>
                    </a:lnTo>
                    <a:lnTo>
                      <a:pt x="202" y="479"/>
                    </a:lnTo>
                    <a:lnTo>
                      <a:pt x="196" y="422"/>
                    </a:lnTo>
                    <a:lnTo>
                      <a:pt x="187" y="366"/>
                    </a:lnTo>
                    <a:lnTo>
                      <a:pt x="176" y="311"/>
                    </a:lnTo>
                    <a:lnTo>
                      <a:pt x="170" y="285"/>
                    </a:lnTo>
                    <a:lnTo>
                      <a:pt x="164" y="259"/>
                    </a:lnTo>
                    <a:lnTo>
                      <a:pt x="156" y="234"/>
                    </a:lnTo>
                    <a:lnTo>
                      <a:pt x="150" y="210"/>
                    </a:lnTo>
                    <a:lnTo>
                      <a:pt x="142" y="186"/>
                    </a:lnTo>
                    <a:lnTo>
                      <a:pt x="134" y="165"/>
                    </a:lnTo>
                    <a:lnTo>
                      <a:pt x="125" y="144"/>
                    </a:lnTo>
                    <a:lnTo>
                      <a:pt x="116" y="125"/>
                    </a:lnTo>
                    <a:lnTo>
                      <a:pt x="107" y="106"/>
                    </a:lnTo>
                    <a:lnTo>
                      <a:pt x="98" y="89"/>
                    </a:lnTo>
                    <a:lnTo>
                      <a:pt x="89" y="74"/>
                    </a:lnTo>
                    <a:lnTo>
                      <a:pt x="80" y="60"/>
                    </a:lnTo>
                    <a:lnTo>
                      <a:pt x="70" y="47"/>
                    </a:lnTo>
                    <a:lnTo>
                      <a:pt x="60" y="36"/>
                    </a:lnTo>
                    <a:lnTo>
                      <a:pt x="50" y="26"/>
                    </a:lnTo>
                    <a:lnTo>
                      <a:pt x="41" y="18"/>
                    </a:lnTo>
                    <a:lnTo>
                      <a:pt x="31" y="12"/>
                    </a:lnTo>
                    <a:lnTo>
                      <a:pt x="21" y="6"/>
                    </a:lnTo>
                    <a:lnTo>
                      <a:pt x="10" y="3"/>
                    </a:lnTo>
                    <a:lnTo>
                      <a:pt x="0" y="0"/>
                    </a:lnTo>
                  </a:path>
                </a:pathLst>
              </a:custGeom>
              <a:noFill/>
              <a:ln w="12700">
                <a:solidFill>
                  <a:srgbClr val="000000"/>
                </a:solidFill>
                <a:prstDash val="solid"/>
                <a:round/>
                <a:headEnd/>
                <a:tailEnd/>
              </a:ln>
            </p:spPr>
            <p:txBody>
              <a:bodyPr/>
              <a:lstStyle/>
              <a:p>
                <a:endParaRPr lang="en-US"/>
              </a:p>
            </p:txBody>
          </p:sp>
          <p:sp>
            <p:nvSpPr>
              <p:cNvPr id="70021" name="Line 2427"/>
              <p:cNvSpPr>
                <a:spLocks noChangeShapeType="1"/>
              </p:cNvSpPr>
              <p:nvPr/>
            </p:nvSpPr>
            <p:spPr bwMode="auto">
              <a:xfrm>
                <a:off x="3640" y="3586"/>
                <a:ext cx="0" cy="0"/>
              </a:xfrm>
              <a:prstGeom prst="line">
                <a:avLst/>
              </a:prstGeom>
              <a:noFill/>
              <a:ln w="12700">
                <a:solidFill>
                  <a:srgbClr val="000000"/>
                </a:solidFill>
                <a:round/>
                <a:headEnd/>
                <a:tailEnd/>
              </a:ln>
            </p:spPr>
            <p:txBody>
              <a:bodyPr/>
              <a:lstStyle/>
              <a:p>
                <a:endParaRPr lang="en-US"/>
              </a:p>
            </p:txBody>
          </p:sp>
          <p:sp>
            <p:nvSpPr>
              <p:cNvPr id="70022" name="Line 2428"/>
              <p:cNvSpPr>
                <a:spLocks noChangeShapeType="1"/>
              </p:cNvSpPr>
              <p:nvPr/>
            </p:nvSpPr>
            <p:spPr bwMode="auto">
              <a:xfrm>
                <a:off x="3698" y="3582"/>
                <a:ext cx="0" cy="0"/>
              </a:xfrm>
              <a:prstGeom prst="line">
                <a:avLst/>
              </a:prstGeom>
              <a:noFill/>
              <a:ln w="12700">
                <a:solidFill>
                  <a:srgbClr val="000000"/>
                </a:solidFill>
                <a:round/>
                <a:headEnd/>
                <a:tailEnd/>
              </a:ln>
            </p:spPr>
            <p:txBody>
              <a:bodyPr/>
              <a:lstStyle/>
              <a:p>
                <a:endParaRPr lang="en-US"/>
              </a:p>
            </p:txBody>
          </p:sp>
          <p:sp>
            <p:nvSpPr>
              <p:cNvPr id="70023" name="Line 2429"/>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4" name="Line 2430"/>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5" name="Line 2431"/>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6" name="Line 2432"/>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7" name="Line 2433"/>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8" name="Line 2434"/>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29" name="Line 2435"/>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0" name="Line 2436"/>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1" name="Line 2437"/>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2" name="Line 2438"/>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3" name="Line 2439"/>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4" name="Line 2440"/>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5" name="Line 2441"/>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6" name="Line 2442"/>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7" name="Line 2443"/>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8" name="Line 2444"/>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39" name="Line 2445"/>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40" name="Line 2446"/>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41" name="Line 2447"/>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42" name="Line 2448"/>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43" name="Line 2449"/>
              <p:cNvSpPr>
                <a:spLocks noChangeShapeType="1"/>
              </p:cNvSpPr>
              <p:nvPr/>
            </p:nvSpPr>
            <p:spPr bwMode="auto">
              <a:xfrm flipV="1">
                <a:off x="3640" y="3582"/>
                <a:ext cx="58" cy="4"/>
              </a:xfrm>
              <a:prstGeom prst="line">
                <a:avLst/>
              </a:prstGeom>
              <a:noFill/>
              <a:ln w="12700">
                <a:solidFill>
                  <a:srgbClr val="000000"/>
                </a:solidFill>
                <a:round/>
                <a:headEnd/>
                <a:tailEnd/>
              </a:ln>
            </p:spPr>
            <p:txBody>
              <a:bodyPr/>
              <a:lstStyle/>
              <a:p>
                <a:endParaRPr lang="en-US"/>
              </a:p>
            </p:txBody>
          </p:sp>
          <p:sp>
            <p:nvSpPr>
              <p:cNvPr id="70044" name="Freeform 2450"/>
              <p:cNvSpPr>
                <a:spLocks/>
              </p:cNvSpPr>
              <p:nvPr/>
            </p:nvSpPr>
            <p:spPr bwMode="auto">
              <a:xfrm>
                <a:off x="3461" y="3082"/>
                <a:ext cx="17" cy="30"/>
              </a:xfrm>
              <a:custGeom>
                <a:avLst/>
                <a:gdLst>
                  <a:gd name="T0" fmla="*/ 1 w 84"/>
                  <a:gd name="T1" fmla="*/ 0 h 146"/>
                  <a:gd name="T2" fmla="*/ 1 w 84"/>
                  <a:gd name="T3" fmla="*/ 0 h 146"/>
                  <a:gd name="T4" fmla="*/ 0 w 84"/>
                  <a:gd name="T5" fmla="*/ 0 h 146"/>
                  <a:gd name="T6" fmla="*/ 0 w 84"/>
                  <a:gd name="T7" fmla="*/ 0 h 146"/>
                  <a:gd name="T8" fmla="*/ 0 w 84"/>
                  <a:gd name="T9" fmla="*/ 0 h 146"/>
                  <a:gd name="T10" fmla="*/ 0 w 84"/>
                  <a:gd name="T11" fmla="*/ 0 h 146"/>
                  <a:gd name="T12" fmla="*/ 0 w 84"/>
                  <a:gd name="T13" fmla="*/ 0 h 146"/>
                  <a:gd name="T14" fmla="*/ 0 w 84"/>
                  <a:gd name="T15" fmla="*/ 0 h 146"/>
                  <a:gd name="T16" fmla="*/ 0 w 84"/>
                  <a:gd name="T17" fmla="*/ 0 h 146"/>
                  <a:gd name="T18" fmla="*/ 0 w 84"/>
                  <a:gd name="T19" fmla="*/ 1 h 146"/>
                  <a:gd name="T20" fmla="*/ 0 w 84"/>
                  <a:gd name="T21" fmla="*/ 1 h 146"/>
                  <a:gd name="T22" fmla="*/ 0 w 84"/>
                  <a:gd name="T23" fmla="*/ 1 h 146"/>
                  <a:gd name="T24" fmla="*/ 0 w 84"/>
                  <a:gd name="T25" fmla="*/ 1 h 146"/>
                  <a:gd name="T26" fmla="*/ 0 w 84"/>
                  <a:gd name="T27" fmla="*/ 1 h 146"/>
                  <a:gd name="T28" fmla="*/ 0 w 84"/>
                  <a:gd name="T29" fmla="*/ 1 h 146"/>
                  <a:gd name="T30" fmla="*/ 0 w 84"/>
                  <a:gd name="T31" fmla="*/ 1 h 146"/>
                  <a:gd name="T32" fmla="*/ 0 w 84"/>
                  <a:gd name="T33" fmla="*/ 1 h 1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46"/>
                  <a:gd name="T53" fmla="*/ 84 w 84"/>
                  <a:gd name="T54" fmla="*/ 146 h 1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46">
                    <a:moveTo>
                      <a:pt x="84" y="0"/>
                    </a:moveTo>
                    <a:lnTo>
                      <a:pt x="71" y="2"/>
                    </a:lnTo>
                    <a:lnTo>
                      <a:pt x="57" y="6"/>
                    </a:lnTo>
                    <a:lnTo>
                      <a:pt x="45" y="10"/>
                    </a:lnTo>
                    <a:lnTo>
                      <a:pt x="33" y="17"/>
                    </a:lnTo>
                    <a:lnTo>
                      <a:pt x="25" y="25"/>
                    </a:lnTo>
                    <a:lnTo>
                      <a:pt x="16" y="32"/>
                    </a:lnTo>
                    <a:lnTo>
                      <a:pt x="9" y="43"/>
                    </a:lnTo>
                    <a:lnTo>
                      <a:pt x="4" y="54"/>
                    </a:lnTo>
                    <a:lnTo>
                      <a:pt x="1" y="65"/>
                    </a:lnTo>
                    <a:lnTo>
                      <a:pt x="0" y="76"/>
                    </a:lnTo>
                    <a:lnTo>
                      <a:pt x="1" y="88"/>
                    </a:lnTo>
                    <a:lnTo>
                      <a:pt x="3" y="101"/>
                    </a:lnTo>
                    <a:lnTo>
                      <a:pt x="8" y="112"/>
                    </a:lnTo>
                    <a:lnTo>
                      <a:pt x="14" y="124"/>
                    </a:lnTo>
                    <a:lnTo>
                      <a:pt x="22" y="136"/>
                    </a:lnTo>
                    <a:lnTo>
                      <a:pt x="32" y="146"/>
                    </a:lnTo>
                  </a:path>
                </a:pathLst>
              </a:custGeom>
              <a:noFill/>
              <a:ln w="12700">
                <a:solidFill>
                  <a:srgbClr val="000000"/>
                </a:solidFill>
                <a:prstDash val="solid"/>
                <a:round/>
                <a:headEnd/>
                <a:tailEnd/>
              </a:ln>
            </p:spPr>
            <p:txBody>
              <a:bodyPr/>
              <a:lstStyle/>
              <a:p>
                <a:endParaRPr lang="en-US"/>
              </a:p>
            </p:txBody>
          </p:sp>
          <p:sp>
            <p:nvSpPr>
              <p:cNvPr id="70045" name="Line 2451"/>
              <p:cNvSpPr>
                <a:spLocks noChangeShapeType="1"/>
              </p:cNvSpPr>
              <p:nvPr/>
            </p:nvSpPr>
            <p:spPr bwMode="auto">
              <a:xfrm>
                <a:off x="3478" y="3082"/>
                <a:ext cx="0" cy="0"/>
              </a:xfrm>
              <a:prstGeom prst="line">
                <a:avLst/>
              </a:prstGeom>
              <a:noFill/>
              <a:ln w="12700">
                <a:solidFill>
                  <a:srgbClr val="000000"/>
                </a:solidFill>
                <a:round/>
                <a:headEnd/>
                <a:tailEnd/>
              </a:ln>
            </p:spPr>
            <p:txBody>
              <a:bodyPr/>
              <a:lstStyle/>
              <a:p>
                <a:endParaRPr lang="en-US"/>
              </a:p>
            </p:txBody>
          </p:sp>
          <p:sp>
            <p:nvSpPr>
              <p:cNvPr id="70046" name="Line 2452"/>
              <p:cNvSpPr>
                <a:spLocks noChangeShapeType="1"/>
              </p:cNvSpPr>
              <p:nvPr/>
            </p:nvSpPr>
            <p:spPr bwMode="auto">
              <a:xfrm>
                <a:off x="3563" y="3076"/>
                <a:ext cx="0" cy="0"/>
              </a:xfrm>
              <a:prstGeom prst="line">
                <a:avLst/>
              </a:prstGeom>
              <a:noFill/>
              <a:ln w="12700">
                <a:solidFill>
                  <a:srgbClr val="000000"/>
                </a:solidFill>
                <a:round/>
                <a:headEnd/>
                <a:tailEnd/>
              </a:ln>
            </p:spPr>
            <p:txBody>
              <a:bodyPr/>
              <a:lstStyle/>
              <a:p>
                <a:endParaRPr lang="en-US"/>
              </a:p>
            </p:txBody>
          </p:sp>
          <p:sp>
            <p:nvSpPr>
              <p:cNvPr id="70047" name="Line 2453"/>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48" name="Line 2454"/>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49" name="Line 2455"/>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0" name="Line 2456"/>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1" name="Line 2457"/>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2" name="Line 2458"/>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3" name="Line 2459"/>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4" name="Line 2460"/>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5" name="Line 2461"/>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6" name="Line 2462"/>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7" name="Line 2463"/>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8" name="Line 2464"/>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59" name="Line 2465"/>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0" name="Line 2466"/>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1" name="Line 2467"/>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2" name="Line 2468"/>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3" name="Line 2469"/>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4" name="Line 2470"/>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5" name="Line 2471"/>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6" name="Line 2472"/>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7" name="Line 2473"/>
              <p:cNvSpPr>
                <a:spLocks noChangeShapeType="1"/>
              </p:cNvSpPr>
              <p:nvPr/>
            </p:nvSpPr>
            <p:spPr bwMode="auto">
              <a:xfrm flipV="1">
                <a:off x="3478" y="3076"/>
                <a:ext cx="85" cy="6"/>
              </a:xfrm>
              <a:prstGeom prst="line">
                <a:avLst/>
              </a:prstGeom>
              <a:noFill/>
              <a:ln w="12700">
                <a:solidFill>
                  <a:srgbClr val="000000"/>
                </a:solidFill>
                <a:round/>
                <a:headEnd/>
                <a:tailEnd/>
              </a:ln>
            </p:spPr>
            <p:txBody>
              <a:bodyPr/>
              <a:lstStyle/>
              <a:p>
                <a:endParaRPr lang="en-US"/>
              </a:p>
            </p:txBody>
          </p:sp>
          <p:sp>
            <p:nvSpPr>
              <p:cNvPr id="70068" name="Line 2474"/>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69" name="Line 2475"/>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0" name="Line 2476"/>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1" name="Line 2477"/>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2" name="Line 2478"/>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3" name="Line 2479"/>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4" name="Line 2480"/>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5" name="Line 2481"/>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6" name="Line 2482"/>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7" name="Line 2483"/>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8" name="Line 2484"/>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79" name="Line 2485"/>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0" name="Line 2486"/>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1" name="Line 2487"/>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2" name="Line 2488"/>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3" name="Line 2489"/>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4" name="Line 2490"/>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5" name="Line 2491"/>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6" name="Line 2492"/>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7" name="Line 2493"/>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8" name="Line 2494"/>
              <p:cNvSpPr>
                <a:spLocks noChangeShapeType="1"/>
              </p:cNvSpPr>
              <p:nvPr/>
            </p:nvSpPr>
            <p:spPr bwMode="auto">
              <a:xfrm flipH="1">
                <a:off x="3338" y="2962"/>
                <a:ext cx="180" cy="14"/>
              </a:xfrm>
              <a:prstGeom prst="line">
                <a:avLst/>
              </a:prstGeom>
              <a:noFill/>
              <a:ln w="12700">
                <a:solidFill>
                  <a:srgbClr val="000000"/>
                </a:solidFill>
                <a:round/>
                <a:headEnd/>
                <a:tailEnd/>
              </a:ln>
            </p:spPr>
            <p:txBody>
              <a:bodyPr/>
              <a:lstStyle/>
              <a:p>
                <a:endParaRPr lang="en-US"/>
              </a:p>
            </p:txBody>
          </p:sp>
          <p:sp>
            <p:nvSpPr>
              <p:cNvPr id="70089" name="Freeform 2495"/>
              <p:cNvSpPr>
                <a:spLocks/>
              </p:cNvSpPr>
              <p:nvPr/>
            </p:nvSpPr>
            <p:spPr bwMode="auto">
              <a:xfrm>
                <a:off x="3623" y="3586"/>
                <a:ext cx="17" cy="29"/>
              </a:xfrm>
              <a:custGeom>
                <a:avLst/>
                <a:gdLst>
                  <a:gd name="T0" fmla="*/ 1 w 85"/>
                  <a:gd name="T1" fmla="*/ 0 h 144"/>
                  <a:gd name="T2" fmla="*/ 1 w 85"/>
                  <a:gd name="T3" fmla="*/ 0 h 144"/>
                  <a:gd name="T4" fmla="*/ 0 w 85"/>
                  <a:gd name="T5" fmla="*/ 0 h 144"/>
                  <a:gd name="T6" fmla="*/ 0 w 85"/>
                  <a:gd name="T7" fmla="*/ 0 h 144"/>
                  <a:gd name="T8" fmla="*/ 0 w 85"/>
                  <a:gd name="T9" fmla="*/ 0 h 144"/>
                  <a:gd name="T10" fmla="*/ 0 w 85"/>
                  <a:gd name="T11" fmla="*/ 0 h 144"/>
                  <a:gd name="T12" fmla="*/ 0 w 85"/>
                  <a:gd name="T13" fmla="*/ 0 h 144"/>
                  <a:gd name="T14" fmla="*/ 0 w 85"/>
                  <a:gd name="T15" fmla="*/ 0 h 144"/>
                  <a:gd name="T16" fmla="*/ 0 w 85"/>
                  <a:gd name="T17" fmla="*/ 0 h 144"/>
                  <a:gd name="T18" fmla="*/ 0 w 85"/>
                  <a:gd name="T19" fmla="*/ 1 h 144"/>
                  <a:gd name="T20" fmla="*/ 0 w 85"/>
                  <a:gd name="T21" fmla="*/ 1 h 144"/>
                  <a:gd name="T22" fmla="*/ 0 w 85"/>
                  <a:gd name="T23" fmla="*/ 1 h 144"/>
                  <a:gd name="T24" fmla="*/ 0 w 85"/>
                  <a:gd name="T25" fmla="*/ 1 h 144"/>
                  <a:gd name="T26" fmla="*/ 0 w 85"/>
                  <a:gd name="T27" fmla="*/ 1 h 144"/>
                  <a:gd name="T28" fmla="*/ 0 w 85"/>
                  <a:gd name="T29" fmla="*/ 1 h 144"/>
                  <a:gd name="T30" fmla="*/ 0 w 85"/>
                  <a:gd name="T31" fmla="*/ 1 h 144"/>
                  <a:gd name="T32" fmla="*/ 0 w 85"/>
                  <a:gd name="T33" fmla="*/ 1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144"/>
                  <a:gd name="T53" fmla="*/ 85 w 85"/>
                  <a:gd name="T54" fmla="*/ 144 h 1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144">
                    <a:moveTo>
                      <a:pt x="85" y="0"/>
                    </a:moveTo>
                    <a:lnTo>
                      <a:pt x="71" y="1"/>
                    </a:lnTo>
                    <a:lnTo>
                      <a:pt x="58" y="4"/>
                    </a:lnTo>
                    <a:lnTo>
                      <a:pt x="45" y="10"/>
                    </a:lnTo>
                    <a:lnTo>
                      <a:pt x="34" y="15"/>
                    </a:lnTo>
                    <a:lnTo>
                      <a:pt x="25" y="23"/>
                    </a:lnTo>
                    <a:lnTo>
                      <a:pt x="16" y="32"/>
                    </a:lnTo>
                    <a:lnTo>
                      <a:pt x="11" y="41"/>
                    </a:lnTo>
                    <a:lnTo>
                      <a:pt x="5" y="52"/>
                    </a:lnTo>
                    <a:lnTo>
                      <a:pt x="2" y="63"/>
                    </a:lnTo>
                    <a:lnTo>
                      <a:pt x="0" y="76"/>
                    </a:lnTo>
                    <a:lnTo>
                      <a:pt x="2" y="87"/>
                    </a:lnTo>
                    <a:lnTo>
                      <a:pt x="5" y="99"/>
                    </a:lnTo>
                    <a:lnTo>
                      <a:pt x="9" y="112"/>
                    </a:lnTo>
                    <a:lnTo>
                      <a:pt x="15" y="123"/>
                    </a:lnTo>
                    <a:lnTo>
                      <a:pt x="23" y="134"/>
                    </a:lnTo>
                    <a:lnTo>
                      <a:pt x="33" y="144"/>
                    </a:lnTo>
                  </a:path>
                </a:pathLst>
              </a:custGeom>
              <a:noFill/>
              <a:ln w="12700">
                <a:solidFill>
                  <a:srgbClr val="000000"/>
                </a:solidFill>
                <a:prstDash val="solid"/>
                <a:round/>
                <a:headEnd/>
                <a:tailEnd/>
              </a:ln>
            </p:spPr>
            <p:txBody>
              <a:bodyPr/>
              <a:lstStyle/>
              <a:p>
                <a:endParaRPr lang="en-US"/>
              </a:p>
            </p:txBody>
          </p:sp>
          <p:sp>
            <p:nvSpPr>
              <p:cNvPr id="70090" name="Line 2496"/>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091" name="Line 2497"/>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092" name="Line 2498"/>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093" name="Line 2499"/>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094" name="Line 2500"/>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095" name="Line 2501"/>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096" name="Line 2502"/>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097" name="Line 2503"/>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098" name="Line 2504"/>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099" name="Line 2505"/>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00" name="Line 2506"/>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01" name="Line 2507"/>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02" name="Line 2508"/>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03" name="Line 2509"/>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04" name="Line 2510"/>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05" name="Line 2511"/>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06" name="Line 2512"/>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07" name="Line 2513"/>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08" name="Line 2514"/>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09" name="Line 2515"/>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10" name="Line 2516"/>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11" name="Line 2517"/>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12" name="Line 2518"/>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13" name="Line 2519"/>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14" name="Line 2520"/>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15" name="Line 2521"/>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16" name="Line 2522"/>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17" name="Line 2523"/>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18" name="Line 2524"/>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19" name="Line 2525"/>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20" name="Line 2526"/>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21" name="Line 2527"/>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22" name="Line 2528"/>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23" name="Line 2529"/>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24" name="Line 2530"/>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25" name="Line 2531"/>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26" name="Line 2532"/>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27" name="Line 2533"/>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28" name="Line 2534"/>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29" name="Line 2535"/>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30" name="Line 2536"/>
              <p:cNvSpPr>
                <a:spLocks noChangeShapeType="1"/>
              </p:cNvSpPr>
              <p:nvPr/>
            </p:nvSpPr>
            <p:spPr bwMode="auto">
              <a:xfrm flipV="1">
                <a:off x="3334" y="2945"/>
                <a:ext cx="30" cy="2"/>
              </a:xfrm>
              <a:prstGeom prst="line">
                <a:avLst/>
              </a:prstGeom>
              <a:noFill/>
              <a:ln w="12700">
                <a:solidFill>
                  <a:srgbClr val="000000"/>
                </a:solidFill>
                <a:round/>
                <a:headEnd/>
                <a:tailEnd/>
              </a:ln>
            </p:spPr>
            <p:txBody>
              <a:bodyPr/>
              <a:lstStyle/>
              <a:p>
                <a:endParaRPr lang="en-US"/>
              </a:p>
            </p:txBody>
          </p:sp>
          <p:sp>
            <p:nvSpPr>
              <p:cNvPr id="70131" name="Line 2537"/>
              <p:cNvSpPr>
                <a:spLocks noChangeShapeType="1"/>
              </p:cNvSpPr>
              <p:nvPr/>
            </p:nvSpPr>
            <p:spPr bwMode="auto">
              <a:xfrm flipV="1">
                <a:off x="3434" y="2933"/>
                <a:ext cx="80" cy="6"/>
              </a:xfrm>
              <a:prstGeom prst="line">
                <a:avLst/>
              </a:prstGeom>
              <a:noFill/>
              <a:ln w="12700">
                <a:solidFill>
                  <a:srgbClr val="000000"/>
                </a:solidFill>
                <a:round/>
                <a:headEnd/>
                <a:tailEnd/>
              </a:ln>
            </p:spPr>
            <p:txBody>
              <a:bodyPr/>
              <a:lstStyle/>
              <a:p>
                <a:endParaRPr lang="en-US"/>
              </a:p>
            </p:txBody>
          </p:sp>
          <p:sp>
            <p:nvSpPr>
              <p:cNvPr id="70132" name="Line 2538"/>
              <p:cNvSpPr>
                <a:spLocks noChangeShapeType="1"/>
              </p:cNvSpPr>
              <p:nvPr/>
            </p:nvSpPr>
            <p:spPr bwMode="auto">
              <a:xfrm>
                <a:off x="3554" y="3093"/>
                <a:ext cx="0" cy="0"/>
              </a:xfrm>
              <a:prstGeom prst="line">
                <a:avLst/>
              </a:prstGeom>
              <a:noFill/>
              <a:ln w="12700">
                <a:solidFill>
                  <a:srgbClr val="000000"/>
                </a:solidFill>
                <a:round/>
                <a:headEnd/>
                <a:tailEnd/>
              </a:ln>
            </p:spPr>
            <p:txBody>
              <a:bodyPr/>
              <a:lstStyle/>
              <a:p>
                <a:endParaRPr lang="en-US"/>
              </a:p>
            </p:txBody>
          </p:sp>
          <p:sp>
            <p:nvSpPr>
              <p:cNvPr id="70133" name="Line 2539"/>
              <p:cNvSpPr>
                <a:spLocks noChangeShapeType="1"/>
              </p:cNvSpPr>
              <p:nvPr/>
            </p:nvSpPr>
            <p:spPr bwMode="auto">
              <a:xfrm>
                <a:off x="3479" y="3099"/>
                <a:ext cx="0" cy="0"/>
              </a:xfrm>
              <a:prstGeom prst="line">
                <a:avLst/>
              </a:prstGeom>
              <a:noFill/>
              <a:ln w="12700">
                <a:solidFill>
                  <a:srgbClr val="000000"/>
                </a:solidFill>
                <a:round/>
                <a:headEnd/>
                <a:tailEnd/>
              </a:ln>
            </p:spPr>
            <p:txBody>
              <a:bodyPr/>
              <a:lstStyle/>
              <a:p>
                <a:endParaRPr lang="en-US"/>
              </a:p>
            </p:txBody>
          </p:sp>
          <p:sp>
            <p:nvSpPr>
              <p:cNvPr id="70134" name="Line 2540"/>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35" name="Line 2541"/>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36" name="Line 2542"/>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37" name="Line 2543"/>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38" name="Line 2544"/>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39" name="Line 2545"/>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0" name="Line 2546"/>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1" name="Line 2547"/>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2" name="Line 2548"/>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3" name="Line 2549"/>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4" name="Line 2550"/>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5" name="Line 2551"/>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6" name="Line 2552"/>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7" name="Line 2553"/>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8" name="Line 2554"/>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49" name="Line 2555"/>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0" name="Line 2556"/>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1" name="Line 2557"/>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2" name="Line 2558"/>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3" name="Line 2559"/>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4" name="Line 2560"/>
              <p:cNvSpPr>
                <a:spLocks noChangeShapeType="1"/>
              </p:cNvSpPr>
              <p:nvPr/>
            </p:nvSpPr>
            <p:spPr bwMode="auto">
              <a:xfrm flipH="1">
                <a:off x="3479" y="3093"/>
                <a:ext cx="75" cy="6"/>
              </a:xfrm>
              <a:prstGeom prst="line">
                <a:avLst/>
              </a:prstGeom>
              <a:noFill/>
              <a:ln w="12700">
                <a:solidFill>
                  <a:srgbClr val="000000"/>
                </a:solidFill>
                <a:round/>
                <a:headEnd/>
                <a:tailEnd/>
              </a:ln>
            </p:spPr>
            <p:txBody>
              <a:bodyPr/>
              <a:lstStyle/>
              <a:p>
                <a:endParaRPr lang="en-US"/>
              </a:p>
            </p:txBody>
          </p:sp>
          <p:sp>
            <p:nvSpPr>
              <p:cNvPr id="70155" name="Freeform 2561"/>
              <p:cNvSpPr>
                <a:spLocks/>
              </p:cNvSpPr>
              <p:nvPr/>
            </p:nvSpPr>
            <p:spPr bwMode="auto">
              <a:xfrm>
                <a:off x="3471" y="3099"/>
                <a:ext cx="8" cy="5"/>
              </a:xfrm>
              <a:custGeom>
                <a:avLst/>
                <a:gdLst>
                  <a:gd name="T0" fmla="*/ 0 w 40"/>
                  <a:gd name="T1" fmla="*/ 0 h 26"/>
                  <a:gd name="T2" fmla="*/ 0 w 40"/>
                  <a:gd name="T3" fmla="*/ 0 h 26"/>
                  <a:gd name="T4" fmla="*/ 0 w 40"/>
                  <a:gd name="T5" fmla="*/ 0 h 26"/>
                  <a:gd name="T6" fmla="*/ 0 w 40"/>
                  <a:gd name="T7" fmla="*/ 0 h 26"/>
                  <a:gd name="T8" fmla="*/ 0 w 40"/>
                  <a:gd name="T9" fmla="*/ 0 h 26"/>
                  <a:gd name="T10" fmla="*/ 0 w 40"/>
                  <a:gd name="T11" fmla="*/ 0 h 26"/>
                  <a:gd name="T12" fmla="*/ 0 w 40"/>
                  <a:gd name="T13" fmla="*/ 0 h 26"/>
                  <a:gd name="T14" fmla="*/ 0 w 40"/>
                  <a:gd name="T15" fmla="*/ 0 h 26"/>
                  <a:gd name="T16" fmla="*/ 0 w 40"/>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6"/>
                  <a:gd name="T29" fmla="*/ 40 w 4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6">
                    <a:moveTo>
                      <a:pt x="40" y="0"/>
                    </a:moveTo>
                    <a:lnTo>
                      <a:pt x="33" y="1"/>
                    </a:lnTo>
                    <a:lnTo>
                      <a:pt x="27" y="3"/>
                    </a:lnTo>
                    <a:lnTo>
                      <a:pt x="20" y="5"/>
                    </a:lnTo>
                    <a:lnTo>
                      <a:pt x="16" y="8"/>
                    </a:lnTo>
                    <a:lnTo>
                      <a:pt x="10" y="12"/>
                    </a:lnTo>
                    <a:lnTo>
                      <a:pt x="7" y="15"/>
                    </a:lnTo>
                    <a:lnTo>
                      <a:pt x="3" y="21"/>
                    </a:lnTo>
                    <a:lnTo>
                      <a:pt x="0" y="26"/>
                    </a:lnTo>
                  </a:path>
                </a:pathLst>
              </a:custGeom>
              <a:noFill/>
              <a:ln w="12700">
                <a:solidFill>
                  <a:srgbClr val="000000"/>
                </a:solidFill>
                <a:prstDash val="solid"/>
                <a:round/>
                <a:headEnd/>
                <a:tailEnd/>
              </a:ln>
            </p:spPr>
            <p:txBody>
              <a:bodyPr/>
              <a:lstStyle/>
              <a:p>
                <a:endParaRPr lang="en-US"/>
              </a:p>
            </p:txBody>
          </p:sp>
          <p:sp>
            <p:nvSpPr>
              <p:cNvPr id="70156" name="Line 2562"/>
              <p:cNvSpPr>
                <a:spLocks noChangeShapeType="1"/>
              </p:cNvSpPr>
              <p:nvPr/>
            </p:nvSpPr>
            <p:spPr bwMode="auto">
              <a:xfrm>
                <a:off x="3639" y="3623"/>
                <a:ext cx="0" cy="0"/>
              </a:xfrm>
              <a:prstGeom prst="line">
                <a:avLst/>
              </a:prstGeom>
              <a:noFill/>
              <a:ln w="12700">
                <a:solidFill>
                  <a:srgbClr val="000000"/>
                </a:solidFill>
                <a:round/>
                <a:headEnd/>
                <a:tailEnd/>
              </a:ln>
            </p:spPr>
            <p:txBody>
              <a:bodyPr/>
              <a:lstStyle/>
              <a:p>
                <a:endParaRPr lang="en-US"/>
              </a:p>
            </p:txBody>
          </p:sp>
          <p:sp>
            <p:nvSpPr>
              <p:cNvPr id="70157" name="Line 2563"/>
              <p:cNvSpPr>
                <a:spLocks noChangeShapeType="1"/>
              </p:cNvSpPr>
              <p:nvPr/>
            </p:nvSpPr>
            <p:spPr bwMode="auto">
              <a:xfrm>
                <a:off x="3706" y="3618"/>
                <a:ext cx="0" cy="0"/>
              </a:xfrm>
              <a:prstGeom prst="line">
                <a:avLst/>
              </a:prstGeom>
              <a:noFill/>
              <a:ln w="12700">
                <a:solidFill>
                  <a:srgbClr val="000000"/>
                </a:solidFill>
                <a:round/>
                <a:headEnd/>
                <a:tailEnd/>
              </a:ln>
            </p:spPr>
            <p:txBody>
              <a:bodyPr/>
              <a:lstStyle/>
              <a:p>
                <a:endParaRPr lang="en-US"/>
              </a:p>
            </p:txBody>
          </p:sp>
          <p:sp>
            <p:nvSpPr>
              <p:cNvPr id="70158" name="Line 2564"/>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59" name="Line 2565"/>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0" name="Line 2566"/>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1" name="Line 2567"/>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2" name="Line 2568"/>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3" name="Line 2569"/>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4" name="Line 2570"/>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5" name="Line 2571"/>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6" name="Line 2572"/>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7" name="Line 2573"/>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8" name="Line 2574"/>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69" name="Line 2575"/>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0" name="Line 2576"/>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1" name="Line 2577"/>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2" name="Line 2578"/>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3" name="Line 2579"/>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4" name="Line 2580"/>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5" name="Line 2581"/>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6" name="Line 2582"/>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7" name="Line 2583"/>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8" name="Line 2584"/>
              <p:cNvSpPr>
                <a:spLocks noChangeShapeType="1"/>
              </p:cNvSpPr>
              <p:nvPr/>
            </p:nvSpPr>
            <p:spPr bwMode="auto">
              <a:xfrm flipV="1">
                <a:off x="3639" y="3618"/>
                <a:ext cx="67" cy="5"/>
              </a:xfrm>
              <a:prstGeom prst="line">
                <a:avLst/>
              </a:prstGeom>
              <a:noFill/>
              <a:ln w="12700">
                <a:solidFill>
                  <a:srgbClr val="000000"/>
                </a:solidFill>
                <a:round/>
                <a:headEnd/>
                <a:tailEnd/>
              </a:ln>
            </p:spPr>
            <p:txBody>
              <a:bodyPr/>
              <a:lstStyle/>
              <a:p>
                <a:endParaRPr lang="en-US"/>
              </a:p>
            </p:txBody>
          </p:sp>
          <p:sp>
            <p:nvSpPr>
              <p:cNvPr id="70179" name="Freeform 2585"/>
              <p:cNvSpPr>
                <a:spLocks/>
              </p:cNvSpPr>
              <p:nvPr/>
            </p:nvSpPr>
            <p:spPr bwMode="auto">
              <a:xfrm>
                <a:off x="3624" y="3624"/>
                <a:ext cx="9" cy="5"/>
              </a:xfrm>
              <a:custGeom>
                <a:avLst/>
                <a:gdLst>
                  <a:gd name="T0" fmla="*/ 0 w 41"/>
                  <a:gd name="T1" fmla="*/ 0 h 26"/>
                  <a:gd name="T2" fmla="*/ 0 w 41"/>
                  <a:gd name="T3" fmla="*/ 0 h 26"/>
                  <a:gd name="T4" fmla="*/ 0 w 41"/>
                  <a:gd name="T5" fmla="*/ 0 h 26"/>
                  <a:gd name="T6" fmla="*/ 0 w 41"/>
                  <a:gd name="T7" fmla="*/ 0 h 26"/>
                  <a:gd name="T8" fmla="*/ 0 w 41"/>
                  <a:gd name="T9" fmla="*/ 0 h 26"/>
                  <a:gd name="T10" fmla="*/ 0 w 41"/>
                  <a:gd name="T11" fmla="*/ 0 h 26"/>
                  <a:gd name="T12" fmla="*/ 0 w 41"/>
                  <a:gd name="T13" fmla="*/ 0 h 26"/>
                  <a:gd name="T14" fmla="*/ 0 w 41"/>
                  <a:gd name="T15" fmla="*/ 0 h 26"/>
                  <a:gd name="T16" fmla="*/ 0 w 41"/>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26"/>
                  <a:gd name="T29" fmla="*/ 41 w 41"/>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26">
                    <a:moveTo>
                      <a:pt x="41" y="0"/>
                    </a:moveTo>
                    <a:lnTo>
                      <a:pt x="33" y="1"/>
                    </a:lnTo>
                    <a:lnTo>
                      <a:pt x="26" y="3"/>
                    </a:lnTo>
                    <a:lnTo>
                      <a:pt x="20" y="5"/>
                    </a:lnTo>
                    <a:lnTo>
                      <a:pt x="15" y="9"/>
                    </a:lnTo>
                    <a:lnTo>
                      <a:pt x="10" y="12"/>
                    </a:lnTo>
                    <a:lnTo>
                      <a:pt x="6" y="16"/>
                    </a:lnTo>
                    <a:lnTo>
                      <a:pt x="2" y="21"/>
                    </a:lnTo>
                    <a:lnTo>
                      <a:pt x="0" y="26"/>
                    </a:lnTo>
                  </a:path>
                </a:pathLst>
              </a:custGeom>
              <a:noFill/>
              <a:ln w="12700">
                <a:solidFill>
                  <a:srgbClr val="000000"/>
                </a:solidFill>
                <a:prstDash val="solid"/>
                <a:round/>
                <a:headEnd/>
                <a:tailEnd/>
              </a:ln>
            </p:spPr>
            <p:txBody>
              <a:bodyPr/>
              <a:lstStyle/>
              <a:p>
                <a:endParaRPr lang="en-US"/>
              </a:p>
            </p:txBody>
          </p:sp>
          <p:sp>
            <p:nvSpPr>
              <p:cNvPr id="70180" name="Freeform 2586"/>
              <p:cNvSpPr>
                <a:spLocks/>
              </p:cNvSpPr>
              <p:nvPr/>
            </p:nvSpPr>
            <p:spPr bwMode="auto">
              <a:xfrm>
                <a:off x="3633" y="3603"/>
                <a:ext cx="7" cy="5"/>
              </a:xfrm>
              <a:custGeom>
                <a:avLst/>
                <a:gdLst>
                  <a:gd name="T0" fmla="*/ 0 w 39"/>
                  <a:gd name="T1" fmla="*/ 0 h 26"/>
                  <a:gd name="T2" fmla="*/ 0 w 39"/>
                  <a:gd name="T3" fmla="*/ 0 h 26"/>
                  <a:gd name="T4" fmla="*/ 0 w 39"/>
                  <a:gd name="T5" fmla="*/ 0 h 26"/>
                  <a:gd name="T6" fmla="*/ 0 w 39"/>
                  <a:gd name="T7" fmla="*/ 0 h 26"/>
                  <a:gd name="T8" fmla="*/ 0 w 39"/>
                  <a:gd name="T9" fmla="*/ 0 h 26"/>
                  <a:gd name="T10" fmla="*/ 0 w 39"/>
                  <a:gd name="T11" fmla="*/ 0 h 26"/>
                  <a:gd name="T12" fmla="*/ 0 w 39"/>
                  <a:gd name="T13" fmla="*/ 0 h 26"/>
                  <a:gd name="T14" fmla="*/ 0 w 39"/>
                  <a:gd name="T15" fmla="*/ 0 h 26"/>
                  <a:gd name="T16" fmla="*/ 0 w 3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26"/>
                  <a:gd name="T29" fmla="*/ 39 w 3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26">
                    <a:moveTo>
                      <a:pt x="39" y="0"/>
                    </a:moveTo>
                    <a:lnTo>
                      <a:pt x="32" y="0"/>
                    </a:lnTo>
                    <a:lnTo>
                      <a:pt x="25" y="3"/>
                    </a:lnTo>
                    <a:lnTo>
                      <a:pt x="20" y="5"/>
                    </a:lnTo>
                    <a:lnTo>
                      <a:pt x="14" y="8"/>
                    </a:lnTo>
                    <a:lnTo>
                      <a:pt x="9" y="12"/>
                    </a:lnTo>
                    <a:lnTo>
                      <a:pt x="5" y="16"/>
                    </a:lnTo>
                    <a:lnTo>
                      <a:pt x="2" y="21"/>
                    </a:lnTo>
                    <a:lnTo>
                      <a:pt x="0" y="26"/>
                    </a:lnTo>
                  </a:path>
                </a:pathLst>
              </a:custGeom>
              <a:noFill/>
              <a:ln w="12700">
                <a:solidFill>
                  <a:srgbClr val="000000"/>
                </a:solidFill>
                <a:prstDash val="solid"/>
                <a:round/>
                <a:headEnd/>
                <a:tailEnd/>
              </a:ln>
            </p:spPr>
            <p:txBody>
              <a:bodyPr/>
              <a:lstStyle/>
              <a:p>
                <a:endParaRPr lang="en-US"/>
              </a:p>
            </p:txBody>
          </p:sp>
          <p:sp>
            <p:nvSpPr>
              <p:cNvPr id="70181" name="Line 2587"/>
              <p:cNvSpPr>
                <a:spLocks noChangeShapeType="1"/>
              </p:cNvSpPr>
              <p:nvPr/>
            </p:nvSpPr>
            <p:spPr bwMode="auto">
              <a:xfrm>
                <a:off x="3691" y="3599"/>
                <a:ext cx="0" cy="0"/>
              </a:xfrm>
              <a:prstGeom prst="line">
                <a:avLst/>
              </a:prstGeom>
              <a:noFill/>
              <a:ln w="12700">
                <a:solidFill>
                  <a:srgbClr val="000000"/>
                </a:solidFill>
                <a:round/>
                <a:headEnd/>
                <a:tailEnd/>
              </a:ln>
            </p:spPr>
            <p:txBody>
              <a:bodyPr/>
              <a:lstStyle/>
              <a:p>
                <a:endParaRPr lang="en-US"/>
              </a:p>
            </p:txBody>
          </p:sp>
          <p:sp>
            <p:nvSpPr>
              <p:cNvPr id="70182" name="Line 2588"/>
              <p:cNvSpPr>
                <a:spLocks noChangeShapeType="1"/>
              </p:cNvSpPr>
              <p:nvPr/>
            </p:nvSpPr>
            <p:spPr bwMode="auto">
              <a:xfrm>
                <a:off x="3640" y="3603"/>
                <a:ext cx="0" cy="0"/>
              </a:xfrm>
              <a:prstGeom prst="line">
                <a:avLst/>
              </a:prstGeom>
              <a:noFill/>
              <a:ln w="12700">
                <a:solidFill>
                  <a:srgbClr val="000000"/>
                </a:solidFill>
                <a:round/>
                <a:headEnd/>
                <a:tailEnd/>
              </a:ln>
            </p:spPr>
            <p:txBody>
              <a:bodyPr/>
              <a:lstStyle/>
              <a:p>
                <a:endParaRPr lang="en-US"/>
              </a:p>
            </p:txBody>
          </p:sp>
          <p:sp>
            <p:nvSpPr>
              <p:cNvPr id="70183" name="Line 2589"/>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4" name="Line 2590"/>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5" name="Line 2591"/>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6" name="Line 2592"/>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7" name="Line 2593"/>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8" name="Line 2594"/>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89" name="Line 2595"/>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0" name="Line 2596"/>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1" name="Line 2597"/>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2" name="Line 2598"/>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3" name="Line 2599"/>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4" name="Line 2600"/>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5" name="Line 2601"/>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6" name="Line 2602"/>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7" name="Line 2603"/>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8" name="Line 2604"/>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199" name="Line 2605"/>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200" name="Line 2606"/>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201" name="Line 2607"/>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202" name="Line 2608"/>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203" name="Line 2609"/>
              <p:cNvSpPr>
                <a:spLocks noChangeShapeType="1"/>
              </p:cNvSpPr>
              <p:nvPr/>
            </p:nvSpPr>
            <p:spPr bwMode="auto">
              <a:xfrm flipH="1">
                <a:off x="3640" y="3599"/>
                <a:ext cx="51" cy="4"/>
              </a:xfrm>
              <a:prstGeom prst="line">
                <a:avLst/>
              </a:prstGeom>
              <a:noFill/>
              <a:ln w="12700">
                <a:solidFill>
                  <a:srgbClr val="000000"/>
                </a:solidFill>
                <a:round/>
                <a:headEnd/>
                <a:tailEnd/>
              </a:ln>
            </p:spPr>
            <p:txBody>
              <a:bodyPr/>
              <a:lstStyle/>
              <a:p>
                <a:endParaRPr lang="en-US"/>
              </a:p>
            </p:txBody>
          </p:sp>
          <p:sp>
            <p:nvSpPr>
              <p:cNvPr id="70204" name="Line 2610"/>
              <p:cNvSpPr>
                <a:spLocks noChangeShapeType="1"/>
              </p:cNvSpPr>
              <p:nvPr/>
            </p:nvSpPr>
            <p:spPr bwMode="auto">
              <a:xfrm>
                <a:off x="3487" y="3119"/>
                <a:ext cx="0" cy="0"/>
              </a:xfrm>
              <a:prstGeom prst="line">
                <a:avLst/>
              </a:prstGeom>
              <a:noFill/>
              <a:ln w="12700">
                <a:solidFill>
                  <a:srgbClr val="000000"/>
                </a:solidFill>
                <a:round/>
                <a:headEnd/>
                <a:tailEnd/>
              </a:ln>
            </p:spPr>
            <p:txBody>
              <a:bodyPr/>
              <a:lstStyle/>
              <a:p>
                <a:endParaRPr lang="en-US"/>
              </a:p>
            </p:txBody>
          </p:sp>
          <p:sp>
            <p:nvSpPr>
              <p:cNvPr id="70205" name="Line 2611"/>
              <p:cNvSpPr>
                <a:spLocks noChangeShapeType="1"/>
              </p:cNvSpPr>
              <p:nvPr/>
            </p:nvSpPr>
            <p:spPr bwMode="auto">
              <a:xfrm>
                <a:off x="3557" y="3113"/>
                <a:ext cx="0" cy="0"/>
              </a:xfrm>
              <a:prstGeom prst="line">
                <a:avLst/>
              </a:prstGeom>
              <a:noFill/>
              <a:ln w="12700">
                <a:solidFill>
                  <a:srgbClr val="000000"/>
                </a:solidFill>
                <a:round/>
                <a:headEnd/>
                <a:tailEnd/>
              </a:ln>
            </p:spPr>
            <p:txBody>
              <a:bodyPr/>
              <a:lstStyle/>
              <a:p>
                <a:endParaRPr lang="en-US"/>
              </a:p>
            </p:txBody>
          </p:sp>
          <p:sp>
            <p:nvSpPr>
              <p:cNvPr id="70206" name="Line 2612"/>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07" name="Line 2613"/>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08" name="Line 2614"/>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09" name="Line 2615"/>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10" name="Line 2616"/>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11" name="Line 2617"/>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12" name="Line 2618"/>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70213" name="Line 2619"/>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grpSp>
        <p:grpSp>
          <p:nvGrpSpPr>
            <p:cNvPr id="69652" name="Group 2620"/>
            <p:cNvGrpSpPr>
              <a:grpSpLocks/>
            </p:cNvGrpSpPr>
            <p:nvPr/>
          </p:nvGrpSpPr>
          <p:grpSpPr bwMode="auto">
            <a:xfrm>
              <a:off x="2087" y="2934"/>
              <a:ext cx="1506" cy="863"/>
              <a:chOff x="2087" y="2934"/>
              <a:chExt cx="1506" cy="863"/>
            </a:xfrm>
          </p:grpSpPr>
          <p:sp>
            <p:nvSpPr>
              <p:cNvPr id="69814" name="Line 2621"/>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15" name="Line 2622"/>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16" name="Line 2623"/>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17" name="Line 2624"/>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18" name="Line 2625"/>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19" name="Line 2626"/>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0" name="Line 2627"/>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1" name="Line 2628"/>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2" name="Line 2629"/>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3" name="Line 2630"/>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4" name="Line 2631"/>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5" name="Line 2632"/>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6" name="Line 2633"/>
              <p:cNvSpPr>
                <a:spLocks noChangeShapeType="1"/>
              </p:cNvSpPr>
              <p:nvPr/>
            </p:nvSpPr>
            <p:spPr bwMode="auto">
              <a:xfrm flipV="1">
                <a:off x="3487" y="3113"/>
                <a:ext cx="70" cy="6"/>
              </a:xfrm>
              <a:prstGeom prst="line">
                <a:avLst/>
              </a:prstGeom>
              <a:noFill/>
              <a:ln w="12700">
                <a:solidFill>
                  <a:srgbClr val="000000"/>
                </a:solidFill>
                <a:round/>
                <a:headEnd/>
                <a:tailEnd/>
              </a:ln>
            </p:spPr>
            <p:txBody>
              <a:bodyPr/>
              <a:lstStyle/>
              <a:p>
                <a:endParaRPr lang="en-US"/>
              </a:p>
            </p:txBody>
          </p:sp>
          <p:sp>
            <p:nvSpPr>
              <p:cNvPr id="69827" name="Freeform 2634"/>
              <p:cNvSpPr>
                <a:spLocks/>
              </p:cNvSpPr>
              <p:nvPr/>
            </p:nvSpPr>
            <p:spPr bwMode="auto">
              <a:xfrm>
                <a:off x="3463" y="3120"/>
                <a:ext cx="8" cy="5"/>
              </a:xfrm>
              <a:custGeom>
                <a:avLst/>
                <a:gdLst>
                  <a:gd name="T0" fmla="*/ 0 w 39"/>
                  <a:gd name="T1" fmla="*/ 0 h 26"/>
                  <a:gd name="T2" fmla="*/ 0 w 39"/>
                  <a:gd name="T3" fmla="*/ 0 h 26"/>
                  <a:gd name="T4" fmla="*/ 0 w 39"/>
                  <a:gd name="T5" fmla="*/ 0 h 26"/>
                  <a:gd name="T6" fmla="*/ 0 w 39"/>
                  <a:gd name="T7" fmla="*/ 0 h 26"/>
                  <a:gd name="T8" fmla="*/ 0 w 39"/>
                  <a:gd name="T9" fmla="*/ 0 h 26"/>
                  <a:gd name="T10" fmla="*/ 0 w 39"/>
                  <a:gd name="T11" fmla="*/ 0 h 26"/>
                  <a:gd name="T12" fmla="*/ 0 w 39"/>
                  <a:gd name="T13" fmla="*/ 0 h 26"/>
                  <a:gd name="T14" fmla="*/ 0 w 39"/>
                  <a:gd name="T15" fmla="*/ 0 h 26"/>
                  <a:gd name="T16" fmla="*/ 0 w 3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26"/>
                  <a:gd name="T29" fmla="*/ 39 w 3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26">
                    <a:moveTo>
                      <a:pt x="39" y="0"/>
                    </a:moveTo>
                    <a:lnTo>
                      <a:pt x="32" y="1"/>
                    </a:lnTo>
                    <a:lnTo>
                      <a:pt x="25" y="2"/>
                    </a:lnTo>
                    <a:lnTo>
                      <a:pt x="20" y="6"/>
                    </a:lnTo>
                    <a:lnTo>
                      <a:pt x="14" y="8"/>
                    </a:lnTo>
                    <a:lnTo>
                      <a:pt x="10" y="12"/>
                    </a:lnTo>
                    <a:lnTo>
                      <a:pt x="5" y="16"/>
                    </a:lnTo>
                    <a:lnTo>
                      <a:pt x="2" y="21"/>
                    </a:lnTo>
                    <a:lnTo>
                      <a:pt x="0" y="26"/>
                    </a:lnTo>
                  </a:path>
                </a:pathLst>
              </a:custGeom>
              <a:noFill/>
              <a:ln w="12700">
                <a:solidFill>
                  <a:srgbClr val="000000"/>
                </a:solidFill>
                <a:prstDash val="solid"/>
                <a:round/>
                <a:headEnd/>
                <a:tailEnd/>
              </a:ln>
            </p:spPr>
            <p:txBody>
              <a:bodyPr/>
              <a:lstStyle/>
              <a:p>
                <a:endParaRPr lang="en-US"/>
              </a:p>
            </p:txBody>
          </p:sp>
          <p:sp>
            <p:nvSpPr>
              <p:cNvPr id="69828" name="Line 2635"/>
              <p:cNvSpPr>
                <a:spLocks noChangeShapeType="1"/>
              </p:cNvSpPr>
              <p:nvPr/>
            </p:nvSpPr>
            <p:spPr bwMode="auto">
              <a:xfrm>
                <a:off x="3574" y="3077"/>
                <a:ext cx="0" cy="0"/>
              </a:xfrm>
              <a:prstGeom prst="line">
                <a:avLst/>
              </a:prstGeom>
              <a:noFill/>
              <a:ln w="12700">
                <a:solidFill>
                  <a:srgbClr val="000000"/>
                </a:solidFill>
                <a:round/>
                <a:headEnd/>
                <a:tailEnd/>
              </a:ln>
            </p:spPr>
            <p:txBody>
              <a:bodyPr/>
              <a:lstStyle/>
              <a:p>
                <a:endParaRPr lang="en-US"/>
              </a:p>
            </p:txBody>
          </p:sp>
          <p:sp>
            <p:nvSpPr>
              <p:cNvPr id="69829" name="Line 2636"/>
              <p:cNvSpPr>
                <a:spLocks noChangeShapeType="1"/>
              </p:cNvSpPr>
              <p:nvPr/>
            </p:nvSpPr>
            <p:spPr bwMode="auto">
              <a:xfrm>
                <a:off x="3585" y="3076"/>
                <a:ext cx="0" cy="0"/>
              </a:xfrm>
              <a:prstGeom prst="line">
                <a:avLst/>
              </a:prstGeom>
              <a:noFill/>
              <a:ln w="12700">
                <a:solidFill>
                  <a:srgbClr val="000000"/>
                </a:solidFill>
                <a:round/>
                <a:headEnd/>
                <a:tailEnd/>
              </a:ln>
            </p:spPr>
            <p:txBody>
              <a:bodyPr/>
              <a:lstStyle/>
              <a:p>
                <a:endParaRPr lang="en-US"/>
              </a:p>
            </p:txBody>
          </p:sp>
          <p:sp>
            <p:nvSpPr>
              <p:cNvPr id="69830" name="Line 2637"/>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1" name="Line 2638"/>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2" name="Line 2639"/>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3" name="Line 2640"/>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4" name="Line 2641"/>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5" name="Line 2642"/>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6" name="Line 2643"/>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7" name="Line 2644"/>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8" name="Line 2645"/>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39" name="Line 2646"/>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0" name="Line 2647"/>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1" name="Line 2648"/>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2" name="Line 2649"/>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3" name="Line 2650"/>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4" name="Line 2651"/>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5" name="Line 2652"/>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6" name="Line 2653"/>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7" name="Line 2654"/>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8" name="Line 2655"/>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49" name="Line 2656"/>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50" name="Line 2657"/>
              <p:cNvSpPr>
                <a:spLocks noChangeShapeType="1"/>
              </p:cNvSpPr>
              <p:nvPr/>
            </p:nvSpPr>
            <p:spPr bwMode="auto">
              <a:xfrm flipV="1">
                <a:off x="3574" y="3076"/>
                <a:ext cx="11" cy="1"/>
              </a:xfrm>
              <a:prstGeom prst="line">
                <a:avLst/>
              </a:prstGeom>
              <a:noFill/>
              <a:ln w="12700">
                <a:solidFill>
                  <a:srgbClr val="000000"/>
                </a:solidFill>
                <a:round/>
                <a:headEnd/>
                <a:tailEnd/>
              </a:ln>
            </p:spPr>
            <p:txBody>
              <a:bodyPr/>
              <a:lstStyle/>
              <a:p>
                <a:endParaRPr lang="en-US"/>
              </a:p>
            </p:txBody>
          </p:sp>
          <p:sp>
            <p:nvSpPr>
              <p:cNvPr id="69851" name="Line 2658"/>
              <p:cNvSpPr>
                <a:spLocks noChangeShapeType="1"/>
              </p:cNvSpPr>
              <p:nvPr/>
            </p:nvSpPr>
            <p:spPr bwMode="auto">
              <a:xfrm>
                <a:off x="3567" y="3121"/>
                <a:ext cx="0" cy="0"/>
              </a:xfrm>
              <a:prstGeom prst="line">
                <a:avLst/>
              </a:prstGeom>
              <a:noFill/>
              <a:ln w="12700">
                <a:solidFill>
                  <a:srgbClr val="000000"/>
                </a:solidFill>
                <a:round/>
                <a:headEnd/>
                <a:tailEnd/>
              </a:ln>
            </p:spPr>
            <p:txBody>
              <a:bodyPr/>
              <a:lstStyle/>
              <a:p>
                <a:endParaRPr lang="en-US"/>
              </a:p>
            </p:txBody>
          </p:sp>
          <p:sp>
            <p:nvSpPr>
              <p:cNvPr id="69852" name="Line 2659"/>
              <p:cNvSpPr>
                <a:spLocks noChangeShapeType="1"/>
              </p:cNvSpPr>
              <p:nvPr/>
            </p:nvSpPr>
            <p:spPr bwMode="auto">
              <a:xfrm>
                <a:off x="3573" y="3121"/>
                <a:ext cx="0" cy="0"/>
              </a:xfrm>
              <a:prstGeom prst="line">
                <a:avLst/>
              </a:prstGeom>
              <a:noFill/>
              <a:ln w="12700">
                <a:solidFill>
                  <a:srgbClr val="000000"/>
                </a:solidFill>
                <a:round/>
                <a:headEnd/>
                <a:tailEnd/>
              </a:ln>
            </p:spPr>
            <p:txBody>
              <a:bodyPr/>
              <a:lstStyle/>
              <a:p>
                <a:endParaRPr lang="en-US"/>
              </a:p>
            </p:txBody>
          </p:sp>
          <p:sp>
            <p:nvSpPr>
              <p:cNvPr id="69853" name="Line 2660"/>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4" name="Line 2661"/>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5" name="Line 2662"/>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6" name="Line 2663"/>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7" name="Line 2664"/>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8" name="Line 2665"/>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59" name="Line 2666"/>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0" name="Line 2667"/>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1" name="Line 2668"/>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2" name="Line 2669"/>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3" name="Line 2670"/>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4" name="Line 2671"/>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5" name="Line 2672"/>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6" name="Line 2673"/>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7" name="Line 2674"/>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8" name="Line 2675"/>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69" name="Line 2676"/>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70" name="Line 2677"/>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71" name="Line 2678"/>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72" name="Line 2679"/>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73" name="Line 2680"/>
              <p:cNvSpPr>
                <a:spLocks noChangeShapeType="1"/>
              </p:cNvSpPr>
              <p:nvPr/>
            </p:nvSpPr>
            <p:spPr bwMode="auto">
              <a:xfrm flipV="1">
                <a:off x="3567" y="3121"/>
                <a:ext cx="6" cy="0"/>
              </a:xfrm>
              <a:prstGeom prst="line">
                <a:avLst/>
              </a:prstGeom>
              <a:noFill/>
              <a:ln w="12700">
                <a:solidFill>
                  <a:srgbClr val="000000"/>
                </a:solidFill>
                <a:round/>
                <a:headEnd/>
                <a:tailEnd/>
              </a:ln>
            </p:spPr>
            <p:txBody>
              <a:bodyPr/>
              <a:lstStyle/>
              <a:p>
                <a:endParaRPr lang="en-US"/>
              </a:p>
            </p:txBody>
          </p:sp>
          <p:sp>
            <p:nvSpPr>
              <p:cNvPr id="69874" name="Line 2681"/>
              <p:cNvSpPr>
                <a:spLocks noChangeShapeType="1"/>
              </p:cNvSpPr>
              <p:nvPr/>
            </p:nvSpPr>
            <p:spPr bwMode="auto">
              <a:xfrm>
                <a:off x="3577" y="3797"/>
                <a:ext cx="0" cy="0"/>
              </a:xfrm>
              <a:prstGeom prst="line">
                <a:avLst/>
              </a:prstGeom>
              <a:noFill/>
              <a:ln w="12700">
                <a:solidFill>
                  <a:srgbClr val="000000"/>
                </a:solidFill>
                <a:round/>
                <a:headEnd/>
                <a:tailEnd/>
              </a:ln>
            </p:spPr>
            <p:txBody>
              <a:bodyPr/>
              <a:lstStyle/>
              <a:p>
                <a:endParaRPr lang="en-US"/>
              </a:p>
            </p:txBody>
          </p:sp>
          <p:sp>
            <p:nvSpPr>
              <p:cNvPr id="69875" name="Line 2682"/>
              <p:cNvSpPr>
                <a:spLocks noChangeShapeType="1"/>
              </p:cNvSpPr>
              <p:nvPr/>
            </p:nvSpPr>
            <p:spPr bwMode="auto">
              <a:xfrm>
                <a:off x="3593" y="3795"/>
                <a:ext cx="0" cy="0"/>
              </a:xfrm>
              <a:prstGeom prst="line">
                <a:avLst/>
              </a:prstGeom>
              <a:noFill/>
              <a:ln w="12700">
                <a:solidFill>
                  <a:srgbClr val="000000"/>
                </a:solidFill>
                <a:round/>
                <a:headEnd/>
                <a:tailEnd/>
              </a:ln>
            </p:spPr>
            <p:txBody>
              <a:bodyPr/>
              <a:lstStyle/>
              <a:p>
                <a:endParaRPr lang="en-US"/>
              </a:p>
            </p:txBody>
          </p:sp>
          <p:sp>
            <p:nvSpPr>
              <p:cNvPr id="69876" name="Line 2683"/>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77" name="Line 2684"/>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78" name="Line 2685"/>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79" name="Line 2686"/>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0" name="Line 2687"/>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1" name="Line 2688"/>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2" name="Line 2689"/>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3" name="Line 2690"/>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4" name="Line 2691"/>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5" name="Line 2692"/>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6" name="Line 2693"/>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7" name="Line 2694"/>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8" name="Line 2695"/>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89" name="Line 2696"/>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0" name="Line 2697"/>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1" name="Line 2698"/>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2" name="Line 2699"/>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3" name="Line 2700"/>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4" name="Line 2701"/>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5" name="Line 2702"/>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6" name="Line 2703"/>
              <p:cNvSpPr>
                <a:spLocks noChangeShapeType="1"/>
              </p:cNvSpPr>
              <p:nvPr/>
            </p:nvSpPr>
            <p:spPr bwMode="auto">
              <a:xfrm flipV="1">
                <a:off x="3577" y="3795"/>
                <a:ext cx="16" cy="2"/>
              </a:xfrm>
              <a:prstGeom prst="line">
                <a:avLst/>
              </a:prstGeom>
              <a:noFill/>
              <a:ln w="12700">
                <a:solidFill>
                  <a:srgbClr val="000000"/>
                </a:solidFill>
                <a:round/>
                <a:headEnd/>
                <a:tailEnd/>
              </a:ln>
            </p:spPr>
            <p:txBody>
              <a:bodyPr/>
              <a:lstStyle/>
              <a:p>
                <a:endParaRPr lang="en-US"/>
              </a:p>
            </p:txBody>
          </p:sp>
          <p:sp>
            <p:nvSpPr>
              <p:cNvPr id="69897" name="Line 2704"/>
              <p:cNvSpPr>
                <a:spLocks noChangeShapeType="1"/>
              </p:cNvSpPr>
              <p:nvPr/>
            </p:nvSpPr>
            <p:spPr bwMode="auto">
              <a:xfrm>
                <a:off x="3512" y="3715"/>
                <a:ext cx="0" cy="0"/>
              </a:xfrm>
              <a:prstGeom prst="line">
                <a:avLst/>
              </a:prstGeom>
              <a:noFill/>
              <a:ln w="12700">
                <a:solidFill>
                  <a:srgbClr val="000000"/>
                </a:solidFill>
                <a:round/>
                <a:headEnd/>
                <a:tailEnd/>
              </a:ln>
            </p:spPr>
            <p:txBody>
              <a:bodyPr/>
              <a:lstStyle/>
              <a:p>
                <a:endParaRPr lang="en-US"/>
              </a:p>
            </p:txBody>
          </p:sp>
          <p:sp>
            <p:nvSpPr>
              <p:cNvPr id="69898" name="Line 2705"/>
              <p:cNvSpPr>
                <a:spLocks noChangeShapeType="1"/>
              </p:cNvSpPr>
              <p:nvPr/>
            </p:nvSpPr>
            <p:spPr bwMode="auto">
              <a:xfrm>
                <a:off x="3531" y="3714"/>
                <a:ext cx="0" cy="0"/>
              </a:xfrm>
              <a:prstGeom prst="line">
                <a:avLst/>
              </a:prstGeom>
              <a:noFill/>
              <a:ln w="12700">
                <a:solidFill>
                  <a:srgbClr val="000000"/>
                </a:solidFill>
                <a:round/>
                <a:headEnd/>
                <a:tailEnd/>
              </a:ln>
            </p:spPr>
            <p:txBody>
              <a:bodyPr/>
              <a:lstStyle/>
              <a:p>
                <a:endParaRPr lang="en-US"/>
              </a:p>
            </p:txBody>
          </p:sp>
          <p:sp>
            <p:nvSpPr>
              <p:cNvPr id="69899" name="Line 2706"/>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0" name="Line 2707"/>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1" name="Line 2708"/>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2" name="Line 2709"/>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3" name="Line 2710"/>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4" name="Line 2711"/>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5" name="Line 2712"/>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6" name="Line 2713"/>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7" name="Line 2714"/>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8" name="Line 2715"/>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09" name="Line 2716"/>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0" name="Line 2717"/>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1" name="Line 2718"/>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2" name="Line 2719"/>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3" name="Line 2720"/>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4" name="Line 2721"/>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5" name="Line 2722"/>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6" name="Line 2723"/>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7" name="Line 2724"/>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8" name="Line 2725"/>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19" name="Line 2726"/>
              <p:cNvSpPr>
                <a:spLocks noChangeShapeType="1"/>
              </p:cNvSpPr>
              <p:nvPr/>
            </p:nvSpPr>
            <p:spPr bwMode="auto">
              <a:xfrm flipV="1">
                <a:off x="3512" y="3714"/>
                <a:ext cx="19" cy="1"/>
              </a:xfrm>
              <a:prstGeom prst="line">
                <a:avLst/>
              </a:prstGeom>
              <a:noFill/>
              <a:ln w="12700">
                <a:solidFill>
                  <a:srgbClr val="000000"/>
                </a:solidFill>
                <a:round/>
                <a:headEnd/>
                <a:tailEnd/>
              </a:ln>
            </p:spPr>
            <p:txBody>
              <a:bodyPr/>
              <a:lstStyle/>
              <a:p>
                <a:endParaRPr lang="en-US"/>
              </a:p>
            </p:txBody>
          </p:sp>
          <p:sp>
            <p:nvSpPr>
              <p:cNvPr id="69920" name="Line 2727"/>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21" name="Line 2728"/>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22" name="Line 2729"/>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23" name="Line 2730"/>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24" name="Line 2731"/>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25" name="Line 2732"/>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26" name="Line 2733"/>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27" name="Line 2734"/>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28" name="Line 2735"/>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29" name="Line 2736"/>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30" name="Line 2737"/>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31" name="Line 2738"/>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32" name="Line 2739"/>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33" name="Line 2740"/>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34" name="Line 2741"/>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35" name="Line 2742"/>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36" name="Line 2743"/>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37" name="Line 2744"/>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38" name="Line 2745"/>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39" name="Line 2746"/>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40" name="Line 2747"/>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41" name="Line 2748"/>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42" name="Line 2749"/>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43" name="Line 2750"/>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44" name="Line 2751"/>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45" name="Line 2752"/>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46" name="Line 2753"/>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47" name="Line 2754"/>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48" name="Line 2755"/>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49" name="Line 2756"/>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50" name="Line 2757"/>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51" name="Line 2758"/>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52" name="Line 2759"/>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53" name="Line 2760"/>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54" name="Line 2761"/>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55" name="Line 2762"/>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56" name="Line 2763"/>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57" name="Line 2764"/>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58" name="Line 2765"/>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59" name="Line 2766"/>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60" name="Line 2767"/>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61" name="Line 2768"/>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62" name="Line 2769"/>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63" name="Line 2770"/>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64" name="Line 2771"/>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65" name="Line 2772"/>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66" name="Line 2773"/>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67" name="Line 2774"/>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68" name="Line 2775"/>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69" name="Line 2776"/>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70" name="Line 2777"/>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71" name="Line 2778"/>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72" name="Line 2779"/>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73" name="Line 2780"/>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74" name="Line 2781"/>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75" name="Line 2782"/>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76" name="Line 2783"/>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77" name="Line 2784"/>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78" name="Line 2785"/>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79" name="Line 2786"/>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80" name="Line 2787"/>
              <p:cNvSpPr>
                <a:spLocks noChangeShapeType="1"/>
              </p:cNvSpPr>
              <p:nvPr/>
            </p:nvSpPr>
            <p:spPr bwMode="auto">
              <a:xfrm flipH="1">
                <a:off x="2995" y="2967"/>
                <a:ext cx="263" cy="20"/>
              </a:xfrm>
              <a:prstGeom prst="line">
                <a:avLst/>
              </a:prstGeom>
              <a:noFill/>
              <a:ln w="12700">
                <a:solidFill>
                  <a:srgbClr val="000000"/>
                </a:solidFill>
                <a:round/>
                <a:headEnd/>
                <a:tailEnd/>
              </a:ln>
            </p:spPr>
            <p:txBody>
              <a:bodyPr/>
              <a:lstStyle/>
              <a:p>
                <a:endParaRPr lang="en-US"/>
              </a:p>
            </p:txBody>
          </p:sp>
          <p:sp>
            <p:nvSpPr>
              <p:cNvPr id="69981" name="Line 2788"/>
              <p:cNvSpPr>
                <a:spLocks noChangeShapeType="1"/>
              </p:cNvSpPr>
              <p:nvPr/>
            </p:nvSpPr>
            <p:spPr bwMode="auto">
              <a:xfrm flipH="1">
                <a:off x="2583" y="2996"/>
                <a:ext cx="304" cy="23"/>
              </a:xfrm>
              <a:prstGeom prst="line">
                <a:avLst/>
              </a:prstGeom>
              <a:noFill/>
              <a:ln w="12700">
                <a:solidFill>
                  <a:srgbClr val="000000"/>
                </a:solidFill>
                <a:round/>
                <a:headEnd/>
                <a:tailEnd/>
              </a:ln>
            </p:spPr>
            <p:txBody>
              <a:bodyPr/>
              <a:lstStyle/>
              <a:p>
                <a:endParaRPr lang="en-US"/>
              </a:p>
            </p:txBody>
          </p:sp>
          <p:sp>
            <p:nvSpPr>
              <p:cNvPr id="69982" name="Line 2789"/>
              <p:cNvSpPr>
                <a:spLocks noChangeShapeType="1"/>
              </p:cNvSpPr>
              <p:nvPr/>
            </p:nvSpPr>
            <p:spPr bwMode="auto">
              <a:xfrm flipH="1">
                <a:off x="2094" y="3026"/>
                <a:ext cx="397" cy="31"/>
              </a:xfrm>
              <a:prstGeom prst="line">
                <a:avLst/>
              </a:prstGeom>
              <a:noFill/>
              <a:ln w="12700">
                <a:solidFill>
                  <a:srgbClr val="000000"/>
                </a:solidFill>
                <a:round/>
                <a:headEnd/>
                <a:tailEnd/>
              </a:ln>
            </p:spPr>
            <p:txBody>
              <a:bodyPr/>
              <a:lstStyle/>
              <a:p>
                <a:endParaRPr lang="en-US"/>
              </a:p>
            </p:txBody>
          </p:sp>
          <p:sp>
            <p:nvSpPr>
              <p:cNvPr id="69983" name="Line 2790"/>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984" name="Line 2791"/>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985" name="Line 2792"/>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986" name="Line 2793"/>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987" name="Line 2794"/>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988" name="Line 2795"/>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989" name="Line 2796"/>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990" name="Line 2797"/>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991" name="Line 2798"/>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992" name="Line 2799"/>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993" name="Line 2800"/>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994" name="Line 2801"/>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995" name="Line 2802"/>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996" name="Line 2803"/>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997" name="Line 2804"/>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998" name="Line 2805"/>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999" name="Line 2806"/>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70000" name="Line 2807"/>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70001" name="Line 2808"/>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70002" name="Line 2809"/>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70003" name="Line 2810"/>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70004" name="Line 2811"/>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70005" name="Line 2812"/>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70006" name="Line 2813"/>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70007" name="Line 2814"/>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70008" name="Line 2815"/>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70009" name="Line 2816"/>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70010" name="Line 2817"/>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70011" name="Line 2818"/>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70012" name="Line 2819"/>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70013" name="Line 2820"/>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grpSp>
        <p:sp>
          <p:nvSpPr>
            <p:cNvPr id="69653" name="Line 2821"/>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54" name="Line 2822"/>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55" name="Line 2823"/>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56" name="Line 2824"/>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57" name="Line 2825"/>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58" name="Line 2826"/>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59" name="Line 2827"/>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60" name="Line 2828"/>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61" name="Line 2829"/>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62" name="Line 2830"/>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63" name="Line 2831"/>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64" name="Line 2832"/>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65" name="Line 2833"/>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66" name="Line 2834"/>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67" name="Line 2835"/>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68" name="Line 2836"/>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69" name="Line 2837"/>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70" name="Line 2838"/>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71" name="Line 2839"/>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72" name="Line 2840"/>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73" name="Line 2841"/>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74" name="Line 2842"/>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75" name="Line 2843"/>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76" name="Line 2844"/>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77" name="Line 2845"/>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78" name="Line 2846"/>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79" name="Line 2847"/>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80" name="Line 2848"/>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81" name="Line 2849"/>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82" name="Line 2850"/>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83" name="Line 2851"/>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84" name="Line 2852"/>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85" name="Line 2853"/>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86" name="Line 2854"/>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87" name="Line 2855"/>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88" name="Line 2856"/>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89" name="Line 2857"/>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90" name="Line 2858"/>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91" name="Line 2859"/>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92" name="Line 2860"/>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93" name="Line 2861"/>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94" name="Line 2862"/>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95" name="Line 2863"/>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696" name="Line 2864"/>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697" name="Line 2865"/>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698" name="Line 2866"/>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699" name="Line 2867"/>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700" name="Line 2868"/>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701" name="Line 2869"/>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702" name="Line 2870"/>
            <p:cNvSpPr>
              <a:spLocks noChangeShapeType="1"/>
            </p:cNvSpPr>
            <p:nvPr/>
          </p:nvSpPr>
          <p:spPr bwMode="auto">
            <a:xfrm flipV="1">
              <a:off x="2087" y="3010"/>
              <a:ext cx="213" cy="16"/>
            </a:xfrm>
            <a:prstGeom prst="line">
              <a:avLst/>
            </a:prstGeom>
            <a:noFill/>
            <a:ln w="12700">
              <a:solidFill>
                <a:srgbClr val="000000"/>
              </a:solidFill>
              <a:round/>
              <a:headEnd/>
              <a:tailEnd/>
            </a:ln>
          </p:spPr>
          <p:txBody>
            <a:bodyPr/>
            <a:lstStyle/>
            <a:p>
              <a:endParaRPr lang="en-US"/>
            </a:p>
          </p:txBody>
        </p:sp>
        <p:sp>
          <p:nvSpPr>
            <p:cNvPr id="69703" name="Line 2871"/>
            <p:cNvSpPr>
              <a:spLocks noChangeShapeType="1"/>
            </p:cNvSpPr>
            <p:nvPr/>
          </p:nvSpPr>
          <p:spPr bwMode="auto">
            <a:xfrm flipV="1">
              <a:off x="2358" y="2981"/>
              <a:ext cx="310" cy="24"/>
            </a:xfrm>
            <a:prstGeom prst="line">
              <a:avLst/>
            </a:prstGeom>
            <a:noFill/>
            <a:ln w="12700">
              <a:solidFill>
                <a:srgbClr val="000000"/>
              </a:solidFill>
              <a:round/>
              <a:headEnd/>
              <a:tailEnd/>
            </a:ln>
          </p:spPr>
          <p:txBody>
            <a:bodyPr/>
            <a:lstStyle/>
            <a:p>
              <a:endParaRPr lang="en-US"/>
            </a:p>
          </p:txBody>
        </p:sp>
        <p:sp>
          <p:nvSpPr>
            <p:cNvPr id="69704" name="Line 2872"/>
            <p:cNvSpPr>
              <a:spLocks noChangeShapeType="1"/>
            </p:cNvSpPr>
            <p:nvPr/>
          </p:nvSpPr>
          <p:spPr bwMode="auto">
            <a:xfrm flipV="1">
              <a:off x="2741" y="2951"/>
              <a:ext cx="314" cy="24"/>
            </a:xfrm>
            <a:prstGeom prst="line">
              <a:avLst/>
            </a:prstGeom>
            <a:noFill/>
            <a:ln w="12700">
              <a:solidFill>
                <a:srgbClr val="000000"/>
              </a:solidFill>
              <a:round/>
              <a:headEnd/>
              <a:tailEnd/>
            </a:ln>
          </p:spPr>
          <p:txBody>
            <a:bodyPr/>
            <a:lstStyle/>
            <a:p>
              <a:endParaRPr lang="en-US"/>
            </a:p>
          </p:txBody>
        </p:sp>
        <p:sp>
          <p:nvSpPr>
            <p:cNvPr id="69705" name="Line 2873"/>
            <p:cNvSpPr>
              <a:spLocks noChangeShapeType="1"/>
            </p:cNvSpPr>
            <p:nvPr/>
          </p:nvSpPr>
          <p:spPr bwMode="auto">
            <a:xfrm flipV="1">
              <a:off x="3128" y="2934"/>
              <a:ext cx="146" cy="12"/>
            </a:xfrm>
            <a:prstGeom prst="line">
              <a:avLst/>
            </a:prstGeom>
            <a:noFill/>
            <a:ln w="12700">
              <a:solidFill>
                <a:srgbClr val="000000"/>
              </a:solidFill>
              <a:round/>
              <a:headEnd/>
              <a:tailEnd/>
            </a:ln>
          </p:spPr>
          <p:txBody>
            <a:bodyPr/>
            <a:lstStyle/>
            <a:p>
              <a:endParaRPr lang="en-US"/>
            </a:p>
          </p:txBody>
        </p:sp>
        <p:sp>
          <p:nvSpPr>
            <p:cNvPr id="69706" name="Freeform 2874"/>
            <p:cNvSpPr>
              <a:spLocks/>
            </p:cNvSpPr>
            <p:nvPr/>
          </p:nvSpPr>
          <p:spPr bwMode="auto">
            <a:xfrm>
              <a:off x="3174" y="3105"/>
              <a:ext cx="158" cy="54"/>
            </a:xfrm>
            <a:custGeom>
              <a:avLst/>
              <a:gdLst>
                <a:gd name="T0" fmla="*/ 6 w 793"/>
                <a:gd name="T1" fmla="*/ 0 h 272"/>
                <a:gd name="T2" fmla="*/ 0 w 793"/>
                <a:gd name="T3" fmla="*/ 1 h 272"/>
                <a:gd name="T4" fmla="*/ 0 w 793"/>
                <a:gd name="T5" fmla="*/ 1 h 272"/>
                <a:gd name="T6" fmla="*/ 0 w 793"/>
                <a:gd name="T7" fmla="*/ 1 h 272"/>
                <a:gd name="T8" fmla="*/ 0 w 793"/>
                <a:gd name="T9" fmla="*/ 1 h 272"/>
                <a:gd name="T10" fmla="*/ 0 w 793"/>
                <a:gd name="T11" fmla="*/ 1 h 272"/>
                <a:gd name="T12" fmla="*/ 0 w 793"/>
                <a:gd name="T13" fmla="*/ 1 h 272"/>
                <a:gd name="T14" fmla="*/ 0 w 793"/>
                <a:gd name="T15" fmla="*/ 1 h 272"/>
                <a:gd name="T16" fmla="*/ 0 w 793"/>
                <a:gd name="T17" fmla="*/ 1 h 272"/>
                <a:gd name="T18" fmla="*/ 0 w 793"/>
                <a:gd name="T19" fmla="*/ 1 h 272"/>
                <a:gd name="T20" fmla="*/ 0 w 793"/>
                <a:gd name="T21" fmla="*/ 1 h 272"/>
                <a:gd name="T22" fmla="*/ 0 w 793"/>
                <a:gd name="T23" fmla="*/ 1 h 272"/>
                <a:gd name="T24" fmla="*/ 0 w 793"/>
                <a:gd name="T25" fmla="*/ 2 h 272"/>
                <a:gd name="T26" fmla="*/ 0 w 793"/>
                <a:gd name="T27" fmla="*/ 2 h 272"/>
                <a:gd name="T28" fmla="*/ 0 w 793"/>
                <a:gd name="T29" fmla="*/ 2 h 272"/>
                <a:gd name="T30" fmla="*/ 0 w 793"/>
                <a:gd name="T31" fmla="*/ 2 h 272"/>
                <a:gd name="T32" fmla="*/ 0 w 793"/>
                <a:gd name="T33" fmla="*/ 2 h 272"/>
                <a:gd name="T34" fmla="*/ 0 w 793"/>
                <a:gd name="T35" fmla="*/ 2 h 272"/>
                <a:gd name="T36" fmla="*/ 0 w 793"/>
                <a:gd name="T37" fmla="*/ 2 h 272"/>
                <a:gd name="T38" fmla="*/ 0 w 793"/>
                <a:gd name="T39" fmla="*/ 2 h 272"/>
                <a:gd name="T40" fmla="*/ 0 w 793"/>
                <a:gd name="T41" fmla="*/ 2 h 272"/>
                <a:gd name="T42" fmla="*/ 1 w 793"/>
                <a:gd name="T43" fmla="*/ 2 h 272"/>
                <a:gd name="T44" fmla="*/ 1 w 793"/>
                <a:gd name="T45" fmla="*/ 2 h 272"/>
                <a:gd name="T46" fmla="*/ 1 w 793"/>
                <a:gd name="T47" fmla="*/ 2 h 272"/>
                <a:gd name="T48" fmla="*/ 6 w 793"/>
                <a:gd name="T49" fmla="*/ 2 h 2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3"/>
                <a:gd name="T76" fmla="*/ 0 h 272"/>
                <a:gd name="T77" fmla="*/ 793 w 793"/>
                <a:gd name="T78" fmla="*/ 272 h 2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3" h="272">
                  <a:moveTo>
                    <a:pt x="793" y="0"/>
                  </a:moveTo>
                  <a:lnTo>
                    <a:pt x="39" y="137"/>
                  </a:lnTo>
                  <a:lnTo>
                    <a:pt x="33" y="139"/>
                  </a:lnTo>
                  <a:lnTo>
                    <a:pt x="27" y="141"/>
                  </a:lnTo>
                  <a:lnTo>
                    <a:pt x="21" y="145"/>
                  </a:lnTo>
                  <a:lnTo>
                    <a:pt x="17" y="148"/>
                  </a:lnTo>
                  <a:lnTo>
                    <a:pt x="12" y="151"/>
                  </a:lnTo>
                  <a:lnTo>
                    <a:pt x="9" y="156"/>
                  </a:lnTo>
                  <a:lnTo>
                    <a:pt x="7" y="160"/>
                  </a:lnTo>
                  <a:lnTo>
                    <a:pt x="4" y="165"/>
                  </a:lnTo>
                  <a:lnTo>
                    <a:pt x="1" y="176"/>
                  </a:lnTo>
                  <a:lnTo>
                    <a:pt x="0" y="187"/>
                  </a:lnTo>
                  <a:lnTo>
                    <a:pt x="1" y="199"/>
                  </a:lnTo>
                  <a:lnTo>
                    <a:pt x="4" y="211"/>
                  </a:lnTo>
                  <a:lnTo>
                    <a:pt x="9" y="222"/>
                  </a:lnTo>
                  <a:lnTo>
                    <a:pt x="15" y="233"/>
                  </a:lnTo>
                  <a:lnTo>
                    <a:pt x="22" y="244"/>
                  </a:lnTo>
                  <a:lnTo>
                    <a:pt x="31" y="253"/>
                  </a:lnTo>
                  <a:lnTo>
                    <a:pt x="41" y="261"/>
                  </a:lnTo>
                  <a:lnTo>
                    <a:pt x="54" y="267"/>
                  </a:lnTo>
                  <a:lnTo>
                    <a:pt x="59" y="269"/>
                  </a:lnTo>
                  <a:lnTo>
                    <a:pt x="66" y="270"/>
                  </a:lnTo>
                  <a:lnTo>
                    <a:pt x="73" y="271"/>
                  </a:lnTo>
                  <a:lnTo>
                    <a:pt x="80" y="272"/>
                  </a:lnTo>
                  <a:lnTo>
                    <a:pt x="776" y="251"/>
                  </a:lnTo>
                </a:path>
              </a:pathLst>
            </a:custGeom>
            <a:noFill/>
            <a:ln w="12700">
              <a:solidFill>
                <a:srgbClr val="1F1A17"/>
              </a:solidFill>
              <a:prstDash val="solid"/>
              <a:round/>
              <a:headEnd/>
              <a:tailEnd/>
            </a:ln>
          </p:spPr>
          <p:txBody>
            <a:bodyPr/>
            <a:lstStyle/>
            <a:p>
              <a:endParaRPr lang="en-US"/>
            </a:p>
          </p:txBody>
        </p:sp>
        <p:sp>
          <p:nvSpPr>
            <p:cNvPr id="69707" name="Freeform 2875"/>
            <p:cNvSpPr>
              <a:spLocks/>
            </p:cNvSpPr>
            <p:nvPr/>
          </p:nvSpPr>
          <p:spPr bwMode="auto">
            <a:xfrm>
              <a:off x="3336" y="3615"/>
              <a:ext cx="155" cy="51"/>
            </a:xfrm>
            <a:custGeom>
              <a:avLst/>
              <a:gdLst>
                <a:gd name="T0" fmla="*/ 6 w 776"/>
                <a:gd name="T1" fmla="*/ 0 h 255"/>
                <a:gd name="T2" fmla="*/ 0 w 776"/>
                <a:gd name="T3" fmla="*/ 1 h 255"/>
                <a:gd name="T4" fmla="*/ 0 w 776"/>
                <a:gd name="T5" fmla="*/ 1 h 255"/>
                <a:gd name="T6" fmla="*/ 0 w 776"/>
                <a:gd name="T7" fmla="*/ 1 h 255"/>
                <a:gd name="T8" fmla="*/ 0 w 776"/>
                <a:gd name="T9" fmla="*/ 1 h 255"/>
                <a:gd name="T10" fmla="*/ 0 w 776"/>
                <a:gd name="T11" fmla="*/ 1 h 255"/>
                <a:gd name="T12" fmla="*/ 0 w 776"/>
                <a:gd name="T13" fmla="*/ 1 h 255"/>
                <a:gd name="T14" fmla="*/ 0 w 776"/>
                <a:gd name="T15" fmla="*/ 1 h 255"/>
                <a:gd name="T16" fmla="*/ 0 w 776"/>
                <a:gd name="T17" fmla="*/ 1 h 255"/>
                <a:gd name="T18" fmla="*/ 0 w 776"/>
                <a:gd name="T19" fmla="*/ 1 h 255"/>
                <a:gd name="T20" fmla="*/ 0 w 776"/>
                <a:gd name="T21" fmla="*/ 1 h 255"/>
                <a:gd name="T22" fmla="*/ 0 w 776"/>
                <a:gd name="T23" fmla="*/ 1 h 255"/>
                <a:gd name="T24" fmla="*/ 0 w 776"/>
                <a:gd name="T25" fmla="*/ 1 h 255"/>
                <a:gd name="T26" fmla="*/ 0 w 776"/>
                <a:gd name="T27" fmla="*/ 2 h 255"/>
                <a:gd name="T28" fmla="*/ 0 w 776"/>
                <a:gd name="T29" fmla="*/ 2 h 255"/>
                <a:gd name="T30" fmla="*/ 0 w 776"/>
                <a:gd name="T31" fmla="*/ 2 h 255"/>
                <a:gd name="T32" fmla="*/ 0 w 776"/>
                <a:gd name="T33" fmla="*/ 2 h 255"/>
                <a:gd name="T34" fmla="*/ 0 w 776"/>
                <a:gd name="T35" fmla="*/ 2 h 255"/>
                <a:gd name="T36" fmla="*/ 0 w 776"/>
                <a:gd name="T37" fmla="*/ 2 h 255"/>
                <a:gd name="T38" fmla="*/ 0 w 776"/>
                <a:gd name="T39" fmla="*/ 2 h 255"/>
                <a:gd name="T40" fmla="*/ 0 w 776"/>
                <a:gd name="T41" fmla="*/ 2 h 255"/>
                <a:gd name="T42" fmla="*/ 1 w 776"/>
                <a:gd name="T43" fmla="*/ 2 h 255"/>
                <a:gd name="T44" fmla="*/ 1 w 776"/>
                <a:gd name="T45" fmla="*/ 2 h 255"/>
                <a:gd name="T46" fmla="*/ 1 w 776"/>
                <a:gd name="T47" fmla="*/ 2 h 255"/>
                <a:gd name="T48" fmla="*/ 6 w 776"/>
                <a:gd name="T49" fmla="*/ 2 h 2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6"/>
                <a:gd name="T76" fmla="*/ 0 h 255"/>
                <a:gd name="T77" fmla="*/ 776 w 776"/>
                <a:gd name="T78" fmla="*/ 255 h 2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6" h="255">
                  <a:moveTo>
                    <a:pt x="700" y="0"/>
                  </a:moveTo>
                  <a:lnTo>
                    <a:pt x="38" y="121"/>
                  </a:lnTo>
                  <a:lnTo>
                    <a:pt x="32" y="122"/>
                  </a:lnTo>
                  <a:lnTo>
                    <a:pt x="25" y="125"/>
                  </a:lnTo>
                  <a:lnTo>
                    <a:pt x="21" y="128"/>
                  </a:lnTo>
                  <a:lnTo>
                    <a:pt x="16" y="131"/>
                  </a:lnTo>
                  <a:lnTo>
                    <a:pt x="12" y="135"/>
                  </a:lnTo>
                  <a:lnTo>
                    <a:pt x="9" y="140"/>
                  </a:lnTo>
                  <a:lnTo>
                    <a:pt x="6" y="144"/>
                  </a:lnTo>
                  <a:lnTo>
                    <a:pt x="4" y="149"/>
                  </a:lnTo>
                  <a:lnTo>
                    <a:pt x="1" y="160"/>
                  </a:lnTo>
                  <a:lnTo>
                    <a:pt x="0" y="171"/>
                  </a:lnTo>
                  <a:lnTo>
                    <a:pt x="1" y="183"/>
                  </a:lnTo>
                  <a:lnTo>
                    <a:pt x="4" y="195"/>
                  </a:lnTo>
                  <a:lnTo>
                    <a:pt x="9" y="206"/>
                  </a:lnTo>
                  <a:lnTo>
                    <a:pt x="14" y="217"/>
                  </a:lnTo>
                  <a:lnTo>
                    <a:pt x="22" y="227"/>
                  </a:lnTo>
                  <a:lnTo>
                    <a:pt x="31" y="236"/>
                  </a:lnTo>
                  <a:lnTo>
                    <a:pt x="41" y="244"/>
                  </a:lnTo>
                  <a:lnTo>
                    <a:pt x="53" y="251"/>
                  </a:lnTo>
                  <a:lnTo>
                    <a:pt x="59" y="252"/>
                  </a:lnTo>
                  <a:lnTo>
                    <a:pt x="66" y="254"/>
                  </a:lnTo>
                  <a:lnTo>
                    <a:pt x="73" y="255"/>
                  </a:lnTo>
                  <a:lnTo>
                    <a:pt x="79" y="255"/>
                  </a:lnTo>
                  <a:lnTo>
                    <a:pt x="776" y="235"/>
                  </a:lnTo>
                </a:path>
              </a:pathLst>
            </a:custGeom>
            <a:noFill/>
            <a:ln w="12700">
              <a:solidFill>
                <a:srgbClr val="1F1A17"/>
              </a:solidFill>
              <a:prstDash val="solid"/>
              <a:round/>
              <a:headEnd/>
              <a:tailEnd/>
            </a:ln>
          </p:spPr>
          <p:txBody>
            <a:bodyPr/>
            <a:lstStyle/>
            <a:p>
              <a:endParaRPr lang="en-US"/>
            </a:p>
          </p:txBody>
        </p:sp>
        <p:sp>
          <p:nvSpPr>
            <p:cNvPr id="69708" name="Freeform 2876"/>
            <p:cNvSpPr>
              <a:spLocks/>
            </p:cNvSpPr>
            <p:nvPr/>
          </p:nvSpPr>
          <p:spPr bwMode="auto">
            <a:xfrm>
              <a:off x="3173" y="3137"/>
              <a:ext cx="153" cy="12"/>
            </a:xfrm>
            <a:custGeom>
              <a:avLst/>
              <a:gdLst>
                <a:gd name="T0" fmla="*/ 0 w 762"/>
                <a:gd name="T1" fmla="*/ 0 h 62"/>
                <a:gd name="T2" fmla="*/ 0 w 762"/>
                <a:gd name="T3" fmla="*/ 0 h 62"/>
                <a:gd name="T4" fmla="*/ 0 w 762"/>
                <a:gd name="T5" fmla="*/ 0 h 62"/>
                <a:gd name="T6" fmla="*/ 0 w 762"/>
                <a:gd name="T7" fmla="*/ 0 h 62"/>
                <a:gd name="T8" fmla="*/ 0 w 762"/>
                <a:gd name="T9" fmla="*/ 0 h 62"/>
                <a:gd name="T10" fmla="*/ 0 w 762"/>
                <a:gd name="T11" fmla="*/ 0 h 62"/>
                <a:gd name="T12" fmla="*/ 0 w 762"/>
                <a:gd name="T13" fmla="*/ 0 h 62"/>
                <a:gd name="T14" fmla="*/ 0 w 762"/>
                <a:gd name="T15" fmla="*/ 0 h 62"/>
                <a:gd name="T16" fmla="*/ 1 w 762"/>
                <a:gd name="T17" fmla="*/ 0 h 62"/>
                <a:gd name="T18" fmla="*/ 1 w 762"/>
                <a:gd name="T19" fmla="*/ 0 h 62"/>
                <a:gd name="T20" fmla="*/ 1 w 762"/>
                <a:gd name="T21" fmla="*/ 0 h 62"/>
                <a:gd name="T22" fmla="*/ 6 w 762"/>
                <a:gd name="T23" fmla="*/ 0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2"/>
                <a:gd name="T37" fmla="*/ 0 h 62"/>
                <a:gd name="T38" fmla="*/ 762 w 762"/>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2" h="62">
                  <a:moveTo>
                    <a:pt x="0" y="0"/>
                  </a:moveTo>
                  <a:lnTo>
                    <a:pt x="4" y="13"/>
                  </a:lnTo>
                  <a:lnTo>
                    <a:pt x="11" y="24"/>
                  </a:lnTo>
                  <a:lnTo>
                    <a:pt x="19" y="34"/>
                  </a:lnTo>
                  <a:lnTo>
                    <a:pt x="28" y="43"/>
                  </a:lnTo>
                  <a:lnTo>
                    <a:pt x="38" y="51"/>
                  </a:lnTo>
                  <a:lnTo>
                    <a:pt x="49" y="56"/>
                  </a:lnTo>
                  <a:lnTo>
                    <a:pt x="56" y="59"/>
                  </a:lnTo>
                  <a:lnTo>
                    <a:pt x="63" y="61"/>
                  </a:lnTo>
                  <a:lnTo>
                    <a:pt x="69" y="62"/>
                  </a:lnTo>
                  <a:lnTo>
                    <a:pt x="76" y="62"/>
                  </a:lnTo>
                  <a:lnTo>
                    <a:pt x="762" y="42"/>
                  </a:lnTo>
                </a:path>
              </a:pathLst>
            </a:custGeom>
            <a:noFill/>
            <a:ln w="12700">
              <a:solidFill>
                <a:srgbClr val="1F1A17"/>
              </a:solidFill>
              <a:prstDash val="solid"/>
              <a:round/>
              <a:headEnd/>
              <a:tailEnd/>
            </a:ln>
          </p:spPr>
          <p:txBody>
            <a:bodyPr/>
            <a:lstStyle/>
            <a:p>
              <a:endParaRPr lang="en-US"/>
            </a:p>
          </p:txBody>
        </p:sp>
        <p:sp>
          <p:nvSpPr>
            <p:cNvPr id="69709" name="Line 2877"/>
            <p:cNvSpPr>
              <a:spLocks noChangeShapeType="1"/>
            </p:cNvSpPr>
            <p:nvPr/>
          </p:nvSpPr>
          <p:spPr bwMode="auto">
            <a:xfrm flipV="1">
              <a:off x="3358" y="3144"/>
              <a:ext cx="24" cy="0"/>
            </a:xfrm>
            <a:prstGeom prst="line">
              <a:avLst/>
            </a:prstGeom>
            <a:noFill/>
            <a:ln w="12700">
              <a:solidFill>
                <a:srgbClr val="1F1A17"/>
              </a:solidFill>
              <a:round/>
              <a:headEnd/>
              <a:tailEnd/>
            </a:ln>
          </p:spPr>
          <p:txBody>
            <a:bodyPr/>
            <a:lstStyle/>
            <a:p>
              <a:endParaRPr lang="en-US"/>
            </a:p>
          </p:txBody>
        </p:sp>
        <p:sp>
          <p:nvSpPr>
            <p:cNvPr id="69710" name="Freeform 2878"/>
            <p:cNvSpPr>
              <a:spLocks/>
            </p:cNvSpPr>
            <p:nvPr/>
          </p:nvSpPr>
          <p:spPr bwMode="auto">
            <a:xfrm>
              <a:off x="3336" y="3643"/>
              <a:ext cx="153" cy="13"/>
            </a:xfrm>
            <a:custGeom>
              <a:avLst/>
              <a:gdLst>
                <a:gd name="T0" fmla="*/ 0 w 763"/>
                <a:gd name="T1" fmla="*/ 0 h 62"/>
                <a:gd name="T2" fmla="*/ 0 w 763"/>
                <a:gd name="T3" fmla="*/ 0 h 62"/>
                <a:gd name="T4" fmla="*/ 0 w 763"/>
                <a:gd name="T5" fmla="*/ 0 h 62"/>
                <a:gd name="T6" fmla="*/ 0 w 763"/>
                <a:gd name="T7" fmla="*/ 0 h 62"/>
                <a:gd name="T8" fmla="*/ 0 w 763"/>
                <a:gd name="T9" fmla="*/ 0 h 62"/>
                <a:gd name="T10" fmla="*/ 0 w 763"/>
                <a:gd name="T11" fmla="*/ 0 h 62"/>
                <a:gd name="T12" fmla="*/ 0 w 763"/>
                <a:gd name="T13" fmla="*/ 1 h 62"/>
                <a:gd name="T14" fmla="*/ 0 w 763"/>
                <a:gd name="T15" fmla="*/ 1 h 62"/>
                <a:gd name="T16" fmla="*/ 1 w 763"/>
                <a:gd name="T17" fmla="*/ 1 h 62"/>
                <a:gd name="T18" fmla="*/ 1 w 763"/>
                <a:gd name="T19" fmla="*/ 1 h 62"/>
                <a:gd name="T20" fmla="*/ 1 w 763"/>
                <a:gd name="T21" fmla="*/ 1 h 62"/>
                <a:gd name="T22" fmla="*/ 6 w 763"/>
                <a:gd name="T23" fmla="*/ 0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3"/>
                <a:gd name="T37" fmla="*/ 0 h 62"/>
                <a:gd name="T38" fmla="*/ 763 w 763"/>
                <a:gd name="T39" fmla="*/ 62 h 6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3" h="62">
                  <a:moveTo>
                    <a:pt x="0" y="0"/>
                  </a:moveTo>
                  <a:lnTo>
                    <a:pt x="4" y="12"/>
                  </a:lnTo>
                  <a:lnTo>
                    <a:pt x="11" y="23"/>
                  </a:lnTo>
                  <a:lnTo>
                    <a:pt x="19" y="34"/>
                  </a:lnTo>
                  <a:lnTo>
                    <a:pt x="28" y="43"/>
                  </a:lnTo>
                  <a:lnTo>
                    <a:pt x="38" y="51"/>
                  </a:lnTo>
                  <a:lnTo>
                    <a:pt x="49" y="56"/>
                  </a:lnTo>
                  <a:lnTo>
                    <a:pt x="56" y="59"/>
                  </a:lnTo>
                  <a:lnTo>
                    <a:pt x="63" y="60"/>
                  </a:lnTo>
                  <a:lnTo>
                    <a:pt x="69" y="61"/>
                  </a:lnTo>
                  <a:lnTo>
                    <a:pt x="76" y="62"/>
                  </a:lnTo>
                  <a:lnTo>
                    <a:pt x="763" y="42"/>
                  </a:lnTo>
                </a:path>
              </a:pathLst>
            </a:custGeom>
            <a:noFill/>
            <a:ln w="12700">
              <a:solidFill>
                <a:srgbClr val="1F1A17"/>
              </a:solidFill>
              <a:prstDash val="solid"/>
              <a:round/>
              <a:headEnd/>
              <a:tailEnd/>
            </a:ln>
          </p:spPr>
          <p:txBody>
            <a:bodyPr/>
            <a:lstStyle/>
            <a:p>
              <a:endParaRPr lang="en-US"/>
            </a:p>
          </p:txBody>
        </p:sp>
        <p:sp>
          <p:nvSpPr>
            <p:cNvPr id="69711" name="Freeform 2879"/>
            <p:cNvSpPr>
              <a:spLocks/>
            </p:cNvSpPr>
            <p:nvPr/>
          </p:nvSpPr>
          <p:spPr bwMode="auto">
            <a:xfrm>
              <a:off x="3521" y="3650"/>
              <a:ext cx="24" cy="1"/>
            </a:xfrm>
            <a:custGeom>
              <a:avLst/>
              <a:gdLst>
                <a:gd name="T0" fmla="*/ 0 w 121"/>
                <a:gd name="T1" fmla="*/ 0 h 3"/>
                <a:gd name="T2" fmla="*/ 1 w 121"/>
                <a:gd name="T3" fmla="*/ 0 h 3"/>
                <a:gd name="T4" fmla="*/ 0 w 121"/>
                <a:gd name="T5" fmla="*/ 0 h 3"/>
                <a:gd name="T6" fmla="*/ 0 60000 65536"/>
                <a:gd name="T7" fmla="*/ 0 60000 65536"/>
                <a:gd name="T8" fmla="*/ 0 60000 65536"/>
                <a:gd name="T9" fmla="*/ 0 w 121"/>
                <a:gd name="T10" fmla="*/ 0 h 3"/>
                <a:gd name="T11" fmla="*/ 121 w 121"/>
                <a:gd name="T12" fmla="*/ 3 h 3"/>
              </a:gdLst>
              <a:ahLst/>
              <a:cxnLst>
                <a:cxn ang="T6">
                  <a:pos x="T0" y="T1"/>
                </a:cxn>
                <a:cxn ang="T7">
                  <a:pos x="T2" y="T3"/>
                </a:cxn>
                <a:cxn ang="T8">
                  <a:pos x="T4" y="T5"/>
                </a:cxn>
              </a:cxnLst>
              <a:rect l="T9" t="T10" r="T11" b="T12"/>
              <a:pathLst>
                <a:path w="121" h="3">
                  <a:moveTo>
                    <a:pt x="0" y="3"/>
                  </a:moveTo>
                  <a:lnTo>
                    <a:pt x="121" y="0"/>
                  </a:lnTo>
                  <a:lnTo>
                    <a:pt x="0" y="3"/>
                  </a:lnTo>
                  <a:close/>
                </a:path>
              </a:pathLst>
            </a:custGeom>
            <a:noFill/>
            <a:ln w="12700">
              <a:solidFill>
                <a:srgbClr val="1F1A17"/>
              </a:solidFill>
              <a:prstDash val="solid"/>
              <a:round/>
              <a:headEnd/>
              <a:tailEnd/>
            </a:ln>
          </p:spPr>
          <p:txBody>
            <a:bodyPr/>
            <a:lstStyle/>
            <a:p>
              <a:endParaRPr lang="en-US"/>
            </a:p>
          </p:txBody>
        </p:sp>
        <p:sp>
          <p:nvSpPr>
            <p:cNvPr id="69712" name="Freeform 2880"/>
            <p:cNvSpPr>
              <a:spLocks/>
            </p:cNvSpPr>
            <p:nvPr/>
          </p:nvSpPr>
          <p:spPr bwMode="auto">
            <a:xfrm>
              <a:off x="3323" y="3068"/>
              <a:ext cx="13" cy="80"/>
            </a:xfrm>
            <a:custGeom>
              <a:avLst/>
              <a:gdLst>
                <a:gd name="T0" fmla="*/ 0 w 65"/>
                <a:gd name="T1" fmla="*/ 0 h 399"/>
                <a:gd name="T2" fmla="*/ 0 w 65"/>
                <a:gd name="T3" fmla="*/ 0 h 399"/>
                <a:gd name="T4" fmla="*/ 0 w 65"/>
                <a:gd name="T5" fmla="*/ 0 h 399"/>
                <a:gd name="T6" fmla="*/ 1 w 65"/>
                <a:gd name="T7" fmla="*/ 0 h 399"/>
                <a:gd name="T8" fmla="*/ 1 w 65"/>
                <a:gd name="T9" fmla="*/ 1 h 399"/>
                <a:gd name="T10" fmla="*/ 1 w 65"/>
                <a:gd name="T11" fmla="*/ 1 h 399"/>
                <a:gd name="T12" fmla="*/ 1 w 65"/>
                <a:gd name="T13" fmla="*/ 1 h 399"/>
                <a:gd name="T14" fmla="*/ 0 w 65"/>
                <a:gd name="T15" fmla="*/ 1 h 399"/>
                <a:gd name="T16" fmla="*/ 0 w 65"/>
                <a:gd name="T17" fmla="*/ 1 h 399"/>
                <a:gd name="T18" fmla="*/ 0 w 65"/>
                <a:gd name="T19" fmla="*/ 2 h 399"/>
                <a:gd name="T20" fmla="*/ 0 w 65"/>
                <a:gd name="T21" fmla="*/ 2 h 399"/>
                <a:gd name="T22" fmla="*/ 0 w 65"/>
                <a:gd name="T23" fmla="*/ 2 h 399"/>
                <a:gd name="T24" fmla="*/ 0 w 65"/>
                <a:gd name="T25" fmla="*/ 2 h 399"/>
                <a:gd name="T26" fmla="*/ 0 w 65"/>
                <a:gd name="T27" fmla="*/ 2 h 399"/>
                <a:gd name="T28" fmla="*/ 0 w 65"/>
                <a:gd name="T29" fmla="*/ 2 h 399"/>
                <a:gd name="T30" fmla="*/ 0 w 65"/>
                <a:gd name="T31" fmla="*/ 2 h 399"/>
                <a:gd name="T32" fmla="*/ 0 w 65"/>
                <a:gd name="T33" fmla="*/ 3 h 399"/>
                <a:gd name="T34" fmla="*/ 0 w 65"/>
                <a:gd name="T35" fmla="*/ 3 h 399"/>
                <a:gd name="T36" fmla="*/ 0 w 65"/>
                <a:gd name="T37" fmla="*/ 3 h 399"/>
                <a:gd name="T38" fmla="*/ 0 w 65"/>
                <a:gd name="T39" fmla="*/ 3 h 399"/>
                <a:gd name="T40" fmla="*/ 0 w 65"/>
                <a:gd name="T41" fmla="*/ 3 h 399"/>
                <a:gd name="T42" fmla="*/ 0 w 65"/>
                <a:gd name="T43" fmla="*/ 3 h 3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399"/>
                <a:gd name="T68" fmla="*/ 65 w 65"/>
                <a:gd name="T69" fmla="*/ 399 h 3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399">
                  <a:moveTo>
                    <a:pt x="51" y="0"/>
                  </a:moveTo>
                  <a:lnTo>
                    <a:pt x="56" y="15"/>
                  </a:lnTo>
                  <a:lnTo>
                    <a:pt x="59" y="31"/>
                  </a:lnTo>
                  <a:lnTo>
                    <a:pt x="63" y="48"/>
                  </a:lnTo>
                  <a:lnTo>
                    <a:pt x="64" y="64"/>
                  </a:lnTo>
                  <a:lnTo>
                    <a:pt x="65" y="80"/>
                  </a:lnTo>
                  <a:lnTo>
                    <a:pt x="64" y="96"/>
                  </a:lnTo>
                  <a:lnTo>
                    <a:pt x="62" y="109"/>
                  </a:lnTo>
                  <a:lnTo>
                    <a:pt x="58" y="119"/>
                  </a:lnTo>
                  <a:lnTo>
                    <a:pt x="14" y="243"/>
                  </a:lnTo>
                  <a:lnTo>
                    <a:pt x="10" y="253"/>
                  </a:lnTo>
                  <a:lnTo>
                    <a:pt x="7" y="263"/>
                  </a:lnTo>
                  <a:lnTo>
                    <a:pt x="3" y="273"/>
                  </a:lnTo>
                  <a:lnTo>
                    <a:pt x="2" y="283"/>
                  </a:lnTo>
                  <a:lnTo>
                    <a:pt x="1" y="293"/>
                  </a:lnTo>
                  <a:lnTo>
                    <a:pt x="0" y="302"/>
                  </a:lnTo>
                  <a:lnTo>
                    <a:pt x="1" y="312"/>
                  </a:lnTo>
                  <a:lnTo>
                    <a:pt x="1" y="321"/>
                  </a:lnTo>
                  <a:lnTo>
                    <a:pt x="4" y="340"/>
                  </a:lnTo>
                  <a:lnTo>
                    <a:pt x="8" y="360"/>
                  </a:lnTo>
                  <a:lnTo>
                    <a:pt x="13" y="379"/>
                  </a:lnTo>
                  <a:lnTo>
                    <a:pt x="20" y="399"/>
                  </a:lnTo>
                </a:path>
              </a:pathLst>
            </a:custGeom>
            <a:noFill/>
            <a:ln w="12700">
              <a:solidFill>
                <a:srgbClr val="1F1A17"/>
              </a:solidFill>
              <a:prstDash val="solid"/>
              <a:round/>
              <a:headEnd/>
              <a:tailEnd/>
            </a:ln>
          </p:spPr>
          <p:txBody>
            <a:bodyPr/>
            <a:lstStyle/>
            <a:p>
              <a:endParaRPr lang="en-US"/>
            </a:p>
          </p:txBody>
        </p:sp>
        <p:sp>
          <p:nvSpPr>
            <p:cNvPr id="69713" name="Freeform 2881"/>
            <p:cNvSpPr>
              <a:spLocks/>
            </p:cNvSpPr>
            <p:nvPr/>
          </p:nvSpPr>
          <p:spPr bwMode="auto">
            <a:xfrm>
              <a:off x="3340" y="3067"/>
              <a:ext cx="13" cy="80"/>
            </a:xfrm>
            <a:custGeom>
              <a:avLst/>
              <a:gdLst>
                <a:gd name="T0" fmla="*/ 0 w 65"/>
                <a:gd name="T1" fmla="*/ 0 h 400"/>
                <a:gd name="T2" fmla="*/ 0 w 65"/>
                <a:gd name="T3" fmla="*/ 0 h 400"/>
                <a:gd name="T4" fmla="*/ 0 w 65"/>
                <a:gd name="T5" fmla="*/ 0 h 400"/>
                <a:gd name="T6" fmla="*/ 0 w 65"/>
                <a:gd name="T7" fmla="*/ 0 h 400"/>
                <a:gd name="T8" fmla="*/ 1 w 65"/>
                <a:gd name="T9" fmla="*/ 1 h 400"/>
                <a:gd name="T10" fmla="*/ 1 w 65"/>
                <a:gd name="T11" fmla="*/ 1 h 400"/>
                <a:gd name="T12" fmla="*/ 1 w 65"/>
                <a:gd name="T13" fmla="*/ 1 h 400"/>
                <a:gd name="T14" fmla="*/ 0 w 65"/>
                <a:gd name="T15" fmla="*/ 1 h 400"/>
                <a:gd name="T16" fmla="*/ 0 w 65"/>
                <a:gd name="T17" fmla="*/ 1 h 400"/>
                <a:gd name="T18" fmla="*/ 0 w 65"/>
                <a:gd name="T19" fmla="*/ 2 h 400"/>
                <a:gd name="T20" fmla="*/ 0 w 65"/>
                <a:gd name="T21" fmla="*/ 2 h 400"/>
                <a:gd name="T22" fmla="*/ 0 w 65"/>
                <a:gd name="T23" fmla="*/ 2 h 400"/>
                <a:gd name="T24" fmla="*/ 0 w 65"/>
                <a:gd name="T25" fmla="*/ 2 h 400"/>
                <a:gd name="T26" fmla="*/ 0 w 65"/>
                <a:gd name="T27" fmla="*/ 2 h 400"/>
                <a:gd name="T28" fmla="*/ 0 w 65"/>
                <a:gd name="T29" fmla="*/ 2 h 400"/>
                <a:gd name="T30" fmla="*/ 0 w 65"/>
                <a:gd name="T31" fmla="*/ 2 h 400"/>
                <a:gd name="T32" fmla="*/ 0 w 65"/>
                <a:gd name="T33" fmla="*/ 2 h 400"/>
                <a:gd name="T34" fmla="*/ 0 w 65"/>
                <a:gd name="T35" fmla="*/ 3 h 400"/>
                <a:gd name="T36" fmla="*/ 0 w 65"/>
                <a:gd name="T37" fmla="*/ 3 h 400"/>
                <a:gd name="T38" fmla="*/ 0 w 65"/>
                <a:gd name="T39" fmla="*/ 3 h 400"/>
                <a:gd name="T40" fmla="*/ 0 w 65"/>
                <a:gd name="T41" fmla="*/ 3 h 400"/>
                <a:gd name="T42" fmla="*/ 0 w 65"/>
                <a:gd name="T43" fmla="*/ 3 h 4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400"/>
                <a:gd name="T68" fmla="*/ 65 w 65"/>
                <a:gd name="T69" fmla="*/ 400 h 4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400">
                  <a:moveTo>
                    <a:pt x="51" y="0"/>
                  </a:moveTo>
                  <a:lnTo>
                    <a:pt x="55" y="15"/>
                  </a:lnTo>
                  <a:lnTo>
                    <a:pt x="60" y="31"/>
                  </a:lnTo>
                  <a:lnTo>
                    <a:pt x="62" y="48"/>
                  </a:lnTo>
                  <a:lnTo>
                    <a:pt x="64" y="65"/>
                  </a:lnTo>
                  <a:lnTo>
                    <a:pt x="65" y="80"/>
                  </a:lnTo>
                  <a:lnTo>
                    <a:pt x="64" y="95"/>
                  </a:lnTo>
                  <a:lnTo>
                    <a:pt x="62" y="108"/>
                  </a:lnTo>
                  <a:lnTo>
                    <a:pt x="58" y="120"/>
                  </a:lnTo>
                  <a:lnTo>
                    <a:pt x="14" y="243"/>
                  </a:lnTo>
                  <a:lnTo>
                    <a:pt x="9" y="253"/>
                  </a:lnTo>
                  <a:lnTo>
                    <a:pt x="6" y="263"/>
                  </a:lnTo>
                  <a:lnTo>
                    <a:pt x="4" y="273"/>
                  </a:lnTo>
                  <a:lnTo>
                    <a:pt x="1" y="283"/>
                  </a:lnTo>
                  <a:lnTo>
                    <a:pt x="0" y="292"/>
                  </a:lnTo>
                  <a:lnTo>
                    <a:pt x="0" y="302"/>
                  </a:lnTo>
                  <a:lnTo>
                    <a:pt x="0" y="311"/>
                  </a:lnTo>
                  <a:lnTo>
                    <a:pt x="1" y="321"/>
                  </a:lnTo>
                  <a:lnTo>
                    <a:pt x="4" y="340"/>
                  </a:lnTo>
                  <a:lnTo>
                    <a:pt x="8" y="360"/>
                  </a:lnTo>
                  <a:lnTo>
                    <a:pt x="14" y="380"/>
                  </a:lnTo>
                  <a:lnTo>
                    <a:pt x="19" y="400"/>
                  </a:lnTo>
                </a:path>
              </a:pathLst>
            </a:custGeom>
            <a:noFill/>
            <a:ln w="12700">
              <a:solidFill>
                <a:srgbClr val="1F1A17"/>
              </a:solidFill>
              <a:prstDash val="solid"/>
              <a:round/>
              <a:headEnd/>
              <a:tailEnd/>
            </a:ln>
          </p:spPr>
          <p:txBody>
            <a:bodyPr/>
            <a:lstStyle/>
            <a:p>
              <a:endParaRPr lang="en-US"/>
            </a:p>
          </p:txBody>
        </p:sp>
        <p:sp>
          <p:nvSpPr>
            <p:cNvPr id="69714" name="Freeform 2882"/>
            <p:cNvSpPr>
              <a:spLocks/>
            </p:cNvSpPr>
            <p:nvPr/>
          </p:nvSpPr>
          <p:spPr bwMode="auto">
            <a:xfrm>
              <a:off x="3357" y="3083"/>
              <a:ext cx="28" cy="86"/>
            </a:xfrm>
            <a:custGeom>
              <a:avLst/>
              <a:gdLst>
                <a:gd name="T0" fmla="*/ 0 w 143"/>
                <a:gd name="T1" fmla="*/ 0 h 433"/>
                <a:gd name="T2" fmla="*/ 0 w 143"/>
                <a:gd name="T3" fmla="*/ 0 h 433"/>
                <a:gd name="T4" fmla="*/ 0 w 143"/>
                <a:gd name="T5" fmla="*/ 0 h 433"/>
                <a:gd name="T6" fmla="*/ 0 w 143"/>
                <a:gd name="T7" fmla="*/ 0 h 433"/>
                <a:gd name="T8" fmla="*/ 0 w 143"/>
                <a:gd name="T9" fmla="*/ 0 h 433"/>
                <a:gd name="T10" fmla="*/ 0 w 143"/>
                <a:gd name="T11" fmla="*/ 1 h 433"/>
                <a:gd name="T12" fmla="*/ 0 w 143"/>
                <a:gd name="T13" fmla="*/ 1 h 433"/>
                <a:gd name="T14" fmla="*/ 0 w 143"/>
                <a:gd name="T15" fmla="*/ 1 h 433"/>
                <a:gd name="T16" fmla="*/ 0 w 143"/>
                <a:gd name="T17" fmla="*/ 1 h 433"/>
                <a:gd name="T18" fmla="*/ 0 w 143"/>
                <a:gd name="T19" fmla="*/ 2 h 433"/>
                <a:gd name="T20" fmla="*/ 0 w 143"/>
                <a:gd name="T21" fmla="*/ 2 h 433"/>
                <a:gd name="T22" fmla="*/ 0 w 143"/>
                <a:gd name="T23" fmla="*/ 2 h 433"/>
                <a:gd name="T24" fmla="*/ 0 w 143"/>
                <a:gd name="T25" fmla="*/ 2 h 433"/>
                <a:gd name="T26" fmla="*/ 0 w 143"/>
                <a:gd name="T27" fmla="*/ 2 h 433"/>
                <a:gd name="T28" fmla="*/ 0 w 143"/>
                <a:gd name="T29" fmla="*/ 2 h 433"/>
                <a:gd name="T30" fmla="*/ 0 w 143"/>
                <a:gd name="T31" fmla="*/ 2 h 433"/>
                <a:gd name="T32" fmla="*/ 0 w 143"/>
                <a:gd name="T33" fmla="*/ 2 h 433"/>
                <a:gd name="T34" fmla="*/ 0 w 143"/>
                <a:gd name="T35" fmla="*/ 2 h 433"/>
                <a:gd name="T36" fmla="*/ 0 w 143"/>
                <a:gd name="T37" fmla="*/ 3 h 433"/>
                <a:gd name="T38" fmla="*/ 0 w 143"/>
                <a:gd name="T39" fmla="*/ 3 h 433"/>
                <a:gd name="T40" fmla="*/ 0 w 143"/>
                <a:gd name="T41" fmla="*/ 3 h 433"/>
                <a:gd name="T42" fmla="*/ 0 w 143"/>
                <a:gd name="T43" fmla="*/ 3 h 433"/>
                <a:gd name="T44" fmla="*/ 0 w 143"/>
                <a:gd name="T45" fmla="*/ 3 h 433"/>
                <a:gd name="T46" fmla="*/ 1 w 143"/>
                <a:gd name="T47" fmla="*/ 3 h 433"/>
                <a:gd name="T48" fmla="*/ 1 w 143"/>
                <a:gd name="T49" fmla="*/ 3 h 433"/>
                <a:gd name="T50" fmla="*/ 1 w 143"/>
                <a:gd name="T51" fmla="*/ 3 h 433"/>
                <a:gd name="T52" fmla="*/ 1 w 143"/>
                <a:gd name="T53" fmla="*/ 3 h 433"/>
                <a:gd name="T54" fmla="*/ 1 w 143"/>
                <a:gd name="T55" fmla="*/ 3 h 433"/>
                <a:gd name="T56" fmla="*/ 1 w 143"/>
                <a:gd name="T57" fmla="*/ 3 h 433"/>
                <a:gd name="T58" fmla="*/ 1 w 143"/>
                <a:gd name="T59" fmla="*/ 3 h 433"/>
                <a:gd name="T60" fmla="*/ 1 w 143"/>
                <a:gd name="T61" fmla="*/ 2 h 433"/>
                <a:gd name="T62" fmla="*/ 1 w 143"/>
                <a:gd name="T63" fmla="*/ 2 h 433"/>
                <a:gd name="T64" fmla="*/ 1 w 143"/>
                <a:gd name="T65" fmla="*/ 2 h 433"/>
                <a:gd name="T66" fmla="*/ 1 w 143"/>
                <a:gd name="T67" fmla="*/ 2 h 433"/>
                <a:gd name="T68" fmla="*/ 1 w 143"/>
                <a:gd name="T69" fmla="*/ 2 h 433"/>
                <a:gd name="T70" fmla="*/ 1 w 143"/>
                <a:gd name="T71" fmla="*/ 2 h 433"/>
                <a:gd name="T72" fmla="*/ 1 w 143"/>
                <a:gd name="T73" fmla="*/ 2 h 433"/>
                <a:gd name="T74" fmla="*/ 1 w 143"/>
                <a:gd name="T75" fmla="*/ 2 h 43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3"/>
                <a:gd name="T115" fmla="*/ 0 h 433"/>
                <a:gd name="T116" fmla="*/ 143 w 143"/>
                <a:gd name="T117" fmla="*/ 433 h 43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3" h="433">
                  <a:moveTo>
                    <a:pt x="42" y="0"/>
                  </a:moveTo>
                  <a:lnTo>
                    <a:pt x="45" y="13"/>
                  </a:lnTo>
                  <a:lnTo>
                    <a:pt x="47" y="26"/>
                  </a:lnTo>
                  <a:lnTo>
                    <a:pt x="49" y="39"/>
                  </a:lnTo>
                  <a:lnTo>
                    <a:pt x="52" y="53"/>
                  </a:lnTo>
                  <a:lnTo>
                    <a:pt x="52" y="66"/>
                  </a:lnTo>
                  <a:lnTo>
                    <a:pt x="52" y="79"/>
                  </a:lnTo>
                  <a:lnTo>
                    <a:pt x="49" y="90"/>
                  </a:lnTo>
                  <a:lnTo>
                    <a:pt x="47" y="100"/>
                  </a:lnTo>
                  <a:lnTo>
                    <a:pt x="14" y="191"/>
                  </a:lnTo>
                  <a:lnTo>
                    <a:pt x="8" y="205"/>
                  </a:lnTo>
                  <a:lnTo>
                    <a:pt x="3" y="221"/>
                  </a:lnTo>
                  <a:lnTo>
                    <a:pt x="1" y="237"/>
                  </a:lnTo>
                  <a:lnTo>
                    <a:pt x="0" y="252"/>
                  </a:lnTo>
                  <a:lnTo>
                    <a:pt x="0" y="268"/>
                  </a:lnTo>
                  <a:lnTo>
                    <a:pt x="1" y="283"/>
                  </a:lnTo>
                  <a:lnTo>
                    <a:pt x="5" y="297"/>
                  </a:lnTo>
                  <a:lnTo>
                    <a:pt x="8" y="312"/>
                  </a:lnTo>
                  <a:lnTo>
                    <a:pt x="42" y="416"/>
                  </a:lnTo>
                  <a:lnTo>
                    <a:pt x="44" y="422"/>
                  </a:lnTo>
                  <a:lnTo>
                    <a:pt x="48" y="426"/>
                  </a:lnTo>
                  <a:lnTo>
                    <a:pt x="53" y="429"/>
                  </a:lnTo>
                  <a:lnTo>
                    <a:pt x="58" y="432"/>
                  </a:lnTo>
                  <a:lnTo>
                    <a:pt x="65" y="433"/>
                  </a:lnTo>
                  <a:lnTo>
                    <a:pt x="71" y="431"/>
                  </a:lnTo>
                  <a:lnTo>
                    <a:pt x="73" y="429"/>
                  </a:lnTo>
                  <a:lnTo>
                    <a:pt x="76" y="428"/>
                  </a:lnTo>
                  <a:lnTo>
                    <a:pt x="79" y="425"/>
                  </a:lnTo>
                  <a:lnTo>
                    <a:pt x="81" y="423"/>
                  </a:lnTo>
                  <a:lnTo>
                    <a:pt x="118" y="318"/>
                  </a:lnTo>
                  <a:lnTo>
                    <a:pt x="120" y="313"/>
                  </a:lnTo>
                  <a:lnTo>
                    <a:pt x="122" y="308"/>
                  </a:lnTo>
                  <a:lnTo>
                    <a:pt x="126" y="305"/>
                  </a:lnTo>
                  <a:lnTo>
                    <a:pt x="129" y="304"/>
                  </a:lnTo>
                  <a:lnTo>
                    <a:pt x="132" y="304"/>
                  </a:lnTo>
                  <a:lnTo>
                    <a:pt x="136" y="305"/>
                  </a:lnTo>
                  <a:lnTo>
                    <a:pt x="139" y="307"/>
                  </a:lnTo>
                  <a:lnTo>
                    <a:pt x="143" y="312"/>
                  </a:lnTo>
                </a:path>
              </a:pathLst>
            </a:custGeom>
            <a:noFill/>
            <a:ln w="12700">
              <a:solidFill>
                <a:srgbClr val="1F1A17"/>
              </a:solidFill>
              <a:prstDash val="solid"/>
              <a:round/>
              <a:headEnd/>
              <a:tailEnd/>
            </a:ln>
          </p:spPr>
          <p:txBody>
            <a:bodyPr/>
            <a:lstStyle/>
            <a:p>
              <a:endParaRPr lang="en-US"/>
            </a:p>
          </p:txBody>
        </p:sp>
        <p:sp>
          <p:nvSpPr>
            <p:cNvPr id="69715" name="Freeform 2883"/>
            <p:cNvSpPr>
              <a:spLocks/>
            </p:cNvSpPr>
            <p:nvPr/>
          </p:nvSpPr>
          <p:spPr bwMode="auto">
            <a:xfrm>
              <a:off x="3519" y="3589"/>
              <a:ext cx="29" cy="87"/>
            </a:xfrm>
            <a:custGeom>
              <a:avLst/>
              <a:gdLst>
                <a:gd name="T0" fmla="*/ 0 w 143"/>
                <a:gd name="T1" fmla="*/ 0 h 432"/>
                <a:gd name="T2" fmla="*/ 0 w 143"/>
                <a:gd name="T3" fmla="*/ 0 h 432"/>
                <a:gd name="T4" fmla="*/ 0 w 143"/>
                <a:gd name="T5" fmla="*/ 0 h 432"/>
                <a:gd name="T6" fmla="*/ 0 w 143"/>
                <a:gd name="T7" fmla="*/ 0 h 432"/>
                <a:gd name="T8" fmla="*/ 0 w 143"/>
                <a:gd name="T9" fmla="*/ 0 h 432"/>
                <a:gd name="T10" fmla="*/ 0 w 143"/>
                <a:gd name="T11" fmla="*/ 1 h 432"/>
                <a:gd name="T12" fmla="*/ 0 w 143"/>
                <a:gd name="T13" fmla="*/ 1 h 432"/>
                <a:gd name="T14" fmla="*/ 0 w 143"/>
                <a:gd name="T15" fmla="*/ 1 h 432"/>
                <a:gd name="T16" fmla="*/ 0 w 143"/>
                <a:gd name="T17" fmla="*/ 1 h 432"/>
                <a:gd name="T18" fmla="*/ 0 w 143"/>
                <a:gd name="T19" fmla="*/ 2 h 432"/>
                <a:gd name="T20" fmla="*/ 0 w 143"/>
                <a:gd name="T21" fmla="*/ 2 h 432"/>
                <a:gd name="T22" fmla="*/ 0 w 143"/>
                <a:gd name="T23" fmla="*/ 2 h 432"/>
                <a:gd name="T24" fmla="*/ 0 w 143"/>
                <a:gd name="T25" fmla="*/ 2 h 432"/>
                <a:gd name="T26" fmla="*/ 0 w 143"/>
                <a:gd name="T27" fmla="*/ 2 h 432"/>
                <a:gd name="T28" fmla="*/ 0 w 143"/>
                <a:gd name="T29" fmla="*/ 2 h 432"/>
                <a:gd name="T30" fmla="*/ 0 w 143"/>
                <a:gd name="T31" fmla="*/ 2 h 432"/>
                <a:gd name="T32" fmla="*/ 0 w 143"/>
                <a:gd name="T33" fmla="*/ 2 h 432"/>
                <a:gd name="T34" fmla="*/ 0 w 143"/>
                <a:gd name="T35" fmla="*/ 3 h 432"/>
                <a:gd name="T36" fmla="*/ 0 w 143"/>
                <a:gd name="T37" fmla="*/ 3 h 432"/>
                <a:gd name="T38" fmla="*/ 0 w 143"/>
                <a:gd name="T39" fmla="*/ 3 h 432"/>
                <a:gd name="T40" fmla="*/ 0 w 143"/>
                <a:gd name="T41" fmla="*/ 3 h 432"/>
                <a:gd name="T42" fmla="*/ 0 w 143"/>
                <a:gd name="T43" fmla="*/ 3 h 432"/>
                <a:gd name="T44" fmla="*/ 0 w 143"/>
                <a:gd name="T45" fmla="*/ 4 h 432"/>
                <a:gd name="T46" fmla="*/ 1 w 143"/>
                <a:gd name="T47" fmla="*/ 4 h 432"/>
                <a:gd name="T48" fmla="*/ 1 w 143"/>
                <a:gd name="T49" fmla="*/ 4 h 432"/>
                <a:gd name="T50" fmla="*/ 1 w 143"/>
                <a:gd name="T51" fmla="*/ 3 h 432"/>
                <a:gd name="T52" fmla="*/ 1 w 143"/>
                <a:gd name="T53" fmla="*/ 3 h 432"/>
                <a:gd name="T54" fmla="*/ 1 w 143"/>
                <a:gd name="T55" fmla="*/ 3 h 432"/>
                <a:gd name="T56" fmla="*/ 1 w 143"/>
                <a:gd name="T57" fmla="*/ 3 h 432"/>
                <a:gd name="T58" fmla="*/ 1 w 143"/>
                <a:gd name="T59" fmla="*/ 3 h 432"/>
                <a:gd name="T60" fmla="*/ 1 w 143"/>
                <a:gd name="T61" fmla="*/ 3 h 432"/>
                <a:gd name="T62" fmla="*/ 1 w 143"/>
                <a:gd name="T63" fmla="*/ 2 h 432"/>
                <a:gd name="T64" fmla="*/ 1 w 143"/>
                <a:gd name="T65" fmla="*/ 2 h 432"/>
                <a:gd name="T66" fmla="*/ 1 w 143"/>
                <a:gd name="T67" fmla="*/ 2 h 432"/>
                <a:gd name="T68" fmla="*/ 1 w 143"/>
                <a:gd name="T69" fmla="*/ 2 h 432"/>
                <a:gd name="T70" fmla="*/ 1 w 143"/>
                <a:gd name="T71" fmla="*/ 2 h 432"/>
                <a:gd name="T72" fmla="*/ 1 w 143"/>
                <a:gd name="T73" fmla="*/ 2 h 432"/>
                <a:gd name="T74" fmla="*/ 1 w 143"/>
                <a:gd name="T75" fmla="*/ 3 h 4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3"/>
                <a:gd name="T115" fmla="*/ 0 h 432"/>
                <a:gd name="T116" fmla="*/ 143 w 143"/>
                <a:gd name="T117" fmla="*/ 432 h 43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3" h="432">
                  <a:moveTo>
                    <a:pt x="42" y="0"/>
                  </a:moveTo>
                  <a:lnTo>
                    <a:pt x="45" y="13"/>
                  </a:lnTo>
                  <a:lnTo>
                    <a:pt x="47" y="26"/>
                  </a:lnTo>
                  <a:lnTo>
                    <a:pt x="50" y="39"/>
                  </a:lnTo>
                  <a:lnTo>
                    <a:pt x="52" y="53"/>
                  </a:lnTo>
                  <a:lnTo>
                    <a:pt x="52" y="66"/>
                  </a:lnTo>
                  <a:lnTo>
                    <a:pt x="52" y="79"/>
                  </a:lnTo>
                  <a:lnTo>
                    <a:pt x="50" y="90"/>
                  </a:lnTo>
                  <a:lnTo>
                    <a:pt x="47" y="99"/>
                  </a:lnTo>
                  <a:lnTo>
                    <a:pt x="14" y="191"/>
                  </a:lnTo>
                  <a:lnTo>
                    <a:pt x="8" y="205"/>
                  </a:lnTo>
                  <a:lnTo>
                    <a:pt x="4" y="221"/>
                  </a:lnTo>
                  <a:lnTo>
                    <a:pt x="1" y="236"/>
                  </a:lnTo>
                  <a:lnTo>
                    <a:pt x="0" y="251"/>
                  </a:lnTo>
                  <a:lnTo>
                    <a:pt x="0" y="267"/>
                  </a:lnTo>
                  <a:lnTo>
                    <a:pt x="1" y="283"/>
                  </a:lnTo>
                  <a:lnTo>
                    <a:pt x="5" y="297"/>
                  </a:lnTo>
                  <a:lnTo>
                    <a:pt x="8" y="312"/>
                  </a:lnTo>
                  <a:lnTo>
                    <a:pt x="42" y="415"/>
                  </a:lnTo>
                  <a:lnTo>
                    <a:pt x="44" y="421"/>
                  </a:lnTo>
                  <a:lnTo>
                    <a:pt x="48" y="425"/>
                  </a:lnTo>
                  <a:lnTo>
                    <a:pt x="53" y="429"/>
                  </a:lnTo>
                  <a:lnTo>
                    <a:pt x="59" y="432"/>
                  </a:lnTo>
                  <a:lnTo>
                    <a:pt x="65" y="432"/>
                  </a:lnTo>
                  <a:lnTo>
                    <a:pt x="71" y="431"/>
                  </a:lnTo>
                  <a:lnTo>
                    <a:pt x="73" y="429"/>
                  </a:lnTo>
                  <a:lnTo>
                    <a:pt x="76" y="427"/>
                  </a:lnTo>
                  <a:lnTo>
                    <a:pt x="79" y="425"/>
                  </a:lnTo>
                  <a:lnTo>
                    <a:pt x="81" y="422"/>
                  </a:lnTo>
                  <a:lnTo>
                    <a:pt x="118" y="317"/>
                  </a:lnTo>
                  <a:lnTo>
                    <a:pt x="120" y="312"/>
                  </a:lnTo>
                  <a:lnTo>
                    <a:pt x="122" y="307"/>
                  </a:lnTo>
                  <a:lnTo>
                    <a:pt x="126" y="305"/>
                  </a:lnTo>
                  <a:lnTo>
                    <a:pt x="129" y="303"/>
                  </a:lnTo>
                  <a:lnTo>
                    <a:pt x="133" y="303"/>
                  </a:lnTo>
                  <a:lnTo>
                    <a:pt x="136" y="304"/>
                  </a:lnTo>
                  <a:lnTo>
                    <a:pt x="139" y="307"/>
                  </a:lnTo>
                  <a:lnTo>
                    <a:pt x="143" y="312"/>
                  </a:lnTo>
                </a:path>
              </a:pathLst>
            </a:custGeom>
            <a:noFill/>
            <a:ln w="12700">
              <a:solidFill>
                <a:srgbClr val="1F1A17"/>
              </a:solidFill>
              <a:prstDash val="solid"/>
              <a:round/>
              <a:headEnd/>
              <a:tailEnd/>
            </a:ln>
          </p:spPr>
          <p:txBody>
            <a:bodyPr/>
            <a:lstStyle/>
            <a:p>
              <a:endParaRPr lang="en-US"/>
            </a:p>
          </p:txBody>
        </p:sp>
        <p:sp>
          <p:nvSpPr>
            <p:cNvPr id="69716" name="Freeform 2884"/>
            <p:cNvSpPr>
              <a:spLocks/>
            </p:cNvSpPr>
            <p:nvPr/>
          </p:nvSpPr>
          <p:spPr bwMode="auto">
            <a:xfrm>
              <a:off x="3524" y="3686"/>
              <a:ext cx="26" cy="28"/>
            </a:xfrm>
            <a:custGeom>
              <a:avLst/>
              <a:gdLst>
                <a:gd name="T0" fmla="*/ 1 w 128"/>
                <a:gd name="T1" fmla="*/ 0 h 138"/>
                <a:gd name="T2" fmla="*/ 1 w 128"/>
                <a:gd name="T3" fmla="*/ 0 h 138"/>
                <a:gd name="T4" fmla="*/ 1 w 128"/>
                <a:gd name="T5" fmla="*/ 0 h 138"/>
                <a:gd name="T6" fmla="*/ 1 w 128"/>
                <a:gd name="T7" fmla="*/ 0 h 138"/>
                <a:gd name="T8" fmla="*/ 1 w 128"/>
                <a:gd name="T9" fmla="*/ 0 h 138"/>
                <a:gd name="T10" fmla="*/ 1 w 128"/>
                <a:gd name="T11" fmla="*/ 0 h 138"/>
                <a:gd name="T12" fmla="*/ 1 w 128"/>
                <a:gd name="T13" fmla="*/ 0 h 138"/>
                <a:gd name="T14" fmla="*/ 1 w 128"/>
                <a:gd name="T15" fmla="*/ 0 h 138"/>
                <a:gd name="T16" fmla="*/ 1 w 128"/>
                <a:gd name="T17" fmla="*/ 0 h 138"/>
                <a:gd name="T18" fmla="*/ 0 w 128"/>
                <a:gd name="T19" fmla="*/ 1 h 138"/>
                <a:gd name="T20" fmla="*/ 0 w 128"/>
                <a:gd name="T21" fmla="*/ 1 h 138"/>
                <a:gd name="T22" fmla="*/ 0 w 128"/>
                <a:gd name="T23" fmla="*/ 1 h 138"/>
                <a:gd name="T24" fmla="*/ 0 w 128"/>
                <a:gd name="T25" fmla="*/ 1 h 138"/>
                <a:gd name="T26" fmla="*/ 0 w 128"/>
                <a:gd name="T27" fmla="*/ 1 h 138"/>
                <a:gd name="T28" fmla="*/ 0 w 128"/>
                <a:gd name="T29" fmla="*/ 1 h 138"/>
                <a:gd name="T30" fmla="*/ 0 w 128"/>
                <a:gd name="T31" fmla="*/ 1 h 138"/>
                <a:gd name="T32" fmla="*/ 0 w 128"/>
                <a:gd name="T33" fmla="*/ 1 h 138"/>
                <a:gd name="T34" fmla="*/ 0 w 128"/>
                <a:gd name="T35" fmla="*/ 1 h 138"/>
                <a:gd name="T36" fmla="*/ 0 w 128"/>
                <a:gd name="T37" fmla="*/ 1 h 138"/>
                <a:gd name="T38" fmla="*/ 0 w 128"/>
                <a:gd name="T39" fmla="*/ 1 h 138"/>
                <a:gd name="T40" fmla="*/ 0 w 128"/>
                <a:gd name="T41" fmla="*/ 1 h 138"/>
                <a:gd name="T42" fmla="*/ 0 w 128"/>
                <a:gd name="T43" fmla="*/ 1 h 138"/>
                <a:gd name="T44" fmla="*/ 0 w 128"/>
                <a:gd name="T45" fmla="*/ 1 h 138"/>
                <a:gd name="T46" fmla="*/ 0 w 128"/>
                <a:gd name="T47" fmla="*/ 1 h 1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8"/>
                <a:gd name="T73" fmla="*/ 0 h 138"/>
                <a:gd name="T74" fmla="*/ 128 w 128"/>
                <a:gd name="T75" fmla="*/ 138 h 1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8" h="138">
                  <a:moveTo>
                    <a:pt x="128" y="15"/>
                  </a:moveTo>
                  <a:lnTo>
                    <a:pt x="124" y="8"/>
                  </a:lnTo>
                  <a:lnTo>
                    <a:pt x="120" y="4"/>
                  </a:lnTo>
                  <a:lnTo>
                    <a:pt x="114" y="1"/>
                  </a:lnTo>
                  <a:lnTo>
                    <a:pt x="109" y="0"/>
                  </a:lnTo>
                  <a:lnTo>
                    <a:pt x="104" y="3"/>
                  </a:lnTo>
                  <a:lnTo>
                    <a:pt x="100" y="6"/>
                  </a:lnTo>
                  <a:lnTo>
                    <a:pt x="95" y="10"/>
                  </a:lnTo>
                  <a:lnTo>
                    <a:pt x="93" y="17"/>
                  </a:lnTo>
                  <a:lnTo>
                    <a:pt x="54" y="120"/>
                  </a:lnTo>
                  <a:lnTo>
                    <a:pt x="51" y="126"/>
                  </a:lnTo>
                  <a:lnTo>
                    <a:pt x="48" y="129"/>
                  </a:lnTo>
                  <a:lnTo>
                    <a:pt x="46" y="134"/>
                  </a:lnTo>
                  <a:lnTo>
                    <a:pt x="42" y="136"/>
                  </a:lnTo>
                  <a:lnTo>
                    <a:pt x="38" y="137"/>
                  </a:lnTo>
                  <a:lnTo>
                    <a:pt x="35" y="138"/>
                  </a:lnTo>
                  <a:lnTo>
                    <a:pt x="31" y="138"/>
                  </a:lnTo>
                  <a:lnTo>
                    <a:pt x="27" y="137"/>
                  </a:lnTo>
                  <a:lnTo>
                    <a:pt x="23" y="135"/>
                  </a:lnTo>
                  <a:lnTo>
                    <a:pt x="20" y="133"/>
                  </a:lnTo>
                  <a:lnTo>
                    <a:pt x="15" y="129"/>
                  </a:lnTo>
                  <a:lnTo>
                    <a:pt x="12" y="126"/>
                  </a:lnTo>
                  <a:lnTo>
                    <a:pt x="5" y="116"/>
                  </a:lnTo>
                  <a:lnTo>
                    <a:pt x="0" y="103"/>
                  </a:lnTo>
                </a:path>
              </a:pathLst>
            </a:custGeom>
            <a:noFill/>
            <a:ln w="12700">
              <a:solidFill>
                <a:srgbClr val="1F1A17"/>
              </a:solidFill>
              <a:prstDash val="solid"/>
              <a:round/>
              <a:headEnd/>
              <a:tailEnd/>
            </a:ln>
          </p:spPr>
          <p:txBody>
            <a:bodyPr/>
            <a:lstStyle/>
            <a:p>
              <a:endParaRPr lang="en-US"/>
            </a:p>
          </p:txBody>
        </p:sp>
        <p:sp>
          <p:nvSpPr>
            <p:cNvPr id="69717" name="Freeform 2885"/>
            <p:cNvSpPr>
              <a:spLocks/>
            </p:cNvSpPr>
            <p:nvPr/>
          </p:nvSpPr>
          <p:spPr bwMode="auto">
            <a:xfrm>
              <a:off x="3507" y="3708"/>
              <a:ext cx="8" cy="7"/>
            </a:xfrm>
            <a:custGeom>
              <a:avLst/>
              <a:gdLst>
                <a:gd name="T0" fmla="*/ 0 w 42"/>
                <a:gd name="T1" fmla="*/ 0 h 34"/>
                <a:gd name="T2" fmla="*/ 0 w 42"/>
                <a:gd name="T3" fmla="*/ 0 h 34"/>
                <a:gd name="T4" fmla="*/ 0 w 42"/>
                <a:gd name="T5" fmla="*/ 0 h 34"/>
                <a:gd name="T6" fmla="*/ 0 w 42"/>
                <a:gd name="T7" fmla="*/ 0 h 34"/>
                <a:gd name="T8" fmla="*/ 0 w 42"/>
                <a:gd name="T9" fmla="*/ 0 h 34"/>
                <a:gd name="T10" fmla="*/ 0 w 42"/>
                <a:gd name="T11" fmla="*/ 0 h 34"/>
                <a:gd name="T12" fmla="*/ 0 w 42"/>
                <a:gd name="T13" fmla="*/ 0 h 34"/>
                <a:gd name="T14" fmla="*/ 0 w 42"/>
                <a:gd name="T15" fmla="*/ 0 h 34"/>
                <a:gd name="T16" fmla="*/ 0 w 42"/>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4"/>
                <a:gd name="T29" fmla="*/ 42 w 42"/>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4">
                  <a:moveTo>
                    <a:pt x="42" y="32"/>
                  </a:moveTo>
                  <a:lnTo>
                    <a:pt x="37" y="34"/>
                  </a:lnTo>
                  <a:lnTo>
                    <a:pt x="31" y="34"/>
                  </a:lnTo>
                  <a:lnTo>
                    <a:pt x="25" y="33"/>
                  </a:lnTo>
                  <a:lnTo>
                    <a:pt x="20" y="30"/>
                  </a:lnTo>
                  <a:lnTo>
                    <a:pt x="14" y="24"/>
                  </a:lnTo>
                  <a:lnTo>
                    <a:pt x="8" y="17"/>
                  </a:lnTo>
                  <a:lnTo>
                    <a:pt x="4" y="9"/>
                  </a:lnTo>
                  <a:lnTo>
                    <a:pt x="0" y="0"/>
                  </a:lnTo>
                </a:path>
              </a:pathLst>
            </a:custGeom>
            <a:noFill/>
            <a:ln w="12700">
              <a:solidFill>
                <a:srgbClr val="1F1A17"/>
              </a:solidFill>
              <a:prstDash val="solid"/>
              <a:round/>
              <a:headEnd/>
              <a:tailEnd/>
            </a:ln>
          </p:spPr>
          <p:txBody>
            <a:bodyPr/>
            <a:lstStyle/>
            <a:p>
              <a:endParaRPr lang="en-US"/>
            </a:p>
          </p:txBody>
        </p:sp>
        <p:sp>
          <p:nvSpPr>
            <p:cNvPr id="69718" name="Line 2886"/>
            <p:cNvSpPr>
              <a:spLocks noChangeShapeType="1"/>
            </p:cNvSpPr>
            <p:nvPr/>
          </p:nvSpPr>
          <p:spPr bwMode="auto">
            <a:xfrm flipH="1" flipV="1">
              <a:off x="3548" y="3651"/>
              <a:ext cx="33" cy="104"/>
            </a:xfrm>
            <a:prstGeom prst="line">
              <a:avLst/>
            </a:prstGeom>
            <a:noFill/>
            <a:ln w="12700">
              <a:solidFill>
                <a:srgbClr val="1F1A17"/>
              </a:solidFill>
              <a:round/>
              <a:headEnd/>
              <a:tailEnd/>
            </a:ln>
          </p:spPr>
          <p:txBody>
            <a:bodyPr/>
            <a:lstStyle/>
            <a:p>
              <a:endParaRPr lang="en-US"/>
            </a:p>
          </p:txBody>
        </p:sp>
        <p:sp>
          <p:nvSpPr>
            <p:cNvPr id="69719" name="Line 2887"/>
            <p:cNvSpPr>
              <a:spLocks noChangeShapeType="1"/>
            </p:cNvSpPr>
            <p:nvPr/>
          </p:nvSpPr>
          <p:spPr bwMode="auto">
            <a:xfrm flipH="1" flipV="1">
              <a:off x="3385" y="3145"/>
              <a:ext cx="143" cy="446"/>
            </a:xfrm>
            <a:prstGeom prst="line">
              <a:avLst/>
            </a:prstGeom>
            <a:noFill/>
            <a:ln w="12700">
              <a:solidFill>
                <a:srgbClr val="1F1A17"/>
              </a:solidFill>
              <a:round/>
              <a:headEnd/>
              <a:tailEnd/>
            </a:ln>
          </p:spPr>
          <p:txBody>
            <a:bodyPr/>
            <a:lstStyle/>
            <a:p>
              <a:endParaRPr lang="en-US"/>
            </a:p>
          </p:txBody>
        </p:sp>
        <p:sp>
          <p:nvSpPr>
            <p:cNvPr id="69720" name="Line 2888"/>
            <p:cNvSpPr>
              <a:spLocks noChangeShapeType="1"/>
            </p:cNvSpPr>
            <p:nvPr/>
          </p:nvSpPr>
          <p:spPr bwMode="auto">
            <a:xfrm flipH="1" flipV="1">
              <a:off x="3328" y="2967"/>
              <a:ext cx="38" cy="118"/>
            </a:xfrm>
            <a:prstGeom prst="line">
              <a:avLst/>
            </a:prstGeom>
            <a:noFill/>
            <a:ln w="12700">
              <a:solidFill>
                <a:srgbClr val="1F1A17"/>
              </a:solidFill>
              <a:round/>
              <a:headEnd/>
              <a:tailEnd/>
            </a:ln>
          </p:spPr>
          <p:txBody>
            <a:bodyPr/>
            <a:lstStyle/>
            <a:p>
              <a:endParaRPr lang="en-US"/>
            </a:p>
          </p:txBody>
        </p:sp>
        <p:sp>
          <p:nvSpPr>
            <p:cNvPr id="69721" name="Line 2889"/>
            <p:cNvSpPr>
              <a:spLocks noChangeShapeType="1"/>
            </p:cNvSpPr>
            <p:nvPr/>
          </p:nvSpPr>
          <p:spPr bwMode="auto">
            <a:xfrm flipH="1" flipV="1">
              <a:off x="3537" y="3703"/>
              <a:ext cx="24" cy="73"/>
            </a:xfrm>
            <a:prstGeom prst="line">
              <a:avLst/>
            </a:prstGeom>
            <a:noFill/>
            <a:ln w="12700">
              <a:solidFill>
                <a:srgbClr val="1F1A17"/>
              </a:solidFill>
              <a:round/>
              <a:headEnd/>
              <a:tailEnd/>
            </a:ln>
          </p:spPr>
          <p:txBody>
            <a:bodyPr/>
            <a:lstStyle/>
            <a:p>
              <a:endParaRPr lang="en-US"/>
            </a:p>
          </p:txBody>
        </p:sp>
        <p:sp>
          <p:nvSpPr>
            <p:cNvPr id="69722" name="Line 2890"/>
            <p:cNvSpPr>
              <a:spLocks noChangeShapeType="1"/>
            </p:cNvSpPr>
            <p:nvPr/>
          </p:nvSpPr>
          <p:spPr bwMode="auto">
            <a:xfrm flipH="1" flipV="1">
              <a:off x="3301" y="2969"/>
              <a:ext cx="33" cy="103"/>
            </a:xfrm>
            <a:prstGeom prst="line">
              <a:avLst/>
            </a:prstGeom>
            <a:noFill/>
            <a:ln w="12700">
              <a:solidFill>
                <a:srgbClr val="1F1A17"/>
              </a:solidFill>
              <a:round/>
              <a:headEnd/>
              <a:tailEnd/>
            </a:ln>
          </p:spPr>
          <p:txBody>
            <a:bodyPr/>
            <a:lstStyle/>
            <a:p>
              <a:endParaRPr lang="en-US"/>
            </a:p>
          </p:txBody>
        </p:sp>
        <p:sp>
          <p:nvSpPr>
            <p:cNvPr id="69723" name="Line 2891"/>
            <p:cNvSpPr>
              <a:spLocks noChangeShapeType="1"/>
            </p:cNvSpPr>
            <p:nvPr/>
          </p:nvSpPr>
          <p:spPr bwMode="auto">
            <a:xfrm flipH="1" flipV="1">
              <a:off x="3550" y="3688"/>
              <a:ext cx="27" cy="86"/>
            </a:xfrm>
            <a:prstGeom prst="line">
              <a:avLst/>
            </a:prstGeom>
            <a:noFill/>
            <a:ln w="12700">
              <a:solidFill>
                <a:srgbClr val="1F1A17"/>
              </a:solidFill>
              <a:round/>
              <a:headEnd/>
              <a:tailEnd/>
            </a:ln>
          </p:spPr>
          <p:txBody>
            <a:bodyPr/>
            <a:lstStyle/>
            <a:p>
              <a:endParaRPr lang="en-US"/>
            </a:p>
          </p:txBody>
        </p:sp>
        <p:sp>
          <p:nvSpPr>
            <p:cNvPr id="69724" name="Line 2892"/>
            <p:cNvSpPr>
              <a:spLocks noChangeShapeType="1"/>
            </p:cNvSpPr>
            <p:nvPr/>
          </p:nvSpPr>
          <p:spPr bwMode="auto">
            <a:xfrm flipH="1" flipV="1">
              <a:off x="3318" y="2967"/>
              <a:ext cx="33" cy="101"/>
            </a:xfrm>
            <a:prstGeom prst="line">
              <a:avLst/>
            </a:prstGeom>
            <a:noFill/>
            <a:ln w="12700">
              <a:solidFill>
                <a:srgbClr val="1F1A17"/>
              </a:solidFill>
              <a:round/>
              <a:headEnd/>
              <a:tailEnd/>
            </a:ln>
          </p:spPr>
          <p:txBody>
            <a:bodyPr/>
            <a:lstStyle/>
            <a:p>
              <a:endParaRPr lang="en-US"/>
            </a:p>
          </p:txBody>
        </p:sp>
        <p:sp>
          <p:nvSpPr>
            <p:cNvPr id="69725" name="Line 2893"/>
            <p:cNvSpPr>
              <a:spLocks noChangeShapeType="1"/>
            </p:cNvSpPr>
            <p:nvPr/>
          </p:nvSpPr>
          <p:spPr bwMode="auto">
            <a:xfrm>
              <a:off x="3390" y="2827"/>
              <a:ext cx="0" cy="0"/>
            </a:xfrm>
            <a:prstGeom prst="line">
              <a:avLst/>
            </a:prstGeom>
            <a:noFill/>
            <a:ln w="12700">
              <a:solidFill>
                <a:srgbClr val="000000"/>
              </a:solidFill>
              <a:round/>
              <a:headEnd/>
              <a:tailEnd/>
            </a:ln>
          </p:spPr>
          <p:txBody>
            <a:bodyPr/>
            <a:lstStyle/>
            <a:p>
              <a:endParaRPr lang="en-US"/>
            </a:p>
          </p:txBody>
        </p:sp>
        <p:sp>
          <p:nvSpPr>
            <p:cNvPr id="69726" name="Line 2894"/>
            <p:cNvSpPr>
              <a:spLocks noChangeShapeType="1"/>
            </p:cNvSpPr>
            <p:nvPr/>
          </p:nvSpPr>
          <p:spPr bwMode="auto">
            <a:xfrm>
              <a:off x="3383" y="2803"/>
              <a:ext cx="0" cy="0"/>
            </a:xfrm>
            <a:prstGeom prst="line">
              <a:avLst/>
            </a:prstGeom>
            <a:noFill/>
            <a:ln w="12700">
              <a:solidFill>
                <a:srgbClr val="000000"/>
              </a:solidFill>
              <a:round/>
              <a:headEnd/>
              <a:tailEnd/>
            </a:ln>
          </p:spPr>
          <p:txBody>
            <a:bodyPr/>
            <a:lstStyle/>
            <a:p>
              <a:endParaRPr lang="en-US"/>
            </a:p>
          </p:txBody>
        </p:sp>
        <p:sp>
          <p:nvSpPr>
            <p:cNvPr id="69727" name="Line 2895"/>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28" name="Line 2896"/>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29" name="Line 2897"/>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0" name="Line 2898"/>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1" name="Line 2899"/>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2" name="Line 2900"/>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3" name="Line 2901"/>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4" name="Line 2902"/>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5" name="Line 2903"/>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6" name="Line 2904"/>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7" name="Line 2905"/>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8" name="Line 2906"/>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39" name="Line 2907"/>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0" name="Line 2908"/>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1" name="Line 2909"/>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2" name="Line 2910"/>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3" name="Line 2911"/>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4" name="Line 2912"/>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5" name="Line 2913"/>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6" name="Line 2914"/>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7" name="Line 2915"/>
            <p:cNvSpPr>
              <a:spLocks noChangeShapeType="1"/>
            </p:cNvSpPr>
            <p:nvPr/>
          </p:nvSpPr>
          <p:spPr bwMode="auto">
            <a:xfrm flipH="1" flipV="1">
              <a:off x="3383" y="2803"/>
              <a:ext cx="7" cy="24"/>
            </a:xfrm>
            <a:prstGeom prst="line">
              <a:avLst/>
            </a:prstGeom>
            <a:noFill/>
            <a:ln w="12700">
              <a:solidFill>
                <a:srgbClr val="000000"/>
              </a:solidFill>
              <a:round/>
              <a:headEnd/>
              <a:tailEnd/>
            </a:ln>
          </p:spPr>
          <p:txBody>
            <a:bodyPr/>
            <a:lstStyle/>
            <a:p>
              <a:endParaRPr lang="en-US"/>
            </a:p>
          </p:txBody>
        </p:sp>
        <p:sp>
          <p:nvSpPr>
            <p:cNvPr id="69748" name="Freeform 2916"/>
            <p:cNvSpPr>
              <a:spLocks/>
            </p:cNvSpPr>
            <p:nvPr/>
          </p:nvSpPr>
          <p:spPr bwMode="auto">
            <a:xfrm>
              <a:off x="3370" y="2793"/>
              <a:ext cx="13" cy="11"/>
            </a:xfrm>
            <a:custGeom>
              <a:avLst/>
              <a:gdLst>
                <a:gd name="T0" fmla="*/ 1 w 64"/>
                <a:gd name="T1" fmla="*/ 0 h 59"/>
                <a:gd name="T2" fmla="*/ 0 w 64"/>
                <a:gd name="T3" fmla="*/ 0 h 59"/>
                <a:gd name="T4" fmla="*/ 0 w 64"/>
                <a:gd name="T5" fmla="*/ 0 h 59"/>
                <a:gd name="T6" fmla="*/ 0 w 64"/>
                <a:gd name="T7" fmla="*/ 0 h 59"/>
                <a:gd name="T8" fmla="*/ 0 w 64"/>
                <a:gd name="T9" fmla="*/ 0 h 59"/>
                <a:gd name="T10" fmla="*/ 0 w 64"/>
                <a:gd name="T11" fmla="*/ 0 h 59"/>
                <a:gd name="T12" fmla="*/ 0 w 64"/>
                <a:gd name="T13" fmla="*/ 0 h 59"/>
                <a:gd name="T14" fmla="*/ 0 w 64"/>
                <a:gd name="T15" fmla="*/ 0 h 59"/>
                <a:gd name="T16" fmla="*/ 0 w 64"/>
                <a:gd name="T17" fmla="*/ 0 h 59"/>
                <a:gd name="T18" fmla="*/ 0 w 64"/>
                <a:gd name="T19" fmla="*/ 0 h 59"/>
                <a:gd name="T20" fmla="*/ 0 w 64"/>
                <a:gd name="T21" fmla="*/ 0 h 59"/>
                <a:gd name="T22" fmla="*/ 0 w 64"/>
                <a:gd name="T23" fmla="*/ 0 h 59"/>
                <a:gd name="T24" fmla="*/ 0 w 64"/>
                <a:gd name="T25" fmla="*/ 0 h 59"/>
                <a:gd name="T26" fmla="*/ 0 w 64"/>
                <a:gd name="T27" fmla="*/ 0 h 59"/>
                <a:gd name="T28" fmla="*/ 0 w 64"/>
                <a:gd name="T29" fmla="*/ 0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59"/>
                <a:gd name="T47" fmla="*/ 64 w 64"/>
                <a:gd name="T48" fmla="*/ 59 h 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59">
                  <a:moveTo>
                    <a:pt x="64" y="59"/>
                  </a:moveTo>
                  <a:lnTo>
                    <a:pt x="58" y="39"/>
                  </a:lnTo>
                  <a:lnTo>
                    <a:pt x="50" y="23"/>
                  </a:lnTo>
                  <a:lnTo>
                    <a:pt x="45" y="18"/>
                  </a:lnTo>
                  <a:lnTo>
                    <a:pt x="41" y="12"/>
                  </a:lnTo>
                  <a:lnTo>
                    <a:pt x="37" y="8"/>
                  </a:lnTo>
                  <a:lnTo>
                    <a:pt x="33" y="4"/>
                  </a:lnTo>
                  <a:lnTo>
                    <a:pt x="28" y="2"/>
                  </a:lnTo>
                  <a:lnTo>
                    <a:pt x="24" y="1"/>
                  </a:lnTo>
                  <a:lnTo>
                    <a:pt x="19" y="0"/>
                  </a:lnTo>
                  <a:lnTo>
                    <a:pt x="16" y="1"/>
                  </a:lnTo>
                  <a:lnTo>
                    <a:pt x="12" y="3"/>
                  </a:lnTo>
                  <a:lnTo>
                    <a:pt x="8" y="5"/>
                  </a:lnTo>
                  <a:lnTo>
                    <a:pt x="4" y="10"/>
                  </a:lnTo>
                  <a:lnTo>
                    <a:pt x="0" y="14"/>
                  </a:lnTo>
                </a:path>
              </a:pathLst>
            </a:custGeom>
            <a:noFill/>
            <a:ln w="12700">
              <a:solidFill>
                <a:srgbClr val="000000"/>
              </a:solidFill>
              <a:prstDash val="solid"/>
              <a:round/>
              <a:headEnd/>
              <a:tailEnd/>
            </a:ln>
          </p:spPr>
          <p:txBody>
            <a:bodyPr/>
            <a:lstStyle/>
            <a:p>
              <a:endParaRPr lang="en-US"/>
            </a:p>
          </p:txBody>
        </p:sp>
        <p:sp>
          <p:nvSpPr>
            <p:cNvPr id="69749" name="Freeform 2917"/>
            <p:cNvSpPr>
              <a:spLocks/>
            </p:cNvSpPr>
            <p:nvPr/>
          </p:nvSpPr>
          <p:spPr bwMode="auto">
            <a:xfrm>
              <a:off x="3353" y="2794"/>
              <a:ext cx="4" cy="3"/>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60000 65536"/>
                <a:gd name="T11" fmla="*/ 0 60000 65536"/>
                <a:gd name="T12" fmla="*/ 0 60000 65536"/>
                <a:gd name="T13" fmla="*/ 0 60000 65536"/>
                <a:gd name="T14" fmla="*/ 0 60000 65536"/>
                <a:gd name="T15" fmla="*/ 0 w 19"/>
                <a:gd name="T16" fmla="*/ 0 h 14"/>
                <a:gd name="T17" fmla="*/ 19 w 19"/>
                <a:gd name="T18" fmla="*/ 14 h 14"/>
              </a:gdLst>
              <a:ahLst/>
              <a:cxnLst>
                <a:cxn ang="T10">
                  <a:pos x="T0" y="T1"/>
                </a:cxn>
                <a:cxn ang="T11">
                  <a:pos x="T2" y="T3"/>
                </a:cxn>
                <a:cxn ang="T12">
                  <a:pos x="T4" y="T5"/>
                </a:cxn>
                <a:cxn ang="T13">
                  <a:pos x="T6" y="T7"/>
                </a:cxn>
                <a:cxn ang="T14">
                  <a:pos x="T8" y="T9"/>
                </a:cxn>
              </a:cxnLst>
              <a:rect l="T15" t="T16" r="T17" b="T18"/>
              <a:pathLst>
                <a:path w="19" h="14">
                  <a:moveTo>
                    <a:pt x="19" y="0"/>
                  </a:moveTo>
                  <a:lnTo>
                    <a:pt x="13" y="2"/>
                  </a:lnTo>
                  <a:lnTo>
                    <a:pt x="9" y="4"/>
                  </a:lnTo>
                  <a:lnTo>
                    <a:pt x="4" y="9"/>
                  </a:lnTo>
                  <a:lnTo>
                    <a:pt x="0" y="14"/>
                  </a:lnTo>
                </a:path>
              </a:pathLst>
            </a:custGeom>
            <a:noFill/>
            <a:ln w="12700">
              <a:solidFill>
                <a:srgbClr val="000000"/>
              </a:solidFill>
              <a:prstDash val="solid"/>
              <a:round/>
              <a:headEnd/>
              <a:tailEnd/>
            </a:ln>
          </p:spPr>
          <p:txBody>
            <a:bodyPr/>
            <a:lstStyle/>
            <a:p>
              <a:endParaRPr lang="en-US"/>
            </a:p>
          </p:txBody>
        </p:sp>
        <p:sp>
          <p:nvSpPr>
            <p:cNvPr id="69750" name="Line 2918"/>
            <p:cNvSpPr>
              <a:spLocks noChangeShapeType="1"/>
            </p:cNvSpPr>
            <p:nvPr/>
          </p:nvSpPr>
          <p:spPr bwMode="auto">
            <a:xfrm>
              <a:off x="3372" y="2821"/>
              <a:ext cx="0" cy="0"/>
            </a:xfrm>
            <a:prstGeom prst="line">
              <a:avLst/>
            </a:prstGeom>
            <a:noFill/>
            <a:ln w="12700">
              <a:solidFill>
                <a:srgbClr val="000000"/>
              </a:solidFill>
              <a:round/>
              <a:headEnd/>
              <a:tailEnd/>
            </a:ln>
          </p:spPr>
          <p:txBody>
            <a:bodyPr/>
            <a:lstStyle/>
            <a:p>
              <a:endParaRPr lang="en-US"/>
            </a:p>
          </p:txBody>
        </p:sp>
        <p:sp>
          <p:nvSpPr>
            <p:cNvPr id="69751" name="Line 2919"/>
            <p:cNvSpPr>
              <a:spLocks noChangeShapeType="1"/>
            </p:cNvSpPr>
            <p:nvPr/>
          </p:nvSpPr>
          <p:spPr bwMode="auto">
            <a:xfrm>
              <a:off x="3327" y="2939"/>
              <a:ext cx="0" cy="0"/>
            </a:xfrm>
            <a:prstGeom prst="line">
              <a:avLst/>
            </a:prstGeom>
            <a:noFill/>
            <a:ln w="12700">
              <a:solidFill>
                <a:srgbClr val="000000"/>
              </a:solidFill>
              <a:round/>
              <a:headEnd/>
              <a:tailEnd/>
            </a:ln>
          </p:spPr>
          <p:txBody>
            <a:bodyPr/>
            <a:lstStyle/>
            <a:p>
              <a:endParaRPr lang="en-US"/>
            </a:p>
          </p:txBody>
        </p:sp>
        <p:sp>
          <p:nvSpPr>
            <p:cNvPr id="69752" name="Line 2920"/>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3" name="Line 2921"/>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4" name="Line 2922"/>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5" name="Line 2923"/>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6" name="Line 2924"/>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7" name="Line 2925"/>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8" name="Line 2926"/>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59" name="Line 2927"/>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0" name="Line 2928"/>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1" name="Line 2929"/>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2" name="Line 2930"/>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3" name="Line 2931"/>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4" name="Line 2932"/>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5" name="Line 2933"/>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6" name="Line 2934"/>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7" name="Line 2935"/>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8" name="Line 2936"/>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69" name="Line 2937"/>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70" name="Line 2938"/>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71" name="Line 2939"/>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72" name="Line 2940"/>
            <p:cNvSpPr>
              <a:spLocks noChangeShapeType="1"/>
            </p:cNvSpPr>
            <p:nvPr/>
          </p:nvSpPr>
          <p:spPr bwMode="auto">
            <a:xfrm flipH="1">
              <a:off x="3327" y="2821"/>
              <a:ext cx="45" cy="118"/>
            </a:xfrm>
            <a:prstGeom prst="line">
              <a:avLst/>
            </a:prstGeom>
            <a:noFill/>
            <a:ln w="12700">
              <a:solidFill>
                <a:srgbClr val="000000"/>
              </a:solidFill>
              <a:round/>
              <a:headEnd/>
              <a:tailEnd/>
            </a:ln>
          </p:spPr>
          <p:txBody>
            <a:bodyPr/>
            <a:lstStyle/>
            <a:p>
              <a:endParaRPr lang="en-US"/>
            </a:p>
          </p:txBody>
        </p:sp>
        <p:sp>
          <p:nvSpPr>
            <p:cNvPr id="69773" name="Freeform 2941"/>
            <p:cNvSpPr>
              <a:spLocks/>
            </p:cNvSpPr>
            <p:nvPr/>
          </p:nvSpPr>
          <p:spPr bwMode="auto">
            <a:xfrm>
              <a:off x="3371" y="2818"/>
              <a:ext cx="11" cy="10"/>
            </a:xfrm>
            <a:custGeom>
              <a:avLst/>
              <a:gdLst>
                <a:gd name="T0" fmla="*/ 0 w 55"/>
                <a:gd name="T1" fmla="*/ 0 h 50"/>
                <a:gd name="T2" fmla="*/ 0 w 55"/>
                <a:gd name="T3" fmla="*/ 0 h 50"/>
                <a:gd name="T4" fmla="*/ 0 w 55"/>
                <a:gd name="T5" fmla="*/ 0 h 50"/>
                <a:gd name="T6" fmla="*/ 0 w 55"/>
                <a:gd name="T7" fmla="*/ 0 h 50"/>
                <a:gd name="T8" fmla="*/ 0 w 55"/>
                <a:gd name="T9" fmla="*/ 0 h 50"/>
                <a:gd name="T10" fmla="*/ 0 w 55"/>
                <a:gd name="T11" fmla="*/ 0 h 50"/>
                <a:gd name="T12" fmla="*/ 0 w 55"/>
                <a:gd name="T13" fmla="*/ 0 h 50"/>
                <a:gd name="T14" fmla="*/ 0 w 55"/>
                <a:gd name="T15" fmla="*/ 0 h 50"/>
                <a:gd name="T16" fmla="*/ 0 w 55"/>
                <a:gd name="T17" fmla="*/ 0 h 50"/>
                <a:gd name="T18" fmla="*/ 0 w 55"/>
                <a:gd name="T19" fmla="*/ 0 h 50"/>
                <a:gd name="T20" fmla="*/ 0 w 55"/>
                <a:gd name="T21" fmla="*/ 0 h 50"/>
                <a:gd name="T22" fmla="*/ 0 w 55"/>
                <a:gd name="T23" fmla="*/ 0 h 50"/>
                <a:gd name="T24" fmla="*/ 0 w 55"/>
                <a:gd name="T25" fmla="*/ 0 h 50"/>
                <a:gd name="T26" fmla="*/ 0 w 55"/>
                <a:gd name="T27" fmla="*/ 0 h 50"/>
                <a:gd name="T28" fmla="*/ 0 w 55"/>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50"/>
                <a:gd name="T47" fmla="*/ 55 w 55"/>
                <a:gd name="T48" fmla="*/ 50 h 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50">
                  <a:moveTo>
                    <a:pt x="55" y="50"/>
                  </a:moveTo>
                  <a:lnTo>
                    <a:pt x="48" y="33"/>
                  </a:lnTo>
                  <a:lnTo>
                    <a:pt x="43" y="20"/>
                  </a:lnTo>
                  <a:lnTo>
                    <a:pt x="38" y="14"/>
                  </a:lnTo>
                  <a:lnTo>
                    <a:pt x="35" y="10"/>
                  </a:lnTo>
                  <a:lnTo>
                    <a:pt x="31" y="6"/>
                  </a:lnTo>
                  <a:lnTo>
                    <a:pt x="28" y="3"/>
                  </a:lnTo>
                  <a:lnTo>
                    <a:pt x="25" y="1"/>
                  </a:lnTo>
                  <a:lnTo>
                    <a:pt x="20" y="0"/>
                  </a:lnTo>
                  <a:lnTo>
                    <a:pt x="17" y="0"/>
                  </a:lnTo>
                  <a:lnTo>
                    <a:pt x="13" y="1"/>
                  </a:lnTo>
                  <a:lnTo>
                    <a:pt x="10" y="2"/>
                  </a:lnTo>
                  <a:lnTo>
                    <a:pt x="7" y="4"/>
                  </a:lnTo>
                  <a:lnTo>
                    <a:pt x="3" y="7"/>
                  </a:lnTo>
                  <a:lnTo>
                    <a:pt x="0" y="12"/>
                  </a:lnTo>
                </a:path>
              </a:pathLst>
            </a:custGeom>
            <a:noFill/>
            <a:ln w="12700">
              <a:solidFill>
                <a:srgbClr val="000000"/>
              </a:solidFill>
              <a:prstDash val="solid"/>
              <a:round/>
              <a:headEnd/>
              <a:tailEnd/>
            </a:ln>
          </p:spPr>
          <p:txBody>
            <a:bodyPr/>
            <a:lstStyle/>
            <a:p>
              <a:endParaRPr lang="en-US"/>
            </a:p>
          </p:txBody>
        </p:sp>
        <p:sp>
          <p:nvSpPr>
            <p:cNvPr id="69774" name="Line 2942"/>
            <p:cNvSpPr>
              <a:spLocks noChangeShapeType="1"/>
            </p:cNvSpPr>
            <p:nvPr/>
          </p:nvSpPr>
          <p:spPr bwMode="auto">
            <a:xfrm>
              <a:off x="3356" y="2794"/>
              <a:ext cx="0" cy="0"/>
            </a:xfrm>
            <a:prstGeom prst="line">
              <a:avLst/>
            </a:prstGeom>
            <a:noFill/>
            <a:ln w="12700">
              <a:solidFill>
                <a:srgbClr val="000000"/>
              </a:solidFill>
              <a:round/>
              <a:headEnd/>
              <a:tailEnd/>
            </a:ln>
          </p:spPr>
          <p:txBody>
            <a:bodyPr/>
            <a:lstStyle/>
            <a:p>
              <a:endParaRPr lang="en-US"/>
            </a:p>
          </p:txBody>
        </p:sp>
        <p:sp>
          <p:nvSpPr>
            <p:cNvPr id="69775" name="Line 2943"/>
            <p:cNvSpPr>
              <a:spLocks noChangeShapeType="1"/>
            </p:cNvSpPr>
            <p:nvPr/>
          </p:nvSpPr>
          <p:spPr bwMode="auto">
            <a:xfrm>
              <a:off x="3375" y="2793"/>
              <a:ext cx="0" cy="0"/>
            </a:xfrm>
            <a:prstGeom prst="line">
              <a:avLst/>
            </a:prstGeom>
            <a:noFill/>
            <a:ln w="12700">
              <a:solidFill>
                <a:srgbClr val="000000"/>
              </a:solidFill>
              <a:round/>
              <a:headEnd/>
              <a:tailEnd/>
            </a:ln>
          </p:spPr>
          <p:txBody>
            <a:bodyPr/>
            <a:lstStyle/>
            <a:p>
              <a:endParaRPr lang="en-US"/>
            </a:p>
          </p:txBody>
        </p:sp>
        <p:sp>
          <p:nvSpPr>
            <p:cNvPr id="69776" name="Line 2944"/>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77" name="Line 2945"/>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78" name="Line 2946"/>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79" name="Line 2947"/>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0" name="Line 2948"/>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1" name="Line 2949"/>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2" name="Line 2950"/>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3" name="Line 2951"/>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4" name="Line 2952"/>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5" name="Line 2953"/>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6" name="Line 2954"/>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7" name="Line 2955"/>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8" name="Line 2956"/>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89" name="Line 2957"/>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0" name="Line 2958"/>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1" name="Line 2959"/>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2" name="Line 2960"/>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3" name="Line 2961"/>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4" name="Line 2962"/>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5" name="Line 2963"/>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6" name="Line 2964"/>
            <p:cNvSpPr>
              <a:spLocks noChangeShapeType="1"/>
            </p:cNvSpPr>
            <p:nvPr/>
          </p:nvSpPr>
          <p:spPr bwMode="auto">
            <a:xfrm flipV="1">
              <a:off x="3356" y="2793"/>
              <a:ext cx="19" cy="1"/>
            </a:xfrm>
            <a:prstGeom prst="line">
              <a:avLst/>
            </a:prstGeom>
            <a:noFill/>
            <a:ln w="12700">
              <a:solidFill>
                <a:srgbClr val="000000"/>
              </a:solidFill>
              <a:round/>
              <a:headEnd/>
              <a:tailEnd/>
            </a:ln>
          </p:spPr>
          <p:txBody>
            <a:bodyPr/>
            <a:lstStyle/>
            <a:p>
              <a:endParaRPr lang="en-US"/>
            </a:p>
          </p:txBody>
        </p:sp>
        <p:sp>
          <p:nvSpPr>
            <p:cNvPr id="69797" name="Freeform 2965"/>
            <p:cNvSpPr>
              <a:spLocks/>
            </p:cNvSpPr>
            <p:nvPr/>
          </p:nvSpPr>
          <p:spPr bwMode="auto">
            <a:xfrm>
              <a:off x="3315" y="2795"/>
              <a:ext cx="55" cy="144"/>
            </a:xfrm>
            <a:custGeom>
              <a:avLst/>
              <a:gdLst>
                <a:gd name="T0" fmla="*/ 2 w 273"/>
                <a:gd name="T1" fmla="*/ 0 h 718"/>
                <a:gd name="T2" fmla="*/ 2 w 273"/>
                <a:gd name="T3" fmla="*/ 0 h 718"/>
                <a:gd name="T4" fmla="*/ 2 w 273"/>
                <a:gd name="T5" fmla="*/ 1 h 718"/>
                <a:gd name="T6" fmla="*/ 2 w 273"/>
                <a:gd name="T7" fmla="*/ 1 h 718"/>
                <a:gd name="T8" fmla="*/ 1 w 273"/>
                <a:gd name="T9" fmla="*/ 1 h 718"/>
                <a:gd name="T10" fmla="*/ 1 w 273"/>
                <a:gd name="T11" fmla="*/ 2 h 718"/>
                <a:gd name="T12" fmla="*/ 1 w 273"/>
                <a:gd name="T13" fmla="*/ 2 h 718"/>
                <a:gd name="T14" fmla="*/ 1 w 273"/>
                <a:gd name="T15" fmla="*/ 2 h 718"/>
                <a:gd name="T16" fmla="*/ 1 w 273"/>
                <a:gd name="T17" fmla="*/ 3 h 718"/>
                <a:gd name="T18" fmla="*/ 1 w 273"/>
                <a:gd name="T19" fmla="*/ 3 h 718"/>
                <a:gd name="T20" fmla="*/ 1 w 273"/>
                <a:gd name="T21" fmla="*/ 3 h 718"/>
                <a:gd name="T22" fmla="*/ 0 w 273"/>
                <a:gd name="T23" fmla="*/ 4 h 718"/>
                <a:gd name="T24" fmla="*/ 0 w 273"/>
                <a:gd name="T25" fmla="*/ 4 h 718"/>
                <a:gd name="T26" fmla="*/ 0 w 273"/>
                <a:gd name="T27" fmla="*/ 5 h 718"/>
                <a:gd name="T28" fmla="*/ 0 w 273"/>
                <a:gd name="T29" fmla="*/ 5 h 718"/>
                <a:gd name="T30" fmla="*/ 0 w 273"/>
                <a:gd name="T31" fmla="*/ 5 h 718"/>
                <a:gd name="T32" fmla="*/ 0 w 273"/>
                <a:gd name="T33" fmla="*/ 6 h 7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3"/>
                <a:gd name="T52" fmla="*/ 0 h 718"/>
                <a:gd name="T53" fmla="*/ 273 w 273"/>
                <a:gd name="T54" fmla="*/ 718 h 7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3" h="718">
                  <a:moveTo>
                    <a:pt x="273" y="0"/>
                  </a:moveTo>
                  <a:lnTo>
                    <a:pt x="246" y="42"/>
                  </a:lnTo>
                  <a:lnTo>
                    <a:pt x="222" y="82"/>
                  </a:lnTo>
                  <a:lnTo>
                    <a:pt x="198" y="124"/>
                  </a:lnTo>
                  <a:lnTo>
                    <a:pt x="176" y="166"/>
                  </a:lnTo>
                  <a:lnTo>
                    <a:pt x="154" y="209"/>
                  </a:lnTo>
                  <a:lnTo>
                    <a:pt x="134" y="251"/>
                  </a:lnTo>
                  <a:lnTo>
                    <a:pt x="116" y="295"/>
                  </a:lnTo>
                  <a:lnTo>
                    <a:pt x="98" y="339"/>
                  </a:lnTo>
                  <a:lnTo>
                    <a:pt x="81" y="383"/>
                  </a:lnTo>
                  <a:lnTo>
                    <a:pt x="66" y="429"/>
                  </a:lnTo>
                  <a:lnTo>
                    <a:pt x="52" y="475"/>
                  </a:lnTo>
                  <a:lnTo>
                    <a:pt x="39" y="522"/>
                  </a:lnTo>
                  <a:lnTo>
                    <a:pt x="28" y="569"/>
                  </a:lnTo>
                  <a:lnTo>
                    <a:pt x="16" y="619"/>
                  </a:lnTo>
                  <a:lnTo>
                    <a:pt x="7" y="668"/>
                  </a:lnTo>
                  <a:lnTo>
                    <a:pt x="0" y="718"/>
                  </a:lnTo>
                </a:path>
              </a:pathLst>
            </a:custGeom>
            <a:noFill/>
            <a:ln w="12700">
              <a:solidFill>
                <a:srgbClr val="1F1A17"/>
              </a:solidFill>
              <a:prstDash val="solid"/>
              <a:round/>
              <a:headEnd/>
              <a:tailEnd/>
            </a:ln>
          </p:spPr>
          <p:txBody>
            <a:bodyPr/>
            <a:lstStyle/>
            <a:p>
              <a:endParaRPr lang="en-US"/>
            </a:p>
          </p:txBody>
        </p:sp>
        <p:sp>
          <p:nvSpPr>
            <p:cNvPr id="69798" name="Freeform 2966"/>
            <p:cNvSpPr>
              <a:spLocks/>
            </p:cNvSpPr>
            <p:nvPr/>
          </p:nvSpPr>
          <p:spPr bwMode="auto">
            <a:xfrm>
              <a:off x="3299" y="2796"/>
              <a:ext cx="54" cy="144"/>
            </a:xfrm>
            <a:custGeom>
              <a:avLst/>
              <a:gdLst>
                <a:gd name="T0" fmla="*/ 2 w 273"/>
                <a:gd name="T1" fmla="*/ 0 h 720"/>
                <a:gd name="T2" fmla="*/ 2 w 273"/>
                <a:gd name="T3" fmla="*/ 0 h 720"/>
                <a:gd name="T4" fmla="*/ 2 w 273"/>
                <a:gd name="T5" fmla="*/ 1 h 720"/>
                <a:gd name="T6" fmla="*/ 2 w 273"/>
                <a:gd name="T7" fmla="*/ 1 h 720"/>
                <a:gd name="T8" fmla="*/ 1 w 273"/>
                <a:gd name="T9" fmla="*/ 1 h 720"/>
                <a:gd name="T10" fmla="*/ 1 w 273"/>
                <a:gd name="T11" fmla="*/ 2 h 720"/>
                <a:gd name="T12" fmla="*/ 1 w 273"/>
                <a:gd name="T13" fmla="*/ 2 h 720"/>
                <a:gd name="T14" fmla="*/ 1 w 273"/>
                <a:gd name="T15" fmla="*/ 2 h 720"/>
                <a:gd name="T16" fmla="*/ 1 w 273"/>
                <a:gd name="T17" fmla="*/ 3 h 720"/>
                <a:gd name="T18" fmla="*/ 1 w 273"/>
                <a:gd name="T19" fmla="*/ 3 h 720"/>
                <a:gd name="T20" fmla="*/ 1 w 273"/>
                <a:gd name="T21" fmla="*/ 3 h 720"/>
                <a:gd name="T22" fmla="*/ 0 w 273"/>
                <a:gd name="T23" fmla="*/ 4 h 720"/>
                <a:gd name="T24" fmla="*/ 0 w 273"/>
                <a:gd name="T25" fmla="*/ 4 h 720"/>
                <a:gd name="T26" fmla="*/ 0 w 273"/>
                <a:gd name="T27" fmla="*/ 5 h 720"/>
                <a:gd name="T28" fmla="*/ 0 w 273"/>
                <a:gd name="T29" fmla="*/ 5 h 720"/>
                <a:gd name="T30" fmla="*/ 0 w 273"/>
                <a:gd name="T31" fmla="*/ 5 h 720"/>
                <a:gd name="T32" fmla="*/ 0 w 273"/>
                <a:gd name="T33" fmla="*/ 6 h 7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3"/>
                <a:gd name="T52" fmla="*/ 0 h 720"/>
                <a:gd name="T53" fmla="*/ 273 w 273"/>
                <a:gd name="T54" fmla="*/ 720 h 7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3" h="720">
                  <a:moveTo>
                    <a:pt x="273" y="0"/>
                  </a:moveTo>
                  <a:lnTo>
                    <a:pt x="246" y="42"/>
                  </a:lnTo>
                  <a:lnTo>
                    <a:pt x="222" y="83"/>
                  </a:lnTo>
                  <a:lnTo>
                    <a:pt x="198" y="125"/>
                  </a:lnTo>
                  <a:lnTo>
                    <a:pt x="176" y="167"/>
                  </a:lnTo>
                  <a:lnTo>
                    <a:pt x="154" y="210"/>
                  </a:lnTo>
                  <a:lnTo>
                    <a:pt x="134" y="253"/>
                  </a:lnTo>
                  <a:lnTo>
                    <a:pt x="116" y="296"/>
                  </a:lnTo>
                  <a:lnTo>
                    <a:pt x="98" y="340"/>
                  </a:lnTo>
                  <a:lnTo>
                    <a:pt x="81" y="385"/>
                  </a:lnTo>
                  <a:lnTo>
                    <a:pt x="66" y="430"/>
                  </a:lnTo>
                  <a:lnTo>
                    <a:pt x="52" y="476"/>
                  </a:lnTo>
                  <a:lnTo>
                    <a:pt x="39" y="523"/>
                  </a:lnTo>
                  <a:lnTo>
                    <a:pt x="28" y="571"/>
                  </a:lnTo>
                  <a:lnTo>
                    <a:pt x="16" y="619"/>
                  </a:lnTo>
                  <a:lnTo>
                    <a:pt x="7" y="670"/>
                  </a:lnTo>
                  <a:lnTo>
                    <a:pt x="0" y="720"/>
                  </a:lnTo>
                </a:path>
              </a:pathLst>
            </a:custGeom>
            <a:noFill/>
            <a:ln w="12700">
              <a:solidFill>
                <a:srgbClr val="1F1A17"/>
              </a:solidFill>
              <a:prstDash val="solid"/>
              <a:round/>
              <a:headEnd/>
              <a:tailEnd/>
            </a:ln>
          </p:spPr>
          <p:txBody>
            <a:bodyPr/>
            <a:lstStyle/>
            <a:p>
              <a:endParaRPr lang="en-US"/>
            </a:p>
          </p:txBody>
        </p:sp>
        <p:sp>
          <p:nvSpPr>
            <p:cNvPr id="69799" name="Freeform 2967"/>
            <p:cNvSpPr>
              <a:spLocks/>
            </p:cNvSpPr>
            <p:nvPr/>
          </p:nvSpPr>
          <p:spPr bwMode="auto">
            <a:xfrm>
              <a:off x="3600" y="3755"/>
              <a:ext cx="20" cy="36"/>
            </a:xfrm>
            <a:custGeom>
              <a:avLst/>
              <a:gdLst>
                <a:gd name="T0" fmla="*/ 0 w 102"/>
                <a:gd name="T1" fmla="*/ 1 h 181"/>
                <a:gd name="T2" fmla="*/ 0 w 102"/>
                <a:gd name="T3" fmla="*/ 1 h 181"/>
                <a:gd name="T4" fmla="*/ 0 w 102"/>
                <a:gd name="T5" fmla="*/ 1 h 181"/>
                <a:gd name="T6" fmla="*/ 0 w 102"/>
                <a:gd name="T7" fmla="*/ 1 h 181"/>
                <a:gd name="T8" fmla="*/ 0 w 102"/>
                <a:gd name="T9" fmla="*/ 1 h 181"/>
                <a:gd name="T10" fmla="*/ 1 w 102"/>
                <a:gd name="T11" fmla="*/ 1 h 181"/>
                <a:gd name="T12" fmla="*/ 1 w 102"/>
                <a:gd name="T13" fmla="*/ 0 h 181"/>
                <a:gd name="T14" fmla="*/ 1 w 102"/>
                <a:gd name="T15" fmla="*/ 0 h 181"/>
                <a:gd name="T16" fmla="*/ 1 w 102"/>
                <a:gd name="T17" fmla="*/ 0 h 1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81"/>
                <a:gd name="T29" fmla="*/ 102 w 102"/>
                <a:gd name="T30" fmla="*/ 181 h 1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81">
                  <a:moveTo>
                    <a:pt x="0" y="181"/>
                  </a:moveTo>
                  <a:lnTo>
                    <a:pt x="13" y="160"/>
                  </a:lnTo>
                  <a:lnTo>
                    <a:pt x="28" y="137"/>
                  </a:lnTo>
                  <a:lnTo>
                    <a:pt x="42" y="115"/>
                  </a:lnTo>
                  <a:lnTo>
                    <a:pt x="57" y="91"/>
                  </a:lnTo>
                  <a:lnTo>
                    <a:pt x="69" y="69"/>
                  </a:lnTo>
                  <a:lnTo>
                    <a:pt x="82" y="45"/>
                  </a:lnTo>
                  <a:lnTo>
                    <a:pt x="93" y="22"/>
                  </a:lnTo>
                  <a:lnTo>
                    <a:pt x="102" y="0"/>
                  </a:lnTo>
                </a:path>
              </a:pathLst>
            </a:custGeom>
            <a:noFill/>
            <a:ln w="12700">
              <a:solidFill>
                <a:srgbClr val="1F1A17"/>
              </a:solidFill>
              <a:prstDash val="solid"/>
              <a:round/>
              <a:headEnd/>
              <a:tailEnd/>
            </a:ln>
          </p:spPr>
          <p:txBody>
            <a:bodyPr/>
            <a:lstStyle/>
            <a:p>
              <a:endParaRPr lang="en-US"/>
            </a:p>
          </p:txBody>
        </p:sp>
        <p:sp>
          <p:nvSpPr>
            <p:cNvPr id="69800" name="Freeform 2968"/>
            <p:cNvSpPr>
              <a:spLocks noEditPoints="1"/>
            </p:cNvSpPr>
            <p:nvPr/>
          </p:nvSpPr>
          <p:spPr bwMode="auto">
            <a:xfrm>
              <a:off x="3694" y="2643"/>
              <a:ext cx="250" cy="143"/>
            </a:xfrm>
            <a:custGeom>
              <a:avLst/>
              <a:gdLst>
                <a:gd name="T0" fmla="*/ 4 w 1248"/>
                <a:gd name="T1" fmla="*/ 2 h 712"/>
                <a:gd name="T2" fmla="*/ 5 w 1248"/>
                <a:gd name="T3" fmla="*/ 4 h 712"/>
                <a:gd name="T4" fmla="*/ 0 w 1248"/>
                <a:gd name="T5" fmla="*/ 6 h 712"/>
                <a:gd name="T6" fmla="*/ 4 w 1248"/>
                <a:gd name="T7" fmla="*/ 2 h 712"/>
                <a:gd name="T8" fmla="*/ 10 w 1248"/>
                <a:gd name="T9" fmla="*/ 1 h 712"/>
                <a:gd name="T10" fmla="*/ 3 w 1248"/>
                <a:gd name="T11" fmla="*/ 5 h 712"/>
                <a:gd name="T12" fmla="*/ 2 w 1248"/>
                <a:gd name="T13" fmla="*/ 4 h 712"/>
                <a:gd name="T14" fmla="*/ 10 w 1248"/>
                <a:gd name="T15" fmla="*/ 0 h 712"/>
                <a:gd name="T16" fmla="*/ 10 w 1248"/>
                <a:gd name="T17" fmla="*/ 1 h 7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8"/>
                <a:gd name="T28" fmla="*/ 0 h 712"/>
                <a:gd name="T29" fmla="*/ 1248 w 1248"/>
                <a:gd name="T30" fmla="*/ 712 h 7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8" h="712">
                  <a:moveTo>
                    <a:pt x="486" y="263"/>
                  </a:moveTo>
                  <a:lnTo>
                    <a:pt x="641" y="543"/>
                  </a:lnTo>
                  <a:lnTo>
                    <a:pt x="0" y="712"/>
                  </a:lnTo>
                  <a:lnTo>
                    <a:pt x="486" y="263"/>
                  </a:lnTo>
                  <a:close/>
                  <a:moveTo>
                    <a:pt x="1248" y="70"/>
                  </a:moveTo>
                  <a:lnTo>
                    <a:pt x="325" y="579"/>
                  </a:lnTo>
                  <a:lnTo>
                    <a:pt x="287" y="509"/>
                  </a:lnTo>
                  <a:lnTo>
                    <a:pt x="1210" y="0"/>
                  </a:lnTo>
                  <a:lnTo>
                    <a:pt x="1248" y="70"/>
                  </a:lnTo>
                  <a:close/>
                </a:path>
              </a:pathLst>
            </a:custGeom>
            <a:solidFill>
              <a:srgbClr val="1F1A17"/>
            </a:solidFill>
            <a:ln w="9525">
              <a:noFill/>
              <a:round/>
              <a:headEnd/>
              <a:tailEnd/>
            </a:ln>
          </p:spPr>
          <p:txBody>
            <a:bodyPr/>
            <a:lstStyle/>
            <a:p>
              <a:endParaRPr lang="en-US"/>
            </a:p>
          </p:txBody>
        </p:sp>
        <p:sp>
          <p:nvSpPr>
            <p:cNvPr id="69801" name="Freeform 2969"/>
            <p:cNvSpPr>
              <a:spLocks noEditPoints="1"/>
            </p:cNvSpPr>
            <p:nvPr/>
          </p:nvSpPr>
          <p:spPr bwMode="auto">
            <a:xfrm>
              <a:off x="3866" y="2940"/>
              <a:ext cx="62" cy="237"/>
            </a:xfrm>
            <a:custGeom>
              <a:avLst/>
              <a:gdLst>
                <a:gd name="T0" fmla="*/ 0 w 313"/>
                <a:gd name="T1" fmla="*/ 4 h 1187"/>
                <a:gd name="T2" fmla="*/ 2 w 313"/>
                <a:gd name="T3" fmla="*/ 5 h 1187"/>
                <a:gd name="T4" fmla="*/ 0 w 313"/>
                <a:gd name="T5" fmla="*/ 9 h 1187"/>
                <a:gd name="T6" fmla="*/ 0 w 313"/>
                <a:gd name="T7" fmla="*/ 4 h 1187"/>
                <a:gd name="T8" fmla="*/ 2 w 313"/>
                <a:gd name="T9" fmla="*/ 0 h 1187"/>
                <a:gd name="T10" fmla="*/ 1 w 313"/>
                <a:gd name="T11" fmla="*/ 7 h 1187"/>
                <a:gd name="T12" fmla="*/ 0 w 313"/>
                <a:gd name="T13" fmla="*/ 7 h 1187"/>
                <a:gd name="T14" fmla="*/ 2 w 313"/>
                <a:gd name="T15" fmla="*/ 0 h 1187"/>
                <a:gd name="T16" fmla="*/ 2 w 313"/>
                <a:gd name="T17" fmla="*/ 0 h 11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3"/>
                <a:gd name="T28" fmla="*/ 0 h 1187"/>
                <a:gd name="T29" fmla="*/ 313 w 313"/>
                <a:gd name="T30" fmla="*/ 1187 h 11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3" h="1187">
                  <a:moveTo>
                    <a:pt x="0" y="526"/>
                  </a:moveTo>
                  <a:lnTo>
                    <a:pt x="313" y="592"/>
                  </a:lnTo>
                  <a:lnTo>
                    <a:pt x="23" y="1187"/>
                  </a:lnTo>
                  <a:lnTo>
                    <a:pt x="0" y="526"/>
                  </a:lnTo>
                  <a:close/>
                  <a:moveTo>
                    <a:pt x="312" y="17"/>
                  </a:moveTo>
                  <a:lnTo>
                    <a:pt x="134" y="854"/>
                  </a:lnTo>
                  <a:lnTo>
                    <a:pt x="56" y="838"/>
                  </a:lnTo>
                  <a:lnTo>
                    <a:pt x="233" y="0"/>
                  </a:lnTo>
                  <a:lnTo>
                    <a:pt x="312" y="17"/>
                  </a:lnTo>
                  <a:close/>
                </a:path>
              </a:pathLst>
            </a:custGeom>
            <a:solidFill>
              <a:srgbClr val="1F1A17"/>
            </a:solidFill>
            <a:ln w="9525">
              <a:noFill/>
              <a:round/>
              <a:headEnd/>
              <a:tailEnd/>
            </a:ln>
          </p:spPr>
          <p:txBody>
            <a:bodyPr/>
            <a:lstStyle/>
            <a:p>
              <a:endParaRPr lang="en-US"/>
            </a:p>
          </p:txBody>
        </p:sp>
        <p:sp>
          <p:nvSpPr>
            <p:cNvPr id="69802" name="Freeform 2970"/>
            <p:cNvSpPr>
              <a:spLocks noEditPoints="1"/>
            </p:cNvSpPr>
            <p:nvPr/>
          </p:nvSpPr>
          <p:spPr bwMode="auto">
            <a:xfrm>
              <a:off x="1790" y="3241"/>
              <a:ext cx="349" cy="66"/>
            </a:xfrm>
            <a:custGeom>
              <a:avLst/>
              <a:gdLst>
                <a:gd name="T0" fmla="*/ 9 w 1743"/>
                <a:gd name="T1" fmla="*/ 3 h 332"/>
                <a:gd name="T2" fmla="*/ 9 w 1743"/>
                <a:gd name="T3" fmla="*/ 0 h 332"/>
                <a:gd name="T4" fmla="*/ 14 w 1743"/>
                <a:gd name="T5" fmla="*/ 2 h 332"/>
                <a:gd name="T6" fmla="*/ 9 w 1743"/>
                <a:gd name="T7" fmla="*/ 3 h 332"/>
                <a:gd name="T8" fmla="*/ 0 w 1743"/>
                <a:gd name="T9" fmla="*/ 0 h 332"/>
                <a:gd name="T10" fmla="*/ 11 w 1743"/>
                <a:gd name="T11" fmla="*/ 1 h 332"/>
                <a:gd name="T12" fmla="*/ 11 w 1743"/>
                <a:gd name="T13" fmla="*/ 2 h 332"/>
                <a:gd name="T14" fmla="*/ 0 w 1743"/>
                <a:gd name="T15" fmla="*/ 1 h 332"/>
                <a:gd name="T16" fmla="*/ 0 w 1743"/>
                <a:gd name="T17" fmla="*/ 0 h 3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3"/>
                <a:gd name="T28" fmla="*/ 0 h 332"/>
                <a:gd name="T29" fmla="*/ 1743 w 1743"/>
                <a:gd name="T30" fmla="*/ 332 h 3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3" h="332">
                  <a:moveTo>
                    <a:pt x="1086" y="332"/>
                  </a:moveTo>
                  <a:lnTo>
                    <a:pt x="1125" y="15"/>
                  </a:lnTo>
                  <a:lnTo>
                    <a:pt x="1743" y="250"/>
                  </a:lnTo>
                  <a:lnTo>
                    <a:pt x="1086" y="332"/>
                  </a:lnTo>
                  <a:close/>
                  <a:moveTo>
                    <a:pt x="9" y="0"/>
                  </a:moveTo>
                  <a:lnTo>
                    <a:pt x="1402" y="168"/>
                  </a:lnTo>
                  <a:lnTo>
                    <a:pt x="1393" y="248"/>
                  </a:lnTo>
                  <a:lnTo>
                    <a:pt x="0" y="80"/>
                  </a:lnTo>
                  <a:lnTo>
                    <a:pt x="9" y="0"/>
                  </a:lnTo>
                  <a:close/>
                </a:path>
              </a:pathLst>
            </a:custGeom>
            <a:solidFill>
              <a:srgbClr val="1F1A17"/>
            </a:solidFill>
            <a:ln w="9525">
              <a:noFill/>
              <a:round/>
              <a:headEnd/>
              <a:tailEnd/>
            </a:ln>
          </p:spPr>
          <p:txBody>
            <a:bodyPr/>
            <a:lstStyle/>
            <a:p>
              <a:endParaRPr lang="en-US"/>
            </a:p>
          </p:txBody>
        </p:sp>
        <p:sp>
          <p:nvSpPr>
            <p:cNvPr id="69803" name="Freeform 2971"/>
            <p:cNvSpPr>
              <a:spLocks/>
            </p:cNvSpPr>
            <p:nvPr/>
          </p:nvSpPr>
          <p:spPr bwMode="auto">
            <a:xfrm>
              <a:off x="3993" y="2550"/>
              <a:ext cx="75" cy="117"/>
            </a:xfrm>
            <a:custGeom>
              <a:avLst/>
              <a:gdLst>
                <a:gd name="T0" fmla="*/ 1 w 374"/>
                <a:gd name="T1" fmla="*/ 4 h 583"/>
                <a:gd name="T2" fmla="*/ 1 w 374"/>
                <a:gd name="T3" fmla="*/ 4 h 583"/>
                <a:gd name="T4" fmla="*/ 1 w 374"/>
                <a:gd name="T5" fmla="*/ 4 h 583"/>
                <a:gd name="T6" fmla="*/ 1 w 374"/>
                <a:gd name="T7" fmla="*/ 4 h 583"/>
                <a:gd name="T8" fmla="*/ 2 w 374"/>
                <a:gd name="T9" fmla="*/ 4 h 583"/>
                <a:gd name="T10" fmla="*/ 2 w 374"/>
                <a:gd name="T11" fmla="*/ 4 h 583"/>
                <a:gd name="T12" fmla="*/ 2 w 374"/>
                <a:gd name="T13" fmla="*/ 4 h 583"/>
                <a:gd name="T14" fmla="*/ 2 w 374"/>
                <a:gd name="T15" fmla="*/ 3 h 583"/>
                <a:gd name="T16" fmla="*/ 2 w 374"/>
                <a:gd name="T17" fmla="*/ 3 h 583"/>
                <a:gd name="T18" fmla="*/ 2 w 374"/>
                <a:gd name="T19" fmla="*/ 3 h 583"/>
                <a:gd name="T20" fmla="*/ 2 w 374"/>
                <a:gd name="T21" fmla="*/ 3 h 583"/>
                <a:gd name="T22" fmla="*/ 2 w 374"/>
                <a:gd name="T23" fmla="*/ 2 h 583"/>
                <a:gd name="T24" fmla="*/ 1 w 374"/>
                <a:gd name="T25" fmla="*/ 2 h 583"/>
                <a:gd name="T26" fmla="*/ 1 w 374"/>
                <a:gd name="T27" fmla="*/ 2 h 583"/>
                <a:gd name="T28" fmla="*/ 2 w 374"/>
                <a:gd name="T29" fmla="*/ 2 h 583"/>
                <a:gd name="T30" fmla="*/ 2 w 374"/>
                <a:gd name="T31" fmla="*/ 2 h 583"/>
                <a:gd name="T32" fmla="*/ 2 w 374"/>
                <a:gd name="T33" fmla="*/ 2 h 583"/>
                <a:gd name="T34" fmla="*/ 2 w 374"/>
                <a:gd name="T35" fmla="*/ 1 h 583"/>
                <a:gd name="T36" fmla="*/ 2 w 374"/>
                <a:gd name="T37" fmla="*/ 1 h 583"/>
                <a:gd name="T38" fmla="*/ 2 w 374"/>
                <a:gd name="T39" fmla="*/ 1 h 583"/>
                <a:gd name="T40" fmla="*/ 2 w 374"/>
                <a:gd name="T41" fmla="*/ 1 h 583"/>
                <a:gd name="T42" fmla="*/ 2 w 374"/>
                <a:gd name="T43" fmla="*/ 0 h 583"/>
                <a:gd name="T44" fmla="*/ 1 w 374"/>
                <a:gd name="T45" fmla="*/ 0 h 583"/>
                <a:gd name="T46" fmla="*/ 1 w 374"/>
                <a:gd name="T47" fmla="*/ 1 h 583"/>
                <a:gd name="T48" fmla="*/ 1 w 374"/>
                <a:gd name="T49" fmla="*/ 1 h 583"/>
                <a:gd name="T50" fmla="*/ 1 w 374"/>
                <a:gd name="T51" fmla="*/ 1 h 583"/>
                <a:gd name="T52" fmla="*/ 0 w 374"/>
                <a:gd name="T53" fmla="*/ 1 h 583"/>
                <a:gd name="T54" fmla="*/ 0 w 374"/>
                <a:gd name="T55" fmla="*/ 0 h 583"/>
                <a:gd name="T56" fmla="*/ 1 w 374"/>
                <a:gd name="T57" fmla="*/ 0 h 583"/>
                <a:gd name="T58" fmla="*/ 1 w 374"/>
                <a:gd name="T59" fmla="*/ 0 h 583"/>
                <a:gd name="T60" fmla="*/ 2 w 374"/>
                <a:gd name="T61" fmla="*/ 0 h 583"/>
                <a:gd name="T62" fmla="*/ 2 w 374"/>
                <a:gd name="T63" fmla="*/ 0 h 583"/>
                <a:gd name="T64" fmla="*/ 2 w 374"/>
                <a:gd name="T65" fmla="*/ 0 h 583"/>
                <a:gd name="T66" fmla="*/ 3 w 374"/>
                <a:gd name="T67" fmla="*/ 0 h 583"/>
                <a:gd name="T68" fmla="*/ 3 w 374"/>
                <a:gd name="T69" fmla="*/ 1 h 583"/>
                <a:gd name="T70" fmla="*/ 3 w 374"/>
                <a:gd name="T71" fmla="*/ 1 h 583"/>
                <a:gd name="T72" fmla="*/ 3 w 374"/>
                <a:gd name="T73" fmla="*/ 1 h 583"/>
                <a:gd name="T74" fmla="*/ 3 w 374"/>
                <a:gd name="T75" fmla="*/ 2 h 583"/>
                <a:gd name="T76" fmla="*/ 3 w 374"/>
                <a:gd name="T77" fmla="*/ 2 h 583"/>
                <a:gd name="T78" fmla="*/ 2 w 374"/>
                <a:gd name="T79" fmla="*/ 2 h 583"/>
                <a:gd name="T80" fmla="*/ 2 w 374"/>
                <a:gd name="T81" fmla="*/ 2 h 583"/>
                <a:gd name="T82" fmla="*/ 3 w 374"/>
                <a:gd name="T83" fmla="*/ 2 h 583"/>
                <a:gd name="T84" fmla="*/ 3 w 374"/>
                <a:gd name="T85" fmla="*/ 3 h 583"/>
                <a:gd name="T86" fmla="*/ 3 w 374"/>
                <a:gd name="T87" fmla="*/ 3 h 583"/>
                <a:gd name="T88" fmla="*/ 3 w 374"/>
                <a:gd name="T89" fmla="*/ 4 h 583"/>
                <a:gd name="T90" fmla="*/ 3 w 374"/>
                <a:gd name="T91" fmla="*/ 4 h 583"/>
                <a:gd name="T92" fmla="*/ 2 w 374"/>
                <a:gd name="T93" fmla="*/ 4 h 583"/>
                <a:gd name="T94" fmla="*/ 2 w 374"/>
                <a:gd name="T95" fmla="*/ 5 h 583"/>
                <a:gd name="T96" fmla="*/ 1 w 374"/>
                <a:gd name="T97" fmla="*/ 5 h 583"/>
                <a:gd name="T98" fmla="*/ 1 w 374"/>
                <a:gd name="T99" fmla="*/ 4 h 583"/>
                <a:gd name="T100" fmla="*/ 0 w 374"/>
                <a:gd name="T101" fmla="*/ 4 h 583"/>
                <a:gd name="T102" fmla="*/ 0 w 374"/>
                <a:gd name="T103" fmla="*/ 4 h 5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4"/>
                <a:gd name="T157" fmla="*/ 0 h 583"/>
                <a:gd name="T158" fmla="*/ 374 w 374"/>
                <a:gd name="T159" fmla="*/ 583 h 5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4" h="583">
                  <a:moveTo>
                    <a:pt x="0" y="423"/>
                  </a:moveTo>
                  <a:lnTo>
                    <a:pt x="70" y="412"/>
                  </a:lnTo>
                  <a:lnTo>
                    <a:pt x="73" y="427"/>
                  </a:lnTo>
                  <a:lnTo>
                    <a:pt x="77" y="440"/>
                  </a:lnTo>
                  <a:lnTo>
                    <a:pt x="81" y="453"/>
                  </a:lnTo>
                  <a:lnTo>
                    <a:pt x="86" y="464"/>
                  </a:lnTo>
                  <a:lnTo>
                    <a:pt x="92" y="474"/>
                  </a:lnTo>
                  <a:lnTo>
                    <a:pt x="98" y="483"/>
                  </a:lnTo>
                  <a:lnTo>
                    <a:pt x="104" y="491"/>
                  </a:lnTo>
                  <a:lnTo>
                    <a:pt x="111" y="499"/>
                  </a:lnTo>
                  <a:lnTo>
                    <a:pt x="119" y="504"/>
                  </a:lnTo>
                  <a:lnTo>
                    <a:pt x="127" y="510"/>
                  </a:lnTo>
                  <a:lnTo>
                    <a:pt x="135" y="514"/>
                  </a:lnTo>
                  <a:lnTo>
                    <a:pt x="144" y="518"/>
                  </a:lnTo>
                  <a:lnTo>
                    <a:pt x="153" y="521"/>
                  </a:lnTo>
                  <a:lnTo>
                    <a:pt x="162" y="523"/>
                  </a:lnTo>
                  <a:lnTo>
                    <a:pt x="172" y="525"/>
                  </a:lnTo>
                  <a:lnTo>
                    <a:pt x="182" y="525"/>
                  </a:lnTo>
                  <a:lnTo>
                    <a:pt x="194" y="525"/>
                  </a:lnTo>
                  <a:lnTo>
                    <a:pt x="205" y="522"/>
                  </a:lnTo>
                  <a:lnTo>
                    <a:pt x="217" y="520"/>
                  </a:lnTo>
                  <a:lnTo>
                    <a:pt x="228" y="517"/>
                  </a:lnTo>
                  <a:lnTo>
                    <a:pt x="238" y="511"/>
                  </a:lnTo>
                  <a:lnTo>
                    <a:pt x="247" y="505"/>
                  </a:lnTo>
                  <a:lnTo>
                    <a:pt x="257" y="499"/>
                  </a:lnTo>
                  <a:lnTo>
                    <a:pt x="265" y="491"/>
                  </a:lnTo>
                  <a:lnTo>
                    <a:pt x="273" y="482"/>
                  </a:lnTo>
                  <a:lnTo>
                    <a:pt x="280" y="472"/>
                  </a:lnTo>
                  <a:lnTo>
                    <a:pt x="286" y="463"/>
                  </a:lnTo>
                  <a:lnTo>
                    <a:pt x="291" y="452"/>
                  </a:lnTo>
                  <a:lnTo>
                    <a:pt x="294" y="442"/>
                  </a:lnTo>
                  <a:lnTo>
                    <a:pt x="297" y="430"/>
                  </a:lnTo>
                  <a:lnTo>
                    <a:pt x="298" y="418"/>
                  </a:lnTo>
                  <a:lnTo>
                    <a:pt x="300" y="406"/>
                  </a:lnTo>
                  <a:lnTo>
                    <a:pt x="298" y="393"/>
                  </a:lnTo>
                  <a:lnTo>
                    <a:pt x="297" y="382"/>
                  </a:lnTo>
                  <a:lnTo>
                    <a:pt x="295" y="372"/>
                  </a:lnTo>
                  <a:lnTo>
                    <a:pt x="292" y="362"/>
                  </a:lnTo>
                  <a:lnTo>
                    <a:pt x="287" y="352"/>
                  </a:lnTo>
                  <a:lnTo>
                    <a:pt x="282" y="343"/>
                  </a:lnTo>
                  <a:lnTo>
                    <a:pt x="275" y="334"/>
                  </a:lnTo>
                  <a:lnTo>
                    <a:pt x="268" y="326"/>
                  </a:lnTo>
                  <a:lnTo>
                    <a:pt x="259" y="318"/>
                  </a:lnTo>
                  <a:lnTo>
                    <a:pt x="251" y="313"/>
                  </a:lnTo>
                  <a:lnTo>
                    <a:pt x="241" y="307"/>
                  </a:lnTo>
                  <a:lnTo>
                    <a:pt x="232" y="303"/>
                  </a:lnTo>
                  <a:lnTo>
                    <a:pt x="221" y="299"/>
                  </a:lnTo>
                  <a:lnTo>
                    <a:pt x="211" y="297"/>
                  </a:lnTo>
                  <a:lnTo>
                    <a:pt x="200" y="296"/>
                  </a:lnTo>
                  <a:lnTo>
                    <a:pt x="187" y="295"/>
                  </a:lnTo>
                  <a:lnTo>
                    <a:pt x="177" y="296"/>
                  </a:lnTo>
                  <a:lnTo>
                    <a:pt x="165" y="297"/>
                  </a:lnTo>
                  <a:lnTo>
                    <a:pt x="153" y="299"/>
                  </a:lnTo>
                  <a:lnTo>
                    <a:pt x="138" y="303"/>
                  </a:lnTo>
                  <a:lnTo>
                    <a:pt x="146" y="241"/>
                  </a:lnTo>
                  <a:lnTo>
                    <a:pt x="153" y="242"/>
                  </a:lnTo>
                  <a:lnTo>
                    <a:pt x="157" y="242"/>
                  </a:lnTo>
                  <a:lnTo>
                    <a:pt x="168" y="242"/>
                  </a:lnTo>
                  <a:lnTo>
                    <a:pt x="178" y="241"/>
                  </a:lnTo>
                  <a:lnTo>
                    <a:pt x="190" y="239"/>
                  </a:lnTo>
                  <a:lnTo>
                    <a:pt x="200" y="236"/>
                  </a:lnTo>
                  <a:lnTo>
                    <a:pt x="210" y="233"/>
                  </a:lnTo>
                  <a:lnTo>
                    <a:pt x="219" y="229"/>
                  </a:lnTo>
                  <a:lnTo>
                    <a:pt x="229" y="224"/>
                  </a:lnTo>
                  <a:lnTo>
                    <a:pt x="238" y="219"/>
                  </a:lnTo>
                  <a:lnTo>
                    <a:pt x="246" y="213"/>
                  </a:lnTo>
                  <a:lnTo>
                    <a:pt x="254" y="205"/>
                  </a:lnTo>
                  <a:lnTo>
                    <a:pt x="259" y="197"/>
                  </a:lnTo>
                  <a:lnTo>
                    <a:pt x="265" y="189"/>
                  </a:lnTo>
                  <a:lnTo>
                    <a:pt x="268" y="179"/>
                  </a:lnTo>
                  <a:lnTo>
                    <a:pt x="271" y="169"/>
                  </a:lnTo>
                  <a:lnTo>
                    <a:pt x="273" y="158"/>
                  </a:lnTo>
                  <a:lnTo>
                    <a:pt x="274" y="147"/>
                  </a:lnTo>
                  <a:lnTo>
                    <a:pt x="273" y="138"/>
                  </a:lnTo>
                  <a:lnTo>
                    <a:pt x="271" y="128"/>
                  </a:lnTo>
                  <a:lnTo>
                    <a:pt x="270" y="120"/>
                  </a:lnTo>
                  <a:lnTo>
                    <a:pt x="267" y="111"/>
                  </a:lnTo>
                  <a:lnTo>
                    <a:pt x="264" y="104"/>
                  </a:lnTo>
                  <a:lnTo>
                    <a:pt x="259" y="96"/>
                  </a:lnTo>
                  <a:lnTo>
                    <a:pt x="254" y="90"/>
                  </a:lnTo>
                  <a:lnTo>
                    <a:pt x="248" y="83"/>
                  </a:lnTo>
                  <a:lnTo>
                    <a:pt x="240" y="77"/>
                  </a:lnTo>
                  <a:lnTo>
                    <a:pt x="233" y="72"/>
                  </a:lnTo>
                  <a:lnTo>
                    <a:pt x="226" y="67"/>
                  </a:lnTo>
                  <a:lnTo>
                    <a:pt x="218" y="64"/>
                  </a:lnTo>
                  <a:lnTo>
                    <a:pt x="209" y="62"/>
                  </a:lnTo>
                  <a:lnTo>
                    <a:pt x="200" y="59"/>
                  </a:lnTo>
                  <a:lnTo>
                    <a:pt x="190" y="58"/>
                  </a:lnTo>
                  <a:lnTo>
                    <a:pt x="180" y="57"/>
                  </a:lnTo>
                  <a:lnTo>
                    <a:pt x="171" y="58"/>
                  </a:lnTo>
                  <a:lnTo>
                    <a:pt x="160" y="59"/>
                  </a:lnTo>
                  <a:lnTo>
                    <a:pt x="151" y="62"/>
                  </a:lnTo>
                  <a:lnTo>
                    <a:pt x="143" y="64"/>
                  </a:lnTo>
                  <a:lnTo>
                    <a:pt x="135" y="67"/>
                  </a:lnTo>
                  <a:lnTo>
                    <a:pt x="127" y="72"/>
                  </a:lnTo>
                  <a:lnTo>
                    <a:pt x="119" y="77"/>
                  </a:lnTo>
                  <a:lnTo>
                    <a:pt x="112" y="83"/>
                  </a:lnTo>
                  <a:lnTo>
                    <a:pt x="105" y="90"/>
                  </a:lnTo>
                  <a:lnTo>
                    <a:pt x="100" y="98"/>
                  </a:lnTo>
                  <a:lnTo>
                    <a:pt x="94" y="106"/>
                  </a:lnTo>
                  <a:lnTo>
                    <a:pt x="90" y="115"/>
                  </a:lnTo>
                  <a:lnTo>
                    <a:pt x="85" y="126"/>
                  </a:lnTo>
                  <a:lnTo>
                    <a:pt x="82" y="137"/>
                  </a:lnTo>
                  <a:lnTo>
                    <a:pt x="80" y="148"/>
                  </a:lnTo>
                  <a:lnTo>
                    <a:pt x="77" y="160"/>
                  </a:lnTo>
                  <a:lnTo>
                    <a:pt x="7" y="148"/>
                  </a:lnTo>
                  <a:lnTo>
                    <a:pt x="10" y="131"/>
                  </a:lnTo>
                  <a:lnTo>
                    <a:pt x="16" y="114"/>
                  </a:lnTo>
                  <a:lnTo>
                    <a:pt x="21" y="100"/>
                  </a:lnTo>
                  <a:lnTo>
                    <a:pt x="28" y="85"/>
                  </a:lnTo>
                  <a:lnTo>
                    <a:pt x="36" y="72"/>
                  </a:lnTo>
                  <a:lnTo>
                    <a:pt x="45" y="61"/>
                  </a:lnTo>
                  <a:lnTo>
                    <a:pt x="54" y="49"/>
                  </a:lnTo>
                  <a:lnTo>
                    <a:pt x="65" y="39"/>
                  </a:lnTo>
                  <a:lnTo>
                    <a:pt x="77" y="30"/>
                  </a:lnTo>
                  <a:lnTo>
                    <a:pt x="90" y="22"/>
                  </a:lnTo>
                  <a:lnTo>
                    <a:pt x="102" y="16"/>
                  </a:lnTo>
                  <a:lnTo>
                    <a:pt x="117" y="10"/>
                  </a:lnTo>
                  <a:lnTo>
                    <a:pt x="131" y="6"/>
                  </a:lnTo>
                  <a:lnTo>
                    <a:pt x="146" y="2"/>
                  </a:lnTo>
                  <a:lnTo>
                    <a:pt x="162" y="1"/>
                  </a:lnTo>
                  <a:lnTo>
                    <a:pt x="178" y="0"/>
                  </a:lnTo>
                  <a:lnTo>
                    <a:pt x="190" y="0"/>
                  </a:lnTo>
                  <a:lnTo>
                    <a:pt x="202" y="1"/>
                  </a:lnTo>
                  <a:lnTo>
                    <a:pt x="212" y="3"/>
                  </a:lnTo>
                  <a:lnTo>
                    <a:pt x="223" y="6"/>
                  </a:lnTo>
                  <a:lnTo>
                    <a:pt x="234" y="8"/>
                  </a:lnTo>
                  <a:lnTo>
                    <a:pt x="245" y="11"/>
                  </a:lnTo>
                  <a:lnTo>
                    <a:pt x="255" y="16"/>
                  </a:lnTo>
                  <a:lnTo>
                    <a:pt x="265" y="20"/>
                  </a:lnTo>
                  <a:lnTo>
                    <a:pt x="274" y="26"/>
                  </a:lnTo>
                  <a:lnTo>
                    <a:pt x="283" y="31"/>
                  </a:lnTo>
                  <a:lnTo>
                    <a:pt x="292" y="37"/>
                  </a:lnTo>
                  <a:lnTo>
                    <a:pt x="300" y="44"/>
                  </a:lnTo>
                  <a:lnTo>
                    <a:pt x="306" y="50"/>
                  </a:lnTo>
                  <a:lnTo>
                    <a:pt x="313" y="58"/>
                  </a:lnTo>
                  <a:lnTo>
                    <a:pt x="319" y="66"/>
                  </a:lnTo>
                  <a:lnTo>
                    <a:pt x="324" y="75"/>
                  </a:lnTo>
                  <a:lnTo>
                    <a:pt x="330" y="83"/>
                  </a:lnTo>
                  <a:lnTo>
                    <a:pt x="334" y="92"/>
                  </a:lnTo>
                  <a:lnTo>
                    <a:pt x="338" y="101"/>
                  </a:lnTo>
                  <a:lnTo>
                    <a:pt x="340" y="111"/>
                  </a:lnTo>
                  <a:lnTo>
                    <a:pt x="342" y="120"/>
                  </a:lnTo>
                  <a:lnTo>
                    <a:pt x="344" y="129"/>
                  </a:lnTo>
                  <a:lnTo>
                    <a:pt x="346" y="139"/>
                  </a:lnTo>
                  <a:lnTo>
                    <a:pt x="346" y="148"/>
                  </a:lnTo>
                  <a:lnTo>
                    <a:pt x="346" y="157"/>
                  </a:lnTo>
                  <a:lnTo>
                    <a:pt x="344" y="166"/>
                  </a:lnTo>
                  <a:lnTo>
                    <a:pt x="343" y="175"/>
                  </a:lnTo>
                  <a:lnTo>
                    <a:pt x="341" y="184"/>
                  </a:lnTo>
                  <a:lnTo>
                    <a:pt x="338" y="192"/>
                  </a:lnTo>
                  <a:lnTo>
                    <a:pt x="334" y="200"/>
                  </a:lnTo>
                  <a:lnTo>
                    <a:pt x="330" y="207"/>
                  </a:lnTo>
                  <a:lnTo>
                    <a:pt x="325" y="215"/>
                  </a:lnTo>
                  <a:lnTo>
                    <a:pt x="321" y="223"/>
                  </a:lnTo>
                  <a:lnTo>
                    <a:pt x="314" y="230"/>
                  </a:lnTo>
                  <a:lnTo>
                    <a:pt x="308" y="236"/>
                  </a:lnTo>
                  <a:lnTo>
                    <a:pt x="301" y="243"/>
                  </a:lnTo>
                  <a:lnTo>
                    <a:pt x="293" y="249"/>
                  </a:lnTo>
                  <a:lnTo>
                    <a:pt x="285" y="254"/>
                  </a:lnTo>
                  <a:lnTo>
                    <a:pt x="276" y="259"/>
                  </a:lnTo>
                  <a:lnTo>
                    <a:pt x="267" y="263"/>
                  </a:lnTo>
                  <a:lnTo>
                    <a:pt x="279" y="267"/>
                  </a:lnTo>
                  <a:lnTo>
                    <a:pt x="291" y="271"/>
                  </a:lnTo>
                  <a:lnTo>
                    <a:pt x="302" y="276"/>
                  </a:lnTo>
                  <a:lnTo>
                    <a:pt x="312" y="281"/>
                  </a:lnTo>
                  <a:lnTo>
                    <a:pt x="321" y="288"/>
                  </a:lnTo>
                  <a:lnTo>
                    <a:pt x="330" y="296"/>
                  </a:lnTo>
                  <a:lnTo>
                    <a:pt x="338" y="304"/>
                  </a:lnTo>
                  <a:lnTo>
                    <a:pt x="346" y="313"/>
                  </a:lnTo>
                  <a:lnTo>
                    <a:pt x="352" y="322"/>
                  </a:lnTo>
                  <a:lnTo>
                    <a:pt x="358" y="332"/>
                  </a:lnTo>
                  <a:lnTo>
                    <a:pt x="362" y="342"/>
                  </a:lnTo>
                  <a:lnTo>
                    <a:pt x="367" y="353"/>
                  </a:lnTo>
                  <a:lnTo>
                    <a:pt x="369" y="365"/>
                  </a:lnTo>
                  <a:lnTo>
                    <a:pt x="371" y="378"/>
                  </a:lnTo>
                  <a:lnTo>
                    <a:pt x="374" y="391"/>
                  </a:lnTo>
                  <a:lnTo>
                    <a:pt x="374" y="405"/>
                  </a:lnTo>
                  <a:lnTo>
                    <a:pt x="372" y="423"/>
                  </a:lnTo>
                  <a:lnTo>
                    <a:pt x="370" y="440"/>
                  </a:lnTo>
                  <a:lnTo>
                    <a:pt x="366" y="457"/>
                  </a:lnTo>
                  <a:lnTo>
                    <a:pt x="360" y="473"/>
                  </a:lnTo>
                  <a:lnTo>
                    <a:pt x="352" y="489"/>
                  </a:lnTo>
                  <a:lnTo>
                    <a:pt x="343" y="503"/>
                  </a:lnTo>
                  <a:lnTo>
                    <a:pt x="332" y="518"/>
                  </a:lnTo>
                  <a:lnTo>
                    <a:pt x="319" y="531"/>
                  </a:lnTo>
                  <a:lnTo>
                    <a:pt x="305" y="542"/>
                  </a:lnTo>
                  <a:lnTo>
                    <a:pt x="289" y="554"/>
                  </a:lnTo>
                  <a:lnTo>
                    <a:pt x="274" y="563"/>
                  </a:lnTo>
                  <a:lnTo>
                    <a:pt x="257" y="569"/>
                  </a:lnTo>
                  <a:lnTo>
                    <a:pt x="240" y="575"/>
                  </a:lnTo>
                  <a:lnTo>
                    <a:pt x="221" y="579"/>
                  </a:lnTo>
                  <a:lnTo>
                    <a:pt x="202" y="582"/>
                  </a:lnTo>
                  <a:lnTo>
                    <a:pt x="182" y="583"/>
                  </a:lnTo>
                  <a:lnTo>
                    <a:pt x="163" y="582"/>
                  </a:lnTo>
                  <a:lnTo>
                    <a:pt x="145" y="579"/>
                  </a:lnTo>
                  <a:lnTo>
                    <a:pt x="128" y="576"/>
                  </a:lnTo>
                  <a:lnTo>
                    <a:pt x="112" y="572"/>
                  </a:lnTo>
                  <a:lnTo>
                    <a:pt x="98" y="565"/>
                  </a:lnTo>
                  <a:lnTo>
                    <a:pt x="83" y="557"/>
                  </a:lnTo>
                  <a:lnTo>
                    <a:pt x="70" y="548"/>
                  </a:lnTo>
                  <a:lnTo>
                    <a:pt x="56" y="538"/>
                  </a:lnTo>
                  <a:lnTo>
                    <a:pt x="45" y="527"/>
                  </a:lnTo>
                  <a:lnTo>
                    <a:pt x="35" y="514"/>
                  </a:lnTo>
                  <a:lnTo>
                    <a:pt x="25" y="501"/>
                  </a:lnTo>
                  <a:lnTo>
                    <a:pt x="18" y="486"/>
                  </a:lnTo>
                  <a:lnTo>
                    <a:pt x="11" y="472"/>
                  </a:lnTo>
                  <a:lnTo>
                    <a:pt x="6" y="456"/>
                  </a:lnTo>
                  <a:lnTo>
                    <a:pt x="2" y="439"/>
                  </a:lnTo>
                  <a:lnTo>
                    <a:pt x="0" y="423"/>
                  </a:lnTo>
                  <a:close/>
                </a:path>
              </a:pathLst>
            </a:custGeom>
            <a:solidFill>
              <a:srgbClr val="1F1A17"/>
            </a:solidFill>
            <a:ln w="9525">
              <a:noFill/>
              <a:round/>
              <a:headEnd/>
              <a:tailEnd/>
            </a:ln>
          </p:spPr>
          <p:txBody>
            <a:bodyPr/>
            <a:lstStyle/>
            <a:p>
              <a:endParaRPr lang="en-US"/>
            </a:p>
          </p:txBody>
        </p:sp>
        <p:sp>
          <p:nvSpPr>
            <p:cNvPr id="69804" name="Freeform 2972"/>
            <p:cNvSpPr>
              <a:spLocks noEditPoints="1"/>
            </p:cNvSpPr>
            <p:nvPr/>
          </p:nvSpPr>
          <p:spPr bwMode="auto">
            <a:xfrm>
              <a:off x="3893" y="2781"/>
              <a:ext cx="79" cy="114"/>
            </a:xfrm>
            <a:custGeom>
              <a:avLst/>
              <a:gdLst>
                <a:gd name="T0" fmla="*/ 2 w 395"/>
                <a:gd name="T1" fmla="*/ 5 h 569"/>
                <a:gd name="T2" fmla="*/ 2 w 395"/>
                <a:gd name="T3" fmla="*/ 3 h 569"/>
                <a:gd name="T4" fmla="*/ 0 w 395"/>
                <a:gd name="T5" fmla="*/ 3 h 569"/>
                <a:gd name="T6" fmla="*/ 0 w 395"/>
                <a:gd name="T7" fmla="*/ 3 h 569"/>
                <a:gd name="T8" fmla="*/ 2 w 395"/>
                <a:gd name="T9" fmla="*/ 0 h 569"/>
                <a:gd name="T10" fmla="*/ 3 w 395"/>
                <a:gd name="T11" fmla="*/ 0 h 569"/>
                <a:gd name="T12" fmla="*/ 3 w 395"/>
                <a:gd name="T13" fmla="*/ 3 h 569"/>
                <a:gd name="T14" fmla="*/ 3 w 395"/>
                <a:gd name="T15" fmla="*/ 3 h 569"/>
                <a:gd name="T16" fmla="*/ 3 w 395"/>
                <a:gd name="T17" fmla="*/ 3 h 569"/>
                <a:gd name="T18" fmla="*/ 3 w 395"/>
                <a:gd name="T19" fmla="*/ 3 h 569"/>
                <a:gd name="T20" fmla="*/ 3 w 395"/>
                <a:gd name="T21" fmla="*/ 5 h 569"/>
                <a:gd name="T22" fmla="*/ 2 w 395"/>
                <a:gd name="T23" fmla="*/ 5 h 569"/>
                <a:gd name="T24" fmla="*/ 2 w 395"/>
                <a:gd name="T25" fmla="*/ 3 h 569"/>
                <a:gd name="T26" fmla="*/ 2 w 395"/>
                <a:gd name="T27" fmla="*/ 1 h 569"/>
                <a:gd name="T28" fmla="*/ 1 w 395"/>
                <a:gd name="T29" fmla="*/ 3 h 569"/>
                <a:gd name="T30" fmla="*/ 2 w 395"/>
                <a:gd name="T31" fmla="*/ 3 h 5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5"/>
                <a:gd name="T49" fmla="*/ 0 h 569"/>
                <a:gd name="T50" fmla="*/ 395 w 395"/>
                <a:gd name="T51" fmla="*/ 569 h 56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5" h="569">
                  <a:moveTo>
                    <a:pt x="247" y="569"/>
                  </a:moveTo>
                  <a:lnTo>
                    <a:pt x="247" y="433"/>
                  </a:lnTo>
                  <a:lnTo>
                    <a:pt x="0" y="433"/>
                  </a:lnTo>
                  <a:lnTo>
                    <a:pt x="0" y="368"/>
                  </a:lnTo>
                  <a:lnTo>
                    <a:pt x="260" y="0"/>
                  </a:lnTo>
                  <a:lnTo>
                    <a:pt x="317" y="0"/>
                  </a:lnTo>
                  <a:lnTo>
                    <a:pt x="317" y="368"/>
                  </a:lnTo>
                  <a:lnTo>
                    <a:pt x="395" y="368"/>
                  </a:lnTo>
                  <a:lnTo>
                    <a:pt x="395" y="433"/>
                  </a:lnTo>
                  <a:lnTo>
                    <a:pt x="317" y="433"/>
                  </a:lnTo>
                  <a:lnTo>
                    <a:pt x="317" y="569"/>
                  </a:lnTo>
                  <a:lnTo>
                    <a:pt x="247" y="569"/>
                  </a:lnTo>
                  <a:close/>
                  <a:moveTo>
                    <a:pt x="247" y="368"/>
                  </a:moveTo>
                  <a:lnTo>
                    <a:pt x="247" y="112"/>
                  </a:lnTo>
                  <a:lnTo>
                    <a:pt x="68" y="368"/>
                  </a:lnTo>
                  <a:lnTo>
                    <a:pt x="247" y="368"/>
                  </a:lnTo>
                  <a:close/>
                </a:path>
              </a:pathLst>
            </a:custGeom>
            <a:solidFill>
              <a:srgbClr val="1F1A17"/>
            </a:solidFill>
            <a:ln w="9525">
              <a:noFill/>
              <a:round/>
              <a:headEnd/>
              <a:tailEnd/>
            </a:ln>
          </p:spPr>
          <p:txBody>
            <a:bodyPr/>
            <a:lstStyle/>
            <a:p>
              <a:endParaRPr lang="en-US"/>
            </a:p>
          </p:txBody>
        </p:sp>
        <p:sp>
          <p:nvSpPr>
            <p:cNvPr id="69805" name="Freeform 2973"/>
            <p:cNvSpPr>
              <a:spLocks noEditPoints="1"/>
            </p:cNvSpPr>
            <p:nvPr/>
          </p:nvSpPr>
          <p:spPr bwMode="auto">
            <a:xfrm>
              <a:off x="3423" y="2713"/>
              <a:ext cx="88" cy="371"/>
            </a:xfrm>
            <a:custGeom>
              <a:avLst/>
              <a:gdLst>
                <a:gd name="T0" fmla="*/ 1 w 441"/>
                <a:gd name="T1" fmla="*/ 10 h 1857"/>
                <a:gd name="T2" fmla="*/ 4 w 441"/>
                <a:gd name="T3" fmla="*/ 10 h 1857"/>
                <a:gd name="T4" fmla="*/ 3 w 441"/>
                <a:gd name="T5" fmla="*/ 15 h 1857"/>
                <a:gd name="T6" fmla="*/ 1 w 441"/>
                <a:gd name="T7" fmla="*/ 10 h 1857"/>
                <a:gd name="T8" fmla="*/ 1 w 441"/>
                <a:gd name="T9" fmla="*/ 0 h 1857"/>
                <a:gd name="T10" fmla="*/ 3 w 441"/>
                <a:gd name="T11" fmla="*/ 12 h 1857"/>
                <a:gd name="T12" fmla="*/ 2 w 441"/>
                <a:gd name="T13" fmla="*/ 12 h 1857"/>
                <a:gd name="T14" fmla="*/ 0 w 441"/>
                <a:gd name="T15" fmla="*/ 0 h 1857"/>
                <a:gd name="T16" fmla="*/ 1 w 441"/>
                <a:gd name="T17" fmla="*/ 0 h 18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1"/>
                <a:gd name="T28" fmla="*/ 0 h 1857"/>
                <a:gd name="T29" fmla="*/ 441 w 441"/>
                <a:gd name="T30" fmla="*/ 1857 h 18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1" h="1857">
                  <a:moveTo>
                    <a:pt x="127" y="1259"/>
                  </a:moveTo>
                  <a:lnTo>
                    <a:pt x="441" y="1196"/>
                  </a:lnTo>
                  <a:lnTo>
                    <a:pt x="409" y="1857"/>
                  </a:lnTo>
                  <a:lnTo>
                    <a:pt x="127" y="1259"/>
                  </a:lnTo>
                  <a:close/>
                  <a:moveTo>
                    <a:pt x="79" y="0"/>
                  </a:moveTo>
                  <a:lnTo>
                    <a:pt x="380" y="1507"/>
                  </a:lnTo>
                  <a:lnTo>
                    <a:pt x="302" y="1523"/>
                  </a:lnTo>
                  <a:lnTo>
                    <a:pt x="0" y="16"/>
                  </a:lnTo>
                  <a:lnTo>
                    <a:pt x="79" y="0"/>
                  </a:lnTo>
                  <a:close/>
                </a:path>
              </a:pathLst>
            </a:custGeom>
            <a:solidFill>
              <a:srgbClr val="FFFFFF"/>
            </a:solidFill>
            <a:ln w="9525">
              <a:noFill/>
              <a:round/>
              <a:headEnd/>
              <a:tailEnd/>
            </a:ln>
          </p:spPr>
          <p:txBody>
            <a:bodyPr/>
            <a:lstStyle/>
            <a:p>
              <a:endParaRPr lang="en-US"/>
            </a:p>
          </p:txBody>
        </p:sp>
        <p:sp>
          <p:nvSpPr>
            <p:cNvPr id="69806" name="Freeform 2974"/>
            <p:cNvSpPr>
              <a:spLocks noEditPoints="1"/>
            </p:cNvSpPr>
            <p:nvPr/>
          </p:nvSpPr>
          <p:spPr bwMode="auto">
            <a:xfrm>
              <a:off x="3437" y="2720"/>
              <a:ext cx="87" cy="369"/>
            </a:xfrm>
            <a:custGeom>
              <a:avLst/>
              <a:gdLst>
                <a:gd name="T0" fmla="*/ 1 w 438"/>
                <a:gd name="T1" fmla="*/ 10 h 1844"/>
                <a:gd name="T2" fmla="*/ 3 w 438"/>
                <a:gd name="T3" fmla="*/ 9 h 1844"/>
                <a:gd name="T4" fmla="*/ 3 w 438"/>
                <a:gd name="T5" fmla="*/ 15 h 1844"/>
                <a:gd name="T6" fmla="*/ 1 w 438"/>
                <a:gd name="T7" fmla="*/ 10 h 1844"/>
                <a:gd name="T8" fmla="*/ 1 w 438"/>
                <a:gd name="T9" fmla="*/ 0 h 1844"/>
                <a:gd name="T10" fmla="*/ 3 w 438"/>
                <a:gd name="T11" fmla="*/ 12 h 1844"/>
                <a:gd name="T12" fmla="*/ 2 w 438"/>
                <a:gd name="T13" fmla="*/ 12 h 1844"/>
                <a:gd name="T14" fmla="*/ 0 w 438"/>
                <a:gd name="T15" fmla="*/ 0 h 1844"/>
                <a:gd name="T16" fmla="*/ 1 w 438"/>
                <a:gd name="T17" fmla="*/ 0 h 18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8"/>
                <a:gd name="T28" fmla="*/ 0 h 1844"/>
                <a:gd name="T29" fmla="*/ 438 w 438"/>
                <a:gd name="T30" fmla="*/ 1844 h 18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8" h="1844">
                  <a:moveTo>
                    <a:pt x="124" y="1246"/>
                  </a:moveTo>
                  <a:lnTo>
                    <a:pt x="438" y="1183"/>
                  </a:lnTo>
                  <a:lnTo>
                    <a:pt x="406" y="1844"/>
                  </a:lnTo>
                  <a:lnTo>
                    <a:pt x="124" y="1246"/>
                  </a:lnTo>
                  <a:close/>
                  <a:moveTo>
                    <a:pt x="79" y="0"/>
                  </a:moveTo>
                  <a:lnTo>
                    <a:pt x="377" y="1495"/>
                  </a:lnTo>
                  <a:lnTo>
                    <a:pt x="300" y="1510"/>
                  </a:lnTo>
                  <a:lnTo>
                    <a:pt x="0" y="14"/>
                  </a:lnTo>
                  <a:lnTo>
                    <a:pt x="79" y="0"/>
                  </a:lnTo>
                  <a:close/>
                </a:path>
              </a:pathLst>
            </a:custGeom>
            <a:solidFill>
              <a:srgbClr val="1F1A17"/>
            </a:solidFill>
            <a:ln w="9525">
              <a:noFill/>
              <a:round/>
              <a:headEnd/>
              <a:tailEnd/>
            </a:ln>
          </p:spPr>
          <p:txBody>
            <a:bodyPr/>
            <a:lstStyle/>
            <a:p>
              <a:endParaRPr lang="en-US"/>
            </a:p>
          </p:txBody>
        </p:sp>
        <p:sp>
          <p:nvSpPr>
            <p:cNvPr id="69807" name="Freeform 2975"/>
            <p:cNvSpPr>
              <a:spLocks/>
            </p:cNvSpPr>
            <p:nvPr/>
          </p:nvSpPr>
          <p:spPr bwMode="auto">
            <a:xfrm>
              <a:off x="3398" y="2554"/>
              <a:ext cx="75" cy="114"/>
            </a:xfrm>
            <a:custGeom>
              <a:avLst/>
              <a:gdLst>
                <a:gd name="T0" fmla="*/ 3 w 377"/>
                <a:gd name="T1" fmla="*/ 5 h 572"/>
                <a:gd name="T2" fmla="*/ 0 w 377"/>
                <a:gd name="T3" fmla="*/ 4 h 572"/>
                <a:gd name="T4" fmla="*/ 0 w 377"/>
                <a:gd name="T5" fmla="*/ 4 h 572"/>
                <a:gd name="T6" fmla="*/ 0 w 377"/>
                <a:gd name="T7" fmla="*/ 4 h 572"/>
                <a:gd name="T8" fmla="*/ 0 w 377"/>
                <a:gd name="T9" fmla="*/ 4 h 572"/>
                <a:gd name="T10" fmla="*/ 1 w 377"/>
                <a:gd name="T11" fmla="*/ 3 h 572"/>
                <a:gd name="T12" fmla="*/ 1 w 377"/>
                <a:gd name="T13" fmla="*/ 3 h 572"/>
                <a:gd name="T14" fmla="*/ 2 w 377"/>
                <a:gd name="T15" fmla="*/ 3 h 572"/>
                <a:gd name="T16" fmla="*/ 2 w 377"/>
                <a:gd name="T17" fmla="*/ 2 h 572"/>
                <a:gd name="T18" fmla="*/ 2 w 377"/>
                <a:gd name="T19" fmla="*/ 2 h 572"/>
                <a:gd name="T20" fmla="*/ 2 w 377"/>
                <a:gd name="T21" fmla="*/ 2 h 572"/>
                <a:gd name="T22" fmla="*/ 2 w 377"/>
                <a:gd name="T23" fmla="*/ 2 h 572"/>
                <a:gd name="T24" fmla="*/ 2 w 377"/>
                <a:gd name="T25" fmla="*/ 1 h 572"/>
                <a:gd name="T26" fmla="*/ 2 w 377"/>
                <a:gd name="T27" fmla="*/ 1 h 572"/>
                <a:gd name="T28" fmla="*/ 2 w 377"/>
                <a:gd name="T29" fmla="*/ 1 h 572"/>
                <a:gd name="T30" fmla="*/ 2 w 377"/>
                <a:gd name="T31" fmla="*/ 1 h 572"/>
                <a:gd name="T32" fmla="*/ 2 w 377"/>
                <a:gd name="T33" fmla="*/ 1 h 572"/>
                <a:gd name="T34" fmla="*/ 2 w 377"/>
                <a:gd name="T35" fmla="*/ 1 h 572"/>
                <a:gd name="T36" fmla="*/ 2 w 377"/>
                <a:gd name="T37" fmla="*/ 1 h 572"/>
                <a:gd name="T38" fmla="*/ 2 w 377"/>
                <a:gd name="T39" fmla="*/ 1 h 572"/>
                <a:gd name="T40" fmla="*/ 2 w 377"/>
                <a:gd name="T41" fmla="*/ 0 h 572"/>
                <a:gd name="T42" fmla="*/ 2 w 377"/>
                <a:gd name="T43" fmla="*/ 0 h 572"/>
                <a:gd name="T44" fmla="*/ 1 w 377"/>
                <a:gd name="T45" fmla="*/ 0 h 572"/>
                <a:gd name="T46" fmla="*/ 1 w 377"/>
                <a:gd name="T47" fmla="*/ 0 h 572"/>
                <a:gd name="T48" fmla="*/ 1 w 377"/>
                <a:gd name="T49" fmla="*/ 1 h 572"/>
                <a:gd name="T50" fmla="*/ 1 w 377"/>
                <a:gd name="T51" fmla="*/ 1 h 572"/>
                <a:gd name="T52" fmla="*/ 1 w 377"/>
                <a:gd name="T53" fmla="*/ 1 h 572"/>
                <a:gd name="T54" fmla="*/ 1 w 377"/>
                <a:gd name="T55" fmla="*/ 1 h 572"/>
                <a:gd name="T56" fmla="*/ 1 w 377"/>
                <a:gd name="T57" fmla="*/ 1 h 572"/>
                <a:gd name="T58" fmla="*/ 1 w 377"/>
                <a:gd name="T59" fmla="*/ 1 h 572"/>
                <a:gd name="T60" fmla="*/ 0 w 377"/>
                <a:gd name="T61" fmla="*/ 1 h 572"/>
                <a:gd name="T62" fmla="*/ 0 w 377"/>
                <a:gd name="T63" fmla="*/ 1 h 572"/>
                <a:gd name="T64" fmla="*/ 0 w 377"/>
                <a:gd name="T65" fmla="*/ 1 h 572"/>
                <a:gd name="T66" fmla="*/ 0 w 377"/>
                <a:gd name="T67" fmla="*/ 1 h 572"/>
                <a:gd name="T68" fmla="*/ 1 w 377"/>
                <a:gd name="T69" fmla="*/ 0 h 572"/>
                <a:gd name="T70" fmla="*/ 1 w 377"/>
                <a:gd name="T71" fmla="*/ 0 h 572"/>
                <a:gd name="T72" fmla="*/ 1 w 377"/>
                <a:gd name="T73" fmla="*/ 0 h 572"/>
                <a:gd name="T74" fmla="*/ 1 w 377"/>
                <a:gd name="T75" fmla="*/ 0 h 572"/>
                <a:gd name="T76" fmla="*/ 2 w 377"/>
                <a:gd name="T77" fmla="*/ 0 h 572"/>
                <a:gd name="T78" fmla="*/ 2 w 377"/>
                <a:gd name="T79" fmla="*/ 0 h 572"/>
                <a:gd name="T80" fmla="*/ 2 w 377"/>
                <a:gd name="T81" fmla="*/ 0 h 572"/>
                <a:gd name="T82" fmla="*/ 2 w 377"/>
                <a:gd name="T83" fmla="*/ 0 h 572"/>
                <a:gd name="T84" fmla="*/ 3 w 377"/>
                <a:gd name="T85" fmla="*/ 0 h 572"/>
                <a:gd name="T86" fmla="*/ 3 w 377"/>
                <a:gd name="T87" fmla="*/ 1 h 572"/>
                <a:gd name="T88" fmla="*/ 3 w 377"/>
                <a:gd name="T89" fmla="*/ 1 h 572"/>
                <a:gd name="T90" fmla="*/ 3 w 377"/>
                <a:gd name="T91" fmla="*/ 1 h 572"/>
                <a:gd name="T92" fmla="*/ 3 w 377"/>
                <a:gd name="T93" fmla="*/ 1 h 572"/>
                <a:gd name="T94" fmla="*/ 3 w 377"/>
                <a:gd name="T95" fmla="*/ 2 h 572"/>
                <a:gd name="T96" fmla="*/ 3 w 377"/>
                <a:gd name="T97" fmla="*/ 2 h 572"/>
                <a:gd name="T98" fmla="*/ 3 w 377"/>
                <a:gd name="T99" fmla="*/ 2 h 572"/>
                <a:gd name="T100" fmla="*/ 3 w 377"/>
                <a:gd name="T101" fmla="*/ 2 h 572"/>
                <a:gd name="T102" fmla="*/ 2 w 377"/>
                <a:gd name="T103" fmla="*/ 3 h 572"/>
                <a:gd name="T104" fmla="*/ 2 w 377"/>
                <a:gd name="T105" fmla="*/ 3 h 572"/>
                <a:gd name="T106" fmla="*/ 1 w 377"/>
                <a:gd name="T107" fmla="*/ 3 h 572"/>
                <a:gd name="T108" fmla="*/ 1 w 377"/>
                <a:gd name="T109" fmla="*/ 4 h 572"/>
                <a:gd name="T110" fmla="*/ 1 w 377"/>
                <a:gd name="T111" fmla="*/ 4 h 572"/>
                <a:gd name="T112" fmla="*/ 1 w 377"/>
                <a:gd name="T113" fmla="*/ 4 h 5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7"/>
                <a:gd name="T172" fmla="*/ 0 h 572"/>
                <a:gd name="T173" fmla="*/ 377 w 377"/>
                <a:gd name="T174" fmla="*/ 572 h 5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7" h="572">
                  <a:moveTo>
                    <a:pt x="377" y="504"/>
                  </a:moveTo>
                  <a:lnTo>
                    <a:pt x="377" y="572"/>
                  </a:lnTo>
                  <a:lnTo>
                    <a:pt x="0" y="572"/>
                  </a:lnTo>
                  <a:lnTo>
                    <a:pt x="0" y="559"/>
                  </a:lnTo>
                  <a:lnTo>
                    <a:pt x="2" y="547"/>
                  </a:lnTo>
                  <a:lnTo>
                    <a:pt x="4" y="536"/>
                  </a:lnTo>
                  <a:lnTo>
                    <a:pt x="8" y="523"/>
                  </a:lnTo>
                  <a:lnTo>
                    <a:pt x="16" y="504"/>
                  </a:lnTo>
                  <a:lnTo>
                    <a:pt x="26" y="485"/>
                  </a:lnTo>
                  <a:lnTo>
                    <a:pt x="40" y="466"/>
                  </a:lnTo>
                  <a:lnTo>
                    <a:pt x="54" y="447"/>
                  </a:lnTo>
                  <a:lnTo>
                    <a:pt x="72" y="428"/>
                  </a:lnTo>
                  <a:lnTo>
                    <a:pt x="94" y="407"/>
                  </a:lnTo>
                  <a:lnTo>
                    <a:pt x="117" y="385"/>
                  </a:lnTo>
                  <a:lnTo>
                    <a:pt x="146" y="361"/>
                  </a:lnTo>
                  <a:lnTo>
                    <a:pt x="189" y="325"/>
                  </a:lnTo>
                  <a:lnTo>
                    <a:pt x="224" y="292"/>
                  </a:lnTo>
                  <a:lnTo>
                    <a:pt x="238" y="278"/>
                  </a:lnTo>
                  <a:lnTo>
                    <a:pt x="252" y="264"/>
                  </a:lnTo>
                  <a:lnTo>
                    <a:pt x="263" y="252"/>
                  </a:lnTo>
                  <a:lnTo>
                    <a:pt x="272" y="241"/>
                  </a:lnTo>
                  <a:lnTo>
                    <a:pt x="280" y="230"/>
                  </a:lnTo>
                  <a:lnTo>
                    <a:pt x="286" y="218"/>
                  </a:lnTo>
                  <a:lnTo>
                    <a:pt x="291" y="207"/>
                  </a:lnTo>
                  <a:lnTo>
                    <a:pt x="297" y="197"/>
                  </a:lnTo>
                  <a:lnTo>
                    <a:pt x="300" y="187"/>
                  </a:lnTo>
                  <a:lnTo>
                    <a:pt x="302" y="176"/>
                  </a:lnTo>
                  <a:lnTo>
                    <a:pt x="303" y="166"/>
                  </a:lnTo>
                  <a:lnTo>
                    <a:pt x="304" y="157"/>
                  </a:lnTo>
                  <a:lnTo>
                    <a:pt x="303" y="146"/>
                  </a:lnTo>
                  <a:lnTo>
                    <a:pt x="302" y="137"/>
                  </a:lnTo>
                  <a:lnTo>
                    <a:pt x="300" y="127"/>
                  </a:lnTo>
                  <a:lnTo>
                    <a:pt x="297" y="118"/>
                  </a:lnTo>
                  <a:lnTo>
                    <a:pt x="293" y="110"/>
                  </a:lnTo>
                  <a:lnTo>
                    <a:pt x="288" y="101"/>
                  </a:lnTo>
                  <a:lnTo>
                    <a:pt x="282" y="93"/>
                  </a:lnTo>
                  <a:lnTo>
                    <a:pt x="274" y="86"/>
                  </a:lnTo>
                  <a:lnTo>
                    <a:pt x="266" y="80"/>
                  </a:lnTo>
                  <a:lnTo>
                    <a:pt x="258" y="74"/>
                  </a:lnTo>
                  <a:lnTo>
                    <a:pt x="249" y="68"/>
                  </a:lnTo>
                  <a:lnTo>
                    <a:pt x="240" y="65"/>
                  </a:lnTo>
                  <a:lnTo>
                    <a:pt x="230" y="62"/>
                  </a:lnTo>
                  <a:lnTo>
                    <a:pt x="219" y="59"/>
                  </a:lnTo>
                  <a:lnTo>
                    <a:pt x="208" y="58"/>
                  </a:lnTo>
                  <a:lnTo>
                    <a:pt x="197" y="57"/>
                  </a:lnTo>
                  <a:lnTo>
                    <a:pt x="184" y="58"/>
                  </a:lnTo>
                  <a:lnTo>
                    <a:pt x="173" y="59"/>
                  </a:lnTo>
                  <a:lnTo>
                    <a:pt x="162" y="62"/>
                  </a:lnTo>
                  <a:lnTo>
                    <a:pt x="151" y="65"/>
                  </a:lnTo>
                  <a:lnTo>
                    <a:pt x="142" y="69"/>
                  </a:lnTo>
                  <a:lnTo>
                    <a:pt x="133" y="75"/>
                  </a:lnTo>
                  <a:lnTo>
                    <a:pt x="124" y="81"/>
                  </a:lnTo>
                  <a:lnTo>
                    <a:pt x="116" y="88"/>
                  </a:lnTo>
                  <a:lnTo>
                    <a:pt x="109" y="96"/>
                  </a:lnTo>
                  <a:lnTo>
                    <a:pt x="103" y="104"/>
                  </a:lnTo>
                  <a:lnTo>
                    <a:pt x="97" y="114"/>
                  </a:lnTo>
                  <a:lnTo>
                    <a:pt x="94" y="124"/>
                  </a:lnTo>
                  <a:lnTo>
                    <a:pt x="89" y="134"/>
                  </a:lnTo>
                  <a:lnTo>
                    <a:pt x="87" y="147"/>
                  </a:lnTo>
                  <a:lnTo>
                    <a:pt x="86" y="159"/>
                  </a:lnTo>
                  <a:lnTo>
                    <a:pt x="85" y="171"/>
                  </a:lnTo>
                  <a:lnTo>
                    <a:pt x="13" y="165"/>
                  </a:lnTo>
                  <a:lnTo>
                    <a:pt x="15" y="145"/>
                  </a:lnTo>
                  <a:lnTo>
                    <a:pt x="20" y="127"/>
                  </a:lnTo>
                  <a:lnTo>
                    <a:pt x="24" y="110"/>
                  </a:lnTo>
                  <a:lnTo>
                    <a:pt x="31" y="94"/>
                  </a:lnTo>
                  <a:lnTo>
                    <a:pt x="39" y="78"/>
                  </a:lnTo>
                  <a:lnTo>
                    <a:pt x="48" y="65"/>
                  </a:lnTo>
                  <a:lnTo>
                    <a:pt x="58" y="53"/>
                  </a:lnTo>
                  <a:lnTo>
                    <a:pt x="69" y="41"/>
                  </a:lnTo>
                  <a:lnTo>
                    <a:pt x="81" y="31"/>
                  </a:lnTo>
                  <a:lnTo>
                    <a:pt x="95" y="23"/>
                  </a:lnTo>
                  <a:lnTo>
                    <a:pt x="109" y="16"/>
                  </a:lnTo>
                  <a:lnTo>
                    <a:pt x="125" y="10"/>
                  </a:lnTo>
                  <a:lnTo>
                    <a:pt x="142" y="6"/>
                  </a:lnTo>
                  <a:lnTo>
                    <a:pt x="160" y="2"/>
                  </a:lnTo>
                  <a:lnTo>
                    <a:pt x="179" y="0"/>
                  </a:lnTo>
                  <a:lnTo>
                    <a:pt x="199" y="0"/>
                  </a:lnTo>
                  <a:lnTo>
                    <a:pt x="218" y="0"/>
                  </a:lnTo>
                  <a:lnTo>
                    <a:pt x="237" y="2"/>
                  </a:lnTo>
                  <a:lnTo>
                    <a:pt x="255" y="6"/>
                  </a:lnTo>
                  <a:lnTo>
                    <a:pt x="272" y="11"/>
                  </a:lnTo>
                  <a:lnTo>
                    <a:pt x="288" y="18"/>
                  </a:lnTo>
                  <a:lnTo>
                    <a:pt x="302" y="26"/>
                  </a:lnTo>
                  <a:lnTo>
                    <a:pt x="316" y="35"/>
                  </a:lnTo>
                  <a:lnTo>
                    <a:pt x="328" y="45"/>
                  </a:lnTo>
                  <a:lnTo>
                    <a:pt x="339" y="57"/>
                  </a:lnTo>
                  <a:lnTo>
                    <a:pt x="349" y="69"/>
                  </a:lnTo>
                  <a:lnTo>
                    <a:pt x="357" y="83"/>
                  </a:lnTo>
                  <a:lnTo>
                    <a:pt x="364" y="96"/>
                  </a:lnTo>
                  <a:lnTo>
                    <a:pt x="369" y="111"/>
                  </a:lnTo>
                  <a:lnTo>
                    <a:pt x="373" y="125"/>
                  </a:lnTo>
                  <a:lnTo>
                    <a:pt x="375" y="141"/>
                  </a:lnTo>
                  <a:lnTo>
                    <a:pt x="376" y="158"/>
                  </a:lnTo>
                  <a:lnTo>
                    <a:pt x="375" y="175"/>
                  </a:lnTo>
                  <a:lnTo>
                    <a:pt x="373" y="192"/>
                  </a:lnTo>
                  <a:lnTo>
                    <a:pt x="368" y="208"/>
                  </a:lnTo>
                  <a:lnTo>
                    <a:pt x="363" y="225"/>
                  </a:lnTo>
                  <a:lnTo>
                    <a:pt x="354" y="242"/>
                  </a:lnTo>
                  <a:lnTo>
                    <a:pt x="344" y="259"/>
                  </a:lnTo>
                  <a:lnTo>
                    <a:pt x="331" y="277"/>
                  </a:lnTo>
                  <a:lnTo>
                    <a:pt x="316" y="295"/>
                  </a:lnTo>
                  <a:lnTo>
                    <a:pt x="297" y="315"/>
                  </a:lnTo>
                  <a:lnTo>
                    <a:pt x="273" y="338"/>
                  </a:lnTo>
                  <a:lnTo>
                    <a:pt x="243" y="365"/>
                  </a:lnTo>
                  <a:lnTo>
                    <a:pt x="208" y="396"/>
                  </a:lnTo>
                  <a:lnTo>
                    <a:pt x="179" y="419"/>
                  </a:lnTo>
                  <a:lnTo>
                    <a:pt x="156" y="439"/>
                  </a:lnTo>
                  <a:lnTo>
                    <a:pt x="138" y="455"/>
                  </a:lnTo>
                  <a:lnTo>
                    <a:pt x="127" y="467"/>
                  </a:lnTo>
                  <a:lnTo>
                    <a:pt x="118" y="476"/>
                  </a:lnTo>
                  <a:lnTo>
                    <a:pt x="110" y="485"/>
                  </a:lnTo>
                  <a:lnTo>
                    <a:pt x="104" y="495"/>
                  </a:lnTo>
                  <a:lnTo>
                    <a:pt x="97" y="504"/>
                  </a:lnTo>
                  <a:lnTo>
                    <a:pt x="377" y="504"/>
                  </a:lnTo>
                  <a:close/>
                </a:path>
              </a:pathLst>
            </a:custGeom>
            <a:solidFill>
              <a:srgbClr val="1F1A17"/>
            </a:solidFill>
            <a:ln w="9525">
              <a:noFill/>
              <a:round/>
              <a:headEnd/>
              <a:tailEnd/>
            </a:ln>
          </p:spPr>
          <p:txBody>
            <a:bodyPr/>
            <a:lstStyle/>
            <a:p>
              <a:endParaRPr lang="en-US"/>
            </a:p>
          </p:txBody>
        </p:sp>
        <p:sp>
          <p:nvSpPr>
            <p:cNvPr id="69808" name="Freeform 2976"/>
            <p:cNvSpPr>
              <a:spLocks/>
            </p:cNvSpPr>
            <p:nvPr/>
          </p:nvSpPr>
          <p:spPr bwMode="auto">
            <a:xfrm>
              <a:off x="1698" y="3186"/>
              <a:ext cx="42" cy="114"/>
            </a:xfrm>
            <a:custGeom>
              <a:avLst/>
              <a:gdLst>
                <a:gd name="T0" fmla="*/ 2 w 211"/>
                <a:gd name="T1" fmla="*/ 5 h 571"/>
                <a:gd name="T2" fmla="*/ 1 w 211"/>
                <a:gd name="T3" fmla="*/ 5 h 571"/>
                <a:gd name="T4" fmla="*/ 1 w 211"/>
                <a:gd name="T5" fmla="*/ 1 h 571"/>
                <a:gd name="T6" fmla="*/ 1 w 211"/>
                <a:gd name="T7" fmla="*/ 1 h 571"/>
                <a:gd name="T8" fmla="*/ 1 w 211"/>
                <a:gd name="T9" fmla="*/ 1 h 571"/>
                <a:gd name="T10" fmla="*/ 1 w 211"/>
                <a:gd name="T11" fmla="*/ 1 h 571"/>
                <a:gd name="T12" fmla="*/ 1 w 211"/>
                <a:gd name="T13" fmla="*/ 1 h 571"/>
                <a:gd name="T14" fmla="*/ 0 w 211"/>
                <a:gd name="T15" fmla="*/ 1 h 571"/>
                <a:gd name="T16" fmla="*/ 0 w 211"/>
                <a:gd name="T17" fmla="*/ 2 h 571"/>
                <a:gd name="T18" fmla="*/ 0 w 211"/>
                <a:gd name="T19" fmla="*/ 2 h 571"/>
                <a:gd name="T20" fmla="*/ 0 w 211"/>
                <a:gd name="T21" fmla="*/ 2 h 571"/>
                <a:gd name="T22" fmla="*/ 0 w 211"/>
                <a:gd name="T23" fmla="*/ 1 h 571"/>
                <a:gd name="T24" fmla="*/ 0 w 211"/>
                <a:gd name="T25" fmla="*/ 1 h 571"/>
                <a:gd name="T26" fmla="*/ 0 w 211"/>
                <a:gd name="T27" fmla="*/ 1 h 571"/>
                <a:gd name="T28" fmla="*/ 1 w 211"/>
                <a:gd name="T29" fmla="*/ 1 h 571"/>
                <a:gd name="T30" fmla="*/ 1 w 211"/>
                <a:gd name="T31" fmla="*/ 1 h 571"/>
                <a:gd name="T32" fmla="*/ 1 w 211"/>
                <a:gd name="T33" fmla="*/ 1 h 571"/>
                <a:gd name="T34" fmla="*/ 1 w 211"/>
                <a:gd name="T35" fmla="*/ 1 h 571"/>
                <a:gd name="T36" fmla="*/ 1 w 211"/>
                <a:gd name="T37" fmla="*/ 0 h 571"/>
                <a:gd name="T38" fmla="*/ 1 w 211"/>
                <a:gd name="T39" fmla="*/ 0 h 571"/>
                <a:gd name="T40" fmla="*/ 1 w 211"/>
                <a:gd name="T41" fmla="*/ 0 h 571"/>
                <a:gd name="T42" fmla="*/ 1 w 211"/>
                <a:gd name="T43" fmla="*/ 0 h 571"/>
                <a:gd name="T44" fmla="*/ 1 w 211"/>
                <a:gd name="T45" fmla="*/ 0 h 571"/>
                <a:gd name="T46" fmla="*/ 1 w 211"/>
                <a:gd name="T47" fmla="*/ 0 h 571"/>
                <a:gd name="T48" fmla="*/ 2 w 211"/>
                <a:gd name="T49" fmla="*/ 0 h 571"/>
                <a:gd name="T50" fmla="*/ 2 w 211"/>
                <a:gd name="T51" fmla="*/ 5 h 5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1"/>
                <a:gd name="T79" fmla="*/ 0 h 571"/>
                <a:gd name="T80" fmla="*/ 211 w 211"/>
                <a:gd name="T81" fmla="*/ 571 h 5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1" h="571">
                  <a:moveTo>
                    <a:pt x="211" y="571"/>
                  </a:moveTo>
                  <a:lnTo>
                    <a:pt x="141" y="571"/>
                  </a:lnTo>
                  <a:lnTo>
                    <a:pt x="141" y="125"/>
                  </a:lnTo>
                  <a:lnTo>
                    <a:pt x="127" y="137"/>
                  </a:lnTo>
                  <a:lnTo>
                    <a:pt x="111" y="150"/>
                  </a:lnTo>
                  <a:lnTo>
                    <a:pt x="95" y="162"/>
                  </a:lnTo>
                  <a:lnTo>
                    <a:pt x="74" y="173"/>
                  </a:lnTo>
                  <a:lnTo>
                    <a:pt x="54" y="186"/>
                  </a:lnTo>
                  <a:lnTo>
                    <a:pt x="35" y="195"/>
                  </a:lnTo>
                  <a:lnTo>
                    <a:pt x="17" y="204"/>
                  </a:lnTo>
                  <a:lnTo>
                    <a:pt x="0" y="210"/>
                  </a:lnTo>
                  <a:lnTo>
                    <a:pt x="0" y="142"/>
                  </a:lnTo>
                  <a:lnTo>
                    <a:pt x="30" y="127"/>
                  </a:lnTo>
                  <a:lnTo>
                    <a:pt x="55" y="112"/>
                  </a:lnTo>
                  <a:lnTo>
                    <a:pt x="69" y="103"/>
                  </a:lnTo>
                  <a:lnTo>
                    <a:pt x="81" y="95"/>
                  </a:lnTo>
                  <a:lnTo>
                    <a:pt x="92" y="85"/>
                  </a:lnTo>
                  <a:lnTo>
                    <a:pt x="104" y="76"/>
                  </a:lnTo>
                  <a:lnTo>
                    <a:pt x="124" y="56"/>
                  </a:lnTo>
                  <a:lnTo>
                    <a:pt x="141" y="37"/>
                  </a:lnTo>
                  <a:lnTo>
                    <a:pt x="148" y="28"/>
                  </a:lnTo>
                  <a:lnTo>
                    <a:pt x="155" y="18"/>
                  </a:lnTo>
                  <a:lnTo>
                    <a:pt x="161" y="9"/>
                  </a:lnTo>
                  <a:lnTo>
                    <a:pt x="166" y="0"/>
                  </a:lnTo>
                  <a:lnTo>
                    <a:pt x="211" y="0"/>
                  </a:lnTo>
                  <a:lnTo>
                    <a:pt x="211" y="571"/>
                  </a:lnTo>
                  <a:close/>
                </a:path>
              </a:pathLst>
            </a:custGeom>
            <a:solidFill>
              <a:srgbClr val="1F1A17"/>
            </a:solidFill>
            <a:ln w="9525">
              <a:noFill/>
              <a:round/>
              <a:headEnd/>
              <a:tailEnd/>
            </a:ln>
          </p:spPr>
          <p:txBody>
            <a:bodyPr/>
            <a:lstStyle/>
            <a:p>
              <a:endParaRPr lang="en-US"/>
            </a:p>
          </p:txBody>
        </p:sp>
        <p:sp>
          <p:nvSpPr>
            <p:cNvPr id="69809" name="Freeform 2977"/>
            <p:cNvSpPr>
              <a:spLocks/>
            </p:cNvSpPr>
            <p:nvPr/>
          </p:nvSpPr>
          <p:spPr bwMode="auto">
            <a:xfrm>
              <a:off x="4907" y="2941"/>
              <a:ext cx="75" cy="114"/>
            </a:xfrm>
            <a:custGeom>
              <a:avLst/>
              <a:gdLst>
                <a:gd name="T0" fmla="*/ 1 w 378"/>
                <a:gd name="T1" fmla="*/ 3 h 571"/>
                <a:gd name="T2" fmla="*/ 1 w 378"/>
                <a:gd name="T3" fmla="*/ 4 h 571"/>
                <a:gd name="T4" fmla="*/ 1 w 378"/>
                <a:gd name="T5" fmla="*/ 4 h 571"/>
                <a:gd name="T6" fmla="*/ 1 w 378"/>
                <a:gd name="T7" fmla="*/ 4 h 571"/>
                <a:gd name="T8" fmla="*/ 1 w 378"/>
                <a:gd name="T9" fmla="*/ 4 h 571"/>
                <a:gd name="T10" fmla="*/ 1 w 378"/>
                <a:gd name="T11" fmla="*/ 4 h 571"/>
                <a:gd name="T12" fmla="*/ 2 w 378"/>
                <a:gd name="T13" fmla="*/ 4 h 571"/>
                <a:gd name="T14" fmla="*/ 2 w 378"/>
                <a:gd name="T15" fmla="*/ 4 h 571"/>
                <a:gd name="T16" fmla="*/ 2 w 378"/>
                <a:gd name="T17" fmla="*/ 4 h 571"/>
                <a:gd name="T18" fmla="*/ 2 w 378"/>
                <a:gd name="T19" fmla="*/ 3 h 571"/>
                <a:gd name="T20" fmla="*/ 2 w 378"/>
                <a:gd name="T21" fmla="*/ 3 h 571"/>
                <a:gd name="T22" fmla="*/ 2 w 378"/>
                <a:gd name="T23" fmla="*/ 3 h 571"/>
                <a:gd name="T24" fmla="*/ 2 w 378"/>
                <a:gd name="T25" fmla="*/ 2 h 571"/>
                <a:gd name="T26" fmla="*/ 2 w 378"/>
                <a:gd name="T27" fmla="*/ 2 h 571"/>
                <a:gd name="T28" fmla="*/ 2 w 378"/>
                <a:gd name="T29" fmla="*/ 2 h 571"/>
                <a:gd name="T30" fmla="*/ 2 w 378"/>
                <a:gd name="T31" fmla="*/ 2 h 571"/>
                <a:gd name="T32" fmla="*/ 1 w 378"/>
                <a:gd name="T33" fmla="*/ 2 h 571"/>
                <a:gd name="T34" fmla="*/ 1 w 378"/>
                <a:gd name="T35" fmla="*/ 2 h 571"/>
                <a:gd name="T36" fmla="*/ 1 w 378"/>
                <a:gd name="T37" fmla="*/ 2 h 571"/>
                <a:gd name="T38" fmla="*/ 1 w 378"/>
                <a:gd name="T39" fmla="*/ 0 h 571"/>
                <a:gd name="T40" fmla="*/ 1 w 378"/>
                <a:gd name="T41" fmla="*/ 1 h 571"/>
                <a:gd name="T42" fmla="*/ 1 w 378"/>
                <a:gd name="T43" fmla="*/ 2 h 571"/>
                <a:gd name="T44" fmla="*/ 1 w 378"/>
                <a:gd name="T45" fmla="*/ 2 h 571"/>
                <a:gd name="T46" fmla="*/ 2 w 378"/>
                <a:gd name="T47" fmla="*/ 1 h 571"/>
                <a:gd name="T48" fmla="*/ 2 w 378"/>
                <a:gd name="T49" fmla="*/ 2 h 571"/>
                <a:gd name="T50" fmla="*/ 2 w 378"/>
                <a:gd name="T51" fmla="*/ 2 h 571"/>
                <a:gd name="T52" fmla="*/ 3 w 378"/>
                <a:gd name="T53" fmla="*/ 2 h 571"/>
                <a:gd name="T54" fmla="*/ 3 w 378"/>
                <a:gd name="T55" fmla="*/ 2 h 571"/>
                <a:gd name="T56" fmla="*/ 3 w 378"/>
                <a:gd name="T57" fmla="*/ 3 h 571"/>
                <a:gd name="T58" fmla="*/ 3 w 378"/>
                <a:gd name="T59" fmla="*/ 3 h 571"/>
                <a:gd name="T60" fmla="*/ 3 w 378"/>
                <a:gd name="T61" fmla="*/ 4 h 571"/>
                <a:gd name="T62" fmla="*/ 3 w 378"/>
                <a:gd name="T63" fmla="*/ 4 h 571"/>
                <a:gd name="T64" fmla="*/ 2 w 378"/>
                <a:gd name="T65" fmla="*/ 4 h 571"/>
                <a:gd name="T66" fmla="*/ 2 w 378"/>
                <a:gd name="T67" fmla="*/ 4 h 571"/>
                <a:gd name="T68" fmla="*/ 2 w 378"/>
                <a:gd name="T69" fmla="*/ 4 h 571"/>
                <a:gd name="T70" fmla="*/ 2 w 378"/>
                <a:gd name="T71" fmla="*/ 5 h 571"/>
                <a:gd name="T72" fmla="*/ 2 w 378"/>
                <a:gd name="T73" fmla="*/ 5 h 571"/>
                <a:gd name="T74" fmla="*/ 1 w 378"/>
                <a:gd name="T75" fmla="*/ 5 h 571"/>
                <a:gd name="T76" fmla="*/ 1 w 378"/>
                <a:gd name="T77" fmla="*/ 4 h 571"/>
                <a:gd name="T78" fmla="*/ 0 w 378"/>
                <a:gd name="T79" fmla="*/ 4 h 571"/>
                <a:gd name="T80" fmla="*/ 0 w 378"/>
                <a:gd name="T81" fmla="*/ 4 h 571"/>
                <a:gd name="T82" fmla="*/ 0 w 378"/>
                <a:gd name="T83" fmla="*/ 4 h 5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8"/>
                <a:gd name="T127" fmla="*/ 0 h 571"/>
                <a:gd name="T128" fmla="*/ 378 w 378"/>
                <a:gd name="T129" fmla="*/ 571 h 5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8" h="571">
                  <a:moveTo>
                    <a:pt x="0" y="412"/>
                  </a:moveTo>
                  <a:lnTo>
                    <a:pt x="74" y="407"/>
                  </a:lnTo>
                  <a:lnTo>
                    <a:pt x="76" y="420"/>
                  </a:lnTo>
                  <a:lnTo>
                    <a:pt x="79" y="431"/>
                  </a:lnTo>
                  <a:lnTo>
                    <a:pt x="83" y="444"/>
                  </a:lnTo>
                  <a:lnTo>
                    <a:pt x="88" y="454"/>
                  </a:lnTo>
                  <a:lnTo>
                    <a:pt x="92" y="464"/>
                  </a:lnTo>
                  <a:lnTo>
                    <a:pt x="98" y="472"/>
                  </a:lnTo>
                  <a:lnTo>
                    <a:pt x="104" y="481"/>
                  </a:lnTo>
                  <a:lnTo>
                    <a:pt x="111" y="487"/>
                  </a:lnTo>
                  <a:lnTo>
                    <a:pt x="119" y="494"/>
                  </a:lnTo>
                  <a:lnTo>
                    <a:pt x="127" y="498"/>
                  </a:lnTo>
                  <a:lnTo>
                    <a:pt x="136" y="504"/>
                  </a:lnTo>
                  <a:lnTo>
                    <a:pt x="145" y="507"/>
                  </a:lnTo>
                  <a:lnTo>
                    <a:pt x="154" y="511"/>
                  </a:lnTo>
                  <a:lnTo>
                    <a:pt x="163" y="513"/>
                  </a:lnTo>
                  <a:lnTo>
                    <a:pt x="173" y="514"/>
                  </a:lnTo>
                  <a:lnTo>
                    <a:pt x="183" y="514"/>
                  </a:lnTo>
                  <a:lnTo>
                    <a:pt x="196" y="514"/>
                  </a:lnTo>
                  <a:lnTo>
                    <a:pt x="208" y="512"/>
                  </a:lnTo>
                  <a:lnTo>
                    <a:pt x="219" y="509"/>
                  </a:lnTo>
                  <a:lnTo>
                    <a:pt x="230" y="505"/>
                  </a:lnTo>
                  <a:lnTo>
                    <a:pt x="240" y="500"/>
                  </a:lnTo>
                  <a:lnTo>
                    <a:pt x="250" y="493"/>
                  </a:lnTo>
                  <a:lnTo>
                    <a:pt x="260" y="485"/>
                  </a:lnTo>
                  <a:lnTo>
                    <a:pt x="269" y="476"/>
                  </a:lnTo>
                  <a:lnTo>
                    <a:pt x="277" y="466"/>
                  </a:lnTo>
                  <a:lnTo>
                    <a:pt x="284" y="456"/>
                  </a:lnTo>
                  <a:lnTo>
                    <a:pt x="291" y="444"/>
                  </a:lnTo>
                  <a:lnTo>
                    <a:pt x="295" y="431"/>
                  </a:lnTo>
                  <a:lnTo>
                    <a:pt x="300" y="419"/>
                  </a:lnTo>
                  <a:lnTo>
                    <a:pt x="302" y="405"/>
                  </a:lnTo>
                  <a:lnTo>
                    <a:pt x="304" y="391"/>
                  </a:lnTo>
                  <a:lnTo>
                    <a:pt x="304" y="375"/>
                  </a:lnTo>
                  <a:lnTo>
                    <a:pt x="304" y="361"/>
                  </a:lnTo>
                  <a:lnTo>
                    <a:pt x="302" y="347"/>
                  </a:lnTo>
                  <a:lnTo>
                    <a:pt x="300" y="334"/>
                  </a:lnTo>
                  <a:lnTo>
                    <a:pt x="296" y="321"/>
                  </a:lnTo>
                  <a:lnTo>
                    <a:pt x="291" y="310"/>
                  </a:lnTo>
                  <a:lnTo>
                    <a:pt x="285" y="299"/>
                  </a:lnTo>
                  <a:lnTo>
                    <a:pt x="278" y="290"/>
                  </a:lnTo>
                  <a:lnTo>
                    <a:pt x="270" y="280"/>
                  </a:lnTo>
                  <a:lnTo>
                    <a:pt x="262" y="272"/>
                  </a:lnTo>
                  <a:lnTo>
                    <a:pt x="253" y="265"/>
                  </a:lnTo>
                  <a:lnTo>
                    <a:pt x="242" y="260"/>
                  </a:lnTo>
                  <a:lnTo>
                    <a:pt x="231" y="254"/>
                  </a:lnTo>
                  <a:lnTo>
                    <a:pt x="220" y="251"/>
                  </a:lnTo>
                  <a:lnTo>
                    <a:pt x="209" y="249"/>
                  </a:lnTo>
                  <a:lnTo>
                    <a:pt x="195" y="246"/>
                  </a:lnTo>
                  <a:lnTo>
                    <a:pt x="182" y="246"/>
                  </a:lnTo>
                  <a:lnTo>
                    <a:pt x="166" y="246"/>
                  </a:lnTo>
                  <a:lnTo>
                    <a:pt x="150" y="250"/>
                  </a:lnTo>
                  <a:lnTo>
                    <a:pt x="135" y="254"/>
                  </a:lnTo>
                  <a:lnTo>
                    <a:pt x="121" y="261"/>
                  </a:lnTo>
                  <a:lnTo>
                    <a:pt x="108" y="270"/>
                  </a:lnTo>
                  <a:lnTo>
                    <a:pt x="97" y="279"/>
                  </a:lnTo>
                  <a:lnTo>
                    <a:pt x="87" y="289"/>
                  </a:lnTo>
                  <a:lnTo>
                    <a:pt x="79" y="301"/>
                  </a:lnTo>
                  <a:lnTo>
                    <a:pt x="13" y="292"/>
                  </a:lnTo>
                  <a:lnTo>
                    <a:pt x="67" y="0"/>
                  </a:lnTo>
                  <a:lnTo>
                    <a:pt x="351" y="0"/>
                  </a:lnTo>
                  <a:lnTo>
                    <a:pt x="351" y="67"/>
                  </a:lnTo>
                  <a:lnTo>
                    <a:pt x="124" y="67"/>
                  </a:lnTo>
                  <a:lnTo>
                    <a:pt x="93" y="219"/>
                  </a:lnTo>
                  <a:lnTo>
                    <a:pt x="106" y="212"/>
                  </a:lnTo>
                  <a:lnTo>
                    <a:pt x="119" y="204"/>
                  </a:lnTo>
                  <a:lnTo>
                    <a:pt x="133" y="198"/>
                  </a:lnTo>
                  <a:lnTo>
                    <a:pt x="146" y="192"/>
                  </a:lnTo>
                  <a:lnTo>
                    <a:pt x="159" y="189"/>
                  </a:lnTo>
                  <a:lnTo>
                    <a:pt x="173" y="186"/>
                  </a:lnTo>
                  <a:lnTo>
                    <a:pt x="187" y="185"/>
                  </a:lnTo>
                  <a:lnTo>
                    <a:pt x="201" y="184"/>
                  </a:lnTo>
                  <a:lnTo>
                    <a:pt x="219" y="185"/>
                  </a:lnTo>
                  <a:lnTo>
                    <a:pt x="237" y="187"/>
                  </a:lnTo>
                  <a:lnTo>
                    <a:pt x="254" y="191"/>
                  </a:lnTo>
                  <a:lnTo>
                    <a:pt x="270" y="197"/>
                  </a:lnTo>
                  <a:lnTo>
                    <a:pt x="285" y="204"/>
                  </a:lnTo>
                  <a:lnTo>
                    <a:pt x="300" y="213"/>
                  </a:lnTo>
                  <a:lnTo>
                    <a:pt x="314" y="224"/>
                  </a:lnTo>
                  <a:lnTo>
                    <a:pt x="328" y="236"/>
                  </a:lnTo>
                  <a:lnTo>
                    <a:pt x="339" y="250"/>
                  </a:lnTo>
                  <a:lnTo>
                    <a:pt x="350" y="263"/>
                  </a:lnTo>
                  <a:lnTo>
                    <a:pt x="358" y="279"/>
                  </a:lnTo>
                  <a:lnTo>
                    <a:pt x="366" y="294"/>
                  </a:lnTo>
                  <a:lnTo>
                    <a:pt x="371" y="312"/>
                  </a:lnTo>
                  <a:lnTo>
                    <a:pt x="375" y="330"/>
                  </a:lnTo>
                  <a:lnTo>
                    <a:pt x="378" y="349"/>
                  </a:lnTo>
                  <a:lnTo>
                    <a:pt x="378" y="368"/>
                  </a:lnTo>
                  <a:lnTo>
                    <a:pt x="378" y="388"/>
                  </a:lnTo>
                  <a:lnTo>
                    <a:pt x="376" y="407"/>
                  </a:lnTo>
                  <a:lnTo>
                    <a:pt x="373" y="423"/>
                  </a:lnTo>
                  <a:lnTo>
                    <a:pt x="367" y="441"/>
                  </a:lnTo>
                  <a:lnTo>
                    <a:pt x="361" y="457"/>
                  </a:lnTo>
                  <a:lnTo>
                    <a:pt x="353" y="473"/>
                  </a:lnTo>
                  <a:lnTo>
                    <a:pt x="343" y="488"/>
                  </a:lnTo>
                  <a:lnTo>
                    <a:pt x="333" y="503"/>
                  </a:lnTo>
                  <a:lnTo>
                    <a:pt x="327" y="511"/>
                  </a:lnTo>
                  <a:lnTo>
                    <a:pt x="319" y="519"/>
                  </a:lnTo>
                  <a:lnTo>
                    <a:pt x="311" y="526"/>
                  </a:lnTo>
                  <a:lnTo>
                    <a:pt x="303" y="533"/>
                  </a:lnTo>
                  <a:lnTo>
                    <a:pt x="295" y="539"/>
                  </a:lnTo>
                  <a:lnTo>
                    <a:pt x="286" y="544"/>
                  </a:lnTo>
                  <a:lnTo>
                    <a:pt x="277" y="550"/>
                  </a:lnTo>
                  <a:lnTo>
                    <a:pt x="268" y="555"/>
                  </a:lnTo>
                  <a:lnTo>
                    <a:pt x="259" y="559"/>
                  </a:lnTo>
                  <a:lnTo>
                    <a:pt x="249" y="562"/>
                  </a:lnTo>
                  <a:lnTo>
                    <a:pt x="239" y="565"/>
                  </a:lnTo>
                  <a:lnTo>
                    <a:pt x="229" y="568"/>
                  </a:lnTo>
                  <a:lnTo>
                    <a:pt x="218" y="569"/>
                  </a:lnTo>
                  <a:lnTo>
                    <a:pt x="207" y="570"/>
                  </a:lnTo>
                  <a:lnTo>
                    <a:pt x="195" y="571"/>
                  </a:lnTo>
                  <a:lnTo>
                    <a:pt x="183" y="571"/>
                  </a:lnTo>
                  <a:lnTo>
                    <a:pt x="164" y="571"/>
                  </a:lnTo>
                  <a:lnTo>
                    <a:pt x="146" y="569"/>
                  </a:lnTo>
                  <a:lnTo>
                    <a:pt x="129" y="566"/>
                  </a:lnTo>
                  <a:lnTo>
                    <a:pt x="112" y="561"/>
                  </a:lnTo>
                  <a:lnTo>
                    <a:pt x="98" y="555"/>
                  </a:lnTo>
                  <a:lnTo>
                    <a:pt x="83" y="548"/>
                  </a:lnTo>
                  <a:lnTo>
                    <a:pt x="69" y="539"/>
                  </a:lnTo>
                  <a:lnTo>
                    <a:pt x="56" y="529"/>
                  </a:lnTo>
                  <a:lnTo>
                    <a:pt x="45" y="516"/>
                  </a:lnTo>
                  <a:lnTo>
                    <a:pt x="35" y="504"/>
                  </a:lnTo>
                  <a:lnTo>
                    <a:pt x="25" y="492"/>
                  </a:lnTo>
                  <a:lnTo>
                    <a:pt x="18" y="477"/>
                  </a:lnTo>
                  <a:lnTo>
                    <a:pt x="11" y="463"/>
                  </a:lnTo>
                  <a:lnTo>
                    <a:pt x="6" y="447"/>
                  </a:lnTo>
                  <a:lnTo>
                    <a:pt x="2" y="430"/>
                  </a:lnTo>
                  <a:lnTo>
                    <a:pt x="0" y="412"/>
                  </a:lnTo>
                  <a:close/>
                </a:path>
              </a:pathLst>
            </a:custGeom>
            <a:solidFill>
              <a:srgbClr val="1F1A17"/>
            </a:solidFill>
            <a:ln w="9525">
              <a:noFill/>
              <a:round/>
              <a:headEnd/>
              <a:tailEnd/>
            </a:ln>
          </p:spPr>
          <p:txBody>
            <a:bodyPr/>
            <a:lstStyle/>
            <a:p>
              <a:endParaRPr lang="en-US"/>
            </a:p>
          </p:txBody>
        </p:sp>
        <p:sp>
          <p:nvSpPr>
            <p:cNvPr id="69810" name="Freeform 2978"/>
            <p:cNvSpPr>
              <a:spLocks noEditPoints="1"/>
            </p:cNvSpPr>
            <p:nvPr/>
          </p:nvSpPr>
          <p:spPr bwMode="auto">
            <a:xfrm>
              <a:off x="5195" y="3369"/>
              <a:ext cx="75" cy="117"/>
            </a:xfrm>
            <a:custGeom>
              <a:avLst/>
              <a:gdLst>
                <a:gd name="T0" fmla="*/ 2 w 377"/>
                <a:gd name="T1" fmla="*/ 1 h 583"/>
                <a:gd name="T2" fmla="*/ 2 w 377"/>
                <a:gd name="T3" fmla="*/ 1 h 583"/>
                <a:gd name="T4" fmla="*/ 2 w 377"/>
                <a:gd name="T5" fmla="*/ 1 h 583"/>
                <a:gd name="T6" fmla="*/ 2 w 377"/>
                <a:gd name="T7" fmla="*/ 0 h 583"/>
                <a:gd name="T8" fmla="*/ 1 w 377"/>
                <a:gd name="T9" fmla="*/ 1 h 583"/>
                <a:gd name="T10" fmla="*/ 1 w 377"/>
                <a:gd name="T11" fmla="*/ 1 h 583"/>
                <a:gd name="T12" fmla="*/ 1 w 377"/>
                <a:gd name="T13" fmla="*/ 1 h 583"/>
                <a:gd name="T14" fmla="*/ 1 w 377"/>
                <a:gd name="T15" fmla="*/ 1 h 583"/>
                <a:gd name="T16" fmla="*/ 1 w 377"/>
                <a:gd name="T17" fmla="*/ 2 h 583"/>
                <a:gd name="T18" fmla="*/ 1 w 377"/>
                <a:gd name="T19" fmla="*/ 2 h 583"/>
                <a:gd name="T20" fmla="*/ 1 w 377"/>
                <a:gd name="T21" fmla="*/ 2 h 583"/>
                <a:gd name="T22" fmla="*/ 1 w 377"/>
                <a:gd name="T23" fmla="*/ 2 h 583"/>
                <a:gd name="T24" fmla="*/ 1 w 377"/>
                <a:gd name="T25" fmla="*/ 2 h 583"/>
                <a:gd name="T26" fmla="*/ 2 w 377"/>
                <a:gd name="T27" fmla="*/ 2 h 583"/>
                <a:gd name="T28" fmla="*/ 2 w 377"/>
                <a:gd name="T29" fmla="*/ 2 h 583"/>
                <a:gd name="T30" fmla="*/ 3 w 377"/>
                <a:gd name="T31" fmla="*/ 2 h 583"/>
                <a:gd name="T32" fmla="*/ 3 w 377"/>
                <a:gd name="T33" fmla="*/ 3 h 583"/>
                <a:gd name="T34" fmla="*/ 3 w 377"/>
                <a:gd name="T35" fmla="*/ 3 h 583"/>
                <a:gd name="T36" fmla="*/ 3 w 377"/>
                <a:gd name="T37" fmla="*/ 4 h 583"/>
                <a:gd name="T38" fmla="*/ 3 w 377"/>
                <a:gd name="T39" fmla="*/ 4 h 583"/>
                <a:gd name="T40" fmla="*/ 3 w 377"/>
                <a:gd name="T41" fmla="*/ 4 h 583"/>
                <a:gd name="T42" fmla="*/ 2 w 377"/>
                <a:gd name="T43" fmla="*/ 4 h 583"/>
                <a:gd name="T44" fmla="*/ 2 w 377"/>
                <a:gd name="T45" fmla="*/ 5 h 583"/>
                <a:gd name="T46" fmla="*/ 2 w 377"/>
                <a:gd name="T47" fmla="*/ 5 h 583"/>
                <a:gd name="T48" fmla="*/ 1 w 377"/>
                <a:gd name="T49" fmla="*/ 5 h 583"/>
                <a:gd name="T50" fmla="*/ 1 w 377"/>
                <a:gd name="T51" fmla="*/ 4 h 583"/>
                <a:gd name="T52" fmla="*/ 0 w 377"/>
                <a:gd name="T53" fmla="*/ 4 h 583"/>
                <a:gd name="T54" fmla="*/ 0 w 377"/>
                <a:gd name="T55" fmla="*/ 4 h 583"/>
                <a:gd name="T56" fmla="*/ 0 w 377"/>
                <a:gd name="T57" fmla="*/ 3 h 583"/>
                <a:gd name="T58" fmla="*/ 0 w 377"/>
                <a:gd name="T59" fmla="*/ 2 h 583"/>
                <a:gd name="T60" fmla="*/ 0 w 377"/>
                <a:gd name="T61" fmla="*/ 2 h 583"/>
                <a:gd name="T62" fmla="*/ 0 w 377"/>
                <a:gd name="T63" fmla="*/ 1 h 583"/>
                <a:gd name="T64" fmla="*/ 0 w 377"/>
                <a:gd name="T65" fmla="*/ 1 h 583"/>
                <a:gd name="T66" fmla="*/ 1 w 377"/>
                <a:gd name="T67" fmla="*/ 0 h 583"/>
                <a:gd name="T68" fmla="*/ 1 w 377"/>
                <a:gd name="T69" fmla="*/ 0 h 583"/>
                <a:gd name="T70" fmla="*/ 1 w 377"/>
                <a:gd name="T71" fmla="*/ 0 h 583"/>
                <a:gd name="T72" fmla="*/ 2 w 377"/>
                <a:gd name="T73" fmla="*/ 0 h 583"/>
                <a:gd name="T74" fmla="*/ 2 w 377"/>
                <a:gd name="T75" fmla="*/ 0 h 583"/>
                <a:gd name="T76" fmla="*/ 3 w 377"/>
                <a:gd name="T77" fmla="*/ 0 h 583"/>
                <a:gd name="T78" fmla="*/ 3 w 377"/>
                <a:gd name="T79" fmla="*/ 1 h 583"/>
                <a:gd name="T80" fmla="*/ 3 w 377"/>
                <a:gd name="T81" fmla="*/ 1 h 583"/>
                <a:gd name="T82" fmla="*/ 1 w 377"/>
                <a:gd name="T83" fmla="*/ 4 h 583"/>
                <a:gd name="T84" fmla="*/ 1 w 377"/>
                <a:gd name="T85" fmla="*/ 4 h 583"/>
                <a:gd name="T86" fmla="*/ 1 w 377"/>
                <a:gd name="T87" fmla="*/ 4 h 583"/>
                <a:gd name="T88" fmla="*/ 1 w 377"/>
                <a:gd name="T89" fmla="*/ 4 h 583"/>
                <a:gd name="T90" fmla="*/ 2 w 377"/>
                <a:gd name="T91" fmla="*/ 4 h 583"/>
                <a:gd name="T92" fmla="*/ 2 w 377"/>
                <a:gd name="T93" fmla="*/ 4 h 583"/>
                <a:gd name="T94" fmla="*/ 2 w 377"/>
                <a:gd name="T95" fmla="*/ 4 h 583"/>
                <a:gd name="T96" fmla="*/ 2 w 377"/>
                <a:gd name="T97" fmla="*/ 3 h 583"/>
                <a:gd name="T98" fmla="*/ 2 w 377"/>
                <a:gd name="T99" fmla="*/ 3 h 583"/>
                <a:gd name="T100" fmla="*/ 2 w 377"/>
                <a:gd name="T101" fmla="*/ 2 h 583"/>
                <a:gd name="T102" fmla="*/ 2 w 377"/>
                <a:gd name="T103" fmla="*/ 2 h 583"/>
                <a:gd name="T104" fmla="*/ 2 w 377"/>
                <a:gd name="T105" fmla="*/ 2 h 583"/>
                <a:gd name="T106" fmla="*/ 1 w 377"/>
                <a:gd name="T107" fmla="*/ 2 h 583"/>
                <a:gd name="T108" fmla="*/ 1 w 377"/>
                <a:gd name="T109" fmla="*/ 2 h 583"/>
                <a:gd name="T110" fmla="*/ 1 w 377"/>
                <a:gd name="T111" fmla="*/ 3 h 583"/>
                <a:gd name="T112" fmla="*/ 1 w 377"/>
                <a:gd name="T113" fmla="*/ 3 h 5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7"/>
                <a:gd name="T172" fmla="*/ 0 h 583"/>
                <a:gd name="T173" fmla="*/ 377 w 377"/>
                <a:gd name="T174" fmla="*/ 583 h 5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7" h="583">
                  <a:moveTo>
                    <a:pt x="367" y="143"/>
                  </a:moveTo>
                  <a:lnTo>
                    <a:pt x="297" y="148"/>
                  </a:lnTo>
                  <a:lnTo>
                    <a:pt x="292" y="129"/>
                  </a:lnTo>
                  <a:lnTo>
                    <a:pt x="286" y="113"/>
                  </a:lnTo>
                  <a:lnTo>
                    <a:pt x="283" y="106"/>
                  </a:lnTo>
                  <a:lnTo>
                    <a:pt x="278" y="99"/>
                  </a:lnTo>
                  <a:lnTo>
                    <a:pt x="275" y="93"/>
                  </a:lnTo>
                  <a:lnTo>
                    <a:pt x="270" y="88"/>
                  </a:lnTo>
                  <a:lnTo>
                    <a:pt x="264" y="81"/>
                  </a:lnTo>
                  <a:lnTo>
                    <a:pt x="256" y="76"/>
                  </a:lnTo>
                  <a:lnTo>
                    <a:pt x="247" y="70"/>
                  </a:lnTo>
                  <a:lnTo>
                    <a:pt x="239" y="65"/>
                  </a:lnTo>
                  <a:lnTo>
                    <a:pt x="230" y="62"/>
                  </a:lnTo>
                  <a:lnTo>
                    <a:pt x="220" y="60"/>
                  </a:lnTo>
                  <a:lnTo>
                    <a:pt x="211" y="59"/>
                  </a:lnTo>
                  <a:lnTo>
                    <a:pt x="201" y="59"/>
                  </a:lnTo>
                  <a:lnTo>
                    <a:pt x="192" y="59"/>
                  </a:lnTo>
                  <a:lnTo>
                    <a:pt x="184" y="60"/>
                  </a:lnTo>
                  <a:lnTo>
                    <a:pt x="176" y="61"/>
                  </a:lnTo>
                  <a:lnTo>
                    <a:pt x="170" y="63"/>
                  </a:lnTo>
                  <a:lnTo>
                    <a:pt x="162" y="65"/>
                  </a:lnTo>
                  <a:lnTo>
                    <a:pt x="155" y="69"/>
                  </a:lnTo>
                  <a:lnTo>
                    <a:pt x="148" y="72"/>
                  </a:lnTo>
                  <a:lnTo>
                    <a:pt x="141" y="77"/>
                  </a:lnTo>
                  <a:lnTo>
                    <a:pt x="134" y="83"/>
                  </a:lnTo>
                  <a:lnTo>
                    <a:pt x="126" y="90"/>
                  </a:lnTo>
                  <a:lnTo>
                    <a:pt x="119" y="98"/>
                  </a:lnTo>
                  <a:lnTo>
                    <a:pt x="112" y="107"/>
                  </a:lnTo>
                  <a:lnTo>
                    <a:pt x="106" y="116"/>
                  </a:lnTo>
                  <a:lnTo>
                    <a:pt x="100" y="126"/>
                  </a:lnTo>
                  <a:lnTo>
                    <a:pt x="94" y="136"/>
                  </a:lnTo>
                  <a:lnTo>
                    <a:pt x="90" y="147"/>
                  </a:lnTo>
                  <a:lnTo>
                    <a:pt x="85" y="160"/>
                  </a:lnTo>
                  <a:lnTo>
                    <a:pt x="81" y="173"/>
                  </a:lnTo>
                  <a:lnTo>
                    <a:pt x="78" y="188"/>
                  </a:lnTo>
                  <a:lnTo>
                    <a:pt x="75" y="203"/>
                  </a:lnTo>
                  <a:lnTo>
                    <a:pt x="73" y="220"/>
                  </a:lnTo>
                  <a:lnTo>
                    <a:pt x="71" y="239"/>
                  </a:lnTo>
                  <a:lnTo>
                    <a:pt x="71" y="258"/>
                  </a:lnTo>
                  <a:lnTo>
                    <a:pt x="70" y="280"/>
                  </a:lnTo>
                  <a:lnTo>
                    <a:pt x="76" y="269"/>
                  </a:lnTo>
                  <a:lnTo>
                    <a:pt x="83" y="262"/>
                  </a:lnTo>
                  <a:lnTo>
                    <a:pt x="90" y="253"/>
                  </a:lnTo>
                  <a:lnTo>
                    <a:pt x="98" y="246"/>
                  </a:lnTo>
                  <a:lnTo>
                    <a:pt x="106" y="239"/>
                  </a:lnTo>
                  <a:lnTo>
                    <a:pt x="115" y="232"/>
                  </a:lnTo>
                  <a:lnTo>
                    <a:pt x="122" y="227"/>
                  </a:lnTo>
                  <a:lnTo>
                    <a:pt x="131" y="222"/>
                  </a:lnTo>
                  <a:lnTo>
                    <a:pt x="141" y="218"/>
                  </a:lnTo>
                  <a:lnTo>
                    <a:pt x="150" y="213"/>
                  </a:lnTo>
                  <a:lnTo>
                    <a:pt x="159" y="211"/>
                  </a:lnTo>
                  <a:lnTo>
                    <a:pt x="170" y="208"/>
                  </a:lnTo>
                  <a:lnTo>
                    <a:pt x="178" y="206"/>
                  </a:lnTo>
                  <a:lnTo>
                    <a:pt x="189" y="204"/>
                  </a:lnTo>
                  <a:lnTo>
                    <a:pt x="199" y="203"/>
                  </a:lnTo>
                  <a:lnTo>
                    <a:pt x="209" y="203"/>
                  </a:lnTo>
                  <a:lnTo>
                    <a:pt x="226" y="204"/>
                  </a:lnTo>
                  <a:lnTo>
                    <a:pt x="242" y="207"/>
                  </a:lnTo>
                  <a:lnTo>
                    <a:pt x="258" y="210"/>
                  </a:lnTo>
                  <a:lnTo>
                    <a:pt x="274" y="216"/>
                  </a:lnTo>
                  <a:lnTo>
                    <a:pt x="288" y="224"/>
                  </a:lnTo>
                  <a:lnTo>
                    <a:pt x="302" y="232"/>
                  </a:lnTo>
                  <a:lnTo>
                    <a:pt x="315" y="243"/>
                  </a:lnTo>
                  <a:lnTo>
                    <a:pt x="328" y="255"/>
                  </a:lnTo>
                  <a:lnTo>
                    <a:pt x="339" y="268"/>
                  </a:lnTo>
                  <a:lnTo>
                    <a:pt x="349" y="283"/>
                  </a:lnTo>
                  <a:lnTo>
                    <a:pt x="358" y="297"/>
                  </a:lnTo>
                  <a:lnTo>
                    <a:pt x="365" y="314"/>
                  </a:lnTo>
                  <a:lnTo>
                    <a:pt x="370" y="331"/>
                  </a:lnTo>
                  <a:lnTo>
                    <a:pt x="374" y="349"/>
                  </a:lnTo>
                  <a:lnTo>
                    <a:pt x="376" y="368"/>
                  </a:lnTo>
                  <a:lnTo>
                    <a:pt x="377" y="388"/>
                  </a:lnTo>
                  <a:lnTo>
                    <a:pt x="377" y="402"/>
                  </a:lnTo>
                  <a:lnTo>
                    <a:pt x="376" y="414"/>
                  </a:lnTo>
                  <a:lnTo>
                    <a:pt x="374" y="427"/>
                  </a:lnTo>
                  <a:lnTo>
                    <a:pt x="371" y="440"/>
                  </a:lnTo>
                  <a:lnTo>
                    <a:pt x="368" y="452"/>
                  </a:lnTo>
                  <a:lnTo>
                    <a:pt x="364" y="464"/>
                  </a:lnTo>
                  <a:lnTo>
                    <a:pt x="359" y="476"/>
                  </a:lnTo>
                  <a:lnTo>
                    <a:pt x="353" y="488"/>
                  </a:lnTo>
                  <a:lnTo>
                    <a:pt x="348" y="499"/>
                  </a:lnTo>
                  <a:lnTo>
                    <a:pt x="341" y="509"/>
                  </a:lnTo>
                  <a:lnTo>
                    <a:pt x="334" y="519"/>
                  </a:lnTo>
                  <a:lnTo>
                    <a:pt x="327" y="528"/>
                  </a:lnTo>
                  <a:lnTo>
                    <a:pt x="318" y="537"/>
                  </a:lnTo>
                  <a:lnTo>
                    <a:pt x="310" y="545"/>
                  </a:lnTo>
                  <a:lnTo>
                    <a:pt x="300" y="552"/>
                  </a:lnTo>
                  <a:lnTo>
                    <a:pt x="291" y="559"/>
                  </a:lnTo>
                  <a:lnTo>
                    <a:pt x="279" y="564"/>
                  </a:lnTo>
                  <a:lnTo>
                    <a:pt x="269" y="569"/>
                  </a:lnTo>
                  <a:lnTo>
                    <a:pt x="258" y="573"/>
                  </a:lnTo>
                  <a:lnTo>
                    <a:pt x="247" y="577"/>
                  </a:lnTo>
                  <a:lnTo>
                    <a:pt x="236" y="580"/>
                  </a:lnTo>
                  <a:lnTo>
                    <a:pt x="223" y="581"/>
                  </a:lnTo>
                  <a:lnTo>
                    <a:pt x="211" y="582"/>
                  </a:lnTo>
                  <a:lnTo>
                    <a:pt x="199" y="583"/>
                  </a:lnTo>
                  <a:lnTo>
                    <a:pt x="177" y="582"/>
                  </a:lnTo>
                  <a:lnTo>
                    <a:pt x="156" y="579"/>
                  </a:lnTo>
                  <a:lnTo>
                    <a:pt x="147" y="577"/>
                  </a:lnTo>
                  <a:lnTo>
                    <a:pt x="137" y="574"/>
                  </a:lnTo>
                  <a:lnTo>
                    <a:pt x="128" y="571"/>
                  </a:lnTo>
                  <a:lnTo>
                    <a:pt x="119" y="566"/>
                  </a:lnTo>
                  <a:lnTo>
                    <a:pt x="110" y="563"/>
                  </a:lnTo>
                  <a:lnTo>
                    <a:pt x="101" y="558"/>
                  </a:lnTo>
                  <a:lnTo>
                    <a:pt x="93" y="553"/>
                  </a:lnTo>
                  <a:lnTo>
                    <a:pt x="85" y="546"/>
                  </a:lnTo>
                  <a:lnTo>
                    <a:pt x="70" y="534"/>
                  </a:lnTo>
                  <a:lnTo>
                    <a:pt x="55" y="518"/>
                  </a:lnTo>
                  <a:lnTo>
                    <a:pt x="48" y="510"/>
                  </a:lnTo>
                  <a:lnTo>
                    <a:pt x="43" y="501"/>
                  </a:lnTo>
                  <a:lnTo>
                    <a:pt x="37" y="491"/>
                  </a:lnTo>
                  <a:lnTo>
                    <a:pt x="32" y="481"/>
                  </a:lnTo>
                  <a:lnTo>
                    <a:pt x="26" y="470"/>
                  </a:lnTo>
                  <a:lnTo>
                    <a:pt x="21" y="459"/>
                  </a:lnTo>
                  <a:lnTo>
                    <a:pt x="18" y="447"/>
                  </a:lnTo>
                  <a:lnTo>
                    <a:pt x="14" y="433"/>
                  </a:lnTo>
                  <a:lnTo>
                    <a:pt x="8" y="405"/>
                  </a:lnTo>
                  <a:lnTo>
                    <a:pt x="4" y="375"/>
                  </a:lnTo>
                  <a:lnTo>
                    <a:pt x="1" y="342"/>
                  </a:lnTo>
                  <a:lnTo>
                    <a:pt x="0" y="306"/>
                  </a:lnTo>
                  <a:lnTo>
                    <a:pt x="1" y="266"/>
                  </a:lnTo>
                  <a:lnTo>
                    <a:pt x="4" y="229"/>
                  </a:lnTo>
                  <a:lnTo>
                    <a:pt x="6" y="212"/>
                  </a:lnTo>
                  <a:lnTo>
                    <a:pt x="9" y="195"/>
                  </a:lnTo>
                  <a:lnTo>
                    <a:pt x="11" y="179"/>
                  </a:lnTo>
                  <a:lnTo>
                    <a:pt x="16" y="164"/>
                  </a:lnTo>
                  <a:lnTo>
                    <a:pt x="19" y="150"/>
                  </a:lnTo>
                  <a:lnTo>
                    <a:pt x="24" y="135"/>
                  </a:lnTo>
                  <a:lnTo>
                    <a:pt x="29" y="122"/>
                  </a:lnTo>
                  <a:lnTo>
                    <a:pt x="35" y="109"/>
                  </a:lnTo>
                  <a:lnTo>
                    <a:pt x="41" y="97"/>
                  </a:lnTo>
                  <a:lnTo>
                    <a:pt x="47" y="87"/>
                  </a:lnTo>
                  <a:lnTo>
                    <a:pt x="54" y="76"/>
                  </a:lnTo>
                  <a:lnTo>
                    <a:pt x="62" y="67"/>
                  </a:lnTo>
                  <a:lnTo>
                    <a:pt x="69" y="58"/>
                  </a:lnTo>
                  <a:lnTo>
                    <a:pt x="75" y="51"/>
                  </a:lnTo>
                  <a:lnTo>
                    <a:pt x="82" y="44"/>
                  </a:lnTo>
                  <a:lnTo>
                    <a:pt x="90" y="37"/>
                  </a:lnTo>
                  <a:lnTo>
                    <a:pt x="98" y="32"/>
                  </a:lnTo>
                  <a:lnTo>
                    <a:pt x="107" y="26"/>
                  </a:lnTo>
                  <a:lnTo>
                    <a:pt x="115" y="22"/>
                  </a:lnTo>
                  <a:lnTo>
                    <a:pt x="124" y="17"/>
                  </a:lnTo>
                  <a:lnTo>
                    <a:pt x="132" y="13"/>
                  </a:lnTo>
                  <a:lnTo>
                    <a:pt x="143" y="9"/>
                  </a:lnTo>
                  <a:lnTo>
                    <a:pt x="152" y="7"/>
                  </a:lnTo>
                  <a:lnTo>
                    <a:pt x="162" y="5"/>
                  </a:lnTo>
                  <a:lnTo>
                    <a:pt x="183" y="2"/>
                  </a:lnTo>
                  <a:lnTo>
                    <a:pt x="205" y="0"/>
                  </a:lnTo>
                  <a:lnTo>
                    <a:pt x="221" y="2"/>
                  </a:lnTo>
                  <a:lnTo>
                    <a:pt x="237" y="3"/>
                  </a:lnTo>
                  <a:lnTo>
                    <a:pt x="251" y="6"/>
                  </a:lnTo>
                  <a:lnTo>
                    <a:pt x="266" y="11"/>
                  </a:lnTo>
                  <a:lnTo>
                    <a:pt x="279" y="15"/>
                  </a:lnTo>
                  <a:lnTo>
                    <a:pt x="292" y="22"/>
                  </a:lnTo>
                  <a:lnTo>
                    <a:pt x="304" y="30"/>
                  </a:lnTo>
                  <a:lnTo>
                    <a:pt x="315" y="39"/>
                  </a:lnTo>
                  <a:lnTo>
                    <a:pt x="325" y="49"/>
                  </a:lnTo>
                  <a:lnTo>
                    <a:pt x="334" y="59"/>
                  </a:lnTo>
                  <a:lnTo>
                    <a:pt x="342" y="71"/>
                  </a:lnTo>
                  <a:lnTo>
                    <a:pt x="350" y="83"/>
                  </a:lnTo>
                  <a:lnTo>
                    <a:pt x="356" y="97"/>
                  </a:lnTo>
                  <a:lnTo>
                    <a:pt x="360" y="111"/>
                  </a:lnTo>
                  <a:lnTo>
                    <a:pt x="364" y="126"/>
                  </a:lnTo>
                  <a:lnTo>
                    <a:pt x="367" y="143"/>
                  </a:lnTo>
                  <a:close/>
                  <a:moveTo>
                    <a:pt x="81" y="388"/>
                  </a:moveTo>
                  <a:lnTo>
                    <a:pt x="82" y="406"/>
                  </a:lnTo>
                  <a:lnTo>
                    <a:pt x="84" y="424"/>
                  </a:lnTo>
                  <a:lnTo>
                    <a:pt x="90" y="441"/>
                  </a:lnTo>
                  <a:lnTo>
                    <a:pt x="97" y="458"/>
                  </a:lnTo>
                  <a:lnTo>
                    <a:pt x="100" y="466"/>
                  </a:lnTo>
                  <a:lnTo>
                    <a:pt x="104" y="473"/>
                  </a:lnTo>
                  <a:lnTo>
                    <a:pt x="109" y="480"/>
                  </a:lnTo>
                  <a:lnTo>
                    <a:pt x="115" y="487"/>
                  </a:lnTo>
                  <a:lnTo>
                    <a:pt x="120" y="492"/>
                  </a:lnTo>
                  <a:lnTo>
                    <a:pt x="126" y="498"/>
                  </a:lnTo>
                  <a:lnTo>
                    <a:pt x="132" y="504"/>
                  </a:lnTo>
                  <a:lnTo>
                    <a:pt x="139" y="508"/>
                  </a:lnTo>
                  <a:lnTo>
                    <a:pt x="153" y="516"/>
                  </a:lnTo>
                  <a:lnTo>
                    <a:pt x="167" y="521"/>
                  </a:lnTo>
                  <a:lnTo>
                    <a:pt x="182" y="524"/>
                  </a:lnTo>
                  <a:lnTo>
                    <a:pt x="198" y="525"/>
                  </a:lnTo>
                  <a:lnTo>
                    <a:pt x="208" y="525"/>
                  </a:lnTo>
                  <a:lnTo>
                    <a:pt x="219" y="523"/>
                  </a:lnTo>
                  <a:lnTo>
                    <a:pt x="229" y="521"/>
                  </a:lnTo>
                  <a:lnTo>
                    <a:pt x="238" y="516"/>
                  </a:lnTo>
                  <a:lnTo>
                    <a:pt x="248" y="512"/>
                  </a:lnTo>
                  <a:lnTo>
                    <a:pt x="257" y="505"/>
                  </a:lnTo>
                  <a:lnTo>
                    <a:pt x="265" y="498"/>
                  </a:lnTo>
                  <a:lnTo>
                    <a:pt x="274" y="489"/>
                  </a:lnTo>
                  <a:lnTo>
                    <a:pt x="281" y="480"/>
                  </a:lnTo>
                  <a:lnTo>
                    <a:pt x="287" y="470"/>
                  </a:lnTo>
                  <a:lnTo>
                    <a:pt x="293" y="459"/>
                  </a:lnTo>
                  <a:lnTo>
                    <a:pt x="297" y="448"/>
                  </a:lnTo>
                  <a:lnTo>
                    <a:pt x="301" y="435"/>
                  </a:lnTo>
                  <a:lnTo>
                    <a:pt x="303" y="422"/>
                  </a:lnTo>
                  <a:lnTo>
                    <a:pt x="305" y="407"/>
                  </a:lnTo>
                  <a:lnTo>
                    <a:pt x="305" y="393"/>
                  </a:lnTo>
                  <a:lnTo>
                    <a:pt x="305" y="378"/>
                  </a:lnTo>
                  <a:lnTo>
                    <a:pt x="303" y="365"/>
                  </a:lnTo>
                  <a:lnTo>
                    <a:pt x="301" y="351"/>
                  </a:lnTo>
                  <a:lnTo>
                    <a:pt x="297" y="339"/>
                  </a:lnTo>
                  <a:lnTo>
                    <a:pt x="293" y="328"/>
                  </a:lnTo>
                  <a:lnTo>
                    <a:pt x="287" y="318"/>
                  </a:lnTo>
                  <a:lnTo>
                    <a:pt x="282" y="308"/>
                  </a:lnTo>
                  <a:lnTo>
                    <a:pt x="274" y="299"/>
                  </a:lnTo>
                  <a:lnTo>
                    <a:pt x="266" y="291"/>
                  </a:lnTo>
                  <a:lnTo>
                    <a:pt x="257" y="284"/>
                  </a:lnTo>
                  <a:lnTo>
                    <a:pt x="248" y="278"/>
                  </a:lnTo>
                  <a:lnTo>
                    <a:pt x="238" y="274"/>
                  </a:lnTo>
                  <a:lnTo>
                    <a:pt x="228" y="269"/>
                  </a:lnTo>
                  <a:lnTo>
                    <a:pt x="218" y="267"/>
                  </a:lnTo>
                  <a:lnTo>
                    <a:pt x="207" y="266"/>
                  </a:lnTo>
                  <a:lnTo>
                    <a:pt x="194" y="265"/>
                  </a:lnTo>
                  <a:lnTo>
                    <a:pt x="183" y="266"/>
                  </a:lnTo>
                  <a:lnTo>
                    <a:pt x="172" y="267"/>
                  </a:lnTo>
                  <a:lnTo>
                    <a:pt x="161" y="269"/>
                  </a:lnTo>
                  <a:lnTo>
                    <a:pt x="150" y="274"/>
                  </a:lnTo>
                  <a:lnTo>
                    <a:pt x="140" y="278"/>
                  </a:lnTo>
                  <a:lnTo>
                    <a:pt x="131" y="284"/>
                  </a:lnTo>
                  <a:lnTo>
                    <a:pt x="122" y="291"/>
                  </a:lnTo>
                  <a:lnTo>
                    <a:pt x="113" y="299"/>
                  </a:lnTo>
                  <a:lnTo>
                    <a:pt x="106" y="308"/>
                  </a:lnTo>
                  <a:lnTo>
                    <a:pt x="99" y="318"/>
                  </a:lnTo>
                  <a:lnTo>
                    <a:pt x="93" y="328"/>
                  </a:lnTo>
                  <a:lnTo>
                    <a:pt x="89" y="339"/>
                  </a:lnTo>
                  <a:lnTo>
                    <a:pt x="85" y="350"/>
                  </a:lnTo>
                  <a:lnTo>
                    <a:pt x="83" y="362"/>
                  </a:lnTo>
                  <a:lnTo>
                    <a:pt x="81" y="375"/>
                  </a:lnTo>
                  <a:lnTo>
                    <a:pt x="81" y="388"/>
                  </a:lnTo>
                  <a:close/>
                </a:path>
              </a:pathLst>
            </a:custGeom>
            <a:solidFill>
              <a:srgbClr val="1F1A17"/>
            </a:solidFill>
            <a:ln w="9525">
              <a:noFill/>
              <a:round/>
              <a:headEnd/>
              <a:tailEnd/>
            </a:ln>
          </p:spPr>
          <p:txBody>
            <a:bodyPr/>
            <a:lstStyle/>
            <a:p>
              <a:endParaRPr lang="en-US"/>
            </a:p>
          </p:txBody>
        </p:sp>
        <p:sp>
          <p:nvSpPr>
            <p:cNvPr id="69811" name="Freeform 2979"/>
            <p:cNvSpPr>
              <a:spLocks noEditPoints="1"/>
            </p:cNvSpPr>
            <p:nvPr/>
          </p:nvSpPr>
          <p:spPr bwMode="auto">
            <a:xfrm>
              <a:off x="4581" y="3027"/>
              <a:ext cx="287" cy="257"/>
            </a:xfrm>
            <a:custGeom>
              <a:avLst/>
              <a:gdLst>
                <a:gd name="T0" fmla="*/ 3 w 1437"/>
                <a:gd name="T1" fmla="*/ 6 h 1285"/>
                <a:gd name="T2" fmla="*/ 5 w 1437"/>
                <a:gd name="T3" fmla="*/ 8 h 1285"/>
                <a:gd name="T4" fmla="*/ 0 w 1437"/>
                <a:gd name="T5" fmla="*/ 10 h 1285"/>
                <a:gd name="T6" fmla="*/ 3 w 1437"/>
                <a:gd name="T7" fmla="*/ 6 h 1285"/>
                <a:gd name="T8" fmla="*/ 11 w 1437"/>
                <a:gd name="T9" fmla="*/ 0 h 1285"/>
                <a:gd name="T10" fmla="*/ 2 w 1437"/>
                <a:gd name="T11" fmla="*/ 9 h 1285"/>
                <a:gd name="T12" fmla="*/ 2 w 1437"/>
                <a:gd name="T13" fmla="*/ 8 h 1285"/>
                <a:gd name="T14" fmla="*/ 11 w 1437"/>
                <a:gd name="T15" fmla="*/ 0 h 1285"/>
                <a:gd name="T16" fmla="*/ 11 w 1437"/>
                <a:gd name="T17" fmla="*/ 0 h 12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7"/>
                <a:gd name="T28" fmla="*/ 0 h 1285"/>
                <a:gd name="T29" fmla="*/ 1437 w 1437"/>
                <a:gd name="T30" fmla="*/ 1285 h 12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7" h="1285">
                  <a:moveTo>
                    <a:pt x="374" y="738"/>
                  </a:moveTo>
                  <a:lnTo>
                    <a:pt x="587" y="977"/>
                  </a:lnTo>
                  <a:lnTo>
                    <a:pt x="0" y="1285"/>
                  </a:lnTo>
                  <a:lnTo>
                    <a:pt x="374" y="738"/>
                  </a:lnTo>
                  <a:close/>
                  <a:moveTo>
                    <a:pt x="1437" y="60"/>
                  </a:moveTo>
                  <a:lnTo>
                    <a:pt x="288" y="1083"/>
                  </a:lnTo>
                  <a:lnTo>
                    <a:pt x="235" y="1024"/>
                  </a:lnTo>
                  <a:lnTo>
                    <a:pt x="1383" y="0"/>
                  </a:lnTo>
                  <a:lnTo>
                    <a:pt x="1437" y="60"/>
                  </a:lnTo>
                  <a:close/>
                </a:path>
              </a:pathLst>
            </a:custGeom>
            <a:solidFill>
              <a:srgbClr val="FFFFFF"/>
            </a:solidFill>
            <a:ln w="9525">
              <a:noFill/>
              <a:round/>
              <a:headEnd/>
              <a:tailEnd/>
            </a:ln>
          </p:spPr>
          <p:txBody>
            <a:bodyPr/>
            <a:lstStyle/>
            <a:p>
              <a:endParaRPr lang="en-US"/>
            </a:p>
          </p:txBody>
        </p:sp>
        <p:sp>
          <p:nvSpPr>
            <p:cNvPr id="69812" name="Freeform 2980"/>
            <p:cNvSpPr>
              <a:spLocks noEditPoints="1"/>
            </p:cNvSpPr>
            <p:nvPr/>
          </p:nvSpPr>
          <p:spPr bwMode="auto">
            <a:xfrm>
              <a:off x="4584" y="3043"/>
              <a:ext cx="285" cy="255"/>
            </a:xfrm>
            <a:custGeom>
              <a:avLst/>
              <a:gdLst>
                <a:gd name="T0" fmla="*/ 3 w 1427"/>
                <a:gd name="T1" fmla="*/ 6 h 1276"/>
                <a:gd name="T2" fmla="*/ 5 w 1427"/>
                <a:gd name="T3" fmla="*/ 8 h 1276"/>
                <a:gd name="T4" fmla="*/ 0 w 1427"/>
                <a:gd name="T5" fmla="*/ 10 h 1276"/>
                <a:gd name="T6" fmla="*/ 3 w 1427"/>
                <a:gd name="T7" fmla="*/ 6 h 1276"/>
                <a:gd name="T8" fmla="*/ 11 w 1427"/>
                <a:gd name="T9" fmla="*/ 0 h 1276"/>
                <a:gd name="T10" fmla="*/ 2 w 1427"/>
                <a:gd name="T11" fmla="*/ 9 h 1276"/>
                <a:gd name="T12" fmla="*/ 2 w 1427"/>
                <a:gd name="T13" fmla="*/ 8 h 1276"/>
                <a:gd name="T14" fmla="*/ 11 w 1427"/>
                <a:gd name="T15" fmla="*/ 0 h 1276"/>
                <a:gd name="T16" fmla="*/ 11 w 1427"/>
                <a:gd name="T17" fmla="*/ 0 h 12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27"/>
                <a:gd name="T28" fmla="*/ 0 h 1276"/>
                <a:gd name="T29" fmla="*/ 1427 w 1427"/>
                <a:gd name="T30" fmla="*/ 1276 h 12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27" h="1276">
                  <a:moveTo>
                    <a:pt x="373" y="729"/>
                  </a:moveTo>
                  <a:lnTo>
                    <a:pt x="587" y="968"/>
                  </a:lnTo>
                  <a:lnTo>
                    <a:pt x="0" y="1276"/>
                  </a:lnTo>
                  <a:lnTo>
                    <a:pt x="373" y="729"/>
                  </a:lnTo>
                  <a:close/>
                  <a:moveTo>
                    <a:pt x="1427" y="59"/>
                  </a:moveTo>
                  <a:lnTo>
                    <a:pt x="287" y="1073"/>
                  </a:lnTo>
                  <a:lnTo>
                    <a:pt x="234" y="1014"/>
                  </a:lnTo>
                  <a:lnTo>
                    <a:pt x="1374" y="0"/>
                  </a:lnTo>
                  <a:lnTo>
                    <a:pt x="1427" y="59"/>
                  </a:lnTo>
                  <a:close/>
                </a:path>
              </a:pathLst>
            </a:custGeom>
            <a:solidFill>
              <a:srgbClr val="1F1A17"/>
            </a:solidFill>
            <a:ln w="9525">
              <a:noFill/>
              <a:round/>
              <a:headEnd/>
              <a:tailEnd/>
            </a:ln>
          </p:spPr>
          <p:txBody>
            <a:bodyPr/>
            <a:lstStyle/>
            <a:p>
              <a:endParaRPr lang="en-US"/>
            </a:p>
          </p:txBody>
        </p:sp>
        <p:sp>
          <p:nvSpPr>
            <p:cNvPr id="69813" name="Freeform 2981"/>
            <p:cNvSpPr>
              <a:spLocks noEditPoints="1"/>
            </p:cNvSpPr>
            <p:nvPr/>
          </p:nvSpPr>
          <p:spPr bwMode="auto">
            <a:xfrm>
              <a:off x="4843" y="3429"/>
              <a:ext cx="307" cy="80"/>
            </a:xfrm>
            <a:custGeom>
              <a:avLst/>
              <a:gdLst>
                <a:gd name="T0" fmla="*/ 5 w 1535"/>
                <a:gd name="T1" fmla="*/ 1 h 400"/>
                <a:gd name="T2" fmla="*/ 5 w 1535"/>
                <a:gd name="T3" fmla="*/ 3 h 400"/>
                <a:gd name="T4" fmla="*/ 0 w 1535"/>
                <a:gd name="T5" fmla="*/ 3 h 400"/>
                <a:gd name="T6" fmla="*/ 5 w 1535"/>
                <a:gd name="T7" fmla="*/ 1 h 400"/>
                <a:gd name="T8" fmla="*/ 12 w 1535"/>
                <a:gd name="T9" fmla="*/ 1 h 400"/>
                <a:gd name="T10" fmla="*/ 3 w 1535"/>
                <a:gd name="T11" fmla="*/ 3 h 400"/>
                <a:gd name="T12" fmla="*/ 3 w 1535"/>
                <a:gd name="T13" fmla="*/ 2 h 400"/>
                <a:gd name="T14" fmla="*/ 12 w 1535"/>
                <a:gd name="T15" fmla="*/ 0 h 400"/>
                <a:gd name="T16" fmla="*/ 12 w 1535"/>
                <a:gd name="T17" fmla="*/ 1 h 4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5"/>
                <a:gd name="T28" fmla="*/ 0 h 400"/>
                <a:gd name="T29" fmla="*/ 1535 w 1535"/>
                <a:gd name="T30" fmla="*/ 400 h 4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5" h="400">
                  <a:moveTo>
                    <a:pt x="591" y="87"/>
                  </a:moveTo>
                  <a:lnTo>
                    <a:pt x="663" y="400"/>
                  </a:lnTo>
                  <a:lnTo>
                    <a:pt x="0" y="387"/>
                  </a:lnTo>
                  <a:lnTo>
                    <a:pt x="591" y="87"/>
                  </a:lnTo>
                  <a:close/>
                  <a:moveTo>
                    <a:pt x="1535" y="77"/>
                  </a:moveTo>
                  <a:lnTo>
                    <a:pt x="349" y="349"/>
                  </a:lnTo>
                  <a:lnTo>
                    <a:pt x="332" y="270"/>
                  </a:lnTo>
                  <a:lnTo>
                    <a:pt x="1517" y="0"/>
                  </a:lnTo>
                  <a:lnTo>
                    <a:pt x="1535" y="77"/>
                  </a:lnTo>
                  <a:close/>
                </a:path>
              </a:pathLst>
            </a:custGeom>
            <a:solidFill>
              <a:srgbClr val="1F1A17"/>
            </a:solidFill>
            <a:ln w="9525">
              <a:noFill/>
              <a:round/>
              <a:headEnd/>
              <a:tailEnd/>
            </a:ln>
          </p:spPr>
          <p:txBody>
            <a:bodyPr/>
            <a:lstStyle/>
            <a:p>
              <a:endParaRPr lang="en-US"/>
            </a:p>
          </p:txBody>
        </p:sp>
      </p:grpSp>
    </p:spTree>
  </p:cSld>
  <p:clrMapOvr>
    <a:masterClrMapping/>
  </p:clrMapOvr>
  <p:transition>
    <p:cover dir="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1"/>
          <p:cNvSpPr>
            <a:spLocks noGrp="1"/>
          </p:cNvSpPr>
          <p:nvPr>
            <p:ph type="sldNum" sz="quarter" idx="10"/>
          </p:nvPr>
        </p:nvSpPr>
        <p:spPr/>
        <p:txBody>
          <a:bodyPr/>
          <a:lstStyle/>
          <a:p>
            <a:pPr>
              <a:defRPr/>
            </a:pPr>
            <a:fld id="{95584AC9-E229-4CF1-8BA9-D1B8D85F100B}" type="slidenum">
              <a:rPr lang="en-US"/>
              <a:pPr>
                <a:defRPr/>
              </a:pPr>
              <a:t>54</a:t>
            </a:fld>
            <a:endParaRPr lang="en-US"/>
          </a:p>
        </p:txBody>
      </p:sp>
      <p:pic>
        <p:nvPicPr>
          <p:cNvPr id="72707" name="Picture 21" descr="JCAD-09Nov09-angle"/>
          <p:cNvPicPr>
            <a:picLocks noChangeAspect="1" noChangeArrowheads="1"/>
          </p:cNvPicPr>
          <p:nvPr/>
        </p:nvPicPr>
        <p:blipFill>
          <a:blip r:embed="rId3" cstate="print"/>
          <a:srcRect/>
          <a:stretch>
            <a:fillRect/>
          </a:stretch>
        </p:blipFill>
        <p:spPr bwMode="auto">
          <a:xfrm>
            <a:off x="4695825" y="1274763"/>
            <a:ext cx="3619500" cy="4656137"/>
          </a:xfrm>
          <a:prstGeom prst="rect">
            <a:avLst/>
          </a:prstGeom>
          <a:noFill/>
          <a:ln w="9525">
            <a:noFill/>
            <a:miter lim="800000"/>
            <a:headEnd/>
            <a:tailEnd/>
          </a:ln>
        </p:spPr>
      </p:pic>
      <p:sp>
        <p:nvSpPr>
          <p:cNvPr id="993282" name="Text Box 2"/>
          <p:cNvSpPr txBox="1">
            <a:spLocks noChangeArrowheads="1"/>
          </p:cNvSpPr>
          <p:nvPr/>
        </p:nvSpPr>
        <p:spPr bwMode="auto">
          <a:xfrm>
            <a:off x="603250" y="1936750"/>
            <a:ext cx="4270375" cy="1954213"/>
          </a:xfrm>
          <a:prstGeom prst="rect">
            <a:avLst/>
          </a:prstGeom>
          <a:noFill/>
          <a:ln w="9525" algn="ctr">
            <a:noFill/>
            <a:miter lim="800000"/>
            <a:headEnd/>
            <a:tailEnd/>
          </a:ln>
          <a:effectLst/>
        </p:spPr>
        <p:txBody>
          <a:bodyPr/>
          <a:lstStyle/>
          <a:p>
            <a:pPr marL="228600" indent="-228600" eaLnBrk="1" hangingPunct="1">
              <a:spcBef>
                <a:spcPct val="20000"/>
              </a:spcBef>
              <a:buClr>
                <a:schemeClr val="accent2"/>
              </a:buClr>
              <a:buFont typeface="Wingdings" pitchFamily="2" charset="2"/>
              <a:buAutoNum type="arabicPeriod"/>
              <a:tabLst>
                <a:tab pos="341313" algn="l"/>
              </a:tabLst>
              <a:defRPr/>
            </a:pPr>
            <a:r>
              <a:rPr lang="en-GB" sz="2000" dirty="0">
                <a:effectLst>
                  <a:outerShdw blurRad="38100" dist="38100" dir="2700000" algn="tl">
                    <a:srgbClr val="FFFFFF"/>
                  </a:outerShdw>
                </a:effectLst>
                <a:latin typeface="Arial" pitchFamily="34" charset="0"/>
              </a:rPr>
              <a:t>Follow shutdown procedures</a:t>
            </a:r>
          </a:p>
          <a:p>
            <a:pPr marL="228600" indent="-228600" eaLnBrk="1" hangingPunct="1">
              <a:spcBef>
                <a:spcPct val="20000"/>
              </a:spcBef>
              <a:buClr>
                <a:schemeClr val="accent2"/>
              </a:buClr>
              <a:buFont typeface="Wingdings" pitchFamily="2" charset="2"/>
              <a:buAutoNum type="arabicPeriod"/>
              <a:tabLst>
                <a:tab pos="341313" algn="l"/>
              </a:tabLst>
              <a:defRPr/>
            </a:pPr>
            <a:r>
              <a:rPr lang="en-GB" sz="2000" dirty="0">
                <a:effectLst>
                  <a:outerShdw blurRad="38100" dist="38100" dir="2700000" algn="tl">
                    <a:srgbClr val="FFFFFF"/>
                  </a:outerShdw>
                </a:effectLst>
                <a:latin typeface="Arial" pitchFamily="34" charset="0"/>
              </a:rPr>
              <a:t>Remove batteries</a:t>
            </a:r>
          </a:p>
          <a:p>
            <a:pPr marL="228600" indent="-228600" eaLnBrk="1" hangingPunct="1">
              <a:spcBef>
                <a:spcPct val="20000"/>
              </a:spcBef>
              <a:buClr>
                <a:schemeClr val="accent2"/>
              </a:buClr>
              <a:buFont typeface="Wingdings" pitchFamily="2" charset="2"/>
              <a:buAutoNum type="arabicPeriod"/>
              <a:tabLst>
                <a:tab pos="341313" algn="l"/>
              </a:tabLst>
              <a:defRPr/>
            </a:pPr>
            <a:r>
              <a:rPr lang="en-GB" sz="2000" dirty="0">
                <a:effectLst>
                  <a:outerShdw blurRad="38100" dist="38100" dir="2700000" algn="tl">
                    <a:srgbClr val="FFFFFF"/>
                  </a:outerShdw>
                </a:effectLst>
                <a:latin typeface="Arial" pitchFamily="34" charset="0"/>
              </a:rPr>
              <a:t>Place in charcoal bag</a:t>
            </a:r>
          </a:p>
          <a:p>
            <a:pPr marL="228600" indent="-228600" eaLnBrk="1" hangingPunct="1">
              <a:spcBef>
                <a:spcPct val="20000"/>
              </a:spcBef>
              <a:buClr>
                <a:schemeClr val="accent2"/>
              </a:buClr>
              <a:buFont typeface="Wingdings" pitchFamily="2" charset="2"/>
              <a:buAutoNum type="arabicPeriod"/>
              <a:tabLst>
                <a:tab pos="341313" algn="l"/>
              </a:tabLst>
              <a:defRPr/>
            </a:pPr>
            <a:r>
              <a:rPr lang="en-GB" sz="2000" dirty="0">
                <a:effectLst>
                  <a:outerShdw blurRad="38100" dist="38100" dir="2700000" algn="tl">
                    <a:srgbClr val="FFFFFF"/>
                  </a:outerShdw>
                </a:effectLst>
                <a:latin typeface="Arial" pitchFamily="34" charset="0"/>
              </a:rPr>
              <a:t>Stow in case</a:t>
            </a:r>
          </a:p>
        </p:txBody>
      </p:sp>
      <p:sp>
        <p:nvSpPr>
          <p:cNvPr id="72709" name="Rectangle 3"/>
          <p:cNvSpPr>
            <a:spLocks noGrp="1" noChangeArrowheads="1"/>
          </p:cNvSpPr>
          <p:nvPr>
            <p:ph type="title" idx="4294967295"/>
          </p:nvPr>
        </p:nvSpPr>
        <p:spPr bwMode="auto">
          <a:xfrm>
            <a:off x="0" y="304800"/>
            <a:ext cx="9144000" cy="665163"/>
          </a:xfrm>
          <a:prstGeom prst="rect">
            <a:avLst/>
          </a:prstGeom>
          <a:noFill/>
          <a:ln>
            <a:miter lim="800000"/>
            <a:headEnd/>
            <a:tailEnd/>
          </a:ln>
        </p:spPr>
        <p:txBody>
          <a:bodyPr/>
          <a:lstStyle/>
          <a:p>
            <a:pPr eaLnBrk="1" hangingPunct="1"/>
            <a:r>
              <a:rPr lang="en-GB" sz="3200" smtClean="0"/>
              <a:t>Store the Detector</a:t>
            </a:r>
            <a:endParaRPr lang="en-US" sz="3200" smtClean="0"/>
          </a:p>
        </p:txBody>
      </p:sp>
      <p:sp>
        <p:nvSpPr>
          <p:cNvPr id="72710" name="Line 6"/>
          <p:cNvSpPr>
            <a:spLocks noChangeShapeType="1"/>
          </p:cNvSpPr>
          <p:nvPr/>
        </p:nvSpPr>
        <p:spPr bwMode="auto">
          <a:xfrm flipH="1" flipV="1">
            <a:off x="6935788" y="2892425"/>
            <a:ext cx="1608137" cy="487363"/>
          </a:xfrm>
          <a:prstGeom prst="line">
            <a:avLst/>
          </a:prstGeom>
          <a:noFill/>
          <a:ln w="38100">
            <a:solidFill>
              <a:srgbClr val="000099"/>
            </a:solidFill>
            <a:round/>
            <a:headEnd/>
            <a:tailEnd type="triangle" w="sm" len="lg"/>
          </a:ln>
        </p:spPr>
        <p:txBody>
          <a:bodyPr>
            <a:spAutoFit/>
          </a:bodyPr>
          <a:lstStyle/>
          <a:p>
            <a:endParaRPr lang="en-US"/>
          </a:p>
        </p:txBody>
      </p:sp>
      <p:sp>
        <p:nvSpPr>
          <p:cNvPr id="72711" name="Line 7"/>
          <p:cNvSpPr>
            <a:spLocks noChangeShapeType="1"/>
          </p:cNvSpPr>
          <p:nvPr/>
        </p:nvSpPr>
        <p:spPr bwMode="auto">
          <a:xfrm flipV="1">
            <a:off x="4543425" y="2922588"/>
            <a:ext cx="1409700" cy="787400"/>
          </a:xfrm>
          <a:prstGeom prst="line">
            <a:avLst/>
          </a:prstGeom>
          <a:noFill/>
          <a:ln w="38100">
            <a:solidFill>
              <a:srgbClr val="000099"/>
            </a:solidFill>
            <a:round/>
            <a:headEnd/>
            <a:tailEnd type="triangle" w="sm" len="lg"/>
          </a:ln>
        </p:spPr>
        <p:txBody>
          <a:bodyPr>
            <a:spAutoFit/>
          </a:bodyPr>
          <a:lstStyle/>
          <a:p>
            <a:endParaRPr lang="en-US"/>
          </a:p>
        </p:txBody>
      </p:sp>
      <p:sp>
        <p:nvSpPr>
          <p:cNvPr id="72712" name="Text Box 8"/>
          <p:cNvSpPr txBox="1">
            <a:spLocks noChangeArrowheads="1"/>
          </p:cNvSpPr>
          <p:nvPr/>
        </p:nvSpPr>
        <p:spPr bwMode="auto">
          <a:xfrm>
            <a:off x="4010025" y="3646488"/>
            <a:ext cx="838200" cy="457200"/>
          </a:xfrm>
          <a:prstGeom prst="rect">
            <a:avLst/>
          </a:prstGeom>
          <a:noFill/>
          <a:ln w="9525">
            <a:noFill/>
            <a:miter lim="800000"/>
            <a:headEnd/>
            <a:tailEnd/>
          </a:ln>
        </p:spPr>
        <p:txBody>
          <a:bodyPr>
            <a:spAutoFit/>
          </a:bodyPr>
          <a:lstStyle/>
          <a:p>
            <a:pPr eaLnBrk="1" hangingPunct="1">
              <a:spcBef>
                <a:spcPct val="50000"/>
              </a:spcBef>
            </a:pPr>
            <a:r>
              <a:rPr lang="en-GB" sz="2400" b="1">
                <a:solidFill>
                  <a:srgbClr val="000099"/>
                </a:solidFill>
                <a:latin typeface="Arial" charset="0"/>
              </a:rPr>
              <a:t>OFF</a:t>
            </a:r>
            <a:endParaRPr lang="en-US" sz="2400" b="1">
              <a:solidFill>
                <a:srgbClr val="000099"/>
              </a:solidFill>
              <a:latin typeface="Arial" charset="0"/>
            </a:endParaRPr>
          </a:p>
        </p:txBody>
      </p:sp>
      <p:sp>
        <p:nvSpPr>
          <p:cNvPr id="72713" name="Text Box 9"/>
          <p:cNvSpPr txBox="1">
            <a:spLocks noChangeArrowheads="1"/>
          </p:cNvSpPr>
          <p:nvPr/>
        </p:nvSpPr>
        <p:spPr bwMode="auto">
          <a:xfrm>
            <a:off x="8505825" y="3138488"/>
            <a:ext cx="685800" cy="457200"/>
          </a:xfrm>
          <a:prstGeom prst="rect">
            <a:avLst/>
          </a:prstGeom>
          <a:noFill/>
          <a:ln w="9525">
            <a:noFill/>
            <a:miter lim="800000"/>
            <a:headEnd/>
            <a:tailEnd/>
          </a:ln>
        </p:spPr>
        <p:txBody>
          <a:bodyPr>
            <a:spAutoFit/>
          </a:bodyPr>
          <a:lstStyle/>
          <a:p>
            <a:pPr eaLnBrk="1" hangingPunct="1">
              <a:spcBef>
                <a:spcPct val="50000"/>
              </a:spcBef>
            </a:pPr>
            <a:r>
              <a:rPr lang="en-GB" sz="2400" b="1">
                <a:solidFill>
                  <a:srgbClr val="000099"/>
                </a:solidFill>
                <a:latin typeface="Arial" charset="0"/>
              </a:rPr>
              <a:t>ON</a:t>
            </a:r>
            <a:endParaRPr lang="en-US" sz="2400" b="1">
              <a:solidFill>
                <a:srgbClr val="000099"/>
              </a:solidFill>
              <a:latin typeface="Arial" charset="0"/>
            </a:endParaRPr>
          </a:p>
        </p:txBody>
      </p:sp>
    </p:spTree>
  </p:cSld>
  <p:clrMapOvr>
    <a:masterClrMapping/>
  </p:clrMapOvr>
  <p:transition>
    <p:cover dir="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p:cNvSpPr>
            <a:spLocks noGrp="1"/>
          </p:cNvSpPr>
          <p:nvPr>
            <p:ph type="sldNum" sz="quarter" idx="10"/>
          </p:nvPr>
        </p:nvSpPr>
        <p:spPr/>
        <p:txBody>
          <a:bodyPr/>
          <a:lstStyle/>
          <a:p>
            <a:pPr>
              <a:defRPr/>
            </a:pPr>
            <a:fld id="{FD9A7C71-3E8A-490B-A989-58DE727E949B}" type="slidenum">
              <a:rPr lang="en-US"/>
              <a:pPr>
                <a:defRPr/>
              </a:pPr>
              <a:t>55</a:t>
            </a:fld>
            <a:endParaRPr lang="en-US"/>
          </a:p>
        </p:txBody>
      </p:sp>
      <p:sp>
        <p:nvSpPr>
          <p:cNvPr id="73731" name="Rectangle 2"/>
          <p:cNvSpPr>
            <a:spLocks noGrp="1" noChangeArrowheads="1"/>
          </p:cNvSpPr>
          <p:nvPr>
            <p:ph type="title"/>
          </p:nvPr>
        </p:nvSpPr>
        <p:spPr bwMode="auto">
          <a:xfrm>
            <a:off x="0" y="309563"/>
            <a:ext cx="9144000" cy="6985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smtClean="0"/>
              <a:t>Check On Learning</a:t>
            </a:r>
          </a:p>
        </p:txBody>
      </p:sp>
      <p:sp>
        <p:nvSpPr>
          <p:cNvPr id="352259" name="Rectangle 3"/>
          <p:cNvSpPr>
            <a:spLocks noGrp="1" noChangeArrowheads="1"/>
          </p:cNvSpPr>
          <p:nvPr>
            <p:ph type="body" idx="1"/>
          </p:nvPr>
        </p:nvSpPr>
        <p:spPr>
          <a:xfrm>
            <a:off x="260350" y="939800"/>
            <a:ext cx="8883650" cy="5338763"/>
          </a:xfrm>
        </p:spPr>
        <p:txBody>
          <a:bodyPr/>
          <a:lstStyle/>
          <a:p>
            <a:pPr marL="266700" indent="-266700" eaLnBrk="1" hangingPunct="1">
              <a:lnSpc>
                <a:spcPct val="80000"/>
              </a:lnSpc>
              <a:tabLst>
                <a:tab pos="627063" algn="l"/>
              </a:tabLst>
              <a:defRPr/>
            </a:pPr>
            <a:r>
              <a:rPr lang="en-US" sz="2400" dirty="0" smtClean="0">
                <a:solidFill>
                  <a:srgbClr val="000099"/>
                </a:solidFill>
                <a:effectLst/>
              </a:rPr>
              <a:t>What is the first step in installing the Survey Nozzle?</a:t>
            </a:r>
          </a:p>
          <a:p>
            <a:pPr marL="266700" indent="-266700" eaLnBrk="1" hangingPunct="1">
              <a:lnSpc>
                <a:spcPct val="80000"/>
              </a:lnSpc>
              <a:buFont typeface="Wingdings" pitchFamily="2" charset="2"/>
              <a:buNone/>
              <a:tabLst>
                <a:tab pos="627063" algn="l"/>
              </a:tabLst>
              <a:defRPr/>
            </a:pPr>
            <a:r>
              <a:rPr lang="en-US" sz="2400" dirty="0" smtClean="0"/>
              <a:t>     A. Power off detector </a:t>
            </a:r>
          </a:p>
          <a:p>
            <a:pPr marL="266700" indent="-266700" eaLnBrk="1" hangingPunct="1">
              <a:lnSpc>
                <a:spcPct val="80000"/>
              </a:lnSpc>
              <a:buFont typeface="Wingdings" pitchFamily="2" charset="2"/>
              <a:buNone/>
              <a:tabLst>
                <a:tab pos="627063" algn="l"/>
              </a:tabLst>
              <a:defRPr/>
            </a:pPr>
            <a:endParaRPr lang="en-US" sz="2400" dirty="0" smtClean="0"/>
          </a:p>
          <a:p>
            <a:pPr marL="266700" indent="-266700" eaLnBrk="1" hangingPunct="1">
              <a:lnSpc>
                <a:spcPct val="80000"/>
              </a:lnSpc>
              <a:tabLst>
                <a:tab pos="627063" algn="l"/>
              </a:tabLst>
              <a:defRPr/>
            </a:pPr>
            <a:r>
              <a:rPr lang="en-US" sz="2400" dirty="0" smtClean="0">
                <a:solidFill>
                  <a:srgbClr val="000099"/>
                </a:solidFill>
                <a:effectLst/>
              </a:rPr>
              <a:t>What does the Earpiece do?</a:t>
            </a:r>
          </a:p>
          <a:p>
            <a:pPr marL="266700" indent="-266700" eaLnBrk="1" hangingPunct="1">
              <a:lnSpc>
                <a:spcPct val="80000"/>
              </a:lnSpc>
              <a:buFont typeface="Wingdings" pitchFamily="2" charset="2"/>
              <a:buNone/>
              <a:tabLst>
                <a:tab pos="627063" algn="l"/>
              </a:tabLst>
              <a:defRPr/>
            </a:pPr>
            <a:r>
              <a:rPr lang="en-US" sz="2400" dirty="0" smtClean="0"/>
              <a:t>     A. Mutes the internal audible alarm</a:t>
            </a:r>
          </a:p>
          <a:p>
            <a:pPr marL="266700" indent="-266700" eaLnBrk="1" hangingPunct="1">
              <a:lnSpc>
                <a:spcPct val="80000"/>
              </a:lnSpc>
              <a:buFont typeface="Wingdings" pitchFamily="2" charset="2"/>
              <a:buNone/>
              <a:tabLst>
                <a:tab pos="627063" algn="l"/>
              </a:tabLst>
              <a:defRPr/>
            </a:pPr>
            <a:endParaRPr lang="en-US" sz="2400" dirty="0" smtClean="0"/>
          </a:p>
          <a:p>
            <a:pPr marL="266700" indent="-266700" eaLnBrk="1" hangingPunct="1">
              <a:lnSpc>
                <a:spcPct val="80000"/>
              </a:lnSpc>
              <a:buSzPct val="50000"/>
              <a:buFont typeface="Wingdings" pitchFamily="2" charset="2"/>
              <a:buChar char="u"/>
              <a:tabLst>
                <a:tab pos="627063" algn="l"/>
              </a:tabLst>
              <a:defRPr/>
            </a:pPr>
            <a:r>
              <a:rPr lang="en-US" sz="2400" dirty="0" smtClean="0">
                <a:solidFill>
                  <a:srgbClr val="000099"/>
                </a:solidFill>
                <a:effectLst/>
              </a:rPr>
              <a:t>What should you do when performing a confidence check in windy conditions?</a:t>
            </a:r>
          </a:p>
          <a:p>
            <a:pPr marL="266700" indent="-266700" eaLnBrk="1" hangingPunct="1">
              <a:lnSpc>
                <a:spcPct val="80000"/>
              </a:lnSpc>
              <a:buFont typeface="Wingdings" pitchFamily="2" charset="2"/>
              <a:buNone/>
              <a:tabLst>
                <a:tab pos="627063" algn="l"/>
              </a:tabLst>
              <a:defRPr/>
            </a:pPr>
            <a:r>
              <a:rPr lang="en-US" sz="2400" dirty="0" smtClean="0"/>
              <a:t>     A. When performing the confidence check in high winds, shield the 	application of </a:t>
            </a:r>
            <a:r>
              <a:rPr lang="en-US" sz="2400" dirty="0" err="1" smtClean="0"/>
              <a:t>simulants</a:t>
            </a:r>
            <a:r>
              <a:rPr lang="en-US" sz="2400" dirty="0" smtClean="0"/>
              <a:t> by seeking shelter from the wind or act </a:t>
            </a:r>
            <a:br>
              <a:rPr lang="en-US" sz="2400" dirty="0" smtClean="0"/>
            </a:br>
            <a:r>
              <a:rPr lang="en-US" sz="2400" dirty="0" smtClean="0"/>
              <a:t>	as a windbreak by turning their back to the wind</a:t>
            </a:r>
          </a:p>
          <a:p>
            <a:pPr marL="266700" indent="-266700" eaLnBrk="1" hangingPunct="1">
              <a:lnSpc>
                <a:spcPct val="80000"/>
              </a:lnSpc>
              <a:buFont typeface="Wingdings" pitchFamily="2" charset="2"/>
              <a:buNone/>
              <a:tabLst>
                <a:tab pos="627063" algn="l"/>
              </a:tabLst>
              <a:defRPr/>
            </a:pPr>
            <a:endParaRPr lang="en-US" sz="2400" dirty="0" smtClean="0"/>
          </a:p>
          <a:p>
            <a:pPr marL="266700" indent="-266700" eaLnBrk="1" hangingPunct="1">
              <a:lnSpc>
                <a:spcPct val="80000"/>
              </a:lnSpc>
              <a:buFont typeface="Wingdings" pitchFamily="2" charset="2"/>
              <a:buNone/>
              <a:tabLst>
                <a:tab pos="627063" algn="l"/>
              </a:tabLst>
              <a:defRPr/>
            </a:pPr>
            <a:endParaRPr lang="en-US" sz="2400" dirty="0" smtClean="0"/>
          </a:p>
          <a:p>
            <a:pPr marL="266700" indent="-266700" eaLnBrk="1" hangingPunct="1">
              <a:lnSpc>
                <a:spcPct val="80000"/>
              </a:lnSpc>
              <a:tabLst>
                <a:tab pos="627063" algn="l"/>
              </a:tabLst>
              <a:defRPr/>
            </a:pPr>
            <a:r>
              <a:rPr lang="en-US" sz="2400" dirty="0" smtClean="0">
                <a:solidFill>
                  <a:srgbClr val="000099"/>
                </a:solidFill>
                <a:effectLst/>
              </a:rPr>
              <a:t> What is the last step in storing the Detector?</a:t>
            </a:r>
          </a:p>
          <a:p>
            <a:pPr marL="266700" indent="-266700" eaLnBrk="1" hangingPunct="1">
              <a:lnSpc>
                <a:spcPct val="80000"/>
              </a:lnSpc>
              <a:buFont typeface="Wingdings" pitchFamily="2" charset="2"/>
              <a:buNone/>
              <a:tabLst>
                <a:tab pos="627063" algn="l"/>
              </a:tabLst>
              <a:defRPr/>
            </a:pPr>
            <a:r>
              <a:rPr lang="en-US" sz="2400" dirty="0" smtClean="0"/>
              <a:t>      A. </a:t>
            </a:r>
            <a:r>
              <a:rPr lang="en-GB" sz="2000" dirty="0" smtClean="0"/>
              <a:t>Place in charcoal bag, stow in case</a:t>
            </a:r>
            <a:endParaRPr lang="en-US" sz="2000" dirty="0" smtClean="0"/>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2259">
                                            <p:txEl>
                                              <p:pRg st="0" end="0"/>
                                            </p:txEl>
                                          </p:spTgt>
                                        </p:tgtEl>
                                        <p:attrNameLst>
                                          <p:attrName>style.visibility</p:attrName>
                                        </p:attrNameLst>
                                      </p:cBhvr>
                                      <p:to>
                                        <p:strVal val="visible"/>
                                      </p:to>
                                    </p:set>
                                    <p:animEffect transition="in" filter="wipe(down)">
                                      <p:cBhvr>
                                        <p:cTn id="7" dur="1000"/>
                                        <p:tgtEl>
                                          <p:spTgt spid="35225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2259">
                                            <p:txEl>
                                              <p:pRg st="1" end="1"/>
                                            </p:txEl>
                                          </p:spTgt>
                                        </p:tgtEl>
                                        <p:attrNameLst>
                                          <p:attrName>style.visibility</p:attrName>
                                        </p:attrNameLst>
                                      </p:cBhvr>
                                      <p:to>
                                        <p:strVal val="visible"/>
                                      </p:to>
                                    </p:set>
                                    <p:animEffect transition="in" filter="wipe(down)">
                                      <p:cBhvr>
                                        <p:cTn id="12" dur="1000"/>
                                        <p:tgtEl>
                                          <p:spTgt spid="35225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52259">
                                            <p:txEl>
                                              <p:pRg st="3" end="3"/>
                                            </p:txEl>
                                          </p:spTgt>
                                        </p:tgtEl>
                                        <p:attrNameLst>
                                          <p:attrName>style.visibility</p:attrName>
                                        </p:attrNameLst>
                                      </p:cBhvr>
                                      <p:to>
                                        <p:strVal val="visible"/>
                                      </p:to>
                                    </p:set>
                                    <p:animEffect transition="in" filter="wipe(down)">
                                      <p:cBhvr>
                                        <p:cTn id="17" dur="1000"/>
                                        <p:tgtEl>
                                          <p:spTgt spid="35225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52259">
                                            <p:txEl>
                                              <p:pRg st="4" end="4"/>
                                            </p:txEl>
                                          </p:spTgt>
                                        </p:tgtEl>
                                        <p:attrNameLst>
                                          <p:attrName>style.visibility</p:attrName>
                                        </p:attrNameLst>
                                      </p:cBhvr>
                                      <p:to>
                                        <p:strVal val="visible"/>
                                      </p:to>
                                    </p:set>
                                    <p:animEffect transition="in" filter="wipe(down)">
                                      <p:cBhvr>
                                        <p:cTn id="22" dur="1000"/>
                                        <p:tgtEl>
                                          <p:spTgt spid="35225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52259">
                                            <p:txEl>
                                              <p:pRg st="6" end="6"/>
                                            </p:txEl>
                                          </p:spTgt>
                                        </p:tgtEl>
                                        <p:attrNameLst>
                                          <p:attrName>style.visibility</p:attrName>
                                        </p:attrNameLst>
                                      </p:cBhvr>
                                      <p:to>
                                        <p:strVal val="visible"/>
                                      </p:to>
                                    </p:set>
                                    <p:animEffect transition="in" filter="wipe(down)">
                                      <p:cBhvr>
                                        <p:cTn id="27" dur="1000"/>
                                        <p:tgtEl>
                                          <p:spTgt spid="352259">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52259">
                                            <p:txEl>
                                              <p:pRg st="7" end="7"/>
                                            </p:txEl>
                                          </p:spTgt>
                                        </p:tgtEl>
                                        <p:attrNameLst>
                                          <p:attrName>style.visibility</p:attrName>
                                        </p:attrNameLst>
                                      </p:cBhvr>
                                      <p:to>
                                        <p:strVal val="visible"/>
                                      </p:to>
                                    </p:set>
                                    <p:animEffect transition="in" filter="wipe(down)">
                                      <p:cBhvr>
                                        <p:cTn id="32" dur="1000"/>
                                        <p:tgtEl>
                                          <p:spTgt spid="352259">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52259">
                                            <p:txEl>
                                              <p:pRg st="10" end="10"/>
                                            </p:txEl>
                                          </p:spTgt>
                                        </p:tgtEl>
                                        <p:attrNameLst>
                                          <p:attrName>style.visibility</p:attrName>
                                        </p:attrNameLst>
                                      </p:cBhvr>
                                      <p:to>
                                        <p:strVal val="visible"/>
                                      </p:to>
                                    </p:set>
                                    <p:animEffect transition="in" filter="wipe(down)">
                                      <p:cBhvr>
                                        <p:cTn id="37" dur="1000"/>
                                        <p:tgtEl>
                                          <p:spTgt spid="352259">
                                            <p:txEl>
                                              <p:pRg st="10" end="1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52259">
                                            <p:txEl>
                                              <p:pRg st="11" end="11"/>
                                            </p:txEl>
                                          </p:spTgt>
                                        </p:tgtEl>
                                        <p:attrNameLst>
                                          <p:attrName>style.visibility</p:attrName>
                                        </p:attrNameLst>
                                      </p:cBhvr>
                                      <p:to>
                                        <p:strVal val="visible"/>
                                      </p:to>
                                    </p:set>
                                    <p:animEffect transition="in" filter="wipe(down)">
                                      <p:cBhvr>
                                        <p:cTn id="42" dur="1000"/>
                                        <p:tgtEl>
                                          <p:spTgt spid="352259">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259" grpId="0" build="p" bldLvl="2"/>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3B25C1BF-0AB1-4988-BAF6-8CD68B8A944C}" type="slidenum">
              <a:rPr lang="en-US"/>
              <a:pPr>
                <a:defRPr/>
              </a:pPr>
              <a:t>56</a:t>
            </a:fld>
            <a:endParaRPr lang="en-US"/>
          </a:p>
        </p:txBody>
      </p:sp>
      <p:sp>
        <p:nvSpPr>
          <p:cNvPr id="74755" name="Rectangle 2"/>
          <p:cNvSpPr>
            <a:spLocks noGrp="1" noChangeArrowheads="1"/>
          </p:cNvSpPr>
          <p:nvPr>
            <p:ph type="title" idx="4294967295"/>
          </p:nvPr>
        </p:nvSpPr>
        <p:spPr bwMode="auto">
          <a:xfrm>
            <a:off x="0" y="330200"/>
            <a:ext cx="9144000" cy="698500"/>
          </a:xfrm>
          <a:prstGeom prst="rect">
            <a:avLst/>
          </a:prstGeom>
          <a:noFill/>
          <a:ln>
            <a:miter lim="800000"/>
            <a:headEnd/>
            <a:tailEnd/>
          </a:ln>
        </p:spPr>
        <p:txBody>
          <a:bodyPr/>
          <a:lstStyle/>
          <a:p>
            <a:pPr eaLnBrk="1" hangingPunct="1"/>
            <a:r>
              <a:rPr lang="en-US" smtClean="0"/>
              <a:t>Operator Troubleshooting Procedures</a:t>
            </a:r>
          </a:p>
        </p:txBody>
      </p:sp>
      <p:graphicFrame>
        <p:nvGraphicFramePr>
          <p:cNvPr id="111659" name="Group 43"/>
          <p:cNvGraphicFramePr>
            <a:graphicFrameLocks noGrp="1"/>
          </p:cNvGraphicFramePr>
          <p:nvPr>
            <p:ph idx="4294967295"/>
          </p:nvPr>
        </p:nvGraphicFramePr>
        <p:xfrm>
          <a:off x="498475" y="1365250"/>
          <a:ext cx="8194675" cy="3597275"/>
        </p:xfrm>
        <a:graphic>
          <a:graphicData uri="http://schemas.openxmlformats.org/drawingml/2006/table">
            <a:tbl>
              <a:tblPr/>
              <a:tblGrid>
                <a:gridCol w="1713130"/>
                <a:gridCol w="1969481"/>
                <a:gridCol w="4511774"/>
              </a:tblGrid>
              <a:tr h="220663">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400" b="0"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Fault</a:t>
                      </a:r>
                      <a:endParaRPr kumimoji="0" lang="en-US" sz="2400" b="0" i="0" u="none" strike="noStrike" cap="none" normalizeH="0" baseline="0" dirty="0" smtClean="0">
                        <a:ln>
                          <a:noFill/>
                        </a:ln>
                        <a:solidFill>
                          <a:srgbClr val="000099"/>
                        </a:solidFill>
                        <a:effectLst/>
                        <a:latin typeface="Arial" pitchFamily="34" charset="0"/>
                        <a:ea typeface="Times New Roman" pitchFamily="18" charset="0"/>
                        <a:cs typeface="Arial" pitchFamily="34" charset="0"/>
                      </a:endParaRP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400" b="0" i="0" u="none" strike="noStrike" cap="none" normalizeH="0" baseline="0" smtClean="0">
                          <a:ln>
                            <a:noFill/>
                          </a:ln>
                          <a:solidFill>
                            <a:srgbClr val="000099"/>
                          </a:solidFill>
                          <a:effectLst/>
                          <a:latin typeface="Arial" pitchFamily="34" charset="0"/>
                          <a:ea typeface="Times New Roman" pitchFamily="18" charset="0"/>
                          <a:cs typeface="Arial" pitchFamily="34" charset="0"/>
                        </a:rPr>
                        <a:t>Indication</a:t>
                      </a:r>
                      <a:endParaRPr kumimoji="0" lang="en-US" sz="2400" b="0" i="0" u="none" strike="noStrike" cap="none" normalizeH="0" baseline="0" smtClean="0">
                        <a:ln>
                          <a:noFill/>
                        </a:ln>
                        <a:solidFill>
                          <a:srgbClr val="000099"/>
                        </a:solidFill>
                        <a:effectLst/>
                        <a:latin typeface="Arial" pitchFamily="34" charset="0"/>
                        <a:ea typeface="Times New Roman" pitchFamily="18" charset="0"/>
                        <a:cs typeface="Arial" pitchFamily="34" charset="0"/>
                      </a:endParaRP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234950" marR="0" lvl="0" indent="-234950" algn="ctr" defTabSz="914400" rtl="0" eaLnBrk="1" fontAlgn="base" latinLnBrk="0" hangingPunct="1">
                        <a:lnSpc>
                          <a:spcPct val="100000"/>
                        </a:lnSpc>
                        <a:spcBef>
                          <a:spcPct val="0"/>
                        </a:spcBef>
                        <a:spcAft>
                          <a:spcPct val="0"/>
                        </a:spcAft>
                        <a:buClrTx/>
                        <a:buSzTx/>
                        <a:buFontTx/>
                        <a:buNone/>
                        <a:tabLst>
                          <a:tab pos="341313" algn="l"/>
                        </a:tabLst>
                      </a:pPr>
                      <a:r>
                        <a:rPr kumimoji="0" lang="en-US" sz="1400" b="0" i="0" u="none" strike="noStrike" cap="none" normalizeH="0" baseline="0" smtClean="0">
                          <a:ln>
                            <a:noFill/>
                          </a:ln>
                          <a:solidFill>
                            <a:srgbClr val="000099"/>
                          </a:solidFill>
                          <a:effectLst/>
                          <a:latin typeface="Arial" pitchFamily="34" charset="0"/>
                          <a:ea typeface="Times New Roman" pitchFamily="18" charset="0"/>
                          <a:cs typeface="Arial" pitchFamily="34" charset="0"/>
                        </a:rPr>
                        <a:t>Corrective Action</a:t>
                      </a:r>
                      <a:endParaRPr kumimoji="0" lang="en-US" sz="2400" b="0" i="0" u="none" strike="noStrike" cap="none" normalizeH="0" baseline="0" smtClean="0">
                        <a:ln>
                          <a:noFill/>
                        </a:ln>
                        <a:solidFill>
                          <a:srgbClr val="000099"/>
                        </a:solidFill>
                        <a:effectLst/>
                        <a:latin typeface="Arial" pitchFamily="34" charset="0"/>
                        <a:ea typeface="Times New Roman" pitchFamily="18" charset="0"/>
                        <a:cs typeface="Arial" pitchFamily="34" charset="0"/>
                      </a:endParaRP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r>
              <a:tr h="711200">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Battery icon (amber) constantly lit</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Battery exhausted. Detector not operational. Battery replacement required</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Replace batteries (WP 0014).</a:t>
                      </a:r>
                      <a:endParaRPr kumimoji="0" lang="en-US" sz="1200" b="1" i="0" u="none" strike="noStrike" cap="none" normalizeH="0" baseline="0" smtClean="0">
                        <a:ln>
                          <a:noFill/>
                        </a:ln>
                        <a:solidFill>
                          <a:schemeClr val="tx1"/>
                        </a:solidFill>
                        <a:effectLst/>
                        <a:latin typeface="Arial" pitchFamily="34" charset="0"/>
                      </a:endParaRP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711200">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Battery icon (amber) flashing</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Battery power low. Detector operational. Battery replacement required</a:t>
                      </a:r>
                      <a:endParaRPr kumimoji="0" lang="en-US" sz="1200" b="1" i="0" u="none" strike="noStrike" cap="none" normalizeH="0" baseline="0" smtClean="0">
                        <a:ln>
                          <a:noFill/>
                        </a:ln>
                        <a:solidFill>
                          <a:schemeClr val="tx1"/>
                        </a:solidFill>
                        <a:effectLst/>
                        <a:latin typeface="Arial" pitchFamily="34" charset="0"/>
                      </a:endParaRP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Replace batteries (WP 0014).</a:t>
                      </a:r>
                      <a:endParaRPr kumimoji="0" lang="en-US" sz="1200" b="1" i="0" u="none" strike="noStrike" cap="none" normalizeH="0" baseline="0" smtClean="0">
                        <a:ln>
                          <a:noFill/>
                        </a:ln>
                        <a:solidFill>
                          <a:schemeClr val="tx1"/>
                        </a:solidFill>
                        <a:effectLst/>
                        <a:latin typeface="Arial" pitchFamily="34" charset="0"/>
                      </a:endParaRP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99853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dirty="0" smtClean="0">
                          <a:ln>
                            <a:noFill/>
                          </a:ln>
                          <a:solidFill>
                            <a:schemeClr val="tx1"/>
                          </a:solidFill>
                          <a:effectLst/>
                          <a:latin typeface="Arial" pitchFamily="34" charset="0"/>
                        </a:rPr>
                        <a:t>Detector constantly in alarm condition.</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Detector not CWA/TIC contaminated.</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AutoNum type="arabicPeriod"/>
                        <a:tabLst>
                          <a:tab pos="228600"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Clean rain cap: wash with clean water and dry with lint-free cloth (WP 0024, Item 3). Be sure to clean top of detector around inlet, including earpiece dust cover protective cap lanyard and earpiece cord (if installed).</a:t>
                      </a:r>
                    </a:p>
                    <a:p>
                      <a:pPr marL="234950" marR="0" lvl="0" indent="-234950" algn="l" defTabSz="914400" rtl="0" eaLnBrk="1" fontAlgn="base" latinLnBrk="0" hangingPunct="1">
                        <a:lnSpc>
                          <a:spcPct val="100000"/>
                        </a:lnSpc>
                        <a:spcBef>
                          <a:spcPct val="0"/>
                        </a:spcBef>
                        <a:spcAft>
                          <a:spcPct val="0"/>
                        </a:spcAft>
                        <a:buClrTx/>
                        <a:buSzTx/>
                        <a:buFontTx/>
                        <a:buAutoNum type="arabicPeriod"/>
                        <a:tabLst>
                          <a:tab pos="228600"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If fault remains, return to next higher level of maintenance.</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180975">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Detector constantly in alarm condition</a:t>
                      </a:r>
                      <a:endParaRPr kumimoji="0" lang="en-US" sz="1200" b="1" i="0" u="none" strike="noStrike" cap="none" normalizeH="0" baseline="0" smtClean="0">
                        <a:ln>
                          <a:noFill/>
                        </a:ln>
                        <a:solidFill>
                          <a:schemeClr val="tx1"/>
                        </a:solidFill>
                        <a:effectLst/>
                        <a:latin typeface="Arial" pitchFamily="34" charset="0"/>
                      </a:endParaRP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1313" algn="l"/>
                        </a:tabLst>
                      </a:pPr>
                      <a:r>
                        <a:rPr kumimoji="0" lang="en-US" sz="1200" b="1" i="0" u="none" strike="noStrike" cap="none" normalizeH="0" baseline="0" smtClean="0">
                          <a:ln>
                            <a:noFill/>
                          </a:ln>
                          <a:solidFill>
                            <a:schemeClr val="tx1"/>
                          </a:solidFill>
                          <a:effectLst/>
                          <a:latin typeface="Arial" pitchFamily="34" charset="0"/>
                          <a:cs typeface="Times New Roman" pitchFamily="18" charset="0"/>
                        </a:rPr>
                        <a:t>Detector CWA/TIC contaminated.</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234950" marR="0" lvl="0" indent="-234950" algn="l" defTabSz="914400" rtl="0" eaLnBrk="1" fontAlgn="base" latinLnBrk="0" hangingPunct="1">
                        <a:lnSpc>
                          <a:spcPct val="100000"/>
                        </a:lnSpc>
                        <a:spcBef>
                          <a:spcPct val="0"/>
                        </a:spcBef>
                        <a:spcAft>
                          <a:spcPct val="0"/>
                        </a:spcAft>
                        <a:buClrTx/>
                        <a:buSzTx/>
                        <a:buFontTx/>
                        <a:buNone/>
                        <a:tabLst>
                          <a:tab pos="228600" algn="l"/>
                        </a:tabLst>
                      </a:pPr>
                      <a:r>
                        <a:rPr kumimoji="0" lang="en-US" sz="1200" b="1" i="0" u="none" strike="noStrike" cap="none" normalizeH="0" baseline="0" dirty="0" smtClean="0">
                          <a:ln>
                            <a:noFill/>
                          </a:ln>
                          <a:solidFill>
                            <a:schemeClr val="tx1"/>
                          </a:solidFill>
                          <a:effectLst/>
                          <a:latin typeface="Arial" pitchFamily="34" charset="0"/>
                          <a:cs typeface="Times New Roman" pitchFamily="18" charset="0"/>
                        </a:rPr>
                        <a:t>Decontaminate equipment (WP 0010).</a:t>
                      </a:r>
                    </a:p>
                  </a:txBody>
                  <a:tcP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bl>
          </a:graphicData>
        </a:graphic>
      </p:graphicFrame>
    </p:spTree>
  </p:cSld>
  <p:clrMapOvr>
    <a:masterClrMapping/>
  </p:clrMapOvr>
  <p:transition>
    <p:cover dir="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E80A985F-259D-4433-A97B-3E7C94F43805}" type="slidenum">
              <a:rPr lang="en-US"/>
              <a:pPr>
                <a:defRPr/>
              </a:pPr>
              <a:t>57</a:t>
            </a:fld>
            <a:endParaRPr lang="en-US"/>
          </a:p>
        </p:txBody>
      </p:sp>
      <p:sp>
        <p:nvSpPr>
          <p:cNvPr id="75779" name="Rectangle 2"/>
          <p:cNvSpPr>
            <a:spLocks noGrp="1" noChangeArrowheads="1"/>
          </p:cNvSpPr>
          <p:nvPr>
            <p:ph type="title" idx="4294967295"/>
          </p:nvPr>
        </p:nvSpPr>
        <p:spPr bwMode="auto">
          <a:xfrm>
            <a:off x="0" y="307975"/>
            <a:ext cx="9144000" cy="673100"/>
          </a:xfrm>
          <a:prstGeom prst="rect">
            <a:avLst/>
          </a:prstGeom>
          <a:noFill/>
          <a:ln>
            <a:miter lim="800000"/>
            <a:headEnd/>
            <a:tailEnd/>
          </a:ln>
        </p:spPr>
        <p:txBody>
          <a:bodyPr/>
          <a:lstStyle/>
          <a:p>
            <a:pPr eaLnBrk="1" hangingPunct="1"/>
            <a:r>
              <a:rPr lang="en-US" smtClean="0"/>
              <a:t>Operator Troubleshooting Procedures</a:t>
            </a:r>
          </a:p>
        </p:txBody>
      </p:sp>
      <p:graphicFrame>
        <p:nvGraphicFramePr>
          <p:cNvPr id="118825" name="Group 41"/>
          <p:cNvGraphicFramePr>
            <a:graphicFrameLocks noGrp="1"/>
          </p:cNvGraphicFramePr>
          <p:nvPr>
            <p:ph idx="4294967295"/>
          </p:nvPr>
        </p:nvGraphicFramePr>
        <p:xfrm>
          <a:off x="354013" y="1250950"/>
          <a:ext cx="8464550" cy="4498975"/>
        </p:xfrm>
        <a:graphic>
          <a:graphicData uri="http://schemas.openxmlformats.org/drawingml/2006/table">
            <a:tbl>
              <a:tblPr/>
              <a:tblGrid>
                <a:gridCol w="1769611"/>
                <a:gridCol w="2034414"/>
                <a:gridCol w="4660525"/>
              </a:tblGrid>
              <a:tr h="136525">
                <a:tc>
                  <a:txBody>
                    <a:bodyPr/>
                    <a:lstStyle/>
                    <a:p>
                      <a:pPr marL="0" marR="0" lvl="0" indent="0" algn="ctr" defTabSz="914400" rtl="0" eaLnBrk="1" fontAlgn="base" latinLnBrk="0" hangingPunct="1">
                        <a:lnSpc>
                          <a:spcPct val="100000"/>
                        </a:lnSpc>
                        <a:spcBef>
                          <a:spcPts val="50"/>
                        </a:spcBef>
                        <a:spcAft>
                          <a:spcPts val="50"/>
                        </a:spcAft>
                        <a:buClrTx/>
                        <a:buSzTx/>
                        <a:buFontTx/>
                        <a:buNone/>
                        <a:tabLst/>
                      </a:pPr>
                      <a:r>
                        <a:rPr kumimoji="0" lang="en-US" sz="1400" b="0" i="0" u="none" strike="noStrike" cap="none" normalizeH="0" baseline="0" dirty="0" smtClean="0">
                          <a:ln>
                            <a:noFill/>
                          </a:ln>
                          <a:solidFill>
                            <a:srgbClr val="000099"/>
                          </a:solidFill>
                          <a:effectLst/>
                          <a:latin typeface="Arial" pitchFamily="34" charset="0"/>
                          <a:ea typeface="Times New Roman" pitchFamily="18" charset="0"/>
                          <a:cs typeface="Arial" pitchFamily="34" charset="0"/>
                        </a:rPr>
                        <a:t>Fault</a:t>
                      </a: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ts val="50"/>
                        </a:spcBef>
                        <a:spcAft>
                          <a:spcPts val="50"/>
                        </a:spcAft>
                        <a:buClrTx/>
                        <a:buSzTx/>
                        <a:buFontTx/>
                        <a:buNone/>
                        <a:tabLst/>
                      </a:pPr>
                      <a:r>
                        <a:rPr kumimoji="0" lang="en-US" sz="1400" b="0" i="0" u="none" strike="noStrike" cap="none" normalizeH="0" baseline="0" smtClean="0">
                          <a:ln>
                            <a:noFill/>
                          </a:ln>
                          <a:solidFill>
                            <a:srgbClr val="000099"/>
                          </a:solidFill>
                          <a:effectLst/>
                          <a:latin typeface="Arial" pitchFamily="34" charset="0"/>
                          <a:ea typeface="Times New Roman" pitchFamily="18" charset="0"/>
                          <a:cs typeface="Arial" pitchFamily="34" charset="0"/>
                        </a:rPr>
                        <a:t>Indication</a:t>
                      </a: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ts val="50"/>
                        </a:spcBef>
                        <a:spcAft>
                          <a:spcPts val="50"/>
                        </a:spcAft>
                        <a:buClrTx/>
                        <a:buSzTx/>
                        <a:buFontTx/>
                        <a:buNone/>
                        <a:tabLst>
                          <a:tab pos="212725" algn="l"/>
                        </a:tabLst>
                      </a:pPr>
                      <a:r>
                        <a:rPr kumimoji="0" lang="en-US" sz="1400" b="0" i="0" u="none" strike="noStrike" cap="none" normalizeH="0" baseline="0" smtClean="0">
                          <a:ln>
                            <a:noFill/>
                          </a:ln>
                          <a:solidFill>
                            <a:srgbClr val="000099"/>
                          </a:solidFill>
                          <a:effectLst/>
                          <a:latin typeface="Arial" pitchFamily="34" charset="0"/>
                          <a:ea typeface="Times New Roman" pitchFamily="18" charset="0"/>
                          <a:cs typeface="Arial" pitchFamily="34" charset="0"/>
                        </a:rPr>
                        <a:t>Corrective Action</a:t>
                      </a:r>
                    </a:p>
                  </a:txBody>
                  <a:tcPr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ECFF"/>
                    </a:solidFill>
                  </a:tcPr>
                </a:tc>
              </a:tr>
              <a:tr h="841375">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FFFFFF"/>
                            </a:outerShdw>
                          </a:effectLst>
                          <a:latin typeface="Arial" pitchFamily="34" charset="0"/>
                          <a:ea typeface="Times New Roman" pitchFamily="18" charset="0"/>
                          <a:cs typeface="Arial" pitchFamily="34" charset="0"/>
                        </a:rPr>
                        <a:t>CA locking cover damaged.</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CA locking cover damaged or missing.</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Replace locking cover (WP 0020).</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1295400">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FFFFFF"/>
                            </a:outerShdw>
                          </a:effectLst>
                          <a:latin typeface="Arial" pitchFamily="34" charset="0"/>
                          <a:ea typeface="Times New Roman" pitchFamily="18" charset="0"/>
                          <a:cs typeface="Arial" pitchFamily="34" charset="0"/>
                        </a:rPr>
                        <a:t>Binding posts “locked”.</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Binding posts do not move up and down when pressed.</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342900" marR="0" lvl="0" indent="-342900" algn="l" defTabSz="914400" rtl="0" eaLnBrk="1" fontAlgn="base" latinLnBrk="0" hangingPunct="1">
                        <a:lnSpc>
                          <a:spcPct val="100000"/>
                        </a:lnSpc>
                        <a:spcBef>
                          <a:spcPts val="50"/>
                        </a:spcBef>
                        <a:spcAft>
                          <a:spcPts val="50"/>
                        </a:spcAft>
                        <a:buClrTx/>
                        <a:buSzTx/>
                        <a:buFont typeface="Arial" pitchFamily="34" charset="0"/>
                        <a:buAutoNum type="arabicPeriod"/>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Remove electrical caps (WP 0020).</a:t>
                      </a:r>
                    </a:p>
                    <a:p>
                      <a:pPr marL="342900" marR="0" lvl="0" indent="-342900" algn="l" defTabSz="914400" rtl="0" eaLnBrk="1" fontAlgn="base" latinLnBrk="0" hangingPunct="1">
                        <a:lnSpc>
                          <a:spcPct val="100000"/>
                        </a:lnSpc>
                        <a:spcBef>
                          <a:spcPts val="50"/>
                        </a:spcBef>
                        <a:spcAft>
                          <a:spcPts val="50"/>
                        </a:spcAft>
                        <a:buClrTx/>
                        <a:buSzTx/>
                        <a:buFont typeface="Arial" pitchFamily="34" charset="0"/>
                        <a:buAutoNum type="arabicPeriod"/>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Clean binding posts with a clean, dry cloth and replace electrical caps.</a:t>
                      </a:r>
                    </a:p>
                    <a:p>
                      <a:pPr marL="342900" marR="0" lvl="0" indent="-342900" algn="l" defTabSz="914400" rtl="0" eaLnBrk="1" fontAlgn="base" latinLnBrk="0" hangingPunct="1">
                        <a:lnSpc>
                          <a:spcPct val="100000"/>
                        </a:lnSpc>
                        <a:spcBef>
                          <a:spcPts val="50"/>
                        </a:spcBef>
                        <a:spcAft>
                          <a:spcPts val="50"/>
                        </a:spcAft>
                        <a:buClrTx/>
                        <a:buSzTx/>
                        <a:buFont typeface="Arial" pitchFamily="34" charset="0"/>
                        <a:buAutoNum type="arabicPeriod"/>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If fault remains, return to next higher level of maintenance.</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838200">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dirty="0" smtClean="0">
                          <a:ln>
                            <a:noFill/>
                          </a:ln>
                          <a:solidFill>
                            <a:schemeClr val="tx1"/>
                          </a:solidFill>
                          <a:effectLst>
                            <a:outerShdw blurRad="38100" dist="38100" dir="2700000" algn="tl">
                              <a:srgbClr val="FFFFFF"/>
                            </a:outerShdw>
                          </a:effectLst>
                          <a:latin typeface="Arial" pitchFamily="34" charset="0"/>
                          <a:ea typeface="Times New Roman" pitchFamily="18" charset="0"/>
                          <a:cs typeface="Arial" pitchFamily="34" charset="0"/>
                        </a:rPr>
                        <a:t>Muting device missing/damaged.</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Visible damage to equipment.</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Replace muting device (WP 0020).</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r h="1219200">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FFFFFF"/>
                            </a:outerShdw>
                          </a:effectLst>
                          <a:latin typeface="Arial" pitchFamily="34" charset="0"/>
                          <a:ea typeface="Times New Roman" pitchFamily="18" charset="0"/>
                          <a:cs typeface="Arial" pitchFamily="34" charset="0"/>
                        </a:rPr>
                        <a:t>Muting device inoperative.</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ts val="50"/>
                        </a:spcBef>
                        <a:spcAft>
                          <a:spcPts val="50"/>
                        </a:spcAft>
                        <a:buClrTx/>
                        <a:buSzTx/>
                        <a:buFontTx/>
                        <a:buNone/>
                        <a:tabLst/>
                      </a:pPr>
                      <a:r>
                        <a:rPr kumimoji="0" lang="en-US" sz="12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Detector alarm/alert sounds when muting device is installed in earpiece socket.</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342900" marR="0" lvl="0" indent="-342900" algn="l" defTabSz="914400" rtl="0" eaLnBrk="1" fontAlgn="base" latinLnBrk="0" hangingPunct="1">
                        <a:lnSpc>
                          <a:spcPct val="100000"/>
                        </a:lnSpc>
                        <a:spcBef>
                          <a:spcPts val="50"/>
                        </a:spcBef>
                        <a:spcAft>
                          <a:spcPts val="50"/>
                        </a:spcAft>
                        <a:buClrTx/>
                        <a:buSzTx/>
                        <a:buFont typeface="Arial" pitchFamily="34" charset="0"/>
                        <a:buAutoNum type="arabicPeriod"/>
                        <a:tabLst>
                          <a:tab pos="339725" algn="l"/>
                        </a:tabLst>
                      </a:pPr>
                      <a:r>
                        <a:rPr kumimoji="0" lang="en-US" sz="1200" b="1" i="0" u="none" strike="noStrike" cap="none" normalizeH="0" baseline="0" dirty="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Test with another muting device, if available.</a:t>
                      </a:r>
                    </a:p>
                    <a:p>
                      <a:pPr marL="628650" marR="0" lvl="1" indent="-228600" algn="l" defTabSz="914400" rtl="0" eaLnBrk="1" fontAlgn="base" latinLnBrk="0" hangingPunct="1">
                        <a:lnSpc>
                          <a:spcPct val="100000"/>
                        </a:lnSpc>
                        <a:spcBef>
                          <a:spcPts val="50"/>
                        </a:spcBef>
                        <a:spcAft>
                          <a:spcPts val="50"/>
                        </a:spcAft>
                        <a:buClrTx/>
                        <a:buSzTx/>
                        <a:buFont typeface="Arial" pitchFamily="34" charset="0"/>
                        <a:buAutoNum type="alphaLcPeriod"/>
                        <a:tabLst>
                          <a:tab pos="339725" algn="l"/>
                        </a:tabLst>
                      </a:pPr>
                      <a:r>
                        <a:rPr kumimoji="0" lang="en-US" sz="1200" b="1" i="0" u="none" strike="noStrike" cap="none" normalizeH="0" baseline="0" dirty="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If second muting device works, replace defective muting device (WP 0020).</a:t>
                      </a:r>
                    </a:p>
                    <a:p>
                      <a:pPr marL="628650" marR="0" lvl="1" indent="-228600" algn="l" defTabSz="914400" rtl="0" eaLnBrk="1" fontAlgn="base" latinLnBrk="0" hangingPunct="1">
                        <a:lnSpc>
                          <a:spcPct val="100000"/>
                        </a:lnSpc>
                        <a:spcBef>
                          <a:spcPts val="50"/>
                        </a:spcBef>
                        <a:spcAft>
                          <a:spcPts val="50"/>
                        </a:spcAft>
                        <a:buClrTx/>
                        <a:buSzTx/>
                        <a:buFont typeface="Arial" pitchFamily="34" charset="0"/>
                        <a:buAutoNum type="alphaLcPeriod"/>
                        <a:tabLst>
                          <a:tab pos="339725" algn="l"/>
                        </a:tabLst>
                      </a:pPr>
                      <a:r>
                        <a:rPr kumimoji="0" lang="en-US" sz="1200" b="1" i="0" u="none" strike="noStrike" cap="none" normalizeH="0" baseline="0" dirty="0" smtClean="0">
                          <a:ln>
                            <a:noFill/>
                          </a:ln>
                          <a:solidFill>
                            <a:schemeClr val="tx1"/>
                          </a:solidFill>
                          <a:effectLst>
                            <a:outerShdw blurRad="38100" dist="38100" dir="2700000" algn="tl">
                              <a:srgbClr val="C0C0C0"/>
                            </a:outerShdw>
                          </a:effectLst>
                          <a:latin typeface="Arial" pitchFamily="34" charset="0"/>
                          <a:ea typeface="Times New Roman" pitchFamily="18" charset="0"/>
                          <a:cs typeface="Arial" pitchFamily="34" charset="0"/>
                        </a:rPr>
                        <a:t>If fault remains, return to next higher level of maintenance.</a:t>
                      </a:r>
                    </a:p>
                  </a:txBody>
                  <a:tcPr marL="68580" marR="6858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FFFFFF"/>
                    </a:solidFill>
                  </a:tcPr>
                </a:tc>
              </a:tr>
            </a:tbl>
          </a:graphicData>
        </a:graphic>
      </p:graphicFrame>
    </p:spTree>
  </p:cSld>
  <p:clrMapOvr>
    <a:masterClrMapping/>
  </p:clrMapOvr>
  <p:transition>
    <p:cover dir="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p:cNvSpPr>
            <a:spLocks noGrp="1"/>
          </p:cNvSpPr>
          <p:nvPr>
            <p:ph type="sldNum" sz="quarter" idx="10"/>
          </p:nvPr>
        </p:nvSpPr>
        <p:spPr/>
        <p:txBody>
          <a:bodyPr/>
          <a:lstStyle/>
          <a:p>
            <a:pPr>
              <a:defRPr/>
            </a:pPr>
            <a:fld id="{667C3787-6638-4C58-B128-BEF3F268D451}" type="slidenum">
              <a:rPr lang="en-US"/>
              <a:pPr>
                <a:defRPr/>
              </a:pPr>
              <a:t>58</a:t>
            </a:fld>
            <a:endParaRPr lang="en-US"/>
          </a:p>
        </p:txBody>
      </p:sp>
      <p:sp>
        <p:nvSpPr>
          <p:cNvPr id="76803" name="Rectangle 2"/>
          <p:cNvSpPr>
            <a:spLocks noGrp="1" noChangeArrowheads="1"/>
          </p:cNvSpPr>
          <p:nvPr>
            <p:ph type="title"/>
          </p:nvPr>
        </p:nvSpPr>
        <p:spPr bwMode="auto">
          <a:xfrm>
            <a:off x="0" y="382588"/>
            <a:ext cx="9144000" cy="698500"/>
          </a:xfrm>
          <a:noFill/>
          <a:ln>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smtClean="0"/>
              <a:t>Check On Learning</a:t>
            </a:r>
          </a:p>
        </p:txBody>
      </p:sp>
      <p:sp>
        <p:nvSpPr>
          <p:cNvPr id="277507" name="Rectangle 3"/>
          <p:cNvSpPr>
            <a:spLocks noGrp="1" noChangeArrowheads="1"/>
          </p:cNvSpPr>
          <p:nvPr>
            <p:ph type="body" idx="1"/>
          </p:nvPr>
        </p:nvSpPr>
        <p:spPr>
          <a:xfrm>
            <a:off x="0" y="1179513"/>
            <a:ext cx="9144000" cy="5364162"/>
          </a:xfrm>
        </p:spPr>
        <p:txBody>
          <a:bodyPr/>
          <a:lstStyle/>
          <a:p>
            <a:pPr eaLnBrk="1" hangingPunct="1">
              <a:buFont typeface="Wingdings" pitchFamily="2" charset="2"/>
              <a:buNone/>
              <a:tabLst>
                <a:tab pos="627063" algn="l"/>
              </a:tabLst>
              <a:defRPr/>
            </a:pPr>
            <a:endParaRPr lang="en-US" dirty="0" smtClean="0">
              <a:effectLst/>
            </a:endParaRPr>
          </a:p>
          <a:p>
            <a:pPr eaLnBrk="1" hangingPunct="1">
              <a:buSzPct val="50000"/>
              <a:buFont typeface="Wingdings" pitchFamily="2" charset="2"/>
              <a:buChar char="u"/>
              <a:tabLst>
                <a:tab pos="627063" algn="l"/>
              </a:tabLst>
              <a:defRPr/>
            </a:pPr>
            <a:r>
              <a:rPr lang="en-US" dirty="0" smtClean="0">
                <a:solidFill>
                  <a:srgbClr val="000099"/>
                </a:solidFill>
                <a:effectLst/>
              </a:rPr>
              <a:t>What corrective action should you take if the detector fails to complete start-up routine?</a:t>
            </a:r>
          </a:p>
          <a:p>
            <a:pPr eaLnBrk="1" hangingPunct="1">
              <a:buSzPct val="50000"/>
              <a:buFont typeface="Wingdings" pitchFamily="2" charset="2"/>
              <a:buNone/>
              <a:tabLst>
                <a:tab pos="627063" algn="l"/>
              </a:tabLst>
              <a:defRPr/>
            </a:pPr>
            <a:r>
              <a:rPr lang="en-US" dirty="0" smtClean="0"/>
              <a:t>     A. 1.  </a:t>
            </a:r>
            <a:r>
              <a:rPr lang="en-US" dirty="0" smtClean="0">
                <a:effectLst/>
                <a:cs typeface="Times New Roman" pitchFamily="18" charset="0"/>
              </a:rPr>
              <a:t>Attempt confidence check with a second confidence sample.</a:t>
            </a:r>
          </a:p>
          <a:p>
            <a:pPr lvl="1" eaLnBrk="1" hangingPunct="1">
              <a:buClrTx/>
              <a:buFontTx/>
              <a:buNone/>
              <a:tabLst>
                <a:tab pos="627063" algn="l"/>
              </a:tabLst>
              <a:defRPr/>
            </a:pPr>
            <a:r>
              <a:rPr lang="en-US" dirty="0" smtClean="0">
                <a:effectLst/>
                <a:cs typeface="Times New Roman" pitchFamily="18" charset="0"/>
              </a:rPr>
              <a:t>    2.  Restart detector (WP 0008 then WP 0005). 2.                                                Perform AFTER PMCS (WP 0013).</a:t>
            </a:r>
          </a:p>
          <a:p>
            <a:pPr lvl="1" eaLnBrk="1" hangingPunct="1">
              <a:buClrTx/>
              <a:buFontTx/>
              <a:buNone/>
              <a:tabLst>
                <a:tab pos="627063" algn="l"/>
              </a:tabLst>
              <a:defRPr/>
            </a:pPr>
            <a:r>
              <a:rPr lang="en-US" dirty="0" smtClean="0">
                <a:effectLst/>
                <a:cs typeface="Times New Roman" pitchFamily="18" charset="0"/>
              </a:rPr>
              <a:t>    3.  Check breather for blockage.  If breather blocked with dust, mud or debris, return to next level of maintenance or perform emergency operation without a breather (WP 0010).</a:t>
            </a:r>
          </a:p>
          <a:p>
            <a:pPr lvl="1" eaLnBrk="1" hangingPunct="1">
              <a:buClrTx/>
              <a:buFontTx/>
              <a:buNone/>
              <a:tabLst>
                <a:tab pos="627063" algn="l"/>
              </a:tabLst>
              <a:defRPr/>
            </a:pPr>
            <a:r>
              <a:rPr lang="en-US" dirty="0" smtClean="0">
                <a:effectLst/>
                <a:cs typeface="Times New Roman" pitchFamily="18" charset="0"/>
              </a:rPr>
              <a:t>    4.  Replace sieve pack (WP 0016). </a:t>
            </a:r>
          </a:p>
          <a:p>
            <a:pPr lvl="1" eaLnBrk="1" hangingPunct="1">
              <a:buClrTx/>
              <a:buFontTx/>
              <a:buNone/>
              <a:tabLst>
                <a:tab pos="627063" algn="l"/>
              </a:tabLst>
              <a:defRPr/>
            </a:pPr>
            <a:r>
              <a:rPr lang="en-US" dirty="0" smtClean="0">
                <a:effectLst/>
                <a:cs typeface="Times New Roman" pitchFamily="18" charset="0"/>
              </a:rPr>
              <a:t>    5.  If fault remains, return to next higher level of maintenance. </a:t>
            </a:r>
            <a:endParaRPr lang="en-US" dirty="0" smtClean="0"/>
          </a:p>
          <a:p>
            <a:pPr eaLnBrk="1" hangingPunct="1">
              <a:buSzPct val="50000"/>
              <a:buFont typeface="Wingdings" pitchFamily="2" charset="2"/>
              <a:buNone/>
              <a:tabLst>
                <a:tab pos="627063" algn="l"/>
              </a:tabLst>
              <a:defRPr/>
            </a:pPr>
            <a:endParaRPr lang="en-US" dirty="0" smtClean="0"/>
          </a:p>
          <a:p>
            <a:pPr eaLnBrk="1" hangingPunct="1">
              <a:buSzPct val="50000"/>
              <a:buFont typeface="Wingdings" pitchFamily="2" charset="2"/>
              <a:buChar char="u"/>
              <a:tabLst>
                <a:tab pos="627063" algn="l"/>
              </a:tabLst>
              <a:defRPr/>
            </a:pPr>
            <a:r>
              <a:rPr lang="en-US" dirty="0" smtClean="0">
                <a:solidFill>
                  <a:srgbClr val="000099"/>
                </a:solidFill>
                <a:effectLst/>
              </a:rPr>
              <a:t>What equipment is used to decontaminate the exterior surface of the </a:t>
            </a:r>
            <a:br>
              <a:rPr lang="en-US" dirty="0" smtClean="0">
                <a:solidFill>
                  <a:srgbClr val="000099"/>
                </a:solidFill>
                <a:effectLst/>
              </a:rPr>
            </a:br>
            <a:r>
              <a:rPr lang="en-US" dirty="0" smtClean="0">
                <a:solidFill>
                  <a:srgbClr val="000099"/>
                </a:solidFill>
                <a:effectLst/>
              </a:rPr>
              <a:t>M4 JCAD?</a:t>
            </a:r>
            <a:endParaRPr lang="en-US" dirty="0" smtClean="0"/>
          </a:p>
          <a:p>
            <a:pPr eaLnBrk="1" hangingPunct="1">
              <a:buSzPct val="50000"/>
              <a:buFont typeface="Wingdings" pitchFamily="2" charset="2"/>
              <a:buNone/>
              <a:tabLst>
                <a:tab pos="627063" algn="l"/>
              </a:tabLst>
              <a:defRPr/>
            </a:pPr>
            <a:r>
              <a:rPr lang="en-US" dirty="0" smtClean="0"/>
              <a:t>     A. </a:t>
            </a:r>
            <a:r>
              <a:rPr lang="en-US" dirty="0" smtClean="0">
                <a:effectLst/>
                <a:cs typeface="Times New Roman" pitchFamily="18" charset="0"/>
              </a:rPr>
              <a:t>Use the M295 Individual Equipment Decontamination Kit (IEDK) </a:t>
            </a:r>
          </a:p>
        </p:txBody>
      </p:sp>
    </p:spTree>
  </p:cSld>
  <p:clrMapOvr>
    <a:masterClrMapping/>
  </p:clrMapOvr>
  <p:transition>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7507">
                                            <p:txEl>
                                              <p:pRg st="1" end="1"/>
                                            </p:txEl>
                                          </p:spTgt>
                                        </p:tgtEl>
                                        <p:attrNameLst>
                                          <p:attrName>style.visibility</p:attrName>
                                        </p:attrNameLst>
                                      </p:cBhvr>
                                      <p:to>
                                        <p:strVal val="visible"/>
                                      </p:to>
                                    </p:set>
                                    <p:animEffect transition="in" filter="wipe(down)">
                                      <p:cBhvr>
                                        <p:cTn id="7" dur="1000"/>
                                        <p:tgtEl>
                                          <p:spTgt spid="27750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7507">
                                            <p:txEl>
                                              <p:pRg st="2" end="2"/>
                                            </p:txEl>
                                          </p:spTgt>
                                        </p:tgtEl>
                                        <p:attrNameLst>
                                          <p:attrName>style.visibility</p:attrName>
                                        </p:attrNameLst>
                                      </p:cBhvr>
                                      <p:to>
                                        <p:strVal val="visible"/>
                                      </p:to>
                                    </p:set>
                                    <p:animEffect transition="in" filter="wipe(down)">
                                      <p:cBhvr>
                                        <p:cTn id="12" dur="1000"/>
                                        <p:tgtEl>
                                          <p:spTgt spid="27750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77507">
                                            <p:txEl>
                                              <p:pRg st="3" end="3"/>
                                            </p:txEl>
                                          </p:spTgt>
                                        </p:tgtEl>
                                        <p:attrNameLst>
                                          <p:attrName>style.visibility</p:attrName>
                                        </p:attrNameLst>
                                      </p:cBhvr>
                                      <p:to>
                                        <p:strVal val="visible"/>
                                      </p:to>
                                    </p:set>
                                    <p:animEffect transition="in" filter="wipe(down)">
                                      <p:cBhvr>
                                        <p:cTn id="17" dur="1000"/>
                                        <p:tgtEl>
                                          <p:spTgt spid="27750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77507">
                                            <p:txEl>
                                              <p:pRg st="4" end="4"/>
                                            </p:txEl>
                                          </p:spTgt>
                                        </p:tgtEl>
                                        <p:attrNameLst>
                                          <p:attrName>style.visibility</p:attrName>
                                        </p:attrNameLst>
                                      </p:cBhvr>
                                      <p:to>
                                        <p:strVal val="visible"/>
                                      </p:to>
                                    </p:set>
                                    <p:animEffect transition="in" filter="wipe(down)">
                                      <p:cBhvr>
                                        <p:cTn id="22" dur="1000"/>
                                        <p:tgtEl>
                                          <p:spTgt spid="27750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77507">
                                            <p:txEl>
                                              <p:pRg st="5" end="5"/>
                                            </p:txEl>
                                          </p:spTgt>
                                        </p:tgtEl>
                                        <p:attrNameLst>
                                          <p:attrName>style.visibility</p:attrName>
                                        </p:attrNameLst>
                                      </p:cBhvr>
                                      <p:to>
                                        <p:strVal val="visible"/>
                                      </p:to>
                                    </p:set>
                                    <p:animEffect transition="in" filter="wipe(down)">
                                      <p:cBhvr>
                                        <p:cTn id="27" dur="1000"/>
                                        <p:tgtEl>
                                          <p:spTgt spid="277507">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77507">
                                            <p:txEl>
                                              <p:pRg st="6" end="6"/>
                                            </p:txEl>
                                          </p:spTgt>
                                        </p:tgtEl>
                                        <p:attrNameLst>
                                          <p:attrName>style.visibility</p:attrName>
                                        </p:attrNameLst>
                                      </p:cBhvr>
                                      <p:to>
                                        <p:strVal val="visible"/>
                                      </p:to>
                                    </p:set>
                                    <p:animEffect transition="in" filter="wipe(down)">
                                      <p:cBhvr>
                                        <p:cTn id="32" dur="1000"/>
                                        <p:tgtEl>
                                          <p:spTgt spid="277507">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277507">
                                            <p:txEl>
                                              <p:pRg st="8" end="8"/>
                                            </p:txEl>
                                          </p:spTgt>
                                        </p:tgtEl>
                                        <p:attrNameLst>
                                          <p:attrName>style.visibility</p:attrName>
                                        </p:attrNameLst>
                                      </p:cBhvr>
                                      <p:to>
                                        <p:strVal val="visible"/>
                                      </p:to>
                                    </p:set>
                                    <p:animEffect transition="in" filter="wipe(down)">
                                      <p:cBhvr>
                                        <p:cTn id="37" dur="1000"/>
                                        <p:tgtEl>
                                          <p:spTgt spid="277507">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7507">
                                            <p:txEl>
                                              <p:pRg st="9" end="9"/>
                                            </p:txEl>
                                          </p:spTgt>
                                        </p:tgtEl>
                                        <p:attrNameLst>
                                          <p:attrName>style.visibility</p:attrName>
                                        </p:attrNameLst>
                                      </p:cBhvr>
                                      <p:to>
                                        <p:strVal val="visible"/>
                                      </p:to>
                                    </p:set>
                                    <p:animEffect transition="in" filter="wipe(down)">
                                      <p:cBhvr>
                                        <p:cTn id="42" dur="1000"/>
                                        <p:tgtEl>
                                          <p:spTgt spid="27750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07" grpId="0" build="p" bldLvl="3"/>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1"/>
          <p:cNvSpPr>
            <a:spLocks noGrp="1"/>
          </p:cNvSpPr>
          <p:nvPr>
            <p:ph type="sldNum" sz="quarter" idx="10"/>
          </p:nvPr>
        </p:nvSpPr>
        <p:spPr/>
        <p:txBody>
          <a:bodyPr/>
          <a:lstStyle/>
          <a:p>
            <a:pPr>
              <a:defRPr/>
            </a:pPr>
            <a:fld id="{3410F003-0A33-4763-AC2A-883B5C27895D}" type="slidenum">
              <a:rPr lang="en-US"/>
              <a:pPr>
                <a:defRPr/>
              </a:pPr>
              <a:t>6</a:t>
            </a:fld>
            <a:endParaRPr lang="en-US"/>
          </a:p>
        </p:txBody>
      </p:sp>
      <p:sp>
        <p:nvSpPr>
          <p:cNvPr id="9219" name="Rectangle 10"/>
          <p:cNvSpPr>
            <a:spLocks noGrp="1" noChangeArrowheads="1"/>
          </p:cNvSpPr>
          <p:nvPr>
            <p:ph type="title" idx="4294967295"/>
          </p:nvPr>
        </p:nvSpPr>
        <p:spPr bwMode="white">
          <a:xfrm>
            <a:off x="0" y="330200"/>
            <a:ext cx="9144000" cy="698500"/>
          </a:xfrm>
          <a:prstGeom prst="rect">
            <a:avLst/>
          </a:prstGeom>
          <a:noFill/>
          <a:ln>
            <a:miter lim="800000"/>
            <a:headEnd/>
            <a:tailEnd/>
          </a:ln>
        </p:spPr>
        <p:txBody>
          <a:bodyPr/>
          <a:lstStyle/>
          <a:p>
            <a:pPr eaLnBrk="1" hangingPunct="1"/>
            <a:r>
              <a:rPr lang="en-GB" smtClean="0"/>
              <a:t>Equipment Description</a:t>
            </a:r>
            <a:endParaRPr lang="en-US" smtClean="0"/>
          </a:p>
        </p:txBody>
      </p:sp>
      <p:sp>
        <p:nvSpPr>
          <p:cNvPr id="522251" name="Rectangle 11"/>
          <p:cNvSpPr>
            <a:spLocks noGrp="1" noChangeArrowheads="1"/>
          </p:cNvSpPr>
          <p:nvPr>
            <p:ph type="body" sz="half" idx="4294967295"/>
          </p:nvPr>
        </p:nvSpPr>
        <p:spPr bwMode="white">
          <a:xfrm>
            <a:off x="269875" y="822325"/>
            <a:ext cx="8610600" cy="3230563"/>
          </a:xfrm>
        </p:spPr>
        <p:txBody>
          <a:bodyPr/>
          <a:lstStyle/>
          <a:p>
            <a:pPr eaLnBrk="1" hangingPunct="1">
              <a:defRPr/>
            </a:pPr>
            <a:r>
              <a:rPr lang="en-US" sz="2000" dirty="0" smtClean="0"/>
              <a:t>Components</a:t>
            </a:r>
          </a:p>
          <a:p>
            <a:pPr lvl="1" eaLnBrk="1" hangingPunct="1">
              <a:defRPr/>
            </a:pPr>
            <a:r>
              <a:rPr lang="en-US" dirty="0" smtClean="0"/>
              <a:t>Confidence Sample</a:t>
            </a:r>
          </a:p>
          <a:p>
            <a:pPr lvl="2" eaLnBrk="1" hangingPunct="1">
              <a:defRPr/>
            </a:pPr>
            <a:r>
              <a:rPr lang="en-US" dirty="0" smtClean="0"/>
              <a:t>Used to confirm that the detector is operating properly</a:t>
            </a:r>
          </a:p>
          <a:p>
            <a:pPr lvl="2" eaLnBrk="1" hangingPunct="1">
              <a:defRPr/>
            </a:pPr>
            <a:r>
              <a:rPr lang="en-US" dirty="0" smtClean="0"/>
              <a:t>Stored in:</a:t>
            </a:r>
          </a:p>
          <a:p>
            <a:pPr lvl="3" eaLnBrk="1" hangingPunct="1">
              <a:defRPr/>
            </a:pPr>
            <a:r>
              <a:rPr lang="en-US" dirty="0" smtClean="0"/>
              <a:t>Confidence sample container</a:t>
            </a:r>
          </a:p>
          <a:p>
            <a:pPr lvl="3" eaLnBrk="1" hangingPunct="1">
              <a:defRPr/>
            </a:pPr>
            <a:r>
              <a:rPr lang="en-US" dirty="0" smtClean="0"/>
              <a:t>Bottom of detector carrying pouch</a:t>
            </a:r>
          </a:p>
          <a:p>
            <a:pPr lvl="3" eaLnBrk="1" hangingPunct="1">
              <a:defRPr/>
            </a:pPr>
            <a:r>
              <a:rPr lang="en-US" dirty="0" smtClean="0"/>
              <a:t>Carrying harness</a:t>
            </a:r>
          </a:p>
          <a:p>
            <a:pPr lvl="1" eaLnBrk="1" hangingPunct="1">
              <a:defRPr/>
            </a:pPr>
            <a:r>
              <a:rPr lang="en-US" dirty="0" smtClean="0"/>
              <a:t>Confidence Sample Charcoal Bag</a:t>
            </a:r>
          </a:p>
          <a:p>
            <a:pPr lvl="2" eaLnBrk="1" hangingPunct="1">
              <a:defRPr/>
            </a:pPr>
            <a:r>
              <a:rPr lang="en-US" dirty="0" smtClean="0"/>
              <a:t>Prevents cross-contamination</a:t>
            </a:r>
          </a:p>
          <a:p>
            <a:pPr lvl="2" eaLnBrk="1" hangingPunct="1">
              <a:defRPr/>
            </a:pPr>
            <a:r>
              <a:rPr lang="en-US" dirty="0" smtClean="0"/>
              <a:t>Confidence sample stored inside</a:t>
            </a:r>
          </a:p>
          <a:p>
            <a:pPr lvl="1" eaLnBrk="1" hangingPunct="1">
              <a:defRPr/>
            </a:pPr>
            <a:r>
              <a:rPr lang="en-US" dirty="0" smtClean="0"/>
              <a:t>Confidence Sample Pot</a:t>
            </a:r>
          </a:p>
          <a:p>
            <a:pPr lvl="2" eaLnBrk="1" hangingPunct="1">
              <a:defRPr/>
            </a:pPr>
            <a:r>
              <a:rPr lang="en-US" dirty="0" smtClean="0"/>
              <a:t>Plastic container storage of confidence sample</a:t>
            </a:r>
          </a:p>
        </p:txBody>
      </p:sp>
      <p:pic>
        <p:nvPicPr>
          <p:cNvPr id="9221" name="Picture 10" descr="JCAD-Confidence Sampler"/>
          <p:cNvPicPr>
            <a:picLocks noChangeAspect="1" noChangeArrowheads="1"/>
          </p:cNvPicPr>
          <p:nvPr/>
        </p:nvPicPr>
        <p:blipFill>
          <a:blip r:embed="rId3" cstate="print"/>
          <a:srcRect/>
          <a:stretch>
            <a:fillRect/>
          </a:stretch>
        </p:blipFill>
        <p:spPr bwMode="auto">
          <a:xfrm>
            <a:off x="5375275" y="4502150"/>
            <a:ext cx="2833688" cy="2095500"/>
          </a:xfrm>
          <a:prstGeom prst="rect">
            <a:avLst/>
          </a:prstGeom>
          <a:noFill/>
          <a:ln w="9525">
            <a:noFill/>
            <a:miter lim="800000"/>
            <a:headEnd/>
            <a:tailEnd/>
          </a:ln>
        </p:spPr>
      </p:pic>
      <p:pic>
        <p:nvPicPr>
          <p:cNvPr id="9222" name="Picture 11" descr="JCAD-Confidence Sampler-pouch"/>
          <p:cNvPicPr>
            <a:picLocks noChangeAspect="1" noChangeArrowheads="1"/>
          </p:cNvPicPr>
          <p:nvPr/>
        </p:nvPicPr>
        <p:blipFill>
          <a:blip r:embed="rId4" cstate="print"/>
          <a:srcRect/>
          <a:stretch>
            <a:fillRect/>
          </a:stretch>
        </p:blipFill>
        <p:spPr bwMode="auto">
          <a:xfrm>
            <a:off x="884238" y="4797425"/>
            <a:ext cx="3551237" cy="1589088"/>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Number Placeholder 1"/>
          <p:cNvSpPr>
            <a:spLocks noGrp="1"/>
          </p:cNvSpPr>
          <p:nvPr>
            <p:ph type="sldNum" sz="quarter" idx="10"/>
          </p:nvPr>
        </p:nvSpPr>
        <p:spPr/>
        <p:txBody>
          <a:bodyPr/>
          <a:lstStyle/>
          <a:p>
            <a:pPr>
              <a:defRPr/>
            </a:pPr>
            <a:fld id="{AE422E18-9EF4-4E56-80B2-4C708968CCB7}" type="slidenum">
              <a:rPr lang="en-US"/>
              <a:pPr>
                <a:defRPr/>
              </a:pPr>
              <a:t>7</a:t>
            </a:fld>
            <a:endParaRPr lang="en-US"/>
          </a:p>
        </p:txBody>
      </p:sp>
      <p:pic>
        <p:nvPicPr>
          <p:cNvPr id="10243" name="Picture 17" descr="JCAD case with charcoal bag-extract"/>
          <p:cNvPicPr>
            <a:picLocks noChangeAspect="1" noChangeArrowheads="1"/>
          </p:cNvPicPr>
          <p:nvPr/>
        </p:nvPicPr>
        <p:blipFill>
          <a:blip r:embed="rId3" cstate="print"/>
          <a:srcRect/>
          <a:stretch>
            <a:fillRect/>
          </a:stretch>
        </p:blipFill>
        <p:spPr bwMode="auto">
          <a:xfrm>
            <a:off x="4545013" y="3390900"/>
            <a:ext cx="3154362" cy="2106613"/>
          </a:xfrm>
          <a:prstGeom prst="rect">
            <a:avLst/>
          </a:prstGeom>
          <a:noFill/>
          <a:ln w="9525">
            <a:noFill/>
            <a:miter lim="800000"/>
            <a:headEnd/>
            <a:tailEnd/>
          </a:ln>
        </p:spPr>
      </p:pic>
      <p:sp>
        <p:nvSpPr>
          <p:cNvPr id="10244" name="Rectangle 10"/>
          <p:cNvSpPr>
            <a:spLocks noGrp="1" noChangeArrowheads="1"/>
          </p:cNvSpPr>
          <p:nvPr>
            <p:ph type="title" idx="4294967295"/>
          </p:nvPr>
        </p:nvSpPr>
        <p:spPr bwMode="white">
          <a:xfrm>
            <a:off x="0" y="371475"/>
            <a:ext cx="9144000" cy="698500"/>
          </a:xfrm>
          <a:prstGeom prst="rect">
            <a:avLst/>
          </a:prstGeom>
          <a:noFill/>
          <a:ln>
            <a:miter lim="800000"/>
            <a:headEnd/>
            <a:tailEnd/>
          </a:ln>
        </p:spPr>
        <p:txBody>
          <a:bodyPr/>
          <a:lstStyle/>
          <a:p>
            <a:pPr eaLnBrk="1" hangingPunct="1"/>
            <a:r>
              <a:rPr lang="en-GB" smtClean="0"/>
              <a:t>Equipment Description</a:t>
            </a:r>
            <a:endParaRPr lang="en-US" smtClean="0"/>
          </a:p>
        </p:txBody>
      </p:sp>
      <p:sp>
        <p:nvSpPr>
          <p:cNvPr id="522251" name="Rectangle 11"/>
          <p:cNvSpPr>
            <a:spLocks noGrp="1" noChangeArrowheads="1"/>
          </p:cNvSpPr>
          <p:nvPr>
            <p:ph type="body" sz="half" idx="4294967295"/>
          </p:nvPr>
        </p:nvSpPr>
        <p:spPr bwMode="white">
          <a:xfrm>
            <a:off x="425450" y="1071563"/>
            <a:ext cx="5029200" cy="3001962"/>
          </a:xfrm>
        </p:spPr>
        <p:txBody>
          <a:bodyPr/>
          <a:lstStyle/>
          <a:p>
            <a:pPr eaLnBrk="1" hangingPunct="1">
              <a:defRPr/>
            </a:pPr>
            <a:r>
              <a:rPr lang="en-US" sz="2000" dirty="0" smtClean="0"/>
              <a:t>Components</a:t>
            </a:r>
          </a:p>
          <a:p>
            <a:pPr lvl="1" eaLnBrk="1" hangingPunct="1">
              <a:defRPr/>
            </a:pPr>
            <a:r>
              <a:rPr lang="en-US" dirty="0" smtClean="0"/>
              <a:t>Detector Pouch</a:t>
            </a:r>
          </a:p>
          <a:p>
            <a:pPr lvl="2" eaLnBrk="1" hangingPunct="1">
              <a:defRPr/>
            </a:pPr>
            <a:r>
              <a:rPr lang="en-US" dirty="0" smtClean="0"/>
              <a:t>Provides physical protection for detector.  </a:t>
            </a:r>
          </a:p>
          <a:p>
            <a:pPr lvl="2" eaLnBrk="1" hangingPunct="1">
              <a:defRPr/>
            </a:pPr>
            <a:r>
              <a:rPr lang="en-US" dirty="0" smtClean="0"/>
              <a:t>Can be fastened to Load Bearing Equipment (LBE) for hands-free operation</a:t>
            </a:r>
          </a:p>
          <a:p>
            <a:pPr lvl="2" eaLnBrk="1" hangingPunct="1">
              <a:defRPr/>
            </a:pPr>
            <a:r>
              <a:rPr lang="en-US" dirty="0" smtClean="0"/>
              <a:t>Compartment on bottom of pouch can be used to store confidence checker and charcoal bag</a:t>
            </a:r>
          </a:p>
          <a:p>
            <a:pPr lvl="2" eaLnBrk="1" hangingPunct="1">
              <a:defRPr/>
            </a:pPr>
            <a:endParaRPr lang="en-US" dirty="0" smtClean="0"/>
          </a:p>
          <a:p>
            <a:pPr lvl="1" eaLnBrk="1" hangingPunct="1">
              <a:defRPr/>
            </a:pPr>
            <a:r>
              <a:rPr lang="en-US" dirty="0" smtClean="0"/>
              <a:t>Detector</a:t>
            </a:r>
          </a:p>
          <a:p>
            <a:pPr lvl="2" eaLnBrk="1" hangingPunct="1">
              <a:defRPr/>
            </a:pPr>
            <a:r>
              <a:rPr lang="en-US" dirty="0" smtClean="0"/>
              <a:t>The main component of the JCAD system</a:t>
            </a:r>
          </a:p>
          <a:p>
            <a:pPr lvl="2" eaLnBrk="1" hangingPunct="1">
              <a:defRPr/>
            </a:pPr>
            <a:r>
              <a:rPr lang="en-US" dirty="0" smtClean="0"/>
              <a:t>Detects and identifies CWAs and detects TICs (Chlorine)</a:t>
            </a:r>
          </a:p>
          <a:p>
            <a:pPr lvl="2" eaLnBrk="1" hangingPunct="1">
              <a:defRPr/>
            </a:pPr>
            <a:r>
              <a:rPr lang="en-US" dirty="0" smtClean="0"/>
              <a:t>Provides visual and audible alarms</a:t>
            </a:r>
          </a:p>
        </p:txBody>
      </p:sp>
      <p:pic>
        <p:nvPicPr>
          <p:cNvPr id="10246" name="Picture 3" descr="C:\Documents and Settings\gregory.furnish\My Documents\SPO Programs\JCAD\Increment I\Logistics\ILSMT\07-02 Meeting\Interface Cradle\Jan 07\DSC00001small.JPG"/>
          <p:cNvPicPr>
            <a:picLocks noGrp="1" noChangeAspect="1" noChangeArrowheads="1"/>
          </p:cNvPicPr>
          <p:nvPr>
            <p:ph sz="half" idx="4294967295"/>
          </p:nvPr>
        </p:nvPicPr>
        <p:blipFill>
          <a:blip r:embed="rId4" cstate="print"/>
          <a:srcRect/>
          <a:stretch>
            <a:fillRect/>
          </a:stretch>
        </p:blipFill>
        <p:spPr>
          <a:xfrm>
            <a:off x="5748338" y="1112838"/>
            <a:ext cx="1825625" cy="2300287"/>
          </a:xfrm>
        </p:spPr>
      </p:pic>
      <p:pic>
        <p:nvPicPr>
          <p:cNvPr id="10247" name="Picture 4" descr="C:\Documents and Settings\gregory.furnish\My Documents\SPO Programs\JCAD\Increment I\Logistics\ILSMT\07-02 Meeting\Interface Cradle\Jan 07\DSC00004small.JPG"/>
          <p:cNvPicPr>
            <a:picLocks noChangeAspect="1" noChangeArrowheads="1"/>
          </p:cNvPicPr>
          <p:nvPr/>
        </p:nvPicPr>
        <p:blipFill>
          <a:blip r:embed="rId5" cstate="print"/>
          <a:srcRect/>
          <a:stretch>
            <a:fillRect/>
          </a:stretch>
        </p:blipFill>
        <p:spPr bwMode="auto">
          <a:xfrm>
            <a:off x="7345363" y="1112838"/>
            <a:ext cx="1798637" cy="2327275"/>
          </a:xfrm>
          <a:prstGeom prst="rect">
            <a:avLst/>
          </a:prstGeom>
          <a:noFill/>
          <a:ln w="9525">
            <a:noFill/>
            <a:miter lim="800000"/>
            <a:headEnd/>
            <a:tailEnd/>
          </a:ln>
        </p:spPr>
      </p:pic>
      <p:pic>
        <p:nvPicPr>
          <p:cNvPr id="10248" name="Picture 18" descr="JCAD-09Nov09"/>
          <p:cNvPicPr>
            <a:picLocks noChangeAspect="1" noChangeArrowheads="1"/>
          </p:cNvPicPr>
          <p:nvPr/>
        </p:nvPicPr>
        <p:blipFill>
          <a:blip r:embed="rId6" cstate="print"/>
          <a:srcRect l="19830" t="19943" r="6860" b="12001"/>
          <a:stretch>
            <a:fillRect/>
          </a:stretch>
        </p:blipFill>
        <p:spPr bwMode="auto">
          <a:xfrm>
            <a:off x="6832600" y="3995738"/>
            <a:ext cx="2057400" cy="2862262"/>
          </a:xfrm>
          <a:prstGeom prst="rect">
            <a:avLst/>
          </a:prstGeom>
          <a:noFill/>
          <a:ln w="9525">
            <a:noFill/>
            <a:miter lim="800000"/>
            <a:headEnd/>
            <a:tailEnd/>
          </a:ln>
        </p:spPr>
      </p:pic>
    </p:spTree>
  </p:cSld>
  <p:clrMapOvr>
    <a:masterClrMapping/>
  </p:clrMapOvr>
  <p:transition>
    <p:cover dir="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1"/>
          <p:cNvSpPr>
            <a:spLocks noGrp="1"/>
          </p:cNvSpPr>
          <p:nvPr>
            <p:ph type="sldNum" sz="quarter" idx="10"/>
          </p:nvPr>
        </p:nvSpPr>
        <p:spPr/>
        <p:txBody>
          <a:bodyPr/>
          <a:lstStyle/>
          <a:p>
            <a:pPr>
              <a:defRPr/>
            </a:pPr>
            <a:fld id="{472AF426-4733-4B57-B996-0731834B1BDC}" type="slidenum">
              <a:rPr lang="en-US"/>
              <a:pPr>
                <a:defRPr/>
              </a:pPr>
              <a:t>8</a:t>
            </a:fld>
            <a:endParaRPr lang="en-US"/>
          </a:p>
        </p:txBody>
      </p:sp>
      <p:sp>
        <p:nvSpPr>
          <p:cNvPr id="11267" name="Rectangle 204"/>
          <p:cNvSpPr>
            <a:spLocks noGrp="1" noChangeArrowheads="1"/>
          </p:cNvSpPr>
          <p:nvPr>
            <p:ph type="title" idx="4294967295"/>
          </p:nvPr>
        </p:nvSpPr>
        <p:spPr bwMode="white">
          <a:xfrm>
            <a:off x="0" y="330200"/>
            <a:ext cx="9144000" cy="698500"/>
          </a:xfrm>
          <a:prstGeom prst="rect">
            <a:avLst/>
          </a:prstGeom>
          <a:noFill/>
          <a:ln>
            <a:miter lim="800000"/>
            <a:headEnd/>
            <a:tailEnd/>
          </a:ln>
        </p:spPr>
        <p:txBody>
          <a:bodyPr/>
          <a:lstStyle/>
          <a:p>
            <a:pPr eaLnBrk="1" hangingPunct="1"/>
            <a:r>
              <a:rPr lang="en-US" smtClean="0"/>
              <a:t>Equipment Data</a:t>
            </a:r>
          </a:p>
        </p:txBody>
      </p:sp>
      <p:sp>
        <p:nvSpPr>
          <p:cNvPr id="796877" name="Rectangle 205"/>
          <p:cNvSpPr>
            <a:spLocks noGrp="1" noChangeArrowheads="1"/>
          </p:cNvSpPr>
          <p:nvPr>
            <p:ph type="body" idx="4294967295"/>
          </p:nvPr>
        </p:nvSpPr>
        <p:spPr bwMode="white">
          <a:xfrm>
            <a:off x="0" y="774700"/>
            <a:ext cx="9144000" cy="3571875"/>
          </a:xfrm>
        </p:spPr>
        <p:txBody>
          <a:bodyPr/>
          <a:lstStyle/>
          <a:p>
            <a:pPr eaLnBrk="1" hangingPunct="1">
              <a:tabLst>
                <a:tab pos="341313" algn="l"/>
                <a:tab pos="1485900" algn="l"/>
                <a:tab pos="2628900" algn="l"/>
              </a:tabLst>
              <a:defRPr/>
            </a:pPr>
            <a:r>
              <a:rPr lang="en-US" sz="2400" dirty="0" smtClean="0"/>
              <a:t>Detector Environmental Constraints</a:t>
            </a:r>
          </a:p>
          <a:p>
            <a:pPr lvl="1" eaLnBrk="1" hangingPunct="1">
              <a:tabLst>
                <a:tab pos="341313" algn="l"/>
                <a:tab pos="1485900" algn="l"/>
                <a:tab pos="2628900" algn="l"/>
              </a:tabLst>
              <a:defRPr/>
            </a:pPr>
            <a:r>
              <a:rPr lang="en-US" sz="2000" dirty="0" smtClean="0"/>
              <a:t>Operating temperature	-26ºF to 120°F (-32°C to 49°C)</a:t>
            </a:r>
          </a:p>
          <a:p>
            <a:pPr lvl="1" eaLnBrk="1" hangingPunct="1">
              <a:tabLst>
                <a:tab pos="341313" algn="l"/>
                <a:tab pos="1485900" algn="l"/>
                <a:tab pos="2628900" algn="l"/>
              </a:tabLst>
              <a:defRPr/>
            </a:pPr>
            <a:r>
              <a:rPr lang="en-US" sz="2000" dirty="0" smtClean="0"/>
              <a:t>Storage temperature	-38ºF to 158ºF (-39°C to 71°C)</a:t>
            </a:r>
          </a:p>
          <a:p>
            <a:pPr lvl="1" eaLnBrk="1" hangingPunct="1">
              <a:tabLst>
                <a:tab pos="341313" algn="l"/>
                <a:tab pos="1485900" algn="l"/>
                <a:tab pos="2628900" algn="l"/>
              </a:tabLst>
              <a:defRPr/>
            </a:pPr>
            <a:r>
              <a:rPr lang="en-US" sz="2000" dirty="0" smtClean="0"/>
              <a:t>Operating altitude	0 to 7,000 ft. (0 to 2,134 m)</a:t>
            </a:r>
          </a:p>
          <a:p>
            <a:pPr lvl="1" eaLnBrk="1" hangingPunct="1">
              <a:tabLst>
                <a:tab pos="341313" algn="l"/>
                <a:tab pos="1485900" algn="l"/>
                <a:tab pos="2628900" algn="l"/>
              </a:tabLst>
              <a:defRPr/>
            </a:pPr>
            <a:endParaRPr lang="en-US" sz="2000" dirty="0" smtClean="0"/>
          </a:p>
          <a:p>
            <a:pPr eaLnBrk="1" hangingPunct="1">
              <a:tabLst>
                <a:tab pos="341313" algn="l"/>
                <a:tab pos="1485900" algn="l"/>
                <a:tab pos="2628900" algn="l"/>
              </a:tabLst>
              <a:defRPr/>
            </a:pPr>
            <a:r>
              <a:rPr lang="en-US" sz="2400" dirty="0" smtClean="0"/>
              <a:t>Power Requirements</a:t>
            </a:r>
          </a:p>
          <a:p>
            <a:pPr lvl="1" eaLnBrk="1" hangingPunct="1">
              <a:tabLst>
                <a:tab pos="341313" algn="l"/>
                <a:tab pos="1485900" algn="l"/>
                <a:tab pos="2628900" algn="l"/>
              </a:tabLst>
              <a:defRPr/>
            </a:pPr>
            <a:r>
              <a:rPr lang="en-US" sz="2000" dirty="0" smtClean="0"/>
              <a:t>The JCAD detector is powered by four each of either of the following types of 1.5V AA-size batteries</a:t>
            </a:r>
          </a:p>
          <a:p>
            <a:pPr lvl="2" eaLnBrk="1" hangingPunct="1">
              <a:tabLst>
                <a:tab pos="341313" algn="l"/>
                <a:tab pos="1485900" algn="l"/>
                <a:tab pos="2628900" algn="l"/>
              </a:tabLst>
              <a:defRPr/>
            </a:pPr>
            <a:r>
              <a:rPr lang="en-US" sz="2000" dirty="0" smtClean="0"/>
              <a:t>Lithium Iron Disulphide</a:t>
            </a:r>
          </a:p>
          <a:p>
            <a:pPr lvl="2" eaLnBrk="1" hangingPunct="1">
              <a:tabLst>
                <a:tab pos="341313" algn="l"/>
                <a:tab pos="1485900" algn="l"/>
                <a:tab pos="2628900" algn="l"/>
              </a:tabLst>
              <a:defRPr/>
            </a:pPr>
            <a:r>
              <a:rPr lang="en-US" sz="2000" dirty="0" smtClean="0"/>
              <a:t>Alkaline Manganese Dioxide</a:t>
            </a:r>
          </a:p>
          <a:p>
            <a:pPr lvl="1" eaLnBrk="1" hangingPunct="1">
              <a:tabLst>
                <a:tab pos="341313" algn="l"/>
                <a:tab pos="1485900" algn="l"/>
                <a:tab pos="2628900" algn="l"/>
              </a:tabLst>
              <a:defRPr/>
            </a:pPr>
            <a:r>
              <a:rPr lang="en-US" sz="2000" dirty="0" smtClean="0"/>
              <a:t>The type of battery used depends on the operating environment and availability</a:t>
            </a:r>
          </a:p>
          <a:p>
            <a:pPr lvl="1" eaLnBrk="1" hangingPunct="1">
              <a:tabLst>
                <a:tab pos="341313" algn="l"/>
                <a:tab pos="1485900" algn="l"/>
                <a:tab pos="2628900" algn="l"/>
              </a:tabLst>
              <a:defRPr/>
            </a:pPr>
            <a:endParaRPr lang="en-US" sz="2000" dirty="0" smtClean="0"/>
          </a:p>
          <a:p>
            <a:pPr eaLnBrk="1" hangingPunct="1">
              <a:tabLst>
                <a:tab pos="341313" algn="l"/>
                <a:tab pos="1485900" algn="l"/>
                <a:tab pos="2628900" algn="l"/>
              </a:tabLst>
              <a:defRPr/>
            </a:pPr>
            <a:r>
              <a:rPr lang="en-US" sz="2400" dirty="0" smtClean="0"/>
              <a:t>Battery Environmental Constraints</a:t>
            </a:r>
          </a:p>
          <a:p>
            <a:pPr lvl="1" eaLnBrk="1" hangingPunct="1">
              <a:tabLst>
                <a:tab pos="341313" algn="l"/>
                <a:tab pos="1485900" algn="l"/>
                <a:tab pos="2628900" algn="l"/>
              </a:tabLst>
              <a:defRPr/>
            </a:pPr>
            <a:r>
              <a:rPr lang="en-US" sz="2000" dirty="0" smtClean="0"/>
              <a:t>Operating	-26ºF to 120ºF (-32ºC to 49ºC)</a:t>
            </a:r>
          </a:p>
          <a:p>
            <a:pPr lvl="1" eaLnBrk="1" hangingPunct="1">
              <a:tabLst>
                <a:tab pos="341313" algn="l"/>
                <a:tab pos="1485900" algn="l"/>
                <a:tab pos="2628900" algn="l"/>
              </a:tabLst>
              <a:defRPr/>
            </a:pPr>
            <a:r>
              <a:rPr lang="en-US" sz="2000" dirty="0" smtClean="0"/>
              <a:t>Storage	-38ºF to 126ºF (-39ºC to 52ºC)</a:t>
            </a:r>
          </a:p>
        </p:txBody>
      </p:sp>
    </p:spTree>
  </p:cSld>
  <p:clrMapOvr>
    <a:masterClrMapping/>
  </p:clrMapOvr>
  <p:transition>
    <p:cover dir="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1"/>
          <p:cNvSpPr>
            <a:spLocks noGrp="1"/>
          </p:cNvSpPr>
          <p:nvPr>
            <p:ph type="sldNum" sz="quarter" idx="10"/>
          </p:nvPr>
        </p:nvSpPr>
        <p:spPr/>
        <p:txBody>
          <a:bodyPr/>
          <a:lstStyle/>
          <a:p>
            <a:pPr>
              <a:defRPr/>
            </a:pPr>
            <a:fld id="{EC83AB5E-946E-4BBC-960C-BB714F66A02E}" type="slidenum">
              <a:rPr lang="en-US"/>
              <a:pPr>
                <a:defRPr/>
              </a:pPr>
              <a:t>9</a:t>
            </a:fld>
            <a:endParaRPr lang="en-US"/>
          </a:p>
        </p:txBody>
      </p:sp>
      <p:sp>
        <p:nvSpPr>
          <p:cNvPr id="12291" name="Rectangle 5"/>
          <p:cNvSpPr>
            <a:spLocks noGrp="1" noChangeArrowheads="1"/>
          </p:cNvSpPr>
          <p:nvPr>
            <p:ph type="title" idx="4294967295"/>
          </p:nvPr>
        </p:nvSpPr>
        <p:spPr bwMode="white">
          <a:xfrm>
            <a:off x="0" y="301625"/>
            <a:ext cx="9144000" cy="688975"/>
          </a:xfrm>
          <a:prstGeom prst="rect">
            <a:avLst/>
          </a:prstGeom>
          <a:noFill/>
          <a:ln>
            <a:miter lim="800000"/>
            <a:headEnd/>
            <a:tailEnd/>
          </a:ln>
        </p:spPr>
        <p:txBody>
          <a:bodyPr/>
          <a:lstStyle/>
          <a:p>
            <a:pPr eaLnBrk="1" hangingPunct="1"/>
            <a:r>
              <a:rPr lang="en-US" smtClean="0"/>
              <a:t>Theory Of Operation</a:t>
            </a:r>
          </a:p>
        </p:txBody>
      </p:sp>
      <p:sp>
        <p:nvSpPr>
          <p:cNvPr id="12292" name="Rectangle 7"/>
          <p:cNvSpPr>
            <a:spLocks noGrp="1" noChangeArrowheads="1"/>
          </p:cNvSpPr>
          <p:nvPr>
            <p:ph type="body" idx="4294967295"/>
          </p:nvPr>
        </p:nvSpPr>
        <p:spPr bwMode="white">
          <a:xfrm>
            <a:off x="0" y="889000"/>
            <a:ext cx="9036050" cy="4648200"/>
          </a:xfrm>
          <a:noFill/>
        </p:spPr>
        <p:txBody>
          <a:bodyPr/>
          <a:lstStyle/>
          <a:p>
            <a:pPr eaLnBrk="1" hangingPunct="1"/>
            <a:r>
              <a:rPr lang="en-US" sz="2000" smtClean="0">
                <a:effectLst/>
              </a:rPr>
              <a:t>The M4 JCAD Detector is a portable, battery-operated point detector </a:t>
            </a:r>
          </a:p>
          <a:p>
            <a:pPr lvl="1" eaLnBrk="1" hangingPunct="1"/>
            <a:r>
              <a:rPr lang="en-US" smtClean="0">
                <a:effectLst/>
              </a:rPr>
              <a:t>Samples air in the immediate vicinity of the rain cap or nozzle for the presence of nerve, blister, and blood CWAs and TICs (Chlorine only)</a:t>
            </a:r>
          </a:p>
          <a:p>
            <a:pPr lvl="1" eaLnBrk="1" hangingPunct="1"/>
            <a:r>
              <a:rPr lang="en-US" smtClean="0">
                <a:effectLst/>
              </a:rPr>
              <a:t>As with any point detection system, air sample conditions in the immediate vicinity of the detector may be quite different, and a change in wind direction could quickly bring a hazardous level of agent vapor to a previously safe area</a:t>
            </a:r>
          </a:p>
          <a:p>
            <a:pPr eaLnBrk="1" hangingPunct="1"/>
            <a:r>
              <a:rPr lang="en-US" sz="2000" smtClean="0">
                <a:effectLst/>
              </a:rPr>
              <a:t>The detector has three user-selectable modes of detection:  </a:t>
            </a:r>
          </a:p>
          <a:p>
            <a:pPr lvl="1" eaLnBrk="1" hangingPunct="1"/>
            <a:r>
              <a:rPr lang="en-US" smtClean="0">
                <a:effectLst/>
              </a:rPr>
              <a:t>CWA 5-Second Mode (power on default)</a:t>
            </a:r>
          </a:p>
          <a:p>
            <a:pPr lvl="2" eaLnBrk="1" hangingPunct="1"/>
            <a:r>
              <a:rPr lang="en-US" smtClean="0">
                <a:effectLst/>
              </a:rPr>
              <a:t>Cycle time of 5 seconds</a:t>
            </a:r>
          </a:p>
          <a:p>
            <a:pPr lvl="2" eaLnBrk="1" hangingPunct="1"/>
            <a:r>
              <a:rPr lang="en-US" smtClean="0">
                <a:effectLst/>
              </a:rPr>
              <a:t>Samples for 1 second, “rests” for 4 seconds</a:t>
            </a:r>
          </a:p>
          <a:p>
            <a:pPr lvl="2" eaLnBrk="1" hangingPunct="1"/>
            <a:r>
              <a:rPr lang="en-US" smtClean="0">
                <a:effectLst/>
              </a:rPr>
              <a:t>Conserves battery life</a:t>
            </a:r>
          </a:p>
          <a:p>
            <a:pPr lvl="2" eaLnBrk="1" hangingPunct="1"/>
            <a:r>
              <a:rPr lang="en-US" smtClean="0">
                <a:effectLst/>
              </a:rPr>
              <a:t>Detects: Nerve, Blister and Blood CWAs</a:t>
            </a:r>
          </a:p>
          <a:p>
            <a:pPr lvl="1" eaLnBrk="1" hangingPunct="1"/>
            <a:r>
              <a:rPr lang="en-US" smtClean="0">
                <a:effectLst/>
              </a:rPr>
              <a:t>CWA 1-Second Mode</a:t>
            </a:r>
          </a:p>
          <a:p>
            <a:pPr lvl="2" eaLnBrk="1" hangingPunct="1"/>
            <a:r>
              <a:rPr lang="en-US" smtClean="0">
                <a:effectLst/>
              </a:rPr>
              <a:t>Cycles at 1-second intervals</a:t>
            </a:r>
          </a:p>
          <a:p>
            <a:pPr lvl="2" eaLnBrk="1" hangingPunct="1"/>
            <a:r>
              <a:rPr lang="en-US" smtClean="0">
                <a:effectLst/>
              </a:rPr>
              <a:t>Detects: Nerve and Blister CWAs</a:t>
            </a:r>
          </a:p>
          <a:p>
            <a:pPr lvl="1" eaLnBrk="1" hangingPunct="1"/>
            <a:r>
              <a:rPr lang="en-US" smtClean="0">
                <a:effectLst/>
              </a:rPr>
              <a:t>TIC Mode (Chlorine Detection Only)</a:t>
            </a:r>
          </a:p>
          <a:p>
            <a:pPr lvl="2" eaLnBrk="1" hangingPunct="1"/>
            <a:r>
              <a:rPr lang="en-US" smtClean="0">
                <a:effectLst/>
              </a:rPr>
              <a:t>Same CWA 5-Second mode</a:t>
            </a:r>
          </a:p>
          <a:p>
            <a:pPr lvl="2" eaLnBrk="1" hangingPunct="1"/>
            <a:r>
              <a:rPr lang="en-US" smtClean="0">
                <a:effectLst/>
              </a:rPr>
              <a:t>Detects select TIC</a:t>
            </a:r>
          </a:p>
        </p:txBody>
      </p:sp>
      <p:sp>
        <p:nvSpPr>
          <p:cNvPr id="7" name="TextBox 6" descr="Blue tissue paper"/>
          <p:cNvSpPr>
            <a:spLocks noChangeArrowheads="1"/>
          </p:cNvSpPr>
          <p:nvPr/>
        </p:nvSpPr>
        <p:spPr bwMode="auto">
          <a:xfrm>
            <a:off x="5465763" y="4276725"/>
            <a:ext cx="3432175" cy="1719263"/>
          </a:xfrm>
          <a:prstGeom prst="roundRect">
            <a:avLst>
              <a:gd name="adj" fmla="val 16667"/>
            </a:avLst>
          </a:prstGeom>
          <a:gradFill rotWithShape="1">
            <a:gsLst>
              <a:gs pos="0">
                <a:schemeClr val="bg1"/>
              </a:gs>
              <a:gs pos="50000">
                <a:schemeClr val="bg1">
                  <a:gamma/>
                  <a:tint val="33725"/>
                  <a:invGamma/>
                </a:schemeClr>
              </a:gs>
              <a:gs pos="100000">
                <a:schemeClr val="bg1"/>
              </a:gs>
            </a:gsLst>
            <a:lin ang="5400000" scaled="1"/>
          </a:gradFill>
          <a:ln w="9525">
            <a:solidFill>
              <a:schemeClr val="tx2"/>
            </a:solidFill>
            <a:round/>
            <a:headEnd/>
            <a:tailEnd/>
          </a:ln>
          <a:effectLst>
            <a:outerShdw dist="35921" dir="2700000" algn="ctr" rotWithShape="0">
              <a:srgbClr val="808080"/>
            </a:outerShdw>
          </a:effectLst>
        </p:spPr>
        <p:txBody>
          <a:bodyPr>
            <a:spAutoFit/>
          </a:bodyPr>
          <a:lstStyle/>
          <a:p>
            <a:pPr algn="ctr">
              <a:defRPr/>
            </a:pPr>
            <a:r>
              <a:rPr lang="en-US" sz="2400" b="1">
                <a:solidFill>
                  <a:srgbClr val="E11313"/>
                </a:solidFill>
                <a:latin typeface="Arial Narrow" pitchFamily="34" charset="0"/>
              </a:rPr>
              <a:t>TICs are not detected </a:t>
            </a:r>
            <a:br>
              <a:rPr lang="en-US" sz="2400" b="1">
                <a:solidFill>
                  <a:srgbClr val="E11313"/>
                </a:solidFill>
                <a:latin typeface="Arial Narrow" pitchFamily="34" charset="0"/>
              </a:rPr>
            </a:br>
            <a:r>
              <a:rPr lang="en-US" sz="2400" b="1">
                <a:solidFill>
                  <a:srgbClr val="E11313"/>
                </a:solidFill>
                <a:latin typeface="Arial Narrow" pitchFamily="34" charset="0"/>
              </a:rPr>
              <a:t>in the CWA mode,  </a:t>
            </a:r>
            <a:br>
              <a:rPr lang="en-US" sz="2400" b="1">
                <a:solidFill>
                  <a:srgbClr val="E11313"/>
                </a:solidFill>
                <a:latin typeface="Arial Narrow" pitchFamily="34" charset="0"/>
              </a:rPr>
            </a:br>
            <a:r>
              <a:rPr lang="en-US" sz="2400" b="1">
                <a:solidFill>
                  <a:srgbClr val="E11313"/>
                </a:solidFill>
                <a:latin typeface="Arial Narrow" pitchFamily="34" charset="0"/>
              </a:rPr>
              <a:t>CWAs are not detected </a:t>
            </a:r>
            <a:br>
              <a:rPr lang="en-US" sz="2400" b="1">
                <a:solidFill>
                  <a:srgbClr val="E11313"/>
                </a:solidFill>
                <a:latin typeface="Arial Narrow" pitchFamily="34" charset="0"/>
              </a:rPr>
            </a:br>
            <a:r>
              <a:rPr lang="en-US" sz="2400" b="1">
                <a:solidFill>
                  <a:srgbClr val="E11313"/>
                </a:solidFill>
                <a:latin typeface="Arial Narrow" pitchFamily="34" charset="0"/>
              </a:rPr>
              <a:t>in the TIC mode </a:t>
            </a:r>
          </a:p>
        </p:txBody>
      </p:sp>
    </p:spTree>
  </p:cSld>
  <p:clrMapOvr>
    <a:masterClrMapping/>
  </p:clrMapOvr>
  <p:transition>
    <p:cover dir="r"/>
  </p:transition>
  <p:timing>
    <p:tnLst>
      <p:par>
        <p:cTn id="1" dur="indefinite" restart="never" nodeType="tmRoot"/>
      </p:par>
    </p:tnLst>
  </p:timing>
</p:sld>
</file>

<file path=ppt/theme/theme1.xml><?xml version="1.0" encoding="utf-8"?>
<a:theme xmlns:a="http://schemas.openxmlformats.org/drawingml/2006/main" name="default">
  <a:themeElements>
    <a:clrScheme name="default 10">
      <a:dk1>
        <a:srgbClr val="000000"/>
      </a:dk1>
      <a:lt1>
        <a:srgbClr val="FFFFCC"/>
      </a:lt1>
      <a:dk2>
        <a:srgbClr val="800000"/>
      </a:dk2>
      <a:lt2>
        <a:srgbClr val="969696"/>
      </a:lt2>
      <a:accent1>
        <a:srgbClr val="006666"/>
      </a:accent1>
      <a:accent2>
        <a:srgbClr val="800000"/>
      </a:accent2>
      <a:accent3>
        <a:srgbClr val="FFFFE2"/>
      </a:accent3>
      <a:accent4>
        <a:srgbClr val="000000"/>
      </a:accent4>
      <a:accent5>
        <a:srgbClr val="AAB8B8"/>
      </a:accent5>
      <a:accent6>
        <a:srgbClr val="730000"/>
      </a:accent6>
      <a:hlink>
        <a:srgbClr val="0000FF"/>
      </a:hlink>
      <a:folHlink>
        <a:srgbClr val="0000FF"/>
      </a:folHlink>
    </a:clrScheme>
    <a:fontScheme name="default">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6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6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8">
        <a:dk1>
          <a:srgbClr val="000000"/>
        </a:dk1>
        <a:lt1>
          <a:srgbClr val="FFFFCC"/>
        </a:lt1>
        <a:dk2>
          <a:srgbClr val="800000"/>
        </a:dk2>
        <a:lt2>
          <a:srgbClr val="969696"/>
        </a:lt2>
        <a:accent1>
          <a:srgbClr val="006666"/>
        </a:accent1>
        <a:accent2>
          <a:srgbClr val="3333CC"/>
        </a:accent2>
        <a:accent3>
          <a:srgbClr val="FFFFE2"/>
        </a:accent3>
        <a:accent4>
          <a:srgbClr val="000000"/>
        </a:accent4>
        <a:accent5>
          <a:srgbClr val="AAB8B8"/>
        </a:accent5>
        <a:accent6>
          <a:srgbClr val="2D2DB9"/>
        </a:accent6>
        <a:hlink>
          <a:srgbClr val="0000FF"/>
        </a:hlink>
        <a:folHlink>
          <a:srgbClr val="B2B2B2"/>
        </a:folHlink>
      </a:clrScheme>
      <a:clrMap bg1="lt1" tx1="dk1" bg2="lt2" tx2="dk2" accent1="accent1" accent2="accent2" accent3="accent3" accent4="accent4" accent5="accent5" accent6="accent6" hlink="hlink" folHlink="folHlink"/>
    </a:extraClrScheme>
    <a:extraClrScheme>
      <a:clrScheme name="default 9">
        <a:dk1>
          <a:srgbClr val="000000"/>
        </a:dk1>
        <a:lt1>
          <a:srgbClr val="FFFFCC"/>
        </a:lt1>
        <a:dk2>
          <a:srgbClr val="800000"/>
        </a:dk2>
        <a:lt2>
          <a:srgbClr val="969696"/>
        </a:lt2>
        <a:accent1>
          <a:srgbClr val="006666"/>
        </a:accent1>
        <a:accent2>
          <a:srgbClr val="800000"/>
        </a:accent2>
        <a:accent3>
          <a:srgbClr val="FFFFE2"/>
        </a:accent3>
        <a:accent4>
          <a:srgbClr val="000000"/>
        </a:accent4>
        <a:accent5>
          <a:srgbClr val="AAB8B8"/>
        </a:accent5>
        <a:accent6>
          <a:srgbClr val="730000"/>
        </a:accent6>
        <a:hlink>
          <a:srgbClr val="800000"/>
        </a:hlink>
        <a:folHlink>
          <a:srgbClr val="B2B2B2"/>
        </a:folHlink>
      </a:clrScheme>
      <a:clrMap bg1="lt1" tx1="dk1" bg2="lt2" tx2="dk2" accent1="accent1" accent2="accent2" accent3="accent3" accent4="accent4" accent5="accent5" accent6="accent6" hlink="hlink" folHlink="folHlink"/>
    </a:extraClrScheme>
    <a:extraClrScheme>
      <a:clrScheme name="default 10">
        <a:dk1>
          <a:srgbClr val="000000"/>
        </a:dk1>
        <a:lt1>
          <a:srgbClr val="FFFFCC"/>
        </a:lt1>
        <a:dk2>
          <a:srgbClr val="800000"/>
        </a:dk2>
        <a:lt2>
          <a:srgbClr val="969696"/>
        </a:lt2>
        <a:accent1>
          <a:srgbClr val="006666"/>
        </a:accent1>
        <a:accent2>
          <a:srgbClr val="800000"/>
        </a:accent2>
        <a:accent3>
          <a:srgbClr val="FFFFE2"/>
        </a:accent3>
        <a:accent4>
          <a:srgbClr val="000000"/>
        </a:accent4>
        <a:accent5>
          <a:srgbClr val="AAB8B8"/>
        </a:accent5>
        <a:accent6>
          <a:srgbClr val="730000"/>
        </a:accent6>
        <a:hlink>
          <a:srgbClr val="0000FF"/>
        </a:hlink>
        <a:folHlink>
          <a:srgbClr val="0000FF"/>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JCAD MOT OTRR II PM slides 9 Apr 07V2</Template>
  <TotalTime>7056</TotalTime>
  <Words>5598</Words>
  <Application>Microsoft Office PowerPoint</Application>
  <PresentationFormat>On-screen Show (4:3)</PresentationFormat>
  <Paragraphs>797</Paragraphs>
  <Slides>58</Slides>
  <Notes>52</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58</vt:i4>
      </vt:variant>
    </vt:vector>
  </HeadingPairs>
  <TitlesOfParts>
    <vt:vector size="65" baseType="lpstr">
      <vt:lpstr>Times New Roman</vt:lpstr>
      <vt:lpstr>Arial</vt:lpstr>
      <vt:lpstr>Wingdings</vt:lpstr>
      <vt:lpstr>Arial Narrow</vt:lpstr>
      <vt:lpstr>Arial Black</vt:lpstr>
      <vt:lpstr>Symbol</vt:lpstr>
      <vt:lpstr>default</vt:lpstr>
      <vt:lpstr>Joint Chemical Agent Detector (M4 JCAD)</vt:lpstr>
      <vt:lpstr>Equipment Characteristics,  Capabilities, and Features</vt:lpstr>
      <vt:lpstr>Equipment Description</vt:lpstr>
      <vt:lpstr>Equipment Description</vt:lpstr>
      <vt:lpstr>Equipment Description</vt:lpstr>
      <vt:lpstr>Equipment Description</vt:lpstr>
      <vt:lpstr>Equipment Description</vt:lpstr>
      <vt:lpstr>Equipment Data</vt:lpstr>
      <vt:lpstr>Theory Of Operation</vt:lpstr>
      <vt:lpstr>Theory of Operation</vt:lpstr>
      <vt:lpstr>Theory of Operation</vt:lpstr>
      <vt:lpstr>Theory of Operation</vt:lpstr>
      <vt:lpstr>Check on Learning</vt:lpstr>
      <vt:lpstr>M4 Communications Adapter</vt:lpstr>
      <vt:lpstr>Operator Controls and Indicators</vt:lpstr>
      <vt:lpstr>Operator Controls and Indicators</vt:lpstr>
      <vt:lpstr>Operator Controls and Indicators</vt:lpstr>
      <vt:lpstr>Operator Controls and Indicators</vt:lpstr>
      <vt:lpstr>Operator Controls and Indicators</vt:lpstr>
      <vt:lpstr>Operator Controls and Indicators</vt:lpstr>
      <vt:lpstr>Operator Controls and Indicators</vt:lpstr>
      <vt:lpstr>Operator Controls and Indicators</vt:lpstr>
      <vt:lpstr>Operator Controls and Indicators</vt:lpstr>
      <vt:lpstr>Operator Maintenance</vt:lpstr>
      <vt:lpstr>Operator Maintenance</vt:lpstr>
      <vt:lpstr>PMCS (Before) Overview</vt:lpstr>
      <vt:lpstr>Before PMCS Procedures</vt:lpstr>
      <vt:lpstr>Before PMCS</vt:lpstr>
      <vt:lpstr>Operator Maintenance – Replace Sieve Pack</vt:lpstr>
      <vt:lpstr>Operator Maintenance – Replace Sieve Pack</vt:lpstr>
      <vt:lpstr>Operator Maintenance – Replace Sieve Pack</vt:lpstr>
      <vt:lpstr>Operator Maintenance – Replace Sieve Pack</vt:lpstr>
      <vt:lpstr>Operator Maintenance – Replace Sieve Pack</vt:lpstr>
      <vt:lpstr>Check On Learning</vt:lpstr>
      <vt:lpstr>Operate the M4 JCAD </vt:lpstr>
      <vt:lpstr>Operation</vt:lpstr>
      <vt:lpstr>Operation</vt:lpstr>
      <vt:lpstr>During PMCS</vt:lpstr>
      <vt:lpstr>Nozzle</vt:lpstr>
      <vt:lpstr>Nozzle and Nozzle Extension</vt:lpstr>
      <vt:lpstr>Nozzle and Nozzle Extension</vt:lpstr>
      <vt:lpstr>Nozzle</vt:lpstr>
      <vt:lpstr>Earpiece</vt:lpstr>
      <vt:lpstr>Operator Maintenance –  Replace Earpiece Socket Cap</vt:lpstr>
      <vt:lpstr>Operator Maintenance – Auxiliary Items</vt:lpstr>
      <vt:lpstr>M4 Communications Adapter</vt:lpstr>
      <vt:lpstr>Connect M42 Remote Alarm</vt:lpstr>
      <vt:lpstr>Shut Down the Detector</vt:lpstr>
      <vt:lpstr>Operator Maintenance – Replace Sieve Pack</vt:lpstr>
      <vt:lpstr>Operator Maintenance – Replace Sieve Pack</vt:lpstr>
      <vt:lpstr>Operator Maintenance – Replace Sieve Pack</vt:lpstr>
      <vt:lpstr>Operator Maintenance – Replace Sieve Pack</vt:lpstr>
      <vt:lpstr>Operator Maintenance – Replace Sieve Pack</vt:lpstr>
      <vt:lpstr>Store the Detector</vt:lpstr>
      <vt:lpstr>Check On Learning</vt:lpstr>
      <vt:lpstr>Operator Troubleshooting Procedures</vt:lpstr>
      <vt:lpstr>Operator Troubleshooting Procedures</vt:lpstr>
      <vt:lpstr>Check On Learning</vt:lpstr>
    </vt:vector>
  </TitlesOfParts>
  <Company>USAF</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Gregory Furnish</dc:creator>
  <cp:lastModifiedBy>nelson.gamio</cp:lastModifiedBy>
  <cp:revision>326</cp:revision>
  <dcterms:created xsi:type="dcterms:W3CDTF">2007-05-23T17:36:50Z</dcterms:created>
  <dcterms:modified xsi:type="dcterms:W3CDTF">2011-10-31T17:18:33Z</dcterms:modified>
</cp:coreProperties>
</file>